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 id="2147483750" r:id="rId2"/>
  </p:sldMasterIdLst>
  <p:notesMasterIdLst>
    <p:notesMasterId r:id="rId92"/>
  </p:notesMasterIdLst>
  <p:sldIdLst>
    <p:sldId id="283" r:id="rId3"/>
    <p:sldId id="681" r:id="rId4"/>
    <p:sldId id="832" r:id="rId5"/>
    <p:sldId id="883" r:id="rId6"/>
    <p:sldId id="885" r:id="rId7"/>
    <p:sldId id="936" r:id="rId8"/>
    <p:sldId id="933" r:id="rId9"/>
    <p:sldId id="887" r:id="rId10"/>
    <p:sldId id="888" r:id="rId11"/>
    <p:sldId id="827" r:id="rId12"/>
    <p:sldId id="889" r:id="rId13"/>
    <p:sldId id="776" r:id="rId14"/>
    <p:sldId id="890" r:id="rId15"/>
    <p:sldId id="937" r:id="rId16"/>
    <p:sldId id="934" r:id="rId17"/>
    <p:sldId id="935" r:id="rId18"/>
    <p:sldId id="891" r:id="rId19"/>
    <p:sldId id="892" r:id="rId20"/>
    <p:sldId id="893" r:id="rId21"/>
    <p:sldId id="770" r:id="rId22"/>
    <p:sldId id="769" r:id="rId23"/>
    <p:sldId id="894" r:id="rId24"/>
    <p:sldId id="895" r:id="rId25"/>
    <p:sldId id="431" r:id="rId26"/>
    <p:sldId id="322" r:id="rId27"/>
    <p:sldId id="328" r:id="rId28"/>
    <p:sldId id="329" r:id="rId29"/>
    <p:sldId id="330" r:id="rId30"/>
    <p:sldId id="331" r:id="rId31"/>
    <p:sldId id="332" r:id="rId32"/>
    <p:sldId id="835" r:id="rId33"/>
    <p:sldId id="896" r:id="rId34"/>
    <p:sldId id="897" r:id="rId35"/>
    <p:sldId id="898" r:id="rId36"/>
    <p:sldId id="899" r:id="rId37"/>
    <p:sldId id="840" r:id="rId38"/>
    <p:sldId id="841" r:id="rId39"/>
    <p:sldId id="843" r:id="rId40"/>
    <p:sldId id="882" r:id="rId41"/>
    <p:sldId id="844" r:id="rId42"/>
    <p:sldId id="845" r:id="rId43"/>
    <p:sldId id="847" r:id="rId44"/>
    <p:sldId id="848" r:id="rId45"/>
    <p:sldId id="849" r:id="rId46"/>
    <p:sldId id="851" r:id="rId47"/>
    <p:sldId id="852" r:id="rId48"/>
    <p:sldId id="854" r:id="rId49"/>
    <p:sldId id="855" r:id="rId50"/>
    <p:sldId id="857" r:id="rId51"/>
    <p:sldId id="863" r:id="rId52"/>
    <p:sldId id="861" r:id="rId53"/>
    <p:sldId id="938" r:id="rId54"/>
    <p:sldId id="864" r:id="rId55"/>
    <p:sldId id="865" r:id="rId56"/>
    <p:sldId id="867" r:id="rId57"/>
    <p:sldId id="868" r:id="rId58"/>
    <p:sldId id="869" r:id="rId59"/>
    <p:sldId id="870" r:id="rId60"/>
    <p:sldId id="872" r:id="rId61"/>
    <p:sldId id="873" r:id="rId62"/>
    <p:sldId id="915" r:id="rId63"/>
    <p:sldId id="876" r:id="rId64"/>
    <p:sldId id="878" r:id="rId65"/>
    <p:sldId id="916" r:id="rId66"/>
    <p:sldId id="917" r:id="rId67"/>
    <p:sldId id="752" r:id="rId68"/>
    <p:sldId id="760" r:id="rId69"/>
    <p:sldId id="784" r:id="rId70"/>
    <p:sldId id="914" r:id="rId71"/>
    <p:sldId id="753" r:id="rId72"/>
    <p:sldId id="919" r:id="rId73"/>
    <p:sldId id="920" r:id="rId74"/>
    <p:sldId id="921" r:id="rId75"/>
    <p:sldId id="931" r:id="rId76"/>
    <p:sldId id="932" r:id="rId77"/>
    <p:sldId id="924" r:id="rId78"/>
    <p:sldId id="925" r:id="rId79"/>
    <p:sldId id="926" r:id="rId80"/>
    <p:sldId id="927" r:id="rId81"/>
    <p:sldId id="903" r:id="rId82"/>
    <p:sldId id="928" r:id="rId83"/>
    <p:sldId id="902" r:id="rId84"/>
    <p:sldId id="929" r:id="rId85"/>
    <p:sldId id="901" r:id="rId86"/>
    <p:sldId id="759" r:id="rId87"/>
    <p:sldId id="900" r:id="rId88"/>
    <p:sldId id="757" r:id="rId89"/>
    <p:sldId id="886" r:id="rId90"/>
    <p:sldId id="884"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681" autoAdjust="0"/>
  </p:normalViewPr>
  <p:slideViewPr>
    <p:cSldViewPr snapToGrid="0">
      <p:cViewPr varScale="1">
        <p:scale>
          <a:sx n="52" d="100"/>
          <a:sy n="52" d="100"/>
        </p:scale>
        <p:origin x="143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heme" Target="theme/theme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diagrams/_rels/data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_rels/data10.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svg"/><Relationship Id="rId1" Type="http://schemas.openxmlformats.org/officeDocument/2006/relationships/image" Target="../media/image95.png"/><Relationship Id="rId6" Type="http://schemas.openxmlformats.org/officeDocument/2006/relationships/image" Target="../media/image100.svg"/><Relationship Id="rId5" Type="http://schemas.openxmlformats.org/officeDocument/2006/relationships/image" Target="../media/image99.png"/><Relationship Id="rId10" Type="http://schemas.openxmlformats.org/officeDocument/2006/relationships/image" Target="../media/image104.svg"/><Relationship Id="rId4" Type="http://schemas.openxmlformats.org/officeDocument/2006/relationships/image" Target="../media/image98.svg"/><Relationship Id="rId9" Type="http://schemas.openxmlformats.org/officeDocument/2006/relationships/image" Target="../media/image103.png"/></Relationships>
</file>

<file path=ppt/diagrams/_rels/data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diagrams/_rels/data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svg"/><Relationship Id="rId1" Type="http://schemas.openxmlformats.org/officeDocument/2006/relationships/image" Target="../media/image76.png"/><Relationship Id="rId4" Type="http://schemas.openxmlformats.org/officeDocument/2006/relationships/image" Target="../media/image79.svg"/></Relationships>
</file>

<file path=ppt/diagrams/_rels/data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svg"/><Relationship Id="rId1" Type="http://schemas.openxmlformats.org/officeDocument/2006/relationships/image" Target="../media/image91.png"/><Relationship Id="rId4" Type="http://schemas.openxmlformats.org/officeDocument/2006/relationships/image" Target="../media/image9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svg"/><Relationship Id="rId1" Type="http://schemas.openxmlformats.org/officeDocument/2006/relationships/image" Target="../media/image95.png"/><Relationship Id="rId6" Type="http://schemas.openxmlformats.org/officeDocument/2006/relationships/image" Target="../media/image100.svg"/><Relationship Id="rId5" Type="http://schemas.openxmlformats.org/officeDocument/2006/relationships/image" Target="../media/image99.png"/><Relationship Id="rId10" Type="http://schemas.openxmlformats.org/officeDocument/2006/relationships/image" Target="../media/image104.svg"/><Relationship Id="rId4" Type="http://schemas.openxmlformats.org/officeDocument/2006/relationships/image" Target="../media/image98.svg"/><Relationship Id="rId9" Type="http://schemas.openxmlformats.org/officeDocument/2006/relationships/image" Target="../media/image103.png"/></Relationships>
</file>

<file path=ppt/diagrams/_rels/drawing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diagrams/_rels/drawing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svg"/><Relationship Id="rId1" Type="http://schemas.openxmlformats.org/officeDocument/2006/relationships/image" Target="../media/image76.png"/><Relationship Id="rId4" Type="http://schemas.openxmlformats.org/officeDocument/2006/relationships/image" Target="../media/image79.svg"/></Relationships>
</file>

<file path=ppt/diagrams/_rels/drawing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svg"/><Relationship Id="rId1" Type="http://schemas.openxmlformats.org/officeDocument/2006/relationships/image" Target="../media/image91.png"/><Relationship Id="rId4" Type="http://schemas.openxmlformats.org/officeDocument/2006/relationships/image" Target="../media/image9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8D2AE3-F983-42AD-9E45-05738B00CE1A}"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9ECE4C01-B093-4C3D-82A9-D15E59BE3B05}">
      <dgm:prSet/>
      <dgm:spPr/>
      <dgm:t>
        <a:bodyPr/>
        <a:lstStyle/>
        <a:p>
          <a:pPr>
            <a:lnSpc>
              <a:spcPct val="100000"/>
            </a:lnSpc>
            <a:defRPr cap="all"/>
          </a:pPr>
          <a:r>
            <a:rPr lang="en-GB"/>
            <a:t>How did that change happen?</a:t>
          </a:r>
          <a:endParaRPr lang="en-US"/>
        </a:p>
      </dgm:t>
    </dgm:pt>
    <dgm:pt modelId="{01AECF4C-8124-40F2-9A8D-D36697974F3A}" type="parTrans" cxnId="{59767C35-053E-4B2A-A0BF-51EC6745D25C}">
      <dgm:prSet/>
      <dgm:spPr/>
      <dgm:t>
        <a:bodyPr/>
        <a:lstStyle/>
        <a:p>
          <a:endParaRPr lang="en-US"/>
        </a:p>
      </dgm:t>
    </dgm:pt>
    <dgm:pt modelId="{C35FBD84-3C26-4903-82B7-F4789EBE7C97}" type="sibTrans" cxnId="{59767C35-053E-4B2A-A0BF-51EC6745D25C}">
      <dgm:prSet/>
      <dgm:spPr/>
      <dgm:t>
        <a:bodyPr/>
        <a:lstStyle/>
        <a:p>
          <a:endParaRPr lang="en-US"/>
        </a:p>
      </dgm:t>
    </dgm:pt>
    <dgm:pt modelId="{50A07A78-5C39-4A16-987D-E91F2FA4E801}">
      <dgm:prSet/>
      <dgm:spPr/>
      <dgm:t>
        <a:bodyPr/>
        <a:lstStyle/>
        <a:p>
          <a:pPr>
            <a:lnSpc>
              <a:spcPct val="100000"/>
            </a:lnSpc>
            <a:defRPr cap="all"/>
          </a:pPr>
          <a:r>
            <a:rPr lang="en-GB"/>
            <a:t>2-minute reflection break?</a:t>
          </a:r>
          <a:endParaRPr lang="en-US"/>
        </a:p>
      </dgm:t>
    </dgm:pt>
    <dgm:pt modelId="{CF72011B-FE8E-45E1-AAFC-8F4752E42F53}" type="parTrans" cxnId="{BF180764-9566-4598-8722-DF2BBA35008E}">
      <dgm:prSet/>
      <dgm:spPr/>
      <dgm:t>
        <a:bodyPr/>
        <a:lstStyle/>
        <a:p>
          <a:endParaRPr lang="en-US"/>
        </a:p>
      </dgm:t>
    </dgm:pt>
    <dgm:pt modelId="{1BE2C88F-017E-41A3-B805-3D71F2F43DCB}" type="sibTrans" cxnId="{BF180764-9566-4598-8722-DF2BBA35008E}">
      <dgm:prSet/>
      <dgm:spPr/>
      <dgm:t>
        <a:bodyPr/>
        <a:lstStyle/>
        <a:p>
          <a:endParaRPr lang="en-US"/>
        </a:p>
      </dgm:t>
    </dgm:pt>
    <dgm:pt modelId="{441ED257-B40A-4D6B-99E8-8C50A57EA3E4}" type="pres">
      <dgm:prSet presAssocID="{008D2AE3-F983-42AD-9E45-05738B00CE1A}" presName="root" presStyleCnt="0">
        <dgm:presLayoutVars>
          <dgm:dir/>
          <dgm:resizeHandles val="exact"/>
        </dgm:presLayoutVars>
      </dgm:prSet>
      <dgm:spPr/>
    </dgm:pt>
    <dgm:pt modelId="{BBC873E7-1647-4AD5-837C-D43E065C84D1}" type="pres">
      <dgm:prSet presAssocID="{9ECE4C01-B093-4C3D-82A9-D15E59BE3B05}" presName="compNode" presStyleCnt="0"/>
      <dgm:spPr/>
    </dgm:pt>
    <dgm:pt modelId="{307F7275-809E-40EC-BBDA-E92A984A949E}" type="pres">
      <dgm:prSet presAssocID="{9ECE4C01-B093-4C3D-82A9-D15E59BE3B05}" presName="iconBgRect" presStyleLbl="bgShp" presStyleIdx="0" presStyleCnt="2"/>
      <dgm:spPr/>
    </dgm:pt>
    <dgm:pt modelId="{1B6F30C5-54B6-4208-B895-DD418AAC5789}" type="pres">
      <dgm:prSet presAssocID="{9ECE4C01-B093-4C3D-82A9-D15E59BE3B0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Arrow Circle"/>
        </a:ext>
      </dgm:extLst>
    </dgm:pt>
    <dgm:pt modelId="{67DEB0B6-7546-4219-AEE7-3BD6013CB04B}" type="pres">
      <dgm:prSet presAssocID="{9ECE4C01-B093-4C3D-82A9-D15E59BE3B05}" presName="spaceRect" presStyleCnt="0"/>
      <dgm:spPr/>
    </dgm:pt>
    <dgm:pt modelId="{F2DC7D62-3B36-482D-9341-CEC76AE42594}" type="pres">
      <dgm:prSet presAssocID="{9ECE4C01-B093-4C3D-82A9-D15E59BE3B05}" presName="textRect" presStyleLbl="revTx" presStyleIdx="0" presStyleCnt="2">
        <dgm:presLayoutVars>
          <dgm:chMax val="1"/>
          <dgm:chPref val="1"/>
        </dgm:presLayoutVars>
      </dgm:prSet>
      <dgm:spPr/>
    </dgm:pt>
    <dgm:pt modelId="{FCE4B231-2CF7-4C32-9C68-2B268A38212E}" type="pres">
      <dgm:prSet presAssocID="{C35FBD84-3C26-4903-82B7-F4789EBE7C97}" presName="sibTrans" presStyleCnt="0"/>
      <dgm:spPr/>
    </dgm:pt>
    <dgm:pt modelId="{07DC1E82-49AB-4113-BBC1-A0134F0DFF79}" type="pres">
      <dgm:prSet presAssocID="{50A07A78-5C39-4A16-987D-E91F2FA4E801}" presName="compNode" presStyleCnt="0"/>
      <dgm:spPr/>
    </dgm:pt>
    <dgm:pt modelId="{FDAAF776-B7E6-42C5-B665-E94802D593F8}" type="pres">
      <dgm:prSet presAssocID="{50A07A78-5C39-4A16-987D-E91F2FA4E801}" presName="iconBgRect" presStyleLbl="bgShp" presStyleIdx="1" presStyleCnt="2"/>
      <dgm:spPr/>
    </dgm:pt>
    <dgm:pt modelId="{4E029DA6-816D-4B81-87D6-8F3FABE07BFC}" type="pres">
      <dgm:prSet presAssocID="{50A07A78-5C39-4A16-987D-E91F2FA4E80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opwatch"/>
        </a:ext>
      </dgm:extLst>
    </dgm:pt>
    <dgm:pt modelId="{55207E48-3502-4437-BE08-A348BC13822A}" type="pres">
      <dgm:prSet presAssocID="{50A07A78-5C39-4A16-987D-E91F2FA4E801}" presName="spaceRect" presStyleCnt="0"/>
      <dgm:spPr/>
    </dgm:pt>
    <dgm:pt modelId="{BC5072DA-D972-4D70-B86E-E77DDFFC75B4}" type="pres">
      <dgm:prSet presAssocID="{50A07A78-5C39-4A16-987D-E91F2FA4E801}" presName="textRect" presStyleLbl="revTx" presStyleIdx="1" presStyleCnt="2">
        <dgm:presLayoutVars>
          <dgm:chMax val="1"/>
          <dgm:chPref val="1"/>
        </dgm:presLayoutVars>
      </dgm:prSet>
      <dgm:spPr/>
    </dgm:pt>
  </dgm:ptLst>
  <dgm:cxnLst>
    <dgm:cxn modelId="{872E2310-9B98-4730-A393-DCCF401F9F13}" type="presOf" srcId="{008D2AE3-F983-42AD-9E45-05738B00CE1A}" destId="{441ED257-B40A-4D6B-99E8-8C50A57EA3E4}" srcOrd="0" destOrd="0" presId="urn:microsoft.com/office/officeart/2018/5/layout/IconCircleLabelList"/>
    <dgm:cxn modelId="{59767C35-053E-4B2A-A0BF-51EC6745D25C}" srcId="{008D2AE3-F983-42AD-9E45-05738B00CE1A}" destId="{9ECE4C01-B093-4C3D-82A9-D15E59BE3B05}" srcOrd="0" destOrd="0" parTransId="{01AECF4C-8124-40F2-9A8D-D36697974F3A}" sibTransId="{C35FBD84-3C26-4903-82B7-F4789EBE7C97}"/>
    <dgm:cxn modelId="{BF180764-9566-4598-8722-DF2BBA35008E}" srcId="{008D2AE3-F983-42AD-9E45-05738B00CE1A}" destId="{50A07A78-5C39-4A16-987D-E91F2FA4E801}" srcOrd="1" destOrd="0" parTransId="{CF72011B-FE8E-45E1-AAFC-8F4752E42F53}" sibTransId="{1BE2C88F-017E-41A3-B805-3D71F2F43DCB}"/>
    <dgm:cxn modelId="{5405E874-3B93-4C1B-8054-B30129D2D66B}" type="presOf" srcId="{9ECE4C01-B093-4C3D-82A9-D15E59BE3B05}" destId="{F2DC7D62-3B36-482D-9341-CEC76AE42594}" srcOrd="0" destOrd="0" presId="urn:microsoft.com/office/officeart/2018/5/layout/IconCircleLabelList"/>
    <dgm:cxn modelId="{FF664EFC-437B-44A1-9DED-318949A86D10}" type="presOf" srcId="{50A07A78-5C39-4A16-987D-E91F2FA4E801}" destId="{BC5072DA-D972-4D70-B86E-E77DDFFC75B4}" srcOrd="0" destOrd="0" presId="urn:microsoft.com/office/officeart/2018/5/layout/IconCircleLabelList"/>
    <dgm:cxn modelId="{7296BD91-7D0A-4F81-B463-638F7320AA24}" type="presParOf" srcId="{441ED257-B40A-4D6B-99E8-8C50A57EA3E4}" destId="{BBC873E7-1647-4AD5-837C-D43E065C84D1}" srcOrd="0" destOrd="0" presId="urn:microsoft.com/office/officeart/2018/5/layout/IconCircleLabelList"/>
    <dgm:cxn modelId="{5B7D5DF6-3446-441C-8580-84C415141087}" type="presParOf" srcId="{BBC873E7-1647-4AD5-837C-D43E065C84D1}" destId="{307F7275-809E-40EC-BBDA-E92A984A949E}" srcOrd="0" destOrd="0" presId="urn:microsoft.com/office/officeart/2018/5/layout/IconCircleLabelList"/>
    <dgm:cxn modelId="{7B8B2111-A020-48F6-88C6-C77A7B95F384}" type="presParOf" srcId="{BBC873E7-1647-4AD5-837C-D43E065C84D1}" destId="{1B6F30C5-54B6-4208-B895-DD418AAC5789}" srcOrd="1" destOrd="0" presId="urn:microsoft.com/office/officeart/2018/5/layout/IconCircleLabelList"/>
    <dgm:cxn modelId="{BF1A941D-8659-4DA7-A0F1-58DB118F513E}" type="presParOf" srcId="{BBC873E7-1647-4AD5-837C-D43E065C84D1}" destId="{67DEB0B6-7546-4219-AEE7-3BD6013CB04B}" srcOrd="2" destOrd="0" presId="urn:microsoft.com/office/officeart/2018/5/layout/IconCircleLabelList"/>
    <dgm:cxn modelId="{2254B2EC-DA79-4B3C-8A85-3434D03FBADA}" type="presParOf" srcId="{BBC873E7-1647-4AD5-837C-D43E065C84D1}" destId="{F2DC7D62-3B36-482D-9341-CEC76AE42594}" srcOrd="3" destOrd="0" presId="urn:microsoft.com/office/officeart/2018/5/layout/IconCircleLabelList"/>
    <dgm:cxn modelId="{C3206839-AD3F-4B36-8863-D9AFA1E30B5A}" type="presParOf" srcId="{441ED257-B40A-4D6B-99E8-8C50A57EA3E4}" destId="{FCE4B231-2CF7-4C32-9C68-2B268A38212E}" srcOrd="1" destOrd="0" presId="urn:microsoft.com/office/officeart/2018/5/layout/IconCircleLabelList"/>
    <dgm:cxn modelId="{B08DBD98-8AFC-439F-A37A-97C1058C11A2}" type="presParOf" srcId="{441ED257-B40A-4D6B-99E8-8C50A57EA3E4}" destId="{07DC1E82-49AB-4113-BBC1-A0134F0DFF79}" srcOrd="2" destOrd="0" presId="urn:microsoft.com/office/officeart/2018/5/layout/IconCircleLabelList"/>
    <dgm:cxn modelId="{8C338DCF-88BE-46C2-ACB4-E43EE95C0F32}" type="presParOf" srcId="{07DC1E82-49AB-4113-BBC1-A0134F0DFF79}" destId="{FDAAF776-B7E6-42C5-B665-E94802D593F8}" srcOrd="0" destOrd="0" presId="urn:microsoft.com/office/officeart/2018/5/layout/IconCircleLabelList"/>
    <dgm:cxn modelId="{B4A82202-3CFF-4CBE-AB5D-644D0ED35A1C}" type="presParOf" srcId="{07DC1E82-49AB-4113-BBC1-A0134F0DFF79}" destId="{4E029DA6-816D-4B81-87D6-8F3FABE07BFC}" srcOrd="1" destOrd="0" presId="urn:microsoft.com/office/officeart/2018/5/layout/IconCircleLabelList"/>
    <dgm:cxn modelId="{93B37DFA-B821-4E56-8C18-2DF46BDA3EC3}" type="presParOf" srcId="{07DC1E82-49AB-4113-BBC1-A0134F0DFF79}" destId="{55207E48-3502-4437-BE08-A348BC13822A}" srcOrd="2" destOrd="0" presId="urn:microsoft.com/office/officeart/2018/5/layout/IconCircleLabelList"/>
    <dgm:cxn modelId="{4DA43DCA-3B53-4710-A8C0-6F2589469BD9}" type="presParOf" srcId="{07DC1E82-49AB-4113-BBC1-A0134F0DFF79}" destId="{BC5072DA-D972-4D70-B86E-E77DDFFC75B4}"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77BAD15-3AAD-42A9-8D77-FA202DEAB024}"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4D2C2F28-52C8-4BBD-AE31-4D5636F82CEB}">
      <dgm:prSet/>
      <dgm:spPr/>
      <dgm:t>
        <a:bodyPr/>
        <a:lstStyle/>
        <a:p>
          <a:pPr>
            <a:defRPr cap="all"/>
          </a:pPr>
          <a:r>
            <a:rPr lang="en-IE" b="1"/>
            <a:t>Philosophy</a:t>
          </a:r>
          <a:endParaRPr lang="en-US"/>
        </a:p>
      </dgm:t>
    </dgm:pt>
    <dgm:pt modelId="{DEE7990F-5518-4F08-B9EC-60CE43E60E18}" type="parTrans" cxnId="{099AAFED-40D7-405A-9CF7-5B10B22F1E93}">
      <dgm:prSet/>
      <dgm:spPr/>
      <dgm:t>
        <a:bodyPr/>
        <a:lstStyle/>
        <a:p>
          <a:endParaRPr lang="en-US"/>
        </a:p>
      </dgm:t>
    </dgm:pt>
    <dgm:pt modelId="{334E6E73-7A64-495A-A876-734DC2C77B29}" type="sibTrans" cxnId="{099AAFED-40D7-405A-9CF7-5B10B22F1E93}">
      <dgm:prSet/>
      <dgm:spPr/>
      <dgm:t>
        <a:bodyPr/>
        <a:lstStyle/>
        <a:p>
          <a:endParaRPr lang="en-US"/>
        </a:p>
      </dgm:t>
    </dgm:pt>
    <dgm:pt modelId="{B66AC6DD-24E7-4821-BFCE-9873EBC98B96}">
      <dgm:prSet/>
      <dgm:spPr/>
      <dgm:t>
        <a:bodyPr/>
        <a:lstStyle/>
        <a:p>
          <a:pPr>
            <a:defRPr cap="all"/>
          </a:pPr>
          <a:r>
            <a:rPr lang="en-IE" b="1"/>
            <a:t>Pedagogy </a:t>
          </a:r>
          <a:endParaRPr lang="en-US"/>
        </a:p>
      </dgm:t>
    </dgm:pt>
    <dgm:pt modelId="{AB8D22A0-EC7F-48F7-A5AE-0BEE26B8FFEB}" type="parTrans" cxnId="{8E0A44C1-7C2D-4552-935E-C3F8BAE3DFEC}">
      <dgm:prSet/>
      <dgm:spPr/>
      <dgm:t>
        <a:bodyPr/>
        <a:lstStyle/>
        <a:p>
          <a:endParaRPr lang="en-US"/>
        </a:p>
      </dgm:t>
    </dgm:pt>
    <dgm:pt modelId="{73DD75DB-5AD4-481A-997F-877F1308BD43}" type="sibTrans" cxnId="{8E0A44C1-7C2D-4552-935E-C3F8BAE3DFEC}">
      <dgm:prSet/>
      <dgm:spPr/>
      <dgm:t>
        <a:bodyPr/>
        <a:lstStyle/>
        <a:p>
          <a:endParaRPr lang="en-US"/>
        </a:p>
      </dgm:t>
    </dgm:pt>
    <dgm:pt modelId="{79C40288-12DC-4BDD-91A5-BEF09C8F0471}">
      <dgm:prSet/>
      <dgm:spPr/>
      <dgm:t>
        <a:bodyPr/>
        <a:lstStyle/>
        <a:p>
          <a:pPr>
            <a:defRPr cap="all"/>
          </a:pPr>
          <a:r>
            <a:rPr lang="en-IE" b="1"/>
            <a:t>Partnership</a:t>
          </a:r>
          <a:endParaRPr lang="en-US"/>
        </a:p>
      </dgm:t>
    </dgm:pt>
    <dgm:pt modelId="{0DC736BE-8F72-4F0A-AE14-8E1F06A92956}" type="parTrans" cxnId="{62A88A44-D63F-4C9B-9342-8272542F9BA2}">
      <dgm:prSet/>
      <dgm:spPr/>
      <dgm:t>
        <a:bodyPr/>
        <a:lstStyle/>
        <a:p>
          <a:endParaRPr lang="en-US"/>
        </a:p>
      </dgm:t>
    </dgm:pt>
    <dgm:pt modelId="{7BC282F3-0C2E-4E9F-A552-59FD35190389}" type="sibTrans" cxnId="{62A88A44-D63F-4C9B-9342-8272542F9BA2}">
      <dgm:prSet/>
      <dgm:spPr/>
      <dgm:t>
        <a:bodyPr/>
        <a:lstStyle/>
        <a:p>
          <a:endParaRPr lang="en-US"/>
        </a:p>
      </dgm:t>
    </dgm:pt>
    <dgm:pt modelId="{053F8E6A-4564-4918-AFAF-CDF214E6FEF5}">
      <dgm:prSet/>
      <dgm:spPr/>
      <dgm:t>
        <a:bodyPr/>
        <a:lstStyle/>
        <a:p>
          <a:pPr>
            <a:defRPr cap="all"/>
          </a:pPr>
          <a:r>
            <a:rPr lang="en-IE" b="1"/>
            <a:t>Policy </a:t>
          </a:r>
          <a:endParaRPr lang="en-US"/>
        </a:p>
      </dgm:t>
    </dgm:pt>
    <dgm:pt modelId="{E4138938-18A7-4735-B0D8-754664A8F806}" type="parTrans" cxnId="{A62454C9-BEEB-4D1D-BA7C-E5FA07699C54}">
      <dgm:prSet/>
      <dgm:spPr/>
      <dgm:t>
        <a:bodyPr/>
        <a:lstStyle/>
        <a:p>
          <a:endParaRPr lang="en-US"/>
        </a:p>
      </dgm:t>
    </dgm:pt>
    <dgm:pt modelId="{C87FBEC2-E82F-4671-B99C-F75D7B28616E}" type="sibTrans" cxnId="{A62454C9-BEEB-4D1D-BA7C-E5FA07699C54}">
      <dgm:prSet/>
      <dgm:spPr/>
      <dgm:t>
        <a:bodyPr/>
        <a:lstStyle/>
        <a:p>
          <a:endParaRPr lang="en-US"/>
        </a:p>
      </dgm:t>
    </dgm:pt>
    <dgm:pt modelId="{B9E8D183-0CAD-4DF7-92B3-B139E0F45068}">
      <dgm:prSet/>
      <dgm:spPr/>
      <dgm:t>
        <a:bodyPr/>
        <a:lstStyle/>
        <a:p>
          <a:pPr>
            <a:defRPr cap="all"/>
          </a:pPr>
          <a:r>
            <a:rPr lang="en-IE" b="1"/>
            <a:t>Politics  </a:t>
          </a:r>
          <a:endParaRPr lang="en-US"/>
        </a:p>
      </dgm:t>
    </dgm:pt>
    <dgm:pt modelId="{1F6BFE56-2874-465A-BC21-F2FCA55845D4}" type="parTrans" cxnId="{3AD39580-677D-4F61-A4D5-EF20D5B2A36F}">
      <dgm:prSet/>
      <dgm:spPr/>
      <dgm:t>
        <a:bodyPr/>
        <a:lstStyle/>
        <a:p>
          <a:endParaRPr lang="en-US"/>
        </a:p>
      </dgm:t>
    </dgm:pt>
    <dgm:pt modelId="{C0C942A3-80B6-401E-87AB-1F30F9BA342A}" type="sibTrans" cxnId="{3AD39580-677D-4F61-A4D5-EF20D5B2A36F}">
      <dgm:prSet/>
      <dgm:spPr/>
      <dgm:t>
        <a:bodyPr/>
        <a:lstStyle/>
        <a:p>
          <a:endParaRPr lang="en-US"/>
        </a:p>
      </dgm:t>
    </dgm:pt>
    <dgm:pt modelId="{52C1FA80-51F2-47DF-AFF2-02B6087B5D0F}" type="pres">
      <dgm:prSet presAssocID="{377BAD15-3AAD-42A9-8D77-FA202DEAB024}" presName="root" presStyleCnt="0">
        <dgm:presLayoutVars>
          <dgm:dir/>
          <dgm:resizeHandles val="exact"/>
        </dgm:presLayoutVars>
      </dgm:prSet>
      <dgm:spPr/>
    </dgm:pt>
    <dgm:pt modelId="{ADC2127B-B439-46DF-93C7-9FB29F516241}" type="pres">
      <dgm:prSet presAssocID="{4D2C2F28-52C8-4BBD-AE31-4D5636F82CEB}" presName="compNode" presStyleCnt="0"/>
      <dgm:spPr/>
    </dgm:pt>
    <dgm:pt modelId="{C2B75412-9046-4E69-9B56-20A963D6C0C5}" type="pres">
      <dgm:prSet presAssocID="{4D2C2F28-52C8-4BBD-AE31-4D5636F82CEB}" presName="iconBgRect" presStyleLbl="bgShp" presStyleIdx="0" presStyleCnt="5"/>
      <dgm:spPr>
        <a:prstGeom prst="round2DiagRect">
          <a:avLst>
            <a:gd name="adj1" fmla="val 29727"/>
            <a:gd name="adj2" fmla="val 0"/>
          </a:avLst>
        </a:prstGeom>
      </dgm:spPr>
    </dgm:pt>
    <dgm:pt modelId="{E97554AE-101D-4875-B88D-98CBE9BA25FB}" type="pres">
      <dgm:prSet presAssocID="{4D2C2F28-52C8-4BBD-AE31-4D5636F82CE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ED0E75E8-3D8D-4DE8-BFD0-4E01E286CD0A}" type="pres">
      <dgm:prSet presAssocID="{4D2C2F28-52C8-4BBD-AE31-4D5636F82CEB}" presName="spaceRect" presStyleCnt="0"/>
      <dgm:spPr/>
    </dgm:pt>
    <dgm:pt modelId="{342B6A8F-BE86-4D06-88E9-8C51DB740D2C}" type="pres">
      <dgm:prSet presAssocID="{4D2C2F28-52C8-4BBD-AE31-4D5636F82CEB}" presName="textRect" presStyleLbl="revTx" presStyleIdx="0" presStyleCnt="5">
        <dgm:presLayoutVars>
          <dgm:chMax val="1"/>
          <dgm:chPref val="1"/>
        </dgm:presLayoutVars>
      </dgm:prSet>
      <dgm:spPr/>
    </dgm:pt>
    <dgm:pt modelId="{05AC34E1-038C-45FD-A1DF-D6F745969648}" type="pres">
      <dgm:prSet presAssocID="{334E6E73-7A64-495A-A876-734DC2C77B29}" presName="sibTrans" presStyleCnt="0"/>
      <dgm:spPr/>
    </dgm:pt>
    <dgm:pt modelId="{E8830722-37EF-4154-9495-4DFC17B2ED0F}" type="pres">
      <dgm:prSet presAssocID="{B66AC6DD-24E7-4821-BFCE-9873EBC98B96}" presName="compNode" presStyleCnt="0"/>
      <dgm:spPr/>
    </dgm:pt>
    <dgm:pt modelId="{65A95434-918F-41CE-9581-9FA263B5FA58}" type="pres">
      <dgm:prSet presAssocID="{B66AC6DD-24E7-4821-BFCE-9873EBC98B96}" presName="iconBgRect" presStyleLbl="bgShp" presStyleIdx="1" presStyleCnt="5"/>
      <dgm:spPr>
        <a:prstGeom prst="round2DiagRect">
          <a:avLst>
            <a:gd name="adj1" fmla="val 29727"/>
            <a:gd name="adj2" fmla="val 0"/>
          </a:avLst>
        </a:prstGeom>
      </dgm:spPr>
    </dgm:pt>
    <dgm:pt modelId="{53AAB853-E71A-4502-BC0B-CF483EFBFE6B}" type="pres">
      <dgm:prSet presAssocID="{B66AC6DD-24E7-4821-BFCE-9873EBC98B9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acher"/>
        </a:ext>
      </dgm:extLst>
    </dgm:pt>
    <dgm:pt modelId="{08444DB7-8C03-47F2-B614-207B92244DCA}" type="pres">
      <dgm:prSet presAssocID="{B66AC6DD-24E7-4821-BFCE-9873EBC98B96}" presName="spaceRect" presStyleCnt="0"/>
      <dgm:spPr/>
    </dgm:pt>
    <dgm:pt modelId="{C85E7761-ED94-4903-B5CD-5B86FFDF1645}" type="pres">
      <dgm:prSet presAssocID="{B66AC6DD-24E7-4821-BFCE-9873EBC98B96}" presName="textRect" presStyleLbl="revTx" presStyleIdx="1" presStyleCnt="5">
        <dgm:presLayoutVars>
          <dgm:chMax val="1"/>
          <dgm:chPref val="1"/>
        </dgm:presLayoutVars>
      </dgm:prSet>
      <dgm:spPr/>
    </dgm:pt>
    <dgm:pt modelId="{8D0512E3-AE80-436A-9640-ACBA9F5913FC}" type="pres">
      <dgm:prSet presAssocID="{73DD75DB-5AD4-481A-997F-877F1308BD43}" presName="sibTrans" presStyleCnt="0"/>
      <dgm:spPr/>
    </dgm:pt>
    <dgm:pt modelId="{D1FB2F17-9CD3-483F-BA1E-CCA5323F2A2F}" type="pres">
      <dgm:prSet presAssocID="{79C40288-12DC-4BDD-91A5-BEF09C8F0471}" presName="compNode" presStyleCnt="0"/>
      <dgm:spPr/>
    </dgm:pt>
    <dgm:pt modelId="{16C116EB-2020-44CA-91B9-146048E6CB5B}" type="pres">
      <dgm:prSet presAssocID="{79C40288-12DC-4BDD-91A5-BEF09C8F0471}" presName="iconBgRect" presStyleLbl="bgShp" presStyleIdx="2" presStyleCnt="5"/>
      <dgm:spPr>
        <a:prstGeom prst="round2DiagRect">
          <a:avLst>
            <a:gd name="adj1" fmla="val 29727"/>
            <a:gd name="adj2" fmla="val 0"/>
          </a:avLst>
        </a:prstGeom>
      </dgm:spPr>
    </dgm:pt>
    <dgm:pt modelId="{DAC3C221-EADB-49DA-B699-4946159F5DC9}" type="pres">
      <dgm:prSet presAssocID="{79C40288-12DC-4BDD-91A5-BEF09C8F047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siness Growth"/>
        </a:ext>
      </dgm:extLst>
    </dgm:pt>
    <dgm:pt modelId="{F282CB92-2522-4CBD-B190-E410B4B7D530}" type="pres">
      <dgm:prSet presAssocID="{79C40288-12DC-4BDD-91A5-BEF09C8F0471}" presName="spaceRect" presStyleCnt="0"/>
      <dgm:spPr/>
    </dgm:pt>
    <dgm:pt modelId="{77BF4E8C-76FC-4A68-8FF5-871790574F37}" type="pres">
      <dgm:prSet presAssocID="{79C40288-12DC-4BDD-91A5-BEF09C8F0471}" presName="textRect" presStyleLbl="revTx" presStyleIdx="2" presStyleCnt="5">
        <dgm:presLayoutVars>
          <dgm:chMax val="1"/>
          <dgm:chPref val="1"/>
        </dgm:presLayoutVars>
      </dgm:prSet>
      <dgm:spPr/>
    </dgm:pt>
    <dgm:pt modelId="{F9816BC4-82E6-4593-B387-D3C336DD093E}" type="pres">
      <dgm:prSet presAssocID="{7BC282F3-0C2E-4E9F-A552-59FD35190389}" presName="sibTrans" presStyleCnt="0"/>
      <dgm:spPr/>
    </dgm:pt>
    <dgm:pt modelId="{5ADAA699-FF77-41F1-B796-1FC79FA3AB9A}" type="pres">
      <dgm:prSet presAssocID="{053F8E6A-4564-4918-AFAF-CDF214E6FEF5}" presName="compNode" presStyleCnt="0"/>
      <dgm:spPr/>
    </dgm:pt>
    <dgm:pt modelId="{E7C7B9C1-525B-4ED4-B7B1-A183F296BDA9}" type="pres">
      <dgm:prSet presAssocID="{053F8E6A-4564-4918-AFAF-CDF214E6FEF5}" presName="iconBgRect" presStyleLbl="bgShp" presStyleIdx="3" presStyleCnt="5"/>
      <dgm:spPr>
        <a:prstGeom prst="round2DiagRect">
          <a:avLst>
            <a:gd name="adj1" fmla="val 29727"/>
            <a:gd name="adj2" fmla="val 0"/>
          </a:avLst>
        </a:prstGeom>
      </dgm:spPr>
    </dgm:pt>
    <dgm:pt modelId="{3C2A7C3A-DEC4-4DEB-8E4E-74D6002CB617}" type="pres">
      <dgm:prSet presAssocID="{053F8E6A-4564-4918-AFAF-CDF214E6FEF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avel"/>
        </a:ext>
      </dgm:extLst>
    </dgm:pt>
    <dgm:pt modelId="{2FC18B86-5AAE-41AA-80B9-0F9BC0306EF0}" type="pres">
      <dgm:prSet presAssocID="{053F8E6A-4564-4918-AFAF-CDF214E6FEF5}" presName="spaceRect" presStyleCnt="0"/>
      <dgm:spPr/>
    </dgm:pt>
    <dgm:pt modelId="{CAACE398-6A3F-4114-B10D-A3B4B74F2323}" type="pres">
      <dgm:prSet presAssocID="{053F8E6A-4564-4918-AFAF-CDF214E6FEF5}" presName="textRect" presStyleLbl="revTx" presStyleIdx="3" presStyleCnt="5">
        <dgm:presLayoutVars>
          <dgm:chMax val="1"/>
          <dgm:chPref val="1"/>
        </dgm:presLayoutVars>
      </dgm:prSet>
      <dgm:spPr/>
    </dgm:pt>
    <dgm:pt modelId="{4EF4440D-CD3B-4360-82AF-6E5302C84C3A}" type="pres">
      <dgm:prSet presAssocID="{C87FBEC2-E82F-4671-B99C-F75D7B28616E}" presName="sibTrans" presStyleCnt="0"/>
      <dgm:spPr/>
    </dgm:pt>
    <dgm:pt modelId="{848666BD-B366-4283-8D82-C585E95DD313}" type="pres">
      <dgm:prSet presAssocID="{B9E8D183-0CAD-4DF7-92B3-B139E0F45068}" presName="compNode" presStyleCnt="0"/>
      <dgm:spPr/>
    </dgm:pt>
    <dgm:pt modelId="{CFFDFB4F-A6C3-4B9A-A180-455D317CCE81}" type="pres">
      <dgm:prSet presAssocID="{B9E8D183-0CAD-4DF7-92B3-B139E0F45068}" presName="iconBgRect" presStyleLbl="bgShp" presStyleIdx="4" presStyleCnt="5"/>
      <dgm:spPr>
        <a:prstGeom prst="round2DiagRect">
          <a:avLst>
            <a:gd name="adj1" fmla="val 29727"/>
            <a:gd name="adj2" fmla="val 0"/>
          </a:avLst>
        </a:prstGeom>
      </dgm:spPr>
    </dgm:pt>
    <dgm:pt modelId="{7DFB6831-5F24-4D06-8214-F385D795F8A9}" type="pres">
      <dgm:prSet presAssocID="{B9E8D183-0CAD-4DF7-92B3-B139E0F4506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ank"/>
        </a:ext>
      </dgm:extLst>
    </dgm:pt>
    <dgm:pt modelId="{93ABD236-F652-41D8-8603-1BA434F28FA7}" type="pres">
      <dgm:prSet presAssocID="{B9E8D183-0CAD-4DF7-92B3-B139E0F45068}" presName="spaceRect" presStyleCnt="0"/>
      <dgm:spPr/>
    </dgm:pt>
    <dgm:pt modelId="{A65E229F-B69E-4F77-A24E-41B80C6A47E9}" type="pres">
      <dgm:prSet presAssocID="{B9E8D183-0CAD-4DF7-92B3-B139E0F45068}" presName="textRect" presStyleLbl="revTx" presStyleIdx="4" presStyleCnt="5">
        <dgm:presLayoutVars>
          <dgm:chMax val="1"/>
          <dgm:chPref val="1"/>
        </dgm:presLayoutVars>
      </dgm:prSet>
      <dgm:spPr/>
    </dgm:pt>
  </dgm:ptLst>
  <dgm:cxnLst>
    <dgm:cxn modelId="{EEA9151B-F1CF-410E-9C51-63FAC4A66089}" type="presOf" srcId="{B66AC6DD-24E7-4821-BFCE-9873EBC98B96}" destId="{C85E7761-ED94-4903-B5CD-5B86FFDF1645}" srcOrd="0" destOrd="0" presId="urn:microsoft.com/office/officeart/2018/5/layout/IconLeafLabelList"/>
    <dgm:cxn modelId="{2107A928-5868-4FDB-BBD4-EF4BED43297F}" type="presOf" srcId="{053F8E6A-4564-4918-AFAF-CDF214E6FEF5}" destId="{CAACE398-6A3F-4114-B10D-A3B4B74F2323}" srcOrd="0" destOrd="0" presId="urn:microsoft.com/office/officeart/2018/5/layout/IconLeafLabelList"/>
    <dgm:cxn modelId="{03329237-2E52-4681-8690-7F38487B6C87}" type="presOf" srcId="{4D2C2F28-52C8-4BBD-AE31-4D5636F82CEB}" destId="{342B6A8F-BE86-4D06-88E9-8C51DB740D2C}" srcOrd="0" destOrd="0" presId="urn:microsoft.com/office/officeart/2018/5/layout/IconLeafLabelList"/>
    <dgm:cxn modelId="{62A88A44-D63F-4C9B-9342-8272542F9BA2}" srcId="{377BAD15-3AAD-42A9-8D77-FA202DEAB024}" destId="{79C40288-12DC-4BDD-91A5-BEF09C8F0471}" srcOrd="2" destOrd="0" parTransId="{0DC736BE-8F72-4F0A-AE14-8E1F06A92956}" sibTransId="{7BC282F3-0C2E-4E9F-A552-59FD35190389}"/>
    <dgm:cxn modelId="{9D58F572-0BF1-43CB-A353-599D339E40C0}" type="presOf" srcId="{B9E8D183-0CAD-4DF7-92B3-B139E0F45068}" destId="{A65E229F-B69E-4F77-A24E-41B80C6A47E9}" srcOrd="0" destOrd="0" presId="urn:microsoft.com/office/officeart/2018/5/layout/IconLeafLabelList"/>
    <dgm:cxn modelId="{3AD39580-677D-4F61-A4D5-EF20D5B2A36F}" srcId="{377BAD15-3AAD-42A9-8D77-FA202DEAB024}" destId="{B9E8D183-0CAD-4DF7-92B3-B139E0F45068}" srcOrd="4" destOrd="0" parTransId="{1F6BFE56-2874-465A-BC21-F2FCA55845D4}" sibTransId="{C0C942A3-80B6-401E-87AB-1F30F9BA342A}"/>
    <dgm:cxn modelId="{8D628AAF-EC6C-424D-A42A-8042FD5DBEC7}" type="presOf" srcId="{79C40288-12DC-4BDD-91A5-BEF09C8F0471}" destId="{77BF4E8C-76FC-4A68-8FF5-871790574F37}" srcOrd="0" destOrd="0" presId="urn:microsoft.com/office/officeart/2018/5/layout/IconLeafLabelList"/>
    <dgm:cxn modelId="{8E0A44C1-7C2D-4552-935E-C3F8BAE3DFEC}" srcId="{377BAD15-3AAD-42A9-8D77-FA202DEAB024}" destId="{B66AC6DD-24E7-4821-BFCE-9873EBC98B96}" srcOrd="1" destOrd="0" parTransId="{AB8D22A0-EC7F-48F7-A5AE-0BEE26B8FFEB}" sibTransId="{73DD75DB-5AD4-481A-997F-877F1308BD43}"/>
    <dgm:cxn modelId="{A62454C9-BEEB-4D1D-BA7C-E5FA07699C54}" srcId="{377BAD15-3AAD-42A9-8D77-FA202DEAB024}" destId="{053F8E6A-4564-4918-AFAF-CDF214E6FEF5}" srcOrd="3" destOrd="0" parTransId="{E4138938-18A7-4735-B0D8-754664A8F806}" sibTransId="{C87FBEC2-E82F-4671-B99C-F75D7B28616E}"/>
    <dgm:cxn modelId="{099AAFED-40D7-405A-9CF7-5B10B22F1E93}" srcId="{377BAD15-3AAD-42A9-8D77-FA202DEAB024}" destId="{4D2C2F28-52C8-4BBD-AE31-4D5636F82CEB}" srcOrd="0" destOrd="0" parTransId="{DEE7990F-5518-4F08-B9EC-60CE43E60E18}" sibTransId="{334E6E73-7A64-495A-A876-734DC2C77B29}"/>
    <dgm:cxn modelId="{460647F9-7740-4887-B860-3AA0046A148F}" type="presOf" srcId="{377BAD15-3AAD-42A9-8D77-FA202DEAB024}" destId="{52C1FA80-51F2-47DF-AFF2-02B6087B5D0F}" srcOrd="0" destOrd="0" presId="urn:microsoft.com/office/officeart/2018/5/layout/IconLeafLabelList"/>
    <dgm:cxn modelId="{23E84885-6F8C-4A71-92E5-C48EC8A66619}" type="presParOf" srcId="{52C1FA80-51F2-47DF-AFF2-02B6087B5D0F}" destId="{ADC2127B-B439-46DF-93C7-9FB29F516241}" srcOrd="0" destOrd="0" presId="urn:microsoft.com/office/officeart/2018/5/layout/IconLeafLabelList"/>
    <dgm:cxn modelId="{71F9FC67-5C09-4EAD-B0EF-264CBD4E4448}" type="presParOf" srcId="{ADC2127B-B439-46DF-93C7-9FB29F516241}" destId="{C2B75412-9046-4E69-9B56-20A963D6C0C5}" srcOrd="0" destOrd="0" presId="urn:microsoft.com/office/officeart/2018/5/layout/IconLeafLabelList"/>
    <dgm:cxn modelId="{1B46BF3B-6B91-4900-A12B-B3F86804F70F}" type="presParOf" srcId="{ADC2127B-B439-46DF-93C7-9FB29F516241}" destId="{E97554AE-101D-4875-B88D-98CBE9BA25FB}" srcOrd="1" destOrd="0" presId="urn:microsoft.com/office/officeart/2018/5/layout/IconLeafLabelList"/>
    <dgm:cxn modelId="{3D68D49B-F8F9-43D6-A3CA-1FC2C6722820}" type="presParOf" srcId="{ADC2127B-B439-46DF-93C7-9FB29F516241}" destId="{ED0E75E8-3D8D-4DE8-BFD0-4E01E286CD0A}" srcOrd="2" destOrd="0" presId="urn:microsoft.com/office/officeart/2018/5/layout/IconLeafLabelList"/>
    <dgm:cxn modelId="{579F8EE6-DBEA-47ED-B550-7AD828DFE574}" type="presParOf" srcId="{ADC2127B-B439-46DF-93C7-9FB29F516241}" destId="{342B6A8F-BE86-4D06-88E9-8C51DB740D2C}" srcOrd="3" destOrd="0" presId="urn:microsoft.com/office/officeart/2018/5/layout/IconLeafLabelList"/>
    <dgm:cxn modelId="{68DA5889-243E-4C0C-AA1E-F9884C018714}" type="presParOf" srcId="{52C1FA80-51F2-47DF-AFF2-02B6087B5D0F}" destId="{05AC34E1-038C-45FD-A1DF-D6F745969648}" srcOrd="1" destOrd="0" presId="urn:microsoft.com/office/officeart/2018/5/layout/IconLeafLabelList"/>
    <dgm:cxn modelId="{4BC9EAA8-E986-47CF-A418-2E9063D76B82}" type="presParOf" srcId="{52C1FA80-51F2-47DF-AFF2-02B6087B5D0F}" destId="{E8830722-37EF-4154-9495-4DFC17B2ED0F}" srcOrd="2" destOrd="0" presId="urn:microsoft.com/office/officeart/2018/5/layout/IconLeafLabelList"/>
    <dgm:cxn modelId="{B6B2310B-4E4A-4C6F-8570-F70E0DA4AF70}" type="presParOf" srcId="{E8830722-37EF-4154-9495-4DFC17B2ED0F}" destId="{65A95434-918F-41CE-9581-9FA263B5FA58}" srcOrd="0" destOrd="0" presId="urn:microsoft.com/office/officeart/2018/5/layout/IconLeafLabelList"/>
    <dgm:cxn modelId="{8D5D172F-8FDB-48F9-84AD-D97F2B81529C}" type="presParOf" srcId="{E8830722-37EF-4154-9495-4DFC17B2ED0F}" destId="{53AAB853-E71A-4502-BC0B-CF483EFBFE6B}" srcOrd="1" destOrd="0" presId="urn:microsoft.com/office/officeart/2018/5/layout/IconLeafLabelList"/>
    <dgm:cxn modelId="{71F462FF-8BD0-4D7F-83E8-EB9CCE677646}" type="presParOf" srcId="{E8830722-37EF-4154-9495-4DFC17B2ED0F}" destId="{08444DB7-8C03-47F2-B614-207B92244DCA}" srcOrd="2" destOrd="0" presId="urn:microsoft.com/office/officeart/2018/5/layout/IconLeafLabelList"/>
    <dgm:cxn modelId="{ED71B26C-E9D5-4BBA-9346-7B755B5E1F01}" type="presParOf" srcId="{E8830722-37EF-4154-9495-4DFC17B2ED0F}" destId="{C85E7761-ED94-4903-B5CD-5B86FFDF1645}" srcOrd="3" destOrd="0" presId="urn:microsoft.com/office/officeart/2018/5/layout/IconLeafLabelList"/>
    <dgm:cxn modelId="{C6F7C65B-942F-473F-88F3-A71246B4E5E4}" type="presParOf" srcId="{52C1FA80-51F2-47DF-AFF2-02B6087B5D0F}" destId="{8D0512E3-AE80-436A-9640-ACBA9F5913FC}" srcOrd="3" destOrd="0" presId="urn:microsoft.com/office/officeart/2018/5/layout/IconLeafLabelList"/>
    <dgm:cxn modelId="{D3A787B2-2B90-44F5-A8F9-B29231C4A7D3}" type="presParOf" srcId="{52C1FA80-51F2-47DF-AFF2-02B6087B5D0F}" destId="{D1FB2F17-9CD3-483F-BA1E-CCA5323F2A2F}" srcOrd="4" destOrd="0" presId="urn:microsoft.com/office/officeart/2018/5/layout/IconLeafLabelList"/>
    <dgm:cxn modelId="{FC50616A-E16D-4062-A589-6A5204E8DDCA}" type="presParOf" srcId="{D1FB2F17-9CD3-483F-BA1E-CCA5323F2A2F}" destId="{16C116EB-2020-44CA-91B9-146048E6CB5B}" srcOrd="0" destOrd="0" presId="urn:microsoft.com/office/officeart/2018/5/layout/IconLeafLabelList"/>
    <dgm:cxn modelId="{078583BA-A9BD-46FF-9DA1-32AE74693C16}" type="presParOf" srcId="{D1FB2F17-9CD3-483F-BA1E-CCA5323F2A2F}" destId="{DAC3C221-EADB-49DA-B699-4946159F5DC9}" srcOrd="1" destOrd="0" presId="urn:microsoft.com/office/officeart/2018/5/layout/IconLeafLabelList"/>
    <dgm:cxn modelId="{87FEE37A-E1D3-44A2-B42D-0A3D627B9A9D}" type="presParOf" srcId="{D1FB2F17-9CD3-483F-BA1E-CCA5323F2A2F}" destId="{F282CB92-2522-4CBD-B190-E410B4B7D530}" srcOrd="2" destOrd="0" presId="urn:microsoft.com/office/officeart/2018/5/layout/IconLeafLabelList"/>
    <dgm:cxn modelId="{C8D2F6F0-30D4-451F-B489-523C0E608C40}" type="presParOf" srcId="{D1FB2F17-9CD3-483F-BA1E-CCA5323F2A2F}" destId="{77BF4E8C-76FC-4A68-8FF5-871790574F37}" srcOrd="3" destOrd="0" presId="urn:microsoft.com/office/officeart/2018/5/layout/IconLeafLabelList"/>
    <dgm:cxn modelId="{8D063D15-A996-433C-99F7-4042AA20F094}" type="presParOf" srcId="{52C1FA80-51F2-47DF-AFF2-02B6087B5D0F}" destId="{F9816BC4-82E6-4593-B387-D3C336DD093E}" srcOrd="5" destOrd="0" presId="urn:microsoft.com/office/officeart/2018/5/layout/IconLeafLabelList"/>
    <dgm:cxn modelId="{6989F8F2-431E-406E-837B-5FC846D982DA}" type="presParOf" srcId="{52C1FA80-51F2-47DF-AFF2-02B6087B5D0F}" destId="{5ADAA699-FF77-41F1-B796-1FC79FA3AB9A}" srcOrd="6" destOrd="0" presId="urn:microsoft.com/office/officeart/2018/5/layout/IconLeafLabelList"/>
    <dgm:cxn modelId="{7DF34971-EEF5-4B48-BB09-600DF308D029}" type="presParOf" srcId="{5ADAA699-FF77-41F1-B796-1FC79FA3AB9A}" destId="{E7C7B9C1-525B-4ED4-B7B1-A183F296BDA9}" srcOrd="0" destOrd="0" presId="urn:microsoft.com/office/officeart/2018/5/layout/IconLeafLabelList"/>
    <dgm:cxn modelId="{3117E419-94E6-4AA1-8BD2-74B80A328D69}" type="presParOf" srcId="{5ADAA699-FF77-41F1-B796-1FC79FA3AB9A}" destId="{3C2A7C3A-DEC4-4DEB-8E4E-74D6002CB617}" srcOrd="1" destOrd="0" presId="urn:microsoft.com/office/officeart/2018/5/layout/IconLeafLabelList"/>
    <dgm:cxn modelId="{60121EF8-8636-4B24-96D7-1345A7D920A4}" type="presParOf" srcId="{5ADAA699-FF77-41F1-B796-1FC79FA3AB9A}" destId="{2FC18B86-5AAE-41AA-80B9-0F9BC0306EF0}" srcOrd="2" destOrd="0" presId="urn:microsoft.com/office/officeart/2018/5/layout/IconLeafLabelList"/>
    <dgm:cxn modelId="{636CF5E5-A040-4F6A-B0EA-F95B018E77A9}" type="presParOf" srcId="{5ADAA699-FF77-41F1-B796-1FC79FA3AB9A}" destId="{CAACE398-6A3F-4114-B10D-A3B4B74F2323}" srcOrd="3" destOrd="0" presId="urn:microsoft.com/office/officeart/2018/5/layout/IconLeafLabelList"/>
    <dgm:cxn modelId="{EF82E17E-5C8A-442C-BB0F-55920B3D9C1B}" type="presParOf" srcId="{52C1FA80-51F2-47DF-AFF2-02B6087B5D0F}" destId="{4EF4440D-CD3B-4360-82AF-6E5302C84C3A}" srcOrd="7" destOrd="0" presId="urn:microsoft.com/office/officeart/2018/5/layout/IconLeafLabelList"/>
    <dgm:cxn modelId="{30BAFCEB-0872-4373-AFE6-B3686C42D336}" type="presParOf" srcId="{52C1FA80-51F2-47DF-AFF2-02B6087B5D0F}" destId="{848666BD-B366-4283-8D82-C585E95DD313}" srcOrd="8" destOrd="0" presId="urn:microsoft.com/office/officeart/2018/5/layout/IconLeafLabelList"/>
    <dgm:cxn modelId="{01FDB9C4-12FC-4AAA-841E-C71A14B43C42}" type="presParOf" srcId="{848666BD-B366-4283-8D82-C585E95DD313}" destId="{CFFDFB4F-A6C3-4B9A-A180-455D317CCE81}" srcOrd="0" destOrd="0" presId="urn:microsoft.com/office/officeart/2018/5/layout/IconLeafLabelList"/>
    <dgm:cxn modelId="{1EE586DF-A8B8-4F88-A7EC-98113EDA9E72}" type="presParOf" srcId="{848666BD-B366-4283-8D82-C585E95DD313}" destId="{7DFB6831-5F24-4D06-8214-F385D795F8A9}" srcOrd="1" destOrd="0" presId="urn:microsoft.com/office/officeart/2018/5/layout/IconLeafLabelList"/>
    <dgm:cxn modelId="{1E6FEE2B-7654-45F4-9A0C-A14A5378CACE}" type="presParOf" srcId="{848666BD-B366-4283-8D82-C585E95DD313}" destId="{93ABD236-F652-41D8-8603-1BA434F28FA7}" srcOrd="2" destOrd="0" presId="urn:microsoft.com/office/officeart/2018/5/layout/IconLeafLabelList"/>
    <dgm:cxn modelId="{C251F920-72A7-4CD6-8CC2-CD16F944E722}" type="presParOf" srcId="{848666BD-B366-4283-8D82-C585E95DD313}" destId="{A65E229F-B69E-4F77-A24E-41B80C6A47E9}"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1E0E87-E6F6-4A28-956E-64E2D8A1512A}"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3223F48-8E44-489B-8BC1-3CCD8D1BA27D}">
      <dgm:prSet/>
      <dgm:spPr/>
      <dgm:t>
        <a:bodyPr/>
        <a:lstStyle/>
        <a:p>
          <a:pPr>
            <a:lnSpc>
              <a:spcPct val="100000"/>
            </a:lnSpc>
            <a:defRPr cap="all"/>
          </a:pPr>
          <a:r>
            <a:rPr lang="en-US"/>
            <a:t>Philosophy</a:t>
          </a:r>
        </a:p>
      </dgm:t>
    </dgm:pt>
    <dgm:pt modelId="{DBB76878-658A-4E04-B956-9260B1B926DA}" type="parTrans" cxnId="{063616EE-235A-45EF-AAFD-E9EF167D58D4}">
      <dgm:prSet/>
      <dgm:spPr/>
      <dgm:t>
        <a:bodyPr/>
        <a:lstStyle/>
        <a:p>
          <a:endParaRPr lang="en-US"/>
        </a:p>
      </dgm:t>
    </dgm:pt>
    <dgm:pt modelId="{583C13C3-AA6A-448F-8264-F7BE19B6BB8D}" type="sibTrans" cxnId="{063616EE-235A-45EF-AAFD-E9EF167D58D4}">
      <dgm:prSet/>
      <dgm:spPr/>
      <dgm:t>
        <a:bodyPr/>
        <a:lstStyle/>
        <a:p>
          <a:endParaRPr lang="en-US"/>
        </a:p>
      </dgm:t>
    </dgm:pt>
    <dgm:pt modelId="{4B9C70FD-24CC-4AF2-92F8-5943571587B0}">
      <dgm:prSet/>
      <dgm:spPr/>
      <dgm:t>
        <a:bodyPr/>
        <a:lstStyle/>
        <a:p>
          <a:pPr>
            <a:lnSpc>
              <a:spcPct val="100000"/>
            </a:lnSpc>
            <a:defRPr cap="all"/>
          </a:pPr>
          <a:r>
            <a:rPr lang="en-US"/>
            <a:t>Pedagogy </a:t>
          </a:r>
        </a:p>
      </dgm:t>
    </dgm:pt>
    <dgm:pt modelId="{7FC275C7-40DC-43BF-B682-5D51DAC6F123}" type="parTrans" cxnId="{1E5F93CC-FBC6-4AC6-ADB2-04FE07FB7B21}">
      <dgm:prSet/>
      <dgm:spPr/>
      <dgm:t>
        <a:bodyPr/>
        <a:lstStyle/>
        <a:p>
          <a:endParaRPr lang="en-US"/>
        </a:p>
      </dgm:t>
    </dgm:pt>
    <dgm:pt modelId="{4219F589-A72D-425C-B3A8-DA14CB1937B9}" type="sibTrans" cxnId="{1E5F93CC-FBC6-4AC6-ADB2-04FE07FB7B21}">
      <dgm:prSet/>
      <dgm:spPr/>
      <dgm:t>
        <a:bodyPr/>
        <a:lstStyle/>
        <a:p>
          <a:endParaRPr lang="en-US"/>
        </a:p>
      </dgm:t>
    </dgm:pt>
    <dgm:pt modelId="{35E64A6D-EDBF-444D-BEDE-C15D4B6185FC}">
      <dgm:prSet/>
      <dgm:spPr/>
      <dgm:t>
        <a:bodyPr/>
        <a:lstStyle/>
        <a:p>
          <a:pPr>
            <a:lnSpc>
              <a:spcPct val="100000"/>
            </a:lnSpc>
            <a:defRPr cap="all"/>
          </a:pPr>
          <a:r>
            <a:rPr lang="en-US"/>
            <a:t>Partnership</a:t>
          </a:r>
        </a:p>
      </dgm:t>
    </dgm:pt>
    <dgm:pt modelId="{F7BA7291-FEA2-480D-91A1-C763EAB0A199}" type="parTrans" cxnId="{F3E52AD6-D61D-4BCC-B541-E4AB34232630}">
      <dgm:prSet/>
      <dgm:spPr/>
      <dgm:t>
        <a:bodyPr/>
        <a:lstStyle/>
        <a:p>
          <a:endParaRPr lang="en-US"/>
        </a:p>
      </dgm:t>
    </dgm:pt>
    <dgm:pt modelId="{6F6F1F5F-9BF7-4ECE-A127-D7C394DD0160}" type="sibTrans" cxnId="{F3E52AD6-D61D-4BCC-B541-E4AB34232630}">
      <dgm:prSet/>
      <dgm:spPr/>
      <dgm:t>
        <a:bodyPr/>
        <a:lstStyle/>
        <a:p>
          <a:endParaRPr lang="en-US"/>
        </a:p>
      </dgm:t>
    </dgm:pt>
    <dgm:pt modelId="{6F75A43E-DAF8-4C9C-935D-FCD063ED3DD7}">
      <dgm:prSet/>
      <dgm:spPr/>
      <dgm:t>
        <a:bodyPr/>
        <a:lstStyle/>
        <a:p>
          <a:pPr>
            <a:lnSpc>
              <a:spcPct val="100000"/>
            </a:lnSpc>
            <a:defRPr cap="all"/>
          </a:pPr>
          <a:r>
            <a:rPr lang="en-US"/>
            <a:t>Policy </a:t>
          </a:r>
        </a:p>
      </dgm:t>
    </dgm:pt>
    <dgm:pt modelId="{C5C2515D-03CB-45A0-8DA3-E65D8CB76D2F}" type="parTrans" cxnId="{A19A15DA-2DA7-4D98-857F-E7724E6252D6}">
      <dgm:prSet/>
      <dgm:spPr/>
      <dgm:t>
        <a:bodyPr/>
        <a:lstStyle/>
        <a:p>
          <a:endParaRPr lang="en-US"/>
        </a:p>
      </dgm:t>
    </dgm:pt>
    <dgm:pt modelId="{7A971BC6-2D9A-4CF7-959A-2BB44F614AE3}" type="sibTrans" cxnId="{A19A15DA-2DA7-4D98-857F-E7724E6252D6}">
      <dgm:prSet/>
      <dgm:spPr/>
      <dgm:t>
        <a:bodyPr/>
        <a:lstStyle/>
        <a:p>
          <a:endParaRPr lang="en-US"/>
        </a:p>
      </dgm:t>
    </dgm:pt>
    <dgm:pt modelId="{C121E7C1-22DE-4371-B3C4-2FEBC5C2F979}">
      <dgm:prSet/>
      <dgm:spPr/>
      <dgm:t>
        <a:bodyPr/>
        <a:lstStyle/>
        <a:p>
          <a:pPr>
            <a:lnSpc>
              <a:spcPct val="100000"/>
            </a:lnSpc>
            <a:defRPr cap="all"/>
          </a:pPr>
          <a:r>
            <a:rPr lang="en-US"/>
            <a:t>Politics </a:t>
          </a:r>
        </a:p>
      </dgm:t>
    </dgm:pt>
    <dgm:pt modelId="{50619689-C829-4EB4-8463-C718A78873C2}" type="parTrans" cxnId="{F3A36796-5558-4F33-ADF8-02C849C8A083}">
      <dgm:prSet/>
      <dgm:spPr/>
      <dgm:t>
        <a:bodyPr/>
        <a:lstStyle/>
        <a:p>
          <a:endParaRPr lang="en-US"/>
        </a:p>
      </dgm:t>
    </dgm:pt>
    <dgm:pt modelId="{53ED8CFD-AEB1-4419-B117-D93CCEE7F168}" type="sibTrans" cxnId="{F3A36796-5558-4F33-ADF8-02C849C8A083}">
      <dgm:prSet/>
      <dgm:spPr/>
      <dgm:t>
        <a:bodyPr/>
        <a:lstStyle/>
        <a:p>
          <a:endParaRPr lang="en-US"/>
        </a:p>
      </dgm:t>
    </dgm:pt>
    <dgm:pt modelId="{79339786-CFD1-406A-BBFC-1B9FC3B9FA78}" type="pres">
      <dgm:prSet presAssocID="{211E0E87-E6F6-4A28-956E-64E2D8A1512A}" presName="root" presStyleCnt="0">
        <dgm:presLayoutVars>
          <dgm:dir/>
          <dgm:resizeHandles val="exact"/>
        </dgm:presLayoutVars>
      </dgm:prSet>
      <dgm:spPr/>
    </dgm:pt>
    <dgm:pt modelId="{EBF34117-4A43-4FE1-9CFA-DEDDC229FF70}" type="pres">
      <dgm:prSet presAssocID="{E3223F48-8E44-489B-8BC1-3CCD8D1BA27D}" presName="compNode" presStyleCnt="0"/>
      <dgm:spPr/>
    </dgm:pt>
    <dgm:pt modelId="{4C6578ED-2F56-4CE9-88F2-B3EE87577DF3}" type="pres">
      <dgm:prSet presAssocID="{E3223F48-8E44-489B-8BC1-3CCD8D1BA27D}" presName="iconBgRect" presStyleLbl="bgShp" presStyleIdx="0" presStyleCnt="5"/>
      <dgm:spPr/>
    </dgm:pt>
    <dgm:pt modelId="{24F5B44F-DCA7-47C8-AE6B-1143E846EC9E}" type="pres">
      <dgm:prSet presAssocID="{E3223F48-8E44-489B-8BC1-3CCD8D1BA27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73A54C63-45C5-4128-8D91-A1A30F562127}" type="pres">
      <dgm:prSet presAssocID="{E3223F48-8E44-489B-8BC1-3CCD8D1BA27D}" presName="spaceRect" presStyleCnt="0"/>
      <dgm:spPr/>
    </dgm:pt>
    <dgm:pt modelId="{59EA78A9-C626-4FB1-AD98-B4F2DDC84F80}" type="pres">
      <dgm:prSet presAssocID="{E3223F48-8E44-489B-8BC1-3CCD8D1BA27D}" presName="textRect" presStyleLbl="revTx" presStyleIdx="0" presStyleCnt="5">
        <dgm:presLayoutVars>
          <dgm:chMax val="1"/>
          <dgm:chPref val="1"/>
        </dgm:presLayoutVars>
      </dgm:prSet>
      <dgm:spPr/>
    </dgm:pt>
    <dgm:pt modelId="{F95D3023-DB18-4124-BF29-0081493A2991}" type="pres">
      <dgm:prSet presAssocID="{583C13C3-AA6A-448F-8264-F7BE19B6BB8D}" presName="sibTrans" presStyleCnt="0"/>
      <dgm:spPr/>
    </dgm:pt>
    <dgm:pt modelId="{A6504005-82D6-4BF3-B39E-56FBD5D953E9}" type="pres">
      <dgm:prSet presAssocID="{4B9C70FD-24CC-4AF2-92F8-5943571587B0}" presName="compNode" presStyleCnt="0"/>
      <dgm:spPr/>
    </dgm:pt>
    <dgm:pt modelId="{25DAC49A-C5C3-48CB-BEEF-39C78252AECD}" type="pres">
      <dgm:prSet presAssocID="{4B9C70FD-24CC-4AF2-92F8-5943571587B0}" presName="iconBgRect" presStyleLbl="bgShp" presStyleIdx="1" presStyleCnt="5"/>
      <dgm:spPr/>
    </dgm:pt>
    <dgm:pt modelId="{28E7746C-992B-451C-8B44-209A576BCDDC}" type="pres">
      <dgm:prSet presAssocID="{4B9C70FD-24CC-4AF2-92F8-5943571587B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acher"/>
        </a:ext>
      </dgm:extLst>
    </dgm:pt>
    <dgm:pt modelId="{49AE282A-E2DE-452D-98B0-0C9FE50032F5}" type="pres">
      <dgm:prSet presAssocID="{4B9C70FD-24CC-4AF2-92F8-5943571587B0}" presName="spaceRect" presStyleCnt="0"/>
      <dgm:spPr/>
    </dgm:pt>
    <dgm:pt modelId="{D60A9873-0956-4AE0-9BF3-536C0C57DE6F}" type="pres">
      <dgm:prSet presAssocID="{4B9C70FD-24CC-4AF2-92F8-5943571587B0}" presName="textRect" presStyleLbl="revTx" presStyleIdx="1" presStyleCnt="5">
        <dgm:presLayoutVars>
          <dgm:chMax val="1"/>
          <dgm:chPref val="1"/>
        </dgm:presLayoutVars>
      </dgm:prSet>
      <dgm:spPr/>
    </dgm:pt>
    <dgm:pt modelId="{BE55E995-AE6F-4A0A-9241-373D487365B8}" type="pres">
      <dgm:prSet presAssocID="{4219F589-A72D-425C-B3A8-DA14CB1937B9}" presName="sibTrans" presStyleCnt="0"/>
      <dgm:spPr/>
    </dgm:pt>
    <dgm:pt modelId="{A2A48250-446E-4F13-8F01-086CF0B0DB7E}" type="pres">
      <dgm:prSet presAssocID="{35E64A6D-EDBF-444D-BEDE-C15D4B6185FC}" presName="compNode" presStyleCnt="0"/>
      <dgm:spPr/>
    </dgm:pt>
    <dgm:pt modelId="{B3BCA5B6-C5C3-4EA1-BBA4-653CF19DF52F}" type="pres">
      <dgm:prSet presAssocID="{35E64A6D-EDBF-444D-BEDE-C15D4B6185FC}" presName="iconBgRect" presStyleLbl="bgShp" presStyleIdx="2" presStyleCnt="5"/>
      <dgm:spPr/>
    </dgm:pt>
    <dgm:pt modelId="{F661FFF7-D8AE-424D-8962-D813A676204E}" type="pres">
      <dgm:prSet presAssocID="{35E64A6D-EDBF-444D-BEDE-C15D4B6185F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siness Growth"/>
        </a:ext>
      </dgm:extLst>
    </dgm:pt>
    <dgm:pt modelId="{8A6888A9-EE7E-4ED8-AD88-8744BE45A4AB}" type="pres">
      <dgm:prSet presAssocID="{35E64A6D-EDBF-444D-BEDE-C15D4B6185FC}" presName="spaceRect" presStyleCnt="0"/>
      <dgm:spPr/>
    </dgm:pt>
    <dgm:pt modelId="{4C79B607-3611-499D-BFD1-CA8442D4B080}" type="pres">
      <dgm:prSet presAssocID="{35E64A6D-EDBF-444D-BEDE-C15D4B6185FC}" presName="textRect" presStyleLbl="revTx" presStyleIdx="2" presStyleCnt="5">
        <dgm:presLayoutVars>
          <dgm:chMax val="1"/>
          <dgm:chPref val="1"/>
        </dgm:presLayoutVars>
      </dgm:prSet>
      <dgm:spPr/>
    </dgm:pt>
    <dgm:pt modelId="{BB1DE505-0FBC-4E1A-B561-15A458698461}" type="pres">
      <dgm:prSet presAssocID="{6F6F1F5F-9BF7-4ECE-A127-D7C394DD0160}" presName="sibTrans" presStyleCnt="0"/>
      <dgm:spPr/>
    </dgm:pt>
    <dgm:pt modelId="{B9873BF8-A8DD-41BC-AE0F-6DBF820B6BA8}" type="pres">
      <dgm:prSet presAssocID="{6F75A43E-DAF8-4C9C-935D-FCD063ED3DD7}" presName="compNode" presStyleCnt="0"/>
      <dgm:spPr/>
    </dgm:pt>
    <dgm:pt modelId="{A403270F-DB7C-4F4C-B276-01DD5DA319F1}" type="pres">
      <dgm:prSet presAssocID="{6F75A43E-DAF8-4C9C-935D-FCD063ED3DD7}" presName="iconBgRect" presStyleLbl="bgShp" presStyleIdx="3" presStyleCnt="5"/>
      <dgm:spPr/>
    </dgm:pt>
    <dgm:pt modelId="{051F2D71-AFEF-44CC-A9AD-6DAFD65A1EEC}" type="pres">
      <dgm:prSet presAssocID="{6F75A43E-DAF8-4C9C-935D-FCD063ED3DD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avel"/>
        </a:ext>
      </dgm:extLst>
    </dgm:pt>
    <dgm:pt modelId="{D179AAE1-D2F8-4805-B4A4-7765DCF94352}" type="pres">
      <dgm:prSet presAssocID="{6F75A43E-DAF8-4C9C-935D-FCD063ED3DD7}" presName="spaceRect" presStyleCnt="0"/>
      <dgm:spPr/>
    </dgm:pt>
    <dgm:pt modelId="{7D17DE6E-1F14-4CB5-8F86-93DF3DB2A0B1}" type="pres">
      <dgm:prSet presAssocID="{6F75A43E-DAF8-4C9C-935D-FCD063ED3DD7}" presName="textRect" presStyleLbl="revTx" presStyleIdx="3" presStyleCnt="5">
        <dgm:presLayoutVars>
          <dgm:chMax val="1"/>
          <dgm:chPref val="1"/>
        </dgm:presLayoutVars>
      </dgm:prSet>
      <dgm:spPr/>
    </dgm:pt>
    <dgm:pt modelId="{ABAC3FE0-B9C6-43D5-94BA-2598983CDC43}" type="pres">
      <dgm:prSet presAssocID="{7A971BC6-2D9A-4CF7-959A-2BB44F614AE3}" presName="sibTrans" presStyleCnt="0"/>
      <dgm:spPr/>
    </dgm:pt>
    <dgm:pt modelId="{AFECFBE0-E6D6-4FF6-9960-33649B4C3918}" type="pres">
      <dgm:prSet presAssocID="{C121E7C1-22DE-4371-B3C4-2FEBC5C2F979}" presName="compNode" presStyleCnt="0"/>
      <dgm:spPr/>
    </dgm:pt>
    <dgm:pt modelId="{61F38F54-B1E6-486E-9030-8CFB95B5A71B}" type="pres">
      <dgm:prSet presAssocID="{C121E7C1-22DE-4371-B3C4-2FEBC5C2F979}" presName="iconBgRect" presStyleLbl="bgShp" presStyleIdx="4" presStyleCnt="5"/>
      <dgm:spPr/>
    </dgm:pt>
    <dgm:pt modelId="{1921FF80-C9DE-427A-8CEE-E44A7415BB69}" type="pres">
      <dgm:prSet presAssocID="{C121E7C1-22DE-4371-B3C4-2FEBC5C2F97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ank"/>
        </a:ext>
      </dgm:extLst>
    </dgm:pt>
    <dgm:pt modelId="{9FE82808-3DD4-46B3-9689-B0C265CF0854}" type="pres">
      <dgm:prSet presAssocID="{C121E7C1-22DE-4371-B3C4-2FEBC5C2F979}" presName="spaceRect" presStyleCnt="0"/>
      <dgm:spPr/>
    </dgm:pt>
    <dgm:pt modelId="{7C5D4C7D-4DBC-4D05-B9B1-2B1B7668F4BE}" type="pres">
      <dgm:prSet presAssocID="{C121E7C1-22DE-4371-B3C4-2FEBC5C2F979}" presName="textRect" presStyleLbl="revTx" presStyleIdx="4" presStyleCnt="5">
        <dgm:presLayoutVars>
          <dgm:chMax val="1"/>
          <dgm:chPref val="1"/>
        </dgm:presLayoutVars>
      </dgm:prSet>
      <dgm:spPr/>
    </dgm:pt>
  </dgm:ptLst>
  <dgm:cxnLst>
    <dgm:cxn modelId="{C147D619-32E7-4CDD-8A46-3949305C23F0}" type="presOf" srcId="{E3223F48-8E44-489B-8BC1-3CCD8D1BA27D}" destId="{59EA78A9-C626-4FB1-AD98-B4F2DDC84F80}" srcOrd="0" destOrd="0" presId="urn:microsoft.com/office/officeart/2018/5/layout/IconCircleLabelList"/>
    <dgm:cxn modelId="{26FFD221-7859-4CDE-8E7F-ACE02160CE9C}" type="presOf" srcId="{35E64A6D-EDBF-444D-BEDE-C15D4B6185FC}" destId="{4C79B607-3611-499D-BFD1-CA8442D4B080}" srcOrd="0" destOrd="0" presId="urn:microsoft.com/office/officeart/2018/5/layout/IconCircleLabelList"/>
    <dgm:cxn modelId="{D4502867-C21C-4EF4-9986-DDFBE80DE599}" type="presOf" srcId="{211E0E87-E6F6-4A28-956E-64E2D8A1512A}" destId="{79339786-CFD1-406A-BBFC-1B9FC3B9FA78}" srcOrd="0" destOrd="0" presId="urn:microsoft.com/office/officeart/2018/5/layout/IconCircleLabelList"/>
    <dgm:cxn modelId="{F3A36796-5558-4F33-ADF8-02C849C8A083}" srcId="{211E0E87-E6F6-4A28-956E-64E2D8A1512A}" destId="{C121E7C1-22DE-4371-B3C4-2FEBC5C2F979}" srcOrd="4" destOrd="0" parTransId="{50619689-C829-4EB4-8463-C718A78873C2}" sibTransId="{53ED8CFD-AEB1-4419-B117-D93CCEE7F168}"/>
    <dgm:cxn modelId="{1E5F93CC-FBC6-4AC6-ADB2-04FE07FB7B21}" srcId="{211E0E87-E6F6-4A28-956E-64E2D8A1512A}" destId="{4B9C70FD-24CC-4AF2-92F8-5943571587B0}" srcOrd="1" destOrd="0" parTransId="{7FC275C7-40DC-43BF-B682-5D51DAC6F123}" sibTransId="{4219F589-A72D-425C-B3A8-DA14CB1937B9}"/>
    <dgm:cxn modelId="{F3E52AD6-D61D-4BCC-B541-E4AB34232630}" srcId="{211E0E87-E6F6-4A28-956E-64E2D8A1512A}" destId="{35E64A6D-EDBF-444D-BEDE-C15D4B6185FC}" srcOrd="2" destOrd="0" parTransId="{F7BA7291-FEA2-480D-91A1-C763EAB0A199}" sibTransId="{6F6F1F5F-9BF7-4ECE-A127-D7C394DD0160}"/>
    <dgm:cxn modelId="{A19A15DA-2DA7-4D98-857F-E7724E6252D6}" srcId="{211E0E87-E6F6-4A28-956E-64E2D8A1512A}" destId="{6F75A43E-DAF8-4C9C-935D-FCD063ED3DD7}" srcOrd="3" destOrd="0" parTransId="{C5C2515D-03CB-45A0-8DA3-E65D8CB76D2F}" sibTransId="{7A971BC6-2D9A-4CF7-959A-2BB44F614AE3}"/>
    <dgm:cxn modelId="{917BC9DD-5EB3-4CC2-A283-9B89CEB9D118}" type="presOf" srcId="{6F75A43E-DAF8-4C9C-935D-FCD063ED3DD7}" destId="{7D17DE6E-1F14-4CB5-8F86-93DF3DB2A0B1}" srcOrd="0" destOrd="0" presId="urn:microsoft.com/office/officeart/2018/5/layout/IconCircleLabelList"/>
    <dgm:cxn modelId="{CBB58EE0-B17F-4EA4-9F32-401F6D904682}" type="presOf" srcId="{C121E7C1-22DE-4371-B3C4-2FEBC5C2F979}" destId="{7C5D4C7D-4DBC-4D05-B9B1-2B1B7668F4BE}" srcOrd="0" destOrd="0" presId="urn:microsoft.com/office/officeart/2018/5/layout/IconCircleLabelList"/>
    <dgm:cxn modelId="{063616EE-235A-45EF-AAFD-E9EF167D58D4}" srcId="{211E0E87-E6F6-4A28-956E-64E2D8A1512A}" destId="{E3223F48-8E44-489B-8BC1-3CCD8D1BA27D}" srcOrd="0" destOrd="0" parTransId="{DBB76878-658A-4E04-B956-9260B1B926DA}" sibTransId="{583C13C3-AA6A-448F-8264-F7BE19B6BB8D}"/>
    <dgm:cxn modelId="{1FA788F7-6D27-49F8-A639-98E8372F8792}" type="presOf" srcId="{4B9C70FD-24CC-4AF2-92F8-5943571587B0}" destId="{D60A9873-0956-4AE0-9BF3-536C0C57DE6F}" srcOrd="0" destOrd="0" presId="urn:microsoft.com/office/officeart/2018/5/layout/IconCircleLabelList"/>
    <dgm:cxn modelId="{01EC02A1-C22C-4DF8-A1CA-34B72C88FBDC}" type="presParOf" srcId="{79339786-CFD1-406A-BBFC-1B9FC3B9FA78}" destId="{EBF34117-4A43-4FE1-9CFA-DEDDC229FF70}" srcOrd="0" destOrd="0" presId="urn:microsoft.com/office/officeart/2018/5/layout/IconCircleLabelList"/>
    <dgm:cxn modelId="{742BD356-5541-4639-B60E-B0BF3033C9EE}" type="presParOf" srcId="{EBF34117-4A43-4FE1-9CFA-DEDDC229FF70}" destId="{4C6578ED-2F56-4CE9-88F2-B3EE87577DF3}" srcOrd="0" destOrd="0" presId="urn:microsoft.com/office/officeart/2018/5/layout/IconCircleLabelList"/>
    <dgm:cxn modelId="{FA79BB7D-AB66-46B7-94E8-7A3BB09F0089}" type="presParOf" srcId="{EBF34117-4A43-4FE1-9CFA-DEDDC229FF70}" destId="{24F5B44F-DCA7-47C8-AE6B-1143E846EC9E}" srcOrd="1" destOrd="0" presId="urn:microsoft.com/office/officeart/2018/5/layout/IconCircleLabelList"/>
    <dgm:cxn modelId="{C70E9C2C-10CE-471C-A777-1FCA1615C353}" type="presParOf" srcId="{EBF34117-4A43-4FE1-9CFA-DEDDC229FF70}" destId="{73A54C63-45C5-4128-8D91-A1A30F562127}" srcOrd="2" destOrd="0" presId="urn:microsoft.com/office/officeart/2018/5/layout/IconCircleLabelList"/>
    <dgm:cxn modelId="{A85626ED-D34F-408F-9F15-60B3F5316E71}" type="presParOf" srcId="{EBF34117-4A43-4FE1-9CFA-DEDDC229FF70}" destId="{59EA78A9-C626-4FB1-AD98-B4F2DDC84F80}" srcOrd="3" destOrd="0" presId="urn:microsoft.com/office/officeart/2018/5/layout/IconCircleLabelList"/>
    <dgm:cxn modelId="{B8A798A3-78F2-4427-A406-F31E7A24AEFB}" type="presParOf" srcId="{79339786-CFD1-406A-BBFC-1B9FC3B9FA78}" destId="{F95D3023-DB18-4124-BF29-0081493A2991}" srcOrd="1" destOrd="0" presId="urn:microsoft.com/office/officeart/2018/5/layout/IconCircleLabelList"/>
    <dgm:cxn modelId="{7F83F6C9-383A-48F7-99EC-4B479A45F385}" type="presParOf" srcId="{79339786-CFD1-406A-BBFC-1B9FC3B9FA78}" destId="{A6504005-82D6-4BF3-B39E-56FBD5D953E9}" srcOrd="2" destOrd="0" presId="urn:microsoft.com/office/officeart/2018/5/layout/IconCircleLabelList"/>
    <dgm:cxn modelId="{A372212F-F465-4AFC-A4D4-BF7EA86CBCCA}" type="presParOf" srcId="{A6504005-82D6-4BF3-B39E-56FBD5D953E9}" destId="{25DAC49A-C5C3-48CB-BEEF-39C78252AECD}" srcOrd="0" destOrd="0" presId="urn:microsoft.com/office/officeart/2018/5/layout/IconCircleLabelList"/>
    <dgm:cxn modelId="{D4587DD5-E29C-4AF7-937B-3543D4479121}" type="presParOf" srcId="{A6504005-82D6-4BF3-B39E-56FBD5D953E9}" destId="{28E7746C-992B-451C-8B44-209A576BCDDC}" srcOrd="1" destOrd="0" presId="urn:microsoft.com/office/officeart/2018/5/layout/IconCircleLabelList"/>
    <dgm:cxn modelId="{41CBE591-7C08-46F5-A890-66B01375F91C}" type="presParOf" srcId="{A6504005-82D6-4BF3-B39E-56FBD5D953E9}" destId="{49AE282A-E2DE-452D-98B0-0C9FE50032F5}" srcOrd="2" destOrd="0" presId="urn:microsoft.com/office/officeart/2018/5/layout/IconCircleLabelList"/>
    <dgm:cxn modelId="{EC8FEB65-9550-4816-9B2C-99FB3B436167}" type="presParOf" srcId="{A6504005-82D6-4BF3-B39E-56FBD5D953E9}" destId="{D60A9873-0956-4AE0-9BF3-536C0C57DE6F}" srcOrd="3" destOrd="0" presId="urn:microsoft.com/office/officeart/2018/5/layout/IconCircleLabelList"/>
    <dgm:cxn modelId="{C9C3EF7E-7B93-464D-B1DA-FBC787CB08B2}" type="presParOf" srcId="{79339786-CFD1-406A-BBFC-1B9FC3B9FA78}" destId="{BE55E995-AE6F-4A0A-9241-373D487365B8}" srcOrd="3" destOrd="0" presId="urn:microsoft.com/office/officeart/2018/5/layout/IconCircleLabelList"/>
    <dgm:cxn modelId="{B501D73A-384C-44DF-A452-439A396E18D5}" type="presParOf" srcId="{79339786-CFD1-406A-BBFC-1B9FC3B9FA78}" destId="{A2A48250-446E-4F13-8F01-086CF0B0DB7E}" srcOrd="4" destOrd="0" presId="urn:microsoft.com/office/officeart/2018/5/layout/IconCircleLabelList"/>
    <dgm:cxn modelId="{976A01A6-E262-4D13-9A2B-2AF4892BACF5}" type="presParOf" srcId="{A2A48250-446E-4F13-8F01-086CF0B0DB7E}" destId="{B3BCA5B6-C5C3-4EA1-BBA4-653CF19DF52F}" srcOrd="0" destOrd="0" presId="urn:microsoft.com/office/officeart/2018/5/layout/IconCircleLabelList"/>
    <dgm:cxn modelId="{A6486ED8-E4B4-4842-8484-0527339806FD}" type="presParOf" srcId="{A2A48250-446E-4F13-8F01-086CF0B0DB7E}" destId="{F661FFF7-D8AE-424D-8962-D813A676204E}" srcOrd="1" destOrd="0" presId="urn:microsoft.com/office/officeart/2018/5/layout/IconCircleLabelList"/>
    <dgm:cxn modelId="{EB4B68CC-17E7-4F14-A74C-2F31F0EE433C}" type="presParOf" srcId="{A2A48250-446E-4F13-8F01-086CF0B0DB7E}" destId="{8A6888A9-EE7E-4ED8-AD88-8744BE45A4AB}" srcOrd="2" destOrd="0" presId="urn:microsoft.com/office/officeart/2018/5/layout/IconCircleLabelList"/>
    <dgm:cxn modelId="{C7A68C99-1EE4-46B2-ADFE-97659241BE14}" type="presParOf" srcId="{A2A48250-446E-4F13-8F01-086CF0B0DB7E}" destId="{4C79B607-3611-499D-BFD1-CA8442D4B080}" srcOrd="3" destOrd="0" presId="urn:microsoft.com/office/officeart/2018/5/layout/IconCircleLabelList"/>
    <dgm:cxn modelId="{CFD25BA1-6361-4EA3-898E-58838BC5788D}" type="presParOf" srcId="{79339786-CFD1-406A-BBFC-1B9FC3B9FA78}" destId="{BB1DE505-0FBC-4E1A-B561-15A458698461}" srcOrd="5" destOrd="0" presId="urn:microsoft.com/office/officeart/2018/5/layout/IconCircleLabelList"/>
    <dgm:cxn modelId="{FF79F824-A4E0-41A9-8E46-B913C7BC452B}" type="presParOf" srcId="{79339786-CFD1-406A-BBFC-1B9FC3B9FA78}" destId="{B9873BF8-A8DD-41BC-AE0F-6DBF820B6BA8}" srcOrd="6" destOrd="0" presId="urn:microsoft.com/office/officeart/2018/5/layout/IconCircleLabelList"/>
    <dgm:cxn modelId="{E49F4D96-4810-4EBB-8A85-DDFC2E4A6EE5}" type="presParOf" srcId="{B9873BF8-A8DD-41BC-AE0F-6DBF820B6BA8}" destId="{A403270F-DB7C-4F4C-B276-01DD5DA319F1}" srcOrd="0" destOrd="0" presId="urn:microsoft.com/office/officeart/2018/5/layout/IconCircleLabelList"/>
    <dgm:cxn modelId="{FB87A472-0CD5-49D2-8AD2-03F9C4235252}" type="presParOf" srcId="{B9873BF8-A8DD-41BC-AE0F-6DBF820B6BA8}" destId="{051F2D71-AFEF-44CC-A9AD-6DAFD65A1EEC}" srcOrd="1" destOrd="0" presId="urn:microsoft.com/office/officeart/2018/5/layout/IconCircleLabelList"/>
    <dgm:cxn modelId="{09FDCE19-2BE4-4C1D-B5DB-1CA32A007FEB}" type="presParOf" srcId="{B9873BF8-A8DD-41BC-AE0F-6DBF820B6BA8}" destId="{D179AAE1-D2F8-4805-B4A4-7765DCF94352}" srcOrd="2" destOrd="0" presId="urn:microsoft.com/office/officeart/2018/5/layout/IconCircleLabelList"/>
    <dgm:cxn modelId="{DE039B17-70E2-4456-8336-A517E91B9392}" type="presParOf" srcId="{B9873BF8-A8DD-41BC-AE0F-6DBF820B6BA8}" destId="{7D17DE6E-1F14-4CB5-8F86-93DF3DB2A0B1}" srcOrd="3" destOrd="0" presId="urn:microsoft.com/office/officeart/2018/5/layout/IconCircleLabelList"/>
    <dgm:cxn modelId="{8359AF31-4C37-4940-8E31-AD04301DAD92}" type="presParOf" srcId="{79339786-CFD1-406A-BBFC-1B9FC3B9FA78}" destId="{ABAC3FE0-B9C6-43D5-94BA-2598983CDC43}" srcOrd="7" destOrd="0" presId="urn:microsoft.com/office/officeart/2018/5/layout/IconCircleLabelList"/>
    <dgm:cxn modelId="{3969BEC1-1C90-4245-BC72-402B97DD973A}" type="presParOf" srcId="{79339786-CFD1-406A-BBFC-1B9FC3B9FA78}" destId="{AFECFBE0-E6D6-4FF6-9960-33649B4C3918}" srcOrd="8" destOrd="0" presId="urn:microsoft.com/office/officeart/2018/5/layout/IconCircleLabelList"/>
    <dgm:cxn modelId="{D26B8E4C-B332-4B2D-8ABB-A596619D04D2}" type="presParOf" srcId="{AFECFBE0-E6D6-4FF6-9960-33649B4C3918}" destId="{61F38F54-B1E6-486E-9030-8CFB95B5A71B}" srcOrd="0" destOrd="0" presId="urn:microsoft.com/office/officeart/2018/5/layout/IconCircleLabelList"/>
    <dgm:cxn modelId="{11E2E57F-A799-44E1-8C66-A54F6E8EF31F}" type="presParOf" srcId="{AFECFBE0-E6D6-4FF6-9960-33649B4C3918}" destId="{1921FF80-C9DE-427A-8CEE-E44A7415BB69}" srcOrd="1" destOrd="0" presId="urn:microsoft.com/office/officeart/2018/5/layout/IconCircleLabelList"/>
    <dgm:cxn modelId="{B42249B3-FA08-4BDC-85B8-1B1E064206A3}" type="presParOf" srcId="{AFECFBE0-E6D6-4FF6-9960-33649B4C3918}" destId="{9FE82808-3DD4-46B3-9689-B0C265CF0854}" srcOrd="2" destOrd="0" presId="urn:microsoft.com/office/officeart/2018/5/layout/IconCircleLabelList"/>
    <dgm:cxn modelId="{9B189082-6027-4FEC-AA5C-94421216DA87}" type="presParOf" srcId="{AFECFBE0-E6D6-4FF6-9960-33649B4C3918}" destId="{7C5D4C7D-4DBC-4D05-B9B1-2B1B7668F4BE}"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FD06DB-94B8-4B0E-BA5D-AAB29DEFAB06}" type="doc">
      <dgm:prSet loTypeId="urn:microsoft.com/office/officeart/2005/8/layout/list1" loCatId="list" qsTypeId="urn:microsoft.com/office/officeart/2005/8/quickstyle/simple4" qsCatId="simple" csTypeId="urn:microsoft.com/office/officeart/2005/8/colors/colorful2" csCatId="colorful"/>
      <dgm:spPr/>
      <dgm:t>
        <a:bodyPr/>
        <a:lstStyle/>
        <a:p>
          <a:endParaRPr lang="en-US"/>
        </a:p>
      </dgm:t>
    </dgm:pt>
    <dgm:pt modelId="{93567C5E-58DA-4E4F-8BD9-F5DE5517EE0A}">
      <dgm:prSet/>
      <dgm:spPr/>
      <dgm:t>
        <a:bodyPr/>
        <a:lstStyle/>
        <a:p>
          <a:r>
            <a:rPr lang="en-IE"/>
            <a:t>Agency</a:t>
          </a:r>
          <a:endParaRPr lang="en-US"/>
        </a:p>
      </dgm:t>
    </dgm:pt>
    <dgm:pt modelId="{2470AC66-CF0B-42A7-ACE8-FF5D3140E71B}" type="parTrans" cxnId="{B241CD93-53D6-42C5-8744-773700C6FC2D}">
      <dgm:prSet/>
      <dgm:spPr/>
      <dgm:t>
        <a:bodyPr/>
        <a:lstStyle/>
        <a:p>
          <a:endParaRPr lang="en-US"/>
        </a:p>
      </dgm:t>
    </dgm:pt>
    <dgm:pt modelId="{F581D07B-8429-4D7C-9116-CE4CB0D51D5A}" type="sibTrans" cxnId="{B241CD93-53D6-42C5-8744-773700C6FC2D}">
      <dgm:prSet/>
      <dgm:spPr/>
      <dgm:t>
        <a:bodyPr/>
        <a:lstStyle/>
        <a:p>
          <a:endParaRPr lang="en-US"/>
        </a:p>
      </dgm:t>
    </dgm:pt>
    <dgm:pt modelId="{BEAF19A1-DB97-49B7-BCE5-6C1EC95EFF8B}">
      <dgm:prSet/>
      <dgm:spPr/>
      <dgm:t>
        <a:bodyPr/>
        <a:lstStyle/>
        <a:p>
          <a:r>
            <a:rPr lang="en-IE"/>
            <a:t>Agentic: ‘Is that really a word?”</a:t>
          </a:r>
          <a:endParaRPr lang="en-US"/>
        </a:p>
      </dgm:t>
    </dgm:pt>
    <dgm:pt modelId="{DD91DCF2-5287-4487-B459-881E80B4ECAA}" type="parTrans" cxnId="{9272B4EB-76E1-4B6F-8798-976194113526}">
      <dgm:prSet/>
      <dgm:spPr/>
      <dgm:t>
        <a:bodyPr/>
        <a:lstStyle/>
        <a:p>
          <a:endParaRPr lang="en-US"/>
        </a:p>
      </dgm:t>
    </dgm:pt>
    <dgm:pt modelId="{E90512C7-A7FE-4068-BB9D-8E7AC90E17B7}" type="sibTrans" cxnId="{9272B4EB-76E1-4B6F-8798-976194113526}">
      <dgm:prSet/>
      <dgm:spPr/>
      <dgm:t>
        <a:bodyPr/>
        <a:lstStyle/>
        <a:p>
          <a:endParaRPr lang="en-US"/>
        </a:p>
      </dgm:t>
    </dgm:pt>
    <dgm:pt modelId="{7508ABA6-0068-4288-95B5-1BF2A71D61D8}">
      <dgm:prSet/>
      <dgm:spPr/>
      <dgm:t>
        <a:bodyPr/>
        <a:lstStyle/>
        <a:p>
          <a:r>
            <a:rPr lang="en-IE"/>
            <a:t>Agent </a:t>
          </a:r>
          <a:endParaRPr lang="en-US"/>
        </a:p>
      </dgm:t>
    </dgm:pt>
    <dgm:pt modelId="{09C101B3-E178-454B-ABE9-80C3AB8D19ED}" type="parTrans" cxnId="{29C69BB0-4A4D-48FE-8323-C4F7CA6C4695}">
      <dgm:prSet/>
      <dgm:spPr/>
      <dgm:t>
        <a:bodyPr/>
        <a:lstStyle/>
        <a:p>
          <a:endParaRPr lang="en-US"/>
        </a:p>
      </dgm:t>
    </dgm:pt>
    <dgm:pt modelId="{11F5CFB3-3F2D-4522-8593-6B917BF1C41B}" type="sibTrans" cxnId="{29C69BB0-4A4D-48FE-8323-C4F7CA6C4695}">
      <dgm:prSet/>
      <dgm:spPr/>
      <dgm:t>
        <a:bodyPr/>
        <a:lstStyle/>
        <a:p>
          <a:endParaRPr lang="en-US"/>
        </a:p>
      </dgm:t>
    </dgm:pt>
    <dgm:pt modelId="{69ABA1E7-631B-43BC-B9AB-752661020B27}" type="pres">
      <dgm:prSet presAssocID="{5FFD06DB-94B8-4B0E-BA5D-AAB29DEFAB06}" presName="linear" presStyleCnt="0">
        <dgm:presLayoutVars>
          <dgm:dir/>
          <dgm:animLvl val="lvl"/>
          <dgm:resizeHandles val="exact"/>
        </dgm:presLayoutVars>
      </dgm:prSet>
      <dgm:spPr/>
    </dgm:pt>
    <dgm:pt modelId="{B51902E5-7680-421C-BF30-9BF5ADA06B98}" type="pres">
      <dgm:prSet presAssocID="{93567C5E-58DA-4E4F-8BD9-F5DE5517EE0A}" presName="parentLin" presStyleCnt="0"/>
      <dgm:spPr/>
    </dgm:pt>
    <dgm:pt modelId="{724F9B46-5CAA-4EEE-88BA-ECF4BBB6EEC8}" type="pres">
      <dgm:prSet presAssocID="{93567C5E-58DA-4E4F-8BD9-F5DE5517EE0A}" presName="parentLeftMargin" presStyleLbl="node1" presStyleIdx="0" presStyleCnt="3"/>
      <dgm:spPr/>
    </dgm:pt>
    <dgm:pt modelId="{0785E1EB-1768-4768-9260-429C2F5AD878}" type="pres">
      <dgm:prSet presAssocID="{93567C5E-58DA-4E4F-8BD9-F5DE5517EE0A}" presName="parentText" presStyleLbl="node1" presStyleIdx="0" presStyleCnt="3">
        <dgm:presLayoutVars>
          <dgm:chMax val="0"/>
          <dgm:bulletEnabled val="1"/>
        </dgm:presLayoutVars>
      </dgm:prSet>
      <dgm:spPr/>
    </dgm:pt>
    <dgm:pt modelId="{62D9C3D8-9D0A-4513-BC6E-4983CDA830D2}" type="pres">
      <dgm:prSet presAssocID="{93567C5E-58DA-4E4F-8BD9-F5DE5517EE0A}" presName="negativeSpace" presStyleCnt="0"/>
      <dgm:spPr/>
    </dgm:pt>
    <dgm:pt modelId="{093F4917-D163-4E01-A11E-E7620C1C7F71}" type="pres">
      <dgm:prSet presAssocID="{93567C5E-58DA-4E4F-8BD9-F5DE5517EE0A}" presName="childText" presStyleLbl="conFgAcc1" presStyleIdx="0" presStyleCnt="3">
        <dgm:presLayoutVars>
          <dgm:bulletEnabled val="1"/>
        </dgm:presLayoutVars>
      </dgm:prSet>
      <dgm:spPr/>
    </dgm:pt>
    <dgm:pt modelId="{7BBD7B2F-27BB-4425-A1FE-60BF04EC3629}" type="pres">
      <dgm:prSet presAssocID="{F581D07B-8429-4D7C-9116-CE4CB0D51D5A}" presName="spaceBetweenRectangles" presStyleCnt="0"/>
      <dgm:spPr/>
    </dgm:pt>
    <dgm:pt modelId="{0E989B39-B90E-4112-96E9-1D90CFF71216}" type="pres">
      <dgm:prSet presAssocID="{BEAF19A1-DB97-49B7-BCE5-6C1EC95EFF8B}" presName="parentLin" presStyleCnt="0"/>
      <dgm:spPr/>
    </dgm:pt>
    <dgm:pt modelId="{33E925F1-42A6-4F3D-9963-D0F2AFDB54B5}" type="pres">
      <dgm:prSet presAssocID="{BEAF19A1-DB97-49B7-BCE5-6C1EC95EFF8B}" presName="parentLeftMargin" presStyleLbl="node1" presStyleIdx="0" presStyleCnt="3"/>
      <dgm:spPr/>
    </dgm:pt>
    <dgm:pt modelId="{52FE1433-9051-48B4-891C-F99DB7E389AD}" type="pres">
      <dgm:prSet presAssocID="{BEAF19A1-DB97-49B7-BCE5-6C1EC95EFF8B}" presName="parentText" presStyleLbl="node1" presStyleIdx="1" presStyleCnt="3">
        <dgm:presLayoutVars>
          <dgm:chMax val="0"/>
          <dgm:bulletEnabled val="1"/>
        </dgm:presLayoutVars>
      </dgm:prSet>
      <dgm:spPr/>
    </dgm:pt>
    <dgm:pt modelId="{7FEEBF65-8435-4171-BDF5-CB0775DFAE6B}" type="pres">
      <dgm:prSet presAssocID="{BEAF19A1-DB97-49B7-BCE5-6C1EC95EFF8B}" presName="negativeSpace" presStyleCnt="0"/>
      <dgm:spPr/>
    </dgm:pt>
    <dgm:pt modelId="{0B11207A-07E0-4FCA-847D-859B88229571}" type="pres">
      <dgm:prSet presAssocID="{BEAF19A1-DB97-49B7-BCE5-6C1EC95EFF8B}" presName="childText" presStyleLbl="conFgAcc1" presStyleIdx="1" presStyleCnt="3">
        <dgm:presLayoutVars>
          <dgm:bulletEnabled val="1"/>
        </dgm:presLayoutVars>
      </dgm:prSet>
      <dgm:spPr/>
    </dgm:pt>
    <dgm:pt modelId="{8AE8ADDE-2F88-4FE3-9D0E-3AFA0D5108A4}" type="pres">
      <dgm:prSet presAssocID="{E90512C7-A7FE-4068-BB9D-8E7AC90E17B7}" presName="spaceBetweenRectangles" presStyleCnt="0"/>
      <dgm:spPr/>
    </dgm:pt>
    <dgm:pt modelId="{EC2425FE-DE99-402C-AE01-1A3BC73C761D}" type="pres">
      <dgm:prSet presAssocID="{7508ABA6-0068-4288-95B5-1BF2A71D61D8}" presName="parentLin" presStyleCnt="0"/>
      <dgm:spPr/>
    </dgm:pt>
    <dgm:pt modelId="{A41298AD-3B76-4FE2-891E-10C16AAA5E69}" type="pres">
      <dgm:prSet presAssocID="{7508ABA6-0068-4288-95B5-1BF2A71D61D8}" presName="parentLeftMargin" presStyleLbl="node1" presStyleIdx="1" presStyleCnt="3"/>
      <dgm:spPr/>
    </dgm:pt>
    <dgm:pt modelId="{4AF223A9-8842-4A70-B594-E80A315F0890}" type="pres">
      <dgm:prSet presAssocID="{7508ABA6-0068-4288-95B5-1BF2A71D61D8}" presName="parentText" presStyleLbl="node1" presStyleIdx="2" presStyleCnt="3">
        <dgm:presLayoutVars>
          <dgm:chMax val="0"/>
          <dgm:bulletEnabled val="1"/>
        </dgm:presLayoutVars>
      </dgm:prSet>
      <dgm:spPr/>
    </dgm:pt>
    <dgm:pt modelId="{66FB4BCA-D36C-46E7-9C16-4AE0A78649F3}" type="pres">
      <dgm:prSet presAssocID="{7508ABA6-0068-4288-95B5-1BF2A71D61D8}" presName="negativeSpace" presStyleCnt="0"/>
      <dgm:spPr/>
    </dgm:pt>
    <dgm:pt modelId="{B1E32441-6A6B-471E-B20A-8F26C9F7A77F}" type="pres">
      <dgm:prSet presAssocID="{7508ABA6-0068-4288-95B5-1BF2A71D61D8}" presName="childText" presStyleLbl="conFgAcc1" presStyleIdx="2" presStyleCnt="3">
        <dgm:presLayoutVars>
          <dgm:bulletEnabled val="1"/>
        </dgm:presLayoutVars>
      </dgm:prSet>
      <dgm:spPr/>
    </dgm:pt>
  </dgm:ptLst>
  <dgm:cxnLst>
    <dgm:cxn modelId="{F7625F72-1A83-4A5B-9FAB-19F4ACFA1D09}" type="presOf" srcId="{BEAF19A1-DB97-49B7-BCE5-6C1EC95EFF8B}" destId="{33E925F1-42A6-4F3D-9963-D0F2AFDB54B5}" srcOrd="0" destOrd="0" presId="urn:microsoft.com/office/officeart/2005/8/layout/list1"/>
    <dgm:cxn modelId="{B241CD93-53D6-42C5-8744-773700C6FC2D}" srcId="{5FFD06DB-94B8-4B0E-BA5D-AAB29DEFAB06}" destId="{93567C5E-58DA-4E4F-8BD9-F5DE5517EE0A}" srcOrd="0" destOrd="0" parTransId="{2470AC66-CF0B-42A7-ACE8-FF5D3140E71B}" sibTransId="{F581D07B-8429-4D7C-9116-CE4CB0D51D5A}"/>
    <dgm:cxn modelId="{A22DDC96-3A08-4257-BF25-AA9AE394A967}" type="presOf" srcId="{7508ABA6-0068-4288-95B5-1BF2A71D61D8}" destId="{4AF223A9-8842-4A70-B594-E80A315F0890}" srcOrd="1" destOrd="0" presId="urn:microsoft.com/office/officeart/2005/8/layout/list1"/>
    <dgm:cxn modelId="{375860A0-6814-40FF-9207-EB83F0E48EF5}" type="presOf" srcId="{93567C5E-58DA-4E4F-8BD9-F5DE5517EE0A}" destId="{724F9B46-5CAA-4EEE-88BA-ECF4BBB6EEC8}" srcOrd="0" destOrd="0" presId="urn:microsoft.com/office/officeart/2005/8/layout/list1"/>
    <dgm:cxn modelId="{29C69BB0-4A4D-48FE-8323-C4F7CA6C4695}" srcId="{5FFD06DB-94B8-4B0E-BA5D-AAB29DEFAB06}" destId="{7508ABA6-0068-4288-95B5-1BF2A71D61D8}" srcOrd="2" destOrd="0" parTransId="{09C101B3-E178-454B-ABE9-80C3AB8D19ED}" sibTransId="{11F5CFB3-3F2D-4522-8593-6B917BF1C41B}"/>
    <dgm:cxn modelId="{B157FDBE-8170-4B0D-A1CE-001EAB1067E6}" type="presOf" srcId="{BEAF19A1-DB97-49B7-BCE5-6C1EC95EFF8B}" destId="{52FE1433-9051-48B4-891C-F99DB7E389AD}" srcOrd="1" destOrd="0" presId="urn:microsoft.com/office/officeart/2005/8/layout/list1"/>
    <dgm:cxn modelId="{DF9E11DD-D961-4AE1-B2BB-B7CE35420A6D}" type="presOf" srcId="{93567C5E-58DA-4E4F-8BD9-F5DE5517EE0A}" destId="{0785E1EB-1768-4768-9260-429C2F5AD878}" srcOrd="1" destOrd="0" presId="urn:microsoft.com/office/officeart/2005/8/layout/list1"/>
    <dgm:cxn modelId="{61D530E6-62D1-43E3-A4BC-7582271FBB2C}" type="presOf" srcId="{7508ABA6-0068-4288-95B5-1BF2A71D61D8}" destId="{A41298AD-3B76-4FE2-891E-10C16AAA5E69}" srcOrd="0" destOrd="0" presId="urn:microsoft.com/office/officeart/2005/8/layout/list1"/>
    <dgm:cxn modelId="{9272B4EB-76E1-4B6F-8798-976194113526}" srcId="{5FFD06DB-94B8-4B0E-BA5D-AAB29DEFAB06}" destId="{BEAF19A1-DB97-49B7-BCE5-6C1EC95EFF8B}" srcOrd="1" destOrd="0" parTransId="{DD91DCF2-5287-4487-B459-881E80B4ECAA}" sibTransId="{E90512C7-A7FE-4068-BB9D-8E7AC90E17B7}"/>
    <dgm:cxn modelId="{176D9FF9-6D28-4E0E-90C0-430552FEB620}" type="presOf" srcId="{5FFD06DB-94B8-4B0E-BA5D-AAB29DEFAB06}" destId="{69ABA1E7-631B-43BC-B9AB-752661020B27}" srcOrd="0" destOrd="0" presId="urn:microsoft.com/office/officeart/2005/8/layout/list1"/>
    <dgm:cxn modelId="{27F5EF91-6C4F-48F0-BE76-21EE584CA73D}" type="presParOf" srcId="{69ABA1E7-631B-43BC-B9AB-752661020B27}" destId="{B51902E5-7680-421C-BF30-9BF5ADA06B98}" srcOrd="0" destOrd="0" presId="urn:microsoft.com/office/officeart/2005/8/layout/list1"/>
    <dgm:cxn modelId="{0E94B561-EC32-40FD-8E9F-EF365249AB07}" type="presParOf" srcId="{B51902E5-7680-421C-BF30-9BF5ADA06B98}" destId="{724F9B46-5CAA-4EEE-88BA-ECF4BBB6EEC8}" srcOrd="0" destOrd="0" presId="urn:microsoft.com/office/officeart/2005/8/layout/list1"/>
    <dgm:cxn modelId="{7EEC3CA1-C92C-4312-972F-8CEF7B764BCE}" type="presParOf" srcId="{B51902E5-7680-421C-BF30-9BF5ADA06B98}" destId="{0785E1EB-1768-4768-9260-429C2F5AD878}" srcOrd="1" destOrd="0" presId="urn:microsoft.com/office/officeart/2005/8/layout/list1"/>
    <dgm:cxn modelId="{8420CE83-0C1F-4E0B-84A4-6615BC39EFA9}" type="presParOf" srcId="{69ABA1E7-631B-43BC-B9AB-752661020B27}" destId="{62D9C3D8-9D0A-4513-BC6E-4983CDA830D2}" srcOrd="1" destOrd="0" presId="urn:microsoft.com/office/officeart/2005/8/layout/list1"/>
    <dgm:cxn modelId="{ED46361C-EAC1-4D92-9A4C-3731F6CF6084}" type="presParOf" srcId="{69ABA1E7-631B-43BC-B9AB-752661020B27}" destId="{093F4917-D163-4E01-A11E-E7620C1C7F71}" srcOrd="2" destOrd="0" presId="urn:microsoft.com/office/officeart/2005/8/layout/list1"/>
    <dgm:cxn modelId="{E479B85D-2BB0-4B3C-A20B-74F7440DCFAA}" type="presParOf" srcId="{69ABA1E7-631B-43BC-B9AB-752661020B27}" destId="{7BBD7B2F-27BB-4425-A1FE-60BF04EC3629}" srcOrd="3" destOrd="0" presId="urn:microsoft.com/office/officeart/2005/8/layout/list1"/>
    <dgm:cxn modelId="{83AA3B7F-561F-40EB-A585-F3E59A711003}" type="presParOf" srcId="{69ABA1E7-631B-43BC-B9AB-752661020B27}" destId="{0E989B39-B90E-4112-96E9-1D90CFF71216}" srcOrd="4" destOrd="0" presId="urn:microsoft.com/office/officeart/2005/8/layout/list1"/>
    <dgm:cxn modelId="{69A6071C-C71F-4A1B-ACB3-F67E58453DEA}" type="presParOf" srcId="{0E989B39-B90E-4112-96E9-1D90CFF71216}" destId="{33E925F1-42A6-4F3D-9963-D0F2AFDB54B5}" srcOrd="0" destOrd="0" presId="urn:microsoft.com/office/officeart/2005/8/layout/list1"/>
    <dgm:cxn modelId="{4BAAC0B6-6CDE-408A-86BE-AAA03CBC86A7}" type="presParOf" srcId="{0E989B39-B90E-4112-96E9-1D90CFF71216}" destId="{52FE1433-9051-48B4-891C-F99DB7E389AD}" srcOrd="1" destOrd="0" presId="urn:microsoft.com/office/officeart/2005/8/layout/list1"/>
    <dgm:cxn modelId="{6FA26F73-CE3C-4FAE-A3A1-E9D9742646AE}" type="presParOf" srcId="{69ABA1E7-631B-43BC-B9AB-752661020B27}" destId="{7FEEBF65-8435-4171-BDF5-CB0775DFAE6B}" srcOrd="5" destOrd="0" presId="urn:microsoft.com/office/officeart/2005/8/layout/list1"/>
    <dgm:cxn modelId="{0765A61C-434E-4380-8AF6-257CA9A3D248}" type="presParOf" srcId="{69ABA1E7-631B-43BC-B9AB-752661020B27}" destId="{0B11207A-07E0-4FCA-847D-859B88229571}" srcOrd="6" destOrd="0" presId="urn:microsoft.com/office/officeart/2005/8/layout/list1"/>
    <dgm:cxn modelId="{47C347DB-FD4E-43B7-B628-A5686CF15F52}" type="presParOf" srcId="{69ABA1E7-631B-43BC-B9AB-752661020B27}" destId="{8AE8ADDE-2F88-4FE3-9D0E-3AFA0D5108A4}" srcOrd="7" destOrd="0" presId="urn:microsoft.com/office/officeart/2005/8/layout/list1"/>
    <dgm:cxn modelId="{8B4B084C-9CCB-49AA-B329-E65F2E6C5E5C}" type="presParOf" srcId="{69ABA1E7-631B-43BC-B9AB-752661020B27}" destId="{EC2425FE-DE99-402C-AE01-1A3BC73C761D}" srcOrd="8" destOrd="0" presId="urn:microsoft.com/office/officeart/2005/8/layout/list1"/>
    <dgm:cxn modelId="{667F9799-1EF5-4ECE-A065-34886F937C01}" type="presParOf" srcId="{EC2425FE-DE99-402C-AE01-1A3BC73C761D}" destId="{A41298AD-3B76-4FE2-891E-10C16AAA5E69}" srcOrd="0" destOrd="0" presId="urn:microsoft.com/office/officeart/2005/8/layout/list1"/>
    <dgm:cxn modelId="{CF08E859-0639-4A40-BC97-32B05D5AE322}" type="presParOf" srcId="{EC2425FE-DE99-402C-AE01-1A3BC73C761D}" destId="{4AF223A9-8842-4A70-B594-E80A315F0890}" srcOrd="1" destOrd="0" presId="urn:microsoft.com/office/officeart/2005/8/layout/list1"/>
    <dgm:cxn modelId="{AF9155D5-F40E-4BF0-89E0-8B708AA83709}" type="presParOf" srcId="{69ABA1E7-631B-43BC-B9AB-752661020B27}" destId="{66FB4BCA-D36C-46E7-9C16-4AE0A78649F3}" srcOrd="9" destOrd="0" presId="urn:microsoft.com/office/officeart/2005/8/layout/list1"/>
    <dgm:cxn modelId="{DF63FA58-6D48-4828-A74C-5478F69F6F75}" type="presParOf" srcId="{69ABA1E7-631B-43BC-B9AB-752661020B27}" destId="{B1E32441-6A6B-471E-B20A-8F26C9F7A77F}"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FB0FFE0-B6D5-43A8-B7A7-7E9A3E2F340B}" type="doc">
      <dgm:prSet loTypeId="urn:microsoft.com/office/officeart/2008/layout/LinedList" loCatId="list" qsTypeId="urn:microsoft.com/office/officeart/2005/8/quickstyle/simple5" qsCatId="simple" csTypeId="urn:microsoft.com/office/officeart/2005/8/colors/accent2_2" csCatId="accent2" phldr="1"/>
      <dgm:spPr/>
      <dgm:t>
        <a:bodyPr/>
        <a:lstStyle/>
        <a:p>
          <a:endParaRPr lang="en-US"/>
        </a:p>
      </dgm:t>
    </dgm:pt>
    <dgm:pt modelId="{43DAAC54-0F7D-4F10-8F2E-B36196F8160A}">
      <dgm:prSet/>
      <dgm:spPr/>
      <dgm:t>
        <a:bodyPr/>
        <a:lstStyle/>
        <a:p>
          <a:r>
            <a:rPr lang="en-IE"/>
            <a:t>Self-awareness and self-assurance. </a:t>
          </a:r>
          <a:r>
            <a:rPr lang="en-IE" b="1"/>
            <a:t>Bond is</a:t>
          </a:r>
          <a:r>
            <a:rPr lang="en-IE"/>
            <a:t> very self-aware. ...</a:t>
          </a:r>
          <a:endParaRPr lang="en-US"/>
        </a:p>
      </dgm:t>
    </dgm:pt>
    <dgm:pt modelId="{28A7543C-80E9-46A2-AF57-B8D8CE4EA8D0}" type="parTrans" cxnId="{9E6DEDD3-D1D8-405E-9A64-7F72C31BC647}">
      <dgm:prSet/>
      <dgm:spPr/>
      <dgm:t>
        <a:bodyPr/>
        <a:lstStyle/>
        <a:p>
          <a:endParaRPr lang="en-US"/>
        </a:p>
      </dgm:t>
    </dgm:pt>
    <dgm:pt modelId="{55A0EC8F-8ACE-430A-BA3F-744B595B3AB4}" type="sibTrans" cxnId="{9E6DEDD3-D1D8-405E-9A64-7F72C31BC647}">
      <dgm:prSet/>
      <dgm:spPr/>
      <dgm:t>
        <a:bodyPr/>
        <a:lstStyle/>
        <a:p>
          <a:endParaRPr lang="en-US"/>
        </a:p>
      </dgm:t>
    </dgm:pt>
    <dgm:pt modelId="{D5A5F41B-152B-4BD7-9012-35375ED58CB0}">
      <dgm:prSet/>
      <dgm:spPr/>
      <dgm:t>
        <a:bodyPr/>
        <a:lstStyle/>
        <a:p>
          <a:r>
            <a:rPr lang="en-IE"/>
            <a:t>Courage to take risks. In the given situations that </a:t>
          </a:r>
          <a:r>
            <a:rPr lang="en-IE" b="1"/>
            <a:t>Bond</a:t>
          </a:r>
          <a:r>
            <a:rPr lang="en-IE"/>
            <a:t> finds himself in, he has the courage to take risks. ...</a:t>
          </a:r>
          <a:endParaRPr lang="en-US"/>
        </a:p>
      </dgm:t>
    </dgm:pt>
    <dgm:pt modelId="{862FEF0D-88A0-4B05-B96F-8903AE2AB487}" type="parTrans" cxnId="{B2208D03-C034-40D8-A529-8B8E2235CA84}">
      <dgm:prSet/>
      <dgm:spPr/>
      <dgm:t>
        <a:bodyPr/>
        <a:lstStyle/>
        <a:p>
          <a:endParaRPr lang="en-US"/>
        </a:p>
      </dgm:t>
    </dgm:pt>
    <dgm:pt modelId="{5F5FC84E-AED5-4F95-9A96-75CF288E766E}" type="sibTrans" cxnId="{B2208D03-C034-40D8-A529-8B8E2235CA84}">
      <dgm:prSet/>
      <dgm:spPr/>
      <dgm:t>
        <a:bodyPr/>
        <a:lstStyle/>
        <a:p>
          <a:endParaRPr lang="en-US"/>
        </a:p>
      </dgm:t>
    </dgm:pt>
    <dgm:pt modelId="{68F4EF48-40EC-4EF9-86BF-87E25B405260}">
      <dgm:prSet/>
      <dgm:spPr/>
      <dgm:t>
        <a:bodyPr/>
        <a:lstStyle/>
        <a:p>
          <a:r>
            <a:rPr lang="en-IE" b="1"/>
            <a:t>James is</a:t>
          </a:r>
          <a:r>
            <a:rPr lang="en-IE"/>
            <a:t> always impeccable with this word. ...</a:t>
          </a:r>
          <a:endParaRPr lang="en-US"/>
        </a:p>
      </dgm:t>
    </dgm:pt>
    <dgm:pt modelId="{4C077421-CB79-4752-BEE5-1684E9D372A5}" type="parTrans" cxnId="{CEBC0022-F516-4A1C-AA03-095CBC21B64B}">
      <dgm:prSet/>
      <dgm:spPr/>
      <dgm:t>
        <a:bodyPr/>
        <a:lstStyle/>
        <a:p>
          <a:endParaRPr lang="en-US"/>
        </a:p>
      </dgm:t>
    </dgm:pt>
    <dgm:pt modelId="{078E057E-2358-4CD7-8471-3691E8367EB5}" type="sibTrans" cxnId="{CEBC0022-F516-4A1C-AA03-095CBC21B64B}">
      <dgm:prSet/>
      <dgm:spPr/>
      <dgm:t>
        <a:bodyPr/>
        <a:lstStyle/>
        <a:p>
          <a:endParaRPr lang="en-US"/>
        </a:p>
      </dgm:t>
    </dgm:pt>
    <dgm:pt modelId="{D14CA899-B07B-46B9-B54F-7652837EF0B0}">
      <dgm:prSet/>
      <dgm:spPr/>
      <dgm:t>
        <a:bodyPr/>
        <a:lstStyle/>
        <a:p>
          <a:r>
            <a:rPr lang="en-IE"/>
            <a:t>Measured and calm. ...</a:t>
          </a:r>
          <a:endParaRPr lang="en-US"/>
        </a:p>
      </dgm:t>
    </dgm:pt>
    <dgm:pt modelId="{207BF057-6A84-4B23-8CE8-B6003CFB8F5F}" type="parTrans" cxnId="{D57677C8-9345-4295-B185-46D712788061}">
      <dgm:prSet/>
      <dgm:spPr/>
      <dgm:t>
        <a:bodyPr/>
        <a:lstStyle/>
        <a:p>
          <a:endParaRPr lang="en-US"/>
        </a:p>
      </dgm:t>
    </dgm:pt>
    <dgm:pt modelId="{B4D4CB1A-CD56-4C4F-9847-3B64F94F2815}" type="sibTrans" cxnId="{D57677C8-9345-4295-B185-46D712788061}">
      <dgm:prSet/>
      <dgm:spPr/>
      <dgm:t>
        <a:bodyPr/>
        <a:lstStyle/>
        <a:p>
          <a:endParaRPr lang="en-US"/>
        </a:p>
      </dgm:t>
    </dgm:pt>
    <dgm:pt modelId="{ABE72EAB-EA2F-4EFE-B9FC-B813E2CC8391}">
      <dgm:prSet/>
      <dgm:spPr/>
      <dgm:t>
        <a:bodyPr/>
        <a:lstStyle/>
        <a:p>
          <a:r>
            <a:rPr lang="en-IE"/>
            <a:t>Gives and receives great loyalty. ...</a:t>
          </a:r>
          <a:endParaRPr lang="en-US"/>
        </a:p>
      </dgm:t>
    </dgm:pt>
    <dgm:pt modelId="{8130C72B-A442-46DB-B932-B660EA5F5668}" type="parTrans" cxnId="{C428FD33-BACA-44AA-830B-8DB57141AE78}">
      <dgm:prSet/>
      <dgm:spPr/>
      <dgm:t>
        <a:bodyPr/>
        <a:lstStyle/>
        <a:p>
          <a:endParaRPr lang="en-US"/>
        </a:p>
      </dgm:t>
    </dgm:pt>
    <dgm:pt modelId="{9A1CF7CD-F5A5-4A98-943A-440307AEA24E}" type="sibTrans" cxnId="{C428FD33-BACA-44AA-830B-8DB57141AE78}">
      <dgm:prSet/>
      <dgm:spPr/>
      <dgm:t>
        <a:bodyPr/>
        <a:lstStyle/>
        <a:p>
          <a:endParaRPr lang="en-US"/>
        </a:p>
      </dgm:t>
    </dgm:pt>
    <dgm:pt modelId="{C8A56C57-42BE-43CB-8016-D63127EABE90}">
      <dgm:prSet/>
      <dgm:spPr/>
      <dgm:t>
        <a:bodyPr/>
        <a:lstStyle/>
        <a:p>
          <a:r>
            <a:rPr lang="en-IE"/>
            <a:t>Authenticity. ...</a:t>
          </a:r>
          <a:endParaRPr lang="en-US"/>
        </a:p>
      </dgm:t>
    </dgm:pt>
    <dgm:pt modelId="{9CE1E7D6-FDF8-4287-B756-BF1552DF60FC}" type="parTrans" cxnId="{AFDDA46C-0691-4B19-9D52-AF062A7E2231}">
      <dgm:prSet/>
      <dgm:spPr/>
      <dgm:t>
        <a:bodyPr/>
        <a:lstStyle/>
        <a:p>
          <a:endParaRPr lang="en-US"/>
        </a:p>
      </dgm:t>
    </dgm:pt>
    <dgm:pt modelId="{AC76D54A-1262-45AB-BFC4-4FAD85E4A390}" type="sibTrans" cxnId="{AFDDA46C-0691-4B19-9D52-AF062A7E2231}">
      <dgm:prSet/>
      <dgm:spPr/>
      <dgm:t>
        <a:bodyPr/>
        <a:lstStyle/>
        <a:p>
          <a:endParaRPr lang="en-US"/>
        </a:p>
      </dgm:t>
    </dgm:pt>
    <dgm:pt modelId="{99598541-098F-4243-B8AC-6232F1BCF758}">
      <dgm:prSet/>
      <dgm:spPr/>
      <dgm:t>
        <a:bodyPr/>
        <a:lstStyle/>
        <a:p>
          <a:r>
            <a:rPr lang="en-IE"/>
            <a:t>A sense of humour</a:t>
          </a:r>
          <a:endParaRPr lang="en-US"/>
        </a:p>
      </dgm:t>
    </dgm:pt>
    <dgm:pt modelId="{FB978EBE-07E1-420E-898B-4FB9442CB16C}" type="parTrans" cxnId="{B383135A-E4E3-4599-8475-6D4FBFD1EECD}">
      <dgm:prSet/>
      <dgm:spPr/>
      <dgm:t>
        <a:bodyPr/>
        <a:lstStyle/>
        <a:p>
          <a:endParaRPr lang="en-US"/>
        </a:p>
      </dgm:t>
    </dgm:pt>
    <dgm:pt modelId="{AA703D75-F486-4089-B8CF-F93AB821AB1E}" type="sibTrans" cxnId="{B383135A-E4E3-4599-8475-6D4FBFD1EECD}">
      <dgm:prSet/>
      <dgm:spPr/>
      <dgm:t>
        <a:bodyPr/>
        <a:lstStyle/>
        <a:p>
          <a:endParaRPr lang="en-US"/>
        </a:p>
      </dgm:t>
    </dgm:pt>
    <dgm:pt modelId="{6E8E3AFF-E7A7-4E10-8EF9-ED7AC1D6D740}">
      <dgm:prSet/>
      <dgm:spPr/>
      <dgm:t>
        <a:bodyPr/>
        <a:lstStyle/>
        <a:p>
          <a:r>
            <a:rPr lang="en-IE" dirty="0"/>
            <a:t>(ach </a:t>
          </a:r>
          <a:r>
            <a:rPr lang="en-IE" dirty="0" err="1"/>
            <a:t>bhí</a:t>
          </a:r>
          <a:r>
            <a:rPr lang="en-IE" dirty="0"/>
            <a:t> </a:t>
          </a:r>
          <a:r>
            <a:rPr lang="en-IE" dirty="0" err="1"/>
            <a:t>sé</a:t>
          </a:r>
          <a:r>
            <a:rPr lang="en-IE" dirty="0"/>
            <a:t> </a:t>
          </a:r>
          <a:r>
            <a:rPr lang="en-IE" dirty="0" err="1"/>
            <a:t>tugtha</a:t>
          </a:r>
          <a:r>
            <a:rPr lang="en-IE" dirty="0"/>
            <a:t> don </a:t>
          </a:r>
          <a:r>
            <a:rPr lang="en-IE" dirty="0" err="1"/>
            <a:t>ól</a:t>
          </a:r>
          <a:r>
            <a:rPr lang="en-IE" dirty="0"/>
            <a:t>!)</a:t>
          </a:r>
          <a:endParaRPr lang="en-US" dirty="0"/>
        </a:p>
      </dgm:t>
    </dgm:pt>
    <dgm:pt modelId="{1E8E627B-A552-4E96-A49A-B3B1B57594D3}" type="parTrans" cxnId="{A03057F7-7EB2-4273-87EA-437E33582789}">
      <dgm:prSet/>
      <dgm:spPr/>
      <dgm:t>
        <a:bodyPr/>
        <a:lstStyle/>
        <a:p>
          <a:endParaRPr lang="en-US"/>
        </a:p>
      </dgm:t>
    </dgm:pt>
    <dgm:pt modelId="{E90BF83F-922B-43F9-A62B-004B43621CF7}" type="sibTrans" cxnId="{A03057F7-7EB2-4273-87EA-437E33582789}">
      <dgm:prSet/>
      <dgm:spPr/>
      <dgm:t>
        <a:bodyPr/>
        <a:lstStyle/>
        <a:p>
          <a:endParaRPr lang="en-US"/>
        </a:p>
      </dgm:t>
    </dgm:pt>
    <dgm:pt modelId="{4B9552BA-8706-4B67-96C9-3C2F28F0C330}" type="pres">
      <dgm:prSet presAssocID="{0FB0FFE0-B6D5-43A8-B7A7-7E9A3E2F340B}" presName="vert0" presStyleCnt="0">
        <dgm:presLayoutVars>
          <dgm:dir/>
          <dgm:animOne val="branch"/>
          <dgm:animLvl val="lvl"/>
        </dgm:presLayoutVars>
      </dgm:prSet>
      <dgm:spPr/>
    </dgm:pt>
    <dgm:pt modelId="{39DF2B7C-9754-4134-BAE7-F4C5FB93FC8E}" type="pres">
      <dgm:prSet presAssocID="{43DAAC54-0F7D-4F10-8F2E-B36196F8160A}" presName="thickLine" presStyleLbl="alignNode1" presStyleIdx="0" presStyleCnt="8"/>
      <dgm:spPr/>
    </dgm:pt>
    <dgm:pt modelId="{964F76C3-15EA-4413-9D14-D92B05A027C1}" type="pres">
      <dgm:prSet presAssocID="{43DAAC54-0F7D-4F10-8F2E-B36196F8160A}" presName="horz1" presStyleCnt="0"/>
      <dgm:spPr/>
    </dgm:pt>
    <dgm:pt modelId="{63EFC9D4-1C91-4713-9F6D-7523D62C64D2}" type="pres">
      <dgm:prSet presAssocID="{43DAAC54-0F7D-4F10-8F2E-B36196F8160A}" presName="tx1" presStyleLbl="revTx" presStyleIdx="0" presStyleCnt="8"/>
      <dgm:spPr/>
    </dgm:pt>
    <dgm:pt modelId="{0599F8E0-6DE6-4C6E-893C-CF84F49ED3D3}" type="pres">
      <dgm:prSet presAssocID="{43DAAC54-0F7D-4F10-8F2E-B36196F8160A}" presName="vert1" presStyleCnt="0"/>
      <dgm:spPr/>
    </dgm:pt>
    <dgm:pt modelId="{9570148C-8386-4243-8F91-B476F82B6ED1}" type="pres">
      <dgm:prSet presAssocID="{D5A5F41B-152B-4BD7-9012-35375ED58CB0}" presName="thickLine" presStyleLbl="alignNode1" presStyleIdx="1" presStyleCnt="8"/>
      <dgm:spPr/>
    </dgm:pt>
    <dgm:pt modelId="{02D60442-AA19-46AB-9D18-EDD665781D08}" type="pres">
      <dgm:prSet presAssocID="{D5A5F41B-152B-4BD7-9012-35375ED58CB0}" presName="horz1" presStyleCnt="0"/>
      <dgm:spPr/>
    </dgm:pt>
    <dgm:pt modelId="{7C60E4B7-20B5-491D-9839-BF258E73AF01}" type="pres">
      <dgm:prSet presAssocID="{D5A5F41B-152B-4BD7-9012-35375ED58CB0}" presName="tx1" presStyleLbl="revTx" presStyleIdx="1" presStyleCnt="8"/>
      <dgm:spPr/>
    </dgm:pt>
    <dgm:pt modelId="{9FBC1EF2-1788-444B-9B0C-0785216991D7}" type="pres">
      <dgm:prSet presAssocID="{D5A5F41B-152B-4BD7-9012-35375ED58CB0}" presName="vert1" presStyleCnt="0"/>
      <dgm:spPr/>
    </dgm:pt>
    <dgm:pt modelId="{51249104-BD51-451C-996F-FBA18771D4C5}" type="pres">
      <dgm:prSet presAssocID="{68F4EF48-40EC-4EF9-86BF-87E25B405260}" presName="thickLine" presStyleLbl="alignNode1" presStyleIdx="2" presStyleCnt="8"/>
      <dgm:spPr/>
    </dgm:pt>
    <dgm:pt modelId="{7C0C4C90-D923-464A-BBE1-476B5324BF9A}" type="pres">
      <dgm:prSet presAssocID="{68F4EF48-40EC-4EF9-86BF-87E25B405260}" presName="horz1" presStyleCnt="0"/>
      <dgm:spPr/>
    </dgm:pt>
    <dgm:pt modelId="{6D94DC70-2725-4B40-B9CA-85F7958938DE}" type="pres">
      <dgm:prSet presAssocID="{68F4EF48-40EC-4EF9-86BF-87E25B405260}" presName="tx1" presStyleLbl="revTx" presStyleIdx="2" presStyleCnt="8"/>
      <dgm:spPr/>
    </dgm:pt>
    <dgm:pt modelId="{D7080264-33E7-4161-9818-8335AC9E7DDD}" type="pres">
      <dgm:prSet presAssocID="{68F4EF48-40EC-4EF9-86BF-87E25B405260}" presName="vert1" presStyleCnt="0"/>
      <dgm:spPr/>
    </dgm:pt>
    <dgm:pt modelId="{D271EE45-4360-4864-8C90-33BECF77C3F2}" type="pres">
      <dgm:prSet presAssocID="{D14CA899-B07B-46B9-B54F-7652837EF0B0}" presName="thickLine" presStyleLbl="alignNode1" presStyleIdx="3" presStyleCnt="8"/>
      <dgm:spPr/>
    </dgm:pt>
    <dgm:pt modelId="{5D67F8FC-E753-4D89-9039-0A830BC2186E}" type="pres">
      <dgm:prSet presAssocID="{D14CA899-B07B-46B9-B54F-7652837EF0B0}" presName="horz1" presStyleCnt="0"/>
      <dgm:spPr/>
    </dgm:pt>
    <dgm:pt modelId="{D35AF1FA-8343-4EA4-8B83-5197DBAC104F}" type="pres">
      <dgm:prSet presAssocID="{D14CA899-B07B-46B9-B54F-7652837EF0B0}" presName="tx1" presStyleLbl="revTx" presStyleIdx="3" presStyleCnt="8"/>
      <dgm:spPr/>
    </dgm:pt>
    <dgm:pt modelId="{64EEB890-7E65-406C-8227-B7496672DEA1}" type="pres">
      <dgm:prSet presAssocID="{D14CA899-B07B-46B9-B54F-7652837EF0B0}" presName="vert1" presStyleCnt="0"/>
      <dgm:spPr/>
    </dgm:pt>
    <dgm:pt modelId="{5FB8DFC0-01DF-4F3B-B140-DC5DE8FCC3C7}" type="pres">
      <dgm:prSet presAssocID="{ABE72EAB-EA2F-4EFE-B9FC-B813E2CC8391}" presName="thickLine" presStyleLbl="alignNode1" presStyleIdx="4" presStyleCnt="8"/>
      <dgm:spPr/>
    </dgm:pt>
    <dgm:pt modelId="{4A891648-1406-4367-83F9-51348EBF626E}" type="pres">
      <dgm:prSet presAssocID="{ABE72EAB-EA2F-4EFE-B9FC-B813E2CC8391}" presName="horz1" presStyleCnt="0"/>
      <dgm:spPr/>
    </dgm:pt>
    <dgm:pt modelId="{9A80564B-7729-4C01-A405-6F15215D40CE}" type="pres">
      <dgm:prSet presAssocID="{ABE72EAB-EA2F-4EFE-B9FC-B813E2CC8391}" presName="tx1" presStyleLbl="revTx" presStyleIdx="4" presStyleCnt="8"/>
      <dgm:spPr/>
    </dgm:pt>
    <dgm:pt modelId="{1CA6D0F4-D635-47C8-A94B-3222593D283B}" type="pres">
      <dgm:prSet presAssocID="{ABE72EAB-EA2F-4EFE-B9FC-B813E2CC8391}" presName="vert1" presStyleCnt="0"/>
      <dgm:spPr/>
    </dgm:pt>
    <dgm:pt modelId="{66AC7544-6B15-41CF-AAB3-E0B397FCB80B}" type="pres">
      <dgm:prSet presAssocID="{C8A56C57-42BE-43CB-8016-D63127EABE90}" presName="thickLine" presStyleLbl="alignNode1" presStyleIdx="5" presStyleCnt="8"/>
      <dgm:spPr/>
    </dgm:pt>
    <dgm:pt modelId="{3A4C5B91-7A41-4BB9-B1FB-2C7118E561A9}" type="pres">
      <dgm:prSet presAssocID="{C8A56C57-42BE-43CB-8016-D63127EABE90}" presName="horz1" presStyleCnt="0"/>
      <dgm:spPr/>
    </dgm:pt>
    <dgm:pt modelId="{42C930ED-2EC7-439A-BA23-A6360334530A}" type="pres">
      <dgm:prSet presAssocID="{C8A56C57-42BE-43CB-8016-D63127EABE90}" presName="tx1" presStyleLbl="revTx" presStyleIdx="5" presStyleCnt="8"/>
      <dgm:spPr/>
    </dgm:pt>
    <dgm:pt modelId="{D41E3F72-37A6-4888-9D8D-C8B0E741A2A2}" type="pres">
      <dgm:prSet presAssocID="{C8A56C57-42BE-43CB-8016-D63127EABE90}" presName="vert1" presStyleCnt="0"/>
      <dgm:spPr/>
    </dgm:pt>
    <dgm:pt modelId="{9F189764-72AA-4B3A-B30C-135A3E79337C}" type="pres">
      <dgm:prSet presAssocID="{99598541-098F-4243-B8AC-6232F1BCF758}" presName="thickLine" presStyleLbl="alignNode1" presStyleIdx="6" presStyleCnt="8"/>
      <dgm:spPr/>
    </dgm:pt>
    <dgm:pt modelId="{19AA40D3-26E3-4915-A46B-F3721F109101}" type="pres">
      <dgm:prSet presAssocID="{99598541-098F-4243-B8AC-6232F1BCF758}" presName="horz1" presStyleCnt="0"/>
      <dgm:spPr/>
    </dgm:pt>
    <dgm:pt modelId="{3F390CE0-76BC-42D4-BA12-B631E31B772D}" type="pres">
      <dgm:prSet presAssocID="{99598541-098F-4243-B8AC-6232F1BCF758}" presName="tx1" presStyleLbl="revTx" presStyleIdx="6" presStyleCnt="8"/>
      <dgm:spPr/>
    </dgm:pt>
    <dgm:pt modelId="{E6007C0D-493C-4371-A709-05D1112AFE83}" type="pres">
      <dgm:prSet presAssocID="{99598541-098F-4243-B8AC-6232F1BCF758}" presName="vert1" presStyleCnt="0"/>
      <dgm:spPr/>
    </dgm:pt>
    <dgm:pt modelId="{DDFC52B2-2570-46A1-9D54-7407C906027F}" type="pres">
      <dgm:prSet presAssocID="{6E8E3AFF-E7A7-4E10-8EF9-ED7AC1D6D740}" presName="thickLine" presStyleLbl="alignNode1" presStyleIdx="7" presStyleCnt="8"/>
      <dgm:spPr/>
    </dgm:pt>
    <dgm:pt modelId="{A886E1CE-257E-4BAD-B9D1-67DAD04FAC6E}" type="pres">
      <dgm:prSet presAssocID="{6E8E3AFF-E7A7-4E10-8EF9-ED7AC1D6D740}" presName="horz1" presStyleCnt="0"/>
      <dgm:spPr/>
    </dgm:pt>
    <dgm:pt modelId="{C7C6A42C-8BAD-442B-87A0-35C3C2A1D657}" type="pres">
      <dgm:prSet presAssocID="{6E8E3AFF-E7A7-4E10-8EF9-ED7AC1D6D740}" presName="tx1" presStyleLbl="revTx" presStyleIdx="7" presStyleCnt="8"/>
      <dgm:spPr/>
    </dgm:pt>
    <dgm:pt modelId="{0110900D-7F6C-4A28-950E-2F08AD423EA0}" type="pres">
      <dgm:prSet presAssocID="{6E8E3AFF-E7A7-4E10-8EF9-ED7AC1D6D740}" presName="vert1" presStyleCnt="0"/>
      <dgm:spPr/>
    </dgm:pt>
  </dgm:ptLst>
  <dgm:cxnLst>
    <dgm:cxn modelId="{B2208D03-C034-40D8-A529-8B8E2235CA84}" srcId="{0FB0FFE0-B6D5-43A8-B7A7-7E9A3E2F340B}" destId="{D5A5F41B-152B-4BD7-9012-35375ED58CB0}" srcOrd="1" destOrd="0" parTransId="{862FEF0D-88A0-4B05-B96F-8903AE2AB487}" sibTransId="{5F5FC84E-AED5-4F95-9A96-75CF288E766E}"/>
    <dgm:cxn modelId="{CEBC0022-F516-4A1C-AA03-095CBC21B64B}" srcId="{0FB0FFE0-B6D5-43A8-B7A7-7E9A3E2F340B}" destId="{68F4EF48-40EC-4EF9-86BF-87E25B405260}" srcOrd="2" destOrd="0" parTransId="{4C077421-CB79-4752-BEE5-1684E9D372A5}" sibTransId="{078E057E-2358-4CD7-8471-3691E8367EB5}"/>
    <dgm:cxn modelId="{5A74D224-1A3A-4BC5-9DE7-D25B41DC064A}" type="presOf" srcId="{43DAAC54-0F7D-4F10-8F2E-B36196F8160A}" destId="{63EFC9D4-1C91-4713-9F6D-7523D62C64D2}" srcOrd="0" destOrd="0" presId="urn:microsoft.com/office/officeart/2008/layout/LinedList"/>
    <dgm:cxn modelId="{1404AB31-D70F-4538-8988-D072FED941CF}" type="presOf" srcId="{D5A5F41B-152B-4BD7-9012-35375ED58CB0}" destId="{7C60E4B7-20B5-491D-9839-BF258E73AF01}" srcOrd="0" destOrd="0" presId="urn:microsoft.com/office/officeart/2008/layout/LinedList"/>
    <dgm:cxn modelId="{C428FD33-BACA-44AA-830B-8DB57141AE78}" srcId="{0FB0FFE0-B6D5-43A8-B7A7-7E9A3E2F340B}" destId="{ABE72EAB-EA2F-4EFE-B9FC-B813E2CC8391}" srcOrd="4" destOrd="0" parTransId="{8130C72B-A442-46DB-B932-B660EA5F5668}" sibTransId="{9A1CF7CD-F5A5-4A98-943A-440307AEA24E}"/>
    <dgm:cxn modelId="{0600513C-4DF4-4351-8B93-43A2C25DABA1}" type="presOf" srcId="{99598541-098F-4243-B8AC-6232F1BCF758}" destId="{3F390CE0-76BC-42D4-BA12-B631E31B772D}" srcOrd="0" destOrd="0" presId="urn:microsoft.com/office/officeart/2008/layout/LinedList"/>
    <dgm:cxn modelId="{7772314C-50F7-4A1C-8FB0-4DFDAF4ED5DB}" type="presOf" srcId="{0FB0FFE0-B6D5-43A8-B7A7-7E9A3E2F340B}" destId="{4B9552BA-8706-4B67-96C9-3C2F28F0C330}" srcOrd="0" destOrd="0" presId="urn:microsoft.com/office/officeart/2008/layout/LinedList"/>
    <dgm:cxn modelId="{AFDDA46C-0691-4B19-9D52-AF062A7E2231}" srcId="{0FB0FFE0-B6D5-43A8-B7A7-7E9A3E2F340B}" destId="{C8A56C57-42BE-43CB-8016-D63127EABE90}" srcOrd="5" destOrd="0" parTransId="{9CE1E7D6-FDF8-4287-B756-BF1552DF60FC}" sibTransId="{AC76D54A-1262-45AB-BFC4-4FAD85E4A390}"/>
    <dgm:cxn modelId="{AB4B1958-36ED-4052-B68F-951DEABAAECC}" type="presOf" srcId="{ABE72EAB-EA2F-4EFE-B9FC-B813E2CC8391}" destId="{9A80564B-7729-4C01-A405-6F15215D40CE}" srcOrd="0" destOrd="0" presId="urn:microsoft.com/office/officeart/2008/layout/LinedList"/>
    <dgm:cxn modelId="{B383135A-E4E3-4599-8475-6D4FBFD1EECD}" srcId="{0FB0FFE0-B6D5-43A8-B7A7-7E9A3E2F340B}" destId="{99598541-098F-4243-B8AC-6232F1BCF758}" srcOrd="6" destOrd="0" parTransId="{FB978EBE-07E1-420E-898B-4FB9442CB16C}" sibTransId="{AA703D75-F486-4089-B8CF-F93AB821AB1E}"/>
    <dgm:cxn modelId="{8E013882-E4FE-4222-8CD2-EB93FB792DD6}" type="presOf" srcId="{D14CA899-B07B-46B9-B54F-7652837EF0B0}" destId="{D35AF1FA-8343-4EA4-8B83-5197DBAC104F}" srcOrd="0" destOrd="0" presId="urn:microsoft.com/office/officeart/2008/layout/LinedList"/>
    <dgm:cxn modelId="{80A7D387-6E98-4FA8-BCBC-AB33FFF28CD8}" type="presOf" srcId="{68F4EF48-40EC-4EF9-86BF-87E25B405260}" destId="{6D94DC70-2725-4B40-B9CA-85F7958938DE}" srcOrd="0" destOrd="0" presId="urn:microsoft.com/office/officeart/2008/layout/LinedList"/>
    <dgm:cxn modelId="{21B5A7A5-75ED-4433-AF6A-D3D4466E24F4}" type="presOf" srcId="{C8A56C57-42BE-43CB-8016-D63127EABE90}" destId="{42C930ED-2EC7-439A-BA23-A6360334530A}" srcOrd="0" destOrd="0" presId="urn:microsoft.com/office/officeart/2008/layout/LinedList"/>
    <dgm:cxn modelId="{261CE1BD-0E7A-478C-AE82-BCC3249155C9}" type="presOf" srcId="{6E8E3AFF-E7A7-4E10-8EF9-ED7AC1D6D740}" destId="{C7C6A42C-8BAD-442B-87A0-35C3C2A1D657}" srcOrd="0" destOrd="0" presId="urn:microsoft.com/office/officeart/2008/layout/LinedList"/>
    <dgm:cxn modelId="{D57677C8-9345-4295-B185-46D712788061}" srcId="{0FB0FFE0-B6D5-43A8-B7A7-7E9A3E2F340B}" destId="{D14CA899-B07B-46B9-B54F-7652837EF0B0}" srcOrd="3" destOrd="0" parTransId="{207BF057-6A84-4B23-8CE8-B6003CFB8F5F}" sibTransId="{B4D4CB1A-CD56-4C4F-9847-3B64F94F2815}"/>
    <dgm:cxn modelId="{9E6DEDD3-D1D8-405E-9A64-7F72C31BC647}" srcId="{0FB0FFE0-B6D5-43A8-B7A7-7E9A3E2F340B}" destId="{43DAAC54-0F7D-4F10-8F2E-B36196F8160A}" srcOrd="0" destOrd="0" parTransId="{28A7543C-80E9-46A2-AF57-B8D8CE4EA8D0}" sibTransId="{55A0EC8F-8ACE-430A-BA3F-744B595B3AB4}"/>
    <dgm:cxn modelId="{A03057F7-7EB2-4273-87EA-437E33582789}" srcId="{0FB0FFE0-B6D5-43A8-B7A7-7E9A3E2F340B}" destId="{6E8E3AFF-E7A7-4E10-8EF9-ED7AC1D6D740}" srcOrd="7" destOrd="0" parTransId="{1E8E627B-A552-4E96-A49A-B3B1B57594D3}" sibTransId="{E90BF83F-922B-43F9-A62B-004B43621CF7}"/>
    <dgm:cxn modelId="{5A85252E-67D7-4263-AE9B-5677820FEB0F}" type="presParOf" srcId="{4B9552BA-8706-4B67-96C9-3C2F28F0C330}" destId="{39DF2B7C-9754-4134-BAE7-F4C5FB93FC8E}" srcOrd="0" destOrd="0" presId="urn:microsoft.com/office/officeart/2008/layout/LinedList"/>
    <dgm:cxn modelId="{3F8EEEF3-4B98-4BC3-B345-37A3663C3988}" type="presParOf" srcId="{4B9552BA-8706-4B67-96C9-3C2F28F0C330}" destId="{964F76C3-15EA-4413-9D14-D92B05A027C1}" srcOrd="1" destOrd="0" presId="urn:microsoft.com/office/officeart/2008/layout/LinedList"/>
    <dgm:cxn modelId="{A5FA36D5-CF1F-4071-BF1F-E38F045BE423}" type="presParOf" srcId="{964F76C3-15EA-4413-9D14-D92B05A027C1}" destId="{63EFC9D4-1C91-4713-9F6D-7523D62C64D2}" srcOrd="0" destOrd="0" presId="urn:microsoft.com/office/officeart/2008/layout/LinedList"/>
    <dgm:cxn modelId="{95A0AD9E-01D2-45DD-84F2-C97BD14A4771}" type="presParOf" srcId="{964F76C3-15EA-4413-9D14-D92B05A027C1}" destId="{0599F8E0-6DE6-4C6E-893C-CF84F49ED3D3}" srcOrd="1" destOrd="0" presId="urn:microsoft.com/office/officeart/2008/layout/LinedList"/>
    <dgm:cxn modelId="{7BAF7749-A36B-4A5F-BB57-4DC3CAD6B544}" type="presParOf" srcId="{4B9552BA-8706-4B67-96C9-3C2F28F0C330}" destId="{9570148C-8386-4243-8F91-B476F82B6ED1}" srcOrd="2" destOrd="0" presId="urn:microsoft.com/office/officeart/2008/layout/LinedList"/>
    <dgm:cxn modelId="{1841FD8C-D32E-42EA-80DF-4B95EE29177C}" type="presParOf" srcId="{4B9552BA-8706-4B67-96C9-3C2F28F0C330}" destId="{02D60442-AA19-46AB-9D18-EDD665781D08}" srcOrd="3" destOrd="0" presId="urn:microsoft.com/office/officeart/2008/layout/LinedList"/>
    <dgm:cxn modelId="{75B59A77-5C86-4BD2-B1F8-02F2316C6004}" type="presParOf" srcId="{02D60442-AA19-46AB-9D18-EDD665781D08}" destId="{7C60E4B7-20B5-491D-9839-BF258E73AF01}" srcOrd="0" destOrd="0" presId="urn:microsoft.com/office/officeart/2008/layout/LinedList"/>
    <dgm:cxn modelId="{D11F91CD-9F48-412E-A904-90E717EF1366}" type="presParOf" srcId="{02D60442-AA19-46AB-9D18-EDD665781D08}" destId="{9FBC1EF2-1788-444B-9B0C-0785216991D7}" srcOrd="1" destOrd="0" presId="urn:microsoft.com/office/officeart/2008/layout/LinedList"/>
    <dgm:cxn modelId="{83329F4B-9C57-4B4F-8824-77C056FA2A11}" type="presParOf" srcId="{4B9552BA-8706-4B67-96C9-3C2F28F0C330}" destId="{51249104-BD51-451C-996F-FBA18771D4C5}" srcOrd="4" destOrd="0" presId="urn:microsoft.com/office/officeart/2008/layout/LinedList"/>
    <dgm:cxn modelId="{04B3335E-D6E9-44DB-88EC-7BCE7D1583EE}" type="presParOf" srcId="{4B9552BA-8706-4B67-96C9-3C2F28F0C330}" destId="{7C0C4C90-D923-464A-BBE1-476B5324BF9A}" srcOrd="5" destOrd="0" presId="urn:microsoft.com/office/officeart/2008/layout/LinedList"/>
    <dgm:cxn modelId="{2CC58A3A-5DE0-423F-BD98-826474162D11}" type="presParOf" srcId="{7C0C4C90-D923-464A-BBE1-476B5324BF9A}" destId="{6D94DC70-2725-4B40-B9CA-85F7958938DE}" srcOrd="0" destOrd="0" presId="urn:microsoft.com/office/officeart/2008/layout/LinedList"/>
    <dgm:cxn modelId="{420235F4-EC52-492A-B48B-CD3271C0AAB6}" type="presParOf" srcId="{7C0C4C90-D923-464A-BBE1-476B5324BF9A}" destId="{D7080264-33E7-4161-9818-8335AC9E7DDD}" srcOrd="1" destOrd="0" presId="urn:microsoft.com/office/officeart/2008/layout/LinedList"/>
    <dgm:cxn modelId="{EA0D56A2-3EC0-419D-AD21-AAEBA2C6995A}" type="presParOf" srcId="{4B9552BA-8706-4B67-96C9-3C2F28F0C330}" destId="{D271EE45-4360-4864-8C90-33BECF77C3F2}" srcOrd="6" destOrd="0" presId="urn:microsoft.com/office/officeart/2008/layout/LinedList"/>
    <dgm:cxn modelId="{DBD97126-DDE4-4C7F-BB4E-DDFE2D6216A4}" type="presParOf" srcId="{4B9552BA-8706-4B67-96C9-3C2F28F0C330}" destId="{5D67F8FC-E753-4D89-9039-0A830BC2186E}" srcOrd="7" destOrd="0" presId="urn:microsoft.com/office/officeart/2008/layout/LinedList"/>
    <dgm:cxn modelId="{80FFA25F-1D83-460A-B287-6EA385F3B845}" type="presParOf" srcId="{5D67F8FC-E753-4D89-9039-0A830BC2186E}" destId="{D35AF1FA-8343-4EA4-8B83-5197DBAC104F}" srcOrd="0" destOrd="0" presId="urn:microsoft.com/office/officeart/2008/layout/LinedList"/>
    <dgm:cxn modelId="{01523B0A-B1A8-41D7-BEC7-22B0C3A48835}" type="presParOf" srcId="{5D67F8FC-E753-4D89-9039-0A830BC2186E}" destId="{64EEB890-7E65-406C-8227-B7496672DEA1}" srcOrd="1" destOrd="0" presId="urn:microsoft.com/office/officeart/2008/layout/LinedList"/>
    <dgm:cxn modelId="{93420FA7-8FBD-4964-B8E0-8B085F0AAC25}" type="presParOf" srcId="{4B9552BA-8706-4B67-96C9-3C2F28F0C330}" destId="{5FB8DFC0-01DF-4F3B-B140-DC5DE8FCC3C7}" srcOrd="8" destOrd="0" presId="urn:microsoft.com/office/officeart/2008/layout/LinedList"/>
    <dgm:cxn modelId="{5D6F5FA7-76AE-4DD5-9543-125408F02718}" type="presParOf" srcId="{4B9552BA-8706-4B67-96C9-3C2F28F0C330}" destId="{4A891648-1406-4367-83F9-51348EBF626E}" srcOrd="9" destOrd="0" presId="urn:microsoft.com/office/officeart/2008/layout/LinedList"/>
    <dgm:cxn modelId="{A42821ED-CCEA-4631-855A-9F41FD295B6E}" type="presParOf" srcId="{4A891648-1406-4367-83F9-51348EBF626E}" destId="{9A80564B-7729-4C01-A405-6F15215D40CE}" srcOrd="0" destOrd="0" presId="urn:microsoft.com/office/officeart/2008/layout/LinedList"/>
    <dgm:cxn modelId="{A0BE33F2-9C97-4B87-991E-97ED88EE902B}" type="presParOf" srcId="{4A891648-1406-4367-83F9-51348EBF626E}" destId="{1CA6D0F4-D635-47C8-A94B-3222593D283B}" srcOrd="1" destOrd="0" presId="urn:microsoft.com/office/officeart/2008/layout/LinedList"/>
    <dgm:cxn modelId="{19EDE7CA-38D1-4779-AC2A-336916845823}" type="presParOf" srcId="{4B9552BA-8706-4B67-96C9-3C2F28F0C330}" destId="{66AC7544-6B15-41CF-AAB3-E0B397FCB80B}" srcOrd="10" destOrd="0" presId="urn:microsoft.com/office/officeart/2008/layout/LinedList"/>
    <dgm:cxn modelId="{03FA6A99-0448-4E7B-9D38-197A8030E1D1}" type="presParOf" srcId="{4B9552BA-8706-4B67-96C9-3C2F28F0C330}" destId="{3A4C5B91-7A41-4BB9-B1FB-2C7118E561A9}" srcOrd="11" destOrd="0" presId="urn:microsoft.com/office/officeart/2008/layout/LinedList"/>
    <dgm:cxn modelId="{A0C67109-CA68-4C74-B149-4665413FDEB3}" type="presParOf" srcId="{3A4C5B91-7A41-4BB9-B1FB-2C7118E561A9}" destId="{42C930ED-2EC7-439A-BA23-A6360334530A}" srcOrd="0" destOrd="0" presId="urn:microsoft.com/office/officeart/2008/layout/LinedList"/>
    <dgm:cxn modelId="{F3E4144C-AA17-460F-8592-A84A292EF2DD}" type="presParOf" srcId="{3A4C5B91-7A41-4BB9-B1FB-2C7118E561A9}" destId="{D41E3F72-37A6-4888-9D8D-C8B0E741A2A2}" srcOrd="1" destOrd="0" presId="urn:microsoft.com/office/officeart/2008/layout/LinedList"/>
    <dgm:cxn modelId="{A2C3BEC9-A1AE-4020-BC61-87344353F212}" type="presParOf" srcId="{4B9552BA-8706-4B67-96C9-3C2F28F0C330}" destId="{9F189764-72AA-4B3A-B30C-135A3E79337C}" srcOrd="12" destOrd="0" presId="urn:microsoft.com/office/officeart/2008/layout/LinedList"/>
    <dgm:cxn modelId="{0AF4936A-1A90-4DF7-992C-6667E77D4F48}" type="presParOf" srcId="{4B9552BA-8706-4B67-96C9-3C2F28F0C330}" destId="{19AA40D3-26E3-4915-A46B-F3721F109101}" srcOrd="13" destOrd="0" presId="urn:microsoft.com/office/officeart/2008/layout/LinedList"/>
    <dgm:cxn modelId="{2169EBBD-9B4A-42A7-B7D9-F0D1A9FD2522}" type="presParOf" srcId="{19AA40D3-26E3-4915-A46B-F3721F109101}" destId="{3F390CE0-76BC-42D4-BA12-B631E31B772D}" srcOrd="0" destOrd="0" presId="urn:microsoft.com/office/officeart/2008/layout/LinedList"/>
    <dgm:cxn modelId="{CFCF61EB-14AE-47E0-A72C-F169A006ACF0}" type="presParOf" srcId="{19AA40D3-26E3-4915-A46B-F3721F109101}" destId="{E6007C0D-493C-4371-A709-05D1112AFE83}" srcOrd="1" destOrd="0" presId="urn:microsoft.com/office/officeart/2008/layout/LinedList"/>
    <dgm:cxn modelId="{B30F79F5-93A5-433D-8CF4-E5CF64288936}" type="presParOf" srcId="{4B9552BA-8706-4B67-96C9-3C2F28F0C330}" destId="{DDFC52B2-2570-46A1-9D54-7407C906027F}" srcOrd="14" destOrd="0" presId="urn:microsoft.com/office/officeart/2008/layout/LinedList"/>
    <dgm:cxn modelId="{2FA1565E-5EB7-4E87-AA73-E7B638D000B7}" type="presParOf" srcId="{4B9552BA-8706-4B67-96C9-3C2F28F0C330}" destId="{A886E1CE-257E-4BAD-B9D1-67DAD04FAC6E}" srcOrd="15" destOrd="0" presId="urn:microsoft.com/office/officeart/2008/layout/LinedList"/>
    <dgm:cxn modelId="{64B414F7-7B76-4314-A745-51A217EF6A00}" type="presParOf" srcId="{A886E1CE-257E-4BAD-B9D1-67DAD04FAC6E}" destId="{C7C6A42C-8BAD-442B-87A0-35C3C2A1D657}" srcOrd="0" destOrd="0" presId="urn:microsoft.com/office/officeart/2008/layout/LinedList"/>
    <dgm:cxn modelId="{75D55D3D-1B44-45A1-8521-844BF92304DB}" type="presParOf" srcId="{A886E1CE-257E-4BAD-B9D1-67DAD04FAC6E}" destId="{0110900D-7F6C-4A28-950E-2F08AD423EA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21F285E-0210-4AA6-9E27-27A696CF2357}" type="doc">
      <dgm:prSet loTypeId="urn:microsoft.com/office/officeart/2005/8/layout/vList2" loCatId="list" qsTypeId="urn:microsoft.com/office/officeart/2005/8/quickstyle/simple4" qsCatId="simple" csTypeId="urn:microsoft.com/office/officeart/2005/8/colors/colorful1" csCatId="colorful"/>
      <dgm:spPr/>
      <dgm:t>
        <a:bodyPr/>
        <a:lstStyle/>
        <a:p>
          <a:endParaRPr lang="en-US"/>
        </a:p>
      </dgm:t>
    </dgm:pt>
    <dgm:pt modelId="{F76C96DA-EFF3-41B1-8BA4-23B7A16F8155}">
      <dgm:prSet/>
      <dgm:spPr/>
      <dgm:t>
        <a:bodyPr/>
        <a:lstStyle/>
        <a:p>
          <a:r>
            <a:rPr lang="en-GB"/>
            <a:t>‘Bad’ – e.g. act against policy intentions/act unprofessionally- it can be agentic to be subversive. </a:t>
          </a:r>
          <a:endParaRPr lang="en-US"/>
        </a:p>
      </dgm:t>
    </dgm:pt>
    <dgm:pt modelId="{6A925776-183B-441C-98B9-3D955722FFDE}" type="parTrans" cxnId="{E5842E2F-B203-4487-930B-65228627BF7A}">
      <dgm:prSet/>
      <dgm:spPr/>
      <dgm:t>
        <a:bodyPr/>
        <a:lstStyle/>
        <a:p>
          <a:endParaRPr lang="en-US"/>
        </a:p>
      </dgm:t>
    </dgm:pt>
    <dgm:pt modelId="{24D39666-90A5-465C-B686-4158F5D15B4C}" type="sibTrans" cxnId="{E5842E2F-B203-4487-930B-65228627BF7A}">
      <dgm:prSet/>
      <dgm:spPr/>
      <dgm:t>
        <a:bodyPr/>
        <a:lstStyle/>
        <a:p>
          <a:endParaRPr lang="en-US"/>
        </a:p>
      </dgm:t>
    </dgm:pt>
    <dgm:pt modelId="{9606C840-575F-4EED-A8F2-B1DDAC3A36A8}">
      <dgm:prSet/>
      <dgm:spPr/>
      <dgm:t>
        <a:bodyPr/>
        <a:lstStyle/>
        <a:p>
          <a:r>
            <a:rPr lang="en-GB"/>
            <a:t>Good agency could be exercised to oppose actions/policies that are judged to be damaging to the educational needs of pupils.</a:t>
          </a:r>
          <a:endParaRPr lang="en-US"/>
        </a:p>
      </dgm:t>
    </dgm:pt>
    <dgm:pt modelId="{49209BF5-FD88-469D-95B3-F2A72F94AE41}" type="parTrans" cxnId="{694C51D6-5221-4A4B-BBE6-05215FCE53F1}">
      <dgm:prSet/>
      <dgm:spPr/>
      <dgm:t>
        <a:bodyPr/>
        <a:lstStyle/>
        <a:p>
          <a:endParaRPr lang="en-US"/>
        </a:p>
      </dgm:t>
    </dgm:pt>
    <dgm:pt modelId="{75FD2B59-BE0E-4E72-8B4F-14530EED8D35}" type="sibTrans" cxnId="{694C51D6-5221-4A4B-BBE6-05215FCE53F1}">
      <dgm:prSet/>
      <dgm:spPr/>
      <dgm:t>
        <a:bodyPr/>
        <a:lstStyle/>
        <a:p>
          <a:endParaRPr lang="en-US"/>
        </a:p>
      </dgm:t>
    </dgm:pt>
    <dgm:pt modelId="{32091B7F-F0D6-4306-81DA-8AFCFB9B5DCE}">
      <dgm:prSet/>
      <dgm:spPr/>
      <dgm:t>
        <a:bodyPr/>
        <a:lstStyle/>
        <a:p>
          <a:r>
            <a:rPr lang="en-IE"/>
            <a:t>‘Put the child at the centre of every decision’</a:t>
          </a:r>
          <a:endParaRPr lang="en-US"/>
        </a:p>
      </dgm:t>
    </dgm:pt>
    <dgm:pt modelId="{2FD45517-566E-4166-94E0-92532CCFF8FA}" type="parTrans" cxnId="{263A5EB6-E849-441E-8B2A-1EC5262C7C28}">
      <dgm:prSet/>
      <dgm:spPr/>
      <dgm:t>
        <a:bodyPr/>
        <a:lstStyle/>
        <a:p>
          <a:endParaRPr lang="en-US"/>
        </a:p>
      </dgm:t>
    </dgm:pt>
    <dgm:pt modelId="{DC368D15-ED41-43D1-B3C6-57FD44A71B41}" type="sibTrans" cxnId="{263A5EB6-E849-441E-8B2A-1EC5262C7C28}">
      <dgm:prSet/>
      <dgm:spPr/>
      <dgm:t>
        <a:bodyPr/>
        <a:lstStyle/>
        <a:p>
          <a:endParaRPr lang="en-US"/>
        </a:p>
      </dgm:t>
    </dgm:pt>
    <dgm:pt modelId="{028A20B1-C227-4D60-A720-8231162F77D8}">
      <dgm:prSet/>
      <dgm:spPr/>
      <dgm:t>
        <a:bodyPr/>
        <a:lstStyle/>
        <a:p>
          <a:r>
            <a:rPr lang="en-IE"/>
            <a:t>-Loretta Dunphy, Principal, St Gabriel’s Ballyfermot</a:t>
          </a:r>
          <a:endParaRPr lang="en-US"/>
        </a:p>
      </dgm:t>
    </dgm:pt>
    <dgm:pt modelId="{3B0D67BD-7EFC-4E9E-9EC2-9F02194C5478}" type="parTrans" cxnId="{14537B18-C65E-46D4-B1E7-44458813A261}">
      <dgm:prSet/>
      <dgm:spPr/>
      <dgm:t>
        <a:bodyPr/>
        <a:lstStyle/>
        <a:p>
          <a:endParaRPr lang="en-US"/>
        </a:p>
      </dgm:t>
    </dgm:pt>
    <dgm:pt modelId="{D587E363-FCD8-46D6-8F16-09F2DE36AD39}" type="sibTrans" cxnId="{14537B18-C65E-46D4-B1E7-44458813A261}">
      <dgm:prSet/>
      <dgm:spPr/>
      <dgm:t>
        <a:bodyPr/>
        <a:lstStyle/>
        <a:p>
          <a:endParaRPr lang="en-US"/>
        </a:p>
      </dgm:t>
    </dgm:pt>
    <dgm:pt modelId="{713A11CD-E524-4C7A-A30A-FDC8AB0055AD}" type="pres">
      <dgm:prSet presAssocID="{921F285E-0210-4AA6-9E27-27A696CF2357}" presName="linear" presStyleCnt="0">
        <dgm:presLayoutVars>
          <dgm:animLvl val="lvl"/>
          <dgm:resizeHandles val="exact"/>
        </dgm:presLayoutVars>
      </dgm:prSet>
      <dgm:spPr/>
    </dgm:pt>
    <dgm:pt modelId="{73DFCB71-B85F-438B-913E-AC309B9DCB78}" type="pres">
      <dgm:prSet presAssocID="{F76C96DA-EFF3-41B1-8BA4-23B7A16F8155}" presName="parentText" presStyleLbl="node1" presStyleIdx="0" presStyleCnt="4">
        <dgm:presLayoutVars>
          <dgm:chMax val="0"/>
          <dgm:bulletEnabled val="1"/>
        </dgm:presLayoutVars>
      </dgm:prSet>
      <dgm:spPr/>
    </dgm:pt>
    <dgm:pt modelId="{6257A860-BAFC-4552-9BC9-EEFDA0686F6B}" type="pres">
      <dgm:prSet presAssocID="{24D39666-90A5-465C-B686-4158F5D15B4C}" presName="spacer" presStyleCnt="0"/>
      <dgm:spPr/>
    </dgm:pt>
    <dgm:pt modelId="{CF0C7A4D-A499-4835-B0D2-618B9AFA06C1}" type="pres">
      <dgm:prSet presAssocID="{9606C840-575F-4EED-A8F2-B1DDAC3A36A8}" presName="parentText" presStyleLbl="node1" presStyleIdx="1" presStyleCnt="4">
        <dgm:presLayoutVars>
          <dgm:chMax val="0"/>
          <dgm:bulletEnabled val="1"/>
        </dgm:presLayoutVars>
      </dgm:prSet>
      <dgm:spPr/>
    </dgm:pt>
    <dgm:pt modelId="{F845F988-9B8E-4A61-8DD3-06256DC829AA}" type="pres">
      <dgm:prSet presAssocID="{75FD2B59-BE0E-4E72-8B4F-14530EED8D35}" presName="spacer" presStyleCnt="0"/>
      <dgm:spPr/>
    </dgm:pt>
    <dgm:pt modelId="{954E792C-C59A-4B87-A2C5-7806AA599418}" type="pres">
      <dgm:prSet presAssocID="{32091B7F-F0D6-4306-81DA-8AFCFB9B5DCE}" presName="parentText" presStyleLbl="node1" presStyleIdx="2" presStyleCnt="4">
        <dgm:presLayoutVars>
          <dgm:chMax val="0"/>
          <dgm:bulletEnabled val="1"/>
        </dgm:presLayoutVars>
      </dgm:prSet>
      <dgm:spPr/>
    </dgm:pt>
    <dgm:pt modelId="{A9C2D318-73D9-400E-9BB0-6A2313B5BD69}" type="pres">
      <dgm:prSet presAssocID="{DC368D15-ED41-43D1-B3C6-57FD44A71B41}" presName="spacer" presStyleCnt="0"/>
      <dgm:spPr/>
    </dgm:pt>
    <dgm:pt modelId="{FFFD2106-795E-4994-903C-8583E4819369}" type="pres">
      <dgm:prSet presAssocID="{028A20B1-C227-4D60-A720-8231162F77D8}" presName="parentText" presStyleLbl="node1" presStyleIdx="3" presStyleCnt="4">
        <dgm:presLayoutVars>
          <dgm:chMax val="0"/>
          <dgm:bulletEnabled val="1"/>
        </dgm:presLayoutVars>
      </dgm:prSet>
      <dgm:spPr/>
    </dgm:pt>
  </dgm:ptLst>
  <dgm:cxnLst>
    <dgm:cxn modelId="{14537B18-C65E-46D4-B1E7-44458813A261}" srcId="{921F285E-0210-4AA6-9E27-27A696CF2357}" destId="{028A20B1-C227-4D60-A720-8231162F77D8}" srcOrd="3" destOrd="0" parTransId="{3B0D67BD-7EFC-4E9E-9EC2-9F02194C5478}" sibTransId="{D587E363-FCD8-46D6-8F16-09F2DE36AD39}"/>
    <dgm:cxn modelId="{89887C21-A84F-407B-B1E5-E497B248C989}" type="presOf" srcId="{F76C96DA-EFF3-41B1-8BA4-23B7A16F8155}" destId="{73DFCB71-B85F-438B-913E-AC309B9DCB78}" srcOrd="0" destOrd="0" presId="urn:microsoft.com/office/officeart/2005/8/layout/vList2"/>
    <dgm:cxn modelId="{E5842E2F-B203-4487-930B-65228627BF7A}" srcId="{921F285E-0210-4AA6-9E27-27A696CF2357}" destId="{F76C96DA-EFF3-41B1-8BA4-23B7A16F8155}" srcOrd="0" destOrd="0" parTransId="{6A925776-183B-441C-98B9-3D955722FFDE}" sibTransId="{24D39666-90A5-465C-B686-4158F5D15B4C}"/>
    <dgm:cxn modelId="{F036933C-956F-4AB9-A779-3D3FDDF0A4E5}" type="presOf" srcId="{9606C840-575F-4EED-A8F2-B1DDAC3A36A8}" destId="{CF0C7A4D-A499-4835-B0D2-618B9AFA06C1}" srcOrd="0" destOrd="0" presId="urn:microsoft.com/office/officeart/2005/8/layout/vList2"/>
    <dgm:cxn modelId="{9C83DC54-B032-457D-83CF-AB23D860EEF9}" type="presOf" srcId="{921F285E-0210-4AA6-9E27-27A696CF2357}" destId="{713A11CD-E524-4C7A-A30A-FDC8AB0055AD}" srcOrd="0" destOrd="0" presId="urn:microsoft.com/office/officeart/2005/8/layout/vList2"/>
    <dgm:cxn modelId="{BF8F3788-239C-4E3D-BCA3-49590B6EB619}" type="presOf" srcId="{32091B7F-F0D6-4306-81DA-8AFCFB9B5DCE}" destId="{954E792C-C59A-4B87-A2C5-7806AA599418}" srcOrd="0" destOrd="0" presId="urn:microsoft.com/office/officeart/2005/8/layout/vList2"/>
    <dgm:cxn modelId="{263A5EB6-E849-441E-8B2A-1EC5262C7C28}" srcId="{921F285E-0210-4AA6-9E27-27A696CF2357}" destId="{32091B7F-F0D6-4306-81DA-8AFCFB9B5DCE}" srcOrd="2" destOrd="0" parTransId="{2FD45517-566E-4166-94E0-92532CCFF8FA}" sibTransId="{DC368D15-ED41-43D1-B3C6-57FD44A71B41}"/>
    <dgm:cxn modelId="{694C51D6-5221-4A4B-BBE6-05215FCE53F1}" srcId="{921F285E-0210-4AA6-9E27-27A696CF2357}" destId="{9606C840-575F-4EED-A8F2-B1DDAC3A36A8}" srcOrd="1" destOrd="0" parTransId="{49209BF5-FD88-469D-95B3-F2A72F94AE41}" sibTransId="{75FD2B59-BE0E-4E72-8B4F-14530EED8D35}"/>
    <dgm:cxn modelId="{531116E4-82A2-47A3-B9C7-A9BCE949E263}" type="presOf" srcId="{028A20B1-C227-4D60-A720-8231162F77D8}" destId="{FFFD2106-795E-4994-903C-8583E4819369}" srcOrd="0" destOrd="0" presId="urn:microsoft.com/office/officeart/2005/8/layout/vList2"/>
    <dgm:cxn modelId="{EEEDECAE-B50B-4E50-A6C0-8A67B6F458F8}" type="presParOf" srcId="{713A11CD-E524-4C7A-A30A-FDC8AB0055AD}" destId="{73DFCB71-B85F-438B-913E-AC309B9DCB78}" srcOrd="0" destOrd="0" presId="urn:microsoft.com/office/officeart/2005/8/layout/vList2"/>
    <dgm:cxn modelId="{19733194-7189-40EF-A977-4666C88AF978}" type="presParOf" srcId="{713A11CD-E524-4C7A-A30A-FDC8AB0055AD}" destId="{6257A860-BAFC-4552-9BC9-EEFDA0686F6B}" srcOrd="1" destOrd="0" presId="urn:microsoft.com/office/officeart/2005/8/layout/vList2"/>
    <dgm:cxn modelId="{9FF21EB5-B686-42E3-8EEB-5A461317CCEA}" type="presParOf" srcId="{713A11CD-E524-4C7A-A30A-FDC8AB0055AD}" destId="{CF0C7A4D-A499-4835-B0D2-618B9AFA06C1}" srcOrd="2" destOrd="0" presId="urn:microsoft.com/office/officeart/2005/8/layout/vList2"/>
    <dgm:cxn modelId="{0D657F5F-CE45-4DA7-9697-FF0A79666A79}" type="presParOf" srcId="{713A11CD-E524-4C7A-A30A-FDC8AB0055AD}" destId="{F845F988-9B8E-4A61-8DD3-06256DC829AA}" srcOrd="3" destOrd="0" presId="urn:microsoft.com/office/officeart/2005/8/layout/vList2"/>
    <dgm:cxn modelId="{15E2FDF7-8C5B-495B-BD40-9B137BFE0703}" type="presParOf" srcId="{713A11CD-E524-4C7A-A30A-FDC8AB0055AD}" destId="{954E792C-C59A-4B87-A2C5-7806AA599418}" srcOrd="4" destOrd="0" presId="urn:microsoft.com/office/officeart/2005/8/layout/vList2"/>
    <dgm:cxn modelId="{7700990F-0748-449C-BE4C-38D5A87DA091}" type="presParOf" srcId="{713A11CD-E524-4C7A-A30A-FDC8AB0055AD}" destId="{A9C2D318-73D9-400E-9BB0-6A2313B5BD69}" srcOrd="5" destOrd="0" presId="urn:microsoft.com/office/officeart/2005/8/layout/vList2"/>
    <dgm:cxn modelId="{15B31876-78F8-4EF1-BB9F-96B9FE1C4A38}" type="presParOf" srcId="{713A11CD-E524-4C7A-A30A-FDC8AB0055AD}" destId="{FFFD2106-795E-4994-903C-8583E481936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389486D-FA83-45EA-9864-CCAA67CB39EF}" type="doc">
      <dgm:prSet loTypeId="urn:microsoft.com/office/officeart/2016/7/layout/BasicLinearProcessNumbered" loCatId="process" qsTypeId="urn:microsoft.com/office/officeart/2005/8/quickstyle/simple1" qsCatId="simple" csTypeId="urn:microsoft.com/office/officeart/2005/8/colors/colorful5" csCatId="colorful" phldr="1"/>
      <dgm:spPr/>
      <dgm:t>
        <a:bodyPr/>
        <a:lstStyle/>
        <a:p>
          <a:endParaRPr lang="en-US"/>
        </a:p>
      </dgm:t>
    </dgm:pt>
    <dgm:pt modelId="{A7C0E1DC-4D9B-4DC0-BD65-CB0720BA7C07}">
      <dgm:prSet/>
      <dgm:spPr/>
      <dgm:t>
        <a:bodyPr/>
        <a:lstStyle/>
        <a:p>
          <a:r>
            <a:rPr lang="en-IE"/>
            <a:t>What is your conceptualisation of that role?</a:t>
          </a:r>
          <a:endParaRPr lang="en-US"/>
        </a:p>
      </dgm:t>
    </dgm:pt>
    <dgm:pt modelId="{1D295BCA-5A59-4924-9AA6-9E787A41D86C}" type="parTrans" cxnId="{02415228-1A62-40B2-869E-07B37CB15A39}">
      <dgm:prSet/>
      <dgm:spPr/>
      <dgm:t>
        <a:bodyPr/>
        <a:lstStyle/>
        <a:p>
          <a:endParaRPr lang="en-US"/>
        </a:p>
      </dgm:t>
    </dgm:pt>
    <dgm:pt modelId="{3E4E9592-BE59-405E-8E68-A6642C268523}" type="sibTrans" cxnId="{02415228-1A62-40B2-869E-07B37CB15A39}">
      <dgm:prSet phldrT="1"/>
      <dgm:spPr/>
      <dgm:t>
        <a:bodyPr/>
        <a:lstStyle/>
        <a:p>
          <a:r>
            <a:rPr lang="en-US"/>
            <a:t>1</a:t>
          </a:r>
        </a:p>
      </dgm:t>
    </dgm:pt>
    <dgm:pt modelId="{82FB2EDF-3BB1-412C-835B-5F6B628726F3}">
      <dgm:prSet/>
      <dgm:spPr/>
      <dgm:t>
        <a:bodyPr/>
        <a:lstStyle/>
        <a:p>
          <a:r>
            <a:rPr lang="en-IE"/>
            <a:t>Why is that role important?</a:t>
          </a:r>
          <a:endParaRPr lang="en-US"/>
        </a:p>
      </dgm:t>
    </dgm:pt>
    <dgm:pt modelId="{FCEA424B-0FED-4360-BE18-4F40A3FFDD3C}" type="parTrans" cxnId="{8557100D-B99E-4924-B173-C8CC419553EB}">
      <dgm:prSet/>
      <dgm:spPr/>
      <dgm:t>
        <a:bodyPr/>
        <a:lstStyle/>
        <a:p>
          <a:endParaRPr lang="en-US"/>
        </a:p>
      </dgm:t>
    </dgm:pt>
    <dgm:pt modelId="{ED468E72-9F59-423B-9A6D-6ADA333E66D1}" type="sibTrans" cxnId="{8557100D-B99E-4924-B173-C8CC419553EB}">
      <dgm:prSet phldrT="2"/>
      <dgm:spPr/>
      <dgm:t>
        <a:bodyPr/>
        <a:lstStyle/>
        <a:p>
          <a:r>
            <a:rPr lang="en-US"/>
            <a:t>2</a:t>
          </a:r>
        </a:p>
      </dgm:t>
    </dgm:pt>
    <dgm:pt modelId="{F762A352-DE86-4D0E-A4E9-7BBDBC156AFE}">
      <dgm:prSet/>
      <dgm:spPr/>
      <dgm:t>
        <a:bodyPr/>
        <a:lstStyle/>
        <a:p>
          <a:r>
            <a:rPr lang="en-IE"/>
            <a:t>How can professional learning needs be linked to these concepts?</a:t>
          </a:r>
          <a:endParaRPr lang="en-US"/>
        </a:p>
      </dgm:t>
    </dgm:pt>
    <dgm:pt modelId="{D5FBC80B-0842-4DE1-8FA5-CD2E12161D80}" type="parTrans" cxnId="{CA5F1F55-CECD-447A-957F-EBDB69088058}">
      <dgm:prSet/>
      <dgm:spPr/>
      <dgm:t>
        <a:bodyPr/>
        <a:lstStyle/>
        <a:p>
          <a:endParaRPr lang="en-US"/>
        </a:p>
      </dgm:t>
    </dgm:pt>
    <dgm:pt modelId="{D16271C6-9531-41C4-8E76-FE1ACA374CA2}" type="sibTrans" cxnId="{CA5F1F55-CECD-447A-957F-EBDB69088058}">
      <dgm:prSet phldrT="3"/>
      <dgm:spPr/>
      <dgm:t>
        <a:bodyPr/>
        <a:lstStyle/>
        <a:p>
          <a:r>
            <a:rPr lang="en-US"/>
            <a:t>3</a:t>
          </a:r>
        </a:p>
      </dgm:t>
    </dgm:pt>
    <dgm:pt modelId="{6CAC4F6C-F146-4590-AB2A-095C5A446AA3}" type="pres">
      <dgm:prSet presAssocID="{9389486D-FA83-45EA-9864-CCAA67CB39EF}" presName="Name0" presStyleCnt="0">
        <dgm:presLayoutVars>
          <dgm:animLvl val="lvl"/>
          <dgm:resizeHandles val="exact"/>
        </dgm:presLayoutVars>
      </dgm:prSet>
      <dgm:spPr/>
    </dgm:pt>
    <dgm:pt modelId="{9E8BDA5E-3B3F-4E05-A103-D37C83994421}" type="pres">
      <dgm:prSet presAssocID="{A7C0E1DC-4D9B-4DC0-BD65-CB0720BA7C07}" presName="compositeNode" presStyleCnt="0">
        <dgm:presLayoutVars>
          <dgm:bulletEnabled val="1"/>
        </dgm:presLayoutVars>
      </dgm:prSet>
      <dgm:spPr/>
    </dgm:pt>
    <dgm:pt modelId="{B10140CC-D17C-44D1-A0AF-0BAD3D700323}" type="pres">
      <dgm:prSet presAssocID="{A7C0E1DC-4D9B-4DC0-BD65-CB0720BA7C07}" presName="bgRect" presStyleLbl="bgAccFollowNode1" presStyleIdx="0" presStyleCnt="3"/>
      <dgm:spPr/>
    </dgm:pt>
    <dgm:pt modelId="{E6614E13-A326-4A89-B2CE-C55E814D377E}" type="pres">
      <dgm:prSet presAssocID="{3E4E9592-BE59-405E-8E68-A6642C268523}" presName="sibTransNodeCircle" presStyleLbl="alignNode1" presStyleIdx="0" presStyleCnt="6">
        <dgm:presLayoutVars>
          <dgm:chMax val="0"/>
          <dgm:bulletEnabled/>
        </dgm:presLayoutVars>
      </dgm:prSet>
      <dgm:spPr/>
    </dgm:pt>
    <dgm:pt modelId="{C18A630E-8160-432D-90EE-5D5E29F0611A}" type="pres">
      <dgm:prSet presAssocID="{A7C0E1DC-4D9B-4DC0-BD65-CB0720BA7C07}" presName="bottomLine" presStyleLbl="alignNode1" presStyleIdx="1" presStyleCnt="6">
        <dgm:presLayoutVars/>
      </dgm:prSet>
      <dgm:spPr/>
    </dgm:pt>
    <dgm:pt modelId="{27FE5B4B-66F1-48C2-916A-4A21489F20B8}" type="pres">
      <dgm:prSet presAssocID="{A7C0E1DC-4D9B-4DC0-BD65-CB0720BA7C07}" presName="nodeText" presStyleLbl="bgAccFollowNode1" presStyleIdx="0" presStyleCnt="3">
        <dgm:presLayoutVars>
          <dgm:bulletEnabled val="1"/>
        </dgm:presLayoutVars>
      </dgm:prSet>
      <dgm:spPr/>
    </dgm:pt>
    <dgm:pt modelId="{EFC2CFD0-CB68-4CCF-9439-45AF60D592C0}" type="pres">
      <dgm:prSet presAssocID="{3E4E9592-BE59-405E-8E68-A6642C268523}" presName="sibTrans" presStyleCnt="0"/>
      <dgm:spPr/>
    </dgm:pt>
    <dgm:pt modelId="{0C11771B-674D-4287-9205-BDB8DD0B59D0}" type="pres">
      <dgm:prSet presAssocID="{82FB2EDF-3BB1-412C-835B-5F6B628726F3}" presName="compositeNode" presStyleCnt="0">
        <dgm:presLayoutVars>
          <dgm:bulletEnabled val="1"/>
        </dgm:presLayoutVars>
      </dgm:prSet>
      <dgm:spPr/>
    </dgm:pt>
    <dgm:pt modelId="{DA6E68B1-7331-4274-BB39-88D4568F3B90}" type="pres">
      <dgm:prSet presAssocID="{82FB2EDF-3BB1-412C-835B-5F6B628726F3}" presName="bgRect" presStyleLbl="bgAccFollowNode1" presStyleIdx="1" presStyleCnt="3"/>
      <dgm:spPr/>
    </dgm:pt>
    <dgm:pt modelId="{4FC401A8-F30C-4C12-8EA9-7D37D2BDF228}" type="pres">
      <dgm:prSet presAssocID="{ED468E72-9F59-423B-9A6D-6ADA333E66D1}" presName="sibTransNodeCircle" presStyleLbl="alignNode1" presStyleIdx="2" presStyleCnt="6">
        <dgm:presLayoutVars>
          <dgm:chMax val="0"/>
          <dgm:bulletEnabled/>
        </dgm:presLayoutVars>
      </dgm:prSet>
      <dgm:spPr/>
    </dgm:pt>
    <dgm:pt modelId="{B00A44D3-A5E3-4034-A4BD-D33453BC0B80}" type="pres">
      <dgm:prSet presAssocID="{82FB2EDF-3BB1-412C-835B-5F6B628726F3}" presName="bottomLine" presStyleLbl="alignNode1" presStyleIdx="3" presStyleCnt="6">
        <dgm:presLayoutVars/>
      </dgm:prSet>
      <dgm:spPr/>
    </dgm:pt>
    <dgm:pt modelId="{7BD219DD-D7C0-4A56-8486-3AC898DA858F}" type="pres">
      <dgm:prSet presAssocID="{82FB2EDF-3BB1-412C-835B-5F6B628726F3}" presName="nodeText" presStyleLbl="bgAccFollowNode1" presStyleIdx="1" presStyleCnt="3">
        <dgm:presLayoutVars>
          <dgm:bulletEnabled val="1"/>
        </dgm:presLayoutVars>
      </dgm:prSet>
      <dgm:spPr/>
    </dgm:pt>
    <dgm:pt modelId="{D9B0913A-D91A-4F6D-8CC9-5AB406C81414}" type="pres">
      <dgm:prSet presAssocID="{ED468E72-9F59-423B-9A6D-6ADA333E66D1}" presName="sibTrans" presStyleCnt="0"/>
      <dgm:spPr/>
    </dgm:pt>
    <dgm:pt modelId="{6D6E0AE4-45CE-4882-8664-A4288214C980}" type="pres">
      <dgm:prSet presAssocID="{F762A352-DE86-4D0E-A4E9-7BBDBC156AFE}" presName="compositeNode" presStyleCnt="0">
        <dgm:presLayoutVars>
          <dgm:bulletEnabled val="1"/>
        </dgm:presLayoutVars>
      </dgm:prSet>
      <dgm:spPr/>
    </dgm:pt>
    <dgm:pt modelId="{F79CD18B-6671-48E0-AAD4-E8BF190F097D}" type="pres">
      <dgm:prSet presAssocID="{F762A352-DE86-4D0E-A4E9-7BBDBC156AFE}" presName="bgRect" presStyleLbl="bgAccFollowNode1" presStyleIdx="2" presStyleCnt="3"/>
      <dgm:spPr/>
    </dgm:pt>
    <dgm:pt modelId="{9EF75579-E192-442B-9CA1-77F4EEF71638}" type="pres">
      <dgm:prSet presAssocID="{D16271C6-9531-41C4-8E76-FE1ACA374CA2}" presName="sibTransNodeCircle" presStyleLbl="alignNode1" presStyleIdx="4" presStyleCnt="6">
        <dgm:presLayoutVars>
          <dgm:chMax val="0"/>
          <dgm:bulletEnabled/>
        </dgm:presLayoutVars>
      </dgm:prSet>
      <dgm:spPr/>
    </dgm:pt>
    <dgm:pt modelId="{CAF0C2BA-4FBF-4DD9-A194-5A48688E163A}" type="pres">
      <dgm:prSet presAssocID="{F762A352-DE86-4D0E-A4E9-7BBDBC156AFE}" presName="bottomLine" presStyleLbl="alignNode1" presStyleIdx="5" presStyleCnt="6">
        <dgm:presLayoutVars/>
      </dgm:prSet>
      <dgm:spPr/>
    </dgm:pt>
    <dgm:pt modelId="{E47BE22C-CDBF-4243-B3BA-7CCB1A44E450}" type="pres">
      <dgm:prSet presAssocID="{F762A352-DE86-4D0E-A4E9-7BBDBC156AFE}" presName="nodeText" presStyleLbl="bgAccFollowNode1" presStyleIdx="2" presStyleCnt="3">
        <dgm:presLayoutVars>
          <dgm:bulletEnabled val="1"/>
        </dgm:presLayoutVars>
      </dgm:prSet>
      <dgm:spPr/>
    </dgm:pt>
  </dgm:ptLst>
  <dgm:cxnLst>
    <dgm:cxn modelId="{89384506-33D5-4DF5-A961-1DB3202627B6}" type="presOf" srcId="{A7C0E1DC-4D9B-4DC0-BD65-CB0720BA7C07}" destId="{B10140CC-D17C-44D1-A0AF-0BAD3D700323}" srcOrd="0" destOrd="0" presId="urn:microsoft.com/office/officeart/2016/7/layout/BasicLinearProcessNumbered"/>
    <dgm:cxn modelId="{88872B0C-FFFB-4BB0-B69C-5DDBB6196F80}" type="presOf" srcId="{9389486D-FA83-45EA-9864-CCAA67CB39EF}" destId="{6CAC4F6C-F146-4590-AB2A-095C5A446AA3}" srcOrd="0" destOrd="0" presId="urn:microsoft.com/office/officeart/2016/7/layout/BasicLinearProcessNumbered"/>
    <dgm:cxn modelId="{8557100D-B99E-4924-B173-C8CC419553EB}" srcId="{9389486D-FA83-45EA-9864-CCAA67CB39EF}" destId="{82FB2EDF-3BB1-412C-835B-5F6B628726F3}" srcOrd="1" destOrd="0" parTransId="{FCEA424B-0FED-4360-BE18-4F40A3FFDD3C}" sibTransId="{ED468E72-9F59-423B-9A6D-6ADA333E66D1}"/>
    <dgm:cxn modelId="{02415228-1A62-40B2-869E-07B37CB15A39}" srcId="{9389486D-FA83-45EA-9864-CCAA67CB39EF}" destId="{A7C0E1DC-4D9B-4DC0-BD65-CB0720BA7C07}" srcOrd="0" destOrd="0" parTransId="{1D295BCA-5A59-4924-9AA6-9E787A41D86C}" sibTransId="{3E4E9592-BE59-405E-8E68-A6642C268523}"/>
    <dgm:cxn modelId="{C318AB34-F714-4955-A531-4BB7A6DE41EB}" type="presOf" srcId="{F762A352-DE86-4D0E-A4E9-7BBDBC156AFE}" destId="{F79CD18B-6671-48E0-AAD4-E8BF190F097D}" srcOrd="0" destOrd="0" presId="urn:microsoft.com/office/officeart/2016/7/layout/BasicLinearProcessNumbered"/>
    <dgm:cxn modelId="{5423DF6A-ECDB-4187-914A-F6A3EDDFDA08}" type="presOf" srcId="{ED468E72-9F59-423B-9A6D-6ADA333E66D1}" destId="{4FC401A8-F30C-4C12-8EA9-7D37D2BDF228}" srcOrd="0" destOrd="0" presId="urn:microsoft.com/office/officeart/2016/7/layout/BasicLinearProcessNumbered"/>
    <dgm:cxn modelId="{44C0A651-CD40-4685-86C5-977E82FC0C4D}" type="presOf" srcId="{D16271C6-9531-41C4-8E76-FE1ACA374CA2}" destId="{9EF75579-E192-442B-9CA1-77F4EEF71638}" srcOrd="0" destOrd="0" presId="urn:microsoft.com/office/officeart/2016/7/layout/BasicLinearProcessNumbered"/>
    <dgm:cxn modelId="{CA5F1F55-CECD-447A-957F-EBDB69088058}" srcId="{9389486D-FA83-45EA-9864-CCAA67CB39EF}" destId="{F762A352-DE86-4D0E-A4E9-7BBDBC156AFE}" srcOrd="2" destOrd="0" parTransId="{D5FBC80B-0842-4DE1-8FA5-CD2E12161D80}" sibTransId="{D16271C6-9531-41C4-8E76-FE1ACA374CA2}"/>
    <dgm:cxn modelId="{FCB4BC96-F72E-4D64-982A-A50C58804387}" type="presOf" srcId="{F762A352-DE86-4D0E-A4E9-7BBDBC156AFE}" destId="{E47BE22C-CDBF-4243-B3BA-7CCB1A44E450}" srcOrd="1" destOrd="0" presId="urn:microsoft.com/office/officeart/2016/7/layout/BasicLinearProcessNumbered"/>
    <dgm:cxn modelId="{E369F19E-0E92-4112-B002-4ABDB0AB44A0}" type="presOf" srcId="{A7C0E1DC-4D9B-4DC0-BD65-CB0720BA7C07}" destId="{27FE5B4B-66F1-48C2-916A-4A21489F20B8}" srcOrd="1" destOrd="0" presId="urn:microsoft.com/office/officeart/2016/7/layout/BasicLinearProcessNumbered"/>
    <dgm:cxn modelId="{F5CA6FB6-8BFA-4B96-AA4D-582EAC159F33}" type="presOf" srcId="{3E4E9592-BE59-405E-8E68-A6642C268523}" destId="{E6614E13-A326-4A89-B2CE-C55E814D377E}" srcOrd="0" destOrd="0" presId="urn:microsoft.com/office/officeart/2016/7/layout/BasicLinearProcessNumbered"/>
    <dgm:cxn modelId="{9C45C6BE-238A-4B5F-93F5-D8F8994C7BA8}" type="presOf" srcId="{82FB2EDF-3BB1-412C-835B-5F6B628726F3}" destId="{DA6E68B1-7331-4274-BB39-88D4568F3B90}" srcOrd="0" destOrd="0" presId="urn:microsoft.com/office/officeart/2016/7/layout/BasicLinearProcessNumbered"/>
    <dgm:cxn modelId="{EDCCD7F5-B634-4CC5-B168-FED9C33E53A4}" type="presOf" srcId="{82FB2EDF-3BB1-412C-835B-5F6B628726F3}" destId="{7BD219DD-D7C0-4A56-8486-3AC898DA858F}" srcOrd="1" destOrd="0" presId="urn:microsoft.com/office/officeart/2016/7/layout/BasicLinearProcessNumbered"/>
    <dgm:cxn modelId="{467E4E0D-2DDD-4C50-B11C-08B2E6E35F9D}" type="presParOf" srcId="{6CAC4F6C-F146-4590-AB2A-095C5A446AA3}" destId="{9E8BDA5E-3B3F-4E05-A103-D37C83994421}" srcOrd="0" destOrd="0" presId="urn:microsoft.com/office/officeart/2016/7/layout/BasicLinearProcessNumbered"/>
    <dgm:cxn modelId="{E3A09D10-AC37-4FDC-A942-CDBD5CF750CF}" type="presParOf" srcId="{9E8BDA5E-3B3F-4E05-A103-D37C83994421}" destId="{B10140CC-D17C-44D1-A0AF-0BAD3D700323}" srcOrd="0" destOrd="0" presId="urn:microsoft.com/office/officeart/2016/7/layout/BasicLinearProcessNumbered"/>
    <dgm:cxn modelId="{63BA3DC6-428B-4DB2-A3B8-C827ABD4A46D}" type="presParOf" srcId="{9E8BDA5E-3B3F-4E05-A103-D37C83994421}" destId="{E6614E13-A326-4A89-B2CE-C55E814D377E}" srcOrd="1" destOrd="0" presId="urn:microsoft.com/office/officeart/2016/7/layout/BasicLinearProcessNumbered"/>
    <dgm:cxn modelId="{B4447F9D-2B03-40B7-8FEB-E1AF892B47E3}" type="presParOf" srcId="{9E8BDA5E-3B3F-4E05-A103-D37C83994421}" destId="{C18A630E-8160-432D-90EE-5D5E29F0611A}" srcOrd="2" destOrd="0" presId="urn:microsoft.com/office/officeart/2016/7/layout/BasicLinearProcessNumbered"/>
    <dgm:cxn modelId="{11EBCA34-720E-4885-993F-4A7651C1237C}" type="presParOf" srcId="{9E8BDA5E-3B3F-4E05-A103-D37C83994421}" destId="{27FE5B4B-66F1-48C2-916A-4A21489F20B8}" srcOrd="3" destOrd="0" presId="urn:microsoft.com/office/officeart/2016/7/layout/BasicLinearProcessNumbered"/>
    <dgm:cxn modelId="{31F8B9DB-E134-4D9E-BC28-C099546D6429}" type="presParOf" srcId="{6CAC4F6C-F146-4590-AB2A-095C5A446AA3}" destId="{EFC2CFD0-CB68-4CCF-9439-45AF60D592C0}" srcOrd="1" destOrd="0" presId="urn:microsoft.com/office/officeart/2016/7/layout/BasicLinearProcessNumbered"/>
    <dgm:cxn modelId="{23047BF5-5E32-4DAA-AFB9-EFBA8A94890C}" type="presParOf" srcId="{6CAC4F6C-F146-4590-AB2A-095C5A446AA3}" destId="{0C11771B-674D-4287-9205-BDB8DD0B59D0}" srcOrd="2" destOrd="0" presId="urn:microsoft.com/office/officeart/2016/7/layout/BasicLinearProcessNumbered"/>
    <dgm:cxn modelId="{DAFAAFE8-D691-4D97-BF1E-49135E421D08}" type="presParOf" srcId="{0C11771B-674D-4287-9205-BDB8DD0B59D0}" destId="{DA6E68B1-7331-4274-BB39-88D4568F3B90}" srcOrd="0" destOrd="0" presId="urn:microsoft.com/office/officeart/2016/7/layout/BasicLinearProcessNumbered"/>
    <dgm:cxn modelId="{ED00381B-FC50-456E-A794-DFF6097D1F76}" type="presParOf" srcId="{0C11771B-674D-4287-9205-BDB8DD0B59D0}" destId="{4FC401A8-F30C-4C12-8EA9-7D37D2BDF228}" srcOrd="1" destOrd="0" presId="urn:microsoft.com/office/officeart/2016/7/layout/BasicLinearProcessNumbered"/>
    <dgm:cxn modelId="{14803792-7EB1-4CEE-B9F0-11323862EB83}" type="presParOf" srcId="{0C11771B-674D-4287-9205-BDB8DD0B59D0}" destId="{B00A44D3-A5E3-4034-A4BD-D33453BC0B80}" srcOrd="2" destOrd="0" presId="urn:microsoft.com/office/officeart/2016/7/layout/BasicLinearProcessNumbered"/>
    <dgm:cxn modelId="{AE29F9D1-943E-4A15-AC0C-10FC1EF072F2}" type="presParOf" srcId="{0C11771B-674D-4287-9205-BDB8DD0B59D0}" destId="{7BD219DD-D7C0-4A56-8486-3AC898DA858F}" srcOrd="3" destOrd="0" presId="urn:microsoft.com/office/officeart/2016/7/layout/BasicLinearProcessNumbered"/>
    <dgm:cxn modelId="{F1F46FCB-B023-48FA-A65F-05F13F83E144}" type="presParOf" srcId="{6CAC4F6C-F146-4590-AB2A-095C5A446AA3}" destId="{D9B0913A-D91A-4F6D-8CC9-5AB406C81414}" srcOrd="3" destOrd="0" presId="urn:microsoft.com/office/officeart/2016/7/layout/BasicLinearProcessNumbered"/>
    <dgm:cxn modelId="{1F8C8516-0C24-4B8C-BD8D-1EAC376ACD32}" type="presParOf" srcId="{6CAC4F6C-F146-4590-AB2A-095C5A446AA3}" destId="{6D6E0AE4-45CE-4882-8664-A4288214C980}" srcOrd="4" destOrd="0" presId="urn:microsoft.com/office/officeart/2016/7/layout/BasicLinearProcessNumbered"/>
    <dgm:cxn modelId="{A2ED0377-FF7F-44A2-9BF7-6F1E48795D59}" type="presParOf" srcId="{6D6E0AE4-45CE-4882-8664-A4288214C980}" destId="{F79CD18B-6671-48E0-AAD4-E8BF190F097D}" srcOrd="0" destOrd="0" presId="urn:microsoft.com/office/officeart/2016/7/layout/BasicLinearProcessNumbered"/>
    <dgm:cxn modelId="{56BC6A1D-BD97-4441-BB37-2955C8338FD2}" type="presParOf" srcId="{6D6E0AE4-45CE-4882-8664-A4288214C980}" destId="{9EF75579-E192-442B-9CA1-77F4EEF71638}" srcOrd="1" destOrd="0" presId="urn:microsoft.com/office/officeart/2016/7/layout/BasicLinearProcessNumbered"/>
    <dgm:cxn modelId="{319F0918-8F25-4E9C-90AA-A46AF03D1B88}" type="presParOf" srcId="{6D6E0AE4-45CE-4882-8664-A4288214C980}" destId="{CAF0C2BA-4FBF-4DD9-A194-5A48688E163A}" srcOrd="2" destOrd="0" presId="urn:microsoft.com/office/officeart/2016/7/layout/BasicLinearProcessNumbered"/>
    <dgm:cxn modelId="{19E81272-0EE3-431B-898B-4D7EF41A55EF}" type="presParOf" srcId="{6D6E0AE4-45CE-4882-8664-A4288214C980}" destId="{E47BE22C-CDBF-4243-B3BA-7CCB1A44E450}"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361ACB6-6CC8-43B4-97FE-79932E298DD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1058252-6B52-4C68-BD3E-7582F32C882F}">
      <dgm:prSet/>
      <dgm:spPr/>
      <dgm:t>
        <a:bodyPr/>
        <a:lstStyle/>
        <a:p>
          <a:pPr>
            <a:lnSpc>
              <a:spcPct val="100000"/>
            </a:lnSpc>
          </a:pPr>
          <a:r>
            <a:rPr lang="en-IE"/>
            <a:t>The Concepta Conaty (1947 – 2000) Approach</a:t>
          </a:r>
          <a:endParaRPr lang="en-US"/>
        </a:p>
      </dgm:t>
    </dgm:pt>
    <dgm:pt modelId="{7C765ECA-0C9E-4F23-922E-180248A20718}" type="parTrans" cxnId="{74B6B21E-9523-4163-AECA-E5A75A54D6DD}">
      <dgm:prSet/>
      <dgm:spPr/>
      <dgm:t>
        <a:bodyPr/>
        <a:lstStyle/>
        <a:p>
          <a:endParaRPr lang="en-US"/>
        </a:p>
      </dgm:t>
    </dgm:pt>
    <dgm:pt modelId="{47DE34E0-4428-4475-AA24-436AF29B97C3}" type="sibTrans" cxnId="{74B6B21E-9523-4163-AECA-E5A75A54D6DD}">
      <dgm:prSet/>
      <dgm:spPr/>
      <dgm:t>
        <a:bodyPr/>
        <a:lstStyle/>
        <a:p>
          <a:endParaRPr lang="en-US"/>
        </a:p>
      </dgm:t>
    </dgm:pt>
    <dgm:pt modelId="{FE431256-D155-4F9F-9092-9D978C17D716}">
      <dgm:prSet/>
      <dgm:spPr/>
      <dgm:t>
        <a:bodyPr/>
        <a:lstStyle/>
        <a:p>
          <a:pPr>
            <a:lnSpc>
              <a:spcPct val="100000"/>
            </a:lnSpc>
          </a:pPr>
          <a:r>
            <a:rPr lang="en-IE"/>
            <a:t>https://www.irishtimes.com/news/concepta-conaty-1.733109</a:t>
          </a:r>
          <a:endParaRPr lang="en-US"/>
        </a:p>
      </dgm:t>
    </dgm:pt>
    <dgm:pt modelId="{A7773B3C-F526-4FFA-998F-B48AF680A8A5}" type="parTrans" cxnId="{3907083A-D7B0-4F30-856F-C26C626A7E51}">
      <dgm:prSet/>
      <dgm:spPr/>
      <dgm:t>
        <a:bodyPr/>
        <a:lstStyle/>
        <a:p>
          <a:endParaRPr lang="en-US"/>
        </a:p>
      </dgm:t>
    </dgm:pt>
    <dgm:pt modelId="{8AD968D5-F5C8-41CC-AA12-274A4A9418DF}" type="sibTrans" cxnId="{3907083A-D7B0-4F30-856F-C26C626A7E51}">
      <dgm:prSet/>
      <dgm:spPr/>
      <dgm:t>
        <a:bodyPr/>
        <a:lstStyle/>
        <a:p>
          <a:endParaRPr lang="en-US"/>
        </a:p>
      </dgm:t>
    </dgm:pt>
    <dgm:pt modelId="{10776268-79E0-45CF-B700-797D67C9FA54}" type="pres">
      <dgm:prSet presAssocID="{C361ACB6-6CC8-43B4-97FE-79932E298DD8}" presName="root" presStyleCnt="0">
        <dgm:presLayoutVars>
          <dgm:dir/>
          <dgm:resizeHandles val="exact"/>
        </dgm:presLayoutVars>
      </dgm:prSet>
      <dgm:spPr/>
    </dgm:pt>
    <dgm:pt modelId="{67E418F8-8C7B-48B7-97E2-340BA3A54561}" type="pres">
      <dgm:prSet presAssocID="{61058252-6B52-4C68-BD3E-7582F32C882F}" presName="compNode" presStyleCnt="0"/>
      <dgm:spPr/>
    </dgm:pt>
    <dgm:pt modelId="{D349D5C1-81E0-47FE-8F6C-C0B6528C3600}" type="pres">
      <dgm:prSet presAssocID="{61058252-6B52-4C68-BD3E-7582F32C882F}" presName="bgRect" presStyleLbl="bgShp" presStyleIdx="0" presStyleCnt="2"/>
      <dgm:spPr/>
    </dgm:pt>
    <dgm:pt modelId="{B7CD1C01-61AE-455C-8394-E53E4A85E3C8}" type="pres">
      <dgm:prSet presAssocID="{61058252-6B52-4C68-BD3E-7582F32C882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iploma Roll"/>
        </a:ext>
      </dgm:extLst>
    </dgm:pt>
    <dgm:pt modelId="{820DF6F4-ADBE-448A-83A3-0AB1413C3D9B}" type="pres">
      <dgm:prSet presAssocID="{61058252-6B52-4C68-BD3E-7582F32C882F}" presName="spaceRect" presStyleCnt="0"/>
      <dgm:spPr/>
    </dgm:pt>
    <dgm:pt modelId="{7EB633CC-46B6-4246-BF1F-FEC42CAFF74F}" type="pres">
      <dgm:prSet presAssocID="{61058252-6B52-4C68-BD3E-7582F32C882F}" presName="parTx" presStyleLbl="revTx" presStyleIdx="0" presStyleCnt="2">
        <dgm:presLayoutVars>
          <dgm:chMax val="0"/>
          <dgm:chPref val="0"/>
        </dgm:presLayoutVars>
      </dgm:prSet>
      <dgm:spPr/>
    </dgm:pt>
    <dgm:pt modelId="{B367A6B1-19AE-4B20-BD95-3789662D6E51}" type="pres">
      <dgm:prSet presAssocID="{47DE34E0-4428-4475-AA24-436AF29B97C3}" presName="sibTrans" presStyleCnt="0"/>
      <dgm:spPr/>
    </dgm:pt>
    <dgm:pt modelId="{5BE905B5-3FC8-4276-93E7-0873E358782D}" type="pres">
      <dgm:prSet presAssocID="{FE431256-D155-4F9F-9092-9D978C17D716}" presName="compNode" presStyleCnt="0"/>
      <dgm:spPr/>
    </dgm:pt>
    <dgm:pt modelId="{8BC224D9-9F15-4649-A46D-815E9C97FB71}" type="pres">
      <dgm:prSet presAssocID="{FE431256-D155-4F9F-9092-9D978C17D716}" presName="bgRect" presStyleLbl="bgShp" presStyleIdx="1" presStyleCnt="2"/>
      <dgm:spPr/>
    </dgm:pt>
    <dgm:pt modelId="{0B644E0D-0BDB-43C4-9E00-02F7D034756E}" type="pres">
      <dgm:prSet presAssocID="{FE431256-D155-4F9F-9092-9D978C17D71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arth Globe Americas"/>
        </a:ext>
      </dgm:extLst>
    </dgm:pt>
    <dgm:pt modelId="{63B5BE98-E8E2-4B2F-AE9C-5444B71726AD}" type="pres">
      <dgm:prSet presAssocID="{FE431256-D155-4F9F-9092-9D978C17D716}" presName="spaceRect" presStyleCnt="0"/>
      <dgm:spPr/>
    </dgm:pt>
    <dgm:pt modelId="{20413779-1AF3-4BD7-8E57-75C1E0D5925D}" type="pres">
      <dgm:prSet presAssocID="{FE431256-D155-4F9F-9092-9D978C17D716}" presName="parTx" presStyleLbl="revTx" presStyleIdx="1" presStyleCnt="2">
        <dgm:presLayoutVars>
          <dgm:chMax val="0"/>
          <dgm:chPref val="0"/>
        </dgm:presLayoutVars>
      </dgm:prSet>
      <dgm:spPr/>
    </dgm:pt>
  </dgm:ptLst>
  <dgm:cxnLst>
    <dgm:cxn modelId="{8BB43104-EF6B-4460-83E8-3940A206E2C2}" type="presOf" srcId="{C361ACB6-6CC8-43B4-97FE-79932E298DD8}" destId="{10776268-79E0-45CF-B700-797D67C9FA54}" srcOrd="0" destOrd="0" presId="urn:microsoft.com/office/officeart/2018/2/layout/IconVerticalSolidList"/>
    <dgm:cxn modelId="{74B6B21E-9523-4163-AECA-E5A75A54D6DD}" srcId="{C361ACB6-6CC8-43B4-97FE-79932E298DD8}" destId="{61058252-6B52-4C68-BD3E-7582F32C882F}" srcOrd="0" destOrd="0" parTransId="{7C765ECA-0C9E-4F23-922E-180248A20718}" sibTransId="{47DE34E0-4428-4475-AA24-436AF29B97C3}"/>
    <dgm:cxn modelId="{3907083A-D7B0-4F30-856F-C26C626A7E51}" srcId="{C361ACB6-6CC8-43B4-97FE-79932E298DD8}" destId="{FE431256-D155-4F9F-9092-9D978C17D716}" srcOrd="1" destOrd="0" parTransId="{A7773B3C-F526-4FFA-998F-B48AF680A8A5}" sibTransId="{8AD968D5-F5C8-41CC-AA12-274A4A9418DF}"/>
    <dgm:cxn modelId="{D31529C9-E16B-469B-B5A8-10C3E6255548}" type="presOf" srcId="{FE431256-D155-4F9F-9092-9D978C17D716}" destId="{20413779-1AF3-4BD7-8E57-75C1E0D5925D}" srcOrd="0" destOrd="0" presId="urn:microsoft.com/office/officeart/2018/2/layout/IconVerticalSolidList"/>
    <dgm:cxn modelId="{83104CEC-966B-435B-B6B8-FA53975A2543}" type="presOf" srcId="{61058252-6B52-4C68-BD3E-7582F32C882F}" destId="{7EB633CC-46B6-4246-BF1F-FEC42CAFF74F}" srcOrd="0" destOrd="0" presId="urn:microsoft.com/office/officeart/2018/2/layout/IconVerticalSolidList"/>
    <dgm:cxn modelId="{039B10E8-6C34-4E05-9302-7576FB5CC9CF}" type="presParOf" srcId="{10776268-79E0-45CF-B700-797D67C9FA54}" destId="{67E418F8-8C7B-48B7-97E2-340BA3A54561}" srcOrd="0" destOrd="0" presId="urn:microsoft.com/office/officeart/2018/2/layout/IconVerticalSolidList"/>
    <dgm:cxn modelId="{BEBBAE51-02C8-40F2-A939-83C68A9407F2}" type="presParOf" srcId="{67E418F8-8C7B-48B7-97E2-340BA3A54561}" destId="{D349D5C1-81E0-47FE-8F6C-C0B6528C3600}" srcOrd="0" destOrd="0" presId="urn:microsoft.com/office/officeart/2018/2/layout/IconVerticalSolidList"/>
    <dgm:cxn modelId="{8567A772-9DA0-40C3-8F24-2391F766A3BF}" type="presParOf" srcId="{67E418F8-8C7B-48B7-97E2-340BA3A54561}" destId="{B7CD1C01-61AE-455C-8394-E53E4A85E3C8}" srcOrd="1" destOrd="0" presId="urn:microsoft.com/office/officeart/2018/2/layout/IconVerticalSolidList"/>
    <dgm:cxn modelId="{88CAAB5B-D313-42F8-9819-408746D62826}" type="presParOf" srcId="{67E418F8-8C7B-48B7-97E2-340BA3A54561}" destId="{820DF6F4-ADBE-448A-83A3-0AB1413C3D9B}" srcOrd="2" destOrd="0" presId="urn:microsoft.com/office/officeart/2018/2/layout/IconVerticalSolidList"/>
    <dgm:cxn modelId="{03B2E35F-8922-4E2D-9D4B-D7A53D155C28}" type="presParOf" srcId="{67E418F8-8C7B-48B7-97E2-340BA3A54561}" destId="{7EB633CC-46B6-4246-BF1F-FEC42CAFF74F}" srcOrd="3" destOrd="0" presId="urn:microsoft.com/office/officeart/2018/2/layout/IconVerticalSolidList"/>
    <dgm:cxn modelId="{05D590E0-D5F0-45A8-A153-7DA65097BABE}" type="presParOf" srcId="{10776268-79E0-45CF-B700-797D67C9FA54}" destId="{B367A6B1-19AE-4B20-BD95-3789662D6E51}" srcOrd="1" destOrd="0" presId="urn:microsoft.com/office/officeart/2018/2/layout/IconVerticalSolidList"/>
    <dgm:cxn modelId="{553C18C6-5EC2-4360-A54A-11249E017489}" type="presParOf" srcId="{10776268-79E0-45CF-B700-797D67C9FA54}" destId="{5BE905B5-3FC8-4276-93E7-0873E358782D}" srcOrd="2" destOrd="0" presId="urn:microsoft.com/office/officeart/2018/2/layout/IconVerticalSolidList"/>
    <dgm:cxn modelId="{F271AA76-BF79-4E26-9E4D-CD9D439E743E}" type="presParOf" srcId="{5BE905B5-3FC8-4276-93E7-0873E358782D}" destId="{8BC224D9-9F15-4649-A46D-815E9C97FB71}" srcOrd="0" destOrd="0" presId="urn:microsoft.com/office/officeart/2018/2/layout/IconVerticalSolidList"/>
    <dgm:cxn modelId="{AF972AC6-76A7-49A7-9481-709BFCE4247D}" type="presParOf" srcId="{5BE905B5-3FC8-4276-93E7-0873E358782D}" destId="{0B644E0D-0BDB-43C4-9E00-02F7D034756E}" srcOrd="1" destOrd="0" presId="urn:microsoft.com/office/officeart/2018/2/layout/IconVerticalSolidList"/>
    <dgm:cxn modelId="{53A61712-57B1-49D1-8B52-CCE0CFD53D1C}" type="presParOf" srcId="{5BE905B5-3FC8-4276-93E7-0873E358782D}" destId="{63B5BE98-E8E2-4B2F-AE9C-5444B71726AD}" srcOrd="2" destOrd="0" presId="urn:microsoft.com/office/officeart/2018/2/layout/IconVerticalSolidList"/>
    <dgm:cxn modelId="{4C32D64F-07FE-4AD0-A41C-CC1B96443B05}" type="presParOf" srcId="{5BE905B5-3FC8-4276-93E7-0873E358782D}" destId="{20413779-1AF3-4BD7-8E57-75C1E0D5925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10DEAEE-1164-4D37-9D61-5918ECB5C3E3}"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6F1286F3-96E2-4717-B24E-A81A09B73905}">
      <dgm:prSet/>
      <dgm:spPr/>
      <dgm:t>
        <a:bodyPr/>
        <a:lstStyle/>
        <a:p>
          <a:r>
            <a:rPr lang="en-GB"/>
            <a:t>ESCI research</a:t>
          </a:r>
          <a:endParaRPr lang="en-US"/>
        </a:p>
      </dgm:t>
    </dgm:pt>
    <dgm:pt modelId="{05717A73-7020-407D-B7F7-A244BBE98FBF}" type="parTrans" cxnId="{DD447DA9-7734-4E04-AE7A-045C2589B8A8}">
      <dgm:prSet/>
      <dgm:spPr/>
      <dgm:t>
        <a:bodyPr/>
        <a:lstStyle/>
        <a:p>
          <a:endParaRPr lang="en-US"/>
        </a:p>
      </dgm:t>
    </dgm:pt>
    <dgm:pt modelId="{696CCE2E-E4EA-445C-8524-45BBA88740C6}" type="sibTrans" cxnId="{DD447DA9-7734-4E04-AE7A-045C2589B8A8}">
      <dgm:prSet/>
      <dgm:spPr/>
      <dgm:t>
        <a:bodyPr/>
        <a:lstStyle/>
        <a:p>
          <a:endParaRPr lang="en-US"/>
        </a:p>
      </dgm:t>
    </dgm:pt>
    <dgm:pt modelId="{0B3AC89E-A584-47EC-BD42-C09BECADC2EE}">
      <dgm:prSet/>
      <dgm:spPr/>
      <dgm:t>
        <a:bodyPr/>
        <a:lstStyle/>
        <a:p>
          <a:r>
            <a:rPr lang="en-GB"/>
            <a:t>ESCI Sub Committee on Gaeilge</a:t>
          </a:r>
          <a:endParaRPr lang="en-US"/>
        </a:p>
      </dgm:t>
    </dgm:pt>
    <dgm:pt modelId="{BF0EE1B2-647A-455A-911A-3EA880D03324}" type="parTrans" cxnId="{DB455AF1-42B8-45CB-8C9D-D1A21B23883E}">
      <dgm:prSet/>
      <dgm:spPr/>
      <dgm:t>
        <a:bodyPr/>
        <a:lstStyle/>
        <a:p>
          <a:endParaRPr lang="en-US"/>
        </a:p>
      </dgm:t>
    </dgm:pt>
    <dgm:pt modelId="{47BFAD7B-EAF5-4357-98A5-636C6FDDC7FE}" type="sibTrans" cxnId="{DB455AF1-42B8-45CB-8C9D-D1A21B23883E}">
      <dgm:prSet/>
      <dgm:spPr/>
      <dgm:t>
        <a:bodyPr/>
        <a:lstStyle/>
        <a:p>
          <a:endParaRPr lang="en-US"/>
        </a:p>
      </dgm:t>
    </dgm:pt>
    <dgm:pt modelId="{DC31FCBE-573A-430C-9BBB-78C0DA432BC6}">
      <dgm:prSet/>
      <dgm:spPr/>
      <dgm:t>
        <a:bodyPr/>
        <a:lstStyle/>
        <a:p>
          <a:r>
            <a:rPr lang="en-GB"/>
            <a:t>700 responses</a:t>
          </a:r>
          <a:endParaRPr lang="en-US"/>
        </a:p>
      </dgm:t>
    </dgm:pt>
    <dgm:pt modelId="{DF6F9361-7733-4652-B015-2214A0DCBB49}" type="parTrans" cxnId="{14707241-A9DF-4C33-A811-87223989BC17}">
      <dgm:prSet/>
      <dgm:spPr/>
      <dgm:t>
        <a:bodyPr/>
        <a:lstStyle/>
        <a:p>
          <a:endParaRPr lang="en-US"/>
        </a:p>
      </dgm:t>
    </dgm:pt>
    <dgm:pt modelId="{47CD70BD-40B5-4F1C-AB1F-393448996BE7}" type="sibTrans" cxnId="{14707241-A9DF-4C33-A811-87223989BC17}">
      <dgm:prSet/>
      <dgm:spPr/>
      <dgm:t>
        <a:bodyPr/>
        <a:lstStyle/>
        <a:p>
          <a:endParaRPr lang="en-US"/>
        </a:p>
      </dgm:t>
    </dgm:pt>
    <dgm:pt modelId="{E678E77B-52E7-4950-AD6C-DA3FB634B9F4}">
      <dgm:prSet/>
      <dgm:spPr/>
      <dgm:t>
        <a:bodyPr/>
        <a:lstStyle/>
        <a:p>
          <a:r>
            <a:rPr lang="en-GB"/>
            <a:t>Teacher confidence and competency</a:t>
          </a:r>
          <a:endParaRPr lang="en-US"/>
        </a:p>
      </dgm:t>
    </dgm:pt>
    <dgm:pt modelId="{FE5C67D3-89D8-4C4D-A1C0-F939B3854D7A}" type="parTrans" cxnId="{61F60F84-B809-472C-8BD7-23C615EFFB9B}">
      <dgm:prSet/>
      <dgm:spPr/>
      <dgm:t>
        <a:bodyPr/>
        <a:lstStyle/>
        <a:p>
          <a:endParaRPr lang="en-US"/>
        </a:p>
      </dgm:t>
    </dgm:pt>
    <dgm:pt modelId="{49DDA131-3C8C-4611-9F23-154B32763187}" type="sibTrans" cxnId="{61F60F84-B809-472C-8BD7-23C615EFFB9B}">
      <dgm:prSet/>
      <dgm:spPr/>
      <dgm:t>
        <a:bodyPr/>
        <a:lstStyle/>
        <a:p>
          <a:endParaRPr lang="en-US"/>
        </a:p>
      </dgm:t>
    </dgm:pt>
    <dgm:pt modelId="{6F544A1C-31E3-4943-8A7B-2AEB0175E933}">
      <dgm:prSet/>
      <dgm:spPr/>
      <dgm:t>
        <a:bodyPr/>
        <a:lstStyle/>
        <a:p>
          <a:r>
            <a:rPr lang="en-GB"/>
            <a:t>CPD Professional Learning not adequate</a:t>
          </a:r>
          <a:endParaRPr lang="en-US"/>
        </a:p>
      </dgm:t>
    </dgm:pt>
    <dgm:pt modelId="{D444053C-3B7A-440D-AAF8-B1141F89BE59}" type="parTrans" cxnId="{07702BFE-9534-4040-A86C-40004E14D811}">
      <dgm:prSet/>
      <dgm:spPr/>
      <dgm:t>
        <a:bodyPr/>
        <a:lstStyle/>
        <a:p>
          <a:endParaRPr lang="en-US"/>
        </a:p>
      </dgm:t>
    </dgm:pt>
    <dgm:pt modelId="{20BD99D4-7622-408E-800C-C66B6930F6F4}" type="sibTrans" cxnId="{07702BFE-9534-4040-A86C-40004E14D811}">
      <dgm:prSet/>
      <dgm:spPr/>
      <dgm:t>
        <a:bodyPr/>
        <a:lstStyle/>
        <a:p>
          <a:endParaRPr lang="en-US"/>
        </a:p>
      </dgm:t>
    </dgm:pt>
    <dgm:pt modelId="{A6641624-3D2C-433C-8919-CEBA77FCF1CE}">
      <dgm:prSet/>
      <dgm:spPr/>
      <dgm:t>
        <a:bodyPr/>
        <a:lstStyle/>
        <a:p>
          <a:r>
            <a:rPr lang="en-GB"/>
            <a:t>Resources</a:t>
          </a:r>
          <a:endParaRPr lang="en-US"/>
        </a:p>
      </dgm:t>
    </dgm:pt>
    <dgm:pt modelId="{F98DE87D-79BB-4941-868E-67D980096D21}" type="parTrans" cxnId="{3F84664F-107D-482F-8BD4-7019A9EF59E6}">
      <dgm:prSet/>
      <dgm:spPr/>
      <dgm:t>
        <a:bodyPr/>
        <a:lstStyle/>
        <a:p>
          <a:endParaRPr lang="en-US"/>
        </a:p>
      </dgm:t>
    </dgm:pt>
    <dgm:pt modelId="{14E3879B-4EC6-447B-824F-5B2E3871AA5F}" type="sibTrans" cxnId="{3F84664F-107D-482F-8BD4-7019A9EF59E6}">
      <dgm:prSet/>
      <dgm:spPr/>
      <dgm:t>
        <a:bodyPr/>
        <a:lstStyle/>
        <a:p>
          <a:endParaRPr lang="en-US"/>
        </a:p>
      </dgm:t>
    </dgm:pt>
    <dgm:pt modelId="{2DDD6D4C-CF73-4B73-8466-5F44CEFE3AE9}">
      <dgm:prSet/>
      <dgm:spPr/>
      <dgm:t>
        <a:bodyPr/>
        <a:lstStyle/>
        <a:p>
          <a:r>
            <a:rPr lang="en-GB"/>
            <a:t>Parental Attitudes</a:t>
          </a:r>
          <a:endParaRPr lang="en-US"/>
        </a:p>
      </dgm:t>
    </dgm:pt>
    <dgm:pt modelId="{BACDF60E-3DE6-47AC-99DF-7066264844E1}" type="parTrans" cxnId="{E62EA955-3815-4E9B-932D-66365982C524}">
      <dgm:prSet/>
      <dgm:spPr/>
      <dgm:t>
        <a:bodyPr/>
        <a:lstStyle/>
        <a:p>
          <a:endParaRPr lang="en-US"/>
        </a:p>
      </dgm:t>
    </dgm:pt>
    <dgm:pt modelId="{58CE8888-8AF7-46C7-85BE-D1F0FCA2268A}" type="sibTrans" cxnId="{E62EA955-3815-4E9B-932D-66365982C524}">
      <dgm:prSet/>
      <dgm:spPr/>
      <dgm:t>
        <a:bodyPr/>
        <a:lstStyle/>
        <a:p>
          <a:endParaRPr lang="en-US"/>
        </a:p>
      </dgm:t>
    </dgm:pt>
    <dgm:pt modelId="{4D902A28-B4DA-410A-A874-29908DB55848}">
      <dgm:prSet/>
      <dgm:spPr/>
      <dgm:t>
        <a:bodyPr/>
        <a:lstStyle/>
        <a:p>
          <a:r>
            <a:rPr lang="en-GB"/>
            <a:t>Pupil Attidudes </a:t>
          </a:r>
          <a:endParaRPr lang="en-US"/>
        </a:p>
      </dgm:t>
    </dgm:pt>
    <dgm:pt modelId="{C62F33F2-12D9-4A0C-81E3-75E4EEE0A874}" type="parTrans" cxnId="{C45B290A-A300-4E52-9692-E79B77303B74}">
      <dgm:prSet/>
      <dgm:spPr/>
      <dgm:t>
        <a:bodyPr/>
        <a:lstStyle/>
        <a:p>
          <a:endParaRPr lang="en-US"/>
        </a:p>
      </dgm:t>
    </dgm:pt>
    <dgm:pt modelId="{08DF4BE1-ACD7-4A83-A29C-7D1A65E96A0B}" type="sibTrans" cxnId="{C45B290A-A300-4E52-9692-E79B77303B74}">
      <dgm:prSet/>
      <dgm:spPr/>
      <dgm:t>
        <a:bodyPr/>
        <a:lstStyle/>
        <a:p>
          <a:endParaRPr lang="en-US"/>
        </a:p>
      </dgm:t>
    </dgm:pt>
    <dgm:pt modelId="{DE7F51F3-356B-46E7-A20B-8E0CA1C41D16}" type="pres">
      <dgm:prSet presAssocID="{D10DEAEE-1164-4D37-9D61-5918ECB5C3E3}" presName="vert0" presStyleCnt="0">
        <dgm:presLayoutVars>
          <dgm:dir/>
          <dgm:animOne val="branch"/>
          <dgm:animLvl val="lvl"/>
        </dgm:presLayoutVars>
      </dgm:prSet>
      <dgm:spPr/>
    </dgm:pt>
    <dgm:pt modelId="{3C64583D-902B-47FD-BB88-A5AE5D8371A4}" type="pres">
      <dgm:prSet presAssocID="{6F1286F3-96E2-4717-B24E-A81A09B73905}" presName="thickLine" presStyleLbl="alignNode1" presStyleIdx="0" presStyleCnt="8"/>
      <dgm:spPr/>
    </dgm:pt>
    <dgm:pt modelId="{0C462671-5100-4254-93BF-92471ADE4352}" type="pres">
      <dgm:prSet presAssocID="{6F1286F3-96E2-4717-B24E-A81A09B73905}" presName="horz1" presStyleCnt="0"/>
      <dgm:spPr/>
    </dgm:pt>
    <dgm:pt modelId="{DAE05868-0198-4AD2-804D-F0787FF89983}" type="pres">
      <dgm:prSet presAssocID="{6F1286F3-96E2-4717-B24E-A81A09B73905}" presName="tx1" presStyleLbl="revTx" presStyleIdx="0" presStyleCnt="8"/>
      <dgm:spPr/>
    </dgm:pt>
    <dgm:pt modelId="{E38614D5-F505-440C-917F-81250CCA8A10}" type="pres">
      <dgm:prSet presAssocID="{6F1286F3-96E2-4717-B24E-A81A09B73905}" presName="vert1" presStyleCnt="0"/>
      <dgm:spPr/>
    </dgm:pt>
    <dgm:pt modelId="{D2694F74-7C78-46B4-B7BA-F3AE0ADE0BED}" type="pres">
      <dgm:prSet presAssocID="{0B3AC89E-A584-47EC-BD42-C09BECADC2EE}" presName="thickLine" presStyleLbl="alignNode1" presStyleIdx="1" presStyleCnt="8"/>
      <dgm:spPr/>
    </dgm:pt>
    <dgm:pt modelId="{D9AE9DB8-C932-48B9-A5FE-401611DD02C6}" type="pres">
      <dgm:prSet presAssocID="{0B3AC89E-A584-47EC-BD42-C09BECADC2EE}" presName="horz1" presStyleCnt="0"/>
      <dgm:spPr/>
    </dgm:pt>
    <dgm:pt modelId="{5184A243-EACB-40E0-B6FA-31238AAFAB91}" type="pres">
      <dgm:prSet presAssocID="{0B3AC89E-A584-47EC-BD42-C09BECADC2EE}" presName="tx1" presStyleLbl="revTx" presStyleIdx="1" presStyleCnt="8"/>
      <dgm:spPr/>
    </dgm:pt>
    <dgm:pt modelId="{8892F8C7-E43E-4EDD-9536-60F7E3968D4C}" type="pres">
      <dgm:prSet presAssocID="{0B3AC89E-A584-47EC-BD42-C09BECADC2EE}" presName="vert1" presStyleCnt="0"/>
      <dgm:spPr/>
    </dgm:pt>
    <dgm:pt modelId="{052A3C99-F92C-4230-AFEB-57ABADFB623F}" type="pres">
      <dgm:prSet presAssocID="{DC31FCBE-573A-430C-9BBB-78C0DA432BC6}" presName="thickLine" presStyleLbl="alignNode1" presStyleIdx="2" presStyleCnt="8"/>
      <dgm:spPr/>
    </dgm:pt>
    <dgm:pt modelId="{81F5F038-4804-4266-80D3-B0BFAE7043E7}" type="pres">
      <dgm:prSet presAssocID="{DC31FCBE-573A-430C-9BBB-78C0DA432BC6}" presName="horz1" presStyleCnt="0"/>
      <dgm:spPr/>
    </dgm:pt>
    <dgm:pt modelId="{7D24964E-E247-4293-B4C3-FC6EED09882C}" type="pres">
      <dgm:prSet presAssocID="{DC31FCBE-573A-430C-9BBB-78C0DA432BC6}" presName="tx1" presStyleLbl="revTx" presStyleIdx="2" presStyleCnt="8"/>
      <dgm:spPr/>
    </dgm:pt>
    <dgm:pt modelId="{E399AC8E-E81A-4177-86F7-79D397DA5E32}" type="pres">
      <dgm:prSet presAssocID="{DC31FCBE-573A-430C-9BBB-78C0DA432BC6}" presName="vert1" presStyleCnt="0"/>
      <dgm:spPr/>
    </dgm:pt>
    <dgm:pt modelId="{1DAAEB5F-A936-43E1-94A3-FDAFF41BC1C3}" type="pres">
      <dgm:prSet presAssocID="{E678E77B-52E7-4950-AD6C-DA3FB634B9F4}" presName="thickLine" presStyleLbl="alignNode1" presStyleIdx="3" presStyleCnt="8"/>
      <dgm:spPr/>
    </dgm:pt>
    <dgm:pt modelId="{B128D4AC-F4F7-4F72-8686-5A870B4E10F0}" type="pres">
      <dgm:prSet presAssocID="{E678E77B-52E7-4950-AD6C-DA3FB634B9F4}" presName="horz1" presStyleCnt="0"/>
      <dgm:spPr/>
    </dgm:pt>
    <dgm:pt modelId="{37B4C68E-99FF-4BFA-B950-197D2318372B}" type="pres">
      <dgm:prSet presAssocID="{E678E77B-52E7-4950-AD6C-DA3FB634B9F4}" presName="tx1" presStyleLbl="revTx" presStyleIdx="3" presStyleCnt="8"/>
      <dgm:spPr/>
    </dgm:pt>
    <dgm:pt modelId="{1E0C0D58-B03D-4458-AD4B-8CCA390217C7}" type="pres">
      <dgm:prSet presAssocID="{E678E77B-52E7-4950-AD6C-DA3FB634B9F4}" presName="vert1" presStyleCnt="0"/>
      <dgm:spPr/>
    </dgm:pt>
    <dgm:pt modelId="{B6CED5B9-69B8-4F10-994D-168C14D674D4}" type="pres">
      <dgm:prSet presAssocID="{6F544A1C-31E3-4943-8A7B-2AEB0175E933}" presName="thickLine" presStyleLbl="alignNode1" presStyleIdx="4" presStyleCnt="8"/>
      <dgm:spPr/>
    </dgm:pt>
    <dgm:pt modelId="{A4B5C096-7AB3-4DE4-B141-3CF8F6E62006}" type="pres">
      <dgm:prSet presAssocID="{6F544A1C-31E3-4943-8A7B-2AEB0175E933}" presName="horz1" presStyleCnt="0"/>
      <dgm:spPr/>
    </dgm:pt>
    <dgm:pt modelId="{E67BD538-5AC8-4DDC-B588-F200185BD20A}" type="pres">
      <dgm:prSet presAssocID="{6F544A1C-31E3-4943-8A7B-2AEB0175E933}" presName="tx1" presStyleLbl="revTx" presStyleIdx="4" presStyleCnt="8"/>
      <dgm:spPr/>
    </dgm:pt>
    <dgm:pt modelId="{71D0E3C9-3D65-4708-92C6-CB79D19B2B4B}" type="pres">
      <dgm:prSet presAssocID="{6F544A1C-31E3-4943-8A7B-2AEB0175E933}" presName="vert1" presStyleCnt="0"/>
      <dgm:spPr/>
    </dgm:pt>
    <dgm:pt modelId="{20242497-5421-4523-8983-83BE7D42E4F0}" type="pres">
      <dgm:prSet presAssocID="{A6641624-3D2C-433C-8919-CEBA77FCF1CE}" presName="thickLine" presStyleLbl="alignNode1" presStyleIdx="5" presStyleCnt="8"/>
      <dgm:spPr/>
    </dgm:pt>
    <dgm:pt modelId="{69162041-EDA8-4801-AA2E-55DE8F4B5E07}" type="pres">
      <dgm:prSet presAssocID="{A6641624-3D2C-433C-8919-CEBA77FCF1CE}" presName="horz1" presStyleCnt="0"/>
      <dgm:spPr/>
    </dgm:pt>
    <dgm:pt modelId="{676CF8B2-D20D-4019-964E-33FEC28A659B}" type="pres">
      <dgm:prSet presAssocID="{A6641624-3D2C-433C-8919-CEBA77FCF1CE}" presName="tx1" presStyleLbl="revTx" presStyleIdx="5" presStyleCnt="8"/>
      <dgm:spPr/>
    </dgm:pt>
    <dgm:pt modelId="{9A05BD0A-06B4-4C46-BA2E-BBA54B4E5706}" type="pres">
      <dgm:prSet presAssocID="{A6641624-3D2C-433C-8919-CEBA77FCF1CE}" presName="vert1" presStyleCnt="0"/>
      <dgm:spPr/>
    </dgm:pt>
    <dgm:pt modelId="{52CB52AB-4980-4CAD-80E9-23DB8FFEDD83}" type="pres">
      <dgm:prSet presAssocID="{2DDD6D4C-CF73-4B73-8466-5F44CEFE3AE9}" presName="thickLine" presStyleLbl="alignNode1" presStyleIdx="6" presStyleCnt="8"/>
      <dgm:spPr/>
    </dgm:pt>
    <dgm:pt modelId="{A8C37CBB-D369-438E-8B9A-F0292CDAA925}" type="pres">
      <dgm:prSet presAssocID="{2DDD6D4C-CF73-4B73-8466-5F44CEFE3AE9}" presName="horz1" presStyleCnt="0"/>
      <dgm:spPr/>
    </dgm:pt>
    <dgm:pt modelId="{E75278D6-0F22-40DC-8379-5D0538E66D90}" type="pres">
      <dgm:prSet presAssocID="{2DDD6D4C-CF73-4B73-8466-5F44CEFE3AE9}" presName="tx1" presStyleLbl="revTx" presStyleIdx="6" presStyleCnt="8"/>
      <dgm:spPr/>
    </dgm:pt>
    <dgm:pt modelId="{5CDD96AD-60C0-42E6-AD5B-FFAEB715D4A9}" type="pres">
      <dgm:prSet presAssocID="{2DDD6D4C-CF73-4B73-8466-5F44CEFE3AE9}" presName="vert1" presStyleCnt="0"/>
      <dgm:spPr/>
    </dgm:pt>
    <dgm:pt modelId="{C164190B-BB36-4E75-84A7-A6814AA3DD33}" type="pres">
      <dgm:prSet presAssocID="{4D902A28-B4DA-410A-A874-29908DB55848}" presName="thickLine" presStyleLbl="alignNode1" presStyleIdx="7" presStyleCnt="8"/>
      <dgm:spPr/>
    </dgm:pt>
    <dgm:pt modelId="{ACC6FAD9-6D58-418A-BE60-E9DBF0340230}" type="pres">
      <dgm:prSet presAssocID="{4D902A28-B4DA-410A-A874-29908DB55848}" presName="horz1" presStyleCnt="0"/>
      <dgm:spPr/>
    </dgm:pt>
    <dgm:pt modelId="{2C02D4B9-3F56-445B-8162-0CAF36B69701}" type="pres">
      <dgm:prSet presAssocID="{4D902A28-B4DA-410A-A874-29908DB55848}" presName="tx1" presStyleLbl="revTx" presStyleIdx="7" presStyleCnt="8"/>
      <dgm:spPr/>
    </dgm:pt>
    <dgm:pt modelId="{7DFA56DC-87B6-4C51-8857-1776227C6020}" type="pres">
      <dgm:prSet presAssocID="{4D902A28-B4DA-410A-A874-29908DB55848}" presName="vert1" presStyleCnt="0"/>
      <dgm:spPr/>
    </dgm:pt>
  </dgm:ptLst>
  <dgm:cxnLst>
    <dgm:cxn modelId="{C45B290A-A300-4E52-9692-E79B77303B74}" srcId="{D10DEAEE-1164-4D37-9D61-5918ECB5C3E3}" destId="{4D902A28-B4DA-410A-A874-29908DB55848}" srcOrd="7" destOrd="0" parTransId="{C62F33F2-12D9-4A0C-81E3-75E4EEE0A874}" sibTransId="{08DF4BE1-ACD7-4A83-A29C-7D1A65E96A0B}"/>
    <dgm:cxn modelId="{14707241-A9DF-4C33-A811-87223989BC17}" srcId="{D10DEAEE-1164-4D37-9D61-5918ECB5C3E3}" destId="{DC31FCBE-573A-430C-9BBB-78C0DA432BC6}" srcOrd="2" destOrd="0" parTransId="{DF6F9361-7733-4652-B015-2214A0DCBB49}" sibTransId="{47CD70BD-40B5-4F1C-AB1F-393448996BE7}"/>
    <dgm:cxn modelId="{3F84664F-107D-482F-8BD4-7019A9EF59E6}" srcId="{D10DEAEE-1164-4D37-9D61-5918ECB5C3E3}" destId="{A6641624-3D2C-433C-8919-CEBA77FCF1CE}" srcOrd="5" destOrd="0" parTransId="{F98DE87D-79BB-4941-868E-67D980096D21}" sibTransId="{14E3879B-4EC6-447B-824F-5B2E3871AA5F}"/>
    <dgm:cxn modelId="{7E46F272-69F9-44B3-8935-DD85932E388B}" type="presOf" srcId="{6F1286F3-96E2-4717-B24E-A81A09B73905}" destId="{DAE05868-0198-4AD2-804D-F0787FF89983}" srcOrd="0" destOrd="0" presId="urn:microsoft.com/office/officeart/2008/layout/LinedList"/>
    <dgm:cxn modelId="{E62EA955-3815-4E9B-932D-66365982C524}" srcId="{D10DEAEE-1164-4D37-9D61-5918ECB5C3E3}" destId="{2DDD6D4C-CF73-4B73-8466-5F44CEFE3AE9}" srcOrd="6" destOrd="0" parTransId="{BACDF60E-3DE6-47AC-99DF-7066264844E1}" sibTransId="{58CE8888-8AF7-46C7-85BE-D1F0FCA2268A}"/>
    <dgm:cxn modelId="{F80E8580-9202-48CC-8C5B-3AA8203A63FA}" type="presOf" srcId="{0B3AC89E-A584-47EC-BD42-C09BECADC2EE}" destId="{5184A243-EACB-40E0-B6FA-31238AAFAB91}" srcOrd="0" destOrd="0" presId="urn:microsoft.com/office/officeart/2008/layout/LinedList"/>
    <dgm:cxn modelId="{4E44F783-60B8-4EAD-81A2-F786B42D5BC3}" type="presOf" srcId="{4D902A28-B4DA-410A-A874-29908DB55848}" destId="{2C02D4B9-3F56-445B-8162-0CAF36B69701}" srcOrd="0" destOrd="0" presId="urn:microsoft.com/office/officeart/2008/layout/LinedList"/>
    <dgm:cxn modelId="{61F60F84-B809-472C-8BD7-23C615EFFB9B}" srcId="{D10DEAEE-1164-4D37-9D61-5918ECB5C3E3}" destId="{E678E77B-52E7-4950-AD6C-DA3FB634B9F4}" srcOrd="3" destOrd="0" parTransId="{FE5C67D3-89D8-4C4D-A1C0-F939B3854D7A}" sibTransId="{49DDA131-3C8C-4611-9F23-154B32763187}"/>
    <dgm:cxn modelId="{2E57CB87-589E-4308-ADA9-ED11EA76F07E}" type="presOf" srcId="{D10DEAEE-1164-4D37-9D61-5918ECB5C3E3}" destId="{DE7F51F3-356B-46E7-A20B-8E0CA1C41D16}" srcOrd="0" destOrd="0" presId="urn:microsoft.com/office/officeart/2008/layout/LinedList"/>
    <dgm:cxn modelId="{08C43D88-3A45-4539-AB68-24E331EF51BD}" type="presOf" srcId="{2DDD6D4C-CF73-4B73-8466-5F44CEFE3AE9}" destId="{E75278D6-0F22-40DC-8379-5D0538E66D90}" srcOrd="0" destOrd="0" presId="urn:microsoft.com/office/officeart/2008/layout/LinedList"/>
    <dgm:cxn modelId="{AEA8C988-F575-475F-9D17-EEF6BCC63A93}" type="presOf" srcId="{6F544A1C-31E3-4943-8A7B-2AEB0175E933}" destId="{E67BD538-5AC8-4DDC-B588-F200185BD20A}" srcOrd="0" destOrd="0" presId="urn:microsoft.com/office/officeart/2008/layout/LinedList"/>
    <dgm:cxn modelId="{F7F548A3-148D-4D02-B4FE-5691CBCE2CDA}" type="presOf" srcId="{A6641624-3D2C-433C-8919-CEBA77FCF1CE}" destId="{676CF8B2-D20D-4019-964E-33FEC28A659B}" srcOrd="0" destOrd="0" presId="urn:microsoft.com/office/officeart/2008/layout/LinedList"/>
    <dgm:cxn modelId="{DD447DA9-7734-4E04-AE7A-045C2589B8A8}" srcId="{D10DEAEE-1164-4D37-9D61-5918ECB5C3E3}" destId="{6F1286F3-96E2-4717-B24E-A81A09B73905}" srcOrd="0" destOrd="0" parTransId="{05717A73-7020-407D-B7F7-A244BBE98FBF}" sibTransId="{696CCE2E-E4EA-445C-8524-45BBA88740C6}"/>
    <dgm:cxn modelId="{90546DC3-B50C-457E-8852-E9741E7F91DC}" type="presOf" srcId="{DC31FCBE-573A-430C-9BBB-78C0DA432BC6}" destId="{7D24964E-E247-4293-B4C3-FC6EED09882C}" srcOrd="0" destOrd="0" presId="urn:microsoft.com/office/officeart/2008/layout/LinedList"/>
    <dgm:cxn modelId="{017967C8-0715-4DBE-83C1-86687A04D198}" type="presOf" srcId="{E678E77B-52E7-4950-AD6C-DA3FB634B9F4}" destId="{37B4C68E-99FF-4BFA-B950-197D2318372B}" srcOrd="0" destOrd="0" presId="urn:microsoft.com/office/officeart/2008/layout/LinedList"/>
    <dgm:cxn modelId="{DB455AF1-42B8-45CB-8C9D-D1A21B23883E}" srcId="{D10DEAEE-1164-4D37-9D61-5918ECB5C3E3}" destId="{0B3AC89E-A584-47EC-BD42-C09BECADC2EE}" srcOrd="1" destOrd="0" parTransId="{BF0EE1B2-647A-455A-911A-3EA880D03324}" sibTransId="{47BFAD7B-EAF5-4357-98A5-636C6FDDC7FE}"/>
    <dgm:cxn modelId="{07702BFE-9534-4040-A86C-40004E14D811}" srcId="{D10DEAEE-1164-4D37-9D61-5918ECB5C3E3}" destId="{6F544A1C-31E3-4943-8A7B-2AEB0175E933}" srcOrd="4" destOrd="0" parTransId="{D444053C-3B7A-440D-AAF8-B1141F89BE59}" sibTransId="{20BD99D4-7622-408E-800C-C66B6930F6F4}"/>
    <dgm:cxn modelId="{68DB1DE3-26E4-4C6C-A936-343E5B157037}" type="presParOf" srcId="{DE7F51F3-356B-46E7-A20B-8E0CA1C41D16}" destId="{3C64583D-902B-47FD-BB88-A5AE5D8371A4}" srcOrd="0" destOrd="0" presId="urn:microsoft.com/office/officeart/2008/layout/LinedList"/>
    <dgm:cxn modelId="{0FA1E8DF-AEBF-46AA-ACCC-D16439325FF4}" type="presParOf" srcId="{DE7F51F3-356B-46E7-A20B-8E0CA1C41D16}" destId="{0C462671-5100-4254-93BF-92471ADE4352}" srcOrd="1" destOrd="0" presId="urn:microsoft.com/office/officeart/2008/layout/LinedList"/>
    <dgm:cxn modelId="{DA78C3A6-8689-43EF-BCC4-5F8B1869D526}" type="presParOf" srcId="{0C462671-5100-4254-93BF-92471ADE4352}" destId="{DAE05868-0198-4AD2-804D-F0787FF89983}" srcOrd="0" destOrd="0" presId="urn:microsoft.com/office/officeart/2008/layout/LinedList"/>
    <dgm:cxn modelId="{CFAE3B02-C248-45F6-90F8-C3EF06F92D5D}" type="presParOf" srcId="{0C462671-5100-4254-93BF-92471ADE4352}" destId="{E38614D5-F505-440C-917F-81250CCA8A10}" srcOrd="1" destOrd="0" presId="urn:microsoft.com/office/officeart/2008/layout/LinedList"/>
    <dgm:cxn modelId="{33915BEC-E6CF-4118-8A2F-A89AE2C0DA0E}" type="presParOf" srcId="{DE7F51F3-356B-46E7-A20B-8E0CA1C41D16}" destId="{D2694F74-7C78-46B4-B7BA-F3AE0ADE0BED}" srcOrd="2" destOrd="0" presId="urn:microsoft.com/office/officeart/2008/layout/LinedList"/>
    <dgm:cxn modelId="{4E9202FD-7A71-4F96-98E9-C44B669E414D}" type="presParOf" srcId="{DE7F51F3-356B-46E7-A20B-8E0CA1C41D16}" destId="{D9AE9DB8-C932-48B9-A5FE-401611DD02C6}" srcOrd="3" destOrd="0" presId="urn:microsoft.com/office/officeart/2008/layout/LinedList"/>
    <dgm:cxn modelId="{E61BABAD-413D-4293-8C9E-6316A84C51B9}" type="presParOf" srcId="{D9AE9DB8-C932-48B9-A5FE-401611DD02C6}" destId="{5184A243-EACB-40E0-B6FA-31238AAFAB91}" srcOrd="0" destOrd="0" presId="urn:microsoft.com/office/officeart/2008/layout/LinedList"/>
    <dgm:cxn modelId="{55360CC3-E725-4047-9F44-48A516C0C6E0}" type="presParOf" srcId="{D9AE9DB8-C932-48B9-A5FE-401611DD02C6}" destId="{8892F8C7-E43E-4EDD-9536-60F7E3968D4C}" srcOrd="1" destOrd="0" presId="urn:microsoft.com/office/officeart/2008/layout/LinedList"/>
    <dgm:cxn modelId="{47669230-40A2-4DFE-AA53-F5392A13659F}" type="presParOf" srcId="{DE7F51F3-356B-46E7-A20B-8E0CA1C41D16}" destId="{052A3C99-F92C-4230-AFEB-57ABADFB623F}" srcOrd="4" destOrd="0" presId="urn:microsoft.com/office/officeart/2008/layout/LinedList"/>
    <dgm:cxn modelId="{D45310F3-32BF-4DEC-8FD0-6050DE0D2583}" type="presParOf" srcId="{DE7F51F3-356B-46E7-A20B-8E0CA1C41D16}" destId="{81F5F038-4804-4266-80D3-B0BFAE7043E7}" srcOrd="5" destOrd="0" presId="urn:microsoft.com/office/officeart/2008/layout/LinedList"/>
    <dgm:cxn modelId="{DA3CE422-5729-449C-85CE-71E4A1FD151C}" type="presParOf" srcId="{81F5F038-4804-4266-80D3-B0BFAE7043E7}" destId="{7D24964E-E247-4293-B4C3-FC6EED09882C}" srcOrd="0" destOrd="0" presId="urn:microsoft.com/office/officeart/2008/layout/LinedList"/>
    <dgm:cxn modelId="{370FEA3F-28C3-4B3E-93C4-3B5AC49EAE3B}" type="presParOf" srcId="{81F5F038-4804-4266-80D3-B0BFAE7043E7}" destId="{E399AC8E-E81A-4177-86F7-79D397DA5E32}" srcOrd="1" destOrd="0" presId="urn:microsoft.com/office/officeart/2008/layout/LinedList"/>
    <dgm:cxn modelId="{AFFE734F-8EB6-46BB-A7A3-28D559EEB13C}" type="presParOf" srcId="{DE7F51F3-356B-46E7-A20B-8E0CA1C41D16}" destId="{1DAAEB5F-A936-43E1-94A3-FDAFF41BC1C3}" srcOrd="6" destOrd="0" presId="urn:microsoft.com/office/officeart/2008/layout/LinedList"/>
    <dgm:cxn modelId="{F12FAAF2-6D1B-4B7E-94BC-99B69FE9B837}" type="presParOf" srcId="{DE7F51F3-356B-46E7-A20B-8E0CA1C41D16}" destId="{B128D4AC-F4F7-4F72-8686-5A870B4E10F0}" srcOrd="7" destOrd="0" presId="urn:microsoft.com/office/officeart/2008/layout/LinedList"/>
    <dgm:cxn modelId="{DD0F0663-E883-4C64-A884-930871C3D973}" type="presParOf" srcId="{B128D4AC-F4F7-4F72-8686-5A870B4E10F0}" destId="{37B4C68E-99FF-4BFA-B950-197D2318372B}" srcOrd="0" destOrd="0" presId="urn:microsoft.com/office/officeart/2008/layout/LinedList"/>
    <dgm:cxn modelId="{B50A82F3-57F6-4E6D-853F-C4776C3F9F10}" type="presParOf" srcId="{B128D4AC-F4F7-4F72-8686-5A870B4E10F0}" destId="{1E0C0D58-B03D-4458-AD4B-8CCA390217C7}" srcOrd="1" destOrd="0" presId="urn:microsoft.com/office/officeart/2008/layout/LinedList"/>
    <dgm:cxn modelId="{08DB2D8C-8C44-4920-8863-A11B672BB094}" type="presParOf" srcId="{DE7F51F3-356B-46E7-A20B-8E0CA1C41D16}" destId="{B6CED5B9-69B8-4F10-994D-168C14D674D4}" srcOrd="8" destOrd="0" presId="urn:microsoft.com/office/officeart/2008/layout/LinedList"/>
    <dgm:cxn modelId="{7C511B38-AB84-44A3-9F8A-D14EDAB11CCB}" type="presParOf" srcId="{DE7F51F3-356B-46E7-A20B-8E0CA1C41D16}" destId="{A4B5C096-7AB3-4DE4-B141-3CF8F6E62006}" srcOrd="9" destOrd="0" presId="urn:microsoft.com/office/officeart/2008/layout/LinedList"/>
    <dgm:cxn modelId="{BC87E78A-9E35-4FD6-BF30-B3B61A28A666}" type="presParOf" srcId="{A4B5C096-7AB3-4DE4-B141-3CF8F6E62006}" destId="{E67BD538-5AC8-4DDC-B588-F200185BD20A}" srcOrd="0" destOrd="0" presId="urn:microsoft.com/office/officeart/2008/layout/LinedList"/>
    <dgm:cxn modelId="{4F6D660B-ADE0-4C80-AB51-310B7AA98C75}" type="presParOf" srcId="{A4B5C096-7AB3-4DE4-B141-3CF8F6E62006}" destId="{71D0E3C9-3D65-4708-92C6-CB79D19B2B4B}" srcOrd="1" destOrd="0" presId="urn:microsoft.com/office/officeart/2008/layout/LinedList"/>
    <dgm:cxn modelId="{D27C2629-D570-4377-B52D-8E7100A86C08}" type="presParOf" srcId="{DE7F51F3-356B-46E7-A20B-8E0CA1C41D16}" destId="{20242497-5421-4523-8983-83BE7D42E4F0}" srcOrd="10" destOrd="0" presId="urn:microsoft.com/office/officeart/2008/layout/LinedList"/>
    <dgm:cxn modelId="{740057F6-A29F-4053-A173-061026148399}" type="presParOf" srcId="{DE7F51F3-356B-46E7-A20B-8E0CA1C41D16}" destId="{69162041-EDA8-4801-AA2E-55DE8F4B5E07}" srcOrd="11" destOrd="0" presId="urn:microsoft.com/office/officeart/2008/layout/LinedList"/>
    <dgm:cxn modelId="{8E5435C5-A1BC-44A1-BCCE-2BC655DFBF44}" type="presParOf" srcId="{69162041-EDA8-4801-AA2E-55DE8F4B5E07}" destId="{676CF8B2-D20D-4019-964E-33FEC28A659B}" srcOrd="0" destOrd="0" presId="urn:microsoft.com/office/officeart/2008/layout/LinedList"/>
    <dgm:cxn modelId="{327B1E97-3874-4BD3-A5D6-804FB92F61A8}" type="presParOf" srcId="{69162041-EDA8-4801-AA2E-55DE8F4B5E07}" destId="{9A05BD0A-06B4-4C46-BA2E-BBA54B4E5706}" srcOrd="1" destOrd="0" presId="urn:microsoft.com/office/officeart/2008/layout/LinedList"/>
    <dgm:cxn modelId="{15AA7E08-AC42-48AA-941D-31B6B4207FDC}" type="presParOf" srcId="{DE7F51F3-356B-46E7-A20B-8E0CA1C41D16}" destId="{52CB52AB-4980-4CAD-80E9-23DB8FFEDD83}" srcOrd="12" destOrd="0" presId="urn:microsoft.com/office/officeart/2008/layout/LinedList"/>
    <dgm:cxn modelId="{8B670EB9-8008-4477-B27B-1BAEDDDF8D35}" type="presParOf" srcId="{DE7F51F3-356B-46E7-A20B-8E0CA1C41D16}" destId="{A8C37CBB-D369-438E-8B9A-F0292CDAA925}" srcOrd="13" destOrd="0" presId="urn:microsoft.com/office/officeart/2008/layout/LinedList"/>
    <dgm:cxn modelId="{1F13938B-D097-4F98-82D4-FF117F6D2304}" type="presParOf" srcId="{A8C37CBB-D369-438E-8B9A-F0292CDAA925}" destId="{E75278D6-0F22-40DC-8379-5D0538E66D90}" srcOrd="0" destOrd="0" presId="urn:microsoft.com/office/officeart/2008/layout/LinedList"/>
    <dgm:cxn modelId="{ACD424F8-92DD-4535-A1B9-58022AB7C0DF}" type="presParOf" srcId="{A8C37CBB-D369-438E-8B9A-F0292CDAA925}" destId="{5CDD96AD-60C0-42E6-AD5B-FFAEB715D4A9}" srcOrd="1" destOrd="0" presId="urn:microsoft.com/office/officeart/2008/layout/LinedList"/>
    <dgm:cxn modelId="{A5EE6318-90FA-44B1-B0DC-5EBB489E8269}" type="presParOf" srcId="{DE7F51F3-356B-46E7-A20B-8E0CA1C41D16}" destId="{C164190B-BB36-4E75-84A7-A6814AA3DD33}" srcOrd="14" destOrd="0" presId="urn:microsoft.com/office/officeart/2008/layout/LinedList"/>
    <dgm:cxn modelId="{03C6C1A1-26BB-4607-BCEB-90872718388C}" type="presParOf" srcId="{DE7F51F3-356B-46E7-A20B-8E0CA1C41D16}" destId="{ACC6FAD9-6D58-418A-BE60-E9DBF0340230}" srcOrd="15" destOrd="0" presId="urn:microsoft.com/office/officeart/2008/layout/LinedList"/>
    <dgm:cxn modelId="{3C2F98D1-7E46-4D2C-ACD3-F74F1D407DA9}" type="presParOf" srcId="{ACC6FAD9-6D58-418A-BE60-E9DBF0340230}" destId="{2C02D4B9-3F56-445B-8162-0CAF36B69701}" srcOrd="0" destOrd="0" presId="urn:microsoft.com/office/officeart/2008/layout/LinedList"/>
    <dgm:cxn modelId="{08BAFFF5-C3AC-4ACF-9822-78B08A713499}" type="presParOf" srcId="{ACC6FAD9-6D58-418A-BE60-E9DBF0340230}" destId="{7DFA56DC-87B6-4C51-8857-1776227C602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BB0FF60-BED0-4922-9002-9271E54C417C}" type="doc">
      <dgm:prSet loTypeId="urn:microsoft.com/office/officeart/2018/5/layout/IconCircle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CDFF408-A840-45F0-8CFB-24F2B237F87A}">
      <dgm:prSet/>
      <dgm:spPr/>
      <dgm:t>
        <a:bodyPr/>
        <a:lstStyle/>
        <a:p>
          <a:pPr>
            <a:defRPr cap="all"/>
          </a:pPr>
          <a:r>
            <a:rPr lang="en-IE" dirty="0"/>
            <a:t>What might </a:t>
          </a:r>
          <a:r>
            <a:rPr lang="en-IE" dirty="0" err="1"/>
            <a:t>YOUr</a:t>
          </a:r>
          <a:r>
            <a:rPr lang="en-IE" dirty="0"/>
            <a:t> role of as Curriculum Leader look like in addressing that concern?</a:t>
          </a:r>
          <a:endParaRPr lang="en-US" dirty="0"/>
        </a:p>
      </dgm:t>
    </dgm:pt>
    <dgm:pt modelId="{84908EE1-54CB-46EA-B0D7-755A2381BAAF}" type="parTrans" cxnId="{ADA3AECA-544E-4361-B6DA-E0CBB4B100F8}">
      <dgm:prSet/>
      <dgm:spPr/>
      <dgm:t>
        <a:bodyPr/>
        <a:lstStyle/>
        <a:p>
          <a:endParaRPr lang="en-US"/>
        </a:p>
      </dgm:t>
    </dgm:pt>
    <dgm:pt modelId="{CA425017-C541-479F-A934-3C1730D58372}" type="sibTrans" cxnId="{ADA3AECA-544E-4361-B6DA-E0CBB4B100F8}">
      <dgm:prSet/>
      <dgm:spPr/>
      <dgm:t>
        <a:bodyPr/>
        <a:lstStyle/>
        <a:p>
          <a:endParaRPr lang="en-US"/>
        </a:p>
      </dgm:t>
    </dgm:pt>
    <dgm:pt modelId="{DC752686-89BF-4979-814F-96D88746BEE9}">
      <dgm:prSet/>
      <dgm:spPr/>
      <dgm:t>
        <a:bodyPr/>
        <a:lstStyle/>
        <a:p>
          <a:pPr>
            <a:defRPr cap="all"/>
          </a:pPr>
          <a:r>
            <a:rPr lang="en-IE"/>
            <a:t>Why is it important?</a:t>
          </a:r>
          <a:endParaRPr lang="en-US"/>
        </a:p>
      </dgm:t>
    </dgm:pt>
    <dgm:pt modelId="{CE1C9214-EB65-4E9C-8C7B-C9AFF666F221}" type="parTrans" cxnId="{4A8FF309-9641-4F61-AEC0-616262D78A37}">
      <dgm:prSet/>
      <dgm:spPr/>
      <dgm:t>
        <a:bodyPr/>
        <a:lstStyle/>
        <a:p>
          <a:endParaRPr lang="en-US"/>
        </a:p>
      </dgm:t>
    </dgm:pt>
    <dgm:pt modelId="{D3ADB22A-C6BC-4A2F-9C4A-A2CF87694D5C}" type="sibTrans" cxnId="{4A8FF309-9641-4F61-AEC0-616262D78A37}">
      <dgm:prSet/>
      <dgm:spPr/>
      <dgm:t>
        <a:bodyPr/>
        <a:lstStyle/>
        <a:p>
          <a:endParaRPr lang="en-US"/>
        </a:p>
      </dgm:t>
    </dgm:pt>
    <dgm:pt modelId="{4701CF17-D64E-487E-9680-281C807EEEED}" type="pres">
      <dgm:prSet presAssocID="{2BB0FF60-BED0-4922-9002-9271E54C417C}" presName="root" presStyleCnt="0">
        <dgm:presLayoutVars>
          <dgm:dir/>
          <dgm:resizeHandles val="exact"/>
        </dgm:presLayoutVars>
      </dgm:prSet>
      <dgm:spPr/>
    </dgm:pt>
    <dgm:pt modelId="{A8810578-B7C1-4E41-AE1C-307318EE98FC}" type="pres">
      <dgm:prSet presAssocID="{0CDFF408-A840-45F0-8CFB-24F2B237F87A}" presName="compNode" presStyleCnt="0"/>
      <dgm:spPr/>
    </dgm:pt>
    <dgm:pt modelId="{6BAE2195-23F5-4697-9EB8-B887C5789919}" type="pres">
      <dgm:prSet presAssocID="{0CDFF408-A840-45F0-8CFB-24F2B237F87A}" presName="iconBgRect" presStyleLbl="bgShp" presStyleIdx="0" presStyleCnt="2"/>
      <dgm:spPr/>
    </dgm:pt>
    <dgm:pt modelId="{A9AFA6F3-7086-4751-9FCD-1B3480221149}" type="pres">
      <dgm:prSet presAssocID="{0CDFF408-A840-45F0-8CFB-24F2B237F87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ecturer"/>
        </a:ext>
      </dgm:extLst>
    </dgm:pt>
    <dgm:pt modelId="{014D7480-DA88-4CCF-AF01-CD8B5250368D}" type="pres">
      <dgm:prSet presAssocID="{0CDFF408-A840-45F0-8CFB-24F2B237F87A}" presName="spaceRect" presStyleCnt="0"/>
      <dgm:spPr/>
    </dgm:pt>
    <dgm:pt modelId="{141349B5-DCEB-4EAB-A9CC-2C5AC79D653B}" type="pres">
      <dgm:prSet presAssocID="{0CDFF408-A840-45F0-8CFB-24F2B237F87A}" presName="textRect" presStyleLbl="revTx" presStyleIdx="0" presStyleCnt="2">
        <dgm:presLayoutVars>
          <dgm:chMax val="1"/>
          <dgm:chPref val="1"/>
        </dgm:presLayoutVars>
      </dgm:prSet>
      <dgm:spPr/>
    </dgm:pt>
    <dgm:pt modelId="{AFE8AC7F-C203-4EDF-9536-12951E9E6ED1}" type="pres">
      <dgm:prSet presAssocID="{CA425017-C541-479F-A934-3C1730D58372}" presName="sibTrans" presStyleCnt="0"/>
      <dgm:spPr/>
    </dgm:pt>
    <dgm:pt modelId="{23FA081F-1D51-4146-9084-B2FE2A27591D}" type="pres">
      <dgm:prSet presAssocID="{DC752686-89BF-4979-814F-96D88746BEE9}" presName="compNode" presStyleCnt="0"/>
      <dgm:spPr/>
    </dgm:pt>
    <dgm:pt modelId="{7C261458-FE5A-4D2A-9EB0-AEB483C0B0E9}" type="pres">
      <dgm:prSet presAssocID="{DC752686-89BF-4979-814F-96D88746BEE9}" presName="iconBgRect" presStyleLbl="bgShp" presStyleIdx="1" presStyleCnt="2"/>
      <dgm:spPr/>
    </dgm:pt>
    <dgm:pt modelId="{3E184F09-FAE2-4EC8-8CDD-68BAE4B2B02E}" type="pres">
      <dgm:prSet presAssocID="{DC752686-89BF-4979-814F-96D88746BEE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 mark"/>
        </a:ext>
      </dgm:extLst>
    </dgm:pt>
    <dgm:pt modelId="{35C95D24-E321-4BD7-AD8E-786914993188}" type="pres">
      <dgm:prSet presAssocID="{DC752686-89BF-4979-814F-96D88746BEE9}" presName="spaceRect" presStyleCnt="0"/>
      <dgm:spPr/>
    </dgm:pt>
    <dgm:pt modelId="{7E62733C-2DF3-4B41-9C1D-B7D8A9A282F2}" type="pres">
      <dgm:prSet presAssocID="{DC752686-89BF-4979-814F-96D88746BEE9}" presName="textRect" presStyleLbl="revTx" presStyleIdx="1" presStyleCnt="2">
        <dgm:presLayoutVars>
          <dgm:chMax val="1"/>
          <dgm:chPref val="1"/>
        </dgm:presLayoutVars>
      </dgm:prSet>
      <dgm:spPr/>
    </dgm:pt>
  </dgm:ptLst>
  <dgm:cxnLst>
    <dgm:cxn modelId="{4A8FF309-9641-4F61-AEC0-616262D78A37}" srcId="{2BB0FF60-BED0-4922-9002-9271E54C417C}" destId="{DC752686-89BF-4979-814F-96D88746BEE9}" srcOrd="1" destOrd="0" parTransId="{CE1C9214-EB65-4E9C-8C7B-C9AFF666F221}" sibTransId="{D3ADB22A-C6BC-4A2F-9C4A-A2CF87694D5C}"/>
    <dgm:cxn modelId="{F0B80638-0AB0-445B-BA3C-7DE437A45C07}" type="presOf" srcId="{DC752686-89BF-4979-814F-96D88746BEE9}" destId="{7E62733C-2DF3-4B41-9C1D-B7D8A9A282F2}" srcOrd="0" destOrd="0" presId="urn:microsoft.com/office/officeart/2018/5/layout/IconCircleLabelList"/>
    <dgm:cxn modelId="{6BF0CDBE-5CEA-47DD-ACA2-6B6543961DB4}" type="presOf" srcId="{0CDFF408-A840-45F0-8CFB-24F2B237F87A}" destId="{141349B5-DCEB-4EAB-A9CC-2C5AC79D653B}" srcOrd="0" destOrd="0" presId="urn:microsoft.com/office/officeart/2018/5/layout/IconCircleLabelList"/>
    <dgm:cxn modelId="{ADA3AECA-544E-4361-B6DA-E0CBB4B100F8}" srcId="{2BB0FF60-BED0-4922-9002-9271E54C417C}" destId="{0CDFF408-A840-45F0-8CFB-24F2B237F87A}" srcOrd="0" destOrd="0" parTransId="{84908EE1-54CB-46EA-B0D7-755A2381BAAF}" sibTransId="{CA425017-C541-479F-A934-3C1730D58372}"/>
    <dgm:cxn modelId="{5FBF4ADF-F960-4846-B2D4-83649EF4EDA7}" type="presOf" srcId="{2BB0FF60-BED0-4922-9002-9271E54C417C}" destId="{4701CF17-D64E-487E-9680-281C807EEEED}" srcOrd="0" destOrd="0" presId="urn:microsoft.com/office/officeart/2018/5/layout/IconCircleLabelList"/>
    <dgm:cxn modelId="{4BCCD272-2B52-4535-A1DC-4BB1CA221D07}" type="presParOf" srcId="{4701CF17-D64E-487E-9680-281C807EEEED}" destId="{A8810578-B7C1-4E41-AE1C-307318EE98FC}" srcOrd="0" destOrd="0" presId="urn:microsoft.com/office/officeart/2018/5/layout/IconCircleLabelList"/>
    <dgm:cxn modelId="{4680076B-49C0-4DDC-A3A8-190DAA9AF0E8}" type="presParOf" srcId="{A8810578-B7C1-4E41-AE1C-307318EE98FC}" destId="{6BAE2195-23F5-4697-9EB8-B887C5789919}" srcOrd="0" destOrd="0" presId="urn:microsoft.com/office/officeart/2018/5/layout/IconCircleLabelList"/>
    <dgm:cxn modelId="{9DED7623-A916-4C57-8A63-879941072F4D}" type="presParOf" srcId="{A8810578-B7C1-4E41-AE1C-307318EE98FC}" destId="{A9AFA6F3-7086-4751-9FCD-1B3480221149}" srcOrd="1" destOrd="0" presId="urn:microsoft.com/office/officeart/2018/5/layout/IconCircleLabelList"/>
    <dgm:cxn modelId="{DF0B9CD5-C04E-4BB5-811F-7CE3C6A1996A}" type="presParOf" srcId="{A8810578-B7C1-4E41-AE1C-307318EE98FC}" destId="{014D7480-DA88-4CCF-AF01-CD8B5250368D}" srcOrd="2" destOrd="0" presId="urn:microsoft.com/office/officeart/2018/5/layout/IconCircleLabelList"/>
    <dgm:cxn modelId="{55C4B597-7CD1-465C-8249-3CB57058F62E}" type="presParOf" srcId="{A8810578-B7C1-4E41-AE1C-307318EE98FC}" destId="{141349B5-DCEB-4EAB-A9CC-2C5AC79D653B}" srcOrd="3" destOrd="0" presId="urn:microsoft.com/office/officeart/2018/5/layout/IconCircleLabelList"/>
    <dgm:cxn modelId="{0A8C09D4-1024-441F-A386-7C5BC907BD75}" type="presParOf" srcId="{4701CF17-D64E-487E-9680-281C807EEEED}" destId="{AFE8AC7F-C203-4EDF-9536-12951E9E6ED1}" srcOrd="1" destOrd="0" presId="urn:microsoft.com/office/officeart/2018/5/layout/IconCircleLabelList"/>
    <dgm:cxn modelId="{B6D0DA77-F384-4293-9FC2-C5FB9F519528}" type="presParOf" srcId="{4701CF17-D64E-487E-9680-281C807EEEED}" destId="{23FA081F-1D51-4146-9084-B2FE2A27591D}" srcOrd="2" destOrd="0" presId="urn:microsoft.com/office/officeart/2018/5/layout/IconCircleLabelList"/>
    <dgm:cxn modelId="{AEA24D35-EA97-41B7-B7AB-D4D866071A18}" type="presParOf" srcId="{23FA081F-1D51-4146-9084-B2FE2A27591D}" destId="{7C261458-FE5A-4D2A-9EB0-AEB483C0B0E9}" srcOrd="0" destOrd="0" presId="urn:microsoft.com/office/officeart/2018/5/layout/IconCircleLabelList"/>
    <dgm:cxn modelId="{769EA428-B864-42F6-929A-52BB128A5334}" type="presParOf" srcId="{23FA081F-1D51-4146-9084-B2FE2A27591D}" destId="{3E184F09-FAE2-4EC8-8CDD-68BAE4B2B02E}" srcOrd="1" destOrd="0" presId="urn:microsoft.com/office/officeart/2018/5/layout/IconCircleLabelList"/>
    <dgm:cxn modelId="{9BB5B4E2-5DD8-4714-981B-7114EF90F331}" type="presParOf" srcId="{23FA081F-1D51-4146-9084-B2FE2A27591D}" destId="{35C95D24-E321-4BD7-AD8E-786914993188}" srcOrd="2" destOrd="0" presId="urn:microsoft.com/office/officeart/2018/5/layout/IconCircleLabelList"/>
    <dgm:cxn modelId="{483FC015-1C1C-43FF-936B-CBF99E72B046}" type="presParOf" srcId="{23FA081F-1D51-4146-9084-B2FE2A27591D}" destId="{7E62733C-2DF3-4B41-9C1D-B7D8A9A282F2}"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7F7275-809E-40EC-BBDA-E92A984A949E}">
      <dsp:nvSpPr>
        <dsp:cNvPr id="0" name=""/>
        <dsp:cNvSpPr/>
      </dsp:nvSpPr>
      <dsp:spPr>
        <a:xfrm>
          <a:off x="2273400" y="916494"/>
          <a:ext cx="2196000" cy="2196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6F30C5-54B6-4208-B895-DD418AAC5789}">
      <dsp:nvSpPr>
        <dsp:cNvPr id="0" name=""/>
        <dsp:cNvSpPr/>
      </dsp:nvSpPr>
      <dsp:spPr>
        <a:xfrm>
          <a:off x="2741400" y="1384495"/>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DC7D62-3B36-482D-9341-CEC76AE42594}">
      <dsp:nvSpPr>
        <dsp:cNvPr id="0" name=""/>
        <dsp:cNvSpPr/>
      </dsp:nvSpPr>
      <dsp:spPr>
        <a:xfrm>
          <a:off x="1571400" y="3796495"/>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GB" sz="2300" kern="1200"/>
            <a:t>How did that change happen?</a:t>
          </a:r>
          <a:endParaRPr lang="en-US" sz="2300" kern="1200"/>
        </a:p>
      </dsp:txBody>
      <dsp:txXfrm>
        <a:off x="1571400" y="3796495"/>
        <a:ext cx="3600000" cy="720000"/>
      </dsp:txXfrm>
    </dsp:sp>
    <dsp:sp modelId="{FDAAF776-B7E6-42C5-B665-E94802D593F8}">
      <dsp:nvSpPr>
        <dsp:cNvPr id="0" name=""/>
        <dsp:cNvSpPr/>
      </dsp:nvSpPr>
      <dsp:spPr>
        <a:xfrm>
          <a:off x="6503400" y="916494"/>
          <a:ext cx="2196000" cy="2196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029DA6-816D-4B81-87D6-8F3FABE07BFC}">
      <dsp:nvSpPr>
        <dsp:cNvPr id="0" name=""/>
        <dsp:cNvSpPr/>
      </dsp:nvSpPr>
      <dsp:spPr>
        <a:xfrm>
          <a:off x="6971400" y="1384495"/>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5072DA-D972-4D70-B86E-E77DDFFC75B4}">
      <dsp:nvSpPr>
        <dsp:cNvPr id="0" name=""/>
        <dsp:cNvSpPr/>
      </dsp:nvSpPr>
      <dsp:spPr>
        <a:xfrm>
          <a:off x="5801400" y="3796495"/>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GB" sz="2300" kern="1200"/>
            <a:t>2-minute reflection break?</a:t>
          </a:r>
          <a:endParaRPr lang="en-US" sz="2300" kern="1200"/>
        </a:p>
      </dsp:txBody>
      <dsp:txXfrm>
        <a:off x="5801400" y="3796495"/>
        <a:ext cx="3600000" cy="720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B75412-9046-4E69-9B56-20A963D6C0C5}">
      <dsp:nvSpPr>
        <dsp:cNvPr id="0" name=""/>
        <dsp:cNvSpPr/>
      </dsp:nvSpPr>
      <dsp:spPr>
        <a:xfrm>
          <a:off x="684914" y="1016402"/>
          <a:ext cx="1098000" cy="1098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7554AE-101D-4875-B88D-98CBE9BA25FB}">
      <dsp:nvSpPr>
        <dsp:cNvPr id="0" name=""/>
        <dsp:cNvSpPr/>
      </dsp:nvSpPr>
      <dsp:spPr>
        <a:xfrm>
          <a:off x="918914" y="1250402"/>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42B6A8F-BE86-4D06-88E9-8C51DB740D2C}">
      <dsp:nvSpPr>
        <dsp:cNvPr id="0" name=""/>
        <dsp:cNvSpPr/>
      </dsp:nvSpPr>
      <dsp:spPr>
        <a:xfrm>
          <a:off x="333914" y="245640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IE" sz="2000" b="1" kern="1200"/>
            <a:t>Philosophy</a:t>
          </a:r>
          <a:endParaRPr lang="en-US" sz="2000" kern="1200"/>
        </a:p>
      </dsp:txBody>
      <dsp:txXfrm>
        <a:off x="333914" y="2456402"/>
        <a:ext cx="1800000" cy="720000"/>
      </dsp:txXfrm>
    </dsp:sp>
    <dsp:sp modelId="{65A95434-918F-41CE-9581-9FA263B5FA58}">
      <dsp:nvSpPr>
        <dsp:cNvPr id="0" name=""/>
        <dsp:cNvSpPr/>
      </dsp:nvSpPr>
      <dsp:spPr>
        <a:xfrm>
          <a:off x="2799914" y="1016402"/>
          <a:ext cx="1098000" cy="109800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AAB853-E71A-4502-BC0B-CF483EFBFE6B}">
      <dsp:nvSpPr>
        <dsp:cNvPr id="0" name=""/>
        <dsp:cNvSpPr/>
      </dsp:nvSpPr>
      <dsp:spPr>
        <a:xfrm>
          <a:off x="3033914" y="1250402"/>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85E7761-ED94-4903-B5CD-5B86FFDF1645}">
      <dsp:nvSpPr>
        <dsp:cNvPr id="0" name=""/>
        <dsp:cNvSpPr/>
      </dsp:nvSpPr>
      <dsp:spPr>
        <a:xfrm>
          <a:off x="2448914" y="245640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IE" sz="2000" b="1" kern="1200"/>
            <a:t>Pedagogy </a:t>
          </a:r>
          <a:endParaRPr lang="en-US" sz="2000" kern="1200"/>
        </a:p>
      </dsp:txBody>
      <dsp:txXfrm>
        <a:off x="2448914" y="2456402"/>
        <a:ext cx="1800000" cy="720000"/>
      </dsp:txXfrm>
    </dsp:sp>
    <dsp:sp modelId="{16C116EB-2020-44CA-91B9-146048E6CB5B}">
      <dsp:nvSpPr>
        <dsp:cNvPr id="0" name=""/>
        <dsp:cNvSpPr/>
      </dsp:nvSpPr>
      <dsp:spPr>
        <a:xfrm>
          <a:off x="4914914" y="1016402"/>
          <a:ext cx="1098000" cy="1098000"/>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C3C221-EADB-49DA-B699-4946159F5DC9}">
      <dsp:nvSpPr>
        <dsp:cNvPr id="0" name=""/>
        <dsp:cNvSpPr/>
      </dsp:nvSpPr>
      <dsp:spPr>
        <a:xfrm>
          <a:off x="5148914" y="1250402"/>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7BF4E8C-76FC-4A68-8FF5-871790574F37}">
      <dsp:nvSpPr>
        <dsp:cNvPr id="0" name=""/>
        <dsp:cNvSpPr/>
      </dsp:nvSpPr>
      <dsp:spPr>
        <a:xfrm>
          <a:off x="4563914" y="245640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IE" sz="2000" b="1" kern="1200"/>
            <a:t>Partnership</a:t>
          </a:r>
          <a:endParaRPr lang="en-US" sz="2000" kern="1200"/>
        </a:p>
      </dsp:txBody>
      <dsp:txXfrm>
        <a:off x="4563914" y="2456402"/>
        <a:ext cx="1800000" cy="720000"/>
      </dsp:txXfrm>
    </dsp:sp>
    <dsp:sp modelId="{E7C7B9C1-525B-4ED4-B7B1-A183F296BDA9}">
      <dsp:nvSpPr>
        <dsp:cNvPr id="0" name=""/>
        <dsp:cNvSpPr/>
      </dsp:nvSpPr>
      <dsp:spPr>
        <a:xfrm>
          <a:off x="7029914" y="1016402"/>
          <a:ext cx="1098000" cy="1098000"/>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2A7C3A-DEC4-4DEB-8E4E-74D6002CB617}">
      <dsp:nvSpPr>
        <dsp:cNvPr id="0" name=""/>
        <dsp:cNvSpPr/>
      </dsp:nvSpPr>
      <dsp:spPr>
        <a:xfrm>
          <a:off x="7263914" y="1250402"/>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AACE398-6A3F-4114-B10D-A3B4B74F2323}">
      <dsp:nvSpPr>
        <dsp:cNvPr id="0" name=""/>
        <dsp:cNvSpPr/>
      </dsp:nvSpPr>
      <dsp:spPr>
        <a:xfrm>
          <a:off x="6678914" y="245640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IE" sz="2000" b="1" kern="1200"/>
            <a:t>Policy </a:t>
          </a:r>
          <a:endParaRPr lang="en-US" sz="2000" kern="1200"/>
        </a:p>
      </dsp:txBody>
      <dsp:txXfrm>
        <a:off x="6678914" y="2456402"/>
        <a:ext cx="1800000" cy="720000"/>
      </dsp:txXfrm>
    </dsp:sp>
    <dsp:sp modelId="{CFFDFB4F-A6C3-4B9A-A180-455D317CCE81}">
      <dsp:nvSpPr>
        <dsp:cNvPr id="0" name=""/>
        <dsp:cNvSpPr/>
      </dsp:nvSpPr>
      <dsp:spPr>
        <a:xfrm>
          <a:off x="9144914" y="1016402"/>
          <a:ext cx="1098000" cy="1098000"/>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FB6831-5F24-4D06-8214-F385D795F8A9}">
      <dsp:nvSpPr>
        <dsp:cNvPr id="0" name=""/>
        <dsp:cNvSpPr/>
      </dsp:nvSpPr>
      <dsp:spPr>
        <a:xfrm>
          <a:off x="9378914" y="1250402"/>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65E229F-B69E-4F77-A24E-41B80C6A47E9}">
      <dsp:nvSpPr>
        <dsp:cNvPr id="0" name=""/>
        <dsp:cNvSpPr/>
      </dsp:nvSpPr>
      <dsp:spPr>
        <a:xfrm>
          <a:off x="8793914" y="245640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IE" sz="2000" b="1" kern="1200"/>
            <a:t>Politics  </a:t>
          </a:r>
          <a:endParaRPr lang="en-US" sz="2000" kern="1200"/>
        </a:p>
      </dsp:txBody>
      <dsp:txXfrm>
        <a:off x="8793914" y="2456402"/>
        <a:ext cx="180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6578ED-2F56-4CE9-88F2-B3EE87577DF3}">
      <dsp:nvSpPr>
        <dsp:cNvPr id="0" name=""/>
        <dsp:cNvSpPr/>
      </dsp:nvSpPr>
      <dsp:spPr>
        <a:xfrm>
          <a:off x="478800" y="1095669"/>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F5B44F-DCA7-47C8-AE6B-1143E846EC9E}">
      <dsp:nvSpPr>
        <dsp:cNvPr id="0" name=""/>
        <dsp:cNvSpPr/>
      </dsp:nvSpPr>
      <dsp:spPr>
        <a:xfrm>
          <a:off x="712800" y="1329669"/>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9EA78A9-C626-4FB1-AD98-B4F2DDC84F80}">
      <dsp:nvSpPr>
        <dsp:cNvPr id="0" name=""/>
        <dsp:cNvSpPr/>
      </dsp:nvSpPr>
      <dsp:spPr>
        <a:xfrm>
          <a:off x="127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defRPr cap="all"/>
          </a:pPr>
          <a:r>
            <a:rPr lang="en-US" sz="2100" kern="1200"/>
            <a:t>Philosophy</a:t>
          </a:r>
        </a:p>
      </dsp:txBody>
      <dsp:txXfrm>
        <a:off x="127800" y="2535669"/>
        <a:ext cx="1800000" cy="720000"/>
      </dsp:txXfrm>
    </dsp:sp>
    <dsp:sp modelId="{25DAC49A-C5C3-48CB-BEEF-39C78252AECD}">
      <dsp:nvSpPr>
        <dsp:cNvPr id="0" name=""/>
        <dsp:cNvSpPr/>
      </dsp:nvSpPr>
      <dsp:spPr>
        <a:xfrm>
          <a:off x="2593800" y="1095669"/>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E7746C-992B-451C-8B44-209A576BCDDC}">
      <dsp:nvSpPr>
        <dsp:cNvPr id="0" name=""/>
        <dsp:cNvSpPr/>
      </dsp:nvSpPr>
      <dsp:spPr>
        <a:xfrm>
          <a:off x="2827800" y="1329668"/>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60A9873-0956-4AE0-9BF3-536C0C57DE6F}">
      <dsp:nvSpPr>
        <dsp:cNvPr id="0" name=""/>
        <dsp:cNvSpPr/>
      </dsp:nvSpPr>
      <dsp:spPr>
        <a:xfrm>
          <a:off x="2242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defRPr cap="all"/>
          </a:pPr>
          <a:r>
            <a:rPr lang="en-US" sz="2100" kern="1200"/>
            <a:t>Pedagogy </a:t>
          </a:r>
        </a:p>
      </dsp:txBody>
      <dsp:txXfrm>
        <a:off x="2242800" y="2535669"/>
        <a:ext cx="1800000" cy="720000"/>
      </dsp:txXfrm>
    </dsp:sp>
    <dsp:sp modelId="{B3BCA5B6-C5C3-4EA1-BBA4-653CF19DF52F}">
      <dsp:nvSpPr>
        <dsp:cNvPr id="0" name=""/>
        <dsp:cNvSpPr/>
      </dsp:nvSpPr>
      <dsp:spPr>
        <a:xfrm>
          <a:off x="4708800" y="1095669"/>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61FFF7-D8AE-424D-8962-D813A676204E}">
      <dsp:nvSpPr>
        <dsp:cNvPr id="0" name=""/>
        <dsp:cNvSpPr/>
      </dsp:nvSpPr>
      <dsp:spPr>
        <a:xfrm>
          <a:off x="4942800" y="1329668"/>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C79B607-3611-499D-BFD1-CA8442D4B080}">
      <dsp:nvSpPr>
        <dsp:cNvPr id="0" name=""/>
        <dsp:cNvSpPr/>
      </dsp:nvSpPr>
      <dsp:spPr>
        <a:xfrm>
          <a:off x="4357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defRPr cap="all"/>
          </a:pPr>
          <a:r>
            <a:rPr lang="en-US" sz="2100" kern="1200"/>
            <a:t>Partnership</a:t>
          </a:r>
        </a:p>
      </dsp:txBody>
      <dsp:txXfrm>
        <a:off x="4357800" y="2535669"/>
        <a:ext cx="1800000" cy="720000"/>
      </dsp:txXfrm>
    </dsp:sp>
    <dsp:sp modelId="{A403270F-DB7C-4F4C-B276-01DD5DA319F1}">
      <dsp:nvSpPr>
        <dsp:cNvPr id="0" name=""/>
        <dsp:cNvSpPr/>
      </dsp:nvSpPr>
      <dsp:spPr>
        <a:xfrm>
          <a:off x="6823800" y="1095669"/>
          <a:ext cx="1098000" cy="1098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1F2D71-AFEF-44CC-A9AD-6DAFD65A1EEC}">
      <dsp:nvSpPr>
        <dsp:cNvPr id="0" name=""/>
        <dsp:cNvSpPr/>
      </dsp:nvSpPr>
      <dsp:spPr>
        <a:xfrm>
          <a:off x="7057800" y="1329668"/>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D17DE6E-1F14-4CB5-8F86-93DF3DB2A0B1}">
      <dsp:nvSpPr>
        <dsp:cNvPr id="0" name=""/>
        <dsp:cNvSpPr/>
      </dsp:nvSpPr>
      <dsp:spPr>
        <a:xfrm>
          <a:off x="6472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defRPr cap="all"/>
          </a:pPr>
          <a:r>
            <a:rPr lang="en-US" sz="2100" kern="1200"/>
            <a:t>Policy </a:t>
          </a:r>
        </a:p>
      </dsp:txBody>
      <dsp:txXfrm>
        <a:off x="6472800" y="2535669"/>
        <a:ext cx="1800000" cy="720000"/>
      </dsp:txXfrm>
    </dsp:sp>
    <dsp:sp modelId="{61F38F54-B1E6-486E-9030-8CFB95B5A71B}">
      <dsp:nvSpPr>
        <dsp:cNvPr id="0" name=""/>
        <dsp:cNvSpPr/>
      </dsp:nvSpPr>
      <dsp:spPr>
        <a:xfrm>
          <a:off x="8938800" y="1095669"/>
          <a:ext cx="1098000" cy="10980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21FF80-C9DE-427A-8CEE-E44A7415BB69}">
      <dsp:nvSpPr>
        <dsp:cNvPr id="0" name=""/>
        <dsp:cNvSpPr/>
      </dsp:nvSpPr>
      <dsp:spPr>
        <a:xfrm>
          <a:off x="9172800" y="1329668"/>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C5D4C7D-4DBC-4D05-B9B1-2B1B7668F4BE}">
      <dsp:nvSpPr>
        <dsp:cNvPr id="0" name=""/>
        <dsp:cNvSpPr/>
      </dsp:nvSpPr>
      <dsp:spPr>
        <a:xfrm>
          <a:off x="8587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defRPr cap="all"/>
          </a:pPr>
          <a:r>
            <a:rPr lang="en-US" sz="2100" kern="1200"/>
            <a:t>Politics </a:t>
          </a:r>
        </a:p>
      </dsp:txBody>
      <dsp:txXfrm>
        <a:off x="8587800" y="2535669"/>
        <a:ext cx="180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3F4917-D163-4E01-A11E-E7620C1C7F71}">
      <dsp:nvSpPr>
        <dsp:cNvPr id="0" name=""/>
        <dsp:cNvSpPr/>
      </dsp:nvSpPr>
      <dsp:spPr>
        <a:xfrm>
          <a:off x="0" y="1462459"/>
          <a:ext cx="6666833" cy="6300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785E1EB-1768-4768-9260-429C2F5AD878}">
      <dsp:nvSpPr>
        <dsp:cNvPr id="0" name=""/>
        <dsp:cNvSpPr/>
      </dsp:nvSpPr>
      <dsp:spPr>
        <a:xfrm>
          <a:off x="333341" y="1093459"/>
          <a:ext cx="4666783" cy="738000"/>
        </a:xfrm>
        <a:prstGeom prst="roundRect">
          <a:avLst/>
        </a:prstGeom>
        <a:gradFill rotWithShape="0">
          <a:gsLst>
            <a:gs pos="0">
              <a:schemeClr val="accent2">
                <a:hueOff val="0"/>
                <a:satOff val="0"/>
                <a:lumOff val="0"/>
                <a:alphaOff val="0"/>
                <a:shade val="60000"/>
              </a:schemeClr>
            </a:gs>
            <a:gs pos="33000">
              <a:schemeClr val="accent2">
                <a:hueOff val="0"/>
                <a:satOff val="0"/>
                <a:lumOff val="0"/>
                <a:alphaOff val="0"/>
                <a:tint val="86500"/>
              </a:schemeClr>
            </a:gs>
            <a:gs pos="46750">
              <a:schemeClr val="accent2">
                <a:hueOff val="0"/>
                <a:satOff val="0"/>
                <a:lumOff val="0"/>
                <a:alphaOff val="0"/>
                <a:tint val="71000"/>
                <a:satMod val="112000"/>
              </a:schemeClr>
            </a:gs>
            <a:gs pos="53000">
              <a:schemeClr val="accent2">
                <a:hueOff val="0"/>
                <a:satOff val="0"/>
                <a:lumOff val="0"/>
                <a:alphaOff val="0"/>
                <a:tint val="71000"/>
                <a:satMod val="112000"/>
              </a:schemeClr>
            </a:gs>
            <a:gs pos="68000">
              <a:schemeClr val="accent2">
                <a:hueOff val="0"/>
                <a:satOff val="0"/>
                <a:lumOff val="0"/>
                <a:alphaOff val="0"/>
                <a:tint val="86000"/>
              </a:schemeClr>
            </a:gs>
            <a:gs pos="100000">
              <a:schemeClr val="accent2">
                <a:hueOff val="0"/>
                <a:satOff val="0"/>
                <a:lumOff val="0"/>
                <a:alphaOff val="0"/>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111250">
            <a:lnSpc>
              <a:spcPct val="90000"/>
            </a:lnSpc>
            <a:spcBef>
              <a:spcPct val="0"/>
            </a:spcBef>
            <a:spcAft>
              <a:spcPct val="35000"/>
            </a:spcAft>
            <a:buNone/>
          </a:pPr>
          <a:r>
            <a:rPr lang="en-IE" sz="2500" kern="1200"/>
            <a:t>Agency</a:t>
          </a:r>
          <a:endParaRPr lang="en-US" sz="2500" kern="1200"/>
        </a:p>
      </dsp:txBody>
      <dsp:txXfrm>
        <a:off x="369367" y="1129485"/>
        <a:ext cx="4594731" cy="665948"/>
      </dsp:txXfrm>
    </dsp:sp>
    <dsp:sp modelId="{0B11207A-07E0-4FCA-847D-859B88229571}">
      <dsp:nvSpPr>
        <dsp:cNvPr id="0" name=""/>
        <dsp:cNvSpPr/>
      </dsp:nvSpPr>
      <dsp:spPr>
        <a:xfrm>
          <a:off x="0" y="2596460"/>
          <a:ext cx="6666833" cy="630000"/>
        </a:xfrm>
        <a:prstGeom prst="rect">
          <a:avLst/>
        </a:prstGeom>
        <a:solidFill>
          <a:schemeClr val="lt1">
            <a:alpha val="90000"/>
            <a:hueOff val="0"/>
            <a:satOff val="0"/>
            <a:lumOff val="0"/>
            <a:alphaOff val="0"/>
          </a:schemeClr>
        </a:solidFill>
        <a:ln w="9525" cap="flat" cmpd="sng" algn="ctr">
          <a:solidFill>
            <a:schemeClr val="accent2">
              <a:hueOff val="3241392"/>
              <a:satOff val="12376"/>
              <a:lumOff val="0"/>
              <a:alphaOff val="0"/>
            </a:schemeClr>
          </a:solidFill>
          <a:prstDash val="solid"/>
        </a:ln>
        <a:effectLst/>
      </dsp:spPr>
      <dsp:style>
        <a:lnRef idx="1">
          <a:scrgbClr r="0" g="0" b="0"/>
        </a:lnRef>
        <a:fillRef idx="1">
          <a:scrgbClr r="0" g="0" b="0"/>
        </a:fillRef>
        <a:effectRef idx="0">
          <a:scrgbClr r="0" g="0" b="0"/>
        </a:effectRef>
        <a:fontRef idx="minor"/>
      </dsp:style>
    </dsp:sp>
    <dsp:sp modelId="{52FE1433-9051-48B4-891C-F99DB7E389AD}">
      <dsp:nvSpPr>
        <dsp:cNvPr id="0" name=""/>
        <dsp:cNvSpPr/>
      </dsp:nvSpPr>
      <dsp:spPr>
        <a:xfrm>
          <a:off x="333341" y="2227460"/>
          <a:ext cx="4666783" cy="738000"/>
        </a:xfrm>
        <a:prstGeom prst="roundRect">
          <a:avLst/>
        </a:prstGeom>
        <a:gradFill rotWithShape="0">
          <a:gsLst>
            <a:gs pos="0">
              <a:schemeClr val="accent2">
                <a:hueOff val="3241392"/>
                <a:satOff val="12376"/>
                <a:lumOff val="0"/>
                <a:alphaOff val="0"/>
                <a:shade val="60000"/>
              </a:schemeClr>
            </a:gs>
            <a:gs pos="33000">
              <a:schemeClr val="accent2">
                <a:hueOff val="3241392"/>
                <a:satOff val="12376"/>
                <a:lumOff val="0"/>
                <a:alphaOff val="0"/>
                <a:tint val="86500"/>
              </a:schemeClr>
            </a:gs>
            <a:gs pos="46750">
              <a:schemeClr val="accent2">
                <a:hueOff val="3241392"/>
                <a:satOff val="12376"/>
                <a:lumOff val="0"/>
                <a:alphaOff val="0"/>
                <a:tint val="71000"/>
                <a:satMod val="112000"/>
              </a:schemeClr>
            </a:gs>
            <a:gs pos="53000">
              <a:schemeClr val="accent2">
                <a:hueOff val="3241392"/>
                <a:satOff val="12376"/>
                <a:lumOff val="0"/>
                <a:alphaOff val="0"/>
                <a:tint val="71000"/>
                <a:satMod val="112000"/>
              </a:schemeClr>
            </a:gs>
            <a:gs pos="68000">
              <a:schemeClr val="accent2">
                <a:hueOff val="3241392"/>
                <a:satOff val="12376"/>
                <a:lumOff val="0"/>
                <a:alphaOff val="0"/>
                <a:tint val="86000"/>
              </a:schemeClr>
            </a:gs>
            <a:gs pos="100000">
              <a:schemeClr val="accent2">
                <a:hueOff val="3241392"/>
                <a:satOff val="12376"/>
                <a:lumOff val="0"/>
                <a:alphaOff val="0"/>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111250">
            <a:lnSpc>
              <a:spcPct val="90000"/>
            </a:lnSpc>
            <a:spcBef>
              <a:spcPct val="0"/>
            </a:spcBef>
            <a:spcAft>
              <a:spcPct val="35000"/>
            </a:spcAft>
            <a:buNone/>
          </a:pPr>
          <a:r>
            <a:rPr lang="en-IE" sz="2500" kern="1200"/>
            <a:t>Agentic: ‘Is that really a word?”</a:t>
          </a:r>
          <a:endParaRPr lang="en-US" sz="2500" kern="1200"/>
        </a:p>
      </dsp:txBody>
      <dsp:txXfrm>
        <a:off x="369367" y="2263486"/>
        <a:ext cx="4594731" cy="665948"/>
      </dsp:txXfrm>
    </dsp:sp>
    <dsp:sp modelId="{B1E32441-6A6B-471E-B20A-8F26C9F7A77F}">
      <dsp:nvSpPr>
        <dsp:cNvPr id="0" name=""/>
        <dsp:cNvSpPr/>
      </dsp:nvSpPr>
      <dsp:spPr>
        <a:xfrm>
          <a:off x="0" y="3730460"/>
          <a:ext cx="6666833" cy="630000"/>
        </a:xfrm>
        <a:prstGeom prst="rect">
          <a:avLst/>
        </a:prstGeom>
        <a:solidFill>
          <a:schemeClr val="lt1">
            <a:alpha val="90000"/>
            <a:hueOff val="0"/>
            <a:satOff val="0"/>
            <a:lumOff val="0"/>
            <a:alphaOff val="0"/>
          </a:schemeClr>
        </a:solidFill>
        <a:ln w="9525" cap="flat" cmpd="sng" algn="ctr">
          <a:solidFill>
            <a:schemeClr val="accent2">
              <a:hueOff val="6482784"/>
              <a:satOff val="24753"/>
              <a:lumOff val="0"/>
              <a:alphaOff val="0"/>
            </a:schemeClr>
          </a:solidFill>
          <a:prstDash val="solid"/>
        </a:ln>
        <a:effectLst/>
      </dsp:spPr>
      <dsp:style>
        <a:lnRef idx="1">
          <a:scrgbClr r="0" g="0" b="0"/>
        </a:lnRef>
        <a:fillRef idx="1">
          <a:scrgbClr r="0" g="0" b="0"/>
        </a:fillRef>
        <a:effectRef idx="0">
          <a:scrgbClr r="0" g="0" b="0"/>
        </a:effectRef>
        <a:fontRef idx="minor"/>
      </dsp:style>
    </dsp:sp>
    <dsp:sp modelId="{4AF223A9-8842-4A70-B594-E80A315F0890}">
      <dsp:nvSpPr>
        <dsp:cNvPr id="0" name=""/>
        <dsp:cNvSpPr/>
      </dsp:nvSpPr>
      <dsp:spPr>
        <a:xfrm>
          <a:off x="333341" y="3361460"/>
          <a:ext cx="4666783" cy="738000"/>
        </a:xfrm>
        <a:prstGeom prst="roundRect">
          <a:avLst/>
        </a:prstGeom>
        <a:gradFill rotWithShape="0">
          <a:gsLst>
            <a:gs pos="0">
              <a:schemeClr val="accent2">
                <a:hueOff val="6482784"/>
                <a:satOff val="24753"/>
                <a:lumOff val="0"/>
                <a:alphaOff val="0"/>
                <a:shade val="60000"/>
              </a:schemeClr>
            </a:gs>
            <a:gs pos="33000">
              <a:schemeClr val="accent2">
                <a:hueOff val="6482784"/>
                <a:satOff val="24753"/>
                <a:lumOff val="0"/>
                <a:alphaOff val="0"/>
                <a:tint val="86500"/>
              </a:schemeClr>
            </a:gs>
            <a:gs pos="46750">
              <a:schemeClr val="accent2">
                <a:hueOff val="6482784"/>
                <a:satOff val="24753"/>
                <a:lumOff val="0"/>
                <a:alphaOff val="0"/>
                <a:tint val="71000"/>
                <a:satMod val="112000"/>
              </a:schemeClr>
            </a:gs>
            <a:gs pos="53000">
              <a:schemeClr val="accent2">
                <a:hueOff val="6482784"/>
                <a:satOff val="24753"/>
                <a:lumOff val="0"/>
                <a:alphaOff val="0"/>
                <a:tint val="71000"/>
                <a:satMod val="112000"/>
              </a:schemeClr>
            </a:gs>
            <a:gs pos="68000">
              <a:schemeClr val="accent2">
                <a:hueOff val="6482784"/>
                <a:satOff val="24753"/>
                <a:lumOff val="0"/>
                <a:alphaOff val="0"/>
                <a:tint val="86000"/>
              </a:schemeClr>
            </a:gs>
            <a:gs pos="100000">
              <a:schemeClr val="accent2">
                <a:hueOff val="6482784"/>
                <a:satOff val="24753"/>
                <a:lumOff val="0"/>
                <a:alphaOff val="0"/>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111250">
            <a:lnSpc>
              <a:spcPct val="90000"/>
            </a:lnSpc>
            <a:spcBef>
              <a:spcPct val="0"/>
            </a:spcBef>
            <a:spcAft>
              <a:spcPct val="35000"/>
            </a:spcAft>
            <a:buNone/>
          </a:pPr>
          <a:r>
            <a:rPr lang="en-IE" sz="2500" kern="1200"/>
            <a:t>Agent </a:t>
          </a:r>
          <a:endParaRPr lang="en-US" sz="2500" kern="1200"/>
        </a:p>
      </dsp:txBody>
      <dsp:txXfrm>
        <a:off x="369367" y="3397486"/>
        <a:ext cx="4594731" cy="6659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F2B7C-9754-4134-BAE7-F4C5FB93FC8E}">
      <dsp:nvSpPr>
        <dsp:cNvPr id="0" name=""/>
        <dsp:cNvSpPr/>
      </dsp:nvSpPr>
      <dsp:spPr>
        <a:xfrm>
          <a:off x="0" y="0"/>
          <a:ext cx="5921845" cy="0"/>
        </a:xfrm>
        <a:prstGeom prst="line">
          <a:avLst/>
        </a:prstGeom>
        <a:gradFill rotWithShape="0">
          <a:gsLst>
            <a:gs pos="0">
              <a:schemeClr val="accent2">
                <a:hueOff val="0"/>
                <a:satOff val="0"/>
                <a:lumOff val="0"/>
                <a:alphaOff val="0"/>
                <a:shade val="60000"/>
              </a:schemeClr>
            </a:gs>
            <a:gs pos="33000">
              <a:schemeClr val="accent2">
                <a:hueOff val="0"/>
                <a:satOff val="0"/>
                <a:lumOff val="0"/>
                <a:alphaOff val="0"/>
                <a:tint val="86500"/>
              </a:schemeClr>
            </a:gs>
            <a:gs pos="46750">
              <a:schemeClr val="accent2">
                <a:hueOff val="0"/>
                <a:satOff val="0"/>
                <a:lumOff val="0"/>
                <a:alphaOff val="0"/>
                <a:tint val="71000"/>
                <a:satMod val="112000"/>
              </a:schemeClr>
            </a:gs>
            <a:gs pos="53000">
              <a:schemeClr val="accent2">
                <a:hueOff val="0"/>
                <a:satOff val="0"/>
                <a:lumOff val="0"/>
                <a:alphaOff val="0"/>
                <a:tint val="71000"/>
                <a:satMod val="112000"/>
              </a:schemeClr>
            </a:gs>
            <a:gs pos="68000">
              <a:schemeClr val="accent2">
                <a:hueOff val="0"/>
                <a:satOff val="0"/>
                <a:lumOff val="0"/>
                <a:alphaOff val="0"/>
                <a:tint val="86000"/>
              </a:schemeClr>
            </a:gs>
            <a:gs pos="100000">
              <a:schemeClr val="accent2">
                <a:hueOff val="0"/>
                <a:satOff val="0"/>
                <a:lumOff val="0"/>
                <a:alphaOff val="0"/>
                <a:shade val="60000"/>
              </a:schemeClr>
            </a:gs>
          </a:gsLst>
          <a:lin ang="8350000" scaled="1"/>
        </a:gradFill>
        <a:ln w="9525" cap="flat" cmpd="sng" algn="ctr">
          <a:solidFill>
            <a:schemeClr val="accent2">
              <a:hueOff val="0"/>
              <a:satOff val="0"/>
              <a:lumOff val="0"/>
              <a:alphaOff val="0"/>
            </a:schemeClr>
          </a:solidFill>
          <a:prstDash val="solid"/>
        </a:ln>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dsp:spPr>
      <dsp:style>
        <a:lnRef idx="1">
          <a:scrgbClr r="0" g="0" b="0"/>
        </a:lnRef>
        <a:fillRef idx="3">
          <a:scrgbClr r="0" g="0" b="0"/>
        </a:fillRef>
        <a:effectRef idx="3">
          <a:scrgbClr r="0" g="0" b="0"/>
        </a:effectRef>
        <a:fontRef idx="minor">
          <a:schemeClr val="lt1"/>
        </a:fontRef>
      </dsp:style>
    </dsp:sp>
    <dsp:sp modelId="{63EFC9D4-1C91-4713-9F6D-7523D62C64D2}">
      <dsp:nvSpPr>
        <dsp:cNvPr id="0" name=""/>
        <dsp:cNvSpPr/>
      </dsp:nvSpPr>
      <dsp:spPr>
        <a:xfrm>
          <a:off x="0" y="0"/>
          <a:ext cx="5921845" cy="672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IE" sz="1700" kern="1200"/>
            <a:t>Self-awareness and self-assurance. </a:t>
          </a:r>
          <a:r>
            <a:rPr lang="en-IE" sz="1700" b="1" kern="1200"/>
            <a:t>Bond is</a:t>
          </a:r>
          <a:r>
            <a:rPr lang="en-IE" sz="1700" kern="1200"/>
            <a:t> very self-aware. ...</a:t>
          </a:r>
          <a:endParaRPr lang="en-US" sz="1700" kern="1200"/>
        </a:p>
      </dsp:txBody>
      <dsp:txXfrm>
        <a:off x="0" y="0"/>
        <a:ext cx="5921845" cy="672568"/>
      </dsp:txXfrm>
    </dsp:sp>
    <dsp:sp modelId="{9570148C-8386-4243-8F91-B476F82B6ED1}">
      <dsp:nvSpPr>
        <dsp:cNvPr id="0" name=""/>
        <dsp:cNvSpPr/>
      </dsp:nvSpPr>
      <dsp:spPr>
        <a:xfrm>
          <a:off x="0" y="672568"/>
          <a:ext cx="5921845" cy="0"/>
        </a:xfrm>
        <a:prstGeom prst="line">
          <a:avLst/>
        </a:prstGeom>
        <a:gradFill rotWithShape="0">
          <a:gsLst>
            <a:gs pos="0">
              <a:schemeClr val="accent2">
                <a:hueOff val="0"/>
                <a:satOff val="0"/>
                <a:lumOff val="0"/>
                <a:alphaOff val="0"/>
                <a:shade val="60000"/>
              </a:schemeClr>
            </a:gs>
            <a:gs pos="33000">
              <a:schemeClr val="accent2">
                <a:hueOff val="0"/>
                <a:satOff val="0"/>
                <a:lumOff val="0"/>
                <a:alphaOff val="0"/>
                <a:tint val="86500"/>
              </a:schemeClr>
            </a:gs>
            <a:gs pos="46750">
              <a:schemeClr val="accent2">
                <a:hueOff val="0"/>
                <a:satOff val="0"/>
                <a:lumOff val="0"/>
                <a:alphaOff val="0"/>
                <a:tint val="71000"/>
                <a:satMod val="112000"/>
              </a:schemeClr>
            </a:gs>
            <a:gs pos="53000">
              <a:schemeClr val="accent2">
                <a:hueOff val="0"/>
                <a:satOff val="0"/>
                <a:lumOff val="0"/>
                <a:alphaOff val="0"/>
                <a:tint val="71000"/>
                <a:satMod val="112000"/>
              </a:schemeClr>
            </a:gs>
            <a:gs pos="68000">
              <a:schemeClr val="accent2">
                <a:hueOff val="0"/>
                <a:satOff val="0"/>
                <a:lumOff val="0"/>
                <a:alphaOff val="0"/>
                <a:tint val="86000"/>
              </a:schemeClr>
            </a:gs>
            <a:gs pos="100000">
              <a:schemeClr val="accent2">
                <a:hueOff val="0"/>
                <a:satOff val="0"/>
                <a:lumOff val="0"/>
                <a:alphaOff val="0"/>
                <a:shade val="60000"/>
              </a:schemeClr>
            </a:gs>
          </a:gsLst>
          <a:lin ang="8350000" scaled="1"/>
        </a:gradFill>
        <a:ln w="9525" cap="flat" cmpd="sng" algn="ctr">
          <a:solidFill>
            <a:schemeClr val="accent2">
              <a:hueOff val="0"/>
              <a:satOff val="0"/>
              <a:lumOff val="0"/>
              <a:alphaOff val="0"/>
            </a:schemeClr>
          </a:solidFill>
          <a:prstDash val="solid"/>
        </a:ln>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dsp:spPr>
      <dsp:style>
        <a:lnRef idx="1">
          <a:scrgbClr r="0" g="0" b="0"/>
        </a:lnRef>
        <a:fillRef idx="3">
          <a:scrgbClr r="0" g="0" b="0"/>
        </a:fillRef>
        <a:effectRef idx="3">
          <a:scrgbClr r="0" g="0" b="0"/>
        </a:effectRef>
        <a:fontRef idx="minor">
          <a:schemeClr val="lt1"/>
        </a:fontRef>
      </dsp:style>
    </dsp:sp>
    <dsp:sp modelId="{7C60E4B7-20B5-491D-9839-BF258E73AF01}">
      <dsp:nvSpPr>
        <dsp:cNvPr id="0" name=""/>
        <dsp:cNvSpPr/>
      </dsp:nvSpPr>
      <dsp:spPr>
        <a:xfrm>
          <a:off x="0" y="672568"/>
          <a:ext cx="5921845" cy="672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IE" sz="1700" kern="1200"/>
            <a:t>Courage to take risks. In the given situations that </a:t>
          </a:r>
          <a:r>
            <a:rPr lang="en-IE" sz="1700" b="1" kern="1200"/>
            <a:t>Bond</a:t>
          </a:r>
          <a:r>
            <a:rPr lang="en-IE" sz="1700" kern="1200"/>
            <a:t> finds himself in, he has the courage to take risks. ...</a:t>
          </a:r>
          <a:endParaRPr lang="en-US" sz="1700" kern="1200"/>
        </a:p>
      </dsp:txBody>
      <dsp:txXfrm>
        <a:off x="0" y="672568"/>
        <a:ext cx="5921845" cy="672568"/>
      </dsp:txXfrm>
    </dsp:sp>
    <dsp:sp modelId="{51249104-BD51-451C-996F-FBA18771D4C5}">
      <dsp:nvSpPr>
        <dsp:cNvPr id="0" name=""/>
        <dsp:cNvSpPr/>
      </dsp:nvSpPr>
      <dsp:spPr>
        <a:xfrm>
          <a:off x="0" y="1345137"/>
          <a:ext cx="5921845" cy="0"/>
        </a:xfrm>
        <a:prstGeom prst="line">
          <a:avLst/>
        </a:prstGeom>
        <a:gradFill rotWithShape="0">
          <a:gsLst>
            <a:gs pos="0">
              <a:schemeClr val="accent2">
                <a:hueOff val="0"/>
                <a:satOff val="0"/>
                <a:lumOff val="0"/>
                <a:alphaOff val="0"/>
                <a:shade val="60000"/>
              </a:schemeClr>
            </a:gs>
            <a:gs pos="33000">
              <a:schemeClr val="accent2">
                <a:hueOff val="0"/>
                <a:satOff val="0"/>
                <a:lumOff val="0"/>
                <a:alphaOff val="0"/>
                <a:tint val="86500"/>
              </a:schemeClr>
            </a:gs>
            <a:gs pos="46750">
              <a:schemeClr val="accent2">
                <a:hueOff val="0"/>
                <a:satOff val="0"/>
                <a:lumOff val="0"/>
                <a:alphaOff val="0"/>
                <a:tint val="71000"/>
                <a:satMod val="112000"/>
              </a:schemeClr>
            </a:gs>
            <a:gs pos="53000">
              <a:schemeClr val="accent2">
                <a:hueOff val="0"/>
                <a:satOff val="0"/>
                <a:lumOff val="0"/>
                <a:alphaOff val="0"/>
                <a:tint val="71000"/>
                <a:satMod val="112000"/>
              </a:schemeClr>
            </a:gs>
            <a:gs pos="68000">
              <a:schemeClr val="accent2">
                <a:hueOff val="0"/>
                <a:satOff val="0"/>
                <a:lumOff val="0"/>
                <a:alphaOff val="0"/>
                <a:tint val="86000"/>
              </a:schemeClr>
            </a:gs>
            <a:gs pos="100000">
              <a:schemeClr val="accent2">
                <a:hueOff val="0"/>
                <a:satOff val="0"/>
                <a:lumOff val="0"/>
                <a:alphaOff val="0"/>
                <a:shade val="60000"/>
              </a:schemeClr>
            </a:gs>
          </a:gsLst>
          <a:lin ang="8350000" scaled="1"/>
        </a:gradFill>
        <a:ln w="9525" cap="flat" cmpd="sng" algn="ctr">
          <a:solidFill>
            <a:schemeClr val="accent2">
              <a:hueOff val="0"/>
              <a:satOff val="0"/>
              <a:lumOff val="0"/>
              <a:alphaOff val="0"/>
            </a:schemeClr>
          </a:solidFill>
          <a:prstDash val="solid"/>
        </a:ln>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dsp:spPr>
      <dsp:style>
        <a:lnRef idx="1">
          <a:scrgbClr r="0" g="0" b="0"/>
        </a:lnRef>
        <a:fillRef idx="3">
          <a:scrgbClr r="0" g="0" b="0"/>
        </a:fillRef>
        <a:effectRef idx="3">
          <a:scrgbClr r="0" g="0" b="0"/>
        </a:effectRef>
        <a:fontRef idx="minor">
          <a:schemeClr val="lt1"/>
        </a:fontRef>
      </dsp:style>
    </dsp:sp>
    <dsp:sp modelId="{6D94DC70-2725-4B40-B9CA-85F7958938DE}">
      <dsp:nvSpPr>
        <dsp:cNvPr id="0" name=""/>
        <dsp:cNvSpPr/>
      </dsp:nvSpPr>
      <dsp:spPr>
        <a:xfrm>
          <a:off x="0" y="1345137"/>
          <a:ext cx="5921845" cy="672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IE" sz="1700" b="1" kern="1200"/>
            <a:t>James is</a:t>
          </a:r>
          <a:r>
            <a:rPr lang="en-IE" sz="1700" kern="1200"/>
            <a:t> always impeccable with this word. ...</a:t>
          </a:r>
          <a:endParaRPr lang="en-US" sz="1700" kern="1200"/>
        </a:p>
      </dsp:txBody>
      <dsp:txXfrm>
        <a:off x="0" y="1345137"/>
        <a:ext cx="5921845" cy="672568"/>
      </dsp:txXfrm>
    </dsp:sp>
    <dsp:sp modelId="{D271EE45-4360-4864-8C90-33BECF77C3F2}">
      <dsp:nvSpPr>
        <dsp:cNvPr id="0" name=""/>
        <dsp:cNvSpPr/>
      </dsp:nvSpPr>
      <dsp:spPr>
        <a:xfrm>
          <a:off x="0" y="2017706"/>
          <a:ext cx="5921845" cy="0"/>
        </a:xfrm>
        <a:prstGeom prst="line">
          <a:avLst/>
        </a:prstGeom>
        <a:gradFill rotWithShape="0">
          <a:gsLst>
            <a:gs pos="0">
              <a:schemeClr val="accent2">
                <a:hueOff val="0"/>
                <a:satOff val="0"/>
                <a:lumOff val="0"/>
                <a:alphaOff val="0"/>
                <a:shade val="60000"/>
              </a:schemeClr>
            </a:gs>
            <a:gs pos="33000">
              <a:schemeClr val="accent2">
                <a:hueOff val="0"/>
                <a:satOff val="0"/>
                <a:lumOff val="0"/>
                <a:alphaOff val="0"/>
                <a:tint val="86500"/>
              </a:schemeClr>
            </a:gs>
            <a:gs pos="46750">
              <a:schemeClr val="accent2">
                <a:hueOff val="0"/>
                <a:satOff val="0"/>
                <a:lumOff val="0"/>
                <a:alphaOff val="0"/>
                <a:tint val="71000"/>
                <a:satMod val="112000"/>
              </a:schemeClr>
            </a:gs>
            <a:gs pos="53000">
              <a:schemeClr val="accent2">
                <a:hueOff val="0"/>
                <a:satOff val="0"/>
                <a:lumOff val="0"/>
                <a:alphaOff val="0"/>
                <a:tint val="71000"/>
                <a:satMod val="112000"/>
              </a:schemeClr>
            </a:gs>
            <a:gs pos="68000">
              <a:schemeClr val="accent2">
                <a:hueOff val="0"/>
                <a:satOff val="0"/>
                <a:lumOff val="0"/>
                <a:alphaOff val="0"/>
                <a:tint val="86000"/>
              </a:schemeClr>
            </a:gs>
            <a:gs pos="100000">
              <a:schemeClr val="accent2">
                <a:hueOff val="0"/>
                <a:satOff val="0"/>
                <a:lumOff val="0"/>
                <a:alphaOff val="0"/>
                <a:shade val="60000"/>
              </a:schemeClr>
            </a:gs>
          </a:gsLst>
          <a:lin ang="8350000" scaled="1"/>
        </a:gradFill>
        <a:ln w="9525" cap="flat" cmpd="sng" algn="ctr">
          <a:solidFill>
            <a:schemeClr val="accent2">
              <a:hueOff val="0"/>
              <a:satOff val="0"/>
              <a:lumOff val="0"/>
              <a:alphaOff val="0"/>
            </a:schemeClr>
          </a:solidFill>
          <a:prstDash val="solid"/>
        </a:ln>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dsp:spPr>
      <dsp:style>
        <a:lnRef idx="1">
          <a:scrgbClr r="0" g="0" b="0"/>
        </a:lnRef>
        <a:fillRef idx="3">
          <a:scrgbClr r="0" g="0" b="0"/>
        </a:fillRef>
        <a:effectRef idx="3">
          <a:scrgbClr r="0" g="0" b="0"/>
        </a:effectRef>
        <a:fontRef idx="minor">
          <a:schemeClr val="lt1"/>
        </a:fontRef>
      </dsp:style>
    </dsp:sp>
    <dsp:sp modelId="{D35AF1FA-8343-4EA4-8B83-5197DBAC104F}">
      <dsp:nvSpPr>
        <dsp:cNvPr id="0" name=""/>
        <dsp:cNvSpPr/>
      </dsp:nvSpPr>
      <dsp:spPr>
        <a:xfrm>
          <a:off x="0" y="2017706"/>
          <a:ext cx="5921845" cy="672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IE" sz="1700" kern="1200"/>
            <a:t>Measured and calm. ...</a:t>
          </a:r>
          <a:endParaRPr lang="en-US" sz="1700" kern="1200"/>
        </a:p>
      </dsp:txBody>
      <dsp:txXfrm>
        <a:off x="0" y="2017706"/>
        <a:ext cx="5921845" cy="672568"/>
      </dsp:txXfrm>
    </dsp:sp>
    <dsp:sp modelId="{5FB8DFC0-01DF-4F3B-B140-DC5DE8FCC3C7}">
      <dsp:nvSpPr>
        <dsp:cNvPr id="0" name=""/>
        <dsp:cNvSpPr/>
      </dsp:nvSpPr>
      <dsp:spPr>
        <a:xfrm>
          <a:off x="0" y="2690274"/>
          <a:ext cx="5921845" cy="0"/>
        </a:xfrm>
        <a:prstGeom prst="line">
          <a:avLst/>
        </a:prstGeom>
        <a:gradFill rotWithShape="0">
          <a:gsLst>
            <a:gs pos="0">
              <a:schemeClr val="accent2">
                <a:hueOff val="0"/>
                <a:satOff val="0"/>
                <a:lumOff val="0"/>
                <a:alphaOff val="0"/>
                <a:shade val="60000"/>
              </a:schemeClr>
            </a:gs>
            <a:gs pos="33000">
              <a:schemeClr val="accent2">
                <a:hueOff val="0"/>
                <a:satOff val="0"/>
                <a:lumOff val="0"/>
                <a:alphaOff val="0"/>
                <a:tint val="86500"/>
              </a:schemeClr>
            </a:gs>
            <a:gs pos="46750">
              <a:schemeClr val="accent2">
                <a:hueOff val="0"/>
                <a:satOff val="0"/>
                <a:lumOff val="0"/>
                <a:alphaOff val="0"/>
                <a:tint val="71000"/>
                <a:satMod val="112000"/>
              </a:schemeClr>
            </a:gs>
            <a:gs pos="53000">
              <a:schemeClr val="accent2">
                <a:hueOff val="0"/>
                <a:satOff val="0"/>
                <a:lumOff val="0"/>
                <a:alphaOff val="0"/>
                <a:tint val="71000"/>
                <a:satMod val="112000"/>
              </a:schemeClr>
            </a:gs>
            <a:gs pos="68000">
              <a:schemeClr val="accent2">
                <a:hueOff val="0"/>
                <a:satOff val="0"/>
                <a:lumOff val="0"/>
                <a:alphaOff val="0"/>
                <a:tint val="86000"/>
              </a:schemeClr>
            </a:gs>
            <a:gs pos="100000">
              <a:schemeClr val="accent2">
                <a:hueOff val="0"/>
                <a:satOff val="0"/>
                <a:lumOff val="0"/>
                <a:alphaOff val="0"/>
                <a:shade val="60000"/>
              </a:schemeClr>
            </a:gs>
          </a:gsLst>
          <a:lin ang="8350000" scaled="1"/>
        </a:gradFill>
        <a:ln w="9525" cap="flat" cmpd="sng" algn="ctr">
          <a:solidFill>
            <a:schemeClr val="accent2">
              <a:hueOff val="0"/>
              <a:satOff val="0"/>
              <a:lumOff val="0"/>
              <a:alphaOff val="0"/>
            </a:schemeClr>
          </a:solidFill>
          <a:prstDash val="solid"/>
        </a:ln>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dsp:spPr>
      <dsp:style>
        <a:lnRef idx="1">
          <a:scrgbClr r="0" g="0" b="0"/>
        </a:lnRef>
        <a:fillRef idx="3">
          <a:scrgbClr r="0" g="0" b="0"/>
        </a:fillRef>
        <a:effectRef idx="3">
          <a:scrgbClr r="0" g="0" b="0"/>
        </a:effectRef>
        <a:fontRef idx="minor">
          <a:schemeClr val="lt1"/>
        </a:fontRef>
      </dsp:style>
    </dsp:sp>
    <dsp:sp modelId="{9A80564B-7729-4C01-A405-6F15215D40CE}">
      <dsp:nvSpPr>
        <dsp:cNvPr id="0" name=""/>
        <dsp:cNvSpPr/>
      </dsp:nvSpPr>
      <dsp:spPr>
        <a:xfrm>
          <a:off x="0" y="2690274"/>
          <a:ext cx="5921845" cy="672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IE" sz="1700" kern="1200"/>
            <a:t>Gives and receives great loyalty. ...</a:t>
          </a:r>
          <a:endParaRPr lang="en-US" sz="1700" kern="1200"/>
        </a:p>
      </dsp:txBody>
      <dsp:txXfrm>
        <a:off x="0" y="2690274"/>
        <a:ext cx="5921845" cy="672568"/>
      </dsp:txXfrm>
    </dsp:sp>
    <dsp:sp modelId="{66AC7544-6B15-41CF-AAB3-E0B397FCB80B}">
      <dsp:nvSpPr>
        <dsp:cNvPr id="0" name=""/>
        <dsp:cNvSpPr/>
      </dsp:nvSpPr>
      <dsp:spPr>
        <a:xfrm>
          <a:off x="0" y="3362843"/>
          <a:ext cx="5921845" cy="0"/>
        </a:xfrm>
        <a:prstGeom prst="line">
          <a:avLst/>
        </a:prstGeom>
        <a:gradFill rotWithShape="0">
          <a:gsLst>
            <a:gs pos="0">
              <a:schemeClr val="accent2">
                <a:hueOff val="0"/>
                <a:satOff val="0"/>
                <a:lumOff val="0"/>
                <a:alphaOff val="0"/>
                <a:shade val="60000"/>
              </a:schemeClr>
            </a:gs>
            <a:gs pos="33000">
              <a:schemeClr val="accent2">
                <a:hueOff val="0"/>
                <a:satOff val="0"/>
                <a:lumOff val="0"/>
                <a:alphaOff val="0"/>
                <a:tint val="86500"/>
              </a:schemeClr>
            </a:gs>
            <a:gs pos="46750">
              <a:schemeClr val="accent2">
                <a:hueOff val="0"/>
                <a:satOff val="0"/>
                <a:lumOff val="0"/>
                <a:alphaOff val="0"/>
                <a:tint val="71000"/>
                <a:satMod val="112000"/>
              </a:schemeClr>
            </a:gs>
            <a:gs pos="53000">
              <a:schemeClr val="accent2">
                <a:hueOff val="0"/>
                <a:satOff val="0"/>
                <a:lumOff val="0"/>
                <a:alphaOff val="0"/>
                <a:tint val="71000"/>
                <a:satMod val="112000"/>
              </a:schemeClr>
            </a:gs>
            <a:gs pos="68000">
              <a:schemeClr val="accent2">
                <a:hueOff val="0"/>
                <a:satOff val="0"/>
                <a:lumOff val="0"/>
                <a:alphaOff val="0"/>
                <a:tint val="86000"/>
              </a:schemeClr>
            </a:gs>
            <a:gs pos="100000">
              <a:schemeClr val="accent2">
                <a:hueOff val="0"/>
                <a:satOff val="0"/>
                <a:lumOff val="0"/>
                <a:alphaOff val="0"/>
                <a:shade val="60000"/>
              </a:schemeClr>
            </a:gs>
          </a:gsLst>
          <a:lin ang="8350000" scaled="1"/>
        </a:gradFill>
        <a:ln w="9525" cap="flat" cmpd="sng" algn="ctr">
          <a:solidFill>
            <a:schemeClr val="accent2">
              <a:hueOff val="0"/>
              <a:satOff val="0"/>
              <a:lumOff val="0"/>
              <a:alphaOff val="0"/>
            </a:schemeClr>
          </a:solidFill>
          <a:prstDash val="solid"/>
        </a:ln>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dsp:spPr>
      <dsp:style>
        <a:lnRef idx="1">
          <a:scrgbClr r="0" g="0" b="0"/>
        </a:lnRef>
        <a:fillRef idx="3">
          <a:scrgbClr r="0" g="0" b="0"/>
        </a:fillRef>
        <a:effectRef idx="3">
          <a:scrgbClr r="0" g="0" b="0"/>
        </a:effectRef>
        <a:fontRef idx="minor">
          <a:schemeClr val="lt1"/>
        </a:fontRef>
      </dsp:style>
    </dsp:sp>
    <dsp:sp modelId="{42C930ED-2EC7-439A-BA23-A6360334530A}">
      <dsp:nvSpPr>
        <dsp:cNvPr id="0" name=""/>
        <dsp:cNvSpPr/>
      </dsp:nvSpPr>
      <dsp:spPr>
        <a:xfrm>
          <a:off x="0" y="3362843"/>
          <a:ext cx="5921845" cy="672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IE" sz="1700" kern="1200"/>
            <a:t>Authenticity. ...</a:t>
          </a:r>
          <a:endParaRPr lang="en-US" sz="1700" kern="1200"/>
        </a:p>
      </dsp:txBody>
      <dsp:txXfrm>
        <a:off x="0" y="3362843"/>
        <a:ext cx="5921845" cy="672568"/>
      </dsp:txXfrm>
    </dsp:sp>
    <dsp:sp modelId="{9F189764-72AA-4B3A-B30C-135A3E79337C}">
      <dsp:nvSpPr>
        <dsp:cNvPr id="0" name=""/>
        <dsp:cNvSpPr/>
      </dsp:nvSpPr>
      <dsp:spPr>
        <a:xfrm>
          <a:off x="0" y="4035412"/>
          <a:ext cx="5921845" cy="0"/>
        </a:xfrm>
        <a:prstGeom prst="line">
          <a:avLst/>
        </a:prstGeom>
        <a:gradFill rotWithShape="0">
          <a:gsLst>
            <a:gs pos="0">
              <a:schemeClr val="accent2">
                <a:hueOff val="0"/>
                <a:satOff val="0"/>
                <a:lumOff val="0"/>
                <a:alphaOff val="0"/>
                <a:shade val="60000"/>
              </a:schemeClr>
            </a:gs>
            <a:gs pos="33000">
              <a:schemeClr val="accent2">
                <a:hueOff val="0"/>
                <a:satOff val="0"/>
                <a:lumOff val="0"/>
                <a:alphaOff val="0"/>
                <a:tint val="86500"/>
              </a:schemeClr>
            </a:gs>
            <a:gs pos="46750">
              <a:schemeClr val="accent2">
                <a:hueOff val="0"/>
                <a:satOff val="0"/>
                <a:lumOff val="0"/>
                <a:alphaOff val="0"/>
                <a:tint val="71000"/>
                <a:satMod val="112000"/>
              </a:schemeClr>
            </a:gs>
            <a:gs pos="53000">
              <a:schemeClr val="accent2">
                <a:hueOff val="0"/>
                <a:satOff val="0"/>
                <a:lumOff val="0"/>
                <a:alphaOff val="0"/>
                <a:tint val="71000"/>
                <a:satMod val="112000"/>
              </a:schemeClr>
            </a:gs>
            <a:gs pos="68000">
              <a:schemeClr val="accent2">
                <a:hueOff val="0"/>
                <a:satOff val="0"/>
                <a:lumOff val="0"/>
                <a:alphaOff val="0"/>
                <a:tint val="86000"/>
              </a:schemeClr>
            </a:gs>
            <a:gs pos="100000">
              <a:schemeClr val="accent2">
                <a:hueOff val="0"/>
                <a:satOff val="0"/>
                <a:lumOff val="0"/>
                <a:alphaOff val="0"/>
                <a:shade val="60000"/>
              </a:schemeClr>
            </a:gs>
          </a:gsLst>
          <a:lin ang="8350000" scaled="1"/>
        </a:gradFill>
        <a:ln w="9525" cap="flat" cmpd="sng" algn="ctr">
          <a:solidFill>
            <a:schemeClr val="accent2">
              <a:hueOff val="0"/>
              <a:satOff val="0"/>
              <a:lumOff val="0"/>
              <a:alphaOff val="0"/>
            </a:schemeClr>
          </a:solidFill>
          <a:prstDash val="solid"/>
        </a:ln>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dsp:spPr>
      <dsp:style>
        <a:lnRef idx="1">
          <a:scrgbClr r="0" g="0" b="0"/>
        </a:lnRef>
        <a:fillRef idx="3">
          <a:scrgbClr r="0" g="0" b="0"/>
        </a:fillRef>
        <a:effectRef idx="3">
          <a:scrgbClr r="0" g="0" b="0"/>
        </a:effectRef>
        <a:fontRef idx="minor">
          <a:schemeClr val="lt1"/>
        </a:fontRef>
      </dsp:style>
    </dsp:sp>
    <dsp:sp modelId="{3F390CE0-76BC-42D4-BA12-B631E31B772D}">
      <dsp:nvSpPr>
        <dsp:cNvPr id="0" name=""/>
        <dsp:cNvSpPr/>
      </dsp:nvSpPr>
      <dsp:spPr>
        <a:xfrm>
          <a:off x="0" y="4035412"/>
          <a:ext cx="5921845" cy="672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IE" sz="1700" kern="1200"/>
            <a:t>A sense of humour</a:t>
          </a:r>
          <a:endParaRPr lang="en-US" sz="1700" kern="1200"/>
        </a:p>
      </dsp:txBody>
      <dsp:txXfrm>
        <a:off x="0" y="4035412"/>
        <a:ext cx="5921845" cy="672568"/>
      </dsp:txXfrm>
    </dsp:sp>
    <dsp:sp modelId="{DDFC52B2-2570-46A1-9D54-7407C906027F}">
      <dsp:nvSpPr>
        <dsp:cNvPr id="0" name=""/>
        <dsp:cNvSpPr/>
      </dsp:nvSpPr>
      <dsp:spPr>
        <a:xfrm>
          <a:off x="0" y="4707981"/>
          <a:ext cx="5921845" cy="0"/>
        </a:xfrm>
        <a:prstGeom prst="line">
          <a:avLst/>
        </a:prstGeom>
        <a:gradFill rotWithShape="0">
          <a:gsLst>
            <a:gs pos="0">
              <a:schemeClr val="accent2">
                <a:hueOff val="0"/>
                <a:satOff val="0"/>
                <a:lumOff val="0"/>
                <a:alphaOff val="0"/>
                <a:shade val="60000"/>
              </a:schemeClr>
            </a:gs>
            <a:gs pos="33000">
              <a:schemeClr val="accent2">
                <a:hueOff val="0"/>
                <a:satOff val="0"/>
                <a:lumOff val="0"/>
                <a:alphaOff val="0"/>
                <a:tint val="86500"/>
              </a:schemeClr>
            </a:gs>
            <a:gs pos="46750">
              <a:schemeClr val="accent2">
                <a:hueOff val="0"/>
                <a:satOff val="0"/>
                <a:lumOff val="0"/>
                <a:alphaOff val="0"/>
                <a:tint val="71000"/>
                <a:satMod val="112000"/>
              </a:schemeClr>
            </a:gs>
            <a:gs pos="53000">
              <a:schemeClr val="accent2">
                <a:hueOff val="0"/>
                <a:satOff val="0"/>
                <a:lumOff val="0"/>
                <a:alphaOff val="0"/>
                <a:tint val="71000"/>
                <a:satMod val="112000"/>
              </a:schemeClr>
            </a:gs>
            <a:gs pos="68000">
              <a:schemeClr val="accent2">
                <a:hueOff val="0"/>
                <a:satOff val="0"/>
                <a:lumOff val="0"/>
                <a:alphaOff val="0"/>
                <a:tint val="86000"/>
              </a:schemeClr>
            </a:gs>
            <a:gs pos="100000">
              <a:schemeClr val="accent2">
                <a:hueOff val="0"/>
                <a:satOff val="0"/>
                <a:lumOff val="0"/>
                <a:alphaOff val="0"/>
                <a:shade val="60000"/>
              </a:schemeClr>
            </a:gs>
          </a:gsLst>
          <a:lin ang="8350000" scaled="1"/>
        </a:gradFill>
        <a:ln w="9525" cap="flat" cmpd="sng" algn="ctr">
          <a:solidFill>
            <a:schemeClr val="accent2">
              <a:hueOff val="0"/>
              <a:satOff val="0"/>
              <a:lumOff val="0"/>
              <a:alphaOff val="0"/>
            </a:schemeClr>
          </a:solidFill>
          <a:prstDash val="solid"/>
        </a:ln>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dsp:spPr>
      <dsp:style>
        <a:lnRef idx="1">
          <a:scrgbClr r="0" g="0" b="0"/>
        </a:lnRef>
        <a:fillRef idx="3">
          <a:scrgbClr r="0" g="0" b="0"/>
        </a:fillRef>
        <a:effectRef idx="3">
          <a:scrgbClr r="0" g="0" b="0"/>
        </a:effectRef>
        <a:fontRef idx="minor">
          <a:schemeClr val="lt1"/>
        </a:fontRef>
      </dsp:style>
    </dsp:sp>
    <dsp:sp modelId="{C7C6A42C-8BAD-442B-87A0-35C3C2A1D657}">
      <dsp:nvSpPr>
        <dsp:cNvPr id="0" name=""/>
        <dsp:cNvSpPr/>
      </dsp:nvSpPr>
      <dsp:spPr>
        <a:xfrm>
          <a:off x="0" y="4707981"/>
          <a:ext cx="5921845" cy="672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IE" sz="1700" kern="1200" dirty="0"/>
            <a:t>(ach </a:t>
          </a:r>
          <a:r>
            <a:rPr lang="en-IE" sz="1700" kern="1200" dirty="0" err="1"/>
            <a:t>bhí</a:t>
          </a:r>
          <a:r>
            <a:rPr lang="en-IE" sz="1700" kern="1200" dirty="0"/>
            <a:t> </a:t>
          </a:r>
          <a:r>
            <a:rPr lang="en-IE" sz="1700" kern="1200" dirty="0" err="1"/>
            <a:t>sé</a:t>
          </a:r>
          <a:r>
            <a:rPr lang="en-IE" sz="1700" kern="1200" dirty="0"/>
            <a:t> </a:t>
          </a:r>
          <a:r>
            <a:rPr lang="en-IE" sz="1700" kern="1200" dirty="0" err="1"/>
            <a:t>tugtha</a:t>
          </a:r>
          <a:r>
            <a:rPr lang="en-IE" sz="1700" kern="1200" dirty="0"/>
            <a:t> don </a:t>
          </a:r>
          <a:r>
            <a:rPr lang="en-IE" sz="1700" kern="1200" dirty="0" err="1"/>
            <a:t>ól</a:t>
          </a:r>
          <a:r>
            <a:rPr lang="en-IE" sz="1700" kern="1200" dirty="0"/>
            <a:t>!)</a:t>
          </a:r>
          <a:endParaRPr lang="en-US" sz="1700" kern="1200" dirty="0"/>
        </a:p>
      </dsp:txBody>
      <dsp:txXfrm>
        <a:off x="0" y="4707981"/>
        <a:ext cx="5921845" cy="6725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DFCB71-B85F-438B-913E-AC309B9DCB78}">
      <dsp:nvSpPr>
        <dsp:cNvPr id="0" name=""/>
        <dsp:cNvSpPr/>
      </dsp:nvSpPr>
      <dsp:spPr>
        <a:xfrm>
          <a:off x="0" y="98059"/>
          <a:ext cx="6666833" cy="1264770"/>
        </a:xfrm>
        <a:prstGeom prst="roundRect">
          <a:avLst/>
        </a:prstGeom>
        <a:gradFill rotWithShape="0">
          <a:gsLst>
            <a:gs pos="0">
              <a:schemeClr val="accent2">
                <a:hueOff val="0"/>
                <a:satOff val="0"/>
                <a:lumOff val="0"/>
                <a:alphaOff val="0"/>
                <a:shade val="60000"/>
              </a:schemeClr>
            </a:gs>
            <a:gs pos="33000">
              <a:schemeClr val="accent2">
                <a:hueOff val="0"/>
                <a:satOff val="0"/>
                <a:lumOff val="0"/>
                <a:alphaOff val="0"/>
                <a:tint val="86500"/>
              </a:schemeClr>
            </a:gs>
            <a:gs pos="46750">
              <a:schemeClr val="accent2">
                <a:hueOff val="0"/>
                <a:satOff val="0"/>
                <a:lumOff val="0"/>
                <a:alphaOff val="0"/>
                <a:tint val="71000"/>
                <a:satMod val="112000"/>
              </a:schemeClr>
            </a:gs>
            <a:gs pos="53000">
              <a:schemeClr val="accent2">
                <a:hueOff val="0"/>
                <a:satOff val="0"/>
                <a:lumOff val="0"/>
                <a:alphaOff val="0"/>
                <a:tint val="71000"/>
                <a:satMod val="112000"/>
              </a:schemeClr>
            </a:gs>
            <a:gs pos="68000">
              <a:schemeClr val="accent2">
                <a:hueOff val="0"/>
                <a:satOff val="0"/>
                <a:lumOff val="0"/>
                <a:alphaOff val="0"/>
                <a:tint val="86000"/>
              </a:schemeClr>
            </a:gs>
            <a:gs pos="100000">
              <a:schemeClr val="accent2">
                <a:hueOff val="0"/>
                <a:satOff val="0"/>
                <a:lumOff val="0"/>
                <a:alphaOff val="0"/>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‘Bad’ – e.g. act against policy intentions/act unprofessionally- it can be agentic to be subversive. </a:t>
          </a:r>
          <a:endParaRPr lang="en-US" sz="2300" kern="1200"/>
        </a:p>
      </dsp:txBody>
      <dsp:txXfrm>
        <a:off x="61741" y="159800"/>
        <a:ext cx="6543351" cy="1141288"/>
      </dsp:txXfrm>
    </dsp:sp>
    <dsp:sp modelId="{CF0C7A4D-A499-4835-B0D2-618B9AFA06C1}">
      <dsp:nvSpPr>
        <dsp:cNvPr id="0" name=""/>
        <dsp:cNvSpPr/>
      </dsp:nvSpPr>
      <dsp:spPr>
        <a:xfrm>
          <a:off x="0" y="1429069"/>
          <a:ext cx="6666833" cy="1264770"/>
        </a:xfrm>
        <a:prstGeom prst="roundRect">
          <a:avLst/>
        </a:prstGeom>
        <a:gradFill rotWithShape="0">
          <a:gsLst>
            <a:gs pos="0">
              <a:schemeClr val="accent3">
                <a:hueOff val="0"/>
                <a:satOff val="0"/>
                <a:lumOff val="0"/>
                <a:alphaOff val="0"/>
                <a:shade val="60000"/>
              </a:schemeClr>
            </a:gs>
            <a:gs pos="33000">
              <a:schemeClr val="accent3">
                <a:hueOff val="0"/>
                <a:satOff val="0"/>
                <a:lumOff val="0"/>
                <a:alphaOff val="0"/>
                <a:tint val="86500"/>
              </a:schemeClr>
            </a:gs>
            <a:gs pos="46750">
              <a:schemeClr val="accent3">
                <a:hueOff val="0"/>
                <a:satOff val="0"/>
                <a:lumOff val="0"/>
                <a:alphaOff val="0"/>
                <a:tint val="71000"/>
                <a:satMod val="112000"/>
              </a:schemeClr>
            </a:gs>
            <a:gs pos="53000">
              <a:schemeClr val="accent3">
                <a:hueOff val="0"/>
                <a:satOff val="0"/>
                <a:lumOff val="0"/>
                <a:alphaOff val="0"/>
                <a:tint val="71000"/>
                <a:satMod val="112000"/>
              </a:schemeClr>
            </a:gs>
            <a:gs pos="68000">
              <a:schemeClr val="accent3">
                <a:hueOff val="0"/>
                <a:satOff val="0"/>
                <a:lumOff val="0"/>
                <a:alphaOff val="0"/>
                <a:tint val="86000"/>
              </a:schemeClr>
            </a:gs>
            <a:gs pos="100000">
              <a:schemeClr val="accent3">
                <a:hueOff val="0"/>
                <a:satOff val="0"/>
                <a:lumOff val="0"/>
                <a:alphaOff val="0"/>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Good agency could be exercised to oppose actions/policies that are judged to be damaging to the educational needs of pupils.</a:t>
          </a:r>
          <a:endParaRPr lang="en-US" sz="2300" kern="1200"/>
        </a:p>
      </dsp:txBody>
      <dsp:txXfrm>
        <a:off x="61741" y="1490810"/>
        <a:ext cx="6543351" cy="1141288"/>
      </dsp:txXfrm>
    </dsp:sp>
    <dsp:sp modelId="{954E792C-C59A-4B87-A2C5-7806AA599418}">
      <dsp:nvSpPr>
        <dsp:cNvPr id="0" name=""/>
        <dsp:cNvSpPr/>
      </dsp:nvSpPr>
      <dsp:spPr>
        <a:xfrm>
          <a:off x="0" y="2760080"/>
          <a:ext cx="6666833" cy="1264770"/>
        </a:xfrm>
        <a:prstGeom prst="roundRect">
          <a:avLst/>
        </a:prstGeom>
        <a:gradFill rotWithShape="0">
          <a:gsLst>
            <a:gs pos="0">
              <a:schemeClr val="accent4">
                <a:hueOff val="0"/>
                <a:satOff val="0"/>
                <a:lumOff val="0"/>
                <a:alphaOff val="0"/>
                <a:shade val="60000"/>
              </a:schemeClr>
            </a:gs>
            <a:gs pos="33000">
              <a:schemeClr val="accent4">
                <a:hueOff val="0"/>
                <a:satOff val="0"/>
                <a:lumOff val="0"/>
                <a:alphaOff val="0"/>
                <a:tint val="86500"/>
              </a:schemeClr>
            </a:gs>
            <a:gs pos="46750">
              <a:schemeClr val="accent4">
                <a:hueOff val="0"/>
                <a:satOff val="0"/>
                <a:lumOff val="0"/>
                <a:alphaOff val="0"/>
                <a:tint val="71000"/>
                <a:satMod val="112000"/>
              </a:schemeClr>
            </a:gs>
            <a:gs pos="53000">
              <a:schemeClr val="accent4">
                <a:hueOff val="0"/>
                <a:satOff val="0"/>
                <a:lumOff val="0"/>
                <a:alphaOff val="0"/>
                <a:tint val="71000"/>
                <a:satMod val="112000"/>
              </a:schemeClr>
            </a:gs>
            <a:gs pos="68000">
              <a:schemeClr val="accent4">
                <a:hueOff val="0"/>
                <a:satOff val="0"/>
                <a:lumOff val="0"/>
                <a:alphaOff val="0"/>
                <a:tint val="86000"/>
              </a:schemeClr>
            </a:gs>
            <a:gs pos="100000">
              <a:schemeClr val="accent4">
                <a:hueOff val="0"/>
                <a:satOff val="0"/>
                <a:lumOff val="0"/>
                <a:alphaOff val="0"/>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IE" sz="2300" kern="1200"/>
            <a:t>‘Put the child at the centre of every decision’</a:t>
          </a:r>
          <a:endParaRPr lang="en-US" sz="2300" kern="1200"/>
        </a:p>
      </dsp:txBody>
      <dsp:txXfrm>
        <a:off x="61741" y="2821821"/>
        <a:ext cx="6543351" cy="1141288"/>
      </dsp:txXfrm>
    </dsp:sp>
    <dsp:sp modelId="{FFFD2106-795E-4994-903C-8583E4819369}">
      <dsp:nvSpPr>
        <dsp:cNvPr id="0" name=""/>
        <dsp:cNvSpPr/>
      </dsp:nvSpPr>
      <dsp:spPr>
        <a:xfrm>
          <a:off x="0" y="4091090"/>
          <a:ext cx="6666833" cy="1264770"/>
        </a:xfrm>
        <a:prstGeom prst="roundRect">
          <a:avLst/>
        </a:prstGeom>
        <a:gradFill rotWithShape="0">
          <a:gsLst>
            <a:gs pos="0">
              <a:schemeClr val="accent5">
                <a:hueOff val="0"/>
                <a:satOff val="0"/>
                <a:lumOff val="0"/>
                <a:alphaOff val="0"/>
                <a:shade val="60000"/>
              </a:schemeClr>
            </a:gs>
            <a:gs pos="33000">
              <a:schemeClr val="accent5">
                <a:hueOff val="0"/>
                <a:satOff val="0"/>
                <a:lumOff val="0"/>
                <a:alphaOff val="0"/>
                <a:tint val="86500"/>
              </a:schemeClr>
            </a:gs>
            <a:gs pos="46750">
              <a:schemeClr val="accent5">
                <a:hueOff val="0"/>
                <a:satOff val="0"/>
                <a:lumOff val="0"/>
                <a:alphaOff val="0"/>
                <a:tint val="71000"/>
                <a:satMod val="112000"/>
              </a:schemeClr>
            </a:gs>
            <a:gs pos="53000">
              <a:schemeClr val="accent5">
                <a:hueOff val="0"/>
                <a:satOff val="0"/>
                <a:lumOff val="0"/>
                <a:alphaOff val="0"/>
                <a:tint val="71000"/>
                <a:satMod val="112000"/>
              </a:schemeClr>
            </a:gs>
            <a:gs pos="68000">
              <a:schemeClr val="accent5">
                <a:hueOff val="0"/>
                <a:satOff val="0"/>
                <a:lumOff val="0"/>
                <a:alphaOff val="0"/>
                <a:tint val="86000"/>
              </a:schemeClr>
            </a:gs>
            <a:gs pos="100000">
              <a:schemeClr val="accent5">
                <a:hueOff val="0"/>
                <a:satOff val="0"/>
                <a:lumOff val="0"/>
                <a:alphaOff val="0"/>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IE" sz="2300" kern="1200"/>
            <a:t>-Loretta Dunphy, Principal, St Gabriel’s Ballyfermot</a:t>
          </a:r>
          <a:endParaRPr lang="en-US" sz="2300" kern="1200"/>
        </a:p>
      </dsp:txBody>
      <dsp:txXfrm>
        <a:off x="61741" y="4152831"/>
        <a:ext cx="6543351" cy="114128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0140CC-D17C-44D1-A0AF-0BAD3D700323}">
      <dsp:nvSpPr>
        <dsp:cNvPr id="0" name=""/>
        <dsp:cNvSpPr/>
      </dsp:nvSpPr>
      <dsp:spPr>
        <a:xfrm>
          <a:off x="0" y="0"/>
          <a:ext cx="3162299" cy="3566160"/>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6545" tIns="330200" rIns="246545" bIns="330200" numCol="1" spcCol="1270" anchor="t" anchorCtr="0">
          <a:noAutofit/>
        </a:bodyPr>
        <a:lstStyle/>
        <a:p>
          <a:pPr marL="0" lvl="0" indent="0" algn="l" defTabSz="1022350">
            <a:lnSpc>
              <a:spcPct val="90000"/>
            </a:lnSpc>
            <a:spcBef>
              <a:spcPct val="0"/>
            </a:spcBef>
            <a:spcAft>
              <a:spcPct val="35000"/>
            </a:spcAft>
            <a:buNone/>
          </a:pPr>
          <a:r>
            <a:rPr lang="en-IE" sz="2300" kern="1200"/>
            <a:t>What is your conceptualisation of that role?</a:t>
          </a:r>
          <a:endParaRPr lang="en-US" sz="2300" kern="1200"/>
        </a:p>
      </dsp:txBody>
      <dsp:txXfrm>
        <a:off x="0" y="1355140"/>
        <a:ext cx="3162299" cy="2139696"/>
      </dsp:txXfrm>
    </dsp:sp>
    <dsp:sp modelId="{E6614E13-A326-4A89-B2CE-C55E814D377E}">
      <dsp:nvSpPr>
        <dsp:cNvPr id="0" name=""/>
        <dsp:cNvSpPr/>
      </dsp:nvSpPr>
      <dsp:spPr>
        <a:xfrm>
          <a:off x="1046225" y="356615"/>
          <a:ext cx="1069848" cy="1069848"/>
        </a:xfrm>
        <a:prstGeom prst="ellips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410" tIns="12700" rIns="83410"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202901" y="513291"/>
        <a:ext cx="756496" cy="756496"/>
      </dsp:txXfrm>
    </dsp:sp>
    <dsp:sp modelId="{C18A630E-8160-432D-90EE-5D5E29F0611A}">
      <dsp:nvSpPr>
        <dsp:cNvPr id="0" name=""/>
        <dsp:cNvSpPr/>
      </dsp:nvSpPr>
      <dsp:spPr>
        <a:xfrm>
          <a:off x="0" y="3566088"/>
          <a:ext cx="3162299" cy="72"/>
        </a:xfrm>
        <a:prstGeom prst="rect">
          <a:avLst/>
        </a:prstGeom>
        <a:solidFill>
          <a:schemeClr val="accent5">
            <a:hueOff val="312649"/>
            <a:satOff val="-2772"/>
            <a:lumOff val="0"/>
            <a:alphaOff val="0"/>
          </a:schemeClr>
        </a:solidFill>
        <a:ln w="25400" cap="flat" cmpd="sng" algn="ctr">
          <a:solidFill>
            <a:schemeClr val="accent5">
              <a:hueOff val="312649"/>
              <a:satOff val="-2772"/>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6E68B1-7331-4274-BB39-88D4568F3B90}">
      <dsp:nvSpPr>
        <dsp:cNvPr id="0" name=""/>
        <dsp:cNvSpPr/>
      </dsp:nvSpPr>
      <dsp:spPr>
        <a:xfrm>
          <a:off x="3478529" y="0"/>
          <a:ext cx="3162299" cy="3566160"/>
        </a:xfrm>
        <a:prstGeom prst="rect">
          <a:avLst/>
        </a:prstGeom>
        <a:solidFill>
          <a:schemeClr val="accent5">
            <a:tint val="40000"/>
            <a:alpha val="90000"/>
            <a:hueOff val="782385"/>
            <a:satOff val="-5902"/>
            <a:lumOff val="-186"/>
            <a:alphaOff val="0"/>
          </a:schemeClr>
        </a:solidFill>
        <a:ln w="25400" cap="flat" cmpd="sng" algn="ctr">
          <a:solidFill>
            <a:schemeClr val="accent5">
              <a:tint val="40000"/>
              <a:alpha val="90000"/>
              <a:hueOff val="782385"/>
              <a:satOff val="-5902"/>
              <a:lumOff val="-18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6545" tIns="330200" rIns="246545" bIns="330200" numCol="1" spcCol="1270" anchor="t" anchorCtr="0">
          <a:noAutofit/>
        </a:bodyPr>
        <a:lstStyle/>
        <a:p>
          <a:pPr marL="0" lvl="0" indent="0" algn="l" defTabSz="1022350">
            <a:lnSpc>
              <a:spcPct val="90000"/>
            </a:lnSpc>
            <a:spcBef>
              <a:spcPct val="0"/>
            </a:spcBef>
            <a:spcAft>
              <a:spcPct val="35000"/>
            </a:spcAft>
            <a:buNone/>
          </a:pPr>
          <a:r>
            <a:rPr lang="en-IE" sz="2300" kern="1200"/>
            <a:t>Why is that role important?</a:t>
          </a:r>
          <a:endParaRPr lang="en-US" sz="2300" kern="1200"/>
        </a:p>
      </dsp:txBody>
      <dsp:txXfrm>
        <a:off x="3478529" y="1355140"/>
        <a:ext cx="3162299" cy="2139696"/>
      </dsp:txXfrm>
    </dsp:sp>
    <dsp:sp modelId="{4FC401A8-F30C-4C12-8EA9-7D37D2BDF228}">
      <dsp:nvSpPr>
        <dsp:cNvPr id="0" name=""/>
        <dsp:cNvSpPr/>
      </dsp:nvSpPr>
      <dsp:spPr>
        <a:xfrm>
          <a:off x="4524755" y="356615"/>
          <a:ext cx="1069848" cy="1069848"/>
        </a:xfrm>
        <a:prstGeom prst="ellipse">
          <a:avLst/>
        </a:prstGeom>
        <a:solidFill>
          <a:schemeClr val="accent5">
            <a:hueOff val="625298"/>
            <a:satOff val="-5545"/>
            <a:lumOff val="0"/>
            <a:alphaOff val="0"/>
          </a:schemeClr>
        </a:solidFill>
        <a:ln w="25400" cap="flat" cmpd="sng" algn="ctr">
          <a:solidFill>
            <a:schemeClr val="accent5">
              <a:hueOff val="625298"/>
              <a:satOff val="-5545"/>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410" tIns="12700" rIns="83410"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681431" y="513291"/>
        <a:ext cx="756496" cy="756496"/>
      </dsp:txXfrm>
    </dsp:sp>
    <dsp:sp modelId="{B00A44D3-A5E3-4034-A4BD-D33453BC0B80}">
      <dsp:nvSpPr>
        <dsp:cNvPr id="0" name=""/>
        <dsp:cNvSpPr/>
      </dsp:nvSpPr>
      <dsp:spPr>
        <a:xfrm>
          <a:off x="3478529" y="3566088"/>
          <a:ext cx="3162299" cy="72"/>
        </a:xfrm>
        <a:prstGeom prst="rect">
          <a:avLst/>
        </a:prstGeom>
        <a:solidFill>
          <a:schemeClr val="accent5">
            <a:hueOff val="937947"/>
            <a:satOff val="-8317"/>
            <a:lumOff val="0"/>
            <a:alphaOff val="0"/>
          </a:schemeClr>
        </a:solidFill>
        <a:ln w="25400" cap="flat" cmpd="sng" algn="ctr">
          <a:solidFill>
            <a:schemeClr val="accent5">
              <a:hueOff val="937947"/>
              <a:satOff val="-8317"/>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9CD18B-6671-48E0-AAD4-E8BF190F097D}">
      <dsp:nvSpPr>
        <dsp:cNvPr id="0" name=""/>
        <dsp:cNvSpPr/>
      </dsp:nvSpPr>
      <dsp:spPr>
        <a:xfrm>
          <a:off x="6957059" y="0"/>
          <a:ext cx="3162299" cy="3566160"/>
        </a:xfrm>
        <a:prstGeom prst="rect">
          <a:avLst/>
        </a:prstGeom>
        <a:solidFill>
          <a:schemeClr val="accent5">
            <a:tint val="40000"/>
            <a:alpha val="90000"/>
            <a:hueOff val="1564771"/>
            <a:satOff val="-11804"/>
            <a:lumOff val="-371"/>
            <a:alphaOff val="0"/>
          </a:schemeClr>
        </a:solidFill>
        <a:ln w="25400" cap="flat" cmpd="sng" algn="ctr">
          <a:solidFill>
            <a:schemeClr val="accent5">
              <a:tint val="40000"/>
              <a:alpha val="90000"/>
              <a:hueOff val="1564771"/>
              <a:satOff val="-11804"/>
              <a:lumOff val="-3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6545" tIns="330200" rIns="246545" bIns="330200" numCol="1" spcCol="1270" anchor="t" anchorCtr="0">
          <a:noAutofit/>
        </a:bodyPr>
        <a:lstStyle/>
        <a:p>
          <a:pPr marL="0" lvl="0" indent="0" algn="l" defTabSz="1022350">
            <a:lnSpc>
              <a:spcPct val="90000"/>
            </a:lnSpc>
            <a:spcBef>
              <a:spcPct val="0"/>
            </a:spcBef>
            <a:spcAft>
              <a:spcPct val="35000"/>
            </a:spcAft>
            <a:buNone/>
          </a:pPr>
          <a:r>
            <a:rPr lang="en-IE" sz="2300" kern="1200"/>
            <a:t>How can professional learning needs be linked to these concepts?</a:t>
          </a:r>
          <a:endParaRPr lang="en-US" sz="2300" kern="1200"/>
        </a:p>
      </dsp:txBody>
      <dsp:txXfrm>
        <a:off x="6957059" y="1355140"/>
        <a:ext cx="3162299" cy="2139696"/>
      </dsp:txXfrm>
    </dsp:sp>
    <dsp:sp modelId="{9EF75579-E192-442B-9CA1-77F4EEF71638}">
      <dsp:nvSpPr>
        <dsp:cNvPr id="0" name=""/>
        <dsp:cNvSpPr/>
      </dsp:nvSpPr>
      <dsp:spPr>
        <a:xfrm>
          <a:off x="8003285" y="356615"/>
          <a:ext cx="1069848" cy="1069848"/>
        </a:xfrm>
        <a:prstGeom prst="ellipse">
          <a:avLst/>
        </a:prstGeom>
        <a:solidFill>
          <a:schemeClr val="accent5">
            <a:hueOff val="1250597"/>
            <a:satOff val="-11090"/>
            <a:lumOff val="0"/>
            <a:alphaOff val="0"/>
          </a:schemeClr>
        </a:solidFill>
        <a:ln w="25400" cap="flat" cmpd="sng" algn="ctr">
          <a:solidFill>
            <a:schemeClr val="accent5">
              <a:hueOff val="1250597"/>
              <a:satOff val="-1109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410" tIns="12700" rIns="83410"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159961" y="513291"/>
        <a:ext cx="756496" cy="756496"/>
      </dsp:txXfrm>
    </dsp:sp>
    <dsp:sp modelId="{CAF0C2BA-4FBF-4DD9-A194-5A48688E163A}">
      <dsp:nvSpPr>
        <dsp:cNvPr id="0" name=""/>
        <dsp:cNvSpPr/>
      </dsp:nvSpPr>
      <dsp:spPr>
        <a:xfrm>
          <a:off x="6957059" y="3566088"/>
          <a:ext cx="3162299" cy="72"/>
        </a:xfrm>
        <a:prstGeom prst="rect">
          <a:avLst/>
        </a:prstGeom>
        <a:solidFill>
          <a:schemeClr val="accent5">
            <a:hueOff val="1563246"/>
            <a:satOff val="-13862"/>
            <a:lumOff val="0"/>
            <a:alphaOff val="0"/>
          </a:schemeClr>
        </a:solidFill>
        <a:ln w="25400" cap="flat" cmpd="sng" algn="ctr">
          <a:solidFill>
            <a:schemeClr val="accent5">
              <a:hueOff val="1563246"/>
              <a:satOff val="-13862"/>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49D5C1-81E0-47FE-8F6C-C0B6528C3600}">
      <dsp:nvSpPr>
        <dsp:cNvPr id="0" name=""/>
        <dsp:cNvSpPr/>
      </dsp:nvSpPr>
      <dsp:spPr>
        <a:xfrm>
          <a:off x="0" y="735468"/>
          <a:ext cx="10972800" cy="13577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CD1C01-61AE-455C-8394-E53E4A85E3C8}">
      <dsp:nvSpPr>
        <dsp:cNvPr id="0" name=""/>
        <dsp:cNvSpPr/>
      </dsp:nvSpPr>
      <dsp:spPr>
        <a:xfrm>
          <a:off x="410731" y="1040971"/>
          <a:ext cx="746783" cy="7467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B633CC-46B6-4246-BF1F-FEC42CAFF74F}">
      <dsp:nvSpPr>
        <dsp:cNvPr id="0" name=""/>
        <dsp:cNvSpPr/>
      </dsp:nvSpPr>
      <dsp:spPr>
        <a:xfrm>
          <a:off x="1568246" y="735468"/>
          <a:ext cx="9404553" cy="1357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699" tIns="143699" rIns="143699" bIns="143699" numCol="1" spcCol="1270" anchor="ctr" anchorCtr="0">
          <a:noAutofit/>
        </a:bodyPr>
        <a:lstStyle/>
        <a:p>
          <a:pPr marL="0" lvl="0" indent="0" algn="l" defTabSz="1111250">
            <a:lnSpc>
              <a:spcPct val="100000"/>
            </a:lnSpc>
            <a:spcBef>
              <a:spcPct val="0"/>
            </a:spcBef>
            <a:spcAft>
              <a:spcPct val="35000"/>
            </a:spcAft>
            <a:buNone/>
          </a:pPr>
          <a:r>
            <a:rPr lang="en-IE" sz="2500" kern="1200"/>
            <a:t>The Concepta Conaty (1947 – 2000) Approach</a:t>
          </a:r>
          <a:endParaRPr lang="en-US" sz="2500" kern="1200"/>
        </a:p>
      </dsp:txBody>
      <dsp:txXfrm>
        <a:off x="1568246" y="735468"/>
        <a:ext cx="9404553" cy="1357788"/>
      </dsp:txXfrm>
    </dsp:sp>
    <dsp:sp modelId="{8BC224D9-9F15-4649-A46D-815E9C97FB71}">
      <dsp:nvSpPr>
        <dsp:cNvPr id="0" name=""/>
        <dsp:cNvSpPr/>
      </dsp:nvSpPr>
      <dsp:spPr>
        <a:xfrm>
          <a:off x="0" y="2432705"/>
          <a:ext cx="10972800" cy="13577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644E0D-0BDB-43C4-9E00-02F7D034756E}">
      <dsp:nvSpPr>
        <dsp:cNvPr id="0" name=""/>
        <dsp:cNvSpPr/>
      </dsp:nvSpPr>
      <dsp:spPr>
        <a:xfrm>
          <a:off x="410731" y="2738207"/>
          <a:ext cx="746783" cy="7467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413779-1AF3-4BD7-8E57-75C1E0D5925D}">
      <dsp:nvSpPr>
        <dsp:cNvPr id="0" name=""/>
        <dsp:cNvSpPr/>
      </dsp:nvSpPr>
      <dsp:spPr>
        <a:xfrm>
          <a:off x="1568246" y="2432705"/>
          <a:ext cx="9404553" cy="1357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699" tIns="143699" rIns="143699" bIns="143699" numCol="1" spcCol="1270" anchor="ctr" anchorCtr="0">
          <a:noAutofit/>
        </a:bodyPr>
        <a:lstStyle/>
        <a:p>
          <a:pPr marL="0" lvl="0" indent="0" algn="l" defTabSz="1111250">
            <a:lnSpc>
              <a:spcPct val="100000"/>
            </a:lnSpc>
            <a:spcBef>
              <a:spcPct val="0"/>
            </a:spcBef>
            <a:spcAft>
              <a:spcPct val="35000"/>
            </a:spcAft>
            <a:buNone/>
          </a:pPr>
          <a:r>
            <a:rPr lang="en-IE" sz="2500" kern="1200"/>
            <a:t>https://www.irishtimes.com/news/concepta-conaty-1.733109</a:t>
          </a:r>
          <a:endParaRPr lang="en-US" sz="2500" kern="1200"/>
        </a:p>
      </dsp:txBody>
      <dsp:txXfrm>
        <a:off x="1568246" y="2432705"/>
        <a:ext cx="9404553" cy="135778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64583D-902B-47FD-BB88-A5AE5D8371A4}">
      <dsp:nvSpPr>
        <dsp:cNvPr id="0" name=""/>
        <dsp:cNvSpPr/>
      </dsp:nvSpPr>
      <dsp:spPr>
        <a:xfrm>
          <a:off x="0" y="0"/>
          <a:ext cx="10972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E05868-0198-4AD2-804D-F0787FF89983}">
      <dsp:nvSpPr>
        <dsp:cNvPr id="0" name=""/>
        <dsp:cNvSpPr/>
      </dsp:nvSpPr>
      <dsp:spPr>
        <a:xfrm>
          <a:off x="0" y="0"/>
          <a:ext cx="109728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kern="1200"/>
            <a:t>ESCI research</a:t>
          </a:r>
          <a:endParaRPr lang="en-US" sz="2600" kern="1200"/>
        </a:p>
      </dsp:txBody>
      <dsp:txXfrm>
        <a:off x="0" y="0"/>
        <a:ext cx="10972800" cy="565745"/>
      </dsp:txXfrm>
    </dsp:sp>
    <dsp:sp modelId="{D2694F74-7C78-46B4-B7BA-F3AE0ADE0BED}">
      <dsp:nvSpPr>
        <dsp:cNvPr id="0" name=""/>
        <dsp:cNvSpPr/>
      </dsp:nvSpPr>
      <dsp:spPr>
        <a:xfrm>
          <a:off x="0" y="565745"/>
          <a:ext cx="10972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84A243-EACB-40E0-B6FA-31238AAFAB91}">
      <dsp:nvSpPr>
        <dsp:cNvPr id="0" name=""/>
        <dsp:cNvSpPr/>
      </dsp:nvSpPr>
      <dsp:spPr>
        <a:xfrm>
          <a:off x="0" y="565745"/>
          <a:ext cx="109728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kern="1200"/>
            <a:t>ESCI Sub Committee on Gaeilge</a:t>
          </a:r>
          <a:endParaRPr lang="en-US" sz="2600" kern="1200"/>
        </a:p>
      </dsp:txBody>
      <dsp:txXfrm>
        <a:off x="0" y="565745"/>
        <a:ext cx="10972800" cy="565745"/>
      </dsp:txXfrm>
    </dsp:sp>
    <dsp:sp modelId="{052A3C99-F92C-4230-AFEB-57ABADFB623F}">
      <dsp:nvSpPr>
        <dsp:cNvPr id="0" name=""/>
        <dsp:cNvSpPr/>
      </dsp:nvSpPr>
      <dsp:spPr>
        <a:xfrm>
          <a:off x="0" y="1131490"/>
          <a:ext cx="10972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24964E-E247-4293-B4C3-FC6EED09882C}">
      <dsp:nvSpPr>
        <dsp:cNvPr id="0" name=""/>
        <dsp:cNvSpPr/>
      </dsp:nvSpPr>
      <dsp:spPr>
        <a:xfrm>
          <a:off x="0" y="1131490"/>
          <a:ext cx="109728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kern="1200"/>
            <a:t>700 responses</a:t>
          </a:r>
          <a:endParaRPr lang="en-US" sz="2600" kern="1200"/>
        </a:p>
      </dsp:txBody>
      <dsp:txXfrm>
        <a:off x="0" y="1131490"/>
        <a:ext cx="10972800" cy="565745"/>
      </dsp:txXfrm>
    </dsp:sp>
    <dsp:sp modelId="{1DAAEB5F-A936-43E1-94A3-FDAFF41BC1C3}">
      <dsp:nvSpPr>
        <dsp:cNvPr id="0" name=""/>
        <dsp:cNvSpPr/>
      </dsp:nvSpPr>
      <dsp:spPr>
        <a:xfrm>
          <a:off x="0" y="1697236"/>
          <a:ext cx="10972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B4C68E-99FF-4BFA-B950-197D2318372B}">
      <dsp:nvSpPr>
        <dsp:cNvPr id="0" name=""/>
        <dsp:cNvSpPr/>
      </dsp:nvSpPr>
      <dsp:spPr>
        <a:xfrm>
          <a:off x="0" y="1697236"/>
          <a:ext cx="109728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kern="1200"/>
            <a:t>Teacher confidence and competency</a:t>
          </a:r>
          <a:endParaRPr lang="en-US" sz="2600" kern="1200"/>
        </a:p>
      </dsp:txBody>
      <dsp:txXfrm>
        <a:off x="0" y="1697236"/>
        <a:ext cx="10972800" cy="565745"/>
      </dsp:txXfrm>
    </dsp:sp>
    <dsp:sp modelId="{B6CED5B9-69B8-4F10-994D-168C14D674D4}">
      <dsp:nvSpPr>
        <dsp:cNvPr id="0" name=""/>
        <dsp:cNvSpPr/>
      </dsp:nvSpPr>
      <dsp:spPr>
        <a:xfrm>
          <a:off x="0" y="2262981"/>
          <a:ext cx="10972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7BD538-5AC8-4DDC-B588-F200185BD20A}">
      <dsp:nvSpPr>
        <dsp:cNvPr id="0" name=""/>
        <dsp:cNvSpPr/>
      </dsp:nvSpPr>
      <dsp:spPr>
        <a:xfrm>
          <a:off x="0" y="2262981"/>
          <a:ext cx="109728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kern="1200"/>
            <a:t>CPD Professional Learning not adequate</a:t>
          </a:r>
          <a:endParaRPr lang="en-US" sz="2600" kern="1200"/>
        </a:p>
      </dsp:txBody>
      <dsp:txXfrm>
        <a:off x="0" y="2262981"/>
        <a:ext cx="10972800" cy="565745"/>
      </dsp:txXfrm>
    </dsp:sp>
    <dsp:sp modelId="{20242497-5421-4523-8983-83BE7D42E4F0}">
      <dsp:nvSpPr>
        <dsp:cNvPr id="0" name=""/>
        <dsp:cNvSpPr/>
      </dsp:nvSpPr>
      <dsp:spPr>
        <a:xfrm>
          <a:off x="0" y="2828726"/>
          <a:ext cx="10972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6CF8B2-D20D-4019-964E-33FEC28A659B}">
      <dsp:nvSpPr>
        <dsp:cNvPr id="0" name=""/>
        <dsp:cNvSpPr/>
      </dsp:nvSpPr>
      <dsp:spPr>
        <a:xfrm>
          <a:off x="0" y="2828726"/>
          <a:ext cx="109728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kern="1200"/>
            <a:t>Resources</a:t>
          </a:r>
          <a:endParaRPr lang="en-US" sz="2600" kern="1200"/>
        </a:p>
      </dsp:txBody>
      <dsp:txXfrm>
        <a:off x="0" y="2828726"/>
        <a:ext cx="10972800" cy="565745"/>
      </dsp:txXfrm>
    </dsp:sp>
    <dsp:sp modelId="{52CB52AB-4980-4CAD-80E9-23DB8FFEDD83}">
      <dsp:nvSpPr>
        <dsp:cNvPr id="0" name=""/>
        <dsp:cNvSpPr/>
      </dsp:nvSpPr>
      <dsp:spPr>
        <a:xfrm>
          <a:off x="0" y="3394472"/>
          <a:ext cx="10972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5278D6-0F22-40DC-8379-5D0538E66D90}">
      <dsp:nvSpPr>
        <dsp:cNvPr id="0" name=""/>
        <dsp:cNvSpPr/>
      </dsp:nvSpPr>
      <dsp:spPr>
        <a:xfrm>
          <a:off x="0" y="3394472"/>
          <a:ext cx="109728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kern="1200"/>
            <a:t>Parental Attitudes</a:t>
          </a:r>
          <a:endParaRPr lang="en-US" sz="2600" kern="1200"/>
        </a:p>
      </dsp:txBody>
      <dsp:txXfrm>
        <a:off x="0" y="3394472"/>
        <a:ext cx="10972800" cy="565745"/>
      </dsp:txXfrm>
    </dsp:sp>
    <dsp:sp modelId="{C164190B-BB36-4E75-84A7-A6814AA3DD33}">
      <dsp:nvSpPr>
        <dsp:cNvPr id="0" name=""/>
        <dsp:cNvSpPr/>
      </dsp:nvSpPr>
      <dsp:spPr>
        <a:xfrm>
          <a:off x="0" y="3960217"/>
          <a:ext cx="10972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02D4B9-3F56-445B-8162-0CAF36B69701}">
      <dsp:nvSpPr>
        <dsp:cNvPr id="0" name=""/>
        <dsp:cNvSpPr/>
      </dsp:nvSpPr>
      <dsp:spPr>
        <a:xfrm>
          <a:off x="0" y="3960217"/>
          <a:ext cx="109728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kern="1200"/>
            <a:t>Pupil Attidudes </a:t>
          </a:r>
          <a:endParaRPr lang="en-US" sz="2600" kern="1200"/>
        </a:p>
      </dsp:txBody>
      <dsp:txXfrm>
        <a:off x="0" y="3960217"/>
        <a:ext cx="10972800" cy="56574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AE2195-23F5-4697-9EB8-B887C5789919}">
      <dsp:nvSpPr>
        <dsp:cNvPr id="0" name=""/>
        <dsp:cNvSpPr/>
      </dsp:nvSpPr>
      <dsp:spPr>
        <a:xfrm>
          <a:off x="2250914" y="296402"/>
          <a:ext cx="2196000" cy="2196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AFA6F3-7086-4751-9FCD-1B3480221149}">
      <dsp:nvSpPr>
        <dsp:cNvPr id="0" name=""/>
        <dsp:cNvSpPr/>
      </dsp:nvSpPr>
      <dsp:spPr>
        <a:xfrm>
          <a:off x="2718914" y="764402"/>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41349B5-DCEB-4EAB-A9CC-2C5AC79D653B}">
      <dsp:nvSpPr>
        <dsp:cNvPr id="0" name=""/>
        <dsp:cNvSpPr/>
      </dsp:nvSpPr>
      <dsp:spPr>
        <a:xfrm>
          <a:off x="1548914" y="317640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IE" sz="1700" kern="1200" dirty="0"/>
            <a:t>What might </a:t>
          </a:r>
          <a:r>
            <a:rPr lang="en-IE" sz="1700" kern="1200" dirty="0" err="1"/>
            <a:t>YOUr</a:t>
          </a:r>
          <a:r>
            <a:rPr lang="en-IE" sz="1700" kern="1200" dirty="0"/>
            <a:t> role of as Curriculum Leader look like in addressing that concern?</a:t>
          </a:r>
          <a:endParaRPr lang="en-US" sz="1700" kern="1200" dirty="0"/>
        </a:p>
      </dsp:txBody>
      <dsp:txXfrm>
        <a:off x="1548914" y="3176402"/>
        <a:ext cx="3600000" cy="720000"/>
      </dsp:txXfrm>
    </dsp:sp>
    <dsp:sp modelId="{7C261458-FE5A-4D2A-9EB0-AEB483C0B0E9}">
      <dsp:nvSpPr>
        <dsp:cNvPr id="0" name=""/>
        <dsp:cNvSpPr/>
      </dsp:nvSpPr>
      <dsp:spPr>
        <a:xfrm>
          <a:off x="6480914" y="296402"/>
          <a:ext cx="2196000" cy="2196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184F09-FAE2-4EC8-8CDD-68BAE4B2B02E}">
      <dsp:nvSpPr>
        <dsp:cNvPr id="0" name=""/>
        <dsp:cNvSpPr/>
      </dsp:nvSpPr>
      <dsp:spPr>
        <a:xfrm>
          <a:off x="6948914" y="764402"/>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E62733C-2DF3-4B41-9C1D-B7D8A9A282F2}">
      <dsp:nvSpPr>
        <dsp:cNvPr id="0" name=""/>
        <dsp:cNvSpPr/>
      </dsp:nvSpPr>
      <dsp:spPr>
        <a:xfrm>
          <a:off x="5778914" y="317640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IE" sz="1700" kern="1200"/>
            <a:t>Why is it important?</a:t>
          </a:r>
          <a:endParaRPr lang="en-US" sz="1700" kern="1200"/>
        </a:p>
      </dsp:txBody>
      <dsp:txXfrm>
        <a:off x="5778914" y="3176402"/>
        <a:ext cx="36000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0.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F82AF0-1403-4E3B-9BBB-E629543FBC31}" type="datetimeFigureOut">
              <a:rPr lang="en-IE" smtClean="0"/>
              <a:t>10/02/2024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52CE11-1F22-4D5A-81EE-514CD7B308B2}" type="slidenum">
              <a:rPr lang="en-IE" smtClean="0"/>
              <a:t>‹#›</a:t>
            </a:fld>
            <a:endParaRPr lang="en-IE"/>
          </a:p>
        </p:txBody>
      </p:sp>
    </p:spTree>
    <p:extLst>
      <p:ext uri="{BB962C8B-B14F-4D97-AF65-F5344CB8AC3E}">
        <p14:creationId xmlns:p14="http://schemas.microsoft.com/office/powerpoint/2010/main" val="156568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rdictionary.com/producers"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yourdictionary.com/product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E" altLang="en-US" dirty="0"/>
              <a:t>Examine the emergence</a:t>
            </a:r>
            <a:r>
              <a:rPr lang="en-IE" altLang="en-US" baseline="0" dirty="0"/>
              <a:t> of Teacher Agency as a concept or phenomenon in Teaching Council Policy</a:t>
            </a:r>
          </a:p>
          <a:p>
            <a:endParaRPr lang="en-IE" altLang="en-US" dirty="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D5F3A5C-5902-4F1B-A620-BAF90D9F3424}" type="slidenum">
              <a:rPr lang="en-IE" altLang="en-US" smtClean="0"/>
              <a:pPr/>
              <a:t>1</a:t>
            </a:fld>
            <a:endParaRPr lang="en-IE" altLang="en-US"/>
          </a:p>
        </p:txBody>
      </p:sp>
    </p:spTree>
    <p:extLst>
      <p:ext uri="{BB962C8B-B14F-4D97-AF65-F5344CB8AC3E}">
        <p14:creationId xmlns:p14="http://schemas.microsoft.com/office/powerpoint/2010/main" val="3693059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E" dirty="0"/>
              <a:t>Jimmy Murphy</a:t>
            </a:r>
            <a:r>
              <a:rPr lang="en-IE" baseline="0" dirty="0"/>
              <a:t> Society was harsh</a:t>
            </a:r>
          </a:p>
          <a:p>
            <a:r>
              <a:rPr lang="en-IE" baseline="0" dirty="0"/>
              <a:t>I was reared in a large town in the south of the country</a:t>
            </a:r>
          </a:p>
          <a:p>
            <a:r>
              <a:rPr lang="en-US" sz="1200" i="1" kern="1200" dirty="0">
                <a:solidFill>
                  <a:schemeClr val="tx1"/>
                </a:solidFill>
                <a:latin typeface="+mn-lt"/>
                <a:ea typeface="+mn-ea"/>
                <a:cs typeface="+mn-cs"/>
              </a:rPr>
              <a:t>Fear stalked the classrooms and corridors of my primary and post-primary school days like an all-pervasive fog. Violence, both physical and mental, was the norm and accepted as part of the school culture. School was about stratification and so was society, keeping people in their place. Clutching our borrowers’ registration forms, Jimmy Murphy and myself tentatively made our way up the steep steps of the local library to register. The elderly librarian looked at my form and without a word handed me my borrower’s card. She then looked at Jimmy’s form. She noticed the address. As she tore the form in two, she solemnly declared “No-one from that address can borrow here’.</a:t>
            </a:r>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6B4E82-7A01-4BB5-9F7C-F20892120B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0" i="0" kern="1200" dirty="0">
                <a:solidFill>
                  <a:schemeClr val="tx1"/>
                </a:solidFill>
                <a:effectLst/>
                <a:latin typeface="+mn-lt"/>
                <a:ea typeface="+mn-ea"/>
                <a:cs typeface="+mn-cs"/>
              </a:rPr>
              <a:t>Agentic</a:t>
            </a:r>
          </a:p>
          <a:p>
            <a:r>
              <a:rPr lang="en-IE" sz="1200" b="0" i="0" kern="1200" dirty="0">
                <a:solidFill>
                  <a:schemeClr val="tx1"/>
                </a:solidFill>
                <a:effectLst/>
                <a:latin typeface="+mn-lt"/>
                <a:ea typeface="+mn-ea"/>
                <a:cs typeface="+mn-cs"/>
              </a:rPr>
              <a:t>Social cognition theory perspective in which people are </a:t>
            </a:r>
            <a:r>
              <a:rPr lang="en-IE" sz="1200" b="0" i="0" u="none" strike="noStrike" kern="1200" dirty="0">
                <a:solidFill>
                  <a:schemeClr val="tx1"/>
                </a:solidFill>
                <a:effectLst/>
                <a:latin typeface="+mn-lt"/>
                <a:ea typeface="+mn-ea"/>
                <a:cs typeface="+mn-cs"/>
                <a:hlinkClick r:id="rId3"/>
              </a:rPr>
              <a:t>producers</a:t>
            </a:r>
            <a:r>
              <a:rPr lang="en-IE" sz="1200" b="0" i="0" kern="1200" dirty="0">
                <a:solidFill>
                  <a:schemeClr val="tx1"/>
                </a:solidFill>
                <a:effectLst/>
                <a:latin typeface="+mn-lt"/>
                <a:ea typeface="+mn-ea"/>
                <a:cs typeface="+mn-cs"/>
              </a:rPr>
              <a:t> as well as </a:t>
            </a:r>
            <a:r>
              <a:rPr lang="en-IE" sz="1200" b="0" i="0" u="none" strike="noStrike" kern="1200" dirty="0">
                <a:solidFill>
                  <a:schemeClr val="tx1"/>
                </a:solidFill>
                <a:effectLst/>
                <a:latin typeface="+mn-lt"/>
                <a:ea typeface="+mn-ea"/>
                <a:cs typeface="+mn-cs"/>
                <a:hlinkClick r:id="rId4"/>
              </a:rPr>
              <a:t>products</a:t>
            </a:r>
            <a:r>
              <a:rPr lang="en-IE" sz="1200" b="0" i="0" kern="1200" dirty="0">
                <a:solidFill>
                  <a:schemeClr val="tx1"/>
                </a:solidFill>
                <a:effectLst/>
                <a:latin typeface="+mn-lt"/>
                <a:ea typeface="+mn-ea"/>
                <a:cs typeface="+mn-cs"/>
              </a:rPr>
              <a:t> of social systems</a:t>
            </a:r>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9F6BB-6A50-469F-9EEE-E7A94AA56BFE}"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I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2921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Golf Club v GAA club</a:t>
            </a:r>
          </a:p>
          <a:p>
            <a:r>
              <a:rPr lang="en-GB" dirty="0"/>
              <a:t>Maurice Curtin</a:t>
            </a:r>
          </a:p>
          <a:p>
            <a:r>
              <a:rPr lang="en-GB" dirty="0"/>
              <a:t>Outdoor play v health and safety no running on the yard</a:t>
            </a:r>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9F6BB-6A50-469F-9EEE-E7A94AA56BFE}"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I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9725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9F6BB-6A50-469F-9EEE-E7A94AA56BFE}"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I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1505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Danielewicz</a:t>
            </a:r>
            <a:r>
              <a:rPr lang="en-GB" dirty="0"/>
              <a:t> (2001, p.163) defines agency as “the quality of an individual that makes doing possible; it means believing that one’s self is capable of action”.</a:t>
            </a:r>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9F6BB-6A50-469F-9EEE-E7A94AA56BFE}"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I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047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9F6BB-6A50-469F-9EEE-E7A94AA56BFE}"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I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4698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Framework for understanding</a:t>
            </a:r>
            <a:r>
              <a:rPr lang="en-IE" baseline="0" dirty="0"/>
              <a:t> teacher agency</a:t>
            </a:r>
          </a:p>
          <a:p>
            <a:r>
              <a:rPr lang="en-IE" baseline="0" dirty="0"/>
              <a:t>Builds on the work of </a:t>
            </a:r>
            <a:r>
              <a:rPr lang="en-IE" baseline="0" dirty="0" err="1"/>
              <a:t>Emirbayer</a:t>
            </a:r>
            <a:r>
              <a:rPr lang="en-IE" baseline="0" dirty="0"/>
              <a:t> and </a:t>
            </a:r>
            <a:r>
              <a:rPr lang="en-IE" baseline="0" dirty="0" err="1"/>
              <a:t>Mische</a:t>
            </a:r>
            <a:endParaRPr lang="en-IE" baseline="0" dirty="0"/>
          </a:p>
          <a:p>
            <a:r>
              <a:rPr lang="en-IE" baseline="0" dirty="0"/>
              <a:t>How agency is achieved</a:t>
            </a:r>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9F6BB-6A50-469F-9EEE-E7A94AA56BFE}"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I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3142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9F6BB-6A50-469F-9EEE-E7A94AA56BFE}"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I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6199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0" i="0" u="none" strike="noStrike" kern="1200" baseline="0" dirty="0">
                <a:solidFill>
                  <a:schemeClr val="tx1"/>
                </a:solidFill>
                <a:latin typeface="+mn-lt"/>
                <a:ea typeface="+mn-ea"/>
                <a:cs typeface="+mn-cs"/>
              </a:rPr>
              <a:t>Kelly, A. V. (2009). The curriculum: theory and practice (6th ed.). London: Sage. </a:t>
            </a:r>
          </a:p>
          <a:p>
            <a:r>
              <a:rPr lang="en-IE" sz="1200" b="0" i="0" u="none" strike="noStrike" kern="1200" baseline="0" dirty="0">
                <a:solidFill>
                  <a:schemeClr val="tx1"/>
                </a:solidFill>
                <a:latin typeface="+mn-lt"/>
                <a:ea typeface="+mn-ea"/>
                <a:cs typeface="+mn-cs"/>
              </a:rPr>
              <a:t>Priestley, M. (2019). Curriculum: concepts and approaches. Retrieved from Curriculum Development: https://mrpriestley.wordpress.com/2019/01/04/curriculum-concepts-and-approaches/ </a:t>
            </a:r>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9F6BB-6A50-469F-9EEE-E7A94AA56BFE}"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I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8456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It can be contested / Someone decides</a:t>
            </a:r>
          </a:p>
          <a:p>
            <a:endParaRPr lang="en-IE" dirty="0"/>
          </a:p>
          <a:p>
            <a:r>
              <a:rPr lang="en-IE" dirty="0" err="1"/>
              <a:t>Eg</a:t>
            </a:r>
            <a:r>
              <a:rPr lang="en-IE" dirty="0"/>
              <a:t> Testing in all classes of the primary school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9F6BB-6A50-469F-9EEE-E7A94AA56BFE}"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I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277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Primary</a:t>
            </a:r>
            <a:r>
              <a:rPr lang="en-IE" baseline="0" dirty="0"/>
              <a:t> school teacher; school principal; head of ed in Froebel Dep. School Placement</a:t>
            </a:r>
            <a:endParaRPr lang="en-IE" dirty="0"/>
          </a:p>
        </p:txBody>
      </p:sp>
      <p:sp>
        <p:nvSpPr>
          <p:cNvPr id="4" name="Slide Number Placeholder 3"/>
          <p:cNvSpPr>
            <a:spLocks noGrp="1"/>
          </p:cNvSpPr>
          <p:nvPr>
            <p:ph type="sldNum" sz="quarter" idx="10"/>
          </p:nvPr>
        </p:nvSpPr>
        <p:spPr/>
        <p:txBody>
          <a:bodyPr/>
          <a:lstStyle/>
          <a:p>
            <a:fld id="{72F9F6BB-6A50-469F-9EEE-E7A94AA56BFE}" type="slidenum">
              <a:rPr lang="en-IE" smtClean="0"/>
              <a:pPr/>
              <a:t>2</a:t>
            </a:fld>
            <a:endParaRPr lang="en-IE"/>
          </a:p>
        </p:txBody>
      </p:sp>
    </p:spTree>
    <p:extLst>
      <p:ext uri="{BB962C8B-B14F-4D97-AF65-F5344CB8AC3E}">
        <p14:creationId xmlns:p14="http://schemas.microsoft.com/office/powerpoint/2010/main" val="1222236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9F6BB-6A50-469F-9EEE-E7A94AA56BFE}"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I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5033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Primary school teacher; Primary School Principal; Teacher Educator; NCCA; Programme Leader and Developer; Director of School Placement; on 2 boards of management;</a:t>
            </a:r>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9F6BB-6A50-469F-9EEE-E7A94AA56BFE}"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I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125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9F6BB-6A50-469F-9EEE-E7A94AA56BFE}"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I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8932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Director of School Placement; not an academic researcher; scholarly practitioner</a:t>
            </a:r>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9F6BB-6A50-469F-9EEE-E7A94AA56BFE}"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I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2745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Comment to Brian O’Doherty that focus of the programme Is more on management that ed issues</a:t>
            </a:r>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9F6BB-6A50-469F-9EEE-E7A94AA56BFE}"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I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029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Principals that I have spoken to admit to preferring talking to the plumber than dealing with curriculum issues</a:t>
            </a:r>
            <a:endParaRPr lang="en-IE" dirty="0"/>
          </a:p>
        </p:txBody>
      </p:sp>
      <p:sp>
        <p:nvSpPr>
          <p:cNvPr id="4" name="Slide Number Placeholder 3"/>
          <p:cNvSpPr>
            <a:spLocks noGrp="1"/>
          </p:cNvSpPr>
          <p:nvPr>
            <p:ph type="sldNum" sz="quarter" idx="5"/>
          </p:nvPr>
        </p:nvSpPr>
        <p:spPr/>
        <p:txBody>
          <a:bodyPr/>
          <a:lstStyle/>
          <a:p>
            <a:fld id="{1352CE11-1F22-4D5A-81EE-514CD7B308B2}" type="slidenum">
              <a:rPr lang="en-IE" smtClean="0"/>
              <a:t>11</a:t>
            </a:fld>
            <a:endParaRPr lang="en-IE"/>
          </a:p>
        </p:txBody>
      </p:sp>
    </p:spTree>
    <p:extLst>
      <p:ext uri="{BB962C8B-B14F-4D97-AF65-F5344CB8AC3E}">
        <p14:creationId xmlns:p14="http://schemas.microsoft.com/office/powerpoint/2010/main" val="1542330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9F6BB-6A50-469F-9EEE-E7A94AA56BFE}"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I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4242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Image: https://changeactivation.com/who-wants-to-change/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9F6BB-6A50-469F-9EEE-E7A94AA56BFE}"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I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1738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48002-315D-49B1-B10F-137139C4BF9E}"/>
              </a:ext>
            </a:extLst>
          </p:cNvPr>
          <p:cNvSpPr>
            <a:spLocks noGrp="1"/>
          </p:cNvSpPr>
          <p:nvPr>
            <p:ph type="ctrTitle"/>
          </p:nvPr>
        </p:nvSpPr>
        <p:spPr>
          <a:xfrm>
            <a:off x="854896" y="1122363"/>
            <a:ext cx="7276733" cy="3381398"/>
          </a:xfrm>
        </p:spPr>
        <p:txBody>
          <a:bodyPr anchor="b">
            <a:normAutofit/>
          </a:bodyPr>
          <a:lstStyle>
            <a:lvl1pPr algn="l">
              <a:defRPr sz="4800" cap="none" spc="0" baseline="0"/>
            </a:lvl1pPr>
          </a:lstStyle>
          <a:p>
            <a:r>
              <a:rPr lang="en-US" dirty="0"/>
              <a:t>Click to edit Master title style</a:t>
            </a:r>
          </a:p>
        </p:txBody>
      </p:sp>
      <p:sp>
        <p:nvSpPr>
          <p:cNvPr id="3" name="Subtitle 2">
            <a:extLst>
              <a:ext uri="{FF2B5EF4-FFF2-40B4-BE49-F238E27FC236}">
                <a16:creationId xmlns:a16="http://schemas.microsoft.com/office/drawing/2014/main" id="{804535E0-4D9C-4DCA-8569-64503C5DC1D4}"/>
              </a:ext>
            </a:extLst>
          </p:cNvPr>
          <p:cNvSpPr>
            <a:spLocks noGrp="1"/>
          </p:cNvSpPr>
          <p:nvPr>
            <p:ph type="subTitle" idx="1"/>
          </p:nvPr>
        </p:nvSpPr>
        <p:spPr>
          <a:xfrm>
            <a:off x="854894" y="4612942"/>
            <a:ext cx="7276733" cy="1181683"/>
          </a:xfrm>
        </p:spPr>
        <p:txBody>
          <a:bodyPr>
            <a:normAutofit/>
          </a:bodyPr>
          <a:lstStyle>
            <a:lvl1pPr marL="0" indent="0" algn="l">
              <a:buNone/>
              <a:defRPr sz="18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FF283B68-70CF-4A98-948C-6EA4BD68D2BC}"/>
              </a:ext>
            </a:extLst>
          </p:cNvPr>
          <p:cNvSpPr>
            <a:spLocks noGrp="1"/>
          </p:cNvSpPr>
          <p:nvPr>
            <p:ph type="dt" sz="half" idx="10"/>
          </p:nvPr>
        </p:nvSpPr>
        <p:spPr/>
        <p:txBody>
          <a:bodyPr/>
          <a:lstStyle/>
          <a:p>
            <a:fld id="{326951E3-958F-4611-B170-D081BA0250F9}" type="datetimeFigureOut">
              <a:rPr lang="en-US" smtClean="0"/>
              <a:t>2/10/2024</a:t>
            </a:fld>
            <a:endParaRPr lang="en-US"/>
          </a:p>
        </p:txBody>
      </p:sp>
      <p:sp>
        <p:nvSpPr>
          <p:cNvPr id="5" name="Footer Placeholder 4">
            <a:extLst>
              <a:ext uri="{FF2B5EF4-FFF2-40B4-BE49-F238E27FC236}">
                <a16:creationId xmlns:a16="http://schemas.microsoft.com/office/drawing/2014/main" id="{B3EC2EF9-7F83-4AD3-B3F6-B9D4618D6E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1B751B-3464-41CD-B728-A72BB191E29F}"/>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799059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B5731-248B-49C2-93DE-8A3260C9FB36}"/>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46D4D5C5-3D5A-4F3D-8A08-7053DACF1F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9E5372-3FC6-4227-B2DD-6CB24E65178F}"/>
              </a:ext>
            </a:extLst>
          </p:cNvPr>
          <p:cNvSpPr>
            <a:spLocks noGrp="1"/>
          </p:cNvSpPr>
          <p:nvPr>
            <p:ph type="dt" sz="half" idx="10"/>
          </p:nvPr>
        </p:nvSpPr>
        <p:spPr/>
        <p:txBody>
          <a:bodyPr/>
          <a:lstStyle/>
          <a:p>
            <a:fld id="{326951E3-958F-4611-B170-D081BA0250F9}" type="datetimeFigureOut">
              <a:rPr lang="en-US" smtClean="0"/>
              <a:t>2/10/2024</a:t>
            </a:fld>
            <a:endParaRPr lang="en-US"/>
          </a:p>
        </p:txBody>
      </p:sp>
      <p:sp>
        <p:nvSpPr>
          <p:cNvPr id="5" name="Footer Placeholder 4">
            <a:extLst>
              <a:ext uri="{FF2B5EF4-FFF2-40B4-BE49-F238E27FC236}">
                <a16:creationId xmlns:a16="http://schemas.microsoft.com/office/drawing/2014/main" id="{B7C1B1B1-B637-4E46-B64C-F082B54C2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5567AD-4B78-41F6-B814-726D4BD4CE50}"/>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139714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674D5E-67E6-4C23-B80A-0C66B53315EB}"/>
              </a:ext>
            </a:extLst>
          </p:cNvPr>
          <p:cNvSpPr>
            <a:spLocks noGrp="1"/>
          </p:cNvSpPr>
          <p:nvPr>
            <p:ph type="title" orient="vert"/>
          </p:nvPr>
        </p:nvSpPr>
        <p:spPr>
          <a:xfrm>
            <a:off x="8724900" y="876299"/>
            <a:ext cx="2628900" cy="5181601"/>
          </a:xfrm>
        </p:spPr>
        <p:txBody>
          <a:bodyPr vert="eaVert" anchor="b"/>
          <a:lstStyle/>
          <a:p>
            <a:r>
              <a:rPr lang="en-US" dirty="0"/>
              <a:t>Click to edit Master title style</a:t>
            </a:r>
          </a:p>
        </p:txBody>
      </p:sp>
      <p:sp>
        <p:nvSpPr>
          <p:cNvPr id="3" name="Vertical Text Placeholder 2">
            <a:extLst>
              <a:ext uri="{FF2B5EF4-FFF2-40B4-BE49-F238E27FC236}">
                <a16:creationId xmlns:a16="http://schemas.microsoft.com/office/drawing/2014/main" id="{42FEFF2A-08E8-447D-85C7-7D5A9C422C9D}"/>
              </a:ext>
            </a:extLst>
          </p:cNvPr>
          <p:cNvSpPr>
            <a:spLocks noGrp="1"/>
          </p:cNvSpPr>
          <p:nvPr>
            <p:ph type="body" orient="vert" idx="1"/>
          </p:nvPr>
        </p:nvSpPr>
        <p:spPr>
          <a:xfrm>
            <a:off x="838200" y="876299"/>
            <a:ext cx="7734300" cy="518160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D40030D-E580-4B0C-B5A8-2C8A094D9D8A}"/>
              </a:ext>
            </a:extLst>
          </p:cNvPr>
          <p:cNvSpPr>
            <a:spLocks noGrp="1"/>
          </p:cNvSpPr>
          <p:nvPr>
            <p:ph type="dt" sz="half" idx="10"/>
          </p:nvPr>
        </p:nvSpPr>
        <p:spPr/>
        <p:txBody>
          <a:bodyPr/>
          <a:lstStyle/>
          <a:p>
            <a:fld id="{326951E3-958F-4611-B170-D081BA0250F9}" type="datetimeFigureOut">
              <a:rPr lang="en-US" smtClean="0"/>
              <a:t>2/10/2024</a:t>
            </a:fld>
            <a:endParaRPr lang="en-US"/>
          </a:p>
        </p:txBody>
      </p:sp>
      <p:sp>
        <p:nvSpPr>
          <p:cNvPr id="5" name="Footer Placeholder 4">
            <a:extLst>
              <a:ext uri="{FF2B5EF4-FFF2-40B4-BE49-F238E27FC236}">
                <a16:creationId xmlns:a16="http://schemas.microsoft.com/office/drawing/2014/main" id="{4F2DCAEB-1B6E-492E-918E-47179AF48A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E4A38-A745-436E-9E33-63B9F81C0917}"/>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400950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Library">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434" y="188914"/>
            <a:ext cx="11561233"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1775884" y="3933825"/>
            <a:ext cx="9601200" cy="2374900"/>
          </a:xfrm>
          <a:prstGeom prst="rect">
            <a:avLst/>
          </a:prstGeom>
          <a:solidFill>
            <a:srgbClr val="0067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800" dirty="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800" y="188913"/>
            <a:ext cx="4726517"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2"/>
          <p:cNvSpPr>
            <a:spLocks noGrp="1"/>
          </p:cNvSpPr>
          <p:nvPr>
            <p:ph type="body" sz="quarter" idx="10"/>
          </p:nvPr>
        </p:nvSpPr>
        <p:spPr>
          <a:xfrm>
            <a:off x="2446867" y="4292601"/>
            <a:ext cx="7586133" cy="720576"/>
          </a:xfrm>
          <a:prstGeom prst="rect">
            <a:avLst/>
          </a:prstGeom>
        </p:spPr>
        <p:txBody>
          <a:bodyPr/>
          <a:lstStyle>
            <a:lvl1pPr marL="0" indent="0">
              <a:buNone/>
              <a:defRPr sz="4400" b="1" baseline="0">
                <a:solidFill>
                  <a:schemeClr val="bg1"/>
                </a:solidFill>
              </a:defRPr>
            </a:lvl1pPr>
          </a:lstStyle>
          <a:p>
            <a:pPr lvl="0"/>
            <a:r>
              <a:rPr lang="en-US"/>
              <a:t>Click to edit Master text styles</a:t>
            </a:r>
          </a:p>
        </p:txBody>
      </p:sp>
      <p:sp>
        <p:nvSpPr>
          <p:cNvPr id="17" name="Text Placeholder 12"/>
          <p:cNvSpPr>
            <a:spLocks noGrp="1"/>
          </p:cNvSpPr>
          <p:nvPr>
            <p:ph type="body" sz="quarter" idx="11"/>
          </p:nvPr>
        </p:nvSpPr>
        <p:spPr>
          <a:xfrm>
            <a:off x="2447595" y="5013176"/>
            <a:ext cx="7586133" cy="504056"/>
          </a:xfrm>
          <a:prstGeom prst="rect">
            <a:avLst/>
          </a:prstGeom>
        </p:spPr>
        <p:txBody>
          <a:bodyPr/>
          <a:lstStyle>
            <a:lvl1pPr marL="0" indent="0">
              <a:buNone/>
              <a:defRPr sz="2800" b="1" baseline="0">
                <a:solidFill>
                  <a:schemeClr val="bg1"/>
                </a:solidFill>
              </a:defRPr>
            </a:lvl1pPr>
          </a:lstStyle>
          <a:p>
            <a:pPr lvl="0"/>
            <a:r>
              <a:rPr lang="en-US"/>
              <a:t>Click to edit Master text styles</a:t>
            </a:r>
          </a:p>
        </p:txBody>
      </p:sp>
      <p:sp>
        <p:nvSpPr>
          <p:cNvPr id="18" name="Text Placeholder 12"/>
          <p:cNvSpPr>
            <a:spLocks noGrp="1"/>
          </p:cNvSpPr>
          <p:nvPr>
            <p:ph type="body" sz="quarter" idx="12"/>
          </p:nvPr>
        </p:nvSpPr>
        <p:spPr>
          <a:xfrm>
            <a:off x="2447595" y="5517232"/>
            <a:ext cx="7586133" cy="504056"/>
          </a:xfrm>
          <a:prstGeom prst="rect">
            <a:avLst/>
          </a:prstGeom>
        </p:spPr>
        <p:txBody>
          <a:bodyPr/>
          <a:lstStyle>
            <a:lvl1pPr marL="0" indent="0">
              <a:buNone/>
              <a:defRPr sz="2800" b="1" baseline="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449375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IE"/>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E5E92AF6-10C2-4B1F-8DF6-66E358D2A9DB}" type="datetime1">
              <a:rPr lang="en-US" smtClean="0"/>
              <a:pPr/>
              <a:t>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2811771"/>
      </p:ext>
    </p:extLst>
  </p:cSld>
  <p:clrMapOvr>
    <a:masterClrMapping/>
  </p:clrMapOvr>
  <p:transition>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77B018EF-60F7-410C-A922-EE10859092E4}" type="datetime1">
              <a:rPr lang="en-US" smtClean="0"/>
              <a:pPr/>
              <a:t>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5020658"/>
      </p:ext>
    </p:extLst>
  </p:cSld>
  <p:clrMapOvr>
    <a:masterClrMapping/>
  </p:clrMapOvr>
  <p:transition>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IE"/>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E715E2-0ACA-4C57-8FA8-2F9AC9814ECB}" type="datetime1">
              <a:rPr lang="en-US" smtClean="0"/>
              <a:pPr/>
              <a:t>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8113575"/>
      </p:ext>
    </p:extLst>
  </p:cSld>
  <p:clrMapOvr>
    <a:masterClrMapping/>
  </p:clrMapOvr>
  <p:transition>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B6578521-1162-41FE-8015-074AC1500A95}" type="datetime1">
              <a:rPr lang="en-US" smtClean="0"/>
              <a:pPr/>
              <a:t>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0789774"/>
      </p:ext>
    </p:extLst>
  </p:cSld>
  <p:clrMapOvr>
    <a:masterClrMapping/>
  </p:clrMapOvr>
  <p:transition>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E"/>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A3FCEEDD-AE5A-4971-95BB-054D4D3D347E}" type="datetime1">
              <a:rPr lang="en-US" smtClean="0"/>
              <a:pPr/>
              <a:t>2/10/2024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7236285"/>
      </p:ext>
    </p:extLst>
  </p:cSld>
  <p:clrMapOvr>
    <a:masterClrMapping/>
  </p:clrMapOvr>
  <p:transition>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C212E850-C7E5-4306-8794-973EF7792A91}" type="datetime1">
              <a:rPr lang="en-US" smtClean="0"/>
              <a:pPr/>
              <a:t>2/10/2024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957617"/>
      </p:ext>
    </p:extLst>
  </p:cSld>
  <p:clrMapOvr>
    <a:masterClrMapping/>
  </p:clrMapOvr>
  <p:transition>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FAAA43-92B6-4367-AB52-17275FAE010B}" type="datetime1">
              <a:rPr lang="en-US" smtClean="0"/>
              <a:pPr/>
              <a:t>2/10/2024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7933825"/>
      </p:ext>
    </p:extLst>
  </p:cSld>
  <p:clrMapOvr>
    <a:masterClrMapping/>
  </p:clrMapOvr>
  <p:transition>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BFD42-94A9-4345-AF38-7D562B5021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64C458-A63B-4032-B4EC-732DAC188C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855B5-7F2F-408B-800D-92CB34B99234}"/>
              </a:ext>
            </a:extLst>
          </p:cNvPr>
          <p:cNvSpPr>
            <a:spLocks noGrp="1"/>
          </p:cNvSpPr>
          <p:nvPr>
            <p:ph type="dt" sz="half" idx="10"/>
          </p:nvPr>
        </p:nvSpPr>
        <p:spPr/>
        <p:txBody>
          <a:bodyPr/>
          <a:lstStyle/>
          <a:p>
            <a:fld id="{326951E3-958F-4611-B170-D081BA0250F9}" type="datetimeFigureOut">
              <a:rPr lang="en-US" smtClean="0"/>
              <a:t>2/10/2024</a:t>
            </a:fld>
            <a:endParaRPr lang="en-US"/>
          </a:p>
        </p:txBody>
      </p:sp>
      <p:sp>
        <p:nvSpPr>
          <p:cNvPr id="5" name="Footer Placeholder 4">
            <a:extLst>
              <a:ext uri="{FF2B5EF4-FFF2-40B4-BE49-F238E27FC236}">
                <a16:creationId xmlns:a16="http://schemas.microsoft.com/office/drawing/2014/main" id="{5C203412-EA6B-43CA-8B3A-F502587CBB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6E9EE-F895-4ECE-B4B2-586D65ED8432}"/>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5463859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IE"/>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A8387E-C594-4A66-A021-2C681E35ADE2}" type="datetime1">
              <a:rPr lang="en-US" smtClean="0"/>
              <a:pPr/>
              <a:t>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5003351"/>
      </p:ext>
    </p:extLst>
  </p:cSld>
  <p:clrMapOvr>
    <a:masterClrMapping/>
  </p:clrMapOvr>
  <p:transition>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IE"/>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CA9928-BE14-4EEC-B95F-75FF2159B186}" type="datetime1">
              <a:rPr lang="en-US" smtClean="0"/>
              <a:pPr/>
              <a:t>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772239"/>
      </p:ext>
    </p:extLst>
  </p:cSld>
  <p:clrMapOvr>
    <a:masterClrMapping/>
  </p:clrMapOvr>
  <p:transition>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F1D8EEC8-348C-4478-BEED-F25572DB8A9A}" type="datetime1">
              <a:rPr lang="en-US" smtClean="0"/>
              <a:pPr/>
              <a:t>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6960729"/>
      </p:ext>
    </p:extLst>
  </p:cSld>
  <p:clrMapOvr>
    <a:masterClrMapping/>
  </p:clrMapOvr>
  <p:transition>
    <p:wipe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AF7464FA-02BF-457F-A1E5-901E6A48411D}" type="datetime1">
              <a:rPr lang="en-US" smtClean="0"/>
              <a:pPr/>
              <a:t>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1605652"/>
      </p:ext>
    </p:extLst>
  </p:cSld>
  <p:clrMapOvr>
    <a:masterClrMapping/>
  </p:clrMapOvr>
  <p:transition>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8193F-AFAD-4A9A-B0EF-530DFB19D8DD}"/>
              </a:ext>
            </a:extLst>
          </p:cNvPr>
          <p:cNvSpPr>
            <a:spLocks noGrp="1"/>
          </p:cNvSpPr>
          <p:nvPr>
            <p:ph type="title"/>
          </p:nvPr>
        </p:nvSpPr>
        <p:spPr>
          <a:xfrm>
            <a:off x="831849" y="876299"/>
            <a:ext cx="7876722" cy="3713165"/>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EFD1BBE4-9FC1-4F89-B120-1C49D816FDB9}"/>
              </a:ext>
            </a:extLst>
          </p:cNvPr>
          <p:cNvSpPr>
            <a:spLocks noGrp="1"/>
          </p:cNvSpPr>
          <p:nvPr>
            <p:ph type="body" idx="1"/>
          </p:nvPr>
        </p:nvSpPr>
        <p:spPr>
          <a:xfrm>
            <a:off x="831850" y="4746170"/>
            <a:ext cx="6781301" cy="1048455"/>
          </a:xfrm>
        </p:spPr>
        <p:txBody>
          <a:bodyPr>
            <a:normAutofit/>
          </a:bodyPr>
          <a:lstStyle>
            <a:lvl1pPr marL="0" indent="0">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13530A6B-E3FD-4920-8128-C263CA1D65D1}"/>
              </a:ext>
            </a:extLst>
          </p:cNvPr>
          <p:cNvSpPr>
            <a:spLocks noGrp="1"/>
          </p:cNvSpPr>
          <p:nvPr>
            <p:ph type="dt" sz="half" idx="10"/>
          </p:nvPr>
        </p:nvSpPr>
        <p:spPr/>
        <p:txBody>
          <a:bodyPr/>
          <a:lstStyle/>
          <a:p>
            <a:fld id="{326951E3-958F-4611-B170-D081BA0250F9}" type="datetimeFigureOut">
              <a:rPr lang="en-US" smtClean="0"/>
              <a:t>2/10/2024</a:t>
            </a:fld>
            <a:endParaRPr lang="en-US"/>
          </a:p>
        </p:txBody>
      </p:sp>
      <p:sp>
        <p:nvSpPr>
          <p:cNvPr id="5" name="Footer Placeholder 4">
            <a:extLst>
              <a:ext uri="{FF2B5EF4-FFF2-40B4-BE49-F238E27FC236}">
                <a16:creationId xmlns:a16="http://schemas.microsoft.com/office/drawing/2014/main" id="{8C166B85-0649-47DB-AD69-458D8F600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B25931-A293-42E9-BDF5-B2AE121D73AD}"/>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013027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262B-ECD6-47BB-A6F1-92A6033E93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8B8779-51E9-44D1-9F7B-28F3C6D3C44D}"/>
              </a:ext>
            </a:extLst>
          </p:cNvPr>
          <p:cNvSpPr>
            <a:spLocks noGrp="1"/>
          </p:cNvSpPr>
          <p:nvPr>
            <p:ph sz="half" idx="1"/>
          </p:nvPr>
        </p:nvSpPr>
        <p:spPr>
          <a:xfrm>
            <a:off x="848474" y="2080517"/>
            <a:ext cx="4970124" cy="39773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A9E8BFB-5295-4C5E-9CB1-E276E9D0E51F}"/>
              </a:ext>
            </a:extLst>
          </p:cNvPr>
          <p:cNvSpPr>
            <a:spLocks noGrp="1"/>
          </p:cNvSpPr>
          <p:nvPr>
            <p:ph sz="half" idx="2"/>
          </p:nvPr>
        </p:nvSpPr>
        <p:spPr>
          <a:xfrm>
            <a:off x="6310899" y="2080517"/>
            <a:ext cx="4970124" cy="39773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5E22BF-1819-4301-B699-EF5A2F4D9BC4}"/>
              </a:ext>
            </a:extLst>
          </p:cNvPr>
          <p:cNvSpPr>
            <a:spLocks noGrp="1"/>
          </p:cNvSpPr>
          <p:nvPr>
            <p:ph type="dt" sz="half" idx="10"/>
          </p:nvPr>
        </p:nvSpPr>
        <p:spPr/>
        <p:txBody>
          <a:bodyPr/>
          <a:lstStyle/>
          <a:p>
            <a:fld id="{326951E3-958F-4611-B170-D081BA0250F9}" type="datetimeFigureOut">
              <a:rPr lang="en-US" smtClean="0"/>
              <a:t>2/10/2024</a:t>
            </a:fld>
            <a:endParaRPr lang="en-US"/>
          </a:p>
        </p:txBody>
      </p:sp>
      <p:sp>
        <p:nvSpPr>
          <p:cNvPr id="6" name="Footer Placeholder 5">
            <a:extLst>
              <a:ext uri="{FF2B5EF4-FFF2-40B4-BE49-F238E27FC236}">
                <a16:creationId xmlns:a16="http://schemas.microsoft.com/office/drawing/2014/main" id="{3600A2DF-39DE-49C3-A213-3E8423C7AC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55D3A8-238B-4A68-A9F9-672D2F06070B}"/>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87374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7D468-D010-4225-B024-DCEF543BCEB9}"/>
              </a:ext>
            </a:extLst>
          </p:cNvPr>
          <p:cNvSpPr>
            <a:spLocks noGrp="1"/>
          </p:cNvSpPr>
          <p:nvPr>
            <p:ph type="title"/>
          </p:nvPr>
        </p:nvSpPr>
        <p:spPr>
          <a:xfrm>
            <a:off x="839788" y="571955"/>
            <a:ext cx="10441236" cy="1398359"/>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73D60A0-FCAB-425A-9ECD-94CDE4F472C6}"/>
              </a:ext>
            </a:extLst>
          </p:cNvPr>
          <p:cNvSpPr>
            <a:spLocks noGrp="1"/>
          </p:cNvSpPr>
          <p:nvPr>
            <p:ph type="body" idx="1"/>
          </p:nvPr>
        </p:nvSpPr>
        <p:spPr>
          <a:xfrm>
            <a:off x="844926" y="1983242"/>
            <a:ext cx="5007110" cy="814387"/>
          </a:xfrm>
        </p:spPr>
        <p:txBody>
          <a:bodyPr anchor="b">
            <a:normAutofit/>
          </a:bodyPr>
          <a:lstStyle>
            <a:lvl1pPr marL="0" indent="0">
              <a:lnSpc>
                <a:spcPct val="110000"/>
              </a:lnSpc>
              <a:buNone/>
              <a:defRPr sz="2000" b="0" cap="all" spc="14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16F986B-07CB-4FB0-9419-2AAB318B8A10}"/>
              </a:ext>
            </a:extLst>
          </p:cNvPr>
          <p:cNvSpPr>
            <a:spLocks noGrp="1"/>
          </p:cNvSpPr>
          <p:nvPr>
            <p:ph sz="half" idx="2"/>
          </p:nvPr>
        </p:nvSpPr>
        <p:spPr>
          <a:xfrm>
            <a:off x="850063" y="2813959"/>
            <a:ext cx="5007110" cy="32439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DA9D784-7968-4E8B-B704-E42EE8F1872F}"/>
              </a:ext>
            </a:extLst>
          </p:cNvPr>
          <p:cNvSpPr>
            <a:spLocks noGrp="1"/>
          </p:cNvSpPr>
          <p:nvPr>
            <p:ph type="body" sz="quarter" idx="3"/>
          </p:nvPr>
        </p:nvSpPr>
        <p:spPr>
          <a:xfrm>
            <a:off x="6249255" y="1983242"/>
            <a:ext cx="5031769" cy="814387"/>
          </a:xfrm>
        </p:spPr>
        <p:txBody>
          <a:bodyPr anchor="b">
            <a:normAutofit/>
          </a:bodyPr>
          <a:lstStyle>
            <a:lvl1pPr marL="0" indent="0">
              <a:lnSpc>
                <a:spcPct val="110000"/>
              </a:lnSpc>
              <a:buNone/>
              <a:defRPr sz="2000" b="0" cap="all" spc="14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45754F-08D1-4593-988F-95F0ED1A017D}"/>
              </a:ext>
            </a:extLst>
          </p:cNvPr>
          <p:cNvSpPr>
            <a:spLocks noGrp="1"/>
          </p:cNvSpPr>
          <p:nvPr>
            <p:ph sz="quarter" idx="4"/>
          </p:nvPr>
        </p:nvSpPr>
        <p:spPr>
          <a:xfrm>
            <a:off x="6249255" y="2813959"/>
            <a:ext cx="5031769" cy="32439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4FED2E61-83B4-4C8F-BBFE-D95920342A1B}"/>
              </a:ext>
            </a:extLst>
          </p:cNvPr>
          <p:cNvSpPr>
            <a:spLocks noGrp="1"/>
          </p:cNvSpPr>
          <p:nvPr>
            <p:ph type="dt" sz="half" idx="10"/>
          </p:nvPr>
        </p:nvSpPr>
        <p:spPr/>
        <p:txBody>
          <a:bodyPr/>
          <a:lstStyle/>
          <a:p>
            <a:fld id="{326951E3-958F-4611-B170-D081BA0250F9}" type="datetimeFigureOut">
              <a:rPr lang="en-US" smtClean="0"/>
              <a:t>2/10/2024</a:t>
            </a:fld>
            <a:endParaRPr lang="en-US"/>
          </a:p>
        </p:txBody>
      </p:sp>
      <p:sp>
        <p:nvSpPr>
          <p:cNvPr id="8" name="Footer Placeholder 7">
            <a:extLst>
              <a:ext uri="{FF2B5EF4-FFF2-40B4-BE49-F238E27FC236}">
                <a16:creationId xmlns:a16="http://schemas.microsoft.com/office/drawing/2014/main" id="{5E80C136-A664-4013-8073-B0C6BDEF8C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AE9547-8EE7-461B-9E99-484B11E918A7}"/>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1918135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2E667-0EFA-4EE6-8E4D-20805309A8A4}"/>
              </a:ext>
            </a:extLst>
          </p:cNvPr>
          <p:cNvSpPr>
            <a:spLocks noGrp="1"/>
          </p:cNvSpPr>
          <p:nvPr>
            <p:ph type="title"/>
          </p:nvPr>
        </p:nvSpPr>
        <p:spPr>
          <a:xfrm>
            <a:off x="849759" y="895440"/>
            <a:ext cx="10138451" cy="1832349"/>
          </a:xfrm>
        </p:spPr>
        <p:txBody>
          <a:bodyPr anchor="t">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27EE4825-BB8C-4567-B407-B4452409D7D8}"/>
              </a:ext>
            </a:extLst>
          </p:cNvPr>
          <p:cNvSpPr>
            <a:spLocks noGrp="1"/>
          </p:cNvSpPr>
          <p:nvPr>
            <p:ph type="dt" sz="half" idx="10"/>
          </p:nvPr>
        </p:nvSpPr>
        <p:spPr/>
        <p:txBody>
          <a:bodyPr/>
          <a:lstStyle/>
          <a:p>
            <a:fld id="{326951E3-958F-4611-B170-D081BA0250F9}" type="datetimeFigureOut">
              <a:rPr lang="en-US" smtClean="0"/>
              <a:t>2/10/2024</a:t>
            </a:fld>
            <a:endParaRPr lang="en-US"/>
          </a:p>
        </p:txBody>
      </p:sp>
      <p:sp>
        <p:nvSpPr>
          <p:cNvPr id="4" name="Footer Placeholder 3">
            <a:extLst>
              <a:ext uri="{FF2B5EF4-FFF2-40B4-BE49-F238E27FC236}">
                <a16:creationId xmlns:a16="http://schemas.microsoft.com/office/drawing/2014/main" id="{70838892-25DB-4A4E-9D43-6058C45C53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C3DDDA-48EF-4B42-9980-4762AF5094E2}"/>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812227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EFA7D9-6801-4DD0-8D7D-505212F466BD}"/>
              </a:ext>
            </a:extLst>
          </p:cNvPr>
          <p:cNvSpPr>
            <a:spLocks noGrp="1"/>
          </p:cNvSpPr>
          <p:nvPr>
            <p:ph type="dt" sz="half" idx="10"/>
          </p:nvPr>
        </p:nvSpPr>
        <p:spPr/>
        <p:txBody>
          <a:bodyPr/>
          <a:lstStyle/>
          <a:p>
            <a:fld id="{326951E3-958F-4611-B170-D081BA0250F9}" type="datetimeFigureOut">
              <a:rPr lang="en-US" smtClean="0"/>
              <a:t>2/10/2024</a:t>
            </a:fld>
            <a:endParaRPr lang="en-US"/>
          </a:p>
        </p:txBody>
      </p:sp>
      <p:sp>
        <p:nvSpPr>
          <p:cNvPr id="3" name="Footer Placeholder 2">
            <a:extLst>
              <a:ext uri="{FF2B5EF4-FFF2-40B4-BE49-F238E27FC236}">
                <a16:creationId xmlns:a16="http://schemas.microsoft.com/office/drawing/2014/main" id="{9E6FA3EA-1519-4178-AC3A-231A5BAA79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423DBE-6FD6-4D60-8336-7843B4BD30B0}"/>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1115193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2D9AE-CA1A-4751-9B33-0AC09CE629C8}"/>
              </a:ext>
            </a:extLst>
          </p:cNvPr>
          <p:cNvSpPr>
            <a:spLocks noGrp="1"/>
          </p:cNvSpPr>
          <p:nvPr>
            <p:ph type="title"/>
          </p:nvPr>
        </p:nvSpPr>
        <p:spPr>
          <a:xfrm>
            <a:off x="839789" y="996948"/>
            <a:ext cx="3046410" cy="1479551"/>
          </a:xfrm>
        </p:spPr>
        <p:txBody>
          <a:bodyPr anchor="t">
            <a:normAutofit/>
          </a:bodyPr>
          <a:lstStyle>
            <a:lvl1pPr>
              <a:lnSpc>
                <a:spcPct val="110000"/>
              </a:lnSpc>
              <a:defRPr sz="2400" cap="all" spc="400" baseline="0"/>
            </a:lvl1pPr>
          </a:lstStyle>
          <a:p>
            <a:r>
              <a:rPr lang="en-US" dirty="0"/>
              <a:t>Click to edit Master title style</a:t>
            </a:r>
          </a:p>
        </p:txBody>
      </p:sp>
      <p:sp>
        <p:nvSpPr>
          <p:cNvPr id="3" name="Content Placeholder 2">
            <a:extLst>
              <a:ext uri="{FF2B5EF4-FFF2-40B4-BE49-F238E27FC236}">
                <a16:creationId xmlns:a16="http://schemas.microsoft.com/office/drawing/2014/main" id="{E4DF9941-76E5-42B5-8464-C1A7010D94F0}"/>
              </a:ext>
            </a:extLst>
          </p:cNvPr>
          <p:cNvSpPr>
            <a:spLocks noGrp="1"/>
          </p:cNvSpPr>
          <p:nvPr>
            <p:ph idx="1"/>
          </p:nvPr>
        </p:nvSpPr>
        <p:spPr>
          <a:xfrm>
            <a:off x="5260796" y="876300"/>
            <a:ext cx="5758235" cy="5181599"/>
          </a:xfrm>
        </p:spPr>
        <p:txBody>
          <a:bodyPr>
            <a:normAutofit/>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484785D8-F112-415F-9AB4-5F2AC060D127}"/>
              </a:ext>
            </a:extLst>
          </p:cNvPr>
          <p:cNvSpPr>
            <a:spLocks noGrp="1"/>
          </p:cNvSpPr>
          <p:nvPr>
            <p:ph type="body" sz="half" idx="2"/>
          </p:nvPr>
        </p:nvSpPr>
        <p:spPr>
          <a:xfrm>
            <a:off x="839789" y="2666144"/>
            <a:ext cx="3046409" cy="319490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7670A0B3-4E9C-4FAC-B1D1-2673F7B5A10F}"/>
              </a:ext>
            </a:extLst>
          </p:cNvPr>
          <p:cNvSpPr>
            <a:spLocks noGrp="1"/>
          </p:cNvSpPr>
          <p:nvPr>
            <p:ph type="dt" sz="half" idx="10"/>
          </p:nvPr>
        </p:nvSpPr>
        <p:spPr/>
        <p:txBody>
          <a:bodyPr/>
          <a:lstStyle/>
          <a:p>
            <a:fld id="{326951E3-958F-4611-B170-D081BA0250F9}" type="datetimeFigureOut">
              <a:rPr lang="en-US" smtClean="0"/>
              <a:t>2/10/2024</a:t>
            </a:fld>
            <a:endParaRPr lang="en-US"/>
          </a:p>
        </p:txBody>
      </p:sp>
      <p:sp>
        <p:nvSpPr>
          <p:cNvPr id="6" name="Footer Placeholder 5">
            <a:extLst>
              <a:ext uri="{FF2B5EF4-FFF2-40B4-BE49-F238E27FC236}">
                <a16:creationId xmlns:a16="http://schemas.microsoft.com/office/drawing/2014/main" id="{E1AA370A-33F5-48A6-962A-47C0F15D4C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8AD606-A37D-4697-AA7A-EAE4F101A707}"/>
              </a:ext>
            </a:extLst>
          </p:cNvPr>
          <p:cNvSpPr>
            <a:spLocks noGrp="1"/>
          </p:cNvSpPr>
          <p:nvPr>
            <p:ph type="sldNum" sz="quarter" idx="12"/>
          </p:nvPr>
        </p:nvSpPr>
        <p:spPr/>
        <p:txBody>
          <a:bodyPr/>
          <a:lstStyle/>
          <a:p>
            <a:fld id="{57871EFB-7B9E-4E86-A89E-697E8EBB06F2}" type="slidenum">
              <a:rPr lang="en-US" smtClean="0"/>
              <a:t>‹#›</a:t>
            </a:fld>
            <a:endParaRPr lang="en-US"/>
          </a:p>
        </p:txBody>
      </p:sp>
      <p:cxnSp>
        <p:nvCxnSpPr>
          <p:cNvPr id="9" name="Straight Connector 8">
            <a:extLst>
              <a:ext uri="{FF2B5EF4-FFF2-40B4-BE49-F238E27FC236}">
                <a16:creationId xmlns:a16="http://schemas.microsoft.com/office/drawing/2014/main" id="{644E0B5E-1030-4A34-AB09-05ACB45CE993}"/>
              </a:ext>
            </a:extLst>
          </p:cNvPr>
          <p:cNvCxnSpPr>
            <a:cxnSpLocks/>
          </p:cNvCxnSpPr>
          <p:nvPr/>
        </p:nvCxnSpPr>
        <p:spPr>
          <a:xfrm>
            <a:off x="4610100" y="898989"/>
            <a:ext cx="0" cy="51387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8898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1D4C-0A93-40A6-9645-5EF7DE6C5977}"/>
              </a:ext>
            </a:extLst>
          </p:cNvPr>
          <p:cNvSpPr>
            <a:spLocks noGrp="1"/>
          </p:cNvSpPr>
          <p:nvPr>
            <p:ph type="title"/>
          </p:nvPr>
        </p:nvSpPr>
        <p:spPr>
          <a:xfrm>
            <a:off x="839789" y="989314"/>
            <a:ext cx="3046409" cy="1487185"/>
          </a:xfrm>
        </p:spPr>
        <p:txBody>
          <a:bodyPr anchor="t">
            <a:normAutofit/>
          </a:bodyPr>
          <a:lstStyle>
            <a:lvl1pPr>
              <a:lnSpc>
                <a:spcPct val="110000"/>
              </a:lnSpc>
              <a:defRPr sz="2400" cap="all" spc="300" baseline="0"/>
            </a:lvl1pPr>
          </a:lstStyle>
          <a:p>
            <a:r>
              <a:rPr lang="en-US" dirty="0"/>
              <a:t>Click to edit Master title style</a:t>
            </a:r>
          </a:p>
        </p:txBody>
      </p:sp>
      <p:sp>
        <p:nvSpPr>
          <p:cNvPr id="3" name="Picture Placeholder 2">
            <a:extLst>
              <a:ext uri="{FF2B5EF4-FFF2-40B4-BE49-F238E27FC236}">
                <a16:creationId xmlns:a16="http://schemas.microsoft.com/office/drawing/2014/main" id="{222F9455-852F-4604-87D4-801E8D5DB502}"/>
              </a:ext>
            </a:extLst>
          </p:cNvPr>
          <p:cNvSpPr>
            <a:spLocks noGrp="1"/>
          </p:cNvSpPr>
          <p:nvPr>
            <p:ph type="pic" idx="1"/>
          </p:nvPr>
        </p:nvSpPr>
        <p:spPr>
          <a:xfrm>
            <a:off x="5334004" y="876300"/>
            <a:ext cx="5943596" cy="51815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8842061-B161-4973-9EE4-76D0B73FC18C}"/>
              </a:ext>
            </a:extLst>
          </p:cNvPr>
          <p:cNvSpPr>
            <a:spLocks noGrp="1"/>
          </p:cNvSpPr>
          <p:nvPr>
            <p:ph type="body" sz="half" idx="2"/>
          </p:nvPr>
        </p:nvSpPr>
        <p:spPr>
          <a:xfrm>
            <a:off x="839789" y="2666143"/>
            <a:ext cx="3046409" cy="319490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5DDCE2E0-050A-4BC2-91DF-7A00811D28EB}"/>
              </a:ext>
            </a:extLst>
          </p:cNvPr>
          <p:cNvSpPr>
            <a:spLocks noGrp="1"/>
          </p:cNvSpPr>
          <p:nvPr>
            <p:ph type="dt" sz="half" idx="10"/>
          </p:nvPr>
        </p:nvSpPr>
        <p:spPr/>
        <p:txBody>
          <a:bodyPr/>
          <a:lstStyle/>
          <a:p>
            <a:fld id="{326951E3-958F-4611-B170-D081BA0250F9}" type="datetimeFigureOut">
              <a:rPr lang="en-US" smtClean="0"/>
              <a:t>2/10/2024</a:t>
            </a:fld>
            <a:endParaRPr lang="en-US"/>
          </a:p>
        </p:txBody>
      </p:sp>
      <p:sp>
        <p:nvSpPr>
          <p:cNvPr id="6" name="Footer Placeholder 5">
            <a:extLst>
              <a:ext uri="{FF2B5EF4-FFF2-40B4-BE49-F238E27FC236}">
                <a16:creationId xmlns:a16="http://schemas.microsoft.com/office/drawing/2014/main" id="{260AB003-B443-4B96-9DD9-4284E7E1ED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179DBA-16C0-4FFB-B367-B96169B4B005}"/>
              </a:ext>
            </a:extLst>
          </p:cNvPr>
          <p:cNvSpPr>
            <a:spLocks noGrp="1"/>
          </p:cNvSpPr>
          <p:nvPr>
            <p:ph type="sldNum" sz="quarter" idx="12"/>
          </p:nvPr>
        </p:nvSpPr>
        <p:spPr/>
        <p:txBody>
          <a:bodyPr/>
          <a:lstStyle/>
          <a:p>
            <a:fld id="{57871EFB-7B9E-4E86-A89E-697E8EBB06F2}" type="slidenum">
              <a:rPr lang="en-US" smtClean="0"/>
              <a:t>‹#›</a:t>
            </a:fld>
            <a:endParaRPr lang="en-US"/>
          </a:p>
        </p:txBody>
      </p:sp>
      <p:cxnSp>
        <p:nvCxnSpPr>
          <p:cNvPr id="13" name="Straight Connector 12">
            <a:extLst>
              <a:ext uri="{FF2B5EF4-FFF2-40B4-BE49-F238E27FC236}">
                <a16:creationId xmlns:a16="http://schemas.microsoft.com/office/drawing/2014/main" id="{C9F2BD78-1D6B-4742-9726-75646D91F4AC}"/>
              </a:ext>
            </a:extLst>
          </p:cNvPr>
          <p:cNvCxnSpPr>
            <a:cxnSpLocks/>
          </p:cNvCxnSpPr>
          <p:nvPr/>
        </p:nvCxnSpPr>
        <p:spPr>
          <a:xfrm>
            <a:off x="4610100" y="898989"/>
            <a:ext cx="0" cy="51387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8387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98CBCD-166B-4F97-A6DF-DAA3BF2B25A3}"/>
              </a:ext>
            </a:extLst>
          </p:cNvPr>
          <p:cNvSpPr>
            <a:spLocks noGrp="1"/>
          </p:cNvSpPr>
          <p:nvPr>
            <p:ph type="title"/>
          </p:nvPr>
        </p:nvSpPr>
        <p:spPr>
          <a:xfrm>
            <a:off x="849760" y="876302"/>
            <a:ext cx="10427840" cy="108605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0664D6D9-636D-450B-839A-22AE0CED2315}"/>
              </a:ext>
            </a:extLst>
          </p:cNvPr>
          <p:cNvSpPr>
            <a:spLocks noGrp="1"/>
          </p:cNvSpPr>
          <p:nvPr>
            <p:ph type="body" idx="1"/>
          </p:nvPr>
        </p:nvSpPr>
        <p:spPr>
          <a:xfrm>
            <a:off x="849758" y="2065984"/>
            <a:ext cx="10427841" cy="390329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FE6CAEC-1EE5-4B71-9646-5C378EEBEFE8}"/>
              </a:ext>
            </a:extLst>
          </p:cNvPr>
          <p:cNvSpPr>
            <a:spLocks noGrp="1"/>
          </p:cNvSpPr>
          <p:nvPr>
            <p:ph type="dt" sz="half" idx="2"/>
          </p:nvPr>
        </p:nvSpPr>
        <p:spPr>
          <a:xfrm>
            <a:off x="7382838" y="6356350"/>
            <a:ext cx="3361362" cy="365125"/>
          </a:xfrm>
          <a:prstGeom prst="rect">
            <a:avLst/>
          </a:prstGeom>
        </p:spPr>
        <p:txBody>
          <a:bodyPr vert="horz" lIns="91440" tIns="45720" rIns="91440" bIns="45720" rtlCol="0" anchor="ctr"/>
          <a:lstStyle>
            <a:lvl1pPr algn="r">
              <a:defRPr sz="900">
                <a:solidFill>
                  <a:schemeClr val="tx2"/>
                </a:solidFill>
              </a:defRPr>
            </a:lvl1pPr>
          </a:lstStyle>
          <a:p>
            <a:fld id="{326951E3-958F-4611-B170-D081BA0250F9}" type="datetimeFigureOut">
              <a:rPr lang="en-US" smtClean="0"/>
              <a:pPr/>
              <a:t>2/10/2024</a:t>
            </a:fld>
            <a:endParaRPr lang="en-US" dirty="0"/>
          </a:p>
        </p:txBody>
      </p:sp>
      <p:sp>
        <p:nvSpPr>
          <p:cNvPr id="5" name="Footer Placeholder 4">
            <a:extLst>
              <a:ext uri="{FF2B5EF4-FFF2-40B4-BE49-F238E27FC236}">
                <a16:creationId xmlns:a16="http://schemas.microsoft.com/office/drawing/2014/main" id="{66570EF8-70B2-4AFC-8388-691A146AA75A}"/>
              </a:ext>
            </a:extLst>
          </p:cNvPr>
          <p:cNvSpPr>
            <a:spLocks noGrp="1"/>
          </p:cNvSpPr>
          <p:nvPr>
            <p:ph type="ftr" sz="quarter" idx="3"/>
          </p:nvPr>
        </p:nvSpPr>
        <p:spPr>
          <a:xfrm>
            <a:off x="858748" y="6356350"/>
            <a:ext cx="4114800" cy="365125"/>
          </a:xfrm>
          <a:prstGeom prst="rect">
            <a:avLst/>
          </a:prstGeom>
        </p:spPr>
        <p:txBody>
          <a:bodyPr vert="horz" lIns="91440" tIns="45720" rIns="91440" bIns="45720" rtlCol="0" anchor="ctr"/>
          <a:lstStyle>
            <a:lvl1pPr algn="l">
              <a:defRPr sz="900" cap="none" spc="0" baseline="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52F07DC7-D05C-4038-B51A-F00B7B9C996A}"/>
              </a:ext>
            </a:extLst>
          </p:cNvPr>
          <p:cNvSpPr>
            <a:spLocks noGrp="1"/>
          </p:cNvSpPr>
          <p:nvPr>
            <p:ph type="sldNum" sz="quarter" idx="4"/>
          </p:nvPr>
        </p:nvSpPr>
        <p:spPr>
          <a:xfrm>
            <a:off x="10820400" y="6356350"/>
            <a:ext cx="617669" cy="365125"/>
          </a:xfrm>
          <a:prstGeom prst="rect">
            <a:avLst/>
          </a:prstGeom>
        </p:spPr>
        <p:txBody>
          <a:bodyPr vert="horz" lIns="91440" tIns="45720" rIns="91440" bIns="45720" rtlCol="0" anchor="ctr"/>
          <a:lstStyle>
            <a:lvl1pPr algn="r">
              <a:defRPr sz="900" i="1">
                <a:solidFill>
                  <a:schemeClr val="tx2"/>
                </a:solidFill>
              </a:defRPr>
            </a:lvl1pPr>
          </a:lstStyle>
          <a:p>
            <a:fld id="{57871EFB-7B9E-4E86-A89E-697E8EBB06F2}" type="slidenum">
              <a:rPr lang="en-US" smtClean="0"/>
              <a:pPr/>
              <a:t>‹#›</a:t>
            </a:fld>
            <a:endParaRPr lang="en-US" dirty="0"/>
          </a:p>
        </p:txBody>
      </p:sp>
      <p:cxnSp>
        <p:nvCxnSpPr>
          <p:cNvPr id="34" name="Straight Connector 33">
            <a:extLst>
              <a:ext uri="{FF2B5EF4-FFF2-40B4-BE49-F238E27FC236}">
                <a16:creationId xmlns:a16="http://schemas.microsoft.com/office/drawing/2014/main" id="{EAD4CCDA-06BF-4D2A-B44F-195AEC0B5B22}"/>
              </a:ext>
            </a:extLst>
          </p:cNvPr>
          <p:cNvCxnSpPr>
            <a:cxnSpLocks/>
          </p:cNvCxnSpPr>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633353"/>
      </p:ext>
    </p:extLst>
  </p:cSld>
  <p:clrMap bg1="dk1" tx1="lt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2" r:id="rId6"/>
    <p:sldLayoutId id="2147483738" r:id="rId7"/>
    <p:sldLayoutId id="2147483739" r:id="rId8"/>
    <p:sldLayoutId id="2147483740" r:id="rId9"/>
    <p:sldLayoutId id="2147483741" r:id="rId10"/>
    <p:sldLayoutId id="2147483743" r:id="rId11"/>
    <p:sldLayoutId id="2147483762" r:id="rId12"/>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20000"/>
        </a:lnSpc>
        <a:spcBef>
          <a:spcPts val="1000"/>
        </a:spcBef>
        <a:buSzPct val="70000"/>
        <a:buFont typeface="Arial" panose="020B0604020202020204" pitchFamily="34" charset="0"/>
        <a:buChar char="•"/>
        <a:defRPr sz="2000" kern="1200">
          <a:solidFill>
            <a:schemeClr val="tx2"/>
          </a:solidFill>
          <a:latin typeface="+mn-lt"/>
          <a:ea typeface="+mn-ea"/>
          <a:cs typeface="+mn-cs"/>
        </a:defRPr>
      </a:lvl1pPr>
      <a:lvl2pPr marL="274320" indent="0" algn="l" defTabSz="914400" rtl="0" eaLnBrk="1" latinLnBrk="0" hangingPunct="1">
        <a:lnSpc>
          <a:spcPct val="120000"/>
        </a:lnSpc>
        <a:spcBef>
          <a:spcPts val="500"/>
        </a:spcBef>
        <a:buSzPct val="70000"/>
        <a:buFontTx/>
        <a:buNone/>
        <a:defRPr sz="1800" i="1" kern="1200">
          <a:solidFill>
            <a:schemeClr val="tx2"/>
          </a:solidFill>
          <a:latin typeface="+mn-lt"/>
          <a:ea typeface="+mn-ea"/>
          <a:cs typeface="+mn-cs"/>
        </a:defRPr>
      </a:lvl2pPr>
      <a:lvl3pPr marL="502920" indent="-228600" algn="l" defTabSz="914400" rtl="0" eaLnBrk="1" latinLnBrk="0" hangingPunct="1">
        <a:lnSpc>
          <a:spcPct val="120000"/>
        </a:lnSpc>
        <a:spcBef>
          <a:spcPts val="500"/>
        </a:spcBef>
        <a:buSzPct val="70000"/>
        <a:buFont typeface="Arial" panose="020B0604020202020204" pitchFamily="34" charset="0"/>
        <a:buChar char="•"/>
        <a:defRPr sz="1800" kern="1200">
          <a:solidFill>
            <a:schemeClr val="tx2"/>
          </a:solidFill>
          <a:latin typeface="+mn-lt"/>
          <a:ea typeface="+mn-ea"/>
          <a:cs typeface="+mn-cs"/>
        </a:defRPr>
      </a:lvl3pPr>
      <a:lvl4pPr marL="548640" indent="0" algn="l" defTabSz="914400" rtl="0" eaLnBrk="1" latinLnBrk="0" hangingPunct="1">
        <a:lnSpc>
          <a:spcPct val="120000"/>
        </a:lnSpc>
        <a:spcBef>
          <a:spcPts val="500"/>
        </a:spcBef>
        <a:buSzPct val="70000"/>
        <a:buFont typeface="Arial" panose="020B0604020202020204" pitchFamily="34" charset="0"/>
        <a:buNone/>
        <a:defRPr sz="1600" i="1" kern="1200">
          <a:solidFill>
            <a:schemeClr val="tx2"/>
          </a:solidFill>
          <a:latin typeface="+mn-lt"/>
          <a:ea typeface="+mn-ea"/>
          <a:cs typeface="+mn-cs"/>
        </a:defRPr>
      </a:lvl4pPr>
      <a:lvl5pPr marL="822960" indent="-228600" algn="l" defTabSz="914400" rtl="0" eaLnBrk="1" latinLnBrk="0" hangingPunct="1">
        <a:lnSpc>
          <a:spcPct val="120000"/>
        </a:lnSpc>
        <a:spcBef>
          <a:spcPts val="500"/>
        </a:spcBef>
        <a:buSzPct val="7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976084-24D1-4104-98F3-A3D64F50EB58}" type="datetime1">
              <a:rPr lang="en-US" smtClean="0"/>
              <a:pPr/>
              <a:t>2/10/2024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3869583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p:wipe dir="d"/>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hyperlink" Target="https://www.rte.ie/brainstorm/2023/0105/1344861-ireland-primary-school-principals-ceo-management-oecd-eduction/"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hyperlink" Target="https://journals.sagepub.com/reader/content/18d6121fc0f/10.1177/21582440231202848/format/epub/EPUB/xhtml/index.xhtml?hmac=1707130722-OuonsU4Q2dtt78T%2ByW%2Bs7j0mMCar4NXtgGUUreEPVnc%3D#bibr43-21582440231202848" TargetMode="External"/><Relationship Id="rId3" Type="http://schemas.openxmlformats.org/officeDocument/2006/relationships/hyperlink" Target="https://journals.sagepub.com/reader/content/18d6121fc0f/10.1177/21582440231202848/format/epub/EPUB/xhtml/index.xhtml?hmac=1707130722-OuonsU4Q2dtt78T%2ByW%2Bs7j0mMCar4NXtgGUUreEPVnc%3D#bibr87-21582440231202848" TargetMode="External"/><Relationship Id="rId7" Type="http://schemas.openxmlformats.org/officeDocument/2006/relationships/hyperlink" Target="https://journals.sagepub.com/reader/content/18d6121fc0f/10.1177/21582440231202848/format/epub/EPUB/xhtml/index.xhtml?hmac=1707130722-OuonsU4Q2dtt78T%2ByW%2Bs7j0mMCar4NXtgGUUreEPVnc%3D#bibr42-21582440231202848" TargetMode="External"/><Relationship Id="rId12" Type="http://schemas.openxmlformats.org/officeDocument/2006/relationships/hyperlink" Target="https://journals.sagepub.com/reader/content/18d6121fc0f/10.1177/21582440231202848/format/epub/EPUB/xhtml/index.xhtml?hmac=1707130722-OuonsU4Q2dtt78T%2ByW%2Bs7j0mMCar4NXtgGUUreEPVnc%3D#bibr57-21582440231202848" TargetMode="External"/><Relationship Id="rId2" Type="http://schemas.openxmlformats.org/officeDocument/2006/relationships/hyperlink" Target="https://journals.sagepub.com/reader/content/18d6121fc0f/10.1177/21582440231202848/format/epub/EPUB/xhtml/index.xhtml?hmac=1707130722-OuonsU4Q2dtt78T%2ByW%2Bs7j0mMCar4NXtgGUUreEPVnc%3D#bibr61-21582440231202848" TargetMode="External"/><Relationship Id="rId1" Type="http://schemas.openxmlformats.org/officeDocument/2006/relationships/slideLayout" Target="../slideLayouts/slideLayout14.xml"/><Relationship Id="rId6" Type="http://schemas.openxmlformats.org/officeDocument/2006/relationships/hyperlink" Target="https://journals.sagepub.com/reader/content/18d6121fc0f/10.1177/21582440231202848/format/epub/EPUB/xhtml/index.xhtml?hmac=1707130722-OuonsU4Q2dtt78T%2ByW%2Bs7j0mMCar4NXtgGUUreEPVnc%3D#bibr9-21582440231202848" TargetMode="External"/><Relationship Id="rId11" Type="http://schemas.openxmlformats.org/officeDocument/2006/relationships/hyperlink" Target="https://journals.sagepub.com/reader/content/18d6121fc0f/10.1177/21582440231202848/format/epub/EPUB/xhtml/index.xhtml?hmac=1707130722-OuonsU4Q2dtt78T%2ByW%2Bs7j0mMCar4NXtgGUUreEPVnc%3D#bibr6-21582440231202848" TargetMode="External"/><Relationship Id="rId5" Type="http://schemas.openxmlformats.org/officeDocument/2006/relationships/hyperlink" Target="https://journals.sagepub.com/reader/content/18d6121fc0f/10.1177/21582440231202848/format/epub/EPUB/xhtml/index.xhtml?hmac=1707130722-OuonsU4Q2dtt78T%2ByW%2Bs7j0mMCar4NXtgGUUreEPVnc%3D#bibr77-21582440231202848" TargetMode="External"/><Relationship Id="rId10" Type="http://schemas.openxmlformats.org/officeDocument/2006/relationships/hyperlink" Target="https://journals.sagepub.com/reader/content/18d6121fc0f/10.1177/21582440231202848/format/epub/EPUB/xhtml/index.xhtml?hmac=1707130722-OuonsU4Q2dtt78T%2ByW%2Bs7j0mMCar4NXtgGUUreEPVnc%3D#bibr97-21582440231202848" TargetMode="External"/><Relationship Id="rId4" Type="http://schemas.openxmlformats.org/officeDocument/2006/relationships/hyperlink" Target="https://journals.sagepub.com/reader/content/18d6121fc0f/10.1177/21582440231202848/format/epub/EPUB/xhtml/index.xhtml?hmac=1707130722-OuonsU4Q2dtt78T%2ByW%2Bs7j0mMCar4NXtgGUUreEPVnc%3D#bibr24-21582440231202848" TargetMode="External"/><Relationship Id="rId9" Type="http://schemas.openxmlformats.org/officeDocument/2006/relationships/hyperlink" Target="https://journals.sagepub.com/reader/content/18d6121fc0f/10.1177/21582440231202848/format/epub/EPUB/xhtml/index.xhtml?hmac=1707130722-OuonsU4Q2dtt78T%2ByW%2Bs7j0mMCar4NXtgGUUreEPVnc%3D#bibr60-21582440231202848"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hyperlink" Target="mailto:seamie.oneill@mu.i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1.jpeg"/><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8.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9.jpeg"/><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64.svg"/><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Layout" Target="../slideLayouts/slideLayout14.xml"/><Relationship Id="rId4" Type="http://schemas.openxmlformats.org/officeDocument/2006/relationships/image" Target="../media/image66.svg"/></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1.png"/><Relationship Id="rId1" Type="http://schemas.openxmlformats.org/officeDocument/2006/relationships/slideLayout" Target="../slideLayouts/slideLayout14.xml"/><Relationship Id="rId4" Type="http://schemas.openxmlformats.org/officeDocument/2006/relationships/image" Target="../media/image68.svg"/></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1.png"/><Relationship Id="rId1" Type="http://schemas.openxmlformats.org/officeDocument/2006/relationships/slideLayout" Target="../slideLayouts/slideLayout14.xml"/><Relationship Id="rId4" Type="http://schemas.openxmlformats.org/officeDocument/2006/relationships/image" Target="../media/image70.svg"/></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73.svg"/><Relationship Id="rId4" Type="http://schemas.openxmlformats.org/officeDocument/2006/relationships/image" Target="../media/image72.png"/></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1.png"/><Relationship Id="rId1" Type="http://schemas.openxmlformats.org/officeDocument/2006/relationships/slideLayout" Target="../slideLayouts/slideLayout14.xml"/><Relationship Id="rId4" Type="http://schemas.openxmlformats.org/officeDocument/2006/relationships/image" Target="../media/image81.svg"/></Relationships>
</file>

<file path=ppt/slides/_rels/slide7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8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Placeholder 1"/>
          <p:cNvSpPr>
            <a:spLocks noGrp="1"/>
          </p:cNvSpPr>
          <p:nvPr>
            <p:ph type="body" sz="quarter" idx="10"/>
          </p:nvPr>
        </p:nvSpPr>
        <p:spPr bwMode="auto">
          <a:xfrm>
            <a:off x="2855913" y="4076700"/>
            <a:ext cx="7200900" cy="1866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20000"/>
          </a:bodyPr>
          <a:lstStyle/>
          <a:p>
            <a:pPr algn="ctr"/>
            <a:r>
              <a:rPr lang="en-IE" sz="5400" dirty="0">
                <a:latin typeface="Calibri" panose="020F0502020204030204" pitchFamily="34" charset="0"/>
                <a:ea typeface="Calibri" panose="020F0502020204030204" pitchFamily="34" charset="0"/>
              </a:rPr>
              <a:t>From the Boiler House</a:t>
            </a:r>
          </a:p>
          <a:p>
            <a:pPr algn="ctr"/>
            <a:r>
              <a:rPr lang="en-IE" sz="5400" dirty="0">
                <a:latin typeface="Calibri" panose="020F0502020204030204" pitchFamily="34" charset="0"/>
                <a:ea typeface="Calibri" panose="020F0502020204030204" pitchFamily="34" charset="0"/>
              </a:rPr>
              <a:t> to Curriculum Leadership</a:t>
            </a:r>
            <a:r>
              <a:rPr lang="en-IE" sz="3500" dirty="0"/>
              <a:t> </a:t>
            </a:r>
            <a:endParaRPr lang="en-IE" sz="3300" dirty="0"/>
          </a:p>
          <a:p>
            <a:pPr algn="ctr" eaLnBrk="1" hangingPunct="1"/>
            <a:endParaRPr altLang="en-US" sz="3200" dirty="0"/>
          </a:p>
        </p:txBody>
      </p:sp>
    </p:spTree>
    <p:extLst>
      <p:ext uri="{BB962C8B-B14F-4D97-AF65-F5344CB8AC3E}">
        <p14:creationId xmlns:p14="http://schemas.microsoft.com/office/powerpoint/2010/main" val="722149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EDC0F-043D-057B-0495-E3EC411578D8}"/>
              </a:ext>
            </a:extLst>
          </p:cNvPr>
          <p:cNvSpPr>
            <a:spLocks noGrp="1"/>
          </p:cNvSpPr>
          <p:nvPr>
            <p:ph type="title"/>
          </p:nvPr>
        </p:nvSpPr>
        <p:spPr>
          <a:xfrm>
            <a:off x="6686153" y="339213"/>
            <a:ext cx="5068311" cy="1445342"/>
          </a:xfrm>
        </p:spPr>
        <p:txBody>
          <a:bodyPr anchor="b">
            <a:noAutofit/>
          </a:bodyPr>
          <a:lstStyle/>
          <a:p>
            <a:r>
              <a:rPr lang="en-GB" sz="2900" b="1" dirty="0"/>
              <a:t>Section 1: Current Context</a:t>
            </a:r>
            <a:endParaRPr lang="en-IE" sz="2900" b="1" dirty="0"/>
          </a:p>
        </p:txBody>
      </p:sp>
      <p:pic>
        <p:nvPicPr>
          <p:cNvPr id="7" name="Picture 6" descr="A room of colourful chairs">
            <a:extLst>
              <a:ext uri="{FF2B5EF4-FFF2-40B4-BE49-F238E27FC236}">
                <a16:creationId xmlns:a16="http://schemas.microsoft.com/office/drawing/2014/main" id="{0285B536-DAE5-4CA1-A3B0-BA3A22148742}"/>
              </a:ext>
            </a:extLst>
          </p:cNvPr>
          <p:cNvPicPr>
            <a:picLocks noChangeAspect="1"/>
          </p:cNvPicPr>
          <p:nvPr/>
        </p:nvPicPr>
        <p:blipFill rotWithShape="1">
          <a:blip r:embed="rId3"/>
          <a:srcRect l="27570" r="27929" b="-1"/>
          <a:stretch/>
        </p:blipFill>
        <p:spPr>
          <a:xfrm>
            <a:off x="1616522" y="10"/>
            <a:ext cx="4571980" cy="6857990"/>
          </a:xfrm>
          <a:prstGeom prst="rect">
            <a:avLst/>
          </a:prstGeom>
        </p:spPr>
      </p:pic>
      <p:grpSp>
        <p:nvGrpSpPr>
          <p:cNvPr id="10" name="Group 9">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1" y="0"/>
            <a:ext cx="92521" cy="6858000"/>
            <a:chOff x="12068638" y="0"/>
            <a:chExt cx="123362" cy="6858000"/>
          </a:xfrm>
        </p:grpSpPr>
        <p:sp>
          <p:nvSpPr>
            <p:cNvPr id="11" name="Rectangle 10">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onstantia"/>
              </a:endParaRPr>
            </a:p>
          </p:txBody>
        </p:sp>
        <p:sp>
          <p:nvSpPr>
            <p:cNvPr id="12" name="Rectangle 11">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onstantia"/>
              </a:endParaRPr>
            </a:p>
          </p:txBody>
        </p:sp>
      </p:grpSp>
      <p:sp>
        <p:nvSpPr>
          <p:cNvPr id="3" name="Content Placeholder 2">
            <a:extLst>
              <a:ext uri="{FF2B5EF4-FFF2-40B4-BE49-F238E27FC236}">
                <a16:creationId xmlns:a16="http://schemas.microsoft.com/office/drawing/2014/main" id="{E9CA4DD2-7F1C-CBEF-3D3B-917EC7C71384}"/>
              </a:ext>
            </a:extLst>
          </p:cNvPr>
          <p:cNvSpPr>
            <a:spLocks noGrp="1"/>
          </p:cNvSpPr>
          <p:nvPr>
            <p:ph idx="1"/>
          </p:nvPr>
        </p:nvSpPr>
        <p:spPr>
          <a:xfrm>
            <a:off x="7138239" y="1880419"/>
            <a:ext cx="4439245" cy="4409564"/>
          </a:xfrm>
        </p:spPr>
        <p:txBody>
          <a:bodyPr anchor="t">
            <a:normAutofit fontScale="92500" lnSpcReduction="20000"/>
          </a:bodyPr>
          <a:lstStyle/>
          <a:p>
            <a:endParaRPr lang="en-GB" sz="1700" dirty="0"/>
          </a:p>
          <a:p>
            <a:pPr>
              <a:lnSpc>
                <a:spcPct val="200000"/>
              </a:lnSpc>
            </a:pPr>
            <a:r>
              <a:rPr lang="en-GB" sz="2400" dirty="0"/>
              <a:t>IPPN 2022 Seminar Themes</a:t>
            </a:r>
          </a:p>
          <a:p>
            <a:pPr>
              <a:lnSpc>
                <a:spcPct val="200000"/>
              </a:lnSpc>
            </a:pPr>
            <a:r>
              <a:rPr lang="en-GB" sz="2400" dirty="0"/>
              <a:t>Financial Support and Guidance</a:t>
            </a:r>
          </a:p>
          <a:p>
            <a:pPr>
              <a:lnSpc>
                <a:spcPct val="200000"/>
              </a:lnSpc>
            </a:pPr>
            <a:r>
              <a:rPr lang="en-GB" sz="2400" dirty="0"/>
              <a:t>Governance</a:t>
            </a:r>
          </a:p>
          <a:p>
            <a:pPr>
              <a:lnSpc>
                <a:spcPct val="200000"/>
              </a:lnSpc>
            </a:pPr>
            <a:r>
              <a:rPr lang="en-GB" sz="2400" dirty="0"/>
              <a:t>Reducing your risk</a:t>
            </a:r>
          </a:p>
          <a:p>
            <a:pPr>
              <a:lnSpc>
                <a:spcPct val="200000"/>
              </a:lnSpc>
            </a:pPr>
            <a:r>
              <a:rPr lang="en-GB" sz="2400" dirty="0"/>
              <a:t>School Accommodation and Capital Programme</a:t>
            </a:r>
            <a:endParaRPr lang="en-GB" sz="1700" dirty="0"/>
          </a:p>
          <a:p>
            <a:endParaRPr lang="en-GB" sz="1700" dirty="0"/>
          </a:p>
          <a:p>
            <a:endParaRPr lang="en-IE" sz="1700" dirty="0"/>
          </a:p>
        </p:txBody>
      </p:sp>
      <p:sp>
        <p:nvSpPr>
          <p:cNvPr id="4" name="Slide Number Placeholder 3">
            <a:extLst>
              <a:ext uri="{FF2B5EF4-FFF2-40B4-BE49-F238E27FC236}">
                <a16:creationId xmlns:a16="http://schemas.microsoft.com/office/drawing/2014/main" id="{33E9A6E1-145F-40B6-AB39-854542FAC4F9}"/>
              </a:ext>
            </a:extLst>
          </p:cNvPr>
          <p:cNvSpPr>
            <a:spLocks noGrp="1"/>
          </p:cNvSpPr>
          <p:nvPr>
            <p:ph type="sldNum" sz="quarter" idx="12"/>
          </p:nvPr>
        </p:nvSpPr>
        <p:spPr>
          <a:xfrm>
            <a:off x="7981950" y="6356351"/>
            <a:ext cx="2057400" cy="365125"/>
          </a:xfrm>
        </p:spPr>
        <p:txBody>
          <a:bodyPr>
            <a:normAutofit/>
          </a:bodyPr>
          <a:lstStyle/>
          <a:p>
            <a:pPr>
              <a:spcAft>
                <a:spcPts val="600"/>
              </a:spcAft>
            </a:pPr>
            <a:fld id="{B6F15528-21DE-4FAA-801E-634DDDAF4B2B}" type="slidenum">
              <a:rPr lang="en-US">
                <a:solidFill>
                  <a:prstClr val="black">
                    <a:lumMod val="50000"/>
                    <a:lumOff val="50000"/>
                  </a:prstClr>
                </a:solidFill>
                <a:latin typeface="Constantia"/>
              </a:rPr>
              <a:pPr>
                <a:spcAft>
                  <a:spcPts val="600"/>
                </a:spcAft>
              </a:pPr>
              <a:t>10</a:t>
            </a:fld>
            <a:endParaRPr lang="en-US">
              <a:solidFill>
                <a:prstClr val="black">
                  <a:lumMod val="50000"/>
                  <a:lumOff val="50000"/>
                </a:prstClr>
              </a:solidFill>
              <a:latin typeface="Constantia"/>
            </a:endParaRPr>
          </a:p>
        </p:txBody>
      </p:sp>
    </p:spTree>
    <p:extLst>
      <p:ext uri="{BB962C8B-B14F-4D97-AF65-F5344CB8AC3E}">
        <p14:creationId xmlns:p14="http://schemas.microsoft.com/office/powerpoint/2010/main" val="3462803318"/>
      </p:ext>
    </p:extLst>
  </p:cSld>
  <p:clrMapOvr>
    <a:masterClrMapping/>
  </p:clrMapOvr>
  <p:transition>
    <p:wipe dir="d"/>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8EDB017-FAE5-E699-BA8E-B1FF454A4E02}"/>
              </a:ext>
            </a:extLst>
          </p:cNvPr>
          <p:cNvSpPr>
            <a:spLocks noGrp="1"/>
          </p:cNvSpPr>
          <p:nvPr>
            <p:ph type="title"/>
          </p:nvPr>
        </p:nvSpPr>
        <p:spPr>
          <a:xfrm>
            <a:off x="894164" y="1756873"/>
            <a:ext cx="4605340" cy="3344254"/>
          </a:xfrm>
        </p:spPr>
        <p:txBody>
          <a:bodyPr vert="horz" lIns="91440" tIns="45720" rIns="91440" bIns="45720" rtlCol="0" anchor="b">
            <a:normAutofit fontScale="90000"/>
          </a:bodyPr>
          <a:lstStyle/>
          <a:p>
            <a:pPr>
              <a:lnSpc>
                <a:spcPct val="90000"/>
              </a:lnSpc>
            </a:pPr>
            <a:r>
              <a:rPr lang="en-US" sz="5400" b="1" dirty="0">
                <a:solidFill>
                  <a:schemeClr val="accent1">
                    <a:lumMod val="20000"/>
                    <a:lumOff val="80000"/>
                  </a:schemeClr>
                </a:solidFill>
              </a:rPr>
              <a:t>From the Boiler House to the Curriculum</a:t>
            </a:r>
            <a:br>
              <a:rPr lang="en-US" sz="3900" dirty="0">
                <a:solidFill>
                  <a:schemeClr val="bg1"/>
                </a:solidFill>
              </a:rPr>
            </a:br>
            <a:endParaRPr lang="en-US" sz="3900" dirty="0">
              <a:solidFill>
                <a:schemeClr val="bg1"/>
              </a:solidFill>
            </a:endParaRPr>
          </a:p>
        </p:txBody>
      </p:sp>
      <p:pic>
        <p:nvPicPr>
          <p:cNvPr id="5" name="Picture 4" descr="A room with pipes and valves&#10;&#10;Description automatically generated">
            <a:extLst>
              <a:ext uri="{FF2B5EF4-FFF2-40B4-BE49-F238E27FC236}">
                <a16:creationId xmlns:a16="http://schemas.microsoft.com/office/drawing/2014/main" id="{BEE6D0C5-EF45-65AB-4184-EB8A500AB901}"/>
              </a:ext>
            </a:extLst>
          </p:cNvPr>
          <p:cNvPicPr>
            <a:picLocks noChangeAspect="1"/>
          </p:cNvPicPr>
          <p:nvPr/>
        </p:nvPicPr>
        <p:blipFill rotWithShape="1">
          <a:blip r:embed="rId3">
            <a:alphaModFix/>
          </a:blip>
          <a:srcRect l="5012" r="11972" b="-2"/>
          <a:stretch/>
        </p:blipFill>
        <p:spPr>
          <a:xfrm>
            <a:off x="5800734" y="1057275"/>
            <a:ext cx="5917401" cy="4743450"/>
          </a:xfrm>
          <a:prstGeom prst="rect">
            <a:avLst/>
          </a:prstGeom>
        </p:spPr>
      </p:pic>
      <p:sp>
        <p:nvSpPr>
          <p:cNvPr id="12" name="Rectangle 11">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9F801C50-9D33-317A-27D3-A46C6C7245D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B6F15528-21DE-4FAA-801E-634DDDAF4B2B}" type="slidenum">
              <a:rPr lang="en-US">
                <a:solidFill>
                  <a:schemeClr val="bg1">
                    <a:lumMod val="50000"/>
                  </a:schemeClr>
                </a:solidFill>
                <a:latin typeface="Calibri" panose="020F0502020204030204"/>
              </a:rPr>
              <a:pPr>
                <a:spcAft>
                  <a:spcPts val="600"/>
                </a:spcAft>
                <a:defRPr/>
              </a:pPr>
              <a:t>11</a:t>
            </a:fld>
            <a:endParaRPr lang="en-US">
              <a:solidFill>
                <a:schemeClr val="bg1">
                  <a:lumMod val="50000"/>
                </a:schemeClr>
              </a:solidFill>
              <a:latin typeface="Calibri" panose="020F0502020204030204"/>
            </a:endParaRPr>
          </a:p>
        </p:txBody>
      </p:sp>
    </p:spTree>
    <p:extLst>
      <p:ext uri="{BB962C8B-B14F-4D97-AF65-F5344CB8AC3E}">
        <p14:creationId xmlns:p14="http://schemas.microsoft.com/office/powerpoint/2010/main" val="10991557"/>
      </p:ext>
    </p:extLst>
  </p:cSld>
  <p:clrMapOvr>
    <a:masterClrMapping/>
  </p:clrMapOvr>
  <p:transition>
    <p:wipe dir="d"/>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onstantia"/>
            </a:endParaRPr>
          </a:p>
        </p:txBody>
      </p:sp>
      <p:sp>
        <p:nvSpPr>
          <p:cNvPr id="2" name="Title 1">
            <a:extLst>
              <a:ext uri="{FF2B5EF4-FFF2-40B4-BE49-F238E27FC236}">
                <a16:creationId xmlns:a16="http://schemas.microsoft.com/office/drawing/2014/main" id="{068B4C45-EDEE-B870-A796-5873D5484C71}"/>
              </a:ext>
            </a:extLst>
          </p:cNvPr>
          <p:cNvSpPr>
            <a:spLocks noGrp="1"/>
          </p:cNvSpPr>
          <p:nvPr>
            <p:ph type="title"/>
          </p:nvPr>
        </p:nvSpPr>
        <p:spPr>
          <a:xfrm>
            <a:off x="741192" y="345693"/>
            <a:ext cx="5574891" cy="1829381"/>
          </a:xfrm>
        </p:spPr>
        <p:txBody>
          <a:bodyPr anchor="b">
            <a:noAutofit/>
          </a:bodyPr>
          <a:lstStyle/>
          <a:p>
            <a:pPr>
              <a:lnSpc>
                <a:spcPct val="90000"/>
              </a:lnSpc>
            </a:pPr>
            <a:r>
              <a:rPr lang="en-GB" sz="4000" b="1" dirty="0">
                <a:solidFill>
                  <a:schemeClr val="accent1">
                    <a:lumMod val="50000"/>
                  </a:schemeClr>
                </a:solidFill>
                <a:latin typeface="ibm plex sans" panose="020B0503050203000203" pitchFamily="34" charset="0"/>
              </a:rPr>
              <a:t>Is running an Irish primary school a job for a principal or CEO?</a:t>
            </a:r>
            <a:endParaRPr lang="en-IE" sz="4000" dirty="0">
              <a:solidFill>
                <a:schemeClr val="accent1">
                  <a:lumMod val="50000"/>
                </a:schemeClr>
              </a:solidFill>
            </a:endParaRP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4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onstantia"/>
            </a:endParaRPr>
          </a:p>
        </p:txBody>
      </p:sp>
      <p:sp>
        <p:nvSpPr>
          <p:cNvPr id="3" name="Content Placeholder 2">
            <a:extLst>
              <a:ext uri="{FF2B5EF4-FFF2-40B4-BE49-F238E27FC236}">
                <a16:creationId xmlns:a16="http://schemas.microsoft.com/office/drawing/2014/main" id="{6D871068-9C3D-C141-6C91-4F7AD5810607}"/>
              </a:ext>
            </a:extLst>
          </p:cNvPr>
          <p:cNvSpPr>
            <a:spLocks noGrp="1"/>
          </p:cNvSpPr>
          <p:nvPr>
            <p:ph idx="1"/>
          </p:nvPr>
        </p:nvSpPr>
        <p:spPr>
          <a:xfrm>
            <a:off x="119143" y="2828654"/>
            <a:ext cx="6601773" cy="3320668"/>
          </a:xfrm>
        </p:spPr>
        <p:txBody>
          <a:bodyPr>
            <a:noAutofit/>
          </a:bodyPr>
          <a:lstStyle/>
          <a:p>
            <a:pPr>
              <a:lnSpc>
                <a:spcPct val="90000"/>
              </a:lnSpc>
            </a:pPr>
            <a:endParaRPr lang="en-IE" sz="2400" dirty="0"/>
          </a:p>
          <a:p>
            <a:pPr>
              <a:lnSpc>
                <a:spcPct val="90000"/>
              </a:lnSpc>
            </a:pPr>
            <a:r>
              <a:rPr lang="en-GB" sz="2400" dirty="0">
                <a:latin typeface="ibm plex sans" panose="020B0503050203000203" pitchFamily="34" charset="0"/>
              </a:rPr>
              <a:t>Dr Geraldine Mooney </a:t>
            </a:r>
            <a:r>
              <a:rPr lang="en-GB" sz="2400" dirty="0" err="1">
                <a:latin typeface="ibm plex sans" panose="020B0503050203000203" pitchFamily="34" charset="0"/>
              </a:rPr>
              <a:t>Simmie</a:t>
            </a:r>
            <a:r>
              <a:rPr lang="en-GB" sz="2400" dirty="0">
                <a:latin typeface="ibm plex sans" panose="020B0503050203000203" pitchFamily="34" charset="0"/>
              </a:rPr>
              <a:t> is a senior lecturer and Director of EPISTEM, the National Centre for STEM Education in the School of Education at the University of Limerick</a:t>
            </a:r>
          </a:p>
          <a:p>
            <a:pPr>
              <a:lnSpc>
                <a:spcPct val="90000"/>
              </a:lnSpc>
            </a:pPr>
            <a:endParaRPr lang="en-GB" sz="2400" dirty="0">
              <a:latin typeface="ibm plex sans" panose="020B0503050203000203" pitchFamily="34" charset="0"/>
            </a:endParaRPr>
          </a:p>
          <a:p>
            <a:pPr>
              <a:lnSpc>
                <a:spcPct val="90000"/>
              </a:lnSpc>
            </a:pPr>
            <a:r>
              <a:rPr lang="en-IE" sz="2400" dirty="0">
                <a:hlinkClick r:id="rId3"/>
              </a:rPr>
              <a:t>https://www.rte.ie/brainstorm/2023/0105/1344861-ireland-primary-school-principals-ceo-management-oecd-eduction/</a:t>
            </a:r>
            <a:endParaRPr lang="en-IE" sz="2400" dirty="0"/>
          </a:p>
        </p:txBody>
      </p:sp>
      <p:pic>
        <p:nvPicPr>
          <p:cNvPr id="6" name="Picture 5" descr="Abstract blurred public library with bookshelves">
            <a:extLst>
              <a:ext uri="{FF2B5EF4-FFF2-40B4-BE49-F238E27FC236}">
                <a16:creationId xmlns:a16="http://schemas.microsoft.com/office/drawing/2014/main" id="{589B5A6A-36EC-7D8E-4A10-537007FDF03B}"/>
              </a:ext>
            </a:extLst>
          </p:cNvPr>
          <p:cNvPicPr>
            <a:picLocks noChangeAspect="1"/>
          </p:cNvPicPr>
          <p:nvPr/>
        </p:nvPicPr>
        <p:blipFill rotWithShape="1">
          <a:blip r:embed="rId4"/>
          <a:srcRect l="13726" r="36059" b="-1"/>
          <a:stretch/>
        </p:blipFill>
        <p:spPr>
          <a:xfrm>
            <a:off x="6911490" y="70715"/>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F67D7BE1-C23C-FDCB-F9A7-9232DD20901E}"/>
              </a:ext>
            </a:extLst>
          </p:cNvPr>
          <p:cNvSpPr>
            <a:spLocks noGrp="1"/>
          </p:cNvSpPr>
          <p:nvPr>
            <p:ph type="sldNum" sz="quarter" idx="12"/>
          </p:nvPr>
        </p:nvSpPr>
        <p:spPr>
          <a:xfrm>
            <a:off x="9353550" y="6356351"/>
            <a:ext cx="685800" cy="365125"/>
          </a:xfrm>
        </p:spPr>
        <p:txBody>
          <a:bodyPr>
            <a:normAutofit/>
          </a:bodyPr>
          <a:lstStyle/>
          <a:p>
            <a:pPr>
              <a:spcAft>
                <a:spcPts val="600"/>
              </a:spcAft>
            </a:pPr>
            <a:fld id="{B6F15528-21DE-4FAA-801E-634DDDAF4B2B}" type="slidenum">
              <a:rPr lang="en-US">
                <a:solidFill>
                  <a:srgbClr val="FFFFFF"/>
                </a:solidFill>
                <a:latin typeface="Constantia"/>
              </a:rPr>
              <a:pPr>
                <a:spcAft>
                  <a:spcPts val="600"/>
                </a:spcAft>
              </a:pPr>
              <a:t>12</a:t>
            </a:fld>
            <a:endParaRPr lang="en-US">
              <a:solidFill>
                <a:srgbClr val="FFFFFF"/>
              </a:solidFill>
              <a:latin typeface="Constantia"/>
            </a:endParaRPr>
          </a:p>
        </p:txBody>
      </p:sp>
    </p:spTree>
    <p:extLst>
      <p:ext uri="{BB962C8B-B14F-4D97-AF65-F5344CB8AC3E}">
        <p14:creationId xmlns:p14="http://schemas.microsoft.com/office/powerpoint/2010/main" val="2131465025"/>
      </p:ext>
    </p:extLst>
  </p:cSld>
  <p:clrMapOvr>
    <a:masterClrMapping/>
  </p:clrMapOvr>
  <p:transition>
    <p:wipe dir="d"/>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29210D1-B283-D6EC-E6EB-A96500B3B516}"/>
              </a:ext>
            </a:extLst>
          </p:cNvPr>
          <p:cNvSpPr>
            <a:spLocks noGrp="1"/>
          </p:cNvSpPr>
          <p:nvPr>
            <p:ph idx="1"/>
          </p:nvPr>
        </p:nvSpPr>
        <p:spPr>
          <a:xfrm>
            <a:off x="4447308" y="591344"/>
            <a:ext cx="7012189" cy="5585619"/>
          </a:xfrm>
        </p:spPr>
        <p:txBody>
          <a:bodyPr anchor="ctr">
            <a:normAutofit/>
          </a:bodyPr>
          <a:lstStyle/>
          <a:p>
            <a:pPr marL="0" indent="0">
              <a:lnSpc>
                <a:spcPct val="90000"/>
              </a:lnSpc>
              <a:buNone/>
            </a:pPr>
            <a:r>
              <a:rPr lang="en-US" sz="3000" dirty="0"/>
              <a:t>‘In education policy in Ireland today, the leadership role of the primary school principal is described as little more than the CEO of a business firm. This is rather than a caring and ethical leader tasked with assuring the education and flourishing of the youngest children in society. How did we sleepwalk ourselves into this policy that sees everything in education as little more than a problem of management? How did we get to here so rapidly? And what is at stake for our children and society into the future?</a:t>
            </a:r>
          </a:p>
          <a:p>
            <a:pPr>
              <a:lnSpc>
                <a:spcPct val="90000"/>
              </a:lnSpc>
            </a:pPr>
            <a:endParaRPr lang="en-IE" sz="3000" dirty="0"/>
          </a:p>
        </p:txBody>
      </p:sp>
      <p:sp>
        <p:nvSpPr>
          <p:cNvPr id="4" name="Slide Number Placeholder 3">
            <a:extLst>
              <a:ext uri="{FF2B5EF4-FFF2-40B4-BE49-F238E27FC236}">
                <a16:creationId xmlns:a16="http://schemas.microsoft.com/office/drawing/2014/main" id="{C51F1EC5-CAA0-0D2C-6063-03392A39FE14}"/>
              </a:ext>
            </a:extLst>
          </p:cNvPr>
          <p:cNvSpPr>
            <a:spLocks noGrp="1"/>
          </p:cNvSpPr>
          <p:nvPr>
            <p:ph type="sldNum" sz="quarter" idx="12"/>
          </p:nvPr>
        </p:nvSpPr>
        <p:spPr>
          <a:xfrm>
            <a:off x="9541564" y="6356350"/>
            <a:ext cx="1812235" cy="365125"/>
          </a:xfrm>
        </p:spPr>
        <p:txBody>
          <a:bodyPr>
            <a:normAutofit/>
          </a:bodyPr>
          <a:lstStyle/>
          <a:p>
            <a:pPr>
              <a:spcAft>
                <a:spcPts val="600"/>
              </a:spcAft>
            </a:pPr>
            <a:fld id="{B6F15528-21DE-4FAA-801E-634DDDAF4B2B}" type="slidenum">
              <a:rPr lang="en-US" smtClean="0"/>
              <a:pPr>
                <a:spcAft>
                  <a:spcPts val="600"/>
                </a:spcAft>
              </a:pPr>
              <a:t>13</a:t>
            </a:fld>
            <a:endParaRPr lang="en-US"/>
          </a:p>
        </p:txBody>
      </p:sp>
    </p:spTree>
    <p:extLst>
      <p:ext uri="{BB962C8B-B14F-4D97-AF65-F5344CB8AC3E}">
        <p14:creationId xmlns:p14="http://schemas.microsoft.com/office/powerpoint/2010/main" val="3612898017"/>
      </p:ext>
    </p:extLst>
  </p:cSld>
  <p:clrMapOvr>
    <a:masterClrMapping/>
  </p:clrMapOvr>
  <p:transition>
    <p:wipe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73542-8479-D99B-DFCD-AC76F58CF19A}"/>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A921B455-CD05-831D-61AC-AFE773750726}"/>
              </a:ext>
            </a:extLst>
          </p:cNvPr>
          <p:cNvSpPr>
            <a:spLocks noGrp="1"/>
          </p:cNvSpPr>
          <p:nvPr>
            <p:ph idx="1"/>
          </p:nvPr>
        </p:nvSpPr>
        <p:spPr/>
        <p:txBody>
          <a:bodyPr/>
          <a:lstStyle/>
          <a:p>
            <a:r>
              <a:rPr lang="en-GB" dirty="0"/>
              <a:t>What are the implications for Curriculum Leadership in Schools?</a:t>
            </a:r>
            <a:endParaRPr lang="en-IE" dirty="0"/>
          </a:p>
        </p:txBody>
      </p:sp>
      <p:sp>
        <p:nvSpPr>
          <p:cNvPr id="4" name="Slide Number Placeholder 3">
            <a:extLst>
              <a:ext uri="{FF2B5EF4-FFF2-40B4-BE49-F238E27FC236}">
                <a16:creationId xmlns:a16="http://schemas.microsoft.com/office/drawing/2014/main" id="{975F2887-8ADD-282A-9E52-6D7775760068}"/>
              </a:ext>
            </a:extLst>
          </p:cNvPr>
          <p:cNvSpPr>
            <a:spLocks noGrp="1"/>
          </p:cNvSpPr>
          <p:nvPr>
            <p:ph type="sldNum" sz="quarter" idx="12"/>
          </p:nvPr>
        </p:nvSpPr>
        <p:spPr/>
        <p:txBody>
          <a:bodyPr/>
          <a:lstStyle/>
          <a:p>
            <a:fld id="{B6F15528-21DE-4FAA-801E-634DDDAF4B2B}" type="slidenum">
              <a:rPr lang="en-US" smtClean="0"/>
              <a:pPr/>
              <a:t>14</a:t>
            </a:fld>
            <a:endParaRPr lang="en-US"/>
          </a:p>
        </p:txBody>
      </p:sp>
    </p:spTree>
    <p:extLst>
      <p:ext uri="{BB962C8B-B14F-4D97-AF65-F5344CB8AC3E}">
        <p14:creationId xmlns:p14="http://schemas.microsoft.com/office/powerpoint/2010/main" val="3515278915"/>
      </p:ext>
    </p:extLst>
  </p:cSld>
  <p:clrMapOvr>
    <a:masterClrMapping/>
  </p:clrMapOvr>
  <p:transition>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7F8E0-72B0-2E35-9E9E-0C1DE03F4417}"/>
              </a:ext>
            </a:extLst>
          </p:cNvPr>
          <p:cNvSpPr>
            <a:spLocks noGrp="1"/>
          </p:cNvSpPr>
          <p:nvPr>
            <p:ph type="title"/>
          </p:nvPr>
        </p:nvSpPr>
        <p:spPr/>
        <p:txBody>
          <a:bodyPr/>
          <a:lstStyle/>
          <a:p>
            <a:endParaRPr lang="en-IE"/>
          </a:p>
        </p:txBody>
      </p:sp>
      <p:pic>
        <p:nvPicPr>
          <p:cNvPr id="6" name="Content Placeholder 5">
            <a:extLst>
              <a:ext uri="{FF2B5EF4-FFF2-40B4-BE49-F238E27FC236}">
                <a16:creationId xmlns:a16="http://schemas.microsoft.com/office/drawing/2014/main" id="{02E9BF3B-3352-0424-84D9-8698BA405C9E}"/>
              </a:ext>
            </a:extLst>
          </p:cNvPr>
          <p:cNvPicPr>
            <a:picLocks noGrp="1" noChangeAspect="1"/>
          </p:cNvPicPr>
          <p:nvPr>
            <p:ph idx="1"/>
          </p:nvPr>
        </p:nvPicPr>
        <p:blipFill>
          <a:blip r:embed="rId2"/>
          <a:stretch>
            <a:fillRect/>
          </a:stretch>
        </p:blipFill>
        <p:spPr>
          <a:xfrm>
            <a:off x="85167" y="899411"/>
            <a:ext cx="11240728" cy="4251928"/>
          </a:xfrm>
        </p:spPr>
      </p:pic>
      <p:sp>
        <p:nvSpPr>
          <p:cNvPr id="4" name="Slide Number Placeholder 3">
            <a:extLst>
              <a:ext uri="{FF2B5EF4-FFF2-40B4-BE49-F238E27FC236}">
                <a16:creationId xmlns:a16="http://schemas.microsoft.com/office/drawing/2014/main" id="{908ED058-2C67-4FDE-86E5-5BCEEC2832C6}"/>
              </a:ext>
            </a:extLst>
          </p:cNvPr>
          <p:cNvSpPr>
            <a:spLocks noGrp="1"/>
          </p:cNvSpPr>
          <p:nvPr>
            <p:ph type="sldNum" sz="quarter" idx="12"/>
          </p:nvPr>
        </p:nvSpPr>
        <p:spPr/>
        <p:txBody>
          <a:bodyPr/>
          <a:lstStyle/>
          <a:p>
            <a:fld id="{B6F15528-21DE-4FAA-801E-634DDDAF4B2B}" type="slidenum">
              <a:rPr lang="en-US" smtClean="0"/>
              <a:pPr/>
              <a:t>15</a:t>
            </a:fld>
            <a:endParaRPr lang="en-US"/>
          </a:p>
        </p:txBody>
      </p:sp>
    </p:spTree>
    <p:extLst>
      <p:ext uri="{BB962C8B-B14F-4D97-AF65-F5344CB8AC3E}">
        <p14:creationId xmlns:p14="http://schemas.microsoft.com/office/powerpoint/2010/main" val="1231640473"/>
      </p:ext>
    </p:extLst>
  </p:cSld>
  <p:clrMapOvr>
    <a:masterClrMapping/>
  </p:clrMapOvr>
  <p:transition>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46460-20ED-687B-A071-518BE39CBF58}"/>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33E2F3EB-F36B-C2A1-D905-9DF7BED37335}"/>
              </a:ext>
            </a:extLst>
          </p:cNvPr>
          <p:cNvSpPr>
            <a:spLocks noGrp="1"/>
          </p:cNvSpPr>
          <p:nvPr>
            <p:ph idx="1"/>
          </p:nvPr>
        </p:nvSpPr>
        <p:spPr/>
        <p:txBody>
          <a:bodyPr>
            <a:normAutofit fontScale="85000" lnSpcReduction="20000"/>
          </a:bodyPr>
          <a:lstStyle/>
          <a:p>
            <a:r>
              <a:rPr lang="en-GB" b="0" i="0" dirty="0">
                <a:solidFill>
                  <a:srgbClr val="000000"/>
                </a:solidFill>
                <a:effectLst/>
                <a:latin typeface="Times New Roman" panose="02020603050405020304" pitchFamily="18" charset="0"/>
              </a:rPr>
              <a:t>The role of a deputy principal is considered essential to ensure that schools are achieving their objectives (</a:t>
            </a:r>
            <a:r>
              <a:rPr lang="en-GB" b="0" i="0" u="none" strike="noStrike" dirty="0">
                <a:solidFill>
                  <a:srgbClr val="000000"/>
                </a:solidFill>
                <a:effectLst/>
                <a:latin typeface="Times New Roman" panose="02020603050405020304" pitchFamily="18" charset="0"/>
                <a:hlinkClick r:id="rId2"/>
              </a:rPr>
              <a:t>Kwan, 2011</a:t>
            </a:r>
            <a:r>
              <a:rPr lang="en-GB" b="0" i="0" dirty="0">
                <a:solidFill>
                  <a:srgbClr val="000000"/>
                </a:solidFill>
                <a:effectLst/>
                <a:latin typeface="Times New Roman" panose="02020603050405020304" pitchFamily="18" charset="0"/>
              </a:rPr>
              <a:t>; </a:t>
            </a:r>
            <a:r>
              <a:rPr lang="en-GB" b="0" i="0" u="none" strike="noStrike" dirty="0">
                <a:solidFill>
                  <a:srgbClr val="000000"/>
                </a:solidFill>
                <a:effectLst/>
                <a:latin typeface="Times New Roman" panose="02020603050405020304" pitchFamily="18" charset="0"/>
                <a:hlinkClick r:id="rId3"/>
              </a:rPr>
              <a:t>Sharp &amp; Walter, 2012</a:t>
            </a:r>
            <a:r>
              <a:rPr lang="en-GB" b="0" i="0" dirty="0">
                <a:solidFill>
                  <a:srgbClr val="000000"/>
                </a:solidFill>
                <a:effectLst/>
                <a:latin typeface="Times New Roman" panose="02020603050405020304" pitchFamily="18" charset="0"/>
              </a:rPr>
              <a:t>). As a second leadership position, they are responsible for instructional tasks (</a:t>
            </a:r>
            <a:r>
              <a:rPr lang="en-GB" b="0" i="0" u="none" strike="noStrike" dirty="0">
                <a:solidFill>
                  <a:srgbClr val="000000"/>
                </a:solidFill>
                <a:effectLst/>
                <a:latin typeface="Times New Roman" panose="02020603050405020304" pitchFamily="18" charset="0"/>
                <a:hlinkClick r:id="rId4"/>
              </a:rPr>
              <a:t>Glanz, 1994</a:t>
            </a:r>
            <a:r>
              <a:rPr lang="en-GB" b="0" i="0" dirty="0">
                <a:solidFill>
                  <a:srgbClr val="000000"/>
                </a:solidFill>
                <a:effectLst/>
                <a:latin typeface="Times New Roman" panose="02020603050405020304" pitchFamily="18" charset="0"/>
              </a:rPr>
              <a:t>; </a:t>
            </a:r>
            <a:r>
              <a:rPr lang="en-GB" b="0" i="0" u="none" strike="noStrike" dirty="0" err="1">
                <a:solidFill>
                  <a:srgbClr val="000000"/>
                </a:solidFill>
                <a:effectLst/>
                <a:latin typeface="Times New Roman" panose="02020603050405020304" pitchFamily="18" charset="0"/>
                <a:hlinkClick r:id="rId5"/>
              </a:rPr>
              <a:t>Oleszewski</a:t>
            </a:r>
            <a:r>
              <a:rPr lang="en-GB" b="0" i="0" u="none" strike="noStrike" dirty="0">
                <a:solidFill>
                  <a:srgbClr val="000000"/>
                </a:solidFill>
                <a:effectLst/>
                <a:latin typeface="Times New Roman" panose="02020603050405020304" pitchFamily="18" charset="0"/>
                <a:hlinkClick r:id="rId5"/>
              </a:rPr>
              <a:t> et al., 2012</a:t>
            </a:r>
            <a:r>
              <a:rPr lang="en-GB" b="0" i="0" dirty="0">
                <a:solidFill>
                  <a:srgbClr val="000000"/>
                </a:solidFill>
                <a:effectLst/>
                <a:latin typeface="Times New Roman" panose="02020603050405020304" pitchFamily="18" charset="0"/>
              </a:rPr>
              <a:t>), supporting and deputizing for principals (</a:t>
            </a:r>
            <a:r>
              <a:rPr lang="en-GB" b="0" i="0" u="none" strike="noStrike" dirty="0" err="1">
                <a:solidFill>
                  <a:srgbClr val="000000"/>
                </a:solidFill>
                <a:effectLst/>
                <a:latin typeface="Times New Roman" panose="02020603050405020304" pitchFamily="18" charset="0"/>
                <a:hlinkClick r:id="rId6"/>
              </a:rPr>
              <a:t>Beycioglu</a:t>
            </a:r>
            <a:r>
              <a:rPr lang="en-GB" b="0" i="0" u="none" strike="noStrike" dirty="0">
                <a:solidFill>
                  <a:srgbClr val="000000"/>
                </a:solidFill>
                <a:effectLst/>
                <a:latin typeface="Times New Roman" panose="02020603050405020304" pitchFamily="18" charset="0"/>
                <a:hlinkClick r:id="rId6"/>
              </a:rPr>
              <a:t> et al., 2012</a:t>
            </a:r>
            <a:r>
              <a:rPr lang="en-GB" b="0" i="0" dirty="0">
                <a:solidFill>
                  <a:srgbClr val="000000"/>
                </a:solidFill>
                <a:effectLst/>
                <a:latin typeface="Times New Roman" panose="02020603050405020304" pitchFamily="18" charset="0"/>
              </a:rPr>
              <a:t>; </a:t>
            </a:r>
            <a:r>
              <a:rPr lang="en-GB" b="0" i="0" u="none" strike="noStrike" dirty="0">
                <a:solidFill>
                  <a:srgbClr val="000000"/>
                </a:solidFill>
                <a:effectLst/>
                <a:latin typeface="Times New Roman" panose="02020603050405020304" pitchFamily="18" charset="0"/>
                <a:hlinkClick r:id="rId7"/>
              </a:rPr>
              <a:t>Harvey, 1994a</a:t>
            </a:r>
            <a:r>
              <a:rPr lang="en-GB" b="0" i="0" dirty="0">
                <a:solidFill>
                  <a:srgbClr val="000000"/>
                </a:solidFill>
                <a:effectLst/>
                <a:latin typeface="Times New Roman" panose="02020603050405020304" pitchFamily="18" charset="0"/>
              </a:rPr>
              <a:t>, </a:t>
            </a:r>
            <a:r>
              <a:rPr lang="en-GB" b="0" i="0" u="none" strike="noStrike" dirty="0">
                <a:solidFill>
                  <a:srgbClr val="000000"/>
                </a:solidFill>
                <a:effectLst/>
                <a:latin typeface="Times New Roman" panose="02020603050405020304" pitchFamily="18" charset="0"/>
                <a:hlinkClick r:id="rId8"/>
              </a:rPr>
              <a:t>1994b</a:t>
            </a:r>
            <a:r>
              <a:rPr lang="en-GB" b="0" i="0" dirty="0">
                <a:solidFill>
                  <a:srgbClr val="000000"/>
                </a:solidFill>
                <a:effectLst/>
                <a:latin typeface="Times New Roman" panose="02020603050405020304" pitchFamily="18" charset="0"/>
              </a:rPr>
              <a:t>) and enhancing teachers’ development (</a:t>
            </a:r>
            <a:r>
              <a:rPr lang="en-GB" b="0" i="0" u="none" strike="noStrike" dirty="0">
                <a:solidFill>
                  <a:srgbClr val="000000"/>
                </a:solidFill>
                <a:effectLst/>
                <a:latin typeface="Times New Roman" panose="02020603050405020304" pitchFamily="18" charset="0"/>
                <a:hlinkClick r:id="rId9"/>
              </a:rPr>
              <a:t>Kwan, 2009</a:t>
            </a:r>
            <a:r>
              <a:rPr lang="en-GB" b="0" i="0" dirty="0">
                <a:solidFill>
                  <a:srgbClr val="000000"/>
                </a:solidFill>
                <a:effectLst/>
                <a:latin typeface="Times New Roman" panose="02020603050405020304" pitchFamily="18" charset="0"/>
              </a:rPr>
              <a:t>). In addition, DPs are also being informally prepared for principalship (</a:t>
            </a:r>
            <a:r>
              <a:rPr lang="en-GB" b="0" i="0" u="none" strike="noStrike" dirty="0" err="1">
                <a:solidFill>
                  <a:srgbClr val="000000"/>
                </a:solidFill>
                <a:effectLst/>
                <a:latin typeface="Times New Roman" panose="02020603050405020304" pitchFamily="18" charset="0"/>
                <a:hlinkClick r:id="rId5"/>
              </a:rPr>
              <a:t>Oleszewski</a:t>
            </a:r>
            <a:r>
              <a:rPr lang="en-GB" b="0" i="0" u="none" strike="noStrike" dirty="0">
                <a:solidFill>
                  <a:srgbClr val="000000"/>
                </a:solidFill>
                <a:effectLst/>
                <a:latin typeface="Times New Roman" panose="02020603050405020304" pitchFamily="18" charset="0"/>
                <a:hlinkClick r:id="rId5"/>
              </a:rPr>
              <a:t> et al., 2012</a:t>
            </a:r>
            <a:r>
              <a:rPr lang="en-GB" b="0" i="0" dirty="0">
                <a:solidFill>
                  <a:srgbClr val="000000"/>
                </a:solidFill>
                <a:effectLst/>
                <a:latin typeface="Times New Roman" panose="02020603050405020304" pitchFamily="18" charset="0"/>
              </a:rPr>
              <a:t>). Thus, it is significant to mention that DPs are responsible for school effectiveness. However, there are concerns related to DPs’ roles when DPs’ they were labelled as a “jack of all trades” (</a:t>
            </a:r>
            <a:r>
              <a:rPr lang="en-GB" b="0" i="0" u="none" strike="noStrike" dirty="0">
                <a:solidFill>
                  <a:srgbClr val="000000"/>
                </a:solidFill>
                <a:effectLst/>
                <a:latin typeface="Times New Roman" panose="02020603050405020304" pitchFamily="18" charset="0"/>
                <a:hlinkClick r:id="rId10"/>
              </a:rPr>
              <a:t>Weller &amp; Weller, 2002</a:t>
            </a:r>
            <a:r>
              <a:rPr lang="en-GB" b="0" i="0" dirty="0">
                <a:solidFill>
                  <a:srgbClr val="000000"/>
                </a:solidFill>
                <a:effectLst/>
                <a:latin typeface="Times New Roman" panose="02020603050405020304" pitchFamily="18" charset="0"/>
              </a:rPr>
              <a:t>), unclear on their roles and responsibilities (</a:t>
            </a:r>
            <a:r>
              <a:rPr lang="en-GB" b="0" i="0" u="none" strike="noStrike" dirty="0">
                <a:solidFill>
                  <a:srgbClr val="000000"/>
                </a:solidFill>
                <a:effectLst/>
                <a:latin typeface="Times New Roman" panose="02020603050405020304" pitchFamily="18" charset="0"/>
                <a:hlinkClick r:id="rId11"/>
              </a:rPr>
              <a:t>Armstrong, 2009</a:t>
            </a:r>
            <a:r>
              <a:rPr lang="en-GB" b="0" i="0" dirty="0">
                <a:solidFill>
                  <a:srgbClr val="000000"/>
                </a:solidFill>
                <a:effectLst/>
                <a:latin typeface="Times New Roman" panose="02020603050405020304" pitchFamily="18" charset="0"/>
              </a:rPr>
              <a:t>) and received lack of support (</a:t>
            </a:r>
            <a:r>
              <a:rPr lang="en-GB" b="0" i="0" u="none" strike="noStrike" dirty="0">
                <a:solidFill>
                  <a:srgbClr val="000000"/>
                </a:solidFill>
                <a:effectLst/>
                <a:latin typeface="Times New Roman" panose="02020603050405020304" pitchFamily="18" charset="0"/>
                <a:hlinkClick r:id="rId12"/>
              </a:rPr>
              <a:t>Khumalo et al., 2018</a:t>
            </a:r>
            <a:r>
              <a:rPr lang="en-GB" b="0" i="0" dirty="0">
                <a:solidFill>
                  <a:srgbClr val="000000"/>
                </a:solidFill>
                <a:effectLst/>
                <a:latin typeface="Times New Roman" panose="02020603050405020304" pitchFamily="18" charset="0"/>
              </a:rPr>
              <a:t>)</a:t>
            </a:r>
            <a:endParaRPr lang="en-IE" dirty="0"/>
          </a:p>
        </p:txBody>
      </p:sp>
      <p:sp>
        <p:nvSpPr>
          <p:cNvPr id="4" name="Slide Number Placeholder 3">
            <a:extLst>
              <a:ext uri="{FF2B5EF4-FFF2-40B4-BE49-F238E27FC236}">
                <a16:creationId xmlns:a16="http://schemas.microsoft.com/office/drawing/2014/main" id="{58589661-EF1B-A086-945B-6675FFF6BEC4}"/>
              </a:ext>
            </a:extLst>
          </p:cNvPr>
          <p:cNvSpPr>
            <a:spLocks noGrp="1"/>
          </p:cNvSpPr>
          <p:nvPr>
            <p:ph type="sldNum" sz="quarter" idx="12"/>
          </p:nvPr>
        </p:nvSpPr>
        <p:spPr/>
        <p:txBody>
          <a:bodyPr/>
          <a:lstStyle/>
          <a:p>
            <a:fld id="{B6F15528-21DE-4FAA-801E-634DDDAF4B2B}" type="slidenum">
              <a:rPr lang="en-US" smtClean="0"/>
              <a:pPr/>
              <a:t>16</a:t>
            </a:fld>
            <a:endParaRPr lang="en-US"/>
          </a:p>
        </p:txBody>
      </p:sp>
    </p:spTree>
    <p:extLst>
      <p:ext uri="{BB962C8B-B14F-4D97-AF65-F5344CB8AC3E}">
        <p14:creationId xmlns:p14="http://schemas.microsoft.com/office/powerpoint/2010/main" val="182731285"/>
      </p:ext>
    </p:extLst>
  </p:cSld>
  <p:clrMapOvr>
    <a:masterClrMapping/>
  </p:clrMapOvr>
  <p:transition>
    <p:wipe dir="d"/>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CDFE6D-ED73-E33F-F4AE-A4D5AFC38EDC}"/>
              </a:ext>
            </a:extLst>
          </p:cNvPr>
          <p:cNvSpPr>
            <a:spLocks noGrp="1"/>
          </p:cNvSpPr>
          <p:nvPr>
            <p:ph type="title"/>
          </p:nvPr>
        </p:nvSpPr>
        <p:spPr>
          <a:xfrm>
            <a:off x="5173640" y="650823"/>
            <a:ext cx="6140449" cy="1581177"/>
          </a:xfrm>
        </p:spPr>
        <p:txBody>
          <a:bodyPr anchor="t">
            <a:noAutofit/>
          </a:bodyPr>
          <a:lstStyle/>
          <a:p>
            <a:r>
              <a:rPr lang="en-IE" sz="5400" b="1" dirty="0">
                <a:solidFill>
                  <a:schemeClr val="bg1"/>
                </a:solidFill>
                <a:latin typeface="Calibri" panose="020F0502020204030204" pitchFamily="34" charset="0"/>
                <a:cs typeface="Calibri" panose="020F0502020204030204" pitchFamily="34" charset="0"/>
              </a:rPr>
              <a:t>The importance </a:t>
            </a:r>
            <a:br>
              <a:rPr lang="en-IE" sz="5400" b="1" dirty="0">
                <a:solidFill>
                  <a:schemeClr val="bg1"/>
                </a:solidFill>
                <a:latin typeface="Calibri" panose="020F0502020204030204" pitchFamily="34" charset="0"/>
                <a:cs typeface="Calibri" panose="020F0502020204030204" pitchFamily="34" charset="0"/>
              </a:rPr>
            </a:br>
            <a:r>
              <a:rPr lang="en-IE" sz="5400" b="1" dirty="0">
                <a:solidFill>
                  <a:schemeClr val="bg1"/>
                </a:solidFill>
                <a:latin typeface="Calibri" panose="020F0502020204030204" pitchFamily="34" charset="0"/>
                <a:cs typeface="Calibri" panose="020F0502020204030204" pitchFamily="34" charset="0"/>
              </a:rPr>
              <a:t>of context </a:t>
            </a:r>
          </a:p>
        </p:txBody>
      </p:sp>
      <p:pic>
        <p:nvPicPr>
          <p:cNvPr id="6" name="Picture 5">
            <a:extLst>
              <a:ext uri="{FF2B5EF4-FFF2-40B4-BE49-F238E27FC236}">
                <a16:creationId xmlns:a16="http://schemas.microsoft.com/office/drawing/2014/main" id="{84DC5B98-6767-E094-7537-F83C6AF835CF}"/>
              </a:ext>
            </a:extLst>
          </p:cNvPr>
          <p:cNvPicPr>
            <a:picLocks noChangeAspect="1"/>
          </p:cNvPicPr>
          <p:nvPr/>
        </p:nvPicPr>
        <p:blipFill rotWithShape="1">
          <a:blip r:embed="rId2"/>
          <a:srcRect l="11519" r="22185"/>
          <a:stretch/>
        </p:blipFill>
        <p:spPr>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21" name="Group 20">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22" name="Freeform: Shape 21">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66A5B11E-F311-EB6C-57E9-05631A9DDA28}"/>
              </a:ext>
            </a:extLst>
          </p:cNvPr>
          <p:cNvSpPr>
            <a:spLocks noGrp="1"/>
          </p:cNvSpPr>
          <p:nvPr>
            <p:ph idx="1"/>
          </p:nvPr>
        </p:nvSpPr>
        <p:spPr>
          <a:xfrm>
            <a:off x="5232401" y="3146400"/>
            <a:ext cx="6140449" cy="2797200"/>
          </a:xfrm>
        </p:spPr>
        <p:txBody>
          <a:bodyPr>
            <a:normAutofit/>
          </a:bodyPr>
          <a:lstStyle/>
          <a:p>
            <a:pPr marL="0" indent="0" algn="ctr">
              <a:buNone/>
            </a:pPr>
            <a:r>
              <a:rPr lang="en-US" sz="3600" i="1" dirty="0">
                <a:solidFill>
                  <a:schemeClr val="bg1">
                    <a:alpha val="80000"/>
                  </a:schemeClr>
                </a:solidFill>
              </a:rPr>
              <a:t>‘I think the next century will be the century of complexity’</a:t>
            </a:r>
          </a:p>
          <a:p>
            <a:pPr marL="0" indent="0" algn="ctr">
              <a:buNone/>
            </a:pPr>
            <a:endParaRPr lang="en-US" sz="3600" i="1" dirty="0">
              <a:solidFill>
                <a:schemeClr val="bg1">
                  <a:alpha val="80000"/>
                </a:schemeClr>
              </a:solidFill>
            </a:endParaRPr>
          </a:p>
          <a:p>
            <a:pPr marL="0" indent="0" algn="ctr">
              <a:buNone/>
            </a:pPr>
            <a:r>
              <a:rPr lang="en-US" sz="3600" i="1" dirty="0">
                <a:solidFill>
                  <a:schemeClr val="bg1">
                    <a:alpha val="80000"/>
                  </a:schemeClr>
                </a:solidFill>
              </a:rPr>
              <a:t> - 3rd January 2000</a:t>
            </a:r>
          </a:p>
          <a:p>
            <a:endParaRPr lang="en-IE" sz="2400" dirty="0">
              <a:solidFill>
                <a:schemeClr val="bg1">
                  <a:alpha val="80000"/>
                </a:schemeClr>
              </a:solidFill>
            </a:endParaRPr>
          </a:p>
        </p:txBody>
      </p:sp>
    </p:spTree>
    <p:extLst>
      <p:ext uri="{BB962C8B-B14F-4D97-AF65-F5344CB8AC3E}">
        <p14:creationId xmlns:p14="http://schemas.microsoft.com/office/powerpoint/2010/main" val="1013574151"/>
      </p:ext>
    </p:extLst>
  </p:cSld>
  <p:clrMapOvr>
    <a:masterClrMapping/>
  </p:clrMapOvr>
  <p:transition>
    <p:wipe dir="d"/>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B554A3F-053B-93A2-A1E5-D91D2B5DAA99}"/>
              </a:ext>
            </a:extLst>
          </p:cNvPr>
          <p:cNvPicPr>
            <a:picLocks noChangeAspect="1"/>
          </p:cNvPicPr>
          <p:nvPr/>
        </p:nvPicPr>
        <p:blipFill rotWithShape="1">
          <a:blip r:embed="rId2"/>
          <a:srcRect r="1" b="1"/>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4"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6"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4BA2BBA2-90BD-9A5B-554D-5F5DEA37C095}"/>
              </a:ext>
            </a:extLst>
          </p:cNvPr>
          <p:cNvSpPr>
            <a:spLocks noGrp="1"/>
          </p:cNvSpPr>
          <p:nvPr>
            <p:ph idx="1"/>
          </p:nvPr>
        </p:nvSpPr>
        <p:spPr>
          <a:xfrm>
            <a:off x="6657716" y="516872"/>
            <a:ext cx="4928446" cy="6017796"/>
          </a:xfrm>
        </p:spPr>
        <p:txBody>
          <a:bodyPr anchor="t">
            <a:normAutofit/>
          </a:bodyPr>
          <a:lstStyle/>
          <a:p>
            <a:r>
              <a:rPr lang="en-US" sz="2800" dirty="0">
                <a:solidFill>
                  <a:schemeClr val="tx1">
                    <a:alpha val="80000"/>
                  </a:schemeClr>
                </a:solidFill>
              </a:rPr>
              <a:t>Burnout is a thing!</a:t>
            </a:r>
          </a:p>
          <a:p>
            <a:r>
              <a:rPr lang="en-US" sz="2800" dirty="0">
                <a:solidFill>
                  <a:schemeClr val="tx1">
                    <a:alpha val="80000"/>
                  </a:schemeClr>
                </a:solidFill>
              </a:rPr>
              <a:t>Teacher Shortage is a thing!</a:t>
            </a:r>
          </a:p>
          <a:p>
            <a:r>
              <a:rPr lang="en-US" sz="2800" dirty="0">
                <a:solidFill>
                  <a:schemeClr val="tx1">
                    <a:alpha val="80000"/>
                  </a:schemeClr>
                </a:solidFill>
              </a:rPr>
              <a:t>Covid was/ is a thing!</a:t>
            </a:r>
          </a:p>
          <a:p>
            <a:r>
              <a:rPr lang="en-US" sz="2800" dirty="0">
                <a:solidFill>
                  <a:schemeClr val="tx1">
                    <a:alpha val="80000"/>
                  </a:schemeClr>
                </a:solidFill>
              </a:rPr>
              <a:t>Initiative overload is a thing!</a:t>
            </a:r>
          </a:p>
          <a:p>
            <a:r>
              <a:rPr lang="en-US" sz="2800" dirty="0">
                <a:solidFill>
                  <a:schemeClr val="tx1">
                    <a:alpha val="80000"/>
                  </a:schemeClr>
                </a:solidFill>
              </a:rPr>
              <a:t>‘</a:t>
            </a:r>
            <a:r>
              <a:rPr lang="en-US" sz="2800" i="1" dirty="0">
                <a:solidFill>
                  <a:schemeClr val="tx1">
                    <a:alpha val="80000"/>
                  </a:schemeClr>
                </a:solidFill>
              </a:rPr>
              <a:t>…take on more and more work because they are problem solvers and don’t want to appear to be work shy’</a:t>
            </a:r>
          </a:p>
          <a:p>
            <a:r>
              <a:rPr lang="en-US" sz="2800" dirty="0">
                <a:solidFill>
                  <a:schemeClr val="tx1">
                    <a:alpha val="80000"/>
                  </a:schemeClr>
                </a:solidFill>
              </a:rPr>
              <a:t>Reality is that the merry go round becomes very busy and clogged!</a:t>
            </a:r>
          </a:p>
          <a:p>
            <a:endParaRPr lang="en-IE" sz="2000" dirty="0">
              <a:solidFill>
                <a:schemeClr val="tx1">
                  <a:alpha val="80000"/>
                </a:schemeClr>
              </a:solidFill>
            </a:endParaRPr>
          </a:p>
        </p:txBody>
      </p:sp>
      <p:sp>
        <p:nvSpPr>
          <p:cNvPr id="18"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73BBC45A-B4D2-9436-A784-A293B5E552CD}"/>
              </a:ext>
            </a:extLst>
          </p:cNvPr>
          <p:cNvSpPr>
            <a:spLocks noGrp="1"/>
          </p:cNvSpPr>
          <p:nvPr>
            <p:ph type="sldNum" sz="quarter" idx="12"/>
          </p:nvPr>
        </p:nvSpPr>
        <p:spPr>
          <a:xfrm>
            <a:off x="8610600" y="6356350"/>
            <a:ext cx="2743200" cy="365125"/>
          </a:xfrm>
        </p:spPr>
        <p:txBody>
          <a:bodyPr>
            <a:normAutofit/>
          </a:bodyPr>
          <a:lstStyle/>
          <a:p>
            <a:pPr>
              <a:spcAft>
                <a:spcPts val="600"/>
              </a:spcAft>
            </a:pPr>
            <a:fld id="{B6F15528-21DE-4FAA-801E-634DDDAF4B2B}" type="slidenum">
              <a:rPr lang="en-US">
                <a:solidFill>
                  <a:schemeClr val="tx1">
                    <a:alpha val="60000"/>
                  </a:schemeClr>
                </a:solidFill>
              </a:rPr>
              <a:pPr>
                <a:spcAft>
                  <a:spcPts val="600"/>
                </a:spcAft>
              </a:pPr>
              <a:t>18</a:t>
            </a:fld>
            <a:endParaRPr lang="en-US">
              <a:solidFill>
                <a:schemeClr val="tx1">
                  <a:alpha val="60000"/>
                </a:schemeClr>
              </a:solidFill>
            </a:endParaRPr>
          </a:p>
        </p:txBody>
      </p:sp>
      <p:cxnSp>
        <p:nvCxnSpPr>
          <p:cNvPr id="20"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4032346"/>
      </p:ext>
    </p:extLst>
  </p:cSld>
  <p:clrMapOvr>
    <a:masterClrMapping/>
  </p:clrMapOvr>
  <p:transition>
    <p:wipe dir="d"/>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colorful objects&#10;&#10;Description automatically generated">
            <a:extLst>
              <a:ext uri="{FF2B5EF4-FFF2-40B4-BE49-F238E27FC236}">
                <a16:creationId xmlns:a16="http://schemas.microsoft.com/office/drawing/2014/main" id="{4112F75B-16D1-0117-8D16-80439A47B523}"/>
              </a:ext>
            </a:extLst>
          </p:cNvPr>
          <p:cNvPicPr>
            <a:picLocks noGrp="1" noChangeAspect="1"/>
          </p:cNvPicPr>
          <p:nvPr>
            <p:ph idx="1"/>
          </p:nvPr>
        </p:nvPicPr>
        <p:blipFill>
          <a:blip r:embed="rId2"/>
          <a:stretch>
            <a:fillRect/>
          </a:stretch>
        </p:blipFill>
        <p:spPr>
          <a:xfrm>
            <a:off x="4038600" y="1301750"/>
            <a:ext cx="2979738" cy="4246563"/>
          </a:xfrm>
          <a:prstGeom prst="rect">
            <a:avLst/>
          </a:prstGeom>
        </p:spPr>
      </p:pic>
      <p:pic>
        <p:nvPicPr>
          <p:cNvPr id="6" name="Picture 5" descr="A person holding sticks on a table&#10;&#10;Description automatically generated">
            <a:extLst>
              <a:ext uri="{FF2B5EF4-FFF2-40B4-BE49-F238E27FC236}">
                <a16:creationId xmlns:a16="http://schemas.microsoft.com/office/drawing/2014/main" id="{F8396027-E3F4-3A68-C29C-E5D18114F122}"/>
              </a:ext>
            </a:extLst>
          </p:cNvPr>
          <p:cNvPicPr>
            <a:picLocks noChangeAspect="1"/>
          </p:cNvPicPr>
          <p:nvPr/>
        </p:nvPicPr>
        <p:blipFill>
          <a:blip r:embed="rId3"/>
          <a:stretch>
            <a:fillRect/>
          </a:stretch>
        </p:blipFill>
        <p:spPr>
          <a:xfrm>
            <a:off x="7069138" y="1301750"/>
            <a:ext cx="4156075" cy="4246563"/>
          </a:xfrm>
          <a:prstGeom prst="rect">
            <a:avLst/>
          </a:prstGeom>
        </p:spPr>
      </p:pic>
      <p:sp>
        <p:nvSpPr>
          <p:cNvPr id="2" name="Title 1">
            <a:extLst>
              <a:ext uri="{FF2B5EF4-FFF2-40B4-BE49-F238E27FC236}">
                <a16:creationId xmlns:a16="http://schemas.microsoft.com/office/drawing/2014/main" id="{00666AD5-9FDF-F36D-DC4D-B4C5C4146453}"/>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nSpc>
                <a:spcPct val="90000"/>
              </a:lnSpc>
            </a:pPr>
            <a:r>
              <a:rPr lang="en-US" sz="2600" kern="1200">
                <a:solidFill>
                  <a:schemeClr val="bg1"/>
                </a:solidFill>
                <a:latin typeface="+mj-lt"/>
                <a:ea typeface="+mj-ea"/>
                <a:cs typeface="+mj-cs"/>
              </a:rPr>
              <a:t>Putting Order on the Chaos</a:t>
            </a:r>
          </a:p>
        </p:txBody>
      </p:sp>
      <p:sp>
        <p:nvSpPr>
          <p:cNvPr id="4" name="Slide Number Placeholder 3">
            <a:extLst>
              <a:ext uri="{FF2B5EF4-FFF2-40B4-BE49-F238E27FC236}">
                <a16:creationId xmlns:a16="http://schemas.microsoft.com/office/drawing/2014/main" id="{9CEB333B-9AB3-483A-73DC-4CE7D21A9792}"/>
              </a:ext>
            </a:extLst>
          </p:cNvPr>
          <p:cNvSpPr>
            <a:spLocks noGrp="1"/>
          </p:cNvSpPr>
          <p:nvPr>
            <p:ph type="sldNum" sz="quarter" idx="12"/>
          </p:nvPr>
        </p:nvSpPr>
        <p:spPr>
          <a:xfrm>
            <a:off x="9679020" y="6356350"/>
            <a:ext cx="1674779" cy="365125"/>
          </a:xfrm>
        </p:spPr>
        <p:txBody>
          <a:bodyPr vert="horz" lIns="91440" tIns="45720" rIns="91440" bIns="45720" rtlCol="0" anchor="ctr">
            <a:normAutofit/>
          </a:bodyPr>
          <a:lstStyle/>
          <a:p>
            <a:pPr>
              <a:spcAft>
                <a:spcPts val="600"/>
              </a:spcAft>
            </a:pPr>
            <a:fld id="{B6F15528-21DE-4FAA-801E-634DDDAF4B2B}" type="slidenum">
              <a:rPr lang="en-US" smtClean="0"/>
              <a:pPr>
                <a:spcAft>
                  <a:spcPts val="600"/>
                </a:spcAft>
              </a:pPr>
              <a:t>19</a:t>
            </a:fld>
            <a:endParaRPr lang="en-US"/>
          </a:p>
        </p:txBody>
      </p:sp>
    </p:spTree>
    <p:extLst>
      <p:ext uri="{BB962C8B-B14F-4D97-AF65-F5344CB8AC3E}">
        <p14:creationId xmlns:p14="http://schemas.microsoft.com/office/powerpoint/2010/main" val="3321052386"/>
      </p:ext>
    </p:extLst>
  </p:cSld>
  <p:clrMapOvr>
    <a:masterClrMapping/>
  </p:clrMapOvr>
  <p:transition>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500" y="1141711"/>
            <a:ext cx="2425850" cy="3474364"/>
          </a:xfrm>
        </p:spPr>
        <p:txBody>
          <a:bodyPr vert="horz" lIns="91440" tIns="45720" rIns="91440" bIns="45720" rtlCol="0" anchor="t">
            <a:normAutofit fontScale="90000"/>
          </a:bodyPr>
          <a:lstStyle/>
          <a:p>
            <a:pPr algn="l">
              <a:lnSpc>
                <a:spcPct val="90000"/>
              </a:lnSpc>
            </a:pPr>
            <a:r>
              <a:rPr lang="en-US" sz="1700" dirty="0">
                <a:solidFill>
                  <a:schemeClr val="tx1"/>
                </a:solidFill>
              </a:rPr>
              <a:t>Séamie Ó Néill </a:t>
            </a:r>
            <a:br>
              <a:rPr lang="en-US" sz="1700" dirty="0">
                <a:solidFill>
                  <a:schemeClr val="tx1"/>
                </a:solidFill>
              </a:rPr>
            </a:br>
            <a:r>
              <a:rPr lang="en-US" sz="1700" b="1" dirty="0">
                <a:solidFill>
                  <a:schemeClr val="tx1"/>
                </a:solidFill>
              </a:rPr>
              <a:t>B. Ed., B.A., M. Ed., H. Dip in Ed., H. Dip in Ed. Leadership</a:t>
            </a:r>
            <a:br>
              <a:rPr lang="en-US" sz="1700" b="1" dirty="0">
                <a:solidFill>
                  <a:schemeClr val="tx1"/>
                </a:solidFill>
              </a:rPr>
            </a:br>
            <a:br>
              <a:rPr lang="en-US" sz="1700" b="1" dirty="0">
                <a:solidFill>
                  <a:schemeClr val="tx1"/>
                </a:solidFill>
              </a:rPr>
            </a:br>
            <a:r>
              <a:rPr lang="en-US" sz="1700" b="1" dirty="0">
                <a:solidFill>
                  <a:schemeClr val="tx1"/>
                </a:solidFill>
              </a:rPr>
              <a:t>Head of Education and Director of School Placement,</a:t>
            </a:r>
            <a:br>
              <a:rPr lang="en-US" sz="1700" b="1" dirty="0">
                <a:solidFill>
                  <a:schemeClr val="tx1"/>
                </a:solidFill>
              </a:rPr>
            </a:br>
            <a:r>
              <a:rPr lang="en-US" sz="1700" b="1" dirty="0">
                <a:solidFill>
                  <a:schemeClr val="tx1"/>
                </a:solidFill>
              </a:rPr>
              <a:t> Froebel Department of Primary and Early Childhood Education, Maynooth University </a:t>
            </a:r>
            <a:br>
              <a:rPr lang="en-US" sz="1700" b="1" dirty="0">
                <a:solidFill>
                  <a:schemeClr val="tx1"/>
                </a:solidFill>
              </a:rPr>
            </a:br>
            <a:br>
              <a:rPr lang="en-US" sz="1700" b="1" dirty="0">
                <a:solidFill>
                  <a:schemeClr val="tx1"/>
                </a:solidFill>
              </a:rPr>
            </a:br>
            <a:r>
              <a:rPr lang="en-US" sz="1700" b="1" dirty="0">
                <a:solidFill>
                  <a:schemeClr val="tx1"/>
                </a:solidFill>
                <a:hlinkClick r:id="rId3"/>
              </a:rPr>
              <a:t>seamie.oneill@mu.ie</a:t>
            </a:r>
            <a:br>
              <a:rPr lang="en-US" sz="1700" b="1" dirty="0">
                <a:solidFill>
                  <a:schemeClr val="tx1"/>
                </a:solidFill>
              </a:rPr>
            </a:br>
            <a:endParaRPr lang="en-US" sz="1700" b="1" dirty="0">
              <a:solidFill>
                <a:schemeClr val="tx1"/>
              </a:solidFill>
            </a:endParaRPr>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985657" y="1777888"/>
            <a:ext cx="5033488" cy="3322102"/>
          </a:xfrm>
          <a:prstGeom prst="rect">
            <a:avLst/>
          </a:prstGeom>
        </p:spPr>
      </p:pic>
      <p:sp>
        <p:nvSpPr>
          <p:cNvPr id="4" name="Slide Number Placeholder 3"/>
          <p:cNvSpPr>
            <a:spLocks noGrp="1"/>
          </p:cNvSpPr>
          <p:nvPr>
            <p:ph type="sldNum" sz="quarter" idx="12"/>
          </p:nvPr>
        </p:nvSpPr>
        <p:spPr>
          <a:xfrm>
            <a:off x="7981950" y="6356351"/>
            <a:ext cx="2057400" cy="365125"/>
          </a:xfrm>
        </p:spPr>
        <p:txBody>
          <a:bodyPr vert="horz" lIns="91440" tIns="45720" rIns="91440" bIns="45720" rtlCol="0" anchor="ctr">
            <a:normAutofit/>
          </a:bodyPr>
          <a:lstStyle/>
          <a:p>
            <a:pPr>
              <a:spcAft>
                <a:spcPts val="600"/>
              </a:spcAft>
            </a:pPr>
            <a:fld id="{B6F15528-21DE-4FAA-801E-634DDDAF4B2B}" type="slidenum">
              <a:rPr lang="en-US">
                <a:solidFill>
                  <a:schemeClr val="tx1">
                    <a:lumMod val="50000"/>
                    <a:lumOff val="50000"/>
                  </a:schemeClr>
                </a:solidFill>
              </a:rPr>
              <a:pPr>
                <a:spcAft>
                  <a:spcPts val="600"/>
                </a:spcAft>
              </a:pPr>
              <a:t>2</a:t>
            </a:fld>
            <a:endParaRPr lang="en-US">
              <a:solidFill>
                <a:schemeClr val="tx1">
                  <a:lumMod val="50000"/>
                  <a:lumOff val="50000"/>
                </a:schemeClr>
              </a:solidFill>
            </a:endParaRPr>
          </a:p>
        </p:txBody>
      </p:sp>
    </p:spTree>
    <p:extLst>
      <p:ext uri="{BB962C8B-B14F-4D97-AF65-F5344CB8AC3E}">
        <p14:creationId xmlns:p14="http://schemas.microsoft.com/office/powerpoint/2010/main" val="3192780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4C4EC46-EC6F-A0A9-36BF-531F5C82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 y="-5"/>
            <a:ext cx="5197641" cy="6857997"/>
          </a:xfrm>
          <a:prstGeom prst="rect">
            <a:avLst/>
          </a:prstGeom>
          <a:gradFill>
            <a:gsLst>
              <a:gs pos="0">
                <a:srgbClr val="215F9A"/>
              </a:gs>
              <a:gs pos="97899">
                <a:schemeClr val="accent3">
                  <a:lumMod val="60000"/>
                  <a:lumOff val="40000"/>
                </a:schemeClr>
              </a:gs>
              <a:gs pos="74000">
                <a:schemeClr val="accent3"/>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13763C0-6092-3B3C-822A-21E174E3A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 y="0"/>
            <a:ext cx="4608950" cy="6872675"/>
          </a:xfrm>
          <a:prstGeom prst="rect">
            <a:avLst/>
          </a:prstGeom>
          <a:gradFill flip="none" rotWithShape="1">
            <a:gsLst>
              <a:gs pos="0">
                <a:srgbClr val="163E64">
                  <a:alpha val="59000"/>
                </a:srgbClr>
              </a:gs>
              <a:gs pos="69000">
                <a:srgbClr val="215F9A">
                  <a:alpha val="0"/>
                </a:srgb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Desks in empty classroom">
            <a:extLst>
              <a:ext uri="{FF2B5EF4-FFF2-40B4-BE49-F238E27FC236}">
                <a16:creationId xmlns:a16="http://schemas.microsoft.com/office/drawing/2014/main" id="{8053B145-FF17-5DD4-DB36-8A2FDDFA443C}"/>
              </a:ext>
            </a:extLst>
          </p:cNvPr>
          <p:cNvPicPr>
            <a:picLocks noChangeAspect="1"/>
          </p:cNvPicPr>
          <p:nvPr/>
        </p:nvPicPr>
        <p:blipFill rotWithShape="1">
          <a:blip r:embed="rId2">
            <a:alphaModFix amt="80000"/>
          </a:blip>
          <a:srcRect l="23267" r="19891"/>
          <a:stretch/>
        </p:blipFill>
        <p:spPr>
          <a:xfrm>
            <a:off x="20" y="-14687"/>
            <a:ext cx="5197615" cy="6857998"/>
          </a:xfrm>
          <a:prstGeom prst="rect">
            <a:avLst/>
          </a:prstGeom>
        </p:spPr>
      </p:pic>
      <p:sp>
        <p:nvSpPr>
          <p:cNvPr id="14" name="Rectangle 13">
            <a:extLst>
              <a:ext uri="{FF2B5EF4-FFF2-40B4-BE49-F238E27FC236}">
                <a16:creationId xmlns:a16="http://schemas.microsoft.com/office/drawing/2014/main" id="{D4ECF21D-729A-005C-E880-CA278A4F4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6570"/>
            <a:ext cx="5197642" cy="4486105"/>
          </a:xfrm>
          <a:prstGeom prst="rect">
            <a:avLst/>
          </a:prstGeom>
          <a:gradFill flip="none" rotWithShape="1">
            <a:gsLst>
              <a:gs pos="11000">
                <a:schemeClr val="accent2"/>
              </a:gs>
              <a:gs pos="71000">
                <a:schemeClr val="accent2">
                  <a:alpha val="0"/>
                </a:schemeClr>
              </a:gs>
            </a:gsLst>
            <a:lin ang="15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BEDAEA2-865D-E67C-A774-2FD2DD4A2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13227"/>
            <a:ext cx="5197642" cy="4259448"/>
          </a:xfrm>
          <a:prstGeom prst="rect">
            <a:avLst/>
          </a:prstGeom>
          <a:gradFill flip="none" rotWithShape="1">
            <a:gsLst>
              <a:gs pos="2101">
                <a:schemeClr val="accent5">
                  <a:lumMod val="75000"/>
                </a:schemeClr>
              </a:gs>
              <a:gs pos="31000">
                <a:schemeClr val="accent5">
                  <a:alpha val="66000"/>
                </a:schemeClr>
              </a:gs>
              <a:gs pos="71000">
                <a:schemeClr val="accent2">
                  <a:alpha val="0"/>
                </a:schemeClr>
              </a:gs>
            </a:gsLst>
            <a:lin ang="17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B565E8-A8E0-351A-83B9-E7003A7E6141}"/>
              </a:ext>
            </a:extLst>
          </p:cNvPr>
          <p:cNvSpPr>
            <a:spLocks noGrp="1"/>
          </p:cNvSpPr>
          <p:nvPr>
            <p:ph type="title"/>
          </p:nvPr>
        </p:nvSpPr>
        <p:spPr>
          <a:xfrm>
            <a:off x="515815" y="4021743"/>
            <a:ext cx="3999542" cy="2235074"/>
          </a:xfrm>
        </p:spPr>
        <p:txBody>
          <a:bodyPr anchor="b">
            <a:normAutofit/>
          </a:bodyPr>
          <a:lstStyle/>
          <a:p>
            <a:r>
              <a:rPr lang="en-GB" sz="4000">
                <a:solidFill>
                  <a:srgbClr val="FFFFFF"/>
                </a:solidFill>
              </a:rPr>
              <a:t>Education Act Part V</a:t>
            </a:r>
            <a:endParaRPr lang="en-IE" sz="4000">
              <a:solidFill>
                <a:srgbClr val="FFFFFF"/>
              </a:solidFill>
            </a:endParaRPr>
          </a:p>
        </p:txBody>
      </p:sp>
      <p:sp>
        <p:nvSpPr>
          <p:cNvPr id="3" name="Content Placeholder 2">
            <a:extLst>
              <a:ext uri="{FF2B5EF4-FFF2-40B4-BE49-F238E27FC236}">
                <a16:creationId xmlns:a16="http://schemas.microsoft.com/office/drawing/2014/main" id="{4D252199-1C9A-2C0D-CB23-83C70FF3F211}"/>
              </a:ext>
            </a:extLst>
          </p:cNvPr>
          <p:cNvSpPr>
            <a:spLocks noGrp="1"/>
          </p:cNvSpPr>
          <p:nvPr>
            <p:ph idx="1"/>
          </p:nvPr>
        </p:nvSpPr>
        <p:spPr>
          <a:xfrm>
            <a:off x="5713431" y="324466"/>
            <a:ext cx="6124988" cy="5827832"/>
          </a:xfrm>
        </p:spPr>
        <p:txBody>
          <a:bodyPr anchor="t">
            <a:noAutofit/>
          </a:bodyPr>
          <a:lstStyle/>
          <a:p>
            <a:pPr marL="0" indent="0">
              <a:buNone/>
            </a:pPr>
            <a:r>
              <a:rPr lang="en-GB" dirty="0"/>
              <a:t>22.—(1) The Principal of a recognised school and the teachers in a recognised school, under the direction of the Principal, shall have responsibility, in accordance with this Act, </a:t>
            </a:r>
            <a:r>
              <a:rPr lang="en-GB" b="1" dirty="0">
                <a:solidFill>
                  <a:srgbClr val="7030A0"/>
                </a:solidFill>
              </a:rPr>
              <a:t>for the instruction provided to students in the school </a:t>
            </a:r>
            <a:r>
              <a:rPr lang="en-GB" dirty="0"/>
              <a:t>and shall contribute, generally, to the education and personal development of students in that school.</a:t>
            </a:r>
            <a:endParaRPr lang="en-IE" dirty="0"/>
          </a:p>
        </p:txBody>
      </p:sp>
      <p:sp>
        <p:nvSpPr>
          <p:cNvPr id="4" name="Slide Number Placeholder 3">
            <a:extLst>
              <a:ext uri="{FF2B5EF4-FFF2-40B4-BE49-F238E27FC236}">
                <a16:creationId xmlns:a16="http://schemas.microsoft.com/office/drawing/2014/main" id="{343E1628-E399-BFA2-35EB-306E43C34A2A}"/>
              </a:ext>
            </a:extLst>
          </p:cNvPr>
          <p:cNvSpPr>
            <a:spLocks noGrp="1"/>
          </p:cNvSpPr>
          <p:nvPr>
            <p:ph type="sldNum" sz="quarter" idx="12"/>
          </p:nvPr>
        </p:nvSpPr>
        <p:spPr>
          <a:xfrm>
            <a:off x="8610600" y="6356350"/>
            <a:ext cx="2743200" cy="365125"/>
          </a:xfrm>
        </p:spPr>
        <p:txBody>
          <a:bodyPr>
            <a:normAutofit/>
          </a:bodyPr>
          <a:lstStyle/>
          <a:p>
            <a:pPr>
              <a:spcAft>
                <a:spcPts val="600"/>
              </a:spcAft>
            </a:pPr>
            <a:fld id="{B6F15528-21DE-4FAA-801E-634DDDAF4B2B}" type="slidenum">
              <a:rPr lang="en-US">
                <a:latin typeface="Constantia"/>
              </a:rPr>
              <a:pPr>
                <a:spcAft>
                  <a:spcPts val="600"/>
                </a:spcAft>
              </a:pPr>
              <a:t>20</a:t>
            </a:fld>
            <a:endParaRPr lang="en-US">
              <a:latin typeface="Constantia"/>
            </a:endParaRPr>
          </a:p>
        </p:txBody>
      </p:sp>
    </p:spTree>
    <p:extLst>
      <p:ext uri="{BB962C8B-B14F-4D97-AF65-F5344CB8AC3E}">
        <p14:creationId xmlns:p14="http://schemas.microsoft.com/office/powerpoint/2010/main" val="3658909909"/>
      </p:ext>
    </p:extLst>
  </p:cSld>
  <p:clrMapOvr>
    <a:masterClrMapping/>
  </p:clrMapOvr>
  <p:transition>
    <p:wipe dir="d"/>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1" name="Group 10">
            <a:extLst>
              <a:ext uri="{FF2B5EF4-FFF2-40B4-BE49-F238E27FC236}">
                <a16:creationId xmlns:a16="http://schemas.microsoft.com/office/drawing/2014/main" id="{53CA3DAA-08BB-476F-9793-941CFAEA5E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7467600" cy="6858000"/>
            <a:chOff x="7467600" y="0"/>
            <a:chExt cx="4724400" cy="6858000"/>
          </a:xfrm>
        </p:grpSpPr>
        <p:sp>
          <p:nvSpPr>
            <p:cNvPr id="12" name="Rectangle 11">
              <a:extLst>
                <a:ext uri="{FF2B5EF4-FFF2-40B4-BE49-F238E27FC236}">
                  <a16:creationId xmlns:a16="http://schemas.microsoft.com/office/drawing/2014/main" id="{C1EF744A-E0CA-4659-9909-4B77BF70D3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09C8437-171E-4687-AA5E-A46A56AEE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4FEFA667-DE58-4745-9E9D-C6E61CB06A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69701" cy="6858000"/>
          </a:xfrm>
          <a:custGeom>
            <a:avLst/>
            <a:gdLst>
              <a:gd name="connsiteX0" fmla="*/ 369702 w 7467600"/>
              <a:gd name="connsiteY0" fmla="*/ 6712169 h 6858000"/>
              <a:gd name="connsiteX1" fmla="*/ 366575 w 7467600"/>
              <a:gd name="connsiteY1" fmla="*/ 6715556 h 6858000"/>
              <a:gd name="connsiteX2" fmla="*/ 371637 w 7467600"/>
              <a:gd name="connsiteY2" fmla="*/ 6713954 h 6858000"/>
              <a:gd name="connsiteX3" fmla="*/ 7090188 w 7467600"/>
              <a:gd name="connsiteY3" fmla="*/ 6584365 h 6858000"/>
              <a:gd name="connsiteX4" fmla="*/ 7440138 w 7467600"/>
              <a:gd name="connsiteY4" fmla="*/ 6622648 h 6858000"/>
              <a:gd name="connsiteX5" fmla="*/ 7467600 w 7467600"/>
              <a:gd name="connsiteY5" fmla="*/ 6628217 h 6858000"/>
              <a:gd name="connsiteX6" fmla="*/ 7467600 w 7467600"/>
              <a:gd name="connsiteY6" fmla="*/ 6668575 h 6858000"/>
              <a:gd name="connsiteX7" fmla="*/ 7392322 w 7467600"/>
              <a:gd name="connsiteY7" fmla="*/ 6658238 h 6858000"/>
              <a:gd name="connsiteX8" fmla="*/ 7467600 w 7467600"/>
              <a:gd name="connsiteY8" fmla="*/ 6683873 h 6858000"/>
              <a:gd name="connsiteX9" fmla="*/ 7467600 w 7467600"/>
              <a:gd name="connsiteY9" fmla="*/ 6714215 h 6858000"/>
              <a:gd name="connsiteX10" fmla="*/ 7447383 w 7467600"/>
              <a:gd name="connsiteY10" fmla="*/ 6707202 h 6858000"/>
              <a:gd name="connsiteX11" fmla="*/ 7289862 w 7467600"/>
              <a:gd name="connsiteY11" fmla="*/ 6659827 h 6858000"/>
              <a:gd name="connsiteX12" fmla="*/ 7434024 w 7467600"/>
              <a:gd name="connsiteY12" fmla="*/ 6722130 h 6858000"/>
              <a:gd name="connsiteX13" fmla="*/ 7467600 w 7467600"/>
              <a:gd name="connsiteY13" fmla="*/ 6736157 h 6858000"/>
              <a:gd name="connsiteX14" fmla="*/ 7467600 w 7467600"/>
              <a:gd name="connsiteY14" fmla="*/ 6767913 h 6858000"/>
              <a:gd name="connsiteX15" fmla="*/ 7271814 w 7467600"/>
              <a:gd name="connsiteY15" fmla="*/ 6684601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7090188 w 7467600"/>
              <a:gd name="connsiteY21" fmla="*/ 6584365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61797 w 7467600"/>
              <a:gd name="connsiteY74" fmla="*/ 5419899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126431 w 7467600"/>
              <a:gd name="connsiteY88" fmla="*/ 5737872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6861797 w 7467600"/>
              <a:gd name="connsiteY101" fmla="*/ 5419899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7133363 w 7467600"/>
              <a:gd name="connsiteY125" fmla="*/ 5050246 h 6858000"/>
              <a:gd name="connsiteX126" fmla="*/ 7450656 w 7467600"/>
              <a:gd name="connsiteY126" fmla="*/ 5134750 h 6858000"/>
              <a:gd name="connsiteX127" fmla="*/ 7467600 w 7467600"/>
              <a:gd name="connsiteY127" fmla="*/ 5142496 h 6858000"/>
              <a:gd name="connsiteX128" fmla="*/ 7467600 w 7467600"/>
              <a:gd name="connsiteY128" fmla="*/ 5158623 h 6858000"/>
              <a:gd name="connsiteX129" fmla="*/ 7427076 w 7467600"/>
              <a:gd name="connsiteY129" fmla="*/ 5142684 h 6858000"/>
              <a:gd name="connsiteX130" fmla="*/ 7467600 w 7467600"/>
              <a:gd name="connsiteY130" fmla="*/ 5164774 h 6858000"/>
              <a:gd name="connsiteX131" fmla="*/ 7467600 w 7467600"/>
              <a:gd name="connsiteY131" fmla="*/ 5199146 h 6858000"/>
              <a:gd name="connsiteX132" fmla="*/ 7391022 w 7467600"/>
              <a:gd name="connsiteY132" fmla="*/ 5158141 h 6858000"/>
              <a:gd name="connsiteX133" fmla="*/ 7312201 w 7467600"/>
              <a:gd name="connsiteY133" fmla="*/ 5128278 h 6858000"/>
              <a:gd name="connsiteX134" fmla="*/ 7343603 w 7467600"/>
              <a:gd name="connsiteY134" fmla="*/ 5149746 h 6858000"/>
              <a:gd name="connsiteX135" fmla="*/ 7467600 w 7467600"/>
              <a:gd name="connsiteY135" fmla="*/ 5241225 h 6858000"/>
              <a:gd name="connsiteX136" fmla="*/ 7467600 w 7467600"/>
              <a:gd name="connsiteY136" fmla="*/ 5277736 h 6858000"/>
              <a:gd name="connsiteX137" fmla="*/ 7327465 w 7467600"/>
              <a:gd name="connsiteY137" fmla="*/ 5174181 h 6858000"/>
              <a:gd name="connsiteX138" fmla="*/ 7244057 w 7467600"/>
              <a:gd name="connsiteY138" fmla="*/ 5124233 h 6858000"/>
              <a:gd name="connsiteX139" fmla="*/ 7353035 w 7467600"/>
              <a:gd name="connsiteY139" fmla="*/ 5197318 h 6858000"/>
              <a:gd name="connsiteX140" fmla="*/ 7467600 w 7467600"/>
              <a:gd name="connsiteY140" fmla="*/ 5297634 h 6858000"/>
              <a:gd name="connsiteX141" fmla="*/ 7467600 w 7467600"/>
              <a:gd name="connsiteY141" fmla="*/ 5361850 h 6858000"/>
              <a:gd name="connsiteX142" fmla="*/ 7368569 w 7467600"/>
              <a:gd name="connsiteY142" fmla="*/ 5270182 h 6858000"/>
              <a:gd name="connsiteX143" fmla="*/ 7131946 w 7467600"/>
              <a:gd name="connsiteY143" fmla="*/ 5075653 h 6858000"/>
              <a:gd name="connsiteX144" fmla="*/ 7133363 w 7467600"/>
              <a:gd name="connsiteY144" fmla="*/ 5050246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7467600 w 7467600"/>
              <a:gd name="connsiteY834" fmla="*/ 163142 h 6858000"/>
              <a:gd name="connsiteX835" fmla="*/ 7467600 w 7467600"/>
              <a:gd name="connsiteY835" fmla="*/ 789215 h 6858000"/>
              <a:gd name="connsiteX836" fmla="*/ 7451412 w 7467600"/>
              <a:gd name="connsiteY836" fmla="*/ 799572 h 6858000"/>
              <a:gd name="connsiteX837" fmla="*/ 7419999 w 7467600"/>
              <a:gd name="connsiteY837" fmla="*/ 774360 h 6858000"/>
              <a:gd name="connsiteX838" fmla="*/ 7429067 w 7467600"/>
              <a:gd name="connsiteY838" fmla="*/ 402737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29067 w 7467600"/>
              <a:gd name="connsiteY844" fmla="*/ 402737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7429067 w 7467600"/>
              <a:gd name="connsiteY848" fmla="*/ 402737 h 6858000"/>
              <a:gd name="connsiteX849" fmla="*/ 5905192 w 7467600"/>
              <a:gd name="connsiteY849" fmla="*/ 163079 h 6858000"/>
              <a:gd name="connsiteX850" fmla="*/ 5865655 w 7467600"/>
              <a:gd name="connsiteY850" fmla="*/ 171901 h 6858000"/>
              <a:gd name="connsiteX851" fmla="*/ 5259740 w 7467600"/>
              <a:gd name="connsiteY851" fmla="*/ 257013 h 6858000"/>
              <a:gd name="connsiteX852" fmla="*/ 5208466 w 7467600"/>
              <a:gd name="connsiteY852" fmla="*/ 257550 h 6858000"/>
              <a:gd name="connsiteX853" fmla="*/ 4980204 w 7467600"/>
              <a:gd name="connsiteY853" fmla="*/ 271903 h 6858000"/>
              <a:gd name="connsiteX854" fmla="*/ 5068068 w 7467600"/>
              <a:gd name="connsiteY854" fmla="*/ 282244 h 6858000"/>
              <a:gd name="connsiteX855" fmla="*/ 5153231 w 7467600"/>
              <a:gd name="connsiteY855" fmla="*/ 292240 h 6858000"/>
              <a:gd name="connsiteX856" fmla="*/ 5426491 w 7467600"/>
              <a:gd name="connsiteY856" fmla="*/ 281128 h 6858000"/>
              <a:gd name="connsiteX857" fmla="*/ 5731212 w 7467600"/>
              <a:gd name="connsiteY857" fmla="*/ 231951 h 6858000"/>
              <a:gd name="connsiteX858" fmla="*/ 5905192 w 7467600"/>
              <a:gd name="connsiteY858" fmla="*/ 163079 h 6858000"/>
              <a:gd name="connsiteX859" fmla="*/ 5944437 w 7467600"/>
              <a:gd name="connsiteY859" fmla="*/ 113829 h 6858000"/>
              <a:gd name="connsiteX860" fmla="*/ 5825032 w 7467600"/>
              <a:gd name="connsiteY860" fmla="*/ 146405 h 6858000"/>
              <a:gd name="connsiteX861" fmla="*/ 4955599 w 7467600"/>
              <a:gd name="connsiteY861" fmla="*/ 247008 h 6858000"/>
              <a:gd name="connsiteX862" fmla="*/ 5210104 w 7467600"/>
              <a:gd name="connsiteY862" fmla="*/ 228123 h 6858000"/>
              <a:gd name="connsiteX863" fmla="*/ 5261015 w 7467600"/>
              <a:gd name="connsiteY863" fmla="*/ 227087 h 6858000"/>
              <a:gd name="connsiteX864" fmla="*/ 5861181 w 7467600"/>
              <a:gd name="connsiteY864" fmla="*/ 143093 h 6858000"/>
              <a:gd name="connsiteX865" fmla="*/ 5961252 w 7467600"/>
              <a:gd name="connsiteY865" fmla="*/ 114820 h 6858000"/>
              <a:gd name="connsiteX866" fmla="*/ 5944437 w 7467600"/>
              <a:gd name="connsiteY866" fmla="*/ 113829 h 6858000"/>
              <a:gd name="connsiteX867" fmla="*/ 3882765 w 7467600"/>
              <a:gd name="connsiteY867" fmla="*/ 0 h 6858000"/>
              <a:gd name="connsiteX868" fmla="*/ 3995099 w 7467600"/>
              <a:gd name="connsiteY868" fmla="*/ 0 h 6858000"/>
              <a:gd name="connsiteX869" fmla="*/ 4163818 w 7467600"/>
              <a:gd name="connsiteY869" fmla="*/ 234104 h 6858000"/>
              <a:gd name="connsiteX870" fmla="*/ 4172099 w 7467600"/>
              <a:gd name="connsiteY870" fmla="*/ 234207 h 6858000"/>
              <a:gd name="connsiteX871" fmla="*/ 4784282 w 7467600"/>
              <a:gd name="connsiteY871" fmla="*/ 276561 h 6858000"/>
              <a:gd name="connsiteX872" fmla="*/ 4801687 w 7467600"/>
              <a:gd name="connsiteY872" fmla="*/ 267764 h 6858000"/>
              <a:gd name="connsiteX873" fmla="*/ 6082788 w 7467600"/>
              <a:gd name="connsiteY873" fmla="*/ 64119 h 6858000"/>
              <a:gd name="connsiteX874" fmla="*/ 6099442 w 7467600"/>
              <a:gd name="connsiteY874" fmla="*/ 82568 h 6858000"/>
              <a:gd name="connsiteX875" fmla="*/ 4804137 w 7467600"/>
              <a:gd name="connsiteY875" fmla="*/ 320931 h 6858000"/>
              <a:gd name="connsiteX876" fmla="*/ 4227047 w 7467600"/>
              <a:gd name="connsiteY876" fmla="*/ 313415 h 6858000"/>
              <a:gd name="connsiteX877" fmla="*/ 4346041 w 7467600"/>
              <a:gd name="connsiteY877" fmla="*/ 456086 h 6858000"/>
              <a:gd name="connsiteX878" fmla="*/ 4870967 w 7467600"/>
              <a:gd name="connsiteY878" fmla="*/ 963061 h 6858000"/>
              <a:gd name="connsiteX879" fmla="*/ 4889647 w 7467600"/>
              <a:gd name="connsiteY879" fmla="*/ 957147 h 6858000"/>
              <a:gd name="connsiteX880" fmla="*/ 5422504 w 7467600"/>
              <a:gd name="connsiteY880" fmla="*/ 805191 h 6858000"/>
              <a:gd name="connsiteX881" fmla="*/ 6087656 w 7467600"/>
              <a:gd name="connsiteY881" fmla="*/ 826703 h 6858000"/>
              <a:gd name="connsiteX882" fmla="*/ 6058717 w 7467600"/>
              <a:gd name="connsiteY882" fmla="*/ 865992 h 6858000"/>
              <a:gd name="connsiteX883" fmla="*/ 4974153 w 7467600"/>
              <a:gd name="connsiteY883" fmla="*/ 1045456 h 6858000"/>
              <a:gd name="connsiteX884" fmla="*/ 5627835 w 7467600"/>
              <a:gd name="connsiteY884" fmla="*/ 1472077 h 6858000"/>
              <a:gd name="connsiteX885" fmla="*/ 5629817 w 7467600"/>
              <a:gd name="connsiteY885" fmla="*/ 1471412 h 6858000"/>
              <a:gd name="connsiteX886" fmla="*/ 5634124 w 7467600"/>
              <a:gd name="connsiteY886" fmla="*/ 1470572 h 6858000"/>
              <a:gd name="connsiteX887" fmla="*/ 5755832 w 7467600"/>
              <a:gd name="connsiteY887" fmla="*/ 1383886 h 6858000"/>
              <a:gd name="connsiteX888" fmla="*/ 6014186 w 7467600"/>
              <a:gd name="connsiteY888" fmla="*/ 1279799 h 6858000"/>
              <a:gd name="connsiteX889" fmla="*/ 6901619 w 7467600"/>
              <a:gd name="connsiteY889" fmla="*/ 1047874 h 6858000"/>
              <a:gd name="connsiteX890" fmla="*/ 6931566 w 7467600"/>
              <a:gd name="connsiteY890" fmla="*/ 1062034 h 6858000"/>
              <a:gd name="connsiteX891" fmla="*/ 5790982 w 7467600"/>
              <a:gd name="connsiteY891" fmla="*/ 1561380 h 6858000"/>
              <a:gd name="connsiteX892" fmla="*/ 6188971 w 7467600"/>
              <a:gd name="connsiteY892" fmla="*/ 1755168 h 6858000"/>
              <a:gd name="connsiteX893" fmla="*/ 6202446 w 7467600"/>
              <a:gd name="connsiteY893" fmla="*/ 1752268 h 6858000"/>
              <a:gd name="connsiteX894" fmla="*/ 7179560 w 7467600"/>
              <a:gd name="connsiteY894" fmla="*/ 1467551 h 6858000"/>
              <a:gd name="connsiteX895" fmla="*/ 7158730 w 7467600"/>
              <a:gd name="connsiteY895" fmla="*/ 1507835 h 6858000"/>
              <a:gd name="connsiteX896" fmla="*/ 6326959 w 7467600"/>
              <a:gd name="connsiteY896" fmla="*/ 1817686 h 6858000"/>
              <a:gd name="connsiteX897" fmla="*/ 6537433 w 7467600"/>
              <a:gd name="connsiteY897" fmla="*/ 1907790 h 6858000"/>
              <a:gd name="connsiteX898" fmla="*/ 6550221 w 7467600"/>
              <a:gd name="connsiteY898" fmla="*/ 1910729 h 6858000"/>
              <a:gd name="connsiteX899" fmla="*/ 6964438 w 7467600"/>
              <a:gd name="connsiteY899" fmla="*/ 2209505 h 6858000"/>
              <a:gd name="connsiteX900" fmla="*/ 7367862 w 7467600"/>
              <a:gd name="connsiteY900" fmla="*/ 2806833 h 6858000"/>
              <a:gd name="connsiteX901" fmla="*/ 7364329 w 7467600"/>
              <a:gd name="connsiteY901" fmla="*/ 2826907 h 6858000"/>
              <a:gd name="connsiteX902" fmla="*/ 7290545 w 7467600"/>
              <a:gd name="connsiteY902" fmla="*/ 2850663 h 6858000"/>
              <a:gd name="connsiteX903" fmla="*/ 6472036 w 7467600"/>
              <a:gd name="connsiteY903" fmla="*/ 1959003 h 6858000"/>
              <a:gd name="connsiteX904" fmla="*/ 5792897 w 7467600"/>
              <a:gd name="connsiteY904" fmla="*/ 1647747 h 6858000"/>
              <a:gd name="connsiteX905" fmla="*/ 5842751 w 7467600"/>
              <a:gd name="connsiteY905" fmla="*/ 1816112 h 6858000"/>
              <a:gd name="connsiteX906" fmla="*/ 5847424 w 7467600"/>
              <a:gd name="connsiteY906" fmla="*/ 1815776 h 6858000"/>
              <a:gd name="connsiteX907" fmla="*/ 6399821 w 7467600"/>
              <a:gd name="connsiteY907" fmla="*/ 2344799 h 6858000"/>
              <a:gd name="connsiteX908" fmla="*/ 6323232 w 7467600"/>
              <a:gd name="connsiteY908" fmla="*/ 2389634 h 6858000"/>
              <a:gd name="connsiteX909" fmla="*/ 5942958 w 7467600"/>
              <a:gd name="connsiteY909" fmla="*/ 2077708 h 6858000"/>
              <a:gd name="connsiteX910" fmla="*/ 5921559 w 7467600"/>
              <a:gd name="connsiteY910" fmla="*/ 2378596 h 6858000"/>
              <a:gd name="connsiteX911" fmla="*/ 5817651 w 7467600"/>
              <a:gd name="connsiteY911" fmla="*/ 3023919 h 6858000"/>
              <a:gd name="connsiteX912" fmla="*/ 5729634 w 7467600"/>
              <a:gd name="connsiteY912" fmla="*/ 3051849 h 6858000"/>
              <a:gd name="connsiteX913" fmla="*/ 5611018 w 7467600"/>
              <a:gd name="connsiteY913" fmla="*/ 2316769 h 6858000"/>
              <a:gd name="connsiteX914" fmla="*/ 5687608 w 7467600"/>
              <a:gd name="connsiteY914" fmla="*/ 2039972 h 6858000"/>
              <a:gd name="connsiteX915" fmla="*/ 5657554 w 7467600"/>
              <a:gd name="connsiteY915" fmla="*/ 1576445 h 6858000"/>
              <a:gd name="connsiteX916" fmla="*/ 5150475 w 7467600"/>
              <a:gd name="connsiteY916" fmla="*/ 1274012 h 6858000"/>
              <a:gd name="connsiteX917" fmla="*/ 5349142 w 7467600"/>
              <a:gd name="connsiteY917" fmla="*/ 2204405 h 6858000"/>
              <a:gd name="connsiteX918" fmla="*/ 5262214 w 7467600"/>
              <a:gd name="connsiteY918" fmla="*/ 2233836 h 6858000"/>
              <a:gd name="connsiteX919" fmla="*/ 4981539 w 7467600"/>
              <a:gd name="connsiteY919" fmla="*/ 1542201 h 6858000"/>
              <a:gd name="connsiteX920" fmla="*/ 4958461 w 7467600"/>
              <a:gd name="connsiteY920" fmla="*/ 1136957 h 6858000"/>
              <a:gd name="connsiteX921" fmla="*/ 4655015 w 7467600"/>
              <a:gd name="connsiteY921" fmla="*/ 891426 h 6858000"/>
              <a:gd name="connsiteX922" fmla="*/ 4348002 w 7467600"/>
              <a:gd name="connsiteY922" fmla="*/ 2205895 h 6858000"/>
              <a:gd name="connsiteX923" fmla="*/ 4262250 w 7467600"/>
              <a:gd name="connsiteY923" fmla="*/ 2219972 h 6858000"/>
              <a:gd name="connsiteX924" fmla="*/ 4550611 w 7467600"/>
              <a:gd name="connsiteY924" fmla="*/ 817540 h 6858000"/>
              <a:gd name="connsiteX925" fmla="*/ 4564418 w 7467600"/>
              <a:gd name="connsiteY925" fmla="*/ 808293 h 6858000"/>
              <a:gd name="connsiteX926" fmla="*/ 4266388 w 7467600"/>
              <a:gd name="connsiteY926" fmla="*/ 500083 h 6858000"/>
              <a:gd name="connsiteX927" fmla="*/ 4032842 w 7467600"/>
              <a:gd name="connsiteY927" fmla="*/ 211809 h 6858000"/>
              <a:gd name="connsiteX928" fmla="*/ 3882765 w 7467600"/>
              <a:gd name="connsiteY928" fmla="*/ 0 h 6858000"/>
              <a:gd name="connsiteX929" fmla="*/ 3721337 w 7467600"/>
              <a:gd name="connsiteY929" fmla="*/ 0 h 6858000"/>
              <a:gd name="connsiteX930" fmla="*/ 3797544 w 7467600"/>
              <a:gd name="connsiteY930" fmla="*/ 0 h 6858000"/>
              <a:gd name="connsiteX931" fmla="*/ 3775734 w 7467600"/>
              <a:gd name="connsiteY931" fmla="*/ 95131 h 6858000"/>
              <a:gd name="connsiteX932" fmla="*/ 3724807 w 7467600"/>
              <a:gd name="connsiteY932" fmla="*/ 272257 h 6858000"/>
              <a:gd name="connsiteX933" fmla="*/ 3726844 w 7467600"/>
              <a:gd name="connsiteY933" fmla="*/ 282988 h 6858000"/>
              <a:gd name="connsiteX934" fmla="*/ 3742664 w 7467600"/>
              <a:gd name="connsiteY934" fmla="*/ 279918 h 6858000"/>
              <a:gd name="connsiteX935" fmla="*/ 4103910 w 7467600"/>
              <a:gd name="connsiteY935" fmla="*/ 1161917 h 6858000"/>
              <a:gd name="connsiteX936" fmla="*/ 4020269 w 7467600"/>
              <a:gd name="connsiteY936" fmla="*/ 1200406 h 6858000"/>
              <a:gd name="connsiteX937" fmla="*/ 3674882 w 7467600"/>
              <a:gd name="connsiteY937" fmla="*/ 488524 h 6858000"/>
              <a:gd name="connsiteX938" fmla="*/ 3132682 w 7467600"/>
              <a:gd name="connsiteY938" fmla="*/ 1072284 h 6858000"/>
              <a:gd name="connsiteX939" fmla="*/ 2716346 w 7467600"/>
              <a:gd name="connsiteY939" fmla="*/ 1276376 h 6858000"/>
              <a:gd name="connsiteX940" fmla="*/ 2716772 w 7467600"/>
              <a:gd name="connsiteY940" fmla="*/ 1255462 h 6858000"/>
              <a:gd name="connsiteX941" fmla="*/ 3471096 w 7467600"/>
              <a:gd name="connsiteY941" fmla="*/ 437072 h 6858000"/>
              <a:gd name="connsiteX942" fmla="*/ 3639057 w 7467600"/>
              <a:gd name="connsiteY942" fmla="*/ 286334 h 6858000"/>
              <a:gd name="connsiteX943" fmla="*/ 3640309 w 7467600"/>
              <a:gd name="connsiteY943" fmla="*/ 284664 h 6858000"/>
              <a:gd name="connsiteX944" fmla="*/ 3646022 w 7467600"/>
              <a:gd name="connsiteY944" fmla="*/ 276711 h 6858000"/>
              <a:gd name="connsiteX945" fmla="*/ 3707943 w 7467600"/>
              <a:gd name="connsiteY945" fmla="*/ 65958 h 6858000"/>
              <a:gd name="connsiteX946" fmla="*/ 3721337 w 7467600"/>
              <a:gd name="connsiteY946" fmla="*/ 0 h 6858000"/>
              <a:gd name="connsiteX947" fmla="*/ 2867960 w 7467600"/>
              <a:gd name="connsiteY947" fmla="*/ 0 h 6858000"/>
              <a:gd name="connsiteX948" fmla="*/ 2926351 w 7467600"/>
              <a:gd name="connsiteY948" fmla="*/ 0 h 6858000"/>
              <a:gd name="connsiteX949" fmla="*/ 2902823 w 7467600"/>
              <a:gd name="connsiteY949" fmla="*/ 262929 h 6858000"/>
              <a:gd name="connsiteX950" fmla="*/ 2940663 w 7467600"/>
              <a:gd name="connsiteY950" fmla="*/ 140884 h 6858000"/>
              <a:gd name="connsiteX951" fmla="*/ 2947039 w 7467600"/>
              <a:gd name="connsiteY951" fmla="*/ 122524 h 6858000"/>
              <a:gd name="connsiteX952" fmla="*/ 2984316 w 7467600"/>
              <a:gd name="connsiteY952" fmla="*/ 0 h 6858000"/>
              <a:gd name="connsiteX953" fmla="*/ 3016114 w 7467600"/>
              <a:gd name="connsiteY953" fmla="*/ 0 h 6858000"/>
              <a:gd name="connsiteX954" fmla="*/ 2979949 w 7467600"/>
              <a:gd name="connsiteY954" fmla="*/ 119274 h 6858000"/>
              <a:gd name="connsiteX955" fmla="*/ 3023879 w 7467600"/>
              <a:gd name="connsiteY955" fmla="*/ 0 h 6858000"/>
              <a:gd name="connsiteX956" fmla="*/ 3105400 w 7467600"/>
              <a:gd name="connsiteY956" fmla="*/ 0 h 6858000"/>
              <a:gd name="connsiteX957" fmla="*/ 3094669 w 7467600"/>
              <a:gd name="connsiteY957" fmla="*/ 30308 h 6858000"/>
              <a:gd name="connsiteX958" fmla="*/ 2901945 w 7467600"/>
              <a:gd name="connsiteY958" fmla="*/ 466538 h 6858000"/>
              <a:gd name="connsiteX959" fmla="*/ 2815209 w 7467600"/>
              <a:gd name="connsiteY959" fmla="*/ 497361 h 6858000"/>
              <a:gd name="connsiteX960" fmla="*/ 2844845 w 7467600"/>
              <a:gd name="connsiteY960" fmla="*/ 127638 h 6858000"/>
              <a:gd name="connsiteX961" fmla="*/ 2867960 w 7467600"/>
              <a:gd name="connsiteY961" fmla="*/ 0 h 6858000"/>
              <a:gd name="connsiteX962" fmla="*/ 1057230 w 7467600"/>
              <a:gd name="connsiteY962" fmla="*/ 0 h 6858000"/>
              <a:gd name="connsiteX963" fmla="*/ 1111003 w 7467600"/>
              <a:gd name="connsiteY963" fmla="*/ 0 h 6858000"/>
              <a:gd name="connsiteX964" fmla="*/ 1125553 w 7467600"/>
              <a:gd name="connsiteY964" fmla="*/ 52588 h 6858000"/>
              <a:gd name="connsiteX965" fmla="*/ 1304276 w 7467600"/>
              <a:gd name="connsiteY965" fmla="*/ 476275 h 6858000"/>
              <a:gd name="connsiteX966" fmla="*/ 1492066 w 7467600"/>
              <a:gd name="connsiteY966" fmla="*/ 886333 h 6858000"/>
              <a:gd name="connsiteX967" fmla="*/ 1423698 w 7467600"/>
              <a:gd name="connsiteY967" fmla="*/ 710817 h 6858000"/>
              <a:gd name="connsiteX968" fmla="*/ 1357609 w 7467600"/>
              <a:gd name="connsiteY968" fmla="*/ 532892 h 6858000"/>
              <a:gd name="connsiteX969" fmla="*/ 1309550 w 7467600"/>
              <a:gd name="connsiteY969" fmla="*/ 374031 h 6858000"/>
              <a:gd name="connsiteX970" fmla="*/ 1193673 w 7467600"/>
              <a:gd name="connsiteY970" fmla="*/ 49533 h 6858000"/>
              <a:gd name="connsiteX971" fmla="*/ 1164391 w 7467600"/>
              <a:gd name="connsiteY971" fmla="*/ 0 h 6858000"/>
              <a:gd name="connsiteX972" fmla="*/ 1200666 w 7467600"/>
              <a:gd name="connsiteY972" fmla="*/ 0 h 6858000"/>
              <a:gd name="connsiteX973" fmla="*/ 1223408 w 7467600"/>
              <a:gd name="connsiteY973" fmla="*/ 38996 h 6858000"/>
              <a:gd name="connsiteX974" fmla="*/ 1339635 w 7467600"/>
              <a:gd name="connsiteY974" fmla="*/ 365517 h 6858000"/>
              <a:gd name="connsiteX975" fmla="*/ 1387469 w 7467600"/>
              <a:gd name="connsiteY975" fmla="*/ 523079 h 6858000"/>
              <a:gd name="connsiteX976" fmla="*/ 1452685 w 7467600"/>
              <a:gd name="connsiteY976" fmla="*/ 699806 h 6858000"/>
              <a:gd name="connsiteX977" fmla="*/ 1492092 w 7467600"/>
              <a:gd name="connsiteY977" fmla="*/ 800424 h 6858000"/>
              <a:gd name="connsiteX978" fmla="*/ 1455302 w 7467600"/>
              <a:gd name="connsiteY978" fmla="*/ 632913 h 6858000"/>
              <a:gd name="connsiteX979" fmla="*/ 1222336 w 7467600"/>
              <a:gd name="connsiteY979" fmla="*/ 9480 h 6858000"/>
              <a:gd name="connsiteX980" fmla="*/ 1214634 w 7467600"/>
              <a:gd name="connsiteY980" fmla="*/ 0 h 6858000"/>
              <a:gd name="connsiteX981" fmla="*/ 1289827 w 7467600"/>
              <a:gd name="connsiteY981" fmla="*/ 0 h 6858000"/>
              <a:gd name="connsiteX982" fmla="*/ 1321076 w 7467600"/>
              <a:gd name="connsiteY982" fmla="*/ 59722 h 6858000"/>
              <a:gd name="connsiteX983" fmla="*/ 1512579 w 7467600"/>
              <a:gd name="connsiteY983" fmla="*/ 626441 h 6858000"/>
              <a:gd name="connsiteX984" fmla="*/ 1506076 w 7467600"/>
              <a:gd name="connsiteY984" fmla="*/ 1089289 h 6858000"/>
              <a:gd name="connsiteX985" fmla="*/ 1486346 w 7467600"/>
              <a:gd name="connsiteY985" fmla="*/ 1079919 h 6858000"/>
              <a:gd name="connsiteX986" fmla="*/ 1070511 w 7467600"/>
              <a:gd name="connsiteY986" fmla="*/ 48609 h 6858000"/>
              <a:gd name="connsiteX987" fmla="*/ 1057230 w 7467600"/>
              <a:gd name="connsiteY987" fmla="*/ 0 h 6858000"/>
              <a:gd name="connsiteX988" fmla="*/ 43151 w 7467600"/>
              <a:gd name="connsiteY988" fmla="*/ 0 h 6858000"/>
              <a:gd name="connsiteX989" fmla="*/ 95283 w 7467600"/>
              <a:gd name="connsiteY989" fmla="*/ 0 h 6858000"/>
              <a:gd name="connsiteX990" fmla="*/ 300708 w 7467600"/>
              <a:gd name="connsiteY990" fmla="*/ 154571 h 6858000"/>
              <a:gd name="connsiteX991" fmla="*/ 530414 w 7467600"/>
              <a:gd name="connsiteY991" fmla="*/ 354673 h 6858000"/>
              <a:gd name="connsiteX992" fmla="*/ 333785 w 7467600"/>
              <a:gd name="connsiteY992" fmla="*/ 161564 h 6858000"/>
              <a:gd name="connsiteX993" fmla="*/ 147005 w 7467600"/>
              <a:gd name="connsiteY993" fmla="*/ 0 h 6858000"/>
              <a:gd name="connsiteX994" fmla="*/ 272509 w 7467600"/>
              <a:gd name="connsiteY994" fmla="*/ 0 h 6858000"/>
              <a:gd name="connsiteX995" fmla="*/ 326276 w 7467600"/>
              <a:gd name="connsiteY995" fmla="*/ 45847 h 6858000"/>
              <a:gd name="connsiteX996" fmla="*/ 823759 w 7467600"/>
              <a:gd name="connsiteY996" fmla="*/ 574145 h 6858000"/>
              <a:gd name="connsiteX997" fmla="*/ 811254 w 7467600"/>
              <a:gd name="connsiteY997" fmla="*/ 665546 h 6858000"/>
              <a:gd name="connsiteX998" fmla="*/ 154042 w 7467600"/>
              <a:gd name="connsiteY998" fmla="*/ 261522 h 6858000"/>
              <a:gd name="connsiteX999" fmla="*/ 13550 w 7467600"/>
              <a:gd name="connsiteY999" fmla="*/ 158423 h 6858000"/>
              <a:gd name="connsiteX1000" fmla="*/ 0 w 7467600"/>
              <a:gd name="connsiteY1000" fmla="*/ 146618 h 6858000"/>
              <a:gd name="connsiteX1001" fmla="*/ 0 w 7467600"/>
              <a:gd name="connsiteY1001" fmla="*/ 59161 h 6858000"/>
              <a:gd name="connsiteX1002" fmla="*/ 45427 w 7467600"/>
              <a:gd name="connsiteY1002" fmla="*/ 101078 h 6858000"/>
              <a:gd name="connsiteX1003" fmla="*/ 630103 w 7467600"/>
              <a:gd name="connsiteY1003" fmla="*/ 485885 h 6858000"/>
              <a:gd name="connsiteX1004" fmla="*/ 532040 w 7467600"/>
              <a:gd name="connsiteY1004" fmla="*/ 399359 h 6858000"/>
              <a:gd name="connsiteX1005" fmla="*/ 517618 w 7467600"/>
              <a:gd name="connsiteY1005" fmla="*/ 385726 h 6858000"/>
              <a:gd name="connsiteX1006" fmla="*/ 285074 w 7467600"/>
              <a:gd name="connsiteY1006" fmla="*/ 182755 h 6858000"/>
              <a:gd name="connsiteX1007" fmla="*/ 43151 w 7467600"/>
              <a:gd name="connsiteY100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19999 w 7467600"/>
              <a:gd name="connsiteY844" fmla="*/ 774360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5905192 w 7467600"/>
              <a:gd name="connsiteY848" fmla="*/ 163079 h 6858000"/>
              <a:gd name="connsiteX849" fmla="*/ 5865655 w 7467600"/>
              <a:gd name="connsiteY849" fmla="*/ 171901 h 6858000"/>
              <a:gd name="connsiteX850" fmla="*/ 5259740 w 7467600"/>
              <a:gd name="connsiteY850" fmla="*/ 257013 h 6858000"/>
              <a:gd name="connsiteX851" fmla="*/ 5208466 w 7467600"/>
              <a:gd name="connsiteY851" fmla="*/ 257550 h 6858000"/>
              <a:gd name="connsiteX852" fmla="*/ 4980204 w 7467600"/>
              <a:gd name="connsiteY852" fmla="*/ 271903 h 6858000"/>
              <a:gd name="connsiteX853" fmla="*/ 5068068 w 7467600"/>
              <a:gd name="connsiteY853" fmla="*/ 282244 h 6858000"/>
              <a:gd name="connsiteX854" fmla="*/ 5153231 w 7467600"/>
              <a:gd name="connsiteY854" fmla="*/ 292240 h 6858000"/>
              <a:gd name="connsiteX855" fmla="*/ 5426491 w 7467600"/>
              <a:gd name="connsiteY855" fmla="*/ 281128 h 6858000"/>
              <a:gd name="connsiteX856" fmla="*/ 5731212 w 7467600"/>
              <a:gd name="connsiteY856" fmla="*/ 231951 h 6858000"/>
              <a:gd name="connsiteX857" fmla="*/ 5905192 w 7467600"/>
              <a:gd name="connsiteY857" fmla="*/ 163079 h 6858000"/>
              <a:gd name="connsiteX858" fmla="*/ 5944437 w 7467600"/>
              <a:gd name="connsiteY858" fmla="*/ 113829 h 6858000"/>
              <a:gd name="connsiteX859" fmla="*/ 5825032 w 7467600"/>
              <a:gd name="connsiteY859" fmla="*/ 146405 h 6858000"/>
              <a:gd name="connsiteX860" fmla="*/ 4955599 w 7467600"/>
              <a:gd name="connsiteY860" fmla="*/ 247008 h 6858000"/>
              <a:gd name="connsiteX861" fmla="*/ 5210104 w 7467600"/>
              <a:gd name="connsiteY861" fmla="*/ 228123 h 6858000"/>
              <a:gd name="connsiteX862" fmla="*/ 5261015 w 7467600"/>
              <a:gd name="connsiteY862" fmla="*/ 227087 h 6858000"/>
              <a:gd name="connsiteX863" fmla="*/ 5861181 w 7467600"/>
              <a:gd name="connsiteY863" fmla="*/ 143093 h 6858000"/>
              <a:gd name="connsiteX864" fmla="*/ 5961252 w 7467600"/>
              <a:gd name="connsiteY864" fmla="*/ 114820 h 6858000"/>
              <a:gd name="connsiteX865" fmla="*/ 5944437 w 7467600"/>
              <a:gd name="connsiteY865" fmla="*/ 113829 h 6858000"/>
              <a:gd name="connsiteX866" fmla="*/ 3882765 w 7467600"/>
              <a:gd name="connsiteY866" fmla="*/ 0 h 6858000"/>
              <a:gd name="connsiteX867" fmla="*/ 3995099 w 7467600"/>
              <a:gd name="connsiteY867" fmla="*/ 0 h 6858000"/>
              <a:gd name="connsiteX868" fmla="*/ 4163818 w 7467600"/>
              <a:gd name="connsiteY868" fmla="*/ 234104 h 6858000"/>
              <a:gd name="connsiteX869" fmla="*/ 4172099 w 7467600"/>
              <a:gd name="connsiteY869" fmla="*/ 234207 h 6858000"/>
              <a:gd name="connsiteX870" fmla="*/ 4784282 w 7467600"/>
              <a:gd name="connsiteY870" fmla="*/ 276561 h 6858000"/>
              <a:gd name="connsiteX871" fmla="*/ 4801687 w 7467600"/>
              <a:gd name="connsiteY871" fmla="*/ 267764 h 6858000"/>
              <a:gd name="connsiteX872" fmla="*/ 6082788 w 7467600"/>
              <a:gd name="connsiteY872" fmla="*/ 64119 h 6858000"/>
              <a:gd name="connsiteX873" fmla="*/ 6099442 w 7467600"/>
              <a:gd name="connsiteY873" fmla="*/ 82568 h 6858000"/>
              <a:gd name="connsiteX874" fmla="*/ 4804137 w 7467600"/>
              <a:gd name="connsiteY874" fmla="*/ 320931 h 6858000"/>
              <a:gd name="connsiteX875" fmla="*/ 4227047 w 7467600"/>
              <a:gd name="connsiteY875" fmla="*/ 313415 h 6858000"/>
              <a:gd name="connsiteX876" fmla="*/ 4346041 w 7467600"/>
              <a:gd name="connsiteY876" fmla="*/ 456086 h 6858000"/>
              <a:gd name="connsiteX877" fmla="*/ 4870967 w 7467600"/>
              <a:gd name="connsiteY877" fmla="*/ 963061 h 6858000"/>
              <a:gd name="connsiteX878" fmla="*/ 4889647 w 7467600"/>
              <a:gd name="connsiteY878" fmla="*/ 957147 h 6858000"/>
              <a:gd name="connsiteX879" fmla="*/ 5422504 w 7467600"/>
              <a:gd name="connsiteY879" fmla="*/ 805191 h 6858000"/>
              <a:gd name="connsiteX880" fmla="*/ 6087656 w 7467600"/>
              <a:gd name="connsiteY880" fmla="*/ 826703 h 6858000"/>
              <a:gd name="connsiteX881" fmla="*/ 6058717 w 7467600"/>
              <a:gd name="connsiteY881" fmla="*/ 865992 h 6858000"/>
              <a:gd name="connsiteX882" fmla="*/ 4974153 w 7467600"/>
              <a:gd name="connsiteY882" fmla="*/ 1045456 h 6858000"/>
              <a:gd name="connsiteX883" fmla="*/ 5627835 w 7467600"/>
              <a:gd name="connsiteY883" fmla="*/ 1472077 h 6858000"/>
              <a:gd name="connsiteX884" fmla="*/ 5629817 w 7467600"/>
              <a:gd name="connsiteY884" fmla="*/ 1471412 h 6858000"/>
              <a:gd name="connsiteX885" fmla="*/ 5634124 w 7467600"/>
              <a:gd name="connsiteY885" fmla="*/ 1470572 h 6858000"/>
              <a:gd name="connsiteX886" fmla="*/ 5755832 w 7467600"/>
              <a:gd name="connsiteY886" fmla="*/ 1383886 h 6858000"/>
              <a:gd name="connsiteX887" fmla="*/ 6014186 w 7467600"/>
              <a:gd name="connsiteY887" fmla="*/ 1279799 h 6858000"/>
              <a:gd name="connsiteX888" fmla="*/ 6901619 w 7467600"/>
              <a:gd name="connsiteY888" fmla="*/ 1047874 h 6858000"/>
              <a:gd name="connsiteX889" fmla="*/ 6931566 w 7467600"/>
              <a:gd name="connsiteY889" fmla="*/ 1062034 h 6858000"/>
              <a:gd name="connsiteX890" fmla="*/ 5790982 w 7467600"/>
              <a:gd name="connsiteY890" fmla="*/ 1561380 h 6858000"/>
              <a:gd name="connsiteX891" fmla="*/ 6188971 w 7467600"/>
              <a:gd name="connsiteY891" fmla="*/ 1755168 h 6858000"/>
              <a:gd name="connsiteX892" fmla="*/ 6202446 w 7467600"/>
              <a:gd name="connsiteY892" fmla="*/ 1752268 h 6858000"/>
              <a:gd name="connsiteX893" fmla="*/ 7179560 w 7467600"/>
              <a:gd name="connsiteY893" fmla="*/ 1467551 h 6858000"/>
              <a:gd name="connsiteX894" fmla="*/ 7158730 w 7467600"/>
              <a:gd name="connsiteY894" fmla="*/ 1507835 h 6858000"/>
              <a:gd name="connsiteX895" fmla="*/ 6326959 w 7467600"/>
              <a:gd name="connsiteY895" fmla="*/ 1817686 h 6858000"/>
              <a:gd name="connsiteX896" fmla="*/ 6537433 w 7467600"/>
              <a:gd name="connsiteY896" fmla="*/ 1907790 h 6858000"/>
              <a:gd name="connsiteX897" fmla="*/ 6550221 w 7467600"/>
              <a:gd name="connsiteY897" fmla="*/ 1910729 h 6858000"/>
              <a:gd name="connsiteX898" fmla="*/ 6964438 w 7467600"/>
              <a:gd name="connsiteY898" fmla="*/ 2209505 h 6858000"/>
              <a:gd name="connsiteX899" fmla="*/ 7367862 w 7467600"/>
              <a:gd name="connsiteY899" fmla="*/ 2806833 h 6858000"/>
              <a:gd name="connsiteX900" fmla="*/ 7364329 w 7467600"/>
              <a:gd name="connsiteY900" fmla="*/ 2826907 h 6858000"/>
              <a:gd name="connsiteX901" fmla="*/ 7290545 w 7467600"/>
              <a:gd name="connsiteY901" fmla="*/ 2850663 h 6858000"/>
              <a:gd name="connsiteX902" fmla="*/ 6472036 w 7467600"/>
              <a:gd name="connsiteY902" fmla="*/ 1959003 h 6858000"/>
              <a:gd name="connsiteX903" fmla="*/ 5792897 w 7467600"/>
              <a:gd name="connsiteY903" fmla="*/ 1647747 h 6858000"/>
              <a:gd name="connsiteX904" fmla="*/ 5842751 w 7467600"/>
              <a:gd name="connsiteY904" fmla="*/ 1816112 h 6858000"/>
              <a:gd name="connsiteX905" fmla="*/ 5847424 w 7467600"/>
              <a:gd name="connsiteY905" fmla="*/ 1815776 h 6858000"/>
              <a:gd name="connsiteX906" fmla="*/ 6399821 w 7467600"/>
              <a:gd name="connsiteY906" fmla="*/ 2344799 h 6858000"/>
              <a:gd name="connsiteX907" fmla="*/ 6323232 w 7467600"/>
              <a:gd name="connsiteY907" fmla="*/ 2389634 h 6858000"/>
              <a:gd name="connsiteX908" fmla="*/ 5942958 w 7467600"/>
              <a:gd name="connsiteY908" fmla="*/ 2077708 h 6858000"/>
              <a:gd name="connsiteX909" fmla="*/ 5921559 w 7467600"/>
              <a:gd name="connsiteY909" fmla="*/ 2378596 h 6858000"/>
              <a:gd name="connsiteX910" fmla="*/ 5817651 w 7467600"/>
              <a:gd name="connsiteY910" fmla="*/ 3023919 h 6858000"/>
              <a:gd name="connsiteX911" fmla="*/ 5729634 w 7467600"/>
              <a:gd name="connsiteY911" fmla="*/ 3051849 h 6858000"/>
              <a:gd name="connsiteX912" fmla="*/ 5611018 w 7467600"/>
              <a:gd name="connsiteY912" fmla="*/ 2316769 h 6858000"/>
              <a:gd name="connsiteX913" fmla="*/ 5687608 w 7467600"/>
              <a:gd name="connsiteY913" fmla="*/ 2039972 h 6858000"/>
              <a:gd name="connsiteX914" fmla="*/ 5657554 w 7467600"/>
              <a:gd name="connsiteY914" fmla="*/ 1576445 h 6858000"/>
              <a:gd name="connsiteX915" fmla="*/ 5150475 w 7467600"/>
              <a:gd name="connsiteY915" fmla="*/ 1274012 h 6858000"/>
              <a:gd name="connsiteX916" fmla="*/ 5349142 w 7467600"/>
              <a:gd name="connsiteY916" fmla="*/ 2204405 h 6858000"/>
              <a:gd name="connsiteX917" fmla="*/ 5262214 w 7467600"/>
              <a:gd name="connsiteY917" fmla="*/ 2233836 h 6858000"/>
              <a:gd name="connsiteX918" fmla="*/ 4981539 w 7467600"/>
              <a:gd name="connsiteY918" fmla="*/ 1542201 h 6858000"/>
              <a:gd name="connsiteX919" fmla="*/ 4958461 w 7467600"/>
              <a:gd name="connsiteY919" fmla="*/ 1136957 h 6858000"/>
              <a:gd name="connsiteX920" fmla="*/ 4655015 w 7467600"/>
              <a:gd name="connsiteY920" fmla="*/ 891426 h 6858000"/>
              <a:gd name="connsiteX921" fmla="*/ 4348002 w 7467600"/>
              <a:gd name="connsiteY921" fmla="*/ 2205895 h 6858000"/>
              <a:gd name="connsiteX922" fmla="*/ 4262250 w 7467600"/>
              <a:gd name="connsiteY922" fmla="*/ 2219972 h 6858000"/>
              <a:gd name="connsiteX923" fmla="*/ 4550611 w 7467600"/>
              <a:gd name="connsiteY923" fmla="*/ 817540 h 6858000"/>
              <a:gd name="connsiteX924" fmla="*/ 4564418 w 7467600"/>
              <a:gd name="connsiteY924" fmla="*/ 808293 h 6858000"/>
              <a:gd name="connsiteX925" fmla="*/ 4266388 w 7467600"/>
              <a:gd name="connsiteY925" fmla="*/ 500083 h 6858000"/>
              <a:gd name="connsiteX926" fmla="*/ 4032842 w 7467600"/>
              <a:gd name="connsiteY926" fmla="*/ 211809 h 6858000"/>
              <a:gd name="connsiteX927" fmla="*/ 3882765 w 7467600"/>
              <a:gd name="connsiteY927" fmla="*/ 0 h 6858000"/>
              <a:gd name="connsiteX928" fmla="*/ 3721337 w 7467600"/>
              <a:gd name="connsiteY928" fmla="*/ 0 h 6858000"/>
              <a:gd name="connsiteX929" fmla="*/ 3797544 w 7467600"/>
              <a:gd name="connsiteY929" fmla="*/ 0 h 6858000"/>
              <a:gd name="connsiteX930" fmla="*/ 3775734 w 7467600"/>
              <a:gd name="connsiteY930" fmla="*/ 95131 h 6858000"/>
              <a:gd name="connsiteX931" fmla="*/ 3724807 w 7467600"/>
              <a:gd name="connsiteY931" fmla="*/ 272257 h 6858000"/>
              <a:gd name="connsiteX932" fmla="*/ 3726844 w 7467600"/>
              <a:gd name="connsiteY932" fmla="*/ 282988 h 6858000"/>
              <a:gd name="connsiteX933" fmla="*/ 3742664 w 7467600"/>
              <a:gd name="connsiteY933" fmla="*/ 279918 h 6858000"/>
              <a:gd name="connsiteX934" fmla="*/ 4103910 w 7467600"/>
              <a:gd name="connsiteY934" fmla="*/ 1161917 h 6858000"/>
              <a:gd name="connsiteX935" fmla="*/ 4020269 w 7467600"/>
              <a:gd name="connsiteY935" fmla="*/ 1200406 h 6858000"/>
              <a:gd name="connsiteX936" fmla="*/ 3674882 w 7467600"/>
              <a:gd name="connsiteY936" fmla="*/ 488524 h 6858000"/>
              <a:gd name="connsiteX937" fmla="*/ 3132682 w 7467600"/>
              <a:gd name="connsiteY937" fmla="*/ 1072284 h 6858000"/>
              <a:gd name="connsiteX938" fmla="*/ 2716346 w 7467600"/>
              <a:gd name="connsiteY938" fmla="*/ 1276376 h 6858000"/>
              <a:gd name="connsiteX939" fmla="*/ 2716772 w 7467600"/>
              <a:gd name="connsiteY939" fmla="*/ 1255462 h 6858000"/>
              <a:gd name="connsiteX940" fmla="*/ 3471096 w 7467600"/>
              <a:gd name="connsiteY940" fmla="*/ 437072 h 6858000"/>
              <a:gd name="connsiteX941" fmla="*/ 3639057 w 7467600"/>
              <a:gd name="connsiteY941" fmla="*/ 286334 h 6858000"/>
              <a:gd name="connsiteX942" fmla="*/ 3640309 w 7467600"/>
              <a:gd name="connsiteY942" fmla="*/ 284664 h 6858000"/>
              <a:gd name="connsiteX943" fmla="*/ 3646022 w 7467600"/>
              <a:gd name="connsiteY943" fmla="*/ 276711 h 6858000"/>
              <a:gd name="connsiteX944" fmla="*/ 3707943 w 7467600"/>
              <a:gd name="connsiteY944" fmla="*/ 65958 h 6858000"/>
              <a:gd name="connsiteX945" fmla="*/ 3721337 w 7467600"/>
              <a:gd name="connsiteY945" fmla="*/ 0 h 6858000"/>
              <a:gd name="connsiteX946" fmla="*/ 2867960 w 7467600"/>
              <a:gd name="connsiteY946" fmla="*/ 0 h 6858000"/>
              <a:gd name="connsiteX947" fmla="*/ 2926351 w 7467600"/>
              <a:gd name="connsiteY947" fmla="*/ 0 h 6858000"/>
              <a:gd name="connsiteX948" fmla="*/ 2902823 w 7467600"/>
              <a:gd name="connsiteY948" fmla="*/ 262929 h 6858000"/>
              <a:gd name="connsiteX949" fmla="*/ 2940663 w 7467600"/>
              <a:gd name="connsiteY949" fmla="*/ 140884 h 6858000"/>
              <a:gd name="connsiteX950" fmla="*/ 2947039 w 7467600"/>
              <a:gd name="connsiteY950" fmla="*/ 122524 h 6858000"/>
              <a:gd name="connsiteX951" fmla="*/ 2984316 w 7467600"/>
              <a:gd name="connsiteY951" fmla="*/ 0 h 6858000"/>
              <a:gd name="connsiteX952" fmla="*/ 3016114 w 7467600"/>
              <a:gd name="connsiteY952" fmla="*/ 0 h 6858000"/>
              <a:gd name="connsiteX953" fmla="*/ 2979949 w 7467600"/>
              <a:gd name="connsiteY953" fmla="*/ 119274 h 6858000"/>
              <a:gd name="connsiteX954" fmla="*/ 3023879 w 7467600"/>
              <a:gd name="connsiteY954" fmla="*/ 0 h 6858000"/>
              <a:gd name="connsiteX955" fmla="*/ 3105400 w 7467600"/>
              <a:gd name="connsiteY955" fmla="*/ 0 h 6858000"/>
              <a:gd name="connsiteX956" fmla="*/ 3094669 w 7467600"/>
              <a:gd name="connsiteY956" fmla="*/ 30308 h 6858000"/>
              <a:gd name="connsiteX957" fmla="*/ 2901945 w 7467600"/>
              <a:gd name="connsiteY957" fmla="*/ 466538 h 6858000"/>
              <a:gd name="connsiteX958" fmla="*/ 2815209 w 7467600"/>
              <a:gd name="connsiteY958" fmla="*/ 497361 h 6858000"/>
              <a:gd name="connsiteX959" fmla="*/ 2844845 w 7467600"/>
              <a:gd name="connsiteY959" fmla="*/ 127638 h 6858000"/>
              <a:gd name="connsiteX960" fmla="*/ 2867960 w 7467600"/>
              <a:gd name="connsiteY960" fmla="*/ 0 h 6858000"/>
              <a:gd name="connsiteX961" fmla="*/ 1057230 w 7467600"/>
              <a:gd name="connsiteY961" fmla="*/ 0 h 6858000"/>
              <a:gd name="connsiteX962" fmla="*/ 1111003 w 7467600"/>
              <a:gd name="connsiteY962" fmla="*/ 0 h 6858000"/>
              <a:gd name="connsiteX963" fmla="*/ 1125553 w 7467600"/>
              <a:gd name="connsiteY963" fmla="*/ 52588 h 6858000"/>
              <a:gd name="connsiteX964" fmla="*/ 1304276 w 7467600"/>
              <a:gd name="connsiteY964" fmla="*/ 476275 h 6858000"/>
              <a:gd name="connsiteX965" fmla="*/ 1492066 w 7467600"/>
              <a:gd name="connsiteY965" fmla="*/ 886333 h 6858000"/>
              <a:gd name="connsiteX966" fmla="*/ 1423698 w 7467600"/>
              <a:gd name="connsiteY966" fmla="*/ 710817 h 6858000"/>
              <a:gd name="connsiteX967" fmla="*/ 1357609 w 7467600"/>
              <a:gd name="connsiteY967" fmla="*/ 532892 h 6858000"/>
              <a:gd name="connsiteX968" fmla="*/ 1309550 w 7467600"/>
              <a:gd name="connsiteY968" fmla="*/ 374031 h 6858000"/>
              <a:gd name="connsiteX969" fmla="*/ 1193673 w 7467600"/>
              <a:gd name="connsiteY969" fmla="*/ 49533 h 6858000"/>
              <a:gd name="connsiteX970" fmla="*/ 1164391 w 7467600"/>
              <a:gd name="connsiteY970" fmla="*/ 0 h 6858000"/>
              <a:gd name="connsiteX971" fmla="*/ 1200666 w 7467600"/>
              <a:gd name="connsiteY971" fmla="*/ 0 h 6858000"/>
              <a:gd name="connsiteX972" fmla="*/ 1223408 w 7467600"/>
              <a:gd name="connsiteY972" fmla="*/ 38996 h 6858000"/>
              <a:gd name="connsiteX973" fmla="*/ 1339635 w 7467600"/>
              <a:gd name="connsiteY973" fmla="*/ 365517 h 6858000"/>
              <a:gd name="connsiteX974" fmla="*/ 1387469 w 7467600"/>
              <a:gd name="connsiteY974" fmla="*/ 523079 h 6858000"/>
              <a:gd name="connsiteX975" fmla="*/ 1452685 w 7467600"/>
              <a:gd name="connsiteY975" fmla="*/ 699806 h 6858000"/>
              <a:gd name="connsiteX976" fmla="*/ 1492092 w 7467600"/>
              <a:gd name="connsiteY976" fmla="*/ 800424 h 6858000"/>
              <a:gd name="connsiteX977" fmla="*/ 1455302 w 7467600"/>
              <a:gd name="connsiteY977" fmla="*/ 632913 h 6858000"/>
              <a:gd name="connsiteX978" fmla="*/ 1222336 w 7467600"/>
              <a:gd name="connsiteY978" fmla="*/ 9480 h 6858000"/>
              <a:gd name="connsiteX979" fmla="*/ 1214634 w 7467600"/>
              <a:gd name="connsiteY979" fmla="*/ 0 h 6858000"/>
              <a:gd name="connsiteX980" fmla="*/ 1289827 w 7467600"/>
              <a:gd name="connsiteY980" fmla="*/ 0 h 6858000"/>
              <a:gd name="connsiteX981" fmla="*/ 1321076 w 7467600"/>
              <a:gd name="connsiteY981" fmla="*/ 59722 h 6858000"/>
              <a:gd name="connsiteX982" fmla="*/ 1512579 w 7467600"/>
              <a:gd name="connsiteY982" fmla="*/ 626441 h 6858000"/>
              <a:gd name="connsiteX983" fmla="*/ 1506076 w 7467600"/>
              <a:gd name="connsiteY983" fmla="*/ 1089289 h 6858000"/>
              <a:gd name="connsiteX984" fmla="*/ 1486346 w 7467600"/>
              <a:gd name="connsiteY984" fmla="*/ 1079919 h 6858000"/>
              <a:gd name="connsiteX985" fmla="*/ 1070511 w 7467600"/>
              <a:gd name="connsiteY985" fmla="*/ 48609 h 6858000"/>
              <a:gd name="connsiteX986" fmla="*/ 1057230 w 7467600"/>
              <a:gd name="connsiteY986" fmla="*/ 0 h 6858000"/>
              <a:gd name="connsiteX987" fmla="*/ 43151 w 7467600"/>
              <a:gd name="connsiteY987" fmla="*/ 0 h 6858000"/>
              <a:gd name="connsiteX988" fmla="*/ 95283 w 7467600"/>
              <a:gd name="connsiteY988" fmla="*/ 0 h 6858000"/>
              <a:gd name="connsiteX989" fmla="*/ 300708 w 7467600"/>
              <a:gd name="connsiteY989" fmla="*/ 154571 h 6858000"/>
              <a:gd name="connsiteX990" fmla="*/ 530414 w 7467600"/>
              <a:gd name="connsiteY990" fmla="*/ 354673 h 6858000"/>
              <a:gd name="connsiteX991" fmla="*/ 333785 w 7467600"/>
              <a:gd name="connsiteY991" fmla="*/ 161564 h 6858000"/>
              <a:gd name="connsiteX992" fmla="*/ 147005 w 7467600"/>
              <a:gd name="connsiteY992" fmla="*/ 0 h 6858000"/>
              <a:gd name="connsiteX993" fmla="*/ 272509 w 7467600"/>
              <a:gd name="connsiteY993" fmla="*/ 0 h 6858000"/>
              <a:gd name="connsiteX994" fmla="*/ 326276 w 7467600"/>
              <a:gd name="connsiteY994" fmla="*/ 45847 h 6858000"/>
              <a:gd name="connsiteX995" fmla="*/ 823759 w 7467600"/>
              <a:gd name="connsiteY995" fmla="*/ 574145 h 6858000"/>
              <a:gd name="connsiteX996" fmla="*/ 811254 w 7467600"/>
              <a:gd name="connsiteY996" fmla="*/ 665546 h 6858000"/>
              <a:gd name="connsiteX997" fmla="*/ 154042 w 7467600"/>
              <a:gd name="connsiteY997" fmla="*/ 261522 h 6858000"/>
              <a:gd name="connsiteX998" fmla="*/ 13550 w 7467600"/>
              <a:gd name="connsiteY998" fmla="*/ 158423 h 6858000"/>
              <a:gd name="connsiteX999" fmla="*/ 0 w 7467600"/>
              <a:gd name="connsiteY999" fmla="*/ 146618 h 6858000"/>
              <a:gd name="connsiteX1000" fmla="*/ 0 w 7467600"/>
              <a:gd name="connsiteY1000" fmla="*/ 59161 h 6858000"/>
              <a:gd name="connsiteX1001" fmla="*/ 45427 w 7467600"/>
              <a:gd name="connsiteY1001" fmla="*/ 101078 h 6858000"/>
              <a:gd name="connsiteX1002" fmla="*/ 630103 w 7467600"/>
              <a:gd name="connsiteY1002" fmla="*/ 485885 h 6858000"/>
              <a:gd name="connsiteX1003" fmla="*/ 532040 w 7467600"/>
              <a:gd name="connsiteY1003" fmla="*/ 399359 h 6858000"/>
              <a:gd name="connsiteX1004" fmla="*/ 517618 w 7467600"/>
              <a:gd name="connsiteY1004" fmla="*/ 385726 h 6858000"/>
              <a:gd name="connsiteX1005" fmla="*/ 285074 w 7467600"/>
              <a:gd name="connsiteY1005" fmla="*/ 182755 h 6858000"/>
              <a:gd name="connsiteX1006" fmla="*/ 43151 w 7467600"/>
              <a:gd name="connsiteY100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51412 w 7467600"/>
              <a:gd name="connsiteY844" fmla="*/ 799572 h 6858000"/>
              <a:gd name="connsiteX845" fmla="*/ 7467600 w 7467600"/>
              <a:gd name="connsiteY845" fmla="*/ 789215 h 6858000"/>
              <a:gd name="connsiteX846" fmla="*/ 7451412 w 7467600"/>
              <a:gd name="connsiteY846" fmla="*/ 799572 h 6858000"/>
              <a:gd name="connsiteX847" fmla="*/ 5905192 w 7467600"/>
              <a:gd name="connsiteY847" fmla="*/ 163079 h 6858000"/>
              <a:gd name="connsiteX848" fmla="*/ 5865655 w 7467600"/>
              <a:gd name="connsiteY848" fmla="*/ 171901 h 6858000"/>
              <a:gd name="connsiteX849" fmla="*/ 5259740 w 7467600"/>
              <a:gd name="connsiteY849" fmla="*/ 257013 h 6858000"/>
              <a:gd name="connsiteX850" fmla="*/ 5208466 w 7467600"/>
              <a:gd name="connsiteY850" fmla="*/ 257550 h 6858000"/>
              <a:gd name="connsiteX851" fmla="*/ 4980204 w 7467600"/>
              <a:gd name="connsiteY851" fmla="*/ 271903 h 6858000"/>
              <a:gd name="connsiteX852" fmla="*/ 5068068 w 7467600"/>
              <a:gd name="connsiteY852" fmla="*/ 282244 h 6858000"/>
              <a:gd name="connsiteX853" fmla="*/ 5153231 w 7467600"/>
              <a:gd name="connsiteY853" fmla="*/ 292240 h 6858000"/>
              <a:gd name="connsiteX854" fmla="*/ 5426491 w 7467600"/>
              <a:gd name="connsiteY854" fmla="*/ 281128 h 6858000"/>
              <a:gd name="connsiteX855" fmla="*/ 5731212 w 7467600"/>
              <a:gd name="connsiteY855" fmla="*/ 231951 h 6858000"/>
              <a:gd name="connsiteX856" fmla="*/ 5905192 w 7467600"/>
              <a:gd name="connsiteY856" fmla="*/ 163079 h 6858000"/>
              <a:gd name="connsiteX857" fmla="*/ 5944437 w 7467600"/>
              <a:gd name="connsiteY857" fmla="*/ 113829 h 6858000"/>
              <a:gd name="connsiteX858" fmla="*/ 5825032 w 7467600"/>
              <a:gd name="connsiteY858" fmla="*/ 146405 h 6858000"/>
              <a:gd name="connsiteX859" fmla="*/ 4955599 w 7467600"/>
              <a:gd name="connsiteY859" fmla="*/ 247008 h 6858000"/>
              <a:gd name="connsiteX860" fmla="*/ 5210104 w 7467600"/>
              <a:gd name="connsiteY860" fmla="*/ 228123 h 6858000"/>
              <a:gd name="connsiteX861" fmla="*/ 5261015 w 7467600"/>
              <a:gd name="connsiteY861" fmla="*/ 227087 h 6858000"/>
              <a:gd name="connsiteX862" fmla="*/ 5861181 w 7467600"/>
              <a:gd name="connsiteY862" fmla="*/ 143093 h 6858000"/>
              <a:gd name="connsiteX863" fmla="*/ 5961252 w 7467600"/>
              <a:gd name="connsiteY863" fmla="*/ 114820 h 6858000"/>
              <a:gd name="connsiteX864" fmla="*/ 5944437 w 7467600"/>
              <a:gd name="connsiteY864" fmla="*/ 113829 h 6858000"/>
              <a:gd name="connsiteX865" fmla="*/ 3882765 w 7467600"/>
              <a:gd name="connsiteY865" fmla="*/ 0 h 6858000"/>
              <a:gd name="connsiteX866" fmla="*/ 3995099 w 7467600"/>
              <a:gd name="connsiteY866" fmla="*/ 0 h 6858000"/>
              <a:gd name="connsiteX867" fmla="*/ 4163818 w 7467600"/>
              <a:gd name="connsiteY867" fmla="*/ 234104 h 6858000"/>
              <a:gd name="connsiteX868" fmla="*/ 4172099 w 7467600"/>
              <a:gd name="connsiteY868" fmla="*/ 234207 h 6858000"/>
              <a:gd name="connsiteX869" fmla="*/ 4784282 w 7467600"/>
              <a:gd name="connsiteY869" fmla="*/ 276561 h 6858000"/>
              <a:gd name="connsiteX870" fmla="*/ 4801687 w 7467600"/>
              <a:gd name="connsiteY870" fmla="*/ 267764 h 6858000"/>
              <a:gd name="connsiteX871" fmla="*/ 6082788 w 7467600"/>
              <a:gd name="connsiteY871" fmla="*/ 64119 h 6858000"/>
              <a:gd name="connsiteX872" fmla="*/ 6099442 w 7467600"/>
              <a:gd name="connsiteY872" fmla="*/ 82568 h 6858000"/>
              <a:gd name="connsiteX873" fmla="*/ 4804137 w 7467600"/>
              <a:gd name="connsiteY873" fmla="*/ 320931 h 6858000"/>
              <a:gd name="connsiteX874" fmla="*/ 4227047 w 7467600"/>
              <a:gd name="connsiteY874" fmla="*/ 313415 h 6858000"/>
              <a:gd name="connsiteX875" fmla="*/ 4346041 w 7467600"/>
              <a:gd name="connsiteY875" fmla="*/ 456086 h 6858000"/>
              <a:gd name="connsiteX876" fmla="*/ 4870967 w 7467600"/>
              <a:gd name="connsiteY876" fmla="*/ 963061 h 6858000"/>
              <a:gd name="connsiteX877" fmla="*/ 4889647 w 7467600"/>
              <a:gd name="connsiteY877" fmla="*/ 957147 h 6858000"/>
              <a:gd name="connsiteX878" fmla="*/ 5422504 w 7467600"/>
              <a:gd name="connsiteY878" fmla="*/ 805191 h 6858000"/>
              <a:gd name="connsiteX879" fmla="*/ 6087656 w 7467600"/>
              <a:gd name="connsiteY879" fmla="*/ 826703 h 6858000"/>
              <a:gd name="connsiteX880" fmla="*/ 6058717 w 7467600"/>
              <a:gd name="connsiteY880" fmla="*/ 865992 h 6858000"/>
              <a:gd name="connsiteX881" fmla="*/ 4974153 w 7467600"/>
              <a:gd name="connsiteY881" fmla="*/ 1045456 h 6858000"/>
              <a:gd name="connsiteX882" fmla="*/ 5627835 w 7467600"/>
              <a:gd name="connsiteY882" fmla="*/ 1472077 h 6858000"/>
              <a:gd name="connsiteX883" fmla="*/ 5629817 w 7467600"/>
              <a:gd name="connsiteY883" fmla="*/ 1471412 h 6858000"/>
              <a:gd name="connsiteX884" fmla="*/ 5634124 w 7467600"/>
              <a:gd name="connsiteY884" fmla="*/ 1470572 h 6858000"/>
              <a:gd name="connsiteX885" fmla="*/ 5755832 w 7467600"/>
              <a:gd name="connsiteY885" fmla="*/ 1383886 h 6858000"/>
              <a:gd name="connsiteX886" fmla="*/ 6014186 w 7467600"/>
              <a:gd name="connsiteY886" fmla="*/ 1279799 h 6858000"/>
              <a:gd name="connsiteX887" fmla="*/ 6901619 w 7467600"/>
              <a:gd name="connsiteY887" fmla="*/ 1047874 h 6858000"/>
              <a:gd name="connsiteX888" fmla="*/ 6931566 w 7467600"/>
              <a:gd name="connsiteY888" fmla="*/ 1062034 h 6858000"/>
              <a:gd name="connsiteX889" fmla="*/ 5790982 w 7467600"/>
              <a:gd name="connsiteY889" fmla="*/ 1561380 h 6858000"/>
              <a:gd name="connsiteX890" fmla="*/ 6188971 w 7467600"/>
              <a:gd name="connsiteY890" fmla="*/ 1755168 h 6858000"/>
              <a:gd name="connsiteX891" fmla="*/ 6202446 w 7467600"/>
              <a:gd name="connsiteY891" fmla="*/ 1752268 h 6858000"/>
              <a:gd name="connsiteX892" fmla="*/ 7179560 w 7467600"/>
              <a:gd name="connsiteY892" fmla="*/ 1467551 h 6858000"/>
              <a:gd name="connsiteX893" fmla="*/ 7158730 w 7467600"/>
              <a:gd name="connsiteY893" fmla="*/ 1507835 h 6858000"/>
              <a:gd name="connsiteX894" fmla="*/ 6326959 w 7467600"/>
              <a:gd name="connsiteY894" fmla="*/ 1817686 h 6858000"/>
              <a:gd name="connsiteX895" fmla="*/ 6537433 w 7467600"/>
              <a:gd name="connsiteY895" fmla="*/ 1907790 h 6858000"/>
              <a:gd name="connsiteX896" fmla="*/ 6550221 w 7467600"/>
              <a:gd name="connsiteY896" fmla="*/ 1910729 h 6858000"/>
              <a:gd name="connsiteX897" fmla="*/ 6964438 w 7467600"/>
              <a:gd name="connsiteY897" fmla="*/ 2209505 h 6858000"/>
              <a:gd name="connsiteX898" fmla="*/ 7367862 w 7467600"/>
              <a:gd name="connsiteY898" fmla="*/ 2806833 h 6858000"/>
              <a:gd name="connsiteX899" fmla="*/ 7364329 w 7467600"/>
              <a:gd name="connsiteY899" fmla="*/ 2826907 h 6858000"/>
              <a:gd name="connsiteX900" fmla="*/ 7290545 w 7467600"/>
              <a:gd name="connsiteY900" fmla="*/ 2850663 h 6858000"/>
              <a:gd name="connsiteX901" fmla="*/ 6472036 w 7467600"/>
              <a:gd name="connsiteY901" fmla="*/ 1959003 h 6858000"/>
              <a:gd name="connsiteX902" fmla="*/ 5792897 w 7467600"/>
              <a:gd name="connsiteY902" fmla="*/ 1647747 h 6858000"/>
              <a:gd name="connsiteX903" fmla="*/ 5842751 w 7467600"/>
              <a:gd name="connsiteY903" fmla="*/ 1816112 h 6858000"/>
              <a:gd name="connsiteX904" fmla="*/ 5847424 w 7467600"/>
              <a:gd name="connsiteY904" fmla="*/ 1815776 h 6858000"/>
              <a:gd name="connsiteX905" fmla="*/ 6399821 w 7467600"/>
              <a:gd name="connsiteY905" fmla="*/ 2344799 h 6858000"/>
              <a:gd name="connsiteX906" fmla="*/ 6323232 w 7467600"/>
              <a:gd name="connsiteY906" fmla="*/ 2389634 h 6858000"/>
              <a:gd name="connsiteX907" fmla="*/ 5942958 w 7467600"/>
              <a:gd name="connsiteY907" fmla="*/ 2077708 h 6858000"/>
              <a:gd name="connsiteX908" fmla="*/ 5921559 w 7467600"/>
              <a:gd name="connsiteY908" fmla="*/ 2378596 h 6858000"/>
              <a:gd name="connsiteX909" fmla="*/ 5817651 w 7467600"/>
              <a:gd name="connsiteY909" fmla="*/ 3023919 h 6858000"/>
              <a:gd name="connsiteX910" fmla="*/ 5729634 w 7467600"/>
              <a:gd name="connsiteY910" fmla="*/ 3051849 h 6858000"/>
              <a:gd name="connsiteX911" fmla="*/ 5611018 w 7467600"/>
              <a:gd name="connsiteY911" fmla="*/ 2316769 h 6858000"/>
              <a:gd name="connsiteX912" fmla="*/ 5687608 w 7467600"/>
              <a:gd name="connsiteY912" fmla="*/ 2039972 h 6858000"/>
              <a:gd name="connsiteX913" fmla="*/ 5657554 w 7467600"/>
              <a:gd name="connsiteY913" fmla="*/ 1576445 h 6858000"/>
              <a:gd name="connsiteX914" fmla="*/ 5150475 w 7467600"/>
              <a:gd name="connsiteY914" fmla="*/ 1274012 h 6858000"/>
              <a:gd name="connsiteX915" fmla="*/ 5349142 w 7467600"/>
              <a:gd name="connsiteY915" fmla="*/ 2204405 h 6858000"/>
              <a:gd name="connsiteX916" fmla="*/ 5262214 w 7467600"/>
              <a:gd name="connsiteY916" fmla="*/ 2233836 h 6858000"/>
              <a:gd name="connsiteX917" fmla="*/ 4981539 w 7467600"/>
              <a:gd name="connsiteY917" fmla="*/ 1542201 h 6858000"/>
              <a:gd name="connsiteX918" fmla="*/ 4958461 w 7467600"/>
              <a:gd name="connsiteY918" fmla="*/ 1136957 h 6858000"/>
              <a:gd name="connsiteX919" fmla="*/ 4655015 w 7467600"/>
              <a:gd name="connsiteY919" fmla="*/ 891426 h 6858000"/>
              <a:gd name="connsiteX920" fmla="*/ 4348002 w 7467600"/>
              <a:gd name="connsiteY920" fmla="*/ 2205895 h 6858000"/>
              <a:gd name="connsiteX921" fmla="*/ 4262250 w 7467600"/>
              <a:gd name="connsiteY921" fmla="*/ 2219972 h 6858000"/>
              <a:gd name="connsiteX922" fmla="*/ 4550611 w 7467600"/>
              <a:gd name="connsiteY922" fmla="*/ 817540 h 6858000"/>
              <a:gd name="connsiteX923" fmla="*/ 4564418 w 7467600"/>
              <a:gd name="connsiteY923" fmla="*/ 808293 h 6858000"/>
              <a:gd name="connsiteX924" fmla="*/ 4266388 w 7467600"/>
              <a:gd name="connsiteY924" fmla="*/ 500083 h 6858000"/>
              <a:gd name="connsiteX925" fmla="*/ 4032842 w 7467600"/>
              <a:gd name="connsiteY925" fmla="*/ 211809 h 6858000"/>
              <a:gd name="connsiteX926" fmla="*/ 3882765 w 7467600"/>
              <a:gd name="connsiteY926" fmla="*/ 0 h 6858000"/>
              <a:gd name="connsiteX927" fmla="*/ 3721337 w 7467600"/>
              <a:gd name="connsiteY927" fmla="*/ 0 h 6858000"/>
              <a:gd name="connsiteX928" fmla="*/ 3797544 w 7467600"/>
              <a:gd name="connsiteY928" fmla="*/ 0 h 6858000"/>
              <a:gd name="connsiteX929" fmla="*/ 3775734 w 7467600"/>
              <a:gd name="connsiteY929" fmla="*/ 95131 h 6858000"/>
              <a:gd name="connsiteX930" fmla="*/ 3724807 w 7467600"/>
              <a:gd name="connsiteY930" fmla="*/ 272257 h 6858000"/>
              <a:gd name="connsiteX931" fmla="*/ 3726844 w 7467600"/>
              <a:gd name="connsiteY931" fmla="*/ 282988 h 6858000"/>
              <a:gd name="connsiteX932" fmla="*/ 3742664 w 7467600"/>
              <a:gd name="connsiteY932" fmla="*/ 279918 h 6858000"/>
              <a:gd name="connsiteX933" fmla="*/ 4103910 w 7467600"/>
              <a:gd name="connsiteY933" fmla="*/ 1161917 h 6858000"/>
              <a:gd name="connsiteX934" fmla="*/ 4020269 w 7467600"/>
              <a:gd name="connsiteY934" fmla="*/ 1200406 h 6858000"/>
              <a:gd name="connsiteX935" fmla="*/ 3674882 w 7467600"/>
              <a:gd name="connsiteY935" fmla="*/ 488524 h 6858000"/>
              <a:gd name="connsiteX936" fmla="*/ 3132682 w 7467600"/>
              <a:gd name="connsiteY936" fmla="*/ 1072284 h 6858000"/>
              <a:gd name="connsiteX937" fmla="*/ 2716346 w 7467600"/>
              <a:gd name="connsiteY937" fmla="*/ 1276376 h 6858000"/>
              <a:gd name="connsiteX938" fmla="*/ 2716772 w 7467600"/>
              <a:gd name="connsiteY938" fmla="*/ 1255462 h 6858000"/>
              <a:gd name="connsiteX939" fmla="*/ 3471096 w 7467600"/>
              <a:gd name="connsiteY939" fmla="*/ 437072 h 6858000"/>
              <a:gd name="connsiteX940" fmla="*/ 3639057 w 7467600"/>
              <a:gd name="connsiteY940" fmla="*/ 286334 h 6858000"/>
              <a:gd name="connsiteX941" fmla="*/ 3640309 w 7467600"/>
              <a:gd name="connsiteY941" fmla="*/ 284664 h 6858000"/>
              <a:gd name="connsiteX942" fmla="*/ 3646022 w 7467600"/>
              <a:gd name="connsiteY942" fmla="*/ 276711 h 6858000"/>
              <a:gd name="connsiteX943" fmla="*/ 3707943 w 7467600"/>
              <a:gd name="connsiteY943" fmla="*/ 65958 h 6858000"/>
              <a:gd name="connsiteX944" fmla="*/ 3721337 w 7467600"/>
              <a:gd name="connsiteY944" fmla="*/ 0 h 6858000"/>
              <a:gd name="connsiteX945" fmla="*/ 2867960 w 7467600"/>
              <a:gd name="connsiteY945" fmla="*/ 0 h 6858000"/>
              <a:gd name="connsiteX946" fmla="*/ 2926351 w 7467600"/>
              <a:gd name="connsiteY946" fmla="*/ 0 h 6858000"/>
              <a:gd name="connsiteX947" fmla="*/ 2902823 w 7467600"/>
              <a:gd name="connsiteY947" fmla="*/ 262929 h 6858000"/>
              <a:gd name="connsiteX948" fmla="*/ 2940663 w 7467600"/>
              <a:gd name="connsiteY948" fmla="*/ 140884 h 6858000"/>
              <a:gd name="connsiteX949" fmla="*/ 2947039 w 7467600"/>
              <a:gd name="connsiteY949" fmla="*/ 122524 h 6858000"/>
              <a:gd name="connsiteX950" fmla="*/ 2984316 w 7467600"/>
              <a:gd name="connsiteY950" fmla="*/ 0 h 6858000"/>
              <a:gd name="connsiteX951" fmla="*/ 3016114 w 7467600"/>
              <a:gd name="connsiteY951" fmla="*/ 0 h 6858000"/>
              <a:gd name="connsiteX952" fmla="*/ 2979949 w 7467600"/>
              <a:gd name="connsiteY952" fmla="*/ 119274 h 6858000"/>
              <a:gd name="connsiteX953" fmla="*/ 3023879 w 7467600"/>
              <a:gd name="connsiteY953" fmla="*/ 0 h 6858000"/>
              <a:gd name="connsiteX954" fmla="*/ 3105400 w 7467600"/>
              <a:gd name="connsiteY954" fmla="*/ 0 h 6858000"/>
              <a:gd name="connsiteX955" fmla="*/ 3094669 w 7467600"/>
              <a:gd name="connsiteY955" fmla="*/ 30308 h 6858000"/>
              <a:gd name="connsiteX956" fmla="*/ 2901945 w 7467600"/>
              <a:gd name="connsiteY956" fmla="*/ 466538 h 6858000"/>
              <a:gd name="connsiteX957" fmla="*/ 2815209 w 7467600"/>
              <a:gd name="connsiteY957" fmla="*/ 497361 h 6858000"/>
              <a:gd name="connsiteX958" fmla="*/ 2844845 w 7467600"/>
              <a:gd name="connsiteY958" fmla="*/ 127638 h 6858000"/>
              <a:gd name="connsiteX959" fmla="*/ 2867960 w 7467600"/>
              <a:gd name="connsiteY959" fmla="*/ 0 h 6858000"/>
              <a:gd name="connsiteX960" fmla="*/ 1057230 w 7467600"/>
              <a:gd name="connsiteY960" fmla="*/ 0 h 6858000"/>
              <a:gd name="connsiteX961" fmla="*/ 1111003 w 7467600"/>
              <a:gd name="connsiteY961" fmla="*/ 0 h 6858000"/>
              <a:gd name="connsiteX962" fmla="*/ 1125553 w 7467600"/>
              <a:gd name="connsiteY962" fmla="*/ 52588 h 6858000"/>
              <a:gd name="connsiteX963" fmla="*/ 1304276 w 7467600"/>
              <a:gd name="connsiteY963" fmla="*/ 476275 h 6858000"/>
              <a:gd name="connsiteX964" fmla="*/ 1492066 w 7467600"/>
              <a:gd name="connsiteY964" fmla="*/ 886333 h 6858000"/>
              <a:gd name="connsiteX965" fmla="*/ 1423698 w 7467600"/>
              <a:gd name="connsiteY965" fmla="*/ 710817 h 6858000"/>
              <a:gd name="connsiteX966" fmla="*/ 1357609 w 7467600"/>
              <a:gd name="connsiteY966" fmla="*/ 532892 h 6858000"/>
              <a:gd name="connsiteX967" fmla="*/ 1309550 w 7467600"/>
              <a:gd name="connsiteY967" fmla="*/ 374031 h 6858000"/>
              <a:gd name="connsiteX968" fmla="*/ 1193673 w 7467600"/>
              <a:gd name="connsiteY968" fmla="*/ 49533 h 6858000"/>
              <a:gd name="connsiteX969" fmla="*/ 1164391 w 7467600"/>
              <a:gd name="connsiteY969" fmla="*/ 0 h 6858000"/>
              <a:gd name="connsiteX970" fmla="*/ 1200666 w 7467600"/>
              <a:gd name="connsiteY970" fmla="*/ 0 h 6858000"/>
              <a:gd name="connsiteX971" fmla="*/ 1223408 w 7467600"/>
              <a:gd name="connsiteY971" fmla="*/ 38996 h 6858000"/>
              <a:gd name="connsiteX972" fmla="*/ 1339635 w 7467600"/>
              <a:gd name="connsiteY972" fmla="*/ 365517 h 6858000"/>
              <a:gd name="connsiteX973" fmla="*/ 1387469 w 7467600"/>
              <a:gd name="connsiteY973" fmla="*/ 523079 h 6858000"/>
              <a:gd name="connsiteX974" fmla="*/ 1452685 w 7467600"/>
              <a:gd name="connsiteY974" fmla="*/ 699806 h 6858000"/>
              <a:gd name="connsiteX975" fmla="*/ 1492092 w 7467600"/>
              <a:gd name="connsiteY975" fmla="*/ 800424 h 6858000"/>
              <a:gd name="connsiteX976" fmla="*/ 1455302 w 7467600"/>
              <a:gd name="connsiteY976" fmla="*/ 632913 h 6858000"/>
              <a:gd name="connsiteX977" fmla="*/ 1222336 w 7467600"/>
              <a:gd name="connsiteY977" fmla="*/ 9480 h 6858000"/>
              <a:gd name="connsiteX978" fmla="*/ 1214634 w 7467600"/>
              <a:gd name="connsiteY978" fmla="*/ 0 h 6858000"/>
              <a:gd name="connsiteX979" fmla="*/ 1289827 w 7467600"/>
              <a:gd name="connsiteY979" fmla="*/ 0 h 6858000"/>
              <a:gd name="connsiteX980" fmla="*/ 1321076 w 7467600"/>
              <a:gd name="connsiteY980" fmla="*/ 59722 h 6858000"/>
              <a:gd name="connsiteX981" fmla="*/ 1512579 w 7467600"/>
              <a:gd name="connsiteY981" fmla="*/ 626441 h 6858000"/>
              <a:gd name="connsiteX982" fmla="*/ 1506076 w 7467600"/>
              <a:gd name="connsiteY982" fmla="*/ 1089289 h 6858000"/>
              <a:gd name="connsiteX983" fmla="*/ 1486346 w 7467600"/>
              <a:gd name="connsiteY983" fmla="*/ 1079919 h 6858000"/>
              <a:gd name="connsiteX984" fmla="*/ 1070511 w 7467600"/>
              <a:gd name="connsiteY984" fmla="*/ 48609 h 6858000"/>
              <a:gd name="connsiteX985" fmla="*/ 1057230 w 7467600"/>
              <a:gd name="connsiteY985" fmla="*/ 0 h 6858000"/>
              <a:gd name="connsiteX986" fmla="*/ 43151 w 7467600"/>
              <a:gd name="connsiteY986" fmla="*/ 0 h 6858000"/>
              <a:gd name="connsiteX987" fmla="*/ 95283 w 7467600"/>
              <a:gd name="connsiteY987" fmla="*/ 0 h 6858000"/>
              <a:gd name="connsiteX988" fmla="*/ 300708 w 7467600"/>
              <a:gd name="connsiteY988" fmla="*/ 154571 h 6858000"/>
              <a:gd name="connsiteX989" fmla="*/ 530414 w 7467600"/>
              <a:gd name="connsiteY989" fmla="*/ 354673 h 6858000"/>
              <a:gd name="connsiteX990" fmla="*/ 333785 w 7467600"/>
              <a:gd name="connsiteY990" fmla="*/ 161564 h 6858000"/>
              <a:gd name="connsiteX991" fmla="*/ 147005 w 7467600"/>
              <a:gd name="connsiteY991" fmla="*/ 0 h 6858000"/>
              <a:gd name="connsiteX992" fmla="*/ 272509 w 7467600"/>
              <a:gd name="connsiteY992" fmla="*/ 0 h 6858000"/>
              <a:gd name="connsiteX993" fmla="*/ 326276 w 7467600"/>
              <a:gd name="connsiteY993" fmla="*/ 45847 h 6858000"/>
              <a:gd name="connsiteX994" fmla="*/ 823759 w 7467600"/>
              <a:gd name="connsiteY994" fmla="*/ 574145 h 6858000"/>
              <a:gd name="connsiteX995" fmla="*/ 811254 w 7467600"/>
              <a:gd name="connsiteY995" fmla="*/ 665546 h 6858000"/>
              <a:gd name="connsiteX996" fmla="*/ 154042 w 7467600"/>
              <a:gd name="connsiteY996" fmla="*/ 261522 h 6858000"/>
              <a:gd name="connsiteX997" fmla="*/ 13550 w 7467600"/>
              <a:gd name="connsiteY997" fmla="*/ 158423 h 6858000"/>
              <a:gd name="connsiteX998" fmla="*/ 0 w 7467600"/>
              <a:gd name="connsiteY998" fmla="*/ 146618 h 6858000"/>
              <a:gd name="connsiteX999" fmla="*/ 0 w 7467600"/>
              <a:gd name="connsiteY999" fmla="*/ 59161 h 6858000"/>
              <a:gd name="connsiteX1000" fmla="*/ 45427 w 7467600"/>
              <a:gd name="connsiteY1000" fmla="*/ 101078 h 6858000"/>
              <a:gd name="connsiteX1001" fmla="*/ 630103 w 7467600"/>
              <a:gd name="connsiteY1001" fmla="*/ 485885 h 6858000"/>
              <a:gd name="connsiteX1002" fmla="*/ 532040 w 7467600"/>
              <a:gd name="connsiteY1002" fmla="*/ 399359 h 6858000"/>
              <a:gd name="connsiteX1003" fmla="*/ 517618 w 7467600"/>
              <a:gd name="connsiteY1003" fmla="*/ 385726 h 6858000"/>
              <a:gd name="connsiteX1004" fmla="*/ 285074 w 7467600"/>
              <a:gd name="connsiteY1004" fmla="*/ 182755 h 6858000"/>
              <a:gd name="connsiteX1005" fmla="*/ 43151 w 7467600"/>
              <a:gd name="connsiteY100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5905192 w 7467600"/>
              <a:gd name="connsiteY844" fmla="*/ 163079 h 6858000"/>
              <a:gd name="connsiteX845" fmla="*/ 5865655 w 7467600"/>
              <a:gd name="connsiteY845" fmla="*/ 171901 h 6858000"/>
              <a:gd name="connsiteX846" fmla="*/ 5259740 w 7467600"/>
              <a:gd name="connsiteY846" fmla="*/ 257013 h 6858000"/>
              <a:gd name="connsiteX847" fmla="*/ 5208466 w 7467600"/>
              <a:gd name="connsiteY847" fmla="*/ 257550 h 6858000"/>
              <a:gd name="connsiteX848" fmla="*/ 4980204 w 7467600"/>
              <a:gd name="connsiteY848" fmla="*/ 271903 h 6858000"/>
              <a:gd name="connsiteX849" fmla="*/ 5068068 w 7467600"/>
              <a:gd name="connsiteY849" fmla="*/ 282244 h 6858000"/>
              <a:gd name="connsiteX850" fmla="*/ 5153231 w 7467600"/>
              <a:gd name="connsiteY850" fmla="*/ 292240 h 6858000"/>
              <a:gd name="connsiteX851" fmla="*/ 5426491 w 7467600"/>
              <a:gd name="connsiteY851" fmla="*/ 281128 h 6858000"/>
              <a:gd name="connsiteX852" fmla="*/ 5731212 w 7467600"/>
              <a:gd name="connsiteY852" fmla="*/ 231951 h 6858000"/>
              <a:gd name="connsiteX853" fmla="*/ 5905192 w 7467600"/>
              <a:gd name="connsiteY853" fmla="*/ 163079 h 6858000"/>
              <a:gd name="connsiteX854" fmla="*/ 5944437 w 7467600"/>
              <a:gd name="connsiteY854" fmla="*/ 113829 h 6858000"/>
              <a:gd name="connsiteX855" fmla="*/ 5825032 w 7467600"/>
              <a:gd name="connsiteY855" fmla="*/ 146405 h 6858000"/>
              <a:gd name="connsiteX856" fmla="*/ 4955599 w 7467600"/>
              <a:gd name="connsiteY856" fmla="*/ 247008 h 6858000"/>
              <a:gd name="connsiteX857" fmla="*/ 5210104 w 7467600"/>
              <a:gd name="connsiteY857" fmla="*/ 228123 h 6858000"/>
              <a:gd name="connsiteX858" fmla="*/ 5261015 w 7467600"/>
              <a:gd name="connsiteY858" fmla="*/ 227087 h 6858000"/>
              <a:gd name="connsiteX859" fmla="*/ 5861181 w 7467600"/>
              <a:gd name="connsiteY859" fmla="*/ 143093 h 6858000"/>
              <a:gd name="connsiteX860" fmla="*/ 5961252 w 7467600"/>
              <a:gd name="connsiteY860" fmla="*/ 114820 h 6858000"/>
              <a:gd name="connsiteX861" fmla="*/ 5944437 w 7467600"/>
              <a:gd name="connsiteY861" fmla="*/ 113829 h 6858000"/>
              <a:gd name="connsiteX862" fmla="*/ 3882765 w 7467600"/>
              <a:gd name="connsiteY862" fmla="*/ 0 h 6858000"/>
              <a:gd name="connsiteX863" fmla="*/ 3995099 w 7467600"/>
              <a:gd name="connsiteY863" fmla="*/ 0 h 6858000"/>
              <a:gd name="connsiteX864" fmla="*/ 4163818 w 7467600"/>
              <a:gd name="connsiteY864" fmla="*/ 234104 h 6858000"/>
              <a:gd name="connsiteX865" fmla="*/ 4172099 w 7467600"/>
              <a:gd name="connsiteY865" fmla="*/ 234207 h 6858000"/>
              <a:gd name="connsiteX866" fmla="*/ 4784282 w 7467600"/>
              <a:gd name="connsiteY866" fmla="*/ 276561 h 6858000"/>
              <a:gd name="connsiteX867" fmla="*/ 4801687 w 7467600"/>
              <a:gd name="connsiteY867" fmla="*/ 267764 h 6858000"/>
              <a:gd name="connsiteX868" fmla="*/ 6082788 w 7467600"/>
              <a:gd name="connsiteY868" fmla="*/ 64119 h 6858000"/>
              <a:gd name="connsiteX869" fmla="*/ 6099442 w 7467600"/>
              <a:gd name="connsiteY869" fmla="*/ 82568 h 6858000"/>
              <a:gd name="connsiteX870" fmla="*/ 4804137 w 7467600"/>
              <a:gd name="connsiteY870" fmla="*/ 320931 h 6858000"/>
              <a:gd name="connsiteX871" fmla="*/ 4227047 w 7467600"/>
              <a:gd name="connsiteY871" fmla="*/ 313415 h 6858000"/>
              <a:gd name="connsiteX872" fmla="*/ 4346041 w 7467600"/>
              <a:gd name="connsiteY872" fmla="*/ 456086 h 6858000"/>
              <a:gd name="connsiteX873" fmla="*/ 4870967 w 7467600"/>
              <a:gd name="connsiteY873" fmla="*/ 963061 h 6858000"/>
              <a:gd name="connsiteX874" fmla="*/ 4889647 w 7467600"/>
              <a:gd name="connsiteY874" fmla="*/ 957147 h 6858000"/>
              <a:gd name="connsiteX875" fmla="*/ 5422504 w 7467600"/>
              <a:gd name="connsiteY875" fmla="*/ 805191 h 6858000"/>
              <a:gd name="connsiteX876" fmla="*/ 6087656 w 7467600"/>
              <a:gd name="connsiteY876" fmla="*/ 826703 h 6858000"/>
              <a:gd name="connsiteX877" fmla="*/ 6058717 w 7467600"/>
              <a:gd name="connsiteY877" fmla="*/ 865992 h 6858000"/>
              <a:gd name="connsiteX878" fmla="*/ 4974153 w 7467600"/>
              <a:gd name="connsiteY878" fmla="*/ 1045456 h 6858000"/>
              <a:gd name="connsiteX879" fmla="*/ 5627835 w 7467600"/>
              <a:gd name="connsiteY879" fmla="*/ 1472077 h 6858000"/>
              <a:gd name="connsiteX880" fmla="*/ 5629817 w 7467600"/>
              <a:gd name="connsiteY880" fmla="*/ 1471412 h 6858000"/>
              <a:gd name="connsiteX881" fmla="*/ 5634124 w 7467600"/>
              <a:gd name="connsiteY881" fmla="*/ 1470572 h 6858000"/>
              <a:gd name="connsiteX882" fmla="*/ 5755832 w 7467600"/>
              <a:gd name="connsiteY882" fmla="*/ 1383886 h 6858000"/>
              <a:gd name="connsiteX883" fmla="*/ 6014186 w 7467600"/>
              <a:gd name="connsiteY883" fmla="*/ 1279799 h 6858000"/>
              <a:gd name="connsiteX884" fmla="*/ 6901619 w 7467600"/>
              <a:gd name="connsiteY884" fmla="*/ 1047874 h 6858000"/>
              <a:gd name="connsiteX885" fmla="*/ 6931566 w 7467600"/>
              <a:gd name="connsiteY885" fmla="*/ 1062034 h 6858000"/>
              <a:gd name="connsiteX886" fmla="*/ 5790982 w 7467600"/>
              <a:gd name="connsiteY886" fmla="*/ 1561380 h 6858000"/>
              <a:gd name="connsiteX887" fmla="*/ 6188971 w 7467600"/>
              <a:gd name="connsiteY887" fmla="*/ 1755168 h 6858000"/>
              <a:gd name="connsiteX888" fmla="*/ 6202446 w 7467600"/>
              <a:gd name="connsiteY888" fmla="*/ 1752268 h 6858000"/>
              <a:gd name="connsiteX889" fmla="*/ 7179560 w 7467600"/>
              <a:gd name="connsiteY889" fmla="*/ 1467551 h 6858000"/>
              <a:gd name="connsiteX890" fmla="*/ 7158730 w 7467600"/>
              <a:gd name="connsiteY890" fmla="*/ 1507835 h 6858000"/>
              <a:gd name="connsiteX891" fmla="*/ 6326959 w 7467600"/>
              <a:gd name="connsiteY891" fmla="*/ 1817686 h 6858000"/>
              <a:gd name="connsiteX892" fmla="*/ 6537433 w 7467600"/>
              <a:gd name="connsiteY892" fmla="*/ 1907790 h 6858000"/>
              <a:gd name="connsiteX893" fmla="*/ 6550221 w 7467600"/>
              <a:gd name="connsiteY893" fmla="*/ 1910729 h 6858000"/>
              <a:gd name="connsiteX894" fmla="*/ 6964438 w 7467600"/>
              <a:gd name="connsiteY894" fmla="*/ 2209505 h 6858000"/>
              <a:gd name="connsiteX895" fmla="*/ 7367862 w 7467600"/>
              <a:gd name="connsiteY895" fmla="*/ 2806833 h 6858000"/>
              <a:gd name="connsiteX896" fmla="*/ 7364329 w 7467600"/>
              <a:gd name="connsiteY896" fmla="*/ 2826907 h 6858000"/>
              <a:gd name="connsiteX897" fmla="*/ 7290545 w 7467600"/>
              <a:gd name="connsiteY897" fmla="*/ 2850663 h 6858000"/>
              <a:gd name="connsiteX898" fmla="*/ 6472036 w 7467600"/>
              <a:gd name="connsiteY898" fmla="*/ 1959003 h 6858000"/>
              <a:gd name="connsiteX899" fmla="*/ 5792897 w 7467600"/>
              <a:gd name="connsiteY899" fmla="*/ 1647747 h 6858000"/>
              <a:gd name="connsiteX900" fmla="*/ 5842751 w 7467600"/>
              <a:gd name="connsiteY900" fmla="*/ 1816112 h 6858000"/>
              <a:gd name="connsiteX901" fmla="*/ 5847424 w 7467600"/>
              <a:gd name="connsiteY901" fmla="*/ 1815776 h 6858000"/>
              <a:gd name="connsiteX902" fmla="*/ 6399821 w 7467600"/>
              <a:gd name="connsiteY902" fmla="*/ 2344799 h 6858000"/>
              <a:gd name="connsiteX903" fmla="*/ 6323232 w 7467600"/>
              <a:gd name="connsiteY903" fmla="*/ 2389634 h 6858000"/>
              <a:gd name="connsiteX904" fmla="*/ 5942958 w 7467600"/>
              <a:gd name="connsiteY904" fmla="*/ 2077708 h 6858000"/>
              <a:gd name="connsiteX905" fmla="*/ 5921559 w 7467600"/>
              <a:gd name="connsiteY905" fmla="*/ 2378596 h 6858000"/>
              <a:gd name="connsiteX906" fmla="*/ 5817651 w 7467600"/>
              <a:gd name="connsiteY906" fmla="*/ 3023919 h 6858000"/>
              <a:gd name="connsiteX907" fmla="*/ 5729634 w 7467600"/>
              <a:gd name="connsiteY907" fmla="*/ 3051849 h 6858000"/>
              <a:gd name="connsiteX908" fmla="*/ 5611018 w 7467600"/>
              <a:gd name="connsiteY908" fmla="*/ 2316769 h 6858000"/>
              <a:gd name="connsiteX909" fmla="*/ 5687608 w 7467600"/>
              <a:gd name="connsiteY909" fmla="*/ 2039972 h 6858000"/>
              <a:gd name="connsiteX910" fmla="*/ 5657554 w 7467600"/>
              <a:gd name="connsiteY910" fmla="*/ 1576445 h 6858000"/>
              <a:gd name="connsiteX911" fmla="*/ 5150475 w 7467600"/>
              <a:gd name="connsiteY911" fmla="*/ 1274012 h 6858000"/>
              <a:gd name="connsiteX912" fmla="*/ 5349142 w 7467600"/>
              <a:gd name="connsiteY912" fmla="*/ 2204405 h 6858000"/>
              <a:gd name="connsiteX913" fmla="*/ 5262214 w 7467600"/>
              <a:gd name="connsiteY913" fmla="*/ 2233836 h 6858000"/>
              <a:gd name="connsiteX914" fmla="*/ 4981539 w 7467600"/>
              <a:gd name="connsiteY914" fmla="*/ 1542201 h 6858000"/>
              <a:gd name="connsiteX915" fmla="*/ 4958461 w 7467600"/>
              <a:gd name="connsiteY915" fmla="*/ 1136957 h 6858000"/>
              <a:gd name="connsiteX916" fmla="*/ 4655015 w 7467600"/>
              <a:gd name="connsiteY916" fmla="*/ 891426 h 6858000"/>
              <a:gd name="connsiteX917" fmla="*/ 4348002 w 7467600"/>
              <a:gd name="connsiteY917" fmla="*/ 2205895 h 6858000"/>
              <a:gd name="connsiteX918" fmla="*/ 4262250 w 7467600"/>
              <a:gd name="connsiteY918" fmla="*/ 2219972 h 6858000"/>
              <a:gd name="connsiteX919" fmla="*/ 4550611 w 7467600"/>
              <a:gd name="connsiteY919" fmla="*/ 817540 h 6858000"/>
              <a:gd name="connsiteX920" fmla="*/ 4564418 w 7467600"/>
              <a:gd name="connsiteY920" fmla="*/ 808293 h 6858000"/>
              <a:gd name="connsiteX921" fmla="*/ 4266388 w 7467600"/>
              <a:gd name="connsiteY921" fmla="*/ 500083 h 6858000"/>
              <a:gd name="connsiteX922" fmla="*/ 4032842 w 7467600"/>
              <a:gd name="connsiteY922" fmla="*/ 211809 h 6858000"/>
              <a:gd name="connsiteX923" fmla="*/ 3882765 w 7467600"/>
              <a:gd name="connsiteY923" fmla="*/ 0 h 6858000"/>
              <a:gd name="connsiteX924" fmla="*/ 3721337 w 7467600"/>
              <a:gd name="connsiteY924" fmla="*/ 0 h 6858000"/>
              <a:gd name="connsiteX925" fmla="*/ 3797544 w 7467600"/>
              <a:gd name="connsiteY925" fmla="*/ 0 h 6858000"/>
              <a:gd name="connsiteX926" fmla="*/ 3775734 w 7467600"/>
              <a:gd name="connsiteY926" fmla="*/ 95131 h 6858000"/>
              <a:gd name="connsiteX927" fmla="*/ 3724807 w 7467600"/>
              <a:gd name="connsiteY927" fmla="*/ 272257 h 6858000"/>
              <a:gd name="connsiteX928" fmla="*/ 3726844 w 7467600"/>
              <a:gd name="connsiteY928" fmla="*/ 282988 h 6858000"/>
              <a:gd name="connsiteX929" fmla="*/ 3742664 w 7467600"/>
              <a:gd name="connsiteY929" fmla="*/ 279918 h 6858000"/>
              <a:gd name="connsiteX930" fmla="*/ 4103910 w 7467600"/>
              <a:gd name="connsiteY930" fmla="*/ 1161917 h 6858000"/>
              <a:gd name="connsiteX931" fmla="*/ 4020269 w 7467600"/>
              <a:gd name="connsiteY931" fmla="*/ 1200406 h 6858000"/>
              <a:gd name="connsiteX932" fmla="*/ 3674882 w 7467600"/>
              <a:gd name="connsiteY932" fmla="*/ 488524 h 6858000"/>
              <a:gd name="connsiteX933" fmla="*/ 3132682 w 7467600"/>
              <a:gd name="connsiteY933" fmla="*/ 1072284 h 6858000"/>
              <a:gd name="connsiteX934" fmla="*/ 2716346 w 7467600"/>
              <a:gd name="connsiteY934" fmla="*/ 1276376 h 6858000"/>
              <a:gd name="connsiteX935" fmla="*/ 2716772 w 7467600"/>
              <a:gd name="connsiteY935" fmla="*/ 1255462 h 6858000"/>
              <a:gd name="connsiteX936" fmla="*/ 3471096 w 7467600"/>
              <a:gd name="connsiteY936" fmla="*/ 437072 h 6858000"/>
              <a:gd name="connsiteX937" fmla="*/ 3639057 w 7467600"/>
              <a:gd name="connsiteY937" fmla="*/ 286334 h 6858000"/>
              <a:gd name="connsiteX938" fmla="*/ 3640309 w 7467600"/>
              <a:gd name="connsiteY938" fmla="*/ 284664 h 6858000"/>
              <a:gd name="connsiteX939" fmla="*/ 3646022 w 7467600"/>
              <a:gd name="connsiteY939" fmla="*/ 276711 h 6858000"/>
              <a:gd name="connsiteX940" fmla="*/ 3707943 w 7467600"/>
              <a:gd name="connsiteY940" fmla="*/ 65958 h 6858000"/>
              <a:gd name="connsiteX941" fmla="*/ 3721337 w 7467600"/>
              <a:gd name="connsiteY941" fmla="*/ 0 h 6858000"/>
              <a:gd name="connsiteX942" fmla="*/ 2867960 w 7467600"/>
              <a:gd name="connsiteY942" fmla="*/ 0 h 6858000"/>
              <a:gd name="connsiteX943" fmla="*/ 2926351 w 7467600"/>
              <a:gd name="connsiteY943" fmla="*/ 0 h 6858000"/>
              <a:gd name="connsiteX944" fmla="*/ 2902823 w 7467600"/>
              <a:gd name="connsiteY944" fmla="*/ 262929 h 6858000"/>
              <a:gd name="connsiteX945" fmla="*/ 2940663 w 7467600"/>
              <a:gd name="connsiteY945" fmla="*/ 140884 h 6858000"/>
              <a:gd name="connsiteX946" fmla="*/ 2947039 w 7467600"/>
              <a:gd name="connsiteY946" fmla="*/ 122524 h 6858000"/>
              <a:gd name="connsiteX947" fmla="*/ 2984316 w 7467600"/>
              <a:gd name="connsiteY947" fmla="*/ 0 h 6858000"/>
              <a:gd name="connsiteX948" fmla="*/ 3016114 w 7467600"/>
              <a:gd name="connsiteY948" fmla="*/ 0 h 6858000"/>
              <a:gd name="connsiteX949" fmla="*/ 2979949 w 7467600"/>
              <a:gd name="connsiteY949" fmla="*/ 119274 h 6858000"/>
              <a:gd name="connsiteX950" fmla="*/ 3023879 w 7467600"/>
              <a:gd name="connsiteY950" fmla="*/ 0 h 6858000"/>
              <a:gd name="connsiteX951" fmla="*/ 3105400 w 7467600"/>
              <a:gd name="connsiteY951" fmla="*/ 0 h 6858000"/>
              <a:gd name="connsiteX952" fmla="*/ 3094669 w 7467600"/>
              <a:gd name="connsiteY952" fmla="*/ 30308 h 6858000"/>
              <a:gd name="connsiteX953" fmla="*/ 2901945 w 7467600"/>
              <a:gd name="connsiteY953" fmla="*/ 466538 h 6858000"/>
              <a:gd name="connsiteX954" fmla="*/ 2815209 w 7467600"/>
              <a:gd name="connsiteY954" fmla="*/ 497361 h 6858000"/>
              <a:gd name="connsiteX955" fmla="*/ 2844845 w 7467600"/>
              <a:gd name="connsiteY955" fmla="*/ 127638 h 6858000"/>
              <a:gd name="connsiteX956" fmla="*/ 2867960 w 7467600"/>
              <a:gd name="connsiteY956" fmla="*/ 0 h 6858000"/>
              <a:gd name="connsiteX957" fmla="*/ 1057230 w 7467600"/>
              <a:gd name="connsiteY957" fmla="*/ 0 h 6858000"/>
              <a:gd name="connsiteX958" fmla="*/ 1111003 w 7467600"/>
              <a:gd name="connsiteY958" fmla="*/ 0 h 6858000"/>
              <a:gd name="connsiteX959" fmla="*/ 1125553 w 7467600"/>
              <a:gd name="connsiteY959" fmla="*/ 52588 h 6858000"/>
              <a:gd name="connsiteX960" fmla="*/ 1304276 w 7467600"/>
              <a:gd name="connsiteY960" fmla="*/ 476275 h 6858000"/>
              <a:gd name="connsiteX961" fmla="*/ 1492066 w 7467600"/>
              <a:gd name="connsiteY961" fmla="*/ 886333 h 6858000"/>
              <a:gd name="connsiteX962" fmla="*/ 1423698 w 7467600"/>
              <a:gd name="connsiteY962" fmla="*/ 710817 h 6858000"/>
              <a:gd name="connsiteX963" fmla="*/ 1357609 w 7467600"/>
              <a:gd name="connsiteY963" fmla="*/ 532892 h 6858000"/>
              <a:gd name="connsiteX964" fmla="*/ 1309550 w 7467600"/>
              <a:gd name="connsiteY964" fmla="*/ 374031 h 6858000"/>
              <a:gd name="connsiteX965" fmla="*/ 1193673 w 7467600"/>
              <a:gd name="connsiteY965" fmla="*/ 49533 h 6858000"/>
              <a:gd name="connsiteX966" fmla="*/ 1164391 w 7467600"/>
              <a:gd name="connsiteY966" fmla="*/ 0 h 6858000"/>
              <a:gd name="connsiteX967" fmla="*/ 1200666 w 7467600"/>
              <a:gd name="connsiteY967" fmla="*/ 0 h 6858000"/>
              <a:gd name="connsiteX968" fmla="*/ 1223408 w 7467600"/>
              <a:gd name="connsiteY968" fmla="*/ 38996 h 6858000"/>
              <a:gd name="connsiteX969" fmla="*/ 1339635 w 7467600"/>
              <a:gd name="connsiteY969" fmla="*/ 365517 h 6858000"/>
              <a:gd name="connsiteX970" fmla="*/ 1387469 w 7467600"/>
              <a:gd name="connsiteY970" fmla="*/ 523079 h 6858000"/>
              <a:gd name="connsiteX971" fmla="*/ 1452685 w 7467600"/>
              <a:gd name="connsiteY971" fmla="*/ 699806 h 6858000"/>
              <a:gd name="connsiteX972" fmla="*/ 1492092 w 7467600"/>
              <a:gd name="connsiteY972" fmla="*/ 800424 h 6858000"/>
              <a:gd name="connsiteX973" fmla="*/ 1455302 w 7467600"/>
              <a:gd name="connsiteY973" fmla="*/ 632913 h 6858000"/>
              <a:gd name="connsiteX974" fmla="*/ 1222336 w 7467600"/>
              <a:gd name="connsiteY974" fmla="*/ 9480 h 6858000"/>
              <a:gd name="connsiteX975" fmla="*/ 1214634 w 7467600"/>
              <a:gd name="connsiteY975" fmla="*/ 0 h 6858000"/>
              <a:gd name="connsiteX976" fmla="*/ 1289827 w 7467600"/>
              <a:gd name="connsiteY976" fmla="*/ 0 h 6858000"/>
              <a:gd name="connsiteX977" fmla="*/ 1321076 w 7467600"/>
              <a:gd name="connsiteY977" fmla="*/ 59722 h 6858000"/>
              <a:gd name="connsiteX978" fmla="*/ 1512579 w 7467600"/>
              <a:gd name="connsiteY978" fmla="*/ 626441 h 6858000"/>
              <a:gd name="connsiteX979" fmla="*/ 1506076 w 7467600"/>
              <a:gd name="connsiteY979" fmla="*/ 1089289 h 6858000"/>
              <a:gd name="connsiteX980" fmla="*/ 1486346 w 7467600"/>
              <a:gd name="connsiteY980" fmla="*/ 1079919 h 6858000"/>
              <a:gd name="connsiteX981" fmla="*/ 1070511 w 7467600"/>
              <a:gd name="connsiteY981" fmla="*/ 48609 h 6858000"/>
              <a:gd name="connsiteX982" fmla="*/ 1057230 w 7467600"/>
              <a:gd name="connsiteY982" fmla="*/ 0 h 6858000"/>
              <a:gd name="connsiteX983" fmla="*/ 43151 w 7467600"/>
              <a:gd name="connsiteY983" fmla="*/ 0 h 6858000"/>
              <a:gd name="connsiteX984" fmla="*/ 95283 w 7467600"/>
              <a:gd name="connsiteY984" fmla="*/ 0 h 6858000"/>
              <a:gd name="connsiteX985" fmla="*/ 300708 w 7467600"/>
              <a:gd name="connsiteY985" fmla="*/ 154571 h 6858000"/>
              <a:gd name="connsiteX986" fmla="*/ 530414 w 7467600"/>
              <a:gd name="connsiteY986" fmla="*/ 354673 h 6858000"/>
              <a:gd name="connsiteX987" fmla="*/ 333785 w 7467600"/>
              <a:gd name="connsiteY987" fmla="*/ 161564 h 6858000"/>
              <a:gd name="connsiteX988" fmla="*/ 147005 w 7467600"/>
              <a:gd name="connsiteY988" fmla="*/ 0 h 6858000"/>
              <a:gd name="connsiteX989" fmla="*/ 272509 w 7467600"/>
              <a:gd name="connsiteY989" fmla="*/ 0 h 6858000"/>
              <a:gd name="connsiteX990" fmla="*/ 326276 w 7467600"/>
              <a:gd name="connsiteY990" fmla="*/ 45847 h 6858000"/>
              <a:gd name="connsiteX991" fmla="*/ 823759 w 7467600"/>
              <a:gd name="connsiteY991" fmla="*/ 574145 h 6858000"/>
              <a:gd name="connsiteX992" fmla="*/ 811254 w 7467600"/>
              <a:gd name="connsiteY992" fmla="*/ 665546 h 6858000"/>
              <a:gd name="connsiteX993" fmla="*/ 154042 w 7467600"/>
              <a:gd name="connsiteY993" fmla="*/ 261522 h 6858000"/>
              <a:gd name="connsiteX994" fmla="*/ 13550 w 7467600"/>
              <a:gd name="connsiteY994" fmla="*/ 158423 h 6858000"/>
              <a:gd name="connsiteX995" fmla="*/ 0 w 7467600"/>
              <a:gd name="connsiteY995" fmla="*/ 146618 h 6858000"/>
              <a:gd name="connsiteX996" fmla="*/ 0 w 7467600"/>
              <a:gd name="connsiteY996" fmla="*/ 59161 h 6858000"/>
              <a:gd name="connsiteX997" fmla="*/ 45427 w 7467600"/>
              <a:gd name="connsiteY997" fmla="*/ 101078 h 6858000"/>
              <a:gd name="connsiteX998" fmla="*/ 630103 w 7467600"/>
              <a:gd name="connsiteY998" fmla="*/ 485885 h 6858000"/>
              <a:gd name="connsiteX999" fmla="*/ 532040 w 7467600"/>
              <a:gd name="connsiteY999" fmla="*/ 399359 h 6858000"/>
              <a:gd name="connsiteX1000" fmla="*/ 517618 w 7467600"/>
              <a:gd name="connsiteY1000" fmla="*/ 385726 h 6858000"/>
              <a:gd name="connsiteX1001" fmla="*/ 285074 w 7467600"/>
              <a:gd name="connsiteY1001" fmla="*/ 182755 h 6858000"/>
              <a:gd name="connsiteX1002" fmla="*/ 43151 w 7467600"/>
              <a:gd name="connsiteY100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1946 w 7467600"/>
              <a:gd name="connsiteY127" fmla="*/ 5075653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1903353 w 7467600"/>
              <a:gd name="connsiteY146" fmla="*/ 5044827 h 6858000"/>
              <a:gd name="connsiteX147" fmla="*/ 1936931 w 7467600"/>
              <a:gd name="connsiteY147" fmla="*/ 5093954 h 6858000"/>
              <a:gd name="connsiteX148" fmla="*/ 2195868 w 7467600"/>
              <a:gd name="connsiteY148" fmla="*/ 5396574 h 6858000"/>
              <a:gd name="connsiteX149" fmla="*/ 2088852 w 7467600"/>
              <a:gd name="connsiteY149" fmla="*/ 5166123 h 6858000"/>
              <a:gd name="connsiteX150" fmla="*/ 1958241 w 7467600"/>
              <a:gd name="connsiteY150" fmla="*/ 5067955 h 6858000"/>
              <a:gd name="connsiteX151" fmla="*/ 1903353 w 7467600"/>
              <a:gd name="connsiteY151" fmla="*/ 5044827 h 6858000"/>
              <a:gd name="connsiteX152" fmla="*/ 1979378 w 7467600"/>
              <a:gd name="connsiteY152" fmla="*/ 4769504 h 6858000"/>
              <a:gd name="connsiteX153" fmla="*/ 2882120 w 7467600"/>
              <a:gd name="connsiteY153" fmla="*/ 5064547 h 6858000"/>
              <a:gd name="connsiteX154" fmla="*/ 2793103 w 7467600"/>
              <a:gd name="connsiteY154" fmla="*/ 5039699 h 6858000"/>
              <a:gd name="connsiteX155" fmla="*/ 2770041 w 7467600"/>
              <a:gd name="connsiteY155" fmla="*/ 5033634 h 6858000"/>
              <a:gd name="connsiteX156" fmla="*/ 1979378 w 7467600"/>
              <a:gd name="connsiteY156" fmla="*/ 4769504 h 6858000"/>
              <a:gd name="connsiteX157" fmla="*/ 1927410 w 7467600"/>
              <a:gd name="connsiteY157" fmla="*/ 4716164 h 6858000"/>
              <a:gd name="connsiteX158" fmla="*/ 1959587 w 7467600"/>
              <a:gd name="connsiteY158" fmla="*/ 4728849 h 6858000"/>
              <a:gd name="connsiteX159" fmla="*/ 2777707 w 7467600"/>
              <a:gd name="connsiteY159" fmla="*/ 5003991 h 6858000"/>
              <a:gd name="connsiteX160" fmla="*/ 2800768 w 7467600"/>
              <a:gd name="connsiteY160" fmla="*/ 5010056 h 6858000"/>
              <a:gd name="connsiteX161" fmla="*/ 2879408 w 7467600"/>
              <a:gd name="connsiteY161" fmla="*/ 5031590 h 6858000"/>
              <a:gd name="connsiteX162" fmla="*/ 2862295 w 7467600"/>
              <a:gd name="connsiteY162" fmla="*/ 5022958 h 6858000"/>
              <a:gd name="connsiteX163" fmla="*/ 2813343 w 7467600"/>
              <a:gd name="connsiteY163" fmla="*/ 4998369 h 6858000"/>
              <a:gd name="connsiteX164" fmla="*/ 2646245 w 7467600"/>
              <a:gd name="connsiteY164" fmla="*/ 4930999 h 6858000"/>
              <a:gd name="connsiteX165" fmla="*/ 1999243 w 7467600"/>
              <a:gd name="connsiteY165" fmla="*/ 4730524 h 6858000"/>
              <a:gd name="connsiteX166" fmla="*/ 1979527 w 7467600"/>
              <a:gd name="connsiteY166" fmla="*/ 4726651 h 6858000"/>
              <a:gd name="connsiteX167" fmla="*/ 1927410 w 7467600"/>
              <a:gd name="connsiteY167" fmla="*/ 4716164 h 6858000"/>
              <a:gd name="connsiteX168" fmla="*/ 1997014 w 7467600"/>
              <a:gd name="connsiteY168" fmla="*/ 4698007 h 6858000"/>
              <a:gd name="connsiteX169" fmla="*/ 2005458 w 7467600"/>
              <a:gd name="connsiteY169" fmla="*/ 4699540 h 6858000"/>
              <a:gd name="connsiteX170" fmla="*/ 2657186 w 7467600"/>
              <a:gd name="connsiteY170" fmla="*/ 4901687 h 6858000"/>
              <a:gd name="connsiteX171" fmla="*/ 2826662 w 7467600"/>
              <a:gd name="connsiteY171" fmla="*/ 4970362 h 6858000"/>
              <a:gd name="connsiteX172" fmla="*/ 2876100 w 7467600"/>
              <a:gd name="connsiteY172" fmla="*/ 4995397 h 6858000"/>
              <a:gd name="connsiteX173" fmla="*/ 3042600 w 7467600"/>
              <a:gd name="connsiteY173" fmla="*/ 5059532 h 6858000"/>
              <a:gd name="connsiteX174" fmla="*/ 1997014 w 7467600"/>
              <a:gd name="connsiteY174" fmla="*/ 4698007 h 6858000"/>
              <a:gd name="connsiteX175" fmla="*/ 2305292 w 7467600"/>
              <a:gd name="connsiteY175" fmla="*/ 4219492 h 6858000"/>
              <a:gd name="connsiteX176" fmla="*/ 3360922 w 7467600"/>
              <a:gd name="connsiteY176" fmla="*/ 4529373 h 6858000"/>
              <a:gd name="connsiteX177" fmla="*/ 3492420 w 7467600"/>
              <a:gd name="connsiteY177" fmla="*/ 4510145 h 6858000"/>
              <a:gd name="connsiteX178" fmla="*/ 3364086 w 7467600"/>
              <a:gd name="connsiteY178" fmla="*/ 4480340 h 6858000"/>
              <a:gd name="connsiteX179" fmla="*/ 3225818 w 7467600"/>
              <a:gd name="connsiteY179" fmla="*/ 4411822 h 6858000"/>
              <a:gd name="connsiteX180" fmla="*/ 3129696 w 7467600"/>
              <a:gd name="connsiteY180" fmla="*/ 4360704 h 6858000"/>
              <a:gd name="connsiteX181" fmla="*/ 2814545 w 7467600"/>
              <a:gd name="connsiteY181" fmla="*/ 4282955 h 6858000"/>
              <a:gd name="connsiteX182" fmla="*/ 2305292 w 7467600"/>
              <a:gd name="connsiteY182" fmla="*/ 4219492 h 6858000"/>
              <a:gd name="connsiteX183" fmla="*/ 2626982 w 7467600"/>
              <a:gd name="connsiteY183" fmla="*/ 4206450 h 6858000"/>
              <a:gd name="connsiteX184" fmla="*/ 2490617 w 7467600"/>
              <a:gd name="connsiteY184" fmla="*/ 4206951 h 6858000"/>
              <a:gd name="connsiteX185" fmla="*/ 2819869 w 7467600"/>
              <a:gd name="connsiteY185" fmla="*/ 4252936 h 6858000"/>
              <a:gd name="connsiteX186" fmla="*/ 3143018 w 7467600"/>
              <a:gd name="connsiteY186" fmla="*/ 4332698 h 6858000"/>
              <a:gd name="connsiteX187" fmla="*/ 3241520 w 7467600"/>
              <a:gd name="connsiteY187" fmla="*/ 4385112 h 6858000"/>
              <a:gd name="connsiteX188" fmla="*/ 3374575 w 7467600"/>
              <a:gd name="connsiteY188" fmla="*/ 4451517 h 6858000"/>
              <a:gd name="connsiteX189" fmla="*/ 3505221 w 7467600"/>
              <a:gd name="connsiteY189" fmla="*/ 4480757 h 6858000"/>
              <a:gd name="connsiteX190" fmla="*/ 2626982 w 7467600"/>
              <a:gd name="connsiteY190" fmla="*/ 4206450 h 6858000"/>
              <a:gd name="connsiteX191" fmla="*/ 1310106 w 7467600"/>
              <a:gd name="connsiteY191" fmla="*/ 3943217 h 6858000"/>
              <a:gd name="connsiteX192" fmla="*/ 854994 w 7467600"/>
              <a:gd name="connsiteY192" fmla="*/ 4399136 h 6858000"/>
              <a:gd name="connsiteX193" fmla="*/ 742462 w 7467600"/>
              <a:gd name="connsiteY193" fmla="*/ 4594648 h 6858000"/>
              <a:gd name="connsiteX194" fmla="*/ 820602 w 7467600"/>
              <a:gd name="connsiteY194" fmla="*/ 4485915 h 6858000"/>
              <a:gd name="connsiteX195" fmla="*/ 878295 w 7467600"/>
              <a:gd name="connsiteY195" fmla="*/ 4403594 h 6858000"/>
              <a:gd name="connsiteX196" fmla="*/ 1240607 w 7467600"/>
              <a:gd name="connsiteY196" fmla="*/ 4010401 h 6858000"/>
              <a:gd name="connsiteX197" fmla="*/ 1310106 w 7467600"/>
              <a:gd name="connsiteY197" fmla="*/ 3943217 h 6858000"/>
              <a:gd name="connsiteX198" fmla="*/ 1423113 w 7467600"/>
              <a:gd name="connsiteY198" fmla="*/ 3874565 h 6858000"/>
              <a:gd name="connsiteX199" fmla="*/ 1260565 w 7467600"/>
              <a:gd name="connsiteY199" fmla="*/ 4031982 h 6858000"/>
              <a:gd name="connsiteX200" fmla="*/ 901900 w 7467600"/>
              <a:gd name="connsiteY200" fmla="*/ 4421236 h 6858000"/>
              <a:gd name="connsiteX201" fmla="*/ 845044 w 7467600"/>
              <a:gd name="connsiteY201" fmla="*/ 4502436 h 6858000"/>
              <a:gd name="connsiteX202" fmla="*/ 685926 w 7467600"/>
              <a:gd name="connsiteY202" fmla="*/ 4703069 h 6858000"/>
              <a:gd name="connsiteX203" fmla="*/ 684248 w 7467600"/>
              <a:gd name="connsiteY203" fmla="*/ 4706721 h 6858000"/>
              <a:gd name="connsiteX204" fmla="*/ 1423113 w 7467600"/>
              <a:gd name="connsiteY204" fmla="*/ 3874565 h 6858000"/>
              <a:gd name="connsiteX205" fmla="*/ 3316479 w 7467600"/>
              <a:gd name="connsiteY205" fmla="*/ 3872136 h 6858000"/>
              <a:gd name="connsiteX206" fmla="*/ 3546806 w 7467600"/>
              <a:gd name="connsiteY206" fmla="*/ 4356139 h 6858000"/>
              <a:gd name="connsiteX207" fmla="*/ 3364433 w 7467600"/>
              <a:gd name="connsiteY207" fmla="*/ 3953121 h 6858000"/>
              <a:gd name="connsiteX208" fmla="*/ 3316479 w 7467600"/>
              <a:gd name="connsiteY208" fmla="*/ 3872136 h 6858000"/>
              <a:gd name="connsiteX209" fmla="*/ 3291335 w 7467600"/>
              <a:gd name="connsiteY209" fmla="*/ 3767420 h 6858000"/>
              <a:gd name="connsiteX210" fmla="*/ 3390805 w 7467600"/>
              <a:gd name="connsiteY210" fmla="*/ 3937163 h 6858000"/>
              <a:gd name="connsiteX211" fmla="*/ 3579062 w 7467600"/>
              <a:gd name="connsiteY211" fmla="*/ 4359040 h 6858000"/>
              <a:gd name="connsiteX212" fmla="*/ 3467355 w 7467600"/>
              <a:gd name="connsiteY212" fmla="*/ 3988130 h 6858000"/>
              <a:gd name="connsiteX213" fmla="*/ 3310753 w 7467600"/>
              <a:gd name="connsiteY213" fmla="*/ 3787140 h 6858000"/>
              <a:gd name="connsiteX214" fmla="*/ 3291335 w 7467600"/>
              <a:gd name="connsiteY214" fmla="*/ 3767420 h 6858000"/>
              <a:gd name="connsiteX215" fmla="*/ 1635889 w 7467600"/>
              <a:gd name="connsiteY215" fmla="*/ 3709494 h 6858000"/>
              <a:gd name="connsiteX216" fmla="*/ 1634800 w 7467600"/>
              <a:gd name="connsiteY216" fmla="*/ 3731111 h 6858000"/>
              <a:gd name="connsiteX217" fmla="*/ 1635889 w 7467600"/>
              <a:gd name="connsiteY217" fmla="*/ 3709494 h 6858000"/>
              <a:gd name="connsiteX218" fmla="*/ 1510397 w 7467600"/>
              <a:gd name="connsiteY218" fmla="*/ 3684705 h 6858000"/>
              <a:gd name="connsiteX219" fmla="*/ 1146550 w 7467600"/>
              <a:gd name="connsiteY219" fmla="*/ 3802012 h 6858000"/>
              <a:gd name="connsiteX220" fmla="*/ 698834 w 7467600"/>
              <a:gd name="connsiteY220" fmla="*/ 3952272 h 6858000"/>
              <a:gd name="connsiteX221" fmla="*/ 34256 w 7467600"/>
              <a:gd name="connsiteY221" fmla="*/ 4347603 h 6858000"/>
              <a:gd name="connsiteX222" fmla="*/ 527241 w 7467600"/>
              <a:gd name="connsiteY222" fmla="*/ 4065078 h 6858000"/>
              <a:gd name="connsiteX223" fmla="*/ 1510397 w 7467600"/>
              <a:gd name="connsiteY223" fmla="*/ 3684705 h 6858000"/>
              <a:gd name="connsiteX224" fmla="*/ 1313114 w 7467600"/>
              <a:gd name="connsiteY224" fmla="*/ 3655216 h 6858000"/>
              <a:gd name="connsiteX225" fmla="*/ 1109304 w 7467600"/>
              <a:gd name="connsiteY225" fmla="*/ 3669030 h 6858000"/>
              <a:gd name="connsiteX226" fmla="*/ 8129 w 7467600"/>
              <a:gd name="connsiteY226" fmla="*/ 4330519 h 6858000"/>
              <a:gd name="connsiteX227" fmla="*/ 687572 w 7467600"/>
              <a:gd name="connsiteY227" fmla="*/ 3925629 h 6858000"/>
              <a:gd name="connsiteX228" fmla="*/ 1138365 w 7467600"/>
              <a:gd name="connsiteY228" fmla="*/ 3774515 h 6858000"/>
              <a:gd name="connsiteX229" fmla="*/ 1505579 w 7467600"/>
              <a:gd name="connsiteY229" fmla="*/ 3655526 h 6858000"/>
              <a:gd name="connsiteX230" fmla="*/ 1313114 w 7467600"/>
              <a:gd name="connsiteY230" fmla="*/ 3655216 h 6858000"/>
              <a:gd name="connsiteX231" fmla="*/ 3655073 w 7467600"/>
              <a:gd name="connsiteY231" fmla="*/ 3650884 h 6858000"/>
              <a:gd name="connsiteX232" fmla="*/ 3989938 w 7467600"/>
              <a:gd name="connsiteY232" fmla="*/ 3991685 h 6858000"/>
              <a:gd name="connsiteX233" fmla="*/ 4393907 w 7467600"/>
              <a:gd name="connsiteY233" fmla="*/ 4261258 h 6858000"/>
              <a:gd name="connsiteX234" fmla="*/ 4648051 w 7467600"/>
              <a:gd name="connsiteY234" fmla="*/ 4374051 h 6858000"/>
              <a:gd name="connsiteX235" fmla="*/ 4383389 w 7467600"/>
              <a:gd name="connsiteY235" fmla="*/ 4184369 h 6858000"/>
              <a:gd name="connsiteX236" fmla="*/ 4165508 w 7467600"/>
              <a:gd name="connsiteY236" fmla="*/ 4035196 h 6858000"/>
              <a:gd name="connsiteX237" fmla="*/ 4068162 w 7467600"/>
              <a:gd name="connsiteY237" fmla="*/ 3953394 h 6858000"/>
              <a:gd name="connsiteX238" fmla="*/ 3981416 w 7467600"/>
              <a:gd name="connsiteY238" fmla="*/ 3880482 h 6858000"/>
              <a:gd name="connsiteX239" fmla="*/ 3800147 w 7467600"/>
              <a:gd name="connsiteY239" fmla="*/ 3749872 h 6858000"/>
              <a:gd name="connsiteX240" fmla="*/ 3655073 w 7467600"/>
              <a:gd name="connsiteY240" fmla="*/ 3650884 h 6858000"/>
              <a:gd name="connsiteX241" fmla="*/ 3670252 w 7467600"/>
              <a:gd name="connsiteY241" fmla="*/ 3622798 h 6858000"/>
              <a:gd name="connsiteX242" fmla="*/ 3817258 w 7467600"/>
              <a:gd name="connsiteY242" fmla="*/ 3723577 h 6858000"/>
              <a:gd name="connsiteX243" fmla="*/ 4000461 w 7467600"/>
              <a:gd name="connsiteY243" fmla="*/ 3855966 h 6858000"/>
              <a:gd name="connsiteX244" fmla="*/ 4088180 w 7467600"/>
              <a:gd name="connsiteY244" fmla="*/ 3929774 h 6858000"/>
              <a:gd name="connsiteX245" fmla="*/ 4184555 w 7467600"/>
              <a:gd name="connsiteY245" fmla="*/ 4010683 h 6858000"/>
              <a:gd name="connsiteX246" fmla="*/ 4399563 w 7467600"/>
              <a:gd name="connsiteY246" fmla="*/ 4158106 h 6858000"/>
              <a:gd name="connsiteX247" fmla="*/ 4684469 w 7467600"/>
              <a:gd name="connsiteY247" fmla="*/ 4364680 h 6858000"/>
              <a:gd name="connsiteX248" fmla="*/ 4690271 w 7467600"/>
              <a:gd name="connsiteY248" fmla="*/ 4370034 h 6858000"/>
              <a:gd name="connsiteX249" fmla="*/ 4136093 w 7467600"/>
              <a:gd name="connsiteY249" fmla="*/ 3858466 h 6858000"/>
              <a:gd name="connsiteX250" fmla="*/ 3670252 w 7467600"/>
              <a:gd name="connsiteY250" fmla="*/ 3622798 h 6858000"/>
              <a:gd name="connsiteX251" fmla="*/ 4440129 w 7467600"/>
              <a:gd name="connsiteY251" fmla="*/ 3448571 h 6858000"/>
              <a:gd name="connsiteX252" fmla="*/ 4856525 w 7467600"/>
              <a:gd name="connsiteY252" fmla="*/ 3915351 h 6858000"/>
              <a:gd name="connsiteX253" fmla="*/ 5059055 w 7467600"/>
              <a:gd name="connsiteY253" fmla="*/ 4108918 h 6858000"/>
              <a:gd name="connsiteX254" fmla="*/ 5290070 w 7467600"/>
              <a:gd name="connsiteY254" fmla="*/ 4263619 h 6858000"/>
              <a:gd name="connsiteX255" fmla="*/ 4834991 w 7467600"/>
              <a:gd name="connsiteY255" fmla="*/ 3830985 h 6858000"/>
              <a:gd name="connsiteX256" fmla="*/ 4440129 w 7467600"/>
              <a:gd name="connsiteY256" fmla="*/ 3448571 h 6858000"/>
              <a:gd name="connsiteX257" fmla="*/ 4441737 w 7467600"/>
              <a:gd name="connsiteY257" fmla="*/ 3399734 h 6858000"/>
              <a:gd name="connsiteX258" fmla="*/ 4431236 w 7467600"/>
              <a:gd name="connsiteY258" fmla="*/ 3400954 h 6858000"/>
              <a:gd name="connsiteX259" fmla="*/ 4557150 w 7467600"/>
              <a:gd name="connsiteY259" fmla="*/ 3510023 h 6858000"/>
              <a:gd name="connsiteX260" fmla="*/ 4856936 w 7467600"/>
              <a:gd name="connsiteY260" fmla="*/ 3809146 h 6858000"/>
              <a:gd name="connsiteX261" fmla="*/ 5111996 w 7467600"/>
              <a:gd name="connsiteY261" fmla="*/ 4065759 h 6858000"/>
              <a:gd name="connsiteX262" fmla="*/ 5388878 w 7467600"/>
              <a:gd name="connsiteY262" fmla="*/ 4300185 h 6858000"/>
              <a:gd name="connsiteX263" fmla="*/ 5425556 w 7467600"/>
              <a:gd name="connsiteY263" fmla="*/ 4308967 h 6858000"/>
              <a:gd name="connsiteX264" fmla="*/ 4943646 w 7467600"/>
              <a:gd name="connsiteY264" fmla="*/ 3822916 h 6858000"/>
              <a:gd name="connsiteX265" fmla="*/ 4594837 w 7467600"/>
              <a:gd name="connsiteY265" fmla="*/ 3532274 h 6858000"/>
              <a:gd name="connsiteX266" fmla="*/ 4441737 w 7467600"/>
              <a:gd name="connsiteY266" fmla="*/ 3399734 h 6858000"/>
              <a:gd name="connsiteX267" fmla="*/ 5425834 w 7467600"/>
              <a:gd name="connsiteY267" fmla="*/ 3162785 h 6858000"/>
              <a:gd name="connsiteX268" fmla="*/ 5401644 w 7467600"/>
              <a:gd name="connsiteY268" fmla="*/ 3617847 h 6858000"/>
              <a:gd name="connsiteX269" fmla="*/ 5467256 w 7467600"/>
              <a:gd name="connsiteY269" fmla="*/ 4175494 h 6858000"/>
              <a:gd name="connsiteX270" fmla="*/ 5448069 w 7467600"/>
              <a:gd name="connsiteY270" fmla="*/ 3567554 h 6858000"/>
              <a:gd name="connsiteX271" fmla="*/ 5425834 w 7467600"/>
              <a:gd name="connsiteY271" fmla="*/ 3162785 h 6858000"/>
              <a:gd name="connsiteX272" fmla="*/ 1318687 w 7467600"/>
              <a:gd name="connsiteY272" fmla="*/ 3113840 h 6858000"/>
              <a:gd name="connsiteX273" fmla="*/ 1066793 w 7467600"/>
              <a:gd name="connsiteY273" fmla="*/ 3212171 h 6858000"/>
              <a:gd name="connsiteX274" fmla="*/ 993319 w 7467600"/>
              <a:gd name="connsiteY274" fmla="*/ 3247648 h 6858000"/>
              <a:gd name="connsiteX275" fmla="*/ 853081 w 7467600"/>
              <a:gd name="connsiteY275" fmla="*/ 3312410 h 6858000"/>
              <a:gd name="connsiteX276" fmla="*/ 805957 w 7467600"/>
              <a:gd name="connsiteY276" fmla="*/ 3330443 h 6858000"/>
              <a:gd name="connsiteX277" fmla="*/ 1318687 w 7467600"/>
              <a:gd name="connsiteY277" fmla="*/ 3113840 h 6858000"/>
              <a:gd name="connsiteX278" fmla="*/ 5453702 w 7467600"/>
              <a:gd name="connsiteY278" fmla="*/ 3090882 h 6858000"/>
              <a:gd name="connsiteX279" fmla="*/ 5480135 w 7467600"/>
              <a:gd name="connsiteY279" fmla="*/ 3565802 h 6858000"/>
              <a:gd name="connsiteX280" fmla="*/ 5499023 w 7467600"/>
              <a:gd name="connsiteY280" fmla="*/ 4166310 h 6858000"/>
              <a:gd name="connsiteX281" fmla="*/ 5547022 w 7467600"/>
              <a:gd name="connsiteY281" fmla="*/ 3607838 h 6858000"/>
              <a:gd name="connsiteX282" fmla="*/ 5515964 w 7467600"/>
              <a:gd name="connsiteY282" fmla="*/ 3378541 h 6858000"/>
              <a:gd name="connsiteX283" fmla="*/ 5453702 w 7467600"/>
              <a:gd name="connsiteY283" fmla="*/ 3090882 h 6858000"/>
              <a:gd name="connsiteX284" fmla="*/ 1238695 w 7467600"/>
              <a:gd name="connsiteY284" fmla="*/ 3076820 h 6858000"/>
              <a:gd name="connsiteX285" fmla="*/ 716371 w 7467600"/>
              <a:gd name="connsiteY285" fmla="*/ 3293249 h 6858000"/>
              <a:gd name="connsiteX286" fmla="*/ 579522 w 7467600"/>
              <a:gd name="connsiteY286" fmla="*/ 3371759 h 6858000"/>
              <a:gd name="connsiteX287" fmla="*/ 600288 w 7467600"/>
              <a:gd name="connsiteY287" fmla="*/ 3365555 h 6858000"/>
              <a:gd name="connsiteX288" fmla="*/ 840692 w 7467600"/>
              <a:gd name="connsiteY288" fmla="*/ 3284921 h 6858000"/>
              <a:gd name="connsiteX289" fmla="*/ 979248 w 7467600"/>
              <a:gd name="connsiteY289" fmla="*/ 3221003 h 6858000"/>
              <a:gd name="connsiteX290" fmla="*/ 1053282 w 7467600"/>
              <a:gd name="connsiteY290" fmla="*/ 3185247 h 6858000"/>
              <a:gd name="connsiteX291" fmla="*/ 1320603 w 7467600"/>
              <a:gd name="connsiteY291" fmla="*/ 3081281 h 6858000"/>
              <a:gd name="connsiteX292" fmla="*/ 1238695 w 7467600"/>
              <a:gd name="connsiteY292" fmla="*/ 3076820 h 6858000"/>
              <a:gd name="connsiteX293" fmla="*/ 5425627 w 7467600"/>
              <a:gd name="connsiteY293" fmla="*/ 2954192 h 6858000"/>
              <a:gd name="connsiteX294" fmla="*/ 5470770 w 7467600"/>
              <a:gd name="connsiteY294" fmla="*/ 3005435 h 6858000"/>
              <a:gd name="connsiteX295" fmla="*/ 5519779 w 7467600"/>
              <a:gd name="connsiteY295" fmla="*/ 4359223 h 6858000"/>
              <a:gd name="connsiteX296" fmla="*/ 5520293 w 7467600"/>
              <a:gd name="connsiteY296" fmla="*/ 4360602 h 6858000"/>
              <a:gd name="connsiteX297" fmla="*/ 5767221 w 7467600"/>
              <a:gd name="connsiteY297" fmla="*/ 4665564 h 6858000"/>
              <a:gd name="connsiteX298" fmla="*/ 6937169 w 7467600"/>
              <a:gd name="connsiteY298" fmla="*/ 4815941 h 6858000"/>
              <a:gd name="connsiteX299" fmla="*/ 6953922 w 7467600"/>
              <a:gd name="connsiteY299" fmla="*/ 4890068 h 6858000"/>
              <a:gd name="connsiteX300" fmla="*/ 6071359 w 7467600"/>
              <a:gd name="connsiteY300" fmla="*/ 4770770 h 6858000"/>
              <a:gd name="connsiteX301" fmla="*/ 6038839 w 7467600"/>
              <a:gd name="connsiteY301" fmla="*/ 4764474 h 6858000"/>
              <a:gd name="connsiteX302" fmla="*/ 6038706 w 7467600"/>
              <a:gd name="connsiteY302" fmla="*/ 4763847 h 6858000"/>
              <a:gd name="connsiteX303" fmla="*/ 6037784 w 7467600"/>
              <a:gd name="connsiteY303" fmla="*/ 4764270 h 6858000"/>
              <a:gd name="connsiteX304" fmla="*/ 6038839 w 7467600"/>
              <a:gd name="connsiteY304" fmla="*/ 4764474 h 6858000"/>
              <a:gd name="connsiteX305" fmla="*/ 6040338 w 7467600"/>
              <a:gd name="connsiteY305" fmla="*/ 4771418 h 6858000"/>
              <a:gd name="connsiteX306" fmla="*/ 6024488 w 7467600"/>
              <a:gd name="connsiteY306" fmla="*/ 4809903 h 6858000"/>
              <a:gd name="connsiteX307" fmla="*/ 5599771 w 7467600"/>
              <a:gd name="connsiteY307" fmla="*/ 5509652 h 6858000"/>
              <a:gd name="connsiteX308" fmla="*/ 5548843 w 7467600"/>
              <a:gd name="connsiteY308" fmla="*/ 5563845 h 6858000"/>
              <a:gd name="connsiteX309" fmla="*/ 5940952 w 7467600"/>
              <a:gd name="connsiteY309" fmla="*/ 6250028 h 6858000"/>
              <a:gd name="connsiteX310" fmla="*/ 6043441 w 7467600"/>
              <a:gd name="connsiteY310" fmla="*/ 6665847 h 6858000"/>
              <a:gd name="connsiteX311" fmla="*/ 6093432 w 7467600"/>
              <a:gd name="connsiteY311" fmla="*/ 6858000 h 6858000"/>
              <a:gd name="connsiteX312" fmla="*/ 6034344 w 7467600"/>
              <a:gd name="connsiteY312" fmla="*/ 6858000 h 6858000"/>
              <a:gd name="connsiteX313" fmla="*/ 6026679 w 7467600"/>
              <a:gd name="connsiteY313" fmla="*/ 6836959 h 6858000"/>
              <a:gd name="connsiteX314" fmla="*/ 5800441 w 7467600"/>
              <a:gd name="connsiteY314" fmla="*/ 6335286 h 6858000"/>
              <a:gd name="connsiteX315" fmla="*/ 5526562 w 7467600"/>
              <a:gd name="connsiteY315" fmla="*/ 5705388 h 6858000"/>
              <a:gd name="connsiteX316" fmla="*/ 5519640 w 7467600"/>
              <a:gd name="connsiteY316" fmla="*/ 5683774 h 6858000"/>
              <a:gd name="connsiteX317" fmla="*/ 5844559 w 7467600"/>
              <a:gd name="connsiteY317" fmla="*/ 6553349 h 6858000"/>
              <a:gd name="connsiteX318" fmla="*/ 5975994 w 7467600"/>
              <a:gd name="connsiteY318" fmla="*/ 6858000 h 6858000"/>
              <a:gd name="connsiteX319" fmla="*/ 5898547 w 7467600"/>
              <a:gd name="connsiteY319" fmla="*/ 6858000 h 6858000"/>
              <a:gd name="connsiteX320" fmla="*/ 5682041 w 7467600"/>
              <a:gd name="connsiteY320" fmla="*/ 6355860 h 6858000"/>
              <a:gd name="connsiteX321" fmla="*/ 5461758 w 7467600"/>
              <a:gd name="connsiteY321" fmla="*/ 5820220 h 6858000"/>
              <a:gd name="connsiteX322" fmla="*/ 5237282 w 7467600"/>
              <a:gd name="connsiteY322" fmla="*/ 6579086 h 6858000"/>
              <a:gd name="connsiteX323" fmla="*/ 5115009 w 7467600"/>
              <a:gd name="connsiteY323" fmla="*/ 6858000 h 6858000"/>
              <a:gd name="connsiteX324" fmla="*/ 5028074 w 7467600"/>
              <a:gd name="connsiteY324" fmla="*/ 6858000 h 6858000"/>
              <a:gd name="connsiteX325" fmla="*/ 5079508 w 7467600"/>
              <a:gd name="connsiteY325" fmla="*/ 6749074 h 6858000"/>
              <a:gd name="connsiteX326" fmla="*/ 5371846 w 7467600"/>
              <a:gd name="connsiteY326" fmla="*/ 5924413 h 6858000"/>
              <a:gd name="connsiteX327" fmla="*/ 5270512 w 7467600"/>
              <a:gd name="connsiteY327" fmla="*/ 6138975 h 6858000"/>
              <a:gd name="connsiteX328" fmla="*/ 5062409 w 7467600"/>
              <a:gd name="connsiteY328" fmla="*/ 6653544 h 6858000"/>
              <a:gd name="connsiteX329" fmla="*/ 5036628 w 7467600"/>
              <a:gd name="connsiteY329" fmla="*/ 6754247 h 6858000"/>
              <a:gd name="connsiteX330" fmla="*/ 5009112 w 7467600"/>
              <a:gd name="connsiteY330" fmla="*/ 6858000 h 6858000"/>
              <a:gd name="connsiteX331" fmla="*/ 4976679 w 7467600"/>
              <a:gd name="connsiteY331" fmla="*/ 6858000 h 6858000"/>
              <a:gd name="connsiteX332" fmla="*/ 5006537 w 7467600"/>
              <a:gd name="connsiteY332" fmla="*/ 6747068 h 6858000"/>
              <a:gd name="connsiteX333" fmla="*/ 5032723 w 7467600"/>
              <a:gd name="connsiteY333" fmla="*/ 6644957 h 6858000"/>
              <a:gd name="connsiteX334" fmla="*/ 5242949 w 7467600"/>
              <a:gd name="connsiteY334" fmla="*/ 6125175 h 6858000"/>
              <a:gd name="connsiteX335" fmla="*/ 5286321 w 7467600"/>
              <a:gd name="connsiteY335" fmla="*/ 6033555 h 6858000"/>
              <a:gd name="connsiteX336" fmla="*/ 5008210 w 7467600"/>
              <a:gd name="connsiteY336" fmla="*/ 6649194 h 6858000"/>
              <a:gd name="connsiteX337" fmla="*/ 4986321 w 7467600"/>
              <a:gd name="connsiteY337" fmla="*/ 6765687 h 6858000"/>
              <a:gd name="connsiteX338" fmla="*/ 4973474 w 7467600"/>
              <a:gd name="connsiteY338" fmla="*/ 6858000 h 6858000"/>
              <a:gd name="connsiteX339" fmla="*/ 4907178 w 7467600"/>
              <a:gd name="connsiteY339" fmla="*/ 6858000 h 6858000"/>
              <a:gd name="connsiteX340" fmla="*/ 4910810 w 7467600"/>
              <a:gd name="connsiteY340" fmla="*/ 6829660 h 6858000"/>
              <a:gd name="connsiteX341" fmla="*/ 4987461 w 7467600"/>
              <a:gd name="connsiteY341" fmla="*/ 6432994 h 6858000"/>
              <a:gd name="connsiteX342" fmla="*/ 5179262 w 7467600"/>
              <a:gd name="connsiteY342" fmla="*/ 6035044 h 6858000"/>
              <a:gd name="connsiteX343" fmla="*/ 4689678 w 7467600"/>
              <a:gd name="connsiteY343" fmla="*/ 6440241 h 6858000"/>
              <a:gd name="connsiteX344" fmla="*/ 4477543 w 7467600"/>
              <a:gd name="connsiteY344" fmla="*/ 6674836 h 6858000"/>
              <a:gd name="connsiteX345" fmla="*/ 4329957 w 7467600"/>
              <a:gd name="connsiteY345" fmla="*/ 6858000 h 6858000"/>
              <a:gd name="connsiteX346" fmla="*/ 4218595 w 7467600"/>
              <a:gd name="connsiteY346" fmla="*/ 6858000 h 6858000"/>
              <a:gd name="connsiteX347" fmla="*/ 4368888 w 7467600"/>
              <a:gd name="connsiteY347" fmla="*/ 6668412 h 6858000"/>
              <a:gd name="connsiteX348" fmla="*/ 4563091 w 7467600"/>
              <a:gd name="connsiteY348" fmla="*/ 6442508 h 6858000"/>
              <a:gd name="connsiteX349" fmla="*/ 5387324 w 7467600"/>
              <a:gd name="connsiteY349" fmla="*/ 5705830 h 6858000"/>
              <a:gd name="connsiteX350" fmla="*/ 5073620 w 7467600"/>
              <a:gd name="connsiteY350" fmla="*/ 5955437 h 6858000"/>
              <a:gd name="connsiteX351" fmla="*/ 4689789 w 7467600"/>
              <a:gd name="connsiteY351" fmla="*/ 6268382 h 6858000"/>
              <a:gd name="connsiteX352" fmla="*/ 4418722 w 7467600"/>
              <a:gd name="connsiteY352" fmla="*/ 6570886 h 6858000"/>
              <a:gd name="connsiteX353" fmla="*/ 4214944 w 7467600"/>
              <a:gd name="connsiteY353" fmla="*/ 6858000 h 6858000"/>
              <a:gd name="connsiteX354" fmla="*/ 4177898 w 7467600"/>
              <a:gd name="connsiteY354" fmla="*/ 6858000 h 6858000"/>
              <a:gd name="connsiteX355" fmla="*/ 4391597 w 7467600"/>
              <a:gd name="connsiteY355" fmla="*/ 6556370 h 6858000"/>
              <a:gd name="connsiteX356" fmla="*/ 4668889 w 7467600"/>
              <a:gd name="connsiteY356" fmla="*/ 6246399 h 6858000"/>
              <a:gd name="connsiteX357" fmla="*/ 5055427 w 7467600"/>
              <a:gd name="connsiteY357" fmla="*/ 5931476 h 6858000"/>
              <a:gd name="connsiteX358" fmla="*/ 5371814 w 7467600"/>
              <a:gd name="connsiteY358" fmla="*/ 5678975 h 6858000"/>
              <a:gd name="connsiteX359" fmla="*/ 4987918 w 7467600"/>
              <a:gd name="connsiteY359" fmla="*/ 5838701 h 6858000"/>
              <a:gd name="connsiteX360" fmla="*/ 4317146 w 7467600"/>
              <a:gd name="connsiteY360" fmla="*/ 6587716 h 6858000"/>
              <a:gd name="connsiteX361" fmla="*/ 4171627 w 7467600"/>
              <a:gd name="connsiteY361" fmla="*/ 6858000 h 6858000"/>
              <a:gd name="connsiteX362" fmla="*/ 4081585 w 7467600"/>
              <a:gd name="connsiteY362" fmla="*/ 6858000 h 6858000"/>
              <a:gd name="connsiteX363" fmla="*/ 4238603 w 7467600"/>
              <a:gd name="connsiteY363" fmla="*/ 6559341 h 6858000"/>
              <a:gd name="connsiteX364" fmla="*/ 4778333 w 7467600"/>
              <a:gd name="connsiteY364" fmla="*/ 5873626 h 6858000"/>
              <a:gd name="connsiteX365" fmla="*/ 5414185 w 7467600"/>
              <a:gd name="connsiteY365" fmla="*/ 5573882 h 6858000"/>
              <a:gd name="connsiteX366" fmla="*/ 5959648 w 7467600"/>
              <a:gd name="connsiteY366" fmla="*/ 4760797 h 6858000"/>
              <a:gd name="connsiteX367" fmla="*/ 5355019 w 7467600"/>
              <a:gd name="connsiteY367" fmla="*/ 4734672 h 6858000"/>
              <a:gd name="connsiteX368" fmla="*/ 5083565 w 7467600"/>
              <a:gd name="connsiteY368" fmla="*/ 5179121 h 6858000"/>
              <a:gd name="connsiteX369" fmla="*/ 4713577 w 7467600"/>
              <a:gd name="connsiteY369" fmla="*/ 5616803 h 6858000"/>
              <a:gd name="connsiteX370" fmla="*/ 3989559 w 7467600"/>
              <a:gd name="connsiteY370" fmla="*/ 6145945 h 6858000"/>
              <a:gd name="connsiteX371" fmla="*/ 3939824 w 7467600"/>
              <a:gd name="connsiteY371" fmla="*/ 6066900 h 6858000"/>
              <a:gd name="connsiteX372" fmla="*/ 4584537 w 7467600"/>
              <a:gd name="connsiteY372" fmla="*/ 5324826 h 6858000"/>
              <a:gd name="connsiteX373" fmla="*/ 5037105 w 7467600"/>
              <a:gd name="connsiteY373" fmla="*/ 5088765 h 6858000"/>
              <a:gd name="connsiteX374" fmla="*/ 5039930 w 7467600"/>
              <a:gd name="connsiteY374" fmla="*/ 5089585 h 6858000"/>
              <a:gd name="connsiteX375" fmla="*/ 5263764 w 7467600"/>
              <a:gd name="connsiteY375" fmla="*/ 4735525 h 6858000"/>
              <a:gd name="connsiteX376" fmla="*/ 4086300 w 7467600"/>
              <a:gd name="connsiteY376" fmla="*/ 4884599 h 6858000"/>
              <a:gd name="connsiteX377" fmla="*/ 4085485 w 7467600"/>
              <a:gd name="connsiteY377" fmla="*/ 4899070 h 6858000"/>
              <a:gd name="connsiteX378" fmla="*/ 3871915 w 7467600"/>
              <a:gd name="connsiteY378" fmla="*/ 5253645 h 6858000"/>
              <a:gd name="connsiteX379" fmla="*/ 3799374 w 7467600"/>
              <a:gd name="connsiteY379" fmla="*/ 5466127 h 6858000"/>
              <a:gd name="connsiteX380" fmla="*/ 3498850 w 7467600"/>
              <a:gd name="connsiteY380" fmla="*/ 6661888 h 6858000"/>
              <a:gd name="connsiteX381" fmla="*/ 3399216 w 7467600"/>
              <a:gd name="connsiteY381" fmla="*/ 6858000 h 6858000"/>
              <a:gd name="connsiteX382" fmla="*/ 3303688 w 7467600"/>
              <a:gd name="connsiteY382" fmla="*/ 6858000 h 6858000"/>
              <a:gd name="connsiteX383" fmla="*/ 3391774 w 7467600"/>
              <a:gd name="connsiteY383" fmla="*/ 6697181 h 6858000"/>
              <a:gd name="connsiteX384" fmla="*/ 3735540 w 7467600"/>
              <a:gd name="connsiteY384" fmla="*/ 5546923 h 6858000"/>
              <a:gd name="connsiteX385" fmla="*/ 3729438 w 7467600"/>
              <a:gd name="connsiteY385" fmla="*/ 5569058 h 6858000"/>
              <a:gd name="connsiteX386" fmla="*/ 3707782 w 7467600"/>
              <a:gd name="connsiteY386" fmla="*/ 5644908 h 6858000"/>
              <a:gd name="connsiteX387" fmla="*/ 3583827 w 7467600"/>
              <a:gd name="connsiteY387" fmla="*/ 6039215 h 6858000"/>
              <a:gd name="connsiteX388" fmla="*/ 3547861 w 7467600"/>
              <a:gd name="connsiteY388" fmla="*/ 6129609 h 6858000"/>
              <a:gd name="connsiteX389" fmla="*/ 3490905 w 7467600"/>
              <a:gd name="connsiteY389" fmla="*/ 6277660 h 6858000"/>
              <a:gd name="connsiteX390" fmla="*/ 3455859 w 7467600"/>
              <a:gd name="connsiteY390" fmla="*/ 6391301 h 6858000"/>
              <a:gd name="connsiteX391" fmla="*/ 3429112 w 7467600"/>
              <a:gd name="connsiteY391" fmla="*/ 6479469 h 6858000"/>
              <a:gd name="connsiteX392" fmla="*/ 3304862 w 7467600"/>
              <a:gd name="connsiteY392" fmla="*/ 6796476 h 6858000"/>
              <a:gd name="connsiteX393" fmla="*/ 3276071 w 7467600"/>
              <a:gd name="connsiteY393" fmla="*/ 6858000 h 6858000"/>
              <a:gd name="connsiteX394" fmla="*/ 3240805 w 7467600"/>
              <a:gd name="connsiteY394" fmla="*/ 6858000 h 6858000"/>
              <a:gd name="connsiteX395" fmla="*/ 3275917 w 7467600"/>
              <a:gd name="connsiteY395" fmla="*/ 6783192 h 6858000"/>
              <a:gd name="connsiteX396" fmla="*/ 3399358 w 7467600"/>
              <a:gd name="connsiteY396" fmla="*/ 6469011 h 6858000"/>
              <a:gd name="connsiteX397" fmla="*/ 3425650 w 7467600"/>
              <a:gd name="connsiteY397" fmla="*/ 6381333 h 6858000"/>
              <a:gd name="connsiteX398" fmla="*/ 3460661 w 7467600"/>
              <a:gd name="connsiteY398" fmla="*/ 6266763 h 6858000"/>
              <a:gd name="connsiteX399" fmla="*/ 3518021 w 7467600"/>
              <a:gd name="connsiteY399" fmla="*/ 6117298 h 6858000"/>
              <a:gd name="connsiteX400" fmla="*/ 3554035 w 7467600"/>
              <a:gd name="connsiteY400" fmla="*/ 6027832 h 6858000"/>
              <a:gd name="connsiteX401" fmla="*/ 3677174 w 7467600"/>
              <a:gd name="connsiteY401" fmla="*/ 5636351 h 6858000"/>
              <a:gd name="connsiteX402" fmla="*/ 3698819 w 7467600"/>
              <a:gd name="connsiteY402" fmla="*/ 5560503 h 6858000"/>
              <a:gd name="connsiteX403" fmla="*/ 3702094 w 7467600"/>
              <a:gd name="connsiteY403" fmla="*/ 5549194 h 6858000"/>
              <a:gd name="connsiteX404" fmla="*/ 3398355 w 7467600"/>
              <a:gd name="connsiteY404" fmla="*/ 6094603 h 6858000"/>
              <a:gd name="connsiteX405" fmla="*/ 3193941 w 7467600"/>
              <a:gd name="connsiteY405" fmla="*/ 6798775 h 6858000"/>
              <a:gd name="connsiteX406" fmla="*/ 3184140 w 7467600"/>
              <a:gd name="connsiteY406" fmla="*/ 6858000 h 6858000"/>
              <a:gd name="connsiteX407" fmla="*/ 3099978 w 7467600"/>
              <a:gd name="connsiteY407" fmla="*/ 6858000 h 6858000"/>
              <a:gd name="connsiteX408" fmla="*/ 3101556 w 7467600"/>
              <a:gd name="connsiteY408" fmla="*/ 6843337 h 6858000"/>
              <a:gd name="connsiteX409" fmla="*/ 3370162 w 7467600"/>
              <a:gd name="connsiteY409" fmla="*/ 5785550 h 6858000"/>
              <a:gd name="connsiteX410" fmla="*/ 3746477 w 7467600"/>
              <a:gd name="connsiteY410" fmla="*/ 5377889 h 6858000"/>
              <a:gd name="connsiteX411" fmla="*/ 3863399 w 7467600"/>
              <a:gd name="connsiteY411" fmla="*/ 5087257 h 6858000"/>
              <a:gd name="connsiteX412" fmla="*/ 3968712 w 7467600"/>
              <a:gd name="connsiteY412" fmla="*/ 4913989 h 6858000"/>
              <a:gd name="connsiteX413" fmla="*/ 2792390 w 7467600"/>
              <a:gd name="connsiteY413" fmla="*/ 5382974 h 6858000"/>
              <a:gd name="connsiteX414" fmla="*/ 2714982 w 7467600"/>
              <a:gd name="connsiteY414" fmla="*/ 5427051 h 6858000"/>
              <a:gd name="connsiteX415" fmla="*/ 2813361 w 7467600"/>
              <a:gd name="connsiteY415" fmla="*/ 6023912 h 6858000"/>
              <a:gd name="connsiteX416" fmla="*/ 2688430 w 7467600"/>
              <a:gd name="connsiteY416" fmla="*/ 6801564 h 6858000"/>
              <a:gd name="connsiteX417" fmla="*/ 2629626 w 7467600"/>
              <a:gd name="connsiteY417" fmla="*/ 6763394 h 6858000"/>
              <a:gd name="connsiteX418" fmla="*/ 2565328 w 7467600"/>
              <a:gd name="connsiteY418" fmla="*/ 5516399 h 6858000"/>
              <a:gd name="connsiteX419" fmla="*/ 1922999 w 7467600"/>
              <a:gd name="connsiteY419" fmla="*/ 5980343 h 6858000"/>
              <a:gd name="connsiteX420" fmla="*/ 1950261 w 7467600"/>
              <a:gd name="connsiteY420" fmla="*/ 6405858 h 6858000"/>
              <a:gd name="connsiteX421" fmla="*/ 2365554 w 7467600"/>
              <a:gd name="connsiteY421" fmla="*/ 6759107 h 6858000"/>
              <a:gd name="connsiteX422" fmla="*/ 2424142 w 7467600"/>
              <a:gd name="connsiteY422" fmla="*/ 6858000 h 6858000"/>
              <a:gd name="connsiteX423" fmla="*/ 2395994 w 7467600"/>
              <a:gd name="connsiteY423" fmla="*/ 6858000 h 6858000"/>
              <a:gd name="connsiteX424" fmla="*/ 2392863 w 7467600"/>
              <a:gd name="connsiteY424" fmla="*/ 6852964 h 6858000"/>
              <a:gd name="connsiteX425" fmla="*/ 2017589 w 7467600"/>
              <a:gd name="connsiteY425" fmla="*/ 6493982 h 6858000"/>
              <a:gd name="connsiteX426" fmla="*/ 2147336 w 7467600"/>
              <a:gd name="connsiteY426" fmla="*/ 6594052 h 6858000"/>
              <a:gd name="connsiteX427" fmla="*/ 2207047 w 7467600"/>
              <a:gd name="connsiteY427" fmla="*/ 6654540 h 6858000"/>
              <a:gd name="connsiteX428" fmla="*/ 2299106 w 7467600"/>
              <a:gd name="connsiteY428" fmla="*/ 6778931 h 6858000"/>
              <a:gd name="connsiteX429" fmla="*/ 2314430 w 7467600"/>
              <a:gd name="connsiteY429" fmla="*/ 6801144 h 6858000"/>
              <a:gd name="connsiteX430" fmla="*/ 2352406 w 7467600"/>
              <a:gd name="connsiteY430" fmla="*/ 6858000 h 6858000"/>
              <a:gd name="connsiteX431" fmla="*/ 2314492 w 7467600"/>
              <a:gd name="connsiteY431" fmla="*/ 6858000 h 6858000"/>
              <a:gd name="connsiteX432" fmla="*/ 2288095 w 7467600"/>
              <a:gd name="connsiteY432" fmla="*/ 6818030 h 6858000"/>
              <a:gd name="connsiteX433" fmla="*/ 2272768 w 7467600"/>
              <a:gd name="connsiteY433" fmla="*/ 6795822 h 6858000"/>
              <a:gd name="connsiteX434" fmla="*/ 2182715 w 7467600"/>
              <a:gd name="connsiteY434" fmla="*/ 6675071 h 6858000"/>
              <a:gd name="connsiteX435" fmla="*/ 2032061 w 7467600"/>
              <a:gd name="connsiteY435" fmla="*/ 6541380 h 6858000"/>
              <a:gd name="connsiteX436" fmla="*/ 2257220 w 7467600"/>
              <a:gd name="connsiteY436" fmla="*/ 6826257 h 6858000"/>
              <a:gd name="connsiteX437" fmla="*/ 2281324 w 7467600"/>
              <a:gd name="connsiteY437" fmla="*/ 6858000 h 6858000"/>
              <a:gd name="connsiteX438" fmla="*/ 2242860 w 7467600"/>
              <a:gd name="connsiteY438" fmla="*/ 6858000 h 6858000"/>
              <a:gd name="connsiteX439" fmla="*/ 2232818 w 7467600"/>
              <a:gd name="connsiteY439" fmla="*/ 6844926 h 6858000"/>
              <a:gd name="connsiteX440" fmla="*/ 1990172 w 7467600"/>
              <a:gd name="connsiteY440" fmla="*/ 6542121 h 6858000"/>
              <a:gd name="connsiteX441" fmla="*/ 2124090 w 7467600"/>
              <a:gd name="connsiteY441" fmla="*/ 6761017 h 6858000"/>
              <a:gd name="connsiteX442" fmla="*/ 2200380 w 7467600"/>
              <a:gd name="connsiteY442" fmla="*/ 6858000 h 6858000"/>
              <a:gd name="connsiteX443" fmla="*/ 2147507 w 7467600"/>
              <a:gd name="connsiteY443" fmla="*/ 6858000 h 6858000"/>
              <a:gd name="connsiteX444" fmla="*/ 2070668 w 7467600"/>
              <a:gd name="connsiteY444" fmla="*/ 6761520 h 6858000"/>
              <a:gd name="connsiteX445" fmla="*/ 1975142 w 7467600"/>
              <a:gd name="connsiteY445" fmla="*/ 6585570 h 6858000"/>
              <a:gd name="connsiteX446" fmla="*/ 2050035 w 7467600"/>
              <a:gd name="connsiteY446" fmla="*/ 6813345 h 6858000"/>
              <a:gd name="connsiteX447" fmla="*/ 2063025 w 7467600"/>
              <a:gd name="connsiteY447" fmla="*/ 6858000 h 6858000"/>
              <a:gd name="connsiteX448" fmla="*/ 2021675 w 7467600"/>
              <a:gd name="connsiteY448" fmla="*/ 6858000 h 6858000"/>
              <a:gd name="connsiteX449" fmla="*/ 2019308 w 7467600"/>
              <a:gd name="connsiteY449" fmla="*/ 6847118 h 6858000"/>
              <a:gd name="connsiteX450" fmla="*/ 1938835 w 7467600"/>
              <a:gd name="connsiteY450" fmla="*/ 6551160 h 6858000"/>
              <a:gd name="connsiteX451" fmla="*/ 1953230 w 7467600"/>
              <a:gd name="connsiteY451" fmla="*/ 6759699 h 6858000"/>
              <a:gd name="connsiteX452" fmla="*/ 1956763 w 7467600"/>
              <a:gd name="connsiteY452" fmla="*/ 6778191 h 6858000"/>
              <a:gd name="connsiteX453" fmla="*/ 1967925 w 7467600"/>
              <a:gd name="connsiteY453" fmla="*/ 6858000 h 6858000"/>
              <a:gd name="connsiteX454" fmla="*/ 1936622 w 7467600"/>
              <a:gd name="connsiteY454" fmla="*/ 6858000 h 6858000"/>
              <a:gd name="connsiteX455" fmla="*/ 1926261 w 7467600"/>
              <a:gd name="connsiteY455" fmla="*/ 6784064 h 6858000"/>
              <a:gd name="connsiteX456" fmla="*/ 1922724 w 7467600"/>
              <a:gd name="connsiteY456" fmla="*/ 6765577 h 6858000"/>
              <a:gd name="connsiteX457" fmla="*/ 1904650 w 7467600"/>
              <a:gd name="connsiteY457" fmla="*/ 6639616 h 6858000"/>
              <a:gd name="connsiteX458" fmla="*/ 1885273 w 7467600"/>
              <a:gd name="connsiteY458" fmla="*/ 6858000 h 6858000"/>
              <a:gd name="connsiteX459" fmla="*/ 1854363 w 7467600"/>
              <a:gd name="connsiteY459" fmla="*/ 6858000 h 6858000"/>
              <a:gd name="connsiteX460" fmla="*/ 1880391 w 7467600"/>
              <a:gd name="connsiteY460" fmla="*/ 6603796 h 6858000"/>
              <a:gd name="connsiteX461" fmla="*/ 1818273 w 7467600"/>
              <a:gd name="connsiteY461" fmla="*/ 6715729 h 6858000"/>
              <a:gd name="connsiteX462" fmla="*/ 1794691 w 7467600"/>
              <a:gd name="connsiteY462" fmla="*/ 6843239 h 6858000"/>
              <a:gd name="connsiteX463" fmla="*/ 1794914 w 7467600"/>
              <a:gd name="connsiteY463" fmla="*/ 6858000 h 6858000"/>
              <a:gd name="connsiteX464" fmla="*/ 1746128 w 7467600"/>
              <a:gd name="connsiteY464" fmla="*/ 6858000 h 6858000"/>
              <a:gd name="connsiteX465" fmla="*/ 1753934 w 7467600"/>
              <a:gd name="connsiteY465" fmla="*/ 6724796 h 6858000"/>
              <a:gd name="connsiteX466" fmla="*/ 1792053 w 7467600"/>
              <a:gd name="connsiteY466" fmla="*/ 6572396 h 6858000"/>
              <a:gd name="connsiteX467" fmla="*/ 1862248 w 7467600"/>
              <a:gd name="connsiteY467" fmla="*/ 6266397 h 6858000"/>
              <a:gd name="connsiteX468" fmla="*/ 1862250 w 7467600"/>
              <a:gd name="connsiteY468" fmla="*/ 6033531 h 6858000"/>
              <a:gd name="connsiteX469" fmla="*/ 1211999 w 7467600"/>
              <a:gd name="connsiteY469" fmla="*/ 6683610 h 6858000"/>
              <a:gd name="connsiteX470" fmla="*/ 1213266 w 7467600"/>
              <a:gd name="connsiteY470" fmla="*/ 6691947 h 6858000"/>
              <a:gd name="connsiteX471" fmla="*/ 1203370 w 7467600"/>
              <a:gd name="connsiteY471" fmla="*/ 6850676 h 6858000"/>
              <a:gd name="connsiteX472" fmla="*/ 1203671 w 7467600"/>
              <a:gd name="connsiteY472" fmla="*/ 6858000 h 6858000"/>
              <a:gd name="connsiteX473" fmla="*/ 1143180 w 7467600"/>
              <a:gd name="connsiteY473" fmla="*/ 6858000 h 6858000"/>
              <a:gd name="connsiteX474" fmla="*/ 1142176 w 7467600"/>
              <a:gd name="connsiteY474" fmla="*/ 6766045 h 6858000"/>
              <a:gd name="connsiteX475" fmla="*/ 1067484 w 7467600"/>
              <a:gd name="connsiteY475" fmla="*/ 6858000 h 6858000"/>
              <a:gd name="connsiteX476" fmla="*/ 953928 w 7467600"/>
              <a:gd name="connsiteY476" fmla="*/ 6858000 h 6858000"/>
              <a:gd name="connsiteX477" fmla="*/ 959715 w 7467600"/>
              <a:gd name="connsiteY477" fmla="*/ 6850185 h 6858000"/>
              <a:gd name="connsiteX478" fmla="*/ 1483788 w 7467600"/>
              <a:gd name="connsiteY478" fmla="*/ 6259174 h 6858000"/>
              <a:gd name="connsiteX479" fmla="*/ 1100671 w 7467600"/>
              <a:gd name="connsiteY479" fmla="*/ 6252137 h 6858000"/>
              <a:gd name="connsiteX480" fmla="*/ 1090144 w 7467600"/>
              <a:gd name="connsiteY480" fmla="*/ 6256748 h 6858000"/>
              <a:gd name="connsiteX481" fmla="*/ 1095872 w 7467600"/>
              <a:gd name="connsiteY481" fmla="*/ 6271892 h 6858000"/>
              <a:gd name="connsiteX482" fmla="*/ 262785 w 7467600"/>
              <a:gd name="connsiteY482" fmla="*/ 6845450 h 6858000"/>
              <a:gd name="connsiteX483" fmla="*/ 209968 w 7467600"/>
              <a:gd name="connsiteY483" fmla="*/ 6770713 h 6858000"/>
              <a:gd name="connsiteX484" fmla="*/ 873460 w 7467600"/>
              <a:gd name="connsiteY484" fmla="*/ 6253768 h 6858000"/>
              <a:gd name="connsiteX485" fmla="*/ 192686 w 7467600"/>
              <a:gd name="connsiteY485" fmla="*/ 5849257 h 6858000"/>
              <a:gd name="connsiteX486" fmla="*/ 4696 w 7467600"/>
              <a:gd name="connsiteY486" fmla="*/ 5697668 h 6858000"/>
              <a:gd name="connsiteX487" fmla="*/ 0 w 7467600"/>
              <a:gd name="connsiteY487" fmla="*/ 5689984 h 6858000"/>
              <a:gd name="connsiteX488" fmla="*/ 0 w 7467600"/>
              <a:gd name="connsiteY488" fmla="*/ 5513472 h 6858000"/>
              <a:gd name="connsiteX489" fmla="*/ 174101 w 7467600"/>
              <a:gd name="connsiteY489" fmla="*/ 5620277 h 6858000"/>
              <a:gd name="connsiteX490" fmla="*/ 891800 w 7467600"/>
              <a:gd name="connsiteY490" fmla="*/ 6036935 h 6858000"/>
              <a:gd name="connsiteX491" fmla="*/ 1072219 w 7467600"/>
              <a:gd name="connsiteY491" fmla="*/ 6169443 h 6858000"/>
              <a:gd name="connsiteX492" fmla="*/ 1074117 w 7467600"/>
              <a:gd name="connsiteY492" fmla="*/ 6170301 h 6858000"/>
              <a:gd name="connsiteX493" fmla="*/ 1083114 w 7467600"/>
              <a:gd name="connsiteY493" fmla="*/ 6174131 h 6858000"/>
              <a:gd name="connsiteX494" fmla="*/ 1543010 w 7467600"/>
              <a:gd name="connsiteY494" fmla="*/ 6191140 h 6858000"/>
              <a:gd name="connsiteX495" fmla="*/ 1551080 w 7467600"/>
              <a:gd name="connsiteY495" fmla="*/ 6195006 h 6858000"/>
              <a:gd name="connsiteX496" fmla="*/ 2345443 w 7467600"/>
              <a:gd name="connsiteY496" fmla="*/ 5549882 h 6858000"/>
              <a:gd name="connsiteX497" fmla="*/ 1721499 w 7467600"/>
              <a:gd name="connsiteY497" fmla="*/ 5599969 h 6858000"/>
              <a:gd name="connsiteX498" fmla="*/ 767716 w 7467600"/>
              <a:gd name="connsiteY498" fmla="*/ 5472768 h 6858000"/>
              <a:gd name="connsiteX499" fmla="*/ 722147 w 7467600"/>
              <a:gd name="connsiteY499" fmla="*/ 5393091 h 6858000"/>
              <a:gd name="connsiteX500" fmla="*/ 1485552 w 7467600"/>
              <a:gd name="connsiteY500" fmla="*/ 5313202 h 6858000"/>
              <a:gd name="connsiteX501" fmla="*/ 2143004 w 7467600"/>
              <a:gd name="connsiteY501" fmla="*/ 5402420 h 6858000"/>
              <a:gd name="connsiteX502" fmla="*/ 1933391 w 7467600"/>
              <a:gd name="connsiteY502" fmla="*/ 5156971 h 6858000"/>
              <a:gd name="connsiteX503" fmla="*/ 1827118 w 7467600"/>
              <a:gd name="connsiteY503" fmla="*/ 4968410 h 6858000"/>
              <a:gd name="connsiteX504" fmla="*/ 1837349 w 7467600"/>
              <a:gd name="connsiteY504" fmla="*/ 4956357 h 6858000"/>
              <a:gd name="connsiteX505" fmla="*/ 2162835 w 7467600"/>
              <a:gd name="connsiteY505" fmla="*/ 5187853 h 6858000"/>
              <a:gd name="connsiteX506" fmla="*/ 2257167 w 7467600"/>
              <a:gd name="connsiteY506" fmla="*/ 5462123 h 6858000"/>
              <a:gd name="connsiteX507" fmla="*/ 2261598 w 7467600"/>
              <a:gd name="connsiteY507" fmla="*/ 5467998 h 6858000"/>
              <a:gd name="connsiteX508" fmla="*/ 2437177 w 7467600"/>
              <a:gd name="connsiteY508" fmla="*/ 5479608 h 6858000"/>
              <a:gd name="connsiteX509" fmla="*/ 2445247 w 7467600"/>
              <a:gd name="connsiteY509" fmla="*/ 5483476 h 6858000"/>
              <a:gd name="connsiteX510" fmla="*/ 2743626 w 7467600"/>
              <a:gd name="connsiteY510" fmla="*/ 5304819 h 6858000"/>
              <a:gd name="connsiteX511" fmla="*/ 3048102 w 7467600"/>
              <a:gd name="connsiteY511" fmla="*/ 5150595 h 6858000"/>
              <a:gd name="connsiteX512" fmla="*/ 1799414 w 7467600"/>
              <a:gd name="connsiteY512" fmla="*/ 4694732 h 6858000"/>
              <a:gd name="connsiteX513" fmla="*/ 1771735 w 7467600"/>
              <a:gd name="connsiteY513" fmla="*/ 4619929 h 6858000"/>
              <a:gd name="connsiteX514" fmla="*/ 3104273 w 7467600"/>
              <a:gd name="connsiteY514" fmla="*/ 5076159 h 6858000"/>
              <a:gd name="connsiteX515" fmla="*/ 3113245 w 7467600"/>
              <a:gd name="connsiteY515" fmla="*/ 5090705 h 6858000"/>
              <a:gd name="connsiteX516" fmla="*/ 3126294 w 7467600"/>
              <a:gd name="connsiteY516" fmla="*/ 5114400 h 6858000"/>
              <a:gd name="connsiteX517" fmla="*/ 3937433 w 7467600"/>
              <a:gd name="connsiteY517" fmla="*/ 4830473 h 6858000"/>
              <a:gd name="connsiteX518" fmla="*/ 3590475 w 7467600"/>
              <a:gd name="connsiteY518" fmla="*/ 4597974 h 6858000"/>
              <a:gd name="connsiteX519" fmla="*/ 3100264 w 7467600"/>
              <a:gd name="connsiteY519" fmla="*/ 4579845 h 6858000"/>
              <a:gd name="connsiteX520" fmla="*/ 2183576 w 7467600"/>
              <a:gd name="connsiteY520" fmla="*/ 4227150 h 6858000"/>
              <a:gd name="connsiteX521" fmla="*/ 2151029 w 7467600"/>
              <a:gd name="connsiteY521" fmla="*/ 4146947 h 6858000"/>
              <a:gd name="connsiteX522" fmla="*/ 3563434 w 7467600"/>
              <a:gd name="connsiteY522" fmla="*/ 4469115 h 6858000"/>
              <a:gd name="connsiteX523" fmla="*/ 3177952 w 7467600"/>
              <a:gd name="connsiteY523" fmla="*/ 3657386 h 6858000"/>
              <a:gd name="connsiteX524" fmla="*/ 3189263 w 7467600"/>
              <a:gd name="connsiteY524" fmla="*/ 3625726 h 6858000"/>
              <a:gd name="connsiteX525" fmla="*/ 3560912 w 7467600"/>
              <a:gd name="connsiteY525" fmla="*/ 4079863 h 6858000"/>
              <a:gd name="connsiteX526" fmla="*/ 3626636 w 7467600"/>
              <a:gd name="connsiteY526" fmla="*/ 4512230 h 6858000"/>
              <a:gd name="connsiteX527" fmla="*/ 3653088 w 7467600"/>
              <a:gd name="connsiteY527" fmla="*/ 4521417 h 6858000"/>
              <a:gd name="connsiteX528" fmla="*/ 3988128 w 7467600"/>
              <a:gd name="connsiteY528" fmla="*/ 4817267 h 6858000"/>
              <a:gd name="connsiteX529" fmla="*/ 4830582 w 7467600"/>
              <a:gd name="connsiteY529" fmla="*/ 4676000 h 6858000"/>
              <a:gd name="connsiteX530" fmla="*/ 4830100 w 7467600"/>
              <a:gd name="connsiteY530" fmla="*/ 4675554 h 6858000"/>
              <a:gd name="connsiteX531" fmla="*/ 4036318 w 7467600"/>
              <a:gd name="connsiteY531" fmla="*/ 4147013 h 6858000"/>
              <a:gd name="connsiteX532" fmla="*/ 3432098 w 7467600"/>
              <a:gd name="connsiteY532" fmla="*/ 3537312 h 6858000"/>
              <a:gd name="connsiteX533" fmla="*/ 3446761 w 7467600"/>
              <a:gd name="connsiteY533" fmla="*/ 3461278 h 6858000"/>
              <a:gd name="connsiteX534" fmla="*/ 4419733 w 7467600"/>
              <a:gd name="connsiteY534" fmla="*/ 3963555 h 6858000"/>
              <a:gd name="connsiteX535" fmla="*/ 4781371 w 7467600"/>
              <a:gd name="connsiteY535" fmla="*/ 4458604 h 6858000"/>
              <a:gd name="connsiteX536" fmla="*/ 4780440 w 7467600"/>
              <a:gd name="connsiteY536" fmla="*/ 4470290 h 6858000"/>
              <a:gd name="connsiteX537" fmla="*/ 4898954 w 7467600"/>
              <a:gd name="connsiteY537" fmla="*/ 4662092 h 6858000"/>
              <a:gd name="connsiteX538" fmla="*/ 4900699 w 7467600"/>
              <a:gd name="connsiteY538" fmla="*/ 4670867 h 6858000"/>
              <a:gd name="connsiteX539" fmla="*/ 5714511 w 7467600"/>
              <a:gd name="connsiteY539" fmla="*/ 4663483 h 6858000"/>
              <a:gd name="connsiteX540" fmla="*/ 5464793 w 7467600"/>
              <a:gd name="connsiteY540" fmla="*/ 4393556 h 6858000"/>
              <a:gd name="connsiteX541" fmla="*/ 5461897 w 7467600"/>
              <a:gd name="connsiteY541" fmla="*/ 4390879 h 6858000"/>
              <a:gd name="connsiteX542" fmla="*/ 4294126 w 7467600"/>
              <a:gd name="connsiteY542" fmla="*/ 3303048 h 6858000"/>
              <a:gd name="connsiteX543" fmla="*/ 4305321 w 7467600"/>
              <a:gd name="connsiteY543" fmla="*/ 3256953 h 6858000"/>
              <a:gd name="connsiteX544" fmla="*/ 4949299 w 7467600"/>
              <a:gd name="connsiteY544" fmla="*/ 3766336 h 6858000"/>
              <a:gd name="connsiteX545" fmla="*/ 5291452 w 7467600"/>
              <a:gd name="connsiteY545" fmla="*/ 4076801 h 6858000"/>
              <a:gd name="connsiteX546" fmla="*/ 5434998 w 7467600"/>
              <a:gd name="connsiteY546" fmla="*/ 4254100 h 6858000"/>
              <a:gd name="connsiteX547" fmla="*/ 5351015 w 7467600"/>
              <a:gd name="connsiteY547" fmla="*/ 3760989 h 6858000"/>
              <a:gd name="connsiteX548" fmla="*/ 5413780 w 7467600"/>
              <a:gd name="connsiteY548" fmla="*/ 2966265 h 6858000"/>
              <a:gd name="connsiteX549" fmla="*/ 5425627 w 7467600"/>
              <a:gd name="connsiteY549" fmla="*/ 2954192 h 6858000"/>
              <a:gd name="connsiteX550" fmla="*/ 6604735 w 7467600"/>
              <a:gd name="connsiteY550" fmla="*/ 2041381 h 6858000"/>
              <a:gd name="connsiteX551" fmla="*/ 7204487 w 7467600"/>
              <a:gd name="connsiteY551" fmla="*/ 2742112 h 6858000"/>
              <a:gd name="connsiteX552" fmla="*/ 7131592 w 7467600"/>
              <a:gd name="connsiteY552" fmla="*/ 2672096 h 6858000"/>
              <a:gd name="connsiteX553" fmla="*/ 6996344 w 7467600"/>
              <a:gd name="connsiteY553" fmla="*/ 2518310 h 6858000"/>
              <a:gd name="connsiteX554" fmla="*/ 6735495 w 7467600"/>
              <a:gd name="connsiteY554" fmla="*/ 2196890 h 6858000"/>
              <a:gd name="connsiteX555" fmla="*/ 6721901 w 7467600"/>
              <a:gd name="connsiteY555" fmla="*/ 2179274 h 6858000"/>
              <a:gd name="connsiteX556" fmla="*/ 6604735 w 7467600"/>
              <a:gd name="connsiteY556" fmla="*/ 2041381 h 6858000"/>
              <a:gd name="connsiteX557" fmla="*/ 6591670 w 7467600"/>
              <a:gd name="connsiteY557" fmla="*/ 1988277 h 6858000"/>
              <a:gd name="connsiteX558" fmla="*/ 6747349 w 7467600"/>
              <a:gd name="connsiteY558" fmla="*/ 2160069 h 6858000"/>
              <a:gd name="connsiteX559" fmla="*/ 6760943 w 7467600"/>
              <a:gd name="connsiteY559" fmla="*/ 2177686 h 6858000"/>
              <a:gd name="connsiteX560" fmla="*/ 7021065 w 7467600"/>
              <a:gd name="connsiteY560" fmla="*/ 2498102 h 6858000"/>
              <a:gd name="connsiteX561" fmla="*/ 7155223 w 7467600"/>
              <a:gd name="connsiteY561" fmla="*/ 2650386 h 6858000"/>
              <a:gd name="connsiteX562" fmla="*/ 7203167 w 7467600"/>
              <a:gd name="connsiteY562" fmla="*/ 2697288 h 6858000"/>
              <a:gd name="connsiteX563" fmla="*/ 6937703 w 7467600"/>
              <a:gd name="connsiteY563" fmla="*/ 2321981 h 6858000"/>
              <a:gd name="connsiteX564" fmla="*/ 6591670 w 7467600"/>
              <a:gd name="connsiteY564" fmla="*/ 1988277 h 6858000"/>
              <a:gd name="connsiteX565" fmla="*/ 5798671 w 7467600"/>
              <a:gd name="connsiteY565" fmla="*/ 1981601 h 6858000"/>
              <a:gd name="connsiteX566" fmla="*/ 5754709 w 7467600"/>
              <a:gd name="connsiteY566" fmla="*/ 2071454 h 6858000"/>
              <a:gd name="connsiteX567" fmla="*/ 5763044 w 7467600"/>
              <a:gd name="connsiteY567" fmla="*/ 2842206 h 6858000"/>
              <a:gd name="connsiteX568" fmla="*/ 5764974 w 7467600"/>
              <a:gd name="connsiteY568" fmla="*/ 2799609 h 6858000"/>
              <a:gd name="connsiteX569" fmla="*/ 5767665 w 7467600"/>
              <a:gd name="connsiteY569" fmla="*/ 2666409 h 6858000"/>
              <a:gd name="connsiteX570" fmla="*/ 5763055 w 7467600"/>
              <a:gd name="connsiteY570" fmla="*/ 2579705 h 6858000"/>
              <a:gd name="connsiteX571" fmla="*/ 5758079 w 7467600"/>
              <a:gd name="connsiteY571" fmla="*/ 2492508 h 6858000"/>
              <a:gd name="connsiteX572" fmla="*/ 5779325 w 7467600"/>
              <a:gd name="connsiteY572" fmla="*/ 2197069 h 6858000"/>
              <a:gd name="connsiteX573" fmla="*/ 5798671 w 7467600"/>
              <a:gd name="connsiteY573" fmla="*/ 1981601 h 6858000"/>
              <a:gd name="connsiteX574" fmla="*/ 5829202 w 7467600"/>
              <a:gd name="connsiteY574" fmla="*/ 1971679 h 6858000"/>
              <a:gd name="connsiteX575" fmla="*/ 5809558 w 7467600"/>
              <a:gd name="connsiteY575" fmla="*/ 2198043 h 6858000"/>
              <a:gd name="connsiteX576" fmla="*/ 5788653 w 7467600"/>
              <a:gd name="connsiteY576" fmla="*/ 2489430 h 6858000"/>
              <a:gd name="connsiteX577" fmla="*/ 5793439 w 7467600"/>
              <a:gd name="connsiteY577" fmla="*/ 2575235 h 6858000"/>
              <a:gd name="connsiteX578" fmla="*/ 5796837 w 7467600"/>
              <a:gd name="connsiteY578" fmla="*/ 2637633 h 6858000"/>
              <a:gd name="connsiteX579" fmla="*/ 5818614 w 7467600"/>
              <a:gd name="connsiteY579" fmla="*/ 2473055 h 6858000"/>
              <a:gd name="connsiteX580" fmla="*/ 5829202 w 7467600"/>
              <a:gd name="connsiteY580" fmla="*/ 1971679 h 6858000"/>
              <a:gd name="connsiteX581" fmla="*/ 5911389 w 7467600"/>
              <a:gd name="connsiteY581" fmla="*/ 1898371 h 6858000"/>
              <a:gd name="connsiteX582" fmla="*/ 6237627 w 7467600"/>
              <a:gd name="connsiteY582" fmla="*/ 2231921 h 6858000"/>
              <a:gd name="connsiteX583" fmla="*/ 5911389 w 7467600"/>
              <a:gd name="connsiteY583" fmla="*/ 1898371 h 6858000"/>
              <a:gd name="connsiteX584" fmla="*/ 6944437 w 7467600"/>
              <a:gd name="connsiteY584" fmla="*/ 1575402 h 6858000"/>
              <a:gd name="connsiteX585" fmla="*/ 6304730 w 7467600"/>
              <a:gd name="connsiteY585" fmla="*/ 1766654 h 6858000"/>
              <a:gd name="connsiteX586" fmla="*/ 6944437 w 7467600"/>
              <a:gd name="connsiteY586" fmla="*/ 1575402 h 6858000"/>
              <a:gd name="connsiteX587" fmla="*/ 7019523 w 7467600"/>
              <a:gd name="connsiteY587" fmla="*/ 1519450 h 6858000"/>
              <a:gd name="connsiteX588" fmla="*/ 6298091 w 7467600"/>
              <a:gd name="connsiteY588" fmla="*/ 1737122 h 6858000"/>
              <a:gd name="connsiteX589" fmla="*/ 7019523 w 7467600"/>
              <a:gd name="connsiteY589" fmla="*/ 1519450 h 6858000"/>
              <a:gd name="connsiteX590" fmla="*/ 2399523 w 7467600"/>
              <a:gd name="connsiteY590" fmla="*/ 1428234 h 6858000"/>
              <a:gd name="connsiteX591" fmla="*/ 2224982 w 7467600"/>
              <a:gd name="connsiteY591" fmla="*/ 1826201 h 6858000"/>
              <a:gd name="connsiteX592" fmla="*/ 2096099 w 7467600"/>
              <a:gd name="connsiteY592" fmla="*/ 2345900 h 6858000"/>
              <a:gd name="connsiteX593" fmla="*/ 2283317 w 7467600"/>
              <a:gd name="connsiteY593" fmla="*/ 1796925 h 6858000"/>
              <a:gd name="connsiteX594" fmla="*/ 2399523 w 7467600"/>
              <a:gd name="connsiteY594" fmla="*/ 1428234 h 6858000"/>
              <a:gd name="connsiteX595" fmla="*/ 2448558 w 7467600"/>
              <a:gd name="connsiteY595" fmla="*/ 1373435 h 6858000"/>
              <a:gd name="connsiteX596" fmla="*/ 2312521 w 7467600"/>
              <a:gd name="connsiteY596" fmla="*/ 1806140 h 6858000"/>
              <a:gd name="connsiteX597" fmla="*/ 2127533 w 7467600"/>
              <a:gd name="connsiteY597" fmla="*/ 2348380 h 6858000"/>
              <a:gd name="connsiteX598" fmla="*/ 2358080 w 7467600"/>
              <a:gd name="connsiteY598" fmla="*/ 1866134 h 6858000"/>
              <a:gd name="connsiteX599" fmla="*/ 2407436 w 7467600"/>
              <a:gd name="connsiteY599" fmla="*/ 1651070 h 6858000"/>
              <a:gd name="connsiteX600" fmla="*/ 2448558 w 7467600"/>
              <a:gd name="connsiteY600" fmla="*/ 1373435 h 6858000"/>
              <a:gd name="connsiteX601" fmla="*/ 278707 w 7467600"/>
              <a:gd name="connsiteY601" fmla="*/ 1352270 h 6858000"/>
              <a:gd name="connsiteX602" fmla="*/ 321570 w 7467600"/>
              <a:gd name="connsiteY602" fmla="*/ 1861610 h 6858000"/>
              <a:gd name="connsiteX603" fmla="*/ 294281 w 7467600"/>
              <a:gd name="connsiteY603" fmla="*/ 1440658 h 6858000"/>
              <a:gd name="connsiteX604" fmla="*/ 278707 w 7467600"/>
              <a:gd name="connsiteY604" fmla="*/ 1352270 h 6858000"/>
              <a:gd name="connsiteX605" fmla="*/ 1423821 w 7467600"/>
              <a:gd name="connsiteY605" fmla="*/ 1351958 h 6858000"/>
              <a:gd name="connsiteX606" fmla="*/ 1638521 w 7467600"/>
              <a:gd name="connsiteY606" fmla="*/ 1908470 h 6858000"/>
              <a:gd name="connsiteX607" fmla="*/ 1754199 w 7467600"/>
              <a:gd name="connsiteY607" fmla="*/ 2149284 h 6858000"/>
              <a:gd name="connsiteX608" fmla="*/ 1908359 w 7467600"/>
              <a:gd name="connsiteY608" fmla="*/ 2364988 h 6858000"/>
              <a:gd name="connsiteX609" fmla="*/ 1647661 w 7467600"/>
              <a:gd name="connsiteY609" fmla="*/ 1825945 h 6858000"/>
              <a:gd name="connsiteX610" fmla="*/ 1423821 w 7467600"/>
              <a:gd name="connsiteY610" fmla="*/ 1351958 h 6858000"/>
              <a:gd name="connsiteX611" fmla="*/ 1431890 w 7467600"/>
              <a:gd name="connsiteY611" fmla="*/ 1306475 h 6858000"/>
              <a:gd name="connsiteX612" fmla="*/ 1507597 w 7467600"/>
              <a:gd name="connsiteY612" fmla="*/ 1446132 h 6858000"/>
              <a:gd name="connsiteX613" fmla="*/ 1674586 w 7467600"/>
              <a:gd name="connsiteY613" fmla="*/ 1813832 h 6858000"/>
              <a:gd name="connsiteX614" fmla="*/ 1815950 w 7467600"/>
              <a:gd name="connsiteY614" fmla="*/ 2128564 h 6858000"/>
              <a:gd name="connsiteX615" fmla="*/ 1984242 w 7467600"/>
              <a:gd name="connsiteY615" fmla="*/ 2430829 h 6858000"/>
              <a:gd name="connsiteX616" fmla="*/ 2014023 w 7467600"/>
              <a:gd name="connsiteY616" fmla="*/ 2450995 h 6858000"/>
              <a:gd name="connsiteX617" fmla="*/ 1747337 w 7467600"/>
              <a:gd name="connsiteY617" fmla="*/ 1855264 h 6858000"/>
              <a:gd name="connsiteX618" fmla="*/ 1533749 w 7467600"/>
              <a:gd name="connsiteY618" fmla="*/ 1478656 h 6858000"/>
              <a:gd name="connsiteX619" fmla="*/ 1431890 w 7467600"/>
              <a:gd name="connsiteY619" fmla="*/ 1306475 h 6858000"/>
              <a:gd name="connsiteX620" fmla="*/ 5052692 w 7467600"/>
              <a:gd name="connsiteY620" fmla="*/ 1292994 h 6858000"/>
              <a:gd name="connsiteX621" fmla="*/ 5200661 w 7467600"/>
              <a:gd name="connsiteY621" fmla="*/ 1635186 h 6858000"/>
              <a:gd name="connsiteX622" fmla="*/ 5297138 w 7467600"/>
              <a:gd name="connsiteY622" fmla="*/ 1906351 h 6858000"/>
              <a:gd name="connsiteX623" fmla="*/ 5052692 w 7467600"/>
              <a:gd name="connsiteY623" fmla="*/ 1292994 h 6858000"/>
              <a:gd name="connsiteX624" fmla="*/ 5009948 w 7467600"/>
              <a:gd name="connsiteY624" fmla="*/ 1273619 h 6858000"/>
              <a:gd name="connsiteX625" fmla="*/ 5121777 w 7467600"/>
              <a:gd name="connsiteY625" fmla="*/ 1654213 h 6858000"/>
              <a:gd name="connsiteX626" fmla="*/ 5293545 w 7467600"/>
              <a:gd name="connsiteY626" fmla="*/ 2072247 h 6858000"/>
              <a:gd name="connsiteX627" fmla="*/ 5294042 w 7467600"/>
              <a:gd name="connsiteY627" fmla="*/ 2065019 h 6858000"/>
              <a:gd name="connsiteX628" fmla="*/ 5171936 w 7467600"/>
              <a:gd name="connsiteY628" fmla="*/ 1647613 h 6858000"/>
              <a:gd name="connsiteX629" fmla="*/ 5009948 w 7467600"/>
              <a:gd name="connsiteY629" fmla="*/ 1273619 h 6858000"/>
              <a:gd name="connsiteX630" fmla="*/ 655236 w 7467600"/>
              <a:gd name="connsiteY630" fmla="*/ 1268632 h 6858000"/>
              <a:gd name="connsiteX631" fmla="*/ 839521 w 7467600"/>
              <a:gd name="connsiteY631" fmla="*/ 1685315 h 6858000"/>
              <a:gd name="connsiteX632" fmla="*/ 1109416 w 7467600"/>
              <a:gd name="connsiteY632" fmla="*/ 2061663 h 6858000"/>
              <a:gd name="connsiteX633" fmla="*/ 1298300 w 7467600"/>
              <a:gd name="connsiteY633" fmla="*/ 2247742 h 6858000"/>
              <a:gd name="connsiteX634" fmla="*/ 1125871 w 7467600"/>
              <a:gd name="connsiteY634" fmla="*/ 1989513 h 6858000"/>
              <a:gd name="connsiteX635" fmla="*/ 981574 w 7467600"/>
              <a:gd name="connsiteY635" fmla="*/ 1783157 h 6858000"/>
              <a:gd name="connsiteX636" fmla="*/ 922198 w 7467600"/>
              <a:gd name="connsiteY636" fmla="*/ 1677437 h 6858000"/>
              <a:gd name="connsiteX637" fmla="*/ 869293 w 7467600"/>
              <a:gd name="connsiteY637" fmla="*/ 1583214 h 6858000"/>
              <a:gd name="connsiteX638" fmla="*/ 751431 w 7467600"/>
              <a:gd name="connsiteY638" fmla="*/ 1405731 h 6858000"/>
              <a:gd name="connsiteX639" fmla="*/ 655236 w 7467600"/>
              <a:gd name="connsiteY639" fmla="*/ 1268632 h 6858000"/>
              <a:gd name="connsiteX640" fmla="*/ 6516292 w 7467600"/>
              <a:gd name="connsiteY640" fmla="*/ 1263064 h 6858000"/>
              <a:gd name="connsiteX641" fmla="*/ 5736320 w 7467600"/>
              <a:gd name="connsiteY641" fmla="*/ 1501803 h 6858000"/>
              <a:gd name="connsiteX642" fmla="*/ 6516292 w 7467600"/>
              <a:gd name="connsiteY642" fmla="*/ 1263064 h 6858000"/>
              <a:gd name="connsiteX643" fmla="*/ 291466 w 7467600"/>
              <a:gd name="connsiteY643" fmla="*/ 1250369 h 6858000"/>
              <a:gd name="connsiteX644" fmla="*/ 323180 w 7467600"/>
              <a:gd name="connsiteY644" fmla="*/ 1435283 h 6858000"/>
              <a:gd name="connsiteX645" fmla="*/ 349381 w 7467600"/>
              <a:gd name="connsiteY645" fmla="*/ 1875041 h 6858000"/>
              <a:gd name="connsiteX646" fmla="*/ 374363 w 7467600"/>
              <a:gd name="connsiteY646" fmla="*/ 1506494 h 6858000"/>
              <a:gd name="connsiteX647" fmla="*/ 302168 w 7467600"/>
              <a:gd name="connsiteY647" fmla="*/ 1274495 h 6858000"/>
              <a:gd name="connsiteX648" fmla="*/ 291466 w 7467600"/>
              <a:gd name="connsiteY648" fmla="*/ 1250369 h 6858000"/>
              <a:gd name="connsiteX649" fmla="*/ 678222 w 7467600"/>
              <a:gd name="connsiteY649" fmla="*/ 1248670 h 6858000"/>
              <a:gd name="connsiteX650" fmla="*/ 775536 w 7467600"/>
              <a:gd name="connsiteY650" fmla="*/ 1388015 h 6858000"/>
              <a:gd name="connsiteX651" fmla="*/ 894529 w 7467600"/>
              <a:gd name="connsiteY651" fmla="*/ 1567739 h 6858000"/>
              <a:gd name="connsiteX652" fmla="*/ 948000 w 7467600"/>
              <a:gd name="connsiteY652" fmla="*/ 1663088 h 6858000"/>
              <a:gd name="connsiteX653" fmla="*/ 1006812 w 7467600"/>
              <a:gd name="connsiteY653" fmla="*/ 1767683 h 6858000"/>
              <a:gd name="connsiteX654" fmla="*/ 1149133 w 7467600"/>
              <a:gd name="connsiteY654" fmla="*/ 1971513 h 6858000"/>
              <a:gd name="connsiteX655" fmla="*/ 1333952 w 7467600"/>
              <a:gd name="connsiteY655" fmla="*/ 2251620 h 6858000"/>
              <a:gd name="connsiteX656" fmla="*/ 1337329 w 7467600"/>
              <a:gd name="connsiteY656" fmla="*/ 2258350 h 6858000"/>
              <a:gd name="connsiteX657" fmla="*/ 1014726 w 7467600"/>
              <a:gd name="connsiteY657" fmla="*/ 1615556 h 6858000"/>
              <a:gd name="connsiteX658" fmla="*/ 678222 w 7467600"/>
              <a:gd name="connsiteY658" fmla="*/ 1248670 h 6858000"/>
              <a:gd name="connsiteX659" fmla="*/ 6691602 w 7467600"/>
              <a:gd name="connsiteY659" fmla="*/ 1140573 h 6858000"/>
              <a:gd name="connsiteX660" fmla="*/ 6571100 w 7467600"/>
              <a:gd name="connsiteY660" fmla="*/ 1183662 h 6858000"/>
              <a:gd name="connsiteX661" fmla="*/ 6241687 w 7467600"/>
              <a:gd name="connsiteY661" fmla="*/ 1257600 h 6858000"/>
              <a:gd name="connsiteX662" fmla="*/ 5693009 w 7467600"/>
              <a:gd name="connsiteY662" fmla="*/ 1478256 h 6858000"/>
              <a:gd name="connsiteX663" fmla="*/ 6548420 w 7467600"/>
              <a:gd name="connsiteY663" fmla="*/ 1214599 h 6858000"/>
              <a:gd name="connsiteX664" fmla="*/ 6605473 w 7467600"/>
              <a:gd name="connsiteY664" fmla="*/ 1184686 h 6858000"/>
              <a:gd name="connsiteX665" fmla="*/ 6691602 w 7467600"/>
              <a:gd name="connsiteY665" fmla="*/ 1140573 h 6858000"/>
              <a:gd name="connsiteX666" fmla="*/ 4002475 w 7467600"/>
              <a:gd name="connsiteY666" fmla="*/ 1037802 h 6858000"/>
              <a:gd name="connsiteX667" fmla="*/ 4000324 w 7467600"/>
              <a:gd name="connsiteY667" fmla="*/ 1039362 h 6858000"/>
              <a:gd name="connsiteX668" fmla="*/ 4002862 w 7467600"/>
              <a:gd name="connsiteY668" fmla="*/ 1042866 h 6858000"/>
              <a:gd name="connsiteX669" fmla="*/ 4002475 w 7467600"/>
              <a:gd name="connsiteY669" fmla="*/ 1037802 h 6858000"/>
              <a:gd name="connsiteX670" fmla="*/ 506322 w 7467600"/>
              <a:gd name="connsiteY670" fmla="*/ 1020997 h 6858000"/>
              <a:gd name="connsiteX671" fmla="*/ 533068 w 7467600"/>
              <a:gd name="connsiteY671" fmla="*/ 1029409 h 6858000"/>
              <a:gd name="connsiteX672" fmla="*/ 1232525 w 7467600"/>
              <a:gd name="connsiteY672" fmla="*/ 1804675 h 6858000"/>
              <a:gd name="connsiteX673" fmla="*/ 1388858 w 7467600"/>
              <a:gd name="connsiteY673" fmla="*/ 2368011 h 6858000"/>
              <a:gd name="connsiteX674" fmla="*/ 1384098 w 7467600"/>
              <a:gd name="connsiteY674" fmla="*/ 2378125 h 6858000"/>
              <a:gd name="connsiteX675" fmla="*/ 1425393 w 7467600"/>
              <a:gd name="connsiteY675" fmla="*/ 2589124 h 6858000"/>
              <a:gd name="connsiteX676" fmla="*/ 1424001 w 7467600"/>
              <a:gd name="connsiteY676" fmla="*/ 2597541 h 6858000"/>
              <a:gd name="connsiteX677" fmla="*/ 2152729 w 7467600"/>
              <a:gd name="connsiteY677" fmla="*/ 2864487 h 6858000"/>
              <a:gd name="connsiteX678" fmla="*/ 2020609 w 7467600"/>
              <a:gd name="connsiteY678" fmla="*/ 2539671 h 6858000"/>
              <a:gd name="connsiteX679" fmla="*/ 2018920 w 7467600"/>
              <a:gd name="connsiteY679" fmla="*/ 2536309 h 6858000"/>
              <a:gd name="connsiteX680" fmla="*/ 1342441 w 7467600"/>
              <a:gd name="connsiteY680" fmla="*/ 1173017 h 6858000"/>
              <a:gd name="connsiteX681" fmla="*/ 1367925 w 7467600"/>
              <a:gd name="connsiteY681" fmla="*/ 1135648 h 6858000"/>
              <a:gd name="connsiteX682" fmla="*/ 1771401 w 7467600"/>
              <a:gd name="connsiteY682" fmla="*/ 1806673 h 6858000"/>
              <a:gd name="connsiteX683" fmla="*/ 1972385 w 7467600"/>
              <a:gd name="connsiteY683" fmla="*/ 2198735 h 6858000"/>
              <a:gd name="connsiteX684" fmla="*/ 2040892 w 7467600"/>
              <a:gd name="connsiteY684" fmla="*/ 2405205 h 6858000"/>
              <a:gd name="connsiteX685" fmla="*/ 2131689 w 7467600"/>
              <a:gd name="connsiteY685" fmla="*/ 1936926 h 6858000"/>
              <a:gd name="connsiteX686" fmla="*/ 2454820 w 7467600"/>
              <a:gd name="connsiteY686" fmla="*/ 1248808 h 6858000"/>
              <a:gd name="connsiteX687" fmla="*/ 2492512 w 7467600"/>
              <a:gd name="connsiteY687" fmla="*/ 1302920 h 6858000"/>
              <a:gd name="connsiteX688" fmla="*/ 2081216 w 7467600"/>
              <a:gd name="connsiteY688" fmla="*/ 2527513 h 6858000"/>
              <a:gd name="connsiteX689" fmla="*/ 2081211 w 7467600"/>
              <a:gd name="connsiteY689" fmla="*/ 2528916 h 6858000"/>
              <a:gd name="connsiteX690" fmla="*/ 2199067 w 7467600"/>
              <a:gd name="connsiteY690" fmla="*/ 2884061 h 6858000"/>
              <a:gd name="connsiteX691" fmla="*/ 3192586 w 7467600"/>
              <a:gd name="connsiteY691" fmla="*/ 3411496 h 6858000"/>
              <a:gd name="connsiteX692" fmla="*/ 3182620 w 7467600"/>
              <a:gd name="connsiteY692" fmla="*/ 3483279 h 6858000"/>
              <a:gd name="connsiteX693" fmla="*/ 2435119 w 7467600"/>
              <a:gd name="connsiteY693" fmla="*/ 3080173 h 6858000"/>
              <a:gd name="connsiteX694" fmla="*/ 2410152 w 7467600"/>
              <a:gd name="connsiteY694" fmla="*/ 3063751 h 6858000"/>
              <a:gd name="connsiteX695" fmla="*/ 2408099 w 7467600"/>
              <a:gd name="connsiteY695" fmla="*/ 3064403 h 6858000"/>
              <a:gd name="connsiteX696" fmla="*/ 2407218 w 7467600"/>
              <a:gd name="connsiteY696" fmla="*/ 3070324 h 6858000"/>
              <a:gd name="connsiteX697" fmla="*/ 2380138 w 7467600"/>
              <a:gd name="connsiteY697" fmla="*/ 3099341 h 6858000"/>
              <a:gd name="connsiteX698" fmla="*/ 1765923 w 7467600"/>
              <a:gd name="connsiteY698" fmla="*/ 3581043 h 6858000"/>
              <a:gd name="connsiteX699" fmla="*/ 1702258 w 7467600"/>
              <a:gd name="connsiteY699" fmla="*/ 3612286 h 6858000"/>
              <a:gd name="connsiteX700" fmla="*/ 1538370 w 7467600"/>
              <a:gd name="connsiteY700" fmla="*/ 3811804 h 6858000"/>
              <a:gd name="connsiteX701" fmla="*/ 542867 w 7467600"/>
              <a:gd name="connsiteY701" fmla="*/ 4944092 h 6858000"/>
              <a:gd name="connsiteX702" fmla="*/ 515800 w 7467600"/>
              <a:gd name="connsiteY702" fmla="*/ 4862180 h 6858000"/>
              <a:gd name="connsiteX703" fmla="*/ 909145 w 7467600"/>
              <a:gd name="connsiteY703" fmla="*/ 4199225 h 6858000"/>
              <a:gd name="connsiteX704" fmla="*/ 1214067 w 7467600"/>
              <a:gd name="connsiteY704" fmla="*/ 3908561 h 6858000"/>
              <a:gd name="connsiteX705" fmla="*/ 640967 w 7467600"/>
              <a:gd name="connsiteY705" fmla="*/ 4105601 h 6858000"/>
              <a:gd name="connsiteX706" fmla="*/ 112563 w 7467600"/>
              <a:gd name="connsiteY706" fmla="*/ 4396952 h 6858000"/>
              <a:gd name="connsiteX707" fmla="*/ 0 w 7467600"/>
              <a:gd name="connsiteY707" fmla="*/ 4466006 h 6858000"/>
              <a:gd name="connsiteX708" fmla="*/ 0 w 7467600"/>
              <a:gd name="connsiteY708" fmla="*/ 4233763 h 6858000"/>
              <a:gd name="connsiteX709" fmla="*/ 36881 w 7467600"/>
              <a:gd name="connsiteY709" fmla="*/ 4200118 h 6858000"/>
              <a:gd name="connsiteX710" fmla="*/ 910534 w 7467600"/>
              <a:gd name="connsiteY710" fmla="*/ 3629753 h 6858000"/>
              <a:gd name="connsiteX711" fmla="*/ 1578717 w 7467600"/>
              <a:gd name="connsiteY711" fmla="*/ 3575982 h 6858000"/>
              <a:gd name="connsiteX712" fmla="*/ 2338780 w 7467600"/>
              <a:gd name="connsiteY712" fmla="*/ 3033725 h 6858000"/>
              <a:gd name="connsiteX713" fmla="*/ 1807991 w 7467600"/>
              <a:gd name="connsiteY713" fmla="*/ 2807184 h 6858000"/>
              <a:gd name="connsiteX714" fmla="*/ 1416358 w 7467600"/>
              <a:gd name="connsiteY714" fmla="*/ 3112571 h 6858000"/>
              <a:gd name="connsiteX715" fmla="*/ 939066 w 7467600"/>
              <a:gd name="connsiteY715" fmla="*/ 3378798 h 6858000"/>
              <a:gd name="connsiteX716" fmla="*/ 115099 w 7467600"/>
              <a:gd name="connsiteY716" fmla="*/ 3607650 h 6858000"/>
              <a:gd name="connsiteX717" fmla="*/ 97284 w 7467600"/>
              <a:gd name="connsiteY717" fmla="*/ 3520393 h 6858000"/>
              <a:gd name="connsiteX718" fmla="*/ 922050 w 7467600"/>
              <a:gd name="connsiteY718" fmla="*/ 3074867 h 6858000"/>
              <a:gd name="connsiteX719" fmla="*/ 1405265 w 7467600"/>
              <a:gd name="connsiteY719" fmla="*/ 3016319 h 6858000"/>
              <a:gd name="connsiteX720" fmla="*/ 1407512 w 7467600"/>
              <a:gd name="connsiteY720" fmla="*/ 3018001 h 6858000"/>
              <a:gd name="connsiteX721" fmla="*/ 1726266 w 7467600"/>
              <a:gd name="connsiteY721" fmla="*/ 2777274 h 6858000"/>
              <a:gd name="connsiteX722" fmla="*/ 625390 w 7467600"/>
              <a:gd name="connsiteY722" fmla="*/ 2514541 h 6858000"/>
              <a:gd name="connsiteX723" fmla="*/ 619799 w 7467600"/>
              <a:gd name="connsiteY723" fmla="*/ 2527180 h 6858000"/>
              <a:gd name="connsiteX724" fmla="*/ 310030 w 7467600"/>
              <a:gd name="connsiteY724" fmla="*/ 2771818 h 6858000"/>
              <a:gd name="connsiteX725" fmla="*/ 173877 w 7467600"/>
              <a:gd name="connsiteY725" fmla="*/ 2937056 h 6858000"/>
              <a:gd name="connsiteX726" fmla="*/ 77889 w 7467600"/>
              <a:gd name="connsiteY726" fmla="*/ 3138440 h 6858000"/>
              <a:gd name="connsiteX727" fmla="*/ 0 w 7467600"/>
              <a:gd name="connsiteY727" fmla="*/ 3271395 h 6858000"/>
              <a:gd name="connsiteX728" fmla="*/ 0 w 7467600"/>
              <a:gd name="connsiteY728" fmla="*/ 3153002 h 6858000"/>
              <a:gd name="connsiteX729" fmla="*/ 2386 w 7467600"/>
              <a:gd name="connsiteY729" fmla="*/ 3149203 h 6858000"/>
              <a:gd name="connsiteX730" fmla="*/ 89753 w 7467600"/>
              <a:gd name="connsiteY730" fmla="*/ 2987702 h 6858000"/>
              <a:gd name="connsiteX731" fmla="*/ 76869 w 7467600"/>
              <a:gd name="connsiteY731" fmla="*/ 3005404 h 6858000"/>
              <a:gd name="connsiteX732" fmla="*/ 32049 w 7467600"/>
              <a:gd name="connsiteY732" fmla="*/ 3065814 h 6858000"/>
              <a:gd name="connsiteX733" fmla="*/ 0 w 7467600"/>
              <a:gd name="connsiteY733" fmla="*/ 3108744 h 6858000"/>
              <a:gd name="connsiteX734" fmla="*/ 0 w 7467600"/>
              <a:gd name="connsiteY734" fmla="*/ 3058059 h 6858000"/>
              <a:gd name="connsiteX735" fmla="*/ 7610 w 7467600"/>
              <a:gd name="connsiteY735" fmla="*/ 3047889 h 6858000"/>
              <a:gd name="connsiteX736" fmla="*/ 52419 w 7467600"/>
              <a:gd name="connsiteY736" fmla="*/ 2987479 h 6858000"/>
              <a:gd name="connsiteX737" fmla="*/ 59142 w 7467600"/>
              <a:gd name="connsiteY737" fmla="*/ 2978488 h 6858000"/>
              <a:gd name="connsiteX738" fmla="*/ 0 w 7467600"/>
              <a:gd name="connsiteY738" fmla="*/ 3015334 h 6858000"/>
              <a:gd name="connsiteX739" fmla="*/ 0 w 7467600"/>
              <a:gd name="connsiteY739" fmla="*/ 2914286 h 6858000"/>
              <a:gd name="connsiteX740" fmla="*/ 36383 w 7467600"/>
              <a:gd name="connsiteY740" fmla="*/ 2901128 h 6858000"/>
              <a:gd name="connsiteX741" fmla="*/ 156329 w 7467600"/>
              <a:gd name="connsiteY741" fmla="*/ 2840533 h 6858000"/>
              <a:gd name="connsiteX742" fmla="*/ 358355 w 7467600"/>
              <a:gd name="connsiteY742" fmla="*/ 2620471 h 6858000"/>
              <a:gd name="connsiteX743" fmla="*/ 510577 w 7467600"/>
              <a:gd name="connsiteY743" fmla="*/ 2501244 h 6858000"/>
              <a:gd name="connsiteX744" fmla="*/ 211967 w 7467600"/>
              <a:gd name="connsiteY744" fmla="*/ 2479171 h 6858000"/>
              <a:gd name="connsiteX745" fmla="*/ 0 w 7467600"/>
              <a:gd name="connsiteY745" fmla="*/ 2476398 h 6858000"/>
              <a:gd name="connsiteX746" fmla="*/ 0 w 7467600"/>
              <a:gd name="connsiteY746" fmla="*/ 2389189 h 6858000"/>
              <a:gd name="connsiteX747" fmla="*/ 103062 w 7467600"/>
              <a:gd name="connsiteY747" fmla="*/ 2389518 h 6858000"/>
              <a:gd name="connsiteX748" fmla="*/ 510734 w 7467600"/>
              <a:gd name="connsiteY748" fmla="*/ 2416201 h 6858000"/>
              <a:gd name="connsiteX749" fmla="*/ 279257 w 7467600"/>
              <a:gd name="connsiteY749" fmla="*/ 2092102 h 6858000"/>
              <a:gd name="connsiteX750" fmla="*/ 65265 w 7467600"/>
              <a:gd name="connsiteY750" fmla="*/ 2006049 h 6858000"/>
              <a:gd name="connsiteX751" fmla="*/ 0 w 7467600"/>
              <a:gd name="connsiteY751" fmla="*/ 1982532 h 6858000"/>
              <a:gd name="connsiteX752" fmla="*/ 0 w 7467600"/>
              <a:gd name="connsiteY752" fmla="*/ 1912789 h 6858000"/>
              <a:gd name="connsiteX753" fmla="*/ 97460 w 7467600"/>
              <a:gd name="connsiteY753" fmla="*/ 1953725 h 6858000"/>
              <a:gd name="connsiteX754" fmla="*/ 221272 w 7467600"/>
              <a:gd name="connsiteY754" fmla="*/ 1980766 h 6858000"/>
              <a:gd name="connsiteX755" fmla="*/ 116765 w 7467600"/>
              <a:gd name="connsiteY755" fmla="*/ 1911033 h 6858000"/>
              <a:gd name="connsiteX756" fmla="*/ 16405 w 7467600"/>
              <a:gd name="connsiteY756" fmla="*/ 1803412 h 6858000"/>
              <a:gd name="connsiteX757" fmla="*/ 0 w 7467600"/>
              <a:gd name="connsiteY757" fmla="*/ 1784777 h 6858000"/>
              <a:gd name="connsiteX758" fmla="*/ 0 w 7467600"/>
              <a:gd name="connsiteY758" fmla="*/ 1740082 h 6858000"/>
              <a:gd name="connsiteX759" fmla="*/ 39394 w 7467600"/>
              <a:gd name="connsiteY759" fmla="*/ 1784856 h 6858000"/>
              <a:gd name="connsiteX760" fmla="*/ 135813 w 7467600"/>
              <a:gd name="connsiteY760" fmla="*/ 1888838 h 6858000"/>
              <a:gd name="connsiteX761" fmla="*/ 242575 w 7467600"/>
              <a:gd name="connsiteY761" fmla="*/ 1958841 h 6858000"/>
              <a:gd name="connsiteX762" fmla="*/ 82197 w 7467600"/>
              <a:gd name="connsiteY762" fmla="*/ 1754826 h 6858000"/>
              <a:gd name="connsiteX763" fmla="*/ 0 w 7467600"/>
              <a:gd name="connsiteY763" fmla="*/ 1679650 h 6858000"/>
              <a:gd name="connsiteX764" fmla="*/ 0 w 7467600"/>
              <a:gd name="connsiteY764" fmla="*/ 1602463 h 6858000"/>
              <a:gd name="connsiteX765" fmla="*/ 84689 w 7467600"/>
              <a:gd name="connsiteY765" fmla="*/ 1677442 h 6858000"/>
              <a:gd name="connsiteX766" fmla="*/ 298437 w 7467600"/>
              <a:gd name="connsiteY766" fmla="*/ 1968019 h 6858000"/>
              <a:gd name="connsiteX767" fmla="*/ 227269 w 7467600"/>
              <a:gd name="connsiteY767" fmla="*/ 1114064 h 6858000"/>
              <a:gd name="connsiteX768" fmla="*/ 248003 w 7467600"/>
              <a:gd name="connsiteY768" fmla="*/ 1089613 h 6858000"/>
              <a:gd name="connsiteX769" fmla="*/ 427020 w 7467600"/>
              <a:gd name="connsiteY769" fmla="*/ 1619803 h 6858000"/>
              <a:gd name="connsiteX770" fmla="*/ 340345 w 7467600"/>
              <a:gd name="connsiteY770" fmla="*/ 2027739 h 6858000"/>
              <a:gd name="connsiteX771" fmla="*/ 360865 w 7467600"/>
              <a:gd name="connsiteY771" fmla="*/ 2044827 h 6858000"/>
              <a:gd name="connsiteX772" fmla="*/ 560414 w 7467600"/>
              <a:gd name="connsiteY772" fmla="*/ 2421457 h 6858000"/>
              <a:gd name="connsiteX773" fmla="*/ 1359703 w 7467600"/>
              <a:gd name="connsiteY773" fmla="*/ 2578554 h 6858000"/>
              <a:gd name="connsiteX774" fmla="*/ 1359422 w 7467600"/>
              <a:gd name="connsiteY774" fmla="*/ 2577994 h 6858000"/>
              <a:gd name="connsiteX775" fmla="*/ 828701 w 7467600"/>
              <a:gd name="connsiteY775" fmla="*/ 1839520 h 6858000"/>
              <a:gd name="connsiteX776" fmla="*/ 494427 w 7467600"/>
              <a:gd name="connsiteY776" fmla="*/ 1092333 h 6858000"/>
              <a:gd name="connsiteX777" fmla="*/ 506322 w 7467600"/>
              <a:gd name="connsiteY777" fmla="*/ 1020997 h 6858000"/>
              <a:gd name="connsiteX778" fmla="*/ 4570198 w 7467600"/>
              <a:gd name="connsiteY778" fmla="*/ 978081 h 6858000"/>
              <a:gd name="connsiteX779" fmla="*/ 4523691 w 7467600"/>
              <a:gd name="connsiteY779" fmla="*/ 1127776 h 6858000"/>
              <a:gd name="connsiteX780" fmla="*/ 4509875 w 7467600"/>
              <a:gd name="connsiteY780" fmla="*/ 1167552 h 6858000"/>
              <a:gd name="connsiteX781" fmla="*/ 4478168 w 7467600"/>
              <a:gd name="connsiteY781" fmla="*/ 1260735 h 6858000"/>
              <a:gd name="connsiteX782" fmla="*/ 4409309 w 7467600"/>
              <a:gd name="connsiteY782" fmla="*/ 1666996 h 6858000"/>
              <a:gd name="connsiteX783" fmla="*/ 4370031 w 7467600"/>
              <a:gd name="connsiteY783" fmla="*/ 1955666 h 6858000"/>
              <a:gd name="connsiteX784" fmla="*/ 4570198 w 7467600"/>
              <a:gd name="connsiteY784" fmla="*/ 978081 h 6858000"/>
              <a:gd name="connsiteX785" fmla="*/ 4557898 w 7467600"/>
              <a:gd name="connsiteY785" fmla="*/ 900011 h 6858000"/>
              <a:gd name="connsiteX786" fmla="*/ 4344840 w 7467600"/>
              <a:gd name="connsiteY786" fmla="*/ 1922038 h 6858000"/>
              <a:gd name="connsiteX787" fmla="*/ 4378710 w 7467600"/>
              <a:gd name="connsiteY787" fmla="*/ 1665516 h 6858000"/>
              <a:gd name="connsiteX788" fmla="*/ 4448798 w 7467600"/>
              <a:gd name="connsiteY788" fmla="*/ 1253024 h 6858000"/>
              <a:gd name="connsiteX789" fmla="*/ 4480315 w 7467600"/>
              <a:gd name="connsiteY789" fmla="*/ 1158454 h 6858000"/>
              <a:gd name="connsiteX790" fmla="*/ 4494133 w 7467600"/>
              <a:gd name="connsiteY790" fmla="*/ 1118676 h 6858000"/>
              <a:gd name="connsiteX791" fmla="*/ 4557898 w 7467600"/>
              <a:gd name="connsiteY791" fmla="*/ 900011 h 6858000"/>
              <a:gd name="connsiteX792" fmla="*/ 5870151 w 7467600"/>
              <a:gd name="connsiteY792" fmla="*/ 898890 h 6858000"/>
              <a:gd name="connsiteX793" fmla="*/ 5861335 w 7467600"/>
              <a:gd name="connsiteY793" fmla="*/ 899177 h 6858000"/>
              <a:gd name="connsiteX794" fmla="*/ 5843702 w 7467600"/>
              <a:gd name="connsiteY794" fmla="*/ 899748 h 6858000"/>
              <a:gd name="connsiteX795" fmla="*/ 5651107 w 7467600"/>
              <a:gd name="connsiteY795" fmla="*/ 920306 h 6858000"/>
              <a:gd name="connsiteX796" fmla="*/ 5459407 w 7467600"/>
              <a:gd name="connsiteY796" fmla="*/ 940975 h 6858000"/>
              <a:gd name="connsiteX797" fmla="*/ 5374846 w 7467600"/>
              <a:gd name="connsiteY797" fmla="*/ 941988 h 6858000"/>
              <a:gd name="connsiteX798" fmla="*/ 5256105 w 7467600"/>
              <a:gd name="connsiteY798" fmla="*/ 945632 h 6858000"/>
              <a:gd name="connsiteX799" fmla="*/ 5107071 w 7467600"/>
              <a:gd name="connsiteY799" fmla="*/ 969720 h 6858000"/>
              <a:gd name="connsiteX800" fmla="*/ 4998681 w 7467600"/>
              <a:gd name="connsiteY800" fmla="*/ 988771 h 6858000"/>
              <a:gd name="connsiteX801" fmla="*/ 5870151 w 7467600"/>
              <a:gd name="connsiteY801" fmla="*/ 898890 h 6858000"/>
              <a:gd name="connsiteX802" fmla="*/ 5504425 w 7467600"/>
              <a:gd name="connsiteY802" fmla="*/ 848067 h 6858000"/>
              <a:gd name="connsiteX803" fmla="*/ 4968849 w 7467600"/>
              <a:gd name="connsiteY803" fmla="*/ 962318 h 6858000"/>
              <a:gd name="connsiteX804" fmla="*/ 5104039 w 7467600"/>
              <a:gd name="connsiteY804" fmla="*/ 940634 h 6858000"/>
              <a:gd name="connsiteX805" fmla="*/ 5256311 w 7467600"/>
              <a:gd name="connsiteY805" fmla="*/ 916490 h 6858000"/>
              <a:gd name="connsiteX806" fmla="*/ 5377381 w 7467600"/>
              <a:gd name="connsiteY806" fmla="*/ 912671 h 6858000"/>
              <a:gd name="connsiteX807" fmla="*/ 5460148 w 7467600"/>
              <a:gd name="connsiteY807" fmla="*/ 911442 h 6858000"/>
              <a:gd name="connsiteX808" fmla="*/ 5648971 w 7467600"/>
              <a:gd name="connsiteY808" fmla="*/ 891331 h 6858000"/>
              <a:gd name="connsiteX809" fmla="*/ 5844807 w 7467600"/>
              <a:gd name="connsiteY809" fmla="*/ 870718 h 6858000"/>
              <a:gd name="connsiteX810" fmla="*/ 5862975 w 7467600"/>
              <a:gd name="connsiteY810" fmla="*/ 869756 h 6858000"/>
              <a:gd name="connsiteX811" fmla="*/ 5920887 w 7467600"/>
              <a:gd name="connsiteY811" fmla="*/ 865929 h 6858000"/>
              <a:gd name="connsiteX812" fmla="*/ 5504425 w 7467600"/>
              <a:gd name="connsiteY812" fmla="*/ 848067 h 6858000"/>
              <a:gd name="connsiteX813" fmla="*/ 3607114 w 7467600"/>
              <a:gd name="connsiteY813" fmla="*/ 467441 h 6858000"/>
              <a:gd name="connsiteX814" fmla="*/ 3296242 w 7467600"/>
              <a:gd name="connsiteY814" fmla="*/ 807991 h 6858000"/>
              <a:gd name="connsiteX815" fmla="*/ 3174674 w 7467600"/>
              <a:gd name="connsiteY815" fmla="*/ 919759 h 6858000"/>
              <a:gd name="connsiteX816" fmla="*/ 3042978 w 7467600"/>
              <a:gd name="connsiteY816" fmla="*/ 1054894 h 6858000"/>
              <a:gd name="connsiteX817" fmla="*/ 2968914 w 7467600"/>
              <a:gd name="connsiteY817" fmla="*/ 1133756 h 6858000"/>
              <a:gd name="connsiteX818" fmla="*/ 3103823 w 7467600"/>
              <a:gd name="connsiteY818" fmla="*/ 1026814 h 6858000"/>
              <a:gd name="connsiteX819" fmla="*/ 3607114 w 7467600"/>
              <a:gd name="connsiteY819" fmla="*/ 467441 h 6858000"/>
              <a:gd name="connsiteX820" fmla="*/ 3744487 w 7467600"/>
              <a:gd name="connsiteY820" fmla="*/ 383136 h 6858000"/>
              <a:gd name="connsiteX821" fmla="*/ 3970213 w 7467600"/>
              <a:gd name="connsiteY821" fmla="*/ 995559 h 6858000"/>
              <a:gd name="connsiteX822" fmla="*/ 3744487 w 7467600"/>
              <a:gd name="connsiteY822" fmla="*/ 383136 h 6858000"/>
              <a:gd name="connsiteX823" fmla="*/ 3624562 w 7467600"/>
              <a:gd name="connsiteY823" fmla="*/ 367041 h 6858000"/>
              <a:gd name="connsiteX824" fmla="*/ 3489712 w 7467600"/>
              <a:gd name="connsiteY824" fmla="*/ 485386 h 6858000"/>
              <a:gd name="connsiteX825" fmla="*/ 3182994 w 7467600"/>
              <a:gd name="connsiteY825" fmla="*/ 828265 h 6858000"/>
              <a:gd name="connsiteX826" fmla="*/ 2892114 w 7467600"/>
              <a:gd name="connsiteY826" fmla="*/ 1172635 h 6858000"/>
              <a:gd name="connsiteX827" fmla="*/ 3021459 w 7467600"/>
              <a:gd name="connsiteY827" fmla="*/ 1035385 h 6858000"/>
              <a:gd name="connsiteX828" fmla="*/ 3153873 w 7467600"/>
              <a:gd name="connsiteY828" fmla="*/ 898971 h 6858000"/>
              <a:gd name="connsiteX829" fmla="*/ 3276511 w 7467600"/>
              <a:gd name="connsiteY829" fmla="*/ 786423 h 6858000"/>
              <a:gd name="connsiteX830" fmla="*/ 3584154 w 7467600"/>
              <a:gd name="connsiteY830" fmla="*/ 448218 h 6858000"/>
              <a:gd name="connsiteX831" fmla="*/ 3624562 w 7467600"/>
              <a:gd name="connsiteY831" fmla="*/ 367041 h 6858000"/>
              <a:gd name="connsiteX832" fmla="*/ 3766672 w 7467600"/>
              <a:gd name="connsiteY832" fmla="*/ 359429 h 6858000"/>
              <a:gd name="connsiteX833" fmla="*/ 3996338 w 7467600"/>
              <a:gd name="connsiteY833" fmla="*/ 968237 h 6858000"/>
              <a:gd name="connsiteX834" fmla="*/ 3766672 w 7467600"/>
              <a:gd name="connsiteY834" fmla="*/ 359429 h 6858000"/>
              <a:gd name="connsiteX835" fmla="*/ 5805386 w 7467600"/>
              <a:gd name="connsiteY835" fmla="*/ 239240 h 6858000"/>
              <a:gd name="connsiteX836" fmla="*/ 5736947 w 7467600"/>
              <a:gd name="connsiteY836" fmla="*/ 261367 h 6858000"/>
              <a:gd name="connsiteX837" fmla="*/ 5427012 w 7467600"/>
              <a:gd name="connsiteY837" fmla="*/ 311272 h 6858000"/>
              <a:gd name="connsiteX838" fmla="*/ 5147818 w 7467600"/>
              <a:gd name="connsiteY838" fmla="*/ 322112 h 6858000"/>
              <a:gd name="connsiteX839" fmla="*/ 5060854 w 7467600"/>
              <a:gd name="connsiteY839" fmla="*/ 311882 h 6858000"/>
              <a:gd name="connsiteX840" fmla="*/ 4945989 w 7467600"/>
              <a:gd name="connsiteY840" fmla="*/ 300516 h 6858000"/>
              <a:gd name="connsiteX841" fmla="*/ 5410479 w 7467600"/>
              <a:gd name="connsiteY841" fmla="*/ 348434 h 6858000"/>
              <a:gd name="connsiteX842" fmla="*/ 5805386 w 7467600"/>
              <a:gd name="connsiteY842" fmla="*/ 239240 h 6858000"/>
              <a:gd name="connsiteX843" fmla="*/ 5905192 w 7467600"/>
              <a:gd name="connsiteY843" fmla="*/ 163079 h 6858000"/>
              <a:gd name="connsiteX844" fmla="*/ 5865655 w 7467600"/>
              <a:gd name="connsiteY844" fmla="*/ 171901 h 6858000"/>
              <a:gd name="connsiteX845" fmla="*/ 5259740 w 7467600"/>
              <a:gd name="connsiteY845" fmla="*/ 257013 h 6858000"/>
              <a:gd name="connsiteX846" fmla="*/ 5208466 w 7467600"/>
              <a:gd name="connsiteY846" fmla="*/ 257550 h 6858000"/>
              <a:gd name="connsiteX847" fmla="*/ 4980204 w 7467600"/>
              <a:gd name="connsiteY847" fmla="*/ 271903 h 6858000"/>
              <a:gd name="connsiteX848" fmla="*/ 5068068 w 7467600"/>
              <a:gd name="connsiteY848" fmla="*/ 282244 h 6858000"/>
              <a:gd name="connsiteX849" fmla="*/ 5153231 w 7467600"/>
              <a:gd name="connsiteY849" fmla="*/ 292240 h 6858000"/>
              <a:gd name="connsiteX850" fmla="*/ 5426491 w 7467600"/>
              <a:gd name="connsiteY850" fmla="*/ 281128 h 6858000"/>
              <a:gd name="connsiteX851" fmla="*/ 5731212 w 7467600"/>
              <a:gd name="connsiteY851" fmla="*/ 231951 h 6858000"/>
              <a:gd name="connsiteX852" fmla="*/ 5905192 w 7467600"/>
              <a:gd name="connsiteY852" fmla="*/ 163079 h 6858000"/>
              <a:gd name="connsiteX853" fmla="*/ 5944437 w 7467600"/>
              <a:gd name="connsiteY853" fmla="*/ 113829 h 6858000"/>
              <a:gd name="connsiteX854" fmla="*/ 5825032 w 7467600"/>
              <a:gd name="connsiteY854" fmla="*/ 146405 h 6858000"/>
              <a:gd name="connsiteX855" fmla="*/ 4955599 w 7467600"/>
              <a:gd name="connsiteY855" fmla="*/ 247008 h 6858000"/>
              <a:gd name="connsiteX856" fmla="*/ 5210104 w 7467600"/>
              <a:gd name="connsiteY856" fmla="*/ 228123 h 6858000"/>
              <a:gd name="connsiteX857" fmla="*/ 5261015 w 7467600"/>
              <a:gd name="connsiteY857" fmla="*/ 227087 h 6858000"/>
              <a:gd name="connsiteX858" fmla="*/ 5861181 w 7467600"/>
              <a:gd name="connsiteY858" fmla="*/ 143093 h 6858000"/>
              <a:gd name="connsiteX859" fmla="*/ 5961252 w 7467600"/>
              <a:gd name="connsiteY859" fmla="*/ 114820 h 6858000"/>
              <a:gd name="connsiteX860" fmla="*/ 5944437 w 7467600"/>
              <a:gd name="connsiteY860" fmla="*/ 113829 h 6858000"/>
              <a:gd name="connsiteX861" fmla="*/ 3882765 w 7467600"/>
              <a:gd name="connsiteY861" fmla="*/ 0 h 6858000"/>
              <a:gd name="connsiteX862" fmla="*/ 3995099 w 7467600"/>
              <a:gd name="connsiteY862" fmla="*/ 0 h 6858000"/>
              <a:gd name="connsiteX863" fmla="*/ 4163818 w 7467600"/>
              <a:gd name="connsiteY863" fmla="*/ 234104 h 6858000"/>
              <a:gd name="connsiteX864" fmla="*/ 4172099 w 7467600"/>
              <a:gd name="connsiteY864" fmla="*/ 234207 h 6858000"/>
              <a:gd name="connsiteX865" fmla="*/ 4784282 w 7467600"/>
              <a:gd name="connsiteY865" fmla="*/ 276561 h 6858000"/>
              <a:gd name="connsiteX866" fmla="*/ 4801687 w 7467600"/>
              <a:gd name="connsiteY866" fmla="*/ 267764 h 6858000"/>
              <a:gd name="connsiteX867" fmla="*/ 6082788 w 7467600"/>
              <a:gd name="connsiteY867" fmla="*/ 64119 h 6858000"/>
              <a:gd name="connsiteX868" fmla="*/ 6099442 w 7467600"/>
              <a:gd name="connsiteY868" fmla="*/ 82568 h 6858000"/>
              <a:gd name="connsiteX869" fmla="*/ 4804137 w 7467600"/>
              <a:gd name="connsiteY869" fmla="*/ 320931 h 6858000"/>
              <a:gd name="connsiteX870" fmla="*/ 4227047 w 7467600"/>
              <a:gd name="connsiteY870" fmla="*/ 313415 h 6858000"/>
              <a:gd name="connsiteX871" fmla="*/ 4346041 w 7467600"/>
              <a:gd name="connsiteY871" fmla="*/ 456086 h 6858000"/>
              <a:gd name="connsiteX872" fmla="*/ 4870967 w 7467600"/>
              <a:gd name="connsiteY872" fmla="*/ 963061 h 6858000"/>
              <a:gd name="connsiteX873" fmla="*/ 4889647 w 7467600"/>
              <a:gd name="connsiteY873" fmla="*/ 957147 h 6858000"/>
              <a:gd name="connsiteX874" fmla="*/ 5422504 w 7467600"/>
              <a:gd name="connsiteY874" fmla="*/ 805191 h 6858000"/>
              <a:gd name="connsiteX875" fmla="*/ 6087656 w 7467600"/>
              <a:gd name="connsiteY875" fmla="*/ 826703 h 6858000"/>
              <a:gd name="connsiteX876" fmla="*/ 6058717 w 7467600"/>
              <a:gd name="connsiteY876" fmla="*/ 865992 h 6858000"/>
              <a:gd name="connsiteX877" fmla="*/ 4974153 w 7467600"/>
              <a:gd name="connsiteY877" fmla="*/ 1045456 h 6858000"/>
              <a:gd name="connsiteX878" fmla="*/ 5627835 w 7467600"/>
              <a:gd name="connsiteY878" fmla="*/ 1472077 h 6858000"/>
              <a:gd name="connsiteX879" fmla="*/ 5629817 w 7467600"/>
              <a:gd name="connsiteY879" fmla="*/ 1471412 h 6858000"/>
              <a:gd name="connsiteX880" fmla="*/ 5634124 w 7467600"/>
              <a:gd name="connsiteY880" fmla="*/ 1470572 h 6858000"/>
              <a:gd name="connsiteX881" fmla="*/ 5755832 w 7467600"/>
              <a:gd name="connsiteY881" fmla="*/ 1383886 h 6858000"/>
              <a:gd name="connsiteX882" fmla="*/ 6014186 w 7467600"/>
              <a:gd name="connsiteY882" fmla="*/ 1279799 h 6858000"/>
              <a:gd name="connsiteX883" fmla="*/ 6901619 w 7467600"/>
              <a:gd name="connsiteY883" fmla="*/ 1047874 h 6858000"/>
              <a:gd name="connsiteX884" fmla="*/ 6931566 w 7467600"/>
              <a:gd name="connsiteY884" fmla="*/ 1062034 h 6858000"/>
              <a:gd name="connsiteX885" fmla="*/ 5790982 w 7467600"/>
              <a:gd name="connsiteY885" fmla="*/ 1561380 h 6858000"/>
              <a:gd name="connsiteX886" fmla="*/ 6188971 w 7467600"/>
              <a:gd name="connsiteY886" fmla="*/ 1755168 h 6858000"/>
              <a:gd name="connsiteX887" fmla="*/ 6202446 w 7467600"/>
              <a:gd name="connsiteY887" fmla="*/ 1752268 h 6858000"/>
              <a:gd name="connsiteX888" fmla="*/ 7179560 w 7467600"/>
              <a:gd name="connsiteY888" fmla="*/ 1467551 h 6858000"/>
              <a:gd name="connsiteX889" fmla="*/ 7158730 w 7467600"/>
              <a:gd name="connsiteY889" fmla="*/ 1507835 h 6858000"/>
              <a:gd name="connsiteX890" fmla="*/ 6326959 w 7467600"/>
              <a:gd name="connsiteY890" fmla="*/ 1817686 h 6858000"/>
              <a:gd name="connsiteX891" fmla="*/ 6537433 w 7467600"/>
              <a:gd name="connsiteY891" fmla="*/ 1907790 h 6858000"/>
              <a:gd name="connsiteX892" fmla="*/ 6550221 w 7467600"/>
              <a:gd name="connsiteY892" fmla="*/ 1910729 h 6858000"/>
              <a:gd name="connsiteX893" fmla="*/ 6964438 w 7467600"/>
              <a:gd name="connsiteY893" fmla="*/ 2209505 h 6858000"/>
              <a:gd name="connsiteX894" fmla="*/ 7367862 w 7467600"/>
              <a:gd name="connsiteY894" fmla="*/ 2806833 h 6858000"/>
              <a:gd name="connsiteX895" fmla="*/ 7364329 w 7467600"/>
              <a:gd name="connsiteY895" fmla="*/ 2826907 h 6858000"/>
              <a:gd name="connsiteX896" fmla="*/ 7290545 w 7467600"/>
              <a:gd name="connsiteY896" fmla="*/ 2850663 h 6858000"/>
              <a:gd name="connsiteX897" fmla="*/ 6472036 w 7467600"/>
              <a:gd name="connsiteY897" fmla="*/ 1959003 h 6858000"/>
              <a:gd name="connsiteX898" fmla="*/ 5792897 w 7467600"/>
              <a:gd name="connsiteY898" fmla="*/ 1647747 h 6858000"/>
              <a:gd name="connsiteX899" fmla="*/ 5842751 w 7467600"/>
              <a:gd name="connsiteY899" fmla="*/ 1816112 h 6858000"/>
              <a:gd name="connsiteX900" fmla="*/ 5847424 w 7467600"/>
              <a:gd name="connsiteY900" fmla="*/ 1815776 h 6858000"/>
              <a:gd name="connsiteX901" fmla="*/ 6399821 w 7467600"/>
              <a:gd name="connsiteY901" fmla="*/ 2344799 h 6858000"/>
              <a:gd name="connsiteX902" fmla="*/ 6323232 w 7467600"/>
              <a:gd name="connsiteY902" fmla="*/ 2389634 h 6858000"/>
              <a:gd name="connsiteX903" fmla="*/ 5942958 w 7467600"/>
              <a:gd name="connsiteY903" fmla="*/ 2077708 h 6858000"/>
              <a:gd name="connsiteX904" fmla="*/ 5921559 w 7467600"/>
              <a:gd name="connsiteY904" fmla="*/ 2378596 h 6858000"/>
              <a:gd name="connsiteX905" fmla="*/ 5817651 w 7467600"/>
              <a:gd name="connsiteY905" fmla="*/ 3023919 h 6858000"/>
              <a:gd name="connsiteX906" fmla="*/ 5729634 w 7467600"/>
              <a:gd name="connsiteY906" fmla="*/ 3051849 h 6858000"/>
              <a:gd name="connsiteX907" fmla="*/ 5611018 w 7467600"/>
              <a:gd name="connsiteY907" fmla="*/ 2316769 h 6858000"/>
              <a:gd name="connsiteX908" fmla="*/ 5687608 w 7467600"/>
              <a:gd name="connsiteY908" fmla="*/ 2039972 h 6858000"/>
              <a:gd name="connsiteX909" fmla="*/ 5657554 w 7467600"/>
              <a:gd name="connsiteY909" fmla="*/ 1576445 h 6858000"/>
              <a:gd name="connsiteX910" fmla="*/ 5150475 w 7467600"/>
              <a:gd name="connsiteY910" fmla="*/ 1274012 h 6858000"/>
              <a:gd name="connsiteX911" fmla="*/ 5349142 w 7467600"/>
              <a:gd name="connsiteY911" fmla="*/ 2204405 h 6858000"/>
              <a:gd name="connsiteX912" fmla="*/ 5262214 w 7467600"/>
              <a:gd name="connsiteY912" fmla="*/ 2233836 h 6858000"/>
              <a:gd name="connsiteX913" fmla="*/ 4981539 w 7467600"/>
              <a:gd name="connsiteY913" fmla="*/ 1542201 h 6858000"/>
              <a:gd name="connsiteX914" fmla="*/ 4958461 w 7467600"/>
              <a:gd name="connsiteY914" fmla="*/ 1136957 h 6858000"/>
              <a:gd name="connsiteX915" fmla="*/ 4655015 w 7467600"/>
              <a:gd name="connsiteY915" fmla="*/ 891426 h 6858000"/>
              <a:gd name="connsiteX916" fmla="*/ 4348002 w 7467600"/>
              <a:gd name="connsiteY916" fmla="*/ 2205895 h 6858000"/>
              <a:gd name="connsiteX917" fmla="*/ 4262250 w 7467600"/>
              <a:gd name="connsiteY917" fmla="*/ 2219972 h 6858000"/>
              <a:gd name="connsiteX918" fmla="*/ 4550611 w 7467600"/>
              <a:gd name="connsiteY918" fmla="*/ 817540 h 6858000"/>
              <a:gd name="connsiteX919" fmla="*/ 4564418 w 7467600"/>
              <a:gd name="connsiteY919" fmla="*/ 808293 h 6858000"/>
              <a:gd name="connsiteX920" fmla="*/ 4266388 w 7467600"/>
              <a:gd name="connsiteY920" fmla="*/ 500083 h 6858000"/>
              <a:gd name="connsiteX921" fmla="*/ 4032842 w 7467600"/>
              <a:gd name="connsiteY921" fmla="*/ 211809 h 6858000"/>
              <a:gd name="connsiteX922" fmla="*/ 3882765 w 7467600"/>
              <a:gd name="connsiteY922" fmla="*/ 0 h 6858000"/>
              <a:gd name="connsiteX923" fmla="*/ 3721337 w 7467600"/>
              <a:gd name="connsiteY923" fmla="*/ 0 h 6858000"/>
              <a:gd name="connsiteX924" fmla="*/ 3797544 w 7467600"/>
              <a:gd name="connsiteY924" fmla="*/ 0 h 6858000"/>
              <a:gd name="connsiteX925" fmla="*/ 3775734 w 7467600"/>
              <a:gd name="connsiteY925" fmla="*/ 95131 h 6858000"/>
              <a:gd name="connsiteX926" fmla="*/ 3724807 w 7467600"/>
              <a:gd name="connsiteY926" fmla="*/ 272257 h 6858000"/>
              <a:gd name="connsiteX927" fmla="*/ 3726844 w 7467600"/>
              <a:gd name="connsiteY927" fmla="*/ 282988 h 6858000"/>
              <a:gd name="connsiteX928" fmla="*/ 3742664 w 7467600"/>
              <a:gd name="connsiteY928" fmla="*/ 279918 h 6858000"/>
              <a:gd name="connsiteX929" fmla="*/ 4103910 w 7467600"/>
              <a:gd name="connsiteY929" fmla="*/ 1161917 h 6858000"/>
              <a:gd name="connsiteX930" fmla="*/ 4020269 w 7467600"/>
              <a:gd name="connsiteY930" fmla="*/ 1200406 h 6858000"/>
              <a:gd name="connsiteX931" fmla="*/ 3674882 w 7467600"/>
              <a:gd name="connsiteY931" fmla="*/ 488524 h 6858000"/>
              <a:gd name="connsiteX932" fmla="*/ 3132682 w 7467600"/>
              <a:gd name="connsiteY932" fmla="*/ 1072284 h 6858000"/>
              <a:gd name="connsiteX933" fmla="*/ 2716346 w 7467600"/>
              <a:gd name="connsiteY933" fmla="*/ 1276376 h 6858000"/>
              <a:gd name="connsiteX934" fmla="*/ 2716772 w 7467600"/>
              <a:gd name="connsiteY934" fmla="*/ 1255462 h 6858000"/>
              <a:gd name="connsiteX935" fmla="*/ 3471096 w 7467600"/>
              <a:gd name="connsiteY935" fmla="*/ 437072 h 6858000"/>
              <a:gd name="connsiteX936" fmla="*/ 3639057 w 7467600"/>
              <a:gd name="connsiteY936" fmla="*/ 286334 h 6858000"/>
              <a:gd name="connsiteX937" fmla="*/ 3640309 w 7467600"/>
              <a:gd name="connsiteY937" fmla="*/ 284664 h 6858000"/>
              <a:gd name="connsiteX938" fmla="*/ 3646022 w 7467600"/>
              <a:gd name="connsiteY938" fmla="*/ 276711 h 6858000"/>
              <a:gd name="connsiteX939" fmla="*/ 3707943 w 7467600"/>
              <a:gd name="connsiteY939" fmla="*/ 65958 h 6858000"/>
              <a:gd name="connsiteX940" fmla="*/ 3721337 w 7467600"/>
              <a:gd name="connsiteY940" fmla="*/ 0 h 6858000"/>
              <a:gd name="connsiteX941" fmla="*/ 2867960 w 7467600"/>
              <a:gd name="connsiteY941" fmla="*/ 0 h 6858000"/>
              <a:gd name="connsiteX942" fmla="*/ 2926351 w 7467600"/>
              <a:gd name="connsiteY942" fmla="*/ 0 h 6858000"/>
              <a:gd name="connsiteX943" fmla="*/ 2902823 w 7467600"/>
              <a:gd name="connsiteY943" fmla="*/ 262929 h 6858000"/>
              <a:gd name="connsiteX944" fmla="*/ 2940663 w 7467600"/>
              <a:gd name="connsiteY944" fmla="*/ 140884 h 6858000"/>
              <a:gd name="connsiteX945" fmla="*/ 2947039 w 7467600"/>
              <a:gd name="connsiteY945" fmla="*/ 122524 h 6858000"/>
              <a:gd name="connsiteX946" fmla="*/ 2984316 w 7467600"/>
              <a:gd name="connsiteY946" fmla="*/ 0 h 6858000"/>
              <a:gd name="connsiteX947" fmla="*/ 3016114 w 7467600"/>
              <a:gd name="connsiteY947" fmla="*/ 0 h 6858000"/>
              <a:gd name="connsiteX948" fmla="*/ 2979949 w 7467600"/>
              <a:gd name="connsiteY948" fmla="*/ 119274 h 6858000"/>
              <a:gd name="connsiteX949" fmla="*/ 3023879 w 7467600"/>
              <a:gd name="connsiteY949" fmla="*/ 0 h 6858000"/>
              <a:gd name="connsiteX950" fmla="*/ 3105400 w 7467600"/>
              <a:gd name="connsiteY950" fmla="*/ 0 h 6858000"/>
              <a:gd name="connsiteX951" fmla="*/ 3094669 w 7467600"/>
              <a:gd name="connsiteY951" fmla="*/ 30308 h 6858000"/>
              <a:gd name="connsiteX952" fmla="*/ 2901945 w 7467600"/>
              <a:gd name="connsiteY952" fmla="*/ 466538 h 6858000"/>
              <a:gd name="connsiteX953" fmla="*/ 2815209 w 7467600"/>
              <a:gd name="connsiteY953" fmla="*/ 497361 h 6858000"/>
              <a:gd name="connsiteX954" fmla="*/ 2844845 w 7467600"/>
              <a:gd name="connsiteY954" fmla="*/ 127638 h 6858000"/>
              <a:gd name="connsiteX955" fmla="*/ 2867960 w 7467600"/>
              <a:gd name="connsiteY955" fmla="*/ 0 h 6858000"/>
              <a:gd name="connsiteX956" fmla="*/ 1057230 w 7467600"/>
              <a:gd name="connsiteY956" fmla="*/ 0 h 6858000"/>
              <a:gd name="connsiteX957" fmla="*/ 1111003 w 7467600"/>
              <a:gd name="connsiteY957" fmla="*/ 0 h 6858000"/>
              <a:gd name="connsiteX958" fmla="*/ 1125553 w 7467600"/>
              <a:gd name="connsiteY958" fmla="*/ 52588 h 6858000"/>
              <a:gd name="connsiteX959" fmla="*/ 1304276 w 7467600"/>
              <a:gd name="connsiteY959" fmla="*/ 476275 h 6858000"/>
              <a:gd name="connsiteX960" fmla="*/ 1492066 w 7467600"/>
              <a:gd name="connsiteY960" fmla="*/ 886333 h 6858000"/>
              <a:gd name="connsiteX961" fmla="*/ 1423698 w 7467600"/>
              <a:gd name="connsiteY961" fmla="*/ 710817 h 6858000"/>
              <a:gd name="connsiteX962" fmla="*/ 1357609 w 7467600"/>
              <a:gd name="connsiteY962" fmla="*/ 532892 h 6858000"/>
              <a:gd name="connsiteX963" fmla="*/ 1309550 w 7467600"/>
              <a:gd name="connsiteY963" fmla="*/ 374031 h 6858000"/>
              <a:gd name="connsiteX964" fmla="*/ 1193673 w 7467600"/>
              <a:gd name="connsiteY964" fmla="*/ 49533 h 6858000"/>
              <a:gd name="connsiteX965" fmla="*/ 1164391 w 7467600"/>
              <a:gd name="connsiteY965" fmla="*/ 0 h 6858000"/>
              <a:gd name="connsiteX966" fmla="*/ 1200666 w 7467600"/>
              <a:gd name="connsiteY966" fmla="*/ 0 h 6858000"/>
              <a:gd name="connsiteX967" fmla="*/ 1223408 w 7467600"/>
              <a:gd name="connsiteY967" fmla="*/ 38996 h 6858000"/>
              <a:gd name="connsiteX968" fmla="*/ 1339635 w 7467600"/>
              <a:gd name="connsiteY968" fmla="*/ 365517 h 6858000"/>
              <a:gd name="connsiteX969" fmla="*/ 1387469 w 7467600"/>
              <a:gd name="connsiteY969" fmla="*/ 523079 h 6858000"/>
              <a:gd name="connsiteX970" fmla="*/ 1452685 w 7467600"/>
              <a:gd name="connsiteY970" fmla="*/ 699806 h 6858000"/>
              <a:gd name="connsiteX971" fmla="*/ 1492092 w 7467600"/>
              <a:gd name="connsiteY971" fmla="*/ 800424 h 6858000"/>
              <a:gd name="connsiteX972" fmla="*/ 1455302 w 7467600"/>
              <a:gd name="connsiteY972" fmla="*/ 632913 h 6858000"/>
              <a:gd name="connsiteX973" fmla="*/ 1222336 w 7467600"/>
              <a:gd name="connsiteY973" fmla="*/ 9480 h 6858000"/>
              <a:gd name="connsiteX974" fmla="*/ 1214634 w 7467600"/>
              <a:gd name="connsiteY974" fmla="*/ 0 h 6858000"/>
              <a:gd name="connsiteX975" fmla="*/ 1289827 w 7467600"/>
              <a:gd name="connsiteY975" fmla="*/ 0 h 6858000"/>
              <a:gd name="connsiteX976" fmla="*/ 1321076 w 7467600"/>
              <a:gd name="connsiteY976" fmla="*/ 59722 h 6858000"/>
              <a:gd name="connsiteX977" fmla="*/ 1512579 w 7467600"/>
              <a:gd name="connsiteY977" fmla="*/ 626441 h 6858000"/>
              <a:gd name="connsiteX978" fmla="*/ 1506076 w 7467600"/>
              <a:gd name="connsiteY978" fmla="*/ 1089289 h 6858000"/>
              <a:gd name="connsiteX979" fmla="*/ 1486346 w 7467600"/>
              <a:gd name="connsiteY979" fmla="*/ 1079919 h 6858000"/>
              <a:gd name="connsiteX980" fmla="*/ 1070511 w 7467600"/>
              <a:gd name="connsiteY980" fmla="*/ 48609 h 6858000"/>
              <a:gd name="connsiteX981" fmla="*/ 1057230 w 7467600"/>
              <a:gd name="connsiteY981" fmla="*/ 0 h 6858000"/>
              <a:gd name="connsiteX982" fmla="*/ 43151 w 7467600"/>
              <a:gd name="connsiteY982" fmla="*/ 0 h 6858000"/>
              <a:gd name="connsiteX983" fmla="*/ 95283 w 7467600"/>
              <a:gd name="connsiteY983" fmla="*/ 0 h 6858000"/>
              <a:gd name="connsiteX984" fmla="*/ 300708 w 7467600"/>
              <a:gd name="connsiteY984" fmla="*/ 154571 h 6858000"/>
              <a:gd name="connsiteX985" fmla="*/ 530414 w 7467600"/>
              <a:gd name="connsiteY985" fmla="*/ 354673 h 6858000"/>
              <a:gd name="connsiteX986" fmla="*/ 333785 w 7467600"/>
              <a:gd name="connsiteY986" fmla="*/ 161564 h 6858000"/>
              <a:gd name="connsiteX987" fmla="*/ 147005 w 7467600"/>
              <a:gd name="connsiteY987" fmla="*/ 0 h 6858000"/>
              <a:gd name="connsiteX988" fmla="*/ 272509 w 7467600"/>
              <a:gd name="connsiteY988" fmla="*/ 0 h 6858000"/>
              <a:gd name="connsiteX989" fmla="*/ 326276 w 7467600"/>
              <a:gd name="connsiteY989" fmla="*/ 45847 h 6858000"/>
              <a:gd name="connsiteX990" fmla="*/ 823759 w 7467600"/>
              <a:gd name="connsiteY990" fmla="*/ 574145 h 6858000"/>
              <a:gd name="connsiteX991" fmla="*/ 811254 w 7467600"/>
              <a:gd name="connsiteY991" fmla="*/ 665546 h 6858000"/>
              <a:gd name="connsiteX992" fmla="*/ 154042 w 7467600"/>
              <a:gd name="connsiteY992" fmla="*/ 261522 h 6858000"/>
              <a:gd name="connsiteX993" fmla="*/ 13550 w 7467600"/>
              <a:gd name="connsiteY993" fmla="*/ 158423 h 6858000"/>
              <a:gd name="connsiteX994" fmla="*/ 0 w 7467600"/>
              <a:gd name="connsiteY994" fmla="*/ 146618 h 6858000"/>
              <a:gd name="connsiteX995" fmla="*/ 0 w 7467600"/>
              <a:gd name="connsiteY995" fmla="*/ 59161 h 6858000"/>
              <a:gd name="connsiteX996" fmla="*/ 45427 w 7467600"/>
              <a:gd name="connsiteY996" fmla="*/ 101078 h 6858000"/>
              <a:gd name="connsiteX997" fmla="*/ 630103 w 7467600"/>
              <a:gd name="connsiteY997" fmla="*/ 485885 h 6858000"/>
              <a:gd name="connsiteX998" fmla="*/ 532040 w 7467600"/>
              <a:gd name="connsiteY998" fmla="*/ 399359 h 6858000"/>
              <a:gd name="connsiteX999" fmla="*/ 517618 w 7467600"/>
              <a:gd name="connsiteY999" fmla="*/ 385726 h 6858000"/>
              <a:gd name="connsiteX1000" fmla="*/ 285074 w 7467600"/>
              <a:gd name="connsiteY1000" fmla="*/ 182755 h 6858000"/>
              <a:gd name="connsiteX1001" fmla="*/ 43151 w 7467600"/>
              <a:gd name="connsiteY100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27410 w 7467600"/>
              <a:gd name="connsiteY166" fmla="*/ 4716164 h 6858000"/>
              <a:gd name="connsiteX167" fmla="*/ 1997014 w 7467600"/>
              <a:gd name="connsiteY167" fmla="*/ 4698007 h 6858000"/>
              <a:gd name="connsiteX168" fmla="*/ 2005458 w 7467600"/>
              <a:gd name="connsiteY168" fmla="*/ 4699540 h 6858000"/>
              <a:gd name="connsiteX169" fmla="*/ 2657186 w 7467600"/>
              <a:gd name="connsiteY169" fmla="*/ 4901687 h 6858000"/>
              <a:gd name="connsiteX170" fmla="*/ 2826662 w 7467600"/>
              <a:gd name="connsiteY170" fmla="*/ 4970362 h 6858000"/>
              <a:gd name="connsiteX171" fmla="*/ 2876100 w 7467600"/>
              <a:gd name="connsiteY171" fmla="*/ 4995397 h 6858000"/>
              <a:gd name="connsiteX172" fmla="*/ 3042600 w 7467600"/>
              <a:gd name="connsiteY172" fmla="*/ 5059532 h 6858000"/>
              <a:gd name="connsiteX173" fmla="*/ 1997014 w 7467600"/>
              <a:gd name="connsiteY173" fmla="*/ 4698007 h 6858000"/>
              <a:gd name="connsiteX174" fmla="*/ 2305292 w 7467600"/>
              <a:gd name="connsiteY174" fmla="*/ 4219492 h 6858000"/>
              <a:gd name="connsiteX175" fmla="*/ 3360922 w 7467600"/>
              <a:gd name="connsiteY175" fmla="*/ 4529373 h 6858000"/>
              <a:gd name="connsiteX176" fmla="*/ 3492420 w 7467600"/>
              <a:gd name="connsiteY176" fmla="*/ 4510145 h 6858000"/>
              <a:gd name="connsiteX177" fmla="*/ 3364086 w 7467600"/>
              <a:gd name="connsiteY177" fmla="*/ 4480340 h 6858000"/>
              <a:gd name="connsiteX178" fmla="*/ 3225818 w 7467600"/>
              <a:gd name="connsiteY178" fmla="*/ 4411822 h 6858000"/>
              <a:gd name="connsiteX179" fmla="*/ 3129696 w 7467600"/>
              <a:gd name="connsiteY179" fmla="*/ 4360704 h 6858000"/>
              <a:gd name="connsiteX180" fmla="*/ 2814545 w 7467600"/>
              <a:gd name="connsiteY180" fmla="*/ 4282955 h 6858000"/>
              <a:gd name="connsiteX181" fmla="*/ 2305292 w 7467600"/>
              <a:gd name="connsiteY181" fmla="*/ 4219492 h 6858000"/>
              <a:gd name="connsiteX182" fmla="*/ 2626982 w 7467600"/>
              <a:gd name="connsiteY182" fmla="*/ 4206450 h 6858000"/>
              <a:gd name="connsiteX183" fmla="*/ 2490617 w 7467600"/>
              <a:gd name="connsiteY183" fmla="*/ 4206951 h 6858000"/>
              <a:gd name="connsiteX184" fmla="*/ 2819869 w 7467600"/>
              <a:gd name="connsiteY184" fmla="*/ 4252936 h 6858000"/>
              <a:gd name="connsiteX185" fmla="*/ 3143018 w 7467600"/>
              <a:gd name="connsiteY185" fmla="*/ 4332698 h 6858000"/>
              <a:gd name="connsiteX186" fmla="*/ 3241520 w 7467600"/>
              <a:gd name="connsiteY186" fmla="*/ 4385112 h 6858000"/>
              <a:gd name="connsiteX187" fmla="*/ 3374575 w 7467600"/>
              <a:gd name="connsiteY187" fmla="*/ 4451517 h 6858000"/>
              <a:gd name="connsiteX188" fmla="*/ 3505221 w 7467600"/>
              <a:gd name="connsiteY188" fmla="*/ 4480757 h 6858000"/>
              <a:gd name="connsiteX189" fmla="*/ 2626982 w 7467600"/>
              <a:gd name="connsiteY189" fmla="*/ 4206450 h 6858000"/>
              <a:gd name="connsiteX190" fmla="*/ 1310106 w 7467600"/>
              <a:gd name="connsiteY190" fmla="*/ 3943217 h 6858000"/>
              <a:gd name="connsiteX191" fmla="*/ 854994 w 7467600"/>
              <a:gd name="connsiteY191" fmla="*/ 4399136 h 6858000"/>
              <a:gd name="connsiteX192" fmla="*/ 742462 w 7467600"/>
              <a:gd name="connsiteY192" fmla="*/ 4594648 h 6858000"/>
              <a:gd name="connsiteX193" fmla="*/ 820602 w 7467600"/>
              <a:gd name="connsiteY193" fmla="*/ 4485915 h 6858000"/>
              <a:gd name="connsiteX194" fmla="*/ 878295 w 7467600"/>
              <a:gd name="connsiteY194" fmla="*/ 4403594 h 6858000"/>
              <a:gd name="connsiteX195" fmla="*/ 1240607 w 7467600"/>
              <a:gd name="connsiteY195" fmla="*/ 4010401 h 6858000"/>
              <a:gd name="connsiteX196" fmla="*/ 1310106 w 7467600"/>
              <a:gd name="connsiteY196" fmla="*/ 3943217 h 6858000"/>
              <a:gd name="connsiteX197" fmla="*/ 1423113 w 7467600"/>
              <a:gd name="connsiteY197" fmla="*/ 3874565 h 6858000"/>
              <a:gd name="connsiteX198" fmla="*/ 1260565 w 7467600"/>
              <a:gd name="connsiteY198" fmla="*/ 4031982 h 6858000"/>
              <a:gd name="connsiteX199" fmla="*/ 901900 w 7467600"/>
              <a:gd name="connsiteY199" fmla="*/ 4421236 h 6858000"/>
              <a:gd name="connsiteX200" fmla="*/ 845044 w 7467600"/>
              <a:gd name="connsiteY200" fmla="*/ 4502436 h 6858000"/>
              <a:gd name="connsiteX201" fmla="*/ 685926 w 7467600"/>
              <a:gd name="connsiteY201" fmla="*/ 4703069 h 6858000"/>
              <a:gd name="connsiteX202" fmla="*/ 684248 w 7467600"/>
              <a:gd name="connsiteY202" fmla="*/ 4706721 h 6858000"/>
              <a:gd name="connsiteX203" fmla="*/ 1423113 w 7467600"/>
              <a:gd name="connsiteY203" fmla="*/ 3874565 h 6858000"/>
              <a:gd name="connsiteX204" fmla="*/ 3316479 w 7467600"/>
              <a:gd name="connsiteY204" fmla="*/ 3872136 h 6858000"/>
              <a:gd name="connsiteX205" fmla="*/ 3546806 w 7467600"/>
              <a:gd name="connsiteY205" fmla="*/ 4356139 h 6858000"/>
              <a:gd name="connsiteX206" fmla="*/ 3364433 w 7467600"/>
              <a:gd name="connsiteY206" fmla="*/ 3953121 h 6858000"/>
              <a:gd name="connsiteX207" fmla="*/ 3316479 w 7467600"/>
              <a:gd name="connsiteY207" fmla="*/ 3872136 h 6858000"/>
              <a:gd name="connsiteX208" fmla="*/ 3291335 w 7467600"/>
              <a:gd name="connsiteY208" fmla="*/ 3767420 h 6858000"/>
              <a:gd name="connsiteX209" fmla="*/ 3390805 w 7467600"/>
              <a:gd name="connsiteY209" fmla="*/ 3937163 h 6858000"/>
              <a:gd name="connsiteX210" fmla="*/ 3579062 w 7467600"/>
              <a:gd name="connsiteY210" fmla="*/ 4359040 h 6858000"/>
              <a:gd name="connsiteX211" fmla="*/ 3467355 w 7467600"/>
              <a:gd name="connsiteY211" fmla="*/ 3988130 h 6858000"/>
              <a:gd name="connsiteX212" fmla="*/ 3310753 w 7467600"/>
              <a:gd name="connsiteY212" fmla="*/ 3787140 h 6858000"/>
              <a:gd name="connsiteX213" fmla="*/ 3291335 w 7467600"/>
              <a:gd name="connsiteY213" fmla="*/ 3767420 h 6858000"/>
              <a:gd name="connsiteX214" fmla="*/ 1635889 w 7467600"/>
              <a:gd name="connsiteY214" fmla="*/ 3709494 h 6858000"/>
              <a:gd name="connsiteX215" fmla="*/ 1634800 w 7467600"/>
              <a:gd name="connsiteY215" fmla="*/ 3731111 h 6858000"/>
              <a:gd name="connsiteX216" fmla="*/ 1635889 w 7467600"/>
              <a:gd name="connsiteY216" fmla="*/ 3709494 h 6858000"/>
              <a:gd name="connsiteX217" fmla="*/ 1510397 w 7467600"/>
              <a:gd name="connsiteY217" fmla="*/ 3684705 h 6858000"/>
              <a:gd name="connsiteX218" fmla="*/ 1146550 w 7467600"/>
              <a:gd name="connsiteY218" fmla="*/ 3802012 h 6858000"/>
              <a:gd name="connsiteX219" fmla="*/ 698834 w 7467600"/>
              <a:gd name="connsiteY219" fmla="*/ 3952272 h 6858000"/>
              <a:gd name="connsiteX220" fmla="*/ 34256 w 7467600"/>
              <a:gd name="connsiteY220" fmla="*/ 4347603 h 6858000"/>
              <a:gd name="connsiteX221" fmla="*/ 527241 w 7467600"/>
              <a:gd name="connsiteY221" fmla="*/ 4065078 h 6858000"/>
              <a:gd name="connsiteX222" fmla="*/ 1510397 w 7467600"/>
              <a:gd name="connsiteY222" fmla="*/ 3684705 h 6858000"/>
              <a:gd name="connsiteX223" fmla="*/ 1313114 w 7467600"/>
              <a:gd name="connsiteY223" fmla="*/ 3655216 h 6858000"/>
              <a:gd name="connsiteX224" fmla="*/ 1109304 w 7467600"/>
              <a:gd name="connsiteY224" fmla="*/ 3669030 h 6858000"/>
              <a:gd name="connsiteX225" fmla="*/ 8129 w 7467600"/>
              <a:gd name="connsiteY225" fmla="*/ 4330519 h 6858000"/>
              <a:gd name="connsiteX226" fmla="*/ 687572 w 7467600"/>
              <a:gd name="connsiteY226" fmla="*/ 3925629 h 6858000"/>
              <a:gd name="connsiteX227" fmla="*/ 1138365 w 7467600"/>
              <a:gd name="connsiteY227" fmla="*/ 3774515 h 6858000"/>
              <a:gd name="connsiteX228" fmla="*/ 1505579 w 7467600"/>
              <a:gd name="connsiteY228" fmla="*/ 3655526 h 6858000"/>
              <a:gd name="connsiteX229" fmla="*/ 1313114 w 7467600"/>
              <a:gd name="connsiteY229" fmla="*/ 3655216 h 6858000"/>
              <a:gd name="connsiteX230" fmla="*/ 3655073 w 7467600"/>
              <a:gd name="connsiteY230" fmla="*/ 3650884 h 6858000"/>
              <a:gd name="connsiteX231" fmla="*/ 3989938 w 7467600"/>
              <a:gd name="connsiteY231" fmla="*/ 3991685 h 6858000"/>
              <a:gd name="connsiteX232" fmla="*/ 4393907 w 7467600"/>
              <a:gd name="connsiteY232" fmla="*/ 4261258 h 6858000"/>
              <a:gd name="connsiteX233" fmla="*/ 4648051 w 7467600"/>
              <a:gd name="connsiteY233" fmla="*/ 4374051 h 6858000"/>
              <a:gd name="connsiteX234" fmla="*/ 4383389 w 7467600"/>
              <a:gd name="connsiteY234" fmla="*/ 4184369 h 6858000"/>
              <a:gd name="connsiteX235" fmla="*/ 4165508 w 7467600"/>
              <a:gd name="connsiteY235" fmla="*/ 4035196 h 6858000"/>
              <a:gd name="connsiteX236" fmla="*/ 4068162 w 7467600"/>
              <a:gd name="connsiteY236" fmla="*/ 3953394 h 6858000"/>
              <a:gd name="connsiteX237" fmla="*/ 3981416 w 7467600"/>
              <a:gd name="connsiteY237" fmla="*/ 3880482 h 6858000"/>
              <a:gd name="connsiteX238" fmla="*/ 3800147 w 7467600"/>
              <a:gd name="connsiteY238" fmla="*/ 3749872 h 6858000"/>
              <a:gd name="connsiteX239" fmla="*/ 3655073 w 7467600"/>
              <a:gd name="connsiteY239" fmla="*/ 3650884 h 6858000"/>
              <a:gd name="connsiteX240" fmla="*/ 3670252 w 7467600"/>
              <a:gd name="connsiteY240" fmla="*/ 3622798 h 6858000"/>
              <a:gd name="connsiteX241" fmla="*/ 3817258 w 7467600"/>
              <a:gd name="connsiteY241" fmla="*/ 3723577 h 6858000"/>
              <a:gd name="connsiteX242" fmla="*/ 4000461 w 7467600"/>
              <a:gd name="connsiteY242" fmla="*/ 3855966 h 6858000"/>
              <a:gd name="connsiteX243" fmla="*/ 4088180 w 7467600"/>
              <a:gd name="connsiteY243" fmla="*/ 3929774 h 6858000"/>
              <a:gd name="connsiteX244" fmla="*/ 4184555 w 7467600"/>
              <a:gd name="connsiteY244" fmla="*/ 4010683 h 6858000"/>
              <a:gd name="connsiteX245" fmla="*/ 4399563 w 7467600"/>
              <a:gd name="connsiteY245" fmla="*/ 4158106 h 6858000"/>
              <a:gd name="connsiteX246" fmla="*/ 4684469 w 7467600"/>
              <a:gd name="connsiteY246" fmla="*/ 4364680 h 6858000"/>
              <a:gd name="connsiteX247" fmla="*/ 4690271 w 7467600"/>
              <a:gd name="connsiteY247" fmla="*/ 4370034 h 6858000"/>
              <a:gd name="connsiteX248" fmla="*/ 4136093 w 7467600"/>
              <a:gd name="connsiteY248" fmla="*/ 3858466 h 6858000"/>
              <a:gd name="connsiteX249" fmla="*/ 3670252 w 7467600"/>
              <a:gd name="connsiteY249" fmla="*/ 3622798 h 6858000"/>
              <a:gd name="connsiteX250" fmla="*/ 4440129 w 7467600"/>
              <a:gd name="connsiteY250" fmla="*/ 3448571 h 6858000"/>
              <a:gd name="connsiteX251" fmla="*/ 4856525 w 7467600"/>
              <a:gd name="connsiteY251" fmla="*/ 3915351 h 6858000"/>
              <a:gd name="connsiteX252" fmla="*/ 5059055 w 7467600"/>
              <a:gd name="connsiteY252" fmla="*/ 4108918 h 6858000"/>
              <a:gd name="connsiteX253" fmla="*/ 5290070 w 7467600"/>
              <a:gd name="connsiteY253" fmla="*/ 4263619 h 6858000"/>
              <a:gd name="connsiteX254" fmla="*/ 4834991 w 7467600"/>
              <a:gd name="connsiteY254" fmla="*/ 3830985 h 6858000"/>
              <a:gd name="connsiteX255" fmla="*/ 4440129 w 7467600"/>
              <a:gd name="connsiteY255" fmla="*/ 3448571 h 6858000"/>
              <a:gd name="connsiteX256" fmla="*/ 4441737 w 7467600"/>
              <a:gd name="connsiteY256" fmla="*/ 3399734 h 6858000"/>
              <a:gd name="connsiteX257" fmla="*/ 4431236 w 7467600"/>
              <a:gd name="connsiteY257" fmla="*/ 3400954 h 6858000"/>
              <a:gd name="connsiteX258" fmla="*/ 4557150 w 7467600"/>
              <a:gd name="connsiteY258" fmla="*/ 3510023 h 6858000"/>
              <a:gd name="connsiteX259" fmla="*/ 4856936 w 7467600"/>
              <a:gd name="connsiteY259" fmla="*/ 3809146 h 6858000"/>
              <a:gd name="connsiteX260" fmla="*/ 5111996 w 7467600"/>
              <a:gd name="connsiteY260" fmla="*/ 4065759 h 6858000"/>
              <a:gd name="connsiteX261" fmla="*/ 5388878 w 7467600"/>
              <a:gd name="connsiteY261" fmla="*/ 4300185 h 6858000"/>
              <a:gd name="connsiteX262" fmla="*/ 5425556 w 7467600"/>
              <a:gd name="connsiteY262" fmla="*/ 4308967 h 6858000"/>
              <a:gd name="connsiteX263" fmla="*/ 4943646 w 7467600"/>
              <a:gd name="connsiteY263" fmla="*/ 3822916 h 6858000"/>
              <a:gd name="connsiteX264" fmla="*/ 4594837 w 7467600"/>
              <a:gd name="connsiteY264" fmla="*/ 3532274 h 6858000"/>
              <a:gd name="connsiteX265" fmla="*/ 4441737 w 7467600"/>
              <a:gd name="connsiteY265" fmla="*/ 3399734 h 6858000"/>
              <a:gd name="connsiteX266" fmla="*/ 5425834 w 7467600"/>
              <a:gd name="connsiteY266" fmla="*/ 3162785 h 6858000"/>
              <a:gd name="connsiteX267" fmla="*/ 5401644 w 7467600"/>
              <a:gd name="connsiteY267" fmla="*/ 3617847 h 6858000"/>
              <a:gd name="connsiteX268" fmla="*/ 5467256 w 7467600"/>
              <a:gd name="connsiteY268" fmla="*/ 4175494 h 6858000"/>
              <a:gd name="connsiteX269" fmla="*/ 5448069 w 7467600"/>
              <a:gd name="connsiteY269" fmla="*/ 3567554 h 6858000"/>
              <a:gd name="connsiteX270" fmla="*/ 5425834 w 7467600"/>
              <a:gd name="connsiteY270" fmla="*/ 3162785 h 6858000"/>
              <a:gd name="connsiteX271" fmla="*/ 1318687 w 7467600"/>
              <a:gd name="connsiteY271" fmla="*/ 3113840 h 6858000"/>
              <a:gd name="connsiteX272" fmla="*/ 1066793 w 7467600"/>
              <a:gd name="connsiteY272" fmla="*/ 3212171 h 6858000"/>
              <a:gd name="connsiteX273" fmla="*/ 993319 w 7467600"/>
              <a:gd name="connsiteY273" fmla="*/ 3247648 h 6858000"/>
              <a:gd name="connsiteX274" fmla="*/ 853081 w 7467600"/>
              <a:gd name="connsiteY274" fmla="*/ 3312410 h 6858000"/>
              <a:gd name="connsiteX275" fmla="*/ 805957 w 7467600"/>
              <a:gd name="connsiteY275" fmla="*/ 3330443 h 6858000"/>
              <a:gd name="connsiteX276" fmla="*/ 1318687 w 7467600"/>
              <a:gd name="connsiteY276" fmla="*/ 3113840 h 6858000"/>
              <a:gd name="connsiteX277" fmla="*/ 5453702 w 7467600"/>
              <a:gd name="connsiteY277" fmla="*/ 3090882 h 6858000"/>
              <a:gd name="connsiteX278" fmla="*/ 5480135 w 7467600"/>
              <a:gd name="connsiteY278" fmla="*/ 3565802 h 6858000"/>
              <a:gd name="connsiteX279" fmla="*/ 5499023 w 7467600"/>
              <a:gd name="connsiteY279" fmla="*/ 4166310 h 6858000"/>
              <a:gd name="connsiteX280" fmla="*/ 5547022 w 7467600"/>
              <a:gd name="connsiteY280" fmla="*/ 3607838 h 6858000"/>
              <a:gd name="connsiteX281" fmla="*/ 5515964 w 7467600"/>
              <a:gd name="connsiteY281" fmla="*/ 3378541 h 6858000"/>
              <a:gd name="connsiteX282" fmla="*/ 5453702 w 7467600"/>
              <a:gd name="connsiteY282" fmla="*/ 3090882 h 6858000"/>
              <a:gd name="connsiteX283" fmla="*/ 1238695 w 7467600"/>
              <a:gd name="connsiteY283" fmla="*/ 3076820 h 6858000"/>
              <a:gd name="connsiteX284" fmla="*/ 716371 w 7467600"/>
              <a:gd name="connsiteY284" fmla="*/ 3293249 h 6858000"/>
              <a:gd name="connsiteX285" fmla="*/ 579522 w 7467600"/>
              <a:gd name="connsiteY285" fmla="*/ 3371759 h 6858000"/>
              <a:gd name="connsiteX286" fmla="*/ 600288 w 7467600"/>
              <a:gd name="connsiteY286" fmla="*/ 3365555 h 6858000"/>
              <a:gd name="connsiteX287" fmla="*/ 840692 w 7467600"/>
              <a:gd name="connsiteY287" fmla="*/ 3284921 h 6858000"/>
              <a:gd name="connsiteX288" fmla="*/ 979248 w 7467600"/>
              <a:gd name="connsiteY288" fmla="*/ 3221003 h 6858000"/>
              <a:gd name="connsiteX289" fmla="*/ 1053282 w 7467600"/>
              <a:gd name="connsiteY289" fmla="*/ 3185247 h 6858000"/>
              <a:gd name="connsiteX290" fmla="*/ 1320603 w 7467600"/>
              <a:gd name="connsiteY290" fmla="*/ 3081281 h 6858000"/>
              <a:gd name="connsiteX291" fmla="*/ 1238695 w 7467600"/>
              <a:gd name="connsiteY291" fmla="*/ 3076820 h 6858000"/>
              <a:gd name="connsiteX292" fmla="*/ 5425627 w 7467600"/>
              <a:gd name="connsiteY292" fmla="*/ 2954192 h 6858000"/>
              <a:gd name="connsiteX293" fmla="*/ 5470770 w 7467600"/>
              <a:gd name="connsiteY293" fmla="*/ 3005435 h 6858000"/>
              <a:gd name="connsiteX294" fmla="*/ 5519779 w 7467600"/>
              <a:gd name="connsiteY294" fmla="*/ 4359223 h 6858000"/>
              <a:gd name="connsiteX295" fmla="*/ 5520293 w 7467600"/>
              <a:gd name="connsiteY295" fmla="*/ 4360602 h 6858000"/>
              <a:gd name="connsiteX296" fmla="*/ 5767221 w 7467600"/>
              <a:gd name="connsiteY296" fmla="*/ 4665564 h 6858000"/>
              <a:gd name="connsiteX297" fmla="*/ 6937169 w 7467600"/>
              <a:gd name="connsiteY297" fmla="*/ 4815941 h 6858000"/>
              <a:gd name="connsiteX298" fmla="*/ 6953922 w 7467600"/>
              <a:gd name="connsiteY298" fmla="*/ 4890068 h 6858000"/>
              <a:gd name="connsiteX299" fmla="*/ 6071359 w 7467600"/>
              <a:gd name="connsiteY299" fmla="*/ 4770770 h 6858000"/>
              <a:gd name="connsiteX300" fmla="*/ 6038839 w 7467600"/>
              <a:gd name="connsiteY300" fmla="*/ 4764474 h 6858000"/>
              <a:gd name="connsiteX301" fmla="*/ 6038706 w 7467600"/>
              <a:gd name="connsiteY301" fmla="*/ 4763847 h 6858000"/>
              <a:gd name="connsiteX302" fmla="*/ 6037784 w 7467600"/>
              <a:gd name="connsiteY302" fmla="*/ 4764270 h 6858000"/>
              <a:gd name="connsiteX303" fmla="*/ 6038839 w 7467600"/>
              <a:gd name="connsiteY303" fmla="*/ 4764474 h 6858000"/>
              <a:gd name="connsiteX304" fmla="*/ 6040338 w 7467600"/>
              <a:gd name="connsiteY304" fmla="*/ 4771418 h 6858000"/>
              <a:gd name="connsiteX305" fmla="*/ 6024488 w 7467600"/>
              <a:gd name="connsiteY305" fmla="*/ 4809903 h 6858000"/>
              <a:gd name="connsiteX306" fmla="*/ 5599771 w 7467600"/>
              <a:gd name="connsiteY306" fmla="*/ 5509652 h 6858000"/>
              <a:gd name="connsiteX307" fmla="*/ 5548843 w 7467600"/>
              <a:gd name="connsiteY307" fmla="*/ 5563845 h 6858000"/>
              <a:gd name="connsiteX308" fmla="*/ 5940952 w 7467600"/>
              <a:gd name="connsiteY308" fmla="*/ 6250028 h 6858000"/>
              <a:gd name="connsiteX309" fmla="*/ 6043441 w 7467600"/>
              <a:gd name="connsiteY309" fmla="*/ 6665847 h 6858000"/>
              <a:gd name="connsiteX310" fmla="*/ 6093432 w 7467600"/>
              <a:gd name="connsiteY310" fmla="*/ 6858000 h 6858000"/>
              <a:gd name="connsiteX311" fmla="*/ 6034344 w 7467600"/>
              <a:gd name="connsiteY311" fmla="*/ 6858000 h 6858000"/>
              <a:gd name="connsiteX312" fmla="*/ 6026679 w 7467600"/>
              <a:gd name="connsiteY312" fmla="*/ 6836959 h 6858000"/>
              <a:gd name="connsiteX313" fmla="*/ 5800441 w 7467600"/>
              <a:gd name="connsiteY313" fmla="*/ 6335286 h 6858000"/>
              <a:gd name="connsiteX314" fmla="*/ 5526562 w 7467600"/>
              <a:gd name="connsiteY314" fmla="*/ 5705388 h 6858000"/>
              <a:gd name="connsiteX315" fmla="*/ 5519640 w 7467600"/>
              <a:gd name="connsiteY315" fmla="*/ 5683774 h 6858000"/>
              <a:gd name="connsiteX316" fmla="*/ 5844559 w 7467600"/>
              <a:gd name="connsiteY316" fmla="*/ 6553349 h 6858000"/>
              <a:gd name="connsiteX317" fmla="*/ 5975994 w 7467600"/>
              <a:gd name="connsiteY317" fmla="*/ 6858000 h 6858000"/>
              <a:gd name="connsiteX318" fmla="*/ 5898547 w 7467600"/>
              <a:gd name="connsiteY318" fmla="*/ 6858000 h 6858000"/>
              <a:gd name="connsiteX319" fmla="*/ 5682041 w 7467600"/>
              <a:gd name="connsiteY319" fmla="*/ 6355860 h 6858000"/>
              <a:gd name="connsiteX320" fmla="*/ 5461758 w 7467600"/>
              <a:gd name="connsiteY320" fmla="*/ 5820220 h 6858000"/>
              <a:gd name="connsiteX321" fmla="*/ 5237282 w 7467600"/>
              <a:gd name="connsiteY321" fmla="*/ 6579086 h 6858000"/>
              <a:gd name="connsiteX322" fmla="*/ 5115009 w 7467600"/>
              <a:gd name="connsiteY322" fmla="*/ 6858000 h 6858000"/>
              <a:gd name="connsiteX323" fmla="*/ 5028074 w 7467600"/>
              <a:gd name="connsiteY323" fmla="*/ 6858000 h 6858000"/>
              <a:gd name="connsiteX324" fmla="*/ 5079508 w 7467600"/>
              <a:gd name="connsiteY324" fmla="*/ 6749074 h 6858000"/>
              <a:gd name="connsiteX325" fmla="*/ 5371846 w 7467600"/>
              <a:gd name="connsiteY325" fmla="*/ 5924413 h 6858000"/>
              <a:gd name="connsiteX326" fmla="*/ 5270512 w 7467600"/>
              <a:gd name="connsiteY326" fmla="*/ 6138975 h 6858000"/>
              <a:gd name="connsiteX327" fmla="*/ 5062409 w 7467600"/>
              <a:gd name="connsiteY327" fmla="*/ 6653544 h 6858000"/>
              <a:gd name="connsiteX328" fmla="*/ 5036628 w 7467600"/>
              <a:gd name="connsiteY328" fmla="*/ 6754247 h 6858000"/>
              <a:gd name="connsiteX329" fmla="*/ 5009112 w 7467600"/>
              <a:gd name="connsiteY329" fmla="*/ 6858000 h 6858000"/>
              <a:gd name="connsiteX330" fmla="*/ 4976679 w 7467600"/>
              <a:gd name="connsiteY330" fmla="*/ 6858000 h 6858000"/>
              <a:gd name="connsiteX331" fmla="*/ 5006537 w 7467600"/>
              <a:gd name="connsiteY331" fmla="*/ 6747068 h 6858000"/>
              <a:gd name="connsiteX332" fmla="*/ 5032723 w 7467600"/>
              <a:gd name="connsiteY332" fmla="*/ 6644957 h 6858000"/>
              <a:gd name="connsiteX333" fmla="*/ 5242949 w 7467600"/>
              <a:gd name="connsiteY333" fmla="*/ 6125175 h 6858000"/>
              <a:gd name="connsiteX334" fmla="*/ 5286321 w 7467600"/>
              <a:gd name="connsiteY334" fmla="*/ 6033555 h 6858000"/>
              <a:gd name="connsiteX335" fmla="*/ 5008210 w 7467600"/>
              <a:gd name="connsiteY335" fmla="*/ 6649194 h 6858000"/>
              <a:gd name="connsiteX336" fmla="*/ 4986321 w 7467600"/>
              <a:gd name="connsiteY336" fmla="*/ 6765687 h 6858000"/>
              <a:gd name="connsiteX337" fmla="*/ 4973474 w 7467600"/>
              <a:gd name="connsiteY337" fmla="*/ 6858000 h 6858000"/>
              <a:gd name="connsiteX338" fmla="*/ 4907178 w 7467600"/>
              <a:gd name="connsiteY338" fmla="*/ 6858000 h 6858000"/>
              <a:gd name="connsiteX339" fmla="*/ 4910810 w 7467600"/>
              <a:gd name="connsiteY339" fmla="*/ 6829660 h 6858000"/>
              <a:gd name="connsiteX340" fmla="*/ 4987461 w 7467600"/>
              <a:gd name="connsiteY340" fmla="*/ 6432994 h 6858000"/>
              <a:gd name="connsiteX341" fmla="*/ 5179262 w 7467600"/>
              <a:gd name="connsiteY341" fmla="*/ 6035044 h 6858000"/>
              <a:gd name="connsiteX342" fmla="*/ 4689678 w 7467600"/>
              <a:gd name="connsiteY342" fmla="*/ 6440241 h 6858000"/>
              <a:gd name="connsiteX343" fmla="*/ 4477543 w 7467600"/>
              <a:gd name="connsiteY343" fmla="*/ 6674836 h 6858000"/>
              <a:gd name="connsiteX344" fmla="*/ 4329957 w 7467600"/>
              <a:gd name="connsiteY344" fmla="*/ 6858000 h 6858000"/>
              <a:gd name="connsiteX345" fmla="*/ 4218595 w 7467600"/>
              <a:gd name="connsiteY345" fmla="*/ 6858000 h 6858000"/>
              <a:gd name="connsiteX346" fmla="*/ 4368888 w 7467600"/>
              <a:gd name="connsiteY346" fmla="*/ 6668412 h 6858000"/>
              <a:gd name="connsiteX347" fmla="*/ 4563091 w 7467600"/>
              <a:gd name="connsiteY347" fmla="*/ 6442508 h 6858000"/>
              <a:gd name="connsiteX348" fmla="*/ 5387324 w 7467600"/>
              <a:gd name="connsiteY348" fmla="*/ 5705830 h 6858000"/>
              <a:gd name="connsiteX349" fmla="*/ 5073620 w 7467600"/>
              <a:gd name="connsiteY349" fmla="*/ 5955437 h 6858000"/>
              <a:gd name="connsiteX350" fmla="*/ 4689789 w 7467600"/>
              <a:gd name="connsiteY350" fmla="*/ 6268382 h 6858000"/>
              <a:gd name="connsiteX351" fmla="*/ 4418722 w 7467600"/>
              <a:gd name="connsiteY351" fmla="*/ 6570886 h 6858000"/>
              <a:gd name="connsiteX352" fmla="*/ 4214944 w 7467600"/>
              <a:gd name="connsiteY352" fmla="*/ 6858000 h 6858000"/>
              <a:gd name="connsiteX353" fmla="*/ 4177898 w 7467600"/>
              <a:gd name="connsiteY353" fmla="*/ 6858000 h 6858000"/>
              <a:gd name="connsiteX354" fmla="*/ 4391597 w 7467600"/>
              <a:gd name="connsiteY354" fmla="*/ 6556370 h 6858000"/>
              <a:gd name="connsiteX355" fmla="*/ 4668889 w 7467600"/>
              <a:gd name="connsiteY355" fmla="*/ 6246399 h 6858000"/>
              <a:gd name="connsiteX356" fmla="*/ 5055427 w 7467600"/>
              <a:gd name="connsiteY356" fmla="*/ 5931476 h 6858000"/>
              <a:gd name="connsiteX357" fmla="*/ 5371814 w 7467600"/>
              <a:gd name="connsiteY357" fmla="*/ 5678975 h 6858000"/>
              <a:gd name="connsiteX358" fmla="*/ 4987918 w 7467600"/>
              <a:gd name="connsiteY358" fmla="*/ 5838701 h 6858000"/>
              <a:gd name="connsiteX359" fmla="*/ 4317146 w 7467600"/>
              <a:gd name="connsiteY359" fmla="*/ 6587716 h 6858000"/>
              <a:gd name="connsiteX360" fmla="*/ 4171627 w 7467600"/>
              <a:gd name="connsiteY360" fmla="*/ 6858000 h 6858000"/>
              <a:gd name="connsiteX361" fmla="*/ 4081585 w 7467600"/>
              <a:gd name="connsiteY361" fmla="*/ 6858000 h 6858000"/>
              <a:gd name="connsiteX362" fmla="*/ 4238603 w 7467600"/>
              <a:gd name="connsiteY362" fmla="*/ 6559341 h 6858000"/>
              <a:gd name="connsiteX363" fmla="*/ 4778333 w 7467600"/>
              <a:gd name="connsiteY363" fmla="*/ 5873626 h 6858000"/>
              <a:gd name="connsiteX364" fmla="*/ 5414185 w 7467600"/>
              <a:gd name="connsiteY364" fmla="*/ 5573882 h 6858000"/>
              <a:gd name="connsiteX365" fmla="*/ 5959648 w 7467600"/>
              <a:gd name="connsiteY365" fmla="*/ 4760797 h 6858000"/>
              <a:gd name="connsiteX366" fmla="*/ 5355019 w 7467600"/>
              <a:gd name="connsiteY366" fmla="*/ 4734672 h 6858000"/>
              <a:gd name="connsiteX367" fmla="*/ 5083565 w 7467600"/>
              <a:gd name="connsiteY367" fmla="*/ 5179121 h 6858000"/>
              <a:gd name="connsiteX368" fmla="*/ 4713577 w 7467600"/>
              <a:gd name="connsiteY368" fmla="*/ 5616803 h 6858000"/>
              <a:gd name="connsiteX369" fmla="*/ 3989559 w 7467600"/>
              <a:gd name="connsiteY369" fmla="*/ 6145945 h 6858000"/>
              <a:gd name="connsiteX370" fmla="*/ 3939824 w 7467600"/>
              <a:gd name="connsiteY370" fmla="*/ 6066900 h 6858000"/>
              <a:gd name="connsiteX371" fmla="*/ 4584537 w 7467600"/>
              <a:gd name="connsiteY371" fmla="*/ 5324826 h 6858000"/>
              <a:gd name="connsiteX372" fmla="*/ 5037105 w 7467600"/>
              <a:gd name="connsiteY372" fmla="*/ 5088765 h 6858000"/>
              <a:gd name="connsiteX373" fmla="*/ 5039930 w 7467600"/>
              <a:gd name="connsiteY373" fmla="*/ 5089585 h 6858000"/>
              <a:gd name="connsiteX374" fmla="*/ 5263764 w 7467600"/>
              <a:gd name="connsiteY374" fmla="*/ 4735525 h 6858000"/>
              <a:gd name="connsiteX375" fmla="*/ 4086300 w 7467600"/>
              <a:gd name="connsiteY375" fmla="*/ 4884599 h 6858000"/>
              <a:gd name="connsiteX376" fmla="*/ 4085485 w 7467600"/>
              <a:gd name="connsiteY376" fmla="*/ 4899070 h 6858000"/>
              <a:gd name="connsiteX377" fmla="*/ 3871915 w 7467600"/>
              <a:gd name="connsiteY377" fmla="*/ 5253645 h 6858000"/>
              <a:gd name="connsiteX378" fmla="*/ 3799374 w 7467600"/>
              <a:gd name="connsiteY378" fmla="*/ 5466127 h 6858000"/>
              <a:gd name="connsiteX379" fmla="*/ 3498850 w 7467600"/>
              <a:gd name="connsiteY379" fmla="*/ 6661888 h 6858000"/>
              <a:gd name="connsiteX380" fmla="*/ 3399216 w 7467600"/>
              <a:gd name="connsiteY380" fmla="*/ 6858000 h 6858000"/>
              <a:gd name="connsiteX381" fmla="*/ 3303688 w 7467600"/>
              <a:gd name="connsiteY381" fmla="*/ 6858000 h 6858000"/>
              <a:gd name="connsiteX382" fmla="*/ 3391774 w 7467600"/>
              <a:gd name="connsiteY382" fmla="*/ 6697181 h 6858000"/>
              <a:gd name="connsiteX383" fmla="*/ 3735540 w 7467600"/>
              <a:gd name="connsiteY383" fmla="*/ 5546923 h 6858000"/>
              <a:gd name="connsiteX384" fmla="*/ 3729438 w 7467600"/>
              <a:gd name="connsiteY384" fmla="*/ 5569058 h 6858000"/>
              <a:gd name="connsiteX385" fmla="*/ 3707782 w 7467600"/>
              <a:gd name="connsiteY385" fmla="*/ 5644908 h 6858000"/>
              <a:gd name="connsiteX386" fmla="*/ 3583827 w 7467600"/>
              <a:gd name="connsiteY386" fmla="*/ 6039215 h 6858000"/>
              <a:gd name="connsiteX387" fmla="*/ 3547861 w 7467600"/>
              <a:gd name="connsiteY387" fmla="*/ 6129609 h 6858000"/>
              <a:gd name="connsiteX388" fmla="*/ 3490905 w 7467600"/>
              <a:gd name="connsiteY388" fmla="*/ 6277660 h 6858000"/>
              <a:gd name="connsiteX389" fmla="*/ 3455859 w 7467600"/>
              <a:gd name="connsiteY389" fmla="*/ 6391301 h 6858000"/>
              <a:gd name="connsiteX390" fmla="*/ 3429112 w 7467600"/>
              <a:gd name="connsiteY390" fmla="*/ 6479469 h 6858000"/>
              <a:gd name="connsiteX391" fmla="*/ 3304862 w 7467600"/>
              <a:gd name="connsiteY391" fmla="*/ 6796476 h 6858000"/>
              <a:gd name="connsiteX392" fmla="*/ 3276071 w 7467600"/>
              <a:gd name="connsiteY392" fmla="*/ 6858000 h 6858000"/>
              <a:gd name="connsiteX393" fmla="*/ 3240805 w 7467600"/>
              <a:gd name="connsiteY393" fmla="*/ 6858000 h 6858000"/>
              <a:gd name="connsiteX394" fmla="*/ 3275917 w 7467600"/>
              <a:gd name="connsiteY394" fmla="*/ 6783192 h 6858000"/>
              <a:gd name="connsiteX395" fmla="*/ 3399358 w 7467600"/>
              <a:gd name="connsiteY395" fmla="*/ 6469011 h 6858000"/>
              <a:gd name="connsiteX396" fmla="*/ 3425650 w 7467600"/>
              <a:gd name="connsiteY396" fmla="*/ 6381333 h 6858000"/>
              <a:gd name="connsiteX397" fmla="*/ 3460661 w 7467600"/>
              <a:gd name="connsiteY397" fmla="*/ 6266763 h 6858000"/>
              <a:gd name="connsiteX398" fmla="*/ 3518021 w 7467600"/>
              <a:gd name="connsiteY398" fmla="*/ 6117298 h 6858000"/>
              <a:gd name="connsiteX399" fmla="*/ 3554035 w 7467600"/>
              <a:gd name="connsiteY399" fmla="*/ 6027832 h 6858000"/>
              <a:gd name="connsiteX400" fmla="*/ 3677174 w 7467600"/>
              <a:gd name="connsiteY400" fmla="*/ 5636351 h 6858000"/>
              <a:gd name="connsiteX401" fmla="*/ 3698819 w 7467600"/>
              <a:gd name="connsiteY401" fmla="*/ 5560503 h 6858000"/>
              <a:gd name="connsiteX402" fmla="*/ 3702094 w 7467600"/>
              <a:gd name="connsiteY402" fmla="*/ 5549194 h 6858000"/>
              <a:gd name="connsiteX403" fmla="*/ 3398355 w 7467600"/>
              <a:gd name="connsiteY403" fmla="*/ 6094603 h 6858000"/>
              <a:gd name="connsiteX404" fmla="*/ 3193941 w 7467600"/>
              <a:gd name="connsiteY404" fmla="*/ 6798775 h 6858000"/>
              <a:gd name="connsiteX405" fmla="*/ 3184140 w 7467600"/>
              <a:gd name="connsiteY405" fmla="*/ 6858000 h 6858000"/>
              <a:gd name="connsiteX406" fmla="*/ 3099978 w 7467600"/>
              <a:gd name="connsiteY406" fmla="*/ 6858000 h 6858000"/>
              <a:gd name="connsiteX407" fmla="*/ 3101556 w 7467600"/>
              <a:gd name="connsiteY407" fmla="*/ 6843337 h 6858000"/>
              <a:gd name="connsiteX408" fmla="*/ 3370162 w 7467600"/>
              <a:gd name="connsiteY408" fmla="*/ 5785550 h 6858000"/>
              <a:gd name="connsiteX409" fmla="*/ 3746477 w 7467600"/>
              <a:gd name="connsiteY409" fmla="*/ 5377889 h 6858000"/>
              <a:gd name="connsiteX410" fmla="*/ 3863399 w 7467600"/>
              <a:gd name="connsiteY410" fmla="*/ 5087257 h 6858000"/>
              <a:gd name="connsiteX411" fmla="*/ 3968712 w 7467600"/>
              <a:gd name="connsiteY411" fmla="*/ 4913989 h 6858000"/>
              <a:gd name="connsiteX412" fmla="*/ 2792390 w 7467600"/>
              <a:gd name="connsiteY412" fmla="*/ 5382974 h 6858000"/>
              <a:gd name="connsiteX413" fmla="*/ 2714982 w 7467600"/>
              <a:gd name="connsiteY413" fmla="*/ 5427051 h 6858000"/>
              <a:gd name="connsiteX414" fmla="*/ 2813361 w 7467600"/>
              <a:gd name="connsiteY414" fmla="*/ 6023912 h 6858000"/>
              <a:gd name="connsiteX415" fmla="*/ 2688430 w 7467600"/>
              <a:gd name="connsiteY415" fmla="*/ 6801564 h 6858000"/>
              <a:gd name="connsiteX416" fmla="*/ 2629626 w 7467600"/>
              <a:gd name="connsiteY416" fmla="*/ 6763394 h 6858000"/>
              <a:gd name="connsiteX417" fmla="*/ 2565328 w 7467600"/>
              <a:gd name="connsiteY417" fmla="*/ 5516399 h 6858000"/>
              <a:gd name="connsiteX418" fmla="*/ 1922999 w 7467600"/>
              <a:gd name="connsiteY418" fmla="*/ 5980343 h 6858000"/>
              <a:gd name="connsiteX419" fmla="*/ 1950261 w 7467600"/>
              <a:gd name="connsiteY419" fmla="*/ 6405858 h 6858000"/>
              <a:gd name="connsiteX420" fmla="*/ 2365554 w 7467600"/>
              <a:gd name="connsiteY420" fmla="*/ 6759107 h 6858000"/>
              <a:gd name="connsiteX421" fmla="*/ 2424142 w 7467600"/>
              <a:gd name="connsiteY421" fmla="*/ 6858000 h 6858000"/>
              <a:gd name="connsiteX422" fmla="*/ 2395994 w 7467600"/>
              <a:gd name="connsiteY422" fmla="*/ 6858000 h 6858000"/>
              <a:gd name="connsiteX423" fmla="*/ 2392863 w 7467600"/>
              <a:gd name="connsiteY423" fmla="*/ 6852964 h 6858000"/>
              <a:gd name="connsiteX424" fmla="*/ 2017589 w 7467600"/>
              <a:gd name="connsiteY424" fmla="*/ 6493982 h 6858000"/>
              <a:gd name="connsiteX425" fmla="*/ 2147336 w 7467600"/>
              <a:gd name="connsiteY425" fmla="*/ 6594052 h 6858000"/>
              <a:gd name="connsiteX426" fmla="*/ 2207047 w 7467600"/>
              <a:gd name="connsiteY426" fmla="*/ 6654540 h 6858000"/>
              <a:gd name="connsiteX427" fmla="*/ 2299106 w 7467600"/>
              <a:gd name="connsiteY427" fmla="*/ 6778931 h 6858000"/>
              <a:gd name="connsiteX428" fmla="*/ 2314430 w 7467600"/>
              <a:gd name="connsiteY428" fmla="*/ 6801144 h 6858000"/>
              <a:gd name="connsiteX429" fmla="*/ 2352406 w 7467600"/>
              <a:gd name="connsiteY429" fmla="*/ 6858000 h 6858000"/>
              <a:gd name="connsiteX430" fmla="*/ 2314492 w 7467600"/>
              <a:gd name="connsiteY430" fmla="*/ 6858000 h 6858000"/>
              <a:gd name="connsiteX431" fmla="*/ 2288095 w 7467600"/>
              <a:gd name="connsiteY431" fmla="*/ 6818030 h 6858000"/>
              <a:gd name="connsiteX432" fmla="*/ 2272768 w 7467600"/>
              <a:gd name="connsiteY432" fmla="*/ 6795822 h 6858000"/>
              <a:gd name="connsiteX433" fmla="*/ 2182715 w 7467600"/>
              <a:gd name="connsiteY433" fmla="*/ 6675071 h 6858000"/>
              <a:gd name="connsiteX434" fmla="*/ 2032061 w 7467600"/>
              <a:gd name="connsiteY434" fmla="*/ 6541380 h 6858000"/>
              <a:gd name="connsiteX435" fmla="*/ 2257220 w 7467600"/>
              <a:gd name="connsiteY435" fmla="*/ 6826257 h 6858000"/>
              <a:gd name="connsiteX436" fmla="*/ 2281324 w 7467600"/>
              <a:gd name="connsiteY436" fmla="*/ 6858000 h 6858000"/>
              <a:gd name="connsiteX437" fmla="*/ 2242860 w 7467600"/>
              <a:gd name="connsiteY437" fmla="*/ 6858000 h 6858000"/>
              <a:gd name="connsiteX438" fmla="*/ 2232818 w 7467600"/>
              <a:gd name="connsiteY438" fmla="*/ 6844926 h 6858000"/>
              <a:gd name="connsiteX439" fmla="*/ 1990172 w 7467600"/>
              <a:gd name="connsiteY439" fmla="*/ 6542121 h 6858000"/>
              <a:gd name="connsiteX440" fmla="*/ 2124090 w 7467600"/>
              <a:gd name="connsiteY440" fmla="*/ 6761017 h 6858000"/>
              <a:gd name="connsiteX441" fmla="*/ 2200380 w 7467600"/>
              <a:gd name="connsiteY441" fmla="*/ 6858000 h 6858000"/>
              <a:gd name="connsiteX442" fmla="*/ 2147507 w 7467600"/>
              <a:gd name="connsiteY442" fmla="*/ 6858000 h 6858000"/>
              <a:gd name="connsiteX443" fmla="*/ 2070668 w 7467600"/>
              <a:gd name="connsiteY443" fmla="*/ 6761520 h 6858000"/>
              <a:gd name="connsiteX444" fmla="*/ 1975142 w 7467600"/>
              <a:gd name="connsiteY444" fmla="*/ 6585570 h 6858000"/>
              <a:gd name="connsiteX445" fmla="*/ 2050035 w 7467600"/>
              <a:gd name="connsiteY445" fmla="*/ 6813345 h 6858000"/>
              <a:gd name="connsiteX446" fmla="*/ 2063025 w 7467600"/>
              <a:gd name="connsiteY446" fmla="*/ 6858000 h 6858000"/>
              <a:gd name="connsiteX447" fmla="*/ 2021675 w 7467600"/>
              <a:gd name="connsiteY447" fmla="*/ 6858000 h 6858000"/>
              <a:gd name="connsiteX448" fmla="*/ 2019308 w 7467600"/>
              <a:gd name="connsiteY448" fmla="*/ 6847118 h 6858000"/>
              <a:gd name="connsiteX449" fmla="*/ 1938835 w 7467600"/>
              <a:gd name="connsiteY449" fmla="*/ 6551160 h 6858000"/>
              <a:gd name="connsiteX450" fmla="*/ 1953230 w 7467600"/>
              <a:gd name="connsiteY450" fmla="*/ 6759699 h 6858000"/>
              <a:gd name="connsiteX451" fmla="*/ 1956763 w 7467600"/>
              <a:gd name="connsiteY451" fmla="*/ 6778191 h 6858000"/>
              <a:gd name="connsiteX452" fmla="*/ 1967925 w 7467600"/>
              <a:gd name="connsiteY452" fmla="*/ 6858000 h 6858000"/>
              <a:gd name="connsiteX453" fmla="*/ 1936622 w 7467600"/>
              <a:gd name="connsiteY453" fmla="*/ 6858000 h 6858000"/>
              <a:gd name="connsiteX454" fmla="*/ 1926261 w 7467600"/>
              <a:gd name="connsiteY454" fmla="*/ 6784064 h 6858000"/>
              <a:gd name="connsiteX455" fmla="*/ 1922724 w 7467600"/>
              <a:gd name="connsiteY455" fmla="*/ 6765577 h 6858000"/>
              <a:gd name="connsiteX456" fmla="*/ 1904650 w 7467600"/>
              <a:gd name="connsiteY456" fmla="*/ 6639616 h 6858000"/>
              <a:gd name="connsiteX457" fmla="*/ 1885273 w 7467600"/>
              <a:gd name="connsiteY457" fmla="*/ 6858000 h 6858000"/>
              <a:gd name="connsiteX458" fmla="*/ 1854363 w 7467600"/>
              <a:gd name="connsiteY458" fmla="*/ 6858000 h 6858000"/>
              <a:gd name="connsiteX459" fmla="*/ 1880391 w 7467600"/>
              <a:gd name="connsiteY459" fmla="*/ 6603796 h 6858000"/>
              <a:gd name="connsiteX460" fmla="*/ 1818273 w 7467600"/>
              <a:gd name="connsiteY460" fmla="*/ 6715729 h 6858000"/>
              <a:gd name="connsiteX461" fmla="*/ 1794691 w 7467600"/>
              <a:gd name="connsiteY461" fmla="*/ 6843239 h 6858000"/>
              <a:gd name="connsiteX462" fmla="*/ 1794914 w 7467600"/>
              <a:gd name="connsiteY462" fmla="*/ 6858000 h 6858000"/>
              <a:gd name="connsiteX463" fmla="*/ 1746128 w 7467600"/>
              <a:gd name="connsiteY463" fmla="*/ 6858000 h 6858000"/>
              <a:gd name="connsiteX464" fmla="*/ 1753934 w 7467600"/>
              <a:gd name="connsiteY464" fmla="*/ 6724796 h 6858000"/>
              <a:gd name="connsiteX465" fmla="*/ 1792053 w 7467600"/>
              <a:gd name="connsiteY465" fmla="*/ 6572396 h 6858000"/>
              <a:gd name="connsiteX466" fmla="*/ 1862248 w 7467600"/>
              <a:gd name="connsiteY466" fmla="*/ 6266397 h 6858000"/>
              <a:gd name="connsiteX467" fmla="*/ 1862250 w 7467600"/>
              <a:gd name="connsiteY467" fmla="*/ 6033531 h 6858000"/>
              <a:gd name="connsiteX468" fmla="*/ 1211999 w 7467600"/>
              <a:gd name="connsiteY468" fmla="*/ 6683610 h 6858000"/>
              <a:gd name="connsiteX469" fmla="*/ 1213266 w 7467600"/>
              <a:gd name="connsiteY469" fmla="*/ 6691947 h 6858000"/>
              <a:gd name="connsiteX470" fmla="*/ 1203370 w 7467600"/>
              <a:gd name="connsiteY470" fmla="*/ 6850676 h 6858000"/>
              <a:gd name="connsiteX471" fmla="*/ 1203671 w 7467600"/>
              <a:gd name="connsiteY471" fmla="*/ 6858000 h 6858000"/>
              <a:gd name="connsiteX472" fmla="*/ 1143180 w 7467600"/>
              <a:gd name="connsiteY472" fmla="*/ 6858000 h 6858000"/>
              <a:gd name="connsiteX473" fmla="*/ 1142176 w 7467600"/>
              <a:gd name="connsiteY473" fmla="*/ 6766045 h 6858000"/>
              <a:gd name="connsiteX474" fmla="*/ 1067484 w 7467600"/>
              <a:gd name="connsiteY474" fmla="*/ 6858000 h 6858000"/>
              <a:gd name="connsiteX475" fmla="*/ 953928 w 7467600"/>
              <a:gd name="connsiteY475" fmla="*/ 6858000 h 6858000"/>
              <a:gd name="connsiteX476" fmla="*/ 959715 w 7467600"/>
              <a:gd name="connsiteY476" fmla="*/ 6850185 h 6858000"/>
              <a:gd name="connsiteX477" fmla="*/ 1483788 w 7467600"/>
              <a:gd name="connsiteY477" fmla="*/ 6259174 h 6858000"/>
              <a:gd name="connsiteX478" fmla="*/ 1100671 w 7467600"/>
              <a:gd name="connsiteY478" fmla="*/ 6252137 h 6858000"/>
              <a:gd name="connsiteX479" fmla="*/ 1090144 w 7467600"/>
              <a:gd name="connsiteY479" fmla="*/ 6256748 h 6858000"/>
              <a:gd name="connsiteX480" fmla="*/ 1095872 w 7467600"/>
              <a:gd name="connsiteY480" fmla="*/ 6271892 h 6858000"/>
              <a:gd name="connsiteX481" fmla="*/ 262785 w 7467600"/>
              <a:gd name="connsiteY481" fmla="*/ 6845450 h 6858000"/>
              <a:gd name="connsiteX482" fmla="*/ 209968 w 7467600"/>
              <a:gd name="connsiteY482" fmla="*/ 6770713 h 6858000"/>
              <a:gd name="connsiteX483" fmla="*/ 873460 w 7467600"/>
              <a:gd name="connsiteY483" fmla="*/ 6253768 h 6858000"/>
              <a:gd name="connsiteX484" fmla="*/ 192686 w 7467600"/>
              <a:gd name="connsiteY484" fmla="*/ 5849257 h 6858000"/>
              <a:gd name="connsiteX485" fmla="*/ 4696 w 7467600"/>
              <a:gd name="connsiteY485" fmla="*/ 5697668 h 6858000"/>
              <a:gd name="connsiteX486" fmla="*/ 0 w 7467600"/>
              <a:gd name="connsiteY486" fmla="*/ 5689984 h 6858000"/>
              <a:gd name="connsiteX487" fmla="*/ 0 w 7467600"/>
              <a:gd name="connsiteY487" fmla="*/ 5513472 h 6858000"/>
              <a:gd name="connsiteX488" fmla="*/ 174101 w 7467600"/>
              <a:gd name="connsiteY488" fmla="*/ 5620277 h 6858000"/>
              <a:gd name="connsiteX489" fmla="*/ 891800 w 7467600"/>
              <a:gd name="connsiteY489" fmla="*/ 6036935 h 6858000"/>
              <a:gd name="connsiteX490" fmla="*/ 1072219 w 7467600"/>
              <a:gd name="connsiteY490" fmla="*/ 6169443 h 6858000"/>
              <a:gd name="connsiteX491" fmla="*/ 1074117 w 7467600"/>
              <a:gd name="connsiteY491" fmla="*/ 6170301 h 6858000"/>
              <a:gd name="connsiteX492" fmla="*/ 1083114 w 7467600"/>
              <a:gd name="connsiteY492" fmla="*/ 6174131 h 6858000"/>
              <a:gd name="connsiteX493" fmla="*/ 1543010 w 7467600"/>
              <a:gd name="connsiteY493" fmla="*/ 6191140 h 6858000"/>
              <a:gd name="connsiteX494" fmla="*/ 1551080 w 7467600"/>
              <a:gd name="connsiteY494" fmla="*/ 6195006 h 6858000"/>
              <a:gd name="connsiteX495" fmla="*/ 2345443 w 7467600"/>
              <a:gd name="connsiteY495" fmla="*/ 5549882 h 6858000"/>
              <a:gd name="connsiteX496" fmla="*/ 1721499 w 7467600"/>
              <a:gd name="connsiteY496" fmla="*/ 5599969 h 6858000"/>
              <a:gd name="connsiteX497" fmla="*/ 767716 w 7467600"/>
              <a:gd name="connsiteY497" fmla="*/ 5472768 h 6858000"/>
              <a:gd name="connsiteX498" fmla="*/ 722147 w 7467600"/>
              <a:gd name="connsiteY498" fmla="*/ 5393091 h 6858000"/>
              <a:gd name="connsiteX499" fmla="*/ 1485552 w 7467600"/>
              <a:gd name="connsiteY499" fmla="*/ 5313202 h 6858000"/>
              <a:gd name="connsiteX500" fmla="*/ 2143004 w 7467600"/>
              <a:gd name="connsiteY500" fmla="*/ 5402420 h 6858000"/>
              <a:gd name="connsiteX501" fmla="*/ 1933391 w 7467600"/>
              <a:gd name="connsiteY501" fmla="*/ 5156971 h 6858000"/>
              <a:gd name="connsiteX502" fmla="*/ 1827118 w 7467600"/>
              <a:gd name="connsiteY502" fmla="*/ 4968410 h 6858000"/>
              <a:gd name="connsiteX503" fmla="*/ 1837349 w 7467600"/>
              <a:gd name="connsiteY503" fmla="*/ 4956357 h 6858000"/>
              <a:gd name="connsiteX504" fmla="*/ 2162835 w 7467600"/>
              <a:gd name="connsiteY504" fmla="*/ 5187853 h 6858000"/>
              <a:gd name="connsiteX505" fmla="*/ 2257167 w 7467600"/>
              <a:gd name="connsiteY505" fmla="*/ 5462123 h 6858000"/>
              <a:gd name="connsiteX506" fmla="*/ 2261598 w 7467600"/>
              <a:gd name="connsiteY506" fmla="*/ 5467998 h 6858000"/>
              <a:gd name="connsiteX507" fmla="*/ 2437177 w 7467600"/>
              <a:gd name="connsiteY507" fmla="*/ 5479608 h 6858000"/>
              <a:gd name="connsiteX508" fmla="*/ 2445247 w 7467600"/>
              <a:gd name="connsiteY508" fmla="*/ 5483476 h 6858000"/>
              <a:gd name="connsiteX509" fmla="*/ 2743626 w 7467600"/>
              <a:gd name="connsiteY509" fmla="*/ 5304819 h 6858000"/>
              <a:gd name="connsiteX510" fmla="*/ 3048102 w 7467600"/>
              <a:gd name="connsiteY510" fmla="*/ 5150595 h 6858000"/>
              <a:gd name="connsiteX511" fmla="*/ 1799414 w 7467600"/>
              <a:gd name="connsiteY511" fmla="*/ 4694732 h 6858000"/>
              <a:gd name="connsiteX512" fmla="*/ 1771735 w 7467600"/>
              <a:gd name="connsiteY512" fmla="*/ 4619929 h 6858000"/>
              <a:gd name="connsiteX513" fmla="*/ 3104273 w 7467600"/>
              <a:gd name="connsiteY513" fmla="*/ 5076159 h 6858000"/>
              <a:gd name="connsiteX514" fmla="*/ 3113245 w 7467600"/>
              <a:gd name="connsiteY514" fmla="*/ 5090705 h 6858000"/>
              <a:gd name="connsiteX515" fmla="*/ 3126294 w 7467600"/>
              <a:gd name="connsiteY515" fmla="*/ 5114400 h 6858000"/>
              <a:gd name="connsiteX516" fmla="*/ 3937433 w 7467600"/>
              <a:gd name="connsiteY516" fmla="*/ 4830473 h 6858000"/>
              <a:gd name="connsiteX517" fmla="*/ 3590475 w 7467600"/>
              <a:gd name="connsiteY517" fmla="*/ 4597974 h 6858000"/>
              <a:gd name="connsiteX518" fmla="*/ 3100264 w 7467600"/>
              <a:gd name="connsiteY518" fmla="*/ 4579845 h 6858000"/>
              <a:gd name="connsiteX519" fmla="*/ 2183576 w 7467600"/>
              <a:gd name="connsiteY519" fmla="*/ 4227150 h 6858000"/>
              <a:gd name="connsiteX520" fmla="*/ 2151029 w 7467600"/>
              <a:gd name="connsiteY520" fmla="*/ 4146947 h 6858000"/>
              <a:gd name="connsiteX521" fmla="*/ 3563434 w 7467600"/>
              <a:gd name="connsiteY521" fmla="*/ 4469115 h 6858000"/>
              <a:gd name="connsiteX522" fmla="*/ 3177952 w 7467600"/>
              <a:gd name="connsiteY522" fmla="*/ 3657386 h 6858000"/>
              <a:gd name="connsiteX523" fmla="*/ 3189263 w 7467600"/>
              <a:gd name="connsiteY523" fmla="*/ 3625726 h 6858000"/>
              <a:gd name="connsiteX524" fmla="*/ 3560912 w 7467600"/>
              <a:gd name="connsiteY524" fmla="*/ 4079863 h 6858000"/>
              <a:gd name="connsiteX525" fmla="*/ 3626636 w 7467600"/>
              <a:gd name="connsiteY525" fmla="*/ 4512230 h 6858000"/>
              <a:gd name="connsiteX526" fmla="*/ 3653088 w 7467600"/>
              <a:gd name="connsiteY526" fmla="*/ 4521417 h 6858000"/>
              <a:gd name="connsiteX527" fmla="*/ 3988128 w 7467600"/>
              <a:gd name="connsiteY527" fmla="*/ 4817267 h 6858000"/>
              <a:gd name="connsiteX528" fmla="*/ 4830582 w 7467600"/>
              <a:gd name="connsiteY528" fmla="*/ 4676000 h 6858000"/>
              <a:gd name="connsiteX529" fmla="*/ 4830100 w 7467600"/>
              <a:gd name="connsiteY529" fmla="*/ 4675554 h 6858000"/>
              <a:gd name="connsiteX530" fmla="*/ 4036318 w 7467600"/>
              <a:gd name="connsiteY530" fmla="*/ 4147013 h 6858000"/>
              <a:gd name="connsiteX531" fmla="*/ 3432098 w 7467600"/>
              <a:gd name="connsiteY531" fmla="*/ 3537312 h 6858000"/>
              <a:gd name="connsiteX532" fmla="*/ 3446761 w 7467600"/>
              <a:gd name="connsiteY532" fmla="*/ 3461278 h 6858000"/>
              <a:gd name="connsiteX533" fmla="*/ 4419733 w 7467600"/>
              <a:gd name="connsiteY533" fmla="*/ 3963555 h 6858000"/>
              <a:gd name="connsiteX534" fmla="*/ 4781371 w 7467600"/>
              <a:gd name="connsiteY534" fmla="*/ 4458604 h 6858000"/>
              <a:gd name="connsiteX535" fmla="*/ 4780440 w 7467600"/>
              <a:gd name="connsiteY535" fmla="*/ 4470290 h 6858000"/>
              <a:gd name="connsiteX536" fmla="*/ 4898954 w 7467600"/>
              <a:gd name="connsiteY536" fmla="*/ 4662092 h 6858000"/>
              <a:gd name="connsiteX537" fmla="*/ 4900699 w 7467600"/>
              <a:gd name="connsiteY537" fmla="*/ 4670867 h 6858000"/>
              <a:gd name="connsiteX538" fmla="*/ 5714511 w 7467600"/>
              <a:gd name="connsiteY538" fmla="*/ 4663483 h 6858000"/>
              <a:gd name="connsiteX539" fmla="*/ 5464793 w 7467600"/>
              <a:gd name="connsiteY539" fmla="*/ 4393556 h 6858000"/>
              <a:gd name="connsiteX540" fmla="*/ 5461897 w 7467600"/>
              <a:gd name="connsiteY540" fmla="*/ 4390879 h 6858000"/>
              <a:gd name="connsiteX541" fmla="*/ 4294126 w 7467600"/>
              <a:gd name="connsiteY541" fmla="*/ 3303048 h 6858000"/>
              <a:gd name="connsiteX542" fmla="*/ 4305321 w 7467600"/>
              <a:gd name="connsiteY542" fmla="*/ 3256953 h 6858000"/>
              <a:gd name="connsiteX543" fmla="*/ 4949299 w 7467600"/>
              <a:gd name="connsiteY543" fmla="*/ 3766336 h 6858000"/>
              <a:gd name="connsiteX544" fmla="*/ 5291452 w 7467600"/>
              <a:gd name="connsiteY544" fmla="*/ 4076801 h 6858000"/>
              <a:gd name="connsiteX545" fmla="*/ 5434998 w 7467600"/>
              <a:gd name="connsiteY545" fmla="*/ 4254100 h 6858000"/>
              <a:gd name="connsiteX546" fmla="*/ 5351015 w 7467600"/>
              <a:gd name="connsiteY546" fmla="*/ 3760989 h 6858000"/>
              <a:gd name="connsiteX547" fmla="*/ 5413780 w 7467600"/>
              <a:gd name="connsiteY547" fmla="*/ 2966265 h 6858000"/>
              <a:gd name="connsiteX548" fmla="*/ 5425627 w 7467600"/>
              <a:gd name="connsiteY548" fmla="*/ 2954192 h 6858000"/>
              <a:gd name="connsiteX549" fmla="*/ 6604735 w 7467600"/>
              <a:gd name="connsiteY549" fmla="*/ 2041381 h 6858000"/>
              <a:gd name="connsiteX550" fmla="*/ 7204487 w 7467600"/>
              <a:gd name="connsiteY550" fmla="*/ 2742112 h 6858000"/>
              <a:gd name="connsiteX551" fmla="*/ 7131592 w 7467600"/>
              <a:gd name="connsiteY551" fmla="*/ 2672096 h 6858000"/>
              <a:gd name="connsiteX552" fmla="*/ 6996344 w 7467600"/>
              <a:gd name="connsiteY552" fmla="*/ 2518310 h 6858000"/>
              <a:gd name="connsiteX553" fmla="*/ 6735495 w 7467600"/>
              <a:gd name="connsiteY553" fmla="*/ 2196890 h 6858000"/>
              <a:gd name="connsiteX554" fmla="*/ 6721901 w 7467600"/>
              <a:gd name="connsiteY554" fmla="*/ 2179274 h 6858000"/>
              <a:gd name="connsiteX555" fmla="*/ 6604735 w 7467600"/>
              <a:gd name="connsiteY555" fmla="*/ 2041381 h 6858000"/>
              <a:gd name="connsiteX556" fmla="*/ 6591670 w 7467600"/>
              <a:gd name="connsiteY556" fmla="*/ 1988277 h 6858000"/>
              <a:gd name="connsiteX557" fmla="*/ 6747349 w 7467600"/>
              <a:gd name="connsiteY557" fmla="*/ 2160069 h 6858000"/>
              <a:gd name="connsiteX558" fmla="*/ 6760943 w 7467600"/>
              <a:gd name="connsiteY558" fmla="*/ 2177686 h 6858000"/>
              <a:gd name="connsiteX559" fmla="*/ 7021065 w 7467600"/>
              <a:gd name="connsiteY559" fmla="*/ 2498102 h 6858000"/>
              <a:gd name="connsiteX560" fmla="*/ 7155223 w 7467600"/>
              <a:gd name="connsiteY560" fmla="*/ 2650386 h 6858000"/>
              <a:gd name="connsiteX561" fmla="*/ 7203167 w 7467600"/>
              <a:gd name="connsiteY561" fmla="*/ 2697288 h 6858000"/>
              <a:gd name="connsiteX562" fmla="*/ 6937703 w 7467600"/>
              <a:gd name="connsiteY562" fmla="*/ 2321981 h 6858000"/>
              <a:gd name="connsiteX563" fmla="*/ 6591670 w 7467600"/>
              <a:gd name="connsiteY563" fmla="*/ 1988277 h 6858000"/>
              <a:gd name="connsiteX564" fmla="*/ 5798671 w 7467600"/>
              <a:gd name="connsiteY564" fmla="*/ 1981601 h 6858000"/>
              <a:gd name="connsiteX565" fmla="*/ 5754709 w 7467600"/>
              <a:gd name="connsiteY565" fmla="*/ 2071454 h 6858000"/>
              <a:gd name="connsiteX566" fmla="*/ 5763044 w 7467600"/>
              <a:gd name="connsiteY566" fmla="*/ 2842206 h 6858000"/>
              <a:gd name="connsiteX567" fmla="*/ 5764974 w 7467600"/>
              <a:gd name="connsiteY567" fmla="*/ 2799609 h 6858000"/>
              <a:gd name="connsiteX568" fmla="*/ 5767665 w 7467600"/>
              <a:gd name="connsiteY568" fmla="*/ 2666409 h 6858000"/>
              <a:gd name="connsiteX569" fmla="*/ 5763055 w 7467600"/>
              <a:gd name="connsiteY569" fmla="*/ 2579705 h 6858000"/>
              <a:gd name="connsiteX570" fmla="*/ 5758079 w 7467600"/>
              <a:gd name="connsiteY570" fmla="*/ 2492508 h 6858000"/>
              <a:gd name="connsiteX571" fmla="*/ 5779325 w 7467600"/>
              <a:gd name="connsiteY571" fmla="*/ 2197069 h 6858000"/>
              <a:gd name="connsiteX572" fmla="*/ 5798671 w 7467600"/>
              <a:gd name="connsiteY572" fmla="*/ 1981601 h 6858000"/>
              <a:gd name="connsiteX573" fmla="*/ 5829202 w 7467600"/>
              <a:gd name="connsiteY573" fmla="*/ 1971679 h 6858000"/>
              <a:gd name="connsiteX574" fmla="*/ 5809558 w 7467600"/>
              <a:gd name="connsiteY574" fmla="*/ 2198043 h 6858000"/>
              <a:gd name="connsiteX575" fmla="*/ 5788653 w 7467600"/>
              <a:gd name="connsiteY575" fmla="*/ 2489430 h 6858000"/>
              <a:gd name="connsiteX576" fmla="*/ 5793439 w 7467600"/>
              <a:gd name="connsiteY576" fmla="*/ 2575235 h 6858000"/>
              <a:gd name="connsiteX577" fmla="*/ 5796837 w 7467600"/>
              <a:gd name="connsiteY577" fmla="*/ 2637633 h 6858000"/>
              <a:gd name="connsiteX578" fmla="*/ 5818614 w 7467600"/>
              <a:gd name="connsiteY578" fmla="*/ 2473055 h 6858000"/>
              <a:gd name="connsiteX579" fmla="*/ 5829202 w 7467600"/>
              <a:gd name="connsiteY579" fmla="*/ 1971679 h 6858000"/>
              <a:gd name="connsiteX580" fmla="*/ 5911389 w 7467600"/>
              <a:gd name="connsiteY580" fmla="*/ 1898371 h 6858000"/>
              <a:gd name="connsiteX581" fmla="*/ 6237627 w 7467600"/>
              <a:gd name="connsiteY581" fmla="*/ 2231921 h 6858000"/>
              <a:gd name="connsiteX582" fmla="*/ 5911389 w 7467600"/>
              <a:gd name="connsiteY582" fmla="*/ 1898371 h 6858000"/>
              <a:gd name="connsiteX583" fmla="*/ 6944437 w 7467600"/>
              <a:gd name="connsiteY583" fmla="*/ 1575402 h 6858000"/>
              <a:gd name="connsiteX584" fmla="*/ 6304730 w 7467600"/>
              <a:gd name="connsiteY584" fmla="*/ 1766654 h 6858000"/>
              <a:gd name="connsiteX585" fmla="*/ 6944437 w 7467600"/>
              <a:gd name="connsiteY585" fmla="*/ 1575402 h 6858000"/>
              <a:gd name="connsiteX586" fmla="*/ 7019523 w 7467600"/>
              <a:gd name="connsiteY586" fmla="*/ 1519450 h 6858000"/>
              <a:gd name="connsiteX587" fmla="*/ 6298091 w 7467600"/>
              <a:gd name="connsiteY587" fmla="*/ 1737122 h 6858000"/>
              <a:gd name="connsiteX588" fmla="*/ 7019523 w 7467600"/>
              <a:gd name="connsiteY588" fmla="*/ 1519450 h 6858000"/>
              <a:gd name="connsiteX589" fmla="*/ 2399523 w 7467600"/>
              <a:gd name="connsiteY589" fmla="*/ 1428234 h 6858000"/>
              <a:gd name="connsiteX590" fmla="*/ 2224982 w 7467600"/>
              <a:gd name="connsiteY590" fmla="*/ 1826201 h 6858000"/>
              <a:gd name="connsiteX591" fmla="*/ 2096099 w 7467600"/>
              <a:gd name="connsiteY591" fmla="*/ 2345900 h 6858000"/>
              <a:gd name="connsiteX592" fmla="*/ 2283317 w 7467600"/>
              <a:gd name="connsiteY592" fmla="*/ 1796925 h 6858000"/>
              <a:gd name="connsiteX593" fmla="*/ 2399523 w 7467600"/>
              <a:gd name="connsiteY593" fmla="*/ 1428234 h 6858000"/>
              <a:gd name="connsiteX594" fmla="*/ 2448558 w 7467600"/>
              <a:gd name="connsiteY594" fmla="*/ 1373435 h 6858000"/>
              <a:gd name="connsiteX595" fmla="*/ 2312521 w 7467600"/>
              <a:gd name="connsiteY595" fmla="*/ 1806140 h 6858000"/>
              <a:gd name="connsiteX596" fmla="*/ 2127533 w 7467600"/>
              <a:gd name="connsiteY596" fmla="*/ 2348380 h 6858000"/>
              <a:gd name="connsiteX597" fmla="*/ 2358080 w 7467600"/>
              <a:gd name="connsiteY597" fmla="*/ 1866134 h 6858000"/>
              <a:gd name="connsiteX598" fmla="*/ 2407436 w 7467600"/>
              <a:gd name="connsiteY598" fmla="*/ 1651070 h 6858000"/>
              <a:gd name="connsiteX599" fmla="*/ 2448558 w 7467600"/>
              <a:gd name="connsiteY599" fmla="*/ 1373435 h 6858000"/>
              <a:gd name="connsiteX600" fmla="*/ 278707 w 7467600"/>
              <a:gd name="connsiteY600" fmla="*/ 1352270 h 6858000"/>
              <a:gd name="connsiteX601" fmla="*/ 321570 w 7467600"/>
              <a:gd name="connsiteY601" fmla="*/ 1861610 h 6858000"/>
              <a:gd name="connsiteX602" fmla="*/ 294281 w 7467600"/>
              <a:gd name="connsiteY602" fmla="*/ 1440658 h 6858000"/>
              <a:gd name="connsiteX603" fmla="*/ 278707 w 7467600"/>
              <a:gd name="connsiteY603" fmla="*/ 1352270 h 6858000"/>
              <a:gd name="connsiteX604" fmla="*/ 1423821 w 7467600"/>
              <a:gd name="connsiteY604" fmla="*/ 1351958 h 6858000"/>
              <a:gd name="connsiteX605" fmla="*/ 1638521 w 7467600"/>
              <a:gd name="connsiteY605" fmla="*/ 1908470 h 6858000"/>
              <a:gd name="connsiteX606" fmla="*/ 1754199 w 7467600"/>
              <a:gd name="connsiteY606" fmla="*/ 2149284 h 6858000"/>
              <a:gd name="connsiteX607" fmla="*/ 1908359 w 7467600"/>
              <a:gd name="connsiteY607" fmla="*/ 2364988 h 6858000"/>
              <a:gd name="connsiteX608" fmla="*/ 1647661 w 7467600"/>
              <a:gd name="connsiteY608" fmla="*/ 1825945 h 6858000"/>
              <a:gd name="connsiteX609" fmla="*/ 1423821 w 7467600"/>
              <a:gd name="connsiteY609" fmla="*/ 1351958 h 6858000"/>
              <a:gd name="connsiteX610" fmla="*/ 1431890 w 7467600"/>
              <a:gd name="connsiteY610" fmla="*/ 1306475 h 6858000"/>
              <a:gd name="connsiteX611" fmla="*/ 1507597 w 7467600"/>
              <a:gd name="connsiteY611" fmla="*/ 1446132 h 6858000"/>
              <a:gd name="connsiteX612" fmla="*/ 1674586 w 7467600"/>
              <a:gd name="connsiteY612" fmla="*/ 1813832 h 6858000"/>
              <a:gd name="connsiteX613" fmla="*/ 1815950 w 7467600"/>
              <a:gd name="connsiteY613" fmla="*/ 2128564 h 6858000"/>
              <a:gd name="connsiteX614" fmla="*/ 1984242 w 7467600"/>
              <a:gd name="connsiteY614" fmla="*/ 2430829 h 6858000"/>
              <a:gd name="connsiteX615" fmla="*/ 2014023 w 7467600"/>
              <a:gd name="connsiteY615" fmla="*/ 2450995 h 6858000"/>
              <a:gd name="connsiteX616" fmla="*/ 1747337 w 7467600"/>
              <a:gd name="connsiteY616" fmla="*/ 1855264 h 6858000"/>
              <a:gd name="connsiteX617" fmla="*/ 1533749 w 7467600"/>
              <a:gd name="connsiteY617" fmla="*/ 1478656 h 6858000"/>
              <a:gd name="connsiteX618" fmla="*/ 1431890 w 7467600"/>
              <a:gd name="connsiteY618" fmla="*/ 1306475 h 6858000"/>
              <a:gd name="connsiteX619" fmla="*/ 5052692 w 7467600"/>
              <a:gd name="connsiteY619" fmla="*/ 1292994 h 6858000"/>
              <a:gd name="connsiteX620" fmla="*/ 5200661 w 7467600"/>
              <a:gd name="connsiteY620" fmla="*/ 1635186 h 6858000"/>
              <a:gd name="connsiteX621" fmla="*/ 5297138 w 7467600"/>
              <a:gd name="connsiteY621" fmla="*/ 1906351 h 6858000"/>
              <a:gd name="connsiteX622" fmla="*/ 5052692 w 7467600"/>
              <a:gd name="connsiteY622" fmla="*/ 1292994 h 6858000"/>
              <a:gd name="connsiteX623" fmla="*/ 5009948 w 7467600"/>
              <a:gd name="connsiteY623" fmla="*/ 1273619 h 6858000"/>
              <a:gd name="connsiteX624" fmla="*/ 5121777 w 7467600"/>
              <a:gd name="connsiteY624" fmla="*/ 1654213 h 6858000"/>
              <a:gd name="connsiteX625" fmla="*/ 5293545 w 7467600"/>
              <a:gd name="connsiteY625" fmla="*/ 2072247 h 6858000"/>
              <a:gd name="connsiteX626" fmla="*/ 5294042 w 7467600"/>
              <a:gd name="connsiteY626" fmla="*/ 2065019 h 6858000"/>
              <a:gd name="connsiteX627" fmla="*/ 5171936 w 7467600"/>
              <a:gd name="connsiteY627" fmla="*/ 1647613 h 6858000"/>
              <a:gd name="connsiteX628" fmla="*/ 5009948 w 7467600"/>
              <a:gd name="connsiteY628" fmla="*/ 1273619 h 6858000"/>
              <a:gd name="connsiteX629" fmla="*/ 655236 w 7467600"/>
              <a:gd name="connsiteY629" fmla="*/ 1268632 h 6858000"/>
              <a:gd name="connsiteX630" fmla="*/ 839521 w 7467600"/>
              <a:gd name="connsiteY630" fmla="*/ 1685315 h 6858000"/>
              <a:gd name="connsiteX631" fmla="*/ 1109416 w 7467600"/>
              <a:gd name="connsiteY631" fmla="*/ 2061663 h 6858000"/>
              <a:gd name="connsiteX632" fmla="*/ 1298300 w 7467600"/>
              <a:gd name="connsiteY632" fmla="*/ 2247742 h 6858000"/>
              <a:gd name="connsiteX633" fmla="*/ 1125871 w 7467600"/>
              <a:gd name="connsiteY633" fmla="*/ 1989513 h 6858000"/>
              <a:gd name="connsiteX634" fmla="*/ 981574 w 7467600"/>
              <a:gd name="connsiteY634" fmla="*/ 1783157 h 6858000"/>
              <a:gd name="connsiteX635" fmla="*/ 922198 w 7467600"/>
              <a:gd name="connsiteY635" fmla="*/ 1677437 h 6858000"/>
              <a:gd name="connsiteX636" fmla="*/ 869293 w 7467600"/>
              <a:gd name="connsiteY636" fmla="*/ 1583214 h 6858000"/>
              <a:gd name="connsiteX637" fmla="*/ 751431 w 7467600"/>
              <a:gd name="connsiteY637" fmla="*/ 1405731 h 6858000"/>
              <a:gd name="connsiteX638" fmla="*/ 655236 w 7467600"/>
              <a:gd name="connsiteY638" fmla="*/ 1268632 h 6858000"/>
              <a:gd name="connsiteX639" fmla="*/ 6516292 w 7467600"/>
              <a:gd name="connsiteY639" fmla="*/ 1263064 h 6858000"/>
              <a:gd name="connsiteX640" fmla="*/ 5736320 w 7467600"/>
              <a:gd name="connsiteY640" fmla="*/ 1501803 h 6858000"/>
              <a:gd name="connsiteX641" fmla="*/ 6516292 w 7467600"/>
              <a:gd name="connsiteY641" fmla="*/ 1263064 h 6858000"/>
              <a:gd name="connsiteX642" fmla="*/ 291466 w 7467600"/>
              <a:gd name="connsiteY642" fmla="*/ 1250369 h 6858000"/>
              <a:gd name="connsiteX643" fmla="*/ 323180 w 7467600"/>
              <a:gd name="connsiteY643" fmla="*/ 1435283 h 6858000"/>
              <a:gd name="connsiteX644" fmla="*/ 349381 w 7467600"/>
              <a:gd name="connsiteY644" fmla="*/ 1875041 h 6858000"/>
              <a:gd name="connsiteX645" fmla="*/ 374363 w 7467600"/>
              <a:gd name="connsiteY645" fmla="*/ 1506494 h 6858000"/>
              <a:gd name="connsiteX646" fmla="*/ 302168 w 7467600"/>
              <a:gd name="connsiteY646" fmla="*/ 1274495 h 6858000"/>
              <a:gd name="connsiteX647" fmla="*/ 291466 w 7467600"/>
              <a:gd name="connsiteY647" fmla="*/ 1250369 h 6858000"/>
              <a:gd name="connsiteX648" fmla="*/ 678222 w 7467600"/>
              <a:gd name="connsiteY648" fmla="*/ 1248670 h 6858000"/>
              <a:gd name="connsiteX649" fmla="*/ 775536 w 7467600"/>
              <a:gd name="connsiteY649" fmla="*/ 1388015 h 6858000"/>
              <a:gd name="connsiteX650" fmla="*/ 894529 w 7467600"/>
              <a:gd name="connsiteY650" fmla="*/ 1567739 h 6858000"/>
              <a:gd name="connsiteX651" fmla="*/ 948000 w 7467600"/>
              <a:gd name="connsiteY651" fmla="*/ 1663088 h 6858000"/>
              <a:gd name="connsiteX652" fmla="*/ 1006812 w 7467600"/>
              <a:gd name="connsiteY652" fmla="*/ 1767683 h 6858000"/>
              <a:gd name="connsiteX653" fmla="*/ 1149133 w 7467600"/>
              <a:gd name="connsiteY653" fmla="*/ 1971513 h 6858000"/>
              <a:gd name="connsiteX654" fmla="*/ 1333952 w 7467600"/>
              <a:gd name="connsiteY654" fmla="*/ 2251620 h 6858000"/>
              <a:gd name="connsiteX655" fmla="*/ 1337329 w 7467600"/>
              <a:gd name="connsiteY655" fmla="*/ 2258350 h 6858000"/>
              <a:gd name="connsiteX656" fmla="*/ 1014726 w 7467600"/>
              <a:gd name="connsiteY656" fmla="*/ 1615556 h 6858000"/>
              <a:gd name="connsiteX657" fmla="*/ 678222 w 7467600"/>
              <a:gd name="connsiteY657" fmla="*/ 1248670 h 6858000"/>
              <a:gd name="connsiteX658" fmla="*/ 6691602 w 7467600"/>
              <a:gd name="connsiteY658" fmla="*/ 1140573 h 6858000"/>
              <a:gd name="connsiteX659" fmla="*/ 6571100 w 7467600"/>
              <a:gd name="connsiteY659" fmla="*/ 1183662 h 6858000"/>
              <a:gd name="connsiteX660" fmla="*/ 6241687 w 7467600"/>
              <a:gd name="connsiteY660" fmla="*/ 1257600 h 6858000"/>
              <a:gd name="connsiteX661" fmla="*/ 5693009 w 7467600"/>
              <a:gd name="connsiteY661" fmla="*/ 1478256 h 6858000"/>
              <a:gd name="connsiteX662" fmla="*/ 6548420 w 7467600"/>
              <a:gd name="connsiteY662" fmla="*/ 1214599 h 6858000"/>
              <a:gd name="connsiteX663" fmla="*/ 6605473 w 7467600"/>
              <a:gd name="connsiteY663" fmla="*/ 1184686 h 6858000"/>
              <a:gd name="connsiteX664" fmla="*/ 6691602 w 7467600"/>
              <a:gd name="connsiteY664" fmla="*/ 1140573 h 6858000"/>
              <a:gd name="connsiteX665" fmla="*/ 4002475 w 7467600"/>
              <a:gd name="connsiteY665" fmla="*/ 1037802 h 6858000"/>
              <a:gd name="connsiteX666" fmla="*/ 4000324 w 7467600"/>
              <a:gd name="connsiteY666" fmla="*/ 1039362 h 6858000"/>
              <a:gd name="connsiteX667" fmla="*/ 4002862 w 7467600"/>
              <a:gd name="connsiteY667" fmla="*/ 1042866 h 6858000"/>
              <a:gd name="connsiteX668" fmla="*/ 4002475 w 7467600"/>
              <a:gd name="connsiteY668" fmla="*/ 1037802 h 6858000"/>
              <a:gd name="connsiteX669" fmla="*/ 506322 w 7467600"/>
              <a:gd name="connsiteY669" fmla="*/ 1020997 h 6858000"/>
              <a:gd name="connsiteX670" fmla="*/ 533068 w 7467600"/>
              <a:gd name="connsiteY670" fmla="*/ 1029409 h 6858000"/>
              <a:gd name="connsiteX671" fmla="*/ 1232525 w 7467600"/>
              <a:gd name="connsiteY671" fmla="*/ 1804675 h 6858000"/>
              <a:gd name="connsiteX672" fmla="*/ 1388858 w 7467600"/>
              <a:gd name="connsiteY672" fmla="*/ 2368011 h 6858000"/>
              <a:gd name="connsiteX673" fmla="*/ 1384098 w 7467600"/>
              <a:gd name="connsiteY673" fmla="*/ 2378125 h 6858000"/>
              <a:gd name="connsiteX674" fmla="*/ 1425393 w 7467600"/>
              <a:gd name="connsiteY674" fmla="*/ 2589124 h 6858000"/>
              <a:gd name="connsiteX675" fmla="*/ 1424001 w 7467600"/>
              <a:gd name="connsiteY675" fmla="*/ 2597541 h 6858000"/>
              <a:gd name="connsiteX676" fmla="*/ 2152729 w 7467600"/>
              <a:gd name="connsiteY676" fmla="*/ 2864487 h 6858000"/>
              <a:gd name="connsiteX677" fmla="*/ 2020609 w 7467600"/>
              <a:gd name="connsiteY677" fmla="*/ 2539671 h 6858000"/>
              <a:gd name="connsiteX678" fmla="*/ 2018920 w 7467600"/>
              <a:gd name="connsiteY678" fmla="*/ 2536309 h 6858000"/>
              <a:gd name="connsiteX679" fmla="*/ 1342441 w 7467600"/>
              <a:gd name="connsiteY679" fmla="*/ 1173017 h 6858000"/>
              <a:gd name="connsiteX680" fmla="*/ 1367925 w 7467600"/>
              <a:gd name="connsiteY680" fmla="*/ 1135648 h 6858000"/>
              <a:gd name="connsiteX681" fmla="*/ 1771401 w 7467600"/>
              <a:gd name="connsiteY681" fmla="*/ 1806673 h 6858000"/>
              <a:gd name="connsiteX682" fmla="*/ 1972385 w 7467600"/>
              <a:gd name="connsiteY682" fmla="*/ 2198735 h 6858000"/>
              <a:gd name="connsiteX683" fmla="*/ 2040892 w 7467600"/>
              <a:gd name="connsiteY683" fmla="*/ 2405205 h 6858000"/>
              <a:gd name="connsiteX684" fmla="*/ 2131689 w 7467600"/>
              <a:gd name="connsiteY684" fmla="*/ 1936926 h 6858000"/>
              <a:gd name="connsiteX685" fmla="*/ 2454820 w 7467600"/>
              <a:gd name="connsiteY685" fmla="*/ 1248808 h 6858000"/>
              <a:gd name="connsiteX686" fmla="*/ 2492512 w 7467600"/>
              <a:gd name="connsiteY686" fmla="*/ 1302920 h 6858000"/>
              <a:gd name="connsiteX687" fmla="*/ 2081216 w 7467600"/>
              <a:gd name="connsiteY687" fmla="*/ 2527513 h 6858000"/>
              <a:gd name="connsiteX688" fmla="*/ 2081211 w 7467600"/>
              <a:gd name="connsiteY688" fmla="*/ 2528916 h 6858000"/>
              <a:gd name="connsiteX689" fmla="*/ 2199067 w 7467600"/>
              <a:gd name="connsiteY689" fmla="*/ 2884061 h 6858000"/>
              <a:gd name="connsiteX690" fmla="*/ 3192586 w 7467600"/>
              <a:gd name="connsiteY690" fmla="*/ 3411496 h 6858000"/>
              <a:gd name="connsiteX691" fmla="*/ 3182620 w 7467600"/>
              <a:gd name="connsiteY691" fmla="*/ 3483279 h 6858000"/>
              <a:gd name="connsiteX692" fmla="*/ 2435119 w 7467600"/>
              <a:gd name="connsiteY692" fmla="*/ 3080173 h 6858000"/>
              <a:gd name="connsiteX693" fmla="*/ 2410152 w 7467600"/>
              <a:gd name="connsiteY693" fmla="*/ 3063751 h 6858000"/>
              <a:gd name="connsiteX694" fmla="*/ 2408099 w 7467600"/>
              <a:gd name="connsiteY694" fmla="*/ 3064403 h 6858000"/>
              <a:gd name="connsiteX695" fmla="*/ 2407218 w 7467600"/>
              <a:gd name="connsiteY695" fmla="*/ 3070324 h 6858000"/>
              <a:gd name="connsiteX696" fmla="*/ 2380138 w 7467600"/>
              <a:gd name="connsiteY696" fmla="*/ 3099341 h 6858000"/>
              <a:gd name="connsiteX697" fmla="*/ 1765923 w 7467600"/>
              <a:gd name="connsiteY697" fmla="*/ 3581043 h 6858000"/>
              <a:gd name="connsiteX698" fmla="*/ 1702258 w 7467600"/>
              <a:gd name="connsiteY698" fmla="*/ 3612286 h 6858000"/>
              <a:gd name="connsiteX699" fmla="*/ 1538370 w 7467600"/>
              <a:gd name="connsiteY699" fmla="*/ 3811804 h 6858000"/>
              <a:gd name="connsiteX700" fmla="*/ 542867 w 7467600"/>
              <a:gd name="connsiteY700" fmla="*/ 4944092 h 6858000"/>
              <a:gd name="connsiteX701" fmla="*/ 515800 w 7467600"/>
              <a:gd name="connsiteY701" fmla="*/ 4862180 h 6858000"/>
              <a:gd name="connsiteX702" fmla="*/ 909145 w 7467600"/>
              <a:gd name="connsiteY702" fmla="*/ 4199225 h 6858000"/>
              <a:gd name="connsiteX703" fmla="*/ 1214067 w 7467600"/>
              <a:gd name="connsiteY703" fmla="*/ 3908561 h 6858000"/>
              <a:gd name="connsiteX704" fmla="*/ 640967 w 7467600"/>
              <a:gd name="connsiteY704" fmla="*/ 4105601 h 6858000"/>
              <a:gd name="connsiteX705" fmla="*/ 112563 w 7467600"/>
              <a:gd name="connsiteY705" fmla="*/ 4396952 h 6858000"/>
              <a:gd name="connsiteX706" fmla="*/ 0 w 7467600"/>
              <a:gd name="connsiteY706" fmla="*/ 4466006 h 6858000"/>
              <a:gd name="connsiteX707" fmla="*/ 0 w 7467600"/>
              <a:gd name="connsiteY707" fmla="*/ 4233763 h 6858000"/>
              <a:gd name="connsiteX708" fmla="*/ 36881 w 7467600"/>
              <a:gd name="connsiteY708" fmla="*/ 4200118 h 6858000"/>
              <a:gd name="connsiteX709" fmla="*/ 910534 w 7467600"/>
              <a:gd name="connsiteY709" fmla="*/ 3629753 h 6858000"/>
              <a:gd name="connsiteX710" fmla="*/ 1578717 w 7467600"/>
              <a:gd name="connsiteY710" fmla="*/ 3575982 h 6858000"/>
              <a:gd name="connsiteX711" fmla="*/ 2338780 w 7467600"/>
              <a:gd name="connsiteY711" fmla="*/ 3033725 h 6858000"/>
              <a:gd name="connsiteX712" fmla="*/ 1807991 w 7467600"/>
              <a:gd name="connsiteY712" fmla="*/ 2807184 h 6858000"/>
              <a:gd name="connsiteX713" fmla="*/ 1416358 w 7467600"/>
              <a:gd name="connsiteY713" fmla="*/ 3112571 h 6858000"/>
              <a:gd name="connsiteX714" fmla="*/ 939066 w 7467600"/>
              <a:gd name="connsiteY714" fmla="*/ 3378798 h 6858000"/>
              <a:gd name="connsiteX715" fmla="*/ 115099 w 7467600"/>
              <a:gd name="connsiteY715" fmla="*/ 3607650 h 6858000"/>
              <a:gd name="connsiteX716" fmla="*/ 97284 w 7467600"/>
              <a:gd name="connsiteY716" fmla="*/ 3520393 h 6858000"/>
              <a:gd name="connsiteX717" fmla="*/ 922050 w 7467600"/>
              <a:gd name="connsiteY717" fmla="*/ 3074867 h 6858000"/>
              <a:gd name="connsiteX718" fmla="*/ 1405265 w 7467600"/>
              <a:gd name="connsiteY718" fmla="*/ 3016319 h 6858000"/>
              <a:gd name="connsiteX719" fmla="*/ 1407512 w 7467600"/>
              <a:gd name="connsiteY719" fmla="*/ 3018001 h 6858000"/>
              <a:gd name="connsiteX720" fmla="*/ 1726266 w 7467600"/>
              <a:gd name="connsiteY720" fmla="*/ 2777274 h 6858000"/>
              <a:gd name="connsiteX721" fmla="*/ 625390 w 7467600"/>
              <a:gd name="connsiteY721" fmla="*/ 2514541 h 6858000"/>
              <a:gd name="connsiteX722" fmla="*/ 619799 w 7467600"/>
              <a:gd name="connsiteY722" fmla="*/ 2527180 h 6858000"/>
              <a:gd name="connsiteX723" fmla="*/ 310030 w 7467600"/>
              <a:gd name="connsiteY723" fmla="*/ 2771818 h 6858000"/>
              <a:gd name="connsiteX724" fmla="*/ 173877 w 7467600"/>
              <a:gd name="connsiteY724" fmla="*/ 2937056 h 6858000"/>
              <a:gd name="connsiteX725" fmla="*/ 77889 w 7467600"/>
              <a:gd name="connsiteY725" fmla="*/ 3138440 h 6858000"/>
              <a:gd name="connsiteX726" fmla="*/ 0 w 7467600"/>
              <a:gd name="connsiteY726" fmla="*/ 3271395 h 6858000"/>
              <a:gd name="connsiteX727" fmla="*/ 0 w 7467600"/>
              <a:gd name="connsiteY727" fmla="*/ 3153002 h 6858000"/>
              <a:gd name="connsiteX728" fmla="*/ 2386 w 7467600"/>
              <a:gd name="connsiteY728" fmla="*/ 3149203 h 6858000"/>
              <a:gd name="connsiteX729" fmla="*/ 89753 w 7467600"/>
              <a:gd name="connsiteY729" fmla="*/ 2987702 h 6858000"/>
              <a:gd name="connsiteX730" fmla="*/ 76869 w 7467600"/>
              <a:gd name="connsiteY730" fmla="*/ 3005404 h 6858000"/>
              <a:gd name="connsiteX731" fmla="*/ 32049 w 7467600"/>
              <a:gd name="connsiteY731" fmla="*/ 3065814 h 6858000"/>
              <a:gd name="connsiteX732" fmla="*/ 0 w 7467600"/>
              <a:gd name="connsiteY732" fmla="*/ 3108744 h 6858000"/>
              <a:gd name="connsiteX733" fmla="*/ 0 w 7467600"/>
              <a:gd name="connsiteY733" fmla="*/ 3058059 h 6858000"/>
              <a:gd name="connsiteX734" fmla="*/ 7610 w 7467600"/>
              <a:gd name="connsiteY734" fmla="*/ 3047889 h 6858000"/>
              <a:gd name="connsiteX735" fmla="*/ 52419 w 7467600"/>
              <a:gd name="connsiteY735" fmla="*/ 2987479 h 6858000"/>
              <a:gd name="connsiteX736" fmla="*/ 59142 w 7467600"/>
              <a:gd name="connsiteY736" fmla="*/ 2978488 h 6858000"/>
              <a:gd name="connsiteX737" fmla="*/ 0 w 7467600"/>
              <a:gd name="connsiteY737" fmla="*/ 3015334 h 6858000"/>
              <a:gd name="connsiteX738" fmla="*/ 0 w 7467600"/>
              <a:gd name="connsiteY738" fmla="*/ 2914286 h 6858000"/>
              <a:gd name="connsiteX739" fmla="*/ 36383 w 7467600"/>
              <a:gd name="connsiteY739" fmla="*/ 2901128 h 6858000"/>
              <a:gd name="connsiteX740" fmla="*/ 156329 w 7467600"/>
              <a:gd name="connsiteY740" fmla="*/ 2840533 h 6858000"/>
              <a:gd name="connsiteX741" fmla="*/ 358355 w 7467600"/>
              <a:gd name="connsiteY741" fmla="*/ 2620471 h 6858000"/>
              <a:gd name="connsiteX742" fmla="*/ 510577 w 7467600"/>
              <a:gd name="connsiteY742" fmla="*/ 2501244 h 6858000"/>
              <a:gd name="connsiteX743" fmla="*/ 211967 w 7467600"/>
              <a:gd name="connsiteY743" fmla="*/ 2479171 h 6858000"/>
              <a:gd name="connsiteX744" fmla="*/ 0 w 7467600"/>
              <a:gd name="connsiteY744" fmla="*/ 2476398 h 6858000"/>
              <a:gd name="connsiteX745" fmla="*/ 0 w 7467600"/>
              <a:gd name="connsiteY745" fmla="*/ 2389189 h 6858000"/>
              <a:gd name="connsiteX746" fmla="*/ 103062 w 7467600"/>
              <a:gd name="connsiteY746" fmla="*/ 2389518 h 6858000"/>
              <a:gd name="connsiteX747" fmla="*/ 510734 w 7467600"/>
              <a:gd name="connsiteY747" fmla="*/ 2416201 h 6858000"/>
              <a:gd name="connsiteX748" fmla="*/ 279257 w 7467600"/>
              <a:gd name="connsiteY748" fmla="*/ 2092102 h 6858000"/>
              <a:gd name="connsiteX749" fmla="*/ 65265 w 7467600"/>
              <a:gd name="connsiteY749" fmla="*/ 2006049 h 6858000"/>
              <a:gd name="connsiteX750" fmla="*/ 0 w 7467600"/>
              <a:gd name="connsiteY750" fmla="*/ 1982532 h 6858000"/>
              <a:gd name="connsiteX751" fmla="*/ 0 w 7467600"/>
              <a:gd name="connsiteY751" fmla="*/ 1912789 h 6858000"/>
              <a:gd name="connsiteX752" fmla="*/ 97460 w 7467600"/>
              <a:gd name="connsiteY752" fmla="*/ 1953725 h 6858000"/>
              <a:gd name="connsiteX753" fmla="*/ 221272 w 7467600"/>
              <a:gd name="connsiteY753" fmla="*/ 1980766 h 6858000"/>
              <a:gd name="connsiteX754" fmla="*/ 116765 w 7467600"/>
              <a:gd name="connsiteY754" fmla="*/ 1911033 h 6858000"/>
              <a:gd name="connsiteX755" fmla="*/ 16405 w 7467600"/>
              <a:gd name="connsiteY755" fmla="*/ 1803412 h 6858000"/>
              <a:gd name="connsiteX756" fmla="*/ 0 w 7467600"/>
              <a:gd name="connsiteY756" fmla="*/ 1784777 h 6858000"/>
              <a:gd name="connsiteX757" fmla="*/ 0 w 7467600"/>
              <a:gd name="connsiteY757" fmla="*/ 1740082 h 6858000"/>
              <a:gd name="connsiteX758" fmla="*/ 39394 w 7467600"/>
              <a:gd name="connsiteY758" fmla="*/ 1784856 h 6858000"/>
              <a:gd name="connsiteX759" fmla="*/ 135813 w 7467600"/>
              <a:gd name="connsiteY759" fmla="*/ 1888838 h 6858000"/>
              <a:gd name="connsiteX760" fmla="*/ 242575 w 7467600"/>
              <a:gd name="connsiteY760" fmla="*/ 1958841 h 6858000"/>
              <a:gd name="connsiteX761" fmla="*/ 82197 w 7467600"/>
              <a:gd name="connsiteY761" fmla="*/ 1754826 h 6858000"/>
              <a:gd name="connsiteX762" fmla="*/ 0 w 7467600"/>
              <a:gd name="connsiteY762" fmla="*/ 1679650 h 6858000"/>
              <a:gd name="connsiteX763" fmla="*/ 0 w 7467600"/>
              <a:gd name="connsiteY763" fmla="*/ 1602463 h 6858000"/>
              <a:gd name="connsiteX764" fmla="*/ 84689 w 7467600"/>
              <a:gd name="connsiteY764" fmla="*/ 1677442 h 6858000"/>
              <a:gd name="connsiteX765" fmla="*/ 298437 w 7467600"/>
              <a:gd name="connsiteY765" fmla="*/ 1968019 h 6858000"/>
              <a:gd name="connsiteX766" fmla="*/ 227269 w 7467600"/>
              <a:gd name="connsiteY766" fmla="*/ 1114064 h 6858000"/>
              <a:gd name="connsiteX767" fmla="*/ 248003 w 7467600"/>
              <a:gd name="connsiteY767" fmla="*/ 1089613 h 6858000"/>
              <a:gd name="connsiteX768" fmla="*/ 427020 w 7467600"/>
              <a:gd name="connsiteY768" fmla="*/ 1619803 h 6858000"/>
              <a:gd name="connsiteX769" fmla="*/ 340345 w 7467600"/>
              <a:gd name="connsiteY769" fmla="*/ 2027739 h 6858000"/>
              <a:gd name="connsiteX770" fmla="*/ 360865 w 7467600"/>
              <a:gd name="connsiteY770" fmla="*/ 2044827 h 6858000"/>
              <a:gd name="connsiteX771" fmla="*/ 560414 w 7467600"/>
              <a:gd name="connsiteY771" fmla="*/ 2421457 h 6858000"/>
              <a:gd name="connsiteX772" fmla="*/ 1359703 w 7467600"/>
              <a:gd name="connsiteY772" fmla="*/ 2578554 h 6858000"/>
              <a:gd name="connsiteX773" fmla="*/ 1359422 w 7467600"/>
              <a:gd name="connsiteY773" fmla="*/ 2577994 h 6858000"/>
              <a:gd name="connsiteX774" fmla="*/ 828701 w 7467600"/>
              <a:gd name="connsiteY774" fmla="*/ 1839520 h 6858000"/>
              <a:gd name="connsiteX775" fmla="*/ 494427 w 7467600"/>
              <a:gd name="connsiteY775" fmla="*/ 1092333 h 6858000"/>
              <a:gd name="connsiteX776" fmla="*/ 506322 w 7467600"/>
              <a:gd name="connsiteY776" fmla="*/ 1020997 h 6858000"/>
              <a:gd name="connsiteX777" fmla="*/ 4570198 w 7467600"/>
              <a:gd name="connsiteY777" fmla="*/ 978081 h 6858000"/>
              <a:gd name="connsiteX778" fmla="*/ 4523691 w 7467600"/>
              <a:gd name="connsiteY778" fmla="*/ 1127776 h 6858000"/>
              <a:gd name="connsiteX779" fmla="*/ 4509875 w 7467600"/>
              <a:gd name="connsiteY779" fmla="*/ 1167552 h 6858000"/>
              <a:gd name="connsiteX780" fmla="*/ 4478168 w 7467600"/>
              <a:gd name="connsiteY780" fmla="*/ 1260735 h 6858000"/>
              <a:gd name="connsiteX781" fmla="*/ 4409309 w 7467600"/>
              <a:gd name="connsiteY781" fmla="*/ 1666996 h 6858000"/>
              <a:gd name="connsiteX782" fmla="*/ 4370031 w 7467600"/>
              <a:gd name="connsiteY782" fmla="*/ 1955666 h 6858000"/>
              <a:gd name="connsiteX783" fmla="*/ 4570198 w 7467600"/>
              <a:gd name="connsiteY783" fmla="*/ 978081 h 6858000"/>
              <a:gd name="connsiteX784" fmla="*/ 4557898 w 7467600"/>
              <a:gd name="connsiteY784" fmla="*/ 900011 h 6858000"/>
              <a:gd name="connsiteX785" fmla="*/ 4344840 w 7467600"/>
              <a:gd name="connsiteY785" fmla="*/ 1922038 h 6858000"/>
              <a:gd name="connsiteX786" fmla="*/ 4378710 w 7467600"/>
              <a:gd name="connsiteY786" fmla="*/ 1665516 h 6858000"/>
              <a:gd name="connsiteX787" fmla="*/ 4448798 w 7467600"/>
              <a:gd name="connsiteY787" fmla="*/ 1253024 h 6858000"/>
              <a:gd name="connsiteX788" fmla="*/ 4480315 w 7467600"/>
              <a:gd name="connsiteY788" fmla="*/ 1158454 h 6858000"/>
              <a:gd name="connsiteX789" fmla="*/ 4494133 w 7467600"/>
              <a:gd name="connsiteY789" fmla="*/ 1118676 h 6858000"/>
              <a:gd name="connsiteX790" fmla="*/ 4557898 w 7467600"/>
              <a:gd name="connsiteY790" fmla="*/ 900011 h 6858000"/>
              <a:gd name="connsiteX791" fmla="*/ 5870151 w 7467600"/>
              <a:gd name="connsiteY791" fmla="*/ 898890 h 6858000"/>
              <a:gd name="connsiteX792" fmla="*/ 5861335 w 7467600"/>
              <a:gd name="connsiteY792" fmla="*/ 899177 h 6858000"/>
              <a:gd name="connsiteX793" fmla="*/ 5843702 w 7467600"/>
              <a:gd name="connsiteY793" fmla="*/ 899748 h 6858000"/>
              <a:gd name="connsiteX794" fmla="*/ 5651107 w 7467600"/>
              <a:gd name="connsiteY794" fmla="*/ 920306 h 6858000"/>
              <a:gd name="connsiteX795" fmla="*/ 5459407 w 7467600"/>
              <a:gd name="connsiteY795" fmla="*/ 940975 h 6858000"/>
              <a:gd name="connsiteX796" fmla="*/ 5374846 w 7467600"/>
              <a:gd name="connsiteY796" fmla="*/ 941988 h 6858000"/>
              <a:gd name="connsiteX797" fmla="*/ 5256105 w 7467600"/>
              <a:gd name="connsiteY797" fmla="*/ 945632 h 6858000"/>
              <a:gd name="connsiteX798" fmla="*/ 5107071 w 7467600"/>
              <a:gd name="connsiteY798" fmla="*/ 969720 h 6858000"/>
              <a:gd name="connsiteX799" fmla="*/ 4998681 w 7467600"/>
              <a:gd name="connsiteY799" fmla="*/ 988771 h 6858000"/>
              <a:gd name="connsiteX800" fmla="*/ 5870151 w 7467600"/>
              <a:gd name="connsiteY800" fmla="*/ 898890 h 6858000"/>
              <a:gd name="connsiteX801" fmla="*/ 5504425 w 7467600"/>
              <a:gd name="connsiteY801" fmla="*/ 848067 h 6858000"/>
              <a:gd name="connsiteX802" fmla="*/ 4968849 w 7467600"/>
              <a:gd name="connsiteY802" fmla="*/ 962318 h 6858000"/>
              <a:gd name="connsiteX803" fmla="*/ 5104039 w 7467600"/>
              <a:gd name="connsiteY803" fmla="*/ 940634 h 6858000"/>
              <a:gd name="connsiteX804" fmla="*/ 5256311 w 7467600"/>
              <a:gd name="connsiteY804" fmla="*/ 916490 h 6858000"/>
              <a:gd name="connsiteX805" fmla="*/ 5377381 w 7467600"/>
              <a:gd name="connsiteY805" fmla="*/ 912671 h 6858000"/>
              <a:gd name="connsiteX806" fmla="*/ 5460148 w 7467600"/>
              <a:gd name="connsiteY806" fmla="*/ 911442 h 6858000"/>
              <a:gd name="connsiteX807" fmla="*/ 5648971 w 7467600"/>
              <a:gd name="connsiteY807" fmla="*/ 891331 h 6858000"/>
              <a:gd name="connsiteX808" fmla="*/ 5844807 w 7467600"/>
              <a:gd name="connsiteY808" fmla="*/ 870718 h 6858000"/>
              <a:gd name="connsiteX809" fmla="*/ 5862975 w 7467600"/>
              <a:gd name="connsiteY809" fmla="*/ 869756 h 6858000"/>
              <a:gd name="connsiteX810" fmla="*/ 5920887 w 7467600"/>
              <a:gd name="connsiteY810" fmla="*/ 865929 h 6858000"/>
              <a:gd name="connsiteX811" fmla="*/ 5504425 w 7467600"/>
              <a:gd name="connsiteY811" fmla="*/ 848067 h 6858000"/>
              <a:gd name="connsiteX812" fmla="*/ 3607114 w 7467600"/>
              <a:gd name="connsiteY812" fmla="*/ 467441 h 6858000"/>
              <a:gd name="connsiteX813" fmla="*/ 3296242 w 7467600"/>
              <a:gd name="connsiteY813" fmla="*/ 807991 h 6858000"/>
              <a:gd name="connsiteX814" fmla="*/ 3174674 w 7467600"/>
              <a:gd name="connsiteY814" fmla="*/ 919759 h 6858000"/>
              <a:gd name="connsiteX815" fmla="*/ 3042978 w 7467600"/>
              <a:gd name="connsiteY815" fmla="*/ 1054894 h 6858000"/>
              <a:gd name="connsiteX816" fmla="*/ 2968914 w 7467600"/>
              <a:gd name="connsiteY816" fmla="*/ 1133756 h 6858000"/>
              <a:gd name="connsiteX817" fmla="*/ 3103823 w 7467600"/>
              <a:gd name="connsiteY817" fmla="*/ 1026814 h 6858000"/>
              <a:gd name="connsiteX818" fmla="*/ 3607114 w 7467600"/>
              <a:gd name="connsiteY818" fmla="*/ 467441 h 6858000"/>
              <a:gd name="connsiteX819" fmla="*/ 3744487 w 7467600"/>
              <a:gd name="connsiteY819" fmla="*/ 383136 h 6858000"/>
              <a:gd name="connsiteX820" fmla="*/ 3970213 w 7467600"/>
              <a:gd name="connsiteY820" fmla="*/ 995559 h 6858000"/>
              <a:gd name="connsiteX821" fmla="*/ 3744487 w 7467600"/>
              <a:gd name="connsiteY821" fmla="*/ 383136 h 6858000"/>
              <a:gd name="connsiteX822" fmla="*/ 3624562 w 7467600"/>
              <a:gd name="connsiteY822" fmla="*/ 367041 h 6858000"/>
              <a:gd name="connsiteX823" fmla="*/ 3489712 w 7467600"/>
              <a:gd name="connsiteY823" fmla="*/ 485386 h 6858000"/>
              <a:gd name="connsiteX824" fmla="*/ 3182994 w 7467600"/>
              <a:gd name="connsiteY824" fmla="*/ 828265 h 6858000"/>
              <a:gd name="connsiteX825" fmla="*/ 2892114 w 7467600"/>
              <a:gd name="connsiteY825" fmla="*/ 1172635 h 6858000"/>
              <a:gd name="connsiteX826" fmla="*/ 3021459 w 7467600"/>
              <a:gd name="connsiteY826" fmla="*/ 1035385 h 6858000"/>
              <a:gd name="connsiteX827" fmla="*/ 3153873 w 7467600"/>
              <a:gd name="connsiteY827" fmla="*/ 898971 h 6858000"/>
              <a:gd name="connsiteX828" fmla="*/ 3276511 w 7467600"/>
              <a:gd name="connsiteY828" fmla="*/ 786423 h 6858000"/>
              <a:gd name="connsiteX829" fmla="*/ 3584154 w 7467600"/>
              <a:gd name="connsiteY829" fmla="*/ 448218 h 6858000"/>
              <a:gd name="connsiteX830" fmla="*/ 3624562 w 7467600"/>
              <a:gd name="connsiteY830" fmla="*/ 367041 h 6858000"/>
              <a:gd name="connsiteX831" fmla="*/ 3766672 w 7467600"/>
              <a:gd name="connsiteY831" fmla="*/ 359429 h 6858000"/>
              <a:gd name="connsiteX832" fmla="*/ 3996338 w 7467600"/>
              <a:gd name="connsiteY832" fmla="*/ 968237 h 6858000"/>
              <a:gd name="connsiteX833" fmla="*/ 3766672 w 7467600"/>
              <a:gd name="connsiteY833" fmla="*/ 359429 h 6858000"/>
              <a:gd name="connsiteX834" fmla="*/ 5805386 w 7467600"/>
              <a:gd name="connsiteY834" fmla="*/ 239240 h 6858000"/>
              <a:gd name="connsiteX835" fmla="*/ 5736947 w 7467600"/>
              <a:gd name="connsiteY835" fmla="*/ 261367 h 6858000"/>
              <a:gd name="connsiteX836" fmla="*/ 5427012 w 7467600"/>
              <a:gd name="connsiteY836" fmla="*/ 311272 h 6858000"/>
              <a:gd name="connsiteX837" fmla="*/ 5147818 w 7467600"/>
              <a:gd name="connsiteY837" fmla="*/ 322112 h 6858000"/>
              <a:gd name="connsiteX838" fmla="*/ 5060854 w 7467600"/>
              <a:gd name="connsiteY838" fmla="*/ 311882 h 6858000"/>
              <a:gd name="connsiteX839" fmla="*/ 4945989 w 7467600"/>
              <a:gd name="connsiteY839" fmla="*/ 300516 h 6858000"/>
              <a:gd name="connsiteX840" fmla="*/ 5410479 w 7467600"/>
              <a:gd name="connsiteY840" fmla="*/ 348434 h 6858000"/>
              <a:gd name="connsiteX841" fmla="*/ 5805386 w 7467600"/>
              <a:gd name="connsiteY841" fmla="*/ 239240 h 6858000"/>
              <a:gd name="connsiteX842" fmla="*/ 5905192 w 7467600"/>
              <a:gd name="connsiteY842" fmla="*/ 163079 h 6858000"/>
              <a:gd name="connsiteX843" fmla="*/ 5865655 w 7467600"/>
              <a:gd name="connsiteY843" fmla="*/ 171901 h 6858000"/>
              <a:gd name="connsiteX844" fmla="*/ 5259740 w 7467600"/>
              <a:gd name="connsiteY844" fmla="*/ 257013 h 6858000"/>
              <a:gd name="connsiteX845" fmla="*/ 5208466 w 7467600"/>
              <a:gd name="connsiteY845" fmla="*/ 257550 h 6858000"/>
              <a:gd name="connsiteX846" fmla="*/ 4980204 w 7467600"/>
              <a:gd name="connsiteY846" fmla="*/ 271903 h 6858000"/>
              <a:gd name="connsiteX847" fmla="*/ 5068068 w 7467600"/>
              <a:gd name="connsiteY847" fmla="*/ 282244 h 6858000"/>
              <a:gd name="connsiteX848" fmla="*/ 5153231 w 7467600"/>
              <a:gd name="connsiteY848" fmla="*/ 292240 h 6858000"/>
              <a:gd name="connsiteX849" fmla="*/ 5426491 w 7467600"/>
              <a:gd name="connsiteY849" fmla="*/ 281128 h 6858000"/>
              <a:gd name="connsiteX850" fmla="*/ 5731212 w 7467600"/>
              <a:gd name="connsiteY850" fmla="*/ 231951 h 6858000"/>
              <a:gd name="connsiteX851" fmla="*/ 5905192 w 7467600"/>
              <a:gd name="connsiteY851" fmla="*/ 163079 h 6858000"/>
              <a:gd name="connsiteX852" fmla="*/ 5944437 w 7467600"/>
              <a:gd name="connsiteY852" fmla="*/ 113829 h 6858000"/>
              <a:gd name="connsiteX853" fmla="*/ 5825032 w 7467600"/>
              <a:gd name="connsiteY853" fmla="*/ 146405 h 6858000"/>
              <a:gd name="connsiteX854" fmla="*/ 4955599 w 7467600"/>
              <a:gd name="connsiteY854" fmla="*/ 247008 h 6858000"/>
              <a:gd name="connsiteX855" fmla="*/ 5210104 w 7467600"/>
              <a:gd name="connsiteY855" fmla="*/ 228123 h 6858000"/>
              <a:gd name="connsiteX856" fmla="*/ 5261015 w 7467600"/>
              <a:gd name="connsiteY856" fmla="*/ 227087 h 6858000"/>
              <a:gd name="connsiteX857" fmla="*/ 5861181 w 7467600"/>
              <a:gd name="connsiteY857" fmla="*/ 143093 h 6858000"/>
              <a:gd name="connsiteX858" fmla="*/ 5961252 w 7467600"/>
              <a:gd name="connsiteY858" fmla="*/ 114820 h 6858000"/>
              <a:gd name="connsiteX859" fmla="*/ 5944437 w 7467600"/>
              <a:gd name="connsiteY859" fmla="*/ 113829 h 6858000"/>
              <a:gd name="connsiteX860" fmla="*/ 3882765 w 7467600"/>
              <a:gd name="connsiteY860" fmla="*/ 0 h 6858000"/>
              <a:gd name="connsiteX861" fmla="*/ 3995099 w 7467600"/>
              <a:gd name="connsiteY861" fmla="*/ 0 h 6858000"/>
              <a:gd name="connsiteX862" fmla="*/ 4163818 w 7467600"/>
              <a:gd name="connsiteY862" fmla="*/ 234104 h 6858000"/>
              <a:gd name="connsiteX863" fmla="*/ 4172099 w 7467600"/>
              <a:gd name="connsiteY863" fmla="*/ 234207 h 6858000"/>
              <a:gd name="connsiteX864" fmla="*/ 4784282 w 7467600"/>
              <a:gd name="connsiteY864" fmla="*/ 276561 h 6858000"/>
              <a:gd name="connsiteX865" fmla="*/ 4801687 w 7467600"/>
              <a:gd name="connsiteY865" fmla="*/ 267764 h 6858000"/>
              <a:gd name="connsiteX866" fmla="*/ 6082788 w 7467600"/>
              <a:gd name="connsiteY866" fmla="*/ 64119 h 6858000"/>
              <a:gd name="connsiteX867" fmla="*/ 6099442 w 7467600"/>
              <a:gd name="connsiteY867" fmla="*/ 82568 h 6858000"/>
              <a:gd name="connsiteX868" fmla="*/ 4804137 w 7467600"/>
              <a:gd name="connsiteY868" fmla="*/ 320931 h 6858000"/>
              <a:gd name="connsiteX869" fmla="*/ 4227047 w 7467600"/>
              <a:gd name="connsiteY869" fmla="*/ 313415 h 6858000"/>
              <a:gd name="connsiteX870" fmla="*/ 4346041 w 7467600"/>
              <a:gd name="connsiteY870" fmla="*/ 456086 h 6858000"/>
              <a:gd name="connsiteX871" fmla="*/ 4870967 w 7467600"/>
              <a:gd name="connsiteY871" fmla="*/ 963061 h 6858000"/>
              <a:gd name="connsiteX872" fmla="*/ 4889647 w 7467600"/>
              <a:gd name="connsiteY872" fmla="*/ 957147 h 6858000"/>
              <a:gd name="connsiteX873" fmla="*/ 5422504 w 7467600"/>
              <a:gd name="connsiteY873" fmla="*/ 805191 h 6858000"/>
              <a:gd name="connsiteX874" fmla="*/ 6087656 w 7467600"/>
              <a:gd name="connsiteY874" fmla="*/ 826703 h 6858000"/>
              <a:gd name="connsiteX875" fmla="*/ 6058717 w 7467600"/>
              <a:gd name="connsiteY875" fmla="*/ 865992 h 6858000"/>
              <a:gd name="connsiteX876" fmla="*/ 4974153 w 7467600"/>
              <a:gd name="connsiteY876" fmla="*/ 1045456 h 6858000"/>
              <a:gd name="connsiteX877" fmla="*/ 5627835 w 7467600"/>
              <a:gd name="connsiteY877" fmla="*/ 1472077 h 6858000"/>
              <a:gd name="connsiteX878" fmla="*/ 5629817 w 7467600"/>
              <a:gd name="connsiteY878" fmla="*/ 1471412 h 6858000"/>
              <a:gd name="connsiteX879" fmla="*/ 5634124 w 7467600"/>
              <a:gd name="connsiteY879" fmla="*/ 1470572 h 6858000"/>
              <a:gd name="connsiteX880" fmla="*/ 5755832 w 7467600"/>
              <a:gd name="connsiteY880" fmla="*/ 1383886 h 6858000"/>
              <a:gd name="connsiteX881" fmla="*/ 6014186 w 7467600"/>
              <a:gd name="connsiteY881" fmla="*/ 1279799 h 6858000"/>
              <a:gd name="connsiteX882" fmla="*/ 6901619 w 7467600"/>
              <a:gd name="connsiteY882" fmla="*/ 1047874 h 6858000"/>
              <a:gd name="connsiteX883" fmla="*/ 6931566 w 7467600"/>
              <a:gd name="connsiteY883" fmla="*/ 1062034 h 6858000"/>
              <a:gd name="connsiteX884" fmla="*/ 5790982 w 7467600"/>
              <a:gd name="connsiteY884" fmla="*/ 1561380 h 6858000"/>
              <a:gd name="connsiteX885" fmla="*/ 6188971 w 7467600"/>
              <a:gd name="connsiteY885" fmla="*/ 1755168 h 6858000"/>
              <a:gd name="connsiteX886" fmla="*/ 6202446 w 7467600"/>
              <a:gd name="connsiteY886" fmla="*/ 1752268 h 6858000"/>
              <a:gd name="connsiteX887" fmla="*/ 7179560 w 7467600"/>
              <a:gd name="connsiteY887" fmla="*/ 1467551 h 6858000"/>
              <a:gd name="connsiteX888" fmla="*/ 7158730 w 7467600"/>
              <a:gd name="connsiteY888" fmla="*/ 1507835 h 6858000"/>
              <a:gd name="connsiteX889" fmla="*/ 6326959 w 7467600"/>
              <a:gd name="connsiteY889" fmla="*/ 1817686 h 6858000"/>
              <a:gd name="connsiteX890" fmla="*/ 6537433 w 7467600"/>
              <a:gd name="connsiteY890" fmla="*/ 1907790 h 6858000"/>
              <a:gd name="connsiteX891" fmla="*/ 6550221 w 7467600"/>
              <a:gd name="connsiteY891" fmla="*/ 1910729 h 6858000"/>
              <a:gd name="connsiteX892" fmla="*/ 6964438 w 7467600"/>
              <a:gd name="connsiteY892" fmla="*/ 2209505 h 6858000"/>
              <a:gd name="connsiteX893" fmla="*/ 7367862 w 7467600"/>
              <a:gd name="connsiteY893" fmla="*/ 2806833 h 6858000"/>
              <a:gd name="connsiteX894" fmla="*/ 7364329 w 7467600"/>
              <a:gd name="connsiteY894" fmla="*/ 2826907 h 6858000"/>
              <a:gd name="connsiteX895" fmla="*/ 7290545 w 7467600"/>
              <a:gd name="connsiteY895" fmla="*/ 2850663 h 6858000"/>
              <a:gd name="connsiteX896" fmla="*/ 6472036 w 7467600"/>
              <a:gd name="connsiteY896" fmla="*/ 1959003 h 6858000"/>
              <a:gd name="connsiteX897" fmla="*/ 5792897 w 7467600"/>
              <a:gd name="connsiteY897" fmla="*/ 1647747 h 6858000"/>
              <a:gd name="connsiteX898" fmla="*/ 5842751 w 7467600"/>
              <a:gd name="connsiteY898" fmla="*/ 1816112 h 6858000"/>
              <a:gd name="connsiteX899" fmla="*/ 5847424 w 7467600"/>
              <a:gd name="connsiteY899" fmla="*/ 1815776 h 6858000"/>
              <a:gd name="connsiteX900" fmla="*/ 6399821 w 7467600"/>
              <a:gd name="connsiteY900" fmla="*/ 2344799 h 6858000"/>
              <a:gd name="connsiteX901" fmla="*/ 6323232 w 7467600"/>
              <a:gd name="connsiteY901" fmla="*/ 2389634 h 6858000"/>
              <a:gd name="connsiteX902" fmla="*/ 5942958 w 7467600"/>
              <a:gd name="connsiteY902" fmla="*/ 2077708 h 6858000"/>
              <a:gd name="connsiteX903" fmla="*/ 5921559 w 7467600"/>
              <a:gd name="connsiteY903" fmla="*/ 2378596 h 6858000"/>
              <a:gd name="connsiteX904" fmla="*/ 5817651 w 7467600"/>
              <a:gd name="connsiteY904" fmla="*/ 3023919 h 6858000"/>
              <a:gd name="connsiteX905" fmla="*/ 5729634 w 7467600"/>
              <a:gd name="connsiteY905" fmla="*/ 3051849 h 6858000"/>
              <a:gd name="connsiteX906" fmla="*/ 5611018 w 7467600"/>
              <a:gd name="connsiteY906" fmla="*/ 2316769 h 6858000"/>
              <a:gd name="connsiteX907" fmla="*/ 5687608 w 7467600"/>
              <a:gd name="connsiteY907" fmla="*/ 2039972 h 6858000"/>
              <a:gd name="connsiteX908" fmla="*/ 5657554 w 7467600"/>
              <a:gd name="connsiteY908" fmla="*/ 1576445 h 6858000"/>
              <a:gd name="connsiteX909" fmla="*/ 5150475 w 7467600"/>
              <a:gd name="connsiteY909" fmla="*/ 1274012 h 6858000"/>
              <a:gd name="connsiteX910" fmla="*/ 5349142 w 7467600"/>
              <a:gd name="connsiteY910" fmla="*/ 2204405 h 6858000"/>
              <a:gd name="connsiteX911" fmla="*/ 5262214 w 7467600"/>
              <a:gd name="connsiteY911" fmla="*/ 2233836 h 6858000"/>
              <a:gd name="connsiteX912" fmla="*/ 4981539 w 7467600"/>
              <a:gd name="connsiteY912" fmla="*/ 1542201 h 6858000"/>
              <a:gd name="connsiteX913" fmla="*/ 4958461 w 7467600"/>
              <a:gd name="connsiteY913" fmla="*/ 1136957 h 6858000"/>
              <a:gd name="connsiteX914" fmla="*/ 4655015 w 7467600"/>
              <a:gd name="connsiteY914" fmla="*/ 891426 h 6858000"/>
              <a:gd name="connsiteX915" fmla="*/ 4348002 w 7467600"/>
              <a:gd name="connsiteY915" fmla="*/ 2205895 h 6858000"/>
              <a:gd name="connsiteX916" fmla="*/ 4262250 w 7467600"/>
              <a:gd name="connsiteY916" fmla="*/ 2219972 h 6858000"/>
              <a:gd name="connsiteX917" fmla="*/ 4550611 w 7467600"/>
              <a:gd name="connsiteY917" fmla="*/ 817540 h 6858000"/>
              <a:gd name="connsiteX918" fmla="*/ 4564418 w 7467600"/>
              <a:gd name="connsiteY918" fmla="*/ 808293 h 6858000"/>
              <a:gd name="connsiteX919" fmla="*/ 4266388 w 7467600"/>
              <a:gd name="connsiteY919" fmla="*/ 500083 h 6858000"/>
              <a:gd name="connsiteX920" fmla="*/ 4032842 w 7467600"/>
              <a:gd name="connsiteY920" fmla="*/ 211809 h 6858000"/>
              <a:gd name="connsiteX921" fmla="*/ 3882765 w 7467600"/>
              <a:gd name="connsiteY921" fmla="*/ 0 h 6858000"/>
              <a:gd name="connsiteX922" fmla="*/ 3721337 w 7467600"/>
              <a:gd name="connsiteY922" fmla="*/ 0 h 6858000"/>
              <a:gd name="connsiteX923" fmla="*/ 3797544 w 7467600"/>
              <a:gd name="connsiteY923" fmla="*/ 0 h 6858000"/>
              <a:gd name="connsiteX924" fmla="*/ 3775734 w 7467600"/>
              <a:gd name="connsiteY924" fmla="*/ 95131 h 6858000"/>
              <a:gd name="connsiteX925" fmla="*/ 3724807 w 7467600"/>
              <a:gd name="connsiteY925" fmla="*/ 272257 h 6858000"/>
              <a:gd name="connsiteX926" fmla="*/ 3726844 w 7467600"/>
              <a:gd name="connsiteY926" fmla="*/ 282988 h 6858000"/>
              <a:gd name="connsiteX927" fmla="*/ 3742664 w 7467600"/>
              <a:gd name="connsiteY927" fmla="*/ 279918 h 6858000"/>
              <a:gd name="connsiteX928" fmla="*/ 4103910 w 7467600"/>
              <a:gd name="connsiteY928" fmla="*/ 1161917 h 6858000"/>
              <a:gd name="connsiteX929" fmla="*/ 4020269 w 7467600"/>
              <a:gd name="connsiteY929" fmla="*/ 1200406 h 6858000"/>
              <a:gd name="connsiteX930" fmla="*/ 3674882 w 7467600"/>
              <a:gd name="connsiteY930" fmla="*/ 488524 h 6858000"/>
              <a:gd name="connsiteX931" fmla="*/ 3132682 w 7467600"/>
              <a:gd name="connsiteY931" fmla="*/ 1072284 h 6858000"/>
              <a:gd name="connsiteX932" fmla="*/ 2716346 w 7467600"/>
              <a:gd name="connsiteY932" fmla="*/ 1276376 h 6858000"/>
              <a:gd name="connsiteX933" fmla="*/ 2716772 w 7467600"/>
              <a:gd name="connsiteY933" fmla="*/ 1255462 h 6858000"/>
              <a:gd name="connsiteX934" fmla="*/ 3471096 w 7467600"/>
              <a:gd name="connsiteY934" fmla="*/ 437072 h 6858000"/>
              <a:gd name="connsiteX935" fmla="*/ 3639057 w 7467600"/>
              <a:gd name="connsiteY935" fmla="*/ 286334 h 6858000"/>
              <a:gd name="connsiteX936" fmla="*/ 3640309 w 7467600"/>
              <a:gd name="connsiteY936" fmla="*/ 284664 h 6858000"/>
              <a:gd name="connsiteX937" fmla="*/ 3646022 w 7467600"/>
              <a:gd name="connsiteY937" fmla="*/ 276711 h 6858000"/>
              <a:gd name="connsiteX938" fmla="*/ 3707943 w 7467600"/>
              <a:gd name="connsiteY938" fmla="*/ 65958 h 6858000"/>
              <a:gd name="connsiteX939" fmla="*/ 3721337 w 7467600"/>
              <a:gd name="connsiteY939" fmla="*/ 0 h 6858000"/>
              <a:gd name="connsiteX940" fmla="*/ 2867960 w 7467600"/>
              <a:gd name="connsiteY940" fmla="*/ 0 h 6858000"/>
              <a:gd name="connsiteX941" fmla="*/ 2926351 w 7467600"/>
              <a:gd name="connsiteY941" fmla="*/ 0 h 6858000"/>
              <a:gd name="connsiteX942" fmla="*/ 2902823 w 7467600"/>
              <a:gd name="connsiteY942" fmla="*/ 262929 h 6858000"/>
              <a:gd name="connsiteX943" fmla="*/ 2940663 w 7467600"/>
              <a:gd name="connsiteY943" fmla="*/ 140884 h 6858000"/>
              <a:gd name="connsiteX944" fmla="*/ 2947039 w 7467600"/>
              <a:gd name="connsiteY944" fmla="*/ 122524 h 6858000"/>
              <a:gd name="connsiteX945" fmla="*/ 2984316 w 7467600"/>
              <a:gd name="connsiteY945" fmla="*/ 0 h 6858000"/>
              <a:gd name="connsiteX946" fmla="*/ 3016114 w 7467600"/>
              <a:gd name="connsiteY946" fmla="*/ 0 h 6858000"/>
              <a:gd name="connsiteX947" fmla="*/ 2979949 w 7467600"/>
              <a:gd name="connsiteY947" fmla="*/ 119274 h 6858000"/>
              <a:gd name="connsiteX948" fmla="*/ 3023879 w 7467600"/>
              <a:gd name="connsiteY948" fmla="*/ 0 h 6858000"/>
              <a:gd name="connsiteX949" fmla="*/ 3105400 w 7467600"/>
              <a:gd name="connsiteY949" fmla="*/ 0 h 6858000"/>
              <a:gd name="connsiteX950" fmla="*/ 3094669 w 7467600"/>
              <a:gd name="connsiteY950" fmla="*/ 30308 h 6858000"/>
              <a:gd name="connsiteX951" fmla="*/ 2901945 w 7467600"/>
              <a:gd name="connsiteY951" fmla="*/ 466538 h 6858000"/>
              <a:gd name="connsiteX952" fmla="*/ 2815209 w 7467600"/>
              <a:gd name="connsiteY952" fmla="*/ 497361 h 6858000"/>
              <a:gd name="connsiteX953" fmla="*/ 2844845 w 7467600"/>
              <a:gd name="connsiteY953" fmla="*/ 127638 h 6858000"/>
              <a:gd name="connsiteX954" fmla="*/ 2867960 w 7467600"/>
              <a:gd name="connsiteY954" fmla="*/ 0 h 6858000"/>
              <a:gd name="connsiteX955" fmla="*/ 1057230 w 7467600"/>
              <a:gd name="connsiteY955" fmla="*/ 0 h 6858000"/>
              <a:gd name="connsiteX956" fmla="*/ 1111003 w 7467600"/>
              <a:gd name="connsiteY956" fmla="*/ 0 h 6858000"/>
              <a:gd name="connsiteX957" fmla="*/ 1125553 w 7467600"/>
              <a:gd name="connsiteY957" fmla="*/ 52588 h 6858000"/>
              <a:gd name="connsiteX958" fmla="*/ 1304276 w 7467600"/>
              <a:gd name="connsiteY958" fmla="*/ 476275 h 6858000"/>
              <a:gd name="connsiteX959" fmla="*/ 1492066 w 7467600"/>
              <a:gd name="connsiteY959" fmla="*/ 886333 h 6858000"/>
              <a:gd name="connsiteX960" fmla="*/ 1423698 w 7467600"/>
              <a:gd name="connsiteY960" fmla="*/ 710817 h 6858000"/>
              <a:gd name="connsiteX961" fmla="*/ 1357609 w 7467600"/>
              <a:gd name="connsiteY961" fmla="*/ 532892 h 6858000"/>
              <a:gd name="connsiteX962" fmla="*/ 1309550 w 7467600"/>
              <a:gd name="connsiteY962" fmla="*/ 374031 h 6858000"/>
              <a:gd name="connsiteX963" fmla="*/ 1193673 w 7467600"/>
              <a:gd name="connsiteY963" fmla="*/ 49533 h 6858000"/>
              <a:gd name="connsiteX964" fmla="*/ 1164391 w 7467600"/>
              <a:gd name="connsiteY964" fmla="*/ 0 h 6858000"/>
              <a:gd name="connsiteX965" fmla="*/ 1200666 w 7467600"/>
              <a:gd name="connsiteY965" fmla="*/ 0 h 6858000"/>
              <a:gd name="connsiteX966" fmla="*/ 1223408 w 7467600"/>
              <a:gd name="connsiteY966" fmla="*/ 38996 h 6858000"/>
              <a:gd name="connsiteX967" fmla="*/ 1339635 w 7467600"/>
              <a:gd name="connsiteY967" fmla="*/ 365517 h 6858000"/>
              <a:gd name="connsiteX968" fmla="*/ 1387469 w 7467600"/>
              <a:gd name="connsiteY968" fmla="*/ 523079 h 6858000"/>
              <a:gd name="connsiteX969" fmla="*/ 1452685 w 7467600"/>
              <a:gd name="connsiteY969" fmla="*/ 699806 h 6858000"/>
              <a:gd name="connsiteX970" fmla="*/ 1492092 w 7467600"/>
              <a:gd name="connsiteY970" fmla="*/ 800424 h 6858000"/>
              <a:gd name="connsiteX971" fmla="*/ 1455302 w 7467600"/>
              <a:gd name="connsiteY971" fmla="*/ 632913 h 6858000"/>
              <a:gd name="connsiteX972" fmla="*/ 1222336 w 7467600"/>
              <a:gd name="connsiteY972" fmla="*/ 9480 h 6858000"/>
              <a:gd name="connsiteX973" fmla="*/ 1214634 w 7467600"/>
              <a:gd name="connsiteY973" fmla="*/ 0 h 6858000"/>
              <a:gd name="connsiteX974" fmla="*/ 1289827 w 7467600"/>
              <a:gd name="connsiteY974" fmla="*/ 0 h 6858000"/>
              <a:gd name="connsiteX975" fmla="*/ 1321076 w 7467600"/>
              <a:gd name="connsiteY975" fmla="*/ 59722 h 6858000"/>
              <a:gd name="connsiteX976" fmla="*/ 1512579 w 7467600"/>
              <a:gd name="connsiteY976" fmla="*/ 626441 h 6858000"/>
              <a:gd name="connsiteX977" fmla="*/ 1506076 w 7467600"/>
              <a:gd name="connsiteY977" fmla="*/ 1089289 h 6858000"/>
              <a:gd name="connsiteX978" fmla="*/ 1486346 w 7467600"/>
              <a:gd name="connsiteY978" fmla="*/ 1079919 h 6858000"/>
              <a:gd name="connsiteX979" fmla="*/ 1070511 w 7467600"/>
              <a:gd name="connsiteY979" fmla="*/ 48609 h 6858000"/>
              <a:gd name="connsiteX980" fmla="*/ 1057230 w 7467600"/>
              <a:gd name="connsiteY980" fmla="*/ 0 h 6858000"/>
              <a:gd name="connsiteX981" fmla="*/ 43151 w 7467600"/>
              <a:gd name="connsiteY981" fmla="*/ 0 h 6858000"/>
              <a:gd name="connsiteX982" fmla="*/ 95283 w 7467600"/>
              <a:gd name="connsiteY982" fmla="*/ 0 h 6858000"/>
              <a:gd name="connsiteX983" fmla="*/ 300708 w 7467600"/>
              <a:gd name="connsiteY983" fmla="*/ 154571 h 6858000"/>
              <a:gd name="connsiteX984" fmla="*/ 530414 w 7467600"/>
              <a:gd name="connsiteY984" fmla="*/ 354673 h 6858000"/>
              <a:gd name="connsiteX985" fmla="*/ 333785 w 7467600"/>
              <a:gd name="connsiteY985" fmla="*/ 161564 h 6858000"/>
              <a:gd name="connsiteX986" fmla="*/ 147005 w 7467600"/>
              <a:gd name="connsiteY986" fmla="*/ 0 h 6858000"/>
              <a:gd name="connsiteX987" fmla="*/ 272509 w 7467600"/>
              <a:gd name="connsiteY987" fmla="*/ 0 h 6858000"/>
              <a:gd name="connsiteX988" fmla="*/ 326276 w 7467600"/>
              <a:gd name="connsiteY988" fmla="*/ 45847 h 6858000"/>
              <a:gd name="connsiteX989" fmla="*/ 823759 w 7467600"/>
              <a:gd name="connsiteY989" fmla="*/ 574145 h 6858000"/>
              <a:gd name="connsiteX990" fmla="*/ 811254 w 7467600"/>
              <a:gd name="connsiteY990" fmla="*/ 665546 h 6858000"/>
              <a:gd name="connsiteX991" fmla="*/ 154042 w 7467600"/>
              <a:gd name="connsiteY991" fmla="*/ 261522 h 6858000"/>
              <a:gd name="connsiteX992" fmla="*/ 13550 w 7467600"/>
              <a:gd name="connsiteY992" fmla="*/ 158423 h 6858000"/>
              <a:gd name="connsiteX993" fmla="*/ 0 w 7467600"/>
              <a:gd name="connsiteY993" fmla="*/ 146618 h 6858000"/>
              <a:gd name="connsiteX994" fmla="*/ 0 w 7467600"/>
              <a:gd name="connsiteY994" fmla="*/ 59161 h 6858000"/>
              <a:gd name="connsiteX995" fmla="*/ 45427 w 7467600"/>
              <a:gd name="connsiteY995" fmla="*/ 101078 h 6858000"/>
              <a:gd name="connsiteX996" fmla="*/ 630103 w 7467600"/>
              <a:gd name="connsiteY996" fmla="*/ 485885 h 6858000"/>
              <a:gd name="connsiteX997" fmla="*/ 532040 w 7467600"/>
              <a:gd name="connsiteY997" fmla="*/ 399359 h 6858000"/>
              <a:gd name="connsiteX998" fmla="*/ 517618 w 7467600"/>
              <a:gd name="connsiteY998" fmla="*/ 385726 h 6858000"/>
              <a:gd name="connsiteX999" fmla="*/ 285074 w 7467600"/>
              <a:gd name="connsiteY999" fmla="*/ 182755 h 6858000"/>
              <a:gd name="connsiteX1000" fmla="*/ 43151 w 7467600"/>
              <a:gd name="connsiteY100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7368569 w 7467600"/>
              <a:gd name="connsiteY143" fmla="*/ 5270182 h 6858000"/>
              <a:gd name="connsiteX144" fmla="*/ 1903353 w 7467600"/>
              <a:gd name="connsiteY144" fmla="*/ 5044827 h 6858000"/>
              <a:gd name="connsiteX145" fmla="*/ 1936931 w 7467600"/>
              <a:gd name="connsiteY145" fmla="*/ 5093954 h 6858000"/>
              <a:gd name="connsiteX146" fmla="*/ 2195868 w 7467600"/>
              <a:gd name="connsiteY146" fmla="*/ 5396574 h 6858000"/>
              <a:gd name="connsiteX147" fmla="*/ 2088852 w 7467600"/>
              <a:gd name="connsiteY147" fmla="*/ 5166123 h 6858000"/>
              <a:gd name="connsiteX148" fmla="*/ 1958241 w 7467600"/>
              <a:gd name="connsiteY148" fmla="*/ 5067955 h 6858000"/>
              <a:gd name="connsiteX149" fmla="*/ 1903353 w 7467600"/>
              <a:gd name="connsiteY149" fmla="*/ 5044827 h 6858000"/>
              <a:gd name="connsiteX150" fmla="*/ 1979378 w 7467600"/>
              <a:gd name="connsiteY150" fmla="*/ 4769504 h 6858000"/>
              <a:gd name="connsiteX151" fmla="*/ 2882120 w 7467600"/>
              <a:gd name="connsiteY151" fmla="*/ 5064547 h 6858000"/>
              <a:gd name="connsiteX152" fmla="*/ 2793103 w 7467600"/>
              <a:gd name="connsiteY152" fmla="*/ 5039699 h 6858000"/>
              <a:gd name="connsiteX153" fmla="*/ 2770041 w 7467600"/>
              <a:gd name="connsiteY153" fmla="*/ 5033634 h 6858000"/>
              <a:gd name="connsiteX154" fmla="*/ 1979378 w 7467600"/>
              <a:gd name="connsiteY154" fmla="*/ 4769504 h 6858000"/>
              <a:gd name="connsiteX155" fmla="*/ 1927410 w 7467600"/>
              <a:gd name="connsiteY155" fmla="*/ 4716164 h 6858000"/>
              <a:gd name="connsiteX156" fmla="*/ 1959587 w 7467600"/>
              <a:gd name="connsiteY156" fmla="*/ 4728849 h 6858000"/>
              <a:gd name="connsiteX157" fmla="*/ 2777707 w 7467600"/>
              <a:gd name="connsiteY157" fmla="*/ 5003991 h 6858000"/>
              <a:gd name="connsiteX158" fmla="*/ 2800768 w 7467600"/>
              <a:gd name="connsiteY158" fmla="*/ 5010056 h 6858000"/>
              <a:gd name="connsiteX159" fmla="*/ 2879408 w 7467600"/>
              <a:gd name="connsiteY159" fmla="*/ 5031590 h 6858000"/>
              <a:gd name="connsiteX160" fmla="*/ 2862295 w 7467600"/>
              <a:gd name="connsiteY160" fmla="*/ 5022958 h 6858000"/>
              <a:gd name="connsiteX161" fmla="*/ 2813343 w 7467600"/>
              <a:gd name="connsiteY161" fmla="*/ 4998369 h 6858000"/>
              <a:gd name="connsiteX162" fmla="*/ 2646245 w 7467600"/>
              <a:gd name="connsiteY162" fmla="*/ 4930999 h 6858000"/>
              <a:gd name="connsiteX163" fmla="*/ 1999243 w 7467600"/>
              <a:gd name="connsiteY163" fmla="*/ 4730524 h 6858000"/>
              <a:gd name="connsiteX164" fmla="*/ 1979527 w 7467600"/>
              <a:gd name="connsiteY164" fmla="*/ 4726651 h 6858000"/>
              <a:gd name="connsiteX165" fmla="*/ 1927410 w 7467600"/>
              <a:gd name="connsiteY165" fmla="*/ 4716164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310106 w 7467600"/>
              <a:gd name="connsiteY195" fmla="*/ 3943217 h 6858000"/>
              <a:gd name="connsiteX196" fmla="*/ 1423113 w 7467600"/>
              <a:gd name="connsiteY196" fmla="*/ 3874565 h 6858000"/>
              <a:gd name="connsiteX197" fmla="*/ 1260565 w 7467600"/>
              <a:gd name="connsiteY197" fmla="*/ 4031982 h 6858000"/>
              <a:gd name="connsiteX198" fmla="*/ 901900 w 7467600"/>
              <a:gd name="connsiteY198" fmla="*/ 4421236 h 6858000"/>
              <a:gd name="connsiteX199" fmla="*/ 845044 w 7467600"/>
              <a:gd name="connsiteY199" fmla="*/ 4502436 h 6858000"/>
              <a:gd name="connsiteX200" fmla="*/ 685926 w 7467600"/>
              <a:gd name="connsiteY200" fmla="*/ 4703069 h 6858000"/>
              <a:gd name="connsiteX201" fmla="*/ 684248 w 7467600"/>
              <a:gd name="connsiteY201" fmla="*/ 4706721 h 6858000"/>
              <a:gd name="connsiteX202" fmla="*/ 1423113 w 7467600"/>
              <a:gd name="connsiteY202" fmla="*/ 3874565 h 6858000"/>
              <a:gd name="connsiteX203" fmla="*/ 3316479 w 7467600"/>
              <a:gd name="connsiteY203" fmla="*/ 3872136 h 6858000"/>
              <a:gd name="connsiteX204" fmla="*/ 3546806 w 7467600"/>
              <a:gd name="connsiteY204" fmla="*/ 4356139 h 6858000"/>
              <a:gd name="connsiteX205" fmla="*/ 3364433 w 7467600"/>
              <a:gd name="connsiteY205" fmla="*/ 3953121 h 6858000"/>
              <a:gd name="connsiteX206" fmla="*/ 3316479 w 7467600"/>
              <a:gd name="connsiteY206" fmla="*/ 3872136 h 6858000"/>
              <a:gd name="connsiteX207" fmla="*/ 3291335 w 7467600"/>
              <a:gd name="connsiteY207" fmla="*/ 3767420 h 6858000"/>
              <a:gd name="connsiteX208" fmla="*/ 3390805 w 7467600"/>
              <a:gd name="connsiteY208" fmla="*/ 3937163 h 6858000"/>
              <a:gd name="connsiteX209" fmla="*/ 3579062 w 7467600"/>
              <a:gd name="connsiteY209" fmla="*/ 4359040 h 6858000"/>
              <a:gd name="connsiteX210" fmla="*/ 3467355 w 7467600"/>
              <a:gd name="connsiteY210" fmla="*/ 3988130 h 6858000"/>
              <a:gd name="connsiteX211" fmla="*/ 3310753 w 7467600"/>
              <a:gd name="connsiteY211" fmla="*/ 3787140 h 6858000"/>
              <a:gd name="connsiteX212" fmla="*/ 3291335 w 7467600"/>
              <a:gd name="connsiteY212" fmla="*/ 3767420 h 6858000"/>
              <a:gd name="connsiteX213" fmla="*/ 1635889 w 7467600"/>
              <a:gd name="connsiteY213" fmla="*/ 3709494 h 6858000"/>
              <a:gd name="connsiteX214" fmla="*/ 1634800 w 7467600"/>
              <a:gd name="connsiteY214" fmla="*/ 3731111 h 6858000"/>
              <a:gd name="connsiteX215" fmla="*/ 1635889 w 7467600"/>
              <a:gd name="connsiteY215" fmla="*/ 3709494 h 6858000"/>
              <a:gd name="connsiteX216" fmla="*/ 1510397 w 7467600"/>
              <a:gd name="connsiteY216" fmla="*/ 3684705 h 6858000"/>
              <a:gd name="connsiteX217" fmla="*/ 1146550 w 7467600"/>
              <a:gd name="connsiteY217" fmla="*/ 3802012 h 6858000"/>
              <a:gd name="connsiteX218" fmla="*/ 698834 w 7467600"/>
              <a:gd name="connsiteY218" fmla="*/ 3952272 h 6858000"/>
              <a:gd name="connsiteX219" fmla="*/ 34256 w 7467600"/>
              <a:gd name="connsiteY219" fmla="*/ 4347603 h 6858000"/>
              <a:gd name="connsiteX220" fmla="*/ 527241 w 7467600"/>
              <a:gd name="connsiteY220" fmla="*/ 4065078 h 6858000"/>
              <a:gd name="connsiteX221" fmla="*/ 1510397 w 7467600"/>
              <a:gd name="connsiteY221" fmla="*/ 3684705 h 6858000"/>
              <a:gd name="connsiteX222" fmla="*/ 1313114 w 7467600"/>
              <a:gd name="connsiteY222" fmla="*/ 3655216 h 6858000"/>
              <a:gd name="connsiteX223" fmla="*/ 1109304 w 7467600"/>
              <a:gd name="connsiteY223" fmla="*/ 3669030 h 6858000"/>
              <a:gd name="connsiteX224" fmla="*/ 8129 w 7467600"/>
              <a:gd name="connsiteY224" fmla="*/ 4330519 h 6858000"/>
              <a:gd name="connsiteX225" fmla="*/ 687572 w 7467600"/>
              <a:gd name="connsiteY225" fmla="*/ 3925629 h 6858000"/>
              <a:gd name="connsiteX226" fmla="*/ 1138365 w 7467600"/>
              <a:gd name="connsiteY226" fmla="*/ 3774515 h 6858000"/>
              <a:gd name="connsiteX227" fmla="*/ 1505579 w 7467600"/>
              <a:gd name="connsiteY227" fmla="*/ 3655526 h 6858000"/>
              <a:gd name="connsiteX228" fmla="*/ 1313114 w 7467600"/>
              <a:gd name="connsiteY228" fmla="*/ 3655216 h 6858000"/>
              <a:gd name="connsiteX229" fmla="*/ 3655073 w 7467600"/>
              <a:gd name="connsiteY229" fmla="*/ 3650884 h 6858000"/>
              <a:gd name="connsiteX230" fmla="*/ 3989938 w 7467600"/>
              <a:gd name="connsiteY230" fmla="*/ 3991685 h 6858000"/>
              <a:gd name="connsiteX231" fmla="*/ 4393907 w 7467600"/>
              <a:gd name="connsiteY231" fmla="*/ 4261258 h 6858000"/>
              <a:gd name="connsiteX232" fmla="*/ 4648051 w 7467600"/>
              <a:gd name="connsiteY232" fmla="*/ 4374051 h 6858000"/>
              <a:gd name="connsiteX233" fmla="*/ 4383389 w 7467600"/>
              <a:gd name="connsiteY233" fmla="*/ 4184369 h 6858000"/>
              <a:gd name="connsiteX234" fmla="*/ 4165508 w 7467600"/>
              <a:gd name="connsiteY234" fmla="*/ 4035196 h 6858000"/>
              <a:gd name="connsiteX235" fmla="*/ 4068162 w 7467600"/>
              <a:gd name="connsiteY235" fmla="*/ 3953394 h 6858000"/>
              <a:gd name="connsiteX236" fmla="*/ 3981416 w 7467600"/>
              <a:gd name="connsiteY236" fmla="*/ 3880482 h 6858000"/>
              <a:gd name="connsiteX237" fmla="*/ 3800147 w 7467600"/>
              <a:gd name="connsiteY237" fmla="*/ 3749872 h 6858000"/>
              <a:gd name="connsiteX238" fmla="*/ 3655073 w 7467600"/>
              <a:gd name="connsiteY238" fmla="*/ 3650884 h 6858000"/>
              <a:gd name="connsiteX239" fmla="*/ 3670252 w 7467600"/>
              <a:gd name="connsiteY239" fmla="*/ 3622798 h 6858000"/>
              <a:gd name="connsiteX240" fmla="*/ 3817258 w 7467600"/>
              <a:gd name="connsiteY240" fmla="*/ 3723577 h 6858000"/>
              <a:gd name="connsiteX241" fmla="*/ 4000461 w 7467600"/>
              <a:gd name="connsiteY241" fmla="*/ 3855966 h 6858000"/>
              <a:gd name="connsiteX242" fmla="*/ 4088180 w 7467600"/>
              <a:gd name="connsiteY242" fmla="*/ 3929774 h 6858000"/>
              <a:gd name="connsiteX243" fmla="*/ 4184555 w 7467600"/>
              <a:gd name="connsiteY243" fmla="*/ 4010683 h 6858000"/>
              <a:gd name="connsiteX244" fmla="*/ 4399563 w 7467600"/>
              <a:gd name="connsiteY244" fmla="*/ 4158106 h 6858000"/>
              <a:gd name="connsiteX245" fmla="*/ 4684469 w 7467600"/>
              <a:gd name="connsiteY245" fmla="*/ 4364680 h 6858000"/>
              <a:gd name="connsiteX246" fmla="*/ 4690271 w 7467600"/>
              <a:gd name="connsiteY246" fmla="*/ 4370034 h 6858000"/>
              <a:gd name="connsiteX247" fmla="*/ 4136093 w 7467600"/>
              <a:gd name="connsiteY247" fmla="*/ 3858466 h 6858000"/>
              <a:gd name="connsiteX248" fmla="*/ 3670252 w 7467600"/>
              <a:gd name="connsiteY248" fmla="*/ 3622798 h 6858000"/>
              <a:gd name="connsiteX249" fmla="*/ 4440129 w 7467600"/>
              <a:gd name="connsiteY249" fmla="*/ 3448571 h 6858000"/>
              <a:gd name="connsiteX250" fmla="*/ 4856525 w 7467600"/>
              <a:gd name="connsiteY250" fmla="*/ 3915351 h 6858000"/>
              <a:gd name="connsiteX251" fmla="*/ 5059055 w 7467600"/>
              <a:gd name="connsiteY251" fmla="*/ 4108918 h 6858000"/>
              <a:gd name="connsiteX252" fmla="*/ 5290070 w 7467600"/>
              <a:gd name="connsiteY252" fmla="*/ 4263619 h 6858000"/>
              <a:gd name="connsiteX253" fmla="*/ 4834991 w 7467600"/>
              <a:gd name="connsiteY253" fmla="*/ 3830985 h 6858000"/>
              <a:gd name="connsiteX254" fmla="*/ 4440129 w 7467600"/>
              <a:gd name="connsiteY254" fmla="*/ 3448571 h 6858000"/>
              <a:gd name="connsiteX255" fmla="*/ 4441737 w 7467600"/>
              <a:gd name="connsiteY255" fmla="*/ 3399734 h 6858000"/>
              <a:gd name="connsiteX256" fmla="*/ 4431236 w 7467600"/>
              <a:gd name="connsiteY256" fmla="*/ 3400954 h 6858000"/>
              <a:gd name="connsiteX257" fmla="*/ 4557150 w 7467600"/>
              <a:gd name="connsiteY257" fmla="*/ 3510023 h 6858000"/>
              <a:gd name="connsiteX258" fmla="*/ 4856936 w 7467600"/>
              <a:gd name="connsiteY258" fmla="*/ 3809146 h 6858000"/>
              <a:gd name="connsiteX259" fmla="*/ 5111996 w 7467600"/>
              <a:gd name="connsiteY259" fmla="*/ 4065759 h 6858000"/>
              <a:gd name="connsiteX260" fmla="*/ 5388878 w 7467600"/>
              <a:gd name="connsiteY260" fmla="*/ 4300185 h 6858000"/>
              <a:gd name="connsiteX261" fmla="*/ 5425556 w 7467600"/>
              <a:gd name="connsiteY261" fmla="*/ 4308967 h 6858000"/>
              <a:gd name="connsiteX262" fmla="*/ 4943646 w 7467600"/>
              <a:gd name="connsiteY262" fmla="*/ 3822916 h 6858000"/>
              <a:gd name="connsiteX263" fmla="*/ 4594837 w 7467600"/>
              <a:gd name="connsiteY263" fmla="*/ 3532274 h 6858000"/>
              <a:gd name="connsiteX264" fmla="*/ 4441737 w 7467600"/>
              <a:gd name="connsiteY264" fmla="*/ 3399734 h 6858000"/>
              <a:gd name="connsiteX265" fmla="*/ 5425834 w 7467600"/>
              <a:gd name="connsiteY265" fmla="*/ 3162785 h 6858000"/>
              <a:gd name="connsiteX266" fmla="*/ 5401644 w 7467600"/>
              <a:gd name="connsiteY266" fmla="*/ 3617847 h 6858000"/>
              <a:gd name="connsiteX267" fmla="*/ 5467256 w 7467600"/>
              <a:gd name="connsiteY267" fmla="*/ 4175494 h 6858000"/>
              <a:gd name="connsiteX268" fmla="*/ 5448069 w 7467600"/>
              <a:gd name="connsiteY268" fmla="*/ 3567554 h 6858000"/>
              <a:gd name="connsiteX269" fmla="*/ 5425834 w 7467600"/>
              <a:gd name="connsiteY269" fmla="*/ 3162785 h 6858000"/>
              <a:gd name="connsiteX270" fmla="*/ 1318687 w 7467600"/>
              <a:gd name="connsiteY270" fmla="*/ 3113840 h 6858000"/>
              <a:gd name="connsiteX271" fmla="*/ 1066793 w 7467600"/>
              <a:gd name="connsiteY271" fmla="*/ 3212171 h 6858000"/>
              <a:gd name="connsiteX272" fmla="*/ 993319 w 7467600"/>
              <a:gd name="connsiteY272" fmla="*/ 3247648 h 6858000"/>
              <a:gd name="connsiteX273" fmla="*/ 853081 w 7467600"/>
              <a:gd name="connsiteY273" fmla="*/ 3312410 h 6858000"/>
              <a:gd name="connsiteX274" fmla="*/ 805957 w 7467600"/>
              <a:gd name="connsiteY274" fmla="*/ 3330443 h 6858000"/>
              <a:gd name="connsiteX275" fmla="*/ 1318687 w 7467600"/>
              <a:gd name="connsiteY275" fmla="*/ 3113840 h 6858000"/>
              <a:gd name="connsiteX276" fmla="*/ 5453702 w 7467600"/>
              <a:gd name="connsiteY276" fmla="*/ 3090882 h 6858000"/>
              <a:gd name="connsiteX277" fmla="*/ 5480135 w 7467600"/>
              <a:gd name="connsiteY277" fmla="*/ 3565802 h 6858000"/>
              <a:gd name="connsiteX278" fmla="*/ 5499023 w 7467600"/>
              <a:gd name="connsiteY278" fmla="*/ 4166310 h 6858000"/>
              <a:gd name="connsiteX279" fmla="*/ 5547022 w 7467600"/>
              <a:gd name="connsiteY279" fmla="*/ 3607838 h 6858000"/>
              <a:gd name="connsiteX280" fmla="*/ 5515964 w 7467600"/>
              <a:gd name="connsiteY280" fmla="*/ 3378541 h 6858000"/>
              <a:gd name="connsiteX281" fmla="*/ 5453702 w 7467600"/>
              <a:gd name="connsiteY281" fmla="*/ 3090882 h 6858000"/>
              <a:gd name="connsiteX282" fmla="*/ 1238695 w 7467600"/>
              <a:gd name="connsiteY282" fmla="*/ 3076820 h 6858000"/>
              <a:gd name="connsiteX283" fmla="*/ 716371 w 7467600"/>
              <a:gd name="connsiteY283" fmla="*/ 3293249 h 6858000"/>
              <a:gd name="connsiteX284" fmla="*/ 579522 w 7467600"/>
              <a:gd name="connsiteY284" fmla="*/ 3371759 h 6858000"/>
              <a:gd name="connsiteX285" fmla="*/ 600288 w 7467600"/>
              <a:gd name="connsiteY285" fmla="*/ 3365555 h 6858000"/>
              <a:gd name="connsiteX286" fmla="*/ 840692 w 7467600"/>
              <a:gd name="connsiteY286" fmla="*/ 3284921 h 6858000"/>
              <a:gd name="connsiteX287" fmla="*/ 979248 w 7467600"/>
              <a:gd name="connsiteY287" fmla="*/ 3221003 h 6858000"/>
              <a:gd name="connsiteX288" fmla="*/ 1053282 w 7467600"/>
              <a:gd name="connsiteY288" fmla="*/ 3185247 h 6858000"/>
              <a:gd name="connsiteX289" fmla="*/ 1320603 w 7467600"/>
              <a:gd name="connsiteY289" fmla="*/ 3081281 h 6858000"/>
              <a:gd name="connsiteX290" fmla="*/ 1238695 w 7467600"/>
              <a:gd name="connsiteY290" fmla="*/ 3076820 h 6858000"/>
              <a:gd name="connsiteX291" fmla="*/ 5425627 w 7467600"/>
              <a:gd name="connsiteY291" fmla="*/ 2954192 h 6858000"/>
              <a:gd name="connsiteX292" fmla="*/ 5470770 w 7467600"/>
              <a:gd name="connsiteY292" fmla="*/ 3005435 h 6858000"/>
              <a:gd name="connsiteX293" fmla="*/ 5519779 w 7467600"/>
              <a:gd name="connsiteY293" fmla="*/ 4359223 h 6858000"/>
              <a:gd name="connsiteX294" fmla="*/ 5520293 w 7467600"/>
              <a:gd name="connsiteY294" fmla="*/ 4360602 h 6858000"/>
              <a:gd name="connsiteX295" fmla="*/ 5767221 w 7467600"/>
              <a:gd name="connsiteY295" fmla="*/ 4665564 h 6858000"/>
              <a:gd name="connsiteX296" fmla="*/ 6937169 w 7467600"/>
              <a:gd name="connsiteY296" fmla="*/ 4815941 h 6858000"/>
              <a:gd name="connsiteX297" fmla="*/ 6953922 w 7467600"/>
              <a:gd name="connsiteY297" fmla="*/ 4890068 h 6858000"/>
              <a:gd name="connsiteX298" fmla="*/ 6071359 w 7467600"/>
              <a:gd name="connsiteY298" fmla="*/ 4770770 h 6858000"/>
              <a:gd name="connsiteX299" fmla="*/ 6038839 w 7467600"/>
              <a:gd name="connsiteY299" fmla="*/ 4764474 h 6858000"/>
              <a:gd name="connsiteX300" fmla="*/ 6038706 w 7467600"/>
              <a:gd name="connsiteY300" fmla="*/ 4763847 h 6858000"/>
              <a:gd name="connsiteX301" fmla="*/ 6037784 w 7467600"/>
              <a:gd name="connsiteY301" fmla="*/ 4764270 h 6858000"/>
              <a:gd name="connsiteX302" fmla="*/ 6038839 w 7467600"/>
              <a:gd name="connsiteY302" fmla="*/ 4764474 h 6858000"/>
              <a:gd name="connsiteX303" fmla="*/ 6040338 w 7467600"/>
              <a:gd name="connsiteY303" fmla="*/ 4771418 h 6858000"/>
              <a:gd name="connsiteX304" fmla="*/ 6024488 w 7467600"/>
              <a:gd name="connsiteY304" fmla="*/ 4809903 h 6858000"/>
              <a:gd name="connsiteX305" fmla="*/ 5599771 w 7467600"/>
              <a:gd name="connsiteY305" fmla="*/ 5509652 h 6858000"/>
              <a:gd name="connsiteX306" fmla="*/ 5548843 w 7467600"/>
              <a:gd name="connsiteY306" fmla="*/ 5563845 h 6858000"/>
              <a:gd name="connsiteX307" fmla="*/ 5940952 w 7467600"/>
              <a:gd name="connsiteY307" fmla="*/ 6250028 h 6858000"/>
              <a:gd name="connsiteX308" fmla="*/ 6043441 w 7467600"/>
              <a:gd name="connsiteY308" fmla="*/ 6665847 h 6858000"/>
              <a:gd name="connsiteX309" fmla="*/ 6093432 w 7467600"/>
              <a:gd name="connsiteY309" fmla="*/ 6858000 h 6858000"/>
              <a:gd name="connsiteX310" fmla="*/ 6034344 w 7467600"/>
              <a:gd name="connsiteY310" fmla="*/ 6858000 h 6858000"/>
              <a:gd name="connsiteX311" fmla="*/ 6026679 w 7467600"/>
              <a:gd name="connsiteY311" fmla="*/ 6836959 h 6858000"/>
              <a:gd name="connsiteX312" fmla="*/ 5800441 w 7467600"/>
              <a:gd name="connsiteY312" fmla="*/ 6335286 h 6858000"/>
              <a:gd name="connsiteX313" fmla="*/ 5526562 w 7467600"/>
              <a:gd name="connsiteY313" fmla="*/ 5705388 h 6858000"/>
              <a:gd name="connsiteX314" fmla="*/ 5519640 w 7467600"/>
              <a:gd name="connsiteY314" fmla="*/ 5683774 h 6858000"/>
              <a:gd name="connsiteX315" fmla="*/ 5844559 w 7467600"/>
              <a:gd name="connsiteY315" fmla="*/ 6553349 h 6858000"/>
              <a:gd name="connsiteX316" fmla="*/ 5975994 w 7467600"/>
              <a:gd name="connsiteY316" fmla="*/ 6858000 h 6858000"/>
              <a:gd name="connsiteX317" fmla="*/ 5898547 w 7467600"/>
              <a:gd name="connsiteY317" fmla="*/ 6858000 h 6858000"/>
              <a:gd name="connsiteX318" fmla="*/ 5682041 w 7467600"/>
              <a:gd name="connsiteY318" fmla="*/ 6355860 h 6858000"/>
              <a:gd name="connsiteX319" fmla="*/ 5461758 w 7467600"/>
              <a:gd name="connsiteY319" fmla="*/ 5820220 h 6858000"/>
              <a:gd name="connsiteX320" fmla="*/ 5237282 w 7467600"/>
              <a:gd name="connsiteY320" fmla="*/ 6579086 h 6858000"/>
              <a:gd name="connsiteX321" fmla="*/ 5115009 w 7467600"/>
              <a:gd name="connsiteY321" fmla="*/ 6858000 h 6858000"/>
              <a:gd name="connsiteX322" fmla="*/ 5028074 w 7467600"/>
              <a:gd name="connsiteY322" fmla="*/ 6858000 h 6858000"/>
              <a:gd name="connsiteX323" fmla="*/ 5079508 w 7467600"/>
              <a:gd name="connsiteY323" fmla="*/ 6749074 h 6858000"/>
              <a:gd name="connsiteX324" fmla="*/ 5371846 w 7467600"/>
              <a:gd name="connsiteY324" fmla="*/ 5924413 h 6858000"/>
              <a:gd name="connsiteX325" fmla="*/ 5270512 w 7467600"/>
              <a:gd name="connsiteY325" fmla="*/ 6138975 h 6858000"/>
              <a:gd name="connsiteX326" fmla="*/ 5062409 w 7467600"/>
              <a:gd name="connsiteY326" fmla="*/ 6653544 h 6858000"/>
              <a:gd name="connsiteX327" fmla="*/ 5036628 w 7467600"/>
              <a:gd name="connsiteY327" fmla="*/ 6754247 h 6858000"/>
              <a:gd name="connsiteX328" fmla="*/ 5009112 w 7467600"/>
              <a:gd name="connsiteY328" fmla="*/ 6858000 h 6858000"/>
              <a:gd name="connsiteX329" fmla="*/ 4976679 w 7467600"/>
              <a:gd name="connsiteY329" fmla="*/ 6858000 h 6858000"/>
              <a:gd name="connsiteX330" fmla="*/ 5006537 w 7467600"/>
              <a:gd name="connsiteY330" fmla="*/ 6747068 h 6858000"/>
              <a:gd name="connsiteX331" fmla="*/ 5032723 w 7467600"/>
              <a:gd name="connsiteY331" fmla="*/ 6644957 h 6858000"/>
              <a:gd name="connsiteX332" fmla="*/ 5242949 w 7467600"/>
              <a:gd name="connsiteY332" fmla="*/ 6125175 h 6858000"/>
              <a:gd name="connsiteX333" fmla="*/ 5286321 w 7467600"/>
              <a:gd name="connsiteY333" fmla="*/ 6033555 h 6858000"/>
              <a:gd name="connsiteX334" fmla="*/ 5008210 w 7467600"/>
              <a:gd name="connsiteY334" fmla="*/ 6649194 h 6858000"/>
              <a:gd name="connsiteX335" fmla="*/ 4986321 w 7467600"/>
              <a:gd name="connsiteY335" fmla="*/ 6765687 h 6858000"/>
              <a:gd name="connsiteX336" fmla="*/ 4973474 w 7467600"/>
              <a:gd name="connsiteY336" fmla="*/ 6858000 h 6858000"/>
              <a:gd name="connsiteX337" fmla="*/ 4907178 w 7467600"/>
              <a:gd name="connsiteY337" fmla="*/ 6858000 h 6858000"/>
              <a:gd name="connsiteX338" fmla="*/ 4910810 w 7467600"/>
              <a:gd name="connsiteY338" fmla="*/ 6829660 h 6858000"/>
              <a:gd name="connsiteX339" fmla="*/ 4987461 w 7467600"/>
              <a:gd name="connsiteY339" fmla="*/ 6432994 h 6858000"/>
              <a:gd name="connsiteX340" fmla="*/ 5179262 w 7467600"/>
              <a:gd name="connsiteY340" fmla="*/ 6035044 h 6858000"/>
              <a:gd name="connsiteX341" fmla="*/ 4689678 w 7467600"/>
              <a:gd name="connsiteY341" fmla="*/ 6440241 h 6858000"/>
              <a:gd name="connsiteX342" fmla="*/ 4477543 w 7467600"/>
              <a:gd name="connsiteY342" fmla="*/ 6674836 h 6858000"/>
              <a:gd name="connsiteX343" fmla="*/ 4329957 w 7467600"/>
              <a:gd name="connsiteY343" fmla="*/ 6858000 h 6858000"/>
              <a:gd name="connsiteX344" fmla="*/ 4218595 w 7467600"/>
              <a:gd name="connsiteY344" fmla="*/ 6858000 h 6858000"/>
              <a:gd name="connsiteX345" fmla="*/ 4368888 w 7467600"/>
              <a:gd name="connsiteY345" fmla="*/ 6668412 h 6858000"/>
              <a:gd name="connsiteX346" fmla="*/ 4563091 w 7467600"/>
              <a:gd name="connsiteY346" fmla="*/ 6442508 h 6858000"/>
              <a:gd name="connsiteX347" fmla="*/ 5387324 w 7467600"/>
              <a:gd name="connsiteY347" fmla="*/ 5705830 h 6858000"/>
              <a:gd name="connsiteX348" fmla="*/ 5073620 w 7467600"/>
              <a:gd name="connsiteY348" fmla="*/ 5955437 h 6858000"/>
              <a:gd name="connsiteX349" fmla="*/ 4689789 w 7467600"/>
              <a:gd name="connsiteY349" fmla="*/ 6268382 h 6858000"/>
              <a:gd name="connsiteX350" fmla="*/ 4418722 w 7467600"/>
              <a:gd name="connsiteY350" fmla="*/ 6570886 h 6858000"/>
              <a:gd name="connsiteX351" fmla="*/ 4214944 w 7467600"/>
              <a:gd name="connsiteY351" fmla="*/ 6858000 h 6858000"/>
              <a:gd name="connsiteX352" fmla="*/ 4177898 w 7467600"/>
              <a:gd name="connsiteY352" fmla="*/ 6858000 h 6858000"/>
              <a:gd name="connsiteX353" fmla="*/ 4391597 w 7467600"/>
              <a:gd name="connsiteY353" fmla="*/ 6556370 h 6858000"/>
              <a:gd name="connsiteX354" fmla="*/ 4668889 w 7467600"/>
              <a:gd name="connsiteY354" fmla="*/ 6246399 h 6858000"/>
              <a:gd name="connsiteX355" fmla="*/ 5055427 w 7467600"/>
              <a:gd name="connsiteY355" fmla="*/ 5931476 h 6858000"/>
              <a:gd name="connsiteX356" fmla="*/ 5371814 w 7467600"/>
              <a:gd name="connsiteY356" fmla="*/ 5678975 h 6858000"/>
              <a:gd name="connsiteX357" fmla="*/ 4987918 w 7467600"/>
              <a:gd name="connsiteY357" fmla="*/ 5838701 h 6858000"/>
              <a:gd name="connsiteX358" fmla="*/ 4317146 w 7467600"/>
              <a:gd name="connsiteY358" fmla="*/ 6587716 h 6858000"/>
              <a:gd name="connsiteX359" fmla="*/ 4171627 w 7467600"/>
              <a:gd name="connsiteY359" fmla="*/ 6858000 h 6858000"/>
              <a:gd name="connsiteX360" fmla="*/ 4081585 w 7467600"/>
              <a:gd name="connsiteY360" fmla="*/ 6858000 h 6858000"/>
              <a:gd name="connsiteX361" fmla="*/ 4238603 w 7467600"/>
              <a:gd name="connsiteY361" fmla="*/ 6559341 h 6858000"/>
              <a:gd name="connsiteX362" fmla="*/ 4778333 w 7467600"/>
              <a:gd name="connsiteY362" fmla="*/ 5873626 h 6858000"/>
              <a:gd name="connsiteX363" fmla="*/ 5414185 w 7467600"/>
              <a:gd name="connsiteY363" fmla="*/ 5573882 h 6858000"/>
              <a:gd name="connsiteX364" fmla="*/ 5959648 w 7467600"/>
              <a:gd name="connsiteY364" fmla="*/ 4760797 h 6858000"/>
              <a:gd name="connsiteX365" fmla="*/ 5355019 w 7467600"/>
              <a:gd name="connsiteY365" fmla="*/ 4734672 h 6858000"/>
              <a:gd name="connsiteX366" fmla="*/ 5083565 w 7467600"/>
              <a:gd name="connsiteY366" fmla="*/ 5179121 h 6858000"/>
              <a:gd name="connsiteX367" fmla="*/ 4713577 w 7467600"/>
              <a:gd name="connsiteY367" fmla="*/ 5616803 h 6858000"/>
              <a:gd name="connsiteX368" fmla="*/ 3989559 w 7467600"/>
              <a:gd name="connsiteY368" fmla="*/ 6145945 h 6858000"/>
              <a:gd name="connsiteX369" fmla="*/ 3939824 w 7467600"/>
              <a:gd name="connsiteY369" fmla="*/ 6066900 h 6858000"/>
              <a:gd name="connsiteX370" fmla="*/ 4584537 w 7467600"/>
              <a:gd name="connsiteY370" fmla="*/ 5324826 h 6858000"/>
              <a:gd name="connsiteX371" fmla="*/ 5037105 w 7467600"/>
              <a:gd name="connsiteY371" fmla="*/ 5088765 h 6858000"/>
              <a:gd name="connsiteX372" fmla="*/ 5039930 w 7467600"/>
              <a:gd name="connsiteY372" fmla="*/ 5089585 h 6858000"/>
              <a:gd name="connsiteX373" fmla="*/ 5263764 w 7467600"/>
              <a:gd name="connsiteY373" fmla="*/ 4735525 h 6858000"/>
              <a:gd name="connsiteX374" fmla="*/ 4086300 w 7467600"/>
              <a:gd name="connsiteY374" fmla="*/ 4884599 h 6858000"/>
              <a:gd name="connsiteX375" fmla="*/ 4085485 w 7467600"/>
              <a:gd name="connsiteY375" fmla="*/ 4899070 h 6858000"/>
              <a:gd name="connsiteX376" fmla="*/ 3871915 w 7467600"/>
              <a:gd name="connsiteY376" fmla="*/ 5253645 h 6858000"/>
              <a:gd name="connsiteX377" fmla="*/ 3799374 w 7467600"/>
              <a:gd name="connsiteY377" fmla="*/ 5466127 h 6858000"/>
              <a:gd name="connsiteX378" fmla="*/ 3498850 w 7467600"/>
              <a:gd name="connsiteY378" fmla="*/ 6661888 h 6858000"/>
              <a:gd name="connsiteX379" fmla="*/ 3399216 w 7467600"/>
              <a:gd name="connsiteY379" fmla="*/ 6858000 h 6858000"/>
              <a:gd name="connsiteX380" fmla="*/ 3303688 w 7467600"/>
              <a:gd name="connsiteY380" fmla="*/ 6858000 h 6858000"/>
              <a:gd name="connsiteX381" fmla="*/ 3391774 w 7467600"/>
              <a:gd name="connsiteY381" fmla="*/ 6697181 h 6858000"/>
              <a:gd name="connsiteX382" fmla="*/ 3735540 w 7467600"/>
              <a:gd name="connsiteY382" fmla="*/ 5546923 h 6858000"/>
              <a:gd name="connsiteX383" fmla="*/ 3729438 w 7467600"/>
              <a:gd name="connsiteY383" fmla="*/ 5569058 h 6858000"/>
              <a:gd name="connsiteX384" fmla="*/ 3707782 w 7467600"/>
              <a:gd name="connsiteY384" fmla="*/ 5644908 h 6858000"/>
              <a:gd name="connsiteX385" fmla="*/ 3583827 w 7467600"/>
              <a:gd name="connsiteY385" fmla="*/ 6039215 h 6858000"/>
              <a:gd name="connsiteX386" fmla="*/ 3547861 w 7467600"/>
              <a:gd name="connsiteY386" fmla="*/ 6129609 h 6858000"/>
              <a:gd name="connsiteX387" fmla="*/ 3490905 w 7467600"/>
              <a:gd name="connsiteY387" fmla="*/ 6277660 h 6858000"/>
              <a:gd name="connsiteX388" fmla="*/ 3455859 w 7467600"/>
              <a:gd name="connsiteY388" fmla="*/ 6391301 h 6858000"/>
              <a:gd name="connsiteX389" fmla="*/ 3429112 w 7467600"/>
              <a:gd name="connsiteY389" fmla="*/ 6479469 h 6858000"/>
              <a:gd name="connsiteX390" fmla="*/ 3304862 w 7467600"/>
              <a:gd name="connsiteY390" fmla="*/ 6796476 h 6858000"/>
              <a:gd name="connsiteX391" fmla="*/ 3276071 w 7467600"/>
              <a:gd name="connsiteY391" fmla="*/ 6858000 h 6858000"/>
              <a:gd name="connsiteX392" fmla="*/ 3240805 w 7467600"/>
              <a:gd name="connsiteY392" fmla="*/ 6858000 h 6858000"/>
              <a:gd name="connsiteX393" fmla="*/ 3275917 w 7467600"/>
              <a:gd name="connsiteY393" fmla="*/ 6783192 h 6858000"/>
              <a:gd name="connsiteX394" fmla="*/ 3399358 w 7467600"/>
              <a:gd name="connsiteY394" fmla="*/ 6469011 h 6858000"/>
              <a:gd name="connsiteX395" fmla="*/ 3425650 w 7467600"/>
              <a:gd name="connsiteY395" fmla="*/ 6381333 h 6858000"/>
              <a:gd name="connsiteX396" fmla="*/ 3460661 w 7467600"/>
              <a:gd name="connsiteY396" fmla="*/ 6266763 h 6858000"/>
              <a:gd name="connsiteX397" fmla="*/ 3518021 w 7467600"/>
              <a:gd name="connsiteY397" fmla="*/ 6117298 h 6858000"/>
              <a:gd name="connsiteX398" fmla="*/ 3554035 w 7467600"/>
              <a:gd name="connsiteY398" fmla="*/ 6027832 h 6858000"/>
              <a:gd name="connsiteX399" fmla="*/ 3677174 w 7467600"/>
              <a:gd name="connsiteY399" fmla="*/ 5636351 h 6858000"/>
              <a:gd name="connsiteX400" fmla="*/ 3698819 w 7467600"/>
              <a:gd name="connsiteY400" fmla="*/ 5560503 h 6858000"/>
              <a:gd name="connsiteX401" fmla="*/ 3702094 w 7467600"/>
              <a:gd name="connsiteY401" fmla="*/ 5549194 h 6858000"/>
              <a:gd name="connsiteX402" fmla="*/ 3398355 w 7467600"/>
              <a:gd name="connsiteY402" fmla="*/ 6094603 h 6858000"/>
              <a:gd name="connsiteX403" fmla="*/ 3193941 w 7467600"/>
              <a:gd name="connsiteY403" fmla="*/ 6798775 h 6858000"/>
              <a:gd name="connsiteX404" fmla="*/ 3184140 w 7467600"/>
              <a:gd name="connsiteY404" fmla="*/ 6858000 h 6858000"/>
              <a:gd name="connsiteX405" fmla="*/ 3099978 w 7467600"/>
              <a:gd name="connsiteY405" fmla="*/ 6858000 h 6858000"/>
              <a:gd name="connsiteX406" fmla="*/ 3101556 w 7467600"/>
              <a:gd name="connsiteY406" fmla="*/ 6843337 h 6858000"/>
              <a:gd name="connsiteX407" fmla="*/ 3370162 w 7467600"/>
              <a:gd name="connsiteY407" fmla="*/ 5785550 h 6858000"/>
              <a:gd name="connsiteX408" fmla="*/ 3746477 w 7467600"/>
              <a:gd name="connsiteY408" fmla="*/ 5377889 h 6858000"/>
              <a:gd name="connsiteX409" fmla="*/ 3863399 w 7467600"/>
              <a:gd name="connsiteY409" fmla="*/ 5087257 h 6858000"/>
              <a:gd name="connsiteX410" fmla="*/ 3968712 w 7467600"/>
              <a:gd name="connsiteY410" fmla="*/ 4913989 h 6858000"/>
              <a:gd name="connsiteX411" fmla="*/ 2792390 w 7467600"/>
              <a:gd name="connsiteY411" fmla="*/ 5382974 h 6858000"/>
              <a:gd name="connsiteX412" fmla="*/ 2714982 w 7467600"/>
              <a:gd name="connsiteY412" fmla="*/ 5427051 h 6858000"/>
              <a:gd name="connsiteX413" fmla="*/ 2813361 w 7467600"/>
              <a:gd name="connsiteY413" fmla="*/ 6023912 h 6858000"/>
              <a:gd name="connsiteX414" fmla="*/ 2688430 w 7467600"/>
              <a:gd name="connsiteY414" fmla="*/ 6801564 h 6858000"/>
              <a:gd name="connsiteX415" fmla="*/ 2629626 w 7467600"/>
              <a:gd name="connsiteY415" fmla="*/ 6763394 h 6858000"/>
              <a:gd name="connsiteX416" fmla="*/ 2565328 w 7467600"/>
              <a:gd name="connsiteY416" fmla="*/ 5516399 h 6858000"/>
              <a:gd name="connsiteX417" fmla="*/ 1922999 w 7467600"/>
              <a:gd name="connsiteY417" fmla="*/ 5980343 h 6858000"/>
              <a:gd name="connsiteX418" fmla="*/ 1950261 w 7467600"/>
              <a:gd name="connsiteY418" fmla="*/ 6405858 h 6858000"/>
              <a:gd name="connsiteX419" fmla="*/ 2365554 w 7467600"/>
              <a:gd name="connsiteY419" fmla="*/ 6759107 h 6858000"/>
              <a:gd name="connsiteX420" fmla="*/ 2424142 w 7467600"/>
              <a:gd name="connsiteY420" fmla="*/ 6858000 h 6858000"/>
              <a:gd name="connsiteX421" fmla="*/ 2395994 w 7467600"/>
              <a:gd name="connsiteY421" fmla="*/ 6858000 h 6858000"/>
              <a:gd name="connsiteX422" fmla="*/ 2392863 w 7467600"/>
              <a:gd name="connsiteY422" fmla="*/ 6852964 h 6858000"/>
              <a:gd name="connsiteX423" fmla="*/ 2017589 w 7467600"/>
              <a:gd name="connsiteY423" fmla="*/ 6493982 h 6858000"/>
              <a:gd name="connsiteX424" fmla="*/ 2147336 w 7467600"/>
              <a:gd name="connsiteY424" fmla="*/ 6594052 h 6858000"/>
              <a:gd name="connsiteX425" fmla="*/ 2207047 w 7467600"/>
              <a:gd name="connsiteY425" fmla="*/ 6654540 h 6858000"/>
              <a:gd name="connsiteX426" fmla="*/ 2299106 w 7467600"/>
              <a:gd name="connsiteY426" fmla="*/ 6778931 h 6858000"/>
              <a:gd name="connsiteX427" fmla="*/ 2314430 w 7467600"/>
              <a:gd name="connsiteY427" fmla="*/ 6801144 h 6858000"/>
              <a:gd name="connsiteX428" fmla="*/ 2352406 w 7467600"/>
              <a:gd name="connsiteY428" fmla="*/ 6858000 h 6858000"/>
              <a:gd name="connsiteX429" fmla="*/ 2314492 w 7467600"/>
              <a:gd name="connsiteY429" fmla="*/ 6858000 h 6858000"/>
              <a:gd name="connsiteX430" fmla="*/ 2288095 w 7467600"/>
              <a:gd name="connsiteY430" fmla="*/ 6818030 h 6858000"/>
              <a:gd name="connsiteX431" fmla="*/ 2272768 w 7467600"/>
              <a:gd name="connsiteY431" fmla="*/ 6795822 h 6858000"/>
              <a:gd name="connsiteX432" fmla="*/ 2182715 w 7467600"/>
              <a:gd name="connsiteY432" fmla="*/ 6675071 h 6858000"/>
              <a:gd name="connsiteX433" fmla="*/ 2032061 w 7467600"/>
              <a:gd name="connsiteY433" fmla="*/ 6541380 h 6858000"/>
              <a:gd name="connsiteX434" fmla="*/ 2257220 w 7467600"/>
              <a:gd name="connsiteY434" fmla="*/ 6826257 h 6858000"/>
              <a:gd name="connsiteX435" fmla="*/ 2281324 w 7467600"/>
              <a:gd name="connsiteY435" fmla="*/ 6858000 h 6858000"/>
              <a:gd name="connsiteX436" fmla="*/ 2242860 w 7467600"/>
              <a:gd name="connsiteY436" fmla="*/ 6858000 h 6858000"/>
              <a:gd name="connsiteX437" fmla="*/ 2232818 w 7467600"/>
              <a:gd name="connsiteY437" fmla="*/ 6844926 h 6858000"/>
              <a:gd name="connsiteX438" fmla="*/ 1990172 w 7467600"/>
              <a:gd name="connsiteY438" fmla="*/ 6542121 h 6858000"/>
              <a:gd name="connsiteX439" fmla="*/ 2124090 w 7467600"/>
              <a:gd name="connsiteY439" fmla="*/ 6761017 h 6858000"/>
              <a:gd name="connsiteX440" fmla="*/ 2200380 w 7467600"/>
              <a:gd name="connsiteY440" fmla="*/ 6858000 h 6858000"/>
              <a:gd name="connsiteX441" fmla="*/ 2147507 w 7467600"/>
              <a:gd name="connsiteY441" fmla="*/ 6858000 h 6858000"/>
              <a:gd name="connsiteX442" fmla="*/ 2070668 w 7467600"/>
              <a:gd name="connsiteY442" fmla="*/ 6761520 h 6858000"/>
              <a:gd name="connsiteX443" fmla="*/ 1975142 w 7467600"/>
              <a:gd name="connsiteY443" fmla="*/ 6585570 h 6858000"/>
              <a:gd name="connsiteX444" fmla="*/ 2050035 w 7467600"/>
              <a:gd name="connsiteY444" fmla="*/ 6813345 h 6858000"/>
              <a:gd name="connsiteX445" fmla="*/ 2063025 w 7467600"/>
              <a:gd name="connsiteY445" fmla="*/ 6858000 h 6858000"/>
              <a:gd name="connsiteX446" fmla="*/ 2021675 w 7467600"/>
              <a:gd name="connsiteY446" fmla="*/ 6858000 h 6858000"/>
              <a:gd name="connsiteX447" fmla="*/ 2019308 w 7467600"/>
              <a:gd name="connsiteY447" fmla="*/ 6847118 h 6858000"/>
              <a:gd name="connsiteX448" fmla="*/ 1938835 w 7467600"/>
              <a:gd name="connsiteY448" fmla="*/ 6551160 h 6858000"/>
              <a:gd name="connsiteX449" fmla="*/ 1953230 w 7467600"/>
              <a:gd name="connsiteY449" fmla="*/ 6759699 h 6858000"/>
              <a:gd name="connsiteX450" fmla="*/ 1956763 w 7467600"/>
              <a:gd name="connsiteY450" fmla="*/ 6778191 h 6858000"/>
              <a:gd name="connsiteX451" fmla="*/ 1967925 w 7467600"/>
              <a:gd name="connsiteY451" fmla="*/ 6858000 h 6858000"/>
              <a:gd name="connsiteX452" fmla="*/ 1936622 w 7467600"/>
              <a:gd name="connsiteY452" fmla="*/ 6858000 h 6858000"/>
              <a:gd name="connsiteX453" fmla="*/ 1926261 w 7467600"/>
              <a:gd name="connsiteY453" fmla="*/ 6784064 h 6858000"/>
              <a:gd name="connsiteX454" fmla="*/ 1922724 w 7467600"/>
              <a:gd name="connsiteY454" fmla="*/ 6765577 h 6858000"/>
              <a:gd name="connsiteX455" fmla="*/ 1904650 w 7467600"/>
              <a:gd name="connsiteY455" fmla="*/ 6639616 h 6858000"/>
              <a:gd name="connsiteX456" fmla="*/ 1885273 w 7467600"/>
              <a:gd name="connsiteY456" fmla="*/ 6858000 h 6858000"/>
              <a:gd name="connsiteX457" fmla="*/ 1854363 w 7467600"/>
              <a:gd name="connsiteY457" fmla="*/ 6858000 h 6858000"/>
              <a:gd name="connsiteX458" fmla="*/ 1880391 w 7467600"/>
              <a:gd name="connsiteY458" fmla="*/ 6603796 h 6858000"/>
              <a:gd name="connsiteX459" fmla="*/ 1818273 w 7467600"/>
              <a:gd name="connsiteY459" fmla="*/ 6715729 h 6858000"/>
              <a:gd name="connsiteX460" fmla="*/ 1794691 w 7467600"/>
              <a:gd name="connsiteY460" fmla="*/ 6843239 h 6858000"/>
              <a:gd name="connsiteX461" fmla="*/ 1794914 w 7467600"/>
              <a:gd name="connsiteY461" fmla="*/ 6858000 h 6858000"/>
              <a:gd name="connsiteX462" fmla="*/ 1746128 w 7467600"/>
              <a:gd name="connsiteY462" fmla="*/ 6858000 h 6858000"/>
              <a:gd name="connsiteX463" fmla="*/ 1753934 w 7467600"/>
              <a:gd name="connsiteY463" fmla="*/ 6724796 h 6858000"/>
              <a:gd name="connsiteX464" fmla="*/ 1792053 w 7467600"/>
              <a:gd name="connsiteY464" fmla="*/ 6572396 h 6858000"/>
              <a:gd name="connsiteX465" fmla="*/ 1862248 w 7467600"/>
              <a:gd name="connsiteY465" fmla="*/ 6266397 h 6858000"/>
              <a:gd name="connsiteX466" fmla="*/ 1862250 w 7467600"/>
              <a:gd name="connsiteY466" fmla="*/ 6033531 h 6858000"/>
              <a:gd name="connsiteX467" fmla="*/ 1211999 w 7467600"/>
              <a:gd name="connsiteY467" fmla="*/ 6683610 h 6858000"/>
              <a:gd name="connsiteX468" fmla="*/ 1213266 w 7467600"/>
              <a:gd name="connsiteY468" fmla="*/ 6691947 h 6858000"/>
              <a:gd name="connsiteX469" fmla="*/ 1203370 w 7467600"/>
              <a:gd name="connsiteY469" fmla="*/ 6850676 h 6858000"/>
              <a:gd name="connsiteX470" fmla="*/ 1203671 w 7467600"/>
              <a:gd name="connsiteY470" fmla="*/ 6858000 h 6858000"/>
              <a:gd name="connsiteX471" fmla="*/ 1143180 w 7467600"/>
              <a:gd name="connsiteY471" fmla="*/ 6858000 h 6858000"/>
              <a:gd name="connsiteX472" fmla="*/ 1142176 w 7467600"/>
              <a:gd name="connsiteY472" fmla="*/ 6766045 h 6858000"/>
              <a:gd name="connsiteX473" fmla="*/ 1067484 w 7467600"/>
              <a:gd name="connsiteY473" fmla="*/ 6858000 h 6858000"/>
              <a:gd name="connsiteX474" fmla="*/ 953928 w 7467600"/>
              <a:gd name="connsiteY474" fmla="*/ 6858000 h 6858000"/>
              <a:gd name="connsiteX475" fmla="*/ 959715 w 7467600"/>
              <a:gd name="connsiteY475" fmla="*/ 6850185 h 6858000"/>
              <a:gd name="connsiteX476" fmla="*/ 1483788 w 7467600"/>
              <a:gd name="connsiteY476" fmla="*/ 6259174 h 6858000"/>
              <a:gd name="connsiteX477" fmla="*/ 1100671 w 7467600"/>
              <a:gd name="connsiteY477" fmla="*/ 6252137 h 6858000"/>
              <a:gd name="connsiteX478" fmla="*/ 1090144 w 7467600"/>
              <a:gd name="connsiteY478" fmla="*/ 6256748 h 6858000"/>
              <a:gd name="connsiteX479" fmla="*/ 1095872 w 7467600"/>
              <a:gd name="connsiteY479" fmla="*/ 6271892 h 6858000"/>
              <a:gd name="connsiteX480" fmla="*/ 262785 w 7467600"/>
              <a:gd name="connsiteY480" fmla="*/ 6845450 h 6858000"/>
              <a:gd name="connsiteX481" fmla="*/ 209968 w 7467600"/>
              <a:gd name="connsiteY481" fmla="*/ 6770713 h 6858000"/>
              <a:gd name="connsiteX482" fmla="*/ 873460 w 7467600"/>
              <a:gd name="connsiteY482" fmla="*/ 6253768 h 6858000"/>
              <a:gd name="connsiteX483" fmla="*/ 192686 w 7467600"/>
              <a:gd name="connsiteY483" fmla="*/ 5849257 h 6858000"/>
              <a:gd name="connsiteX484" fmla="*/ 4696 w 7467600"/>
              <a:gd name="connsiteY484" fmla="*/ 5697668 h 6858000"/>
              <a:gd name="connsiteX485" fmla="*/ 0 w 7467600"/>
              <a:gd name="connsiteY485" fmla="*/ 5689984 h 6858000"/>
              <a:gd name="connsiteX486" fmla="*/ 0 w 7467600"/>
              <a:gd name="connsiteY486" fmla="*/ 5513472 h 6858000"/>
              <a:gd name="connsiteX487" fmla="*/ 174101 w 7467600"/>
              <a:gd name="connsiteY487" fmla="*/ 5620277 h 6858000"/>
              <a:gd name="connsiteX488" fmla="*/ 891800 w 7467600"/>
              <a:gd name="connsiteY488" fmla="*/ 6036935 h 6858000"/>
              <a:gd name="connsiteX489" fmla="*/ 1072219 w 7467600"/>
              <a:gd name="connsiteY489" fmla="*/ 6169443 h 6858000"/>
              <a:gd name="connsiteX490" fmla="*/ 1074117 w 7467600"/>
              <a:gd name="connsiteY490" fmla="*/ 6170301 h 6858000"/>
              <a:gd name="connsiteX491" fmla="*/ 1083114 w 7467600"/>
              <a:gd name="connsiteY491" fmla="*/ 6174131 h 6858000"/>
              <a:gd name="connsiteX492" fmla="*/ 1543010 w 7467600"/>
              <a:gd name="connsiteY492" fmla="*/ 6191140 h 6858000"/>
              <a:gd name="connsiteX493" fmla="*/ 1551080 w 7467600"/>
              <a:gd name="connsiteY493" fmla="*/ 6195006 h 6858000"/>
              <a:gd name="connsiteX494" fmla="*/ 2345443 w 7467600"/>
              <a:gd name="connsiteY494" fmla="*/ 5549882 h 6858000"/>
              <a:gd name="connsiteX495" fmla="*/ 1721499 w 7467600"/>
              <a:gd name="connsiteY495" fmla="*/ 5599969 h 6858000"/>
              <a:gd name="connsiteX496" fmla="*/ 767716 w 7467600"/>
              <a:gd name="connsiteY496" fmla="*/ 5472768 h 6858000"/>
              <a:gd name="connsiteX497" fmla="*/ 722147 w 7467600"/>
              <a:gd name="connsiteY497" fmla="*/ 5393091 h 6858000"/>
              <a:gd name="connsiteX498" fmla="*/ 1485552 w 7467600"/>
              <a:gd name="connsiteY498" fmla="*/ 5313202 h 6858000"/>
              <a:gd name="connsiteX499" fmla="*/ 2143004 w 7467600"/>
              <a:gd name="connsiteY499" fmla="*/ 5402420 h 6858000"/>
              <a:gd name="connsiteX500" fmla="*/ 1933391 w 7467600"/>
              <a:gd name="connsiteY500" fmla="*/ 5156971 h 6858000"/>
              <a:gd name="connsiteX501" fmla="*/ 1827118 w 7467600"/>
              <a:gd name="connsiteY501" fmla="*/ 4968410 h 6858000"/>
              <a:gd name="connsiteX502" fmla="*/ 1837349 w 7467600"/>
              <a:gd name="connsiteY502" fmla="*/ 4956357 h 6858000"/>
              <a:gd name="connsiteX503" fmla="*/ 2162835 w 7467600"/>
              <a:gd name="connsiteY503" fmla="*/ 5187853 h 6858000"/>
              <a:gd name="connsiteX504" fmla="*/ 2257167 w 7467600"/>
              <a:gd name="connsiteY504" fmla="*/ 5462123 h 6858000"/>
              <a:gd name="connsiteX505" fmla="*/ 2261598 w 7467600"/>
              <a:gd name="connsiteY505" fmla="*/ 5467998 h 6858000"/>
              <a:gd name="connsiteX506" fmla="*/ 2437177 w 7467600"/>
              <a:gd name="connsiteY506" fmla="*/ 5479608 h 6858000"/>
              <a:gd name="connsiteX507" fmla="*/ 2445247 w 7467600"/>
              <a:gd name="connsiteY507" fmla="*/ 5483476 h 6858000"/>
              <a:gd name="connsiteX508" fmla="*/ 2743626 w 7467600"/>
              <a:gd name="connsiteY508" fmla="*/ 5304819 h 6858000"/>
              <a:gd name="connsiteX509" fmla="*/ 3048102 w 7467600"/>
              <a:gd name="connsiteY509" fmla="*/ 5150595 h 6858000"/>
              <a:gd name="connsiteX510" fmla="*/ 1799414 w 7467600"/>
              <a:gd name="connsiteY510" fmla="*/ 4694732 h 6858000"/>
              <a:gd name="connsiteX511" fmla="*/ 1771735 w 7467600"/>
              <a:gd name="connsiteY511" fmla="*/ 4619929 h 6858000"/>
              <a:gd name="connsiteX512" fmla="*/ 3104273 w 7467600"/>
              <a:gd name="connsiteY512" fmla="*/ 5076159 h 6858000"/>
              <a:gd name="connsiteX513" fmla="*/ 3113245 w 7467600"/>
              <a:gd name="connsiteY513" fmla="*/ 5090705 h 6858000"/>
              <a:gd name="connsiteX514" fmla="*/ 3126294 w 7467600"/>
              <a:gd name="connsiteY514" fmla="*/ 5114400 h 6858000"/>
              <a:gd name="connsiteX515" fmla="*/ 3937433 w 7467600"/>
              <a:gd name="connsiteY515" fmla="*/ 4830473 h 6858000"/>
              <a:gd name="connsiteX516" fmla="*/ 3590475 w 7467600"/>
              <a:gd name="connsiteY516" fmla="*/ 4597974 h 6858000"/>
              <a:gd name="connsiteX517" fmla="*/ 3100264 w 7467600"/>
              <a:gd name="connsiteY517" fmla="*/ 4579845 h 6858000"/>
              <a:gd name="connsiteX518" fmla="*/ 2183576 w 7467600"/>
              <a:gd name="connsiteY518" fmla="*/ 4227150 h 6858000"/>
              <a:gd name="connsiteX519" fmla="*/ 2151029 w 7467600"/>
              <a:gd name="connsiteY519" fmla="*/ 4146947 h 6858000"/>
              <a:gd name="connsiteX520" fmla="*/ 3563434 w 7467600"/>
              <a:gd name="connsiteY520" fmla="*/ 4469115 h 6858000"/>
              <a:gd name="connsiteX521" fmla="*/ 3177952 w 7467600"/>
              <a:gd name="connsiteY521" fmla="*/ 3657386 h 6858000"/>
              <a:gd name="connsiteX522" fmla="*/ 3189263 w 7467600"/>
              <a:gd name="connsiteY522" fmla="*/ 3625726 h 6858000"/>
              <a:gd name="connsiteX523" fmla="*/ 3560912 w 7467600"/>
              <a:gd name="connsiteY523" fmla="*/ 4079863 h 6858000"/>
              <a:gd name="connsiteX524" fmla="*/ 3626636 w 7467600"/>
              <a:gd name="connsiteY524" fmla="*/ 4512230 h 6858000"/>
              <a:gd name="connsiteX525" fmla="*/ 3653088 w 7467600"/>
              <a:gd name="connsiteY525" fmla="*/ 4521417 h 6858000"/>
              <a:gd name="connsiteX526" fmla="*/ 3988128 w 7467600"/>
              <a:gd name="connsiteY526" fmla="*/ 4817267 h 6858000"/>
              <a:gd name="connsiteX527" fmla="*/ 4830582 w 7467600"/>
              <a:gd name="connsiteY527" fmla="*/ 4676000 h 6858000"/>
              <a:gd name="connsiteX528" fmla="*/ 4830100 w 7467600"/>
              <a:gd name="connsiteY528" fmla="*/ 4675554 h 6858000"/>
              <a:gd name="connsiteX529" fmla="*/ 4036318 w 7467600"/>
              <a:gd name="connsiteY529" fmla="*/ 4147013 h 6858000"/>
              <a:gd name="connsiteX530" fmla="*/ 3432098 w 7467600"/>
              <a:gd name="connsiteY530" fmla="*/ 3537312 h 6858000"/>
              <a:gd name="connsiteX531" fmla="*/ 3446761 w 7467600"/>
              <a:gd name="connsiteY531" fmla="*/ 3461278 h 6858000"/>
              <a:gd name="connsiteX532" fmla="*/ 4419733 w 7467600"/>
              <a:gd name="connsiteY532" fmla="*/ 3963555 h 6858000"/>
              <a:gd name="connsiteX533" fmla="*/ 4781371 w 7467600"/>
              <a:gd name="connsiteY533" fmla="*/ 4458604 h 6858000"/>
              <a:gd name="connsiteX534" fmla="*/ 4780440 w 7467600"/>
              <a:gd name="connsiteY534" fmla="*/ 4470290 h 6858000"/>
              <a:gd name="connsiteX535" fmla="*/ 4898954 w 7467600"/>
              <a:gd name="connsiteY535" fmla="*/ 4662092 h 6858000"/>
              <a:gd name="connsiteX536" fmla="*/ 4900699 w 7467600"/>
              <a:gd name="connsiteY536" fmla="*/ 4670867 h 6858000"/>
              <a:gd name="connsiteX537" fmla="*/ 5714511 w 7467600"/>
              <a:gd name="connsiteY537" fmla="*/ 4663483 h 6858000"/>
              <a:gd name="connsiteX538" fmla="*/ 5464793 w 7467600"/>
              <a:gd name="connsiteY538" fmla="*/ 4393556 h 6858000"/>
              <a:gd name="connsiteX539" fmla="*/ 5461897 w 7467600"/>
              <a:gd name="connsiteY539" fmla="*/ 4390879 h 6858000"/>
              <a:gd name="connsiteX540" fmla="*/ 4294126 w 7467600"/>
              <a:gd name="connsiteY540" fmla="*/ 3303048 h 6858000"/>
              <a:gd name="connsiteX541" fmla="*/ 4305321 w 7467600"/>
              <a:gd name="connsiteY541" fmla="*/ 3256953 h 6858000"/>
              <a:gd name="connsiteX542" fmla="*/ 4949299 w 7467600"/>
              <a:gd name="connsiteY542" fmla="*/ 3766336 h 6858000"/>
              <a:gd name="connsiteX543" fmla="*/ 5291452 w 7467600"/>
              <a:gd name="connsiteY543" fmla="*/ 4076801 h 6858000"/>
              <a:gd name="connsiteX544" fmla="*/ 5434998 w 7467600"/>
              <a:gd name="connsiteY544" fmla="*/ 4254100 h 6858000"/>
              <a:gd name="connsiteX545" fmla="*/ 5351015 w 7467600"/>
              <a:gd name="connsiteY545" fmla="*/ 3760989 h 6858000"/>
              <a:gd name="connsiteX546" fmla="*/ 5413780 w 7467600"/>
              <a:gd name="connsiteY546" fmla="*/ 2966265 h 6858000"/>
              <a:gd name="connsiteX547" fmla="*/ 5425627 w 7467600"/>
              <a:gd name="connsiteY547" fmla="*/ 2954192 h 6858000"/>
              <a:gd name="connsiteX548" fmla="*/ 6604735 w 7467600"/>
              <a:gd name="connsiteY548" fmla="*/ 2041381 h 6858000"/>
              <a:gd name="connsiteX549" fmla="*/ 7204487 w 7467600"/>
              <a:gd name="connsiteY549" fmla="*/ 2742112 h 6858000"/>
              <a:gd name="connsiteX550" fmla="*/ 7131592 w 7467600"/>
              <a:gd name="connsiteY550" fmla="*/ 2672096 h 6858000"/>
              <a:gd name="connsiteX551" fmla="*/ 6996344 w 7467600"/>
              <a:gd name="connsiteY551" fmla="*/ 2518310 h 6858000"/>
              <a:gd name="connsiteX552" fmla="*/ 6735495 w 7467600"/>
              <a:gd name="connsiteY552" fmla="*/ 2196890 h 6858000"/>
              <a:gd name="connsiteX553" fmla="*/ 6721901 w 7467600"/>
              <a:gd name="connsiteY553" fmla="*/ 2179274 h 6858000"/>
              <a:gd name="connsiteX554" fmla="*/ 6604735 w 7467600"/>
              <a:gd name="connsiteY554" fmla="*/ 2041381 h 6858000"/>
              <a:gd name="connsiteX555" fmla="*/ 6591670 w 7467600"/>
              <a:gd name="connsiteY555" fmla="*/ 1988277 h 6858000"/>
              <a:gd name="connsiteX556" fmla="*/ 6747349 w 7467600"/>
              <a:gd name="connsiteY556" fmla="*/ 2160069 h 6858000"/>
              <a:gd name="connsiteX557" fmla="*/ 6760943 w 7467600"/>
              <a:gd name="connsiteY557" fmla="*/ 2177686 h 6858000"/>
              <a:gd name="connsiteX558" fmla="*/ 7021065 w 7467600"/>
              <a:gd name="connsiteY558" fmla="*/ 2498102 h 6858000"/>
              <a:gd name="connsiteX559" fmla="*/ 7155223 w 7467600"/>
              <a:gd name="connsiteY559" fmla="*/ 2650386 h 6858000"/>
              <a:gd name="connsiteX560" fmla="*/ 7203167 w 7467600"/>
              <a:gd name="connsiteY560" fmla="*/ 2697288 h 6858000"/>
              <a:gd name="connsiteX561" fmla="*/ 6937703 w 7467600"/>
              <a:gd name="connsiteY561" fmla="*/ 2321981 h 6858000"/>
              <a:gd name="connsiteX562" fmla="*/ 6591670 w 7467600"/>
              <a:gd name="connsiteY562" fmla="*/ 1988277 h 6858000"/>
              <a:gd name="connsiteX563" fmla="*/ 5798671 w 7467600"/>
              <a:gd name="connsiteY563" fmla="*/ 1981601 h 6858000"/>
              <a:gd name="connsiteX564" fmla="*/ 5754709 w 7467600"/>
              <a:gd name="connsiteY564" fmla="*/ 2071454 h 6858000"/>
              <a:gd name="connsiteX565" fmla="*/ 5763044 w 7467600"/>
              <a:gd name="connsiteY565" fmla="*/ 2842206 h 6858000"/>
              <a:gd name="connsiteX566" fmla="*/ 5764974 w 7467600"/>
              <a:gd name="connsiteY566" fmla="*/ 2799609 h 6858000"/>
              <a:gd name="connsiteX567" fmla="*/ 5767665 w 7467600"/>
              <a:gd name="connsiteY567" fmla="*/ 2666409 h 6858000"/>
              <a:gd name="connsiteX568" fmla="*/ 5763055 w 7467600"/>
              <a:gd name="connsiteY568" fmla="*/ 2579705 h 6858000"/>
              <a:gd name="connsiteX569" fmla="*/ 5758079 w 7467600"/>
              <a:gd name="connsiteY569" fmla="*/ 2492508 h 6858000"/>
              <a:gd name="connsiteX570" fmla="*/ 5779325 w 7467600"/>
              <a:gd name="connsiteY570" fmla="*/ 2197069 h 6858000"/>
              <a:gd name="connsiteX571" fmla="*/ 5798671 w 7467600"/>
              <a:gd name="connsiteY571" fmla="*/ 1981601 h 6858000"/>
              <a:gd name="connsiteX572" fmla="*/ 5829202 w 7467600"/>
              <a:gd name="connsiteY572" fmla="*/ 1971679 h 6858000"/>
              <a:gd name="connsiteX573" fmla="*/ 5809558 w 7467600"/>
              <a:gd name="connsiteY573" fmla="*/ 2198043 h 6858000"/>
              <a:gd name="connsiteX574" fmla="*/ 5788653 w 7467600"/>
              <a:gd name="connsiteY574" fmla="*/ 2489430 h 6858000"/>
              <a:gd name="connsiteX575" fmla="*/ 5793439 w 7467600"/>
              <a:gd name="connsiteY575" fmla="*/ 2575235 h 6858000"/>
              <a:gd name="connsiteX576" fmla="*/ 5796837 w 7467600"/>
              <a:gd name="connsiteY576" fmla="*/ 2637633 h 6858000"/>
              <a:gd name="connsiteX577" fmla="*/ 5818614 w 7467600"/>
              <a:gd name="connsiteY577" fmla="*/ 2473055 h 6858000"/>
              <a:gd name="connsiteX578" fmla="*/ 5829202 w 7467600"/>
              <a:gd name="connsiteY578" fmla="*/ 1971679 h 6858000"/>
              <a:gd name="connsiteX579" fmla="*/ 5911389 w 7467600"/>
              <a:gd name="connsiteY579" fmla="*/ 1898371 h 6858000"/>
              <a:gd name="connsiteX580" fmla="*/ 6237627 w 7467600"/>
              <a:gd name="connsiteY580" fmla="*/ 2231921 h 6858000"/>
              <a:gd name="connsiteX581" fmla="*/ 5911389 w 7467600"/>
              <a:gd name="connsiteY581" fmla="*/ 1898371 h 6858000"/>
              <a:gd name="connsiteX582" fmla="*/ 6944437 w 7467600"/>
              <a:gd name="connsiteY582" fmla="*/ 1575402 h 6858000"/>
              <a:gd name="connsiteX583" fmla="*/ 6304730 w 7467600"/>
              <a:gd name="connsiteY583" fmla="*/ 1766654 h 6858000"/>
              <a:gd name="connsiteX584" fmla="*/ 6944437 w 7467600"/>
              <a:gd name="connsiteY584" fmla="*/ 1575402 h 6858000"/>
              <a:gd name="connsiteX585" fmla="*/ 7019523 w 7467600"/>
              <a:gd name="connsiteY585" fmla="*/ 1519450 h 6858000"/>
              <a:gd name="connsiteX586" fmla="*/ 6298091 w 7467600"/>
              <a:gd name="connsiteY586" fmla="*/ 1737122 h 6858000"/>
              <a:gd name="connsiteX587" fmla="*/ 7019523 w 7467600"/>
              <a:gd name="connsiteY587" fmla="*/ 1519450 h 6858000"/>
              <a:gd name="connsiteX588" fmla="*/ 2399523 w 7467600"/>
              <a:gd name="connsiteY588" fmla="*/ 1428234 h 6858000"/>
              <a:gd name="connsiteX589" fmla="*/ 2224982 w 7467600"/>
              <a:gd name="connsiteY589" fmla="*/ 1826201 h 6858000"/>
              <a:gd name="connsiteX590" fmla="*/ 2096099 w 7467600"/>
              <a:gd name="connsiteY590" fmla="*/ 2345900 h 6858000"/>
              <a:gd name="connsiteX591" fmla="*/ 2283317 w 7467600"/>
              <a:gd name="connsiteY591" fmla="*/ 1796925 h 6858000"/>
              <a:gd name="connsiteX592" fmla="*/ 2399523 w 7467600"/>
              <a:gd name="connsiteY592" fmla="*/ 1428234 h 6858000"/>
              <a:gd name="connsiteX593" fmla="*/ 2448558 w 7467600"/>
              <a:gd name="connsiteY593" fmla="*/ 1373435 h 6858000"/>
              <a:gd name="connsiteX594" fmla="*/ 2312521 w 7467600"/>
              <a:gd name="connsiteY594" fmla="*/ 1806140 h 6858000"/>
              <a:gd name="connsiteX595" fmla="*/ 2127533 w 7467600"/>
              <a:gd name="connsiteY595" fmla="*/ 2348380 h 6858000"/>
              <a:gd name="connsiteX596" fmla="*/ 2358080 w 7467600"/>
              <a:gd name="connsiteY596" fmla="*/ 1866134 h 6858000"/>
              <a:gd name="connsiteX597" fmla="*/ 2407436 w 7467600"/>
              <a:gd name="connsiteY597" fmla="*/ 1651070 h 6858000"/>
              <a:gd name="connsiteX598" fmla="*/ 2448558 w 7467600"/>
              <a:gd name="connsiteY598" fmla="*/ 1373435 h 6858000"/>
              <a:gd name="connsiteX599" fmla="*/ 278707 w 7467600"/>
              <a:gd name="connsiteY599" fmla="*/ 1352270 h 6858000"/>
              <a:gd name="connsiteX600" fmla="*/ 321570 w 7467600"/>
              <a:gd name="connsiteY600" fmla="*/ 1861610 h 6858000"/>
              <a:gd name="connsiteX601" fmla="*/ 294281 w 7467600"/>
              <a:gd name="connsiteY601" fmla="*/ 1440658 h 6858000"/>
              <a:gd name="connsiteX602" fmla="*/ 278707 w 7467600"/>
              <a:gd name="connsiteY602" fmla="*/ 1352270 h 6858000"/>
              <a:gd name="connsiteX603" fmla="*/ 1423821 w 7467600"/>
              <a:gd name="connsiteY603" fmla="*/ 1351958 h 6858000"/>
              <a:gd name="connsiteX604" fmla="*/ 1638521 w 7467600"/>
              <a:gd name="connsiteY604" fmla="*/ 1908470 h 6858000"/>
              <a:gd name="connsiteX605" fmla="*/ 1754199 w 7467600"/>
              <a:gd name="connsiteY605" fmla="*/ 2149284 h 6858000"/>
              <a:gd name="connsiteX606" fmla="*/ 1908359 w 7467600"/>
              <a:gd name="connsiteY606" fmla="*/ 2364988 h 6858000"/>
              <a:gd name="connsiteX607" fmla="*/ 1647661 w 7467600"/>
              <a:gd name="connsiteY607" fmla="*/ 1825945 h 6858000"/>
              <a:gd name="connsiteX608" fmla="*/ 1423821 w 7467600"/>
              <a:gd name="connsiteY608" fmla="*/ 1351958 h 6858000"/>
              <a:gd name="connsiteX609" fmla="*/ 1431890 w 7467600"/>
              <a:gd name="connsiteY609" fmla="*/ 1306475 h 6858000"/>
              <a:gd name="connsiteX610" fmla="*/ 1507597 w 7467600"/>
              <a:gd name="connsiteY610" fmla="*/ 1446132 h 6858000"/>
              <a:gd name="connsiteX611" fmla="*/ 1674586 w 7467600"/>
              <a:gd name="connsiteY611" fmla="*/ 1813832 h 6858000"/>
              <a:gd name="connsiteX612" fmla="*/ 1815950 w 7467600"/>
              <a:gd name="connsiteY612" fmla="*/ 2128564 h 6858000"/>
              <a:gd name="connsiteX613" fmla="*/ 1984242 w 7467600"/>
              <a:gd name="connsiteY613" fmla="*/ 2430829 h 6858000"/>
              <a:gd name="connsiteX614" fmla="*/ 2014023 w 7467600"/>
              <a:gd name="connsiteY614" fmla="*/ 2450995 h 6858000"/>
              <a:gd name="connsiteX615" fmla="*/ 1747337 w 7467600"/>
              <a:gd name="connsiteY615" fmla="*/ 1855264 h 6858000"/>
              <a:gd name="connsiteX616" fmla="*/ 1533749 w 7467600"/>
              <a:gd name="connsiteY616" fmla="*/ 1478656 h 6858000"/>
              <a:gd name="connsiteX617" fmla="*/ 1431890 w 7467600"/>
              <a:gd name="connsiteY617" fmla="*/ 1306475 h 6858000"/>
              <a:gd name="connsiteX618" fmla="*/ 5052692 w 7467600"/>
              <a:gd name="connsiteY618" fmla="*/ 1292994 h 6858000"/>
              <a:gd name="connsiteX619" fmla="*/ 5200661 w 7467600"/>
              <a:gd name="connsiteY619" fmla="*/ 1635186 h 6858000"/>
              <a:gd name="connsiteX620" fmla="*/ 5297138 w 7467600"/>
              <a:gd name="connsiteY620" fmla="*/ 1906351 h 6858000"/>
              <a:gd name="connsiteX621" fmla="*/ 5052692 w 7467600"/>
              <a:gd name="connsiteY621" fmla="*/ 1292994 h 6858000"/>
              <a:gd name="connsiteX622" fmla="*/ 5009948 w 7467600"/>
              <a:gd name="connsiteY622" fmla="*/ 1273619 h 6858000"/>
              <a:gd name="connsiteX623" fmla="*/ 5121777 w 7467600"/>
              <a:gd name="connsiteY623" fmla="*/ 1654213 h 6858000"/>
              <a:gd name="connsiteX624" fmla="*/ 5293545 w 7467600"/>
              <a:gd name="connsiteY624" fmla="*/ 2072247 h 6858000"/>
              <a:gd name="connsiteX625" fmla="*/ 5294042 w 7467600"/>
              <a:gd name="connsiteY625" fmla="*/ 2065019 h 6858000"/>
              <a:gd name="connsiteX626" fmla="*/ 5171936 w 7467600"/>
              <a:gd name="connsiteY626" fmla="*/ 1647613 h 6858000"/>
              <a:gd name="connsiteX627" fmla="*/ 5009948 w 7467600"/>
              <a:gd name="connsiteY627" fmla="*/ 1273619 h 6858000"/>
              <a:gd name="connsiteX628" fmla="*/ 655236 w 7467600"/>
              <a:gd name="connsiteY628" fmla="*/ 1268632 h 6858000"/>
              <a:gd name="connsiteX629" fmla="*/ 839521 w 7467600"/>
              <a:gd name="connsiteY629" fmla="*/ 1685315 h 6858000"/>
              <a:gd name="connsiteX630" fmla="*/ 1109416 w 7467600"/>
              <a:gd name="connsiteY630" fmla="*/ 2061663 h 6858000"/>
              <a:gd name="connsiteX631" fmla="*/ 1298300 w 7467600"/>
              <a:gd name="connsiteY631" fmla="*/ 2247742 h 6858000"/>
              <a:gd name="connsiteX632" fmla="*/ 1125871 w 7467600"/>
              <a:gd name="connsiteY632" fmla="*/ 1989513 h 6858000"/>
              <a:gd name="connsiteX633" fmla="*/ 981574 w 7467600"/>
              <a:gd name="connsiteY633" fmla="*/ 1783157 h 6858000"/>
              <a:gd name="connsiteX634" fmla="*/ 922198 w 7467600"/>
              <a:gd name="connsiteY634" fmla="*/ 1677437 h 6858000"/>
              <a:gd name="connsiteX635" fmla="*/ 869293 w 7467600"/>
              <a:gd name="connsiteY635" fmla="*/ 1583214 h 6858000"/>
              <a:gd name="connsiteX636" fmla="*/ 751431 w 7467600"/>
              <a:gd name="connsiteY636" fmla="*/ 1405731 h 6858000"/>
              <a:gd name="connsiteX637" fmla="*/ 655236 w 7467600"/>
              <a:gd name="connsiteY637" fmla="*/ 1268632 h 6858000"/>
              <a:gd name="connsiteX638" fmla="*/ 6516292 w 7467600"/>
              <a:gd name="connsiteY638" fmla="*/ 1263064 h 6858000"/>
              <a:gd name="connsiteX639" fmla="*/ 5736320 w 7467600"/>
              <a:gd name="connsiteY639" fmla="*/ 1501803 h 6858000"/>
              <a:gd name="connsiteX640" fmla="*/ 6516292 w 7467600"/>
              <a:gd name="connsiteY640" fmla="*/ 1263064 h 6858000"/>
              <a:gd name="connsiteX641" fmla="*/ 291466 w 7467600"/>
              <a:gd name="connsiteY641" fmla="*/ 1250369 h 6858000"/>
              <a:gd name="connsiteX642" fmla="*/ 323180 w 7467600"/>
              <a:gd name="connsiteY642" fmla="*/ 1435283 h 6858000"/>
              <a:gd name="connsiteX643" fmla="*/ 349381 w 7467600"/>
              <a:gd name="connsiteY643" fmla="*/ 1875041 h 6858000"/>
              <a:gd name="connsiteX644" fmla="*/ 374363 w 7467600"/>
              <a:gd name="connsiteY644" fmla="*/ 1506494 h 6858000"/>
              <a:gd name="connsiteX645" fmla="*/ 302168 w 7467600"/>
              <a:gd name="connsiteY645" fmla="*/ 1274495 h 6858000"/>
              <a:gd name="connsiteX646" fmla="*/ 291466 w 7467600"/>
              <a:gd name="connsiteY646" fmla="*/ 1250369 h 6858000"/>
              <a:gd name="connsiteX647" fmla="*/ 678222 w 7467600"/>
              <a:gd name="connsiteY647" fmla="*/ 1248670 h 6858000"/>
              <a:gd name="connsiteX648" fmla="*/ 775536 w 7467600"/>
              <a:gd name="connsiteY648" fmla="*/ 1388015 h 6858000"/>
              <a:gd name="connsiteX649" fmla="*/ 894529 w 7467600"/>
              <a:gd name="connsiteY649" fmla="*/ 1567739 h 6858000"/>
              <a:gd name="connsiteX650" fmla="*/ 948000 w 7467600"/>
              <a:gd name="connsiteY650" fmla="*/ 1663088 h 6858000"/>
              <a:gd name="connsiteX651" fmla="*/ 1006812 w 7467600"/>
              <a:gd name="connsiteY651" fmla="*/ 1767683 h 6858000"/>
              <a:gd name="connsiteX652" fmla="*/ 1149133 w 7467600"/>
              <a:gd name="connsiteY652" fmla="*/ 1971513 h 6858000"/>
              <a:gd name="connsiteX653" fmla="*/ 1333952 w 7467600"/>
              <a:gd name="connsiteY653" fmla="*/ 2251620 h 6858000"/>
              <a:gd name="connsiteX654" fmla="*/ 1337329 w 7467600"/>
              <a:gd name="connsiteY654" fmla="*/ 2258350 h 6858000"/>
              <a:gd name="connsiteX655" fmla="*/ 1014726 w 7467600"/>
              <a:gd name="connsiteY655" fmla="*/ 1615556 h 6858000"/>
              <a:gd name="connsiteX656" fmla="*/ 678222 w 7467600"/>
              <a:gd name="connsiteY656" fmla="*/ 1248670 h 6858000"/>
              <a:gd name="connsiteX657" fmla="*/ 6691602 w 7467600"/>
              <a:gd name="connsiteY657" fmla="*/ 1140573 h 6858000"/>
              <a:gd name="connsiteX658" fmla="*/ 6571100 w 7467600"/>
              <a:gd name="connsiteY658" fmla="*/ 1183662 h 6858000"/>
              <a:gd name="connsiteX659" fmla="*/ 6241687 w 7467600"/>
              <a:gd name="connsiteY659" fmla="*/ 1257600 h 6858000"/>
              <a:gd name="connsiteX660" fmla="*/ 5693009 w 7467600"/>
              <a:gd name="connsiteY660" fmla="*/ 1478256 h 6858000"/>
              <a:gd name="connsiteX661" fmla="*/ 6548420 w 7467600"/>
              <a:gd name="connsiteY661" fmla="*/ 1214599 h 6858000"/>
              <a:gd name="connsiteX662" fmla="*/ 6605473 w 7467600"/>
              <a:gd name="connsiteY662" fmla="*/ 1184686 h 6858000"/>
              <a:gd name="connsiteX663" fmla="*/ 6691602 w 7467600"/>
              <a:gd name="connsiteY663" fmla="*/ 1140573 h 6858000"/>
              <a:gd name="connsiteX664" fmla="*/ 4002475 w 7467600"/>
              <a:gd name="connsiteY664" fmla="*/ 1037802 h 6858000"/>
              <a:gd name="connsiteX665" fmla="*/ 4000324 w 7467600"/>
              <a:gd name="connsiteY665" fmla="*/ 1039362 h 6858000"/>
              <a:gd name="connsiteX666" fmla="*/ 4002862 w 7467600"/>
              <a:gd name="connsiteY666" fmla="*/ 1042866 h 6858000"/>
              <a:gd name="connsiteX667" fmla="*/ 4002475 w 7467600"/>
              <a:gd name="connsiteY667" fmla="*/ 1037802 h 6858000"/>
              <a:gd name="connsiteX668" fmla="*/ 506322 w 7467600"/>
              <a:gd name="connsiteY668" fmla="*/ 1020997 h 6858000"/>
              <a:gd name="connsiteX669" fmla="*/ 533068 w 7467600"/>
              <a:gd name="connsiteY669" fmla="*/ 1029409 h 6858000"/>
              <a:gd name="connsiteX670" fmla="*/ 1232525 w 7467600"/>
              <a:gd name="connsiteY670" fmla="*/ 1804675 h 6858000"/>
              <a:gd name="connsiteX671" fmla="*/ 1388858 w 7467600"/>
              <a:gd name="connsiteY671" fmla="*/ 2368011 h 6858000"/>
              <a:gd name="connsiteX672" fmla="*/ 1384098 w 7467600"/>
              <a:gd name="connsiteY672" fmla="*/ 2378125 h 6858000"/>
              <a:gd name="connsiteX673" fmla="*/ 1425393 w 7467600"/>
              <a:gd name="connsiteY673" fmla="*/ 2589124 h 6858000"/>
              <a:gd name="connsiteX674" fmla="*/ 1424001 w 7467600"/>
              <a:gd name="connsiteY674" fmla="*/ 2597541 h 6858000"/>
              <a:gd name="connsiteX675" fmla="*/ 2152729 w 7467600"/>
              <a:gd name="connsiteY675" fmla="*/ 2864487 h 6858000"/>
              <a:gd name="connsiteX676" fmla="*/ 2020609 w 7467600"/>
              <a:gd name="connsiteY676" fmla="*/ 2539671 h 6858000"/>
              <a:gd name="connsiteX677" fmla="*/ 2018920 w 7467600"/>
              <a:gd name="connsiteY677" fmla="*/ 2536309 h 6858000"/>
              <a:gd name="connsiteX678" fmla="*/ 1342441 w 7467600"/>
              <a:gd name="connsiteY678" fmla="*/ 1173017 h 6858000"/>
              <a:gd name="connsiteX679" fmla="*/ 1367925 w 7467600"/>
              <a:gd name="connsiteY679" fmla="*/ 1135648 h 6858000"/>
              <a:gd name="connsiteX680" fmla="*/ 1771401 w 7467600"/>
              <a:gd name="connsiteY680" fmla="*/ 1806673 h 6858000"/>
              <a:gd name="connsiteX681" fmla="*/ 1972385 w 7467600"/>
              <a:gd name="connsiteY681" fmla="*/ 2198735 h 6858000"/>
              <a:gd name="connsiteX682" fmla="*/ 2040892 w 7467600"/>
              <a:gd name="connsiteY682" fmla="*/ 2405205 h 6858000"/>
              <a:gd name="connsiteX683" fmla="*/ 2131689 w 7467600"/>
              <a:gd name="connsiteY683" fmla="*/ 1936926 h 6858000"/>
              <a:gd name="connsiteX684" fmla="*/ 2454820 w 7467600"/>
              <a:gd name="connsiteY684" fmla="*/ 1248808 h 6858000"/>
              <a:gd name="connsiteX685" fmla="*/ 2492512 w 7467600"/>
              <a:gd name="connsiteY685" fmla="*/ 1302920 h 6858000"/>
              <a:gd name="connsiteX686" fmla="*/ 2081216 w 7467600"/>
              <a:gd name="connsiteY686" fmla="*/ 2527513 h 6858000"/>
              <a:gd name="connsiteX687" fmla="*/ 2081211 w 7467600"/>
              <a:gd name="connsiteY687" fmla="*/ 2528916 h 6858000"/>
              <a:gd name="connsiteX688" fmla="*/ 2199067 w 7467600"/>
              <a:gd name="connsiteY688" fmla="*/ 2884061 h 6858000"/>
              <a:gd name="connsiteX689" fmla="*/ 3192586 w 7467600"/>
              <a:gd name="connsiteY689" fmla="*/ 3411496 h 6858000"/>
              <a:gd name="connsiteX690" fmla="*/ 3182620 w 7467600"/>
              <a:gd name="connsiteY690" fmla="*/ 3483279 h 6858000"/>
              <a:gd name="connsiteX691" fmla="*/ 2435119 w 7467600"/>
              <a:gd name="connsiteY691" fmla="*/ 3080173 h 6858000"/>
              <a:gd name="connsiteX692" fmla="*/ 2410152 w 7467600"/>
              <a:gd name="connsiteY692" fmla="*/ 3063751 h 6858000"/>
              <a:gd name="connsiteX693" fmla="*/ 2408099 w 7467600"/>
              <a:gd name="connsiteY693" fmla="*/ 3064403 h 6858000"/>
              <a:gd name="connsiteX694" fmla="*/ 2407218 w 7467600"/>
              <a:gd name="connsiteY694" fmla="*/ 3070324 h 6858000"/>
              <a:gd name="connsiteX695" fmla="*/ 2380138 w 7467600"/>
              <a:gd name="connsiteY695" fmla="*/ 3099341 h 6858000"/>
              <a:gd name="connsiteX696" fmla="*/ 1765923 w 7467600"/>
              <a:gd name="connsiteY696" fmla="*/ 3581043 h 6858000"/>
              <a:gd name="connsiteX697" fmla="*/ 1702258 w 7467600"/>
              <a:gd name="connsiteY697" fmla="*/ 3612286 h 6858000"/>
              <a:gd name="connsiteX698" fmla="*/ 1538370 w 7467600"/>
              <a:gd name="connsiteY698" fmla="*/ 3811804 h 6858000"/>
              <a:gd name="connsiteX699" fmla="*/ 542867 w 7467600"/>
              <a:gd name="connsiteY699" fmla="*/ 4944092 h 6858000"/>
              <a:gd name="connsiteX700" fmla="*/ 515800 w 7467600"/>
              <a:gd name="connsiteY700" fmla="*/ 4862180 h 6858000"/>
              <a:gd name="connsiteX701" fmla="*/ 909145 w 7467600"/>
              <a:gd name="connsiteY701" fmla="*/ 4199225 h 6858000"/>
              <a:gd name="connsiteX702" fmla="*/ 1214067 w 7467600"/>
              <a:gd name="connsiteY702" fmla="*/ 3908561 h 6858000"/>
              <a:gd name="connsiteX703" fmla="*/ 640967 w 7467600"/>
              <a:gd name="connsiteY703" fmla="*/ 4105601 h 6858000"/>
              <a:gd name="connsiteX704" fmla="*/ 112563 w 7467600"/>
              <a:gd name="connsiteY704" fmla="*/ 4396952 h 6858000"/>
              <a:gd name="connsiteX705" fmla="*/ 0 w 7467600"/>
              <a:gd name="connsiteY705" fmla="*/ 4466006 h 6858000"/>
              <a:gd name="connsiteX706" fmla="*/ 0 w 7467600"/>
              <a:gd name="connsiteY706" fmla="*/ 4233763 h 6858000"/>
              <a:gd name="connsiteX707" fmla="*/ 36881 w 7467600"/>
              <a:gd name="connsiteY707" fmla="*/ 4200118 h 6858000"/>
              <a:gd name="connsiteX708" fmla="*/ 910534 w 7467600"/>
              <a:gd name="connsiteY708" fmla="*/ 3629753 h 6858000"/>
              <a:gd name="connsiteX709" fmla="*/ 1578717 w 7467600"/>
              <a:gd name="connsiteY709" fmla="*/ 3575982 h 6858000"/>
              <a:gd name="connsiteX710" fmla="*/ 2338780 w 7467600"/>
              <a:gd name="connsiteY710" fmla="*/ 3033725 h 6858000"/>
              <a:gd name="connsiteX711" fmla="*/ 1807991 w 7467600"/>
              <a:gd name="connsiteY711" fmla="*/ 2807184 h 6858000"/>
              <a:gd name="connsiteX712" fmla="*/ 1416358 w 7467600"/>
              <a:gd name="connsiteY712" fmla="*/ 3112571 h 6858000"/>
              <a:gd name="connsiteX713" fmla="*/ 939066 w 7467600"/>
              <a:gd name="connsiteY713" fmla="*/ 3378798 h 6858000"/>
              <a:gd name="connsiteX714" fmla="*/ 115099 w 7467600"/>
              <a:gd name="connsiteY714" fmla="*/ 3607650 h 6858000"/>
              <a:gd name="connsiteX715" fmla="*/ 97284 w 7467600"/>
              <a:gd name="connsiteY715" fmla="*/ 3520393 h 6858000"/>
              <a:gd name="connsiteX716" fmla="*/ 922050 w 7467600"/>
              <a:gd name="connsiteY716" fmla="*/ 3074867 h 6858000"/>
              <a:gd name="connsiteX717" fmla="*/ 1405265 w 7467600"/>
              <a:gd name="connsiteY717" fmla="*/ 3016319 h 6858000"/>
              <a:gd name="connsiteX718" fmla="*/ 1407512 w 7467600"/>
              <a:gd name="connsiteY718" fmla="*/ 3018001 h 6858000"/>
              <a:gd name="connsiteX719" fmla="*/ 1726266 w 7467600"/>
              <a:gd name="connsiteY719" fmla="*/ 2777274 h 6858000"/>
              <a:gd name="connsiteX720" fmla="*/ 625390 w 7467600"/>
              <a:gd name="connsiteY720" fmla="*/ 2514541 h 6858000"/>
              <a:gd name="connsiteX721" fmla="*/ 619799 w 7467600"/>
              <a:gd name="connsiteY721" fmla="*/ 2527180 h 6858000"/>
              <a:gd name="connsiteX722" fmla="*/ 310030 w 7467600"/>
              <a:gd name="connsiteY722" fmla="*/ 2771818 h 6858000"/>
              <a:gd name="connsiteX723" fmla="*/ 173877 w 7467600"/>
              <a:gd name="connsiteY723" fmla="*/ 2937056 h 6858000"/>
              <a:gd name="connsiteX724" fmla="*/ 77889 w 7467600"/>
              <a:gd name="connsiteY724" fmla="*/ 3138440 h 6858000"/>
              <a:gd name="connsiteX725" fmla="*/ 0 w 7467600"/>
              <a:gd name="connsiteY725" fmla="*/ 3271395 h 6858000"/>
              <a:gd name="connsiteX726" fmla="*/ 0 w 7467600"/>
              <a:gd name="connsiteY726" fmla="*/ 3153002 h 6858000"/>
              <a:gd name="connsiteX727" fmla="*/ 2386 w 7467600"/>
              <a:gd name="connsiteY727" fmla="*/ 3149203 h 6858000"/>
              <a:gd name="connsiteX728" fmla="*/ 89753 w 7467600"/>
              <a:gd name="connsiteY728" fmla="*/ 2987702 h 6858000"/>
              <a:gd name="connsiteX729" fmla="*/ 76869 w 7467600"/>
              <a:gd name="connsiteY729" fmla="*/ 3005404 h 6858000"/>
              <a:gd name="connsiteX730" fmla="*/ 32049 w 7467600"/>
              <a:gd name="connsiteY730" fmla="*/ 3065814 h 6858000"/>
              <a:gd name="connsiteX731" fmla="*/ 0 w 7467600"/>
              <a:gd name="connsiteY731" fmla="*/ 3108744 h 6858000"/>
              <a:gd name="connsiteX732" fmla="*/ 0 w 7467600"/>
              <a:gd name="connsiteY732" fmla="*/ 3058059 h 6858000"/>
              <a:gd name="connsiteX733" fmla="*/ 7610 w 7467600"/>
              <a:gd name="connsiteY733" fmla="*/ 3047889 h 6858000"/>
              <a:gd name="connsiteX734" fmla="*/ 52419 w 7467600"/>
              <a:gd name="connsiteY734" fmla="*/ 2987479 h 6858000"/>
              <a:gd name="connsiteX735" fmla="*/ 59142 w 7467600"/>
              <a:gd name="connsiteY735" fmla="*/ 2978488 h 6858000"/>
              <a:gd name="connsiteX736" fmla="*/ 0 w 7467600"/>
              <a:gd name="connsiteY736" fmla="*/ 3015334 h 6858000"/>
              <a:gd name="connsiteX737" fmla="*/ 0 w 7467600"/>
              <a:gd name="connsiteY737" fmla="*/ 2914286 h 6858000"/>
              <a:gd name="connsiteX738" fmla="*/ 36383 w 7467600"/>
              <a:gd name="connsiteY738" fmla="*/ 2901128 h 6858000"/>
              <a:gd name="connsiteX739" fmla="*/ 156329 w 7467600"/>
              <a:gd name="connsiteY739" fmla="*/ 2840533 h 6858000"/>
              <a:gd name="connsiteX740" fmla="*/ 358355 w 7467600"/>
              <a:gd name="connsiteY740" fmla="*/ 2620471 h 6858000"/>
              <a:gd name="connsiteX741" fmla="*/ 510577 w 7467600"/>
              <a:gd name="connsiteY741" fmla="*/ 2501244 h 6858000"/>
              <a:gd name="connsiteX742" fmla="*/ 211967 w 7467600"/>
              <a:gd name="connsiteY742" fmla="*/ 2479171 h 6858000"/>
              <a:gd name="connsiteX743" fmla="*/ 0 w 7467600"/>
              <a:gd name="connsiteY743" fmla="*/ 2476398 h 6858000"/>
              <a:gd name="connsiteX744" fmla="*/ 0 w 7467600"/>
              <a:gd name="connsiteY744" fmla="*/ 2389189 h 6858000"/>
              <a:gd name="connsiteX745" fmla="*/ 103062 w 7467600"/>
              <a:gd name="connsiteY745" fmla="*/ 2389518 h 6858000"/>
              <a:gd name="connsiteX746" fmla="*/ 510734 w 7467600"/>
              <a:gd name="connsiteY746" fmla="*/ 2416201 h 6858000"/>
              <a:gd name="connsiteX747" fmla="*/ 279257 w 7467600"/>
              <a:gd name="connsiteY747" fmla="*/ 2092102 h 6858000"/>
              <a:gd name="connsiteX748" fmla="*/ 65265 w 7467600"/>
              <a:gd name="connsiteY748" fmla="*/ 2006049 h 6858000"/>
              <a:gd name="connsiteX749" fmla="*/ 0 w 7467600"/>
              <a:gd name="connsiteY749" fmla="*/ 1982532 h 6858000"/>
              <a:gd name="connsiteX750" fmla="*/ 0 w 7467600"/>
              <a:gd name="connsiteY750" fmla="*/ 1912789 h 6858000"/>
              <a:gd name="connsiteX751" fmla="*/ 97460 w 7467600"/>
              <a:gd name="connsiteY751" fmla="*/ 1953725 h 6858000"/>
              <a:gd name="connsiteX752" fmla="*/ 221272 w 7467600"/>
              <a:gd name="connsiteY752" fmla="*/ 1980766 h 6858000"/>
              <a:gd name="connsiteX753" fmla="*/ 116765 w 7467600"/>
              <a:gd name="connsiteY753" fmla="*/ 1911033 h 6858000"/>
              <a:gd name="connsiteX754" fmla="*/ 16405 w 7467600"/>
              <a:gd name="connsiteY754" fmla="*/ 1803412 h 6858000"/>
              <a:gd name="connsiteX755" fmla="*/ 0 w 7467600"/>
              <a:gd name="connsiteY755" fmla="*/ 1784777 h 6858000"/>
              <a:gd name="connsiteX756" fmla="*/ 0 w 7467600"/>
              <a:gd name="connsiteY756" fmla="*/ 1740082 h 6858000"/>
              <a:gd name="connsiteX757" fmla="*/ 39394 w 7467600"/>
              <a:gd name="connsiteY757" fmla="*/ 1784856 h 6858000"/>
              <a:gd name="connsiteX758" fmla="*/ 135813 w 7467600"/>
              <a:gd name="connsiteY758" fmla="*/ 1888838 h 6858000"/>
              <a:gd name="connsiteX759" fmla="*/ 242575 w 7467600"/>
              <a:gd name="connsiteY759" fmla="*/ 1958841 h 6858000"/>
              <a:gd name="connsiteX760" fmla="*/ 82197 w 7467600"/>
              <a:gd name="connsiteY760" fmla="*/ 1754826 h 6858000"/>
              <a:gd name="connsiteX761" fmla="*/ 0 w 7467600"/>
              <a:gd name="connsiteY761" fmla="*/ 1679650 h 6858000"/>
              <a:gd name="connsiteX762" fmla="*/ 0 w 7467600"/>
              <a:gd name="connsiteY762" fmla="*/ 1602463 h 6858000"/>
              <a:gd name="connsiteX763" fmla="*/ 84689 w 7467600"/>
              <a:gd name="connsiteY763" fmla="*/ 1677442 h 6858000"/>
              <a:gd name="connsiteX764" fmla="*/ 298437 w 7467600"/>
              <a:gd name="connsiteY764" fmla="*/ 1968019 h 6858000"/>
              <a:gd name="connsiteX765" fmla="*/ 227269 w 7467600"/>
              <a:gd name="connsiteY765" fmla="*/ 1114064 h 6858000"/>
              <a:gd name="connsiteX766" fmla="*/ 248003 w 7467600"/>
              <a:gd name="connsiteY766" fmla="*/ 1089613 h 6858000"/>
              <a:gd name="connsiteX767" fmla="*/ 427020 w 7467600"/>
              <a:gd name="connsiteY767" fmla="*/ 1619803 h 6858000"/>
              <a:gd name="connsiteX768" fmla="*/ 340345 w 7467600"/>
              <a:gd name="connsiteY768" fmla="*/ 2027739 h 6858000"/>
              <a:gd name="connsiteX769" fmla="*/ 360865 w 7467600"/>
              <a:gd name="connsiteY769" fmla="*/ 2044827 h 6858000"/>
              <a:gd name="connsiteX770" fmla="*/ 560414 w 7467600"/>
              <a:gd name="connsiteY770" fmla="*/ 2421457 h 6858000"/>
              <a:gd name="connsiteX771" fmla="*/ 1359703 w 7467600"/>
              <a:gd name="connsiteY771" fmla="*/ 2578554 h 6858000"/>
              <a:gd name="connsiteX772" fmla="*/ 1359422 w 7467600"/>
              <a:gd name="connsiteY772" fmla="*/ 2577994 h 6858000"/>
              <a:gd name="connsiteX773" fmla="*/ 828701 w 7467600"/>
              <a:gd name="connsiteY773" fmla="*/ 1839520 h 6858000"/>
              <a:gd name="connsiteX774" fmla="*/ 494427 w 7467600"/>
              <a:gd name="connsiteY774" fmla="*/ 1092333 h 6858000"/>
              <a:gd name="connsiteX775" fmla="*/ 506322 w 7467600"/>
              <a:gd name="connsiteY775" fmla="*/ 1020997 h 6858000"/>
              <a:gd name="connsiteX776" fmla="*/ 4570198 w 7467600"/>
              <a:gd name="connsiteY776" fmla="*/ 978081 h 6858000"/>
              <a:gd name="connsiteX777" fmla="*/ 4523691 w 7467600"/>
              <a:gd name="connsiteY777" fmla="*/ 1127776 h 6858000"/>
              <a:gd name="connsiteX778" fmla="*/ 4509875 w 7467600"/>
              <a:gd name="connsiteY778" fmla="*/ 1167552 h 6858000"/>
              <a:gd name="connsiteX779" fmla="*/ 4478168 w 7467600"/>
              <a:gd name="connsiteY779" fmla="*/ 1260735 h 6858000"/>
              <a:gd name="connsiteX780" fmla="*/ 4409309 w 7467600"/>
              <a:gd name="connsiteY780" fmla="*/ 1666996 h 6858000"/>
              <a:gd name="connsiteX781" fmla="*/ 4370031 w 7467600"/>
              <a:gd name="connsiteY781" fmla="*/ 1955666 h 6858000"/>
              <a:gd name="connsiteX782" fmla="*/ 4570198 w 7467600"/>
              <a:gd name="connsiteY782" fmla="*/ 978081 h 6858000"/>
              <a:gd name="connsiteX783" fmla="*/ 4557898 w 7467600"/>
              <a:gd name="connsiteY783" fmla="*/ 900011 h 6858000"/>
              <a:gd name="connsiteX784" fmla="*/ 4344840 w 7467600"/>
              <a:gd name="connsiteY784" fmla="*/ 1922038 h 6858000"/>
              <a:gd name="connsiteX785" fmla="*/ 4378710 w 7467600"/>
              <a:gd name="connsiteY785" fmla="*/ 1665516 h 6858000"/>
              <a:gd name="connsiteX786" fmla="*/ 4448798 w 7467600"/>
              <a:gd name="connsiteY786" fmla="*/ 1253024 h 6858000"/>
              <a:gd name="connsiteX787" fmla="*/ 4480315 w 7467600"/>
              <a:gd name="connsiteY787" fmla="*/ 1158454 h 6858000"/>
              <a:gd name="connsiteX788" fmla="*/ 4494133 w 7467600"/>
              <a:gd name="connsiteY788" fmla="*/ 1118676 h 6858000"/>
              <a:gd name="connsiteX789" fmla="*/ 4557898 w 7467600"/>
              <a:gd name="connsiteY789" fmla="*/ 900011 h 6858000"/>
              <a:gd name="connsiteX790" fmla="*/ 5870151 w 7467600"/>
              <a:gd name="connsiteY790" fmla="*/ 898890 h 6858000"/>
              <a:gd name="connsiteX791" fmla="*/ 5861335 w 7467600"/>
              <a:gd name="connsiteY791" fmla="*/ 899177 h 6858000"/>
              <a:gd name="connsiteX792" fmla="*/ 5843702 w 7467600"/>
              <a:gd name="connsiteY792" fmla="*/ 899748 h 6858000"/>
              <a:gd name="connsiteX793" fmla="*/ 5651107 w 7467600"/>
              <a:gd name="connsiteY793" fmla="*/ 920306 h 6858000"/>
              <a:gd name="connsiteX794" fmla="*/ 5459407 w 7467600"/>
              <a:gd name="connsiteY794" fmla="*/ 940975 h 6858000"/>
              <a:gd name="connsiteX795" fmla="*/ 5374846 w 7467600"/>
              <a:gd name="connsiteY795" fmla="*/ 941988 h 6858000"/>
              <a:gd name="connsiteX796" fmla="*/ 5256105 w 7467600"/>
              <a:gd name="connsiteY796" fmla="*/ 945632 h 6858000"/>
              <a:gd name="connsiteX797" fmla="*/ 5107071 w 7467600"/>
              <a:gd name="connsiteY797" fmla="*/ 969720 h 6858000"/>
              <a:gd name="connsiteX798" fmla="*/ 4998681 w 7467600"/>
              <a:gd name="connsiteY798" fmla="*/ 988771 h 6858000"/>
              <a:gd name="connsiteX799" fmla="*/ 5870151 w 7467600"/>
              <a:gd name="connsiteY799" fmla="*/ 898890 h 6858000"/>
              <a:gd name="connsiteX800" fmla="*/ 5504425 w 7467600"/>
              <a:gd name="connsiteY800" fmla="*/ 848067 h 6858000"/>
              <a:gd name="connsiteX801" fmla="*/ 4968849 w 7467600"/>
              <a:gd name="connsiteY801" fmla="*/ 962318 h 6858000"/>
              <a:gd name="connsiteX802" fmla="*/ 5104039 w 7467600"/>
              <a:gd name="connsiteY802" fmla="*/ 940634 h 6858000"/>
              <a:gd name="connsiteX803" fmla="*/ 5256311 w 7467600"/>
              <a:gd name="connsiteY803" fmla="*/ 916490 h 6858000"/>
              <a:gd name="connsiteX804" fmla="*/ 5377381 w 7467600"/>
              <a:gd name="connsiteY804" fmla="*/ 912671 h 6858000"/>
              <a:gd name="connsiteX805" fmla="*/ 5460148 w 7467600"/>
              <a:gd name="connsiteY805" fmla="*/ 911442 h 6858000"/>
              <a:gd name="connsiteX806" fmla="*/ 5648971 w 7467600"/>
              <a:gd name="connsiteY806" fmla="*/ 891331 h 6858000"/>
              <a:gd name="connsiteX807" fmla="*/ 5844807 w 7467600"/>
              <a:gd name="connsiteY807" fmla="*/ 870718 h 6858000"/>
              <a:gd name="connsiteX808" fmla="*/ 5862975 w 7467600"/>
              <a:gd name="connsiteY808" fmla="*/ 869756 h 6858000"/>
              <a:gd name="connsiteX809" fmla="*/ 5920887 w 7467600"/>
              <a:gd name="connsiteY809" fmla="*/ 865929 h 6858000"/>
              <a:gd name="connsiteX810" fmla="*/ 5504425 w 7467600"/>
              <a:gd name="connsiteY810" fmla="*/ 848067 h 6858000"/>
              <a:gd name="connsiteX811" fmla="*/ 3607114 w 7467600"/>
              <a:gd name="connsiteY811" fmla="*/ 467441 h 6858000"/>
              <a:gd name="connsiteX812" fmla="*/ 3296242 w 7467600"/>
              <a:gd name="connsiteY812" fmla="*/ 807991 h 6858000"/>
              <a:gd name="connsiteX813" fmla="*/ 3174674 w 7467600"/>
              <a:gd name="connsiteY813" fmla="*/ 919759 h 6858000"/>
              <a:gd name="connsiteX814" fmla="*/ 3042978 w 7467600"/>
              <a:gd name="connsiteY814" fmla="*/ 1054894 h 6858000"/>
              <a:gd name="connsiteX815" fmla="*/ 2968914 w 7467600"/>
              <a:gd name="connsiteY815" fmla="*/ 1133756 h 6858000"/>
              <a:gd name="connsiteX816" fmla="*/ 3103823 w 7467600"/>
              <a:gd name="connsiteY816" fmla="*/ 1026814 h 6858000"/>
              <a:gd name="connsiteX817" fmla="*/ 3607114 w 7467600"/>
              <a:gd name="connsiteY817" fmla="*/ 467441 h 6858000"/>
              <a:gd name="connsiteX818" fmla="*/ 3744487 w 7467600"/>
              <a:gd name="connsiteY818" fmla="*/ 383136 h 6858000"/>
              <a:gd name="connsiteX819" fmla="*/ 3970213 w 7467600"/>
              <a:gd name="connsiteY819" fmla="*/ 995559 h 6858000"/>
              <a:gd name="connsiteX820" fmla="*/ 3744487 w 7467600"/>
              <a:gd name="connsiteY820" fmla="*/ 383136 h 6858000"/>
              <a:gd name="connsiteX821" fmla="*/ 3624562 w 7467600"/>
              <a:gd name="connsiteY821" fmla="*/ 367041 h 6858000"/>
              <a:gd name="connsiteX822" fmla="*/ 3489712 w 7467600"/>
              <a:gd name="connsiteY822" fmla="*/ 485386 h 6858000"/>
              <a:gd name="connsiteX823" fmla="*/ 3182994 w 7467600"/>
              <a:gd name="connsiteY823" fmla="*/ 828265 h 6858000"/>
              <a:gd name="connsiteX824" fmla="*/ 2892114 w 7467600"/>
              <a:gd name="connsiteY824" fmla="*/ 1172635 h 6858000"/>
              <a:gd name="connsiteX825" fmla="*/ 3021459 w 7467600"/>
              <a:gd name="connsiteY825" fmla="*/ 1035385 h 6858000"/>
              <a:gd name="connsiteX826" fmla="*/ 3153873 w 7467600"/>
              <a:gd name="connsiteY826" fmla="*/ 898971 h 6858000"/>
              <a:gd name="connsiteX827" fmla="*/ 3276511 w 7467600"/>
              <a:gd name="connsiteY827" fmla="*/ 786423 h 6858000"/>
              <a:gd name="connsiteX828" fmla="*/ 3584154 w 7467600"/>
              <a:gd name="connsiteY828" fmla="*/ 448218 h 6858000"/>
              <a:gd name="connsiteX829" fmla="*/ 3624562 w 7467600"/>
              <a:gd name="connsiteY829" fmla="*/ 367041 h 6858000"/>
              <a:gd name="connsiteX830" fmla="*/ 3766672 w 7467600"/>
              <a:gd name="connsiteY830" fmla="*/ 359429 h 6858000"/>
              <a:gd name="connsiteX831" fmla="*/ 3996338 w 7467600"/>
              <a:gd name="connsiteY831" fmla="*/ 968237 h 6858000"/>
              <a:gd name="connsiteX832" fmla="*/ 3766672 w 7467600"/>
              <a:gd name="connsiteY832" fmla="*/ 359429 h 6858000"/>
              <a:gd name="connsiteX833" fmla="*/ 5805386 w 7467600"/>
              <a:gd name="connsiteY833" fmla="*/ 239240 h 6858000"/>
              <a:gd name="connsiteX834" fmla="*/ 5736947 w 7467600"/>
              <a:gd name="connsiteY834" fmla="*/ 261367 h 6858000"/>
              <a:gd name="connsiteX835" fmla="*/ 5427012 w 7467600"/>
              <a:gd name="connsiteY835" fmla="*/ 311272 h 6858000"/>
              <a:gd name="connsiteX836" fmla="*/ 5147818 w 7467600"/>
              <a:gd name="connsiteY836" fmla="*/ 322112 h 6858000"/>
              <a:gd name="connsiteX837" fmla="*/ 5060854 w 7467600"/>
              <a:gd name="connsiteY837" fmla="*/ 311882 h 6858000"/>
              <a:gd name="connsiteX838" fmla="*/ 4945989 w 7467600"/>
              <a:gd name="connsiteY838" fmla="*/ 300516 h 6858000"/>
              <a:gd name="connsiteX839" fmla="*/ 5410479 w 7467600"/>
              <a:gd name="connsiteY839" fmla="*/ 348434 h 6858000"/>
              <a:gd name="connsiteX840" fmla="*/ 5805386 w 7467600"/>
              <a:gd name="connsiteY840" fmla="*/ 239240 h 6858000"/>
              <a:gd name="connsiteX841" fmla="*/ 5905192 w 7467600"/>
              <a:gd name="connsiteY841" fmla="*/ 163079 h 6858000"/>
              <a:gd name="connsiteX842" fmla="*/ 5865655 w 7467600"/>
              <a:gd name="connsiteY842" fmla="*/ 171901 h 6858000"/>
              <a:gd name="connsiteX843" fmla="*/ 5259740 w 7467600"/>
              <a:gd name="connsiteY843" fmla="*/ 257013 h 6858000"/>
              <a:gd name="connsiteX844" fmla="*/ 5208466 w 7467600"/>
              <a:gd name="connsiteY844" fmla="*/ 257550 h 6858000"/>
              <a:gd name="connsiteX845" fmla="*/ 4980204 w 7467600"/>
              <a:gd name="connsiteY845" fmla="*/ 271903 h 6858000"/>
              <a:gd name="connsiteX846" fmla="*/ 5068068 w 7467600"/>
              <a:gd name="connsiteY846" fmla="*/ 282244 h 6858000"/>
              <a:gd name="connsiteX847" fmla="*/ 5153231 w 7467600"/>
              <a:gd name="connsiteY847" fmla="*/ 292240 h 6858000"/>
              <a:gd name="connsiteX848" fmla="*/ 5426491 w 7467600"/>
              <a:gd name="connsiteY848" fmla="*/ 281128 h 6858000"/>
              <a:gd name="connsiteX849" fmla="*/ 5731212 w 7467600"/>
              <a:gd name="connsiteY849" fmla="*/ 231951 h 6858000"/>
              <a:gd name="connsiteX850" fmla="*/ 5905192 w 7467600"/>
              <a:gd name="connsiteY850" fmla="*/ 163079 h 6858000"/>
              <a:gd name="connsiteX851" fmla="*/ 5944437 w 7467600"/>
              <a:gd name="connsiteY851" fmla="*/ 113829 h 6858000"/>
              <a:gd name="connsiteX852" fmla="*/ 5825032 w 7467600"/>
              <a:gd name="connsiteY852" fmla="*/ 146405 h 6858000"/>
              <a:gd name="connsiteX853" fmla="*/ 4955599 w 7467600"/>
              <a:gd name="connsiteY853" fmla="*/ 247008 h 6858000"/>
              <a:gd name="connsiteX854" fmla="*/ 5210104 w 7467600"/>
              <a:gd name="connsiteY854" fmla="*/ 228123 h 6858000"/>
              <a:gd name="connsiteX855" fmla="*/ 5261015 w 7467600"/>
              <a:gd name="connsiteY855" fmla="*/ 227087 h 6858000"/>
              <a:gd name="connsiteX856" fmla="*/ 5861181 w 7467600"/>
              <a:gd name="connsiteY856" fmla="*/ 143093 h 6858000"/>
              <a:gd name="connsiteX857" fmla="*/ 5961252 w 7467600"/>
              <a:gd name="connsiteY857" fmla="*/ 114820 h 6858000"/>
              <a:gd name="connsiteX858" fmla="*/ 5944437 w 7467600"/>
              <a:gd name="connsiteY858" fmla="*/ 113829 h 6858000"/>
              <a:gd name="connsiteX859" fmla="*/ 3882765 w 7467600"/>
              <a:gd name="connsiteY859" fmla="*/ 0 h 6858000"/>
              <a:gd name="connsiteX860" fmla="*/ 3995099 w 7467600"/>
              <a:gd name="connsiteY860" fmla="*/ 0 h 6858000"/>
              <a:gd name="connsiteX861" fmla="*/ 4163818 w 7467600"/>
              <a:gd name="connsiteY861" fmla="*/ 234104 h 6858000"/>
              <a:gd name="connsiteX862" fmla="*/ 4172099 w 7467600"/>
              <a:gd name="connsiteY862" fmla="*/ 234207 h 6858000"/>
              <a:gd name="connsiteX863" fmla="*/ 4784282 w 7467600"/>
              <a:gd name="connsiteY863" fmla="*/ 276561 h 6858000"/>
              <a:gd name="connsiteX864" fmla="*/ 4801687 w 7467600"/>
              <a:gd name="connsiteY864" fmla="*/ 267764 h 6858000"/>
              <a:gd name="connsiteX865" fmla="*/ 6082788 w 7467600"/>
              <a:gd name="connsiteY865" fmla="*/ 64119 h 6858000"/>
              <a:gd name="connsiteX866" fmla="*/ 6099442 w 7467600"/>
              <a:gd name="connsiteY866" fmla="*/ 82568 h 6858000"/>
              <a:gd name="connsiteX867" fmla="*/ 4804137 w 7467600"/>
              <a:gd name="connsiteY867" fmla="*/ 320931 h 6858000"/>
              <a:gd name="connsiteX868" fmla="*/ 4227047 w 7467600"/>
              <a:gd name="connsiteY868" fmla="*/ 313415 h 6858000"/>
              <a:gd name="connsiteX869" fmla="*/ 4346041 w 7467600"/>
              <a:gd name="connsiteY869" fmla="*/ 456086 h 6858000"/>
              <a:gd name="connsiteX870" fmla="*/ 4870967 w 7467600"/>
              <a:gd name="connsiteY870" fmla="*/ 963061 h 6858000"/>
              <a:gd name="connsiteX871" fmla="*/ 4889647 w 7467600"/>
              <a:gd name="connsiteY871" fmla="*/ 957147 h 6858000"/>
              <a:gd name="connsiteX872" fmla="*/ 5422504 w 7467600"/>
              <a:gd name="connsiteY872" fmla="*/ 805191 h 6858000"/>
              <a:gd name="connsiteX873" fmla="*/ 6087656 w 7467600"/>
              <a:gd name="connsiteY873" fmla="*/ 826703 h 6858000"/>
              <a:gd name="connsiteX874" fmla="*/ 6058717 w 7467600"/>
              <a:gd name="connsiteY874" fmla="*/ 865992 h 6858000"/>
              <a:gd name="connsiteX875" fmla="*/ 4974153 w 7467600"/>
              <a:gd name="connsiteY875" fmla="*/ 1045456 h 6858000"/>
              <a:gd name="connsiteX876" fmla="*/ 5627835 w 7467600"/>
              <a:gd name="connsiteY876" fmla="*/ 1472077 h 6858000"/>
              <a:gd name="connsiteX877" fmla="*/ 5629817 w 7467600"/>
              <a:gd name="connsiteY877" fmla="*/ 1471412 h 6858000"/>
              <a:gd name="connsiteX878" fmla="*/ 5634124 w 7467600"/>
              <a:gd name="connsiteY878" fmla="*/ 1470572 h 6858000"/>
              <a:gd name="connsiteX879" fmla="*/ 5755832 w 7467600"/>
              <a:gd name="connsiteY879" fmla="*/ 1383886 h 6858000"/>
              <a:gd name="connsiteX880" fmla="*/ 6014186 w 7467600"/>
              <a:gd name="connsiteY880" fmla="*/ 1279799 h 6858000"/>
              <a:gd name="connsiteX881" fmla="*/ 6901619 w 7467600"/>
              <a:gd name="connsiteY881" fmla="*/ 1047874 h 6858000"/>
              <a:gd name="connsiteX882" fmla="*/ 6931566 w 7467600"/>
              <a:gd name="connsiteY882" fmla="*/ 1062034 h 6858000"/>
              <a:gd name="connsiteX883" fmla="*/ 5790982 w 7467600"/>
              <a:gd name="connsiteY883" fmla="*/ 1561380 h 6858000"/>
              <a:gd name="connsiteX884" fmla="*/ 6188971 w 7467600"/>
              <a:gd name="connsiteY884" fmla="*/ 1755168 h 6858000"/>
              <a:gd name="connsiteX885" fmla="*/ 6202446 w 7467600"/>
              <a:gd name="connsiteY885" fmla="*/ 1752268 h 6858000"/>
              <a:gd name="connsiteX886" fmla="*/ 7179560 w 7467600"/>
              <a:gd name="connsiteY886" fmla="*/ 1467551 h 6858000"/>
              <a:gd name="connsiteX887" fmla="*/ 7158730 w 7467600"/>
              <a:gd name="connsiteY887" fmla="*/ 1507835 h 6858000"/>
              <a:gd name="connsiteX888" fmla="*/ 6326959 w 7467600"/>
              <a:gd name="connsiteY888" fmla="*/ 1817686 h 6858000"/>
              <a:gd name="connsiteX889" fmla="*/ 6537433 w 7467600"/>
              <a:gd name="connsiteY889" fmla="*/ 1907790 h 6858000"/>
              <a:gd name="connsiteX890" fmla="*/ 6550221 w 7467600"/>
              <a:gd name="connsiteY890" fmla="*/ 1910729 h 6858000"/>
              <a:gd name="connsiteX891" fmla="*/ 6964438 w 7467600"/>
              <a:gd name="connsiteY891" fmla="*/ 2209505 h 6858000"/>
              <a:gd name="connsiteX892" fmla="*/ 7367862 w 7467600"/>
              <a:gd name="connsiteY892" fmla="*/ 2806833 h 6858000"/>
              <a:gd name="connsiteX893" fmla="*/ 7364329 w 7467600"/>
              <a:gd name="connsiteY893" fmla="*/ 2826907 h 6858000"/>
              <a:gd name="connsiteX894" fmla="*/ 7290545 w 7467600"/>
              <a:gd name="connsiteY894" fmla="*/ 2850663 h 6858000"/>
              <a:gd name="connsiteX895" fmla="*/ 6472036 w 7467600"/>
              <a:gd name="connsiteY895" fmla="*/ 1959003 h 6858000"/>
              <a:gd name="connsiteX896" fmla="*/ 5792897 w 7467600"/>
              <a:gd name="connsiteY896" fmla="*/ 1647747 h 6858000"/>
              <a:gd name="connsiteX897" fmla="*/ 5842751 w 7467600"/>
              <a:gd name="connsiteY897" fmla="*/ 1816112 h 6858000"/>
              <a:gd name="connsiteX898" fmla="*/ 5847424 w 7467600"/>
              <a:gd name="connsiteY898" fmla="*/ 1815776 h 6858000"/>
              <a:gd name="connsiteX899" fmla="*/ 6399821 w 7467600"/>
              <a:gd name="connsiteY899" fmla="*/ 2344799 h 6858000"/>
              <a:gd name="connsiteX900" fmla="*/ 6323232 w 7467600"/>
              <a:gd name="connsiteY900" fmla="*/ 2389634 h 6858000"/>
              <a:gd name="connsiteX901" fmla="*/ 5942958 w 7467600"/>
              <a:gd name="connsiteY901" fmla="*/ 2077708 h 6858000"/>
              <a:gd name="connsiteX902" fmla="*/ 5921559 w 7467600"/>
              <a:gd name="connsiteY902" fmla="*/ 2378596 h 6858000"/>
              <a:gd name="connsiteX903" fmla="*/ 5817651 w 7467600"/>
              <a:gd name="connsiteY903" fmla="*/ 3023919 h 6858000"/>
              <a:gd name="connsiteX904" fmla="*/ 5729634 w 7467600"/>
              <a:gd name="connsiteY904" fmla="*/ 3051849 h 6858000"/>
              <a:gd name="connsiteX905" fmla="*/ 5611018 w 7467600"/>
              <a:gd name="connsiteY905" fmla="*/ 2316769 h 6858000"/>
              <a:gd name="connsiteX906" fmla="*/ 5687608 w 7467600"/>
              <a:gd name="connsiteY906" fmla="*/ 2039972 h 6858000"/>
              <a:gd name="connsiteX907" fmla="*/ 5657554 w 7467600"/>
              <a:gd name="connsiteY907" fmla="*/ 1576445 h 6858000"/>
              <a:gd name="connsiteX908" fmla="*/ 5150475 w 7467600"/>
              <a:gd name="connsiteY908" fmla="*/ 1274012 h 6858000"/>
              <a:gd name="connsiteX909" fmla="*/ 5349142 w 7467600"/>
              <a:gd name="connsiteY909" fmla="*/ 2204405 h 6858000"/>
              <a:gd name="connsiteX910" fmla="*/ 5262214 w 7467600"/>
              <a:gd name="connsiteY910" fmla="*/ 2233836 h 6858000"/>
              <a:gd name="connsiteX911" fmla="*/ 4981539 w 7467600"/>
              <a:gd name="connsiteY911" fmla="*/ 1542201 h 6858000"/>
              <a:gd name="connsiteX912" fmla="*/ 4958461 w 7467600"/>
              <a:gd name="connsiteY912" fmla="*/ 1136957 h 6858000"/>
              <a:gd name="connsiteX913" fmla="*/ 4655015 w 7467600"/>
              <a:gd name="connsiteY913" fmla="*/ 891426 h 6858000"/>
              <a:gd name="connsiteX914" fmla="*/ 4348002 w 7467600"/>
              <a:gd name="connsiteY914" fmla="*/ 2205895 h 6858000"/>
              <a:gd name="connsiteX915" fmla="*/ 4262250 w 7467600"/>
              <a:gd name="connsiteY915" fmla="*/ 2219972 h 6858000"/>
              <a:gd name="connsiteX916" fmla="*/ 4550611 w 7467600"/>
              <a:gd name="connsiteY916" fmla="*/ 817540 h 6858000"/>
              <a:gd name="connsiteX917" fmla="*/ 4564418 w 7467600"/>
              <a:gd name="connsiteY917" fmla="*/ 808293 h 6858000"/>
              <a:gd name="connsiteX918" fmla="*/ 4266388 w 7467600"/>
              <a:gd name="connsiteY918" fmla="*/ 500083 h 6858000"/>
              <a:gd name="connsiteX919" fmla="*/ 4032842 w 7467600"/>
              <a:gd name="connsiteY919" fmla="*/ 211809 h 6858000"/>
              <a:gd name="connsiteX920" fmla="*/ 3882765 w 7467600"/>
              <a:gd name="connsiteY920" fmla="*/ 0 h 6858000"/>
              <a:gd name="connsiteX921" fmla="*/ 3721337 w 7467600"/>
              <a:gd name="connsiteY921" fmla="*/ 0 h 6858000"/>
              <a:gd name="connsiteX922" fmla="*/ 3797544 w 7467600"/>
              <a:gd name="connsiteY922" fmla="*/ 0 h 6858000"/>
              <a:gd name="connsiteX923" fmla="*/ 3775734 w 7467600"/>
              <a:gd name="connsiteY923" fmla="*/ 95131 h 6858000"/>
              <a:gd name="connsiteX924" fmla="*/ 3724807 w 7467600"/>
              <a:gd name="connsiteY924" fmla="*/ 272257 h 6858000"/>
              <a:gd name="connsiteX925" fmla="*/ 3726844 w 7467600"/>
              <a:gd name="connsiteY925" fmla="*/ 282988 h 6858000"/>
              <a:gd name="connsiteX926" fmla="*/ 3742664 w 7467600"/>
              <a:gd name="connsiteY926" fmla="*/ 279918 h 6858000"/>
              <a:gd name="connsiteX927" fmla="*/ 4103910 w 7467600"/>
              <a:gd name="connsiteY927" fmla="*/ 1161917 h 6858000"/>
              <a:gd name="connsiteX928" fmla="*/ 4020269 w 7467600"/>
              <a:gd name="connsiteY928" fmla="*/ 1200406 h 6858000"/>
              <a:gd name="connsiteX929" fmla="*/ 3674882 w 7467600"/>
              <a:gd name="connsiteY929" fmla="*/ 488524 h 6858000"/>
              <a:gd name="connsiteX930" fmla="*/ 3132682 w 7467600"/>
              <a:gd name="connsiteY930" fmla="*/ 1072284 h 6858000"/>
              <a:gd name="connsiteX931" fmla="*/ 2716346 w 7467600"/>
              <a:gd name="connsiteY931" fmla="*/ 1276376 h 6858000"/>
              <a:gd name="connsiteX932" fmla="*/ 2716772 w 7467600"/>
              <a:gd name="connsiteY932" fmla="*/ 1255462 h 6858000"/>
              <a:gd name="connsiteX933" fmla="*/ 3471096 w 7467600"/>
              <a:gd name="connsiteY933" fmla="*/ 437072 h 6858000"/>
              <a:gd name="connsiteX934" fmla="*/ 3639057 w 7467600"/>
              <a:gd name="connsiteY934" fmla="*/ 286334 h 6858000"/>
              <a:gd name="connsiteX935" fmla="*/ 3640309 w 7467600"/>
              <a:gd name="connsiteY935" fmla="*/ 284664 h 6858000"/>
              <a:gd name="connsiteX936" fmla="*/ 3646022 w 7467600"/>
              <a:gd name="connsiteY936" fmla="*/ 276711 h 6858000"/>
              <a:gd name="connsiteX937" fmla="*/ 3707943 w 7467600"/>
              <a:gd name="connsiteY937" fmla="*/ 65958 h 6858000"/>
              <a:gd name="connsiteX938" fmla="*/ 3721337 w 7467600"/>
              <a:gd name="connsiteY938" fmla="*/ 0 h 6858000"/>
              <a:gd name="connsiteX939" fmla="*/ 2867960 w 7467600"/>
              <a:gd name="connsiteY939" fmla="*/ 0 h 6858000"/>
              <a:gd name="connsiteX940" fmla="*/ 2926351 w 7467600"/>
              <a:gd name="connsiteY940" fmla="*/ 0 h 6858000"/>
              <a:gd name="connsiteX941" fmla="*/ 2902823 w 7467600"/>
              <a:gd name="connsiteY941" fmla="*/ 262929 h 6858000"/>
              <a:gd name="connsiteX942" fmla="*/ 2940663 w 7467600"/>
              <a:gd name="connsiteY942" fmla="*/ 140884 h 6858000"/>
              <a:gd name="connsiteX943" fmla="*/ 2947039 w 7467600"/>
              <a:gd name="connsiteY943" fmla="*/ 122524 h 6858000"/>
              <a:gd name="connsiteX944" fmla="*/ 2984316 w 7467600"/>
              <a:gd name="connsiteY944" fmla="*/ 0 h 6858000"/>
              <a:gd name="connsiteX945" fmla="*/ 3016114 w 7467600"/>
              <a:gd name="connsiteY945" fmla="*/ 0 h 6858000"/>
              <a:gd name="connsiteX946" fmla="*/ 2979949 w 7467600"/>
              <a:gd name="connsiteY946" fmla="*/ 119274 h 6858000"/>
              <a:gd name="connsiteX947" fmla="*/ 3023879 w 7467600"/>
              <a:gd name="connsiteY947" fmla="*/ 0 h 6858000"/>
              <a:gd name="connsiteX948" fmla="*/ 3105400 w 7467600"/>
              <a:gd name="connsiteY948" fmla="*/ 0 h 6858000"/>
              <a:gd name="connsiteX949" fmla="*/ 3094669 w 7467600"/>
              <a:gd name="connsiteY949" fmla="*/ 30308 h 6858000"/>
              <a:gd name="connsiteX950" fmla="*/ 2901945 w 7467600"/>
              <a:gd name="connsiteY950" fmla="*/ 466538 h 6858000"/>
              <a:gd name="connsiteX951" fmla="*/ 2815209 w 7467600"/>
              <a:gd name="connsiteY951" fmla="*/ 497361 h 6858000"/>
              <a:gd name="connsiteX952" fmla="*/ 2844845 w 7467600"/>
              <a:gd name="connsiteY952" fmla="*/ 127638 h 6858000"/>
              <a:gd name="connsiteX953" fmla="*/ 2867960 w 7467600"/>
              <a:gd name="connsiteY953" fmla="*/ 0 h 6858000"/>
              <a:gd name="connsiteX954" fmla="*/ 1057230 w 7467600"/>
              <a:gd name="connsiteY954" fmla="*/ 0 h 6858000"/>
              <a:gd name="connsiteX955" fmla="*/ 1111003 w 7467600"/>
              <a:gd name="connsiteY955" fmla="*/ 0 h 6858000"/>
              <a:gd name="connsiteX956" fmla="*/ 1125553 w 7467600"/>
              <a:gd name="connsiteY956" fmla="*/ 52588 h 6858000"/>
              <a:gd name="connsiteX957" fmla="*/ 1304276 w 7467600"/>
              <a:gd name="connsiteY957" fmla="*/ 476275 h 6858000"/>
              <a:gd name="connsiteX958" fmla="*/ 1492066 w 7467600"/>
              <a:gd name="connsiteY958" fmla="*/ 886333 h 6858000"/>
              <a:gd name="connsiteX959" fmla="*/ 1423698 w 7467600"/>
              <a:gd name="connsiteY959" fmla="*/ 710817 h 6858000"/>
              <a:gd name="connsiteX960" fmla="*/ 1357609 w 7467600"/>
              <a:gd name="connsiteY960" fmla="*/ 532892 h 6858000"/>
              <a:gd name="connsiteX961" fmla="*/ 1309550 w 7467600"/>
              <a:gd name="connsiteY961" fmla="*/ 374031 h 6858000"/>
              <a:gd name="connsiteX962" fmla="*/ 1193673 w 7467600"/>
              <a:gd name="connsiteY962" fmla="*/ 49533 h 6858000"/>
              <a:gd name="connsiteX963" fmla="*/ 1164391 w 7467600"/>
              <a:gd name="connsiteY963" fmla="*/ 0 h 6858000"/>
              <a:gd name="connsiteX964" fmla="*/ 1200666 w 7467600"/>
              <a:gd name="connsiteY964" fmla="*/ 0 h 6858000"/>
              <a:gd name="connsiteX965" fmla="*/ 1223408 w 7467600"/>
              <a:gd name="connsiteY965" fmla="*/ 38996 h 6858000"/>
              <a:gd name="connsiteX966" fmla="*/ 1339635 w 7467600"/>
              <a:gd name="connsiteY966" fmla="*/ 365517 h 6858000"/>
              <a:gd name="connsiteX967" fmla="*/ 1387469 w 7467600"/>
              <a:gd name="connsiteY967" fmla="*/ 523079 h 6858000"/>
              <a:gd name="connsiteX968" fmla="*/ 1452685 w 7467600"/>
              <a:gd name="connsiteY968" fmla="*/ 699806 h 6858000"/>
              <a:gd name="connsiteX969" fmla="*/ 1492092 w 7467600"/>
              <a:gd name="connsiteY969" fmla="*/ 800424 h 6858000"/>
              <a:gd name="connsiteX970" fmla="*/ 1455302 w 7467600"/>
              <a:gd name="connsiteY970" fmla="*/ 632913 h 6858000"/>
              <a:gd name="connsiteX971" fmla="*/ 1222336 w 7467600"/>
              <a:gd name="connsiteY971" fmla="*/ 9480 h 6858000"/>
              <a:gd name="connsiteX972" fmla="*/ 1214634 w 7467600"/>
              <a:gd name="connsiteY972" fmla="*/ 0 h 6858000"/>
              <a:gd name="connsiteX973" fmla="*/ 1289827 w 7467600"/>
              <a:gd name="connsiteY973" fmla="*/ 0 h 6858000"/>
              <a:gd name="connsiteX974" fmla="*/ 1321076 w 7467600"/>
              <a:gd name="connsiteY974" fmla="*/ 59722 h 6858000"/>
              <a:gd name="connsiteX975" fmla="*/ 1512579 w 7467600"/>
              <a:gd name="connsiteY975" fmla="*/ 626441 h 6858000"/>
              <a:gd name="connsiteX976" fmla="*/ 1506076 w 7467600"/>
              <a:gd name="connsiteY976" fmla="*/ 1089289 h 6858000"/>
              <a:gd name="connsiteX977" fmla="*/ 1486346 w 7467600"/>
              <a:gd name="connsiteY977" fmla="*/ 1079919 h 6858000"/>
              <a:gd name="connsiteX978" fmla="*/ 1070511 w 7467600"/>
              <a:gd name="connsiteY978" fmla="*/ 48609 h 6858000"/>
              <a:gd name="connsiteX979" fmla="*/ 1057230 w 7467600"/>
              <a:gd name="connsiteY979" fmla="*/ 0 h 6858000"/>
              <a:gd name="connsiteX980" fmla="*/ 43151 w 7467600"/>
              <a:gd name="connsiteY980" fmla="*/ 0 h 6858000"/>
              <a:gd name="connsiteX981" fmla="*/ 95283 w 7467600"/>
              <a:gd name="connsiteY981" fmla="*/ 0 h 6858000"/>
              <a:gd name="connsiteX982" fmla="*/ 300708 w 7467600"/>
              <a:gd name="connsiteY982" fmla="*/ 154571 h 6858000"/>
              <a:gd name="connsiteX983" fmla="*/ 530414 w 7467600"/>
              <a:gd name="connsiteY983" fmla="*/ 354673 h 6858000"/>
              <a:gd name="connsiteX984" fmla="*/ 333785 w 7467600"/>
              <a:gd name="connsiteY984" fmla="*/ 161564 h 6858000"/>
              <a:gd name="connsiteX985" fmla="*/ 147005 w 7467600"/>
              <a:gd name="connsiteY985" fmla="*/ 0 h 6858000"/>
              <a:gd name="connsiteX986" fmla="*/ 272509 w 7467600"/>
              <a:gd name="connsiteY986" fmla="*/ 0 h 6858000"/>
              <a:gd name="connsiteX987" fmla="*/ 326276 w 7467600"/>
              <a:gd name="connsiteY987" fmla="*/ 45847 h 6858000"/>
              <a:gd name="connsiteX988" fmla="*/ 823759 w 7467600"/>
              <a:gd name="connsiteY988" fmla="*/ 574145 h 6858000"/>
              <a:gd name="connsiteX989" fmla="*/ 811254 w 7467600"/>
              <a:gd name="connsiteY989" fmla="*/ 665546 h 6858000"/>
              <a:gd name="connsiteX990" fmla="*/ 154042 w 7467600"/>
              <a:gd name="connsiteY990" fmla="*/ 261522 h 6858000"/>
              <a:gd name="connsiteX991" fmla="*/ 13550 w 7467600"/>
              <a:gd name="connsiteY991" fmla="*/ 158423 h 6858000"/>
              <a:gd name="connsiteX992" fmla="*/ 0 w 7467600"/>
              <a:gd name="connsiteY992" fmla="*/ 146618 h 6858000"/>
              <a:gd name="connsiteX993" fmla="*/ 0 w 7467600"/>
              <a:gd name="connsiteY993" fmla="*/ 59161 h 6858000"/>
              <a:gd name="connsiteX994" fmla="*/ 45427 w 7467600"/>
              <a:gd name="connsiteY994" fmla="*/ 101078 h 6858000"/>
              <a:gd name="connsiteX995" fmla="*/ 630103 w 7467600"/>
              <a:gd name="connsiteY995" fmla="*/ 485885 h 6858000"/>
              <a:gd name="connsiteX996" fmla="*/ 532040 w 7467600"/>
              <a:gd name="connsiteY996" fmla="*/ 399359 h 6858000"/>
              <a:gd name="connsiteX997" fmla="*/ 517618 w 7467600"/>
              <a:gd name="connsiteY997" fmla="*/ 385726 h 6858000"/>
              <a:gd name="connsiteX998" fmla="*/ 285074 w 7467600"/>
              <a:gd name="connsiteY998" fmla="*/ 182755 h 6858000"/>
              <a:gd name="connsiteX999" fmla="*/ 43151 w 7467600"/>
              <a:gd name="connsiteY99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361850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1903353 w 7467600"/>
              <a:gd name="connsiteY143" fmla="*/ 5044827 h 6858000"/>
              <a:gd name="connsiteX144" fmla="*/ 1936931 w 7467600"/>
              <a:gd name="connsiteY144" fmla="*/ 5093954 h 6858000"/>
              <a:gd name="connsiteX145" fmla="*/ 2195868 w 7467600"/>
              <a:gd name="connsiteY145" fmla="*/ 5396574 h 6858000"/>
              <a:gd name="connsiteX146" fmla="*/ 2088852 w 7467600"/>
              <a:gd name="connsiteY146" fmla="*/ 5166123 h 6858000"/>
              <a:gd name="connsiteX147" fmla="*/ 1958241 w 7467600"/>
              <a:gd name="connsiteY147" fmla="*/ 5067955 h 6858000"/>
              <a:gd name="connsiteX148" fmla="*/ 1903353 w 7467600"/>
              <a:gd name="connsiteY148" fmla="*/ 5044827 h 6858000"/>
              <a:gd name="connsiteX149" fmla="*/ 1979378 w 7467600"/>
              <a:gd name="connsiteY149" fmla="*/ 4769504 h 6858000"/>
              <a:gd name="connsiteX150" fmla="*/ 2882120 w 7467600"/>
              <a:gd name="connsiteY150" fmla="*/ 5064547 h 6858000"/>
              <a:gd name="connsiteX151" fmla="*/ 2793103 w 7467600"/>
              <a:gd name="connsiteY151" fmla="*/ 5039699 h 6858000"/>
              <a:gd name="connsiteX152" fmla="*/ 2770041 w 7467600"/>
              <a:gd name="connsiteY152" fmla="*/ 5033634 h 6858000"/>
              <a:gd name="connsiteX153" fmla="*/ 1979378 w 7467600"/>
              <a:gd name="connsiteY153" fmla="*/ 4769504 h 6858000"/>
              <a:gd name="connsiteX154" fmla="*/ 1927410 w 7467600"/>
              <a:gd name="connsiteY154" fmla="*/ 4716164 h 6858000"/>
              <a:gd name="connsiteX155" fmla="*/ 1959587 w 7467600"/>
              <a:gd name="connsiteY155" fmla="*/ 4728849 h 6858000"/>
              <a:gd name="connsiteX156" fmla="*/ 2777707 w 7467600"/>
              <a:gd name="connsiteY156" fmla="*/ 5003991 h 6858000"/>
              <a:gd name="connsiteX157" fmla="*/ 2800768 w 7467600"/>
              <a:gd name="connsiteY157" fmla="*/ 5010056 h 6858000"/>
              <a:gd name="connsiteX158" fmla="*/ 2879408 w 7467600"/>
              <a:gd name="connsiteY158" fmla="*/ 5031590 h 6858000"/>
              <a:gd name="connsiteX159" fmla="*/ 2862295 w 7467600"/>
              <a:gd name="connsiteY159" fmla="*/ 5022958 h 6858000"/>
              <a:gd name="connsiteX160" fmla="*/ 2813343 w 7467600"/>
              <a:gd name="connsiteY160" fmla="*/ 4998369 h 6858000"/>
              <a:gd name="connsiteX161" fmla="*/ 2646245 w 7467600"/>
              <a:gd name="connsiteY161" fmla="*/ 4930999 h 6858000"/>
              <a:gd name="connsiteX162" fmla="*/ 1999243 w 7467600"/>
              <a:gd name="connsiteY162" fmla="*/ 4730524 h 6858000"/>
              <a:gd name="connsiteX163" fmla="*/ 1979527 w 7467600"/>
              <a:gd name="connsiteY163" fmla="*/ 4726651 h 6858000"/>
              <a:gd name="connsiteX164" fmla="*/ 1927410 w 7467600"/>
              <a:gd name="connsiteY164" fmla="*/ 4716164 h 6858000"/>
              <a:gd name="connsiteX165" fmla="*/ 1997014 w 7467600"/>
              <a:gd name="connsiteY165" fmla="*/ 4698007 h 6858000"/>
              <a:gd name="connsiteX166" fmla="*/ 2005458 w 7467600"/>
              <a:gd name="connsiteY166" fmla="*/ 4699540 h 6858000"/>
              <a:gd name="connsiteX167" fmla="*/ 2657186 w 7467600"/>
              <a:gd name="connsiteY167" fmla="*/ 4901687 h 6858000"/>
              <a:gd name="connsiteX168" fmla="*/ 2826662 w 7467600"/>
              <a:gd name="connsiteY168" fmla="*/ 4970362 h 6858000"/>
              <a:gd name="connsiteX169" fmla="*/ 2876100 w 7467600"/>
              <a:gd name="connsiteY169" fmla="*/ 4995397 h 6858000"/>
              <a:gd name="connsiteX170" fmla="*/ 3042600 w 7467600"/>
              <a:gd name="connsiteY170" fmla="*/ 5059532 h 6858000"/>
              <a:gd name="connsiteX171" fmla="*/ 1997014 w 7467600"/>
              <a:gd name="connsiteY171" fmla="*/ 4698007 h 6858000"/>
              <a:gd name="connsiteX172" fmla="*/ 2305292 w 7467600"/>
              <a:gd name="connsiteY172" fmla="*/ 4219492 h 6858000"/>
              <a:gd name="connsiteX173" fmla="*/ 3360922 w 7467600"/>
              <a:gd name="connsiteY173" fmla="*/ 4529373 h 6858000"/>
              <a:gd name="connsiteX174" fmla="*/ 3492420 w 7467600"/>
              <a:gd name="connsiteY174" fmla="*/ 4510145 h 6858000"/>
              <a:gd name="connsiteX175" fmla="*/ 3364086 w 7467600"/>
              <a:gd name="connsiteY175" fmla="*/ 4480340 h 6858000"/>
              <a:gd name="connsiteX176" fmla="*/ 3225818 w 7467600"/>
              <a:gd name="connsiteY176" fmla="*/ 4411822 h 6858000"/>
              <a:gd name="connsiteX177" fmla="*/ 3129696 w 7467600"/>
              <a:gd name="connsiteY177" fmla="*/ 4360704 h 6858000"/>
              <a:gd name="connsiteX178" fmla="*/ 2814545 w 7467600"/>
              <a:gd name="connsiteY178" fmla="*/ 4282955 h 6858000"/>
              <a:gd name="connsiteX179" fmla="*/ 2305292 w 7467600"/>
              <a:gd name="connsiteY179" fmla="*/ 4219492 h 6858000"/>
              <a:gd name="connsiteX180" fmla="*/ 2626982 w 7467600"/>
              <a:gd name="connsiteY180" fmla="*/ 4206450 h 6858000"/>
              <a:gd name="connsiteX181" fmla="*/ 2490617 w 7467600"/>
              <a:gd name="connsiteY181" fmla="*/ 4206951 h 6858000"/>
              <a:gd name="connsiteX182" fmla="*/ 2819869 w 7467600"/>
              <a:gd name="connsiteY182" fmla="*/ 4252936 h 6858000"/>
              <a:gd name="connsiteX183" fmla="*/ 3143018 w 7467600"/>
              <a:gd name="connsiteY183" fmla="*/ 4332698 h 6858000"/>
              <a:gd name="connsiteX184" fmla="*/ 3241520 w 7467600"/>
              <a:gd name="connsiteY184" fmla="*/ 4385112 h 6858000"/>
              <a:gd name="connsiteX185" fmla="*/ 3374575 w 7467600"/>
              <a:gd name="connsiteY185" fmla="*/ 4451517 h 6858000"/>
              <a:gd name="connsiteX186" fmla="*/ 3505221 w 7467600"/>
              <a:gd name="connsiteY186" fmla="*/ 4480757 h 6858000"/>
              <a:gd name="connsiteX187" fmla="*/ 2626982 w 7467600"/>
              <a:gd name="connsiteY187" fmla="*/ 4206450 h 6858000"/>
              <a:gd name="connsiteX188" fmla="*/ 1310106 w 7467600"/>
              <a:gd name="connsiteY188" fmla="*/ 3943217 h 6858000"/>
              <a:gd name="connsiteX189" fmla="*/ 854994 w 7467600"/>
              <a:gd name="connsiteY189" fmla="*/ 4399136 h 6858000"/>
              <a:gd name="connsiteX190" fmla="*/ 742462 w 7467600"/>
              <a:gd name="connsiteY190" fmla="*/ 4594648 h 6858000"/>
              <a:gd name="connsiteX191" fmla="*/ 820602 w 7467600"/>
              <a:gd name="connsiteY191" fmla="*/ 4485915 h 6858000"/>
              <a:gd name="connsiteX192" fmla="*/ 878295 w 7467600"/>
              <a:gd name="connsiteY192" fmla="*/ 4403594 h 6858000"/>
              <a:gd name="connsiteX193" fmla="*/ 1240607 w 7467600"/>
              <a:gd name="connsiteY193" fmla="*/ 4010401 h 6858000"/>
              <a:gd name="connsiteX194" fmla="*/ 1310106 w 7467600"/>
              <a:gd name="connsiteY194" fmla="*/ 3943217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316479 w 7467600"/>
              <a:gd name="connsiteY205" fmla="*/ 3872136 h 6858000"/>
              <a:gd name="connsiteX206" fmla="*/ 3291335 w 7467600"/>
              <a:gd name="connsiteY206" fmla="*/ 3767420 h 6858000"/>
              <a:gd name="connsiteX207" fmla="*/ 3390805 w 7467600"/>
              <a:gd name="connsiteY207" fmla="*/ 3937163 h 6858000"/>
              <a:gd name="connsiteX208" fmla="*/ 3579062 w 7467600"/>
              <a:gd name="connsiteY208" fmla="*/ 4359040 h 6858000"/>
              <a:gd name="connsiteX209" fmla="*/ 3467355 w 7467600"/>
              <a:gd name="connsiteY209" fmla="*/ 3988130 h 6858000"/>
              <a:gd name="connsiteX210" fmla="*/ 3310753 w 7467600"/>
              <a:gd name="connsiteY210" fmla="*/ 3787140 h 6858000"/>
              <a:gd name="connsiteX211" fmla="*/ 3291335 w 7467600"/>
              <a:gd name="connsiteY211" fmla="*/ 3767420 h 6858000"/>
              <a:gd name="connsiteX212" fmla="*/ 1635889 w 7467600"/>
              <a:gd name="connsiteY212" fmla="*/ 3709494 h 6858000"/>
              <a:gd name="connsiteX213" fmla="*/ 1634800 w 7467600"/>
              <a:gd name="connsiteY213" fmla="*/ 3731111 h 6858000"/>
              <a:gd name="connsiteX214" fmla="*/ 1635889 w 7467600"/>
              <a:gd name="connsiteY214" fmla="*/ 3709494 h 6858000"/>
              <a:gd name="connsiteX215" fmla="*/ 1510397 w 7467600"/>
              <a:gd name="connsiteY215" fmla="*/ 3684705 h 6858000"/>
              <a:gd name="connsiteX216" fmla="*/ 1146550 w 7467600"/>
              <a:gd name="connsiteY216" fmla="*/ 3802012 h 6858000"/>
              <a:gd name="connsiteX217" fmla="*/ 698834 w 7467600"/>
              <a:gd name="connsiteY217" fmla="*/ 3952272 h 6858000"/>
              <a:gd name="connsiteX218" fmla="*/ 34256 w 7467600"/>
              <a:gd name="connsiteY218" fmla="*/ 4347603 h 6858000"/>
              <a:gd name="connsiteX219" fmla="*/ 527241 w 7467600"/>
              <a:gd name="connsiteY219" fmla="*/ 4065078 h 6858000"/>
              <a:gd name="connsiteX220" fmla="*/ 1510397 w 7467600"/>
              <a:gd name="connsiteY220" fmla="*/ 3684705 h 6858000"/>
              <a:gd name="connsiteX221" fmla="*/ 1313114 w 7467600"/>
              <a:gd name="connsiteY221" fmla="*/ 3655216 h 6858000"/>
              <a:gd name="connsiteX222" fmla="*/ 1109304 w 7467600"/>
              <a:gd name="connsiteY222" fmla="*/ 3669030 h 6858000"/>
              <a:gd name="connsiteX223" fmla="*/ 8129 w 7467600"/>
              <a:gd name="connsiteY223" fmla="*/ 4330519 h 6858000"/>
              <a:gd name="connsiteX224" fmla="*/ 687572 w 7467600"/>
              <a:gd name="connsiteY224" fmla="*/ 3925629 h 6858000"/>
              <a:gd name="connsiteX225" fmla="*/ 1138365 w 7467600"/>
              <a:gd name="connsiteY225" fmla="*/ 3774515 h 6858000"/>
              <a:gd name="connsiteX226" fmla="*/ 1505579 w 7467600"/>
              <a:gd name="connsiteY226" fmla="*/ 3655526 h 6858000"/>
              <a:gd name="connsiteX227" fmla="*/ 1313114 w 7467600"/>
              <a:gd name="connsiteY227" fmla="*/ 3655216 h 6858000"/>
              <a:gd name="connsiteX228" fmla="*/ 3655073 w 7467600"/>
              <a:gd name="connsiteY228" fmla="*/ 3650884 h 6858000"/>
              <a:gd name="connsiteX229" fmla="*/ 3989938 w 7467600"/>
              <a:gd name="connsiteY229" fmla="*/ 3991685 h 6858000"/>
              <a:gd name="connsiteX230" fmla="*/ 4393907 w 7467600"/>
              <a:gd name="connsiteY230" fmla="*/ 4261258 h 6858000"/>
              <a:gd name="connsiteX231" fmla="*/ 4648051 w 7467600"/>
              <a:gd name="connsiteY231" fmla="*/ 4374051 h 6858000"/>
              <a:gd name="connsiteX232" fmla="*/ 4383389 w 7467600"/>
              <a:gd name="connsiteY232" fmla="*/ 4184369 h 6858000"/>
              <a:gd name="connsiteX233" fmla="*/ 4165508 w 7467600"/>
              <a:gd name="connsiteY233" fmla="*/ 4035196 h 6858000"/>
              <a:gd name="connsiteX234" fmla="*/ 4068162 w 7467600"/>
              <a:gd name="connsiteY234" fmla="*/ 3953394 h 6858000"/>
              <a:gd name="connsiteX235" fmla="*/ 3981416 w 7467600"/>
              <a:gd name="connsiteY235" fmla="*/ 3880482 h 6858000"/>
              <a:gd name="connsiteX236" fmla="*/ 3800147 w 7467600"/>
              <a:gd name="connsiteY236" fmla="*/ 3749872 h 6858000"/>
              <a:gd name="connsiteX237" fmla="*/ 3655073 w 7467600"/>
              <a:gd name="connsiteY237" fmla="*/ 3650884 h 6858000"/>
              <a:gd name="connsiteX238" fmla="*/ 3670252 w 7467600"/>
              <a:gd name="connsiteY238" fmla="*/ 3622798 h 6858000"/>
              <a:gd name="connsiteX239" fmla="*/ 3817258 w 7467600"/>
              <a:gd name="connsiteY239" fmla="*/ 3723577 h 6858000"/>
              <a:gd name="connsiteX240" fmla="*/ 4000461 w 7467600"/>
              <a:gd name="connsiteY240" fmla="*/ 3855966 h 6858000"/>
              <a:gd name="connsiteX241" fmla="*/ 4088180 w 7467600"/>
              <a:gd name="connsiteY241" fmla="*/ 3929774 h 6858000"/>
              <a:gd name="connsiteX242" fmla="*/ 4184555 w 7467600"/>
              <a:gd name="connsiteY242" fmla="*/ 4010683 h 6858000"/>
              <a:gd name="connsiteX243" fmla="*/ 4399563 w 7467600"/>
              <a:gd name="connsiteY243" fmla="*/ 4158106 h 6858000"/>
              <a:gd name="connsiteX244" fmla="*/ 4684469 w 7467600"/>
              <a:gd name="connsiteY244" fmla="*/ 4364680 h 6858000"/>
              <a:gd name="connsiteX245" fmla="*/ 4690271 w 7467600"/>
              <a:gd name="connsiteY245" fmla="*/ 4370034 h 6858000"/>
              <a:gd name="connsiteX246" fmla="*/ 4136093 w 7467600"/>
              <a:gd name="connsiteY246" fmla="*/ 3858466 h 6858000"/>
              <a:gd name="connsiteX247" fmla="*/ 3670252 w 7467600"/>
              <a:gd name="connsiteY247" fmla="*/ 3622798 h 6858000"/>
              <a:gd name="connsiteX248" fmla="*/ 4440129 w 7467600"/>
              <a:gd name="connsiteY248" fmla="*/ 3448571 h 6858000"/>
              <a:gd name="connsiteX249" fmla="*/ 4856525 w 7467600"/>
              <a:gd name="connsiteY249" fmla="*/ 3915351 h 6858000"/>
              <a:gd name="connsiteX250" fmla="*/ 5059055 w 7467600"/>
              <a:gd name="connsiteY250" fmla="*/ 4108918 h 6858000"/>
              <a:gd name="connsiteX251" fmla="*/ 5290070 w 7467600"/>
              <a:gd name="connsiteY251" fmla="*/ 4263619 h 6858000"/>
              <a:gd name="connsiteX252" fmla="*/ 4834991 w 7467600"/>
              <a:gd name="connsiteY252" fmla="*/ 3830985 h 6858000"/>
              <a:gd name="connsiteX253" fmla="*/ 4440129 w 7467600"/>
              <a:gd name="connsiteY253" fmla="*/ 3448571 h 6858000"/>
              <a:gd name="connsiteX254" fmla="*/ 4441737 w 7467600"/>
              <a:gd name="connsiteY254" fmla="*/ 3399734 h 6858000"/>
              <a:gd name="connsiteX255" fmla="*/ 4431236 w 7467600"/>
              <a:gd name="connsiteY255" fmla="*/ 3400954 h 6858000"/>
              <a:gd name="connsiteX256" fmla="*/ 4557150 w 7467600"/>
              <a:gd name="connsiteY256" fmla="*/ 3510023 h 6858000"/>
              <a:gd name="connsiteX257" fmla="*/ 4856936 w 7467600"/>
              <a:gd name="connsiteY257" fmla="*/ 3809146 h 6858000"/>
              <a:gd name="connsiteX258" fmla="*/ 5111996 w 7467600"/>
              <a:gd name="connsiteY258" fmla="*/ 4065759 h 6858000"/>
              <a:gd name="connsiteX259" fmla="*/ 5388878 w 7467600"/>
              <a:gd name="connsiteY259" fmla="*/ 4300185 h 6858000"/>
              <a:gd name="connsiteX260" fmla="*/ 5425556 w 7467600"/>
              <a:gd name="connsiteY260" fmla="*/ 4308967 h 6858000"/>
              <a:gd name="connsiteX261" fmla="*/ 4943646 w 7467600"/>
              <a:gd name="connsiteY261" fmla="*/ 3822916 h 6858000"/>
              <a:gd name="connsiteX262" fmla="*/ 4594837 w 7467600"/>
              <a:gd name="connsiteY262" fmla="*/ 3532274 h 6858000"/>
              <a:gd name="connsiteX263" fmla="*/ 4441737 w 7467600"/>
              <a:gd name="connsiteY263" fmla="*/ 3399734 h 6858000"/>
              <a:gd name="connsiteX264" fmla="*/ 5425834 w 7467600"/>
              <a:gd name="connsiteY264" fmla="*/ 3162785 h 6858000"/>
              <a:gd name="connsiteX265" fmla="*/ 5401644 w 7467600"/>
              <a:gd name="connsiteY265" fmla="*/ 3617847 h 6858000"/>
              <a:gd name="connsiteX266" fmla="*/ 5467256 w 7467600"/>
              <a:gd name="connsiteY266" fmla="*/ 4175494 h 6858000"/>
              <a:gd name="connsiteX267" fmla="*/ 5448069 w 7467600"/>
              <a:gd name="connsiteY267" fmla="*/ 3567554 h 6858000"/>
              <a:gd name="connsiteX268" fmla="*/ 5425834 w 7467600"/>
              <a:gd name="connsiteY268" fmla="*/ 3162785 h 6858000"/>
              <a:gd name="connsiteX269" fmla="*/ 1318687 w 7467600"/>
              <a:gd name="connsiteY269" fmla="*/ 3113840 h 6858000"/>
              <a:gd name="connsiteX270" fmla="*/ 1066793 w 7467600"/>
              <a:gd name="connsiteY270" fmla="*/ 3212171 h 6858000"/>
              <a:gd name="connsiteX271" fmla="*/ 993319 w 7467600"/>
              <a:gd name="connsiteY271" fmla="*/ 3247648 h 6858000"/>
              <a:gd name="connsiteX272" fmla="*/ 853081 w 7467600"/>
              <a:gd name="connsiteY272" fmla="*/ 3312410 h 6858000"/>
              <a:gd name="connsiteX273" fmla="*/ 805957 w 7467600"/>
              <a:gd name="connsiteY273" fmla="*/ 3330443 h 6858000"/>
              <a:gd name="connsiteX274" fmla="*/ 1318687 w 7467600"/>
              <a:gd name="connsiteY274" fmla="*/ 3113840 h 6858000"/>
              <a:gd name="connsiteX275" fmla="*/ 5453702 w 7467600"/>
              <a:gd name="connsiteY275" fmla="*/ 3090882 h 6858000"/>
              <a:gd name="connsiteX276" fmla="*/ 5480135 w 7467600"/>
              <a:gd name="connsiteY276" fmla="*/ 3565802 h 6858000"/>
              <a:gd name="connsiteX277" fmla="*/ 5499023 w 7467600"/>
              <a:gd name="connsiteY277" fmla="*/ 4166310 h 6858000"/>
              <a:gd name="connsiteX278" fmla="*/ 5547022 w 7467600"/>
              <a:gd name="connsiteY278" fmla="*/ 3607838 h 6858000"/>
              <a:gd name="connsiteX279" fmla="*/ 5515964 w 7467600"/>
              <a:gd name="connsiteY279" fmla="*/ 3378541 h 6858000"/>
              <a:gd name="connsiteX280" fmla="*/ 5453702 w 7467600"/>
              <a:gd name="connsiteY280" fmla="*/ 3090882 h 6858000"/>
              <a:gd name="connsiteX281" fmla="*/ 1238695 w 7467600"/>
              <a:gd name="connsiteY281" fmla="*/ 3076820 h 6858000"/>
              <a:gd name="connsiteX282" fmla="*/ 716371 w 7467600"/>
              <a:gd name="connsiteY282" fmla="*/ 3293249 h 6858000"/>
              <a:gd name="connsiteX283" fmla="*/ 579522 w 7467600"/>
              <a:gd name="connsiteY283" fmla="*/ 3371759 h 6858000"/>
              <a:gd name="connsiteX284" fmla="*/ 600288 w 7467600"/>
              <a:gd name="connsiteY284" fmla="*/ 3365555 h 6858000"/>
              <a:gd name="connsiteX285" fmla="*/ 840692 w 7467600"/>
              <a:gd name="connsiteY285" fmla="*/ 3284921 h 6858000"/>
              <a:gd name="connsiteX286" fmla="*/ 979248 w 7467600"/>
              <a:gd name="connsiteY286" fmla="*/ 3221003 h 6858000"/>
              <a:gd name="connsiteX287" fmla="*/ 1053282 w 7467600"/>
              <a:gd name="connsiteY287" fmla="*/ 3185247 h 6858000"/>
              <a:gd name="connsiteX288" fmla="*/ 1320603 w 7467600"/>
              <a:gd name="connsiteY288" fmla="*/ 3081281 h 6858000"/>
              <a:gd name="connsiteX289" fmla="*/ 1238695 w 7467600"/>
              <a:gd name="connsiteY289" fmla="*/ 3076820 h 6858000"/>
              <a:gd name="connsiteX290" fmla="*/ 5425627 w 7467600"/>
              <a:gd name="connsiteY290" fmla="*/ 2954192 h 6858000"/>
              <a:gd name="connsiteX291" fmla="*/ 5470770 w 7467600"/>
              <a:gd name="connsiteY291" fmla="*/ 3005435 h 6858000"/>
              <a:gd name="connsiteX292" fmla="*/ 5519779 w 7467600"/>
              <a:gd name="connsiteY292" fmla="*/ 4359223 h 6858000"/>
              <a:gd name="connsiteX293" fmla="*/ 5520293 w 7467600"/>
              <a:gd name="connsiteY293" fmla="*/ 4360602 h 6858000"/>
              <a:gd name="connsiteX294" fmla="*/ 5767221 w 7467600"/>
              <a:gd name="connsiteY294" fmla="*/ 4665564 h 6858000"/>
              <a:gd name="connsiteX295" fmla="*/ 6937169 w 7467600"/>
              <a:gd name="connsiteY295" fmla="*/ 4815941 h 6858000"/>
              <a:gd name="connsiteX296" fmla="*/ 6953922 w 7467600"/>
              <a:gd name="connsiteY296" fmla="*/ 4890068 h 6858000"/>
              <a:gd name="connsiteX297" fmla="*/ 6071359 w 7467600"/>
              <a:gd name="connsiteY297" fmla="*/ 4770770 h 6858000"/>
              <a:gd name="connsiteX298" fmla="*/ 6038839 w 7467600"/>
              <a:gd name="connsiteY298" fmla="*/ 4764474 h 6858000"/>
              <a:gd name="connsiteX299" fmla="*/ 6038706 w 7467600"/>
              <a:gd name="connsiteY299" fmla="*/ 4763847 h 6858000"/>
              <a:gd name="connsiteX300" fmla="*/ 6037784 w 7467600"/>
              <a:gd name="connsiteY300" fmla="*/ 4764270 h 6858000"/>
              <a:gd name="connsiteX301" fmla="*/ 6038839 w 7467600"/>
              <a:gd name="connsiteY301" fmla="*/ 4764474 h 6858000"/>
              <a:gd name="connsiteX302" fmla="*/ 6040338 w 7467600"/>
              <a:gd name="connsiteY302" fmla="*/ 4771418 h 6858000"/>
              <a:gd name="connsiteX303" fmla="*/ 6024488 w 7467600"/>
              <a:gd name="connsiteY303" fmla="*/ 4809903 h 6858000"/>
              <a:gd name="connsiteX304" fmla="*/ 5599771 w 7467600"/>
              <a:gd name="connsiteY304" fmla="*/ 5509652 h 6858000"/>
              <a:gd name="connsiteX305" fmla="*/ 5548843 w 7467600"/>
              <a:gd name="connsiteY305" fmla="*/ 5563845 h 6858000"/>
              <a:gd name="connsiteX306" fmla="*/ 5940952 w 7467600"/>
              <a:gd name="connsiteY306" fmla="*/ 6250028 h 6858000"/>
              <a:gd name="connsiteX307" fmla="*/ 6043441 w 7467600"/>
              <a:gd name="connsiteY307" fmla="*/ 6665847 h 6858000"/>
              <a:gd name="connsiteX308" fmla="*/ 6093432 w 7467600"/>
              <a:gd name="connsiteY308" fmla="*/ 6858000 h 6858000"/>
              <a:gd name="connsiteX309" fmla="*/ 6034344 w 7467600"/>
              <a:gd name="connsiteY309" fmla="*/ 6858000 h 6858000"/>
              <a:gd name="connsiteX310" fmla="*/ 6026679 w 7467600"/>
              <a:gd name="connsiteY310" fmla="*/ 6836959 h 6858000"/>
              <a:gd name="connsiteX311" fmla="*/ 5800441 w 7467600"/>
              <a:gd name="connsiteY311" fmla="*/ 6335286 h 6858000"/>
              <a:gd name="connsiteX312" fmla="*/ 5526562 w 7467600"/>
              <a:gd name="connsiteY312" fmla="*/ 5705388 h 6858000"/>
              <a:gd name="connsiteX313" fmla="*/ 5519640 w 7467600"/>
              <a:gd name="connsiteY313" fmla="*/ 5683774 h 6858000"/>
              <a:gd name="connsiteX314" fmla="*/ 5844559 w 7467600"/>
              <a:gd name="connsiteY314" fmla="*/ 6553349 h 6858000"/>
              <a:gd name="connsiteX315" fmla="*/ 5975994 w 7467600"/>
              <a:gd name="connsiteY315" fmla="*/ 6858000 h 6858000"/>
              <a:gd name="connsiteX316" fmla="*/ 5898547 w 7467600"/>
              <a:gd name="connsiteY316" fmla="*/ 6858000 h 6858000"/>
              <a:gd name="connsiteX317" fmla="*/ 5682041 w 7467600"/>
              <a:gd name="connsiteY317" fmla="*/ 6355860 h 6858000"/>
              <a:gd name="connsiteX318" fmla="*/ 5461758 w 7467600"/>
              <a:gd name="connsiteY318" fmla="*/ 5820220 h 6858000"/>
              <a:gd name="connsiteX319" fmla="*/ 5237282 w 7467600"/>
              <a:gd name="connsiteY319" fmla="*/ 6579086 h 6858000"/>
              <a:gd name="connsiteX320" fmla="*/ 5115009 w 7467600"/>
              <a:gd name="connsiteY320" fmla="*/ 6858000 h 6858000"/>
              <a:gd name="connsiteX321" fmla="*/ 5028074 w 7467600"/>
              <a:gd name="connsiteY321" fmla="*/ 6858000 h 6858000"/>
              <a:gd name="connsiteX322" fmla="*/ 5079508 w 7467600"/>
              <a:gd name="connsiteY322" fmla="*/ 6749074 h 6858000"/>
              <a:gd name="connsiteX323" fmla="*/ 5371846 w 7467600"/>
              <a:gd name="connsiteY323" fmla="*/ 5924413 h 6858000"/>
              <a:gd name="connsiteX324" fmla="*/ 5270512 w 7467600"/>
              <a:gd name="connsiteY324" fmla="*/ 6138975 h 6858000"/>
              <a:gd name="connsiteX325" fmla="*/ 5062409 w 7467600"/>
              <a:gd name="connsiteY325" fmla="*/ 6653544 h 6858000"/>
              <a:gd name="connsiteX326" fmla="*/ 5036628 w 7467600"/>
              <a:gd name="connsiteY326" fmla="*/ 6754247 h 6858000"/>
              <a:gd name="connsiteX327" fmla="*/ 5009112 w 7467600"/>
              <a:gd name="connsiteY327" fmla="*/ 6858000 h 6858000"/>
              <a:gd name="connsiteX328" fmla="*/ 4976679 w 7467600"/>
              <a:gd name="connsiteY328" fmla="*/ 6858000 h 6858000"/>
              <a:gd name="connsiteX329" fmla="*/ 5006537 w 7467600"/>
              <a:gd name="connsiteY329" fmla="*/ 6747068 h 6858000"/>
              <a:gd name="connsiteX330" fmla="*/ 5032723 w 7467600"/>
              <a:gd name="connsiteY330" fmla="*/ 6644957 h 6858000"/>
              <a:gd name="connsiteX331" fmla="*/ 5242949 w 7467600"/>
              <a:gd name="connsiteY331" fmla="*/ 6125175 h 6858000"/>
              <a:gd name="connsiteX332" fmla="*/ 5286321 w 7467600"/>
              <a:gd name="connsiteY332" fmla="*/ 6033555 h 6858000"/>
              <a:gd name="connsiteX333" fmla="*/ 5008210 w 7467600"/>
              <a:gd name="connsiteY333" fmla="*/ 6649194 h 6858000"/>
              <a:gd name="connsiteX334" fmla="*/ 4986321 w 7467600"/>
              <a:gd name="connsiteY334" fmla="*/ 6765687 h 6858000"/>
              <a:gd name="connsiteX335" fmla="*/ 4973474 w 7467600"/>
              <a:gd name="connsiteY335" fmla="*/ 6858000 h 6858000"/>
              <a:gd name="connsiteX336" fmla="*/ 4907178 w 7467600"/>
              <a:gd name="connsiteY336" fmla="*/ 6858000 h 6858000"/>
              <a:gd name="connsiteX337" fmla="*/ 4910810 w 7467600"/>
              <a:gd name="connsiteY337" fmla="*/ 6829660 h 6858000"/>
              <a:gd name="connsiteX338" fmla="*/ 4987461 w 7467600"/>
              <a:gd name="connsiteY338" fmla="*/ 6432994 h 6858000"/>
              <a:gd name="connsiteX339" fmla="*/ 5179262 w 7467600"/>
              <a:gd name="connsiteY339" fmla="*/ 6035044 h 6858000"/>
              <a:gd name="connsiteX340" fmla="*/ 4689678 w 7467600"/>
              <a:gd name="connsiteY340" fmla="*/ 6440241 h 6858000"/>
              <a:gd name="connsiteX341" fmla="*/ 4477543 w 7467600"/>
              <a:gd name="connsiteY341" fmla="*/ 6674836 h 6858000"/>
              <a:gd name="connsiteX342" fmla="*/ 4329957 w 7467600"/>
              <a:gd name="connsiteY342" fmla="*/ 6858000 h 6858000"/>
              <a:gd name="connsiteX343" fmla="*/ 4218595 w 7467600"/>
              <a:gd name="connsiteY343" fmla="*/ 6858000 h 6858000"/>
              <a:gd name="connsiteX344" fmla="*/ 4368888 w 7467600"/>
              <a:gd name="connsiteY344" fmla="*/ 6668412 h 6858000"/>
              <a:gd name="connsiteX345" fmla="*/ 4563091 w 7467600"/>
              <a:gd name="connsiteY345" fmla="*/ 6442508 h 6858000"/>
              <a:gd name="connsiteX346" fmla="*/ 5387324 w 7467600"/>
              <a:gd name="connsiteY346" fmla="*/ 5705830 h 6858000"/>
              <a:gd name="connsiteX347" fmla="*/ 5073620 w 7467600"/>
              <a:gd name="connsiteY347" fmla="*/ 5955437 h 6858000"/>
              <a:gd name="connsiteX348" fmla="*/ 4689789 w 7467600"/>
              <a:gd name="connsiteY348" fmla="*/ 6268382 h 6858000"/>
              <a:gd name="connsiteX349" fmla="*/ 4418722 w 7467600"/>
              <a:gd name="connsiteY349" fmla="*/ 6570886 h 6858000"/>
              <a:gd name="connsiteX350" fmla="*/ 4214944 w 7467600"/>
              <a:gd name="connsiteY350" fmla="*/ 6858000 h 6858000"/>
              <a:gd name="connsiteX351" fmla="*/ 4177898 w 7467600"/>
              <a:gd name="connsiteY351" fmla="*/ 6858000 h 6858000"/>
              <a:gd name="connsiteX352" fmla="*/ 4391597 w 7467600"/>
              <a:gd name="connsiteY352" fmla="*/ 6556370 h 6858000"/>
              <a:gd name="connsiteX353" fmla="*/ 4668889 w 7467600"/>
              <a:gd name="connsiteY353" fmla="*/ 6246399 h 6858000"/>
              <a:gd name="connsiteX354" fmla="*/ 5055427 w 7467600"/>
              <a:gd name="connsiteY354" fmla="*/ 5931476 h 6858000"/>
              <a:gd name="connsiteX355" fmla="*/ 5371814 w 7467600"/>
              <a:gd name="connsiteY355" fmla="*/ 5678975 h 6858000"/>
              <a:gd name="connsiteX356" fmla="*/ 4987918 w 7467600"/>
              <a:gd name="connsiteY356" fmla="*/ 5838701 h 6858000"/>
              <a:gd name="connsiteX357" fmla="*/ 4317146 w 7467600"/>
              <a:gd name="connsiteY357" fmla="*/ 6587716 h 6858000"/>
              <a:gd name="connsiteX358" fmla="*/ 4171627 w 7467600"/>
              <a:gd name="connsiteY358" fmla="*/ 6858000 h 6858000"/>
              <a:gd name="connsiteX359" fmla="*/ 4081585 w 7467600"/>
              <a:gd name="connsiteY359" fmla="*/ 6858000 h 6858000"/>
              <a:gd name="connsiteX360" fmla="*/ 4238603 w 7467600"/>
              <a:gd name="connsiteY360" fmla="*/ 6559341 h 6858000"/>
              <a:gd name="connsiteX361" fmla="*/ 4778333 w 7467600"/>
              <a:gd name="connsiteY361" fmla="*/ 5873626 h 6858000"/>
              <a:gd name="connsiteX362" fmla="*/ 5414185 w 7467600"/>
              <a:gd name="connsiteY362" fmla="*/ 5573882 h 6858000"/>
              <a:gd name="connsiteX363" fmla="*/ 5959648 w 7467600"/>
              <a:gd name="connsiteY363" fmla="*/ 4760797 h 6858000"/>
              <a:gd name="connsiteX364" fmla="*/ 5355019 w 7467600"/>
              <a:gd name="connsiteY364" fmla="*/ 4734672 h 6858000"/>
              <a:gd name="connsiteX365" fmla="*/ 5083565 w 7467600"/>
              <a:gd name="connsiteY365" fmla="*/ 5179121 h 6858000"/>
              <a:gd name="connsiteX366" fmla="*/ 4713577 w 7467600"/>
              <a:gd name="connsiteY366" fmla="*/ 5616803 h 6858000"/>
              <a:gd name="connsiteX367" fmla="*/ 3989559 w 7467600"/>
              <a:gd name="connsiteY367" fmla="*/ 6145945 h 6858000"/>
              <a:gd name="connsiteX368" fmla="*/ 3939824 w 7467600"/>
              <a:gd name="connsiteY368" fmla="*/ 6066900 h 6858000"/>
              <a:gd name="connsiteX369" fmla="*/ 4584537 w 7467600"/>
              <a:gd name="connsiteY369" fmla="*/ 5324826 h 6858000"/>
              <a:gd name="connsiteX370" fmla="*/ 5037105 w 7467600"/>
              <a:gd name="connsiteY370" fmla="*/ 5088765 h 6858000"/>
              <a:gd name="connsiteX371" fmla="*/ 5039930 w 7467600"/>
              <a:gd name="connsiteY371" fmla="*/ 5089585 h 6858000"/>
              <a:gd name="connsiteX372" fmla="*/ 5263764 w 7467600"/>
              <a:gd name="connsiteY372" fmla="*/ 4735525 h 6858000"/>
              <a:gd name="connsiteX373" fmla="*/ 4086300 w 7467600"/>
              <a:gd name="connsiteY373" fmla="*/ 4884599 h 6858000"/>
              <a:gd name="connsiteX374" fmla="*/ 4085485 w 7467600"/>
              <a:gd name="connsiteY374" fmla="*/ 4899070 h 6858000"/>
              <a:gd name="connsiteX375" fmla="*/ 3871915 w 7467600"/>
              <a:gd name="connsiteY375" fmla="*/ 5253645 h 6858000"/>
              <a:gd name="connsiteX376" fmla="*/ 3799374 w 7467600"/>
              <a:gd name="connsiteY376" fmla="*/ 5466127 h 6858000"/>
              <a:gd name="connsiteX377" fmla="*/ 3498850 w 7467600"/>
              <a:gd name="connsiteY377" fmla="*/ 6661888 h 6858000"/>
              <a:gd name="connsiteX378" fmla="*/ 3399216 w 7467600"/>
              <a:gd name="connsiteY378" fmla="*/ 6858000 h 6858000"/>
              <a:gd name="connsiteX379" fmla="*/ 3303688 w 7467600"/>
              <a:gd name="connsiteY379" fmla="*/ 6858000 h 6858000"/>
              <a:gd name="connsiteX380" fmla="*/ 3391774 w 7467600"/>
              <a:gd name="connsiteY380" fmla="*/ 6697181 h 6858000"/>
              <a:gd name="connsiteX381" fmla="*/ 3735540 w 7467600"/>
              <a:gd name="connsiteY381" fmla="*/ 5546923 h 6858000"/>
              <a:gd name="connsiteX382" fmla="*/ 3729438 w 7467600"/>
              <a:gd name="connsiteY382" fmla="*/ 5569058 h 6858000"/>
              <a:gd name="connsiteX383" fmla="*/ 3707782 w 7467600"/>
              <a:gd name="connsiteY383" fmla="*/ 5644908 h 6858000"/>
              <a:gd name="connsiteX384" fmla="*/ 3583827 w 7467600"/>
              <a:gd name="connsiteY384" fmla="*/ 6039215 h 6858000"/>
              <a:gd name="connsiteX385" fmla="*/ 3547861 w 7467600"/>
              <a:gd name="connsiteY385" fmla="*/ 6129609 h 6858000"/>
              <a:gd name="connsiteX386" fmla="*/ 3490905 w 7467600"/>
              <a:gd name="connsiteY386" fmla="*/ 6277660 h 6858000"/>
              <a:gd name="connsiteX387" fmla="*/ 3455859 w 7467600"/>
              <a:gd name="connsiteY387" fmla="*/ 6391301 h 6858000"/>
              <a:gd name="connsiteX388" fmla="*/ 3429112 w 7467600"/>
              <a:gd name="connsiteY388" fmla="*/ 6479469 h 6858000"/>
              <a:gd name="connsiteX389" fmla="*/ 3304862 w 7467600"/>
              <a:gd name="connsiteY389" fmla="*/ 6796476 h 6858000"/>
              <a:gd name="connsiteX390" fmla="*/ 3276071 w 7467600"/>
              <a:gd name="connsiteY390" fmla="*/ 6858000 h 6858000"/>
              <a:gd name="connsiteX391" fmla="*/ 3240805 w 7467600"/>
              <a:gd name="connsiteY391" fmla="*/ 6858000 h 6858000"/>
              <a:gd name="connsiteX392" fmla="*/ 3275917 w 7467600"/>
              <a:gd name="connsiteY392" fmla="*/ 6783192 h 6858000"/>
              <a:gd name="connsiteX393" fmla="*/ 3399358 w 7467600"/>
              <a:gd name="connsiteY393" fmla="*/ 6469011 h 6858000"/>
              <a:gd name="connsiteX394" fmla="*/ 3425650 w 7467600"/>
              <a:gd name="connsiteY394" fmla="*/ 6381333 h 6858000"/>
              <a:gd name="connsiteX395" fmla="*/ 3460661 w 7467600"/>
              <a:gd name="connsiteY395" fmla="*/ 6266763 h 6858000"/>
              <a:gd name="connsiteX396" fmla="*/ 3518021 w 7467600"/>
              <a:gd name="connsiteY396" fmla="*/ 6117298 h 6858000"/>
              <a:gd name="connsiteX397" fmla="*/ 3554035 w 7467600"/>
              <a:gd name="connsiteY397" fmla="*/ 6027832 h 6858000"/>
              <a:gd name="connsiteX398" fmla="*/ 3677174 w 7467600"/>
              <a:gd name="connsiteY398" fmla="*/ 5636351 h 6858000"/>
              <a:gd name="connsiteX399" fmla="*/ 3698819 w 7467600"/>
              <a:gd name="connsiteY399" fmla="*/ 5560503 h 6858000"/>
              <a:gd name="connsiteX400" fmla="*/ 3702094 w 7467600"/>
              <a:gd name="connsiteY400" fmla="*/ 5549194 h 6858000"/>
              <a:gd name="connsiteX401" fmla="*/ 3398355 w 7467600"/>
              <a:gd name="connsiteY401" fmla="*/ 6094603 h 6858000"/>
              <a:gd name="connsiteX402" fmla="*/ 3193941 w 7467600"/>
              <a:gd name="connsiteY402" fmla="*/ 6798775 h 6858000"/>
              <a:gd name="connsiteX403" fmla="*/ 3184140 w 7467600"/>
              <a:gd name="connsiteY403" fmla="*/ 6858000 h 6858000"/>
              <a:gd name="connsiteX404" fmla="*/ 3099978 w 7467600"/>
              <a:gd name="connsiteY404" fmla="*/ 6858000 h 6858000"/>
              <a:gd name="connsiteX405" fmla="*/ 3101556 w 7467600"/>
              <a:gd name="connsiteY405" fmla="*/ 6843337 h 6858000"/>
              <a:gd name="connsiteX406" fmla="*/ 3370162 w 7467600"/>
              <a:gd name="connsiteY406" fmla="*/ 5785550 h 6858000"/>
              <a:gd name="connsiteX407" fmla="*/ 3746477 w 7467600"/>
              <a:gd name="connsiteY407" fmla="*/ 5377889 h 6858000"/>
              <a:gd name="connsiteX408" fmla="*/ 3863399 w 7467600"/>
              <a:gd name="connsiteY408" fmla="*/ 5087257 h 6858000"/>
              <a:gd name="connsiteX409" fmla="*/ 3968712 w 7467600"/>
              <a:gd name="connsiteY409" fmla="*/ 4913989 h 6858000"/>
              <a:gd name="connsiteX410" fmla="*/ 2792390 w 7467600"/>
              <a:gd name="connsiteY410" fmla="*/ 5382974 h 6858000"/>
              <a:gd name="connsiteX411" fmla="*/ 2714982 w 7467600"/>
              <a:gd name="connsiteY411" fmla="*/ 5427051 h 6858000"/>
              <a:gd name="connsiteX412" fmla="*/ 2813361 w 7467600"/>
              <a:gd name="connsiteY412" fmla="*/ 6023912 h 6858000"/>
              <a:gd name="connsiteX413" fmla="*/ 2688430 w 7467600"/>
              <a:gd name="connsiteY413" fmla="*/ 6801564 h 6858000"/>
              <a:gd name="connsiteX414" fmla="*/ 2629626 w 7467600"/>
              <a:gd name="connsiteY414" fmla="*/ 6763394 h 6858000"/>
              <a:gd name="connsiteX415" fmla="*/ 2565328 w 7467600"/>
              <a:gd name="connsiteY415" fmla="*/ 5516399 h 6858000"/>
              <a:gd name="connsiteX416" fmla="*/ 1922999 w 7467600"/>
              <a:gd name="connsiteY416" fmla="*/ 5980343 h 6858000"/>
              <a:gd name="connsiteX417" fmla="*/ 1950261 w 7467600"/>
              <a:gd name="connsiteY417" fmla="*/ 6405858 h 6858000"/>
              <a:gd name="connsiteX418" fmla="*/ 2365554 w 7467600"/>
              <a:gd name="connsiteY418" fmla="*/ 6759107 h 6858000"/>
              <a:gd name="connsiteX419" fmla="*/ 2424142 w 7467600"/>
              <a:gd name="connsiteY419" fmla="*/ 6858000 h 6858000"/>
              <a:gd name="connsiteX420" fmla="*/ 2395994 w 7467600"/>
              <a:gd name="connsiteY420" fmla="*/ 6858000 h 6858000"/>
              <a:gd name="connsiteX421" fmla="*/ 2392863 w 7467600"/>
              <a:gd name="connsiteY421" fmla="*/ 6852964 h 6858000"/>
              <a:gd name="connsiteX422" fmla="*/ 2017589 w 7467600"/>
              <a:gd name="connsiteY422" fmla="*/ 6493982 h 6858000"/>
              <a:gd name="connsiteX423" fmla="*/ 2147336 w 7467600"/>
              <a:gd name="connsiteY423" fmla="*/ 6594052 h 6858000"/>
              <a:gd name="connsiteX424" fmla="*/ 2207047 w 7467600"/>
              <a:gd name="connsiteY424" fmla="*/ 6654540 h 6858000"/>
              <a:gd name="connsiteX425" fmla="*/ 2299106 w 7467600"/>
              <a:gd name="connsiteY425" fmla="*/ 6778931 h 6858000"/>
              <a:gd name="connsiteX426" fmla="*/ 2314430 w 7467600"/>
              <a:gd name="connsiteY426" fmla="*/ 6801144 h 6858000"/>
              <a:gd name="connsiteX427" fmla="*/ 2352406 w 7467600"/>
              <a:gd name="connsiteY427" fmla="*/ 6858000 h 6858000"/>
              <a:gd name="connsiteX428" fmla="*/ 2314492 w 7467600"/>
              <a:gd name="connsiteY428" fmla="*/ 6858000 h 6858000"/>
              <a:gd name="connsiteX429" fmla="*/ 2288095 w 7467600"/>
              <a:gd name="connsiteY429" fmla="*/ 6818030 h 6858000"/>
              <a:gd name="connsiteX430" fmla="*/ 2272768 w 7467600"/>
              <a:gd name="connsiteY430" fmla="*/ 6795822 h 6858000"/>
              <a:gd name="connsiteX431" fmla="*/ 2182715 w 7467600"/>
              <a:gd name="connsiteY431" fmla="*/ 6675071 h 6858000"/>
              <a:gd name="connsiteX432" fmla="*/ 2032061 w 7467600"/>
              <a:gd name="connsiteY432" fmla="*/ 6541380 h 6858000"/>
              <a:gd name="connsiteX433" fmla="*/ 2257220 w 7467600"/>
              <a:gd name="connsiteY433" fmla="*/ 6826257 h 6858000"/>
              <a:gd name="connsiteX434" fmla="*/ 2281324 w 7467600"/>
              <a:gd name="connsiteY434" fmla="*/ 6858000 h 6858000"/>
              <a:gd name="connsiteX435" fmla="*/ 2242860 w 7467600"/>
              <a:gd name="connsiteY435" fmla="*/ 6858000 h 6858000"/>
              <a:gd name="connsiteX436" fmla="*/ 2232818 w 7467600"/>
              <a:gd name="connsiteY436" fmla="*/ 6844926 h 6858000"/>
              <a:gd name="connsiteX437" fmla="*/ 1990172 w 7467600"/>
              <a:gd name="connsiteY437" fmla="*/ 6542121 h 6858000"/>
              <a:gd name="connsiteX438" fmla="*/ 2124090 w 7467600"/>
              <a:gd name="connsiteY438" fmla="*/ 6761017 h 6858000"/>
              <a:gd name="connsiteX439" fmla="*/ 2200380 w 7467600"/>
              <a:gd name="connsiteY439" fmla="*/ 6858000 h 6858000"/>
              <a:gd name="connsiteX440" fmla="*/ 2147507 w 7467600"/>
              <a:gd name="connsiteY440" fmla="*/ 6858000 h 6858000"/>
              <a:gd name="connsiteX441" fmla="*/ 2070668 w 7467600"/>
              <a:gd name="connsiteY441" fmla="*/ 6761520 h 6858000"/>
              <a:gd name="connsiteX442" fmla="*/ 1975142 w 7467600"/>
              <a:gd name="connsiteY442" fmla="*/ 6585570 h 6858000"/>
              <a:gd name="connsiteX443" fmla="*/ 2050035 w 7467600"/>
              <a:gd name="connsiteY443" fmla="*/ 6813345 h 6858000"/>
              <a:gd name="connsiteX444" fmla="*/ 2063025 w 7467600"/>
              <a:gd name="connsiteY444" fmla="*/ 6858000 h 6858000"/>
              <a:gd name="connsiteX445" fmla="*/ 2021675 w 7467600"/>
              <a:gd name="connsiteY445" fmla="*/ 6858000 h 6858000"/>
              <a:gd name="connsiteX446" fmla="*/ 2019308 w 7467600"/>
              <a:gd name="connsiteY446" fmla="*/ 6847118 h 6858000"/>
              <a:gd name="connsiteX447" fmla="*/ 1938835 w 7467600"/>
              <a:gd name="connsiteY447" fmla="*/ 6551160 h 6858000"/>
              <a:gd name="connsiteX448" fmla="*/ 1953230 w 7467600"/>
              <a:gd name="connsiteY448" fmla="*/ 6759699 h 6858000"/>
              <a:gd name="connsiteX449" fmla="*/ 1956763 w 7467600"/>
              <a:gd name="connsiteY449" fmla="*/ 6778191 h 6858000"/>
              <a:gd name="connsiteX450" fmla="*/ 1967925 w 7467600"/>
              <a:gd name="connsiteY450" fmla="*/ 6858000 h 6858000"/>
              <a:gd name="connsiteX451" fmla="*/ 1936622 w 7467600"/>
              <a:gd name="connsiteY451" fmla="*/ 6858000 h 6858000"/>
              <a:gd name="connsiteX452" fmla="*/ 1926261 w 7467600"/>
              <a:gd name="connsiteY452" fmla="*/ 6784064 h 6858000"/>
              <a:gd name="connsiteX453" fmla="*/ 1922724 w 7467600"/>
              <a:gd name="connsiteY453" fmla="*/ 6765577 h 6858000"/>
              <a:gd name="connsiteX454" fmla="*/ 1904650 w 7467600"/>
              <a:gd name="connsiteY454" fmla="*/ 6639616 h 6858000"/>
              <a:gd name="connsiteX455" fmla="*/ 1885273 w 7467600"/>
              <a:gd name="connsiteY455" fmla="*/ 6858000 h 6858000"/>
              <a:gd name="connsiteX456" fmla="*/ 1854363 w 7467600"/>
              <a:gd name="connsiteY456" fmla="*/ 6858000 h 6858000"/>
              <a:gd name="connsiteX457" fmla="*/ 1880391 w 7467600"/>
              <a:gd name="connsiteY457" fmla="*/ 6603796 h 6858000"/>
              <a:gd name="connsiteX458" fmla="*/ 1818273 w 7467600"/>
              <a:gd name="connsiteY458" fmla="*/ 6715729 h 6858000"/>
              <a:gd name="connsiteX459" fmla="*/ 1794691 w 7467600"/>
              <a:gd name="connsiteY459" fmla="*/ 6843239 h 6858000"/>
              <a:gd name="connsiteX460" fmla="*/ 1794914 w 7467600"/>
              <a:gd name="connsiteY460" fmla="*/ 6858000 h 6858000"/>
              <a:gd name="connsiteX461" fmla="*/ 1746128 w 7467600"/>
              <a:gd name="connsiteY461" fmla="*/ 6858000 h 6858000"/>
              <a:gd name="connsiteX462" fmla="*/ 1753934 w 7467600"/>
              <a:gd name="connsiteY462" fmla="*/ 6724796 h 6858000"/>
              <a:gd name="connsiteX463" fmla="*/ 1792053 w 7467600"/>
              <a:gd name="connsiteY463" fmla="*/ 6572396 h 6858000"/>
              <a:gd name="connsiteX464" fmla="*/ 1862248 w 7467600"/>
              <a:gd name="connsiteY464" fmla="*/ 6266397 h 6858000"/>
              <a:gd name="connsiteX465" fmla="*/ 1862250 w 7467600"/>
              <a:gd name="connsiteY465" fmla="*/ 6033531 h 6858000"/>
              <a:gd name="connsiteX466" fmla="*/ 1211999 w 7467600"/>
              <a:gd name="connsiteY466" fmla="*/ 6683610 h 6858000"/>
              <a:gd name="connsiteX467" fmla="*/ 1213266 w 7467600"/>
              <a:gd name="connsiteY467" fmla="*/ 6691947 h 6858000"/>
              <a:gd name="connsiteX468" fmla="*/ 1203370 w 7467600"/>
              <a:gd name="connsiteY468" fmla="*/ 6850676 h 6858000"/>
              <a:gd name="connsiteX469" fmla="*/ 1203671 w 7467600"/>
              <a:gd name="connsiteY469" fmla="*/ 6858000 h 6858000"/>
              <a:gd name="connsiteX470" fmla="*/ 1143180 w 7467600"/>
              <a:gd name="connsiteY470" fmla="*/ 6858000 h 6858000"/>
              <a:gd name="connsiteX471" fmla="*/ 1142176 w 7467600"/>
              <a:gd name="connsiteY471" fmla="*/ 6766045 h 6858000"/>
              <a:gd name="connsiteX472" fmla="*/ 1067484 w 7467600"/>
              <a:gd name="connsiteY472" fmla="*/ 6858000 h 6858000"/>
              <a:gd name="connsiteX473" fmla="*/ 953928 w 7467600"/>
              <a:gd name="connsiteY473" fmla="*/ 6858000 h 6858000"/>
              <a:gd name="connsiteX474" fmla="*/ 959715 w 7467600"/>
              <a:gd name="connsiteY474" fmla="*/ 6850185 h 6858000"/>
              <a:gd name="connsiteX475" fmla="*/ 1483788 w 7467600"/>
              <a:gd name="connsiteY475" fmla="*/ 6259174 h 6858000"/>
              <a:gd name="connsiteX476" fmla="*/ 1100671 w 7467600"/>
              <a:gd name="connsiteY476" fmla="*/ 6252137 h 6858000"/>
              <a:gd name="connsiteX477" fmla="*/ 1090144 w 7467600"/>
              <a:gd name="connsiteY477" fmla="*/ 6256748 h 6858000"/>
              <a:gd name="connsiteX478" fmla="*/ 1095872 w 7467600"/>
              <a:gd name="connsiteY478" fmla="*/ 6271892 h 6858000"/>
              <a:gd name="connsiteX479" fmla="*/ 262785 w 7467600"/>
              <a:gd name="connsiteY479" fmla="*/ 6845450 h 6858000"/>
              <a:gd name="connsiteX480" fmla="*/ 209968 w 7467600"/>
              <a:gd name="connsiteY480" fmla="*/ 6770713 h 6858000"/>
              <a:gd name="connsiteX481" fmla="*/ 873460 w 7467600"/>
              <a:gd name="connsiteY481" fmla="*/ 6253768 h 6858000"/>
              <a:gd name="connsiteX482" fmla="*/ 192686 w 7467600"/>
              <a:gd name="connsiteY482" fmla="*/ 5849257 h 6858000"/>
              <a:gd name="connsiteX483" fmla="*/ 4696 w 7467600"/>
              <a:gd name="connsiteY483" fmla="*/ 5697668 h 6858000"/>
              <a:gd name="connsiteX484" fmla="*/ 0 w 7467600"/>
              <a:gd name="connsiteY484" fmla="*/ 5689984 h 6858000"/>
              <a:gd name="connsiteX485" fmla="*/ 0 w 7467600"/>
              <a:gd name="connsiteY485" fmla="*/ 5513472 h 6858000"/>
              <a:gd name="connsiteX486" fmla="*/ 174101 w 7467600"/>
              <a:gd name="connsiteY486" fmla="*/ 5620277 h 6858000"/>
              <a:gd name="connsiteX487" fmla="*/ 891800 w 7467600"/>
              <a:gd name="connsiteY487" fmla="*/ 6036935 h 6858000"/>
              <a:gd name="connsiteX488" fmla="*/ 1072219 w 7467600"/>
              <a:gd name="connsiteY488" fmla="*/ 6169443 h 6858000"/>
              <a:gd name="connsiteX489" fmla="*/ 1074117 w 7467600"/>
              <a:gd name="connsiteY489" fmla="*/ 6170301 h 6858000"/>
              <a:gd name="connsiteX490" fmla="*/ 1083114 w 7467600"/>
              <a:gd name="connsiteY490" fmla="*/ 6174131 h 6858000"/>
              <a:gd name="connsiteX491" fmla="*/ 1543010 w 7467600"/>
              <a:gd name="connsiteY491" fmla="*/ 6191140 h 6858000"/>
              <a:gd name="connsiteX492" fmla="*/ 1551080 w 7467600"/>
              <a:gd name="connsiteY492" fmla="*/ 6195006 h 6858000"/>
              <a:gd name="connsiteX493" fmla="*/ 2345443 w 7467600"/>
              <a:gd name="connsiteY493" fmla="*/ 5549882 h 6858000"/>
              <a:gd name="connsiteX494" fmla="*/ 1721499 w 7467600"/>
              <a:gd name="connsiteY494" fmla="*/ 5599969 h 6858000"/>
              <a:gd name="connsiteX495" fmla="*/ 767716 w 7467600"/>
              <a:gd name="connsiteY495" fmla="*/ 5472768 h 6858000"/>
              <a:gd name="connsiteX496" fmla="*/ 722147 w 7467600"/>
              <a:gd name="connsiteY496" fmla="*/ 5393091 h 6858000"/>
              <a:gd name="connsiteX497" fmla="*/ 1485552 w 7467600"/>
              <a:gd name="connsiteY497" fmla="*/ 5313202 h 6858000"/>
              <a:gd name="connsiteX498" fmla="*/ 2143004 w 7467600"/>
              <a:gd name="connsiteY498" fmla="*/ 5402420 h 6858000"/>
              <a:gd name="connsiteX499" fmla="*/ 1933391 w 7467600"/>
              <a:gd name="connsiteY499" fmla="*/ 5156971 h 6858000"/>
              <a:gd name="connsiteX500" fmla="*/ 1827118 w 7467600"/>
              <a:gd name="connsiteY500" fmla="*/ 4968410 h 6858000"/>
              <a:gd name="connsiteX501" fmla="*/ 1837349 w 7467600"/>
              <a:gd name="connsiteY501" fmla="*/ 4956357 h 6858000"/>
              <a:gd name="connsiteX502" fmla="*/ 2162835 w 7467600"/>
              <a:gd name="connsiteY502" fmla="*/ 5187853 h 6858000"/>
              <a:gd name="connsiteX503" fmla="*/ 2257167 w 7467600"/>
              <a:gd name="connsiteY503" fmla="*/ 5462123 h 6858000"/>
              <a:gd name="connsiteX504" fmla="*/ 2261598 w 7467600"/>
              <a:gd name="connsiteY504" fmla="*/ 5467998 h 6858000"/>
              <a:gd name="connsiteX505" fmla="*/ 2437177 w 7467600"/>
              <a:gd name="connsiteY505" fmla="*/ 5479608 h 6858000"/>
              <a:gd name="connsiteX506" fmla="*/ 2445247 w 7467600"/>
              <a:gd name="connsiteY506" fmla="*/ 5483476 h 6858000"/>
              <a:gd name="connsiteX507" fmla="*/ 2743626 w 7467600"/>
              <a:gd name="connsiteY507" fmla="*/ 5304819 h 6858000"/>
              <a:gd name="connsiteX508" fmla="*/ 3048102 w 7467600"/>
              <a:gd name="connsiteY508" fmla="*/ 5150595 h 6858000"/>
              <a:gd name="connsiteX509" fmla="*/ 1799414 w 7467600"/>
              <a:gd name="connsiteY509" fmla="*/ 4694732 h 6858000"/>
              <a:gd name="connsiteX510" fmla="*/ 1771735 w 7467600"/>
              <a:gd name="connsiteY510" fmla="*/ 4619929 h 6858000"/>
              <a:gd name="connsiteX511" fmla="*/ 3104273 w 7467600"/>
              <a:gd name="connsiteY511" fmla="*/ 5076159 h 6858000"/>
              <a:gd name="connsiteX512" fmla="*/ 3113245 w 7467600"/>
              <a:gd name="connsiteY512" fmla="*/ 5090705 h 6858000"/>
              <a:gd name="connsiteX513" fmla="*/ 3126294 w 7467600"/>
              <a:gd name="connsiteY513" fmla="*/ 5114400 h 6858000"/>
              <a:gd name="connsiteX514" fmla="*/ 3937433 w 7467600"/>
              <a:gd name="connsiteY514" fmla="*/ 4830473 h 6858000"/>
              <a:gd name="connsiteX515" fmla="*/ 3590475 w 7467600"/>
              <a:gd name="connsiteY515" fmla="*/ 4597974 h 6858000"/>
              <a:gd name="connsiteX516" fmla="*/ 3100264 w 7467600"/>
              <a:gd name="connsiteY516" fmla="*/ 4579845 h 6858000"/>
              <a:gd name="connsiteX517" fmla="*/ 2183576 w 7467600"/>
              <a:gd name="connsiteY517" fmla="*/ 4227150 h 6858000"/>
              <a:gd name="connsiteX518" fmla="*/ 2151029 w 7467600"/>
              <a:gd name="connsiteY518" fmla="*/ 4146947 h 6858000"/>
              <a:gd name="connsiteX519" fmla="*/ 3563434 w 7467600"/>
              <a:gd name="connsiteY519" fmla="*/ 4469115 h 6858000"/>
              <a:gd name="connsiteX520" fmla="*/ 3177952 w 7467600"/>
              <a:gd name="connsiteY520" fmla="*/ 3657386 h 6858000"/>
              <a:gd name="connsiteX521" fmla="*/ 3189263 w 7467600"/>
              <a:gd name="connsiteY521" fmla="*/ 3625726 h 6858000"/>
              <a:gd name="connsiteX522" fmla="*/ 3560912 w 7467600"/>
              <a:gd name="connsiteY522" fmla="*/ 4079863 h 6858000"/>
              <a:gd name="connsiteX523" fmla="*/ 3626636 w 7467600"/>
              <a:gd name="connsiteY523" fmla="*/ 4512230 h 6858000"/>
              <a:gd name="connsiteX524" fmla="*/ 3653088 w 7467600"/>
              <a:gd name="connsiteY524" fmla="*/ 4521417 h 6858000"/>
              <a:gd name="connsiteX525" fmla="*/ 3988128 w 7467600"/>
              <a:gd name="connsiteY525" fmla="*/ 4817267 h 6858000"/>
              <a:gd name="connsiteX526" fmla="*/ 4830582 w 7467600"/>
              <a:gd name="connsiteY526" fmla="*/ 4676000 h 6858000"/>
              <a:gd name="connsiteX527" fmla="*/ 4830100 w 7467600"/>
              <a:gd name="connsiteY527" fmla="*/ 4675554 h 6858000"/>
              <a:gd name="connsiteX528" fmla="*/ 4036318 w 7467600"/>
              <a:gd name="connsiteY528" fmla="*/ 4147013 h 6858000"/>
              <a:gd name="connsiteX529" fmla="*/ 3432098 w 7467600"/>
              <a:gd name="connsiteY529" fmla="*/ 3537312 h 6858000"/>
              <a:gd name="connsiteX530" fmla="*/ 3446761 w 7467600"/>
              <a:gd name="connsiteY530" fmla="*/ 3461278 h 6858000"/>
              <a:gd name="connsiteX531" fmla="*/ 4419733 w 7467600"/>
              <a:gd name="connsiteY531" fmla="*/ 3963555 h 6858000"/>
              <a:gd name="connsiteX532" fmla="*/ 4781371 w 7467600"/>
              <a:gd name="connsiteY532" fmla="*/ 4458604 h 6858000"/>
              <a:gd name="connsiteX533" fmla="*/ 4780440 w 7467600"/>
              <a:gd name="connsiteY533" fmla="*/ 4470290 h 6858000"/>
              <a:gd name="connsiteX534" fmla="*/ 4898954 w 7467600"/>
              <a:gd name="connsiteY534" fmla="*/ 4662092 h 6858000"/>
              <a:gd name="connsiteX535" fmla="*/ 4900699 w 7467600"/>
              <a:gd name="connsiteY535" fmla="*/ 4670867 h 6858000"/>
              <a:gd name="connsiteX536" fmla="*/ 5714511 w 7467600"/>
              <a:gd name="connsiteY536" fmla="*/ 4663483 h 6858000"/>
              <a:gd name="connsiteX537" fmla="*/ 5464793 w 7467600"/>
              <a:gd name="connsiteY537" fmla="*/ 4393556 h 6858000"/>
              <a:gd name="connsiteX538" fmla="*/ 5461897 w 7467600"/>
              <a:gd name="connsiteY538" fmla="*/ 4390879 h 6858000"/>
              <a:gd name="connsiteX539" fmla="*/ 4294126 w 7467600"/>
              <a:gd name="connsiteY539" fmla="*/ 3303048 h 6858000"/>
              <a:gd name="connsiteX540" fmla="*/ 4305321 w 7467600"/>
              <a:gd name="connsiteY540" fmla="*/ 3256953 h 6858000"/>
              <a:gd name="connsiteX541" fmla="*/ 4949299 w 7467600"/>
              <a:gd name="connsiteY541" fmla="*/ 3766336 h 6858000"/>
              <a:gd name="connsiteX542" fmla="*/ 5291452 w 7467600"/>
              <a:gd name="connsiteY542" fmla="*/ 4076801 h 6858000"/>
              <a:gd name="connsiteX543" fmla="*/ 5434998 w 7467600"/>
              <a:gd name="connsiteY543" fmla="*/ 4254100 h 6858000"/>
              <a:gd name="connsiteX544" fmla="*/ 5351015 w 7467600"/>
              <a:gd name="connsiteY544" fmla="*/ 3760989 h 6858000"/>
              <a:gd name="connsiteX545" fmla="*/ 5413780 w 7467600"/>
              <a:gd name="connsiteY545" fmla="*/ 2966265 h 6858000"/>
              <a:gd name="connsiteX546" fmla="*/ 5425627 w 7467600"/>
              <a:gd name="connsiteY546" fmla="*/ 2954192 h 6858000"/>
              <a:gd name="connsiteX547" fmla="*/ 6604735 w 7467600"/>
              <a:gd name="connsiteY547" fmla="*/ 2041381 h 6858000"/>
              <a:gd name="connsiteX548" fmla="*/ 7204487 w 7467600"/>
              <a:gd name="connsiteY548" fmla="*/ 2742112 h 6858000"/>
              <a:gd name="connsiteX549" fmla="*/ 7131592 w 7467600"/>
              <a:gd name="connsiteY549" fmla="*/ 2672096 h 6858000"/>
              <a:gd name="connsiteX550" fmla="*/ 6996344 w 7467600"/>
              <a:gd name="connsiteY550" fmla="*/ 2518310 h 6858000"/>
              <a:gd name="connsiteX551" fmla="*/ 6735495 w 7467600"/>
              <a:gd name="connsiteY551" fmla="*/ 2196890 h 6858000"/>
              <a:gd name="connsiteX552" fmla="*/ 6721901 w 7467600"/>
              <a:gd name="connsiteY552" fmla="*/ 2179274 h 6858000"/>
              <a:gd name="connsiteX553" fmla="*/ 6604735 w 7467600"/>
              <a:gd name="connsiteY553" fmla="*/ 2041381 h 6858000"/>
              <a:gd name="connsiteX554" fmla="*/ 6591670 w 7467600"/>
              <a:gd name="connsiteY554" fmla="*/ 1988277 h 6858000"/>
              <a:gd name="connsiteX555" fmla="*/ 6747349 w 7467600"/>
              <a:gd name="connsiteY555" fmla="*/ 2160069 h 6858000"/>
              <a:gd name="connsiteX556" fmla="*/ 6760943 w 7467600"/>
              <a:gd name="connsiteY556" fmla="*/ 2177686 h 6858000"/>
              <a:gd name="connsiteX557" fmla="*/ 7021065 w 7467600"/>
              <a:gd name="connsiteY557" fmla="*/ 2498102 h 6858000"/>
              <a:gd name="connsiteX558" fmla="*/ 7155223 w 7467600"/>
              <a:gd name="connsiteY558" fmla="*/ 2650386 h 6858000"/>
              <a:gd name="connsiteX559" fmla="*/ 7203167 w 7467600"/>
              <a:gd name="connsiteY559" fmla="*/ 2697288 h 6858000"/>
              <a:gd name="connsiteX560" fmla="*/ 6937703 w 7467600"/>
              <a:gd name="connsiteY560" fmla="*/ 2321981 h 6858000"/>
              <a:gd name="connsiteX561" fmla="*/ 6591670 w 7467600"/>
              <a:gd name="connsiteY561" fmla="*/ 1988277 h 6858000"/>
              <a:gd name="connsiteX562" fmla="*/ 5798671 w 7467600"/>
              <a:gd name="connsiteY562" fmla="*/ 1981601 h 6858000"/>
              <a:gd name="connsiteX563" fmla="*/ 5754709 w 7467600"/>
              <a:gd name="connsiteY563" fmla="*/ 2071454 h 6858000"/>
              <a:gd name="connsiteX564" fmla="*/ 5763044 w 7467600"/>
              <a:gd name="connsiteY564" fmla="*/ 2842206 h 6858000"/>
              <a:gd name="connsiteX565" fmla="*/ 5764974 w 7467600"/>
              <a:gd name="connsiteY565" fmla="*/ 2799609 h 6858000"/>
              <a:gd name="connsiteX566" fmla="*/ 5767665 w 7467600"/>
              <a:gd name="connsiteY566" fmla="*/ 2666409 h 6858000"/>
              <a:gd name="connsiteX567" fmla="*/ 5763055 w 7467600"/>
              <a:gd name="connsiteY567" fmla="*/ 2579705 h 6858000"/>
              <a:gd name="connsiteX568" fmla="*/ 5758079 w 7467600"/>
              <a:gd name="connsiteY568" fmla="*/ 2492508 h 6858000"/>
              <a:gd name="connsiteX569" fmla="*/ 5779325 w 7467600"/>
              <a:gd name="connsiteY569" fmla="*/ 2197069 h 6858000"/>
              <a:gd name="connsiteX570" fmla="*/ 5798671 w 7467600"/>
              <a:gd name="connsiteY570" fmla="*/ 1981601 h 6858000"/>
              <a:gd name="connsiteX571" fmla="*/ 5829202 w 7467600"/>
              <a:gd name="connsiteY571" fmla="*/ 1971679 h 6858000"/>
              <a:gd name="connsiteX572" fmla="*/ 5809558 w 7467600"/>
              <a:gd name="connsiteY572" fmla="*/ 2198043 h 6858000"/>
              <a:gd name="connsiteX573" fmla="*/ 5788653 w 7467600"/>
              <a:gd name="connsiteY573" fmla="*/ 2489430 h 6858000"/>
              <a:gd name="connsiteX574" fmla="*/ 5793439 w 7467600"/>
              <a:gd name="connsiteY574" fmla="*/ 2575235 h 6858000"/>
              <a:gd name="connsiteX575" fmla="*/ 5796837 w 7467600"/>
              <a:gd name="connsiteY575" fmla="*/ 2637633 h 6858000"/>
              <a:gd name="connsiteX576" fmla="*/ 5818614 w 7467600"/>
              <a:gd name="connsiteY576" fmla="*/ 2473055 h 6858000"/>
              <a:gd name="connsiteX577" fmla="*/ 5829202 w 7467600"/>
              <a:gd name="connsiteY577" fmla="*/ 1971679 h 6858000"/>
              <a:gd name="connsiteX578" fmla="*/ 5911389 w 7467600"/>
              <a:gd name="connsiteY578" fmla="*/ 1898371 h 6858000"/>
              <a:gd name="connsiteX579" fmla="*/ 6237627 w 7467600"/>
              <a:gd name="connsiteY579" fmla="*/ 2231921 h 6858000"/>
              <a:gd name="connsiteX580" fmla="*/ 5911389 w 7467600"/>
              <a:gd name="connsiteY580" fmla="*/ 1898371 h 6858000"/>
              <a:gd name="connsiteX581" fmla="*/ 6944437 w 7467600"/>
              <a:gd name="connsiteY581" fmla="*/ 1575402 h 6858000"/>
              <a:gd name="connsiteX582" fmla="*/ 6304730 w 7467600"/>
              <a:gd name="connsiteY582" fmla="*/ 1766654 h 6858000"/>
              <a:gd name="connsiteX583" fmla="*/ 6944437 w 7467600"/>
              <a:gd name="connsiteY583" fmla="*/ 1575402 h 6858000"/>
              <a:gd name="connsiteX584" fmla="*/ 7019523 w 7467600"/>
              <a:gd name="connsiteY584" fmla="*/ 1519450 h 6858000"/>
              <a:gd name="connsiteX585" fmla="*/ 6298091 w 7467600"/>
              <a:gd name="connsiteY585" fmla="*/ 1737122 h 6858000"/>
              <a:gd name="connsiteX586" fmla="*/ 7019523 w 7467600"/>
              <a:gd name="connsiteY586" fmla="*/ 1519450 h 6858000"/>
              <a:gd name="connsiteX587" fmla="*/ 2399523 w 7467600"/>
              <a:gd name="connsiteY587" fmla="*/ 1428234 h 6858000"/>
              <a:gd name="connsiteX588" fmla="*/ 2224982 w 7467600"/>
              <a:gd name="connsiteY588" fmla="*/ 1826201 h 6858000"/>
              <a:gd name="connsiteX589" fmla="*/ 2096099 w 7467600"/>
              <a:gd name="connsiteY589" fmla="*/ 2345900 h 6858000"/>
              <a:gd name="connsiteX590" fmla="*/ 2283317 w 7467600"/>
              <a:gd name="connsiteY590" fmla="*/ 1796925 h 6858000"/>
              <a:gd name="connsiteX591" fmla="*/ 2399523 w 7467600"/>
              <a:gd name="connsiteY591" fmla="*/ 1428234 h 6858000"/>
              <a:gd name="connsiteX592" fmla="*/ 2448558 w 7467600"/>
              <a:gd name="connsiteY592" fmla="*/ 1373435 h 6858000"/>
              <a:gd name="connsiteX593" fmla="*/ 2312521 w 7467600"/>
              <a:gd name="connsiteY593" fmla="*/ 1806140 h 6858000"/>
              <a:gd name="connsiteX594" fmla="*/ 2127533 w 7467600"/>
              <a:gd name="connsiteY594" fmla="*/ 2348380 h 6858000"/>
              <a:gd name="connsiteX595" fmla="*/ 2358080 w 7467600"/>
              <a:gd name="connsiteY595" fmla="*/ 1866134 h 6858000"/>
              <a:gd name="connsiteX596" fmla="*/ 2407436 w 7467600"/>
              <a:gd name="connsiteY596" fmla="*/ 1651070 h 6858000"/>
              <a:gd name="connsiteX597" fmla="*/ 2448558 w 7467600"/>
              <a:gd name="connsiteY597" fmla="*/ 1373435 h 6858000"/>
              <a:gd name="connsiteX598" fmla="*/ 278707 w 7467600"/>
              <a:gd name="connsiteY598" fmla="*/ 1352270 h 6858000"/>
              <a:gd name="connsiteX599" fmla="*/ 321570 w 7467600"/>
              <a:gd name="connsiteY599" fmla="*/ 1861610 h 6858000"/>
              <a:gd name="connsiteX600" fmla="*/ 294281 w 7467600"/>
              <a:gd name="connsiteY600" fmla="*/ 1440658 h 6858000"/>
              <a:gd name="connsiteX601" fmla="*/ 278707 w 7467600"/>
              <a:gd name="connsiteY601" fmla="*/ 1352270 h 6858000"/>
              <a:gd name="connsiteX602" fmla="*/ 1423821 w 7467600"/>
              <a:gd name="connsiteY602" fmla="*/ 1351958 h 6858000"/>
              <a:gd name="connsiteX603" fmla="*/ 1638521 w 7467600"/>
              <a:gd name="connsiteY603" fmla="*/ 1908470 h 6858000"/>
              <a:gd name="connsiteX604" fmla="*/ 1754199 w 7467600"/>
              <a:gd name="connsiteY604" fmla="*/ 2149284 h 6858000"/>
              <a:gd name="connsiteX605" fmla="*/ 1908359 w 7467600"/>
              <a:gd name="connsiteY605" fmla="*/ 2364988 h 6858000"/>
              <a:gd name="connsiteX606" fmla="*/ 1647661 w 7467600"/>
              <a:gd name="connsiteY606" fmla="*/ 1825945 h 6858000"/>
              <a:gd name="connsiteX607" fmla="*/ 1423821 w 7467600"/>
              <a:gd name="connsiteY607" fmla="*/ 1351958 h 6858000"/>
              <a:gd name="connsiteX608" fmla="*/ 1431890 w 7467600"/>
              <a:gd name="connsiteY608" fmla="*/ 1306475 h 6858000"/>
              <a:gd name="connsiteX609" fmla="*/ 1507597 w 7467600"/>
              <a:gd name="connsiteY609" fmla="*/ 1446132 h 6858000"/>
              <a:gd name="connsiteX610" fmla="*/ 1674586 w 7467600"/>
              <a:gd name="connsiteY610" fmla="*/ 1813832 h 6858000"/>
              <a:gd name="connsiteX611" fmla="*/ 1815950 w 7467600"/>
              <a:gd name="connsiteY611" fmla="*/ 2128564 h 6858000"/>
              <a:gd name="connsiteX612" fmla="*/ 1984242 w 7467600"/>
              <a:gd name="connsiteY612" fmla="*/ 2430829 h 6858000"/>
              <a:gd name="connsiteX613" fmla="*/ 2014023 w 7467600"/>
              <a:gd name="connsiteY613" fmla="*/ 2450995 h 6858000"/>
              <a:gd name="connsiteX614" fmla="*/ 1747337 w 7467600"/>
              <a:gd name="connsiteY614" fmla="*/ 1855264 h 6858000"/>
              <a:gd name="connsiteX615" fmla="*/ 1533749 w 7467600"/>
              <a:gd name="connsiteY615" fmla="*/ 1478656 h 6858000"/>
              <a:gd name="connsiteX616" fmla="*/ 1431890 w 7467600"/>
              <a:gd name="connsiteY616" fmla="*/ 1306475 h 6858000"/>
              <a:gd name="connsiteX617" fmla="*/ 5052692 w 7467600"/>
              <a:gd name="connsiteY617" fmla="*/ 1292994 h 6858000"/>
              <a:gd name="connsiteX618" fmla="*/ 5200661 w 7467600"/>
              <a:gd name="connsiteY618" fmla="*/ 1635186 h 6858000"/>
              <a:gd name="connsiteX619" fmla="*/ 5297138 w 7467600"/>
              <a:gd name="connsiteY619" fmla="*/ 1906351 h 6858000"/>
              <a:gd name="connsiteX620" fmla="*/ 5052692 w 7467600"/>
              <a:gd name="connsiteY620" fmla="*/ 1292994 h 6858000"/>
              <a:gd name="connsiteX621" fmla="*/ 5009948 w 7467600"/>
              <a:gd name="connsiteY621" fmla="*/ 1273619 h 6858000"/>
              <a:gd name="connsiteX622" fmla="*/ 5121777 w 7467600"/>
              <a:gd name="connsiteY622" fmla="*/ 1654213 h 6858000"/>
              <a:gd name="connsiteX623" fmla="*/ 5293545 w 7467600"/>
              <a:gd name="connsiteY623" fmla="*/ 2072247 h 6858000"/>
              <a:gd name="connsiteX624" fmla="*/ 5294042 w 7467600"/>
              <a:gd name="connsiteY624" fmla="*/ 2065019 h 6858000"/>
              <a:gd name="connsiteX625" fmla="*/ 5171936 w 7467600"/>
              <a:gd name="connsiteY625" fmla="*/ 1647613 h 6858000"/>
              <a:gd name="connsiteX626" fmla="*/ 5009948 w 7467600"/>
              <a:gd name="connsiteY626" fmla="*/ 1273619 h 6858000"/>
              <a:gd name="connsiteX627" fmla="*/ 655236 w 7467600"/>
              <a:gd name="connsiteY627" fmla="*/ 1268632 h 6858000"/>
              <a:gd name="connsiteX628" fmla="*/ 839521 w 7467600"/>
              <a:gd name="connsiteY628" fmla="*/ 1685315 h 6858000"/>
              <a:gd name="connsiteX629" fmla="*/ 1109416 w 7467600"/>
              <a:gd name="connsiteY629" fmla="*/ 2061663 h 6858000"/>
              <a:gd name="connsiteX630" fmla="*/ 1298300 w 7467600"/>
              <a:gd name="connsiteY630" fmla="*/ 2247742 h 6858000"/>
              <a:gd name="connsiteX631" fmla="*/ 1125871 w 7467600"/>
              <a:gd name="connsiteY631" fmla="*/ 1989513 h 6858000"/>
              <a:gd name="connsiteX632" fmla="*/ 981574 w 7467600"/>
              <a:gd name="connsiteY632" fmla="*/ 1783157 h 6858000"/>
              <a:gd name="connsiteX633" fmla="*/ 922198 w 7467600"/>
              <a:gd name="connsiteY633" fmla="*/ 1677437 h 6858000"/>
              <a:gd name="connsiteX634" fmla="*/ 869293 w 7467600"/>
              <a:gd name="connsiteY634" fmla="*/ 1583214 h 6858000"/>
              <a:gd name="connsiteX635" fmla="*/ 751431 w 7467600"/>
              <a:gd name="connsiteY635" fmla="*/ 1405731 h 6858000"/>
              <a:gd name="connsiteX636" fmla="*/ 655236 w 7467600"/>
              <a:gd name="connsiteY636" fmla="*/ 1268632 h 6858000"/>
              <a:gd name="connsiteX637" fmla="*/ 6516292 w 7467600"/>
              <a:gd name="connsiteY637" fmla="*/ 1263064 h 6858000"/>
              <a:gd name="connsiteX638" fmla="*/ 5736320 w 7467600"/>
              <a:gd name="connsiteY638" fmla="*/ 1501803 h 6858000"/>
              <a:gd name="connsiteX639" fmla="*/ 6516292 w 7467600"/>
              <a:gd name="connsiteY639" fmla="*/ 1263064 h 6858000"/>
              <a:gd name="connsiteX640" fmla="*/ 291466 w 7467600"/>
              <a:gd name="connsiteY640" fmla="*/ 1250369 h 6858000"/>
              <a:gd name="connsiteX641" fmla="*/ 323180 w 7467600"/>
              <a:gd name="connsiteY641" fmla="*/ 1435283 h 6858000"/>
              <a:gd name="connsiteX642" fmla="*/ 349381 w 7467600"/>
              <a:gd name="connsiteY642" fmla="*/ 1875041 h 6858000"/>
              <a:gd name="connsiteX643" fmla="*/ 374363 w 7467600"/>
              <a:gd name="connsiteY643" fmla="*/ 1506494 h 6858000"/>
              <a:gd name="connsiteX644" fmla="*/ 302168 w 7467600"/>
              <a:gd name="connsiteY644" fmla="*/ 1274495 h 6858000"/>
              <a:gd name="connsiteX645" fmla="*/ 291466 w 7467600"/>
              <a:gd name="connsiteY645" fmla="*/ 1250369 h 6858000"/>
              <a:gd name="connsiteX646" fmla="*/ 678222 w 7467600"/>
              <a:gd name="connsiteY646" fmla="*/ 1248670 h 6858000"/>
              <a:gd name="connsiteX647" fmla="*/ 775536 w 7467600"/>
              <a:gd name="connsiteY647" fmla="*/ 1388015 h 6858000"/>
              <a:gd name="connsiteX648" fmla="*/ 894529 w 7467600"/>
              <a:gd name="connsiteY648" fmla="*/ 1567739 h 6858000"/>
              <a:gd name="connsiteX649" fmla="*/ 948000 w 7467600"/>
              <a:gd name="connsiteY649" fmla="*/ 1663088 h 6858000"/>
              <a:gd name="connsiteX650" fmla="*/ 1006812 w 7467600"/>
              <a:gd name="connsiteY650" fmla="*/ 1767683 h 6858000"/>
              <a:gd name="connsiteX651" fmla="*/ 1149133 w 7467600"/>
              <a:gd name="connsiteY651" fmla="*/ 1971513 h 6858000"/>
              <a:gd name="connsiteX652" fmla="*/ 1333952 w 7467600"/>
              <a:gd name="connsiteY652" fmla="*/ 2251620 h 6858000"/>
              <a:gd name="connsiteX653" fmla="*/ 1337329 w 7467600"/>
              <a:gd name="connsiteY653" fmla="*/ 2258350 h 6858000"/>
              <a:gd name="connsiteX654" fmla="*/ 1014726 w 7467600"/>
              <a:gd name="connsiteY654" fmla="*/ 1615556 h 6858000"/>
              <a:gd name="connsiteX655" fmla="*/ 678222 w 7467600"/>
              <a:gd name="connsiteY655" fmla="*/ 1248670 h 6858000"/>
              <a:gd name="connsiteX656" fmla="*/ 6691602 w 7467600"/>
              <a:gd name="connsiteY656" fmla="*/ 1140573 h 6858000"/>
              <a:gd name="connsiteX657" fmla="*/ 6571100 w 7467600"/>
              <a:gd name="connsiteY657" fmla="*/ 1183662 h 6858000"/>
              <a:gd name="connsiteX658" fmla="*/ 6241687 w 7467600"/>
              <a:gd name="connsiteY658" fmla="*/ 1257600 h 6858000"/>
              <a:gd name="connsiteX659" fmla="*/ 5693009 w 7467600"/>
              <a:gd name="connsiteY659" fmla="*/ 1478256 h 6858000"/>
              <a:gd name="connsiteX660" fmla="*/ 6548420 w 7467600"/>
              <a:gd name="connsiteY660" fmla="*/ 1214599 h 6858000"/>
              <a:gd name="connsiteX661" fmla="*/ 6605473 w 7467600"/>
              <a:gd name="connsiteY661" fmla="*/ 1184686 h 6858000"/>
              <a:gd name="connsiteX662" fmla="*/ 6691602 w 7467600"/>
              <a:gd name="connsiteY662" fmla="*/ 1140573 h 6858000"/>
              <a:gd name="connsiteX663" fmla="*/ 4002475 w 7467600"/>
              <a:gd name="connsiteY663" fmla="*/ 1037802 h 6858000"/>
              <a:gd name="connsiteX664" fmla="*/ 4000324 w 7467600"/>
              <a:gd name="connsiteY664" fmla="*/ 1039362 h 6858000"/>
              <a:gd name="connsiteX665" fmla="*/ 4002862 w 7467600"/>
              <a:gd name="connsiteY665" fmla="*/ 1042866 h 6858000"/>
              <a:gd name="connsiteX666" fmla="*/ 4002475 w 7467600"/>
              <a:gd name="connsiteY666" fmla="*/ 1037802 h 6858000"/>
              <a:gd name="connsiteX667" fmla="*/ 506322 w 7467600"/>
              <a:gd name="connsiteY667" fmla="*/ 1020997 h 6858000"/>
              <a:gd name="connsiteX668" fmla="*/ 533068 w 7467600"/>
              <a:gd name="connsiteY668" fmla="*/ 1029409 h 6858000"/>
              <a:gd name="connsiteX669" fmla="*/ 1232525 w 7467600"/>
              <a:gd name="connsiteY669" fmla="*/ 1804675 h 6858000"/>
              <a:gd name="connsiteX670" fmla="*/ 1388858 w 7467600"/>
              <a:gd name="connsiteY670" fmla="*/ 2368011 h 6858000"/>
              <a:gd name="connsiteX671" fmla="*/ 1384098 w 7467600"/>
              <a:gd name="connsiteY671" fmla="*/ 2378125 h 6858000"/>
              <a:gd name="connsiteX672" fmla="*/ 1425393 w 7467600"/>
              <a:gd name="connsiteY672" fmla="*/ 2589124 h 6858000"/>
              <a:gd name="connsiteX673" fmla="*/ 1424001 w 7467600"/>
              <a:gd name="connsiteY673" fmla="*/ 2597541 h 6858000"/>
              <a:gd name="connsiteX674" fmla="*/ 2152729 w 7467600"/>
              <a:gd name="connsiteY674" fmla="*/ 2864487 h 6858000"/>
              <a:gd name="connsiteX675" fmla="*/ 2020609 w 7467600"/>
              <a:gd name="connsiteY675" fmla="*/ 2539671 h 6858000"/>
              <a:gd name="connsiteX676" fmla="*/ 2018920 w 7467600"/>
              <a:gd name="connsiteY676" fmla="*/ 2536309 h 6858000"/>
              <a:gd name="connsiteX677" fmla="*/ 1342441 w 7467600"/>
              <a:gd name="connsiteY677" fmla="*/ 1173017 h 6858000"/>
              <a:gd name="connsiteX678" fmla="*/ 1367925 w 7467600"/>
              <a:gd name="connsiteY678" fmla="*/ 1135648 h 6858000"/>
              <a:gd name="connsiteX679" fmla="*/ 1771401 w 7467600"/>
              <a:gd name="connsiteY679" fmla="*/ 1806673 h 6858000"/>
              <a:gd name="connsiteX680" fmla="*/ 1972385 w 7467600"/>
              <a:gd name="connsiteY680" fmla="*/ 2198735 h 6858000"/>
              <a:gd name="connsiteX681" fmla="*/ 2040892 w 7467600"/>
              <a:gd name="connsiteY681" fmla="*/ 2405205 h 6858000"/>
              <a:gd name="connsiteX682" fmla="*/ 2131689 w 7467600"/>
              <a:gd name="connsiteY682" fmla="*/ 1936926 h 6858000"/>
              <a:gd name="connsiteX683" fmla="*/ 2454820 w 7467600"/>
              <a:gd name="connsiteY683" fmla="*/ 1248808 h 6858000"/>
              <a:gd name="connsiteX684" fmla="*/ 2492512 w 7467600"/>
              <a:gd name="connsiteY684" fmla="*/ 1302920 h 6858000"/>
              <a:gd name="connsiteX685" fmla="*/ 2081216 w 7467600"/>
              <a:gd name="connsiteY685" fmla="*/ 2527513 h 6858000"/>
              <a:gd name="connsiteX686" fmla="*/ 2081211 w 7467600"/>
              <a:gd name="connsiteY686" fmla="*/ 2528916 h 6858000"/>
              <a:gd name="connsiteX687" fmla="*/ 2199067 w 7467600"/>
              <a:gd name="connsiteY687" fmla="*/ 2884061 h 6858000"/>
              <a:gd name="connsiteX688" fmla="*/ 3192586 w 7467600"/>
              <a:gd name="connsiteY688" fmla="*/ 3411496 h 6858000"/>
              <a:gd name="connsiteX689" fmla="*/ 3182620 w 7467600"/>
              <a:gd name="connsiteY689" fmla="*/ 3483279 h 6858000"/>
              <a:gd name="connsiteX690" fmla="*/ 2435119 w 7467600"/>
              <a:gd name="connsiteY690" fmla="*/ 3080173 h 6858000"/>
              <a:gd name="connsiteX691" fmla="*/ 2410152 w 7467600"/>
              <a:gd name="connsiteY691" fmla="*/ 3063751 h 6858000"/>
              <a:gd name="connsiteX692" fmla="*/ 2408099 w 7467600"/>
              <a:gd name="connsiteY692" fmla="*/ 3064403 h 6858000"/>
              <a:gd name="connsiteX693" fmla="*/ 2407218 w 7467600"/>
              <a:gd name="connsiteY693" fmla="*/ 3070324 h 6858000"/>
              <a:gd name="connsiteX694" fmla="*/ 2380138 w 7467600"/>
              <a:gd name="connsiteY694" fmla="*/ 3099341 h 6858000"/>
              <a:gd name="connsiteX695" fmla="*/ 1765923 w 7467600"/>
              <a:gd name="connsiteY695" fmla="*/ 3581043 h 6858000"/>
              <a:gd name="connsiteX696" fmla="*/ 1702258 w 7467600"/>
              <a:gd name="connsiteY696" fmla="*/ 3612286 h 6858000"/>
              <a:gd name="connsiteX697" fmla="*/ 1538370 w 7467600"/>
              <a:gd name="connsiteY697" fmla="*/ 3811804 h 6858000"/>
              <a:gd name="connsiteX698" fmla="*/ 542867 w 7467600"/>
              <a:gd name="connsiteY698" fmla="*/ 4944092 h 6858000"/>
              <a:gd name="connsiteX699" fmla="*/ 515800 w 7467600"/>
              <a:gd name="connsiteY699" fmla="*/ 4862180 h 6858000"/>
              <a:gd name="connsiteX700" fmla="*/ 909145 w 7467600"/>
              <a:gd name="connsiteY700" fmla="*/ 4199225 h 6858000"/>
              <a:gd name="connsiteX701" fmla="*/ 1214067 w 7467600"/>
              <a:gd name="connsiteY701" fmla="*/ 3908561 h 6858000"/>
              <a:gd name="connsiteX702" fmla="*/ 640967 w 7467600"/>
              <a:gd name="connsiteY702" fmla="*/ 4105601 h 6858000"/>
              <a:gd name="connsiteX703" fmla="*/ 112563 w 7467600"/>
              <a:gd name="connsiteY703" fmla="*/ 4396952 h 6858000"/>
              <a:gd name="connsiteX704" fmla="*/ 0 w 7467600"/>
              <a:gd name="connsiteY704" fmla="*/ 4466006 h 6858000"/>
              <a:gd name="connsiteX705" fmla="*/ 0 w 7467600"/>
              <a:gd name="connsiteY705" fmla="*/ 4233763 h 6858000"/>
              <a:gd name="connsiteX706" fmla="*/ 36881 w 7467600"/>
              <a:gd name="connsiteY706" fmla="*/ 4200118 h 6858000"/>
              <a:gd name="connsiteX707" fmla="*/ 910534 w 7467600"/>
              <a:gd name="connsiteY707" fmla="*/ 3629753 h 6858000"/>
              <a:gd name="connsiteX708" fmla="*/ 1578717 w 7467600"/>
              <a:gd name="connsiteY708" fmla="*/ 3575982 h 6858000"/>
              <a:gd name="connsiteX709" fmla="*/ 2338780 w 7467600"/>
              <a:gd name="connsiteY709" fmla="*/ 3033725 h 6858000"/>
              <a:gd name="connsiteX710" fmla="*/ 1807991 w 7467600"/>
              <a:gd name="connsiteY710" fmla="*/ 2807184 h 6858000"/>
              <a:gd name="connsiteX711" fmla="*/ 1416358 w 7467600"/>
              <a:gd name="connsiteY711" fmla="*/ 3112571 h 6858000"/>
              <a:gd name="connsiteX712" fmla="*/ 939066 w 7467600"/>
              <a:gd name="connsiteY712" fmla="*/ 3378798 h 6858000"/>
              <a:gd name="connsiteX713" fmla="*/ 115099 w 7467600"/>
              <a:gd name="connsiteY713" fmla="*/ 3607650 h 6858000"/>
              <a:gd name="connsiteX714" fmla="*/ 97284 w 7467600"/>
              <a:gd name="connsiteY714" fmla="*/ 3520393 h 6858000"/>
              <a:gd name="connsiteX715" fmla="*/ 922050 w 7467600"/>
              <a:gd name="connsiteY715" fmla="*/ 3074867 h 6858000"/>
              <a:gd name="connsiteX716" fmla="*/ 1405265 w 7467600"/>
              <a:gd name="connsiteY716" fmla="*/ 3016319 h 6858000"/>
              <a:gd name="connsiteX717" fmla="*/ 1407512 w 7467600"/>
              <a:gd name="connsiteY717" fmla="*/ 3018001 h 6858000"/>
              <a:gd name="connsiteX718" fmla="*/ 1726266 w 7467600"/>
              <a:gd name="connsiteY718" fmla="*/ 2777274 h 6858000"/>
              <a:gd name="connsiteX719" fmla="*/ 625390 w 7467600"/>
              <a:gd name="connsiteY719" fmla="*/ 2514541 h 6858000"/>
              <a:gd name="connsiteX720" fmla="*/ 619799 w 7467600"/>
              <a:gd name="connsiteY720" fmla="*/ 2527180 h 6858000"/>
              <a:gd name="connsiteX721" fmla="*/ 310030 w 7467600"/>
              <a:gd name="connsiteY721" fmla="*/ 2771818 h 6858000"/>
              <a:gd name="connsiteX722" fmla="*/ 173877 w 7467600"/>
              <a:gd name="connsiteY722" fmla="*/ 2937056 h 6858000"/>
              <a:gd name="connsiteX723" fmla="*/ 77889 w 7467600"/>
              <a:gd name="connsiteY723" fmla="*/ 3138440 h 6858000"/>
              <a:gd name="connsiteX724" fmla="*/ 0 w 7467600"/>
              <a:gd name="connsiteY724" fmla="*/ 3271395 h 6858000"/>
              <a:gd name="connsiteX725" fmla="*/ 0 w 7467600"/>
              <a:gd name="connsiteY725" fmla="*/ 3153002 h 6858000"/>
              <a:gd name="connsiteX726" fmla="*/ 2386 w 7467600"/>
              <a:gd name="connsiteY726" fmla="*/ 3149203 h 6858000"/>
              <a:gd name="connsiteX727" fmla="*/ 89753 w 7467600"/>
              <a:gd name="connsiteY727" fmla="*/ 2987702 h 6858000"/>
              <a:gd name="connsiteX728" fmla="*/ 76869 w 7467600"/>
              <a:gd name="connsiteY728" fmla="*/ 3005404 h 6858000"/>
              <a:gd name="connsiteX729" fmla="*/ 32049 w 7467600"/>
              <a:gd name="connsiteY729" fmla="*/ 3065814 h 6858000"/>
              <a:gd name="connsiteX730" fmla="*/ 0 w 7467600"/>
              <a:gd name="connsiteY730" fmla="*/ 3108744 h 6858000"/>
              <a:gd name="connsiteX731" fmla="*/ 0 w 7467600"/>
              <a:gd name="connsiteY731" fmla="*/ 3058059 h 6858000"/>
              <a:gd name="connsiteX732" fmla="*/ 7610 w 7467600"/>
              <a:gd name="connsiteY732" fmla="*/ 3047889 h 6858000"/>
              <a:gd name="connsiteX733" fmla="*/ 52419 w 7467600"/>
              <a:gd name="connsiteY733" fmla="*/ 2987479 h 6858000"/>
              <a:gd name="connsiteX734" fmla="*/ 59142 w 7467600"/>
              <a:gd name="connsiteY734" fmla="*/ 2978488 h 6858000"/>
              <a:gd name="connsiteX735" fmla="*/ 0 w 7467600"/>
              <a:gd name="connsiteY735" fmla="*/ 3015334 h 6858000"/>
              <a:gd name="connsiteX736" fmla="*/ 0 w 7467600"/>
              <a:gd name="connsiteY736" fmla="*/ 2914286 h 6858000"/>
              <a:gd name="connsiteX737" fmla="*/ 36383 w 7467600"/>
              <a:gd name="connsiteY737" fmla="*/ 2901128 h 6858000"/>
              <a:gd name="connsiteX738" fmla="*/ 156329 w 7467600"/>
              <a:gd name="connsiteY738" fmla="*/ 2840533 h 6858000"/>
              <a:gd name="connsiteX739" fmla="*/ 358355 w 7467600"/>
              <a:gd name="connsiteY739" fmla="*/ 2620471 h 6858000"/>
              <a:gd name="connsiteX740" fmla="*/ 510577 w 7467600"/>
              <a:gd name="connsiteY740" fmla="*/ 2501244 h 6858000"/>
              <a:gd name="connsiteX741" fmla="*/ 211967 w 7467600"/>
              <a:gd name="connsiteY741" fmla="*/ 2479171 h 6858000"/>
              <a:gd name="connsiteX742" fmla="*/ 0 w 7467600"/>
              <a:gd name="connsiteY742" fmla="*/ 2476398 h 6858000"/>
              <a:gd name="connsiteX743" fmla="*/ 0 w 7467600"/>
              <a:gd name="connsiteY743" fmla="*/ 2389189 h 6858000"/>
              <a:gd name="connsiteX744" fmla="*/ 103062 w 7467600"/>
              <a:gd name="connsiteY744" fmla="*/ 2389518 h 6858000"/>
              <a:gd name="connsiteX745" fmla="*/ 510734 w 7467600"/>
              <a:gd name="connsiteY745" fmla="*/ 2416201 h 6858000"/>
              <a:gd name="connsiteX746" fmla="*/ 279257 w 7467600"/>
              <a:gd name="connsiteY746" fmla="*/ 2092102 h 6858000"/>
              <a:gd name="connsiteX747" fmla="*/ 65265 w 7467600"/>
              <a:gd name="connsiteY747" fmla="*/ 2006049 h 6858000"/>
              <a:gd name="connsiteX748" fmla="*/ 0 w 7467600"/>
              <a:gd name="connsiteY748" fmla="*/ 1982532 h 6858000"/>
              <a:gd name="connsiteX749" fmla="*/ 0 w 7467600"/>
              <a:gd name="connsiteY749" fmla="*/ 1912789 h 6858000"/>
              <a:gd name="connsiteX750" fmla="*/ 97460 w 7467600"/>
              <a:gd name="connsiteY750" fmla="*/ 1953725 h 6858000"/>
              <a:gd name="connsiteX751" fmla="*/ 221272 w 7467600"/>
              <a:gd name="connsiteY751" fmla="*/ 1980766 h 6858000"/>
              <a:gd name="connsiteX752" fmla="*/ 116765 w 7467600"/>
              <a:gd name="connsiteY752" fmla="*/ 1911033 h 6858000"/>
              <a:gd name="connsiteX753" fmla="*/ 16405 w 7467600"/>
              <a:gd name="connsiteY753" fmla="*/ 1803412 h 6858000"/>
              <a:gd name="connsiteX754" fmla="*/ 0 w 7467600"/>
              <a:gd name="connsiteY754" fmla="*/ 1784777 h 6858000"/>
              <a:gd name="connsiteX755" fmla="*/ 0 w 7467600"/>
              <a:gd name="connsiteY755" fmla="*/ 1740082 h 6858000"/>
              <a:gd name="connsiteX756" fmla="*/ 39394 w 7467600"/>
              <a:gd name="connsiteY756" fmla="*/ 1784856 h 6858000"/>
              <a:gd name="connsiteX757" fmla="*/ 135813 w 7467600"/>
              <a:gd name="connsiteY757" fmla="*/ 1888838 h 6858000"/>
              <a:gd name="connsiteX758" fmla="*/ 242575 w 7467600"/>
              <a:gd name="connsiteY758" fmla="*/ 1958841 h 6858000"/>
              <a:gd name="connsiteX759" fmla="*/ 82197 w 7467600"/>
              <a:gd name="connsiteY759" fmla="*/ 1754826 h 6858000"/>
              <a:gd name="connsiteX760" fmla="*/ 0 w 7467600"/>
              <a:gd name="connsiteY760" fmla="*/ 1679650 h 6858000"/>
              <a:gd name="connsiteX761" fmla="*/ 0 w 7467600"/>
              <a:gd name="connsiteY761" fmla="*/ 1602463 h 6858000"/>
              <a:gd name="connsiteX762" fmla="*/ 84689 w 7467600"/>
              <a:gd name="connsiteY762" fmla="*/ 1677442 h 6858000"/>
              <a:gd name="connsiteX763" fmla="*/ 298437 w 7467600"/>
              <a:gd name="connsiteY763" fmla="*/ 1968019 h 6858000"/>
              <a:gd name="connsiteX764" fmla="*/ 227269 w 7467600"/>
              <a:gd name="connsiteY764" fmla="*/ 1114064 h 6858000"/>
              <a:gd name="connsiteX765" fmla="*/ 248003 w 7467600"/>
              <a:gd name="connsiteY765" fmla="*/ 1089613 h 6858000"/>
              <a:gd name="connsiteX766" fmla="*/ 427020 w 7467600"/>
              <a:gd name="connsiteY766" fmla="*/ 1619803 h 6858000"/>
              <a:gd name="connsiteX767" fmla="*/ 340345 w 7467600"/>
              <a:gd name="connsiteY767" fmla="*/ 2027739 h 6858000"/>
              <a:gd name="connsiteX768" fmla="*/ 360865 w 7467600"/>
              <a:gd name="connsiteY768" fmla="*/ 2044827 h 6858000"/>
              <a:gd name="connsiteX769" fmla="*/ 560414 w 7467600"/>
              <a:gd name="connsiteY769" fmla="*/ 2421457 h 6858000"/>
              <a:gd name="connsiteX770" fmla="*/ 1359703 w 7467600"/>
              <a:gd name="connsiteY770" fmla="*/ 2578554 h 6858000"/>
              <a:gd name="connsiteX771" fmla="*/ 1359422 w 7467600"/>
              <a:gd name="connsiteY771" fmla="*/ 2577994 h 6858000"/>
              <a:gd name="connsiteX772" fmla="*/ 828701 w 7467600"/>
              <a:gd name="connsiteY772" fmla="*/ 1839520 h 6858000"/>
              <a:gd name="connsiteX773" fmla="*/ 494427 w 7467600"/>
              <a:gd name="connsiteY773" fmla="*/ 1092333 h 6858000"/>
              <a:gd name="connsiteX774" fmla="*/ 506322 w 7467600"/>
              <a:gd name="connsiteY774" fmla="*/ 1020997 h 6858000"/>
              <a:gd name="connsiteX775" fmla="*/ 4570198 w 7467600"/>
              <a:gd name="connsiteY775" fmla="*/ 978081 h 6858000"/>
              <a:gd name="connsiteX776" fmla="*/ 4523691 w 7467600"/>
              <a:gd name="connsiteY776" fmla="*/ 1127776 h 6858000"/>
              <a:gd name="connsiteX777" fmla="*/ 4509875 w 7467600"/>
              <a:gd name="connsiteY777" fmla="*/ 1167552 h 6858000"/>
              <a:gd name="connsiteX778" fmla="*/ 4478168 w 7467600"/>
              <a:gd name="connsiteY778" fmla="*/ 1260735 h 6858000"/>
              <a:gd name="connsiteX779" fmla="*/ 4409309 w 7467600"/>
              <a:gd name="connsiteY779" fmla="*/ 1666996 h 6858000"/>
              <a:gd name="connsiteX780" fmla="*/ 4370031 w 7467600"/>
              <a:gd name="connsiteY780" fmla="*/ 1955666 h 6858000"/>
              <a:gd name="connsiteX781" fmla="*/ 4570198 w 7467600"/>
              <a:gd name="connsiteY781" fmla="*/ 978081 h 6858000"/>
              <a:gd name="connsiteX782" fmla="*/ 4557898 w 7467600"/>
              <a:gd name="connsiteY782" fmla="*/ 900011 h 6858000"/>
              <a:gd name="connsiteX783" fmla="*/ 4344840 w 7467600"/>
              <a:gd name="connsiteY783" fmla="*/ 1922038 h 6858000"/>
              <a:gd name="connsiteX784" fmla="*/ 4378710 w 7467600"/>
              <a:gd name="connsiteY784" fmla="*/ 1665516 h 6858000"/>
              <a:gd name="connsiteX785" fmla="*/ 4448798 w 7467600"/>
              <a:gd name="connsiteY785" fmla="*/ 1253024 h 6858000"/>
              <a:gd name="connsiteX786" fmla="*/ 4480315 w 7467600"/>
              <a:gd name="connsiteY786" fmla="*/ 1158454 h 6858000"/>
              <a:gd name="connsiteX787" fmla="*/ 4494133 w 7467600"/>
              <a:gd name="connsiteY787" fmla="*/ 1118676 h 6858000"/>
              <a:gd name="connsiteX788" fmla="*/ 4557898 w 7467600"/>
              <a:gd name="connsiteY788" fmla="*/ 900011 h 6858000"/>
              <a:gd name="connsiteX789" fmla="*/ 5870151 w 7467600"/>
              <a:gd name="connsiteY789" fmla="*/ 898890 h 6858000"/>
              <a:gd name="connsiteX790" fmla="*/ 5861335 w 7467600"/>
              <a:gd name="connsiteY790" fmla="*/ 899177 h 6858000"/>
              <a:gd name="connsiteX791" fmla="*/ 5843702 w 7467600"/>
              <a:gd name="connsiteY791" fmla="*/ 899748 h 6858000"/>
              <a:gd name="connsiteX792" fmla="*/ 5651107 w 7467600"/>
              <a:gd name="connsiteY792" fmla="*/ 920306 h 6858000"/>
              <a:gd name="connsiteX793" fmla="*/ 5459407 w 7467600"/>
              <a:gd name="connsiteY793" fmla="*/ 940975 h 6858000"/>
              <a:gd name="connsiteX794" fmla="*/ 5374846 w 7467600"/>
              <a:gd name="connsiteY794" fmla="*/ 941988 h 6858000"/>
              <a:gd name="connsiteX795" fmla="*/ 5256105 w 7467600"/>
              <a:gd name="connsiteY795" fmla="*/ 945632 h 6858000"/>
              <a:gd name="connsiteX796" fmla="*/ 5107071 w 7467600"/>
              <a:gd name="connsiteY796" fmla="*/ 969720 h 6858000"/>
              <a:gd name="connsiteX797" fmla="*/ 4998681 w 7467600"/>
              <a:gd name="connsiteY797" fmla="*/ 988771 h 6858000"/>
              <a:gd name="connsiteX798" fmla="*/ 5870151 w 7467600"/>
              <a:gd name="connsiteY798" fmla="*/ 898890 h 6858000"/>
              <a:gd name="connsiteX799" fmla="*/ 5504425 w 7467600"/>
              <a:gd name="connsiteY799" fmla="*/ 848067 h 6858000"/>
              <a:gd name="connsiteX800" fmla="*/ 4968849 w 7467600"/>
              <a:gd name="connsiteY800" fmla="*/ 962318 h 6858000"/>
              <a:gd name="connsiteX801" fmla="*/ 5104039 w 7467600"/>
              <a:gd name="connsiteY801" fmla="*/ 940634 h 6858000"/>
              <a:gd name="connsiteX802" fmla="*/ 5256311 w 7467600"/>
              <a:gd name="connsiteY802" fmla="*/ 916490 h 6858000"/>
              <a:gd name="connsiteX803" fmla="*/ 5377381 w 7467600"/>
              <a:gd name="connsiteY803" fmla="*/ 912671 h 6858000"/>
              <a:gd name="connsiteX804" fmla="*/ 5460148 w 7467600"/>
              <a:gd name="connsiteY804" fmla="*/ 911442 h 6858000"/>
              <a:gd name="connsiteX805" fmla="*/ 5648971 w 7467600"/>
              <a:gd name="connsiteY805" fmla="*/ 891331 h 6858000"/>
              <a:gd name="connsiteX806" fmla="*/ 5844807 w 7467600"/>
              <a:gd name="connsiteY806" fmla="*/ 870718 h 6858000"/>
              <a:gd name="connsiteX807" fmla="*/ 5862975 w 7467600"/>
              <a:gd name="connsiteY807" fmla="*/ 869756 h 6858000"/>
              <a:gd name="connsiteX808" fmla="*/ 5920887 w 7467600"/>
              <a:gd name="connsiteY808" fmla="*/ 865929 h 6858000"/>
              <a:gd name="connsiteX809" fmla="*/ 5504425 w 7467600"/>
              <a:gd name="connsiteY809" fmla="*/ 848067 h 6858000"/>
              <a:gd name="connsiteX810" fmla="*/ 3607114 w 7467600"/>
              <a:gd name="connsiteY810" fmla="*/ 467441 h 6858000"/>
              <a:gd name="connsiteX811" fmla="*/ 3296242 w 7467600"/>
              <a:gd name="connsiteY811" fmla="*/ 807991 h 6858000"/>
              <a:gd name="connsiteX812" fmla="*/ 3174674 w 7467600"/>
              <a:gd name="connsiteY812" fmla="*/ 919759 h 6858000"/>
              <a:gd name="connsiteX813" fmla="*/ 3042978 w 7467600"/>
              <a:gd name="connsiteY813" fmla="*/ 1054894 h 6858000"/>
              <a:gd name="connsiteX814" fmla="*/ 2968914 w 7467600"/>
              <a:gd name="connsiteY814" fmla="*/ 1133756 h 6858000"/>
              <a:gd name="connsiteX815" fmla="*/ 3103823 w 7467600"/>
              <a:gd name="connsiteY815" fmla="*/ 1026814 h 6858000"/>
              <a:gd name="connsiteX816" fmla="*/ 3607114 w 7467600"/>
              <a:gd name="connsiteY816" fmla="*/ 467441 h 6858000"/>
              <a:gd name="connsiteX817" fmla="*/ 3744487 w 7467600"/>
              <a:gd name="connsiteY817" fmla="*/ 383136 h 6858000"/>
              <a:gd name="connsiteX818" fmla="*/ 3970213 w 7467600"/>
              <a:gd name="connsiteY818" fmla="*/ 995559 h 6858000"/>
              <a:gd name="connsiteX819" fmla="*/ 3744487 w 7467600"/>
              <a:gd name="connsiteY819" fmla="*/ 383136 h 6858000"/>
              <a:gd name="connsiteX820" fmla="*/ 3624562 w 7467600"/>
              <a:gd name="connsiteY820" fmla="*/ 367041 h 6858000"/>
              <a:gd name="connsiteX821" fmla="*/ 3489712 w 7467600"/>
              <a:gd name="connsiteY821" fmla="*/ 485386 h 6858000"/>
              <a:gd name="connsiteX822" fmla="*/ 3182994 w 7467600"/>
              <a:gd name="connsiteY822" fmla="*/ 828265 h 6858000"/>
              <a:gd name="connsiteX823" fmla="*/ 2892114 w 7467600"/>
              <a:gd name="connsiteY823" fmla="*/ 1172635 h 6858000"/>
              <a:gd name="connsiteX824" fmla="*/ 3021459 w 7467600"/>
              <a:gd name="connsiteY824" fmla="*/ 1035385 h 6858000"/>
              <a:gd name="connsiteX825" fmla="*/ 3153873 w 7467600"/>
              <a:gd name="connsiteY825" fmla="*/ 898971 h 6858000"/>
              <a:gd name="connsiteX826" fmla="*/ 3276511 w 7467600"/>
              <a:gd name="connsiteY826" fmla="*/ 786423 h 6858000"/>
              <a:gd name="connsiteX827" fmla="*/ 3584154 w 7467600"/>
              <a:gd name="connsiteY827" fmla="*/ 448218 h 6858000"/>
              <a:gd name="connsiteX828" fmla="*/ 3624562 w 7467600"/>
              <a:gd name="connsiteY828" fmla="*/ 367041 h 6858000"/>
              <a:gd name="connsiteX829" fmla="*/ 3766672 w 7467600"/>
              <a:gd name="connsiteY829" fmla="*/ 359429 h 6858000"/>
              <a:gd name="connsiteX830" fmla="*/ 3996338 w 7467600"/>
              <a:gd name="connsiteY830" fmla="*/ 968237 h 6858000"/>
              <a:gd name="connsiteX831" fmla="*/ 3766672 w 7467600"/>
              <a:gd name="connsiteY831" fmla="*/ 359429 h 6858000"/>
              <a:gd name="connsiteX832" fmla="*/ 5805386 w 7467600"/>
              <a:gd name="connsiteY832" fmla="*/ 239240 h 6858000"/>
              <a:gd name="connsiteX833" fmla="*/ 5736947 w 7467600"/>
              <a:gd name="connsiteY833" fmla="*/ 261367 h 6858000"/>
              <a:gd name="connsiteX834" fmla="*/ 5427012 w 7467600"/>
              <a:gd name="connsiteY834" fmla="*/ 311272 h 6858000"/>
              <a:gd name="connsiteX835" fmla="*/ 5147818 w 7467600"/>
              <a:gd name="connsiteY835" fmla="*/ 322112 h 6858000"/>
              <a:gd name="connsiteX836" fmla="*/ 5060854 w 7467600"/>
              <a:gd name="connsiteY836" fmla="*/ 311882 h 6858000"/>
              <a:gd name="connsiteX837" fmla="*/ 4945989 w 7467600"/>
              <a:gd name="connsiteY837" fmla="*/ 300516 h 6858000"/>
              <a:gd name="connsiteX838" fmla="*/ 5410479 w 7467600"/>
              <a:gd name="connsiteY838" fmla="*/ 348434 h 6858000"/>
              <a:gd name="connsiteX839" fmla="*/ 5805386 w 7467600"/>
              <a:gd name="connsiteY839" fmla="*/ 239240 h 6858000"/>
              <a:gd name="connsiteX840" fmla="*/ 5905192 w 7467600"/>
              <a:gd name="connsiteY840" fmla="*/ 163079 h 6858000"/>
              <a:gd name="connsiteX841" fmla="*/ 5865655 w 7467600"/>
              <a:gd name="connsiteY841" fmla="*/ 171901 h 6858000"/>
              <a:gd name="connsiteX842" fmla="*/ 5259740 w 7467600"/>
              <a:gd name="connsiteY842" fmla="*/ 257013 h 6858000"/>
              <a:gd name="connsiteX843" fmla="*/ 5208466 w 7467600"/>
              <a:gd name="connsiteY843" fmla="*/ 257550 h 6858000"/>
              <a:gd name="connsiteX844" fmla="*/ 4980204 w 7467600"/>
              <a:gd name="connsiteY844" fmla="*/ 271903 h 6858000"/>
              <a:gd name="connsiteX845" fmla="*/ 5068068 w 7467600"/>
              <a:gd name="connsiteY845" fmla="*/ 282244 h 6858000"/>
              <a:gd name="connsiteX846" fmla="*/ 5153231 w 7467600"/>
              <a:gd name="connsiteY846" fmla="*/ 292240 h 6858000"/>
              <a:gd name="connsiteX847" fmla="*/ 5426491 w 7467600"/>
              <a:gd name="connsiteY847" fmla="*/ 281128 h 6858000"/>
              <a:gd name="connsiteX848" fmla="*/ 5731212 w 7467600"/>
              <a:gd name="connsiteY848" fmla="*/ 231951 h 6858000"/>
              <a:gd name="connsiteX849" fmla="*/ 5905192 w 7467600"/>
              <a:gd name="connsiteY849" fmla="*/ 163079 h 6858000"/>
              <a:gd name="connsiteX850" fmla="*/ 5944437 w 7467600"/>
              <a:gd name="connsiteY850" fmla="*/ 113829 h 6858000"/>
              <a:gd name="connsiteX851" fmla="*/ 5825032 w 7467600"/>
              <a:gd name="connsiteY851" fmla="*/ 146405 h 6858000"/>
              <a:gd name="connsiteX852" fmla="*/ 4955599 w 7467600"/>
              <a:gd name="connsiteY852" fmla="*/ 247008 h 6858000"/>
              <a:gd name="connsiteX853" fmla="*/ 5210104 w 7467600"/>
              <a:gd name="connsiteY853" fmla="*/ 228123 h 6858000"/>
              <a:gd name="connsiteX854" fmla="*/ 5261015 w 7467600"/>
              <a:gd name="connsiteY854" fmla="*/ 227087 h 6858000"/>
              <a:gd name="connsiteX855" fmla="*/ 5861181 w 7467600"/>
              <a:gd name="connsiteY855" fmla="*/ 143093 h 6858000"/>
              <a:gd name="connsiteX856" fmla="*/ 5961252 w 7467600"/>
              <a:gd name="connsiteY856" fmla="*/ 114820 h 6858000"/>
              <a:gd name="connsiteX857" fmla="*/ 5944437 w 7467600"/>
              <a:gd name="connsiteY857" fmla="*/ 113829 h 6858000"/>
              <a:gd name="connsiteX858" fmla="*/ 3882765 w 7467600"/>
              <a:gd name="connsiteY858" fmla="*/ 0 h 6858000"/>
              <a:gd name="connsiteX859" fmla="*/ 3995099 w 7467600"/>
              <a:gd name="connsiteY859" fmla="*/ 0 h 6858000"/>
              <a:gd name="connsiteX860" fmla="*/ 4163818 w 7467600"/>
              <a:gd name="connsiteY860" fmla="*/ 234104 h 6858000"/>
              <a:gd name="connsiteX861" fmla="*/ 4172099 w 7467600"/>
              <a:gd name="connsiteY861" fmla="*/ 234207 h 6858000"/>
              <a:gd name="connsiteX862" fmla="*/ 4784282 w 7467600"/>
              <a:gd name="connsiteY862" fmla="*/ 276561 h 6858000"/>
              <a:gd name="connsiteX863" fmla="*/ 4801687 w 7467600"/>
              <a:gd name="connsiteY863" fmla="*/ 267764 h 6858000"/>
              <a:gd name="connsiteX864" fmla="*/ 6082788 w 7467600"/>
              <a:gd name="connsiteY864" fmla="*/ 64119 h 6858000"/>
              <a:gd name="connsiteX865" fmla="*/ 6099442 w 7467600"/>
              <a:gd name="connsiteY865" fmla="*/ 82568 h 6858000"/>
              <a:gd name="connsiteX866" fmla="*/ 4804137 w 7467600"/>
              <a:gd name="connsiteY866" fmla="*/ 320931 h 6858000"/>
              <a:gd name="connsiteX867" fmla="*/ 4227047 w 7467600"/>
              <a:gd name="connsiteY867" fmla="*/ 313415 h 6858000"/>
              <a:gd name="connsiteX868" fmla="*/ 4346041 w 7467600"/>
              <a:gd name="connsiteY868" fmla="*/ 456086 h 6858000"/>
              <a:gd name="connsiteX869" fmla="*/ 4870967 w 7467600"/>
              <a:gd name="connsiteY869" fmla="*/ 963061 h 6858000"/>
              <a:gd name="connsiteX870" fmla="*/ 4889647 w 7467600"/>
              <a:gd name="connsiteY870" fmla="*/ 957147 h 6858000"/>
              <a:gd name="connsiteX871" fmla="*/ 5422504 w 7467600"/>
              <a:gd name="connsiteY871" fmla="*/ 805191 h 6858000"/>
              <a:gd name="connsiteX872" fmla="*/ 6087656 w 7467600"/>
              <a:gd name="connsiteY872" fmla="*/ 826703 h 6858000"/>
              <a:gd name="connsiteX873" fmla="*/ 6058717 w 7467600"/>
              <a:gd name="connsiteY873" fmla="*/ 865992 h 6858000"/>
              <a:gd name="connsiteX874" fmla="*/ 4974153 w 7467600"/>
              <a:gd name="connsiteY874" fmla="*/ 1045456 h 6858000"/>
              <a:gd name="connsiteX875" fmla="*/ 5627835 w 7467600"/>
              <a:gd name="connsiteY875" fmla="*/ 1472077 h 6858000"/>
              <a:gd name="connsiteX876" fmla="*/ 5629817 w 7467600"/>
              <a:gd name="connsiteY876" fmla="*/ 1471412 h 6858000"/>
              <a:gd name="connsiteX877" fmla="*/ 5634124 w 7467600"/>
              <a:gd name="connsiteY877" fmla="*/ 1470572 h 6858000"/>
              <a:gd name="connsiteX878" fmla="*/ 5755832 w 7467600"/>
              <a:gd name="connsiteY878" fmla="*/ 1383886 h 6858000"/>
              <a:gd name="connsiteX879" fmla="*/ 6014186 w 7467600"/>
              <a:gd name="connsiteY879" fmla="*/ 1279799 h 6858000"/>
              <a:gd name="connsiteX880" fmla="*/ 6901619 w 7467600"/>
              <a:gd name="connsiteY880" fmla="*/ 1047874 h 6858000"/>
              <a:gd name="connsiteX881" fmla="*/ 6931566 w 7467600"/>
              <a:gd name="connsiteY881" fmla="*/ 1062034 h 6858000"/>
              <a:gd name="connsiteX882" fmla="*/ 5790982 w 7467600"/>
              <a:gd name="connsiteY882" fmla="*/ 1561380 h 6858000"/>
              <a:gd name="connsiteX883" fmla="*/ 6188971 w 7467600"/>
              <a:gd name="connsiteY883" fmla="*/ 1755168 h 6858000"/>
              <a:gd name="connsiteX884" fmla="*/ 6202446 w 7467600"/>
              <a:gd name="connsiteY884" fmla="*/ 1752268 h 6858000"/>
              <a:gd name="connsiteX885" fmla="*/ 7179560 w 7467600"/>
              <a:gd name="connsiteY885" fmla="*/ 1467551 h 6858000"/>
              <a:gd name="connsiteX886" fmla="*/ 7158730 w 7467600"/>
              <a:gd name="connsiteY886" fmla="*/ 1507835 h 6858000"/>
              <a:gd name="connsiteX887" fmla="*/ 6326959 w 7467600"/>
              <a:gd name="connsiteY887" fmla="*/ 1817686 h 6858000"/>
              <a:gd name="connsiteX888" fmla="*/ 6537433 w 7467600"/>
              <a:gd name="connsiteY888" fmla="*/ 1907790 h 6858000"/>
              <a:gd name="connsiteX889" fmla="*/ 6550221 w 7467600"/>
              <a:gd name="connsiteY889" fmla="*/ 1910729 h 6858000"/>
              <a:gd name="connsiteX890" fmla="*/ 6964438 w 7467600"/>
              <a:gd name="connsiteY890" fmla="*/ 2209505 h 6858000"/>
              <a:gd name="connsiteX891" fmla="*/ 7367862 w 7467600"/>
              <a:gd name="connsiteY891" fmla="*/ 2806833 h 6858000"/>
              <a:gd name="connsiteX892" fmla="*/ 7364329 w 7467600"/>
              <a:gd name="connsiteY892" fmla="*/ 2826907 h 6858000"/>
              <a:gd name="connsiteX893" fmla="*/ 7290545 w 7467600"/>
              <a:gd name="connsiteY893" fmla="*/ 2850663 h 6858000"/>
              <a:gd name="connsiteX894" fmla="*/ 6472036 w 7467600"/>
              <a:gd name="connsiteY894" fmla="*/ 1959003 h 6858000"/>
              <a:gd name="connsiteX895" fmla="*/ 5792897 w 7467600"/>
              <a:gd name="connsiteY895" fmla="*/ 1647747 h 6858000"/>
              <a:gd name="connsiteX896" fmla="*/ 5842751 w 7467600"/>
              <a:gd name="connsiteY896" fmla="*/ 1816112 h 6858000"/>
              <a:gd name="connsiteX897" fmla="*/ 5847424 w 7467600"/>
              <a:gd name="connsiteY897" fmla="*/ 1815776 h 6858000"/>
              <a:gd name="connsiteX898" fmla="*/ 6399821 w 7467600"/>
              <a:gd name="connsiteY898" fmla="*/ 2344799 h 6858000"/>
              <a:gd name="connsiteX899" fmla="*/ 6323232 w 7467600"/>
              <a:gd name="connsiteY899" fmla="*/ 2389634 h 6858000"/>
              <a:gd name="connsiteX900" fmla="*/ 5942958 w 7467600"/>
              <a:gd name="connsiteY900" fmla="*/ 2077708 h 6858000"/>
              <a:gd name="connsiteX901" fmla="*/ 5921559 w 7467600"/>
              <a:gd name="connsiteY901" fmla="*/ 2378596 h 6858000"/>
              <a:gd name="connsiteX902" fmla="*/ 5817651 w 7467600"/>
              <a:gd name="connsiteY902" fmla="*/ 3023919 h 6858000"/>
              <a:gd name="connsiteX903" fmla="*/ 5729634 w 7467600"/>
              <a:gd name="connsiteY903" fmla="*/ 3051849 h 6858000"/>
              <a:gd name="connsiteX904" fmla="*/ 5611018 w 7467600"/>
              <a:gd name="connsiteY904" fmla="*/ 2316769 h 6858000"/>
              <a:gd name="connsiteX905" fmla="*/ 5687608 w 7467600"/>
              <a:gd name="connsiteY905" fmla="*/ 2039972 h 6858000"/>
              <a:gd name="connsiteX906" fmla="*/ 5657554 w 7467600"/>
              <a:gd name="connsiteY906" fmla="*/ 1576445 h 6858000"/>
              <a:gd name="connsiteX907" fmla="*/ 5150475 w 7467600"/>
              <a:gd name="connsiteY907" fmla="*/ 1274012 h 6858000"/>
              <a:gd name="connsiteX908" fmla="*/ 5349142 w 7467600"/>
              <a:gd name="connsiteY908" fmla="*/ 2204405 h 6858000"/>
              <a:gd name="connsiteX909" fmla="*/ 5262214 w 7467600"/>
              <a:gd name="connsiteY909" fmla="*/ 2233836 h 6858000"/>
              <a:gd name="connsiteX910" fmla="*/ 4981539 w 7467600"/>
              <a:gd name="connsiteY910" fmla="*/ 1542201 h 6858000"/>
              <a:gd name="connsiteX911" fmla="*/ 4958461 w 7467600"/>
              <a:gd name="connsiteY911" fmla="*/ 1136957 h 6858000"/>
              <a:gd name="connsiteX912" fmla="*/ 4655015 w 7467600"/>
              <a:gd name="connsiteY912" fmla="*/ 891426 h 6858000"/>
              <a:gd name="connsiteX913" fmla="*/ 4348002 w 7467600"/>
              <a:gd name="connsiteY913" fmla="*/ 2205895 h 6858000"/>
              <a:gd name="connsiteX914" fmla="*/ 4262250 w 7467600"/>
              <a:gd name="connsiteY914" fmla="*/ 2219972 h 6858000"/>
              <a:gd name="connsiteX915" fmla="*/ 4550611 w 7467600"/>
              <a:gd name="connsiteY915" fmla="*/ 817540 h 6858000"/>
              <a:gd name="connsiteX916" fmla="*/ 4564418 w 7467600"/>
              <a:gd name="connsiteY916" fmla="*/ 808293 h 6858000"/>
              <a:gd name="connsiteX917" fmla="*/ 4266388 w 7467600"/>
              <a:gd name="connsiteY917" fmla="*/ 500083 h 6858000"/>
              <a:gd name="connsiteX918" fmla="*/ 4032842 w 7467600"/>
              <a:gd name="connsiteY918" fmla="*/ 211809 h 6858000"/>
              <a:gd name="connsiteX919" fmla="*/ 3882765 w 7467600"/>
              <a:gd name="connsiteY919" fmla="*/ 0 h 6858000"/>
              <a:gd name="connsiteX920" fmla="*/ 3721337 w 7467600"/>
              <a:gd name="connsiteY920" fmla="*/ 0 h 6858000"/>
              <a:gd name="connsiteX921" fmla="*/ 3797544 w 7467600"/>
              <a:gd name="connsiteY921" fmla="*/ 0 h 6858000"/>
              <a:gd name="connsiteX922" fmla="*/ 3775734 w 7467600"/>
              <a:gd name="connsiteY922" fmla="*/ 95131 h 6858000"/>
              <a:gd name="connsiteX923" fmla="*/ 3724807 w 7467600"/>
              <a:gd name="connsiteY923" fmla="*/ 272257 h 6858000"/>
              <a:gd name="connsiteX924" fmla="*/ 3726844 w 7467600"/>
              <a:gd name="connsiteY924" fmla="*/ 282988 h 6858000"/>
              <a:gd name="connsiteX925" fmla="*/ 3742664 w 7467600"/>
              <a:gd name="connsiteY925" fmla="*/ 279918 h 6858000"/>
              <a:gd name="connsiteX926" fmla="*/ 4103910 w 7467600"/>
              <a:gd name="connsiteY926" fmla="*/ 1161917 h 6858000"/>
              <a:gd name="connsiteX927" fmla="*/ 4020269 w 7467600"/>
              <a:gd name="connsiteY927" fmla="*/ 1200406 h 6858000"/>
              <a:gd name="connsiteX928" fmla="*/ 3674882 w 7467600"/>
              <a:gd name="connsiteY928" fmla="*/ 488524 h 6858000"/>
              <a:gd name="connsiteX929" fmla="*/ 3132682 w 7467600"/>
              <a:gd name="connsiteY929" fmla="*/ 1072284 h 6858000"/>
              <a:gd name="connsiteX930" fmla="*/ 2716346 w 7467600"/>
              <a:gd name="connsiteY930" fmla="*/ 1276376 h 6858000"/>
              <a:gd name="connsiteX931" fmla="*/ 2716772 w 7467600"/>
              <a:gd name="connsiteY931" fmla="*/ 1255462 h 6858000"/>
              <a:gd name="connsiteX932" fmla="*/ 3471096 w 7467600"/>
              <a:gd name="connsiteY932" fmla="*/ 437072 h 6858000"/>
              <a:gd name="connsiteX933" fmla="*/ 3639057 w 7467600"/>
              <a:gd name="connsiteY933" fmla="*/ 286334 h 6858000"/>
              <a:gd name="connsiteX934" fmla="*/ 3640309 w 7467600"/>
              <a:gd name="connsiteY934" fmla="*/ 284664 h 6858000"/>
              <a:gd name="connsiteX935" fmla="*/ 3646022 w 7467600"/>
              <a:gd name="connsiteY935" fmla="*/ 276711 h 6858000"/>
              <a:gd name="connsiteX936" fmla="*/ 3707943 w 7467600"/>
              <a:gd name="connsiteY936" fmla="*/ 65958 h 6858000"/>
              <a:gd name="connsiteX937" fmla="*/ 3721337 w 7467600"/>
              <a:gd name="connsiteY937" fmla="*/ 0 h 6858000"/>
              <a:gd name="connsiteX938" fmla="*/ 2867960 w 7467600"/>
              <a:gd name="connsiteY938" fmla="*/ 0 h 6858000"/>
              <a:gd name="connsiteX939" fmla="*/ 2926351 w 7467600"/>
              <a:gd name="connsiteY939" fmla="*/ 0 h 6858000"/>
              <a:gd name="connsiteX940" fmla="*/ 2902823 w 7467600"/>
              <a:gd name="connsiteY940" fmla="*/ 262929 h 6858000"/>
              <a:gd name="connsiteX941" fmla="*/ 2940663 w 7467600"/>
              <a:gd name="connsiteY941" fmla="*/ 140884 h 6858000"/>
              <a:gd name="connsiteX942" fmla="*/ 2947039 w 7467600"/>
              <a:gd name="connsiteY942" fmla="*/ 122524 h 6858000"/>
              <a:gd name="connsiteX943" fmla="*/ 2984316 w 7467600"/>
              <a:gd name="connsiteY943" fmla="*/ 0 h 6858000"/>
              <a:gd name="connsiteX944" fmla="*/ 3016114 w 7467600"/>
              <a:gd name="connsiteY944" fmla="*/ 0 h 6858000"/>
              <a:gd name="connsiteX945" fmla="*/ 2979949 w 7467600"/>
              <a:gd name="connsiteY945" fmla="*/ 119274 h 6858000"/>
              <a:gd name="connsiteX946" fmla="*/ 3023879 w 7467600"/>
              <a:gd name="connsiteY946" fmla="*/ 0 h 6858000"/>
              <a:gd name="connsiteX947" fmla="*/ 3105400 w 7467600"/>
              <a:gd name="connsiteY947" fmla="*/ 0 h 6858000"/>
              <a:gd name="connsiteX948" fmla="*/ 3094669 w 7467600"/>
              <a:gd name="connsiteY948" fmla="*/ 30308 h 6858000"/>
              <a:gd name="connsiteX949" fmla="*/ 2901945 w 7467600"/>
              <a:gd name="connsiteY949" fmla="*/ 466538 h 6858000"/>
              <a:gd name="connsiteX950" fmla="*/ 2815209 w 7467600"/>
              <a:gd name="connsiteY950" fmla="*/ 497361 h 6858000"/>
              <a:gd name="connsiteX951" fmla="*/ 2844845 w 7467600"/>
              <a:gd name="connsiteY951" fmla="*/ 127638 h 6858000"/>
              <a:gd name="connsiteX952" fmla="*/ 2867960 w 7467600"/>
              <a:gd name="connsiteY952" fmla="*/ 0 h 6858000"/>
              <a:gd name="connsiteX953" fmla="*/ 1057230 w 7467600"/>
              <a:gd name="connsiteY953" fmla="*/ 0 h 6858000"/>
              <a:gd name="connsiteX954" fmla="*/ 1111003 w 7467600"/>
              <a:gd name="connsiteY954" fmla="*/ 0 h 6858000"/>
              <a:gd name="connsiteX955" fmla="*/ 1125553 w 7467600"/>
              <a:gd name="connsiteY955" fmla="*/ 52588 h 6858000"/>
              <a:gd name="connsiteX956" fmla="*/ 1304276 w 7467600"/>
              <a:gd name="connsiteY956" fmla="*/ 476275 h 6858000"/>
              <a:gd name="connsiteX957" fmla="*/ 1492066 w 7467600"/>
              <a:gd name="connsiteY957" fmla="*/ 886333 h 6858000"/>
              <a:gd name="connsiteX958" fmla="*/ 1423698 w 7467600"/>
              <a:gd name="connsiteY958" fmla="*/ 710817 h 6858000"/>
              <a:gd name="connsiteX959" fmla="*/ 1357609 w 7467600"/>
              <a:gd name="connsiteY959" fmla="*/ 532892 h 6858000"/>
              <a:gd name="connsiteX960" fmla="*/ 1309550 w 7467600"/>
              <a:gd name="connsiteY960" fmla="*/ 374031 h 6858000"/>
              <a:gd name="connsiteX961" fmla="*/ 1193673 w 7467600"/>
              <a:gd name="connsiteY961" fmla="*/ 49533 h 6858000"/>
              <a:gd name="connsiteX962" fmla="*/ 1164391 w 7467600"/>
              <a:gd name="connsiteY962" fmla="*/ 0 h 6858000"/>
              <a:gd name="connsiteX963" fmla="*/ 1200666 w 7467600"/>
              <a:gd name="connsiteY963" fmla="*/ 0 h 6858000"/>
              <a:gd name="connsiteX964" fmla="*/ 1223408 w 7467600"/>
              <a:gd name="connsiteY964" fmla="*/ 38996 h 6858000"/>
              <a:gd name="connsiteX965" fmla="*/ 1339635 w 7467600"/>
              <a:gd name="connsiteY965" fmla="*/ 365517 h 6858000"/>
              <a:gd name="connsiteX966" fmla="*/ 1387469 w 7467600"/>
              <a:gd name="connsiteY966" fmla="*/ 523079 h 6858000"/>
              <a:gd name="connsiteX967" fmla="*/ 1452685 w 7467600"/>
              <a:gd name="connsiteY967" fmla="*/ 699806 h 6858000"/>
              <a:gd name="connsiteX968" fmla="*/ 1492092 w 7467600"/>
              <a:gd name="connsiteY968" fmla="*/ 800424 h 6858000"/>
              <a:gd name="connsiteX969" fmla="*/ 1455302 w 7467600"/>
              <a:gd name="connsiteY969" fmla="*/ 632913 h 6858000"/>
              <a:gd name="connsiteX970" fmla="*/ 1222336 w 7467600"/>
              <a:gd name="connsiteY970" fmla="*/ 9480 h 6858000"/>
              <a:gd name="connsiteX971" fmla="*/ 1214634 w 7467600"/>
              <a:gd name="connsiteY971" fmla="*/ 0 h 6858000"/>
              <a:gd name="connsiteX972" fmla="*/ 1289827 w 7467600"/>
              <a:gd name="connsiteY972" fmla="*/ 0 h 6858000"/>
              <a:gd name="connsiteX973" fmla="*/ 1321076 w 7467600"/>
              <a:gd name="connsiteY973" fmla="*/ 59722 h 6858000"/>
              <a:gd name="connsiteX974" fmla="*/ 1512579 w 7467600"/>
              <a:gd name="connsiteY974" fmla="*/ 626441 h 6858000"/>
              <a:gd name="connsiteX975" fmla="*/ 1506076 w 7467600"/>
              <a:gd name="connsiteY975" fmla="*/ 1089289 h 6858000"/>
              <a:gd name="connsiteX976" fmla="*/ 1486346 w 7467600"/>
              <a:gd name="connsiteY976" fmla="*/ 1079919 h 6858000"/>
              <a:gd name="connsiteX977" fmla="*/ 1070511 w 7467600"/>
              <a:gd name="connsiteY977" fmla="*/ 48609 h 6858000"/>
              <a:gd name="connsiteX978" fmla="*/ 1057230 w 7467600"/>
              <a:gd name="connsiteY978" fmla="*/ 0 h 6858000"/>
              <a:gd name="connsiteX979" fmla="*/ 43151 w 7467600"/>
              <a:gd name="connsiteY979" fmla="*/ 0 h 6858000"/>
              <a:gd name="connsiteX980" fmla="*/ 95283 w 7467600"/>
              <a:gd name="connsiteY980" fmla="*/ 0 h 6858000"/>
              <a:gd name="connsiteX981" fmla="*/ 300708 w 7467600"/>
              <a:gd name="connsiteY981" fmla="*/ 154571 h 6858000"/>
              <a:gd name="connsiteX982" fmla="*/ 530414 w 7467600"/>
              <a:gd name="connsiteY982" fmla="*/ 354673 h 6858000"/>
              <a:gd name="connsiteX983" fmla="*/ 333785 w 7467600"/>
              <a:gd name="connsiteY983" fmla="*/ 161564 h 6858000"/>
              <a:gd name="connsiteX984" fmla="*/ 147005 w 7467600"/>
              <a:gd name="connsiteY984" fmla="*/ 0 h 6858000"/>
              <a:gd name="connsiteX985" fmla="*/ 272509 w 7467600"/>
              <a:gd name="connsiteY985" fmla="*/ 0 h 6858000"/>
              <a:gd name="connsiteX986" fmla="*/ 326276 w 7467600"/>
              <a:gd name="connsiteY986" fmla="*/ 45847 h 6858000"/>
              <a:gd name="connsiteX987" fmla="*/ 823759 w 7467600"/>
              <a:gd name="connsiteY987" fmla="*/ 574145 h 6858000"/>
              <a:gd name="connsiteX988" fmla="*/ 811254 w 7467600"/>
              <a:gd name="connsiteY988" fmla="*/ 665546 h 6858000"/>
              <a:gd name="connsiteX989" fmla="*/ 154042 w 7467600"/>
              <a:gd name="connsiteY989" fmla="*/ 261522 h 6858000"/>
              <a:gd name="connsiteX990" fmla="*/ 13550 w 7467600"/>
              <a:gd name="connsiteY990" fmla="*/ 158423 h 6858000"/>
              <a:gd name="connsiteX991" fmla="*/ 0 w 7467600"/>
              <a:gd name="connsiteY991" fmla="*/ 146618 h 6858000"/>
              <a:gd name="connsiteX992" fmla="*/ 0 w 7467600"/>
              <a:gd name="connsiteY992" fmla="*/ 59161 h 6858000"/>
              <a:gd name="connsiteX993" fmla="*/ 45427 w 7467600"/>
              <a:gd name="connsiteY993" fmla="*/ 101078 h 6858000"/>
              <a:gd name="connsiteX994" fmla="*/ 630103 w 7467600"/>
              <a:gd name="connsiteY994" fmla="*/ 485885 h 6858000"/>
              <a:gd name="connsiteX995" fmla="*/ 532040 w 7467600"/>
              <a:gd name="connsiteY995" fmla="*/ 399359 h 6858000"/>
              <a:gd name="connsiteX996" fmla="*/ 517618 w 7467600"/>
              <a:gd name="connsiteY996" fmla="*/ 385726 h 6858000"/>
              <a:gd name="connsiteX997" fmla="*/ 285074 w 7467600"/>
              <a:gd name="connsiteY997" fmla="*/ 182755 h 6858000"/>
              <a:gd name="connsiteX998" fmla="*/ 43151 w 7467600"/>
              <a:gd name="connsiteY99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97634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1903353 w 7467600"/>
              <a:gd name="connsiteY142" fmla="*/ 5044827 h 6858000"/>
              <a:gd name="connsiteX143" fmla="*/ 1936931 w 7467600"/>
              <a:gd name="connsiteY143" fmla="*/ 5093954 h 6858000"/>
              <a:gd name="connsiteX144" fmla="*/ 2195868 w 7467600"/>
              <a:gd name="connsiteY144" fmla="*/ 5396574 h 6858000"/>
              <a:gd name="connsiteX145" fmla="*/ 2088852 w 7467600"/>
              <a:gd name="connsiteY145" fmla="*/ 5166123 h 6858000"/>
              <a:gd name="connsiteX146" fmla="*/ 1958241 w 7467600"/>
              <a:gd name="connsiteY146" fmla="*/ 5067955 h 6858000"/>
              <a:gd name="connsiteX147" fmla="*/ 1903353 w 7467600"/>
              <a:gd name="connsiteY147" fmla="*/ 5044827 h 6858000"/>
              <a:gd name="connsiteX148" fmla="*/ 1979378 w 7467600"/>
              <a:gd name="connsiteY148" fmla="*/ 4769504 h 6858000"/>
              <a:gd name="connsiteX149" fmla="*/ 2882120 w 7467600"/>
              <a:gd name="connsiteY149" fmla="*/ 5064547 h 6858000"/>
              <a:gd name="connsiteX150" fmla="*/ 2793103 w 7467600"/>
              <a:gd name="connsiteY150" fmla="*/ 5039699 h 6858000"/>
              <a:gd name="connsiteX151" fmla="*/ 2770041 w 7467600"/>
              <a:gd name="connsiteY151" fmla="*/ 5033634 h 6858000"/>
              <a:gd name="connsiteX152" fmla="*/ 1979378 w 7467600"/>
              <a:gd name="connsiteY152" fmla="*/ 4769504 h 6858000"/>
              <a:gd name="connsiteX153" fmla="*/ 1927410 w 7467600"/>
              <a:gd name="connsiteY153" fmla="*/ 4716164 h 6858000"/>
              <a:gd name="connsiteX154" fmla="*/ 1959587 w 7467600"/>
              <a:gd name="connsiteY154" fmla="*/ 4728849 h 6858000"/>
              <a:gd name="connsiteX155" fmla="*/ 2777707 w 7467600"/>
              <a:gd name="connsiteY155" fmla="*/ 5003991 h 6858000"/>
              <a:gd name="connsiteX156" fmla="*/ 2800768 w 7467600"/>
              <a:gd name="connsiteY156" fmla="*/ 5010056 h 6858000"/>
              <a:gd name="connsiteX157" fmla="*/ 2879408 w 7467600"/>
              <a:gd name="connsiteY157" fmla="*/ 5031590 h 6858000"/>
              <a:gd name="connsiteX158" fmla="*/ 2862295 w 7467600"/>
              <a:gd name="connsiteY158" fmla="*/ 5022958 h 6858000"/>
              <a:gd name="connsiteX159" fmla="*/ 2813343 w 7467600"/>
              <a:gd name="connsiteY159" fmla="*/ 4998369 h 6858000"/>
              <a:gd name="connsiteX160" fmla="*/ 2646245 w 7467600"/>
              <a:gd name="connsiteY160" fmla="*/ 4930999 h 6858000"/>
              <a:gd name="connsiteX161" fmla="*/ 1999243 w 7467600"/>
              <a:gd name="connsiteY161" fmla="*/ 4730524 h 6858000"/>
              <a:gd name="connsiteX162" fmla="*/ 1979527 w 7467600"/>
              <a:gd name="connsiteY162" fmla="*/ 4726651 h 6858000"/>
              <a:gd name="connsiteX163" fmla="*/ 1927410 w 7467600"/>
              <a:gd name="connsiteY163" fmla="*/ 4716164 h 6858000"/>
              <a:gd name="connsiteX164" fmla="*/ 1997014 w 7467600"/>
              <a:gd name="connsiteY164" fmla="*/ 4698007 h 6858000"/>
              <a:gd name="connsiteX165" fmla="*/ 2005458 w 7467600"/>
              <a:gd name="connsiteY165" fmla="*/ 4699540 h 6858000"/>
              <a:gd name="connsiteX166" fmla="*/ 2657186 w 7467600"/>
              <a:gd name="connsiteY166" fmla="*/ 4901687 h 6858000"/>
              <a:gd name="connsiteX167" fmla="*/ 2826662 w 7467600"/>
              <a:gd name="connsiteY167" fmla="*/ 4970362 h 6858000"/>
              <a:gd name="connsiteX168" fmla="*/ 2876100 w 7467600"/>
              <a:gd name="connsiteY168" fmla="*/ 4995397 h 6858000"/>
              <a:gd name="connsiteX169" fmla="*/ 3042600 w 7467600"/>
              <a:gd name="connsiteY169" fmla="*/ 5059532 h 6858000"/>
              <a:gd name="connsiteX170" fmla="*/ 1997014 w 7467600"/>
              <a:gd name="connsiteY170" fmla="*/ 4698007 h 6858000"/>
              <a:gd name="connsiteX171" fmla="*/ 2305292 w 7467600"/>
              <a:gd name="connsiteY171" fmla="*/ 4219492 h 6858000"/>
              <a:gd name="connsiteX172" fmla="*/ 3360922 w 7467600"/>
              <a:gd name="connsiteY172" fmla="*/ 4529373 h 6858000"/>
              <a:gd name="connsiteX173" fmla="*/ 3492420 w 7467600"/>
              <a:gd name="connsiteY173" fmla="*/ 4510145 h 6858000"/>
              <a:gd name="connsiteX174" fmla="*/ 3364086 w 7467600"/>
              <a:gd name="connsiteY174" fmla="*/ 4480340 h 6858000"/>
              <a:gd name="connsiteX175" fmla="*/ 3225818 w 7467600"/>
              <a:gd name="connsiteY175" fmla="*/ 4411822 h 6858000"/>
              <a:gd name="connsiteX176" fmla="*/ 3129696 w 7467600"/>
              <a:gd name="connsiteY176" fmla="*/ 4360704 h 6858000"/>
              <a:gd name="connsiteX177" fmla="*/ 2814545 w 7467600"/>
              <a:gd name="connsiteY177" fmla="*/ 4282955 h 6858000"/>
              <a:gd name="connsiteX178" fmla="*/ 2305292 w 7467600"/>
              <a:gd name="connsiteY178" fmla="*/ 4219492 h 6858000"/>
              <a:gd name="connsiteX179" fmla="*/ 2626982 w 7467600"/>
              <a:gd name="connsiteY179" fmla="*/ 4206450 h 6858000"/>
              <a:gd name="connsiteX180" fmla="*/ 2490617 w 7467600"/>
              <a:gd name="connsiteY180" fmla="*/ 4206951 h 6858000"/>
              <a:gd name="connsiteX181" fmla="*/ 2819869 w 7467600"/>
              <a:gd name="connsiteY181" fmla="*/ 4252936 h 6858000"/>
              <a:gd name="connsiteX182" fmla="*/ 3143018 w 7467600"/>
              <a:gd name="connsiteY182" fmla="*/ 4332698 h 6858000"/>
              <a:gd name="connsiteX183" fmla="*/ 3241520 w 7467600"/>
              <a:gd name="connsiteY183" fmla="*/ 4385112 h 6858000"/>
              <a:gd name="connsiteX184" fmla="*/ 3374575 w 7467600"/>
              <a:gd name="connsiteY184" fmla="*/ 4451517 h 6858000"/>
              <a:gd name="connsiteX185" fmla="*/ 3505221 w 7467600"/>
              <a:gd name="connsiteY185" fmla="*/ 4480757 h 6858000"/>
              <a:gd name="connsiteX186" fmla="*/ 2626982 w 7467600"/>
              <a:gd name="connsiteY186" fmla="*/ 4206450 h 6858000"/>
              <a:gd name="connsiteX187" fmla="*/ 1310106 w 7467600"/>
              <a:gd name="connsiteY187" fmla="*/ 3943217 h 6858000"/>
              <a:gd name="connsiteX188" fmla="*/ 854994 w 7467600"/>
              <a:gd name="connsiteY188" fmla="*/ 4399136 h 6858000"/>
              <a:gd name="connsiteX189" fmla="*/ 742462 w 7467600"/>
              <a:gd name="connsiteY189" fmla="*/ 4594648 h 6858000"/>
              <a:gd name="connsiteX190" fmla="*/ 820602 w 7467600"/>
              <a:gd name="connsiteY190" fmla="*/ 4485915 h 6858000"/>
              <a:gd name="connsiteX191" fmla="*/ 878295 w 7467600"/>
              <a:gd name="connsiteY191" fmla="*/ 4403594 h 6858000"/>
              <a:gd name="connsiteX192" fmla="*/ 1240607 w 7467600"/>
              <a:gd name="connsiteY192" fmla="*/ 4010401 h 6858000"/>
              <a:gd name="connsiteX193" fmla="*/ 1310106 w 7467600"/>
              <a:gd name="connsiteY193" fmla="*/ 3943217 h 6858000"/>
              <a:gd name="connsiteX194" fmla="*/ 1423113 w 7467600"/>
              <a:gd name="connsiteY194" fmla="*/ 3874565 h 6858000"/>
              <a:gd name="connsiteX195" fmla="*/ 1260565 w 7467600"/>
              <a:gd name="connsiteY195" fmla="*/ 4031982 h 6858000"/>
              <a:gd name="connsiteX196" fmla="*/ 901900 w 7467600"/>
              <a:gd name="connsiteY196" fmla="*/ 4421236 h 6858000"/>
              <a:gd name="connsiteX197" fmla="*/ 845044 w 7467600"/>
              <a:gd name="connsiteY197" fmla="*/ 4502436 h 6858000"/>
              <a:gd name="connsiteX198" fmla="*/ 685926 w 7467600"/>
              <a:gd name="connsiteY198" fmla="*/ 4703069 h 6858000"/>
              <a:gd name="connsiteX199" fmla="*/ 684248 w 7467600"/>
              <a:gd name="connsiteY199" fmla="*/ 4706721 h 6858000"/>
              <a:gd name="connsiteX200" fmla="*/ 1423113 w 7467600"/>
              <a:gd name="connsiteY200" fmla="*/ 3874565 h 6858000"/>
              <a:gd name="connsiteX201" fmla="*/ 3316479 w 7467600"/>
              <a:gd name="connsiteY201" fmla="*/ 3872136 h 6858000"/>
              <a:gd name="connsiteX202" fmla="*/ 3546806 w 7467600"/>
              <a:gd name="connsiteY202" fmla="*/ 4356139 h 6858000"/>
              <a:gd name="connsiteX203" fmla="*/ 3364433 w 7467600"/>
              <a:gd name="connsiteY203" fmla="*/ 3953121 h 6858000"/>
              <a:gd name="connsiteX204" fmla="*/ 3316479 w 7467600"/>
              <a:gd name="connsiteY204" fmla="*/ 3872136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55073 w 7467600"/>
              <a:gd name="connsiteY236" fmla="*/ 3650884 h 6858000"/>
              <a:gd name="connsiteX237" fmla="*/ 3670252 w 7467600"/>
              <a:gd name="connsiteY237" fmla="*/ 3622798 h 6858000"/>
              <a:gd name="connsiteX238" fmla="*/ 3817258 w 7467600"/>
              <a:gd name="connsiteY238" fmla="*/ 3723577 h 6858000"/>
              <a:gd name="connsiteX239" fmla="*/ 4000461 w 7467600"/>
              <a:gd name="connsiteY239" fmla="*/ 3855966 h 6858000"/>
              <a:gd name="connsiteX240" fmla="*/ 4088180 w 7467600"/>
              <a:gd name="connsiteY240" fmla="*/ 3929774 h 6858000"/>
              <a:gd name="connsiteX241" fmla="*/ 4184555 w 7467600"/>
              <a:gd name="connsiteY241" fmla="*/ 4010683 h 6858000"/>
              <a:gd name="connsiteX242" fmla="*/ 4399563 w 7467600"/>
              <a:gd name="connsiteY242" fmla="*/ 4158106 h 6858000"/>
              <a:gd name="connsiteX243" fmla="*/ 4684469 w 7467600"/>
              <a:gd name="connsiteY243" fmla="*/ 4364680 h 6858000"/>
              <a:gd name="connsiteX244" fmla="*/ 4690271 w 7467600"/>
              <a:gd name="connsiteY244" fmla="*/ 4370034 h 6858000"/>
              <a:gd name="connsiteX245" fmla="*/ 4136093 w 7467600"/>
              <a:gd name="connsiteY245" fmla="*/ 3858466 h 6858000"/>
              <a:gd name="connsiteX246" fmla="*/ 3670252 w 7467600"/>
              <a:gd name="connsiteY246" fmla="*/ 3622798 h 6858000"/>
              <a:gd name="connsiteX247" fmla="*/ 4440129 w 7467600"/>
              <a:gd name="connsiteY247" fmla="*/ 3448571 h 6858000"/>
              <a:gd name="connsiteX248" fmla="*/ 4856525 w 7467600"/>
              <a:gd name="connsiteY248" fmla="*/ 3915351 h 6858000"/>
              <a:gd name="connsiteX249" fmla="*/ 5059055 w 7467600"/>
              <a:gd name="connsiteY249" fmla="*/ 4108918 h 6858000"/>
              <a:gd name="connsiteX250" fmla="*/ 5290070 w 7467600"/>
              <a:gd name="connsiteY250" fmla="*/ 4263619 h 6858000"/>
              <a:gd name="connsiteX251" fmla="*/ 4834991 w 7467600"/>
              <a:gd name="connsiteY251" fmla="*/ 3830985 h 6858000"/>
              <a:gd name="connsiteX252" fmla="*/ 4440129 w 7467600"/>
              <a:gd name="connsiteY252" fmla="*/ 3448571 h 6858000"/>
              <a:gd name="connsiteX253" fmla="*/ 4441737 w 7467600"/>
              <a:gd name="connsiteY253" fmla="*/ 3399734 h 6858000"/>
              <a:gd name="connsiteX254" fmla="*/ 4431236 w 7467600"/>
              <a:gd name="connsiteY254" fmla="*/ 3400954 h 6858000"/>
              <a:gd name="connsiteX255" fmla="*/ 4557150 w 7467600"/>
              <a:gd name="connsiteY255" fmla="*/ 3510023 h 6858000"/>
              <a:gd name="connsiteX256" fmla="*/ 4856936 w 7467600"/>
              <a:gd name="connsiteY256" fmla="*/ 3809146 h 6858000"/>
              <a:gd name="connsiteX257" fmla="*/ 5111996 w 7467600"/>
              <a:gd name="connsiteY257" fmla="*/ 4065759 h 6858000"/>
              <a:gd name="connsiteX258" fmla="*/ 5388878 w 7467600"/>
              <a:gd name="connsiteY258" fmla="*/ 4300185 h 6858000"/>
              <a:gd name="connsiteX259" fmla="*/ 5425556 w 7467600"/>
              <a:gd name="connsiteY259" fmla="*/ 4308967 h 6858000"/>
              <a:gd name="connsiteX260" fmla="*/ 4943646 w 7467600"/>
              <a:gd name="connsiteY260" fmla="*/ 3822916 h 6858000"/>
              <a:gd name="connsiteX261" fmla="*/ 4594837 w 7467600"/>
              <a:gd name="connsiteY261" fmla="*/ 3532274 h 6858000"/>
              <a:gd name="connsiteX262" fmla="*/ 4441737 w 7467600"/>
              <a:gd name="connsiteY262" fmla="*/ 3399734 h 6858000"/>
              <a:gd name="connsiteX263" fmla="*/ 5425834 w 7467600"/>
              <a:gd name="connsiteY263" fmla="*/ 3162785 h 6858000"/>
              <a:gd name="connsiteX264" fmla="*/ 5401644 w 7467600"/>
              <a:gd name="connsiteY264" fmla="*/ 3617847 h 6858000"/>
              <a:gd name="connsiteX265" fmla="*/ 5467256 w 7467600"/>
              <a:gd name="connsiteY265" fmla="*/ 4175494 h 6858000"/>
              <a:gd name="connsiteX266" fmla="*/ 5448069 w 7467600"/>
              <a:gd name="connsiteY266" fmla="*/ 3567554 h 6858000"/>
              <a:gd name="connsiteX267" fmla="*/ 5425834 w 7467600"/>
              <a:gd name="connsiteY267" fmla="*/ 3162785 h 6858000"/>
              <a:gd name="connsiteX268" fmla="*/ 1318687 w 7467600"/>
              <a:gd name="connsiteY268" fmla="*/ 3113840 h 6858000"/>
              <a:gd name="connsiteX269" fmla="*/ 1066793 w 7467600"/>
              <a:gd name="connsiteY269" fmla="*/ 3212171 h 6858000"/>
              <a:gd name="connsiteX270" fmla="*/ 993319 w 7467600"/>
              <a:gd name="connsiteY270" fmla="*/ 3247648 h 6858000"/>
              <a:gd name="connsiteX271" fmla="*/ 853081 w 7467600"/>
              <a:gd name="connsiteY271" fmla="*/ 3312410 h 6858000"/>
              <a:gd name="connsiteX272" fmla="*/ 805957 w 7467600"/>
              <a:gd name="connsiteY272" fmla="*/ 3330443 h 6858000"/>
              <a:gd name="connsiteX273" fmla="*/ 1318687 w 7467600"/>
              <a:gd name="connsiteY273" fmla="*/ 3113840 h 6858000"/>
              <a:gd name="connsiteX274" fmla="*/ 5453702 w 7467600"/>
              <a:gd name="connsiteY274" fmla="*/ 3090882 h 6858000"/>
              <a:gd name="connsiteX275" fmla="*/ 5480135 w 7467600"/>
              <a:gd name="connsiteY275" fmla="*/ 3565802 h 6858000"/>
              <a:gd name="connsiteX276" fmla="*/ 5499023 w 7467600"/>
              <a:gd name="connsiteY276" fmla="*/ 4166310 h 6858000"/>
              <a:gd name="connsiteX277" fmla="*/ 5547022 w 7467600"/>
              <a:gd name="connsiteY277" fmla="*/ 3607838 h 6858000"/>
              <a:gd name="connsiteX278" fmla="*/ 5515964 w 7467600"/>
              <a:gd name="connsiteY278" fmla="*/ 3378541 h 6858000"/>
              <a:gd name="connsiteX279" fmla="*/ 5453702 w 7467600"/>
              <a:gd name="connsiteY279" fmla="*/ 3090882 h 6858000"/>
              <a:gd name="connsiteX280" fmla="*/ 1238695 w 7467600"/>
              <a:gd name="connsiteY280" fmla="*/ 3076820 h 6858000"/>
              <a:gd name="connsiteX281" fmla="*/ 716371 w 7467600"/>
              <a:gd name="connsiteY281" fmla="*/ 3293249 h 6858000"/>
              <a:gd name="connsiteX282" fmla="*/ 579522 w 7467600"/>
              <a:gd name="connsiteY282" fmla="*/ 3371759 h 6858000"/>
              <a:gd name="connsiteX283" fmla="*/ 600288 w 7467600"/>
              <a:gd name="connsiteY283" fmla="*/ 3365555 h 6858000"/>
              <a:gd name="connsiteX284" fmla="*/ 840692 w 7467600"/>
              <a:gd name="connsiteY284" fmla="*/ 3284921 h 6858000"/>
              <a:gd name="connsiteX285" fmla="*/ 979248 w 7467600"/>
              <a:gd name="connsiteY285" fmla="*/ 3221003 h 6858000"/>
              <a:gd name="connsiteX286" fmla="*/ 1053282 w 7467600"/>
              <a:gd name="connsiteY286" fmla="*/ 3185247 h 6858000"/>
              <a:gd name="connsiteX287" fmla="*/ 1320603 w 7467600"/>
              <a:gd name="connsiteY287" fmla="*/ 3081281 h 6858000"/>
              <a:gd name="connsiteX288" fmla="*/ 1238695 w 7467600"/>
              <a:gd name="connsiteY288" fmla="*/ 3076820 h 6858000"/>
              <a:gd name="connsiteX289" fmla="*/ 5425627 w 7467600"/>
              <a:gd name="connsiteY289" fmla="*/ 2954192 h 6858000"/>
              <a:gd name="connsiteX290" fmla="*/ 5470770 w 7467600"/>
              <a:gd name="connsiteY290" fmla="*/ 3005435 h 6858000"/>
              <a:gd name="connsiteX291" fmla="*/ 5519779 w 7467600"/>
              <a:gd name="connsiteY291" fmla="*/ 4359223 h 6858000"/>
              <a:gd name="connsiteX292" fmla="*/ 5520293 w 7467600"/>
              <a:gd name="connsiteY292" fmla="*/ 4360602 h 6858000"/>
              <a:gd name="connsiteX293" fmla="*/ 5767221 w 7467600"/>
              <a:gd name="connsiteY293" fmla="*/ 4665564 h 6858000"/>
              <a:gd name="connsiteX294" fmla="*/ 6937169 w 7467600"/>
              <a:gd name="connsiteY294" fmla="*/ 4815941 h 6858000"/>
              <a:gd name="connsiteX295" fmla="*/ 6953922 w 7467600"/>
              <a:gd name="connsiteY295" fmla="*/ 4890068 h 6858000"/>
              <a:gd name="connsiteX296" fmla="*/ 6071359 w 7467600"/>
              <a:gd name="connsiteY296" fmla="*/ 4770770 h 6858000"/>
              <a:gd name="connsiteX297" fmla="*/ 6038839 w 7467600"/>
              <a:gd name="connsiteY297" fmla="*/ 4764474 h 6858000"/>
              <a:gd name="connsiteX298" fmla="*/ 6038706 w 7467600"/>
              <a:gd name="connsiteY298" fmla="*/ 4763847 h 6858000"/>
              <a:gd name="connsiteX299" fmla="*/ 6037784 w 7467600"/>
              <a:gd name="connsiteY299" fmla="*/ 4764270 h 6858000"/>
              <a:gd name="connsiteX300" fmla="*/ 6038839 w 7467600"/>
              <a:gd name="connsiteY300" fmla="*/ 4764474 h 6858000"/>
              <a:gd name="connsiteX301" fmla="*/ 6040338 w 7467600"/>
              <a:gd name="connsiteY301" fmla="*/ 4771418 h 6858000"/>
              <a:gd name="connsiteX302" fmla="*/ 6024488 w 7467600"/>
              <a:gd name="connsiteY302" fmla="*/ 4809903 h 6858000"/>
              <a:gd name="connsiteX303" fmla="*/ 5599771 w 7467600"/>
              <a:gd name="connsiteY303" fmla="*/ 5509652 h 6858000"/>
              <a:gd name="connsiteX304" fmla="*/ 5548843 w 7467600"/>
              <a:gd name="connsiteY304" fmla="*/ 5563845 h 6858000"/>
              <a:gd name="connsiteX305" fmla="*/ 5940952 w 7467600"/>
              <a:gd name="connsiteY305" fmla="*/ 6250028 h 6858000"/>
              <a:gd name="connsiteX306" fmla="*/ 6043441 w 7467600"/>
              <a:gd name="connsiteY306" fmla="*/ 6665847 h 6858000"/>
              <a:gd name="connsiteX307" fmla="*/ 6093432 w 7467600"/>
              <a:gd name="connsiteY307" fmla="*/ 6858000 h 6858000"/>
              <a:gd name="connsiteX308" fmla="*/ 6034344 w 7467600"/>
              <a:gd name="connsiteY308" fmla="*/ 6858000 h 6858000"/>
              <a:gd name="connsiteX309" fmla="*/ 6026679 w 7467600"/>
              <a:gd name="connsiteY309" fmla="*/ 6836959 h 6858000"/>
              <a:gd name="connsiteX310" fmla="*/ 5800441 w 7467600"/>
              <a:gd name="connsiteY310" fmla="*/ 6335286 h 6858000"/>
              <a:gd name="connsiteX311" fmla="*/ 5526562 w 7467600"/>
              <a:gd name="connsiteY311" fmla="*/ 5705388 h 6858000"/>
              <a:gd name="connsiteX312" fmla="*/ 5519640 w 7467600"/>
              <a:gd name="connsiteY312" fmla="*/ 5683774 h 6858000"/>
              <a:gd name="connsiteX313" fmla="*/ 5844559 w 7467600"/>
              <a:gd name="connsiteY313" fmla="*/ 6553349 h 6858000"/>
              <a:gd name="connsiteX314" fmla="*/ 5975994 w 7467600"/>
              <a:gd name="connsiteY314" fmla="*/ 6858000 h 6858000"/>
              <a:gd name="connsiteX315" fmla="*/ 5898547 w 7467600"/>
              <a:gd name="connsiteY315" fmla="*/ 6858000 h 6858000"/>
              <a:gd name="connsiteX316" fmla="*/ 5682041 w 7467600"/>
              <a:gd name="connsiteY316" fmla="*/ 6355860 h 6858000"/>
              <a:gd name="connsiteX317" fmla="*/ 5461758 w 7467600"/>
              <a:gd name="connsiteY317" fmla="*/ 5820220 h 6858000"/>
              <a:gd name="connsiteX318" fmla="*/ 5237282 w 7467600"/>
              <a:gd name="connsiteY318" fmla="*/ 6579086 h 6858000"/>
              <a:gd name="connsiteX319" fmla="*/ 5115009 w 7467600"/>
              <a:gd name="connsiteY319" fmla="*/ 6858000 h 6858000"/>
              <a:gd name="connsiteX320" fmla="*/ 5028074 w 7467600"/>
              <a:gd name="connsiteY320" fmla="*/ 6858000 h 6858000"/>
              <a:gd name="connsiteX321" fmla="*/ 5079508 w 7467600"/>
              <a:gd name="connsiteY321" fmla="*/ 6749074 h 6858000"/>
              <a:gd name="connsiteX322" fmla="*/ 5371846 w 7467600"/>
              <a:gd name="connsiteY322" fmla="*/ 5924413 h 6858000"/>
              <a:gd name="connsiteX323" fmla="*/ 5270512 w 7467600"/>
              <a:gd name="connsiteY323" fmla="*/ 6138975 h 6858000"/>
              <a:gd name="connsiteX324" fmla="*/ 5062409 w 7467600"/>
              <a:gd name="connsiteY324" fmla="*/ 6653544 h 6858000"/>
              <a:gd name="connsiteX325" fmla="*/ 5036628 w 7467600"/>
              <a:gd name="connsiteY325" fmla="*/ 6754247 h 6858000"/>
              <a:gd name="connsiteX326" fmla="*/ 5009112 w 7467600"/>
              <a:gd name="connsiteY326" fmla="*/ 6858000 h 6858000"/>
              <a:gd name="connsiteX327" fmla="*/ 4976679 w 7467600"/>
              <a:gd name="connsiteY327" fmla="*/ 6858000 h 6858000"/>
              <a:gd name="connsiteX328" fmla="*/ 5006537 w 7467600"/>
              <a:gd name="connsiteY328" fmla="*/ 6747068 h 6858000"/>
              <a:gd name="connsiteX329" fmla="*/ 5032723 w 7467600"/>
              <a:gd name="connsiteY329" fmla="*/ 6644957 h 6858000"/>
              <a:gd name="connsiteX330" fmla="*/ 5242949 w 7467600"/>
              <a:gd name="connsiteY330" fmla="*/ 6125175 h 6858000"/>
              <a:gd name="connsiteX331" fmla="*/ 5286321 w 7467600"/>
              <a:gd name="connsiteY331" fmla="*/ 6033555 h 6858000"/>
              <a:gd name="connsiteX332" fmla="*/ 5008210 w 7467600"/>
              <a:gd name="connsiteY332" fmla="*/ 6649194 h 6858000"/>
              <a:gd name="connsiteX333" fmla="*/ 4986321 w 7467600"/>
              <a:gd name="connsiteY333" fmla="*/ 6765687 h 6858000"/>
              <a:gd name="connsiteX334" fmla="*/ 4973474 w 7467600"/>
              <a:gd name="connsiteY334" fmla="*/ 6858000 h 6858000"/>
              <a:gd name="connsiteX335" fmla="*/ 4907178 w 7467600"/>
              <a:gd name="connsiteY335" fmla="*/ 6858000 h 6858000"/>
              <a:gd name="connsiteX336" fmla="*/ 4910810 w 7467600"/>
              <a:gd name="connsiteY336" fmla="*/ 6829660 h 6858000"/>
              <a:gd name="connsiteX337" fmla="*/ 4987461 w 7467600"/>
              <a:gd name="connsiteY337" fmla="*/ 6432994 h 6858000"/>
              <a:gd name="connsiteX338" fmla="*/ 5179262 w 7467600"/>
              <a:gd name="connsiteY338" fmla="*/ 6035044 h 6858000"/>
              <a:gd name="connsiteX339" fmla="*/ 4689678 w 7467600"/>
              <a:gd name="connsiteY339" fmla="*/ 6440241 h 6858000"/>
              <a:gd name="connsiteX340" fmla="*/ 4477543 w 7467600"/>
              <a:gd name="connsiteY340" fmla="*/ 6674836 h 6858000"/>
              <a:gd name="connsiteX341" fmla="*/ 4329957 w 7467600"/>
              <a:gd name="connsiteY341" fmla="*/ 6858000 h 6858000"/>
              <a:gd name="connsiteX342" fmla="*/ 4218595 w 7467600"/>
              <a:gd name="connsiteY342" fmla="*/ 6858000 h 6858000"/>
              <a:gd name="connsiteX343" fmla="*/ 4368888 w 7467600"/>
              <a:gd name="connsiteY343" fmla="*/ 6668412 h 6858000"/>
              <a:gd name="connsiteX344" fmla="*/ 4563091 w 7467600"/>
              <a:gd name="connsiteY344" fmla="*/ 6442508 h 6858000"/>
              <a:gd name="connsiteX345" fmla="*/ 5387324 w 7467600"/>
              <a:gd name="connsiteY345" fmla="*/ 5705830 h 6858000"/>
              <a:gd name="connsiteX346" fmla="*/ 5073620 w 7467600"/>
              <a:gd name="connsiteY346" fmla="*/ 5955437 h 6858000"/>
              <a:gd name="connsiteX347" fmla="*/ 4689789 w 7467600"/>
              <a:gd name="connsiteY347" fmla="*/ 6268382 h 6858000"/>
              <a:gd name="connsiteX348" fmla="*/ 4418722 w 7467600"/>
              <a:gd name="connsiteY348" fmla="*/ 6570886 h 6858000"/>
              <a:gd name="connsiteX349" fmla="*/ 4214944 w 7467600"/>
              <a:gd name="connsiteY349" fmla="*/ 6858000 h 6858000"/>
              <a:gd name="connsiteX350" fmla="*/ 4177898 w 7467600"/>
              <a:gd name="connsiteY350" fmla="*/ 6858000 h 6858000"/>
              <a:gd name="connsiteX351" fmla="*/ 4391597 w 7467600"/>
              <a:gd name="connsiteY351" fmla="*/ 6556370 h 6858000"/>
              <a:gd name="connsiteX352" fmla="*/ 4668889 w 7467600"/>
              <a:gd name="connsiteY352" fmla="*/ 6246399 h 6858000"/>
              <a:gd name="connsiteX353" fmla="*/ 5055427 w 7467600"/>
              <a:gd name="connsiteY353" fmla="*/ 5931476 h 6858000"/>
              <a:gd name="connsiteX354" fmla="*/ 5371814 w 7467600"/>
              <a:gd name="connsiteY354" fmla="*/ 5678975 h 6858000"/>
              <a:gd name="connsiteX355" fmla="*/ 4987918 w 7467600"/>
              <a:gd name="connsiteY355" fmla="*/ 5838701 h 6858000"/>
              <a:gd name="connsiteX356" fmla="*/ 4317146 w 7467600"/>
              <a:gd name="connsiteY356" fmla="*/ 6587716 h 6858000"/>
              <a:gd name="connsiteX357" fmla="*/ 4171627 w 7467600"/>
              <a:gd name="connsiteY357" fmla="*/ 6858000 h 6858000"/>
              <a:gd name="connsiteX358" fmla="*/ 4081585 w 7467600"/>
              <a:gd name="connsiteY358" fmla="*/ 6858000 h 6858000"/>
              <a:gd name="connsiteX359" fmla="*/ 4238603 w 7467600"/>
              <a:gd name="connsiteY359" fmla="*/ 6559341 h 6858000"/>
              <a:gd name="connsiteX360" fmla="*/ 4778333 w 7467600"/>
              <a:gd name="connsiteY360" fmla="*/ 5873626 h 6858000"/>
              <a:gd name="connsiteX361" fmla="*/ 5414185 w 7467600"/>
              <a:gd name="connsiteY361" fmla="*/ 5573882 h 6858000"/>
              <a:gd name="connsiteX362" fmla="*/ 5959648 w 7467600"/>
              <a:gd name="connsiteY362" fmla="*/ 4760797 h 6858000"/>
              <a:gd name="connsiteX363" fmla="*/ 5355019 w 7467600"/>
              <a:gd name="connsiteY363" fmla="*/ 4734672 h 6858000"/>
              <a:gd name="connsiteX364" fmla="*/ 5083565 w 7467600"/>
              <a:gd name="connsiteY364" fmla="*/ 5179121 h 6858000"/>
              <a:gd name="connsiteX365" fmla="*/ 4713577 w 7467600"/>
              <a:gd name="connsiteY365" fmla="*/ 5616803 h 6858000"/>
              <a:gd name="connsiteX366" fmla="*/ 3989559 w 7467600"/>
              <a:gd name="connsiteY366" fmla="*/ 6145945 h 6858000"/>
              <a:gd name="connsiteX367" fmla="*/ 3939824 w 7467600"/>
              <a:gd name="connsiteY367" fmla="*/ 6066900 h 6858000"/>
              <a:gd name="connsiteX368" fmla="*/ 4584537 w 7467600"/>
              <a:gd name="connsiteY368" fmla="*/ 5324826 h 6858000"/>
              <a:gd name="connsiteX369" fmla="*/ 5037105 w 7467600"/>
              <a:gd name="connsiteY369" fmla="*/ 5088765 h 6858000"/>
              <a:gd name="connsiteX370" fmla="*/ 5039930 w 7467600"/>
              <a:gd name="connsiteY370" fmla="*/ 5089585 h 6858000"/>
              <a:gd name="connsiteX371" fmla="*/ 5263764 w 7467600"/>
              <a:gd name="connsiteY371" fmla="*/ 4735525 h 6858000"/>
              <a:gd name="connsiteX372" fmla="*/ 4086300 w 7467600"/>
              <a:gd name="connsiteY372" fmla="*/ 4884599 h 6858000"/>
              <a:gd name="connsiteX373" fmla="*/ 4085485 w 7467600"/>
              <a:gd name="connsiteY373" fmla="*/ 4899070 h 6858000"/>
              <a:gd name="connsiteX374" fmla="*/ 3871915 w 7467600"/>
              <a:gd name="connsiteY374" fmla="*/ 5253645 h 6858000"/>
              <a:gd name="connsiteX375" fmla="*/ 3799374 w 7467600"/>
              <a:gd name="connsiteY375" fmla="*/ 5466127 h 6858000"/>
              <a:gd name="connsiteX376" fmla="*/ 3498850 w 7467600"/>
              <a:gd name="connsiteY376" fmla="*/ 6661888 h 6858000"/>
              <a:gd name="connsiteX377" fmla="*/ 3399216 w 7467600"/>
              <a:gd name="connsiteY377" fmla="*/ 6858000 h 6858000"/>
              <a:gd name="connsiteX378" fmla="*/ 3303688 w 7467600"/>
              <a:gd name="connsiteY378" fmla="*/ 6858000 h 6858000"/>
              <a:gd name="connsiteX379" fmla="*/ 3391774 w 7467600"/>
              <a:gd name="connsiteY379" fmla="*/ 6697181 h 6858000"/>
              <a:gd name="connsiteX380" fmla="*/ 3735540 w 7467600"/>
              <a:gd name="connsiteY380" fmla="*/ 5546923 h 6858000"/>
              <a:gd name="connsiteX381" fmla="*/ 3729438 w 7467600"/>
              <a:gd name="connsiteY381" fmla="*/ 5569058 h 6858000"/>
              <a:gd name="connsiteX382" fmla="*/ 3707782 w 7467600"/>
              <a:gd name="connsiteY382" fmla="*/ 5644908 h 6858000"/>
              <a:gd name="connsiteX383" fmla="*/ 3583827 w 7467600"/>
              <a:gd name="connsiteY383" fmla="*/ 6039215 h 6858000"/>
              <a:gd name="connsiteX384" fmla="*/ 3547861 w 7467600"/>
              <a:gd name="connsiteY384" fmla="*/ 6129609 h 6858000"/>
              <a:gd name="connsiteX385" fmla="*/ 3490905 w 7467600"/>
              <a:gd name="connsiteY385" fmla="*/ 6277660 h 6858000"/>
              <a:gd name="connsiteX386" fmla="*/ 3455859 w 7467600"/>
              <a:gd name="connsiteY386" fmla="*/ 6391301 h 6858000"/>
              <a:gd name="connsiteX387" fmla="*/ 3429112 w 7467600"/>
              <a:gd name="connsiteY387" fmla="*/ 6479469 h 6858000"/>
              <a:gd name="connsiteX388" fmla="*/ 3304862 w 7467600"/>
              <a:gd name="connsiteY388" fmla="*/ 6796476 h 6858000"/>
              <a:gd name="connsiteX389" fmla="*/ 3276071 w 7467600"/>
              <a:gd name="connsiteY389" fmla="*/ 6858000 h 6858000"/>
              <a:gd name="connsiteX390" fmla="*/ 3240805 w 7467600"/>
              <a:gd name="connsiteY390" fmla="*/ 6858000 h 6858000"/>
              <a:gd name="connsiteX391" fmla="*/ 3275917 w 7467600"/>
              <a:gd name="connsiteY391" fmla="*/ 6783192 h 6858000"/>
              <a:gd name="connsiteX392" fmla="*/ 3399358 w 7467600"/>
              <a:gd name="connsiteY392" fmla="*/ 6469011 h 6858000"/>
              <a:gd name="connsiteX393" fmla="*/ 3425650 w 7467600"/>
              <a:gd name="connsiteY393" fmla="*/ 6381333 h 6858000"/>
              <a:gd name="connsiteX394" fmla="*/ 3460661 w 7467600"/>
              <a:gd name="connsiteY394" fmla="*/ 6266763 h 6858000"/>
              <a:gd name="connsiteX395" fmla="*/ 3518021 w 7467600"/>
              <a:gd name="connsiteY395" fmla="*/ 6117298 h 6858000"/>
              <a:gd name="connsiteX396" fmla="*/ 3554035 w 7467600"/>
              <a:gd name="connsiteY396" fmla="*/ 6027832 h 6858000"/>
              <a:gd name="connsiteX397" fmla="*/ 3677174 w 7467600"/>
              <a:gd name="connsiteY397" fmla="*/ 5636351 h 6858000"/>
              <a:gd name="connsiteX398" fmla="*/ 3698819 w 7467600"/>
              <a:gd name="connsiteY398" fmla="*/ 5560503 h 6858000"/>
              <a:gd name="connsiteX399" fmla="*/ 3702094 w 7467600"/>
              <a:gd name="connsiteY399" fmla="*/ 5549194 h 6858000"/>
              <a:gd name="connsiteX400" fmla="*/ 3398355 w 7467600"/>
              <a:gd name="connsiteY400" fmla="*/ 6094603 h 6858000"/>
              <a:gd name="connsiteX401" fmla="*/ 3193941 w 7467600"/>
              <a:gd name="connsiteY401" fmla="*/ 6798775 h 6858000"/>
              <a:gd name="connsiteX402" fmla="*/ 3184140 w 7467600"/>
              <a:gd name="connsiteY402" fmla="*/ 6858000 h 6858000"/>
              <a:gd name="connsiteX403" fmla="*/ 3099978 w 7467600"/>
              <a:gd name="connsiteY403" fmla="*/ 6858000 h 6858000"/>
              <a:gd name="connsiteX404" fmla="*/ 3101556 w 7467600"/>
              <a:gd name="connsiteY404" fmla="*/ 6843337 h 6858000"/>
              <a:gd name="connsiteX405" fmla="*/ 3370162 w 7467600"/>
              <a:gd name="connsiteY405" fmla="*/ 5785550 h 6858000"/>
              <a:gd name="connsiteX406" fmla="*/ 3746477 w 7467600"/>
              <a:gd name="connsiteY406" fmla="*/ 5377889 h 6858000"/>
              <a:gd name="connsiteX407" fmla="*/ 3863399 w 7467600"/>
              <a:gd name="connsiteY407" fmla="*/ 5087257 h 6858000"/>
              <a:gd name="connsiteX408" fmla="*/ 3968712 w 7467600"/>
              <a:gd name="connsiteY408" fmla="*/ 4913989 h 6858000"/>
              <a:gd name="connsiteX409" fmla="*/ 2792390 w 7467600"/>
              <a:gd name="connsiteY409" fmla="*/ 5382974 h 6858000"/>
              <a:gd name="connsiteX410" fmla="*/ 2714982 w 7467600"/>
              <a:gd name="connsiteY410" fmla="*/ 5427051 h 6858000"/>
              <a:gd name="connsiteX411" fmla="*/ 2813361 w 7467600"/>
              <a:gd name="connsiteY411" fmla="*/ 6023912 h 6858000"/>
              <a:gd name="connsiteX412" fmla="*/ 2688430 w 7467600"/>
              <a:gd name="connsiteY412" fmla="*/ 6801564 h 6858000"/>
              <a:gd name="connsiteX413" fmla="*/ 2629626 w 7467600"/>
              <a:gd name="connsiteY413" fmla="*/ 6763394 h 6858000"/>
              <a:gd name="connsiteX414" fmla="*/ 2565328 w 7467600"/>
              <a:gd name="connsiteY414" fmla="*/ 5516399 h 6858000"/>
              <a:gd name="connsiteX415" fmla="*/ 1922999 w 7467600"/>
              <a:gd name="connsiteY415" fmla="*/ 5980343 h 6858000"/>
              <a:gd name="connsiteX416" fmla="*/ 1950261 w 7467600"/>
              <a:gd name="connsiteY416" fmla="*/ 6405858 h 6858000"/>
              <a:gd name="connsiteX417" fmla="*/ 2365554 w 7467600"/>
              <a:gd name="connsiteY417" fmla="*/ 6759107 h 6858000"/>
              <a:gd name="connsiteX418" fmla="*/ 2424142 w 7467600"/>
              <a:gd name="connsiteY418" fmla="*/ 6858000 h 6858000"/>
              <a:gd name="connsiteX419" fmla="*/ 2395994 w 7467600"/>
              <a:gd name="connsiteY419" fmla="*/ 6858000 h 6858000"/>
              <a:gd name="connsiteX420" fmla="*/ 2392863 w 7467600"/>
              <a:gd name="connsiteY420" fmla="*/ 6852964 h 6858000"/>
              <a:gd name="connsiteX421" fmla="*/ 2017589 w 7467600"/>
              <a:gd name="connsiteY421" fmla="*/ 6493982 h 6858000"/>
              <a:gd name="connsiteX422" fmla="*/ 2147336 w 7467600"/>
              <a:gd name="connsiteY422" fmla="*/ 6594052 h 6858000"/>
              <a:gd name="connsiteX423" fmla="*/ 2207047 w 7467600"/>
              <a:gd name="connsiteY423" fmla="*/ 6654540 h 6858000"/>
              <a:gd name="connsiteX424" fmla="*/ 2299106 w 7467600"/>
              <a:gd name="connsiteY424" fmla="*/ 6778931 h 6858000"/>
              <a:gd name="connsiteX425" fmla="*/ 2314430 w 7467600"/>
              <a:gd name="connsiteY425" fmla="*/ 6801144 h 6858000"/>
              <a:gd name="connsiteX426" fmla="*/ 2352406 w 7467600"/>
              <a:gd name="connsiteY426" fmla="*/ 6858000 h 6858000"/>
              <a:gd name="connsiteX427" fmla="*/ 2314492 w 7467600"/>
              <a:gd name="connsiteY427" fmla="*/ 6858000 h 6858000"/>
              <a:gd name="connsiteX428" fmla="*/ 2288095 w 7467600"/>
              <a:gd name="connsiteY428" fmla="*/ 6818030 h 6858000"/>
              <a:gd name="connsiteX429" fmla="*/ 2272768 w 7467600"/>
              <a:gd name="connsiteY429" fmla="*/ 6795822 h 6858000"/>
              <a:gd name="connsiteX430" fmla="*/ 2182715 w 7467600"/>
              <a:gd name="connsiteY430" fmla="*/ 6675071 h 6858000"/>
              <a:gd name="connsiteX431" fmla="*/ 2032061 w 7467600"/>
              <a:gd name="connsiteY431" fmla="*/ 6541380 h 6858000"/>
              <a:gd name="connsiteX432" fmla="*/ 2257220 w 7467600"/>
              <a:gd name="connsiteY432" fmla="*/ 6826257 h 6858000"/>
              <a:gd name="connsiteX433" fmla="*/ 2281324 w 7467600"/>
              <a:gd name="connsiteY433" fmla="*/ 6858000 h 6858000"/>
              <a:gd name="connsiteX434" fmla="*/ 2242860 w 7467600"/>
              <a:gd name="connsiteY434" fmla="*/ 6858000 h 6858000"/>
              <a:gd name="connsiteX435" fmla="*/ 2232818 w 7467600"/>
              <a:gd name="connsiteY435" fmla="*/ 6844926 h 6858000"/>
              <a:gd name="connsiteX436" fmla="*/ 1990172 w 7467600"/>
              <a:gd name="connsiteY436" fmla="*/ 6542121 h 6858000"/>
              <a:gd name="connsiteX437" fmla="*/ 2124090 w 7467600"/>
              <a:gd name="connsiteY437" fmla="*/ 6761017 h 6858000"/>
              <a:gd name="connsiteX438" fmla="*/ 2200380 w 7467600"/>
              <a:gd name="connsiteY438" fmla="*/ 6858000 h 6858000"/>
              <a:gd name="connsiteX439" fmla="*/ 2147507 w 7467600"/>
              <a:gd name="connsiteY439" fmla="*/ 6858000 h 6858000"/>
              <a:gd name="connsiteX440" fmla="*/ 2070668 w 7467600"/>
              <a:gd name="connsiteY440" fmla="*/ 6761520 h 6858000"/>
              <a:gd name="connsiteX441" fmla="*/ 1975142 w 7467600"/>
              <a:gd name="connsiteY441" fmla="*/ 6585570 h 6858000"/>
              <a:gd name="connsiteX442" fmla="*/ 2050035 w 7467600"/>
              <a:gd name="connsiteY442" fmla="*/ 6813345 h 6858000"/>
              <a:gd name="connsiteX443" fmla="*/ 2063025 w 7467600"/>
              <a:gd name="connsiteY443" fmla="*/ 6858000 h 6858000"/>
              <a:gd name="connsiteX444" fmla="*/ 2021675 w 7467600"/>
              <a:gd name="connsiteY444" fmla="*/ 6858000 h 6858000"/>
              <a:gd name="connsiteX445" fmla="*/ 2019308 w 7467600"/>
              <a:gd name="connsiteY445" fmla="*/ 6847118 h 6858000"/>
              <a:gd name="connsiteX446" fmla="*/ 1938835 w 7467600"/>
              <a:gd name="connsiteY446" fmla="*/ 6551160 h 6858000"/>
              <a:gd name="connsiteX447" fmla="*/ 1953230 w 7467600"/>
              <a:gd name="connsiteY447" fmla="*/ 6759699 h 6858000"/>
              <a:gd name="connsiteX448" fmla="*/ 1956763 w 7467600"/>
              <a:gd name="connsiteY448" fmla="*/ 6778191 h 6858000"/>
              <a:gd name="connsiteX449" fmla="*/ 1967925 w 7467600"/>
              <a:gd name="connsiteY449" fmla="*/ 6858000 h 6858000"/>
              <a:gd name="connsiteX450" fmla="*/ 1936622 w 7467600"/>
              <a:gd name="connsiteY450" fmla="*/ 6858000 h 6858000"/>
              <a:gd name="connsiteX451" fmla="*/ 1926261 w 7467600"/>
              <a:gd name="connsiteY451" fmla="*/ 6784064 h 6858000"/>
              <a:gd name="connsiteX452" fmla="*/ 1922724 w 7467600"/>
              <a:gd name="connsiteY452" fmla="*/ 6765577 h 6858000"/>
              <a:gd name="connsiteX453" fmla="*/ 1904650 w 7467600"/>
              <a:gd name="connsiteY453" fmla="*/ 6639616 h 6858000"/>
              <a:gd name="connsiteX454" fmla="*/ 1885273 w 7467600"/>
              <a:gd name="connsiteY454" fmla="*/ 6858000 h 6858000"/>
              <a:gd name="connsiteX455" fmla="*/ 1854363 w 7467600"/>
              <a:gd name="connsiteY455" fmla="*/ 6858000 h 6858000"/>
              <a:gd name="connsiteX456" fmla="*/ 1880391 w 7467600"/>
              <a:gd name="connsiteY456" fmla="*/ 6603796 h 6858000"/>
              <a:gd name="connsiteX457" fmla="*/ 1818273 w 7467600"/>
              <a:gd name="connsiteY457" fmla="*/ 6715729 h 6858000"/>
              <a:gd name="connsiteX458" fmla="*/ 1794691 w 7467600"/>
              <a:gd name="connsiteY458" fmla="*/ 6843239 h 6858000"/>
              <a:gd name="connsiteX459" fmla="*/ 1794914 w 7467600"/>
              <a:gd name="connsiteY459" fmla="*/ 6858000 h 6858000"/>
              <a:gd name="connsiteX460" fmla="*/ 1746128 w 7467600"/>
              <a:gd name="connsiteY460" fmla="*/ 6858000 h 6858000"/>
              <a:gd name="connsiteX461" fmla="*/ 1753934 w 7467600"/>
              <a:gd name="connsiteY461" fmla="*/ 6724796 h 6858000"/>
              <a:gd name="connsiteX462" fmla="*/ 1792053 w 7467600"/>
              <a:gd name="connsiteY462" fmla="*/ 6572396 h 6858000"/>
              <a:gd name="connsiteX463" fmla="*/ 1862248 w 7467600"/>
              <a:gd name="connsiteY463" fmla="*/ 6266397 h 6858000"/>
              <a:gd name="connsiteX464" fmla="*/ 1862250 w 7467600"/>
              <a:gd name="connsiteY464" fmla="*/ 6033531 h 6858000"/>
              <a:gd name="connsiteX465" fmla="*/ 1211999 w 7467600"/>
              <a:gd name="connsiteY465" fmla="*/ 6683610 h 6858000"/>
              <a:gd name="connsiteX466" fmla="*/ 1213266 w 7467600"/>
              <a:gd name="connsiteY466" fmla="*/ 6691947 h 6858000"/>
              <a:gd name="connsiteX467" fmla="*/ 1203370 w 7467600"/>
              <a:gd name="connsiteY467" fmla="*/ 6850676 h 6858000"/>
              <a:gd name="connsiteX468" fmla="*/ 1203671 w 7467600"/>
              <a:gd name="connsiteY468" fmla="*/ 6858000 h 6858000"/>
              <a:gd name="connsiteX469" fmla="*/ 1143180 w 7467600"/>
              <a:gd name="connsiteY469" fmla="*/ 6858000 h 6858000"/>
              <a:gd name="connsiteX470" fmla="*/ 1142176 w 7467600"/>
              <a:gd name="connsiteY470" fmla="*/ 6766045 h 6858000"/>
              <a:gd name="connsiteX471" fmla="*/ 1067484 w 7467600"/>
              <a:gd name="connsiteY471" fmla="*/ 6858000 h 6858000"/>
              <a:gd name="connsiteX472" fmla="*/ 953928 w 7467600"/>
              <a:gd name="connsiteY472" fmla="*/ 6858000 h 6858000"/>
              <a:gd name="connsiteX473" fmla="*/ 959715 w 7467600"/>
              <a:gd name="connsiteY473" fmla="*/ 6850185 h 6858000"/>
              <a:gd name="connsiteX474" fmla="*/ 1483788 w 7467600"/>
              <a:gd name="connsiteY474" fmla="*/ 6259174 h 6858000"/>
              <a:gd name="connsiteX475" fmla="*/ 1100671 w 7467600"/>
              <a:gd name="connsiteY475" fmla="*/ 6252137 h 6858000"/>
              <a:gd name="connsiteX476" fmla="*/ 1090144 w 7467600"/>
              <a:gd name="connsiteY476" fmla="*/ 6256748 h 6858000"/>
              <a:gd name="connsiteX477" fmla="*/ 1095872 w 7467600"/>
              <a:gd name="connsiteY477" fmla="*/ 6271892 h 6858000"/>
              <a:gd name="connsiteX478" fmla="*/ 262785 w 7467600"/>
              <a:gd name="connsiteY478" fmla="*/ 6845450 h 6858000"/>
              <a:gd name="connsiteX479" fmla="*/ 209968 w 7467600"/>
              <a:gd name="connsiteY479" fmla="*/ 6770713 h 6858000"/>
              <a:gd name="connsiteX480" fmla="*/ 873460 w 7467600"/>
              <a:gd name="connsiteY480" fmla="*/ 6253768 h 6858000"/>
              <a:gd name="connsiteX481" fmla="*/ 192686 w 7467600"/>
              <a:gd name="connsiteY481" fmla="*/ 5849257 h 6858000"/>
              <a:gd name="connsiteX482" fmla="*/ 4696 w 7467600"/>
              <a:gd name="connsiteY482" fmla="*/ 5697668 h 6858000"/>
              <a:gd name="connsiteX483" fmla="*/ 0 w 7467600"/>
              <a:gd name="connsiteY483" fmla="*/ 5689984 h 6858000"/>
              <a:gd name="connsiteX484" fmla="*/ 0 w 7467600"/>
              <a:gd name="connsiteY484" fmla="*/ 5513472 h 6858000"/>
              <a:gd name="connsiteX485" fmla="*/ 174101 w 7467600"/>
              <a:gd name="connsiteY485" fmla="*/ 5620277 h 6858000"/>
              <a:gd name="connsiteX486" fmla="*/ 891800 w 7467600"/>
              <a:gd name="connsiteY486" fmla="*/ 6036935 h 6858000"/>
              <a:gd name="connsiteX487" fmla="*/ 1072219 w 7467600"/>
              <a:gd name="connsiteY487" fmla="*/ 6169443 h 6858000"/>
              <a:gd name="connsiteX488" fmla="*/ 1074117 w 7467600"/>
              <a:gd name="connsiteY488" fmla="*/ 6170301 h 6858000"/>
              <a:gd name="connsiteX489" fmla="*/ 1083114 w 7467600"/>
              <a:gd name="connsiteY489" fmla="*/ 6174131 h 6858000"/>
              <a:gd name="connsiteX490" fmla="*/ 1543010 w 7467600"/>
              <a:gd name="connsiteY490" fmla="*/ 6191140 h 6858000"/>
              <a:gd name="connsiteX491" fmla="*/ 1551080 w 7467600"/>
              <a:gd name="connsiteY491" fmla="*/ 6195006 h 6858000"/>
              <a:gd name="connsiteX492" fmla="*/ 2345443 w 7467600"/>
              <a:gd name="connsiteY492" fmla="*/ 5549882 h 6858000"/>
              <a:gd name="connsiteX493" fmla="*/ 1721499 w 7467600"/>
              <a:gd name="connsiteY493" fmla="*/ 5599969 h 6858000"/>
              <a:gd name="connsiteX494" fmla="*/ 767716 w 7467600"/>
              <a:gd name="connsiteY494" fmla="*/ 5472768 h 6858000"/>
              <a:gd name="connsiteX495" fmla="*/ 722147 w 7467600"/>
              <a:gd name="connsiteY495" fmla="*/ 5393091 h 6858000"/>
              <a:gd name="connsiteX496" fmla="*/ 1485552 w 7467600"/>
              <a:gd name="connsiteY496" fmla="*/ 5313202 h 6858000"/>
              <a:gd name="connsiteX497" fmla="*/ 2143004 w 7467600"/>
              <a:gd name="connsiteY497" fmla="*/ 5402420 h 6858000"/>
              <a:gd name="connsiteX498" fmla="*/ 1933391 w 7467600"/>
              <a:gd name="connsiteY498" fmla="*/ 5156971 h 6858000"/>
              <a:gd name="connsiteX499" fmla="*/ 1827118 w 7467600"/>
              <a:gd name="connsiteY499" fmla="*/ 4968410 h 6858000"/>
              <a:gd name="connsiteX500" fmla="*/ 1837349 w 7467600"/>
              <a:gd name="connsiteY500" fmla="*/ 4956357 h 6858000"/>
              <a:gd name="connsiteX501" fmla="*/ 2162835 w 7467600"/>
              <a:gd name="connsiteY501" fmla="*/ 5187853 h 6858000"/>
              <a:gd name="connsiteX502" fmla="*/ 2257167 w 7467600"/>
              <a:gd name="connsiteY502" fmla="*/ 5462123 h 6858000"/>
              <a:gd name="connsiteX503" fmla="*/ 2261598 w 7467600"/>
              <a:gd name="connsiteY503" fmla="*/ 5467998 h 6858000"/>
              <a:gd name="connsiteX504" fmla="*/ 2437177 w 7467600"/>
              <a:gd name="connsiteY504" fmla="*/ 5479608 h 6858000"/>
              <a:gd name="connsiteX505" fmla="*/ 2445247 w 7467600"/>
              <a:gd name="connsiteY505" fmla="*/ 5483476 h 6858000"/>
              <a:gd name="connsiteX506" fmla="*/ 2743626 w 7467600"/>
              <a:gd name="connsiteY506" fmla="*/ 5304819 h 6858000"/>
              <a:gd name="connsiteX507" fmla="*/ 3048102 w 7467600"/>
              <a:gd name="connsiteY507" fmla="*/ 5150595 h 6858000"/>
              <a:gd name="connsiteX508" fmla="*/ 1799414 w 7467600"/>
              <a:gd name="connsiteY508" fmla="*/ 4694732 h 6858000"/>
              <a:gd name="connsiteX509" fmla="*/ 1771735 w 7467600"/>
              <a:gd name="connsiteY509" fmla="*/ 4619929 h 6858000"/>
              <a:gd name="connsiteX510" fmla="*/ 3104273 w 7467600"/>
              <a:gd name="connsiteY510" fmla="*/ 5076159 h 6858000"/>
              <a:gd name="connsiteX511" fmla="*/ 3113245 w 7467600"/>
              <a:gd name="connsiteY511" fmla="*/ 5090705 h 6858000"/>
              <a:gd name="connsiteX512" fmla="*/ 3126294 w 7467600"/>
              <a:gd name="connsiteY512" fmla="*/ 5114400 h 6858000"/>
              <a:gd name="connsiteX513" fmla="*/ 3937433 w 7467600"/>
              <a:gd name="connsiteY513" fmla="*/ 4830473 h 6858000"/>
              <a:gd name="connsiteX514" fmla="*/ 3590475 w 7467600"/>
              <a:gd name="connsiteY514" fmla="*/ 4597974 h 6858000"/>
              <a:gd name="connsiteX515" fmla="*/ 3100264 w 7467600"/>
              <a:gd name="connsiteY515" fmla="*/ 4579845 h 6858000"/>
              <a:gd name="connsiteX516" fmla="*/ 2183576 w 7467600"/>
              <a:gd name="connsiteY516" fmla="*/ 4227150 h 6858000"/>
              <a:gd name="connsiteX517" fmla="*/ 2151029 w 7467600"/>
              <a:gd name="connsiteY517" fmla="*/ 4146947 h 6858000"/>
              <a:gd name="connsiteX518" fmla="*/ 3563434 w 7467600"/>
              <a:gd name="connsiteY518" fmla="*/ 4469115 h 6858000"/>
              <a:gd name="connsiteX519" fmla="*/ 3177952 w 7467600"/>
              <a:gd name="connsiteY519" fmla="*/ 3657386 h 6858000"/>
              <a:gd name="connsiteX520" fmla="*/ 3189263 w 7467600"/>
              <a:gd name="connsiteY520" fmla="*/ 3625726 h 6858000"/>
              <a:gd name="connsiteX521" fmla="*/ 3560912 w 7467600"/>
              <a:gd name="connsiteY521" fmla="*/ 4079863 h 6858000"/>
              <a:gd name="connsiteX522" fmla="*/ 3626636 w 7467600"/>
              <a:gd name="connsiteY522" fmla="*/ 4512230 h 6858000"/>
              <a:gd name="connsiteX523" fmla="*/ 3653088 w 7467600"/>
              <a:gd name="connsiteY523" fmla="*/ 4521417 h 6858000"/>
              <a:gd name="connsiteX524" fmla="*/ 3988128 w 7467600"/>
              <a:gd name="connsiteY524" fmla="*/ 4817267 h 6858000"/>
              <a:gd name="connsiteX525" fmla="*/ 4830582 w 7467600"/>
              <a:gd name="connsiteY525" fmla="*/ 4676000 h 6858000"/>
              <a:gd name="connsiteX526" fmla="*/ 4830100 w 7467600"/>
              <a:gd name="connsiteY526" fmla="*/ 4675554 h 6858000"/>
              <a:gd name="connsiteX527" fmla="*/ 4036318 w 7467600"/>
              <a:gd name="connsiteY527" fmla="*/ 4147013 h 6858000"/>
              <a:gd name="connsiteX528" fmla="*/ 3432098 w 7467600"/>
              <a:gd name="connsiteY528" fmla="*/ 3537312 h 6858000"/>
              <a:gd name="connsiteX529" fmla="*/ 3446761 w 7467600"/>
              <a:gd name="connsiteY529" fmla="*/ 3461278 h 6858000"/>
              <a:gd name="connsiteX530" fmla="*/ 4419733 w 7467600"/>
              <a:gd name="connsiteY530" fmla="*/ 3963555 h 6858000"/>
              <a:gd name="connsiteX531" fmla="*/ 4781371 w 7467600"/>
              <a:gd name="connsiteY531" fmla="*/ 4458604 h 6858000"/>
              <a:gd name="connsiteX532" fmla="*/ 4780440 w 7467600"/>
              <a:gd name="connsiteY532" fmla="*/ 4470290 h 6858000"/>
              <a:gd name="connsiteX533" fmla="*/ 4898954 w 7467600"/>
              <a:gd name="connsiteY533" fmla="*/ 4662092 h 6858000"/>
              <a:gd name="connsiteX534" fmla="*/ 4900699 w 7467600"/>
              <a:gd name="connsiteY534" fmla="*/ 4670867 h 6858000"/>
              <a:gd name="connsiteX535" fmla="*/ 5714511 w 7467600"/>
              <a:gd name="connsiteY535" fmla="*/ 4663483 h 6858000"/>
              <a:gd name="connsiteX536" fmla="*/ 5464793 w 7467600"/>
              <a:gd name="connsiteY536" fmla="*/ 4393556 h 6858000"/>
              <a:gd name="connsiteX537" fmla="*/ 5461897 w 7467600"/>
              <a:gd name="connsiteY537" fmla="*/ 4390879 h 6858000"/>
              <a:gd name="connsiteX538" fmla="*/ 4294126 w 7467600"/>
              <a:gd name="connsiteY538" fmla="*/ 3303048 h 6858000"/>
              <a:gd name="connsiteX539" fmla="*/ 4305321 w 7467600"/>
              <a:gd name="connsiteY539" fmla="*/ 3256953 h 6858000"/>
              <a:gd name="connsiteX540" fmla="*/ 4949299 w 7467600"/>
              <a:gd name="connsiteY540" fmla="*/ 3766336 h 6858000"/>
              <a:gd name="connsiteX541" fmla="*/ 5291452 w 7467600"/>
              <a:gd name="connsiteY541" fmla="*/ 4076801 h 6858000"/>
              <a:gd name="connsiteX542" fmla="*/ 5434998 w 7467600"/>
              <a:gd name="connsiteY542" fmla="*/ 4254100 h 6858000"/>
              <a:gd name="connsiteX543" fmla="*/ 5351015 w 7467600"/>
              <a:gd name="connsiteY543" fmla="*/ 3760989 h 6858000"/>
              <a:gd name="connsiteX544" fmla="*/ 5413780 w 7467600"/>
              <a:gd name="connsiteY544" fmla="*/ 2966265 h 6858000"/>
              <a:gd name="connsiteX545" fmla="*/ 5425627 w 7467600"/>
              <a:gd name="connsiteY545" fmla="*/ 2954192 h 6858000"/>
              <a:gd name="connsiteX546" fmla="*/ 6604735 w 7467600"/>
              <a:gd name="connsiteY546" fmla="*/ 2041381 h 6858000"/>
              <a:gd name="connsiteX547" fmla="*/ 7204487 w 7467600"/>
              <a:gd name="connsiteY547" fmla="*/ 2742112 h 6858000"/>
              <a:gd name="connsiteX548" fmla="*/ 7131592 w 7467600"/>
              <a:gd name="connsiteY548" fmla="*/ 2672096 h 6858000"/>
              <a:gd name="connsiteX549" fmla="*/ 6996344 w 7467600"/>
              <a:gd name="connsiteY549" fmla="*/ 2518310 h 6858000"/>
              <a:gd name="connsiteX550" fmla="*/ 6735495 w 7467600"/>
              <a:gd name="connsiteY550" fmla="*/ 2196890 h 6858000"/>
              <a:gd name="connsiteX551" fmla="*/ 6721901 w 7467600"/>
              <a:gd name="connsiteY551" fmla="*/ 2179274 h 6858000"/>
              <a:gd name="connsiteX552" fmla="*/ 6604735 w 7467600"/>
              <a:gd name="connsiteY552" fmla="*/ 2041381 h 6858000"/>
              <a:gd name="connsiteX553" fmla="*/ 6591670 w 7467600"/>
              <a:gd name="connsiteY553" fmla="*/ 1988277 h 6858000"/>
              <a:gd name="connsiteX554" fmla="*/ 6747349 w 7467600"/>
              <a:gd name="connsiteY554" fmla="*/ 2160069 h 6858000"/>
              <a:gd name="connsiteX555" fmla="*/ 6760943 w 7467600"/>
              <a:gd name="connsiteY555" fmla="*/ 2177686 h 6858000"/>
              <a:gd name="connsiteX556" fmla="*/ 7021065 w 7467600"/>
              <a:gd name="connsiteY556" fmla="*/ 2498102 h 6858000"/>
              <a:gd name="connsiteX557" fmla="*/ 7155223 w 7467600"/>
              <a:gd name="connsiteY557" fmla="*/ 2650386 h 6858000"/>
              <a:gd name="connsiteX558" fmla="*/ 7203167 w 7467600"/>
              <a:gd name="connsiteY558" fmla="*/ 2697288 h 6858000"/>
              <a:gd name="connsiteX559" fmla="*/ 6937703 w 7467600"/>
              <a:gd name="connsiteY559" fmla="*/ 2321981 h 6858000"/>
              <a:gd name="connsiteX560" fmla="*/ 6591670 w 7467600"/>
              <a:gd name="connsiteY560" fmla="*/ 1988277 h 6858000"/>
              <a:gd name="connsiteX561" fmla="*/ 5798671 w 7467600"/>
              <a:gd name="connsiteY561" fmla="*/ 1981601 h 6858000"/>
              <a:gd name="connsiteX562" fmla="*/ 5754709 w 7467600"/>
              <a:gd name="connsiteY562" fmla="*/ 2071454 h 6858000"/>
              <a:gd name="connsiteX563" fmla="*/ 5763044 w 7467600"/>
              <a:gd name="connsiteY563" fmla="*/ 2842206 h 6858000"/>
              <a:gd name="connsiteX564" fmla="*/ 5764974 w 7467600"/>
              <a:gd name="connsiteY564" fmla="*/ 2799609 h 6858000"/>
              <a:gd name="connsiteX565" fmla="*/ 5767665 w 7467600"/>
              <a:gd name="connsiteY565" fmla="*/ 2666409 h 6858000"/>
              <a:gd name="connsiteX566" fmla="*/ 5763055 w 7467600"/>
              <a:gd name="connsiteY566" fmla="*/ 2579705 h 6858000"/>
              <a:gd name="connsiteX567" fmla="*/ 5758079 w 7467600"/>
              <a:gd name="connsiteY567" fmla="*/ 2492508 h 6858000"/>
              <a:gd name="connsiteX568" fmla="*/ 5779325 w 7467600"/>
              <a:gd name="connsiteY568" fmla="*/ 2197069 h 6858000"/>
              <a:gd name="connsiteX569" fmla="*/ 5798671 w 7467600"/>
              <a:gd name="connsiteY569" fmla="*/ 1981601 h 6858000"/>
              <a:gd name="connsiteX570" fmla="*/ 5829202 w 7467600"/>
              <a:gd name="connsiteY570" fmla="*/ 1971679 h 6858000"/>
              <a:gd name="connsiteX571" fmla="*/ 5809558 w 7467600"/>
              <a:gd name="connsiteY571" fmla="*/ 2198043 h 6858000"/>
              <a:gd name="connsiteX572" fmla="*/ 5788653 w 7467600"/>
              <a:gd name="connsiteY572" fmla="*/ 2489430 h 6858000"/>
              <a:gd name="connsiteX573" fmla="*/ 5793439 w 7467600"/>
              <a:gd name="connsiteY573" fmla="*/ 2575235 h 6858000"/>
              <a:gd name="connsiteX574" fmla="*/ 5796837 w 7467600"/>
              <a:gd name="connsiteY574" fmla="*/ 2637633 h 6858000"/>
              <a:gd name="connsiteX575" fmla="*/ 5818614 w 7467600"/>
              <a:gd name="connsiteY575" fmla="*/ 2473055 h 6858000"/>
              <a:gd name="connsiteX576" fmla="*/ 5829202 w 7467600"/>
              <a:gd name="connsiteY576" fmla="*/ 1971679 h 6858000"/>
              <a:gd name="connsiteX577" fmla="*/ 5911389 w 7467600"/>
              <a:gd name="connsiteY577" fmla="*/ 1898371 h 6858000"/>
              <a:gd name="connsiteX578" fmla="*/ 6237627 w 7467600"/>
              <a:gd name="connsiteY578" fmla="*/ 2231921 h 6858000"/>
              <a:gd name="connsiteX579" fmla="*/ 5911389 w 7467600"/>
              <a:gd name="connsiteY579" fmla="*/ 1898371 h 6858000"/>
              <a:gd name="connsiteX580" fmla="*/ 6944437 w 7467600"/>
              <a:gd name="connsiteY580" fmla="*/ 1575402 h 6858000"/>
              <a:gd name="connsiteX581" fmla="*/ 6304730 w 7467600"/>
              <a:gd name="connsiteY581" fmla="*/ 1766654 h 6858000"/>
              <a:gd name="connsiteX582" fmla="*/ 6944437 w 7467600"/>
              <a:gd name="connsiteY582" fmla="*/ 1575402 h 6858000"/>
              <a:gd name="connsiteX583" fmla="*/ 7019523 w 7467600"/>
              <a:gd name="connsiteY583" fmla="*/ 1519450 h 6858000"/>
              <a:gd name="connsiteX584" fmla="*/ 6298091 w 7467600"/>
              <a:gd name="connsiteY584" fmla="*/ 1737122 h 6858000"/>
              <a:gd name="connsiteX585" fmla="*/ 7019523 w 7467600"/>
              <a:gd name="connsiteY585" fmla="*/ 1519450 h 6858000"/>
              <a:gd name="connsiteX586" fmla="*/ 2399523 w 7467600"/>
              <a:gd name="connsiteY586" fmla="*/ 1428234 h 6858000"/>
              <a:gd name="connsiteX587" fmla="*/ 2224982 w 7467600"/>
              <a:gd name="connsiteY587" fmla="*/ 1826201 h 6858000"/>
              <a:gd name="connsiteX588" fmla="*/ 2096099 w 7467600"/>
              <a:gd name="connsiteY588" fmla="*/ 2345900 h 6858000"/>
              <a:gd name="connsiteX589" fmla="*/ 2283317 w 7467600"/>
              <a:gd name="connsiteY589" fmla="*/ 1796925 h 6858000"/>
              <a:gd name="connsiteX590" fmla="*/ 2399523 w 7467600"/>
              <a:gd name="connsiteY590" fmla="*/ 1428234 h 6858000"/>
              <a:gd name="connsiteX591" fmla="*/ 2448558 w 7467600"/>
              <a:gd name="connsiteY591" fmla="*/ 1373435 h 6858000"/>
              <a:gd name="connsiteX592" fmla="*/ 2312521 w 7467600"/>
              <a:gd name="connsiteY592" fmla="*/ 1806140 h 6858000"/>
              <a:gd name="connsiteX593" fmla="*/ 2127533 w 7467600"/>
              <a:gd name="connsiteY593" fmla="*/ 2348380 h 6858000"/>
              <a:gd name="connsiteX594" fmla="*/ 2358080 w 7467600"/>
              <a:gd name="connsiteY594" fmla="*/ 1866134 h 6858000"/>
              <a:gd name="connsiteX595" fmla="*/ 2407436 w 7467600"/>
              <a:gd name="connsiteY595" fmla="*/ 1651070 h 6858000"/>
              <a:gd name="connsiteX596" fmla="*/ 2448558 w 7467600"/>
              <a:gd name="connsiteY596" fmla="*/ 1373435 h 6858000"/>
              <a:gd name="connsiteX597" fmla="*/ 278707 w 7467600"/>
              <a:gd name="connsiteY597" fmla="*/ 1352270 h 6858000"/>
              <a:gd name="connsiteX598" fmla="*/ 321570 w 7467600"/>
              <a:gd name="connsiteY598" fmla="*/ 1861610 h 6858000"/>
              <a:gd name="connsiteX599" fmla="*/ 294281 w 7467600"/>
              <a:gd name="connsiteY599" fmla="*/ 1440658 h 6858000"/>
              <a:gd name="connsiteX600" fmla="*/ 278707 w 7467600"/>
              <a:gd name="connsiteY600" fmla="*/ 1352270 h 6858000"/>
              <a:gd name="connsiteX601" fmla="*/ 1423821 w 7467600"/>
              <a:gd name="connsiteY601" fmla="*/ 1351958 h 6858000"/>
              <a:gd name="connsiteX602" fmla="*/ 1638521 w 7467600"/>
              <a:gd name="connsiteY602" fmla="*/ 1908470 h 6858000"/>
              <a:gd name="connsiteX603" fmla="*/ 1754199 w 7467600"/>
              <a:gd name="connsiteY603" fmla="*/ 2149284 h 6858000"/>
              <a:gd name="connsiteX604" fmla="*/ 1908359 w 7467600"/>
              <a:gd name="connsiteY604" fmla="*/ 2364988 h 6858000"/>
              <a:gd name="connsiteX605" fmla="*/ 1647661 w 7467600"/>
              <a:gd name="connsiteY605" fmla="*/ 1825945 h 6858000"/>
              <a:gd name="connsiteX606" fmla="*/ 1423821 w 7467600"/>
              <a:gd name="connsiteY606" fmla="*/ 1351958 h 6858000"/>
              <a:gd name="connsiteX607" fmla="*/ 1431890 w 7467600"/>
              <a:gd name="connsiteY607" fmla="*/ 1306475 h 6858000"/>
              <a:gd name="connsiteX608" fmla="*/ 1507597 w 7467600"/>
              <a:gd name="connsiteY608" fmla="*/ 1446132 h 6858000"/>
              <a:gd name="connsiteX609" fmla="*/ 1674586 w 7467600"/>
              <a:gd name="connsiteY609" fmla="*/ 1813832 h 6858000"/>
              <a:gd name="connsiteX610" fmla="*/ 1815950 w 7467600"/>
              <a:gd name="connsiteY610" fmla="*/ 2128564 h 6858000"/>
              <a:gd name="connsiteX611" fmla="*/ 1984242 w 7467600"/>
              <a:gd name="connsiteY611" fmla="*/ 2430829 h 6858000"/>
              <a:gd name="connsiteX612" fmla="*/ 2014023 w 7467600"/>
              <a:gd name="connsiteY612" fmla="*/ 2450995 h 6858000"/>
              <a:gd name="connsiteX613" fmla="*/ 1747337 w 7467600"/>
              <a:gd name="connsiteY613" fmla="*/ 1855264 h 6858000"/>
              <a:gd name="connsiteX614" fmla="*/ 1533749 w 7467600"/>
              <a:gd name="connsiteY614" fmla="*/ 1478656 h 6858000"/>
              <a:gd name="connsiteX615" fmla="*/ 1431890 w 7467600"/>
              <a:gd name="connsiteY615" fmla="*/ 1306475 h 6858000"/>
              <a:gd name="connsiteX616" fmla="*/ 5052692 w 7467600"/>
              <a:gd name="connsiteY616" fmla="*/ 1292994 h 6858000"/>
              <a:gd name="connsiteX617" fmla="*/ 5200661 w 7467600"/>
              <a:gd name="connsiteY617" fmla="*/ 1635186 h 6858000"/>
              <a:gd name="connsiteX618" fmla="*/ 5297138 w 7467600"/>
              <a:gd name="connsiteY618" fmla="*/ 1906351 h 6858000"/>
              <a:gd name="connsiteX619" fmla="*/ 5052692 w 7467600"/>
              <a:gd name="connsiteY619" fmla="*/ 1292994 h 6858000"/>
              <a:gd name="connsiteX620" fmla="*/ 5009948 w 7467600"/>
              <a:gd name="connsiteY620" fmla="*/ 1273619 h 6858000"/>
              <a:gd name="connsiteX621" fmla="*/ 5121777 w 7467600"/>
              <a:gd name="connsiteY621" fmla="*/ 1654213 h 6858000"/>
              <a:gd name="connsiteX622" fmla="*/ 5293545 w 7467600"/>
              <a:gd name="connsiteY622" fmla="*/ 2072247 h 6858000"/>
              <a:gd name="connsiteX623" fmla="*/ 5294042 w 7467600"/>
              <a:gd name="connsiteY623" fmla="*/ 2065019 h 6858000"/>
              <a:gd name="connsiteX624" fmla="*/ 5171936 w 7467600"/>
              <a:gd name="connsiteY624" fmla="*/ 1647613 h 6858000"/>
              <a:gd name="connsiteX625" fmla="*/ 5009948 w 7467600"/>
              <a:gd name="connsiteY625" fmla="*/ 1273619 h 6858000"/>
              <a:gd name="connsiteX626" fmla="*/ 655236 w 7467600"/>
              <a:gd name="connsiteY626" fmla="*/ 1268632 h 6858000"/>
              <a:gd name="connsiteX627" fmla="*/ 839521 w 7467600"/>
              <a:gd name="connsiteY627" fmla="*/ 1685315 h 6858000"/>
              <a:gd name="connsiteX628" fmla="*/ 1109416 w 7467600"/>
              <a:gd name="connsiteY628" fmla="*/ 2061663 h 6858000"/>
              <a:gd name="connsiteX629" fmla="*/ 1298300 w 7467600"/>
              <a:gd name="connsiteY629" fmla="*/ 2247742 h 6858000"/>
              <a:gd name="connsiteX630" fmla="*/ 1125871 w 7467600"/>
              <a:gd name="connsiteY630" fmla="*/ 1989513 h 6858000"/>
              <a:gd name="connsiteX631" fmla="*/ 981574 w 7467600"/>
              <a:gd name="connsiteY631" fmla="*/ 1783157 h 6858000"/>
              <a:gd name="connsiteX632" fmla="*/ 922198 w 7467600"/>
              <a:gd name="connsiteY632" fmla="*/ 1677437 h 6858000"/>
              <a:gd name="connsiteX633" fmla="*/ 869293 w 7467600"/>
              <a:gd name="connsiteY633" fmla="*/ 1583214 h 6858000"/>
              <a:gd name="connsiteX634" fmla="*/ 751431 w 7467600"/>
              <a:gd name="connsiteY634" fmla="*/ 1405731 h 6858000"/>
              <a:gd name="connsiteX635" fmla="*/ 655236 w 7467600"/>
              <a:gd name="connsiteY635" fmla="*/ 1268632 h 6858000"/>
              <a:gd name="connsiteX636" fmla="*/ 6516292 w 7467600"/>
              <a:gd name="connsiteY636" fmla="*/ 1263064 h 6858000"/>
              <a:gd name="connsiteX637" fmla="*/ 5736320 w 7467600"/>
              <a:gd name="connsiteY637" fmla="*/ 1501803 h 6858000"/>
              <a:gd name="connsiteX638" fmla="*/ 6516292 w 7467600"/>
              <a:gd name="connsiteY638" fmla="*/ 1263064 h 6858000"/>
              <a:gd name="connsiteX639" fmla="*/ 291466 w 7467600"/>
              <a:gd name="connsiteY639" fmla="*/ 1250369 h 6858000"/>
              <a:gd name="connsiteX640" fmla="*/ 323180 w 7467600"/>
              <a:gd name="connsiteY640" fmla="*/ 1435283 h 6858000"/>
              <a:gd name="connsiteX641" fmla="*/ 349381 w 7467600"/>
              <a:gd name="connsiteY641" fmla="*/ 1875041 h 6858000"/>
              <a:gd name="connsiteX642" fmla="*/ 374363 w 7467600"/>
              <a:gd name="connsiteY642" fmla="*/ 1506494 h 6858000"/>
              <a:gd name="connsiteX643" fmla="*/ 302168 w 7467600"/>
              <a:gd name="connsiteY643" fmla="*/ 1274495 h 6858000"/>
              <a:gd name="connsiteX644" fmla="*/ 291466 w 7467600"/>
              <a:gd name="connsiteY644" fmla="*/ 1250369 h 6858000"/>
              <a:gd name="connsiteX645" fmla="*/ 678222 w 7467600"/>
              <a:gd name="connsiteY645" fmla="*/ 1248670 h 6858000"/>
              <a:gd name="connsiteX646" fmla="*/ 775536 w 7467600"/>
              <a:gd name="connsiteY646" fmla="*/ 1388015 h 6858000"/>
              <a:gd name="connsiteX647" fmla="*/ 894529 w 7467600"/>
              <a:gd name="connsiteY647" fmla="*/ 1567739 h 6858000"/>
              <a:gd name="connsiteX648" fmla="*/ 948000 w 7467600"/>
              <a:gd name="connsiteY648" fmla="*/ 1663088 h 6858000"/>
              <a:gd name="connsiteX649" fmla="*/ 1006812 w 7467600"/>
              <a:gd name="connsiteY649" fmla="*/ 1767683 h 6858000"/>
              <a:gd name="connsiteX650" fmla="*/ 1149133 w 7467600"/>
              <a:gd name="connsiteY650" fmla="*/ 1971513 h 6858000"/>
              <a:gd name="connsiteX651" fmla="*/ 1333952 w 7467600"/>
              <a:gd name="connsiteY651" fmla="*/ 2251620 h 6858000"/>
              <a:gd name="connsiteX652" fmla="*/ 1337329 w 7467600"/>
              <a:gd name="connsiteY652" fmla="*/ 2258350 h 6858000"/>
              <a:gd name="connsiteX653" fmla="*/ 1014726 w 7467600"/>
              <a:gd name="connsiteY653" fmla="*/ 1615556 h 6858000"/>
              <a:gd name="connsiteX654" fmla="*/ 678222 w 7467600"/>
              <a:gd name="connsiteY654" fmla="*/ 1248670 h 6858000"/>
              <a:gd name="connsiteX655" fmla="*/ 6691602 w 7467600"/>
              <a:gd name="connsiteY655" fmla="*/ 1140573 h 6858000"/>
              <a:gd name="connsiteX656" fmla="*/ 6571100 w 7467600"/>
              <a:gd name="connsiteY656" fmla="*/ 1183662 h 6858000"/>
              <a:gd name="connsiteX657" fmla="*/ 6241687 w 7467600"/>
              <a:gd name="connsiteY657" fmla="*/ 1257600 h 6858000"/>
              <a:gd name="connsiteX658" fmla="*/ 5693009 w 7467600"/>
              <a:gd name="connsiteY658" fmla="*/ 1478256 h 6858000"/>
              <a:gd name="connsiteX659" fmla="*/ 6548420 w 7467600"/>
              <a:gd name="connsiteY659" fmla="*/ 1214599 h 6858000"/>
              <a:gd name="connsiteX660" fmla="*/ 6605473 w 7467600"/>
              <a:gd name="connsiteY660" fmla="*/ 1184686 h 6858000"/>
              <a:gd name="connsiteX661" fmla="*/ 6691602 w 7467600"/>
              <a:gd name="connsiteY661" fmla="*/ 1140573 h 6858000"/>
              <a:gd name="connsiteX662" fmla="*/ 4002475 w 7467600"/>
              <a:gd name="connsiteY662" fmla="*/ 1037802 h 6858000"/>
              <a:gd name="connsiteX663" fmla="*/ 4000324 w 7467600"/>
              <a:gd name="connsiteY663" fmla="*/ 1039362 h 6858000"/>
              <a:gd name="connsiteX664" fmla="*/ 4002862 w 7467600"/>
              <a:gd name="connsiteY664" fmla="*/ 1042866 h 6858000"/>
              <a:gd name="connsiteX665" fmla="*/ 4002475 w 7467600"/>
              <a:gd name="connsiteY665" fmla="*/ 1037802 h 6858000"/>
              <a:gd name="connsiteX666" fmla="*/ 506322 w 7467600"/>
              <a:gd name="connsiteY666" fmla="*/ 1020997 h 6858000"/>
              <a:gd name="connsiteX667" fmla="*/ 533068 w 7467600"/>
              <a:gd name="connsiteY667" fmla="*/ 1029409 h 6858000"/>
              <a:gd name="connsiteX668" fmla="*/ 1232525 w 7467600"/>
              <a:gd name="connsiteY668" fmla="*/ 1804675 h 6858000"/>
              <a:gd name="connsiteX669" fmla="*/ 1388858 w 7467600"/>
              <a:gd name="connsiteY669" fmla="*/ 2368011 h 6858000"/>
              <a:gd name="connsiteX670" fmla="*/ 1384098 w 7467600"/>
              <a:gd name="connsiteY670" fmla="*/ 2378125 h 6858000"/>
              <a:gd name="connsiteX671" fmla="*/ 1425393 w 7467600"/>
              <a:gd name="connsiteY671" fmla="*/ 2589124 h 6858000"/>
              <a:gd name="connsiteX672" fmla="*/ 1424001 w 7467600"/>
              <a:gd name="connsiteY672" fmla="*/ 2597541 h 6858000"/>
              <a:gd name="connsiteX673" fmla="*/ 2152729 w 7467600"/>
              <a:gd name="connsiteY673" fmla="*/ 2864487 h 6858000"/>
              <a:gd name="connsiteX674" fmla="*/ 2020609 w 7467600"/>
              <a:gd name="connsiteY674" fmla="*/ 2539671 h 6858000"/>
              <a:gd name="connsiteX675" fmla="*/ 2018920 w 7467600"/>
              <a:gd name="connsiteY675" fmla="*/ 2536309 h 6858000"/>
              <a:gd name="connsiteX676" fmla="*/ 1342441 w 7467600"/>
              <a:gd name="connsiteY676" fmla="*/ 1173017 h 6858000"/>
              <a:gd name="connsiteX677" fmla="*/ 1367925 w 7467600"/>
              <a:gd name="connsiteY677" fmla="*/ 1135648 h 6858000"/>
              <a:gd name="connsiteX678" fmla="*/ 1771401 w 7467600"/>
              <a:gd name="connsiteY678" fmla="*/ 1806673 h 6858000"/>
              <a:gd name="connsiteX679" fmla="*/ 1972385 w 7467600"/>
              <a:gd name="connsiteY679" fmla="*/ 2198735 h 6858000"/>
              <a:gd name="connsiteX680" fmla="*/ 2040892 w 7467600"/>
              <a:gd name="connsiteY680" fmla="*/ 2405205 h 6858000"/>
              <a:gd name="connsiteX681" fmla="*/ 2131689 w 7467600"/>
              <a:gd name="connsiteY681" fmla="*/ 1936926 h 6858000"/>
              <a:gd name="connsiteX682" fmla="*/ 2454820 w 7467600"/>
              <a:gd name="connsiteY682" fmla="*/ 1248808 h 6858000"/>
              <a:gd name="connsiteX683" fmla="*/ 2492512 w 7467600"/>
              <a:gd name="connsiteY683" fmla="*/ 1302920 h 6858000"/>
              <a:gd name="connsiteX684" fmla="*/ 2081216 w 7467600"/>
              <a:gd name="connsiteY684" fmla="*/ 2527513 h 6858000"/>
              <a:gd name="connsiteX685" fmla="*/ 2081211 w 7467600"/>
              <a:gd name="connsiteY685" fmla="*/ 2528916 h 6858000"/>
              <a:gd name="connsiteX686" fmla="*/ 2199067 w 7467600"/>
              <a:gd name="connsiteY686" fmla="*/ 2884061 h 6858000"/>
              <a:gd name="connsiteX687" fmla="*/ 3192586 w 7467600"/>
              <a:gd name="connsiteY687" fmla="*/ 3411496 h 6858000"/>
              <a:gd name="connsiteX688" fmla="*/ 3182620 w 7467600"/>
              <a:gd name="connsiteY688" fmla="*/ 3483279 h 6858000"/>
              <a:gd name="connsiteX689" fmla="*/ 2435119 w 7467600"/>
              <a:gd name="connsiteY689" fmla="*/ 3080173 h 6858000"/>
              <a:gd name="connsiteX690" fmla="*/ 2410152 w 7467600"/>
              <a:gd name="connsiteY690" fmla="*/ 3063751 h 6858000"/>
              <a:gd name="connsiteX691" fmla="*/ 2408099 w 7467600"/>
              <a:gd name="connsiteY691" fmla="*/ 3064403 h 6858000"/>
              <a:gd name="connsiteX692" fmla="*/ 2407218 w 7467600"/>
              <a:gd name="connsiteY692" fmla="*/ 3070324 h 6858000"/>
              <a:gd name="connsiteX693" fmla="*/ 2380138 w 7467600"/>
              <a:gd name="connsiteY693" fmla="*/ 3099341 h 6858000"/>
              <a:gd name="connsiteX694" fmla="*/ 1765923 w 7467600"/>
              <a:gd name="connsiteY694" fmla="*/ 3581043 h 6858000"/>
              <a:gd name="connsiteX695" fmla="*/ 1702258 w 7467600"/>
              <a:gd name="connsiteY695" fmla="*/ 3612286 h 6858000"/>
              <a:gd name="connsiteX696" fmla="*/ 1538370 w 7467600"/>
              <a:gd name="connsiteY696" fmla="*/ 3811804 h 6858000"/>
              <a:gd name="connsiteX697" fmla="*/ 542867 w 7467600"/>
              <a:gd name="connsiteY697" fmla="*/ 4944092 h 6858000"/>
              <a:gd name="connsiteX698" fmla="*/ 515800 w 7467600"/>
              <a:gd name="connsiteY698" fmla="*/ 4862180 h 6858000"/>
              <a:gd name="connsiteX699" fmla="*/ 909145 w 7467600"/>
              <a:gd name="connsiteY699" fmla="*/ 4199225 h 6858000"/>
              <a:gd name="connsiteX700" fmla="*/ 1214067 w 7467600"/>
              <a:gd name="connsiteY700" fmla="*/ 3908561 h 6858000"/>
              <a:gd name="connsiteX701" fmla="*/ 640967 w 7467600"/>
              <a:gd name="connsiteY701" fmla="*/ 4105601 h 6858000"/>
              <a:gd name="connsiteX702" fmla="*/ 112563 w 7467600"/>
              <a:gd name="connsiteY702" fmla="*/ 4396952 h 6858000"/>
              <a:gd name="connsiteX703" fmla="*/ 0 w 7467600"/>
              <a:gd name="connsiteY703" fmla="*/ 4466006 h 6858000"/>
              <a:gd name="connsiteX704" fmla="*/ 0 w 7467600"/>
              <a:gd name="connsiteY704" fmla="*/ 4233763 h 6858000"/>
              <a:gd name="connsiteX705" fmla="*/ 36881 w 7467600"/>
              <a:gd name="connsiteY705" fmla="*/ 4200118 h 6858000"/>
              <a:gd name="connsiteX706" fmla="*/ 910534 w 7467600"/>
              <a:gd name="connsiteY706" fmla="*/ 3629753 h 6858000"/>
              <a:gd name="connsiteX707" fmla="*/ 1578717 w 7467600"/>
              <a:gd name="connsiteY707" fmla="*/ 3575982 h 6858000"/>
              <a:gd name="connsiteX708" fmla="*/ 2338780 w 7467600"/>
              <a:gd name="connsiteY708" fmla="*/ 3033725 h 6858000"/>
              <a:gd name="connsiteX709" fmla="*/ 1807991 w 7467600"/>
              <a:gd name="connsiteY709" fmla="*/ 2807184 h 6858000"/>
              <a:gd name="connsiteX710" fmla="*/ 1416358 w 7467600"/>
              <a:gd name="connsiteY710" fmla="*/ 3112571 h 6858000"/>
              <a:gd name="connsiteX711" fmla="*/ 939066 w 7467600"/>
              <a:gd name="connsiteY711" fmla="*/ 3378798 h 6858000"/>
              <a:gd name="connsiteX712" fmla="*/ 115099 w 7467600"/>
              <a:gd name="connsiteY712" fmla="*/ 3607650 h 6858000"/>
              <a:gd name="connsiteX713" fmla="*/ 97284 w 7467600"/>
              <a:gd name="connsiteY713" fmla="*/ 3520393 h 6858000"/>
              <a:gd name="connsiteX714" fmla="*/ 922050 w 7467600"/>
              <a:gd name="connsiteY714" fmla="*/ 3074867 h 6858000"/>
              <a:gd name="connsiteX715" fmla="*/ 1405265 w 7467600"/>
              <a:gd name="connsiteY715" fmla="*/ 3016319 h 6858000"/>
              <a:gd name="connsiteX716" fmla="*/ 1407512 w 7467600"/>
              <a:gd name="connsiteY716" fmla="*/ 3018001 h 6858000"/>
              <a:gd name="connsiteX717" fmla="*/ 1726266 w 7467600"/>
              <a:gd name="connsiteY717" fmla="*/ 2777274 h 6858000"/>
              <a:gd name="connsiteX718" fmla="*/ 625390 w 7467600"/>
              <a:gd name="connsiteY718" fmla="*/ 2514541 h 6858000"/>
              <a:gd name="connsiteX719" fmla="*/ 619799 w 7467600"/>
              <a:gd name="connsiteY719" fmla="*/ 2527180 h 6858000"/>
              <a:gd name="connsiteX720" fmla="*/ 310030 w 7467600"/>
              <a:gd name="connsiteY720" fmla="*/ 2771818 h 6858000"/>
              <a:gd name="connsiteX721" fmla="*/ 173877 w 7467600"/>
              <a:gd name="connsiteY721" fmla="*/ 2937056 h 6858000"/>
              <a:gd name="connsiteX722" fmla="*/ 77889 w 7467600"/>
              <a:gd name="connsiteY722" fmla="*/ 3138440 h 6858000"/>
              <a:gd name="connsiteX723" fmla="*/ 0 w 7467600"/>
              <a:gd name="connsiteY723" fmla="*/ 3271395 h 6858000"/>
              <a:gd name="connsiteX724" fmla="*/ 0 w 7467600"/>
              <a:gd name="connsiteY724" fmla="*/ 3153002 h 6858000"/>
              <a:gd name="connsiteX725" fmla="*/ 2386 w 7467600"/>
              <a:gd name="connsiteY725" fmla="*/ 3149203 h 6858000"/>
              <a:gd name="connsiteX726" fmla="*/ 89753 w 7467600"/>
              <a:gd name="connsiteY726" fmla="*/ 2987702 h 6858000"/>
              <a:gd name="connsiteX727" fmla="*/ 76869 w 7467600"/>
              <a:gd name="connsiteY727" fmla="*/ 3005404 h 6858000"/>
              <a:gd name="connsiteX728" fmla="*/ 32049 w 7467600"/>
              <a:gd name="connsiteY728" fmla="*/ 3065814 h 6858000"/>
              <a:gd name="connsiteX729" fmla="*/ 0 w 7467600"/>
              <a:gd name="connsiteY729" fmla="*/ 3108744 h 6858000"/>
              <a:gd name="connsiteX730" fmla="*/ 0 w 7467600"/>
              <a:gd name="connsiteY730" fmla="*/ 3058059 h 6858000"/>
              <a:gd name="connsiteX731" fmla="*/ 7610 w 7467600"/>
              <a:gd name="connsiteY731" fmla="*/ 3047889 h 6858000"/>
              <a:gd name="connsiteX732" fmla="*/ 52419 w 7467600"/>
              <a:gd name="connsiteY732" fmla="*/ 2987479 h 6858000"/>
              <a:gd name="connsiteX733" fmla="*/ 59142 w 7467600"/>
              <a:gd name="connsiteY733" fmla="*/ 2978488 h 6858000"/>
              <a:gd name="connsiteX734" fmla="*/ 0 w 7467600"/>
              <a:gd name="connsiteY734" fmla="*/ 3015334 h 6858000"/>
              <a:gd name="connsiteX735" fmla="*/ 0 w 7467600"/>
              <a:gd name="connsiteY735" fmla="*/ 2914286 h 6858000"/>
              <a:gd name="connsiteX736" fmla="*/ 36383 w 7467600"/>
              <a:gd name="connsiteY736" fmla="*/ 2901128 h 6858000"/>
              <a:gd name="connsiteX737" fmla="*/ 156329 w 7467600"/>
              <a:gd name="connsiteY737" fmla="*/ 2840533 h 6858000"/>
              <a:gd name="connsiteX738" fmla="*/ 358355 w 7467600"/>
              <a:gd name="connsiteY738" fmla="*/ 2620471 h 6858000"/>
              <a:gd name="connsiteX739" fmla="*/ 510577 w 7467600"/>
              <a:gd name="connsiteY739" fmla="*/ 2501244 h 6858000"/>
              <a:gd name="connsiteX740" fmla="*/ 211967 w 7467600"/>
              <a:gd name="connsiteY740" fmla="*/ 2479171 h 6858000"/>
              <a:gd name="connsiteX741" fmla="*/ 0 w 7467600"/>
              <a:gd name="connsiteY741" fmla="*/ 2476398 h 6858000"/>
              <a:gd name="connsiteX742" fmla="*/ 0 w 7467600"/>
              <a:gd name="connsiteY742" fmla="*/ 2389189 h 6858000"/>
              <a:gd name="connsiteX743" fmla="*/ 103062 w 7467600"/>
              <a:gd name="connsiteY743" fmla="*/ 2389518 h 6858000"/>
              <a:gd name="connsiteX744" fmla="*/ 510734 w 7467600"/>
              <a:gd name="connsiteY744" fmla="*/ 2416201 h 6858000"/>
              <a:gd name="connsiteX745" fmla="*/ 279257 w 7467600"/>
              <a:gd name="connsiteY745" fmla="*/ 2092102 h 6858000"/>
              <a:gd name="connsiteX746" fmla="*/ 65265 w 7467600"/>
              <a:gd name="connsiteY746" fmla="*/ 2006049 h 6858000"/>
              <a:gd name="connsiteX747" fmla="*/ 0 w 7467600"/>
              <a:gd name="connsiteY747" fmla="*/ 1982532 h 6858000"/>
              <a:gd name="connsiteX748" fmla="*/ 0 w 7467600"/>
              <a:gd name="connsiteY748" fmla="*/ 1912789 h 6858000"/>
              <a:gd name="connsiteX749" fmla="*/ 97460 w 7467600"/>
              <a:gd name="connsiteY749" fmla="*/ 1953725 h 6858000"/>
              <a:gd name="connsiteX750" fmla="*/ 221272 w 7467600"/>
              <a:gd name="connsiteY750" fmla="*/ 1980766 h 6858000"/>
              <a:gd name="connsiteX751" fmla="*/ 116765 w 7467600"/>
              <a:gd name="connsiteY751" fmla="*/ 1911033 h 6858000"/>
              <a:gd name="connsiteX752" fmla="*/ 16405 w 7467600"/>
              <a:gd name="connsiteY752" fmla="*/ 1803412 h 6858000"/>
              <a:gd name="connsiteX753" fmla="*/ 0 w 7467600"/>
              <a:gd name="connsiteY753" fmla="*/ 1784777 h 6858000"/>
              <a:gd name="connsiteX754" fmla="*/ 0 w 7467600"/>
              <a:gd name="connsiteY754" fmla="*/ 1740082 h 6858000"/>
              <a:gd name="connsiteX755" fmla="*/ 39394 w 7467600"/>
              <a:gd name="connsiteY755" fmla="*/ 1784856 h 6858000"/>
              <a:gd name="connsiteX756" fmla="*/ 135813 w 7467600"/>
              <a:gd name="connsiteY756" fmla="*/ 1888838 h 6858000"/>
              <a:gd name="connsiteX757" fmla="*/ 242575 w 7467600"/>
              <a:gd name="connsiteY757" fmla="*/ 1958841 h 6858000"/>
              <a:gd name="connsiteX758" fmla="*/ 82197 w 7467600"/>
              <a:gd name="connsiteY758" fmla="*/ 1754826 h 6858000"/>
              <a:gd name="connsiteX759" fmla="*/ 0 w 7467600"/>
              <a:gd name="connsiteY759" fmla="*/ 1679650 h 6858000"/>
              <a:gd name="connsiteX760" fmla="*/ 0 w 7467600"/>
              <a:gd name="connsiteY760" fmla="*/ 1602463 h 6858000"/>
              <a:gd name="connsiteX761" fmla="*/ 84689 w 7467600"/>
              <a:gd name="connsiteY761" fmla="*/ 1677442 h 6858000"/>
              <a:gd name="connsiteX762" fmla="*/ 298437 w 7467600"/>
              <a:gd name="connsiteY762" fmla="*/ 1968019 h 6858000"/>
              <a:gd name="connsiteX763" fmla="*/ 227269 w 7467600"/>
              <a:gd name="connsiteY763" fmla="*/ 1114064 h 6858000"/>
              <a:gd name="connsiteX764" fmla="*/ 248003 w 7467600"/>
              <a:gd name="connsiteY764" fmla="*/ 1089613 h 6858000"/>
              <a:gd name="connsiteX765" fmla="*/ 427020 w 7467600"/>
              <a:gd name="connsiteY765" fmla="*/ 1619803 h 6858000"/>
              <a:gd name="connsiteX766" fmla="*/ 340345 w 7467600"/>
              <a:gd name="connsiteY766" fmla="*/ 2027739 h 6858000"/>
              <a:gd name="connsiteX767" fmla="*/ 360865 w 7467600"/>
              <a:gd name="connsiteY767" fmla="*/ 2044827 h 6858000"/>
              <a:gd name="connsiteX768" fmla="*/ 560414 w 7467600"/>
              <a:gd name="connsiteY768" fmla="*/ 2421457 h 6858000"/>
              <a:gd name="connsiteX769" fmla="*/ 1359703 w 7467600"/>
              <a:gd name="connsiteY769" fmla="*/ 2578554 h 6858000"/>
              <a:gd name="connsiteX770" fmla="*/ 1359422 w 7467600"/>
              <a:gd name="connsiteY770" fmla="*/ 2577994 h 6858000"/>
              <a:gd name="connsiteX771" fmla="*/ 828701 w 7467600"/>
              <a:gd name="connsiteY771" fmla="*/ 1839520 h 6858000"/>
              <a:gd name="connsiteX772" fmla="*/ 494427 w 7467600"/>
              <a:gd name="connsiteY772" fmla="*/ 1092333 h 6858000"/>
              <a:gd name="connsiteX773" fmla="*/ 506322 w 7467600"/>
              <a:gd name="connsiteY773" fmla="*/ 1020997 h 6858000"/>
              <a:gd name="connsiteX774" fmla="*/ 4570198 w 7467600"/>
              <a:gd name="connsiteY774" fmla="*/ 978081 h 6858000"/>
              <a:gd name="connsiteX775" fmla="*/ 4523691 w 7467600"/>
              <a:gd name="connsiteY775" fmla="*/ 1127776 h 6858000"/>
              <a:gd name="connsiteX776" fmla="*/ 4509875 w 7467600"/>
              <a:gd name="connsiteY776" fmla="*/ 1167552 h 6858000"/>
              <a:gd name="connsiteX777" fmla="*/ 4478168 w 7467600"/>
              <a:gd name="connsiteY777" fmla="*/ 1260735 h 6858000"/>
              <a:gd name="connsiteX778" fmla="*/ 4409309 w 7467600"/>
              <a:gd name="connsiteY778" fmla="*/ 1666996 h 6858000"/>
              <a:gd name="connsiteX779" fmla="*/ 4370031 w 7467600"/>
              <a:gd name="connsiteY779" fmla="*/ 1955666 h 6858000"/>
              <a:gd name="connsiteX780" fmla="*/ 4570198 w 7467600"/>
              <a:gd name="connsiteY780" fmla="*/ 978081 h 6858000"/>
              <a:gd name="connsiteX781" fmla="*/ 4557898 w 7467600"/>
              <a:gd name="connsiteY781" fmla="*/ 900011 h 6858000"/>
              <a:gd name="connsiteX782" fmla="*/ 4344840 w 7467600"/>
              <a:gd name="connsiteY782" fmla="*/ 1922038 h 6858000"/>
              <a:gd name="connsiteX783" fmla="*/ 4378710 w 7467600"/>
              <a:gd name="connsiteY783" fmla="*/ 1665516 h 6858000"/>
              <a:gd name="connsiteX784" fmla="*/ 4448798 w 7467600"/>
              <a:gd name="connsiteY784" fmla="*/ 1253024 h 6858000"/>
              <a:gd name="connsiteX785" fmla="*/ 4480315 w 7467600"/>
              <a:gd name="connsiteY785" fmla="*/ 1158454 h 6858000"/>
              <a:gd name="connsiteX786" fmla="*/ 4494133 w 7467600"/>
              <a:gd name="connsiteY786" fmla="*/ 1118676 h 6858000"/>
              <a:gd name="connsiteX787" fmla="*/ 4557898 w 7467600"/>
              <a:gd name="connsiteY787" fmla="*/ 900011 h 6858000"/>
              <a:gd name="connsiteX788" fmla="*/ 5870151 w 7467600"/>
              <a:gd name="connsiteY788" fmla="*/ 898890 h 6858000"/>
              <a:gd name="connsiteX789" fmla="*/ 5861335 w 7467600"/>
              <a:gd name="connsiteY789" fmla="*/ 899177 h 6858000"/>
              <a:gd name="connsiteX790" fmla="*/ 5843702 w 7467600"/>
              <a:gd name="connsiteY790" fmla="*/ 899748 h 6858000"/>
              <a:gd name="connsiteX791" fmla="*/ 5651107 w 7467600"/>
              <a:gd name="connsiteY791" fmla="*/ 920306 h 6858000"/>
              <a:gd name="connsiteX792" fmla="*/ 5459407 w 7467600"/>
              <a:gd name="connsiteY792" fmla="*/ 940975 h 6858000"/>
              <a:gd name="connsiteX793" fmla="*/ 5374846 w 7467600"/>
              <a:gd name="connsiteY793" fmla="*/ 941988 h 6858000"/>
              <a:gd name="connsiteX794" fmla="*/ 5256105 w 7467600"/>
              <a:gd name="connsiteY794" fmla="*/ 945632 h 6858000"/>
              <a:gd name="connsiteX795" fmla="*/ 5107071 w 7467600"/>
              <a:gd name="connsiteY795" fmla="*/ 969720 h 6858000"/>
              <a:gd name="connsiteX796" fmla="*/ 4998681 w 7467600"/>
              <a:gd name="connsiteY796" fmla="*/ 988771 h 6858000"/>
              <a:gd name="connsiteX797" fmla="*/ 5870151 w 7467600"/>
              <a:gd name="connsiteY797" fmla="*/ 898890 h 6858000"/>
              <a:gd name="connsiteX798" fmla="*/ 5504425 w 7467600"/>
              <a:gd name="connsiteY798" fmla="*/ 848067 h 6858000"/>
              <a:gd name="connsiteX799" fmla="*/ 4968849 w 7467600"/>
              <a:gd name="connsiteY799" fmla="*/ 962318 h 6858000"/>
              <a:gd name="connsiteX800" fmla="*/ 5104039 w 7467600"/>
              <a:gd name="connsiteY800" fmla="*/ 940634 h 6858000"/>
              <a:gd name="connsiteX801" fmla="*/ 5256311 w 7467600"/>
              <a:gd name="connsiteY801" fmla="*/ 916490 h 6858000"/>
              <a:gd name="connsiteX802" fmla="*/ 5377381 w 7467600"/>
              <a:gd name="connsiteY802" fmla="*/ 912671 h 6858000"/>
              <a:gd name="connsiteX803" fmla="*/ 5460148 w 7467600"/>
              <a:gd name="connsiteY803" fmla="*/ 911442 h 6858000"/>
              <a:gd name="connsiteX804" fmla="*/ 5648971 w 7467600"/>
              <a:gd name="connsiteY804" fmla="*/ 891331 h 6858000"/>
              <a:gd name="connsiteX805" fmla="*/ 5844807 w 7467600"/>
              <a:gd name="connsiteY805" fmla="*/ 870718 h 6858000"/>
              <a:gd name="connsiteX806" fmla="*/ 5862975 w 7467600"/>
              <a:gd name="connsiteY806" fmla="*/ 869756 h 6858000"/>
              <a:gd name="connsiteX807" fmla="*/ 5920887 w 7467600"/>
              <a:gd name="connsiteY807" fmla="*/ 865929 h 6858000"/>
              <a:gd name="connsiteX808" fmla="*/ 5504425 w 7467600"/>
              <a:gd name="connsiteY808" fmla="*/ 848067 h 6858000"/>
              <a:gd name="connsiteX809" fmla="*/ 3607114 w 7467600"/>
              <a:gd name="connsiteY809" fmla="*/ 467441 h 6858000"/>
              <a:gd name="connsiteX810" fmla="*/ 3296242 w 7467600"/>
              <a:gd name="connsiteY810" fmla="*/ 807991 h 6858000"/>
              <a:gd name="connsiteX811" fmla="*/ 3174674 w 7467600"/>
              <a:gd name="connsiteY811" fmla="*/ 919759 h 6858000"/>
              <a:gd name="connsiteX812" fmla="*/ 3042978 w 7467600"/>
              <a:gd name="connsiteY812" fmla="*/ 1054894 h 6858000"/>
              <a:gd name="connsiteX813" fmla="*/ 2968914 w 7467600"/>
              <a:gd name="connsiteY813" fmla="*/ 1133756 h 6858000"/>
              <a:gd name="connsiteX814" fmla="*/ 3103823 w 7467600"/>
              <a:gd name="connsiteY814" fmla="*/ 1026814 h 6858000"/>
              <a:gd name="connsiteX815" fmla="*/ 3607114 w 7467600"/>
              <a:gd name="connsiteY815" fmla="*/ 467441 h 6858000"/>
              <a:gd name="connsiteX816" fmla="*/ 3744487 w 7467600"/>
              <a:gd name="connsiteY816" fmla="*/ 383136 h 6858000"/>
              <a:gd name="connsiteX817" fmla="*/ 3970213 w 7467600"/>
              <a:gd name="connsiteY817" fmla="*/ 995559 h 6858000"/>
              <a:gd name="connsiteX818" fmla="*/ 3744487 w 7467600"/>
              <a:gd name="connsiteY818" fmla="*/ 383136 h 6858000"/>
              <a:gd name="connsiteX819" fmla="*/ 3624562 w 7467600"/>
              <a:gd name="connsiteY819" fmla="*/ 367041 h 6858000"/>
              <a:gd name="connsiteX820" fmla="*/ 3489712 w 7467600"/>
              <a:gd name="connsiteY820" fmla="*/ 485386 h 6858000"/>
              <a:gd name="connsiteX821" fmla="*/ 3182994 w 7467600"/>
              <a:gd name="connsiteY821" fmla="*/ 828265 h 6858000"/>
              <a:gd name="connsiteX822" fmla="*/ 2892114 w 7467600"/>
              <a:gd name="connsiteY822" fmla="*/ 1172635 h 6858000"/>
              <a:gd name="connsiteX823" fmla="*/ 3021459 w 7467600"/>
              <a:gd name="connsiteY823" fmla="*/ 1035385 h 6858000"/>
              <a:gd name="connsiteX824" fmla="*/ 3153873 w 7467600"/>
              <a:gd name="connsiteY824" fmla="*/ 898971 h 6858000"/>
              <a:gd name="connsiteX825" fmla="*/ 3276511 w 7467600"/>
              <a:gd name="connsiteY825" fmla="*/ 786423 h 6858000"/>
              <a:gd name="connsiteX826" fmla="*/ 3584154 w 7467600"/>
              <a:gd name="connsiteY826" fmla="*/ 448218 h 6858000"/>
              <a:gd name="connsiteX827" fmla="*/ 3624562 w 7467600"/>
              <a:gd name="connsiteY827" fmla="*/ 367041 h 6858000"/>
              <a:gd name="connsiteX828" fmla="*/ 3766672 w 7467600"/>
              <a:gd name="connsiteY828" fmla="*/ 359429 h 6858000"/>
              <a:gd name="connsiteX829" fmla="*/ 3996338 w 7467600"/>
              <a:gd name="connsiteY829" fmla="*/ 968237 h 6858000"/>
              <a:gd name="connsiteX830" fmla="*/ 3766672 w 7467600"/>
              <a:gd name="connsiteY830" fmla="*/ 359429 h 6858000"/>
              <a:gd name="connsiteX831" fmla="*/ 5805386 w 7467600"/>
              <a:gd name="connsiteY831" fmla="*/ 239240 h 6858000"/>
              <a:gd name="connsiteX832" fmla="*/ 5736947 w 7467600"/>
              <a:gd name="connsiteY832" fmla="*/ 261367 h 6858000"/>
              <a:gd name="connsiteX833" fmla="*/ 5427012 w 7467600"/>
              <a:gd name="connsiteY833" fmla="*/ 311272 h 6858000"/>
              <a:gd name="connsiteX834" fmla="*/ 5147818 w 7467600"/>
              <a:gd name="connsiteY834" fmla="*/ 322112 h 6858000"/>
              <a:gd name="connsiteX835" fmla="*/ 5060854 w 7467600"/>
              <a:gd name="connsiteY835" fmla="*/ 311882 h 6858000"/>
              <a:gd name="connsiteX836" fmla="*/ 4945989 w 7467600"/>
              <a:gd name="connsiteY836" fmla="*/ 300516 h 6858000"/>
              <a:gd name="connsiteX837" fmla="*/ 5410479 w 7467600"/>
              <a:gd name="connsiteY837" fmla="*/ 348434 h 6858000"/>
              <a:gd name="connsiteX838" fmla="*/ 5805386 w 7467600"/>
              <a:gd name="connsiteY838" fmla="*/ 239240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882765 w 7467600"/>
              <a:gd name="connsiteY918" fmla="*/ 0 h 6858000"/>
              <a:gd name="connsiteX919" fmla="*/ 3721337 w 7467600"/>
              <a:gd name="connsiteY919" fmla="*/ 0 h 6858000"/>
              <a:gd name="connsiteX920" fmla="*/ 3797544 w 7467600"/>
              <a:gd name="connsiteY920" fmla="*/ 0 h 6858000"/>
              <a:gd name="connsiteX921" fmla="*/ 3775734 w 7467600"/>
              <a:gd name="connsiteY921" fmla="*/ 95131 h 6858000"/>
              <a:gd name="connsiteX922" fmla="*/ 3724807 w 7467600"/>
              <a:gd name="connsiteY922" fmla="*/ 272257 h 6858000"/>
              <a:gd name="connsiteX923" fmla="*/ 3726844 w 7467600"/>
              <a:gd name="connsiteY923" fmla="*/ 282988 h 6858000"/>
              <a:gd name="connsiteX924" fmla="*/ 3742664 w 7467600"/>
              <a:gd name="connsiteY924" fmla="*/ 279918 h 6858000"/>
              <a:gd name="connsiteX925" fmla="*/ 4103910 w 7467600"/>
              <a:gd name="connsiteY925" fmla="*/ 1161917 h 6858000"/>
              <a:gd name="connsiteX926" fmla="*/ 4020269 w 7467600"/>
              <a:gd name="connsiteY926" fmla="*/ 1200406 h 6858000"/>
              <a:gd name="connsiteX927" fmla="*/ 3674882 w 7467600"/>
              <a:gd name="connsiteY927" fmla="*/ 488524 h 6858000"/>
              <a:gd name="connsiteX928" fmla="*/ 3132682 w 7467600"/>
              <a:gd name="connsiteY928" fmla="*/ 1072284 h 6858000"/>
              <a:gd name="connsiteX929" fmla="*/ 2716346 w 7467600"/>
              <a:gd name="connsiteY929" fmla="*/ 1276376 h 6858000"/>
              <a:gd name="connsiteX930" fmla="*/ 2716772 w 7467600"/>
              <a:gd name="connsiteY930" fmla="*/ 1255462 h 6858000"/>
              <a:gd name="connsiteX931" fmla="*/ 3471096 w 7467600"/>
              <a:gd name="connsiteY931" fmla="*/ 437072 h 6858000"/>
              <a:gd name="connsiteX932" fmla="*/ 3639057 w 7467600"/>
              <a:gd name="connsiteY932" fmla="*/ 286334 h 6858000"/>
              <a:gd name="connsiteX933" fmla="*/ 3640309 w 7467600"/>
              <a:gd name="connsiteY933" fmla="*/ 284664 h 6858000"/>
              <a:gd name="connsiteX934" fmla="*/ 3646022 w 7467600"/>
              <a:gd name="connsiteY934" fmla="*/ 276711 h 6858000"/>
              <a:gd name="connsiteX935" fmla="*/ 3707943 w 7467600"/>
              <a:gd name="connsiteY935" fmla="*/ 65958 h 6858000"/>
              <a:gd name="connsiteX936" fmla="*/ 3721337 w 7467600"/>
              <a:gd name="connsiteY936" fmla="*/ 0 h 6858000"/>
              <a:gd name="connsiteX937" fmla="*/ 2867960 w 7467600"/>
              <a:gd name="connsiteY937" fmla="*/ 0 h 6858000"/>
              <a:gd name="connsiteX938" fmla="*/ 2926351 w 7467600"/>
              <a:gd name="connsiteY938" fmla="*/ 0 h 6858000"/>
              <a:gd name="connsiteX939" fmla="*/ 2902823 w 7467600"/>
              <a:gd name="connsiteY939" fmla="*/ 262929 h 6858000"/>
              <a:gd name="connsiteX940" fmla="*/ 2940663 w 7467600"/>
              <a:gd name="connsiteY940" fmla="*/ 140884 h 6858000"/>
              <a:gd name="connsiteX941" fmla="*/ 2947039 w 7467600"/>
              <a:gd name="connsiteY941" fmla="*/ 122524 h 6858000"/>
              <a:gd name="connsiteX942" fmla="*/ 2984316 w 7467600"/>
              <a:gd name="connsiteY942" fmla="*/ 0 h 6858000"/>
              <a:gd name="connsiteX943" fmla="*/ 3016114 w 7467600"/>
              <a:gd name="connsiteY943" fmla="*/ 0 h 6858000"/>
              <a:gd name="connsiteX944" fmla="*/ 2979949 w 7467600"/>
              <a:gd name="connsiteY944" fmla="*/ 119274 h 6858000"/>
              <a:gd name="connsiteX945" fmla="*/ 3023879 w 7467600"/>
              <a:gd name="connsiteY945" fmla="*/ 0 h 6858000"/>
              <a:gd name="connsiteX946" fmla="*/ 3105400 w 7467600"/>
              <a:gd name="connsiteY946" fmla="*/ 0 h 6858000"/>
              <a:gd name="connsiteX947" fmla="*/ 3094669 w 7467600"/>
              <a:gd name="connsiteY947" fmla="*/ 30308 h 6858000"/>
              <a:gd name="connsiteX948" fmla="*/ 2901945 w 7467600"/>
              <a:gd name="connsiteY948" fmla="*/ 466538 h 6858000"/>
              <a:gd name="connsiteX949" fmla="*/ 2815209 w 7467600"/>
              <a:gd name="connsiteY949" fmla="*/ 497361 h 6858000"/>
              <a:gd name="connsiteX950" fmla="*/ 2844845 w 7467600"/>
              <a:gd name="connsiteY950" fmla="*/ 127638 h 6858000"/>
              <a:gd name="connsiteX951" fmla="*/ 2867960 w 7467600"/>
              <a:gd name="connsiteY951" fmla="*/ 0 h 6858000"/>
              <a:gd name="connsiteX952" fmla="*/ 1057230 w 7467600"/>
              <a:gd name="connsiteY952" fmla="*/ 0 h 6858000"/>
              <a:gd name="connsiteX953" fmla="*/ 1111003 w 7467600"/>
              <a:gd name="connsiteY953" fmla="*/ 0 h 6858000"/>
              <a:gd name="connsiteX954" fmla="*/ 1125553 w 7467600"/>
              <a:gd name="connsiteY954" fmla="*/ 52588 h 6858000"/>
              <a:gd name="connsiteX955" fmla="*/ 1304276 w 7467600"/>
              <a:gd name="connsiteY955" fmla="*/ 476275 h 6858000"/>
              <a:gd name="connsiteX956" fmla="*/ 1492066 w 7467600"/>
              <a:gd name="connsiteY956" fmla="*/ 886333 h 6858000"/>
              <a:gd name="connsiteX957" fmla="*/ 1423698 w 7467600"/>
              <a:gd name="connsiteY957" fmla="*/ 710817 h 6858000"/>
              <a:gd name="connsiteX958" fmla="*/ 1357609 w 7467600"/>
              <a:gd name="connsiteY958" fmla="*/ 532892 h 6858000"/>
              <a:gd name="connsiteX959" fmla="*/ 1309550 w 7467600"/>
              <a:gd name="connsiteY959" fmla="*/ 374031 h 6858000"/>
              <a:gd name="connsiteX960" fmla="*/ 1193673 w 7467600"/>
              <a:gd name="connsiteY960" fmla="*/ 49533 h 6858000"/>
              <a:gd name="connsiteX961" fmla="*/ 1164391 w 7467600"/>
              <a:gd name="connsiteY961" fmla="*/ 0 h 6858000"/>
              <a:gd name="connsiteX962" fmla="*/ 1200666 w 7467600"/>
              <a:gd name="connsiteY962" fmla="*/ 0 h 6858000"/>
              <a:gd name="connsiteX963" fmla="*/ 1223408 w 7467600"/>
              <a:gd name="connsiteY963" fmla="*/ 38996 h 6858000"/>
              <a:gd name="connsiteX964" fmla="*/ 1339635 w 7467600"/>
              <a:gd name="connsiteY964" fmla="*/ 365517 h 6858000"/>
              <a:gd name="connsiteX965" fmla="*/ 1387469 w 7467600"/>
              <a:gd name="connsiteY965" fmla="*/ 523079 h 6858000"/>
              <a:gd name="connsiteX966" fmla="*/ 1452685 w 7467600"/>
              <a:gd name="connsiteY966" fmla="*/ 699806 h 6858000"/>
              <a:gd name="connsiteX967" fmla="*/ 1492092 w 7467600"/>
              <a:gd name="connsiteY967" fmla="*/ 800424 h 6858000"/>
              <a:gd name="connsiteX968" fmla="*/ 1455302 w 7467600"/>
              <a:gd name="connsiteY968" fmla="*/ 632913 h 6858000"/>
              <a:gd name="connsiteX969" fmla="*/ 1222336 w 7467600"/>
              <a:gd name="connsiteY969" fmla="*/ 9480 h 6858000"/>
              <a:gd name="connsiteX970" fmla="*/ 1214634 w 7467600"/>
              <a:gd name="connsiteY970" fmla="*/ 0 h 6858000"/>
              <a:gd name="connsiteX971" fmla="*/ 1289827 w 7467600"/>
              <a:gd name="connsiteY971" fmla="*/ 0 h 6858000"/>
              <a:gd name="connsiteX972" fmla="*/ 1321076 w 7467600"/>
              <a:gd name="connsiteY972" fmla="*/ 59722 h 6858000"/>
              <a:gd name="connsiteX973" fmla="*/ 1512579 w 7467600"/>
              <a:gd name="connsiteY973" fmla="*/ 626441 h 6858000"/>
              <a:gd name="connsiteX974" fmla="*/ 1506076 w 7467600"/>
              <a:gd name="connsiteY974" fmla="*/ 1089289 h 6858000"/>
              <a:gd name="connsiteX975" fmla="*/ 1486346 w 7467600"/>
              <a:gd name="connsiteY975" fmla="*/ 1079919 h 6858000"/>
              <a:gd name="connsiteX976" fmla="*/ 1070511 w 7467600"/>
              <a:gd name="connsiteY976" fmla="*/ 48609 h 6858000"/>
              <a:gd name="connsiteX977" fmla="*/ 1057230 w 7467600"/>
              <a:gd name="connsiteY977" fmla="*/ 0 h 6858000"/>
              <a:gd name="connsiteX978" fmla="*/ 43151 w 7467600"/>
              <a:gd name="connsiteY978" fmla="*/ 0 h 6858000"/>
              <a:gd name="connsiteX979" fmla="*/ 95283 w 7467600"/>
              <a:gd name="connsiteY979" fmla="*/ 0 h 6858000"/>
              <a:gd name="connsiteX980" fmla="*/ 300708 w 7467600"/>
              <a:gd name="connsiteY980" fmla="*/ 154571 h 6858000"/>
              <a:gd name="connsiteX981" fmla="*/ 530414 w 7467600"/>
              <a:gd name="connsiteY981" fmla="*/ 354673 h 6858000"/>
              <a:gd name="connsiteX982" fmla="*/ 333785 w 7467600"/>
              <a:gd name="connsiteY982" fmla="*/ 161564 h 6858000"/>
              <a:gd name="connsiteX983" fmla="*/ 147005 w 7467600"/>
              <a:gd name="connsiteY983" fmla="*/ 0 h 6858000"/>
              <a:gd name="connsiteX984" fmla="*/ 272509 w 7467600"/>
              <a:gd name="connsiteY984" fmla="*/ 0 h 6858000"/>
              <a:gd name="connsiteX985" fmla="*/ 326276 w 7467600"/>
              <a:gd name="connsiteY985" fmla="*/ 45847 h 6858000"/>
              <a:gd name="connsiteX986" fmla="*/ 823759 w 7467600"/>
              <a:gd name="connsiteY986" fmla="*/ 574145 h 6858000"/>
              <a:gd name="connsiteX987" fmla="*/ 811254 w 7467600"/>
              <a:gd name="connsiteY987" fmla="*/ 665546 h 6858000"/>
              <a:gd name="connsiteX988" fmla="*/ 154042 w 7467600"/>
              <a:gd name="connsiteY988" fmla="*/ 261522 h 6858000"/>
              <a:gd name="connsiteX989" fmla="*/ 13550 w 7467600"/>
              <a:gd name="connsiteY989" fmla="*/ 158423 h 6858000"/>
              <a:gd name="connsiteX990" fmla="*/ 0 w 7467600"/>
              <a:gd name="connsiteY990" fmla="*/ 146618 h 6858000"/>
              <a:gd name="connsiteX991" fmla="*/ 0 w 7467600"/>
              <a:gd name="connsiteY991" fmla="*/ 59161 h 6858000"/>
              <a:gd name="connsiteX992" fmla="*/ 45427 w 7467600"/>
              <a:gd name="connsiteY992" fmla="*/ 101078 h 6858000"/>
              <a:gd name="connsiteX993" fmla="*/ 630103 w 7467600"/>
              <a:gd name="connsiteY993" fmla="*/ 485885 h 6858000"/>
              <a:gd name="connsiteX994" fmla="*/ 532040 w 7467600"/>
              <a:gd name="connsiteY994" fmla="*/ 399359 h 6858000"/>
              <a:gd name="connsiteX995" fmla="*/ 517618 w 7467600"/>
              <a:gd name="connsiteY995" fmla="*/ 385726 h 6858000"/>
              <a:gd name="connsiteX996" fmla="*/ 285074 w 7467600"/>
              <a:gd name="connsiteY996" fmla="*/ 182755 h 6858000"/>
              <a:gd name="connsiteX997" fmla="*/ 43151 w 7467600"/>
              <a:gd name="connsiteY99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53035 w 7467600"/>
              <a:gd name="connsiteY127" fmla="*/ 519731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1903353 w 7467600"/>
              <a:gd name="connsiteY141" fmla="*/ 5044827 h 6858000"/>
              <a:gd name="connsiteX142" fmla="*/ 1936931 w 7467600"/>
              <a:gd name="connsiteY142" fmla="*/ 5093954 h 6858000"/>
              <a:gd name="connsiteX143" fmla="*/ 2195868 w 7467600"/>
              <a:gd name="connsiteY143" fmla="*/ 5396574 h 6858000"/>
              <a:gd name="connsiteX144" fmla="*/ 2088852 w 7467600"/>
              <a:gd name="connsiteY144" fmla="*/ 5166123 h 6858000"/>
              <a:gd name="connsiteX145" fmla="*/ 1958241 w 7467600"/>
              <a:gd name="connsiteY145" fmla="*/ 5067955 h 6858000"/>
              <a:gd name="connsiteX146" fmla="*/ 1903353 w 7467600"/>
              <a:gd name="connsiteY146" fmla="*/ 5044827 h 6858000"/>
              <a:gd name="connsiteX147" fmla="*/ 1979378 w 7467600"/>
              <a:gd name="connsiteY147" fmla="*/ 4769504 h 6858000"/>
              <a:gd name="connsiteX148" fmla="*/ 2882120 w 7467600"/>
              <a:gd name="connsiteY148" fmla="*/ 5064547 h 6858000"/>
              <a:gd name="connsiteX149" fmla="*/ 2793103 w 7467600"/>
              <a:gd name="connsiteY149" fmla="*/ 5039699 h 6858000"/>
              <a:gd name="connsiteX150" fmla="*/ 2770041 w 7467600"/>
              <a:gd name="connsiteY150" fmla="*/ 5033634 h 6858000"/>
              <a:gd name="connsiteX151" fmla="*/ 1979378 w 7467600"/>
              <a:gd name="connsiteY151" fmla="*/ 4769504 h 6858000"/>
              <a:gd name="connsiteX152" fmla="*/ 1927410 w 7467600"/>
              <a:gd name="connsiteY152" fmla="*/ 4716164 h 6858000"/>
              <a:gd name="connsiteX153" fmla="*/ 1959587 w 7467600"/>
              <a:gd name="connsiteY153" fmla="*/ 4728849 h 6858000"/>
              <a:gd name="connsiteX154" fmla="*/ 2777707 w 7467600"/>
              <a:gd name="connsiteY154" fmla="*/ 5003991 h 6858000"/>
              <a:gd name="connsiteX155" fmla="*/ 2800768 w 7467600"/>
              <a:gd name="connsiteY155" fmla="*/ 5010056 h 6858000"/>
              <a:gd name="connsiteX156" fmla="*/ 2879408 w 7467600"/>
              <a:gd name="connsiteY156" fmla="*/ 5031590 h 6858000"/>
              <a:gd name="connsiteX157" fmla="*/ 2862295 w 7467600"/>
              <a:gd name="connsiteY157" fmla="*/ 5022958 h 6858000"/>
              <a:gd name="connsiteX158" fmla="*/ 2813343 w 7467600"/>
              <a:gd name="connsiteY158" fmla="*/ 4998369 h 6858000"/>
              <a:gd name="connsiteX159" fmla="*/ 2646245 w 7467600"/>
              <a:gd name="connsiteY159" fmla="*/ 4930999 h 6858000"/>
              <a:gd name="connsiteX160" fmla="*/ 1999243 w 7467600"/>
              <a:gd name="connsiteY160" fmla="*/ 4730524 h 6858000"/>
              <a:gd name="connsiteX161" fmla="*/ 1979527 w 7467600"/>
              <a:gd name="connsiteY161" fmla="*/ 4726651 h 6858000"/>
              <a:gd name="connsiteX162" fmla="*/ 1927410 w 7467600"/>
              <a:gd name="connsiteY162" fmla="*/ 4716164 h 6858000"/>
              <a:gd name="connsiteX163" fmla="*/ 1997014 w 7467600"/>
              <a:gd name="connsiteY163" fmla="*/ 4698007 h 6858000"/>
              <a:gd name="connsiteX164" fmla="*/ 2005458 w 7467600"/>
              <a:gd name="connsiteY164" fmla="*/ 4699540 h 6858000"/>
              <a:gd name="connsiteX165" fmla="*/ 2657186 w 7467600"/>
              <a:gd name="connsiteY165" fmla="*/ 4901687 h 6858000"/>
              <a:gd name="connsiteX166" fmla="*/ 2826662 w 7467600"/>
              <a:gd name="connsiteY166" fmla="*/ 4970362 h 6858000"/>
              <a:gd name="connsiteX167" fmla="*/ 2876100 w 7467600"/>
              <a:gd name="connsiteY167" fmla="*/ 4995397 h 6858000"/>
              <a:gd name="connsiteX168" fmla="*/ 3042600 w 7467600"/>
              <a:gd name="connsiteY168" fmla="*/ 5059532 h 6858000"/>
              <a:gd name="connsiteX169" fmla="*/ 1997014 w 7467600"/>
              <a:gd name="connsiteY169" fmla="*/ 4698007 h 6858000"/>
              <a:gd name="connsiteX170" fmla="*/ 2305292 w 7467600"/>
              <a:gd name="connsiteY170" fmla="*/ 4219492 h 6858000"/>
              <a:gd name="connsiteX171" fmla="*/ 3360922 w 7467600"/>
              <a:gd name="connsiteY171" fmla="*/ 4529373 h 6858000"/>
              <a:gd name="connsiteX172" fmla="*/ 3492420 w 7467600"/>
              <a:gd name="connsiteY172" fmla="*/ 4510145 h 6858000"/>
              <a:gd name="connsiteX173" fmla="*/ 3364086 w 7467600"/>
              <a:gd name="connsiteY173" fmla="*/ 4480340 h 6858000"/>
              <a:gd name="connsiteX174" fmla="*/ 3225818 w 7467600"/>
              <a:gd name="connsiteY174" fmla="*/ 4411822 h 6858000"/>
              <a:gd name="connsiteX175" fmla="*/ 3129696 w 7467600"/>
              <a:gd name="connsiteY175" fmla="*/ 4360704 h 6858000"/>
              <a:gd name="connsiteX176" fmla="*/ 2814545 w 7467600"/>
              <a:gd name="connsiteY176" fmla="*/ 4282955 h 6858000"/>
              <a:gd name="connsiteX177" fmla="*/ 2305292 w 7467600"/>
              <a:gd name="connsiteY177" fmla="*/ 4219492 h 6858000"/>
              <a:gd name="connsiteX178" fmla="*/ 2626982 w 7467600"/>
              <a:gd name="connsiteY178" fmla="*/ 4206450 h 6858000"/>
              <a:gd name="connsiteX179" fmla="*/ 2490617 w 7467600"/>
              <a:gd name="connsiteY179" fmla="*/ 4206951 h 6858000"/>
              <a:gd name="connsiteX180" fmla="*/ 2819869 w 7467600"/>
              <a:gd name="connsiteY180" fmla="*/ 4252936 h 6858000"/>
              <a:gd name="connsiteX181" fmla="*/ 3143018 w 7467600"/>
              <a:gd name="connsiteY181" fmla="*/ 4332698 h 6858000"/>
              <a:gd name="connsiteX182" fmla="*/ 3241520 w 7467600"/>
              <a:gd name="connsiteY182" fmla="*/ 4385112 h 6858000"/>
              <a:gd name="connsiteX183" fmla="*/ 3374575 w 7467600"/>
              <a:gd name="connsiteY183" fmla="*/ 4451517 h 6858000"/>
              <a:gd name="connsiteX184" fmla="*/ 3505221 w 7467600"/>
              <a:gd name="connsiteY184" fmla="*/ 4480757 h 6858000"/>
              <a:gd name="connsiteX185" fmla="*/ 2626982 w 7467600"/>
              <a:gd name="connsiteY185" fmla="*/ 4206450 h 6858000"/>
              <a:gd name="connsiteX186" fmla="*/ 1310106 w 7467600"/>
              <a:gd name="connsiteY186" fmla="*/ 3943217 h 6858000"/>
              <a:gd name="connsiteX187" fmla="*/ 854994 w 7467600"/>
              <a:gd name="connsiteY187" fmla="*/ 4399136 h 6858000"/>
              <a:gd name="connsiteX188" fmla="*/ 742462 w 7467600"/>
              <a:gd name="connsiteY188" fmla="*/ 4594648 h 6858000"/>
              <a:gd name="connsiteX189" fmla="*/ 820602 w 7467600"/>
              <a:gd name="connsiteY189" fmla="*/ 4485915 h 6858000"/>
              <a:gd name="connsiteX190" fmla="*/ 878295 w 7467600"/>
              <a:gd name="connsiteY190" fmla="*/ 4403594 h 6858000"/>
              <a:gd name="connsiteX191" fmla="*/ 1240607 w 7467600"/>
              <a:gd name="connsiteY191" fmla="*/ 4010401 h 6858000"/>
              <a:gd name="connsiteX192" fmla="*/ 1310106 w 7467600"/>
              <a:gd name="connsiteY192" fmla="*/ 3943217 h 6858000"/>
              <a:gd name="connsiteX193" fmla="*/ 1423113 w 7467600"/>
              <a:gd name="connsiteY193" fmla="*/ 3874565 h 6858000"/>
              <a:gd name="connsiteX194" fmla="*/ 1260565 w 7467600"/>
              <a:gd name="connsiteY194" fmla="*/ 4031982 h 6858000"/>
              <a:gd name="connsiteX195" fmla="*/ 901900 w 7467600"/>
              <a:gd name="connsiteY195" fmla="*/ 4421236 h 6858000"/>
              <a:gd name="connsiteX196" fmla="*/ 845044 w 7467600"/>
              <a:gd name="connsiteY196" fmla="*/ 4502436 h 6858000"/>
              <a:gd name="connsiteX197" fmla="*/ 685926 w 7467600"/>
              <a:gd name="connsiteY197" fmla="*/ 4703069 h 6858000"/>
              <a:gd name="connsiteX198" fmla="*/ 684248 w 7467600"/>
              <a:gd name="connsiteY198" fmla="*/ 4706721 h 6858000"/>
              <a:gd name="connsiteX199" fmla="*/ 1423113 w 7467600"/>
              <a:gd name="connsiteY199" fmla="*/ 3874565 h 6858000"/>
              <a:gd name="connsiteX200" fmla="*/ 3316479 w 7467600"/>
              <a:gd name="connsiteY200" fmla="*/ 3872136 h 6858000"/>
              <a:gd name="connsiteX201" fmla="*/ 3546806 w 7467600"/>
              <a:gd name="connsiteY201" fmla="*/ 4356139 h 6858000"/>
              <a:gd name="connsiteX202" fmla="*/ 3364433 w 7467600"/>
              <a:gd name="connsiteY202" fmla="*/ 3953121 h 6858000"/>
              <a:gd name="connsiteX203" fmla="*/ 3316479 w 7467600"/>
              <a:gd name="connsiteY203" fmla="*/ 3872136 h 6858000"/>
              <a:gd name="connsiteX204" fmla="*/ 3291335 w 7467600"/>
              <a:gd name="connsiteY204" fmla="*/ 3767420 h 6858000"/>
              <a:gd name="connsiteX205" fmla="*/ 3390805 w 7467600"/>
              <a:gd name="connsiteY205" fmla="*/ 3937163 h 6858000"/>
              <a:gd name="connsiteX206" fmla="*/ 3579062 w 7467600"/>
              <a:gd name="connsiteY206" fmla="*/ 4359040 h 6858000"/>
              <a:gd name="connsiteX207" fmla="*/ 3467355 w 7467600"/>
              <a:gd name="connsiteY207" fmla="*/ 3988130 h 6858000"/>
              <a:gd name="connsiteX208" fmla="*/ 3310753 w 7467600"/>
              <a:gd name="connsiteY208" fmla="*/ 3787140 h 6858000"/>
              <a:gd name="connsiteX209" fmla="*/ 3291335 w 7467600"/>
              <a:gd name="connsiteY209" fmla="*/ 3767420 h 6858000"/>
              <a:gd name="connsiteX210" fmla="*/ 1635889 w 7467600"/>
              <a:gd name="connsiteY210" fmla="*/ 3709494 h 6858000"/>
              <a:gd name="connsiteX211" fmla="*/ 1634800 w 7467600"/>
              <a:gd name="connsiteY211" fmla="*/ 3731111 h 6858000"/>
              <a:gd name="connsiteX212" fmla="*/ 1635889 w 7467600"/>
              <a:gd name="connsiteY212" fmla="*/ 3709494 h 6858000"/>
              <a:gd name="connsiteX213" fmla="*/ 1510397 w 7467600"/>
              <a:gd name="connsiteY213" fmla="*/ 3684705 h 6858000"/>
              <a:gd name="connsiteX214" fmla="*/ 1146550 w 7467600"/>
              <a:gd name="connsiteY214" fmla="*/ 3802012 h 6858000"/>
              <a:gd name="connsiteX215" fmla="*/ 698834 w 7467600"/>
              <a:gd name="connsiteY215" fmla="*/ 3952272 h 6858000"/>
              <a:gd name="connsiteX216" fmla="*/ 34256 w 7467600"/>
              <a:gd name="connsiteY216" fmla="*/ 4347603 h 6858000"/>
              <a:gd name="connsiteX217" fmla="*/ 527241 w 7467600"/>
              <a:gd name="connsiteY217" fmla="*/ 4065078 h 6858000"/>
              <a:gd name="connsiteX218" fmla="*/ 1510397 w 7467600"/>
              <a:gd name="connsiteY218" fmla="*/ 3684705 h 6858000"/>
              <a:gd name="connsiteX219" fmla="*/ 1313114 w 7467600"/>
              <a:gd name="connsiteY219" fmla="*/ 3655216 h 6858000"/>
              <a:gd name="connsiteX220" fmla="*/ 1109304 w 7467600"/>
              <a:gd name="connsiteY220" fmla="*/ 3669030 h 6858000"/>
              <a:gd name="connsiteX221" fmla="*/ 8129 w 7467600"/>
              <a:gd name="connsiteY221" fmla="*/ 4330519 h 6858000"/>
              <a:gd name="connsiteX222" fmla="*/ 687572 w 7467600"/>
              <a:gd name="connsiteY222" fmla="*/ 3925629 h 6858000"/>
              <a:gd name="connsiteX223" fmla="*/ 1138365 w 7467600"/>
              <a:gd name="connsiteY223" fmla="*/ 3774515 h 6858000"/>
              <a:gd name="connsiteX224" fmla="*/ 1505579 w 7467600"/>
              <a:gd name="connsiteY224" fmla="*/ 3655526 h 6858000"/>
              <a:gd name="connsiteX225" fmla="*/ 1313114 w 7467600"/>
              <a:gd name="connsiteY225" fmla="*/ 3655216 h 6858000"/>
              <a:gd name="connsiteX226" fmla="*/ 3655073 w 7467600"/>
              <a:gd name="connsiteY226" fmla="*/ 3650884 h 6858000"/>
              <a:gd name="connsiteX227" fmla="*/ 3989938 w 7467600"/>
              <a:gd name="connsiteY227" fmla="*/ 3991685 h 6858000"/>
              <a:gd name="connsiteX228" fmla="*/ 4393907 w 7467600"/>
              <a:gd name="connsiteY228" fmla="*/ 4261258 h 6858000"/>
              <a:gd name="connsiteX229" fmla="*/ 4648051 w 7467600"/>
              <a:gd name="connsiteY229" fmla="*/ 4374051 h 6858000"/>
              <a:gd name="connsiteX230" fmla="*/ 4383389 w 7467600"/>
              <a:gd name="connsiteY230" fmla="*/ 4184369 h 6858000"/>
              <a:gd name="connsiteX231" fmla="*/ 4165508 w 7467600"/>
              <a:gd name="connsiteY231" fmla="*/ 4035196 h 6858000"/>
              <a:gd name="connsiteX232" fmla="*/ 4068162 w 7467600"/>
              <a:gd name="connsiteY232" fmla="*/ 3953394 h 6858000"/>
              <a:gd name="connsiteX233" fmla="*/ 3981416 w 7467600"/>
              <a:gd name="connsiteY233" fmla="*/ 3880482 h 6858000"/>
              <a:gd name="connsiteX234" fmla="*/ 3800147 w 7467600"/>
              <a:gd name="connsiteY234" fmla="*/ 3749872 h 6858000"/>
              <a:gd name="connsiteX235" fmla="*/ 3655073 w 7467600"/>
              <a:gd name="connsiteY235" fmla="*/ 3650884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5425834 w 7467600"/>
              <a:gd name="connsiteY266" fmla="*/ 3162785 h 6858000"/>
              <a:gd name="connsiteX267" fmla="*/ 1318687 w 7467600"/>
              <a:gd name="connsiteY267" fmla="*/ 3113840 h 6858000"/>
              <a:gd name="connsiteX268" fmla="*/ 1066793 w 7467600"/>
              <a:gd name="connsiteY268" fmla="*/ 3212171 h 6858000"/>
              <a:gd name="connsiteX269" fmla="*/ 993319 w 7467600"/>
              <a:gd name="connsiteY269" fmla="*/ 3247648 h 6858000"/>
              <a:gd name="connsiteX270" fmla="*/ 853081 w 7467600"/>
              <a:gd name="connsiteY270" fmla="*/ 3312410 h 6858000"/>
              <a:gd name="connsiteX271" fmla="*/ 805957 w 7467600"/>
              <a:gd name="connsiteY271" fmla="*/ 3330443 h 6858000"/>
              <a:gd name="connsiteX272" fmla="*/ 1318687 w 7467600"/>
              <a:gd name="connsiteY272" fmla="*/ 3113840 h 6858000"/>
              <a:gd name="connsiteX273" fmla="*/ 5453702 w 7467600"/>
              <a:gd name="connsiteY273" fmla="*/ 3090882 h 6858000"/>
              <a:gd name="connsiteX274" fmla="*/ 5480135 w 7467600"/>
              <a:gd name="connsiteY274" fmla="*/ 3565802 h 6858000"/>
              <a:gd name="connsiteX275" fmla="*/ 5499023 w 7467600"/>
              <a:gd name="connsiteY275" fmla="*/ 4166310 h 6858000"/>
              <a:gd name="connsiteX276" fmla="*/ 5547022 w 7467600"/>
              <a:gd name="connsiteY276" fmla="*/ 3607838 h 6858000"/>
              <a:gd name="connsiteX277" fmla="*/ 5515964 w 7467600"/>
              <a:gd name="connsiteY277" fmla="*/ 3378541 h 6858000"/>
              <a:gd name="connsiteX278" fmla="*/ 5453702 w 7467600"/>
              <a:gd name="connsiteY278" fmla="*/ 3090882 h 6858000"/>
              <a:gd name="connsiteX279" fmla="*/ 1238695 w 7467600"/>
              <a:gd name="connsiteY279" fmla="*/ 3076820 h 6858000"/>
              <a:gd name="connsiteX280" fmla="*/ 716371 w 7467600"/>
              <a:gd name="connsiteY280" fmla="*/ 3293249 h 6858000"/>
              <a:gd name="connsiteX281" fmla="*/ 579522 w 7467600"/>
              <a:gd name="connsiteY281" fmla="*/ 3371759 h 6858000"/>
              <a:gd name="connsiteX282" fmla="*/ 600288 w 7467600"/>
              <a:gd name="connsiteY282" fmla="*/ 3365555 h 6858000"/>
              <a:gd name="connsiteX283" fmla="*/ 840692 w 7467600"/>
              <a:gd name="connsiteY283" fmla="*/ 3284921 h 6858000"/>
              <a:gd name="connsiteX284" fmla="*/ 979248 w 7467600"/>
              <a:gd name="connsiteY284" fmla="*/ 3221003 h 6858000"/>
              <a:gd name="connsiteX285" fmla="*/ 1053282 w 7467600"/>
              <a:gd name="connsiteY285" fmla="*/ 3185247 h 6858000"/>
              <a:gd name="connsiteX286" fmla="*/ 1320603 w 7467600"/>
              <a:gd name="connsiteY286" fmla="*/ 3081281 h 6858000"/>
              <a:gd name="connsiteX287" fmla="*/ 1238695 w 7467600"/>
              <a:gd name="connsiteY287" fmla="*/ 3076820 h 6858000"/>
              <a:gd name="connsiteX288" fmla="*/ 5425627 w 7467600"/>
              <a:gd name="connsiteY288" fmla="*/ 2954192 h 6858000"/>
              <a:gd name="connsiteX289" fmla="*/ 5470770 w 7467600"/>
              <a:gd name="connsiteY289" fmla="*/ 3005435 h 6858000"/>
              <a:gd name="connsiteX290" fmla="*/ 5519779 w 7467600"/>
              <a:gd name="connsiteY290" fmla="*/ 4359223 h 6858000"/>
              <a:gd name="connsiteX291" fmla="*/ 5520293 w 7467600"/>
              <a:gd name="connsiteY291" fmla="*/ 4360602 h 6858000"/>
              <a:gd name="connsiteX292" fmla="*/ 5767221 w 7467600"/>
              <a:gd name="connsiteY292" fmla="*/ 4665564 h 6858000"/>
              <a:gd name="connsiteX293" fmla="*/ 6937169 w 7467600"/>
              <a:gd name="connsiteY293" fmla="*/ 4815941 h 6858000"/>
              <a:gd name="connsiteX294" fmla="*/ 6953922 w 7467600"/>
              <a:gd name="connsiteY294" fmla="*/ 4890068 h 6858000"/>
              <a:gd name="connsiteX295" fmla="*/ 6071359 w 7467600"/>
              <a:gd name="connsiteY295" fmla="*/ 4770770 h 6858000"/>
              <a:gd name="connsiteX296" fmla="*/ 6038839 w 7467600"/>
              <a:gd name="connsiteY296" fmla="*/ 4764474 h 6858000"/>
              <a:gd name="connsiteX297" fmla="*/ 6038706 w 7467600"/>
              <a:gd name="connsiteY297" fmla="*/ 4763847 h 6858000"/>
              <a:gd name="connsiteX298" fmla="*/ 6037784 w 7467600"/>
              <a:gd name="connsiteY298" fmla="*/ 4764270 h 6858000"/>
              <a:gd name="connsiteX299" fmla="*/ 6038839 w 7467600"/>
              <a:gd name="connsiteY299" fmla="*/ 4764474 h 6858000"/>
              <a:gd name="connsiteX300" fmla="*/ 6040338 w 7467600"/>
              <a:gd name="connsiteY300" fmla="*/ 4771418 h 6858000"/>
              <a:gd name="connsiteX301" fmla="*/ 6024488 w 7467600"/>
              <a:gd name="connsiteY301" fmla="*/ 4809903 h 6858000"/>
              <a:gd name="connsiteX302" fmla="*/ 5599771 w 7467600"/>
              <a:gd name="connsiteY302" fmla="*/ 5509652 h 6858000"/>
              <a:gd name="connsiteX303" fmla="*/ 5548843 w 7467600"/>
              <a:gd name="connsiteY303" fmla="*/ 5563845 h 6858000"/>
              <a:gd name="connsiteX304" fmla="*/ 5940952 w 7467600"/>
              <a:gd name="connsiteY304" fmla="*/ 6250028 h 6858000"/>
              <a:gd name="connsiteX305" fmla="*/ 6043441 w 7467600"/>
              <a:gd name="connsiteY305" fmla="*/ 6665847 h 6858000"/>
              <a:gd name="connsiteX306" fmla="*/ 6093432 w 7467600"/>
              <a:gd name="connsiteY306" fmla="*/ 6858000 h 6858000"/>
              <a:gd name="connsiteX307" fmla="*/ 6034344 w 7467600"/>
              <a:gd name="connsiteY307" fmla="*/ 6858000 h 6858000"/>
              <a:gd name="connsiteX308" fmla="*/ 6026679 w 7467600"/>
              <a:gd name="connsiteY308" fmla="*/ 6836959 h 6858000"/>
              <a:gd name="connsiteX309" fmla="*/ 5800441 w 7467600"/>
              <a:gd name="connsiteY309" fmla="*/ 6335286 h 6858000"/>
              <a:gd name="connsiteX310" fmla="*/ 5526562 w 7467600"/>
              <a:gd name="connsiteY310" fmla="*/ 5705388 h 6858000"/>
              <a:gd name="connsiteX311" fmla="*/ 5519640 w 7467600"/>
              <a:gd name="connsiteY311" fmla="*/ 5683774 h 6858000"/>
              <a:gd name="connsiteX312" fmla="*/ 5844559 w 7467600"/>
              <a:gd name="connsiteY312" fmla="*/ 6553349 h 6858000"/>
              <a:gd name="connsiteX313" fmla="*/ 5975994 w 7467600"/>
              <a:gd name="connsiteY313" fmla="*/ 6858000 h 6858000"/>
              <a:gd name="connsiteX314" fmla="*/ 5898547 w 7467600"/>
              <a:gd name="connsiteY314" fmla="*/ 6858000 h 6858000"/>
              <a:gd name="connsiteX315" fmla="*/ 5682041 w 7467600"/>
              <a:gd name="connsiteY315" fmla="*/ 6355860 h 6858000"/>
              <a:gd name="connsiteX316" fmla="*/ 5461758 w 7467600"/>
              <a:gd name="connsiteY316" fmla="*/ 5820220 h 6858000"/>
              <a:gd name="connsiteX317" fmla="*/ 5237282 w 7467600"/>
              <a:gd name="connsiteY317" fmla="*/ 6579086 h 6858000"/>
              <a:gd name="connsiteX318" fmla="*/ 5115009 w 7467600"/>
              <a:gd name="connsiteY318" fmla="*/ 6858000 h 6858000"/>
              <a:gd name="connsiteX319" fmla="*/ 5028074 w 7467600"/>
              <a:gd name="connsiteY319" fmla="*/ 6858000 h 6858000"/>
              <a:gd name="connsiteX320" fmla="*/ 5079508 w 7467600"/>
              <a:gd name="connsiteY320" fmla="*/ 6749074 h 6858000"/>
              <a:gd name="connsiteX321" fmla="*/ 5371846 w 7467600"/>
              <a:gd name="connsiteY321" fmla="*/ 5924413 h 6858000"/>
              <a:gd name="connsiteX322" fmla="*/ 5270512 w 7467600"/>
              <a:gd name="connsiteY322" fmla="*/ 6138975 h 6858000"/>
              <a:gd name="connsiteX323" fmla="*/ 5062409 w 7467600"/>
              <a:gd name="connsiteY323" fmla="*/ 6653544 h 6858000"/>
              <a:gd name="connsiteX324" fmla="*/ 5036628 w 7467600"/>
              <a:gd name="connsiteY324" fmla="*/ 6754247 h 6858000"/>
              <a:gd name="connsiteX325" fmla="*/ 5009112 w 7467600"/>
              <a:gd name="connsiteY325" fmla="*/ 6858000 h 6858000"/>
              <a:gd name="connsiteX326" fmla="*/ 4976679 w 7467600"/>
              <a:gd name="connsiteY326" fmla="*/ 6858000 h 6858000"/>
              <a:gd name="connsiteX327" fmla="*/ 5006537 w 7467600"/>
              <a:gd name="connsiteY327" fmla="*/ 6747068 h 6858000"/>
              <a:gd name="connsiteX328" fmla="*/ 5032723 w 7467600"/>
              <a:gd name="connsiteY328" fmla="*/ 6644957 h 6858000"/>
              <a:gd name="connsiteX329" fmla="*/ 5242949 w 7467600"/>
              <a:gd name="connsiteY329" fmla="*/ 6125175 h 6858000"/>
              <a:gd name="connsiteX330" fmla="*/ 5286321 w 7467600"/>
              <a:gd name="connsiteY330" fmla="*/ 6033555 h 6858000"/>
              <a:gd name="connsiteX331" fmla="*/ 5008210 w 7467600"/>
              <a:gd name="connsiteY331" fmla="*/ 6649194 h 6858000"/>
              <a:gd name="connsiteX332" fmla="*/ 4986321 w 7467600"/>
              <a:gd name="connsiteY332" fmla="*/ 6765687 h 6858000"/>
              <a:gd name="connsiteX333" fmla="*/ 4973474 w 7467600"/>
              <a:gd name="connsiteY333" fmla="*/ 6858000 h 6858000"/>
              <a:gd name="connsiteX334" fmla="*/ 4907178 w 7467600"/>
              <a:gd name="connsiteY334" fmla="*/ 6858000 h 6858000"/>
              <a:gd name="connsiteX335" fmla="*/ 4910810 w 7467600"/>
              <a:gd name="connsiteY335" fmla="*/ 6829660 h 6858000"/>
              <a:gd name="connsiteX336" fmla="*/ 4987461 w 7467600"/>
              <a:gd name="connsiteY336" fmla="*/ 6432994 h 6858000"/>
              <a:gd name="connsiteX337" fmla="*/ 5179262 w 7467600"/>
              <a:gd name="connsiteY337" fmla="*/ 6035044 h 6858000"/>
              <a:gd name="connsiteX338" fmla="*/ 4689678 w 7467600"/>
              <a:gd name="connsiteY338" fmla="*/ 6440241 h 6858000"/>
              <a:gd name="connsiteX339" fmla="*/ 4477543 w 7467600"/>
              <a:gd name="connsiteY339" fmla="*/ 6674836 h 6858000"/>
              <a:gd name="connsiteX340" fmla="*/ 4329957 w 7467600"/>
              <a:gd name="connsiteY340" fmla="*/ 6858000 h 6858000"/>
              <a:gd name="connsiteX341" fmla="*/ 4218595 w 7467600"/>
              <a:gd name="connsiteY341" fmla="*/ 6858000 h 6858000"/>
              <a:gd name="connsiteX342" fmla="*/ 4368888 w 7467600"/>
              <a:gd name="connsiteY342" fmla="*/ 6668412 h 6858000"/>
              <a:gd name="connsiteX343" fmla="*/ 4563091 w 7467600"/>
              <a:gd name="connsiteY343" fmla="*/ 6442508 h 6858000"/>
              <a:gd name="connsiteX344" fmla="*/ 5387324 w 7467600"/>
              <a:gd name="connsiteY344" fmla="*/ 5705830 h 6858000"/>
              <a:gd name="connsiteX345" fmla="*/ 5073620 w 7467600"/>
              <a:gd name="connsiteY345" fmla="*/ 5955437 h 6858000"/>
              <a:gd name="connsiteX346" fmla="*/ 4689789 w 7467600"/>
              <a:gd name="connsiteY346" fmla="*/ 6268382 h 6858000"/>
              <a:gd name="connsiteX347" fmla="*/ 4418722 w 7467600"/>
              <a:gd name="connsiteY347" fmla="*/ 6570886 h 6858000"/>
              <a:gd name="connsiteX348" fmla="*/ 4214944 w 7467600"/>
              <a:gd name="connsiteY348" fmla="*/ 6858000 h 6858000"/>
              <a:gd name="connsiteX349" fmla="*/ 4177898 w 7467600"/>
              <a:gd name="connsiteY349" fmla="*/ 6858000 h 6858000"/>
              <a:gd name="connsiteX350" fmla="*/ 4391597 w 7467600"/>
              <a:gd name="connsiteY350" fmla="*/ 6556370 h 6858000"/>
              <a:gd name="connsiteX351" fmla="*/ 4668889 w 7467600"/>
              <a:gd name="connsiteY351" fmla="*/ 6246399 h 6858000"/>
              <a:gd name="connsiteX352" fmla="*/ 5055427 w 7467600"/>
              <a:gd name="connsiteY352" fmla="*/ 5931476 h 6858000"/>
              <a:gd name="connsiteX353" fmla="*/ 5371814 w 7467600"/>
              <a:gd name="connsiteY353" fmla="*/ 5678975 h 6858000"/>
              <a:gd name="connsiteX354" fmla="*/ 4987918 w 7467600"/>
              <a:gd name="connsiteY354" fmla="*/ 5838701 h 6858000"/>
              <a:gd name="connsiteX355" fmla="*/ 4317146 w 7467600"/>
              <a:gd name="connsiteY355" fmla="*/ 6587716 h 6858000"/>
              <a:gd name="connsiteX356" fmla="*/ 4171627 w 7467600"/>
              <a:gd name="connsiteY356" fmla="*/ 6858000 h 6858000"/>
              <a:gd name="connsiteX357" fmla="*/ 4081585 w 7467600"/>
              <a:gd name="connsiteY357" fmla="*/ 6858000 h 6858000"/>
              <a:gd name="connsiteX358" fmla="*/ 4238603 w 7467600"/>
              <a:gd name="connsiteY358" fmla="*/ 6559341 h 6858000"/>
              <a:gd name="connsiteX359" fmla="*/ 4778333 w 7467600"/>
              <a:gd name="connsiteY359" fmla="*/ 5873626 h 6858000"/>
              <a:gd name="connsiteX360" fmla="*/ 5414185 w 7467600"/>
              <a:gd name="connsiteY360" fmla="*/ 5573882 h 6858000"/>
              <a:gd name="connsiteX361" fmla="*/ 5959648 w 7467600"/>
              <a:gd name="connsiteY361" fmla="*/ 4760797 h 6858000"/>
              <a:gd name="connsiteX362" fmla="*/ 5355019 w 7467600"/>
              <a:gd name="connsiteY362" fmla="*/ 4734672 h 6858000"/>
              <a:gd name="connsiteX363" fmla="*/ 5083565 w 7467600"/>
              <a:gd name="connsiteY363" fmla="*/ 5179121 h 6858000"/>
              <a:gd name="connsiteX364" fmla="*/ 4713577 w 7467600"/>
              <a:gd name="connsiteY364" fmla="*/ 5616803 h 6858000"/>
              <a:gd name="connsiteX365" fmla="*/ 3989559 w 7467600"/>
              <a:gd name="connsiteY365" fmla="*/ 6145945 h 6858000"/>
              <a:gd name="connsiteX366" fmla="*/ 3939824 w 7467600"/>
              <a:gd name="connsiteY366" fmla="*/ 6066900 h 6858000"/>
              <a:gd name="connsiteX367" fmla="*/ 4584537 w 7467600"/>
              <a:gd name="connsiteY367" fmla="*/ 5324826 h 6858000"/>
              <a:gd name="connsiteX368" fmla="*/ 5037105 w 7467600"/>
              <a:gd name="connsiteY368" fmla="*/ 5088765 h 6858000"/>
              <a:gd name="connsiteX369" fmla="*/ 5039930 w 7467600"/>
              <a:gd name="connsiteY369" fmla="*/ 5089585 h 6858000"/>
              <a:gd name="connsiteX370" fmla="*/ 5263764 w 7467600"/>
              <a:gd name="connsiteY370" fmla="*/ 4735525 h 6858000"/>
              <a:gd name="connsiteX371" fmla="*/ 4086300 w 7467600"/>
              <a:gd name="connsiteY371" fmla="*/ 4884599 h 6858000"/>
              <a:gd name="connsiteX372" fmla="*/ 4085485 w 7467600"/>
              <a:gd name="connsiteY372" fmla="*/ 4899070 h 6858000"/>
              <a:gd name="connsiteX373" fmla="*/ 3871915 w 7467600"/>
              <a:gd name="connsiteY373" fmla="*/ 5253645 h 6858000"/>
              <a:gd name="connsiteX374" fmla="*/ 3799374 w 7467600"/>
              <a:gd name="connsiteY374" fmla="*/ 5466127 h 6858000"/>
              <a:gd name="connsiteX375" fmla="*/ 3498850 w 7467600"/>
              <a:gd name="connsiteY375" fmla="*/ 6661888 h 6858000"/>
              <a:gd name="connsiteX376" fmla="*/ 3399216 w 7467600"/>
              <a:gd name="connsiteY376" fmla="*/ 6858000 h 6858000"/>
              <a:gd name="connsiteX377" fmla="*/ 3303688 w 7467600"/>
              <a:gd name="connsiteY377" fmla="*/ 6858000 h 6858000"/>
              <a:gd name="connsiteX378" fmla="*/ 3391774 w 7467600"/>
              <a:gd name="connsiteY378" fmla="*/ 6697181 h 6858000"/>
              <a:gd name="connsiteX379" fmla="*/ 3735540 w 7467600"/>
              <a:gd name="connsiteY379" fmla="*/ 5546923 h 6858000"/>
              <a:gd name="connsiteX380" fmla="*/ 3729438 w 7467600"/>
              <a:gd name="connsiteY380" fmla="*/ 5569058 h 6858000"/>
              <a:gd name="connsiteX381" fmla="*/ 3707782 w 7467600"/>
              <a:gd name="connsiteY381" fmla="*/ 5644908 h 6858000"/>
              <a:gd name="connsiteX382" fmla="*/ 3583827 w 7467600"/>
              <a:gd name="connsiteY382" fmla="*/ 6039215 h 6858000"/>
              <a:gd name="connsiteX383" fmla="*/ 3547861 w 7467600"/>
              <a:gd name="connsiteY383" fmla="*/ 6129609 h 6858000"/>
              <a:gd name="connsiteX384" fmla="*/ 3490905 w 7467600"/>
              <a:gd name="connsiteY384" fmla="*/ 6277660 h 6858000"/>
              <a:gd name="connsiteX385" fmla="*/ 3455859 w 7467600"/>
              <a:gd name="connsiteY385" fmla="*/ 6391301 h 6858000"/>
              <a:gd name="connsiteX386" fmla="*/ 3429112 w 7467600"/>
              <a:gd name="connsiteY386" fmla="*/ 6479469 h 6858000"/>
              <a:gd name="connsiteX387" fmla="*/ 3304862 w 7467600"/>
              <a:gd name="connsiteY387" fmla="*/ 6796476 h 6858000"/>
              <a:gd name="connsiteX388" fmla="*/ 3276071 w 7467600"/>
              <a:gd name="connsiteY388" fmla="*/ 6858000 h 6858000"/>
              <a:gd name="connsiteX389" fmla="*/ 3240805 w 7467600"/>
              <a:gd name="connsiteY389" fmla="*/ 6858000 h 6858000"/>
              <a:gd name="connsiteX390" fmla="*/ 3275917 w 7467600"/>
              <a:gd name="connsiteY390" fmla="*/ 6783192 h 6858000"/>
              <a:gd name="connsiteX391" fmla="*/ 3399358 w 7467600"/>
              <a:gd name="connsiteY391" fmla="*/ 6469011 h 6858000"/>
              <a:gd name="connsiteX392" fmla="*/ 3425650 w 7467600"/>
              <a:gd name="connsiteY392" fmla="*/ 6381333 h 6858000"/>
              <a:gd name="connsiteX393" fmla="*/ 3460661 w 7467600"/>
              <a:gd name="connsiteY393" fmla="*/ 6266763 h 6858000"/>
              <a:gd name="connsiteX394" fmla="*/ 3518021 w 7467600"/>
              <a:gd name="connsiteY394" fmla="*/ 6117298 h 6858000"/>
              <a:gd name="connsiteX395" fmla="*/ 3554035 w 7467600"/>
              <a:gd name="connsiteY395" fmla="*/ 6027832 h 6858000"/>
              <a:gd name="connsiteX396" fmla="*/ 3677174 w 7467600"/>
              <a:gd name="connsiteY396" fmla="*/ 5636351 h 6858000"/>
              <a:gd name="connsiteX397" fmla="*/ 3698819 w 7467600"/>
              <a:gd name="connsiteY397" fmla="*/ 5560503 h 6858000"/>
              <a:gd name="connsiteX398" fmla="*/ 3702094 w 7467600"/>
              <a:gd name="connsiteY398" fmla="*/ 5549194 h 6858000"/>
              <a:gd name="connsiteX399" fmla="*/ 3398355 w 7467600"/>
              <a:gd name="connsiteY399" fmla="*/ 6094603 h 6858000"/>
              <a:gd name="connsiteX400" fmla="*/ 3193941 w 7467600"/>
              <a:gd name="connsiteY400" fmla="*/ 6798775 h 6858000"/>
              <a:gd name="connsiteX401" fmla="*/ 3184140 w 7467600"/>
              <a:gd name="connsiteY401" fmla="*/ 6858000 h 6858000"/>
              <a:gd name="connsiteX402" fmla="*/ 3099978 w 7467600"/>
              <a:gd name="connsiteY402" fmla="*/ 6858000 h 6858000"/>
              <a:gd name="connsiteX403" fmla="*/ 3101556 w 7467600"/>
              <a:gd name="connsiteY403" fmla="*/ 6843337 h 6858000"/>
              <a:gd name="connsiteX404" fmla="*/ 3370162 w 7467600"/>
              <a:gd name="connsiteY404" fmla="*/ 5785550 h 6858000"/>
              <a:gd name="connsiteX405" fmla="*/ 3746477 w 7467600"/>
              <a:gd name="connsiteY405" fmla="*/ 5377889 h 6858000"/>
              <a:gd name="connsiteX406" fmla="*/ 3863399 w 7467600"/>
              <a:gd name="connsiteY406" fmla="*/ 5087257 h 6858000"/>
              <a:gd name="connsiteX407" fmla="*/ 3968712 w 7467600"/>
              <a:gd name="connsiteY407" fmla="*/ 4913989 h 6858000"/>
              <a:gd name="connsiteX408" fmla="*/ 2792390 w 7467600"/>
              <a:gd name="connsiteY408" fmla="*/ 5382974 h 6858000"/>
              <a:gd name="connsiteX409" fmla="*/ 2714982 w 7467600"/>
              <a:gd name="connsiteY409" fmla="*/ 5427051 h 6858000"/>
              <a:gd name="connsiteX410" fmla="*/ 2813361 w 7467600"/>
              <a:gd name="connsiteY410" fmla="*/ 6023912 h 6858000"/>
              <a:gd name="connsiteX411" fmla="*/ 2688430 w 7467600"/>
              <a:gd name="connsiteY411" fmla="*/ 6801564 h 6858000"/>
              <a:gd name="connsiteX412" fmla="*/ 2629626 w 7467600"/>
              <a:gd name="connsiteY412" fmla="*/ 6763394 h 6858000"/>
              <a:gd name="connsiteX413" fmla="*/ 2565328 w 7467600"/>
              <a:gd name="connsiteY413" fmla="*/ 5516399 h 6858000"/>
              <a:gd name="connsiteX414" fmla="*/ 1922999 w 7467600"/>
              <a:gd name="connsiteY414" fmla="*/ 5980343 h 6858000"/>
              <a:gd name="connsiteX415" fmla="*/ 1950261 w 7467600"/>
              <a:gd name="connsiteY415" fmla="*/ 6405858 h 6858000"/>
              <a:gd name="connsiteX416" fmla="*/ 2365554 w 7467600"/>
              <a:gd name="connsiteY416" fmla="*/ 6759107 h 6858000"/>
              <a:gd name="connsiteX417" fmla="*/ 2424142 w 7467600"/>
              <a:gd name="connsiteY417" fmla="*/ 6858000 h 6858000"/>
              <a:gd name="connsiteX418" fmla="*/ 2395994 w 7467600"/>
              <a:gd name="connsiteY418" fmla="*/ 6858000 h 6858000"/>
              <a:gd name="connsiteX419" fmla="*/ 2392863 w 7467600"/>
              <a:gd name="connsiteY419" fmla="*/ 6852964 h 6858000"/>
              <a:gd name="connsiteX420" fmla="*/ 2017589 w 7467600"/>
              <a:gd name="connsiteY420" fmla="*/ 6493982 h 6858000"/>
              <a:gd name="connsiteX421" fmla="*/ 2147336 w 7467600"/>
              <a:gd name="connsiteY421" fmla="*/ 6594052 h 6858000"/>
              <a:gd name="connsiteX422" fmla="*/ 2207047 w 7467600"/>
              <a:gd name="connsiteY422" fmla="*/ 6654540 h 6858000"/>
              <a:gd name="connsiteX423" fmla="*/ 2299106 w 7467600"/>
              <a:gd name="connsiteY423" fmla="*/ 6778931 h 6858000"/>
              <a:gd name="connsiteX424" fmla="*/ 2314430 w 7467600"/>
              <a:gd name="connsiteY424" fmla="*/ 6801144 h 6858000"/>
              <a:gd name="connsiteX425" fmla="*/ 2352406 w 7467600"/>
              <a:gd name="connsiteY425" fmla="*/ 6858000 h 6858000"/>
              <a:gd name="connsiteX426" fmla="*/ 2314492 w 7467600"/>
              <a:gd name="connsiteY426" fmla="*/ 6858000 h 6858000"/>
              <a:gd name="connsiteX427" fmla="*/ 2288095 w 7467600"/>
              <a:gd name="connsiteY427" fmla="*/ 6818030 h 6858000"/>
              <a:gd name="connsiteX428" fmla="*/ 2272768 w 7467600"/>
              <a:gd name="connsiteY428" fmla="*/ 6795822 h 6858000"/>
              <a:gd name="connsiteX429" fmla="*/ 2182715 w 7467600"/>
              <a:gd name="connsiteY429" fmla="*/ 6675071 h 6858000"/>
              <a:gd name="connsiteX430" fmla="*/ 2032061 w 7467600"/>
              <a:gd name="connsiteY430" fmla="*/ 6541380 h 6858000"/>
              <a:gd name="connsiteX431" fmla="*/ 2257220 w 7467600"/>
              <a:gd name="connsiteY431" fmla="*/ 6826257 h 6858000"/>
              <a:gd name="connsiteX432" fmla="*/ 2281324 w 7467600"/>
              <a:gd name="connsiteY432" fmla="*/ 6858000 h 6858000"/>
              <a:gd name="connsiteX433" fmla="*/ 2242860 w 7467600"/>
              <a:gd name="connsiteY433" fmla="*/ 6858000 h 6858000"/>
              <a:gd name="connsiteX434" fmla="*/ 2232818 w 7467600"/>
              <a:gd name="connsiteY434" fmla="*/ 6844926 h 6858000"/>
              <a:gd name="connsiteX435" fmla="*/ 1990172 w 7467600"/>
              <a:gd name="connsiteY435" fmla="*/ 6542121 h 6858000"/>
              <a:gd name="connsiteX436" fmla="*/ 2124090 w 7467600"/>
              <a:gd name="connsiteY436" fmla="*/ 6761017 h 6858000"/>
              <a:gd name="connsiteX437" fmla="*/ 2200380 w 7467600"/>
              <a:gd name="connsiteY437" fmla="*/ 6858000 h 6858000"/>
              <a:gd name="connsiteX438" fmla="*/ 2147507 w 7467600"/>
              <a:gd name="connsiteY438" fmla="*/ 6858000 h 6858000"/>
              <a:gd name="connsiteX439" fmla="*/ 2070668 w 7467600"/>
              <a:gd name="connsiteY439" fmla="*/ 6761520 h 6858000"/>
              <a:gd name="connsiteX440" fmla="*/ 1975142 w 7467600"/>
              <a:gd name="connsiteY440" fmla="*/ 6585570 h 6858000"/>
              <a:gd name="connsiteX441" fmla="*/ 2050035 w 7467600"/>
              <a:gd name="connsiteY441" fmla="*/ 6813345 h 6858000"/>
              <a:gd name="connsiteX442" fmla="*/ 2063025 w 7467600"/>
              <a:gd name="connsiteY442" fmla="*/ 6858000 h 6858000"/>
              <a:gd name="connsiteX443" fmla="*/ 2021675 w 7467600"/>
              <a:gd name="connsiteY443" fmla="*/ 6858000 h 6858000"/>
              <a:gd name="connsiteX444" fmla="*/ 2019308 w 7467600"/>
              <a:gd name="connsiteY444" fmla="*/ 6847118 h 6858000"/>
              <a:gd name="connsiteX445" fmla="*/ 1938835 w 7467600"/>
              <a:gd name="connsiteY445" fmla="*/ 6551160 h 6858000"/>
              <a:gd name="connsiteX446" fmla="*/ 1953230 w 7467600"/>
              <a:gd name="connsiteY446" fmla="*/ 6759699 h 6858000"/>
              <a:gd name="connsiteX447" fmla="*/ 1956763 w 7467600"/>
              <a:gd name="connsiteY447" fmla="*/ 6778191 h 6858000"/>
              <a:gd name="connsiteX448" fmla="*/ 1967925 w 7467600"/>
              <a:gd name="connsiteY448" fmla="*/ 6858000 h 6858000"/>
              <a:gd name="connsiteX449" fmla="*/ 1936622 w 7467600"/>
              <a:gd name="connsiteY449" fmla="*/ 6858000 h 6858000"/>
              <a:gd name="connsiteX450" fmla="*/ 1926261 w 7467600"/>
              <a:gd name="connsiteY450" fmla="*/ 6784064 h 6858000"/>
              <a:gd name="connsiteX451" fmla="*/ 1922724 w 7467600"/>
              <a:gd name="connsiteY451" fmla="*/ 6765577 h 6858000"/>
              <a:gd name="connsiteX452" fmla="*/ 1904650 w 7467600"/>
              <a:gd name="connsiteY452" fmla="*/ 6639616 h 6858000"/>
              <a:gd name="connsiteX453" fmla="*/ 1885273 w 7467600"/>
              <a:gd name="connsiteY453" fmla="*/ 6858000 h 6858000"/>
              <a:gd name="connsiteX454" fmla="*/ 1854363 w 7467600"/>
              <a:gd name="connsiteY454" fmla="*/ 6858000 h 6858000"/>
              <a:gd name="connsiteX455" fmla="*/ 1880391 w 7467600"/>
              <a:gd name="connsiteY455" fmla="*/ 6603796 h 6858000"/>
              <a:gd name="connsiteX456" fmla="*/ 1818273 w 7467600"/>
              <a:gd name="connsiteY456" fmla="*/ 6715729 h 6858000"/>
              <a:gd name="connsiteX457" fmla="*/ 1794691 w 7467600"/>
              <a:gd name="connsiteY457" fmla="*/ 6843239 h 6858000"/>
              <a:gd name="connsiteX458" fmla="*/ 1794914 w 7467600"/>
              <a:gd name="connsiteY458" fmla="*/ 6858000 h 6858000"/>
              <a:gd name="connsiteX459" fmla="*/ 1746128 w 7467600"/>
              <a:gd name="connsiteY459" fmla="*/ 6858000 h 6858000"/>
              <a:gd name="connsiteX460" fmla="*/ 1753934 w 7467600"/>
              <a:gd name="connsiteY460" fmla="*/ 6724796 h 6858000"/>
              <a:gd name="connsiteX461" fmla="*/ 1792053 w 7467600"/>
              <a:gd name="connsiteY461" fmla="*/ 6572396 h 6858000"/>
              <a:gd name="connsiteX462" fmla="*/ 1862248 w 7467600"/>
              <a:gd name="connsiteY462" fmla="*/ 6266397 h 6858000"/>
              <a:gd name="connsiteX463" fmla="*/ 1862250 w 7467600"/>
              <a:gd name="connsiteY463" fmla="*/ 6033531 h 6858000"/>
              <a:gd name="connsiteX464" fmla="*/ 1211999 w 7467600"/>
              <a:gd name="connsiteY464" fmla="*/ 6683610 h 6858000"/>
              <a:gd name="connsiteX465" fmla="*/ 1213266 w 7467600"/>
              <a:gd name="connsiteY465" fmla="*/ 6691947 h 6858000"/>
              <a:gd name="connsiteX466" fmla="*/ 1203370 w 7467600"/>
              <a:gd name="connsiteY466" fmla="*/ 6850676 h 6858000"/>
              <a:gd name="connsiteX467" fmla="*/ 1203671 w 7467600"/>
              <a:gd name="connsiteY467" fmla="*/ 6858000 h 6858000"/>
              <a:gd name="connsiteX468" fmla="*/ 1143180 w 7467600"/>
              <a:gd name="connsiteY468" fmla="*/ 6858000 h 6858000"/>
              <a:gd name="connsiteX469" fmla="*/ 1142176 w 7467600"/>
              <a:gd name="connsiteY469" fmla="*/ 6766045 h 6858000"/>
              <a:gd name="connsiteX470" fmla="*/ 1067484 w 7467600"/>
              <a:gd name="connsiteY470" fmla="*/ 6858000 h 6858000"/>
              <a:gd name="connsiteX471" fmla="*/ 953928 w 7467600"/>
              <a:gd name="connsiteY471" fmla="*/ 6858000 h 6858000"/>
              <a:gd name="connsiteX472" fmla="*/ 959715 w 7467600"/>
              <a:gd name="connsiteY472" fmla="*/ 6850185 h 6858000"/>
              <a:gd name="connsiteX473" fmla="*/ 1483788 w 7467600"/>
              <a:gd name="connsiteY473" fmla="*/ 6259174 h 6858000"/>
              <a:gd name="connsiteX474" fmla="*/ 1100671 w 7467600"/>
              <a:gd name="connsiteY474" fmla="*/ 6252137 h 6858000"/>
              <a:gd name="connsiteX475" fmla="*/ 1090144 w 7467600"/>
              <a:gd name="connsiteY475" fmla="*/ 6256748 h 6858000"/>
              <a:gd name="connsiteX476" fmla="*/ 1095872 w 7467600"/>
              <a:gd name="connsiteY476" fmla="*/ 6271892 h 6858000"/>
              <a:gd name="connsiteX477" fmla="*/ 262785 w 7467600"/>
              <a:gd name="connsiteY477" fmla="*/ 6845450 h 6858000"/>
              <a:gd name="connsiteX478" fmla="*/ 209968 w 7467600"/>
              <a:gd name="connsiteY478" fmla="*/ 6770713 h 6858000"/>
              <a:gd name="connsiteX479" fmla="*/ 873460 w 7467600"/>
              <a:gd name="connsiteY479" fmla="*/ 6253768 h 6858000"/>
              <a:gd name="connsiteX480" fmla="*/ 192686 w 7467600"/>
              <a:gd name="connsiteY480" fmla="*/ 5849257 h 6858000"/>
              <a:gd name="connsiteX481" fmla="*/ 4696 w 7467600"/>
              <a:gd name="connsiteY481" fmla="*/ 5697668 h 6858000"/>
              <a:gd name="connsiteX482" fmla="*/ 0 w 7467600"/>
              <a:gd name="connsiteY482" fmla="*/ 5689984 h 6858000"/>
              <a:gd name="connsiteX483" fmla="*/ 0 w 7467600"/>
              <a:gd name="connsiteY483" fmla="*/ 5513472 h 6858000"/>
              <a:gd name="connsiteX484" fmla="*/ 174101 w 7467600"/>
              <a:gd name="connsiteY484" fmla="*/ 5620277 h 6858000"/>
              <a:gd name="connsiteX485" fmla="*/ 891800 w 7467600"/>
              <a:gd name="connsiteY485" fmla="*/ 6036935 h 6858000"/>
              <a:gd name="connsiteX486" fmla="*/ 1072219 w 7467600"/>
              <a:gd name="connsiteY486" fmla="*/ 6169443 h 6858000"/>
              <a:gd name="connsiteX487" fmla="*/ 1074117 w 7467600"/>
              <a:gd name="connsiteY487" fmla="*/ 6170301 h 6858000"/>
              <a:gd name="connsiteX488" fmla="*/ 1083114 w 7467600"/>
              <a:gd name="connsiteY488" fmla="*/ 6174131 h 6858000"/>
              <a:gd name="connsiteX489" fmla="*/ 1543010 w 7467600"/>
              <a:gd name="connsiteY489" fmla="*/ 6191140 h 6858000"/>
              <a:gd name="connsiteX490" fmla="*/ 1551080 w 7467600"/>
              <a:gd name="connsiteY490" fmla="*/ 6195006 h 6858000"/>
              <a:gd name="connsiteX491" fmla="*/ 2345443 w 7467600"/>
              <a:gd name="connsiteY491" fmla="*/ 5549882 h 6858000"/>
              <a:gd name="connsiteX492" fmla="*/ 1721499 w 7467600"/>
              <a:gd name="connsiteY492" fmla="*/ 5599969 h 6858000"/>
              <a:gd name="connsiteX493" fmla="*/ 767716 w 7467600"/>
              <a:gd name="connsiteY493" fmla="*/ 5472768 h 6858000"/>
              <a:gd name="connsiteX494" fmla="*/ 722147 w 7467600"/>
              <a:gd name="connsiteY494" fmla="*/ 5393091 h 6858000"/>
              <a:gd name="connsiteX495" fmla="*/ 1485552 w 7467600"/>
              <a:gd name="connsiteY495" fmla="*/ 5313202 h 6858000"/>
              <a:gd name="connsiteX496" fmla="*/ 2143004 w 7467600"/>
              <a:gd name="connsiteY496" fmla="*/ 5402420 h 6858000"/>
              <a:gd name="connsiteX497" fmla="*/ 1933391 w 7467600"/>
              <a:gd name="connsiteY497" fmla="*/ 5156971 h 6858000"/>
              <a:gd name="connsiteX498" fmla="*/ 1827118 w 7467600"/>
              <a:gd name="connsiteY498" fmla="*/ 4968410 h 6858000"/>
              <a:gd name="connsiteX499" fmla="*/ 1837349 w 7467600"/>
              <a:gd name="connsiteY499" fmla="*/ 4956357 h 6858000"/>
              <a:gd name="connsiteX500" fmla="*/ 2162835 w 7467600"/>
              <a:gd name="connsiteY500" fmla="*/ 5187853 h 6858000"/>
              <a:gd name="connsiteX501" fmla="*/ 2257167 w 7467600"/>
              <a:gd name="connsiteY501" fmla="*/ 5462123 h 6858000"/>
              <a:gd name="connsiteX502" fmla="*/ 2261598 w 7467600"/>
              <a:gd name="connsiteY502" fmla="*/ 5467998 h 6858000"/>
              <a:gd name="connsiteX503" fmla="*/ 2437177 w 7467600"/>
              <a:gd name="connsiteY503" fmla="*/ 5479608 h 6858000"/>
              <a:gd name="connsiteX504" fmla="*/ 2445247 w 7467600"/>
              <a:gd name="connsiteY504" fmla="*/ 5483476 h 6858000"/>
              <a:gd name="connsiteX505" fmla="*/ 2743626 w 7467600"/>
              <a:gd name="connsiteY505" fmla="*/ 5304819 h 6858000"/>
              <a:gd name="connsiteX506" fmla="*/ 3048102 w 7467600"/>
              <a:gd name="connsiteY506" fmla="*/ 5150595 h 6858000"/>
              <a:gd name="connsiteX507" fmla="*/ 1799414 w 7467600"/>
              <a:gd name="connsiteY507" fmla="*/ 4694732 h 6858000"/>
              <a:gd name="connsiteX508" fmla="*/ 1771735 w 7467600"/>
              <a:gd name="connsiteY508" fmla="*/ 4619929 h 6858000"/>
              <a:gd name="connsiteX509" fmla="*/ 3104273 w 7467600"/>
              <a:gd name="connsiteY509" fmla="*/ 5076159 h 6858000"/>
              <a:gd name="connsiteX510" fmla="*/ 3113245 w 7467600"/>
              <a:gd name="connsiteY510" fmla="*/ 5090705 h 6858000"/>
              <a:gd name="connsiteX511" fmla="*/ 3126294 w 7467600"/>
              <a:gd name="connsiteY511" fmla="*/ 5114400 h 6858000"/>
              <a:gd name="connsiteX512" fmla="*/ 3937433 w 7467600"/>
              <a:gd name="connsiteY512" fmla="*/ 4830473 h 6858000"/>
              <a:gd name="connsiteX513" fmla="*/ 3590475 w 7467600"/>
              <a:gd name="connsiteY513" fmla="*/ 4597974 h 6858000"/>
              <a:gd name="connsiteX514" fmla="*/ 3100264 w 7467600"/>
              <a:gd name="connsiteY514" fmla="*/ 4579845 h 6858000"/>
              <a:gd name="connsiteX515" fmla="*/ 2183576 w 7467600"/>
              <a:gd name="connsiteY515" fmla="*/ 4227150 h 6858000"/>
              <a:gd name="connsiteX516" fmla="*/ 2151029 w 7467600"/>
              <a:gd name="connsiteY516" fmla="*/ 4146947 h 6858000"/>
              <a:gd name="connsiteX517" fmla="*/ 3563434 w 7467600"/>
              <a:gd name="connsiteY517" fmla="*/ 4469115 h 6858000"/>
              <a:gd name="connsiteX518" fmla="*/ 3177952 w 7467600"/>
              <a:gd name="connsiteY518" fmla="*/ 3657386 h 6858000"/>
              <a:gd name="connsiteX519" fmla="*/ 3189263 w 7467600"/>
              <a:gd name="connsiteY519" fmla="*/ 3625726 h 6858000"/>
              <a:gd name="connsiteX520" fmla="*/ 3560912 w 7467600"/>
              <a:gd name="connsiteY520" fmla="*/ 4079863 h 6858000"/>
              <a:gd name="connsiteX521" fmla="*/ 3626636 w 7467600"/>
              <a:gd name="connsiteY521" fmla="*/ 4512230 h 6858000"/>
              <a:gd name="connsiteX522" fmla="*/ 3653088 w 7467600"/>
              <a:gd name="connsiteY522" fmla="*/ 4521417 h 6858000"/>
              <a:gd name="connsiteX523" fmla="*/ 3988128 w 7467600"/>
              <a:gd name="connsiteY523" fmla="*/ 4817267 h 6858000"/>
              <a:gd name="connsiteX524" fmla="*/ 4830582 w 7467600"/>
              <a:gd name="connsiteY524" fmla="*/ 4676000 h 6858000"/>
              <a:gd name="connsiteX525" fmla="*/ 4830100 w 7467600"/>
              <a:gd name="connsiteY525" fmla="*/ 4675554 h 6858000"/>
              <a:gd name="connsiteX526" fmla="*/ 4036318 w 7467600"/>
              <a:gd name="connsiteY526" fmla="*/ 4147013 h 6858000"/>
              <a:gd name="connsiteX527" fmla="*/ 3432098 w 7467600"/>
              <a:gd name="connsiteY527" fmla="*/ 3537312 h 6858000"/>
              <a:gd name="connsiteX528" fmla="*/ 3446761 w 7467600"/>
              <a:gd name="connsiteY528" fmla="*/ 3461278 h 6858000"/>
              <a:gd name="connsiteX529" fmla="*/ 4419733 w 7467600"/>
              <a:gd name="connsiteY529" fmla="*/ 3963555 h 6858000"/>
              <a:gd name="connsiteX530" fmla="*/ 4781371 w 7467600"/>
              <a:gd name="connsiteY530" fmla="*/ 4458604 h 6858000"/>
              <a:gd name="connsiteX531" fmla="*/ 4780440 w 7467600"/>
              <a:gd name="connsiteY531" fmla="*/ 4470290 h 6858000"/>
              <a:gd name="connsiteX532" fmla="*/ 4898954 w 7467600"/>
              <a:gd name="connsiteY532" fmla="*/ 4662092 h 6858000"/>
              <a:gd name="connsiteX533" fmla="*/ 4900699 w 7467600"/>
              <a:gd name="connsiteY533" fmla="*/ 4670867 h 6858000"/>
              <a:gd name="connsiteX534" fmla="*/ 5714511 w 7467600"/>
              <a:gd name="connsiteY534" fmla="*/ 4663483 h 6858000"/>
              <a:gd name="connsiteX535" fmla="*/ 5464793 w 7467600"/>
              <a:gd name="connsiteY535" fmla="*/ 4393556 h 6858000"/>
              <a:gd name="connsiteX536" fmla="*/ 5461897 w 7467600"/>
              <a:gd name="connsiteY536" fmla="*/ 4390879 h 6858000"/>
              <a:gd name="connsiteX537" fmla="*/ 4294126 w 7467600"/>
              <a:gd name="connsiteY537" fmla="*/ 3303048 h 6858000"/>
              <a:gd name="connsiteX538" fmla="*/ 4305321 w 7467600"/>
              <a:gd name="connsiteY538" fmla="*/ 3256953 h 6858000"/>
              <a:gd name="connsiteX539" fmla="*/ 4949299 w 7467600"/>
              <a:gd name="connsiteY539" fmla="*/ 3766336 h 6858000"/>
              <a:gd name="connsiteX540" fmla="*/ 5291452 w 7467600"/>
              <a:gd name="connsiteY540" fmla="*/ 4076801 h 6858000"/>
              <a:gd name="connsiteX541" fmla="*/ 5434998 w 7467600"/>
              <a:gd name="connsiteY541" fmla="*/ 4254100 h 6858000"/>
              <a:gd name="connsiteX542" fmla="*/ 5351015 w 7467600"/>
              <a:gd name="connsiteY542" fmla="*/ 3760989 h 6858000"/>
              <a:gd name="connsiteX543" fmla="*/ 5413780 w 7467600"/>
              <a:gd name="connsiteY543" fmla="*/ 2966265 h 6858000"/>
              <a:gd name="connsiteX544" fmla="*/ 5425627 w 7467600"/>
              <a:gd name="connsiteY544" fmla="*/ 2954192 h 6858000"/>
              <a:gd name="connsiteX545" fmla="*/ 6604735 w 7467600"/>
              <a:gd name="connsiteY545" fmla="*/ 2041381 h 6858000"/>
              <a:gd name="connsiteX546" fmla="*/ 7204487 w 7467600"/>
              <a:gd name="connsiteY546" fmla="*/ 2742112 h 6858000"/>
              <a:gd name="connsiteX547" fmla="*/ 7131592 w 7467600"/>
              <a:gd name="connsiteY547" fmla="*/ 2672096 h 6858000"/>
              <a:gd name="connsiteX548" fmla="*/ 6996344 w 7467600"/>
              <a:gd name="connsiteY548" fmla="*/ 2518310 h 6858000"/>
              <a:gd name="connsiteX549" fmla="*/ 6735495 w 7467600"/>
              <a:gd name="connsiteY549" fmla="*/ 2196890 h 6858000"/>
              <a:gd name="connsiteX550" fmla="*/ 6721901 w 7467600"/>
              <a:gd name="connsiteY550" fmla="*/ 2179274 h 6858000"/>
              <a:gd name="connsiteX551" fmla="*/ 6604735 w 7467600"/>
              <a:gd name="connsiteY551" fmla="*/ 2041381 h 6858000"/>
              <a:gd name="connsiteX552" fmla="*/ 6591670 w 7467600"/>
              <a:gd name="connsiteY552" fmla="*/ 1988277 h 6858000"/>
              <a:gd name="connsiteX553" fmla="*/ 6747349 w 7467600"/>
              <a:gd name="connsiteY553" fmla="*/ 2160069 h 6858000"/>
              <a:gd name="connsiteX554" fmla="*/ 6760943 w 7467600"/>
              <a:gd name="connsiteY554" fmla="*/ 2177686 h 6858000"/>
              <a:gd name="connsiteX555" fmla="*/ 7021065 w 7467600"/>
              <a:gd name="connsiteY555" fmla="*/ 2498102 h 6858000"/>
              <a:gd name="connsiteX556" fmla="*/ 7155223 w 7467600"/>
              <a:gd name="connsiteY556" fmla="*/ 2650386 h 6858000"/>
              <a:gd name="connsiteX557" fmla="*/ 7203167 w 7467600"/>
              <a:gd name="connsiteY557" fmla="*/ 2697288 h 6858000"/>
              <a:gd name="connsiteX558" fmla="*/ 6937703 w 7467600"/>
              <a:gd name="connsiteY558" fmla="*/ 2321981 h 6858000"/>
              <a:gd name="connsiteX559" fmla="*/ 6591670 w 7467600"/>
              <a:gd name="connsiteY559" fmla="*/ 1988277 h 6858000"/>
              <a:gd name="connsiteX560" fmla="*/ 5798671 w 7467600"/>
              <a:gd name="connsiteY560" fmla="*/ 1981601 h 6858000"/>
              <a:gd name="connsiteX561" fmla="*/ 5754709 w 7467600"/>
              <a:gd name="connsiteY561" fmla="*/ 2071454 h 6858000"/>
              <a:gd name="connsiteX562" fmla="*/ 5763044 w 7467600"/>
              <a:gd name="connsiteY562" fmla="*/ 2842206 h 6858000"/>
              <a:gd name="connsiteX563" fmla="*/ 5764974 w 7467600"/>
              <a:gd name="connsiteY563" fmla="*/ 2799609 h 6858000"/>
              <a:gd name="connsiteX564" fmla="*/ 5767665 w 7467600"/>
              <a:gd name="connsiteY564" fmla="*/ 2666409 h 6858000"/>
              <a:gd name="connsiteX565" fmla="*/ 5763055 w 7467600"/>
              <a:gd name="connsiteY565" fmla="*/ 2579705 h 6858000"/>
              <a:gd name="connsiteX566" fmla="*/ 5758079 w 7467600"/>
              <a:gd name="connsiteY566" fmla="*/ 2492508 h 6858000"/>
              <a:gd name="connsiteX567" fmla="*/ 5779325 w 7467600"/>
              <a:gd name="connsiteY567" fmla="*/ 2197069 h 6858000"/>
              <a:gd name="connsiteX568" fmla="*/ 5798671 w 7467600"/>
              <a:gd name="connsiteY568" fmla="*/ 1981601 h 6858000"/>
              <a:gd name="connsiteX569" fmla="*/ 5829202 w 7467600"/>
              <a:gd name="connsiteY569" fmla="*/ 1971679 h 6858000"/>
              <a:gd name="connsiteX570" fmla="*/ 5809558 w 7467600"/>
              <a:gd name="connsiteY570" fmla="*/ 2198043 h 6858000"/>
              <a:gd name="connsiteX571" fmla="*/ 5788653 w 7467600"/>
              <a:gd name="connsiteY571" fmla="*/ 2489430 h 6858000"/>
              <a:gd name="connsiteX572" fmla="*/ 5793439 w 7467600"/>
              <a:gd name="connsiteY572" fmla="*/ 2575235 h 6858000"/>
              <a:gd name="connsiteX573" fmla="*/ 5796837 w 7467600"/>
              <a:gd name="connsiteY573" fmla="*/ 2637633 h 6858000"/>
              <a:gd name="connsiteX574" fmla="*/ 5818614 w 7467600"/>
              <a:gd name="connsiteY574" fmla="*/ 2473055 h 6858000"/>
              <a:gd name="connsiteX575" fmla="*/ 5829202 w 7467600"/>
              <a:gd name="connsiteY575" fmla="*/ 1971679 h 6858000"/>
              <a:gd name="connsiteX576" fmla="*/ 5911389 w 7467600"/>
              <a:gd name="connsiteY576" fmla="*/ 1898371 h 6858000"/>
              <a:gd name="connsiteX577" fmla="*/ 6237627 w 7467600"/>
              <a:gd name="connsiteY577" fmla="*/ 2231921 h 6858000"/>
              <a:gd name="connsiteX578" fmla="*/ 5911389 w 7467600"/>
              <a:gd name="connsiteY578" fmla="*/ 1898371 h 6858000"/>
              <a:gd name="connsiteX579" fmla="*/ 6944437 w 7467600"/>
              <a:gd name="connsiteY579" fmla="*/ 1575402 h 6858000"/>
              <a:gd name="connsiteX580" fmla="*/ 6304730 w 7467600"/>
              <a:gd name="connsiteY580" fmla="*/ 1766654 h 6858000"/>
              <a:gd name="connsiteX581" fmla="*/ 6944437 w 7467600"/>
              <a:gd name="connsiteY581" fmla="*/ 1575402 h 6858000"/>
              <a:gd name="connsiteX582" fmla="*/ 7019523 w 7467600"/>
              <a:gd name="connsiteY582" fmla="*/ 1519450 h 6858000"/>
              <a:gd name="connsiteX583" fmla="*/ 6298091 w 7467600"/>
              <a:gd name="connsiteY583" fmla="*/ 1737122 h 6858000"/>
              <a:gd name="connsiteX584" fmla="*/ 7019523 w 7467600"/>
              <a:gd name="connsiteY584" fmla="*/ 1519450 h 6858000"/>
              <a:gd name="connsiteX585" fmla="*/ 2399523 w 7467600"/>
              <a:gd name="connsiteY585" fmla="*/ 1428234 h 6858000"/>
              <a:gd name="connsiteX586" fmla="*/ 2224982 w 7467600"/>
              <a:gd name="connsiteY586" fmla="*/ 1826201 h 6858000"/>
              <a:gd name="connsiteX587" fmla="*/ 2096099 w 7467600"/>
              <a:gd name="connsiteY587" fmla="*/ 2345900 h 6858000"/>
              <a:gd name="connsiteX588" fmla="*/ 2283317 w 7467600"/>
              <a:gd name="connsiteY588" fmla="*/ 1796925 h 6858000"/>
              <a:gd name="connsiteX589" fmla="*/ 2399523 w 7467600"/>
              <a:gd name="connsiteY589" fmla="*/ 1428234 h 6858000"/>
              <a:gd name="connsiteX590" fmla="*/ 2448558 w 7467600"/>
              <a:gd name="connsiteY590" fmla="*/ 1373435 h 6858000"/>
              <a:gd name="connsiteX591" fmla="*/ 2312521 w 7467600"/>
              <a:gd name="connsiteY591" fmla="*/ 1806140 h 6858000"/>
              <a:gd name="connsiteX592" fmla="*/ 2127533 w 7467600"/>
              <a:gd name="connsiteY592" fmla="*/ 2348380 h 6858000"/>
              <a:gd name="connsiteX593" fmla="*/ 2358080 w 7467600"/>
              <a:gd name="connsiteY593" fmla="*/ 1866134 h 6858000"/>
              <a:gd name="connsiteX594" fmla="*/ 2407436 w 7467600"/>
              <a:gd name="connsiteY594" fmla="*/ 1651070 h 6858000"/>
              <a:gd name="connsiteX595" fmla="*/ 2448558 w 7467600"/>
              <a:gd name="connsiteY595" fmla="*/ 1373435 h 6858000"/>
              <a:gd name="connsiteX596" fmla="*/ 278707 w 7467600"/>
              <a:gd name="connsiteY596" fmla="*/ 1352270 h 6858000"/>
              <a:gd name="connsiteX597" fmla="*/ 321570 w 7467600"/>
              <a:gd name="connsiteY597" fmla="*/ 1861610 h 6858000"/>
              <a:gd name="connsiteX598" fmla="*/ 294281 w 7467600"/>
              <a:gd name="connsiteY598" fmla="*/ 1440658 h 6858000"/>
              <a:gd name="connsiteX599" fmla="*/ 278707 w 7467600"/>
              <a:gd name="connsiteY599" fmla="*/ 1352270 h 6858000"/>
              <a:gd name="connsiteX600" fmla="*/ 1423821 w 7467600"/>
              <a:gd name="connsiteY600" fmla="*/ 1351958 h 6858000"/>
              <a:gd name="connsiteX601" fmla="*/ 1638521 w 7467600"/>
              <a:gd name="connsiteY601" fmla="*/ 1908470 h 6858000"/>
              <a:gd name="connsiteX602" fmla="*/ 1754199 w 7467600"/>
              <a:gd name="connsiteY602" fmla="*/ 2149284 h 6858000"/>
              <a:gd name="connsiteX603" fmla="*/ 1908359 w 7467600"/>
              <a:gd name="connsiteY603" fmla="*/ 2364988 h 6858000"/>
              <a:gd name="connsiteX604" fmla="*/ 1647661 w 7467600"/>
              <a:gd name="connsiteY604" fmla="*/ 1825945 h 6858000"/>
              <a:gd name="connsiteX605" fmla="*/ 1423821 w 7467600"/>
              <a:gd name="connsiteY605" fmla="*/ 1351958 h 6858000"/>
              <a:gd name="connsiteX606" fmla="*/ 1431890 w 7467600"/>
              <a:gd name="connsiteY606" fmla="*/ 1306475 h 6858000"/>
              <a:gd name="connsiteX607" fmla="*/ 1507597 w 7467600"/>
              <a:gd name="connsiteY607" fmla="*/ 1446132 h 6858000"/>
              <a:gd name="connsiteX608" fmla="*/ 1674586 w 7467600"/>
              <a:gd name="connsiteY608" fmla="*/ 1813832 h 6858000"/>
              <a:gd name="connsiteX609" fmla="*/ 1815950 w 7467600"/>
              <a:gd name="connsiteY609" fmla="*/ 2128564 h 6858000"/>
              <a:gd name="connsiteX610" fmla="*/ 1984242 w 7467600"/>
              <a:gd name="connsiteY610" fmla="*/ 2430829 h 6858000"/>
              <a:gd name="connsiteX611" fmla="*/ 2014023 w 7467600"/>
              <a:gd name="connsiteY611" fmla="*/ 2450995 h 6858000"/>
              <a:gd name="connsiteX612" fmla="*/ 1747337 w 7467600"/>
              <a:gd name="connsiteY612" fmla="*/ 1855264 h 6858000"/>
              <a:gd name="connsiteX613" fmla="*/ 1533749 w 7467600"/>
              <a:gd name="connsiteY613" fmla="*/ 1478656 h 6858000"/>
              <a:gd name="connsiteX614" fmla="*/ 1431890 w 7467600"/>
              <a:gd name="connsiteY614" fmla="*/ 1306475 h 6858000"/>
              <a:gd name="connsiteX615" fmla="*/ 5052692 w 7467600"/>
              <a:gd name="connsiteY615" fmla="*/ 1292994 h 6858000"/>
              <a:gd name="connsiteX616" fmla="*/ 5200661 w 7467600"/>
              <a:gd name="connsiteY616" fmla="*/ 1635186 h 6858000"/>
              <a:gd name="connsiteX617" fmla="*/ 5297138 w 7467600"/>
              <a:gd name="connsiteY617" fmla="*/ 1906351 h 6858000"/>
              <a:gd name="connsiteX618" fmla="*/ 5052692 w 7467600"/>
              <a:gd name="connsiteY618" fmla="*/ 1292994 h 6858000"/>
              <a:gd name="connsiteX619" fmla="*/ 5009948 w 7467600"/>
              <a:gd name="connsiteY619" fmla="*/ 1273619 h 6858000"/>
              <a:gd name="connsiteX620" fmla="*/ 5121777 w 7467600"/>
              <a:gd name="connsiteY620" fmla="*/ 1654213 h 6858000"/>
              <a:gd name="connsiteX621" fmla="*/ 5293545 w 7467600"/>
              <a:gd name="connsiteY621" fmla="*/ 2072247 h 6858000"/>
              <a:gd name="connsiteX622" fmla="*/ 5294042 w 7467600"/>
              <a:gd name="connsiteY622" fmla="*/ 2065019 h 6858000"/>
              <a:gd name="connsiteX623" fmla="*/ 5171936 w 7467600"/>
              <a:gd name="connsiteY623" fmla="*/ 1647613 h 6858000"/>
              <a:gd name="connsiteX624" fmla="*/ 5009948 w 7467600"/>
              <a:gd name="connsiteY624" fmla="*/ 1273619 h 6858000"/>
              <a:gd name="connsiteX625" fmla="*/ 655236 w 7467600"/>
              <a:gd name="connsiteY625" fmla="*/ 1268632 h 6858000"/>
              <a:gd name="connsiteX626" fmla="*/ 839521 w 7467600"/>
              <a:gd name="connsiteY626" fmla="*/ 1685315 h 6858000"/>
              <a:gd name="connsiteX627" fmla="*/ 1109416 w 7467600"/>
              <a:gd name="connsiteY627" fmla="*/ 2061663 h 6858000"/>
              <a:gd name="connsiteX628" fmla="*/ 1298300 w 7467600"/>
              <a:gd name="connsiteY628" fmla="*/ 2247742 h 6858000"/>
              <a:gd name="connsiteX629" fmla="*/ 1125871 w 7467600"/>
              <a:gd name="connsiteY629" fmla="*/ 1989513 h 6858000"/>
              <a:gd name="connsiteX630" fmla="*/ 981574 w 7467600"/>
              <a:gd name="connsiteY630" fmla="*/ 1783157 h 6858000"/>
              <a:gd name="connsiteX631" fmla="*/ 922198 w 7467600"/>
              <a:gd name="connsiteY631" fmla="*/ 1677437 h 6858000"/>
              <a:gd name="connsiteX632" fmla="*/ 869293 w 7467600"/>
              <a:gd name="connsiteY632" fmla="*/ 1583214 h 6858000"/>
              <a:gd name="connsiteX633" fmla="*/ 751431 w 7467600"/>
              <a:gd name="connsiteY633" fmla="*/ 1405731 h 6858000"/>
              <a:gd name="connsiteX634" fmla="*/ 655236 w 7467600"/>
              <a:gd name="connsiteY634" fmla="*/ 1268632 h 6858000"/>
              <a:gd name="connsiteX635" fmla="*/ 6516292 w 7467600"/>
              <a:gd name="connsiteY635" fmla="*/ 1263064 h 6858000"/>
              <a:gd name="connsiteX636" fmla="*/ 5736320 w 7467600"/>
              <a:gd name="connsiteY636" fmla="*/ 1501803 h 6858000"/>
              <a:gd name="connsiteX637" fmla="*/ 6516292 w 7467600"/>
              <a:gd name="connsiteY637" fmla="*/ 1263064 h 6858000"/>
              <a:gd name="connsiteX638" fmla="*/ 291466 w 7467600"/>
              <a:gd name="connsiteY638" fmla="*/ 1250369 h 6858000"/>
              <a:gd name="connsiteX639" fmla="*/ 323180 w 7467600"/>
              <a:gd name="connsiteY639" fmla="*/ 1435283 h 6858000"/>
              <a:gd name="connsiteX640" fmla="*/ 349381 w 7467600"/>
              <a:gd name="connsiteY640" fmla="*/ 1875041 h 6858000"/>
              <a:gd name="connsiteX641" fmla="*/ 374363 w 7467600"/>
              <a:gd name="connsiteY641" fmla="*/ 1506494 h 6858000"/>
              <a:gd name="connsiteX642" fmla="*/ 302168 w 7467600"/>
              <a:gd name="connsiteY642" fmla="*/ 1274495 h 6858000"/>
              <a:gd name="connsiteX643" fmla="*/ 291466 w 7467600"/>
              <a:gd name="connsiteY643" fmla="*/ 1250369 h 6858000"/>
              <a:gd name="connsiteX644" fmla="*/ 678222 w 7467600"/>
              <a:gd name="connsiteY644" fmla="*/ 1248670 h 6858000"/>
              <a:gd name="connsiteX645" fmla="*/ 775536 w 7467600"/>
              <a:gd name="connsiteY645" fmla="*/ 1388015 h 6858000"/>
              <a:gd name="connsiteX646" fmla="*/ 894529 w 7467600"/>
              <a:gd name="connsiteY646" fmla="*/ 1567739 h 6858000"/>
              <a:gd name="connsiteX647" fmla="*/ 948000 w 7467600"/>
              <a:gd name="connsiteY647" fmla="*/ 1663088 h 6858000"/>
              <a:gd name="connsiteX648" fmla="*/ 1006812 w 7467600"/>
              <a:gd name="connsiteY648" fmla="*/ 1767683 h 6858000"/>
              <a:gd name="connsiteX649" fmla="*/ 1149133 w 7467600"/>
              <a:gd name="connsiteY649" fmla="*/ 1971513 h 6858000"/>
              <a:gd name="connsiteX650" fmla="*/ 1333952 w 7467600"/>
              <a:gd name="connsiteY650" fmla="*/ 2251620 h 6858000"/>
              <a:gd name="connsiteX651" fmla="*/ 1337329 w 7467600"/>
              <a:gd name="connsiteY651" fmla="*/ 2258350 h 6858000"/>
              <a:gd name="connsiteX652" fmla="*/ 1014726 w 7467600"/>
              <a:gd name="connsiteY652" fmla="*/ 1615556 h 6858000"/>
              <a:gd name="connsiteX653" fmla="*/ 678222 w 7467600"/>
              <a:gd name="connsiteY653" fmla="*/ 1248670 h 6858000"/>
              <a:gd name="connsiteX654" fmla="*/ 6691602 w 7467600"/>
              <a:gd name="connsiteY654" fmla="*/ 1140573 h 6858000"/>
              <a:gd name="connsiteX655" fmla="*/ 6571100 w 7467600"/>
              <a:gd name="connsiteY655" fmla="*/ 1183662 h 6858000"/>
              <a:gd name="connsiteX656" fmla="*/ 6241687 w 7467600"/>
              <a:gd name="connsiteY656" fmla="*/ 1257600 h 6858000"/>
              <a:gd name="connsiteX657" fmla="*/ 5693009 w 7467600"/>
              <a:gd name="connsiteY657" fmla="*/ 1478256 h 6858000"/>
              <a:gd name="connsiteX658" fmla="*/ 6548420 w 7467600"/>
              <a:gd name="connsiteY658" fmla="*/ 1214599 h 6858000"/>
              <a:gd name="connsiteX659" fmla="*/ 6605473 w 7467600"/>
              <a:gd name="connsiteY659" fmla="*/ 1184686 h 6858000"/>
              <a:gd name="connsiteX660" fmla="*/ 6691602 w 7467600"/>
              <a:gd name="connsiteY660" fmla="*/ 1140573 h 6858000"/>
              <a:gd name="connsiteX661" fmla="*/ 4002475 w 7467600"/>
              <a:gd name="connsiteY661" fmla="*/ 1037802 h 6858000"/>
              <a:gd name="connsiteX662" fmla="*/ 4000324 w 7467600"/>
              <a:gd name="connsiteY662" fmla="*/ 1039362 h 6858000"/>
              <a:gd name="connsiteX663" fmla="*/ 4002862 w 7467600"/>
              <a:gd name="connsiteY663" fmla="*/ 1042866 h 6858000"/>
              <a:gd name="connsiteX664" fmla="*/ 4002475 w 7467600"/>
              <a:gd name="connsiteY664" fmla="*/ 1037802 h 6858000"/>
              <a:gd name="connsiteX665" fmla="*/ 506322 w 7467600"/>
              <a:gd name="connsiteY665" fmla="*/ 1020997 h 6858000"/>
              <a:gd name="connsiteX666" fmla="*/ 533068 w 7467600"/>
              <a:gd name="connsiteY666" fmla="*/ 1029409 h 6858000"/>
              <a:gd name="connsiteX667" fmla="*/ 1232525 w 7467600"/>
              <a:gd name="connsiteY667" fmla="*/ 1804675 h 6858000"/>
              <a:gd name="connsiteX668" fmla="*/ 1388858 w 7467600"/>
              <a:gd name="connsiteY668" fmla="*/ 2368011 h 6858000"/>
              <a:gd name="connsiteX669" fmla="*/ 1384098 w 7467600"/>
              <a:gd name="connsiteY669" fmla="*/ 2378125 h 6858000"/>
              <a:gd name="connsiteX670" fmla="*/ 1425393 w 7467600"/>
              <a:gd name="connsiteY670" fmla="*/ 2589124 h 6858000"/>
              <a:gd name="connsiteX671" fmla="*/ 1424001 w 7467600"/>
              <a:gd name="connsiteY671" fmla="*/ 2597541 h 6858000"/>
              <a:gd name="connsiteX672" fmla="*/ 2152729 w 7467600"/>
              <a:gd name="connsiteY672" fmla="*/ 2864487 h 6858000"/>
              <a:gd name="connsiteX673" fmla="*/ 2020609 w 7467600"/>
              <a:gd name="connsiteY673" fmla="*/ 2539671 h 6858000"/>
              <a:gd name="connsiteX674" fmla="*/ 2018920 w 7467600"/>
              <a:gd name="connsiteY674" fmla="*/ 2536309 h 6858000"/>
              <a:gd name="connsiteX675" fmla="*/ 1342441 w 7467600"/>
              <a:gd name="connsiteY675" fmla="*/ 1173017 h 6858000"/>
              <a:gd name="connsiteX676" fmla="*/ 1367925 w 7467600"/>
              <a:gd name="connsiteY676" fmla="*/ 1135648 h 6858000"/>
              <a:gd name="connsiteX677" fmla="*/ 1771401 w 7467600"/>
              <a:gd name="connsiteY677" fmla="*/ 1806673 h 6858000"/>
              <a:gd name="connsiteX678" fmla="*/ 1972385 w 7467600"/>
              <a:gd name="connsiteY678" fmla="*/ 2198735 h 6858000"/>
              <a:gd name="connsiteX679" fmla="*/ 2040892 w 7467600"/>
              <a:gd name="connsiteY679" fmla="*/ 2405205 h 6858000"/>
              <a:gd name="connsiteX680" fmla="*/ 2131689 w 7467600"/>
              <a:gd name="connsiteY680" fmla="*/ 1936926 h 6858000"/>
              <a:gd name="connsiteX681" fmla="*/ 2454820 w 7467600"/>
              <a:gd name="connsiteY681" fmla="*/ 1248808 h 6858000"/>
              <a:gd name="connsiteX682" fmla="*/ 2492512 w 7467600"/>
              <a:gd name="connsiteY682" fmla="*/ 1302920 h 6858000"/>
              <a:gd name="connsiteX683" fmla="*/ 2081216 w 7467600"/>
              <a:gd name="connsiteY683" fmla="*/ 2527513 h 6858000"/>
              <a:gd name="connsiteX684" fmla="*/ 2081211 w 7467600"/>
              <a:gd name="connsiteY684" fmla="*/ 2528916 h 6858000"/>
              <a:gd name="connsiteX685" fmla="*/ 2199067 w 7467600"/>
              <a:gd name="connsiteY685" fmla="*/ 2884061 h 6858000"/>
              <a:gd name="connsiteX686" fmla="*/ 3192586 w 7467600"/>
              <a:gd name="connsiteY686" fmla="*/ 3411496 h 6858000"/>
              <a:gd name="connsiteX687" fmla="*/ 3182620 w 7467600"/>
              <a:gd name="connsiteY687" fmla="*/ 3483279 h 6858000"/>
              <a:gd name="connsiteX688" fmla="*/ 2435119 w 7467600"/>
              <a:gd name="connsiteY688" fmla="*/ 3080173 h 6858000"/>
              <a:gd name="connsiteX689" fmla="*/ 2410152 w 7467600"/>
              <a:gd name="connsiteY689" fmla="*/ 3063751 h 6858000"/>
              <a:gd name="connsiteX690" fmla="*/ 2408099 w 7467600"/>
              <a:gd name="connsiteY690" fmla="*/ 3064403 h 6858000"/>
              <a:gd name="connsiteX691" fmla="*/ 2407218 w 7467600"/>
              <a:gd name="connsiteY691" fmla="*/ 3070324 h 6858000"/>
              <a:gd name="connsiteX692" fmla="*/ 2380138 w 7467600"/>
              <a:gd name="connsiteY692" fmla="*/ 3099341 h 6858000"/>
              <a:gd name="connsiteX693" fmla="*/ 1765923 w 7467600"/>
              <a:gd name="connsiteY693" fmla="*/ 3581043 h 6858000"/>
              <a:gd name="connsiteX694" fmla="*/ 1702258 w 7467600"/>
              <a:gd name="connsiteY694" fmla="*/ 3612286 h 6858000"/>
              <a:gd name="connsiteX695" fmla="*/ 1538370 w 7467600"/>
              <a:gd name="connsiteY695" fmla="*/ 3811804 h 6858000"/>
              <a:gd name="connsiteX696" fmla="*/ 542867 w 7467600"/>
              <a:gd name="connsiteY696" fmla="*/ 4944092 h 6858000"/>
              <a:gd name="connsiteX697" fmla="*/ 515800 w 7467600"/>
              <a:gd name="connsiteY697" fmla="*/ 4862180 h 6858000"/>
              <a:gd name="connsiteX698" fmla="*/ 909145 w 7467600"/>
              <a:gd name="connsiteY698" fmla="*/ 4199225 h 6858000"/>
              <a:gd name="connsiteX699" fmla="*/ 1214067 w 7467600"/>
              <a:gd name="connsiteY699" fmla="*/ 3908561 h 6858000"/>
              <a:gd name="connsiteX700" fmla="*/ 640967 w 7467600"/>
              <a:gd name="connsiteY700" fmla="*/ 4105601 h 6858000"/>
              <a:gd name="connsiteX701" fmla="*/ 112563 w 7467600"/>
              <a:gd name="connsiteY701" fmla="*/ 4396952 h 6858000"/>
              <a:gd name="connsiteX702" fmla="*/ 0 w 7467600"/>
              <a:gd name="connsiteY702" fmla="*/ 4466006 h 6858000"/>
              <a:gd name="connsiteX703" fmla="*/ 0 w 7467600"/>
              <a:gd name="connsiteY703" fmla="*/ 4233763 h 6858000"/>
              <a:gd name="connsiteX704" fmla="*/ 36881 w 7467600"/>
              <a:gd name="connsiteY704" fmla="*/ 4200118 h 6858000"/>
              <a:gd name="connsiteX705" fmla="*/ 910534 w 7467600"/>
              <a:gd name="connsiteY705" fmla="*/ 3629753 h 6858000"/>
              <a:gd name="connsiteX706" fmla="*/ 1578717 w 7467600"/>
              <a:gd name="connsiteY706" fmla="*/ 3575982 h 6858000"/>
              <a:gd name="connsiteX707" fmla="*/ 2338780 w 7467600"/>
              <a:gd name="connsiteY707" fmla="*/ 3033725 h 6858000"/>
              <a:gd name="connsiteX708" fmla="*/ 1807991 w 7467600"/>
              <a:gd name="connsiteY708" fmla="*/ 2807184 h 6858000"/>
              <a:gd name="connsiteX709" fmla="*/ 1416358 w 7467600"/>
              <a:gd name="connsiteY709" fmla="*/ 3112571 h 6858000"/>
              <a:gd name="connsiteX710" fmla="*/ 939066 w 7467600"/>
              <a:gd name="connsiteY710" fmla="*/ 3378798 h 6858000"/>
              <a:gd name="connsiteX711" fmla="*/ 115099 w 7467600"/>
              <a:gd name="connsiteY711" fmla="*/ 3607650 h 6858000"/>
              <a:gd name="connsiteX712" fmla="*/ 97284 w 7467600"/>
              <a:gd name="connsiteY712" fmla="*/ 3520393 h 6858000"/>
              <a:gd name="connsiteX713" fmla="*/ 922050 w 7467600"/>
              <a:gd name="connsiteY713" fmla="*/ 3074867 h 6858000"/>
              <a:gd name="connsiteX714" fmla="*/ 1405265 w 7467600"/>
              <a:gd name="connsiteY714" fmla="*/ 3016319 h 6858000"/>
              <a:gd name="connsiteX715" fmla="*/ 1407512 w 7467600"/>
              <a:gd name="connsiteY715" fmla="*/ 3018001 h 6858000"/>
              <a:gd name="connsiteX716" fmla="*/ 1726266 w 7467600"/>
              <a:gd name="connsiteY716" fmla="*/ 2777274 h 6858000"/>
              <a:gd name="connsiteX717" fmla="*/ 625390 w 7467600"/>
              <a:gd name="connsiteY717" fmla="*/ 2514541 h 6858000"/>
              <a:gd name="connsiteX718" fmla="*/ 619799 w 7467600"/>
              <a:gd name="connsiteY718" fmla="*/ 2527180 h 6858000"/>
              <a:gd name="connsiteX719" fmla="*/ 310030 w 7467600"/>
              <a:gd name="connsiteY719" fmla="*/ 2771818 h 6858000"/>
              <a:gd name="connsiteX720" fmla="*/ 173877 w 7467600"/>
              <a:gd name="connsiteY720" fmla="*/ 2937056 h 6858000"/>
              <a:gd name="connsiteX721" fmla="*/ 77889 w 7467600"/>
              <a:gd name="connsiteY721" fmla="*/ 3138440 h 6858000"/>
              <a:gd name="connsiteX722" fmla="*/ 0 w 7467600"/>
              <a:gd name="connsiteY722" fmla="*/ 3271395 h 6858000"/>
              <a:gd name="connsiteX723" fmla="*/ 0 w 7467600"/>
              <a:gd name="connsiteY723" fmla="*/ 3153002 h 6858000"/>
              <a:gd name="connsiteX724" fmla="*/ 2386 w 7467600"/>
              <a:gd name="connsiteY724" fmla="*/ 3149203 h 6858000"/>
              <a:gd name="connsiteX725" fmla="*/ 89753 w 7467600"/>
              <a:gd name="connsiteY725" fmla="*/ 2987702 h 6858000"/>
              <a:gd name="connsiteX726" fmla="*/ 76869 w 7467600"/>
              <a:gd name="connsiteY726" fmla="*/ 3005404 h 6858000"/>
              <a:gd name="connsiteX727" fmla="*/ 32049 w 7467600"/>
              <a:gd name="connsiteY727" fmla="*/ 3065814 h 6858000"/>
              <a:gd name="connsiteX728" fmla="*/ 0 w 7467600"/>
              <a:gd name="connsiteY728" fmla="*/ 3108744 h 6858000"/>
              <a:gd name="connsiteX729" fmla="*/ 0 w 7467600"/>
              <a:gd name="connsiteY729" fmla="*/ 3058059 h 6858000"/>
              <a:gd name="connsiteX730" fmla="*/ 7610 w 7467600"/>
              <a:gd name="connsiteY730" fmla="*/ 3047889 h 6858000"/>
              <a:gd name="connsiteX731" fmla="*/ 52419 w 7467600"/>
              <a:gd name="connsiteY731" fmla="*/ 2987479 h 6858000"/>
              <a:gd name="connsiteX732" fmla="*/ 59142 w 7467600"/>
              <a:gd name="connsiteY732" fmla="*/ 2978488 h 6858000"/>
              <a:gd name="connsiteX733" fmla="*/ 0 w 7467600"/>
              <a:gd name="connsiteY733" fmla="*/ 3015334 h 6858000"/>
              <a:gd name="connsiteX734" fmla="*/ 0 w 7467600"/>
              <a:gd name="connsiteY734" fmla="*/ 2914286 h 6858000"/>
              <a:gd name="connsiteX735" fmla="*/ 36383 w 7467600"/>
              <a:gd name="connsiteY735" fmla="*/ 2901128 h 6858000"/>
              <a:gd name="connsiteX736" fmla="*/ 156329 w 7467600"/>
              <a:gd name="connsiteY736" fmla="*/ 2840533 h 6858000"/>
              <a:gd name="connsiteX737" fmla="*/ 358355 w 7467600"/>
              <a:gd name="connsiteY737" fmla="*/ 2620471 h 6858000"/>
              <a:gd name="connsiteX738" fmla="*/ 510577 w 7467600"/>
              <a:gd name="connsiteY738" fmla="*/ 2501244 h 6858000"/>
              <a:gd name="connsiteX739" fmla="*/ 211967 w 7467600"/>
              <a:gd name="connsiteY739" fmla="*/ 2479171 h 6858000"/>
              <a:gd name="connsiteX740" fmla="*/ 0 w 7467600"/>
              <a:gd name="connsiteY740" fmla="*/ 2476398 h 6858000"/>
              <a:gd name="connsiteX741" fmla="*/ 0 w 7467600"/>
              <a:gd name="connsiteY741" fmla="*/ 2389189 h 6858000"/>
              <a:gd name="connsiteX742" fmla="*/ 103062 w 7467600"/>
              <a:gd name="connsiteY742" fmla="*/ 2389518 h 6858000"/>
              <a:gd name="connsiteX743" fmla="*/ 510734 w 7467600"/>
              <a:gd name="connsiteY743" fmla="*/ 2416201 h 6858000"/>
              <a:gd name="connsiteX744" fmla="*/ 279257 w 7467600"/>
              <a:gd name="connsiteY744" fmla="*/ 2092102 h 6858000"/>
              <a:gd name="connsiteX745" fmla="*/ 65265 w 7467600"/>
              <a:gd name="connsiteY745" fmla="*/ 2006049 h 6858000"/>
              <a:gd name="connsiteX746" fmla="*/ 0 w 7467600"/>
              <a:gd name="connsiteY746" fmla="*/ 1982532 h 6858000"/>
              <a:gd name="connsiteX747" fmla="*/ 0 w 7467600"/>
              <a:gd name="connsiteY747" fmla="*/ 1912789 h 6858000"/>
              <a:gd name="connsiteX748" fmla="*/ 97460 w 7467600"/>
              <a:gd name="connsiteY748" fmla="*/ 1953725 h 6858000"/>
              <a:gd name="connsiteX749" fmla="*/ 221272 w 7467600"/>
              <a:gd name="connsiteY749" fmla="*/ 1980766 h 6858000"/>
              <a:gd name="connsiteX750" fmla="*/ 116765 w 7467600"/>
              <a:gd name="connsiteY750" fmla="*/ 1911033 h 6858000"/>
              <a:gd name="connsiteX751" fmla="*/ 16405 w 7467600"/>
              <a:gd name="connsiteY751" fmla="*/ 1803412 h 6858000"/>
              <a:gd name="connsiteX752" fmla="*/ 0 w 7467600"/>
              <a:gd name="connsiteY752" fmla="*/ 1784777 h 6858000"/>
              <a:gd name="connsiteX753" fmla="*/ 0 w 7467600"/>
              <a:gd name="connsiteY753" fmla="*/ 1740082 h 6858000"/>
              <a:gd name="connsiteX754" fmla="*/ 39394 w 7467600"/>
              <a:gd name="connsiteY754" fmla="*/ 1784856 h 6858000"/>
              <a:gd name="connsiteX755" fmla="*/ 135813 w 7467600"/>
              <a:gd name="connsiteY755" fmla="*/ 1888838 h 6858000"/>
              <a:gd name="connsiteX756" fmla="*/ 242575 w 7467600"/>
              <a:gd name="connsiteY756" fmla="*/ 1958841 h 6858000"/>
              <a:gd name="connsiteX757" fmla="*/ 82197 w 7467600"/>
              <a:gd name="connsiteY757" fmla="*/ 1754826 h 6858000"/>
              <a:gd name="connsiteX758" fmla="*/ 0 w 7467600"/>
              <a:gd name="connsiteY758" fmla="*/ 1679650 h 6858000"/>
              <a:gd name="connsiteX759" fmla="*/ 0 w 7467600"/>
              <a:gd name="connsiteY759" fmla="*/ 1602463 h 6858000"/>
              <a:gd name="connsiteX760" fmla="*/ 84689 w 7467600"/>
              <a:gd name="connsiteY760" fmla="*/ 1677442 h 6858000"/>
              <a:gd name="connsiteX761" fmla="*/ 298437 w 7467600"/>
              <a:gd name="connsiteY761" fmla="*/ 1968019 h 6858000"/>
              <a:gd name="connsiteX762" fmla="*/ 227269 w 7467600"/>
              <a:gd name="connsiteY762" fmla="*/ 1114064 h 6858000"/>
              <a:gd name="connsiteX763" fmla="*/ 248003 w 7467600"/>
              <a:gd name="connsiteY763" fmla="*/ 1089613 h 6858000"/>
              <a:gd name="connsiteX764" fmla="*/ 427020 w 7467600"/>
              <a:gd name="connsiteY764" fmla="*/ 1619803 h 6858000"/>
              <a:gd name="connsiteX765" fmla="*/ 340345 w 7467600"/>
              <a:gd name="connsiteY765" fmla="*/ 2027739 h 6858000"/>
              <a:gd name="connsiteX766" fmla="*/ 360865 w 7467600"/>
              <a:gd name="connsiteY766" fmla="*/ 2044827 h 6858000"/>
              <a:gd name="connsiteX767" fmla="*/ 560414 w 7467600"/>
              <a:gd name="connsiteY767" fmla="*/ 2421457 h 6858000"/>
              <a:gd name="connsiteX768" fmla="*/ 1359703 w 7467600"/>
              <a:gd name="connsiteY768" fmla="*/ 2578554 h 6858000"/>
              <a:gd name="connsiteX769" fmla="*/ 1359422 w 7467600"/>
              <a:gd name="connsiteY769" fmla="*/ 2577994 h 6858000"/>
              <a:gd name="connsiteX770" fmla="*/ 828701 w 7467600"/>
              <a:gd name="connsiteY770" fmla="*/ 1839520 h 6858000"/>
              <a:gd name="connsiteX771" fmla="*/ 494427 w 7467600"/>
              <a:gd name="connsiteY771" fmla="*/ 1092333 h 6858000"/>
              <a:gd name="connsiteX772" fmla="*/ 506322 w 7467600"/>
              <a:gd name="connsiteY772" fmla="*/ 1020997 h 6858000"/>
              <a:gd name="connsiteX773" fmla="*/ 4570198 w 7467600"/>
              <a:gd name="connsiteY773" fmla="*/ 978081 h 6858000"/>
              <a:gd name="connsiteX774" fmla="*/ 4523691 w 7467600"/>
              <a:gd name="connsiteY774" fmla="*/ 1127776 h 6858000"/>
              <a:gd name="connsiteX775" fmla="*/ 4509875 w 7467600"/>
              <a:gd name="connsiteY775" fmla="*/ 1167552 h 6858000"/>
              <a:gd name="connsiteX776" fmla="*/ 4478168 w 7467600"/>
              <a:gd name="connsiteY776" fmla="*/ 1260735 h 6858000"/>
              <a:gd name="connsiteX777" fmla="*/ 4409309 w 7467600"/>
              <a:gd name="connsiteY777" fmla="*/ 1666996 h 6858000"/>
              <a:gd name="connsiteX778" fmla="*/ 4370031 w 7467600"/>
              <a:gd name="connsiteY778" fmla="*/ 1955666 h 6858000"/>
              <a:gd name="connsiteX779" fmla="*/ 4570198 w 7467600"/>
              <a:gd name="connsiteY779" fmla="*/ 978081 h 6858000"/>
              <a:gd name="connsiteX780" fmla="*/ 4557898 w 7467600"/>
              <a:gd name="connsiteY780" fmla="*/ 900011 h 6858000"/>
              <a:gd name="connsiteX781" fmla="*/ 4344840 w 7467600"/>
              <a:gd name="connsiteY781" fmla="*/ 1922038 h 6858000"/>
              <a:gd name="connsiteX782" fmla="*/ 4378710 w 7467600"/>
              <a:gd name="connsiteY782" fmla="*/ 1665516 h 6858000"/>
              <a:gd name="connsiteX783" fmla="*/ 4448798 w 7467600"/>
              <a:gd name="connsiteY783" fmla="*/ 1253024 h 6858000"/>
              <a:gd name="connsiteX784" fmla="*/ 4480315 w 7467600"/>
              <a:gd name="connsiteY784" fmla="*/ 1158454 h 6858000"/>
              <a:gd name="connsiteX785" fmla="*/ 4494133 w 7467600"/>
              <a:gd name="connsiteY785" fmla="*/ 1118676 h 6858000"/>
              <a:gd name="connsiteX786" fmla="*/ 4557898 w 7467600"/>
              <a:gd name="connsiteY786" fmla="*/ 900011 h 6858000"/>
              <a:gd name="connsiteX787" fmla="*/ 5870151 w 7467600"/>
              <a:gd name="connsiteY787" fmla="*/ 898890 h 6858000"/>
              <a:gd name="connsiteX788" fmla="*/ 5861335 w 7467600"/>
              <a:gd name="connsiteY788" fmla="*/ 899177 h 6858000"/>
              <a:gd name="connsiteX789" fmla="*/ 5843702 w 7467600"/>
              <a:gd name="connsiteY789" fmla="*/ 899748 h 6858000"/>
              <a:gd name="connsiteX790" fmla="*/ 5651107 w 7467600"/>
              <a:gd name="connsiteY790" fmla="*/ 920306 h 6858000"/>
              <a:gd name="connsiteX791" fmla="*/ 5459407 w 7467600"/>
              <a:gd name="connsiteY791" fmla="*/ 940975 h 6858000"/>
              <a:gd name="connsiteX792" fmla="*/ 5374846 w 7467600"/>
              <a:gd name="connsiteY792" fmla="*/ 941988 h 6858000"/>
              <a:gd name="connsiteX793" fmla="*/ 5256105 w 7467600"/>
              <a:gd name="connsiteY793" fmla="*/ 945632 h 6858000"/>
              <a:gd name="connsiteX794" fmla="*/ 5107071 w 7467600"/>
              <a:gd name="connsiteY794" fmla="*/ 969720 h 6858000"/>
              <a:gd name="connsiteX795" fmla="*/ 4998681 w 7467600"/>
              <a:gd name="connsiteY795" fmla="*/ 988771 h 6858000"/>
              <a:gd name="connsiteX796" fmla="*/ 5870151 w 7467600"/>
              <a:gd name="connsiteY796" fmla="*/ 898890 h 6858000"/>
              <a:gd name="connsiteX797" fmla="*/ 5504425 w 7467600"/>
              <a:gd name="connsiteY797" fmla="*/ 848067 h 6858000"/>
              <a:gd name="connsiteX798" fmla="*/ 4968849 w 7467600"/>
              <a:gd name="connsiteY798" fmla="*/ 962318 h 6858000"/>
              <a:gd name="connsiteX799" fmla="*/ 5104039 w 7467600"/>
              <a:gd name="connsiteY799" fmla="*/ 940634 h 6858000"/>
              <a:gd name="connsiteX800" fmla="*/ 5256311 w 7467600"/>
              <a:gd name="connsiteY800" fmla="*/ 916490 h 6858000"/>
              <a:gd name="connsiteX801" fmla="*/ 5377381 w 7467600"/>
              <a:gd name="connsiteY801" fmla="*/ 912671 h 6858000"/>
              <a:gd name="connsiteX802" fmla="*/ 5460148 w 7467600"/>
              <a:gd name="connsiteY802" fmla="*/ 911442 h 6858000"/>
              <a:gd name="connsiteX803" fmla="*/ 5648971 w 7467600"/>
              <a:gd name="connsiteY803" fmla="*/ 891331 h 6858000"/>
              <a:gd name="connsiteX804" fmla="*/ 5844807 w 7467600"/>
              <a:gd name="connsiteY804" fmla="*/ 870718 h 6858000"/>
              <a:gd name="connsiteX805" fmla="*/ 5862975 w 7467600"/>
              <a:gd name="connsiteY805" fmla="*/ 869756 h 6858000"/>
              <a:gd name="connsiteX806" fmla="*/ 5920887 w 7467600"/>
              <a:gd name="connsiteY806" fmla="*/ 865929 h 6858000"/>
              <a:gd name="connsiteX807" fmla="*/ 5504425 w 7467600"/>
              <a:gd name="connsiteY807" fmla="*/ 848067 h 6858000"/>
              <a:gd name="connsiteX808" fmla="*/ 3607114 w 7467600"/>
              <a:gd name="connsiteY808" fmla="*/ 467441 h 6858000"/>
              <a:gd name="connsiteX809" fmla="*/ 3296242 w 7467600"/>
              <a:gd name="connsiteY809" fmla="*/ 807991 h 6858000"/>
              <a:gd name="connsiteX810" fmla="*/ 3174674 w 7467600"/>
              <a:gd name="connsiteY810" fmla="*/ 919759 h 6858000"/>
              <a:gd name="connsiteX811" fmla="*/ 3042978 w 7467600"/>
              <a:gd name="connsiteY811" fmla="*/ 1054894 h 6858000"/>
              <a:gd name="connsiteX812" fmla="*/ 2968914 w 7467600"/>
              <a:gd name="connsiteY812" fmla="*/ 1133756 h 6858000"/>
              <a:gd name="connsiteX813" fmla="*/ 3103823 w 7467600"/>
              <a:gd name="connsiteY813" fmla="*/ 1026814 h 6858000"/>
              <a:gd name="connsiteX814" fmla="*/ 3607114 w 7467600"/>
              <a:gd name="connsiteY814" fmla="*/ 467441 h 6858000"/>
              <a:gd name="connsiteX815" fmla="*/ 3744487 w 7467600"/>
              <a:gd name="connsiteY815" fmla="*/ 383136 h 6858000"/>
              <a:gd name="connsiteX816" fmla="*/ 3970213 w 7467600"/>
              <a:gd name="connsiteY816" fmla="*/ 995559 h 6858000"/>
              <a:gd name="connsiteX817" fmla="*/ 3744487 w 7467600"/>
              <a:gd name="connsiteY817" fmla="*/ 383136 h 6858000"/>
              <a:gd name="connsiteX818" fmla="*/ 3624562 w 7467600"/>
              <a:gd name="connsiteY818" fmla="*/ 367041 h 6858000"/>
              <a:gd name="connsiteX819" fmla="*/ 3489712 w 7467600"/>
              <a:gd name="connsiteY819" fmla="*/ 485386 h 6858000"/>
              <a:gd name="connsiteX820" fmla="*/ 3182994 w 7467600"/>
              <a:gd name="connsiteY820" fmla="*/ 828265 h 6858000"/>
              <a:gd name="connsiteX821" fmla="*/ 2892114 w 7467600"/>
              <a:gd name="connsiteY821" fmla="*/ 1172635 h 6858000"/>
              <a:gd name="connsiteX822" fmla="*/ 3021459 w 7467600"/>
              <a:gd name="connsiteY822" fmla="*/ 1035385 h 6858000"/>
              <a:gd name="connsiteX823" fmla="*/ 3153873 w 7467600"/>
              <a:gd name="connsiteY823" fmla="*/ 898971 h 6858000"/>
              <a:gd name="connsiteX824" fmla="*/ 3276511 w 7467600"/>
              <a:gd name="connsiteY824" fmla="*/ 786423 h 6858000"/>
              <a:gd name="connsiteX825" fmla="*/ 3584154 w 7467600"/>
              <a:gd name="connsiteY825" fmla="*/ 448218 h 6858000"/>
              <a:gd name="connsiteX826" fmla="*/ 3624562 w 7467600"/>
              <a:gd name="connsiteY826" fmla="*/ 367041 h 6858000"/>
              <a:gd name="connsiteX827" fmla="*/ 3766672 w 7467600"/>
              <a:gd name="connsiteY827" fmla="*/ 359429 h 6858000"/>
              <a:gd name="connsiteX828" fmla="*/ 3996338 w 7467600"/>
              <a:gd name="connsiteY828" fmla="*/ 968237 h 6858000"/>
              <a:gd name="connsiteX829" fmla="*/ 3766672 w 7467600"/>
              <a:gd name="connsiteY829" fmla="*/ 359429 h 6858000"/>
              <a:gd name="connsiteX830" fmla="*/ 5805386 w 7467600"/>
              <a:gd name="connsiteY830" fmla="*/ 239240 h 6858000"/>
              <a:gd name="connsiteX831" fmla="*/ 5736947 w 7467600"/>
              <a:gd name="connsiteY831" fmla="*/ 261367 h 6858000"/>
              <a:gd name="connsiteX832" fmla="*/ 5427012 w 7467600"/>
              <a:gd name="connsiteY832" fmla="*/ 311272 h 6858000"/>
              <a:gd name="connsiteX833" fmla="*/ 5147818 w 7467600"/>
              <a:gd name="connsiteY833" fmla="*/ 322112 h 6858000"/>
              <a:gd name="connsiteX834" fmla="*/ 5060854 w 7467600"/>
              <a:gd name="connsiteY834" fmla="*/ 311882 h 6858000"/>
              <a:gd name="connsiteX835" fmla="*/ 4945989 w 7467600"/>
              <a:gd name="connsiteY835" fmla="*/ 300516 h 6858000"/>
              <a:gd name="connsiteX836" fmla="*/ 5410479 w 7467600"/>
              <a:gd name="connsiteY836" fmla="*/ 348434 h 6858000"/>
              <a:gd name="connsiteX837" fmla="*/ 5805386 w 7467600"/>
              <a:gd name="connsiteY837" fmla="*/ 239240 h 6858000"/>
              <a:gd name="connsiteX838" fmla="*/ 5905192 w 7467600"/>
              <a:gd name="connsiteY838" fmla="*/ 163079 h 6858000"/>
              <a:gd name="connsiteX839" fmla="*/ 5865655 w 7467600"/>
              <a:gd name="connsiteY839" fmla="*/ 171901 h 6858000"/>
              <a:gd name="connsiteX840" fmla="*/ 5259740 w 7467600"/>
              <a:gd name="connsiteY840" fmla="*/ 257013 h 6858000"/>
              <a:gd name="connsiteX841" fmla="*/ 5208466 w 7467600"/>
              <a:gd name="connsiteY841" fmla="*/ 257550 h 6858000"/>
              <a:gd name="connsiteX842" fmla="*/ 4980204 w 7467600"/>
              <a:gd name="connsiteY842" fmla="*/ 271903 h 6858000"/>
              <a:gd name="connsiteX843" fmla="*/ 5068068 w 7467600"/>
              <a:gd name="connsiteY843" fmla="*/ 282244 h 6858000"/>
              <a:gd name="connsiteX844" fmla="*/ 5153231 w 7467600"/>
              <a:gd name="connsiteY844" fmla="*/ 292240 h 6858000"/>
              <a:gd name="connsiteX845" fmla="*/ 5426491 w 7467600"/>
              <a:gd name="connsiteY845" fmla="*/ 281128 h 6858000"/>
              <a:gd name="connsiteX846" fmla="*/ 5731212 w 7467600"/>
              <a:gd name="connsiteY846" fmla="*/ 231951 h 6858000"/>
              <a:gd name="connsiteX847" fmla="*/ 5905192 w 7467600"/>
              <a:gd name="connsiteY847" fmla="*/ 163079 h 6858000"/>
              <a:gd name="connsiteX848" fmla="*/ 5944437 w 7467600"/>
              <a:gd name="connsiteY848" fmla="*/ 113829 h 6858000"/>
              <a:gd name="connsiteX849" fmla="*/ 5825032 w 7467600"/>
              <a:gd name="connsiteY849" fmla="*/ 146405 h 6858000"/>
              <a:gd name="connsiteX850" fmla="*/ 4955599 w 7467600"/>
              <a:gd name="connsiteY850" fmla="*/ 247008 h 6858000"/>
              <a:gd name="connsiteX851" fmla="*/ 5210104 w 7467600"/>
              <a:gd name="connsiteY851" fmla="*/ 228123 h 6858000"/>
              <a:gd name="connsiteX852" fmla="*/ 5261015 w 7467600"/>
              <a:gd name="connsiteY852" fmla="*/ 227087 h 6858000"/>
              <a:gd name="connsiteX853" fmla="*/ 5861181 w 7467600"/>
              <a:gd name="connsiteY853" fmla="*/ 143093 h 6858000"/>
              <a:gd name="connsiteX854" fmla="*/ 5961252 w 7467600"/>
              <a:gd name="connsiteY854" fmla="*/ 114820 h 6858000"/>
              <a:gd name="connsiteX855" fmla="*/ 5944437 w 7467600"/>
              <a:gd name="connsiteY855" fmla="*/ 113829 h 6858000"/>
              <a:gd name="connsiteX856" fmla="*/ 3882765 w 7467600"/>
              <a:gd name="connsiteY856" fmla="*/ 0 h 6858000"/>
              <a:gd name="connsiteX857" fmla="*/ 3995099 w 7467600"/>
              <a:gd name="connsiteY857" fmla="*/ 0 h 6858000"/>
              <a:gd name="connsiteX858" fmla="*/ 4163818 w 7467600"/>
              <a:gd name="connsiteY858" fmla="*/ 234104 h 6858000"/>
              <a:gd name="connsiteX859" fmla="*/ 4172099 w 7467600"/>
              <a:gd name="connsiteY859" fmla="*/ 234207 h 6858000"/>
              <a:gd name="connsiteX860" fmla="*/ 4784282 w 7467600"/>
              <a:gd name="connsiteY860" fmla="*/ 276561 h 6858000"/>
              <a:gd name="connsiteX861" fmla="*/ 4801687 w 7467600"/>
              <a:gd name="connsiteY861" fmla="*/ 267764 h 6858000"/>
              <a:gd name="connsiteX862" fmla="*/ 6082788 w 7467600"/>
              <a:gd name="connsiteY862" fmla="*/ 64119 h 6858000"/>
              <a:gd name="connsiteX863" fmla="*/ 6099442 w 7467600"/>
              <a:gd name="connsiteY863" fmla="*/ 82568 h 6858000"/>
              <a:gd name="connsiteX864" fmla="*/ 4804137 w 7467600"/>
              <a:gd name="connsiteY864" fmla="*/ 320931 h 6858000"/>
              <a:gd name="connsiteX865" fmla="*/ 4227047 w 7467600"/>
              <a:gd name="connsiteY865" fmla="*/ 313415 h 6858000"/>
              <a:gd name="connsiteX866" fmla="*/ 4346041 w 7467600"/>
              <a:gd name="connsiteY866" fmla="*/ 456086 h 6858000"/>
              <a:gd name="connsiteX867" fmla="*/ 4870967 w 7467600"/>
              <a:gd name="connsiteY867" fmla="*/ 963061 h 6858000"/>
              <a:gd name="connsiteX868" fmla="*/ 4889647 w 7467600"/>
              <a:gd name="connsiteY868" fmla="*/ 957147 h 6858000"/>
              <a:gd name="connsiteX869" fmla="*/ 5422504 w 7467600"/>
              <a:gd name="connsiteY869" fmla="*/ 805191 h 6858000"/>
              <a:gd name="connsiteX870" fmla="*/ 6087656 w 7467600"/>
              <a:gd name="connsiteY870" fmla="*/ 826703 h 6858000"/>
              <a:gd name="connsiteX871" fmla="*/ 6058717 w 7467600"/>
              <a:gd name="connsiteY871" fmla="*/ 865992 h 6858000"/>
              <a:gd name="connsiteX872" fmla="*/ 4974153 w 7467600"/>
              <a:gd name="connsiteY872" fmla="*/ 1045456 h 6858000"/>
              <a:gd name="connsiteX873" fmla="*/ 5627835 w 7467600"/>
              <a:gd name="connsiteY873" fmla="*/ 1472077 h 6858000"/>
              <a:gd name="connsiteX874" fmla="*/ 5629817 w 7467600"/>
              <a:gd name="connsiteY874" fmla="*/ 1471412 h 6858000"/>
              <a:gd name="connsiteX875" fmla="*/ 5634124 w 7467600"/>
              <a:gd name="connsiteY875" fmla="*/ 1470572 h 6858000"/>
              <a:gd name="connsiteX876" fmla="*/ 5755832 w 7467600"/>
              <a:gd name="connsiteY876" fmla="*/ 1383886 h 6858000"/>
              <a:gd name="connsiteX877" fmla="*/ 6014186 w 7467600"/>
              <a:gd name="connsiteY877" fmla="*/ 1279799 h 6858000"/>
              <a:gd name="connsiteX878" fmla="*/ 6901619 w 7467600"/>
              <a:gd name="connsiteY878" fmla="*/ 1047874 h 6858000"/>
              <a:gd name="connsiteX879" fmla="*/ 6931566 w 7467600"/>
              <a:gd name="connsiteY879" fmla="*/ 1062034 h 6858000"/>
              <a:gd name="connsiteX880" fmla="*/ 5790982 w 7467600"/>
              <a:gd name="connsiteY880" fmla="*/ 1561380 h 6858000"/>
              <a:gd name="connsiteX881" fmla="*/ 6188971 w 7467600"/>
              <a:gd name="connsiteY881" fmla="*/ 1755168 h 6858000"/>
              <a:gd name="connsiteX882" fmla="*/ 6202446 w 7467600"/>
              <a:gd name="connsiteY882" fmla="*/ 1752268 h 6858000"/>
              <a:gd name="connsiteX883" fmla="*/ 7179560 w 7467600"/>
              <a:gd name="connsiteY883" fmla="*/ 1467551 h 6858000"/>
              <a:gd name="connsiteX884" fmla="*/ 7158730 w 7467600"/>
              <a:gd name="connsiteY884" fmla="*/ 1507835 h 6858000"/>
              <a:gd name="connsiteX885" fmla="*/ 6326959 w 7467600"/>
              <a:gd name="connsiteY885" fmla="*/ 1817686 h 6858000"/>
              <a:gd name="connsiteX886" fmla="*/ 6537433 w 7467600"/>
              <a:gd name="connsiteY886" fmla="*/ 1907790 h 6858000"/>
              <a:gd name="connsiteX887" fmla="*/ 6550221 w 7467600"/>
              <a:gd name="connsiteY887" fmla="*/ 1910729 h 6858000"/>
              <a:gd name="connsiteX888" fmla="*/ 6964438 w 7467600"/>
              <a:gd name="connsiteY888" fmla="*/ 2209505 h 6858000"/>
              <a:gd name="connsiteX889" fmla="*/ 7367862 w 7467600"/>
              <a:gd name="connsiteY889" fmla="*/ 2806833 h 6858000"/>
              <a:gd name="connsiteX890" fmla="*/ 7364329 w 7467600"/>
              <a:gd name="connsiteY890" fmla="*/ 2826907 h 6858000"/>
              <a:gd name="connsiteX891" fmla="*/ 7290545 w 7467600"/>
              <a:gd name="connsiteY891" fmla="*/ 2850663 h 6858000"/>
              <a:gd name="connsiteX892" fmla="*/ 6472036 w 7467600"/>
              <a:gd name="connsiteY892" fmla="*/ 1959003 h 6858000"/>
              <a:gd name="connsiteX893" fmla="*/ 5792897 w 7467600"/>
              <a:gd name="connsiteY893" fmla="*/ 1647747 h 6858000"/>
              <a:gd name="connsiteX894" fmla="*/ 5842751 w 7467600"/>
              <a:gd name="connsiteY894" fmla="*/ 1816112 h 6858000"/>
              <a:gd name="connsiteX895" fmla="*/ 5847424 w 7467600"/>
              <a:gd name="connsiteY895" fmla="*/ 1815776 h 6858000"/>
              <a:gd name="connsiteX896" fmla="*/ 6399821 w 7467600"/>
              <a:gd name="connsiteY896" fmla="*/ 2344799 h 6858000"/>
              <a:gd name="connsiteX897" fmla="*/ 6323232 w 7467600"/>
              <a:gd name="connsiteY897" fmla="*/ 2389634 h 6858000"/>
              <a:gd name="connsiteX898" fmla="*/ 5942958 w 7467600"/>
              <a:gd name="connsiteY898" fmla="*/ 2077708 h 6858000"/>
              <a:gd name="connsiteX899" fmla="*/ 5921559 w 7467600"/>
              <a:gd name="connsiteY899" fmla="*/ 2378596 h 6858000"/>
              <a:gd name="connsiteX900" fmla="*/ 5817651 w 7467600"/>
              <a:gd name="connsiteY900" fmla="*/ 3023919 h 6858000"/>
              <a:gd name="connsiteX901" fmla="*/ 5729634 w 7467600"/>
              <a:gd name="connsiteY901" fmla="*/ 3051849 h 6858000"/>
              <a:gd name="connsiteX902" fmla="*/ 5611018 w 7467600"/>
              <a:gd name="connsiteY902" fmla="*/ 2316769 h 6858000"/>
              <a:gd name="connsiteX903" fmla="*/ 5687608 w 7467600"/>
              <a:gd name="connsiteY903" fmla="*/ 2039972 h 6858000"/>
              <a:gd name="connsiteX904" fmla="*/ 5657554 w 7467600"/>
              <a:gd name="connsiteY904" fmla="*/ 1576445 h 6858000"/>
              <a:gd name="connsiteX905" fmla="*/ 5150475 w 7467600"/>
              <a:gd name="connsiteY905" fmla="*/ 1274012 h 6858000"/>
              <a:gd name="connsiteX906" fmla="*/ 5349142 w 7467600"/>
              <a:gd name="connsiteY906" fmla="*/ 2204405 h 6858000"/>
              <a:gd name="connsiteX907" fmla="*/ 5262214 w 7467600"/>
              <a:gd name="connsiteY907" fmla="*/ 2233836 h 6858000"/>
              <a:gd name="connsiteX908" fmla="*/ 4981539 w 7467600"/>
              <a:gd name="connsiteY908" fmla="*/ 1542201 h 6858000"/>
              <a:gd name="connsiteX909" fmla="*/ 4958461 w 7467600"/>
              <a:gd name="connsiteY909" fmla="*/ 1136957 h 6858000"/>
              <a:gd name="connsiteX910" fmla="*/ 4655015 w 7467600"/>
              <a:gd name="connsiteY910" fmla="*/ 891426 h 6858000"/>
              <a:gd name="connsiteX911" fmla="*/ 4348002 w 7467600"/>
              <a:gd name="connsiteY911" fmla="*/ 2205895 h 6858000"/>
              <a:gd name="connsiteX912" fmla="*/ 4262250 w 7467600"/>
              <a:gd name="connsiteY912" fmla="*/ 2219972 h 6858000"/>
              <a:gd name="connsiteX913" fmla="*/ 4550611 w 7467600"/>
              <a:gd name="connsiteY913" fmla="*/ 817540 h 6858000"/>
              <a:gd name="connsiteX914" fmla="*/ 4564418 w 7467600"/>
              <a:gd name="connsiteY914" fmla="*/ 808293 h 6858000"/>
              <a:gd name="connsiteX915" fmla="*/ 4266388 w 7467600"/>
              <a:gd name="connsiteY915" fmla="*/ 500083 h 6858000"/>
              <a:gd name="connsiteX916" fmla="*/ 4032842 w 7467600"/>
              <a:gd name="connsiteY916" fmla="*/ 211809 h 6858000"/>
              <a:gd name="connsiteX917" fmla="*/ 3882765 w 7467600"/>
              <a:gd name="connsiteY917" fmla="*/ 0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3721337 w 7467600"/>
              <a:gd name="connsiteY935" fmla="*/ 0 h 6858000"/>
              <a:gd name="connsiteX936" fmla="*/ 2867960 w 7467600"/>
              <a:gd name="connsiteY936" fmla="*/ 0 h 6858000"/>
              <a:gd name="connsiteX937" fmla="*/ 2926351 w 7467600"/>
              <a:gd name="connsiteY937" fmla="*/ 0 h 6858000"/>
              <a:gd name="connsiteX938" fmla="*/ 2902823 w 7467600"/>
              <a:gd name="connsiteY938" fmla="*/ 262929 h 6858000"/>
              <a:gd name="connsiteX939" fmla="*/ 2940663 w 7467600"/>
              <a:gd name="connsiteY939" fmla="*/ 140884 h 6858000"/>
              <a:gd name="connsiteX940" fmla="*/ 2947039 w 7467600"/>
              <a:gd name="connsiteY940" fmla="*/ 122524 h 6858000"/>
              <a:gd name="connsiteX941" fmla="*/ 2984316 w 7467600"/>
              <a:gd name="connsiteY941" fmla="*/ 0 h 6858000"/>
              <a:gd name="connsiteX942" fmla="*/ 3016114 w 7467600"/>
              <a:gd name="connsiteY942" fmla="*/ 0 h 6858000"/>
              <a:gd name="connsiteX943" fmla="*/ 2979949 w 7467600"/>
              <a:gd name="connsiteY943" fmla="*/ 119274 h 6858000"/>
              <a:gd name="connsiteX944" fmla="*/ 3023879 w 7467600"/>
              <a:gd name="connsiteY944" fmla="*/ 0 h 6858000"/>
              <a:gd name="connsiteX945" fmla="*/ 3105400 w 7467600"/>
              <a:gd name="connsiteY945" fmla="*/ 0 h 6858000"/>
              <a:gd name="connsiteX946" fmla="*/ 3094669 w 7467600"/>
              <a:gd name="connsiteY946" fmla="*/ 30308 h 6858000"/>
              <a:gd name="connsiteX947" fmla="*/ 2901945 w 7467600"/>
              <a:gd name="connsiteY947" fmla="*/ 466538 h 6858000"/>
              <a:gd name="connsiteX948" fmla="*/ 2815209 w 7467600"/>
              <a:gd name="connsiteY948" fmla="*/ 497361 h 6858000"/>
              <a:gd name="connsiteX949" fmla="*/ 2844845 w 7467600"/>
              <a:gd name="connsiteY949" fmla="*/ 127638 h 6858000"/>
              <a:gd name="connsiteX950" fmla="*/ 2867960 w 7467600"/>
              <a:gd name="connsiteY950" fmla="*/ 0 h 6858000"/>
              <a:gd name="connsiteX951" fmla="*/ 1057230 w 7467600"/>
              <a:gd name="connsiteY951" fmla="*/ 0 h 6858000"/>
              <a:gd name="connsiteX952" fmla="*/ 1111003 w 7467600"/>
              <a:gd name="connsiteY952" fmla="*/ 0 h 6858000"/>
              <a:gd name="connsiteX953" fmla="*/ 1125553 w 7467600"/>
              <a:gd name="connsiteY953" fmla="*/ 52588 h 6858000"/>
              <a:gd name="connsiteX954" fmla="*/ 1304276 w 7467600"/>
              <a:gd name="connsiteY954" fmla="*/ 476275 h 6858000"/>
              <a:gd name="connsiteX955" fmla="*/ 1492066 w 7467600"/>
              <a:gd name="connsiteY955" fmla="*/ 886333 h 6858000"/>
              <a:gd name="connsiteX956" fmla="*/ 1423698 w 7467600"/>
              <a:gd name="connsiteY956" fmla="*/ 710817 h 6858000"/>
              <a:gd name="connsiteX957" fmla="*/ 1357609 w 7467600"/>
              <a:gd name="connsiteY957" fmla="*/ 532892 h 6858000"/>
              <a:gd name="connsiteX958" fmla="*/ 1309550 w 7467600"/>
              <a:gd name="connsiteY958" fmla="*/ 374031 h 6858000"/>
              <a:gd name="connsiteX959" fmla="*/ 1193673 w 7467600"/>
              <a:gd name="connsiteY959" fmla="*/ 49533 h 6858000"/>
              <a:gd name="connsiteX960" fmla="*/ 1164391 w 7467600"/>
              <a:gd name="connsiteY960" fmla="*/ 0 h 6858000"/>
              <a:gd name="connsiteX961" fmla="*/ 1200666 w 7467600"/>
              <a:gd name="connsiteY961" fmla="*/ 0 h 6858000"/>
              <a:gd name="connsiteX962" fmla="*/ 1223408 w 7467600"/>
              <a:gd name="connsiteY962" fmla="*/ 38996 h 6858000"/>
              <a:gd name="connsiteX963" fmla="*/ 1339635 w 7467600"/>
              <a:gd name="connsiteY963" fmla="*/ 365517 h 6858000"/>
              <a:gd name="connsiteX964" fmla="*/ 1387469 w 7467600"/>
              <a:gd name="connsiteY964" fmla="*/ 523079 h 6858000"/>
              <a:gd name="connsiteX965" fmla="*/ 1452685 w 7467600"/>
              <a:gd name="connsiteY965" fmla="*/ 699806 h 6858000"/>
              <a:gd name="connsiteX966" fmla="*/ 1492092 w 7467600"/>
              <a:gd name="connsiteY966" fmla="*/ 800424 h 6858000"/>
              <a:gd name="connsiteX967" fmla="*/ 1455302 w 7467600"/>
              <a:gd name="connsiteY967" fmla="*/ 632913 h 6858000"/>
              <a:gd name="connsiteX968" fmla="*/ 1222336 w 7467600"/>
              <a:gd name="connsiteY968" fmla="*/ 9480 h 6858000"/>
              <a:gd name="connsiteX969" fmla="*/ 1214634 w 7467600"/>
              <a:gd name="connsiteY969" fmla="*/ 0 h 6858000"/>
              <a:gd name="connsiteX970" fmla="*/ 1289827 w 7467600"/>
              <a:gd name="connsiteY970" fmla="*/ 0 h 6858000"/>
              <a:gd name="connsiteX971" fmla="*/ 1321076 w 7467600"/>
              <a:gd name="connsiteY971" fmla="*/ 59722 h 6858000"/>
              <a:gd name="connsiteX972" fmla="*/ 1512579 w 7467600"/>
              <a:gd name="connsiteY972" fmla="*/ 626441 h 6858000"/>
              <a:gd name="connsiteX973" fmla="*/ 1506076 w 7467600"/>
              <a:gd name="connsiteY973" fmla="*/ 1089289 h 6858000"/>
              <a:gd name="connsiteX974" fmla="*/ 1486346 w 7467600"/>
              <a:gd name="connsiteY974" fmla="*/ 1079919 h 6858000"/>
              <a:gd name="connsiteX975" fmla="*/ 1070511 w 7467600"/>
              <a:gd name="connsiteY975" fmla="*/ 48609 h 6858000"/>
              <a:gd name="connsiteX976" fmla="*/ 1057230 w 7467600"/>
              <a:gd name="connsiteY976" fmla="*/ 0 h 6858000"/>
              <a:gd name="connsiteX977" fmla="*/ 43151 w 7467600"/>
              <a:gd name="connsiteY977" fmla="*/ 0 h 6858000"/>
              <a:gd name="connsiteX978" fmla="*/ 95283 w 7467600"/>
              <a:gd name="connsiteY978" fmla="*/ 0 h 6858000"/>
              <a:gd name="connsiteX979" fmla="*/ 300708 w 7467600"/>
              <a:gd name="connsiteY979" fmla="*/ 154571 h 6858000"/>
              <a:gd name="connsiteX980" fmla="*/ 530414 w 7467600"/>
              <a:gd name="connsiteY980" fmla="*/ 354673 h 6858000"/>
              <a:gd name="connsiteX981" fmla="*/ 333785 w 7467600"/>
              <a:gd name="connsiteY981" fmla="*/ 161564 h 6858000"/>
              <a:gd name="connsiteX982" fmla="*/ 147005 w 7467600"/>
              <a:gd name="connsiteY982" fmla="*/ 0 h 6858000"/>
              <a:gd name="connsiteX983" fmla="*/ 272509 w 7467600"/>
              <a:gd name="connsiteY983" fmla="*/ 0 h 6858000"/>
              <a:gd name="connsiteX984" fmla="*/ 326276 w 7467600"/>
              <a:gd name="connsiteY984" fmla="*/ 45847 h 6858000"/>
              <a:gd name="connsiteX985" fmla="*/ 823759 w 7467600"/>
              <a:gd name="connsiteY985" fmla="*/ 574145 h 6858000"/>
              <a:gd name="connsiteX986" fmla="*/ 811254 w 7467600"/>
              <a:gd name="connsiteY986" fmla="*/ 665546 h 6858000"/>
              <a:gd name="connsiteX987" fmla="*/ 154042 w 7467600"/>
              <a:gd name="connsiteY987" fmla="*/ 261522 h 6858000"/>
              <a:gd name="connsiteX988" fmla="*/ 13550 w 7467600"/>
              <a:gd name="connsiteY988" fmla="*/ 158423 h 6858000"/>
              <a:gd name="connsiteX989" fmla="*/ 0 w 7467600"/>
              <a:gd name="connsiteY989" fmla="*/ 146618 h 6858000"/>
              <a:gd name="connsiteX990" fmla="*/ 0 w 7467600"/>
              <a:gd name="connsiteY990" fmla="*/ 59161 h 6858000"/>
              <a:gd name="connsiteX991" fmla="*/ 45427 w 7467600"/>
              <a:gd name="connsiteY991" fmla="*/ 101078 h 6858000"/>
              <a:gd name="connsiteX992" fmla="*/ 630103 w 7467600"/>
              <a:gd name="connsiteY992" fmla="*/ 485885 h 6858000"/>
              <a:gd name="connsiteX993" fmla="*/ 532040 w 7467600"/>
              <a:gd name="connsiteY993" fmla="*/ 399359 h 6858000"/>
              <a:gd name="connsiteX994" fmla="*/ 517618 w 7467600"/>
              <a:gd name="connsiteY994" fmla="*/ 385726 h 6858000"/>
              <a:gd name="connsiteX995" fmla="*/ 285074 w 7467600"/>
              <a:gd name="connsiteY995" fmla="*/ 182755 h 6858000"/>
              <a:gd name="connsiteX996" fmla="*/ 43151 w 7467600"/>
              <a:gd name="connsiteY99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27465 w 7467600"/>
              <a:gd name="connsiteY127" fmla="*/ 5174181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1903353 w 7467600"/>
              <a:gd name="connsiteY140" fmla="*/ 5044827 h 6858000"/>
              <a:gd name="connsiteX141" fmla="*/ 1936931 w 7467600"/>
              <a:gd name="connsiteY141" fmla="*/ 5093954 h 6858000"/>
              <a:gd name="connsiteX142" fmla="*/ 2195868 w 7467600"/>
              <a:gd name="connsiteY142" fmla="*/ 5396574 h 6858000"/>
              <a:gd name="connsiteX143" fmla="*/ 2088852 w 7467600"/>
              <a:gd name="connsiteY143" fmla="*/ 5166123 h 6858000"/>
              <a:gd name="connsiteX144" fmla="*/ 1958241 w 7467600"/>
              <a:gd name="connsiteY144" fmla="*/ 5067955 h 6858000"/>
              <a:gd name="connsiteX145" fmla="*/ 1903353 w 7467600"/>
              <a:gd name="connsiteY145" fmla="*/ 5044827 h 6858000"/>
              <a:gd name="connsiteX146" fmla="*/ 1979378 w 7467600"/>
              <a:gd name="connsiteY146" fmla="*/ 4769504 h 6858000"/>
              <a:gd name="connsiteX147" fmla="*/ 2882120 w 7467600"/>
              <a:gd name="connsiteY147" fmla="*/ 5064547 h 6858000"/>
              <a:gd name="connsiteX148" fmla="*/ 2793103 w 7467600"/>
              <a:gd name="connsiteY148" fmla="*/ 5039699 h 6858000"/>
              <a:gd name="connsiteX149" fmla="*/ 2770041 w 7467600"/>
              <a:gd name="connsiteY149" fmla="*/ 5033634 h 6858000"/>
              <a:gd name="connsiteX150" fmla="*/ 1979378 w 7467600"/>
              <a:gd name="connsiteY150" fmla="*/ 4769504 h 6858000"/>
              <a:gd name="connsiteX151" fmla="*/ 1927410 w 7467600"/>
              <a:gd name="connsiteY151" fmla="*/ 4716164 h 6858000"/>
              <a:gd name="connsiteX152" fmla="*/ 1959587 w 7467600"/>
              <a:gd name="connsiteY152" fmla="*/ 4728849 h 6858000"/>
              <a:gd name="connsiteX153" fmla="*/ 2777707 w 7467600"/>
              <a:gd name="connsiteY153" fmla="*/ 5003991 h 6858000"/>
              <a:gd name="connsiteX154" fmla="*/ 2800768 w 7467600"/>
              <a:gd name="connsiteY154" fmla="*/ 5010056 h 6858000"/>
              <a:gd name="connsiteX155" fmla="*/ 2879408 w 7467600"/>
              <a:gd name="connsiteY155" fmla="*/ 5031590 h 6858000"/>
              <a:gd name="connsiteX156" fmla="*/ 2862295 w 7467600"/>
              <a:gd name="connsiteY156" fmla="*/ 5022958 h 6858000"/>
              <a:gd name="connsiteX157" fmla="*/ 2813343 w 7467600"/>
              <a:gd name="connsiteY157" fmla="*/ 4998369 h 6858000"/>
              <a:gd name="connsiteX158" fmla="*/ 2646245 w 7467600"/>
              <a:gd name="connsiteY158" fmla="*/ 4930999 h 6858000"/>
              <a:gd name="connsiteX159" fmla="*/ 1999243 w 7467600"/>
              <a:gd name="connsiteY159" fmla="*/ 4730524 h 6858000"/>
              <a:gd name="connsiteX160" fmla="*/ 1979527 w 7467600"/>
              <a:gd name="connsiteY160" fmla="*/ 4726651 h 6858000"/>
              <a:gd name="connsiteX161" fmla="*/ 1927410 w 7467600"/>
              <a:gd name="connsiteY161" fmla="*/ 4716164 h 6858000"/>
              <a:gd name="connsiteX162" fmla="*/ 1997014 w 7467600"/>
              <a:gd name="connsiteY162" fmla="*/ 4698007 h 6858000"/>
              <a:gd name="connsiteX163" fmla="*/ 2005458 w 7467600"/>
              <a:gd name="connsiteY163" fmla="*/ 4699540 h 6858000"/>
              <a:gd name="connsiteX164" fmla="*/ 2657186 w 7467600"/>
              <a:gd name="connsiteY164" fmla="*/ 4901687 h 6858000"/>
              <a:gd name="connsiteX165" fmla="*/ 2826662 w 7467600"/>
              <a:gd name="connsiteY165" fmla="*/ 4970362 h 6858000"/>
              <a:gd name="connsiteX166" fmla="*/ 2876100 w 7467600"/>
              <a:gd name="connsiteY166" fmla="*/ 4995397 h 6858000"/>
              <a:gd name="connsiteX167" fmla="*/ 3042600 w 7467600"/>
              <a:gd name="connsiteY167" fmla="*/ 5059532 h 6858000"/>
              <a:gd name="connsiteX168" fmla="*/ 1997014 w 7467600"/>
              <a:gd name="connsiteY168" fmla="*/ 4698007 h 6858000"/>
              <a:gd name="connsiteX169" fmla="*/ 2305292 w 7467600"/>
              <a:gd name="connsiteY169" fmla="*/ 4219492 h 6858000"/>
              <a:gd name="connsiteX170" fmla="*/ 3360922 w 7467600"/>
              <a:gd name="connsiteY170" fmla="*/ 4529373 h 6858000"/>
              <a:gd name="connsiteX171" fmla="*/ 3492420 w 7467600"/>
              <a:gd name="connsiteY171" fmla="*/ 4510145 h 6858000"/>
              <a:gd name="connsiteX172" fmla="*/ 3364086 w 7467600"/>
              <a:gd name="connsiteY172" fmla="*/ 4480340 h 6858000"/>
              <a:gd name="connsiteX173" fmla="*/ 3225818 w 7467600"/>
              <a:gd name="connsiteY173" fmla="*/ 4411822 h 6858000"/>
              <a:gd name="connsiteX174" fmla="*/ 3129696 w 7467600"/>
              <a:gd name="connsiteY174" fmla="*/ 4360704 h 6858000"/>
              <a:gd name="connsiteX175" fmla="*/ 2814545 w 7467600"/>
              <a:gd name="connsiteY175" fmla="*/ 4282955 h 6858000"/>
              <a:gd name="connsiteX176" fmla="*/ 2305292 w 7467600"/>
              <a:gd name="connsiteY176" fmla="*/ 4219492 h 6858000"/>
              <a:gd name="connsiteX177" fmla="*/ 2626982 w 7467600"/>
              <a:gd name="connsiteY177" fmla="*/ 4206450 h 6858000"/>
              <a:gd name="connsiteX178" fmla="*/ 2490617 w 7467600"/>
              <a:gd name="connsiteY178" fmla="*/ 4206951 h 6858000"/>
              <a:gd name="connsiteX179" fmla="*/ 2819869 w 7467600"/>
              <a:gd name="connsiteY179" fmla="*/ 4252936 h 6858000"/>
              <a:gd name="connsiteX180" fmla="*/ 3143018 w 7467600"/>
              <a:gd name="connsiteY180" fmla="*/ 4332698 h 6858000"/>
              <a:gd name="connsiteX181" fmla="*/ 3241520 w 7467600"/>
              <a:gd name="connsiteY181" fmla="*/ 4385112 h 6858000"/>
              <a:gd name="connsiteX182" fmla="*/ 3374575 w 7467600"/>
              <a:gd name="connsiteY182" fmla="*/ 4451517 h 6858000"/>
              <a:gd name="connsiteX183" fmla="*/ 3505221 w 7467600"/>
              <a:gd name="connsiteY183" fmla="*/ 4480757 h 6858000"/>
              <a:gd name="connsiteX184" fmla="*/ 2626982 w 7467600"/>
              <a:gd name="connsiteY184" fmla="*/ 4206450 h 6858000"/>
              <a:gd name="connsiteX185" fmla="*/ 1310106 w 7467600"/>
              <a:gd name="connsiteY185" fmla="*/ 3943217 h 6858000"/>
              <a:gd name="connsiteX186" fmla="*/ 854994 w 7467600"/>
              <a:gd name="connsiteY186" fmla="*/ 4399136 h 6858000"/>
              <a:gd name="connsiteX187" fmla="*/ 742462 w 7467600"/>
              <a:gd name="connsiteY187" fmla="*/ 4594648 h 6858000"/>
              <a:gd name="connsiteX188" fmla="*/ 820602 w 7467600"/>
              <a:gd name="connsiteY188" fmla="*/ 4485915 h 6858000"/>
              <a:gd name="connsiteX189" fmla="*/ 878295 w 7467600"/>
              <a:gd name="connsiteY189" fmla="*/ 4403594 h 6858000"/>
              <a:gd name="connsiteX190" fmla="*/ 1240607 w 7467600"/>
              <a:gd name="connsiteY190" fmla="*/ 4010401 h 6858000"/>
              <a:gd name="connsiteX191" fmla="*/ 1310106 w 7467600"/>
              <a:gd name="connsiteY191" fmla="*/ 3943217 h 6858000"/>
              <a:gd name="connsiteX192" fmla="*/ 1423113 w 7467600"/>
              <a:gd name="connsiteY192" fmla="*/ 3874565 h 6858000"/>
              <a:gd name="connsiteX193" fmla="*/ 1260565 w 7467600"/>
              <a:gd name="connsiteY193" fmla="*/ 4031982 h 6858000"/>
              <a:gd name="connsiteX194" fmla="*/ 901900 w 7467600"/>
              <a:gd name="connsiteY194" fmla="*/ 4421236 h 6858000"/>
              <a:gd name="connsiteX195" fmla="*/ 845044 w 7467600"/>
              <a:gd name="connsiteY195" fmla="*/ 4502436 h 6858000"/>
              <a:gd name="connsiteX196" fmla="*/ 685926 w 7467600"/>
              <a:gd name="connsiteY196" fmla="*/ 4703069 h 6858000"/>
              <a:gd name="connsiteX197" fmla="*/ 684248 w 7467600"/>
              <a:gd name="connsiteY197" fmla="*/ 4706721 h 6858000"/>
              <a:gd name="connsiteX198" fmla="*/ 1423113 w 7467600"/>
              <a:gd name="connsiteY198" fmla="*/ 3874565 h 6858000"/>
              <a:gd name="connsiteX199" fmla="*/ 3316479 w 7467600"/>
              <a:gd name="connsiteY199" fmla="*/ 3872136 h 6858000"/>
              <a:gd name="connsiteX200" fmla="*/ 3546806 w 7467600"/>
              <a:gd name="connsiteY200" fmla="*/ 4356139 h 6858000"/>
              <a:gd name="connsiteX201" fmla="*/ 3364433 w 7467600"/>
              <a:gd name="connsiteY201" fmla="*/ 3953121 h 6858000"/>
              <a:gd name="connsiteX202" fmla="*/ 3316479 w 7467600"/>
              <a:gd name="connsiteY202" fmla="*/ 3872136 h 6858000"/>
              <a:gd name="connsiteX203" fmla="*/ 3291335 w 7467600"/>
              <a:gd name="connsiteY203" fmla="*/ 3767420 h 6858000"/>
              <a:gd name="connsiteX204" fmla="*/ 3390805 w 7467600"/>
              <a:gd name="connsiteY204" fmla="*/ 3937163 h 6858000"/>
              <a:gd name="connsiteX205" fmla="*/ 3579062 w 7467600"/>
              <a:gd name="connsiteY205" fmla="*/ 4359040 h 6858000"/>
              <a:gd name="connsiteX206" fmla="*/ 3467355 w 7467600"/>
              <a:gd name="connsiteY206" fmla="*/ 3988130 h 6858000"/>
              <a:gd name="connsiteX207" fmla="*/ 3310753 w 7467600"/>
              <a:gd name="connsiteY207" fmla="*/ 3787140 h 6858000"/>
              <a:gd name="connsiteX208" fmla="*/ 3291335 w 7467600"/>
              <a:gd name="connsiteY208" fmla="*/ 3767420 h 6858000"/>
              <a:gd name="connsiteX209" fmla="*/ 1635889 w 7467600"/>
              <a:gd name="connsiteY209" fmla="*/ 3709494 h 6858000"/>
              <a:gd name="connsiteX210" fmla="*/ 1634800 w 7467600"/>
              <a:gd name="connsiteY210" fmla="*/ 3731111 h 6858000"/>
              <a:gd name="connsiteX211" fmla="*/ 1635889 w 7467600"/>
              <a:gd name="connsiteY211" fmla="*/ 3709494 h 6858000"/>
              <a:gd name="connsiteX212" fmla="*/ 1510397 w 7467600"/>
              <a:gd name="connsiteY212" fmla="*/ 3684705 h 6858000"/>
              <a:gd name="connsiteX213" fmla="*/ 1146550 w 7467600"/>
              <a:gd name="connsiteY213" fmla="*/ 3802012 h 6858000"/>
              <a:gd name="connsiteX214" fmla="*/ 698834 w 7467600"/>
              <a:gd name="connsiteY214" fmla="*/ 3952272 h 6858000"/>
              <a:gd name="connsiteX215" fmla="*/ 34256 w 7467600"/>
              <a:gd name="connsiteY215" fmla="*/ 4347603 h 6858000"/>
              <a:gd name="connsiteX216" fmla="*/ 527241 w 7467600"/>
              <a:gd name="connsiteY216" fmla="*/ 4065078 h 6858000"/>
              <a:gd name="connsiteX217" fmla="*/ 1510397 w 7467600"/>
              <a:gd name="connsiteY217" fmla="*/ 3684705 h 6858000"/>
              <a:gd name="connsiteX218" fmla="*/ 1313114 w 7467600"/>
              <a:gd name="connsiteY218" fmla="*/ 3655216 h 6858000"/>
              <a:gd name="connsiteX219" fmla="*/ 1109304 w 7467600"/>
              <a:gd name="connsiteY219" fmla="*/ 3669030 h 6858000"/>
              <a:gd name="connsiteX220" fmla="*/ 8129 w 7467600"/>
              <a:gd name="connsiteY220" fmla="*/ 4330519 h 6858000"/>
              <a:gd name="connsiteX221" fmla="*/ 687572 w 7467600"/>
              <a:gd name="connsiteY221" fmla="*/ 3925629 h 6858000"/>
              <a:gd name="connsiteX222" fmla="*/ 1138365 w 7467600"/>
              <a:gd name="connsiteY222" fmla="*/ 3774515 h 6858000"/>
              <a:gd name="connsiteX223" fmla="*/ 1505579 w 7467600"/>
              <a:gd name="connsiteY223" fmla="*/ 3655526 h 6858000"/>
              <a:gd name="connsiteX224" fmla="*/ 1313114 w 7467600"/>
              <a:gd name="connsiteY224" fmla="*/ 3655216 h 6858000"/>
              <a:gd name="connsiteX225" fmla="*/ 3655073 w 7467600"/>
              <a:gd name="connsiteY225" fmla="*/ 3650884 h 6858000"/>
              <a:gd name="connsiteX226" fmla="*/ 3989938 w 7467600"/>
              <a:gd name="connsiteY226" fmla="*/ 3991685 h 6858000"/>
              <a:gd name="connsiteX227" fmla="*/ 4393907 w 7467600"/>
              <a:gd name="connsiteY227" fmla="*/ 4261258 h 6858000"/>
              <a:gd name="connsiteX228" fmla="*/ 4648051 w 7467600"/>
              <a:gd name="connsiteY228" fmla="*/ 4374051 h 6858000"/>
              <a:gd name="connsiteX229" fmla="*/ 4383389 w 7467600"/>
              <a:gd name="connsiteY229" fmla="*/ 4184369 h 6858000"/>
              <a:gd name="connsiteX230" fmla="*/ 4165508 w 7467600"/>
              <a:gd name="connsiteY230" fmla="*/ 4035196 h 6858000"/>
              <a:gd name="connsiteX231" fmla="*/ 4068162 w 7467600"/>
              <a:gd name="connsiteY231" fmla="*/ 3953394 h 6858000"/>
              <a:gd name="connsiteX232" fmla="*/ 3981416 w 7467600"/>
              <a:gd name="connsiteY232" fmla="*/ 3880482 h 6858000"/>
              <a:gd name="connsiteX233" fmla="*/ 3800147 w 7467600"/>
              <a:gd name="connsiteY233" fmla="*/ 3749872 h 6858000"/>
              <a:gd name="connsiteX234" fmla="*/ 3655073 w 7467600"/>
              <a:gd name="connsiteY234" fmla="*/ 3650884 h 6858000"/>
              <a:gd name="connsiteX235" fmla="*/ 3670252 w 7467600"/>
              <a:gd name="connsiteY235" fmla="*/ 3622798 h 6858000"/>
              <a:gd name="connsiteX236" fmla="*/ 3817258 w 7467600"/>
              <a:gd name="connsiteY236" fmla="*/ 3723577 h 6858000"/>
              <a:gd name="connsiteX237" fmla="*/ 4000461 w 7467600"/>
              <a:gd name="connsiteY237" fmla="*/ 3855966 h 6858000"/>
              <a:gd name="connsiteX238" fmla="*/ 4088180 w 7467600"/>
              <a:gd name="connsiteY238" fmla="*/ 3929774 h 6858000"/>
              <a:gd name="connsiteX239" fmla="*/ 4184555 w 7467600"/>
              <a:gd name="connsiteY239" fmla="*/ 4010683 h 6858000"/>
              <a:gd name="connsiteX240" fmla="*/ 4399563 w 7467600"/>
              <a:gd name="connsiteY240" fmla="*/ 4158106 h 6858000"/>
              <a:gd name="connsiteX241" fmla="*/ 4684469 w 7467600"/>
              <a:gd name="connsiteY241" fmla="*/ 4364680 h 6858000"/>
              <a:gd name="connsiteX242" fmla="*/ 4690271 w 7467600"/>
              <a:gd name="connsiteY242" fmla="*/ 4370034 h 6858000"/>
              <a:gd name="connsiteX243" fmla="*/ 4136093 w 7467600"/>
              <a:gd name="connsiteY243" fmla="*/ 3858466 h 6858000"/>
              <a:gd name="connsiteX244" fmla="*/ 3670252 w 7467600"/>
              <a:gd name="connsiteY244" fmla="*/ 3622798 h 6858000"/>
              <a:gd name="connsiteX245" fmla="*/ 4440129 w 7467600"/>
              <a:gd name="connsiteY245" fmla="*/ 3448571 h 6858000"/>
              <a:gd name="connsiteX246" fmla="*/ 4856525 w 7467600"/>
              <a:gd name="connsiteY246" fmla="*/ 3915351 h 6858000"/>
              <a:gd name="connsiteX247" fmla="*/ 5059055 w 7467600"/>
              <a:gd name="connsiteY247" fmla="*/ 4108918 h 6858000"/>
              <a:gd name="connsiteX248" fmla="*/ 5290070 w 7467600"/>
              <a:gd name="connsiteY248" fmla="*/ 4263619 h 6858000"/>
              <a:gd name="connsiteX249" fmla="*/ 4834991 w 7467600"/>
              <a:gd name="connsiteY249" fmla="*/ 3830985 h 6858000"/>
              <a:gd name="connsiteX250" fmla="*/ 4440129 w 7467600"/>
              <a:gd name="connsiteY250" fmla="*/ 3448571 h 6858000"/>
              <a:gd name="connsiteX251" fmla="*/ 4441737 w 7467600"/>
              <a:gd name="connsiteY251" fmla="*/ 3399734 h 6858000"/>
              <a:gd name="connsiteX252" fmla="*/ 4431236 w 7467600"/>
              <a:gd name="connsiteY252" fmla="*/ 3400954 h 6858000"/>
              <a:gd name="connsiteX253" fmla="*/ 4557150 w 7467600"/>
              <a:gd name="connsiteY253" fmla="*/ 3510023 h 6858000"/>
              <a:gd name="connsiteX254" fmla="*/ 4856936 w 7467600"/>
              <a:gd name="connsiteY254" fmla="*/ 3809146 h 6858000"/>
              <a:gd name="connsiteX255" fmla="*/ 5111996 w 7467600"/>
              <a:gd name="connsiteY255" fmla="*/ 4065759 h 6858000"/>
              <a:gd name="connsiteX256" fmla="*/ 5388878 w 7467600"/>
              <a:gd name="connsiteY256" fmla="*/ 4300185 h 6858000"/>
              <a:gd name="connsiteX257" fmla="*/ 5425556 w 7467600"/>
              <a:gd name="connsiteY257" fmla="*/ 4308967 h 6858000"/>
              <a:gd name="connsiteX258" fmla="*/ 4943646 w 7467600"/>
              <a:gd name="connsiteY258" fmla="*/ 3822916 h 6858000"/>
              <a:gd name="connsiteX259" fmla="*/ 4594837 w 7467600"/>
              <a:gd name="connsiteY259" fmla="*/ 3532274 h 6858000"/>
              <a:gd name="connsiteX260" fmla="*/ 4441737 w 7467600"/>
              <a:gd name="connsiteY260" fmla="*/ 3399734 h 6858000"/>
              <a:gd name="connsiteX261" fmla="*/ 5425834 w 7467600"/>
              <a:gd name="connsiteY261" fmla="*/ 3162785 h 6858000"/>
              <a:gd name="connsiteX262" fmla="*/ 5401644 w 7467600"/>
              <a:gd name="connsiteY262" fmla="*/ 3617847 h 6858000"/>
              <a:gd name="connsiteX263" fmla="*/ 5467256 w 7467600"/>
              <a:gd name="connsiteY263" fmla="*/ 4175494 h 6858000"/>
              <a:gd name="connsiteX264" fmla="*/ 5448069 w 7467600"/>
              <a:gd name="connsiteY264" fmla="*/ 3567554 h 6858000"/>
              <a:gd name="connsiteX265" fmla="*/ 5425834 w 7467600"/>
              <a:gd name="connsiteY265" fmla="*/ 3162785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399523 w 7467600"/>
              <a:gd name="connsiteY588" fmla="*/ 1428234 h 6858000"/>
              <a:gd name="connsiteX589" fmla="*/ 2448558 w 7467600"/>
              <a:gd name="connsiteY589" fmla="*/ 1373435 h 6858000"/>
              <a:gd name="connsiteX590" fmla="*/ 2312521 w 7467600"/>
              <a:gd name="connsiteY590" fmla="*/ 1806140 h 6858000"/>
              <a:gd name="connsiteX591" fmla="*/ 2127533 w 7467600"/>
              <a:gd name="connsiteY591" fmla="*/ 2348380 h 6858000"/>
              <a:gd name="connsiteX592" fmla="*/ 2358080 w 7467600"/>
              <a:gd name="connsiteY592" fmla="*/ 1866134 h 6858000"/>
              <a:gd name="connsiteX593" fmla="*/ 2407436 w 7467600"/>
              <a:gd name="connsiteY593" fmla="*/ 1651070 h 6858000"/>
              <a:gd name="connsiteX594" fmla="*/ 2448558 w 7467600"/>
              <a:gd name="connsiteY594" fmla="*/ 1373435 h 6858000"/>
              <a:gd name="connsiteX595" fmla="*/ 278707 w 7467600"/>
              <a:gd name="connsiteY595" fmla="*/ 1352270 h 6858000"/>
              <a:gd name="connsiteX596" fmla="*/ 321570 w 7467600"/>
              <a:gd name="connsiteY596" fmla="*/ 1861610 h 6858000"/>
              <a:gd name="connsiteX597" fmla="*/ 294281 w 7467600"/>
              <a:gd name="connsiteY597" fmla="*/ 1440658 h 6858000"/>
              <a:gd name="connsiteX598" fmla="*/ 278707 w 7467600"/>
              <a:gd name="connsiteY598" fmla="*/ 1352270 h 6858000"/>
              <a:gd name="connsiteX599" fmla="*/ 1423821 w 7467600"/>
              <a:gd name="connsiteY599" fmla="*/ 1351958 h 6858000"/>
              <a:gd name="connsiteX600" fmla="*/ 1638521 w 7467600"/>
              <a:gd name="connsiteY600" fmla="*/ 1908470 h 6858000"/>
              <a:gd name="connsiteX601" fmla="*/ 1754199 w 7467600"/>
              <a:gd name="connsiteY601" fmla="*/ 2149284 h 6858000"/>
              <a:gd name="connsiteX602" fmla="*/ 1908359 w 7467600"/>
              <a:gd name="connsiteY602" fmla="*/ 2364988 h 6858000"/>
              <a:gd name="connsiteX603" fmla="*/ 1647661 w 7467600"/>
              <a:gd name="connsiteY603" fmla="*/ 1825945 h 6858000"/>
              <a:gd name="connsiteX604" fmla="*/ 1423821 w 7467600"/>
              <a:gd name="connsiteY604" fmla="*/ 1351958 h 6858000"/>
              <a:gd name="connsiteX605" fmla="*/ 1431890 w 7467600"/>
              <a:gd name="connsiteY605" fmla="*/ 1306475 h 6858000"/>
              <a:gd name="connsiteX606" fmla="*/ 1507597 w 7467600"/>
              <a:gd name="connsiteY606" fmla="*/ 1446132 h 6858000"/>
              <a:gd name="connsiteX607" fmla="*/ 1674586 w 7467600"/>
              <a:gd name="connsiteY607" fmla="*/ 1813832 h 6858000"/>
              <a:gd name="connsiteX608" fmla="*/ 1815950 w 7467600"/>
              <a:gd name="connsiteY608" fmla="*/ 2128564 h 6858000"/>
              <a:gd name="connsiteX609" fmla="*/ 1984242 w 7467600"/>
              <a:gd name="connsiteY609" fmla="*/ 2430829 h 6858000"/>
              <a:gd name="connsiteX610" fmla="*/ 2014023 w 7467600"/>
              <a:gd name="connsiteY610" fmla="*/ 2450995 h 6858000"/>
              <a:gd name="connsiteX611" fmla="*/ 1747337 w 7467600"/>
              <a:gd name="connsiteY611" fmla="*/ 1855264 h 6858000"/>
              <a:gd name="connsiteX612" fmla="*/ 1533749 w 7467600"/>
              <a:gd name="connsiteY612" fmla="*/ 1478656 h 6858000"/>
              <a:gd name="connsiteX613" fmla="*/ 1431890 w 7467600"/>
              <a:gd name="connsiteY613" fmla="*/ 1306475 h 6858000"/>
              <a:gd name="connsiteX614" fmla="*/ 5052692 w 7467600"/>
              <a:gd name="connsiteY614" fmla="*/ 1292994 h 6858000"/>
              <a:gd name="connsiteX615" fmla="*/ 5200661 w 7467600"/>
              <a:gd name="connsiteY615" fmla="*/ 1635186 h 6858000"/>
              <a:gd name="connsiteX616" fmla="*/ 5297138 w 7467600"/>
              <a:gd name="connsiteY616" fmla="*/ 1906351 h 6858000"/>
              <a:gd name="connsiteX617" fmla="*/ 5052692 w 7467600"/>
              <a:gd name="connsiteY617" fmla="*/ 1292994 h 6858000"/>
              <a:gd name="connsiteX618" fmla="*/ 5009948 w 7467600"/>
              <a:gd name="connsiteY618" fmla="*/ 1273619 h 6858000"/>
              <a:gd name="connsiteX619" fmla="*/ 5121777 w 7467600"/>
              <a:gd name="connsiteY619" fmla="*/ 1654213 h 6858000"/>
              <a:gd name="connsiteX620" fmla="*/ 5293545 w 7467600"/>
              <a:gd name="connsiteY620" fmla="*/ 2072247 h 6858000"/>
              <a:gd name="connsiteX621" fmla="*/ 5294042 w 7467600"/>
              <a:gd name="connsiteY621" fmla="*/ 2065019 h 6858000"/>
              <a:gd name="connsiteX622" fmla="*/ 5171936 w 7467600"/>
              <a:gd name="connsiteY622" fmla="*/ 1647613 h 6858000"/>
              <a:gd name="connsiteX623" fmla="*/ 5009948 w 7467600"/>
              <a:gd name="connsiteY623" fmla="*/ 1273619 h 6858000"/>
              <a:gd name="connsiteX624" fmla="*/ 655236 w 7467600"/>
              <a:gd name="connsiteY624" fmla="*/ 1268632 h 6858000"/>
              <a:gd name="connsiteX625" fmla="*/ 839521 w 7467600"/>
              <a:gd name="connsiteY625" fmla="*/ 1685315 h 6858000"/>
              <a:gd name="connsiteX626" fmla="*/ 1109416 w 7467600"/>
              <a:gd name="connsiteY626" fmla="*/ 2061663 h 6858000"/>
              <a:gd name="connsiteX627" fmla="*/ 1298300 w 7467600"/>
              <a:gd name="connsiteY627" fmla="*/ 2247742 h 6858000"/>
              <a:gd name="connsiteX628" fmla="*/ 1125871 w 7467600"/>
              <a:gd name="connsiteY628" fmla="*/ 1989513 h 6858000"/>
              <a:gd name="connsiteX629" fmla="*/ 981574 w 7467600"/>
              <a:gd name="connsiteY629" fmla="*/ 1783157 h 6858000"/>
              <a:gd name="connsiteX630" fmla="*/ 922198 w 7467600"/>
              <a:gd name="connsiteY630" fmla="*/ 1677437 h 6858000"/>
              <a:gd name="connsiteX631" fmla="*/ 869293 w 7467600"/>
              <a:gd name="connsiteY631" fmla="*/ 1583214 h 6858000"/>
              <a:gd name="connsiteX632" fmla="*/ 751431 w 7467600"/>
              <a:gd name="connsiteY632" fmla="*/ 1405731 h 6858000"/>
              <a:gd name="connsiteX633" fmla="*/ 655236 w 7467600"/>
              <a:gd name="connsiteY633" fmla="*/ 1268632 h 6858000"/>
              <a:gd name="connsiteX634" fmla="*/ 6516292 w 7467600"/>
              <a:gd name="connsiteY634" fmla="*/ 1263064 h 6858000"/>
              <a:gd name="connsiteX635" fmla="*/ 5736320 w 7467600"/>
              <a:gd name="connsiteY635" fmla="*/ 1501803 h 6858000"/>
              <a:gd name="connsiteX636" fmla="*/ 6516292 w 7467600"/>
              <a:gd name="connsiteY636" fmla="*/ 1263064 h 6858000"/>
              <a:gd name="connsiteX637" fmla="*/ 291466 w 7467600"/>
              <a:gd name="connsiteY637" fmla="*/ 1250369 h 6858000"/>
              <a:gd name="connsiteX638" fmla="*/ 323180 w 7467600"/>
              <a:gd name="connsiteY638" fmla="*/ 1435283 h 6858000"/>
              <a:gd name="connsiteX639" fmla="*/ 349381 w 7467600"/>
              <a:gd name="connsiteY639" fmla="*/ 1875041 h 6858000"/>
              <a:gd name="connsiteX640" fmla="*/ 374363 w 7467600"/>
              <a:gd name="connsiteY640" fmla="*/ 1506494 h 6858000"/>
              <a:gd name="connsiteX641" fmla="*/ 302168 w 7467600"/>
              <a:gd name="connsiteY641" fmla="*/ 1274495 h 6858000"/>
              <a:gd name="connsiteX642" fmla="*/ 291466 w 7467600"/>
              <a:gd name="connsiteY642" fmla="*/ 1250369 h 6858000"/>
              <a:gd name="connsiteX643" fmla="*/ 678222 w 7467600"/>
              <a:gd name="connsiteY643" fmla="*/ 1248670 h 6858000"/>
              <a:gd name="connsiteX644" fmla="*/ 775536 w 7467600"/>
              <a:gd name="connsiteY644" fmla="*/ 1388015 h 6858000"/>
              <a:gd name="connsiteX645" fmla="*/ 894529 w 7467600"/>
              <a:gd name="connsiteY645" fmla="*/ 1567739 h 6858000"/>
              <a:gd name="connsiteX646" fmla="*/ 948000 w 7467600"/>
              <a:gd name="connsiteY646" fmla="*/ 1663088 h 6858000"/>
              <a:gd name="connsiteX647" fmla="*/ 1006812 w 7467600"/>
              <a:gd name="connsiteY647" fmla="*/ 1767683 h 6858000"/>
              <a:gd name="connsiteX648" fmla="*/ 1149133 w 7467600"/>
              <a:gd name="connsiteY648" fmla="*/ 1971513 h 6858000"/>
              <a:gd name="connsiteX649" fmla="*/ 1333952 w 7467600"/>
              <a:gd name="connsiteY649" fmla="*/ 2251620 h 6858000"/>
              <a:gd name="connsiteX650" fmla="*/ 1337329 w 7467600"/>
              <a:gd name="connsiteY650" fmla="*/ 2258350 h 6858000"/>
              <a:gd name="connsiteX651" fmla="*/ 1014726 w 7467600"/>
              <a:gd name="connsiteY651" fmla="*/ 1615556 h 6858000"/>
              <a:gd name="connsiteX652" fmla="*/ 678222 w 7467600"/>
              <a:gd name="connsiteY652" fmla="*/ 1248670 h 6858000"/>
              <a:gd name="connsiteX653" fmla="*/ 6691602 w 7467600"/>
              <a:gd name="connsiteY653" fmla="*/ 1140573 h 6858000"/>
              <a:gd name="connsiteX654" fmla="*/ 6571100 w 7467600"/>
              <a:gd name="connsiteY654" fmla="*/ 1183662 h 6858000"/>
              <a:gd name="connsiteX655" fmla="*/ 6241687 w 7467600"/>
              <a:gd name="connsiteY655" fmla="*/ 1257600 h 6858000"/>
              <a:gd name="connsiteX656" fmla="*/ 5693009 w 7467600"/>
              <a:gd name="connsiteY656" fmla="*/ 1478256 h 6858000"/>
              <a:gd name="connsiteX657" fmla="*/ 6548420 w 7467600"/>
              <a:gd name="connsiteY657" fmla="*/ 1214599 h 6858000"/>
              <a:gd name="connsiteX658" fmla="*/ 6605473 w 7467600"/>
              <a:gd name="connsiteY658" fmla="*/ 1184686 h 6858000"/>
              <a:gd name="connsiteX659" fmla="*/ 6691602 w 7467600"/>
              <a:gd name="connsiteY659" fmla="*/ 1140573 h 6858000"/>
              <a:gd name="connsiteX660" fmla="*/ 4002475 w 7467600"/>
              <a:gd name="connsiteY660" fmla="*/ 1037802 h 6858000"/>
              <a:gd name="connsiteX661" fmla="*/ 4000324 w 7467600"/>
              <a:gd name="connsiteY661" fmla="*/ 1039362 h 6858000"/>
              <a:gd name="connsiteX662" fmla="*/ 4002862 w 7467600"/>
              <a:gd name="connsiteY662" fmla="*/ 1042866 h 6858000"/>
              <a:gd name="connsiteX663" fmla="*/ 4002475 w 7467600"/>
              <a:gd name="connsiteY663" fmla="*/ 1037802 h 6858000"/>
              <a:gd name="connsiteX664" fmla="*/ 506322 w 7467600"/>
              <a:gd name="connsiteY664" fmla="*/ 1020997 h 6858000"/>
              <a:gd name="connsiteX665" fmla="*/ 533068 w 7467600"/>
              <a:gd name="connsiteY665" fmla="*/ 1029409 h 6858000"/>
              <a:gd name="connsiteX666" fmla="*/ 1232525 w 7467600"/>
              <a:gd name="connsiteY666" fmla="*/ 1804675 h 6858000"/>
              <a:gd name="connsiteX667" fmla="*/ 1388858 w 7467600"/>
              <a:gd name="connsiteY667" fmla="*/ 2368011 h 6858000"/>
              <a:gd name="connsiteX668" fmla="*/ 1384098 w 7467600"/>
              <a:gd name="connsiteY668" fmla="*/ 2378125 h 6858000"/>
              <a:gd name="connsiteX669" fmla="*/ 1425393 w 7467600"/>
              <a:gd name="connsiteY669" fmla="*/ 2589124 h 6858000"/>
              <a:gd name="connsiteX670" fmla="*/ 1424001 w 7467600"/>
              <a:gd name="connsiteY670" fmla="*/ 2597541 h 6858000"/>
              <a:gd name="connsiteX671" fmla="*/ 2152729 w 7467600"/>
              <a:gd name="connsiteY671" fmla="*/ 2864487 h 6858000"/>
              <a:gd name="connsiteX672" fmla="*/ 2020609 w 7467600"/>
              <a:gd name="connsiteY672" fmla="*/ 2539671 h 6858000"/>
              <a:gd name="connsiteX673" fmla="*/ 2018920 w 7467600"/>
              <a:gd name="connsiteY673" fmla="*/ 2536309 h 6858000"/>
              <a:gd name="connsiteX674" fmla="*/ 1342441 w 7467600"/>
              <a:gd name="connsiteY674" fmla="*/ 1173017 h 6858000"/>
              <a:gd name="connsiteX675" fmla="*/ 1367925 w 7467600"/>
              <a:gd name="connsiteY675" fmla="*/ 1135648 h 6858000"/>
              <a:gd name="connsiteX676" fmla="*/ 1771401 w 7467600"/>
              <a:gd name="connsiteY676" fmla="*/ 1806673 h 6858000"/>
              <a:gd name="connsiteX677" fmla="*/ 1972385 w 7467600"/>
              <a:gd name="connsiteY677" fmla="*/ 2198735 h 6858000"/>
              <a:gd name="connsiteX678" fmla="*/ 2040892 w 7467600"/>
              <a:gd name="connsiteY678" fmla="*/ 2405205 h 6858000"/>
              <a:gd name="connsiteX679" fmla="*/ 2131689 w 7467600"/>
              <a:gd name="connsiteY679" fmla="*/ 1936926 h 6858000"/>
              <a:gd name="connsiteX680" fmla="*/ 2454820 w 7467600"/>
              <a:gd name="connsiteY680" fmla="*/ 1248808 h 6858000"/>
              <a:gd name="connsiteX681" fmla="*/ 2492512 w 7467600"/>
              <a:gd name="connsiteY681" fmla="*/ 1302920 h 6858000"/>
              <a:gd name="connsiteX682" fmla="*/ 2081216 w 7467600"/>
              <a:gd name="connsiteY682" fmla="*/ 2527513 h 6858000"/>
              <a:gd name="connsiteX683" fmla="*/ 2081211 w 7467600"/>
              <a:gd name="connsiteY683" fmla="*/ 2528916 h 6858000"/>
              <a:gd name="connsiteX684" fmla="*/ 2199067 w 7467600"/>
              <a:gd name="connsiteY684" fmla="*/ 2884061 h 6858000"/>
              <a:gd name="connsiteX685" fmla="*/ 3192586 w 7467600"/>
              <a:gd name="connsiteY685" fmla="*/ 3411496 h 6858000"/>
              <a:gd name="connsiteX686" fmla="*/ 3182620 w 7467600"/>
              <a:gd name="connsiteY686" fmla="*/ 3483279 h 6858000"/>
              <a:gd name="connsiteX687" fmla="*/ 2435119 w 7467600"/>
              <a:gd name="connsiteY687" fmla="*/ 3080173 h 6858000"/>
              <a:gd name="connsiteX688" fmla="*/ 2410152 w 7467600"/>
              <a:gd name="connsiteY688" fmla="*/ 3063751 h 6858000"/>
              <a:gd name="connsiteX689" fmla="*/ 2408099 w 7467600"/>
              <a:gd name="connsiteY689" fmla="*/ 3064403 h 6858000"/>
              <a:gd name="connsiteX690" fmla="*/ 2407218 w 7467600"/>
              <a:gd name="connsiteY690" fmla="*/ 3070324 h 6858000"/>
              <a:gd name="connsiteX691" fmla="*/ 2380138 w 7467600"/>
              <a:gd name="connsiteY691" fmla="*/ 3099341 h 6858000"/>
              <a:gd name="connsiteX692" fmla="*/ 1765923 w 7467600"/>
              <a:gd name="connsiteY692" fmla="*/ 3581043 h 6858000"/>
              <a:gd name="connsiteX693" fmla="*/ 1702258 w 7467600"/>
              <a:gd name="connsiteY693" fmla="*/ 3612286 h 6858000"/>
              <a:gd name="connsiteX694" fmla="*/ 1538370 w 7467600"/>
              <a:gd name="connsiteY694" fmla="*/ 3811804 h 6858000"/>
              <a:gd name="connsiteX695" fmla="*/ 542867 w 7467600"/>
              <a:gd name="connsiteY695" fmla="*/ 4944092 h 6858000"/>
              <a:gd name="connsiteX696" fmla="*/ 515800 w 7467600"/>
              <a:gd name="connsiteY696" fmla="*/ 4862180 h 6858000"/>
              <a:gd name="connsiteX697" fmla="*/ 909145 w 7467600"/>
              <a:gd name="connsiteY697" fmla="*/ 4199225 h 6858000"/>
              <a:gd name="connsiteX698" fmla="*/ 1214067 w 7467600"/>
              <a:gd name="connsiteY698" fmla="*/ 3908561 h 6858000"/>
              <a:gd name="connsiteX699" fmla="*/ 640967 w 7467600"/>
              <a:gd name="connsiteY699" fmla="*/ 4105601 h 6858000"/>
              <a:gd name="connsiteX700" fmla="*/ 112563 w 7467600"/>
              <a:gd name="connsiteY700" fmla="*/ 4396952 h 6858000"/>
              <a:gd name="connsiteX701" fmla="*/ 0 w 7467600"/>
              <a:gd name="connsiteY701" fmla="*/ 4466006 h 6858000"/>
              <a:gd name="connsiteX702" fmla="*/ 0 w 7467600"/>
              <a:gd name="connsiteY702" fmla="*/ 4233763 h 6858000"/>
              <a:gd name="connsiteX703" fmla="*/ 36881 w 7467600"/>
              <a:gd name="connsiteY703" fmla="*/ 4200118 h 6858000"/>
              <a:gd name="connsiteX704" fmla="*/ 910534 w 7467600"/>
              <a:gd name="connsiteY704" fmla="*/ 3629753 h 6858000"/>
              <a:gd name="connsiteX705" fmla="*/ 1578717 w 7467600"/>
              <a:gd name="connsiteY705" fmla="*/ 3575982 h 6858000"/>
              <a:gd name="connsiteX706" fmla="*/ 2338780 w 7467600"/>
              <a:gd name="connsiteY706" fmla="*/ 3033725 h 6858000"/>
              <a:gd name="connsiteX707" fmla="*/ 1807991 w 7467600"/>
              <a:gd name="connsiteY707" fmla="*/ 2807184 h 6858000"/>
              <a:gd name="connsiteX708" fmla="*/ 1416358 w 7467600"/>
              <a:gd name="connsiteY708" fmla="*/ 3112571 h 6858000"/>
              <a:gd name="connsiteX709" fmla="*/ 939066 w 7467600"/>
              <a:gd name="connsiteY709" fmla="*/ 3378798 h 6858000"/>
              <a:gd name="connsiteX710" fmla="*/ 115099 w 7467600"/>
              <a:gd name="connsiteY710" fmla="*/ 3607650 h 6858000"/>
              <a:gd name="connsiteX711" fmla="*/ 97284 w 7467600"/>
              <a:gd name="connsiteY711" fmla="*/ 3520393 h 6858000"/>
              <a:gd name="connsiteX712" fmla="*/ 922050 w 7467600"/>
              <a:gd name="connsiteY712" fmla="*/ 3074867 h 6858000"/>
              <a:gd name="connsiteX713" fmla="*/ 1405265 w 7467600"/>
              <a:gd name="connsiteY713" fmla="*/ 3016319 h 6858000"/>
              <a:gd name="connsiteX714" fmla="*/ 1407512 w 7467600"/>
              <a:gd name="connsiteY714" fmla="*/ 3018001 h 6858000"/>
              <a:gd name="connsiteX715" fmla="*/ 1726266 w 7467600"/>
              <a:gd name="connsiteY715" fmla="*/ 2777274 h 6858000"/>
              <a:gd name="connsiteX716" fmla="*/ 625390 w 7467600"/>
              <a:gd name="connsiteY716" fmla="*/ 2514541 h 6858000"/>
              <a:gd name="connsiteX717" fmla="*/ 619799 w 7467600"/>
              <a:gd name="connsiteY717" fmla="*/ 2527180 h 6858000"/>
              <a:gd name="connsiteX718" fmla="*/ 310030 w 7467600"/>
              <a:gd name="connsiteY718" fmla="*/ 2771818 h 6858000"/>
              <a:gd name="connsiteX719" fmla="*/ 173877 w 7467600"/>
              <a:gd name="connsiteY719" fmla="*/ 2937056 h 6858000"/>
              <a:gd name="connsiteX720" fmla="*/ 77889 w 7467600"/>
              <a:gd name="connsiteY720" fmla="*/ 3138440 h 6858000"/>
              <a:gd name="connsiteX721" fmla="*/ 0 w 7467600"/>
              <a:gd name="connsiteY721" fmla="*/ 3271395 h 6858000"/>
              <a:gd name="connsiteX722" fmla="*/ 0 w 7467600"/>
              <a:gd name="connsiteY722" fmla="*/ 3153002 h 6858000"/>
              <a:gd name="connsiteX723" fmla="*/ 2386 w 7467600"/>
              <a:gd name="connsiteY723" fmla="*/ 3149203 h 6858000"/>
              <a:gd name="connsiteX724" fmla="*/ 89753 w 7467600"/>
              <a:gd name="connsiteY724" fmla="*/ 2987702 h 6858000"/>
              <a:gd name="connsiteX725" fmla="*/ 76869 w 7467600"/>
              <a:gd name="connsiteY725" fmla="*/ 3005404 h 6858000"/>
              <a:gd name="connsiteX726" fmla="*/ 32049 w 7467600"/>
              <a:gd name="connsiteY726" fmla="*/ 3065814 h 6858000"/>
              <a:gd name="connsiteX727" fmla="*/ 0 w 7467600"/>
              <a:gd name="connsiteY727" fmla="*/ 3108744 h 6858000"/>
              <a:gd name="connsiteX728" fmla="*/ 0 w 7467600"/>
              <a:gd name="connsiteY728" fmla="*/ 3058059 h 6858000"/>
              <a:gd name="connsiteX729" fmla="*/ 7610 w 7467600"/>
              <a:gd name="connsiteY729" fmla="*/ 3047889 h 6858000"/>
              <a:gd name="connsiteX730" fmla="*/ 52419 w 7467600"/>
              <a:gd name="connsiteY730" fmla="*/ 2987479 h 6858000"/>
              <a:gd name="connsiteX731" fmla="*/ 59142 w 7467600"/>
              <a:gd name="connsiteY731" fmla="*/ 2978488 h 6858000"/>
              <a:gd name="connsiteX732" fmla="*/ 0 w 7467600"/>
              <a:gd name="connsiteY732" fmla="*/ 3015334 h 6858000"/>
              <a:gd name="connsiteX733" fmla="*/ 0 w 7467600"/>
              <a:gd name="connsiteY733" fmla="*/ 2914286 h 6858000"/>
              <a:gd name="connsiteX734" fmla="*/ 36383 w 7467600"/>
              <a:gd name="connsiteY734" fmla="*/ 2901128 h 6858000"/>
              <a:gd name="connsiteX735" fmla="*/ 156329 w 7467600"/>
              <a:gd name="connsiteY735" fmla="*/ 2840533 h 6858000"/>
              <a:gd name="connsiteX736" fmla="*/ 358355 w 7467600"/>
              <a:gd name="connsiteY736" fmla="*/ 2620471 h 6858000"/>
              <a:gd name="connsiteX737" fmla="*/ 510577 w 7467600"/>
              <a:gd name="connsiteY737" fmla="*/ 2501244 h 6858000"/>
              <a:gd name="connsiteX738" fmla="*/ 211967 w 7467600"/>
              <a:gd name="connsiteY738" fmla="*/ 2479171 h 6858000"/>
              <a:gd name="connsiteX739" fmla="*/ 0 w 7467600"/>
              <a:gd name="connsiteY739" fmla="*/ 2476398 h 6858000"/>
              <a:gd name="connsiteX740" fmla="*/ 0 w 7467600"/>
              <a:gd name="connsiteY740" fmla="*/ 2389189 h 6858000"/>
              <a:gd name="connsiteX741" fmla="*/ 103062 w 7467600"/>
              <a:gd name="connsiteY741" fmla="*/ 2389518 h 6858000"/>
              <a:gd name="connsiteX742" fmla="*/ 510734 w 7467600"/>
              <a:gd name="connsiteY742" fmla="*/ 2416201 h 6858000"/>
              <a:gd name="connsiteX743" fmla="*/ 279257 w 7467600"/>
              <a:gd name="connsiteY743" fmla="*/ 2092102 h 6858000"/>
              <a:gd name="connsiteX744" fmla="*/ 65265 w 7467600"/>
              <a:gd name="connsiteY744" fmla="*/ 2006049 h 6858000"/>
              <a:gd name="connsiteX745" fmla="*/ 0 w 7467600"/>
              <a:gd name="connsiteY745" fmla="*/ 1982532 h 6858000"/>
              <a:gd name="connsiteX746" fmla="*/ 0 w 7467600"/>
              <a:gd name="connsiteY746" fmla="*/ 1912789 h 6858000"/>
              <a:gd name="connsiteX747" fmla="*/ 97460 w 7467600"/>
              <a:gd name="connsiteY747" fmla="*/ 1953725 h 6858000"/>
              <a:gd name="connsiteX748" fmla="*/ 221272 w 7467600"/>
              <a:gd name="connsiteY748" fmla="*/ 1980766 h 6858000"/>
              <a:gd name="connsiteX749" fmla="*/ 116765 w 7467600"/>
              <a:gd name="connsiteY749" fmla="*/ 1911033 h 6858000"/>
              <a:gd name="connsiteX750" fmla="*/ 16405 w 7467600"/>
              <a:gd name="connsiteY750" fmla="*/ 1803412 h 6858000"/>
              <a:gd name="connsiteX751" fmla="*/ 0 w 7467600"/>
              <a:gd name="connsiteY751" fmla="*/ 1784777 h 6858000"/>
              <a:gd name="connsiteX752" fmla="*/ 0 w 7467600"/>
              <a:gd name="connsiteY752" fmla="*/ 1740082 h 6858000"/>
              <a:gd name="connsiteX753" fmla="*/ 39394 w 7467600"/>
              <a:gd name="connsiteY753" fmla="*/ 1784856 h 6858000"/>
              <a:gd name="connsiteX754" fmla="*/ 135813 w 7467600"/>
              <a:gd name="connsiteY754" fmla="*/ 1888838 h 6858000"/>
              <a:gd name="connsiteX755" fmla="*/ 242575 w 7467600"/>
              <a:gd name="connsiteY755" fmla="*/ 1958841 h 6858000"/>
              <a:gd name="connsiteX756" fmla="*/ 82197 w 7467600"/>
              <a:gd name="connsiteY756" fmla="*/ 1754826 h 6858000"/>
              <a:gd name="connsiteX757" fmla="*/ 0 w 7467600"/>
              <a:gd name="connsiteY757" fmla="*/ 1679650 h 6858000"/>
              <a:gd name="connsiteX758" fmla="*/ 0 w 7467600"/>
              <a:gd name="connsiteY758" fmla="*/ 1602463 h 6858000"/>
              <a:gd name="connsiteX759" fmla="*/ 84689 w 7467600"/>
              <a:gd name="connsiteY759" fmla="*/ 1677442 h 6858000"/>
              <a:gd name="connsiteX760" fmla="*/ 298437 w 7467600"/>
              <a:gd name="connsiteY760" fmla="*/ 1968019 h 6858000"/>
              <a:gd name="connsiteX761" fmla="*/ 227269 w 7467600"/>
              <a:gd name="connsiteY761" fmla="*/ 1114064 h 6858000"/>
              <a:gd name="connsiteX762" fmla="*/ 248003 w 7467600"/>
              <a:gd name="connsiteY762" fmla="*/ 1089613 h 6858000"/>
              <a:gd name="connsiteX763" fmla="*/ 427020 w 7467600"/>
              <a:gd name="connsiteY763" fmla="*/ 1619803 h 6858000"/>
              <a:gd name="connsiteX764" fmla="*/ 340345 w 7467600"/>
              <a:gd name="connsiteY764" fmla="*/ 2027739 h 6858000"/>
              <a:gd name="connsiteX765" fmla="*/ 360865 w 7467600"/>
              <a:gd name="connsiteY765" fmla="*/ 2044827 h 6858000"/>
              <a:gd name="connsiteX766" fmla="*/ 560414 w 7467600"/>
              <a:gd name="connsiteY766" fmla="*/ 2421457 h 6858000"/>
              <a:gd name="connsiteX767" fmla="*/ 1359703 w 7467600"/>
              <a:gd name="connsiteY767" fmla="*/ 2578554 h 6858000"/>
              <a:gd name="connsiteX768" fmla="*/ 1359422 w 7467600"/>
              <a:gd name="connsiteY768" fmla="*/ 2577994 h 6858000"/>
              <a:gd name="connsiteX769" fmla="*/ 828701 w 7467600"/>
              <a:gd name="connsiteY769" fmla="*/ 1839520 h 6858000"/>
              <a:gd name="connsiteX770" fmla="*/ 494427 w 7467600"/>
              <a:gd name="connsiteY770" fmla="*/ 1092333 h 6858000"/>
              <a:gd name="connsiteX771" fmla="*/ 506322 w 7467600"/>
              <a:gd name="connsiteY771" fmla="*/ 1020997 h 6858000"/>
              <a:gd name="connsiteX772" fmla="*/ 4570198 w 7467600"/>
              <a:gd name="connsiteY772" fmla="*/ 978081 h 6858000"/>
              <a:gd name="connsiteX773" fmla="*/ 4523691 w 7467600"/>
              <a:gd name="connsiteY773" fmla="*/ 1127776 h 6858000"/>
              <a:gd name="connsiteX774" fmla="*/ 4509875 w 7467600"/>
              <a:gd name="connsiteY774" fmla="*/ 1167552 h 6858000"/>
              <a:gd name="connsiteX775" fmla="*/ 4478168 w 7467600"/>
              <a:gd name="connsiteY775" fmla="*/ 1260735 h 6858000"/>
              <a:gd name="connsiteX776" fmla="*/ 4409309 w 7467600"/>
              <a:gd name="connsiteY776" fmla="*/ 1666996 h 6858000"/>
              <a:gd name="connsiteX777" fmla="*/ 4370031 w 7467600"/>
              <a:gd name="connsiteY777" fmla="*/ 1955666 h 6858000"/>
              <a:gd name="connsiteX778" fmla="*/ 4570198 w 7467600"/>
              <a:gd name="connsiteY778" fmla="*/ 978081 h 6858000"/>
              <a:gd name="connsiteX779" fmla="*/ 4557898 w 7467600"/>
              <a:gd name="connsiteY779" fmla="*/ 900011 h 6858000"/>
              <a:gd name="connsiteX780" fmla="*/ 4344840 w 7467600"/>
              <a:gd name="connsiteY780" fmla="*/ 1922038 h 6858000"/>
              <a:gd name="connsiteX781" fmla="*/ 4378710 w 7467600"/>
              <a:gd name="connsiteY781" fmla="*/ 1665516 h 6858000"/>
              <a:gd name="connsiteX782" fmla="*/ 4448798 w 7467600"/>
              <a:gd name="connsiteY782" fmla="*/ 1253024 h 6858000"/>
              <a:gd name="connsiteX783" fmla="*/ 4480315 w 7467600"/>
              <a:gd name="connsiteY783" fmla="*/ 1158454 h 6858000"/>
              <a:gd name="connsiteX784" fmla="*/ 4494133 w 7467600"/>
              <a:gd name="connsiteY784" fmla="*/ 1118676 h 6858000"/>
              <a:gd name="connsiteX785" fmla="*/ 4557898 w 7467600"/>
              <a:gd name="connsiteY785" fmla="*/ 900011 h 6858000"/>
              <a:gd name="connsiteX786" fmla="*/ 5870151 w 7467600"/>
              <a:gd name="connsiteY786" fmla="*/ 898890 h 6858000"/>
              <a:gd name="connsiteX787" fmla="*/ 5861335 w 7467600"/>
              <a:gd name="connsiteY787" fmla="*/ 899177 h 6858000"/>
              <a:gd name="connsiteX788" fmla="*/ 5843702 w 7467600"/>
              <a:gd name="connsiteY788" fmla="*/ 899748 h 6858000"/>
              <a:gd name="connsiteX789" fmla="*/ 5651107 w 7467600"/>
              <a:gd name="connsiteY789" fmla="*/ 920306 h 6858000"/>
              <a:gd name="connsiteX790" fmla="*/ 5459407 w 7467600"/>
              <a:gd name="connsiteY790" fmla="*/ 940975 h 6858000"/>
              <a:gd name="connsiteX791" fmla="*/ 5374846 w 7467600"/>
              <a:gd name="connsiteY791" fmla="*/ 941988 h 6858000"/>
              <a:gd name="connsiteX792" fmla="*/ 5256105 w 7467600"/>
              <a:gd name="connsiteY792" fmla="*/ 945632 h 6858000"/>
              <a:gd name="connsiteX793" fmla="*/ 5107071 w 7467600"/>
              <a:gd name="connsiteY793" fmla="*/ 969720 h 6858000"/>
              <a:gd name="connsiteX794" fmla="*/ 4998681 w 7467600"/>
              <a:gd name="connsiteY794" fmla="*/ 988771 h 6858000"/>
              <a:gd name="connsiteX795" fmla="*/ 5870151 w 7467600"/>
              <a:gd name="connsiteY795" fmla="*/ 898890 h 6858000"/>
              <a:gd name="connsiteX796" fmla="*/ 5504425 w 7467600"/>
              <a:gd name="connsiteY796" fmla="*/ 848067 h 6858000"/>
              <a:gd name="connsiteX797" fmla="*/ 4968849 w 7467600"/>
              <a:gd name="connsiteY797" fmla="*/ 962318 h 6858000"/>
              <a:gd name="connsiteX798" fmla="*/ 5104039 w 7467600"/>
              <a:gd name="connsiteY798" fmla="*/ 940634 h 6858000"/>
              <a:gd name="connsiteX799" fmla="*/ 5256311 w 7467600"/>
              <a:gd name="connsiteY799" fmla="*/ 916490 h 6858000"/>
              <a:gd name="connsiteX800" fmla="*/ 5377381 w 7467600"/>
              <a:gd name="connsiteY800" fmla="*/ 912671 h 6858000"/>
              <a:gd name="connsiteX801" fmla="*/ 5460148 w 7467600"/>
              <a:gd name="connsiteY801" fmla="*/ 911442 h 6858000"/>
              <a:gd name="connsiteX802" fmla="*/ 5648971 w 7467600"/>
              <a:gd name="connsiteY802" fmla="*/ 891331 h 6858000"/>
              <a:gd name="connsiteX803" fmla="*/ 5844807 w 7467600"/>
              <a:gd name="connsiteY803" fmla="*/ 870718 h 6858000"/>
              <a:gd name="connsiteX804" fmla="*/ 5862975 w 7467600"/>
              <a:gd name="connsiteY804" fmla="*/ 869756 h 6858000"/>
              <a:gd name="connsiteX805" fmla="*/ 5920887 w 7467600"/>
              <a:gd name="connsiteY805" fmla="*/ 865929 h 6858000"/>
              <a:gd name="connsiteX806" fmla="*/ 5504425 w 7467600"/>
              <a:gd name="connsiteY806" fmla="*/ 848067 h 6858000"/>
              <a:gd name="connsiteX807" fmla="*/ 3607114 w 7467600"/>
              <a:gd name="connsiteY807" fmla="*/ 467441 h 6858000"/>
              <a:gd name="connsiteX808" fmla="*/ 3296242 w 7467600"/>
              <a:gd name="connsiteY808" fmla="*/ 807991 h 6858000"/>
              <a:gd name="connsiteX809" fmla="*/ 3174674 w 7467600"/>
              <a:gd name="connsiteY809" fmla="*/ 919759 h 6858000"/>
              <a:gd name="connsiteX810" fmla="*/ 3042978 w 7467600"/>
              <a:gd name="connsiteY810" fmla="*/ 1054894 h 6858000"/>
              <a:gd name="connsiteX811" fmla="*/ 2968914 w 7467600"/>
              <a:gd name="connsiteY811" fmla="*/ 1133756 h 6858000"/>
              <a:gd name="connsiteX812" fmla="*/ 3103823 w 7467600"/>
              <a:gd name="connsiteY812" fmla="*/ 1026814 h 6858000"/>
              <a:gd name="connsiteX813" fmla="*/ 3607114 w 7467600"/>
              <a:gd name="connsiteY813" fmla="*/ 467441 h 6858000"/>
              <a:gd name="connsiteX814" fmla="*/ 3744487 w 7467600"/>
              <a:gd name="connsiteY814" fmla="*/ 383136 h 6858000"/>
              <a:gd name="connsiteX815" fmla="*/ 3970213 w 7467600"/>
              <a:gd name="connsiteY815" fmla="*/ 995559 h 6858000"/>
              <a:gd name="connsiteX816" fmla="*/ 3744487 w 7467600"/>
              <a:gd name="connsiteY816" fmla="*/ 383136 h 6858000"/>
              <a:gd name="connsiteX817" fmla="*/ 3624562 w 7467600"/>
              <a:gd name="connsiteY817" fmla="*/ 367041 h 6858000"/>
              <a:gd name="connsiteX818" fmla="*/ 3489712 w 7467600"/>
              <a:gd name="connsiteY818" fmla="*/ 485386 h 6858000"/>
              <a:gd name="connsiteX819" fmla="*/ 3182994 w 7467600"/>
              <a:gd name="connsiteY819" fmla="*/ 828265 h 6858000"/>
              <a:gd name="connsiteX820" fmla="*/ 2892114 w 7467600"/>
              <a:gd name="connsiteY820" fmla="*/ 1172635 h 6858000"/>
              <a:gd name="connsiteX821" fmla="*/ 3021459 w 7467600"/>
              <a:gd name="connsiteY821" fmla="*/ 1035385 h 6858000"/>
              <a:gd name="connsiteX822" fmla="*/ 3153873 w 7467600"/>
              <a:gd name="connsiteY822" fmla="*/ 898971 h 6858000"/>
              <a:gd name="connsiteX823" fmla="*/ 3276511 w 7467600"/>
              <a:gd name="connsiteY823" fmla="*/ 786423 h 6858000"/>
              <a:gd name="connsiteX824" fmla="*/ 3584154 w 7467600"/>
              <a:gd name="connsiteY824" fmla="*/ 448218 h 6858000"/>
              <a:gd name="connsiteX825" fmla="*/ 3624562 w 7467600"/>
              <a:gd name="connsiteY825" fmla="*/ 367041 h 6858000"/>
              <a:gd name="connsiteX826" fmla="*/ 3766672 w 7467600"/>
              <a:gd name="connsiteY826" fmla="*/ 359429 h 6858000"/>
              <a:gd name="connsiteX827" fmla="*/ 3996338 w 7467600"/>
              <a:gd name="connsiteY827" fmla="*/ 968237 h 6858000"/>
              <a:gd name="connsiteX828" fmla="*/ 3766672 w 7467600"/>
              <a:gd name="connsiteY828" fmla="*/ 359429 h 6858000"/>
              <a:gd name="connsiteX829" fmla="*/ 5805386 w 7467600"/>
              <a:gd name="connsiteY829" fmla="*/ 239240 h 6858000"/>
              <a:gd name="connsiteX830" fmla="*/ 5736947 w 7467600"/>
              <a:gd name="connsiteY830" fmla="*/ 261367 h 6858000"/>
              <a:gd name="connsiteX831" fmla="*/ 5427012 w 7467600"/>
              <a:gd name="connsiteY831" fmla="*/ 311272 h 6858000"/>
              <a:gd name="connsiteX832" fmla="*/ 5147818 w 7467600"/>
              <a:gd name="connsiteY832" fmla="*/ 322112 h 6858000"/>
              <a:gd name="connsiteX833" fmla="*/ 5060854 w 7467600"/>
              <a:gd name="connsiteY833" fmla="*/ 311882 h 6858000"/>
              <a:gd name="connsiteX834" fmla="*/ 4945989 w 7467600"/>
              <a:gd name="connsiteY834" fmla="*/ 300516 h 6858000"/>
              <a:gd name="connsiteX835" fmla="*/ 5410479 w 7467600"/>
              <a:gd name="connsiteY835" fmla="*/ 348434 h 6858000"/>
              <a:gd name="connsiteX836" fmla="*/ 5805386 w 7467600"/>
              <a:gd name="connsiteY836" fmla="*/ 239240 h 6858000"/>
              <a:gd name="connsiteX837" fmla="*/ 5905192 w 7467600"/>
              <a:gd name="connsiteY837" fmla="*/ 163079 h 6858000"/>
              <a:gd name="connsiteX838" fmla="*/ 5865655 w 7467600"/>
              <a:gd name="connsiteY838" fmla="*/ 171901 h 6858000"/>
              <a:gd name="connsiteX839" fmla="*/ 5259740 w 7467600"/>
              <a:gd name="connsiteY839" fmla="*/ 257013 h 6858000"/>
              <a:gd name="connsiteX840" fmla="*/ 5208466 w 7467600"/>
              <a:gd name="connsiteY840" fmla="*/ 257550 h 6858000"/>
              <a:gd name="connsiteX841" fmla="*/ 4980204 w 7467600"/>
              <a:gd name="connsiteY841" fmla="*/ 271903 h 6858000"/>
              <a:gd name="connsiteX842" fmla="*/ 5068068 w 7467600"/>
              <a:gd name="connsiteY842" fmla="*/ 282244 h 6858000"/>
              <a:gd name="connsiteX843" fmla="*/ 5153231 w 7467600"/>
              <a:gd name="connsiteY843" fmla="*/ 292240 h 6858000"/>
              <a:gd name="connsiteX844" fmla="*/ 5426491 w 7467600"/>
              <a:gd name="connsiteY844" fmla="*/ 281128 h 6858000"/>
              <a:gd name="connsiteX845" fmla="*/ 5731212 w 7467600"/>
              <a:gd name="connsiteY845" fmla="*/ 231951 h 6858000"/>
              <a:gd name="connsiteX846" fmla="*/ 5905192 w 7467600"/>
              <a:gd name="connsiteY846" fmla="*/ 163079 h 6858000"/>
              <a:gd name="connsiteX847" fmla="*/ 5944437 w 7467600"/>
              <a:gd name="connsiteY847" fmla="*/ 113829 h 6858000"/>
              <a:gd name="connsiteX848" fmla="*/ 5825032 w 7467600"/>
              <a:gd name="connsiteY848" fmla="*/ 146405 h 6858000"/>
              <a:gd name="connsiteX849" fmla="*/ 4955599 w 7467600"/>
              <a:gd name="connsiteY849" fmla="*/ 247008 h 6858000"/>
              <a:gd name="connsiteX850" fmla="*/ 5210104 w 7467600"/>
              <a:gd name="connsiteY850" fmla="*/ 228123 h 6858000"/>
              <a:gd name="connsiteX851" fmla="*/ 5261015 w 7467600"/>
              <a:gd name="connsiteY851" fmla="*/ 227087 h 6858000"/>
              <a:gd name="connsiteX852" fmla="*/ 5861181 w 7467600"/>
              <a:gd name="connsiteY852" fmla="*/ 143093 h 6858000"/>
              <a:gd name="connsiteX853" fmla="*/ 5961252 w 7467600"/>
              <a:gd name="connsiteY853" fmla="*/ 114820 h 6858000"/>
              <a:gd name="connsiteX854" fmla="*/ 5944437 w 7467600"/>
              <a:gd name="connsiteY854" fmla="*/ 113829 h 6858000"/>
              <a:gd name="connsiteX855" fmla="*/ 3882765 w 7467600"/>
              <a:gd name="connsiteY855" fmla="*/ 0 h 6858000"/>
              <a:gd name="connsiteX856" fmla="*/ 3995099 w 7467600"/>
              <a:gd name="connsiteY856" fmla="*/ 0 h 6858000"/>
              <a:gd name="connsiteX857" fmla="*/ 4163818 w 7467600"/>
              <a:gd name="connsiteY857" fmla="*/ 234104 h 6858000"/>
              <a:gd name="connsiteX858" fmla="*/ 4172099 w 7467600"/>
              <a:gd name="connsiteY858" fmla="*/ 234207 h 6858000"/>
              <a:gd name="connsiteX859" fmla="*/ 4784282 w 7467600"/>
              <a:gd name="connsiteY859" fmla="*/ 276561 h 6858000"/>
              <a:gd name="connsiteX860" fmla="*/ 4801687 w 7467600"/>
              <a:gd name="connsiteY860" fmla="*/ 267764 h 6858000"/>
              <a:gd name="connsiteX861" fmla="*/ 6082788 w 7467600"/>
              <a:gd name="connsiteY861" fmla="*/ 64119 h 6858000"/>
              <a:gd name="connsiteX862" fmla="*/ 6099442 w 7467600"/>
              <a:gd name="connsiteY862" fmla="*/ 82568 h 6858000"/>
              <a:gd name="connsiteX863" fmla="*/ 4804137 w 7467600"/>
              <a:gd name="connsiteY863" fmla="*/ 320931 h 6858000"/>
              <a:gd name="connsiteX864" fmla="*/ 4227047 w 7467600"/>
              <a:gd name="connsiteY864" fmla="*/ 313415 h 6858000"/>
              <a:gd name="connsiteX865" fmla="*/ 4346041 w 7467600"/>
              <a:gd name="connsiteY865" fmla="*/ 456086 h 6858000"/>
              <a:gd name="connsiteX866" fmla="*/ 4870967 w 7467600"/>
              <a:gd name="connsiteY866" fmla="*/ 963061 h 6858000"/>
              <a:gd name="connsiteX867" fmla="*/ 4889647 w 7467600"/>
              <a:gd name="connsiteY867" fmla="*/ 957147 h 6858000"/>
              <a:gd name="connsiteX868" fmla="*/ 5422504 w 7467600"/>
              <a:gd name="connsiteY868" fmla="*/ 805191 h 6858000"/>
              <a:gd name="connsiteX869" fmla="*/ 6087656 w 7467600"/>
              <a:gd name="connsiteY869" fmla="*/ 826703 h 6858000"/>
              <a:gd name="connsiteX870" fmla="*/ 6058717 w 7467600"/>
              <a:gd name="connsiteY870" fmla="*/ 865992 h 6858000"/>
              <a:gd name="connsiteX871" fmla="*/ 4974153 w 7467600"/>
              <a:gd name="connsiteY871" fmla="*/ 1045456 h 6858000"/>
              <a:gd name="connsiteX872" fmla="*/ 5627835 w 7467600"/>
              <a:gd name="connsiteY872" fmla="*/ 1472077 h 6858000"/>
              <a:gd name="connsiteX873" fmla="*/ 5629817 w 7467600"/>
              <a:gd name="connsiteY873" fmla="*/ 1471412 h 6858000"/>
              <a:gd name="connsiteX874" fmla="*/ 5634124 w 7467600"/>
              <a:gd name="connsiteY874" fmla="*/ 1470572 h 6858000"/>
              <a:gd name="connsiteX875" fmla="*/ 5755832 w 7467600"/>
              <a:gd name="connsiteY875" fmla="*/ 1383886 h 6858000"/>
              <a:gd name="connsiteX876" fmla="*/ 6014186 w 7467600"/>
              <a:gd name="connsiteY876" fmla="*/ 1279799 h 6858000"/>
              <a:gd name="connsiteX877" fmla="*/ 6901619 w 7467600"/>
              <a:gd name="connsiteY877" fmla="*/ 1047874 h 6858000"/>
              <a:gd name="connsiteX878" fmla="*/ 6931566 w 7467600"/>
              <a:gd name="connsiteY878" fmla="*/ 1062034 h 6858000"/>
              <a:gd name="connsiteX879" fmla="*/ 5790982 w 7467600"/>
              <a:gd name="connsiteY879" fmla="*/ 1561380 h 6858000"/>
              <a:gd name="connsiteX880" fmla="*/ 6188971 w 7467600"/>
              <a:gd name="connsiteY880" fmla="*/ 1755168 h 6858000"/>
              <a:gd name="connsiteX881" fmla="*/ 6202446 w 7467600"/>
              <a:gd name="connsiteY881" fmla="*/ 1752268 h 6858000"/>
              <a:gd name="connsiteX882" fmla="*/ 7179560 w 7467600"/>
              <a:gd name="connsiteY882" fmla="*/ 1467551 h 6858000"/>
              <a:gd name="connsiteX883" fmla="*/ 7158730 w 7467600"/>
              <a:gd name="connsiteY883" fmla="*/ 1507835 h 6858000"/>
              <a:gd name="connsiteX884" fmla="*/ 6326959 w 7467600"/>
              <a:gd name="connsiteY884" fmla="*/ 1817686 h 6858000"/>
              <a:gd name="connsiteX885" fmla="*/ 6537433 w 7467600"/>
              <a:gd name="connsiteY885" fmla="*/ 1907790 h 6858000"/>
              <a:gd name="connsiteX886" fmla="*/ 6550221 w 7467600"/>
              <a:gd name="connsiteY886" fmla="*/ 1910729 h 6858000"/>
              <a:gd name="connsiteX887" fmla="*/ 6964438 w 7467600"/>
              <a:gd name="connsiteY887" fmla="*/ 2209505 h 6858000"/>
              <a:gd name="connsiteX888" fmla="*/ 7367862 w 7467600"/>
              <a:gd name="connsiteY888" fmla="*/ 2806833 h 6858000"/>
              <a:gd name="connsiteX889" fmla="*/ 7364329 w 7467600"/>
              <a:gd name="connsiteY889" fmla="*/ 2826907 h 6858000"/>
              <a:gd name="connsiteX890" fmla="*/ 7290545 w 7467600"/>
              <a:gd name="connsiteY890" fmla="*/ 2850663 h 6858000"/>
              <a:gd name="connsiteX891" fmla="*/ 6472036 w 7467600"/>
              <a:gd name="connsiteY891" fmla="*/ 1959003 h 6858000"/>
              <a:gd name="connsiteX892" fmla="*/ 5792897 w 7467600"/>
              <a:gd name="connsiteY892" fmla="*/ 1647747 h 6858000"/>
              <a:gd name="connsiteX893" fmla="*/ 5842751 w 7467600"/>
              <a:gd name="connsiteY893" fmla="*/ 1816112 h 6858000"/>
              <a:gd name="connsiteX894" fmla="*/ 5847424 w 7467600"/>
              <a:gd name="connsiteY894" fmla="*/ 1815776 h 6858000"/>
              <a:gd name="connsiteX895" fmla="*/ 6399821 w 7467600"/>
              <a:gd name="connsiteY895" fmla="*/ 2344799 h 6858000"/>
              <a:gd name="connsiteX896" fmla="*/ 6323232 w 7467600"/>
              <a:gd name="connsiteY896" fmla="*/ 2389634 h 6858000"/>
              <a:gd name="connsiteX897" fmla="*/ 5942958 w 7467600"/>
              <a:gd name="connsiteY897" fmla="*/ 2077708 h 6858000"/>
              <a:gd name="connsiteX898" fmla="*/ 5921559 w 7467600"/>
              <a:gd name="connsiteY898" fmla="*/ 2378596 h 6858000"/>
              <a:gd name="connsiteX899" fmla="*/ 5817651 w 7467600"/>
              <a:gd name="connsiteY899" fmla="*/ 3023919 h 6858000"/>
              <a:gd name="connsiteX900" fmla="*/ 5729634 w 7467600"/>
              <a:gd name="connsiteY900" fmla="*/ 3051849 h 6858000"/>
              <a:gd name="connsiteX901" fmla="*/ 5611018 w 7467600"/>
              <a:gd name="connsiteY901" fmla="*/ 2316769 h 6858000"/>
              <a:gd name="connsiteX902" fmla="*/ 5687608 w 7467600"/>
              <a:gd name="connsiteY902" fmla="*/ 2039972 h 6858000"/>
              <a:gd name="connsiteX903" fmla="*/ 5657554 w 7467600"/>
              <a:gd name="connsiteY903" fmla="*/ 1576445 h 6858000"/>
              <a:gd name="connsiteX904" fmla="*/ 5150475 w 7467600"/>
              <a:gd name="connsiteY904" fmla="*/ 1274012 h 6858000"/>
              <a:gd name="connsiteX905" fmla="*/ 5349142 w 7467600"/>
              <a:gd name="connsiteY905" fmla="*/ 2204405 h 6858000"/>
              <a:gd name="connsiteX906" fmla="*/ 5262214 w 7467600"/>
              <a:gd name="connsiteY906" fmla="*/ 2233836 h 6858000"/>
              <a:gd name="connsiteX907" fmla="*/ 4981539 w 7467600"/>
              <a:gd name="connsiteY907" fmla="*/ 1542201 h 6858000"/>
              <a:gd name="connsiteX908" fmla="*/ 4958461 w 7467600"/>
              <a:gd name="connsiteY908" fmla="*/ 1136957 h 6858000"/>
              <a:gd name="connsiteX909" fmla="*/ 4655015 w 7467600"/>
              <a:gd name="connsiteY909" fmla="*/ 891426 h 6858000"/>
              <a:gd name="connsiteX910" fmla="*/ 4348002 w 7467600"/>
              <a:gd name="connsiteY910" fmla="*/ 2205895 h 6858000"/>
              <a:gd name="connsiteX911" fmla="*/ 4262250 w 7467600"/>
              <a:gd name="connsiteY911" fmla="*/ 2219972 h 6858000"/>
              <a:gd name="connsiteX912" fmla="*/ 4550611 w 7467600"/>
              <a:gd name="connsiteY912" fmla="*/ 817540 h 6858000"/>
              <a:gd name="connsiteX913" fmla="*/ 4564418 w 7467600"/>
              <a:gd name="connsiteY913" fmla="*/ 808293 h 6858000"/>
              <a:gd name="connsiteX914" fmla="*/ 4266388 w 7467600"/>
              <a:gd name="connsiteY914" fmla="*/ 500083 h 6858000"/>
              <a:gd name="connsiteX915" fmla="*/ 4032842 w 7467600"/>
              <a:gd name="connsiteY915" fmla="*/ 211809 h 6858000"/>
              <a:gd name="connsiteX916" fmla="*/ 3882765 w 7467600"/>
              <a:gd name="connsiteY916" fmla="*/ 0 h 6858000"/>
              <a:gd name="connsiteX917" fmla="*/ 3721337 w 7467600"/>
              <a:gd name="connsiteY917" fmla="*/ 0 h 6858000"/>
              <a:gd name="connsiteX918" fmla="*/ 3797544 w 7467600"/>
              <a:gd name="connsiteY918" fmla="*/ 0 h 6858000"/>
              <a:gd name="connsiteX919" fmla="*/ 3775734 w 7467600"/>
              <a:gd name="connsiteY919" fmla="*/ 95131 h 6858000"/>
              <a:gd name="connsiteX920" fmla="*/ 3724807 w 7467600"/>
              <a:gd name="connsiteY920" fmla="*/ 272257 h 6858000"/>
              <a:gd name="connsiteX921" fmla="*/ 3726844 w 7467600"/>
              <a:gd name="connsiteY921" fmla="*/ 282988 h 6858000"/>
              <a:gd name="connsiteX922" fmla="*/ 3742664 w 7467600"/>
              <a:gd name="connsiteY922" fmla="*/ 279918 h 6858000"/>
              <a:gd name="connsiteX923" fmla="*/ 4103910 w 7467600"/>
              <a:gd name="connsiteY923" fmla="*/ 1161917 h 6858000"/>
              <a:gd name="connsiteX924" fmla="*/ 4020269 w 7467600"/>
              <a:gd name="connsiteY924" fmla="*/ 1200406 h 6858000"/>
              <a:gd name="connsiteX925" fmla="*/ 3674882 w 7467600"/>
              <a:gd name="connsiteY925" fmla="*/ 488524 h 6858000"/>
              <a:gd name="connsiteX926" fmla="*/ 3132682 w 7467600"/>
              <a:gd name="connsiteY926" fmla="*/ 1072284 h 6858000"/>
              <a:gd name="connsiteX927" fmla="*/ 2716346 w 7467600"/>
              <a:gd name="connsiteY927" fmla="*/ 1276376 h 6858000"/>
              <a:gd name="connsiteX928" fmla="*/ 2716772 w 7467600"/>
              <a:gd name="connsiteY928" fmla="*/ 1255462 h 6858000"/>
              <a:gd name="connsiteX929" fmla="*/ 3471096 w 7467600"/>
              <a:gd name="connsiteY929" fmla="*/ 437072 h 6858000"/>
              <a:gd name="connsiteX930" fmla="*/ 3639057 w 7467600"/>
              <a:gd name="connsiteY930" fmla="*/ 286334 h 6858000"/>
              <a:gd name="connsiteX931" fmla="*/ 3640309 w 7467600"/>
              <a:gd name="connsiteY931" fmla="*/ 284664 h 6858000"/>
              <a:gd name="connsiteX932" fmla="*/ 3646022 w 7467600"/>
              <a:gd name="connsiteY932" fmla="*/ 276711 h 6858000"/>
              <a:gd name="connsiteX933" fmla="*/ 3707943 w 7467600"/>
              <a:gd name="connsiteY933" fmla="*/ 65958 h 6858000"/>
              <a:gd name="connsiteX934" fmla="*/ 3721337 w 7467600"/>
              <a:gd name="connsiteY934" fmla="*/ 0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2867960 w 7467600"/>
              <a:gd name="connsiteY949" fmla="*/ 0 h 6858000"/>
              <a:gd name="connsiteX950" fmla="*/ 1057230 w 7467600"/>
              <a:gd name="connsiteY950" fmla="*/ 0 h 6858000"/>
              <a:gd name="connsiteX951" fmla="*/ 1111003 w 7467600"/>
              <a:gd name="connsiteY951" fmla="*/ 0 h 6858000"/>
              <a:gd name="connsiteX952" fmla="*/ 1125553 w 7467600"/>
              <a:gd name="connsiteY952" fmla="*/ 52588 h 6858000"/>
              <a:gd name="connsiteX953" fmla="*/ 1304276 w 7467600"/>
              <a:gd name="connsiteY953" fmla="*/ 476275 h 6858000"/>
              <a:gd name="connsiteX954" fmla="*/ 1492066 w 7467600"/>
              <a:gd name="connsiteY954" fmla="*/ 886333 h 6858000"/>
              <a:gd name="connsiteX955" fmla="*/ 1423698 w 7467600"/>
              <a:gd name="connsiteY955" fmla="*/ 710817 h 6858000"/>
              <a:gd name="connsiteX956" fmla="*/ 1357609 w 7467600"/>
              <a:gd name="connsiteY956" fmla="*/ 532892 h 6858000"/>
              <a:gd name="connsiteX957" fmla="*/ 1309550 w 7467600"/>
              <a:gd name="connsiteY957" fmla="*/ 374031 h 6858000"/>
              <a:gd name="connsiteX958" fmla="*/ 1193673 w 7467600"/>
              <a:gd name="connsiteY958" fmla="*/ 49533 h 6858000"/>
              <a:gd name="connsiteX959" fmla="*/ 1164391 w 7467600"/>
              <a:gd name="connsiteY959" fmla="*/ 0 h 6858000"/>
              <a:gd name="connsiteX960" fmla="*/ 1200666 w 7467600"/>
              <a:gd name="connsiteY960" fmla="*/ 0 h 6858000"/>
              <a:gd name="connsiteX961" fmla="*/ 1223408 w 7467600"/>
              <a:gd name="connsiteY961" fmla="*/ 38996 h 6858000"/>
              <a:gd name="connsiteX962" fmla="*/ 1339635 w 7467600"/>
              <a:gd name="connsiteY962" fmla="*/ 365517 h 6858000"/>
              <a:gd name="connsiteX963" fmla="*/ 1387469 w 7467600"/>
              <a:gd name="connsiteY963" fmla="*/ 523079 h 6858000"/>
              <a:gd name="connsiteX964" fmla="*/ 1452685 w 7467600"/>
              <a:gd name="connsiteY964" fmla="*/ 699806 h 6858000"/>
              <a:gd name="connsiteX965" fmla="*/ 1492092 w 7467600"/>
              <a:gd name="connsiteY965" fmla="*/ 800424 h 6858000"/>
              <a:gd name="connsiteX966" fmla="*/ 1455302 w 7467600"/>
              <a:gd name="connsiteY966" fmla="*/ 632913 h 6858000"/>
              <a:gd name="connsiteX967" fmla="*/ 1222336 w 7467600"/>
              <a:gd name="connsiteY967" fmla="*/ 9480 h 6858000"/>
              <a:gd name="connsiteX968" fmla="*/ 1214634 w 7467600"/>
              <a:gd name="connsiteY968" fmla="*/ 0 h 6858000"/>
              <a:gd name="connsiteX969" fmla="*/ 1289827 w 7467600"/>
              <a:gd name="connsiteY969" fmla="*/ 0 h 6858000"/>
              <a:gd name="connsiteX970" fmla="*/ 1321076 w 7467600"/>
              <a:gd name="connsiteY970" fmla="*/ 59722 h 6858000"/>
              <a:gd name="connsiteX971" fmla="*/ 1512579 w 7467600"/>
              <a:gd name="connsiteY971" fmla="*/ 626441 h 6858000"/>
              <a:gd name="connsiteX972" fmla="*/ 1506076 w 7467600"/>
              <a:gd name="connsiteY972" fmla="*/ 1089289 h 6858000"/>
              <a:gd name="connsiteX973" fmla="*/ 1486346 w 7467600"/>
              <a:gd name="connsiteY973" fmla="*/ 1079919 h 6858000"/>
              <a:gd name="connsiteX974" fmla="*/ 1070511 w 7467600"/>
              <a:gd name="connsiteY974" fmla="*/ 48609 h 6858000"/>
              <a:gd name="connsiteX975" fmla="*/ 1057230 w 7467600"/>
              <a:gd name="connsiteY975" fmla="*/ 0 h 6858000"/>
              <a:gd name="connsiteX976" fmla="*/ 43151 w 7467600"/>
              <a:gd name="connsiteY976" fmla="*/ 0 h 6858000"/>
              <a:gd name="connsiteX977" fmla="*/ 95283 w 7467600"/>
              <a:gd name="connsiteY977" fmla="*/ 0 h 6858000"/>
              <a:gd name="connsiteX978" fmla="*/ 300708 w 7467600"/>
              <a:gd name="connsiteY978" fmla="*/ 154571 h 6858000"/>
              <a:gd name="connsiteX979" fmla="*/ 530414 w 7467600"/>
              <a:gd name="connsiteY979" fmla="*/ 354673 h 6858000"/>
              <a:gd name="connsiteX980" fmla="*/ 333785 w 7467600"/>
              <a:gd name="connsiteY980" fmla="*/ 161564 h 6858000"/>
              <a:gd name="connsiteX981" fmla="*/ 147005 w 7467600"/>
              <a:gd name="connsiteY981" fmla="*/ 0 h 6858000"/>
              <a:gd name="connsiteX982" fmla="*/ 272509 w 7467600"/>
              <a:gd name="connsiteY982" fmla="*/ 0 h 6858000"/>
              <a:gd name="connsiteX983" fmla="*/ 326276 w 7467600"/>
              <a:gd name="connsiteY983" fmla="*/ 45847 h 6858000"/>
              <a:gd name="connsiteX984" fmla="*/ 823759 w 7467600"/>
              <a:gd name="connsiteY984" fmla="*/ 574145 h 6858000"/>
              <a:gd name="connsiteX985" fmla="*/ 811254 w 7467600"/>
              <a:gd name="connsiteY985" fmla="*/ 665546 h 6858000"/>
              <a:gd name="connsiteX986" fmla="*/ 154042 w 7467600"/>
              <a:gd name="connsiteY986" fmla="*/ 261522 h 6858000"/>
              <a:gd name="connsiteX987" fmla="*/ 13550 w 7467600"/>
              <a:gd name="connsiteY987" fmla="*/ 158423 h 6858000"/>
              <a:gd name="connsiteX988" fmla="*/ 0 w 7467600"/>
              <a:gd name="connsiteY988" fmla="*/ 146618 h 6858000"/>
              <a:gd name="connsiteX989" fmla="*/ 0 w 7467600"/>
              <a:gd name="connsiteY989" fmla="*/ 59161 h 6858000"/>
              <a:gd name="connsiteX990" fmla="*/ 45427 w 7467600"/>
              <a:gd name="connsiteY990" fmla="*/ 101078 h 6858000"/>
              <a:gd name="connsiteX991" fmla="*/ 630103 w 7467600"/>
              <a:gd name="connsiteY991" fmla="*/ 485885 h 6858000"/>
              <a:gd name="connsiteX992" fmla="*/ 532040 w 7467600"/>
              <a:gd name="connsiteY992" fmla="*/ 399359 h 6858000"/>
              <a:gd name="connsiteX993" fmla="*/ 517618 w 7467600"/>
              <a:gd name="connsiteY993" fmla="*/ 385726 h 6858000"/>
              <a:gd name="connsiteX994" fmla="*/ 285074 w 7467600"/>
              <a:gd name="connsiteY994" fmla="*/ 182755 h 6858000"/>
              <a:gd name="connsiteX995" fmla="*/ 43151 w 7467600"/>
              <a:gd name="connsiteY99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1903353 w 7467600"/>
              <a:gd name="connsiteY139" fmla="*/ 5044827 h 6858000"/>
              <a:gd name="connsiteX140" fmla="*/ 1936931 w 7467600"/>
              <a:gd name="connsiteY140" fmla="*/ 5093954 h 6858000"/>
              <a:gd name="connsiteX141" fmla="*/ 2195868 w 7467600"/>
              <a:gd name="connsiteY141" fmla="*/ 5396574 h 6858000"/>
              <a:gd name="connsiteX142" fmla="*/ 2088852 w 7467600"/>
              <a:gd name="connsiteY142" fmla="*/ 5166123 h 6858000"/>
              <a:gd name="connsiteX143" fmla="*/ 1958241 w 7467600"/>
              <a:gd name="connsiteY143" fmla="*/ 5067955 h 6858000"/>
              <a:gd name="connsiteX144" fmla="*/ 1903353 w 7467600"/>
              <a:gd name="connsiteY144" fmla="*/ 5044827 h 6858000"/>
              <a:gd name="connsiteX145" fmla="*/ 1979378 w 7467600"/>
              <a:gd name="connsiteY145" fmla="*/ 4769504 h 6858000"/>
              <a:gd name="connsiteX146" fmla="*/ 2882120 w 7467600"/>
              <a:gd name="connsiteY146" fmla="*/ 5064547 h 6858000"/>
              <a:gd name="connsiteX147" fmla="*/ 2793103 w 7467600"/>
              <a:gd name="connsiteY147" fmla="*/ 5039699 h 6858000"/>
              <a:gd name="connsiteX148" fmla="*/ 2770041 w 7467600"/>
              <a:gd name="connsiteY148" fmla="*/ 5033634 h 6858000"/>
              <a:gd name="connsiteX149" fmla="*/ 1979378 w 7467600"/>
              <a:gd name="connsiteY149" fmla="*/ 4769504 h 6858000"/>
              <a:gd name="connsiteX150" fmla="*/ 1927410 w 7467600"/>
              <a:gd name="connsiteY150" fmla="*/ 4716164 h 6858000"/>
              <a:gd name="connsiteX151" fmla="*/ 1959587 w 7467600"/>
              <a:gd name="connsiteY151" fmla="*/ 4728849 h 6858000"/>
              <a:gd name="connsiteX152" fmla="*/ 2777707 w 7467600"/>
              <a:gd name="connsiteY152" fmla="*/ 5003991 h 6858000"/>
              <a:gd name="connsiteX153" fmla="*/ 2800768 w 7467600"/>
              <a:gd name="connsiteY153" fmla="*/ 5010056 h 6858000"/>
              <a:gd name="connsiteX154" fmla="*/ 2879408 w 7467600"/>
              <a:gd name="connsiteY154" fmla="*/ 5031590 h 6858000"/>
              <a:gd name="connsiteX155" fmla="*/ 2862295 w 7467600"/>
              <a:gd name="connsiteY155" fmla="*/ 5022958 h 6858000"/>
              <a:gd name="connsiteX156" fmla="*/ 2813343 w 7467600"/>
              <a:gd name="connsiteY156" fmla="*/ 4998369 h 6858000"/>
              <a:gd name="connsiteX157" fmla="*/ 2646245 w 7467600"/>
              <a:gd name="connsiteY157" fmla="*/ 4930999 h 6858000"/>
              <a:gd name="connsiteX158" fmla="*/ 1999243 w 7467600"/>
              <a:gd name="connsiteY158" fmla="*/ 4730524 h 6858000"/>
              <a:gd name="connsiteX159" fmla="*/ 1979527 w 7467600"/>
              <a:gd name="connsiteY159" fmla="*/ 4726651 h 6858000"/>
              <a:gd name="connsiteX160" fmla="*/ 1927410 w 7467600"/>
              <a:gd name="connsiteY160" fmla="*/ 4716164 h 6858000"/>
              <a:gd name="connsiteX161" fmla="*/ 1997014 w 7467600"/>
              <a:gd name="connsiteY161" fmla="*/ 4698007 h 6858000"/>
              <a:gd name="connsiteX162" fmla="*/ 2005458 w 7467600"/>
              <a:gd name="connsiteY162" fmla="*/ 4699540 h 6858000"/>
              <a:gd name="connsiteX163" fmla="*/ 2657186 w 7467600"/>
              <a:gd name="connsiteY163" fmla="*/ 4901687 h 6858000"/>
              <a:gd name="connsiteX164" fmla="*/ 2826662 w 7467600"/>
              <a:gd name="connsiteY164" fmla="*/ 4970362 h 6858000"/>
              <a:gd name="connsiteX165" fmla="*/ 2876100 w 7467600"/>
              <a:gd name="connsiteY165" fmla="*/ 4995397 h 6858000"/>
              <a:gd name="connsiteX166" fmla="*/ 3042600 w 7467600"/>
              <a:gd name="connsiteY166" fmla="*/ 5059532 h 6858000"/>
              <a:gd name="connsiteX167" fmla="*/ 1997014 w 7467600"/>
              <a:gd name="connsiteY167" fmla="*/ 4698007 h 6858000"/>
              <a:gd name="connsiteX168" fmla="*/ 2305292 w 7467600"/>
              <a:gd name="connsiteY168" fmla="*/ 4219492 h 6858000"/>
              <a:gd name="connsiteX169" fmla="*/ 3360922 w 7467600"/>
              <a:gd name="connsiteY169" fmla="*/ 4529373 h 6858000"/>
              <a:gd name="connsiteX170" fmla="*/ 3492420 w 7467600"/>
              <a:gd name="connsiteY170" fmla="*/ 4510145 h 6858000"/>
              <a:gd name="connsiteX171" fmla="*/ 3364086 w 7467600"/>
              <a:gd name="connsiteY171" fmla="*/ 4480340 h 6858000"/>
              <a:gd name="connsiteX172" fmla="*/ 3225818 w 7467600"/>
              <a:gd name="connsiteY172" fmla="*/ 4411822 h 6858000"/>
              <a:gd name="connsiteX173" fmla="*/ 3129696 w 7467600"/>
              <a:gd name="connsiteY173" fmla="*/ 4360704 h 6858000"/>
              <a:gd name="connsiteX174" fmla="*/ 2814545 w 7467600"/>
              <a:gd name="connsiteY174" fmla="*/ 4282955 h 6858000"/>
              <a:gd name="connsiteX175" fmla="*/ 2305292 w 7467600"/>
              <a:gd name="connsiteY175" fmla="*/ 4219492 h 6858000"/>
              <a:gd name="connsiteX176" fmla="*/ 2626982 w 7467600"/>
              <a:gd name="connsiteY176" fmla="*/ 4206450 h 6858000"/>
              <a:gd name="connsiteX177" fmla="*/ 2490617 w 7467600"/>
              <a:gd name="connsiteY177" fmla="*/ 4206951 h 6858000"/>
              <a:gd name="connsiteX178" fmla="*/ 2819869 w 7467600"/>
              <a:gd name="connsiteY178" fmla="*/ 4252936 h 6858000"/>
              <a:gd name="connsiteX179" fmla="*/ 3143018 w 7467600"/>
              <a:gd name="connsiteY179" fmla="*/ 4332698 h 6858000"/>
              <a:gd name="connsiteX180" fmla="*/ 3241520 w 7467600"/>
              <a:gd name="connsiteY180" fmla="*/ 4385112 h 6858000"/>
              <a:gd name="connsiteX181" fmla="*/ 3374575 w 7467600"/>
              <a:gd name="connsiteY181" fmla="*/ 4451517 h 6858000"/>
              <a:gd name="connsiteX182" fmla="*/ 3505221 w 7467600"/>
              <a:gd name="connsiteY182" fmla="*/ 4480757 h 6858000"/>
              <a:gd name="connsiteX183" fmla="*/ 2626982 w 7467600"/>
              <a:gd name="connsiteY183" fmla="*/ 4206450 h 6858000"/>
              <a:gd name="connsiteX184" fmla="*/ 1310106 w 7467600"/>
              <a:gd name="connsiteY184" fmla="*/ 3943217 h 6858000"/>
              <a:gd name="connsiteX185" fmla="*/ 854994 w 7467600"/>
              <a:gd name="connsiteY185" fmla="*/ 4399136 h 6858000"/>
              <a:gd name="connsiteX186" fmla="*/ 742462 w 7467600"/>
              <a:gd name="connsiteY186" fmla="*/ 4594648 h 6858000"/>
              <a:gd name="connsiteX187" fmla="*/ 820602 w 7467600"/>
              <a:gd name="connsiteY187" fmla="*/ 4485915 h 6858000"/>
              <a:gd name="connsiteX188" fmla="*/ 878295 w 7467600"/>
              <a:gd name="connsiteY188" fmla="*/ 4403594 h 6858000"/>
              <a:gd name="connsiteX189" fmla="*/ 1240607 w 7467600"/>
              <a:gd name="connsiteY189" fmla="*/ 4010401 h 6858000"/>
              <a:gd name="connsiteX190" fmla="*/ 1310106 w 7467600"/>
              <a:gd name="connsiteY190" fmla="*/ 3943217 h 6858000"/>
              <a:gd name="connsiteX191" fmla="*/ 1423113 w 7467600"/>
              <a:gd name="connsiteY191" fmla="*/ 3874565 h 6858000"/>
              <a:gd name="connsiteX192" fmla="*/ 1260565 w 7467600"/>
              <a:gd name="connsiteY192" fmla="*/ 4031982 h 6858000"/>
              <a:gd name="connsiteX193" fmla="*/ 901900 w 7467600"/>
              <a:gd name="connsiteY193" fmla="*/ 4421236 h 6858000"/>
              <a:gd name="connsiteX194" fmla="*/ 845044 w 7467600"/>
              <a:gd name="connsiteY194" fmla="*/ 4502436 h 6858000"/>
              <a:gd name="connsiteX195" fmla="*/ 685926 w 7467600"/>
              <a:gd name="connsiteY195" fmla="*/ 4703069 h 6858000"/>
              <a:gd name="connsiteX196" fmla="*/ 684248 w 7467600"/>
              <a:gd name="connsiteY196" fmla="*/ 4706721 h 6858000"/>
              <a:gd name="connsiteX197" fmla="*/ 1423113 w 7467600"/>
              <a:gd name="connsiteY197" fmla="*/ 3874565 h 6858000"/>
              <a:gd name="connsiteX198" fmla="*/ 3316479 w 7467600"/>
              <a:gd name="connsiteY198" fmla="*/ 3872136 h 6858000"/>
              <a:gd name="connsiteX199" fmla="*/ 3546806 w 7467600"/>
              <a:gd name="connsiteY199" fmla="*/ 4356139 h 6858000"/>
              <a:gd name="connsiteX200" fmla="*/ 3364433 w 7467600"/>
              <a:gd name="connsiteY200" fmla="*/ 3953121 h 6858000"/>
              <a:gd name="connsiteX201" fmla="*/ 3316479 w 7467600"/>
              <a:gd name="connsiteY201" fmla="*/ 3872136 h 6858000"/>
              <a:gd name="connsiteX202" fmla="*/ 3291335 w 7467600"/>
              <a:gd name="connsiteY202" fmla="*/ 3767420 h 6858000"/>
              <a:gd name="connsiteX203" fmla="*/ 3390805 w 7467600"/>
              <a:gd name="connsiteY203" fmla="*/ 3937163 h 6858000"/>
              <a:gd name="connsiteX204" fmla="*/ 3579062 w 7467600"/>
              <a:gd name="connsiteY204" fmla="*/ 4359040 h 6858000"/>
              <a:gd name="connsiteX205" fmla="*/ 3467355 w 7467600"/>
              <a:gd name="connsiteY205" fmla="*/ 3988130 h 6858000"/>
              <a:gd name="connsiteX206" fmla="*/ 3310753 w 7467600"/>
              <a:gd name="connsiteY206" fmla="*/ 3787140 h 6858000"/>
              <a:gd name="connsiteX207" fmla="*/ 3291335 w 7467600"/>
              <a:gd name="connsiteY207" fmla="*/ 3767420 h 6858000"/>
              <a:gd name="connsiteX208" fmla="*/ 1635889 w 7467600"/>
              <a:gd name="connsiteY208" fmla="*/ 3709494 h 6858000"/>
              <a:gd name="connsiteX209" fmla="*/ 1634800 w 7467600"/>
              <a:gd name="connsiteY209" fmla="*/ 3731111 h 6858000"/>
              <a:gd name="connsiteX210" fmla="*/ 1635889 w 7467600"/>
              <a:gd name="connsiteY210" fmla="*/ 3709494 h 6858000"/>
              <a:gd name="connsiteX211" fmla="*/ 1510397 w 7467600"/>
              <a:gd name="connsiteY211" fmla="*/ 3684705 h 6858000"/>
              <a:gd name="connsiteX212" fmla="*/ 1146550 w 7467600"/>
              <a:gd name="connsiteY212" fmla="*/ 3802012 h 6858000"/>
              <a:gd name="connsiteX213" fmla="*/ 698834 w 7467600"/>
              <a:gd name="connsiteY213" fmla="*/ 3952272 h 6858000"/>
              <a:gd name="connsiteX214" fmla="*/ 34256 w 7467600"/>
              <a:gd name="connsiteY214" fmla="*/ 4347603 h 6858000"/>
              <a:gd name="connsiteX215" fmla="*/ 527241 w 7467600"/>
              <a:gd name="connsiteY215" fmla="*/ 4065078 h 6858000"/>
              <a:gd name="connsiteX216" fmla="*/ 1510397 w 7467600"/>
              <a:gd name="connsiteY216" fmla="*/ 3684705 h 6858000"/>
              <a:gd name="connsiteX217" fmla="*/ 1313114 w 7467600"/>
              <a:gd name="connsiteY217" fmla="*/ 3655216 h 6858000"/>
              <a:gd name="connsiteX218" fmla="*/ 1109304 w 7467600"/>
              <a:gd name="connsiteY218" fmla="*/ 3669030 h 6858000"/>
              <a:gd name="connsiteX219" fmla="*/ 8129 w 7467600"/>
              <a:gd name="connsiteY219" fmla="*/ 4330519 h 6858000"/>
              <a:gd name="connsiteX220" fmla="*/ 687572 w 7467600"/>
              <a:gd name="connsiteY220" fmla="*/ 3925629 h 6858000"/>
              <a:gd name="connsiteX221" fmla="*/ 1138365 w 7467600"/>
              <a:gd name="connsiteY221" fmla="*/ 3774515 h 6858000"/>
              <a:gd name="connsiteX222" fmla="*/ 1505579 w 7467600"/>
              <a:gd name="connsiteY222" fmla="*/ 3655526 h 6858000"/>
              <a:gd name="connsiteX223" fmla="*/ 1313114 w 7467600"/>
              <a:gd name="connsiteY223" fmla="*/ 3655216 h 6858000"/>
              <a:gd name="connsiteX224" fmla="*/ 3655073 w 7467600"/>
              <a:gd name="connsiteY224" fmla="*/ 3650884 h 6858000"/>
              <a:gd name="connsiteX225" fmla="*/ 3989938 w 7467600"/>
              <a:gd name="connsiteY225" fmla="*/ 3991685 h 6858000"/>
              <a:gd name="connsiteX226" fmla="*/ 4393907 w 7467600"/>
              <a:gd name="connsiteY226" fmla="*/ 4261258 h 6858000"/>
              <a:gd name="connsiteX227" fmla="*/ 4648051 w 7467600"/>
              <a:gd name="connsiteY227" fmla="*/ 4374051 h 6858000"/>
              <a:gd name="connsiteX228" fmla="*/ 4383389 w 7467600"/>
              <a:gd name="connsiteY228" fmla="*/ 4184369 h 6858000"/>
              <a:gd name="connsiteX229" fmla="*/ 4165508 w 7467600"/>
              <a:gd name="connsiteY229" fmla="*/ 4035196 h 6858000"/>
              <a:gd name="connsiteX230" fmla="*/ 4068162 w 7467600"/>
              <a:gd name="connsiteY230" fmla="*/ 3953394 h 6858000"/>
              <a:gd name="connsiteX231" fmla="*/ 3981416 w 7467600"/>
              <a:gd name="connsiteY231" fmla="*/ 3880482 h 6858000"/>
              <a:gd name="connsiteX232" fmla="*/ 3800147 w 7467600"/>
              <a:gd name="connsiteY232" fmla="*/ 3749872 h 6858000"/>
              <a:gd name="connsiteX233" fmla="*/ 3655073 w 7467600"/>
              <a:gd name="connsiteY233" fmla="*/ 3650884 h 6858000"/>
              <a:gd name="connsiteX234" fmla="*/ 3670252 w 7467600"/>
              <a:gd name="connsiteY234" fmla="*/ 3622798 h 6858000"/>
              <a:gd name="connsiteX235" fmla="*/ 3817258 w 7467600"/>
              <a:gd name="connsiteY235" fmla="*/ 3723577 h 6858000"/>
              <a:gd name="connsiteX236" fmla="*/ 4000461 w 7467600"/>
              <a:gd name="connsiteY236" fmla="*/ 3855966 h 6858000"/>
              <a:gd name="connsiteX237" fmla="*/ 4088180 w 7467600"/>
              <a:gd name="connsiteY237" fmla="*/ 3929774 h 6858000"/>
              <a:gd name="connsiteX238" fmla="*/ 4184555 w 7467600"/>
              <a:gd name="connsiteY238" fmla="*/ 4010683 h 6858000"/>
              <a:gd name="connsiteX239" fmla="*/ 4399563 w 7467600"/>
              <a:gd name="connsiteY239" fmla="*/ 4158106 h 6858000"/>
              <a:gd name="connsiteX240" fmla="*/ 4684469 w 7467600"/>
              <a:gd name="connsiteY240" fmla="*/ 4364680 h 6858000"/>
              <a:gd name="connsiteX241" fmla="*/ 4690271 w 7467600"/>
              <a:gd name="connsiteY241" fmla="*/ 4370034 h 6858000"/>
              <a:gd name="connsiteX242" fmla="*/ 4136093 w 7467600"/>
              <a:gd name="connsiteY242" fmla="*/ 3858466 h 6858000"/>
              <a:gd name="connsiteX243" fmla="*/ 3670252 w 7467600"/>
              <a:gd name="connsiteY243" fmla="*/ 3622798 h 6858000"/>
              <a:gd name="connsiteX244" fmla="*/ 4440129 w 7467600"/>
              <a:gd name="connsiteY244" fmla="*/ 3448571 h 6858000"/>
              <a:gd name="connsiteX245" fmla="*/ 4856525 w 7467600"/>
              <a:gd name="connsiteY245" fmla="*/ 3915351 h 6858000"/>
              <a:gd name="connsiteX246" fmla="*/ 5059055 w 7467600"/>
              <a:gd name="connsiteY246" fmla="*/ 4108918 h 6858000"/>
              <a:gd name="connsiteX247" fmla="*/ 5290070 w 7467600"/>
              <a:gd name="connsiteY247" fmla="*/ 4263619 h 6858000"/>
              <a:gd name="connsiteX248" fmla="*/ 4834991 w 7467600"/>
              <a:gd name="connsiteY248" fmla="*/ 3830985 h 6858000"/>
              <a:gd name="connsiteX249" fmla="*/ 4440129 w 7467600"/>
              <a:gd name="connsiteY249" fmla="*/ 3448571 h 6858000"/>
              <a:gd name="connsiteX250" fmla="*/ 4441737 w 7467600"/>
              <a:gd name="connsiteY250" fmla="*/ 3399734 h 6858000"/>
              <a:gd name="connsiteX251" fmla="*/ 4431236 w 7467600"/>
              <a:gd name="connsiteY251" fmla="*/ 3400954 h 6858000"/>
              <a:gd name="connsiteX252" fmla="*/ 4557150 w 7467600"/>
              <a:gd name="connsiteY252" fmla="*/ 3510023 h 6858000"/>
              <a:gd name="connsiteX253" fmla="*/ 4856936 w 7467600"/>
              <a:gd name="connsiteY253" fmla="*/ 3809146 h 6858000"/>
              <a:gd name="connsiteX254" fmla="*/ 5111996 w 7467600"/>
              <a:gd name="connsiteY254" fmla="*/ 4065759 h 6858000"/>
              <a:gd name="connsiteX255" fmla="*/ 5388878 w 7467600"/>
              <a:gd name="connsiteY255" fmla="*/ 4300185 h 6858000"/>
              <a:gd name="connsiteX256" fmla="*/ 5425556 w 7467600"/>
              <a:gd name="connsiteY256" fmla="*/ 4308967 h 6858000"/>
              <a:gd name="connsiteX257" fmla="*/ 4943646 w 7467600"/>
              <a:gd name="connsiteY257" fmla="*/ 3822916 h 6858000"/>
              <a:gd name="connsiteX258" fmla="*/ 4594837 w 7467600"/>
              <a:gd name="connsiteY258" fmla="*/ 3532274 h 6858000"/>
              <a:gd name="connsiteX259" fmla="*/ 4441737 w 7467600"/>
              <a:gd name="connsiteY259" fmla="*/ 3399734 h 6858000"/>
              <a:gd name="connsiteX260" fmla="*/ 5425834 w 7467600"/>
              <a:gd name="connsiteY260" fmla="*/ 3162785 h 6858000"/>
              <a:gd name="connsiteX261" fmla="*/ 5401644 w 7467600"/>
              <a:gd name="connsiteY261" fmla="*/ 3617847 h 6858000"/>
              <a:gd name="connsiteX262" fmla="*/ 5467256 w 7467600"/>
              <a:gd name="connsiteY262" fmla="*/ 4175494 h 6858000"/>
              <a:gd name="connsiteX263" fmla="*/ 5448069 w 7467600"/>
              <a:gd name="connsiteY263" fmla="*/ 3567554 h 6858000"/>
              <a:gd name="connsiteX264" fmla="*/ 5425834 w 7467600"/>
              <a:gd name="connsiteY264" fmla="*/ 3162785 h 6858000"/>
              <a:gd name="connsiteX265" fmla="*/ 1318687 w 7467600"/>
              <a:gd name="connsiteY265" fmla="*/ 3113840 h 6858000"/>
              <a:gd name="connsiteX266" fmla="*/ 1066793 w 7467600"/>
              <a:gd name="connsiteY266" fmla="*/ 3212171 h 6858000"/>
              <a:gd name="connsiteX267" fmla="*/ 993319 w 7467600"/>
              <a:gd name="connsiteY267" fmla="*/ 3247648 h 6858000"/>
              <a:gd name="connsiteX268" fmla="*/ 853081 w 7467600"/>
              <a:gd name="connsiteY268" fmla="*/ 3312410 h 6858000"/>
              <a:gd name="connsiteX269" fmla="*/ 805957 w 7467600"/>
              <a:gd name="connsiteY269" fmla="*/ 3330443 h 6858000"/>
              <a:gd name="connsiteX270" fmla="*/ 1318687 w 7467600"/>
              <a:gd name="connsiteY270" fmla="*/ 3113840 h 6858000"/>
              <a:gd name="connsiteX271" fmla="*/ 5453702 w 7467600"/>
              <a:gd name="connsiteY271" fmla="*/ 3090882 h 6858000"/>
              <a:gd name="connsiteX272" fmla="*/ 5480135 w 7467600"/>
              <a:gd name="connsiteY272" fmla="*/ 3565802 h 6858000"/>
              <a:gd name="connsiteX273" fmla="*/ 5499023 w 7467600"/>
              <a:gd name="connsiteY273" fmla="*/ 4166310 h 6858000"/>
              <a:gd name="connsiteX274" fmla="*/ 5547022 w 7467600"/>
              <a:gd name="connsiteY274" fmla="*/ 3607838 h 6858000"/>
              <a:gd name="connsiteX275" fmla="*/ 5515964 w 7467600"/>
              <a:gd name="connsiteY275" fmla="*/ 3378541 h 6858000"/>
              <a:gd name="connsiteX276" fmla="*/ 5453702 w 7467600"/>
              <a:gd name="connsiteY276" fmla="*/ 3090882 h 6858000"/>
              <a:gd name="connsiteX277" fmla="*/ 1238695 w 7467600"/>
              <a:gd name="connsiteY277" fmla="*/ 3076820 h 6858000"/>
              <a:gd name="connsiteX278" fmla="*/ 716371 w 7467600"/>
              <a:gd name="connsiteY278" fmla="*/ 3293249 h 6858000"/>
              <a:gd name="connsiteX279" fmla="*/ 579522 w 7467600"/>
              <a:gd name="connsiteY279" fmla="*/ 3371759 h 6858000"/>
              <a:gd name="connsiteX280" fmla="*/ 600288 w 7467600"/>
              <a:gd name="connsiteY280" fmla="*/ 3365555 h 6858000"/>
              <a:gd name="connsiteX281" fmla="*/ 840692 w 7467600"/>
              <a:gd name="connsiteY281" fmla="*/ 3284921 h 6858000"/>
              <a:gd name="connsiteX282" fmla="*/ 979248 w 7467600"/>
              <a:gd name="connsiteY282" fmla="*/ 3221003 h 6858000"/>
              <a:gd name="connsiteX283" fmla="*/ 1053282 w 7467600"/>
              <a:gd name="connsiteY283" fmla="*/ 3185247 h 6858000"/>
              <a:gd name="connsiteX284" fmla="*/ 1320603 w 7467600"/>
              <a:gd name="connsiteY284" fmla="*/ 3081281 h 6858000"/>
              <a:gd name="connsiteX285" fmla="*/ 1238695 w 7467600"/>
              <a:gd name="connsiteY285" fmla="*/ 3076820 h 6858000"/>
              <a:gd name="connsiteX286" fmla="*/ 5425627 w 7467600"/>
              <a:gd name="connsiteY286" fmla="*/ 2954192 h 6858000"/>
              <a:gd name="connsiteX287" fmla="*/ 5470770 w 7467600"/>
              <a:gd name="connsiteY287" fmla="*/ 3005435 h 6858000"/>
              <a:gd name="connsiteX288" fmla="*/ 5519779 w 7467600"/>
              <a:gd name="connsiteY288" fmla="*/ 4359223 h 6858000"/>
              <a:gd name="connsiteX289" fmla="*/ 5520293 w 7467600"/>
              <a:gd name="connsiteY289" fmla="*/ 4360602 h 6858000"/>
              <a:gd name="connsiteX290" fmla="*/ 5767221 w 7467600"/>
              <a:gd name="connsiteY290" fmla="*/ 4665564 h 6858000"/>
              <a:gd name="connsiteX291" fmla="*/ 6937169 w 7467600"/>
              <a:gd name="connsiteY291" fmla="*/ 4815941 h 6858000"/>
              <a:gd name="connsiteX292" fmla="*/ 6953922 w 7467600"/>
              <a:gd name="connsiteY292" fmla="*/ 4890068 h 6858000"/>
              <a:gd name="connsiteX293" fmla="*/ 6071359 w 7467600"/>
              <a:gd name="connsiteY293" fmla="*/ 4770770 h 6858000"/>
              <a:gd name="connsiteX294" fmla="*/ 6038839 w 7467600"/>
              <a:gd name="connsiteY294" fmla="*/ 4764474 h 6858000"/>
              <a:gd name="connsiteX295" fmla="*/ 6038706 w 7467600"/>
              <a:gd name="connsiteY295" fmla="*/ 4763847 h 6858000"/>
              <a:gd name="connsiteX296" fmla="*/ 6037784 w 7467600"/>
              <a:gd name="connsiteY296" fmla="*/ 4764270 h 6858000"/>
              <a:gd name="connsiteX297" fmla="*/ 6038839 w 7467600"/>
              <a:gd name="connsiteY297" fmla="*/ 4764474 h 6858000"/>
              <a:gd name="connsiteX298" fmla="*/ 6040338 w 7467600"/>
              <a:gd name="connsiteY298" fmla="*/ 4771418 h 6858000"/>
              <a:gd name="connsiteX299" fmla="*/ 6024488 w 7467600"/>
              <a:gd name="connsiteY299" fmla="*/ 4809903 h 6858000"/>
              <a:gd name="connsiteX300" fmla="*/ 5599771 w 7467600"/>
              <a:gd name="connsiteY300" fmla="*/ 5509652 h 6858000"/>
              <a:gd name="connsiteX301" fmla="*/ 5548843 w 7467600"/>
              <a:gd name="connsiteY301" fmla="*/ 5563845 h 6858000"/>
              <a:gd name="connsiteX302" fmla="*/ 5940952 w 7467600"/>
              <a:gd name="connsiteY302" fmla="*/ 6250028 h 6858000"/>
              <a:gd name="connsiteX303" fmla="*/ 6043441 w 7467600"/>
              <a:gd name="connsiteY303" fmla="*/ 6665847 h 6858000"/>
              <a:gd name="connsiteX304" fmla="*/ 6093432 w 7467600"/>
              <a:gd name="connsiteY304" fmla="*/ 6858000 h 6858000"/>
              <a:gd name="connsiteX305" fmla="*/ 6034344 w 7467600"/>
              <a:gd name="connsiteY305" fmla="*/ 6858000 h 6858000"/>
              <a:gd name="connsiteX306" fmla="*/ 6026679 w 7467600"/>
              <a:gd name="connsiteY306" fmla="*/ 6836959 h 6858000"/>
              <a:gd name="connsiteX307" fmla="*/ 5800441 w 7467600"/>
              <a:gd name="connsiteY307" fmla="*/ 6335286 h 6858000"/>
              <a:gd name="connsiteX308" fmla="*/ 5526562 w 7467600"/>
              <a:gd name="connsiteY308" fmla="*/ 5705388 h 6858000"/>
              <a:gd name="connsiteX309" fmla="*/ 5519640 w 7467600"/>
              <a:gd name="connsiteY309" fmla="*/ 5683774 h 6858000"/>
              <a:gd name="connsiteX310" fmla="*/ 5844559 w 7467600"/>
              <a:gd name="connsiteY310" fmla="*/ 6553349 h 6858000"/>
              <a:gd name="connsiteX311" fmla="*/ 5975994 w 7467600"/>
              <a:gd name="connsiteY311" fmla="*/ 6858000 h 6858000"/>
              <a:gd name="connsiteX312" fmla="*/ 5898547 w 7467600"/>
              <a:gd name="connsiteY312" fmla="*/ 6858000 h 6858000"/>
              <a:gd name="connsiteX313" fmla="*/ 5682041 w 7467600"/>
              <a:gd name="connsiteY313" fmla="*/ 6355860 h 6858000"/>
              <a:gd name="connsiteX314" fmla="*/ 5461758 w 7467600"/>
              <a:gd name="connsiteY314" fmla="*/ 5820220 h 6858000"/>
              <a:gd name="connsiteX315" fmla="*/ 5237282 w 7467600"/>
              <a:gd name="connsiteY315" fmla="*/ 6579086 h 6858000"/>
              <a:gd name="connsiteX316" fmla="*/ 5115009 w 7467600"/>
              <a:gd name="connsiteY316" fmla="*/ 6858000 h 6858000"/>
              <a:gd name="connsiteX317" fmla="*/ 5028074 w 7467600"/>
              <a:gd name="connsiteY317" fmla="*/ 6858000 h 6858000"/>
              <a:gd name="connsiteX318" fmla="*/ 5079508 w 7467600"/>
              <a:gd name="connsiteY318" fmla="*/ 6749074 h 6858000"/>
              <a:gd name="connsiteX319" fmla="*/ 5371846 w 7467600"/>
              <a:gd name="connsiteY319" fmla="*/ 5924413 h 6858000"/>
              <a:gd name="connsiteX320" fmla="*/ 5270512 w 7467600"/>
              <a:gd name="connsiteY320" fmla="*/ 6138975 h 6858000"/>
              <a:gd name="connsiteX321" fmla="*/ 5062409 w 7467600"/>
              <a:gd name="connsiteY321" fmla="*/ 6653544 h 6858000"/>
              <a:gd name="connsiteX322" fmla="*/ 5036628 w 7467600"/>
              <a:gd name="connsiteY322" fmla="*/ 6754247 h 6858000"/>
              <a:gd name="connsiteX323" fmla="*/ 5009112 w 7467600"/>
              <a:gd name="connsiteY323" fmla="*/ 6858000 h 6858000"/>
              <a:gd name="connsiteX324" fmla="*/ 4976679 w 7467600"/>
              <a:gd name="connsiteY324" fmla="*/ 6858000 h 6858000"/>
              <a:gd name="connsiteX325" fmla="*/ 5006537 w 7467600"/>
              <a:gd name="connsiteY325" fmla="*/ 6747068 h 6858000"/>
              <a:gd name="connsiteX326" fmla="*/ 5032723 w 7467600"/>
              <a:gd name="connsiteY326" fmla="*/ 6644957 h 6858000"/>
              <a:gd name="connsiteX327" fmla="*/ 5242949 w 7467600"/>
              <a:gd name="connsiteY327" fmla="*/ 6125175 h 6858000"/>
              <a:gd name="connsiteX328" fmla="*/ 5286321 w 7467600"/>
              <a:gd name="connsiteY328" fmla="*/ 6033555 h 6858000"/>
              <a:gd name="connsiteX329" fmla="*/ 5008210 w 7467600"/>
              <a:gd name="connsiteY329" fmla="*/ 6649194 h 6858000"/>
              <a:gd name="connsiteX330" fmla="*/ 4986321 w 7467600"/>
              <a:gd name="connsiteY330" fmla="*/ 6765687 h 6858000"/>
              <a:gd name="connsiteX331" fmla="*/ 4973474 w 7467600"/>
              <a:gd name="connsiteY331" fmla="*/ 6858000 h 6858000"/>
              <a:gd name="connsiteX332" fmla="*/ 4907178 w 7467600"/>
              <a:gd name="connsiteY332" fmla="*/ 6858000 h 6858000"/>
              <a:gd name="connsiteX333" fmla="*/ 4910810 w 7467600"/>
              <a:gd name="connsiteY333" fmla="*/ 6829660 h 6858000"/>
              <a:gd name="connsiteX334" fmla="*/ 4987461 w 7467600"/>
              <a:gd name="connsiteY334" fmla="*/ 6432994 h 6858000"/>
              <a:gd name="connsiteX335" fmla="*/ 5179262 w 7467600"/>
              <a:gd name="connsiteY335" fmla="*/ 6035044 h 6858000"/>
              <a:gd name="connsiteX336" fmla="*/ 4689678 w 7467600"/>
              <a:gd name="connsiteY336" fmla="*/ 6440241 h 6858000"/>
              <a:gd name="connsiteX337" fmla="*/ 4477543 w 7467600"/>
              <a:gd name="connsiteY337" fmla="*/ 6674836 h 6858000"/>
              <a:gd name="connsiteX338" fmla="*/ 4329957 w 7467600"/>
              <a:gd name="connsiteY338" fmla="*/ 6858000 h 6858000"/>
              <a:gd name="connsiteX339" fmla="*/ 4218595 w 7467600"/>
              <a:gd name="connsiteY339" fmla="*/ 6858000 h 6858000"/>
              <a:gd name="connsiteX340" fmla="*/ 4368888 w 7467600"/>
              <a:gd name="connsiteY340" fmla="*/ 6668412 h 6858000"/>
              <a:gd name="connsiteX341" fmla="*/ 4563091 w 7467600"/>
              <a:gd name="connsiteY341" fmla="*/ 6442508 h 6858000"/>
              <a:gd name="connsiteX342" fmla="*/ 5387324 w 7467600"/>
              <a:gd name="connsiteY342" fmla="*/ 5705830 h 6858000"/>
              <a:gd name="connsiteX343" fmla="*/ 5073620 w 7467600"/>
              <a:gd name="connsiteY343" fmla="*/ 5955437 h 6858000"/>
              <a:gd name="connsiteX344" fmla="*/ 4689789 w 7467600"/>
              <a:gd name="connsiteY344" fmla="*/ 6268382 h 6858000"/>
              <a:gd name="connsiteX345" fmla="*/ 4418722 w 7467600"/>
              <a:gd name="connsiteY345" fmla="*/ 6570886 h 6858000"/>
              <a:gd name="connsiteX346" fmla="*/ 4214944 w 7467600"/>
              <a:gd name="connsiteY346" fmla="*/ 6858000 h 6858000"/>
              <a:gd name="connsiteX347" fmla="*/ 4177898 w 7467600"/>
              <a:gd name="connsiteY347" fmla="*/ 6858000 h 6858000"/>
              <a:gd name="connsiteX348" fmla="*/ 4391597 w 7467600"/>
              <a:gd name="connsiteY348" fmla="*/ 6556370 h 6858000"/>
              <a:gd name="connsiteX349" fmla="*/ 4668889 w 7467600"/>
              <a:gd name="connsiteY349" fmla="*/ 6246399 h 6858000"/>
              <a:gd name="connsiteX350" fmla="*/ 5055427 w 7467600"/>
              <a:gd name="connsiteY350" fmla="*/ 5931476 h 6858000"/>
              <a:gd name="connsiteX351" fmla="*/ 5371814 w 7467600"/>
              <a:gd name="connsiteY351" fmla="*/ 5678975 h 6858000"/>
              <a:gd name="connsiteX352" fmla="*/ 4987918 w 7467600"/>
              <a:gd name="connsiteY352" fmla="*/ 5838701 h 6858000"/>
              <a:gd name="connsiteX353" fmla="*/ 4317146 w 7467600"/>
              <a:gd name="connsiteY353" fmla="*/ 6587716 h 6858000"/>
              <a:gd name="connsiteX354" fmla="*/ 4171627 w 7467600"/>
              <a:gd name="connsiteY354" fmla="*/ 6858000 h 6858000"/>
              <a:gd name="connsiteX355" fmla="*/ 4081585 w 7467600"/>
              <a:gd name="connsiteY355" fmla="*/ 6858000 h 6858000"/>
              <a:gd name="connsiteX356" fmla="*/ 4238603 w 7467600"/>
              <a:gd name="connsiteY356" fmla="*/ 6559341 h 6858000"/>
              <a:gd name="connsiteX357" fmla="*/ 4778333 w 7467600"/>
              <a:gd name="connsiteY357" fmla="*/ 5873626 h 6858000"/>
              <a:gd name="connsiteX358" fmla="*/ 5414185 w 7467600"/>
              <a:gd name="connsiteY358" fmla="*/ 5573882 h 6858000"/>
              <a:gd name="connsiteX359" fmla="*/ 5959648 w 7467600"/>
              <a:gd name="connsiteY359" fmla="*/ 4760797 h 6858000"/>
              <a:gd name="connsiteX360" fmla="*/ 5355019 w 7467600"/>
              <a:gd name="connsiteY360" fmla="*/ 4734672 h 6858000"/>
              <a:gd name="connsiteX361" fmla="*/ 5083565 w 7467600"/>
              <a:gd name="connsiteY361" fmla="*/ 5179121 h 6858000"/>
              <a:gd name="connsiteX362" fmla="*/ 4713577 w 7467600"/>
              <a:gd name="connsiteY362" fmla="*/ 5616803 h 6858000"/>
              <a:gd name="connsiteX363" fmla="*/ 3989559 w 7467600"/>
              <a:gd name="connsiteY363" fmla="*/ 6145945 h 6858000"/>
              <a:gd name="connsiteX364" fmla="*/ 3939824 w 7467600"/>
              <a:gd name="connsiteY364" fmla="*/ 6066900 h 6858000"/>
              <a:gd name="connsiteX365" fmla="*/ 4584537 w 7467600"/>
              <a:gd name="connsiteY365" fmla="*/ 5324826 h 6858000"/>
              <a:gd name="connsiteX366" fmla="*/ 5037105 w 7467600"/>
              <a:gd name="connsiteY366" fmla="*/ 5088765 h 6858000"/>
              <a:gd name="connsiteX367" fmla="*/ 5039930 w 7467600"/>
              <a:gd name="connsiteY367" fmla="*/ 5089585 h 6858000"/>
              <a:gd name="connsiteX368" fmla="*/ 5263764 w 7467600"/>
              <a:gd name="connsiteY368" fmla="*/ 4735525 h 6858000"/>
              <a:gd name="connsiteX369" fmla="*/ 4086300 w 7467600"/>
              <a:gd name="connsiteY369" fmla="*/ 4884599 h 6858000"/>
              <a:gd name="connsiteX370" fmla="*/ 4085485 w 7467600"/>
              <a:gd name="connsiteY370" fmla="*/ 4899070 h 6858000"/>
              <a:gd name="connsiteX371" fmla="*/ 3871915 w 7467600"/>
              <a:gd name="connsiteY371" fmla="*/ 5253645 h 6858000"/>
              <a:gd name="connsiteX372" fmla="*/ 3799374 w 7467600"/>
              <a:gd name="connsiteY372" fmla="*/ 5466127 h 6858000"/>
              <a:gd name="connsiteX373" fmla="*/ 3498850 w 7467600"/>
              <a:gd name="connsiteY373" fmla="*/ 6661888 h 6858000"/>
              <a:gd name="connsiteX374" fmla="*/ 3399216 w 7467600"/>
              <a:gd name="connsiteY374" fmla="*/ 6858000 h 6858000"/>
              <a:gd name="connsiteX375" fmla="*/ 3303688 w 7467600"/>
              <a:gd name="connsiteY375" fmla="*/ 6858000 h 6858000"/>
              <a:gd name="connsiteX376" fmla="*/ 3391774 w 7467600"/>
              <a:gd name="connsiteY376" fmla="*/ 6697181 h 6858000"/>
              <a:gd name="connsiteX377" fmla="*/ 3735540 w 7467600"/>
              <a:gd name="connsiteY377" fmla="*/ 5546923 h 6858000"/>
              <a:gd name="connsiteX378" fmla="*/ 3729438 w 7467600"/>
              <a:gd name="connsiteY378" fmla="*/ 5569058 h 6858000"/>
              <a:gd name="connsiteX379" fmla="*/ 3707782 w 7467600"/>
              <a:gd name="connsiteY379" fmla="*/ 5644908 h 6858000"/>
              <a:gd name="connsiteX380" fmla="*/ 3583827 w 7467600"/>
              <a:gd name="connsiteY380" fmla="*/ 6039215 h 6858000"/>
              <a:gd name="connsiteX381" fmla="*/ 3547861 w 7467600"/>
              <a:gd name="connsiteY381" fmla="*/ 6129609 h 6858000"/>
              <a:gd name="connsiteX382" fmla="*/ 3490905 w 7467600"/>
              <a:gd name="connsiteY382" fmla="*/ 6277660 h 6858000"/>
              <a:gd name="connsiteX383" fmla="*/ 3455859 w 7467600"/>
              <a:gd name="connsiteY383" fmla="*/ 6391301 h 6858000"/>
              <a:gd name="connsiteX384" fmla="*/ 3429112 w 7467600"/>
              <a:gd name="connsiteY384" fmla="*/ 6479469 h 6858000"/>
              <a:gd name="connsiteX385" fmla="*/ 3304862 w 7467600"/>
              <a:gd name="connsiteY385" fmla="*/ 6796476 h 6858000"/>
              <a:gd name="connsiteX386" fmla="*/ 3276071 w 7467600"/>
              <a:gd name="connsiteY386" fmla="*/ 6858000 h 6858000"/>
              <a:gd name="connsiteX387" fmla="*/ 3240805 w 7467600"/>
              <a:gd name="connsiteY387" fmla="*/ 6858000 h 6858000"/>
              <a:gd name="connsiteX388" fmla="*/ 3275917 w 7467600"/>
              <a:gd name="connsiteY388" fmla="*/ 6783192 h 6858000"/>
              <a:gd name="connsiteX389" fmla="*/ 3399358 w 7467600"/>
              <a:gd name="connsiteY389" fmla="*/ 6469011 h 6858000"/>
              <a:gd name="connsiteX390" fmla="*/ 3425650 w 7467600"/>
              <a:gd name="connsiteY390" fmla="*/ 6381333 h 6858000"/>
              <a:gd name="connsiteX391" fmla="*/ 3460661 w 7467600"/>
              <a:gd name="connsiteY391" fmla="*/ 6266763 h 6858000"/>
              <a:gd name="connsiteX392" fmla="*/ 3518021 w 7467600"/>
              <a:gd name="connsiteY392" fmla="*/ 6117298 h 6858000"/>
              <a:gd name="connsiteX393" fmla="*/ 3554035 w 7467600"/>
              <a:gd name="connsiteY393" fmla="*/ 6027832 h 6858000"/>
              <a:gd name="connsiteX394" fmla="*/ 3677174 w 7467600"/>
              <a:gd name="connsiteY394" fmla="*/ 5636351 h 6858000"/>
              <a:gd name="connsiteX395" fmla="*/ 3698819 w 7467600"/>
              <a:gd name="connsiteY395" fmla="*/ 5560503 h 6858000"/>
              <a:gd name="connsiteX396" fmla="*/ 3702094 w 7467600"/>
              <a:gd name="connsiteY396" fmla="*/ 5549194 h 6858000"/>
              <a:gd name="connsiteX397" fmla="*/ 3398355 w 7467600"/>
              <a:gd name="connsiteY397" fmla="*/ 6094603 h 6858000"/>
              <a:gd name="connsiteX398" fmla="*/ 3193941 w 7467600"/>
              <a:gd name="connsiteY398" fmla="*/ 6798775 h 6858000"/>
              <a:gd name="connsiteX399" fmla="*/ 3184140 w 7467600"/>
              <a:gd name="connsiteY399" fmla="*/ 6858000 h 6858000"/>
              <a:gd name="connsiteX400" fmla="*/ 3099978 w 7467600"/>
              <a:gd name="connsiteY400" fmla="*/ 6858000 h 6858000"/>
              <a:gd name="connsiteX401" fmla="*/ 3101556 w 7467600"/>
              <a:gd name="connsiteY401" fmla="*/ 6843337 h 6858000"/>
              <a:gd name="connsiteX402" fmla="*/ 3370162 w 7467600"/>
              <a:gd name="connsiteY402" fmla="*/ 5785550 h 6858000"/>
              <a:gd name="connsiteX403" fmla="*/ 3746477 w 7467600"/>
              <a:gd name="connsiteY403" fmla="*/ 5377889 h 6858000"/>
              <a:gd name="connsiteX404" fmla="*/ 3863399 w 7467600"/>
              <a:gd name="connsiteY404" fmla="*/ 5087257 h 6858000"/>
              <a:gd name="connsiteX405" fmla="*/ 3968712 w 7467600"/>
              <a:gd name="connsiteY405" fmla="*/ 4913989 h 6858000"/>
              <a:gd name="connsiteX406" fmla="*/ 2792390 w 7467600"/>
              <a:gd name="connsiteY406" fmla="*/ 5382974 h 6858000"/>
              <a:gd name="connsiteX407" fmla="*/ 2714982 w 7467600"/>
              <a:gd name="connsiteY407" fmla="*/ 5427051 h 6858000"/>
              <a:gd name="connsiteX408" fmla="*/ 2813361 w 7467600"/>
              <a:gd name="connsiteY408" fmla="*/ 6023912 h 6858000"/>
              <a:gd name="connsiteX409" fmla="*/ 2688430 w 7467600"/>
              <a:gd name="connsiteY409" fmla="*/ 6801564 h 6858000"/>
              <a:gd name="connsiteX410" fmla="*/ 2629626 w 7467600"/>
              <a:gd name="connsiteY410" fmla="*/ 6763394 h 6858000"/>
              <a:gd name="connsiteX411" fmla="*/ 2565328 w 7467600"/>
              <a:gd name="connsiteY411" fmla="*/ 5516399 h 6858000"/>
              <a:gd name="connsiteX412" fmla="*/ 1922999 w 7467600"/>
              <a:gd name="connsiteY412" fmla="*/ 5980343 h 6858000"/>
              <a:gd name="connsiteX413" fmla="*/ 1950261 w 7467600"/>
              <a:gd name="connsiteY413" fmla="*/ 6405858 h 6858000"/>
              <a:gd name="connsiteX414" fmla="*/ 2365554 w 7467600"/>
              <a:gd name="connsiteY414" fmla="*/ 6759107 h 6858000"/>
              <a:gd name="connsiteX415" fmla="*/ 2424142 w 7467600"/>
              <a:gd name="connsiteY415" fmla="*/ 6858000 h 6858000"/>
              <a:gd name="connsiteX416" fmla="*/ 2395994 w 7467600"/>
              <a:gd name="connsiteY416" fmla="*/ 6858000 h 6858000"/>
              <a:gd name="connsiteX417" fmla="*/ 2392863 w 7467600"/>
              <a:gd name="connsiteY417" fmla="*/ 6852964 h 6858000"/>
              <a:gd name="connsiteX418" fmla="*/ 2017589 w 7467600"/>
              <a:gd name="connsiteY418" fmla="*/ 6493982 h 6858000"/>
              <a:gd name="connsiteX419" fmla="*/ 2147336 w 7467600"/>
              <a:gd name="connsiteY419" fmla="*/ 6594052 h 6858000"/>
              <a:gd name="connsiteX420" fmla="*/ 2207047 w 7467600"/>
              <a:gd name="connsiteY420" fmla="*/ 6654540 h 6858000"/>
              <a:gd name="connsiteX421" fmla="*/ 2299106 w 7467600"/>
              <a:gd name="connsiteY421" fmla="*/ 6778931 h 6858000"/>
              <a:gd name="connsiteX422" fmla="*/ 2314430 w 7467600"/>
              <a:gd name="connsiteY422" fmla="*/ 6801144 h 6858000"/>
              <a:gd name="connsiteX423" fmla="*/ 2352406 w 7467600"/>
              <a:gd name="connsiteY423" fmla="*/ 6858000 h 6858000"/>
              <a:gd name="connsiteX424" fmla="*/ 2314492 w 7467600"/>
              <a:gd name="connsiteY424" fmla="*/ 6858000 h 6858000"/>
              <a:gd name="connsiteX425" fmla="*/ 2288095 w 7467600"/>
              <a:gd name="connsiteY425" fmla="*/ 6818030 h 6858000"/>
              <a:gd name="connsiteX426" fmla="*/ 2272768 w 7467600"/>
              <a:gd name="connsiteY426" fmla="*/ 6795822 h 6858000"/>
              <a:gd name="connsiteX427" fmla="*/ 2182715 w 7467600"/>
              <a:gd name="connsiteY427" fmla="*/ 6675071 h 6858000"/>
              <a:gd name="connsiteX428" fmla="*/ 2032061 w 7467600"/>
              <a:gd name="connsiteY428" fmla="*/ 6541380 h 6858000"/>
              <a:gd name="connsiteX429" fmla="*/ 2257220 w 7467600"/>
              <a:gd name="connsiteY429" fmla="*/ 6826257 h 6858000"/>
              <a:gd name="connsiteX430" fmla="*/ 2281324 w 7467600"/>
              <a:gd name="connsiteY430" fmla="*/ 6858000 h 6858000"/>
              <a:gd name="connsiteX431" fmla="*/ 2242860 w 7467600"/>
              <a:gd name="connsiteY431" fmla="*/ 6858000 h 6858000"/>
              <a:gd name="connsiteX432" fmla="*/ 2232818 w 7467600"/>
              <a:gd name="connsiteY432" fmla="*/ 6844926 h 6858000"/>
              <a:gd name="connsiteX433" fmla="*/ 1990172 w 7467600"/>
              <a:gd name="connsiteY433" fmla="*/ 6542121 h 6858000"/>
              <a:gd name="connsiteX434" fmla="*/ 2124090 w 7467600"/>
              <a:gd name="connsiteY434" fmla="*/ 6761017 h 6858000"/>
              <a:gd name="connsiteX435" fmla="*/ 2200380 w 7467600"/>
              <a:gd name="connsiteY435" fmla="*/ 6858000 h 6858000"/>
              <a:gd name="connsiteX436" fmla="*/ 2147507 w 7467600"/>
              <a:gd name="connsiteY436" fmla="*/ 6858000 h 6858000"/>
              <a:gd name="connsiteX437" fmla="*/ 2070668 w 7467600"/>
              <a:gd name="connsiteY437" fmla="*/ 6761520 h 6858000"/>
              <a:gd name="connsiteX438" fmla="*/ 1975142 w 7467600"/>
              <a:gd name="connsiteY438" fmla="*/ 6585570 h 6858000"/>
              <a:gd name="connsiteX439" fmla="*/ 2050035 w 7467600"/>
              <a:gd name="connsiteY439" fmla="*/ 6813345 h 6858000"/>
              <a:gd name="connsiteX440" fmla="*/ 2063025 w 7467600"/>
              <a:gd name="connsiteY440" fmla="*/ 6858000 h 6858000"/>
              <a:gd name="connsiteX441" fmla="*/ 2021675 w 7467600"/>
              <a:gd name="connsiteY441" fmla="*/ 6858000 h 6858000"/>
              <a:gd name="connsiteX442" fmla="*/ 2019308 w 7467600"/>
              <a:gd name="connsiteY442" fmla="*/ 6847118 h 6858000"/>
              <a:gd name="connsiteX443" fmla="*/ 1938835 w 7467600"/>
              <a:gd name="connsiteY443" fmla="*/ 6551160 h 6858000"/>
              <a:gd name="connsiteX444" fmla="*/ 1953230 w 7467600"/>
              <a:gd name="connsiteY444" fmla="*/ 6759699 h 6858000"/>
              <a:gd name="connsiteX445" fmla="*/ 1956763 w 7467600"/>
              <a:gd name="connsiteY445" fmla="*/ 6778191 h 6858000"/>
              <a:gd name="connsiteX446" fmla="*/ 1967925 w 7467600"/>
              <a:gd name="connsiteY446" fmla="*/ 6858000 h 6858000"/>
              <a:gd name="connsiteX447" fmla="*/ 1936622 w 7467600"/>
              <a:gd name="connsiteY447" fmla="*/ 6858000 h 6858000"/>
              <a:gd name="connsiteX448" fmla="*/ 1926261 w 7467600"/>
              <a:gd name="connsiteY448" fmla="*/ 6784064 h 6858000"/>
              <a:gd name="connsiteX449" fmla="*/ 1922724 w 7467600"/>
              <a:gd name="connsiteY449" fmla="*/ 6765577 h 6858000"/>
              <a:gd name="connsiteX450" fmla="*/ 1904650 w 7467600"/>
              <a:gd name="connsiteY450" fmla="*/ 6639616 h 6858000"/>
              <a:gd name="connsiteX451" fmla="*/ 1885273 w 7467600"/>
              <a:gd name="connsiteY451" fmla="*/ 6858000 h 6858000"/>
              <a:gd name="connsiteX452" fmla="*/ 1854363 w 7467600"/>
              <a:gd name="connsiteY452" fmla="*/ 6858000 h 6858000"/>
              <a:gd name="connsiteX453" fmla="*/ 1880391 w 7467600"/>
              <a:gd name="connsiteY453" fmla="*/ 6603796 h 6858000"/>
              <a:gd name="connsiteX454" fmla="*/ 1818273 w 7467600"/>
              <a:gd name="connsiteY454" fmla="*/ 6715729 h 6858000"/>
              <a:gd name="connsiteX455" fmla="*/ 1794691 w 7467600"/>
              <a:gd name="connsiteY455" fmla="*/ 6843239 h 6858000"/>
              <a:gd name="connsiteX456" fmla="*/ 1794914 w 7467600"/>
              <a:gd name="connsiteY456" fmla="*/ 6858000 h 6858000"/>
              <a:gd name="connsiteX457" fmla="*/ 1746128 w 7467600"/>
              <a:gd name="connsiteY457" fmla="*/ 6858000 h 6858000"/>
              <a:gd name="connsiteX458" fmla="*/ 1753934 w 7467600"/>
              <a:gd name="connsiteY458" fmla="*/ 6724796 h 6858000"/>
              <a:gd name="connsiteX459" fmla="*/ 1792053 w 7467600"/>
              <a:gd name="connsiteY459" fmla="*/ 6572396 h 6858000"/>
              <a:gd name="connsiteX460" fmla="*/ 1862248 w 7467600"/>
              <a:gd name="connsiteY460" fmla="*/ 6266397 h 6858000"/>
              <a:gd name="connsiteX461" fmla="*/ 1862250 w 7467600"/>
              <a:gd name="connsiteY461" fmla="*/ 6033531 h 6858000"/>
              <a:gd name="connsiteX462" fmla="*/ 1211999 w 7467600"/>
              <a:gd name="connsiteY462" fmla="*/ 6683610 h 6858000"/>
              <a:gd name="connsiteX463" fmla="*/ 1213266 w 7467600"/>
              <a:gd name="connsiteY463" fmla="*/ 6691947 h 6858000"/>
              <a:gd name="connsiteX464" fmla="*/ 1203370 w 7467600"/>
              <a:gd name="connsiteY464" fmla="*/ 6850676 h 6858000"/>
              <a:gd name="connsiteX465" fmla="*/ 1203671 w 7467600"/>
              <a:gd name="connsiteY465" fmla="*/ 6858000 h 6858000"/>
              <a:gd name="connsiteX466" fmla="*/ 1143180 w 7467600"/>
              <a:gd name="connsiteY466" fmla="*/ 6858000 h 6858000"/>
              <a:gd name="connsiteX467" fmla="*/ 1142176 w 7467600"/>
              <a:gd name="connsiteY467" fmla="*/ 6766045 h 6858000"/>
              <a:gd name="connsiteX468" fmla="*/ 1067484 w 7467600"/>
              <a:gd name="connsiteY468" fmla="*/ 6858000 h 6858000"/>
              <a:gd name="connsiteX469" fmla="*/ 953928 w 7467600"/>
              <a:gd name="connsiteY469" fmla="*/ 6858000 h 6858000"/>
              <a:gd name="connsiteX470" fmla="*/ 959715 w 7467600"/>
              <a:gd name="connsiteY470" fmla="*/ 6850185 h 6858000"/>
              <a:gd name="connsiteX471" fmla="*/ 1483788 w 7467600"/>
              <a:gd name="connsiteY471" fmla="*/ 6259174 h 6858000"/>
              <a:gd name="connsiteX472" fmla="*/ 1100671 w 7467600"/>
              <a:gd name="connsiteY472" fmla="*/ 6252137 h 6858000"/>
              <a:gd name="connsiteX473" fmla="*/ 1090144 w 7467600"/>
              <a:gd name="connsiteY473" fmla="*/ 6256748 h 6858000"/>
              <a:gd name="connsiteX474" fmla="*/ 1095872 w 7467600"/>
              <a:gd name="connsiteY474" fmla="*/ 6271892 h 6858000"/>
              <a:gd name="connsiteX475" fmla="*/ 262785 w 7467600"/>
              <a:gd name="connsiteY475" fmla="*/ 6845450 h 6858000"/>
              <a:gd name="connsiteX476" fmla="*/ 209968 w 7467600"/>
              <a:gd name="connsiteY476" fmla="*/ 6770713 h 6858000"/>
              <a:gd name="connsiteX477" fmla="*/ 873460 w 7467600"/>
              <a:gd name="connsiteY477" fmla="*/ 6253768 h 6858000"/>
              <a:gd name="connsiteX478" fmla="*/ 192686 w 7467600"/>
              <a:gd name="connsiteY478" fmla="*/ 5849257 h 6858000"/>
              <a:gd name="connsiteX479" fmla="*/ 4696 w 7467600"/>
              <a:gd name="connsiteY479" fmla="*/ 5697668 h 6858000"/>
              <a:gd name="connsiteX480" fmla="*/ 0 w 7467600"/>
              <a:gd name="connsiteY480" fmla="*/ 5689984 h 6858000"/>
              <a:gd name="connsiteX481" fmla="*/ 0 w 7467600"/>
              <a:gd name="connsiteY481" fmla="*/ 5513472 h 6858000"/>
              <a:gd name="connsiteX482" fmla="*/ 174101 w 7467600"/>
              <a:gd name="connsiteY482" fmla="*/ 5620277 h 6858000"/>
              <a:gd name="connsiteX483" fmla="*/ 891800 w 7467600"/>
              <a:gd name="connsiteY483" fmla="*/ 6036935 h 6858000"/>
              <a:gd name="connsiteX484" fmla="*/ 1072219 w 7467600"/>
              <a:gd name="connsiteY484" fmla="*/ 6169443 h 6858000"/>
              <a:gd name="connsiteX485" fmla="*/ 1074117 w 7467600"/>
              <a:gd name="connsiteY485" fmla="*/ 6170301 h 6858000"/>
              <a:gd name="connsiteX486" fmla="*/ 1083114 w 7467600"/>
              <a:gd name="connsiteY486" fmla="*/ 6174131 h 6858000"/>
              <a:gd name="connsiteX487" fmla="*/ 1543010 w 7467600"/>
              <a:gd name="connsiteY487" fmla="*/ 6191140 h 6858000"/>
              <a:gd name="connsiteX488" fmla="*/ 1551080 w 7467600"/>
              <a:gd name="connsiteY488" fmla="*/ 6195006 h 6858000"/>
              <a:gd name="connsiteX489" fmla="*/ 2345443 w 7467600"/>
              <a:gd name="connsiteY489" fmla="*/ 5549882 h 6858000"/>
              <a:gd name="connsiteX490" fmla="*/ 1721499 w 7467600"/>
              <a:gd name="connsiteY490" fmla="*/ 5599969 h 6858000"/>
              <a:gd name="connsiteX491" fmla="*/ 767716 w 7467600"/>
              <a:gd name="connsiteY491" fmla="*/ 5472768 h 6858000"/>
              <a:gd name="connsiteX492" fmla="*/ 722147 w 7467600"/>
              <a:gd name="connsiteY492" fmla="*/ 5393091 h 6858000"/>
              <a:gd name="connsiteX493" fmla="*/ 1485552 w 7467600"/>
              <a:gd name="connsiteY493" fmla="*/ 5313202 h 6858000"/>
              <a:gd name="connsiteX494" fmla="*/ 2143004 w 7467600"/>
              <a:gd name="connsiteY494" fmla="*/ 5402420 h 6858000"/>
              <a:gd name="connsiteX495" fmla="*/ 1933391 w 7467600"/>
              <a:gd name="connsiteY495" fmla="*/ 5156971 h 6858000"/>
              <a:gd name="connsiteX496" fmla="*/ 1827118 w 7467600"/>
              <a:gd name="connsiteY496" fmla="*/ 4968410 h 6858000"/>
              <a:gd name="connsiteX497" fmla="*/ 1837349 w 7467600"/>
              <a:gd name="connsiteY497" fmla="*/ 4956357 h 6858000"/>
              <a:gd name="connsiteX498" fmla="*/ 2162835 w 7467600"/>
              <a:gd name="connsiteY498" fmla="*/ 5187853 h 6858000"/>
              <a:gd name="connsiteX499" fmla="*/ 2257167 w 7467600"/>
              <a:gd name="connsiteY499" fmla="*/ 5462123 h 6858000"/>
              <a:gd name="connsiteX500" fmla="*/ 2261598 w 7467600"/>
              <a:gd name="connsiteY500" fmla="*/ 5467998 h 6858000"/>
              <a:gd name="connsiteX501" fmla="*/ 2437177 w 7467600"/>
              <a:gd name="connsiteY501" fmla="*/ 5479608 h 6858000"/>
              <a:gd name="connsiteX502" fmla="*/ 2445247 w 7467600"/>
              <a:gd name="connsiteY502" fmla="*/ 5483476 h 6858000"/>
              <a:gd name="connsiteX503" fmla="*/ 2743626 w 7467600"/>
              <a:gd name="connsiteY503" fmla="*/ 5304819 h 6858000"/>
              <a:gd name="connsiteX504" fmla="*/ 3048102 w 7467600"/>
              <a:gd name="connsiteY504" fmla="*/ 5150595 h 6858000"/>
              <a:gd name="connsiteX505" fmla="*/ 1799414 w 7467600"/>
              <a:gd name="connsiteY505" fmla="*/ 4694732 h 6858000"/>
              <a:gd name="connsiteX506" fmla="*/ 1771735 w 7467600"/>
              <a:gd name="connsiteY506" fmla="*/ 4619929 h 6858000"/>
              <a:gd name="connsiteX507" fmla="*/ 3104273 w 7467600"/>
              <a:gd name="connsiteY507" fmla="*/ 5076159 h 6858000"/>
              <a:gd name="connsiteX508" fmla="*/ 3113245 w 7467600"/>
              <a:gd name="connsiteY508" fmla="*/ 5090705 h 6858000"/>
              <a:gd name="connsiteX509" fmla="*/ 3126294 w 7467600"/>
              <a:gd name="connsiteY509" fmla="*/ 5114400 h 6858000"/>
              <a:gd name="connsiteX510" fmla="*/ 3937433 w 7467600"/>
              <a:gd name="connsiteY510" fmla="*/ 4830473 h 6858000"/>
              <a:gd name="connsiteX511" fmla="*/ 3590475 w 7467600"/>
              <a:gd name="connsiteY511" fmla="*/ 4597974 h 6858000"/>
              <a:gd name="connsiteX512" fmla="*/ 3100264 w 7467600"/>
              <a:gd name="connsiteY512" fmla="*/ 4579845 h 6858000"/>
              <a:gd name="connsiteX513" fmla="*/ 2183576 w 7467600"/>
              <a:gd name="connsiteY513" fmla="*/ 4227150 h 6858000"/>
              <a:gd name="connsiteX514" fmla="*/ 2151029 w 7467600"/>
              <a:gd name="connsiteY514" fmla="*/ 4146947 h 6858000"/>
              <a:gd name="connsiteX515" fmla="*/ 3563434 w 7467600"/>
              <a:gd name="connsiteY515" fmla="*/ 4469115 h 6858000"/>
              <a:gd name="connsiteX516" fmla="*/ 3177952 w 7467600"/>
              <a:gd name="connsiteY516" fmla="*/ 3657386 h 6858000"/>
              <a:gd name="connsiteX517" fmla="*/ 3189263 w 7467600"/>
              <a:gd name="connsiteY517" fmla="*/ 3625726 h 6858000"/>
              <a:gd name="connsiteX518" fmla="*/ 3560912 w 7467600"/>
              <a:gd name="connsiteY518" fmla="*/ 4079863 h 6858000"/>
              <a:gd name="connsiteX519" fmla="*/ 3626636 w 7467600"/>
              <a:gd name="connsiteY519" fmla="*/ 4512230 h 6858000"/>
              <a:gd name="connsiteX520" fmla="*/ 3653088 w 7467600"/>
              <a:gd name="connsiteY520" fmla="*/ 4521417 h 6858000"/>
              <a:gd name="connsiteX521" fmla="*/ 3988128 w 7467600"/>
              <a:gd name="connsiteY521" fmla="*/ 4817267 h 6858000"/>
              <a:gd name="connsiteX522" fmla="*/ 4830582 w 7467600"/>
              <a:gd name="connsiteY522" fmla="*/ 4676000 h 6858000"/>
              <a:gd name="connsiteX523" fmla="*/ 4830100 w 7467600"/>
              <a:gd name="connsiteY523" fmla="*/ 4675554 h 6858000"/>
              <a:gd name="connsiteX524" fmla="*/ 4036318 w 7467600"/>
              <a:gd name="connsiteY524" fmla="*/ 4147013 h 6858000"/>
              <a:gd name="connsiteX525" fmla="*/ 3432098 w 7467600"/>
              <a:gd name="connsiteY525" fmla="*/ 3537312 h 6858000"/>
              <a:gd name="connsiteX526" fmla="*/ 3446761 w 7467600"/>
              <a:gd name="connsiteY526" fmla="*/ 3461278 h 6858000"/>
              <a:gd name="connsiteX527" fmla="*/ 4419733 w 7467600"/>
              <a:gd name="connsiteY527" fmla="*/ 3963555 h 6858000"/>
              <a:gd name="connsiteX528" fmla="*/ 4781371 w 7467600"/>
              <a:gd name="connsiteY528" fmla="*/ 4458604 h 6858000"/>
              <a:gd name="connsiteX529" fmla="*/ 4780440 w 7467600"/>
              <a:gd name="connsiteY529" fmla="*/ 4470290 h 6858000"/>
              <a:gd name="connsiteX530" fmla="*/ 4898954 w 7467600"/>
              <a:gd name="connsiteY530" fmla="*/ 4662092 h 6858000"/>
              <a:gd name="connsiteX531" fmla="*/ 4900699 w 7467600"/>
              <a:gd name="connsiteY531" fmla="*/ 4670867 h 6858000"/>
              <a:gd name="connsiteX532" fmla="*/ 5714511 w 7467600"/>
              <a:gd name="connsiteY532" fmla="*/ 4663483 h 6858000"/>
              <a:gd name="connsiteX533" fmla="*/ 5464793 w 7467600"/>
              <a:gd name="connsiteY533" fmla="*/ 4393556 h 6858000"/>
              <a:gd name="connsiteX534" fmla="*/ 5461897 w 7467600"/>
              <a:gd name="connsiteY534" fmla="*/ 4390879 h 6858000"/>
              <a:gd name="connsiteX535" fmla="*/ 4294126 w 7467600"/>
              <a:gd name="connsiteY535" fmla="*/ 3303048 h 6858000"/>
              <a:gd name="connsiteX536" fmla="*/ 4305321 w 7467600"/>
              <a:gd name="connsiteY536" fmla="*/ 3256953 h 6858000"/>
              <a:gd name="connsiteX537" fmla="*/ 4949299 w 7467600"/>
              <a:gd name="connsiteY537" fmla="*/ 3766336 h 6858000"/>
              <a:gd name="connsiteX538" fmla="*/ 5291452 w 7467600"/>
              <a:gd name="connsiteY538" fmla="*/ 4076801 h 6858000"/>
              <a:gd name="connsiteX539" fmla="*/ 5434998 w 7467600"/>
              <a:gd name="connsiteY539" fmla="*/ 4254100 h 6858000"/>
              <a:gd name="connsiteX540" fmla="*/ 5351015 w 7467600"/>
              <a:gd name="connsiteY540" fmla="*/ 3760989 h 6858000"/>
              <a:gd name="connsiteX541" fmla="*/ 5413780 w 7467600"/>
              <a:gd name="connsiteY541" fmla="*/ 2966265 h 6858000"/>
              <a:gd name="connsiteX542" fmla="*/ 5425627 w 7467600"/>
              <a:gd name="connsiteY542" fmla="*/ 2954192 h 6858000"/>
              <a:gd name="connsiteX543" fmla="*/ 6604735 w 7467600"/>
              <a:gd name="connsiteY543" fmla="*/ 2041381 h 6858000"/>
              <a:gd name="connsiteX544" fmla="*/ 7204487 w 7467600"/>
              <a:gd name="connsiteY544" fmla="*/ 2742112 h 6858000"/>
              <a:gd name="connsiteX545" fmla="*/ 7131592 w 7467600"/>
              <a:gd name="connsiteY545" fmla="*/ 2672096 h 6858000"/>
              <a:gd name="connsiteX546" fmla="*/ 6996344 w 7467600"/>
              <a:gd name="connsiteY546" fmla="*/ 2518310 h 6858000"/>
              <a:gd name="connsiteX547" fmla="*/ 6735495 w 7467600"/>
              <a:gd name="connsiteY547" fmla="*/ 2196890 h 6858000"/>
              <a:gd name="connsiteX548" fmla="*/ 6721901 w 7467600"/>
              <a:gd name="connsiteY548" fmla="*/ 2179274 h 6858000"/>
              <a:gd name="connsiteX549" fmla="*/ 6604735 w 7467600"/>
              <a:gd name="connsiteY549" fmla="*/ 2041381 h 6858000"/>
              <a:gd name="connsiteX550" fmla="*/ 6591670 w 7467600"/>
              <a:gd name="connsiteY550" fmla="*/ 1988277 h 6858000"/>
              <a:gd name="connsiteX551" fmla="*/ 6747349 w 7467600"/>
              <a:gd name="connsiteY551" fmla="*/ 2160069 h 6858000"/>
              <a:gd name="connsiteX552" fmla="*/ 6760943 w 7467600"/>
              <a:gd name="connsiteY552" fmla="*/ 2177686 h 6858000"/>
              <a:gd name="connsiteX553" fmla="*/ 7021065 w 7467600"/>
              <a:gd name="connsiteY553" fmla="*/ 2498102 h 6858000"/>
              <a:gd name="connsiteX554" fmla="*/ 7155223 w 7467600"/>
              <a:gd name="connsiteY554" fmla="*/ 2650386 h 6858000"/>
              <a:gd name="connsiteX555" fmla="*/ 7203167 w 7467600"/>
              <a:gd name="connsiteY555" fmla="*/ 2697288 h 6858000"/>
              <a:gd name="connsiteX556" fmla="*/ 6937703 w 7467600"/>
              <a:gd name="connsiteY556" fmla="*/ 2321981 h 6858000"/>
              <a:gd name="connsiteX557" fmla="*/ 6591670 w 7467600"/>
              <a:gd name="connsiteY557" fmla="*/ 1988277 h 6858000"/>
              <a:gd name="connsiteX558" fmla="*/ 5798671 w 7467600"/>
              <a:gd name="connsiteY558" fmla="*/ 1981601 h 6858000"/>
              <a:gd name="connsiteX559" fmla="*/ 5754709 w 7467600"/>
              <a:gd name="connsiteY559" fmla="*/ 2071454 h 6858000"/>
              <a:gd name="connsiteX560" fmla="*/ 5763044 w 7467600"/>
              <a:gd name="connsiteY560" fmla="*/ 2842206 h 6858000"/>
              <a:gd name="connsiteX561" fmla="*/ 5764974 w 7467600"/>
              <a:gd name="connsiteY561" fmla="*/ 2799609 h 6858000"/>
              <a:gd name="connsiteX562" fmla="*/ 5767665 w 7467600"/>
              <a:gd name="connsiteY562" fmla="*/ 2666409 h 6858000"/>
              <a:gd name="connsiteX563" fmla="*/ 5763055 w 7467600"/>
              <a:gd name="connsiteY563" fmla="*/ 2579705 h 6858000"/>
              <a:gd name="connsiteX564" fmla="*/ 5758079 w 7467600"/>
              <a:gd name="connsiteY564" fmla="*/ 2492508 h 6858000"/>
              <a:gd name="connsiteX565" fmla="*/ 5779325 w 7467600"/>
              <a:gd name="connsiteY565" fmla="*/ 2197069 h 6858000"/>
              <a:gd name="connsiteX566" fmla="*/ 5798671 w 7467600"/>
              <a:gd name="connsiteY566" fmla="*/ 1981601 h 6858000"/>
              <a:gd name="connsiteX567" fmla="*/ 5829202 w 7467600"/>
              <a:gd name="connsiteY567" fmla="*/ 1971679 h 6858000"/>
              <a:gd name="connsiteX568" fmla="*/ 5809558 w 7467600"/>
              <a:gd name="connsiteY568" fmla="*/ 2198043 h 6858000"/>
              <a:gd name="connsiteX569" fmla="*/ 5788653 w 7467600"/>
              <a:gd name="connsiteY569" fmla="*/ 2489430 h 6858000"/>
              <a:gd name="connsiteX570" fmla="*/ 5793439 w 7467600"/>
              <a:gd name="connsiteY570" fmla="*/ 2575235 h 6858000"/>
              <a:gd name="connsiteX571" fmla="*/ 5796837 w 7467600"/>
              <a:gd name="connsiteY571" fmla="*/ 2637633 h 6858000"/>
              <a:gd name="connsiteX572" fmla="*/ 5818614 w 7467600"/>
              <a:gd name="connsiteY572" fmla="*/ 2473055 h 6858000"/>
              <a:gd name="connsiteX573" fmla="*/ 5829202 w 7467600"/>
              <a:gd name="connsiteY573" fmla="*/ 1971679 h 6858000"/>
              <a:gd name="connsiteX574" fmla="*/ 5911389 w 7467600"/>
              <a:gd name="connsiteY574" fmla="*/ 1898371 h 6858000"/>
              <a:gd name="connsiteX575" fmla="*/ 6237627 w 7467600"/>
              <a:gd name="connsiteY575" fmla="*/ 2231921 h 6858000"/>
              <a:gd name="connsiteX576" fmla="*/ 5911389 w 7467600"/>
              <a:gd name="connsiteY576" fmla="*/ 1898371 h 6858000"/>
              <a:gd name="connsiteX577" fmla="*/ 6944437 w 7467600"/>
              <a:gd name="connsiteY577" fmla="*/ 1575402 h 6858000"/>
              <a:gd name="connsiteX578" fmla="*/ 6304730 w 7467600"/>
              <a:gd name="connsiteY578" fmla="*/ 1766654 h 6858000"/>
              <a:gd name="connsiteX579" fmla="*/ 6944437 w 7467600"/>
              <a:gd name="connsiteY579" fmla="*/ 1575402 h 6858000"/>
              <a:gd name="connsiteX580" fmla="*/ 7019523 w 7467600"/>
              <a:gd name="connsiteY580" fmla="*/ 1519450 h 6858000"/>
              <a:gd name="connsiteX581" fmla="*/ 6298091 w 7467600"/>
              <a:gd name="connsiteY581" fmla="*/ 1737122 h 6858000"/>
              <a:gd name="connsiteX582" fmla="*/ 7019523 w 7467600"/>
              <a:gd name="connsiteY582" fmla="*/ 1519450 h 6858000"/>
              <a:gd name="connsiteX583" fmla="*/ 2399523 w 7467600"/>
              <a:gd name="connsiteY583" fmla="*/ 1428234 h 6858000"/>
              <a:gd name="connsiteX584" fmla="*/ 2224982 w 7467600"/>
              <a:gd name="connsiteY584" fmla="*/ 1826201 h 6858000"/>
              <a:gd name="connsiteX585" fmla="*/ 2096099 w 7467600"/>
              <a:gd name="connsiteY585" fmla="*/ 2345900 h 6858000"/>
              <a:gd name="connsiteX586" fmla="*/ 2283317 w 7467600"/>
              <a:gd name="connsiteY586" fmla="*/ 1796925 h 6858000"/>
              <a:gd name="connsiteX587" fmla="*/ 2399523 w 7467600"/>
              <a:gd name="connsiteY587" fmla="*/ 1428234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278707 w 7467600"/>
              <a:gd name="connsiteY597" fmla="*/ 1352270 h 6858000"/>
              <a:gd name="connsiteX598" fmla="*/ 1423821 w 7467600"/>
              <a:gd name="connsiteY598" fmla="*/ 1351958 h 6858000"/>
              <a:gd name="connsiteX599" fmla="*/ 1638521 w 7467600"/>
              <a:gd name="connsiteY599" fmla="*/ 1908470 h 6858000"/>
              <a:gd name="connsiteX600" fmla="*/ 1754199 w 7467600"/>
              <a:gd name="connsiteY600" fmla="*/ 2149284 h 6858000"/>
              <a:gd name="connsiteX601" fmla="*/ 1908359 w 7467600"/>
              <a:gd name="connsiteY601" fmla="*/ 2364988 h 6858000"/>
              <a:gd name="connsiteX602" fmla="*/ 1647661 w 7467600"/>
              <a:gd name="connsiteY602" fmla="*/ 1825945 h 6858000"/>
              <a:gd name="connsiteX603" fmla="*/ 1423821 w 7467600"/>
              <a:gd name="connsiteY603" fmla="*/ 1351958 h 6858000"/>
              <a:gd name="connsiteX604" fmla="*/ 1431890 w 7467600"/>
              <a:gd name="connsiteY604" fmla="*/ 1306475 h 6858000"/>
              <a:gd name="connsiteX605" fmla="*/ 1507597 w 7467600"/>
              <a:gd name="connsiteY605" fmla="*/ 1446132 h 6858000"/>
              <a:gd name="connsiteX606" fmla="*/ 1674586 w 7467600"/>
              <a:gd name="connsiteY606" fmla="*/ 1813832 h 6858000"/>
              <a:gd name="connsiteX607" fmla="*/ 1815950 w 7467600"/>
              <a:gd name="connsiteY607" fmla="*/ 2128564 h 6858000"/>
              <a:gd name="connsiteX608" fmla="*/ 1984242 w 7467600"/>
              <a:gd name="connsiteY608" fmla="*/ 2430829 h 6858000"/>
              <a:gd name="connsiteX609" fmla="*/ 2014023 w 7467600"/>
              <a:gd name="connsiteY609" fmla="*/ 2450995 h 6858000"/>
              <a:gd name="connsiteX610" fmla="*/ 1747337 w 7467600"/>
              <a:gd name="connsiteY610" fmla="*/ 1855264 h 6858000"/>
              <a:gd name="connsiteX611" fmla="*/ 1533749 w 7467600"/>
              <a:gd name="connsiteY611" fmla="*/ 1478656 h 6858000"/>
              <a:gd name="connsiteX612" fmla="*/ 1431890 w 7467600"/>
              <a:gd name="connsiteY612" fmla="*/ 1306475 h 6858000"/>
              <a:gd name="connsiteX613" fmla="*/ 5052692 w 7467600"/>
              <a:gd name="connsiteY613" fmla="*/ 1292994 h 6858000"/>
              <a:gd name="connsiteX614" fmla="*/ 5200661 w 7467600"/>
              <a:gd name="connsiteY614" fmla="*/ 1635186 h 6858000"/>
              <a:gd name="connsiteX615" fmla="*/ 5297138 w 7467600"/>
              <a:gd name="connsiteY615" fmla="*/ 1906351 h 6858000"/>
              <a:gd name="connsiteX616" fmla="*/ 5052692 w 7467600"/>
              <a:gd name="connsiteY616" fmla="*/ 1292994 h 6858000"/>
              <a:gd name="connsiteX617" fmla="*/ 5009948 w 7467600"/>
              <a:gd name="connsiteY617" fmla="*/ 1273619 h 6858000"/>
              <a:gd name="connsiteX618" fmla="*/ 5121777 w 7467600"/>
              <a:gd name="connsiteY618" fmla="*/ 1654213 h 6858000"/>
              <a:gd name="connsiteX619" fmla="*/ 5293545 w 7467600"/>
              <a:gd name="connsiteY619" fmla="*/ 2072247 h 6858000"/>
              <a:gd name="connsiteX620" fmla="*/ 5294042 w 7467600"/>
              <a:gd name="connsiteY620" fmla="*/ 2065019 h 6858000"/>
              <a:gd name="connsiteX621" fmla="*/ 5171936 w 7467600"/>
              <a:gd name="connsiteY621" fmla="*/ 1647613 h 6858000"/>
              <a:gd name="connsiteX622" fmla="*/ 5009948 w 7467600"/>
              <a:gd name="connsiteY622" fmla="*/ 1273619 h 6858000"/>
              <a:gd name="connsiteX623" fmla="*/ 655236 w 7467600"/>
              <a:gd name="connsiteY623" fmla="*/ 1268632 h 6858000"/>
              <a:gd name="connsiteX624" fmla="*/ 839521 w 7467600"/>
              <a:gd name="connsiteY624" fmla="*/ 1685315 h 6858000"/>
              <a:gd name="connsiteX625" fmla="*/ 1109416 w 7467600"/>
              <a:gd name="connsiteY625" fmla="*/ 2061663 h 6858000"/>
              <a:gd name="connsiteX626" fmla="*/ 1298300 w 7467600"/>
              <a:gd name="connsiteY626" fmla="*/ 2247742 h 6858000"/>
              <a:gd name="connsiteX627" fmla="*/ 1125871 w 7467600"/>
              <a:gd name="connsiteY627" fmla="*/ 1989513 h 6858000"/>
              <a:gd name="connsiteX628" fmla="*/ 981574 w 7467600"/>
              <a:gd name="connsiteY628" fmla="*/ 1783157 h 6858000"/>
              <a:gd name="connsiteX629" fmla="*/ 922198 w 7467600"/>
              <a:gd name="connsiteY629" fmla="*/ 1677437 h 6858000"/>
              <a:gd name="connsiteX630" fmla="*/ 869293 w 7467600"/>
              <a:gd name="connsiteY630" fmla="*/ 1583214 h 6858000"/>
              <a:gd name="connsiteX631" fmla="*/ 751431 w 7467600"/>
              <a:gd name="connsiteY631" fmla="*/ 1405731 h 6858000"/>
              <a:gd name="connsiteX632" fmla="*/ 655236 w 7467600"/>
              <a:gd name="connsiteY632" fmla="*/ 1268632 h 6858000"/>
              <a:gd name="connsiteX633" fmla="*/ 6516292 w 7467600"/>
              <a:gd name="connsiteY633" fmla="*/ 1263064 h 6858000"/>
              <a:gd name="connsiteX634" fmla="*/ 5736320 w 7467600"/>
              <a:gd name="connsiteY634" fmla="*/ 1501803 h 6858000"/>
              <a:gd name="connsiteX635" fmla="*/ 6516292 w 7467600"/>
              <a:gd name="connsiteY635" fmla="*/ 1263064 h 6858000"/>
              <a:gd name="connsiteX636" fmla="*/ 291466 w 7467600"/>
              <a:gd name="connsiteY636" fmla="*/ 1250369 h 6858000"/>
              <a:gd name="connsiteX637" fmla="*/ 323180 w 7467600"/>
              <a:gd name="connsiteY637" fmla="*/ 1435283 h 6858000"/>
              <a:gd name="connsiteX638" fmla="*/ 349381 w 7467600"/>
              <a:gd name="connsiteY638" fmla="*/ 1875041 h 6858000"/>
              <a:gd name="connsiteX639" fmla="*/ 374363 w 7467600"/>
              <a:gd name="connsiteY639" fmla="*/ 1506494 h 6858000"/>
              <a:gd name="connsiteX640" fmla="*/ 302168 w 7467600"/>
              <a:gd name="connsiteY640" fmla="*/ 1274495 h 6858000"/>
              <a:gd name="connsiteX641" fmla="*/ 291466 w 7467600"/>
              <a:gd name="connsiteY641" fmla="*/ 1250369 h 6858000"/>
              <a:gd name="connsiteX642" fmla="*/ 678222 w 7467600"/>
              <a:gd name="connsiteY642" fmla="*/ 1248670 h 6858000"/>
              <a:gd name="connsiteX643" fmla="*/ 775536 w 7467600"/>
              <a:gd name="connsiteY643" fmla="*/ 1388015 h 6858000"/>
              <a:gd name="connsiteX644" fmla="*/ 894529 w 7467600"/>
              <a:gd name="connsiteY644" fmla="*/ 1567739 h 6858000"/>
              <a:gd name="connsiteX645" fmla="*/ 948000 w 7467600"/>
              <a:gd name="connsiteY645" fmla="*/ 1663088 h 6858000"/>
              <a:gd name="connsiteX646" fmla="*/ 1006812 w 7467600"/>
              <a:gd name="connsiteY646" fmla="*/ 1767683 h 6858000"/>
              <a:gd name="connsiteX647" fmla="*/ 1149133 w 7467600"/>
              <a:gd name="connsiteY647" fmla="*/ 1971513 h 6858000"/>
              <a:gd name="connsiteX648" fmla="*/ 1333952 w 7467600"/>
              <a:gd name="connsiteY648" fmla="*/ 2251620 h 6858000"/>
              <a:gd name="connsiteX649" fmla="*/ 1337329 w 7467600"/>
              <a:gd name="connsiteY649" fmla="*/ 2258350 h 6858000"/>
              <a:gd name="connsiteX650" fmla="*/ 1014726 w 7467600"/>
              <a:gd name="connsiteY650" fmla="*/ 1615556 h 6858000"/>
              <a:gd name="connsiteX651" fmla="*/ 678222 w 7467600"/>
              <a:gd name="connsiteY651" fmla="*/ 1248670 h 6858000"/>
              <a:gd name="connsiteX652" fmla="*/ 6691602 w 7467600"/>
              <a:gd name="connsiteY652" fmla="*/ 1140573 h 6858000"/>
              <a:gd name="connsiteX653" fmla="*/ 6571100 w 7467600"/>
              <a:gd name="connsiteY653" fmla="*/ 1183662 h 6858000"/>
              <a:gd name="connsiteX654" fmla="*/ 6241687 w 7467600"/>
              <a:gd name="connsiteY654" fmla="*/ 1257600 h 6858000"/>
              <a:gd name="connsiteX655" fmla="*/ 5693009 w 7467600"/>
              <a:gd name="connsiteY655" fmla="*/ 1478256 h 6858000"/>
              <a:gd name="connsiteX656" fmla="*/ 6548420 w 7467600"/>
              <a:gd name="connsiteY656" fmla="*/ 1214599 h 6858000"/>
              <a:gd name="connsiteX657" fmla="*/ 6605473 w 7467600"/>
              <a:gd name="connsiteY657" fmla="*/ 1184686 h 6858000"/>
              <a:gd name="connsiteX658" fmla="*/ 6691602 w 7467600"/>
              <a:gd name="connsiteY658" fmla="*/ 1140573 h 6858000"/>
              <a:gd name="connsiteX659" fmla="*/ 4002475 w 7467600"/>
              <a:gd name="connsiteY659" fmla="*/ 1037802 h 6858000"/>
              <a:gd name="connsiteX660" fmla="*/ 4000324 w 7467600"/>
              <a:gd name="connsiteY660" fmla="*/ 1039362 h 6858000"/>
              <a:gd name="connsiteX661" fmla="*/ 4002862 w 7467600"/>
              <a:gd name="connsiteY661" fmla="*/ 1042866 h 6858000"/>
              <a:gd name="connsiteX662" fmla="*/ 4002475 w 7467600"/>
              <a:gd name="connsiteY662" fmla="*/ 1037802 h 6858000"/>
              <a:gd name="connsiteX663" fmla="*/ 506322 w 7467600"/>
              <a:gd name="connsiteY663" fmla="*/ 1020997 h 6858000"/>
              <a:gd name="connsiteX664" fmla="*/ 533068 w 7467600"/>
              <a:gd name="connsiteY664" fmla="*/ 1029409 h 6858000"/>
              <a:gd name="connsiteX665" fmla="*/ 1232525 w 7467600"/>
              <a:gd name="connsiteY665" fmla="*/ 1804675 h 6858000"/>
              <a:gd name="connsiteX666" fmla="*/ 1388858 w 7467600"/>
              <a:gd name="connsiteY666" fmla="*/ 2368011 h 6858000"/>
              <a:gd name="connsiteX667" fmla="*/ 1384098 w 7467600"/>
              <a:gd name="connsiteY667" fmla="*/ 2378125 h 6858000"/>
              <a:gd name="connsiteX668" fmla="*/ 1425393 w 7467600"/>
              <a:gd name="connsiteY668" fmla="*/ 2589124 h 6858000"/>
              <a:gd name="connsiteX669" fmla="*/ 1424001 w 7467600"/>
              <a:gd name="connsiteY669" fmla="*/ 2597541 h 6858000"/>
              <a:gd name="connsiteX670" fmla="*/ 2152729 w 7467600"/>
              <a:gd name="connsiteY670" fmla="*/ 2864487 h 6858000"/>
              <a:gd name="connsiteX671" fmla="*/ 2020609 w 7467600"/>
              <a:gd name="connsiteY671" fmla="*/ 2539671 h 6858000"/>
              <a:gd name="connsiteX672" fmla="*/ 2018920 w 7467600"/>
              <a:gd name="connsiteY672" fmla="*/ 2536309 h 6858000"/>
              <a:gd name="connsiteX673" fmla="*/ 1342441 w 7467600"/>
              <a:gd name="connsiteY673" fmla="*/ 1173017 h 6858000"/>
              <a:gd name="connsiteX674" fmla="*/ 1367925 w 7467600"/>
              <a:gd name="connsiteY674" fmla="*/ 1135648 h 6858000"/>
              <a:gd name="connsiteX675" fmla="*/ 1771401 w 7467600"/>
              <a:gd name="connsiteY675" fmla="*/ 1806673 h 6858000"/>
              <a:gd name="connsiteX676" fmla="*/ 1972385 w 7467600"/>
              <a:gd name="connsiteY676" fmla="*/ 2198735 h 6858000"/>
              <a:gd name="connsiteX677" fmla="*/ 2040892 w 7467600"/>
              <a:gd name="connsiteY677" fmla="*/ 2405205 h 6858000"/>
              <a:gd name="connsiteX678" fmla="*/ 2131689 w 7467600"/>
              <a:gd name="connsiteY678" fmla="*/ 1936926 h 6858000"/>
              <a:gd name="connsiteX679" fmla="*/ 2454820 w 7467600"/>
              <a:gd name="connsiteY679" fmla="*/ 1248808 h 6858000"/>
              <a:gd name="connsiteX680" fmla="*/ 2492512 w 7467600"/>
              <a:gd name="connsiteY680" fmla="*/ 1302920 h 6858000"/>
              <a:gd name="connsiteX681" fmla="*/ 2081216 w 7467600"/>
              <a:gd name="connsiteY681" fmla="*/ 2527513 h 6858000"/>
              <a:gd name="connsiteX682" fmla="*/ 2081211 w 7467600"/>
              <a:gd name="connsiteY682" fmla="*/ 2528916 h 6858000"/>
              <a:gd name="connsiteX683" fmla="*/ 2199067 w 7467600"/>
              <a:gd name="connsiteY683" fmla="*/ 2884061 h 6858000"/>
              <a:gd name="connsiteX684" fmla="*/ 3192586 w 7467600"/>
              <a:gd name="connsiteY684" fmla="*/ 3411496 h 6858000"/>
              <a:gd name="connsiteX685" fmla="*/ 3182620 w 7467600"/>
              <a:gd name="connsiteY685" fmla="*/ 3483279 h 6858000"/>
              <a:gd name="connsiteX686" fmla="*/ 2435119 w 7467600"/>
              <a:gd name="connsiteY686" fmla="*/ 3080173 h 6858000"/>
              <a:gd name="connsiteX687" fmla="*/ 2410152 w 7467600"/>
              <a:gd name="connsiteY687" fmla="*/ 3063751 h 6858000"/>
              <a:gd name="connsiteX688" fmla="*/ 2408099 w 7467600"/>
              <a:gd name="connsiteY688" fmla="*/ 3064403 h 6858000"/>
              <a:gd name="connsiteX689" fmla="*/ 2407218 w 7467600"/>
              <a:gd name="connsiteY689" fmla="*/ 3070324 h 6858000"/>
              <a:gd name="connsiteX690" fmla="*/ 2380138 w 7467600"/>
              <a:gd name="connsiteY690" fmla="*/ 3099341 h 6858000"/>
              <a:gd name="connsiteX691" fmla="*/ 1765923 w 7467600"/>
              <a:gd name="connsiteY691" fmla="*/ 3581043 h 6858000"/>
              <a:gd name="connsiteX692" fmla="*/ 1702258 w 7467600"/>
              <a:gd name="connsiteY692" fmla="*/ 3612286 h 6858000"/>
              <a:gd name="connsiteX693" fmla="*/ 1538370 w 7467600"/>
              <a:gd name="connsiteY693" fmla="*/ 3811804 h 6858000"/>
              <a:gd name="connsiteX694" fmla="*/ 542867 w 7467600"/>
              <a:gd name="connsiteY694" fmla="*/ 4944092 h 6858000"/>
              <a:gd name="connsiteX695" fmla="*/ 515800 w 7467600"/>
              <a:gd name="connsiteY695" fmla="*/ 4862180 h 6858000"/>
              <a:gd name="connsiteX696" fmla="*/ 909145 w 7467600"/>
              <a:gd name="connsiteY696" fmla="*/ 4199225 h 6858000"/>
              <a:gd name="connsiteX697" fmla="*/ 1214067 w 7467600"/>
              <a:gd name="connsiteY697" fmla="*/ 3908561 h 6858000"/>
              <a:gd name="connsiteX698" fmla="*/ 640967 w 7467600"/>
              <a:gd name="connsiteY698" fmla="*/ 4105601 h 6858000"/>
              <a:gd name="connsiteX699" fmla="*/ 112563 w 7467600"/>
              <a:gd name="connsiteY699" fmla="*/ 4396952 h 6858000"/>
              <a:gd name="connsiteX700" fmla="*/ 0 w 7467600"/>
              <a:gd name="connsiteY700" fmla="*/ 4466006 h 6858000"/>
              <a:gd name="connsiteX701" fmla="*/ 0 w 7467600"/>
              <a:gd name="connsiteY701" fmla="*/ 4233763 h 6858000"/>
              <a:gd name="connsiteX702" fmla="*/ 36881 w 7467600"/>
              <a:gd name="connsiteY702" fmla="*/ 4200118 h 6858000"/>
              <a:gd name="connsiteX703" fmla="*/ 910534 w 7467600"/>
              <a:gd name="connsiteY703" fmla="*/ 3629753 h 6858000"/>
              <a:gd name="connsiteX704" fmla="*/ 1578717 w 7467600"/>
              <a:gd name="connsiteY704" fmla="*/ 3575982 h 6858000"/>
              <a:gd name="connsiteX705" fmla="*/ 2338780 w 7467600"/>
              <a:gd name="connsiteY705" fmla="*/ 3033725 h 6858000"/>
              <a:gd name="connsiteX706" fmla="*/ 1807991 w 7467600"/>
              <a:gd name="connsiteY706" fmla="*/ 2807184 h 6858000"/>
              <a:gd name="connsiteX707" fmla="*/ 1416358 w 7467600"/>
              <a:gd name="connsiteY707" fmla="*/ 3112571 h 6858000"/>
              <a:gd name="connsiteX708" fmla="*/ 939066 w 7467600"/>
              <a:gd name="connsiteY708" fmla="*/ 3378798 h 6858000"/>
              <a:gd name="connsiteX709" fmla="*/ 115099 w 7467600"/>
              <a:gd name="connsiteY709" fmla="*/ 3607650 h 6858000"/>
              <a:gd name="connsiteX710" fmla="*/ 97284 w 7467600"/>
              <a:gd name="connsiteY710" fmla="*/ 3520393 h 6858000"/>
              <a:gd name="connsiteX711" fmla="*/ 922050 w 7467600"/>
              <a:gd name="connsiteY711" fmla="*/ 3074867 h 6858000"/>
              <a:gd name="connsiteX712" fmla="*/ 1405265 w 7467600"/>
              <a:gd name="connsiteY712" fmla="*/ 3016319 h 6858000"/>
              <a:gd name="connsiteX713" fmla="*/ 1407512 w 7467600"/>
              <a:gd name="connsiteY713" fmla="*/ 3018001 h 6858000"/>
              <a:gd name="connsiteX714" fmla="*/ 1726266 w 7467600"/>
              <a:gd name="connsiteY714" fmla="*/ 2777274 h 6858000"/>
              <a:gd name="connsiteX715" fmla="*/ 625390 w 7467600"/>
              <a:gd name="connsiteY715" fmla="*/ 2514541 h 6858000"/>
              <a:gd name="connsiteX716" fmla="*/ 619799 w 7467600"/>
              <a:gd name="connsiteY716" fmla="*/ 2527180 h 6858000"/>
              <a:gd name="connsiteX717" fmla="*/ 310030 w 7467600"/>
              <a:gd name="connsiteY717" fmla="*/ 2771818 h 6858000"/>
              <a:gd name="connsiteX718" fmla="*/ 173877 w 7467600"/>
              <a:gd name="connsiteY718" fmla="*/ 2937056 h 6858000"/>
              <a:gd name="connsiteX719" fmla="*/ 77889 w 7467600"/>
              <a:gd name="connsiteY719" fmla="*/ 3138440 h 6858000"/>
              <a:gd name="connsiteX720" fmla="*/ 0 w 7467600"/>
              <a:gd name="connsiteY720" fmla="*/ 3271395 h 6858000"/>
              <a:gd name="connsiteX721" fmla="*/ 0 w 7467600"/>
              <a:gd name="connsiteY721" fmla="*/ 3153002 h 6858000"/>
              <a:gd name="connsiteX722" fmla="*/ 2386 w 7467600"/>
              <a:gd name="connsiteY722" fmla="*/ 3149203 h 6858000"/>
              <a:gd name="connsiteX723" fmla="*/ 89753 w 7467600"/>
              <a:gd name="connsiteY723" fmla="*/ 2987702 h 6858000"/>
              <a:gd name="connsiteX724" fmla="*/ 76869 w 7467600"/>
              <a:gd name="connsiteY724" fmla="*/ 3005404 h 6858000"/>
              <a:gd name="connsiteX725" fmla="*/ 32049 w 7467600"/>
              <a:gd name="connsiteY725" fmla="*/ 3065814 h 6858000"/>
              <a:gd name="connsiteX726" fmla="*/ 0 w 7467600"/>
              <a:gd name="connsiteY726" fmla="*/ 3108744 h 6858000"/>
              <a:gd name="connsiteX727" fmla="*/ 0 w 7467600"/>
              <a:gd name="connsiteY727" fmla="*/ 3058059 h 6858000"/>
              <a:gd name="connsiteX728" fmla="*/ 7610 w 7467600"/>
              <a:gd name="connsiteY728" fmla="*/ 3047889 h 6858000"/>
              <a:gd name="connsiteX729" fmla="*/ 52419 w 7467600"/>
              <a:gd name="connsiteY729" fmla="*/ 2987479 h 6858000"/>
              <a:gd name="connsiteX730" fmla="*/ 59142 w 7467600"/>
              <a:gd name="connsiteY730" fmla="*/ 2978488 h 6858000"/>
              <a:gd name="connsiteX731" fmla="*/ 0 w 7467600"/>
              <a:gd name="connsiteY731" fmla="*/ 3015334 h 6858000"/>
              <a:gd name="connsiteX732" fmla="*/ 0 w 7467600"/>
              <a:gd name="connsiteY732" fmla="*/ 2914286 h 6858000"/>
              <a:gd name="connsiteX733" fmla="*/ 36383 w 7467600"/>
              <a:gd name="connsiteY733" fmla="*/ 2901128 h 6858000"/>
              <a:gd name="connsiteX734" fmla="*/ 156329 w 7467600"/>
              <a:gd name="connsiteY734" fmla="*/ 2840533 h 6858000"/>
              <a:gd name="connsiteX735" fmla="*/ 358355 w 7467600"/>
              <a:gd name="connsiteY735" fmla="*/ 2620471 h 6858000"/>
              <a:gd name="connsiteX736" fmla="*/ 510577 w 7467600"/>
              <a:gd name="connsiteY736" fmla="*/ 2501244 h 6858000"/>
              <a:gd name="connsiteX737" fmla="*/ 211967 w 7467600"/>
              <a:gd name="connsiteY737" fmla="*/ 2479171 h 6858000"/>
              <a:gd name="connsiteX738" fmla="*/ 0 w 7467600"/>
              <a:gd name="connsiteY738" fmla="*/ 2476398 h 6858000"/>
              <a:gd name="connsiteX739" fmla="*/ 0 w 7467600"/>
              <a:gd name="connsiteY739" fmla="*/ 2389189 h 6858000"/>
              <a:gd name="connsiteX740" fmla="*/ 103062 w 7467600"/>
              <a:gd name="connsiteY740" fmla="*/ 2389518 h 6858000"/>
              <a:gd name="connsiteX741" fmla="*/ 510734 w 7467600"/>
              <a:gd name="connsiteY741" fmla="*/ 2416201 h 6858000"/>
              <a:gd name="connsiteX742" fmla="*/ 279257 w 7467600"/>
              <a:gd name="connsiteY742" fmla="*/ 2092102 h 6858000"/>
              <a:gd name="connsiteX743" fmla="*/ 65265 w 7467600"/>
              <a:gd name="connsiteY743" fmla="*/ 2006049 h 6858000"/>
              <a:gd name="connsiteX744" fmla="*/ 0 w 7467600"/>
              <a:gd name="connsiteY744" fmla="*/ 1982532 h 6858000"/>
              <a:gd name="connsiteX745" fmla="*/ 0 w 7467600"/>
              <a:gd name="connsiteY745" fmla="*/ 1912789 h 6858000"/>
              <a:gd name="connsiteX746" fmla="*/ 97460 w 7467600"/>
              <a:gd name="connsiteY746" fmla="*/ 1953725 h 6858000"/>
              <a:gd name="connsiteX747" fmla="*/ 221272 w 7467600"/>
              <a:gd name="connsiteY747" fmla="*/ 1980766 h 6858000"/>
              <a:gd name="connsiteX748" fmla="*/ 116765 w 7467600"/>
              <a:gd name="connsiteY748" fmla="*/ 1911033 h 6858000"/>
              <a:gd name="connsiteX749" fmla="*/ 16405 w 7467600"/>
              <a:gd name="connsiteY749" fmla="*/ 1803412 h 6858000"/>
              <a:gd name="connsiteX750" fmla="*/ 0 w 7467600"/>
              <a:gd name="connsiteY750" fmla="*/ 1784777 h 6858000"/>
              <a:gd name="connsiteX751" fmla="*/ 0 w 7467600"/>
              <a:gd name="connsiteY751" fmla="*/ 1740082 h 6858000"/>
              <a:gd name="connsiteX752" fmla="*/ 39394 w 7467600"/>
              <a:gd name="connsiteY752" fmla="*/ 1784856 h 6858000"/>
              <a:gd name="connsiteX753" fmla="*/ 135813 w 7467600"/>
              <a:gd name="connsiteY753" fmla="*/ 1888838 h 6858000"/>
              <a:gd name="connsiteX754" fmla="*/ 242575 w 7467600"/>
              <a:gd name="connsiteY754" fmla="*/ 1958841 h 6858000"/>
              <a:gd name="connsiteX755" fmla="*/ 82197 w 7467600"/>
              <a:gd name="connsiteY755" fmla="*/ 1754826 h 6858000"/>
              <a:gd name="connsiteX756" fmla="*/ 0 w 7467600"/>
              <a:gd name="connsiteY756" fmla="*/ 1679650 h 6858000"/>
              <a:gd name="connsiteX757" fmla="*/ 0 w 7467600"/>
              <a:gd name="connsiteY757" fmla="*/ 1602463 h 6858000"/>
              <a:gd name="connsiteX758" fmla="*/ 84689 w 7467600"/>
              <a:gd name="connsiteY758" fmla="*/ 1677442 h 6858000"/>
              <a:gd name="connsiteX759" fmla="*/ 298437 w 7467600"/>
              <a:gd name="connsiteY759" fmla="*/ 1968019 h 6858000"/>
              <a:gd name="connsiteX760" fmla="*/ 227269 w 7467600"/>
              <a:gd name="connsiteY760" fmla="*/ 1114064 h 6858000"/>
              <a:gd name="connsiteX761" fmla="*/ 248003 w 7467600"/>
              <a:gd name="connsiteY761" fmla="*/ 1089613 h 6858000"/>
              <a:gd name="connsiteX762" fmla="*/ 427020 w 7467600"/>
              <a:gd name="connsiteY762" fmla="*/ 1619803 h 6858000"/>
              <a:gd name="connsiteX763" fmla="*/ 340345 w 7467600"/>
              <a:gd name="connsiteY763" fmla="*/ 2027739 h 6858000"/>
              <a:gd name="connsiteX764" fmla="*/ 360865 w 7467600"/>
              <a:gd name="connsiteY764" fmla="*/ 2044827 h 6858000"/>
              <a:gd name="connsiteX765" fmla="*/ 560414 w 7467600"/>
              <a:gd name="connsiteY765" fmla="*/ 2421457 h 6858000"/>
              <a:gd name="connsiteX766" fmla="*/ 1359703 w 7467600"/>
              <a:gd name="connsiteY766" fmla="*/ 2578554 h 6858000"/>
              <a:gd name="connsiteX767" fmla="*/ 1359422 w 7467600"/>
              <a:gd name="connsiteY767" fmla="*/ 2577994 h 6858000"/>
              <a:gd name="connsiteX768" fmla="*/ 828701 w 7467600"/>
              <a:gd name="connsiteY768" fmla="*/ 1839520 h 6858000"/>
              <a:gd name="connsiteX769" fmla="*/ 494427 w 7467600"/>
              <a:gd name="connsiteY769" fmla="*/ 1092333 h 6858000"/>
              <a:gd name="connsiteX770" fmla="*/ 506322 w 7467600"/>
              <a:gd name="connsiteY770" fmla="*/ 1020997 h 6858000"/>
              <a:gd name="connsiteX771" fmla="*/ 4570198 w 7467600"/>
              <a:gd name="connsiteY771" fmla="*/ 978081 h 6858000"/>
              <a:gd name="connsiteX772" fmla="*/ 4523691 w 7467600"/>
              <a:gd name="connsiteY772" fmla="*/ 1127776 h 6858000"/>
              <a:gd name="connsiteX773" fmla="*/ 4509875 w 7467600"/>
              <a:gd name="connsiteY773" fmla="*/ 1167552 h 6858000"/>
              <a:gd name="connsiteX774" fmla="*/ 4478168 w 7467600"/>
              <a:gd name="connsiteY774" fmla="*/ 1260735 h 6858000"/>
              <a:gd name="connsiteX775" fmla="*/ 4409309 w 7467600"/>
              <a:gd name="connsiteY775" fmla="*/ 1666996 h 6858000"/>
              <a:gd name="connsiteX776" fmla="*/ 4370031 w 7467600"/>
              <a:gd name="connsiteY776" fmla="*/ 1955666 h 6858000"/>
              <a:gd name="connsiteX777" fmla="*/ 4570198 w 7467600"/>
              <a:gd name="connsiteY777" fmla="*/ 978081 h 6858000"/>
              <a:gd name="connsiteX778" fmla="*/ 4557898 w 7467600"/>
              <a:gd name="connsiteY778" fmla="*/ 900011 h 6858000"/>
              <a:gd name="connsiteX779" fmla="*/ 4344840 w 7467600"/>
              <a:gd name="connsiteY779" fmla="*/ 1922038 h 6858000"/>
              <a:gd name="connsiteX780" fmla="*/ 4378710 w 7467600"/>
              <a:gd name="connsiteY780" fmla="*/ 1665516 h 6858000"/>
              <a:gd name="connsiteX781" fmla="*/ 4448798 w 7467600"/>
              <a:gd name="connsiteY781" fmla="*/ 1253024 h 6858000"/>
              <a:gd name="connsiteX782" fmla="*/ 4480315 w 7467600"/>
              <a:gd name="connsiteY782" fmla="*/ 1158454 h 6858000"/>
              <a:gd name="connsiteX783" fmla="*/ 4494133 w 7467600"/>
              <a:gd name="connsiteY783" fmla="*/ 1118676 h 6858000"/>
              <a:gd name="connsiteX784" fmla="*/ 4557898 w 7467600"/>
              <a:gd name="connsiteY784" fmla="*/ 900011 h 6858000"/>
              <a:gd name="connsiteX785" fmla="*/ 5870151 w 7467600"/>
              <a:gd name="connsiteY785" fmla="*/ 898890 h 6858000"/>
              <a:gd name="connsiteX786" fmla="*/ 5861335 w 7467600"/>
              <a:gd name="connsiteY786" fmla="*/ 899177 h 6858000"/>
              <a:gd name="connsiteX787" fmla="*/ 5843702 w 7467600"/>
              <a:gd name="connsiteY787" fmla="*/ 899748 h 6858000"/>
              <a:gd name="connsiteX788" fmla="*/ 5651107 w 7467600"/>
              <a:gd name="connsiteY788" fmla="*/ 920306 h 6858000"/>
              <a:gd name="connsiteX789" fmla="*/ 5459407 w 7467600"/>
              <a:gd name="connsiteY789" fmla="*/ 940975 h 6858000"/>
              <a:gd name="connsiteX790" fmla="*/ 5374846 w 7467600"/>
              <a:gd name="connsiteY790" fmla="*/ 941988 h 6858000"/>
              <a:gd name="connsiteX791" fmla="*/ 5256105 w 7467600"/>
              <a:gd name="connsiteY791" fmla="*/ 945632 h 6858000"/>
              <a:gd name="connsiteX792" fmla="*/ 5107071 w 7467600"/>
              <a:gd name="connsiteY792" fmla="*/ 969720 h 6858000"/>
              <a:gd name="connsiteX793" fmla="*/ 4998681 w 7467600"/>
              <a:gd name="connsiteY793" fmla="*/ 988771 h 6858000"/>
              <a:gd name="connsiteX794" fmla="*/ 5870151 w 7467600"/>
              <a:gd name="connsiteY794" fmla="*/ 898890 h 6858000"/>
              <a:gd name="connsiteX795" fmla="*/ 5504425 w 7467600"/>
              <a:gd name="connsiteY795" fmla="*/ 848067 h 6858000"/>
              <a:gd name="connsiteX796" fmla="*/ 4968849 w 7467600"/>
              <a:gd name="connsiteY796" fmla="*/ 962318 h 6858000"/>
              <a:gd name="connsiteX797" fmla="*/ 5104039 w 7467600"/>
              <a:gd name="connsiteY797" fmla="*/ 940634 h 6858000"/>
              <a:gd name="connsiteX798" fmla="*/ 5256311 w 7467600"/>
              <a:gd name="connsiteY798" fmla="*/ 916490 h 6858000"/>
              <a:gd name="connsiteX799" fmla="*/ 5377381 w 7467600"/>
              <a:gd name="connsiteY799" fmla="*/ 912671 h 6858000"/>
              <a:gd name="connsiteX800" fmla="*/ 5460148 w 7467600"/>
              <a:gd name="connsiteY800" fmla="*/ 911442 h 6858000"/>
              <a:gd name="connsiteX801" fmla="*/ 5648971 w 7467600"/>
              <a:gd name="connsiteY801" fmla="*/ 891331 h 6858000"/>
              <a:gd name="connsiteX802" fmla="*/ 5844807 w 7467600"/>
              <a:gd name="connsiteY802" fmla="*/ 870718 h 6858000"/>
              <a:gd name="connsiteX803" fmla="*/ 5862975 w 7467600"/>
              <a:gd name="connsiteY803" fmla="*/ 869756 h 6858000"/>
              <a:gd name="connsiteX804" fmla="*/ 5920887 w 7467600"/>
              <a:gd name="connsiteY804" fmla="*/ 865929 h 6858000"/>
              <a:gd name="connsiteX805" fmla="*/ 5504425 w 7467600"/>
              <a:gd name="connsiteY805" fmla="*/ 848067 h 6858000"/>
              <a:gd name="connsiteX806" fmla="*/ 3607114 w 7467600"/>
              <a:gd name="connsiteY806" fmla="*/ 467441 h 6858000"/>
              <a:gd name="connsiteX807" fmla="*/ 3296242 w 7467600"/>
              <a:gd name="connsiteY807" fmla="*/ 807991 h 6858000"/>
              <a:gd name="connsiteX808" fmla="*/ 3174674 w 7467600"/>
              <a:gd name="connsiteY808" fmla="*/ 919759 h 6858000"/>
              <a:gd name="connsiteX809" fmla="*/ 3042978 w 7467600"/>
              <a:gd name="connsiteY809" fmla="*/ 1054894 h 6858000"/>
              <a:gd name="connsiteX810" fmla="*/ 2968914 w 7467600"/>
              <a:gd name="connsiteY810" fmla="*/ 1133756 h 6858000"/>
              <a:gd name="connsiteX811" fmla="*/ 3103823 w 7467600"/>
              <a:gd name="connsiteY811" fmla="*/ 1026814 h 6858000"/>
              <a:gd name="connsiteX812" fmla="*/ 3607114 w 7467600"/>
              <a:gd name="connsiteY812" fmla="*/ 467441 h 6858000"/>
              <a:gd name="connsiteX813" fmla="*/ 3744487 w 7467600"/>
              <a:gd name="connsiteY813" fmla="*/ 383136 h 6858000"/>
              <a:gd name="connsiteX814" fmla="*/ 3970213 w 7467600"/>
              <a:gd name="connsiteY814" fmla="*/ 995559 h 6858000"/>
              <a:gd name="connsiteX815" fmla="*/ 3744487 w 7467600"/>
              <a:gd name="connsiteY815" fmla="*/ 383136 h 6858000"/>
              <a:gd name="connsiteX816" fmla="*/ 3624562 w 7467600"/>
              <a:gd name="connsiteY816" fmla="*/ 367041 h 6858000"/>
              <a:gd name="connsiteX817" fmla="*/ 3489712 w 7467600"/>
              <a:gd name="connsiteY817" fmla="*/ 485386 h 6858000"/>
              <a:gd name="connsiteX818" fmla="*/ 3182994 w 7467600"/>
              <a:gd name="connsiteY818" fmla="*/ 828265 h 6858000"/>
              <a:gd name="connsiteX819" fmla="*/ 2892114 w 7467600"/>
              <a:gd name="connsiteY819" fmla="*/ 1172635 h 6858000"/>
              <a:gd name="connsiteX820" fmla="*/ 3021459 w 7467600"/>
              <a:gd name="connsiteY820" fmla="*/ 1035385 h 6858000"/>
              <a:gd name="connsiteX821" fmla="*/ 3153873 w 7467600"/>
              <a:gd name="connsiteY821" fmla="*/ 898971 h 6858000"/>
              <a:gd name="connsiteX822" fmla="*/ 3276511 w 7467600"/>
              <a:gd name="connsiteY822" fmla="*/ 786423 h 6858000"/>
              <a:gd name="connsiteX823" fmla="*/ 3584154 w 7467600"/>
              <a:gd name="connsiteY823" fmla="*/ 448218 h 6858000"/>
              <a:gd name="connsiteX824" fmla="*/ 3624562 w 7467600"/>
              <a:gd name="connsiteY824" fmla="*/ 367041 h 6858000"/>
              <a:gd name="connsiteX825" fmla="*/ 3766672 w 7467600"/>
              <a:gd name="connsiteY825" fmla="*/ 359429 h 6858000"/>
              <a:gd name="connsiteX826" fmla="*/ 3996338 w 7467600"/>
              <a:gd name="connsiteY826" fmla="*/ 968237 h 6858000"/>
              <a:gd name="connsiteX827" fmla="*/ 3766672 w 7467600"/>
              <a:gd name="connsiteY827" fmla="*/ 359429 h 6858000"/>
              <a:gd name="connsiteX828" fmla="*/ 5805386 w 7467600"/>
              <a:gd name="connsiteY828" fmla="*/ 239240 h 6858000"/>
              <a:gd name="connsiteX829" fmla="*/ 5736947 w 7467600"/>
              <a:gd name="connsiteY829" fmla="*/ 261367 h 6858000"/>
              <a:gd name="connsiteX830" fmla="*/ 5427012 w 7467600"/>
              <a:gd name="connsiteY830" fmla="*/ 311272 h 6858000"/>
              <a:gd name="connsiteX831" fmla="*/ 5147818 w 7467600"/>
              <a:gd name="connsiteY831" fmla="*/ 322112 h 6858000"/>
              <a:gd name="connsiteX832" fmla="*/ 5060854 w 7467600"/>
              <a:gd name="connsiteY832" fmla="*/ 311882 h 6858000"/>
              <a:gd name="connsiteX833" fmla="*/ 4945989 w 7467600"/>
              <a:gd name="connsiteY833" fmla="*/ 300516 h 6858000"/>
              <a:gd name="connsiteX834" fmla="*/ 5410479 w 7467600"/>
              <a:gd name="connsiteY834" fmla="*/ 348434 h 6858000"/>
              <a:gd name="connsiteX835" fmla="*/ 5805386 w 7467600"/>
              <a:gd name="connsiteY835" fmla="*/ 239240 h 6858000"/>
              <a:gd name="connsiteX836" fmla="*/ 5905192 w 7467600"/>
              <a:gd name="connsiteY836" fmla="*/ 163079 h 6858000"/>
              <a:gd name="connsiteX837" fmla="*/ 5865655 w 7467600"/>
              <a:gd name="connsiteY837" fmla="*/ 171901 h 6858000"/>
              <a:gd name="connsiteX838" fmla="*/ 5259740 w 7467600"/>
              <a:gd name="connsiteY838" fmla="*/ 257013 h 6858000"/>
              <a:gd name="connsiteX839" fmla="*/ 5208466 w 7467600"/>
              <a:gd name="connsiteY839" fmla="*/ 257550 h 6858000"/>
              <a:gd name="connsiteX840" fmla="*/ 4980204 w 7467600"/>
              <a:gd name="connsiteY840" fmla="*/ 271903 h 6858000"/>
              <a:gd name="connsiteX841" fmla="*/ 5068068 w 7467600"/>
              <a:gd name="connsiteY841" fmla="*/ 282244 h 6858000"/>
              <a:gd name="connsiteX842" fmla="*/ 5153231 w 7467600"/>
              <a:gd name="connsiteY842" fmla="*/ 292240 h 6858000"/>
              <a:gd name="connsiteX843" fmla="*/ 5426491 w 7467600"/>
              <a:gd name="connsiteY843" fmla="*/ 281128 h 6858000"/>
              <a:gd name="connsiteX844" fmla="*/ 5731212 w 7467600"/>
              <a:gd name="connsiteY844" fmla="*/ 231951 h 6858000"/>
              <a:gd name="connsiteX845" fmla="*/ 5905192 w 7467600"/>
              <a:gd name="connsiteY845" fmla="*/ 163079 h 6858000"/>
              <a:gd name="connsiteX846" fmla="*/ 5944437 w 7467600"/>
              <a:gd name="connsiteY846" fmla="*/ 113829 h 6858000"/>
              <a:gd name="connsiteX847" fmla="*/ 5825032 w 7467600"/>
              <a:gd name="connsiteY847" fmla="*/ 146405 h 6858000"/>
              <a:gd name="connsiteX848" fmla="*/ 4955599 w 7467600"/>
              <a:gd name="connsiteY848" fmla="*/ 247008 h 6858000"/>
              <a:gd name="connsiteX849" fmla="*/ 5210104 w 7467600"/>
              <a:gd name="connsiteY849" fmla="*/ 228123 h 6858000"/>
              <a:gd name="connsiteX850" fmla="*/ 5261015 w 7467600"/>
              <a:gd name="connsiteY850" fmla="*/ 227087 h 6858000"/>
              <a:gd name="connsiteX851" fmla="*/ 5861181 w 7467600"/>
              <a:gd name="connsiteY851" fmla="*/ 143093 h 6858000"/>
              <a:gd name="connsiteX852" fmla="*/ 5961252 w 7467600"/>
              <a:gd name="connsiteY852" fmla="*/ 114820 h 6858000"/>
              <a:gd name="connsiteX853" fmla="*/ 5944437 w 7467600"/>
              <a:gd name="connsiteY853" fmla="*/ 113829 h 6858000"/>
              <a:gd name="connsiteX854" fmla="*/ 3882765 w 7467600"/>
              <a:gd name="connsiteY854" fmla="*/ 0 h 6858000"/>
              <a:gd name="connsiteX855" fmla="*/ 3995099 w 7467600"/>
              <a:gd name="connsiteY855" fmla="*/ 0 h 6858000"/>
              <a:gd name="connsiteX856" fmla="*/ 4163818 w 7467600"/>
              <a:gd name="connsiteY856" fmla="*/ 234104 h 6858000"/>
              <a:gd name="connsiteX857" fmla="*/ 4172099 w 7467600"/>
              <a:gd name="connsiteY857" fmla="*/ 234207 h 6858000"/>
              <a:gd name="connsiteX858" fmla="*/ 4784282 w 7467600"/>
              <a:gd name="connsiteY858" fmla="*/ 276561 h 6858000"/>
              <a:gd name="connsiteX859" fmla="*/ 4801687 w 7467600"/>
              <a:gd name="connsiteY859" fmla="*/ 267764 h 6858000"/>
              <a:gd name="connsiteX860" fmla="*/ 6082788 w 7467600"/>
              <a:gd name="connsiteY860" fmla="*/ 64119 h 6858000"/>
              <a:gd name="connsiteX861" fmla="*/ 6099442 w 7467600"/>
              <a:gd name="connsiteY861" fmla="*/ 82568 h 6858000"/>
              <a:gd name="connsiteX862" fmla="*/ 4804137 w 7467600"/>
              <a:gd name="connsiteY862" fmla="*/ 320931 h 6858000"/>
              <a:gd name="connsiteX863" fmla="*/ 4227047 w 7467600"/>
              <a:gd name="connsiteY863" fmla="*/ 313415 h 6858000"/>
              <a:gd name="connsiteX864" fmla="*/ 4346041 w 7467600"/>
              <a:gd name="connsiteY864" fmla="*/ 456086 h 6858000"/>
              <a:gd name="connsiteX865" fmla="*/ 4870967 w 7467600"/>
              <a:gd name="connsiteY865" fmla="*/ 963061 h 6858000"/>
              <a:gd name="connsiteX866" fmla="*/ 4889647 w 7467600"/>
              <a:gd name="connsiteY866" fmla="*/ 957147 h 6858000"/>
              <a:gd name="connsiteX867" fmla="*/ 5422504 w 7467600"/>
              <a:gd name="connsiteY867" fmla="*/ 805191 h 6858000"/>
              <a:gd name="connsiteX868" fmla="*/ 6087656 w 7467600"/>
              <a:gd name="connsiteY868" fmla="*/ 826703 h 6858000"/>
              <a:gd name="connsiteX869" fmla="*/ 6058717 w 7467600"/>
              <a:gd name="connsiteY869" fmla="*/ 865992 h 6858000"/>
              <a:gd name="connsiteX870" fmla="*/ 4974153 w 7467600"/>
              <a:gd name="connsiteY870" fmla="*/ 1045456 h 6858000"/>
              <a:gd name="connsiteX871" fmla="*/ 5627835 w 7467600"/>
              <a:gd name="connsiteY871" fmla="*/ 1472077 h 6858000"/>
              <a:gd name="connsiteX872" fmla="*/ 5629817 w 7467600"/>
              <a:gd name="connsiteY872" fmla="*/ 1471412 h 6858000"/>
              <a:gd name="connsiteX873" fmla="*/ 5634124 w 7467600"/>
              <a:gd name="connsiteY873" fmla="*/ 1470572 h 6858000"/>
              <a:gd name="connsiteX874" fmla="*/ 5755832 w 7467600"/>
              <a:gd name="connsiteY874" fmla="*/ 1383886 h 6858000"/>
              <a:gd name="connsiteX875" fmla="*/ 6014186 w 7467600"/>
              <a:gd name="connsiteY875" fmla="*/ 1279799 h 6858000"/>
              <a:gd name="connsiteX876" fmla="*/ 6901619 w 7467600"/>
              <a:gd name="connsiteY876" fmla="*/ 1047874 h 6858000"/>
              <a:gd name="connsiteX877" fmla="*/ 6931566 w 7467600"/>
              <a:gd name="connsiteY877" fmla="*/ 1062034 h 6858000"/>
              <a:gd name="connsiteX878" fmla="*/ 5790982 w 7467600"/>
              <a:gd name="connsiteY878" fmla="*/ 1561380 h 6858000"/>
              <a:gd name="connsiteX879" fmla="*/ 6188971 w 7467600"/>
              <a:gd name="connsiteY879" fmla="*/ 1755168 h 6858000"/>
              <a:gd name="connsiteX880" fmla="*/ 6202446 w 7467600"/>
              <a:gd name="connsiteY880" fmla="*/ 1752268 h 6858000"/>
              <a:gd name="connsiteX881" fmla="*/ 7179560 w 7467600"/>
              <a:gd name="connsiteY881" fmla="*/ 1467551 h 6858000"/>
              <a:gd name="connsiteX882" fmla="*/ 7158730 w 7467600"/>
              <a:gd name="connsiteY882" fmla="*/ 1507835 h 6858000"/>
              <a:gd name="connsiteX883" fmla="*/ 6326959 w 7467600"/>
              <a:gd name="connsiteY883" fmla="*/ 1817686 h 6858000"/>
              <a:gd name="connsiteX884" fmla="*/ 6537433 w 7467600"/>
              <a:gd name="connsiteY884" fmla="*/ 1907790 h 6858000"/>
              <a:gd name="connsiteX885" fmla="*/ 6550221 w 7467600"/>
              <a:gd name="connsiteY885" fmla="*/ 1910729 h 6858000"/>
              <a:gd name="connsiteX886" fmla="*/ 6964438 w 7467600"/>
              <a:gd name="connsiteY886" fmla="*/ 2209505 h 6858000"/>
              <a:gd name="connsiteX887" fmla="*/ 7367862 w 7467600"/>
              <a:gd name="connsiteY887" fmla="*/ 2806833 h 6858000"/>
              <a:gd name="connsiteX888" fmla="*/ 7364329 w 7467600"/>
              <a:gd name="connsiteY888" fmla="*/ 2826907 h 6858000"/>
              <a:gd name="connsiteX889" fmla="*/ 7290545 w 7467600"/>
              <a:gd name="connsiteY889" fmla="*/ 2850663 h 6858000"/>
              <a:gd name="connsiteX890" fmla="*/ 6472036 w 7467600"/>
              <a:gd name="connsiteY890" fmla="*/ 1959003 h 6858000"/>
              <a:gd name="connsiteX891" fmla="*/ 5792897 w 7467600"/>
              <a:gd name="connsiteY891" fmla="*/ 1647747 h 6858000"/>
              <a:gd name="connsiteX892" fmla="*/ 5842751 w 7467600"/>
              <a:gd name="connsiteY892" fmla="*/ 1816112 h 6858000"/>
              <a:gd name="connsiteX893" fmla="*/ 5847424 w 7467600"/>
              <a:gd name="connsiteY893" fmla="*/ 1815776 h 6858000"/>
              <a:gd name="connsiteX894" fmla="*/ 6399821 w 7467600"/>
              <a:gd name="connsiteY894" fmla="*/ 2344799 h 6858000"/>
              <a:gd name="connsiteX895" fmla="*/ 6323232 w 7467600"/>
              <a:gd name="connsiteY895" fmla="*/ 2389634 h 6858000"/>
              <a:gd name="connsiteX896" fmla="*/ 5942958 w 7467600"/>
              <a:gd name="connsiteY896" fmla="*/ 2077708 h 6858000"/>
              <a:gd name="connsiteX897" fmla="*/ 5921559 w 7467600"/>
              <a:gd name="connsiteY897" fmla="*/ 2378596 h 6858000"/>
              <a:gd name="connsiteX898" fmla="*/ 5817651 w 7467600"/>
              <a:gd name="connsiteY898" fmla="*/ 3023919 h 6858000"/>
              <a:gd name="connsiteX899" fmla="*/ 5729634 w 7467600"/>
              <a:gd name="connsiteY899" fmla="*/ 3051849 h 6858000"/>
              <a:gd name="connsiteX900" fmla="*/ 5611018 w 7467600"/>
              <a:gd name="connsiteY900" fmla="*/ 2316769 h 6858000"/>
              <a:gd name="connsiteX901" fmla="*/ 5687608 w 7467600"/>
              <a:gd name="connsiteY901" fmla="*/ 2039972 h 6858000"/>
              <a:gd name="connsiteX902" fmla="*/ 5657554 w 7467600"/>
              <a:gd name="connsiteY902" fmla="*/ 1576445 h 6858000"/>
              <a:gd name="connsiteX903" fmla="*/ 5150475 w 7467600"/>
              <a:gd name="connsiteY903" fmla="*/ 1274012 h 6858000"/>
              <a:gd name="connsiteX904" fmla="*/ 5349142 w 7467600"/>
              <a:gd name="connsiteY904" fmla="*/ 2204405 h 6858000"/>
              <a:gd name="connsiteX905" fmla="*/ 5262214 w 7467600"/>
              <a:gd name="connsiteY905" fmla="*/ 2233836 h 6858000"/>
              <a:gd name="connsiteX906" fmla="*/ 4981539 w 7467600"/>
              <a:gd name="connsiteY906" fmla="*/ 1542201 h 6858000"/>
              <a:gd name="connsiteX907" fmla="*/ 4958461 w 7467600"/>
              <a:gd name="connsiteY907" fmla="*/ 1136957 h 6858000"/>
              <a:gd name="connsiteX908" fmla="*/ 4655015 w 7467600"/>
              <a:gd name="connsiteY908" fmla="*/ 891426 h 6858000"/>
              <a:gd name="connsiteX909" fmla="*/ 4348002 w 7467600"/>
              <a:gd name="connsiteY909" fmla="*/ 2205895 h 6858000"/>
              <a:gd name="connsiteX910" fmla="*/ 4262250 w 7467600"/>
              <a:gd name="connsiteY910" fmla="*/ 2219972 h 6858000"/>
              <a:gd name="connsiteX911" fmla="*/ 4550611 w 7467600"/>
              <a:gd name="connsiteY911" fmla="*/ 817540 h 6858000"/>
              <a:gd name="connsiteX912" fmla="*/ 4564418 w 7467600"/>
              <a:gd name="connsiteY912" fmla="*/ 808293 h 6858000"/>
              <a:gd name="connsiteX913" fmla="*/ 4266388 w 7467600"/>
              <a:gd name="connsiteY913" fmla="*/ 500083 h 6858000"/>
              <a:gd name="connsiteX914" fmla="*/ 4032842 w 7467600"/>
              <a:gd name="connsiteY914" fmla="*/ 211809 h 6858000"/>
              <a:gd name="connsiteX915" fmla="*/ 3882765 w 7467600"/>
              <a:gd name="connsiteY915" fmla="*/ 0 h 6858000"/>
              <a:gd name="connsiteX916" fmla="*/ 3721337 w 7467600"/>
              <a:gd name="connsiteY916" fmla="*/ 0 h 6858000"/>
              <a:gd name="connsiteX917" fmla="*/ 3797544 w 7467600"/>
              <a:gd name="connsiteY917" fmla="*/ 0 h 6858000"/>
              <a:gd name="connsiteX918" fmla="*/ 3775734 w 7467600"/>
              <a:gd name="connsiteY918" fmla="*/ 95131 h 6858000"/>
              <a:gd name="connsiteX919" fmla="*/ 3724807 w 7467600"/>
              <a:gd name="connsiteY919" fmla="*/ 272257 h 6858000"/>
              <a:gd name="connsiteX920" fmla="*/ 3726844 w 7467600"/>
              <a:gd name="connsiteY920" fmla="*/ 282988 h 6858000"/>
              <a:gd name="connsiteX921" fmla="*/ 3742664 w 7467600"/>
              <a:gd name="connsiteY921" fmla="*/ 279918 h 6858000"/>
              <a:gd name="connsiteX922" fmla="*/ 4103910 w 7467600"/>
              <a:gd name="connsiteY922" fmla="*/ 1161917 h 6858000"/>
              <a:gd name="connsiteX923" fmla="*/ 4020269 w 7467600"/>
              <a:gd name="connsiteY923" fmla="*/ 1200406 h 6858000"/>
              <a:gd name="connsiteX924" fmla="*/ 3674882 w 7467600"/>
              <a:gd name="connsiteY924" fmla="*/ 488524 h 6858000"/>
              <a:gd name="connsiteX925" fmla="*/ 3132682 w 7467600"/>
              <a:gd name="connsiteY925" fmla="*/ 1072284 h 6858000"/>
              <a:gd name="connsiteX926" fmla="*/ 2716346 w 7467600"/>
              <a:gd name="connsiteY926" fmla="*/ 1276376 h 6858000"/>
              <a:gd name="connsiteX927" fmla="*/ 2716772 w 7467600"/>
              <a:gd name="connsiteY927" fmla="*/ 1255462 h 6858000"/>
              <a:gd name="connsiteX928" fmla="*/ 3471096 w 7467600"/>
              <a:gd name="connsiteY928" fmla="*/ 437072 h 6858000"/>
              <a:gd name="connsiteX929" fmla="*/ 3639057 w 7467600"/>
              <a:gd name="connsiteY929" fmla="*/ 286334 h 6858000"/>
              <a:gd name="connsiteX930" fmla="*/ 3640309 w 7467600"/>
              <a:gd name="connsiteY930" fmla="*/ 284664 h 6858000"/>
              <a:gd name="connsiteX931" fmla="*/ 3646022 w 7467600"/>
              <a:gd name="connsiteY931" fmla="*/ 276711 h 6858000"/>
              <a:gd name="connsiteX932" fmla="*/ 3707943 w 7467600"/>
              <a:gd name="connsiteY932" fmla="*/ 65958 h 6858000"/>
              <a:gd name="connsiteX933" fmla="*/ 3721337 w 7467600"/>
              <a:gd name="connsiteY933" fmla="*/ 0 h 6858000"/>
              <a:gd name="connsiteX934" fmla="*/ 2867960 w 7467600"/>
              <a:gd name="connsiteY934" fmla="*/ 0 h 6858000"/>
              <a:gd name="connsiteX935" fmla="*/ 2926351 w 7467600"/>
              <a:gd name="connsiteY935" fmla="*/ 0 h 6858000"/>
              <a:gd name="connsiteX936" fmla="*/ 2902823 w 7467600"/>
              <a:gd name="connsiteY936" fmla="*/ 262929 h 6858000"/>
              <a:gd name="connsiteX937" fmla="*/ 2940663 w 7467600"/>
              <a:gd name="connsiteY937" fmla="*/ 140884 h 6858000"/>
              <a:gd name="connsiteX938" fmla="*/ 2947039 w 7467600"/>
              <a:gd name="connsiteY938" fmla="*/ 122524 h 6858000"/>
              <a:gd name="connsiteX939" fmla="*/ 2984316 w 7467600"/>
              <a:gd name="connsiteY939" fmla="*/ 0 h 6858000"/>
              <a:gd name="connsiteX940" fmla="*/ 3016114 w 7467600"/>
              <a:gd name="connsiteY940" fmla="*/ 0 h 6858000"/>
              <a:gd name="connsiteX941" fmla="*/ 2979949 w 7467600"/>
              <a:gd name="connsiteY941" fmla="*/ 119274 h 6858000"/>
              <a:gd name="connsiteX942" fmla="*/ 3023879 w 7467600"/>
              <a:gd name="connsiteY942" fmla="*/ 0 h 6858000"/>
              <a:gd name="connsiteX943" fmla="*/ 3105400 w 7467600"/>
              <a:gd name="connsiteY943" fmla="*/ 0 h 6858000"/>
              <a:gd name="connsiteX944" fmla="*/ 3094669 w 7467600"/>
              <a:gd name="connsiteY944" fmla="*/ 30308 h 6858000"/>
              <a:gd name="connsiteX945" fmla="*/ 2901945 w 7467600"/>
              <a:gd name="connsiteY945" fmla="*/ 466538 h 6858000"/>
              <a:gd name="connsiteX946" fmla="*/ 2815209 w 7467600"/>
              <a:gd name="connsiteY946" fmla="*/ 497361 h 6858000"/>
              <a:gd name="connsiteX947" fmla="*/ 2844845 w 7467600"/>
              <a:gd name="connsiteY947" fmla="*/ 127638 h 6858000"/>
              <a:gd name="connsiteX948" fmla="*/ 2867960 w 7467600"/>
              <a:gd name="connsiteY948" fmla="*/ 0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1057230 w 7467600"/>
              <a:gd name="connsiteY974" fmla="*/ 0 h 6858000"/>
              <a:gd name="connsiteX975" fmla="*/ 43151 w 7467600"/>
              <a:gd name="connsiteY975" fmla="*/ 0 h 6858000"/>
              <a:gd name="connsiteX976" fmla="*/ 95283 w 7467600"/>
              <a:gd name="connsiteY976" fmla="*/ 0 h 6858000"/>
              <a:gd name="connsiteX977" fmla="*/ 300708 w 7467600"/>
              <a:gd name="connsiteY977" fmla="*/ 154571 h 6858000"/>
              <a:gd name="connsiteX978" fmla="*/ 530414 w 7467600"/>
              <a:gd name="connsiteY978" fmla="*/ 354673 h 6858000"/>
              <a:gd name="connsiteX979" fmla="*/ 333785 w 7467600"/>
              <a:gd name="connsiteY979" fmla="*/ 161564 h 6858000"/>
              <a:gd name="connsiteX980" fmla="*/ 147005 w 7467600"/>
              <a:gd name="connsiteY980" fmla="*/ 0 h 6858000"/>
              <a:gd name="connsiteX981" fmla="*/ 272509 w 7467600"/>
              <a:gd name="connsiteY981" fmla="*/ 0 h 6858000"/>
              <a:gd name="connsiteX982" fmla="*/ 326276 w 7467600"/>
              <a:gd name="connsiteY982" fmla="*/ 45847 h 6858000"/>
              <a:gd name="connsiteX983" fmla="*/ 823759 w 7467600"/>
              <a:gd name="connsiteY983" fmla="*/ 574145 h 6858000"/>
              <a:gd name="connsiteX984" fmla="*/ 811254 w 7467600"/>
              <a:gd name="connsiteY984" fmla="*/ 665546 h 6858000"/>
              <a:gd name="connsiteX985" fmla="*/ 154042 w 7467600"/>
              <a:gd name="connsiteY985" fmla="*/ 261522 h 6858000"/>
              <a:gd name="connsiteX986" fmla="*/ 13550 w 7467600"/>
              <a:gd name="connsiteY986" fmla="*/ 158423 h 6858000"/>
              <a:gd name="connsiteX987" fmla="*/ 0 w 7467600"/>
              <a:gd name="connsiteY987" fmla="*/ 146618 h 6858000"/>
              <a:gd name="connsiteX988" fmla="*/ 0 w 7467600"/>
              <a:gd name="connsiteY988" fmla="*/ 59161 h 6858000"/>
              <a:gd name="connsiteX989" fmla="*/ 45427 w 7467600"/>
              <a:gd name="connsiteY989" fmla="*/ 101078 h 6858000"/>
              <a:gd name="connsiteX990" fmla="*/ 630103 w 7467600"/>
              <a:gd name="connsiteY990" fmla="*/ 485885 h 6858000"/>
              <a:gd name="connsiteX991" fmla="*/ 532040 w 7467600"/>
              <a:gd name="connsiteY991" fmla="*/ 399359 h 6858000"/>
              <a:gd name="connsiteX992" fmla="*/ 517618 w 7467600"/>
              <a:gd name="connsiteY992" fmla="*/ 385726 h 6858000"/>
              <a:gd name="connsiteX993" fmla="*/ 285074 w 7467600"/>
              <a:gd name="connsiteY993" fmla="*/ 182755 h 6858000"/>
              <a:gd name="connsiteX994" fmla="*/ 43151 w 7467600"/>
              <a:gd name="connsiteY99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77736 h 6858000"/>
              <a:gd name="connsiteX138" fmla="*/ 1903353 w 7467600"/>
              <a:gd name="connsiteY138" fmla="*/ 5044827 h 6858000"/>
              <a:gd name="connsiteX139" fmla="*/ 1936931 w 7467600"/>
              <a:gd name="connsiteY139" fmla="*/ 5093954 h 6858000"/>
              <a:gd name="connsiteX140" fmla="*/ 2195868 w 7467600"/>
              <a:gd name="connsiteY140" fmla="*/ 5396574 h 6858000"/>
              <a:gd name="connsiteX141" fmla="*/ 2088852 w 7467600"/>
              <a:gd name="connsiteY141" fmla="*/ 5166123 h 6858000"/>
              <a:gd name="connsiteX142" fmla="*/ 1958241 w 7467600"/>
              <a:gd name="connsiteY142" fmla="*/ 5067955 h 6858000"/>
              <a:gd name="connsiteX143" fmla="*/ 1903353 w 7467600"/>
              <a:gd name="connsiteY143" fmla="*/ 5044827 h 6858000"/>
              <a:gd name="connsiteX144" fmla="*/ 1979378 w 7467600"/>
              <a:gd name="connsiteY144" fmla="*/ 4769504 h 6858000"/>
              <a:gd name="connsiteX145" fmla="*/ 2882120 w 7467600"/>
              <a:gd name="connsiteY145" fmla="*/ 5064547 h 6858000"/>
              <a:gd name="connsiteX146" fmla="*/ 2793103 w 7467600"/>
              <a:gd name="connsiteY146" fmla="*/ 5039699 h 6858000"/>
              <a:gd name="connsiteX147" fmla="*/ 2770041 w 7467600"/>
              <a:gd name="connsiteY147" fmla="*/ 5033634 h 6858000"/>
              <a:gd name="connsiteX148" fmla="*/ 1979378 w 7467600"/>
              <a:gd name="connsiteY148" fmla="*/ 4769504 h 6858000"/>
              <a:gd name="connsiteX149" fmla="*/ 1927410 w 7467600"/>
              <a:gd name="connsiteY149" fmla="*/ 4716164 h 6858000"/>
              <a:gd name="connsiteX150" fmla="*/ 1959587 w 7467600"/>
              <a:gd name="connsiteY150" fmla="*/ 4728849 h 6858000"/>
              <a:gd name="connsiteX151" fmla="*/ 2777707 w 7467600"/>
              <a:gd name="connsiteY151" fmla="*/ 5003991 h 6858000"/>
              <a:gd name="connsiteX152" fmla="*/ 2800768 w 7467600"/>
              <a:gd name="connsiteY152" fmla="*/ 5010056 h 6858000"/>
              <a:gd name="connsiteX153" fmla="*/ 2879408 w 7467600"/>
              <a:gd name="connsiteY153" fmla="*/ 5031590 h 6858000"/>
              <a:gd name="connsiteX154" fmla="*/ 2862295 w 7467600"/>
              <a:gd name="connsiteY154" fmla="*/ 5022958 h 6858000"/>
              <a:gd name="connsiteX155" fmla="*/ 2813343 w 7467600"/>
              <a:gd name="connsiteY155" fmla="*/ 4998369 h 6858000"/>
              <a:gd name="connsiteX156" fmla="*/ 2646245 w 7467600"/>
              <a:gd name="connsiteY156" fmla="*/ 4930999 h 6858000"/>
              <a:gd name="connsiteX157" fmla="*/ 1999243 w 7467600"/>
              <a:gd name="connsiteY157" fmla="*/ 4730524 h 6858000"/>
              <a:gd name="connsiteX158" fmla="*/ 1979527 w 7467600"/>
              <a:gd name="connsiteY158" fmla="*/ 4726651 h 6858000"/>
              <a:gd name="connsiteX159" fmla="*/ 1927410 w 7467600"/>
              <a:gd name="connsiteY159" fmla="*/ 4716164 h 6858000"/>
              <a:gd name="connsiteX160" fmla="*/ 1997014 w 7467600"/>
              <a:gd name="connsiteY160" fmla="*/ 4698007 h 6858000"/>
              <a:gd name="connsiteX161" fmla="*/ 2005458 w 7467600"/>
              <a:gd name="connsiteY161" fmla="*/ 4699540 h 6858000"/>
              <a:gd name="connsiteX162" fmla="*/ 2657186 w 7467600"/>
              <a:gd name="connsiteY162" fmla="*/ 4901687 h 6858000"/>
              <a:gd name="connsiteX163" fmla="*/ 2826662 w 7467600"/>
              <a:gd name="connsiteY163" fmla="*/ 4970362 h 6858000"/>
              <a:gd name="connsiteX164" fmla="*/ 2876100 w 7467600"/>
              <a:gd name="connsiteY164" fmla="*/ 4995397 h 6858000"/>
              <a:gd name="connsiteX165" fmla="*/ 3042600 w 7467600"/>
              <a:gd name="connsiteY165" fmla="*/ 5059532 h 6858000"/>
              <a:gd name="connsiteX166" fmla="*/ 1997014 w 7467600"/>
              <a:gd name="connsiteY166" fmla="*/ 4698007 h 6858000"/>
              <a:gd name="connsiteX167" fmla="*/ 2305292 w 7467600"/>
              <a:gd name="connsiteY167" fmla="*/ 4219492 h 6858000"/>
              <a:gd name="connsiteX168" fmla="*/ 3360922 w 7467600"/>
              <a:gd name="connsiteY168" fmla="*/ 4529373 h 6858000"/>
              <a:gd name="connsiteX169" fmla="*/ 3492420 w 7467600"/>
              <a:gd name="connsiteY169" fmla="*/ 4510145 h 6858000"/>
              <a:gd name="connsiteX170" fmla="*/ 3364086 w 7467600"/>
              <a:gd name="connsiteY170" fmla="*/ 4480340 h 6858000"/>
              <a:gd name="connsiteX171" fmla="*/ 3225818 w 7467600"/>
              <a:gd name="connsiteY171" fmla="*/ 4411822 h 6858000"/>
              <a:gd name="connsiteX172" fmla="*/ 3129696 w 7467600"/>
              <a:gd name="connsiteY172" fmla="*/ 4360704 h 6858000"/>
              <a:gd name="connsiteX173" fmla="*/ 2814545 w 7467600"/>
              <a:gd name="connsiteY173" fmla="*/ 4282955 h 6858000"/>
              <a:gd name="connsiteX174" fmla="*/ 2305292 w 7467600"/>
              <a:gd name="connsiteY174" fmla="*/ 4219492 h 6858000"/>
              <a:gd name="connsiteX175" fmla="*/ 2626982 w 7467600"/>
              <a:gd name="connsiteY175" fmla="*/ 4206450 h 6858000"/>
              <a:gd name="connsiteX176" fmla="*/ 2490617 w 7467600"/>
              <a:gd name="connsiteY176" fmla="*/ 4206951 h 6858000"/>
              <a:gd name="connsiteX177" fmla="*/ 2819869 w 7467600"/>
              <a:gd name="connsiteY177" fmla="*/ 4252936 h 6858000"/>
              <a:gd name="connsiteX178" fmla="*/ 3143018 w 7467600"/>
              <a:gd name="connsiteY178" fmla="*/ 4332698 h 6858000"/>
              <a:gd name="connsiteX179" fmla="*/ 3241520 w 7467600"/>
              <a:gd name="connsiteY179" fmla="*/ 4385112 h 6858000"/>
              <a:gd name="connsiteX180" fmla="*/ 3374575 w 7467600"/>
              <a:gd name="connsiteY180" fmla="*/ 4451517 h 6858000"/>
              <a:gd name="connsiteX181" fmla="*/ 3505221 w 7467600"/>
              <a:gd name="connsiteY181" fmla="*/ 4480757 h 6858000"/>
              <a:gd name="connsiteX182" fmla="*/ 2626982 w 7467600"/>
              <a:gd name="connsiteY182" fmla="*/ 4206450 h 6858000"/>
              <a:gd name="connsiteX183" fmla="*/ 1310106 w 7467600"/>
              <a:gd name="connsiteY183" fmla="*/ 3943217 h 6858000"/>
              <a:gd name="connsiteX184" fmla="*/ 854994 w 7467600"/>
              <a:gd name="connsiteY184" fmla="*/ 4399136 h 6858000"/>
              <a:gd name="connsiteX185" fmla="*/ 742462 w 7467600"/>
              <a:gd name="connsiteY185" fmla="*/ 4594648 h 6858000"/>
              <a:gd name="connsiteX186" fmla="*/ 820602 w 7467600"/>
              <a:gd name="connsiteY186" fmla="*/ 4485915 h 6858000"/>
              <a:gd name="connsiteX187" fmla="*/ 878295 w 7467600"/>
              <a:gd name="connsiteY187" fmla="*/ 4403594 h 6858000"/>
              <a:gd name="connsiteX188" fmla="*/ 1240607 w 7467600"/>
              <a:gd name="connsiteY188" fmla="*/ 4010401 h 6858000"/>
              <a:gd name="connsiteX189" fmla="*/ 1310106 w 7467600"/>
              <a:gd name="connsiteY189" fmla="*/ 3943217 h 6858000"/>
              <a:gd name="connsiteX190" fmla="*/ 1423113 w 7467600"/>
              <a:gd name="connsiteY190" fmla="*/ 3874565 h 6858000"/>
              <a:gd name="connsiteX191" fmla="*/ 1260565 w 7467600"/>
              <a:gd name="connsiteY191" fmla="*/ 4031982 h 6858000"/>
              <a:gd name="connsiteX192" fmla="*/ 901900 w 7467600"/>
              <a:gd name="connsiteY192" fmla="*/ 4421236 h 6858000"/>
              <a:gd name="connsiteX193" fmla="*/ 845044 w 7467600"/>
              <a:gd name="connsiteY193" fmla="*/ 4502436 h 6858000"/>
              <a:gd name="connsiteX194" fmla="*/ 685926 w 7467600"/>
              <a:gd name="connsiteY194" fmla="*/ 4703069 h 6858000"/>
              <a:gd name="connsiteX195" fmla="*/ 684248 w 7467600"/>
              <a:gd name="connsiteY195" fmla="*/ 4706721 h 6858000"/>
              <a:gd name="connsiteX196" fmla="*/ 1423113 w 7467600"/>
              <a:gd name="connsiteY196" fmla="*/ 3874565 h 6858000"/>
              <a:gd name="connsiteX197" fmla="*/ 3316479 w 7467600"/>
              <a:gd name="connsiteY197" fmla="*/ 3872136 h 6858000"/>
              <a:gd name="connsiteX198" fmla="*/ 3546806 w 7467600"/>
              <a:gd name="connsiteY198" fmla="*/ 4356139 h 6858000"/>
              <a:gd name="connsiteX199" fmla="*/ 3364433 w 7467600"/>
              <a:gd name="connsiteY199" fmla="*/ 3953121 h 6858000"/>
              <a:gd name="connsiteX200" fmla="*/ 3316479 w 7467600"/>
              <a:gd name="connsiteY200" fmla="*/ 3872136 h 6858000"/>
              <a:gd name="connsiteX201" fmla="*/ 3291335 w 7467600"/>
              <a:gd name="connsiteY201" fmla="*/ 3767420 h 6858000"/>
              <a:gd name="connsiteX202" fmla="*/ 3390805 w 7467600"/>
              <a:gd name="connsiteY202" fmla="*/ 3937163 h 6858000"/>
              <a:gd name="connsiteX203" fmla="*/ 3579062 w 7467600"/>
              <a:gd name="connsiteY203" fmla="*/ 4359040 h 6858000"/>
              <a:gd name="connsiteX204" fmla="*/ 3467355 w 7467600"/>
              <a:gd name="connsiteY204" fmla="*/ 3988130 h 6858000"/>
              <a:gd name="connsiteX205" fmla="*/ 3310753 w 7467600"/>
              <a:gd name="connsiteY205" fmla="*/ 3787140 h 6858000"/>
              <a:gd name="connsiteX206" fmla="*/ 3291335 w 7467600"/>
              <a:gd name="connsiteY206" fmla="*/ 3767420 h 6858000"/>
              <a:gd name="connsiteX207" fmla="*/ 1635889 w 7467600"/>
              <a:gd name="connsiteY207" fmla="*/ 3709494 h 6858000"/>
              <a:gd name="connsiteX208" fmla="*/ 1634800 w 7467600"/>
              <a:gd name="connsiteY208" fmla="*/ 3731111 h 6858000"/>
              <a:gd name="connsiteX209" fmla="*/ 1635889 w 7467600"/>
              <a:gd name="connsiteY209" fmla="*/ 3709494 h 6858000"/>
              <a:gd name="connsiteX210" fmla="*/ 1510397 w 7467600"/>
              <a:gd name="connsiteY210" fmla="*/ 3684705 h 6858000"/>
              <a:gd name="connsiteX211" fmla="*/ 1146550 w 7467600"/>
              <a:gd name="connsiteY211" fmla="*/ 3802012 h 6858000"/>
              <a:gd name="connsiteX212" fmla="*/ 698834 w 7467600"/>
              <a:gd name="connsiteY212" fmla="*/ 3952272 h 6858000"/>
              <a:gd name="connsiteX213" fmla="*/ 34256 w 7467600"/>
              <a:gd name="connsiteY213" fmla="*/ 4347603 h 6858000"/>
              <a:gd name="connsiteX214" fmla="*/ 527241 w 7467600"/>
              <a:gd name="connsiteY214" fmla="*/ 4065078 h 6858000"/>
              <a:gd name="connsiteX215" fmla="*/ 1510397 w 7467600"/>
              <a:gd name="connsiteY215" fmla="*/ 3684705 h 6858000"/>
              <a:gd name="connsiteX216" fmla="*/ 1313114 w 7467600"/>
              <a:gd name="connsiteY216" fmla="*/ 3655216 h 6858000"/>
              <a:gd name="connsiteX217" fmla="*/ 1109304 w 7467600"/>
              <a:gd name="connsiteY217" fmla="*/ 3669030 h 6858000"/>
              <a:gd name="connsiteX218" fmla="*/ 8129 w 7467600"/>
              <a:gd name="connsiteY218" fmla="*/ 4330519 h 6858000"/>
              <a:gd name="connsiteX219" fmla="*/ 687572 w 7467600"/>
              <a:gd name="connsiteY219" fmla="*/ 3925629 h 6858000"/>
              <a:gd name="connsiteX220" fmla="*/ 1138365 w 7467600"/>
              <a:gd name="connsiteY220" fmla="*/ 3774515 h 6858000"/>
              <a:gd name="connsiteX221" fmla="*/ 1505579 w 7467600"/>
              <a:gd name="connsiteY221" fmla="*/ 3655526 h 6858000"/>
              <a:gd name="connsiteX222" fmla="*/ 1313114 w 7467600"/>
              <a:gd name="connsiteY222" fmla="*/ 3655216 h 6858000"/>
              <a:gd name="connsiteX223" fmla="*/ 3655073 w 7467600"/>
              <a:gd name="connsiteY223" fmla="*/ 3650884 h 6858000"/>
              <a:gd name="connsiteX224" fmla="*/ 3989938 w 7467600"/>
              <a:gd name="connsiteY224" fmla="*/ 3991685 h 6858000"/>
              <a:gd name="connsiteX225" fmla="*/ 4393907 w 7467600"/>
              <a:gd name="connsiteY225" fmla="*/ 4261258 h 6858000"/>
              <a:gd name="connsiteX226" fmla="*/ 4648051 w 7467600"/>
              <a:gd name="connsiteY226" fmla="*/ 4374051 h 6858000"/>
              <a:gd name="connsiteX227" fmla="*/ 4383389 w 7467600"/>
              <a:gd name="connsiteY227" fmla="*/ 4184369 h 6858000"/>
              <a:gd name="connsiteX228" fmla="*/ 4165508 w 7467600"/>
              <a:gd name="connsiteY228" fmla="*/ 4035196 h 6858000"/>
              <a:gd name="connsiteX229" fmla="*/ 4068162 w 7467600"/>
              <a:gd name="connsiteY229" fmla="*/ 3953394 h 6858000"/>
              <a:gd name="connsiteX230" fmla="*/ 3981416 w 7467600"/>
              <a:gd name="connsiteY230" fmla="*/ 3880482 h 6858000"/>
              <a:gd name="connsiteX231" fmla="*/ 3800147 w 7467600"/>
              <a:gd name="connsiteY231" fmla="*/ 3749872 h 6858000"/>
              <a:gd name="connsiteX232" fmla="*/ 3655073 w 7467600"/>
              <a:gd name="connsiteY232" fmla="*/ 3650884 h 6858000"/>
              <a:gd name="connsiteX233" fmla="*/ 3670252 w 7467600"/>
              <a:gd name="connsiteY233" fmla="*/ 3622798 h 6858000"/>
              <a:gd name="connsiteX234" fmla="*/ 3817258 w 7467600"/>
              <a:gd name="connsiteY234" fmla="*/ 3723577 h 6858000"/>
              <a:gd name="connsiteX235" fmla="*/ 4000461 w 7467600"/>
              <a:gd name="connsiteY235" fmla="*/ 3855966 h 6858000"/>
              <a:gd name="connsiteX236" fmla="*/ 4088180 w 7467600"/>
              <a:gd name="connsiteY236" fmla="*/ 3929774 h 6858000"/>
              <a:gd name="connsiteX237" fmla="*/ 4184555 w 7467600"/>
              <a:gd name="connsiteY237" fmla="*/ 4010683 h 6858000"/>
              <a:gd name="connsiteX238" fmla="*/ 4399563 w 7467600"/>
              <a:gd name="connsiteY238" fmla="*/ 4158106 h 6858000"/>
              <a:gd name="connsiteX239" fmla="*/ 4684469 w 7467600"/>
              <a:gd name="connsiteY239" fmla="*/ 4364680 h 6858000"/>
              <a:gd name="connsiteX240" fmla="*/ 4690271 w 7467600"/>
              <a:gd name="connsiteY240" fmla="*/ 4370034 h 6858000"/>
              <a:gd name="connsiteX241" fmla="*/ 4136093 w 7467600"/>
              <a:gd name="connsiteY241" fmla="*/ 3858466 h 6858000"/>
              <a:gd name="connsiteX242" fmla="*/ 3670252 w 7467600"/>
              <a:gd name="connsiteY242" fmla="*/ 3622798 h 6858000"/>
              <a:gd name="connsiteX243" fmla="*/ 4440129 w 7467600"/>
              <a:gd name="connsiteY243" fmla="*/ 3448571 h 6858000"/>
              <a:gd name="connsiteX244" fmla="*/ 4856525 w 7467600"/>
              <a:gd name="connsiteY244" fmla="*/ 3915351 h 6858000"/>
              <a:gd name="connsiteX245" fmla="*/ 5059055 w 7467600"/>
              <a:gd name="connsiteY245" fmla="*/ 4108918 h 6858000"/>
              <a:gd name="connsiteX246" fmla="*/ 5290070 w 7467600"/>
              <a:gd name="connsiteY246" fmla="*/ 4263619 h 6858000"/>
              <a:gd name="connsiteX247" fmla="*/ 4834991 w 7467600"/>
              <a:gd name="connsiteY247" fmla="*/ 3830985 h 6858000"/>
              <a:gd name="connsiteX248" fmla="*/ 4440129 w 7467600"/>
              <a:gd name="connsiteY248" fmla="*/ 3448571 h 6858000"/>
              <a:gd name="connsiteX249" fmla="*/ 4441737 w 7467600"/>
              <a:gd name="connsiteY249" fmla="*/ 3399734 h 6858000"/>
              <a:gd name="connsiteX250" fmla="*/ 4431236 w 7467600"/>
              <a:gd name="connsiteY250" fmla="*/ 3400954 h 6858000"/>
              <a:gd name="connsiteX251" fmla="*/ 4557150 w 7467600"/>
              <a:gd name="connsiteY251" fmla="*/ 3510023 h 6858000"/>
              <a:gd name="connsiteX252" fmla="*/ 4856936 w 7467600"/>
              <a:gd name="connsiteY252" fmla="*/ 3809146 h 6858000"/>
              <a:gd name="connsiteX253" fmla="*/ 5111996 w 7467600"/>
              <a:gd name="connsiteY253" fmla="*/ 4065759 h 6858000"/>
              <a:gd name="connsiteX254" fmla="*/ 5388878 w 7467600"/>
              <a:gd name="connsiteY254" fmla="*/ 4300185 h 6858000"/>
              <a:gd name="connsiteX255" fmla="*/ 5425556 w 7467600"/>
              <a:gd name="connsiteY255" fmla="*/ 4308967 h 6858000"/>
              <a:gd name="connsiteX256" fmla="*/ 4943646 w 7467600"/>
              <a:gd name="connsiteY256" fmla="*/ 3822916 h 6858000"/>
              <a:gd name="connsiteX257" fmla="*/ 4594837 w 7467600"/>
              <a:gd name="connsiteY257" fmla="*/ 3532274 h 6858000"/>
              <a:gd name="connsiteX258" fmla="*/ 4441737 w 7467600"/>
              <a:gd name="connsiteY258" fmla="*/ 3399734 h 6858000"/>
              <a:gd name="connsiteX259" fmla="*/ 5425834 w 7467600"/>
              <a:gd name="connsiteY259" fmla="*/ 3162785 h 6858000"/>
              <a:gd name="connsiteX260" fmla="*/ 5401644 w 7467600"/>
              <a:gd name="connsiteY260" fmla="*/ 3617847 h 6858000"/>
              <a:gd name="connsiteX261" fmla="*/ 5467256 w 7467600"/>
              <a:gd name="connsiteY261" fmla="*/ 4175494 h 6858000"/>
              <a:gd name="connsiteX262" fmla="*/ 5448069 w 7467600"/>
              <a:gd name="connsiteY262" fmla="*/ 3567554 h 6858000"/>
              <a:gd name="connsiteX263" fmla="*/ 5425834 w 7467600"/>
              <a:gd name="connsiteY263" fmla="*/ 3162785 h 6858000"/>
              <a:gd name="connsiteX264" fmla="*/ 1318687 w 7467600"/>
              <a:gd name="connsiteY264" fmla="*/ 3113840 h 6858000"/>
              <a:gd name="connsiteX265" fmla="*/ 1066793 w 7467600"/>
              <a:gd name="connsiteY265" fmla="*/ 3212171 h 6858000"/>
              <a:gd name="connsiteX266" fmla="*/ 993319 w 7467600"/>
              <a:gd name="connsiteY266" fmla="*/ 3247648 h 6858000"/>
              <a:gd name="connsiteX267" fmla="*/ 853081 w 7467600"/>
              <a:gd name="connsiteY267" fmla="*/ 3312410 h 6858000"/>
              <a:gd name="connsiteX268" fmla="*/ 805957 w 7467600"/>
              <a:gd name="connsiteY268" fmla="*/ 3330443 h 6858000"/>
              <a:gd name="connsiteX269" fmla="*/ 1318687 w 7467600"/>
              <a:gd name="connsiteY269" fmla="*/ 3113840 h 6858000"/>
              <a:gd name="connsiteX270" fmla="*/ 5453702 w 7467600"/>
              <a:gd name="connsiteY270" fmla="*/ 3090882 h 6858000"/>
              <a:gd name="connsiteX271" fmla="*/ 5480135 w 7467600"/>
              <a:gd name="connsiteY271" fmla="*/ 3565802 h 6858000"/>
              <a:gd name="connsiteX272" fmla="*/ 5499023 w 7467600"/>
              <a:gd name="connsiteY272" fmla="*/ 4166310 h 6858000"/>
              <a:gd name="connsiteX273" fmla="*/ 5547022 w 7467600"/>
              <a:gd name="connsiteY273" fmla="*/ 3607838 h 6858000"/>
              <a:gd name="connsiteX274" fmla="*/ 5515964 w 7467600"/>
              <a:gd name="connsiteY274" fmla="*/ 3378541 h 6858000"/>
              <a:gd name="connsiteX275" fmla="*/ 5453702 w 7467600"/>
              <a:gd name="connsiteY275" fmla="*/ 3090882 h 6858000"/>
              <a:gd name="connsiteX276" fmla="*/ 1238695 w 7467600"/>
              <a:gd name="connsiteY276" fmla="*/ 3076820 h 6858000"/>
              <a:gd name="connsiteX277" fmla="*/ 716371 w 7467600"/>
              <a:gd name="connsiteY277" fmla="*/ 3293249 h 6858000"/>
              <a:gd name="connsiteX278" fmla="*/ 579522 w 7467600"/>
              <a:gd name="connsiteY278" fmla="*/ 3371759 h 6858000"/>
              <a:gd name="connsiteX279" fmla="*/ 600288 w 7467600"/>
              <a:gd name="connsiteY279" fmla="*/ 3365555 h 6858000"/>
              <a:gd name="connsiteX280" fmla="*/ 840692 w 7467600"/>
              <a:gd name="connsiteY280" fmla="*/ 3284921 h 6858000"/>
              <a:gd name="connsiteX281" fmla="*/ 979248 w 7467600"/>
              <a:gd name="connsiteY281" fmla="*/ 3221003 h 6858000"/>
              <a:gd name="connsiteX282" fmla="*/ 1053282 w 7467600"/>
              <a:gd name="connsiteY282" fmla="*/ 3185247 h 6858000"/>
              <a:gd name="connsiteX283" fmla="*/ 1320603 w 7467600"/>
              <a:gd name="connsiteY283" fmla="*/ 3081281 h 6858000"/>
              <a:gd name="connsiteX284" fmla="*/ 1238695 w 7467600"/>
              <a:gd name="connsiteY284" fmla="*/ 3076820 h 6858000"/>
              <a:gd name="connsiteX285" fmla="*/ 5425627 w 7467600"/>
              <a:gd name="connsiteY285" fmla="*/ 2954192 h 6858000"/>
              <a:gd name="connsiteX286" fmla="*/ 5470770 w 7467600"/>
              <a:gd name="connsiteY286" fmla="*/ 3005435 h 6858000"/>
              <a:gd name="connsiteX287" fmla="*/ 5519779 w 7467600"/>
              <a:gd name="connsiteY287" fmla="*/ 4359223 h 6858000"/>
              <a:gd name="connsiteX288" fmla="*/ 5520293 w 7467600"/>
              <a:gd name="connsiteY288" fmla="*/ 4360602 h 6858000"/>
              <a:gd name="connsiteX289" fmla="*/ 5767221 w 7467600"/>
              <a:gd name="connsiteY289" fmla="*/ 4665564 h 6858000"/>
              <a:gd name="connsiteX290" fmla="*/ 6937169 w 7467600"/>
              <a:gd name="connsiteY290" fmla="*/ 4815941 h 6858000"/>
              <a:gd name="connsiteX291" fmla="*/ 6953922 w 7467600"/>
              <a:gd name="connsiteY291" fmla="*/ 4890068 h 6858000"/>
              <a:gd name="connsiteX292" fmla="*/ 6071359 w 7467600"/>
              <a:gd name="connsiteY292" fmla="*/ 4770770 h 6858000"/>
              <a:gd name="connsiteX293" fmla="*/ 6038839 w 7467600"/>
              <a:gd name="connsiteY293" fmla="*/ 4764474 h 6858000"/>
              <a:gd name="connsiteX294" fmla="*/ 6038706 w 7467600"/>
              <a:gd name="connsiteY294" fmla="*/ 4763847 h 6858000"/>
              <a:gd name="connsiteX295" fmla="*/ 6037784 w 7467600"/>
              <a:gd name="connsiteY295" fmla="*/ 4764270 h 6858000"/>
              <a:gd name="connsiteX296" fmla="*/ 6038839 w 7467600"/>
              <a:gd name="connsiteY296" fmla="*/ 4764474 h 6858000"/>
              <a:gd name="connsiteX297" fmla="*/ 6040338 w 7467600"/>
              <a:gd name="connsiteY297" fmla="*/ 4771418 h 6858000"/>
              <a:gd name="connsiteX298" fmla="*/ 6024488 w 7467600"/>
              <a:gd name="connsiteY298" fmla="*/ 4809903 h 6858000"/>
              <a:gd name="connsiteX299" fmla="*/ 5599771 w 7467600"/>
              <a:gd name="connsiteY299" fmla="*/ 5509652 h 6858000"/>
              <a:gd name="connsiteX300" fmla="*/ 5548843 w 7467600"/>
              <a:gd name="connsiteY300" fmla="*/ 5563845 h 6858000"/>
              <a:gd name="connsiteX301" fmla="*/ 5940952 w 7467600"/>
              <a:gd name="connsiteY301" fmla="*/ 6250028 h 6858000"/>
              <a:gd name="connsiteX302" fmla="*/ 6043441 w 7467600"/>
              <a:gd name="connsiteY302" fmla="*/ 6665847 h 6858000"/>
              <a:gd name="connsiteX303" fmla="*/ 6093432 w 7467600"/>
              <a:gd name="connsiteY303" fmla="*/ 6858000 h 6858000"/>
              <a:gd name="connsiteX304" fmla="*/ 6034344 w 7467600"/>
              <a:gd name="connsiteY304" fmla="*/ 6858000 h 6858000"/>
              <a:gd name="connsiteX305" fmla="*/ 6026679 w 7467600"/>
              <a:gd name="connsiteY305" fmla="*/ 6836959 h 6858000"/>
              <a:gd name="connsiteX306" fmla="*/ 5800441 w 7467600"/>
              <a:gd name="connsiteY306" fmla="*/ 6335286 h 6858000"/>
              <a:gd name="connsiteX307" fmla="*/ 5526562 w 7467600"/>
              <a:gd name="connsiteY307" fmla="*/ 5705388 h 6858000"/>
              <a:gd name="connsiteX308" fmla="*/ 5519640 w 7467600"/>
              <a:gd name="connsiteY308" fmla="*/ 5683774 h 6858000"/>
              <a:gd name="connsiteX309" fmla="*/ 5844559 w 7467600"/>
              <a:gd name="connsiteY309" fmla="*/ 6553349 h 6858000"/>
              <a:gd name="connsiteX310" fmla="*/ 5975994 w 7467600"/>
              <a:gd name="connsiteY310" fmla="*/ 6858000 h 6858000"/>
              <a:gd name="connsiteX311" fmla="*/ 5898547 w 7467600"/>
              <a:gd name="connsiteY311" fmla="*/ 6858000 h 6858000"/>
              <a:gd name="connsiteX312" fmla="*/ 5682041 w 7467600"/>
              <a:gd name="connsiteY312" fmla="*/ 6355860 h 6858000"/>
              <a:gd name="connsiteX313" fmla="*/ 5461758 w 7467600"/>
              <a:gd name="connsiteY313" fmla="*/ 5820220 h 6858000"/>
              <a:gd name="connsiteX314" fmla="*/ 5237282 w 7467600"/>
              <a:gd name="connsiteY314" fmla="*/ 6579086 h 6858000"/>
              <a:gd name="connsiteX315" fmla="*/ 5115009 w 7467600"/>
              <a:gd name="connsiteY315" fmla="*/ 6858000 h 6858000"/>
              <a:gd name="connsiteX316" fmla="*/ 5028074 w 7467600"/>
              <a:gd name="connsiteY316" fmla="*/ 6858000 h 6858000"/>
              <a:gd name="connsiteX317" fmla="*/ 5079508 w 7467600"/>
              <a:gd name="connsiteY317" fmla="*/ 6749074 h 6858000"/>
              <a:gd name="connsiteX318" fmla="*/ 5371846 w 7467600"/>
              <a:gd name="connsiteY318" fmla="*/ 5924413 h 6858000"/>
              <a:gd name="connsiteX319" fmla="*/ 5270512 w 7467600"/>
              <a:gd name="connsiteY319" fmla="*/ 6138975 h 6858000"/>
              <a:gd name="connsiteX320" fmla="*/ 5062409 w 7467600"/>
              <a:gd name="connsiteY320" fmla="*/ 6653544 h 6858000"/>
              <a:gd name="connsiteX321" fmla="*/ 5036628 w 7467600"/>
              <a:gd name="connsiteY321" fmla="*/ 6754247 h 6858000"/>
              <a:gd name="connsiteX322" fmla="*/ 5009112 w 7467600"/>
              <a:gd name="connsiteY322" fmla="*/ 6858000 h 6858000"/>
              <a:gd name="connsiteX323" fmla="*/ 4976679 w 7467600"/>
              <a:gd name="connsiteY323" fmla="*/ 6858000 h 6858000"/>
              <a:gd name="connsiteX324" fmla="*/ 5006537 w 7467600"/>
              <a:gd name="connsiteY324" fmla="*/ 6747068 h 6858000"/>
              <a:gd name="connsiteX325" fmla="*/ 5032723 w 7467600"/>
              <a:gd name="connsiteY325" fmla="*/ 6644957 h 6858000"/>
              <a:gd name="connsiteX326" fmla="*/ 5242949 w 7467600"/>
              <a:gd name="connsiteY326" fmla="*/ 6125175 h 6858000"/>
              <a:gd name="connsiteX327" fmla="*/ 5286321 w 7467600"/>
              <a:gd name="connsiteY327" fmla="*/ 6033555 h 6858000"/>
              <a:gd name="connsiteX328" fmla="*/ 5008210 w 7467600"/>
              <a:gd name="connsiteY328" fmla="*/ 6649194 h 6858000"/>
              <a:gd name="connsiteX329" fmla="*/ 4986321 w 7467600"/>
              <a:gd name="connsiteY329" fmla="*/ 6765687 h 6858000"/>
              <a:gd name="connsiteX330" fmla="*/ 4973474 w 7467600"/>
              <a:gd name="connsiteY330" fmla="*/ 6858000 h 6858000"/>
              <a:gd name="connsiteX331" fmla="*/ 4907178 w 7467600"/>
              <a:gd name="connsiteY331" fmla="*/ 6858000 h 6858000"/>
              <a:gd name="connsiteX332" fmla="*/ 4910810 w 7467600"/>
              <a:gd name="connsiteY332" fmla="*/ 6829660 h 6858000"/>
              <a:gd name="connsiteX333" fmla="*/ 4987461 w 7467600"/>
              <a:gd name="connsiteY333" fmla="*/ 6432994 h 6858000"/>
              <a:gd name="connsiteX334" fmla="*/ 5179262 w 7467600"/>
              <a:gd name="connsiteY334" fmla="*/ 6035044 h 6858000"/>
              <a:gd name="connsiteX335" fmla="*/ 4689678 w 7467600"/>
              <a:gd name="connsiteY335" fmla="*/ 6440241 h 6858000"/>
              <a:gd name="connsiteX336" fmla="*/ 4477543 w 7467600"/>
              <a:gd name="connsiteY336" fmla="*/ 6674836 h 6858000"/>
              <a:gd name="connsiteX337" fmla="*/ 4329957 w 7467600"/>
              <a:gd name="connsiteY337" fmla="*/ 6858000 h 6858000"/>
              <a:gd name="connsiteX338" fmla="*/ 4218595 w 7467600"/>
              <a:gd name="connsiteY338" fmla="*/ 6858000 h 6858000"/>
              <a:gd name="connsiteX339" fmla="*/ 4368888 w 7467600"/>
              <a:gd name="connsiteY339" fmla="*/ 6668412 h 6858000"/>
              <a:gd name="connsiteX340" fmla="*/ 4563091 w 7467600"/>
              <a:gd name="connsiteY340" fmla="*/ 6442508 h 6858000"/>
              <a:gd name="connsiteX341" fmla="*/ 5387324 w 7467600"/>
              <a:gd name="connsiteY341" fmla="*/ 5705830 h 6858000"/>
              <a:gd name="connsiteX342" fmla="*/ 5073620 w 7467600"/>
              <a:gd name="connsiteY342" fmla="*/ 5955437 h 6858000"/>
              <a:gd name="connsiteX343" fmla="*/ 4689789 w 7467600"/>
              <a:gd name="connsiteY343" fmla="*/ 6268382 h 6858000"/>
              <a:gd name="connsiteX344" fmla="*/ 4418722 w 7467600"/>
              <a:gd name="connsiteY344" fmla="*/ 6570886 h 6858000"/>
              <a:gd name="connsiteX345" fmla="*/ 4214944 w 7467600"/>
              <a:gd name="connsiteY345" fmla="*/ 6858000 h 6858000"/>
              <a:gd name="connsiteX346" fmla="*/ 4177898 w 7467600"/>
              <a:gd name="connsiteY346" fmla="*/ 6858000 h 6858000"/>
              <a:gd name="connsiteX347" fmla="*/ 4391597 w 7467600"/>
              <a:gd name="connsiteY347" fmla="*/ 6556370 h 6858000"/>
              <a:gd name="connsiteX348" fmla="*/ 4668889 w 7467600"/>
              <a:gd name="connsiteY348" fmla="*/ 6246399 h 6858000"/>
              <a:gd name="connsiteX349" fmla="*/ 5055427 w 7467600"/>
              <a:gd name="connsiteY349" fmla="*/ 5931476 h 6858000"/>
              <a:gd name="connsiteX350" fmla="*/ 5371814 w 7467600"/>
              <a:gd name="connsiteY350" fmla="*/ 5678975 h 6858000"/>
              <a:gd name="connsiteX351" fmla="*/ 4987918 w 7467600"/>
              <a:gd name="connsiteY351" fmla="*/ 5838701 h 6858000"/>
              <a:gd name="connsiteX352" fmla="*/ 4317146 w 7467600"/>
              <a:gd name="connsiteY352" fmla="*/ 6587716 h 6858000"/>
              <a:gd name="connsiteX353" fmla="*/ 4171627 w 7467600"/>
              <a:gd name="connsiteY353" fmla="*/ 6858000 h 6858000"/>
              <a:gd name="connsiteX354" fmla="*/ 4081585 w 7467600"/>
              <a:gd name="connsiteY354" fmla="*/ 6858000 h 6858000"/>
              <a:gd name="connsiteX355" fmla="*/ 4238603 w 7467600"/>
              <a:gd name="connsiteY355" fmla="*/ 6559341 h 6858000"/>
              <a:gd name="connsiteX356" fmla="*/ 4778333 w 7467600"/>
              <a:gd name="connsiteY356" fmla="*/ 5873626 h 6858000"/>
              <a:gd name="connsiteX357" fmla="*/ 5414185 w 7467600"/>
              <a:gd name="connsiteY357" fmla="*/ 5573882 h 6858000"/>
              <a:gd name="connsiteX358" fmla="*/ 5959648 w 7467600"/>
              <a:gd name="connsiteY358" fmla="*/ 4760797 h 6858000"/>
              <a:gd name="connsiteX359" fmla="*/ 5355019 w 7467600"/>
              <a:gd name="connsiteY359" fmla="*/ 4734672 h 6858000"/>
              <a:gd name="connsiteX360" fmla="*/ 5083565 w 7467600"/>
              <a:gd name="connsiteY360" fmla="*/ 5179121 h 6858000"/>
              <a:gd name="connsiteX361" fmla="*/ 4713577 w 7467600"/>
              <a:gd name="connsiteY361" fmla="*/ 5616803 h 6858000"/>
              <a:gd name="connsiteX362" fmla="*/ 3989559 w 7467600"/>
              <a:gd name="connsiteY362" fmla="*/ 6145945 h 6858000"/>
              <a:gd name="connsiteX363" fmla="*/ 3939824 w 7467600"/>
              <a:gd name="connsiteY363" fmla="*/ 6066900 h 6858000"/>
              <a:gd name="connsiteX364" fmla="*/ 4584537 w 7467600"/>
              <a:gd name="connsiteY364" fmla="*/ 5324826 h 6858000"/>
              <a:gd name="connsiteX365" fmla="*/ 5037105 w 7467600"/>
              <a:gd name="connsiteY365" fmla="*/ 5088765 h 6858000"/>
              <a:gd name="connsiteX366" fmla="*/ 5039930 w 7467600"/>
              <a:gd name="connsiteY366" fmla="*/ 5089585 h 6858000"/>
              <a:gd name="connsiteX367" fmla="*/ 5263764 w 7467600"/>
              <a:gd name="connsiteY367" fmla="*/ 4735525 h 6858000"/>
              <a:gd name="connsiteX368" fmla="*/ 4086300 w 7467600"/>
              <a:gd name="connsiteY368" fmla="*/ 4884599 h 6858000"/>
              <a:gd name="connsiteX369" fmla="*/ 4085485 w 7467600"/>
              <a:gd name="connsiteY369" fmla="*/ 4899070 h 6858000"/>
              <a:gd name="connsiteX370" fmla="*/ 3871915 w 7467600"/>
              <a:gd name="connsiteY370" fmla="*/ 5253645 h 6858000"/>
              <a:gd name="connsiteX371" fmla="*/ 3799374 w 7467600"/>
              <a:gd name="connsiteY371" fmla="*/ 5466127 h 6858000"/>
              <a:gd name="connsiteX372" fmla="*/ 3498850 w 7467600"/>
              <a:gd name="connsiteY372" fmla="*/ 6661888 h 6858000"/>
              <a:gd name="connsiteX373" fmla="*/ 3399216 w 7467600"/>
              <a:gd name="connsiteY373" fmla="*/ 6858000 h 6858000"/>
              <a:gd name="connsiteX374" fmla="*/ 3303688 w 7467600"/>
              <a:gd name="connsiteY374" fmla="*/ 6858000 h 6858000"/>
              <a:gd name="connsiteX375" fmla="*/ 3391774 w 7467600"/>
              <a:gd name="connsiteY375" fmla="*/ 6697181 h 6858000"/>
              <a:gd name="connsiteX376" fmla="*/ 3735540 w 7467600"/>
              <a:gd name="connsiteY376" fmla="*/ 5546923 h 6858000"/>
              <a:gd name="connsiteX377" fmla="*/ 3729438 w 7467600"/>
              <a:gd name="connsiteY377" fmla="*/ 5569058 h 6858000"/>
              <a:gd name="connsiteX378" fmla="*/ 3707782 w 7467600"/>
              <a:gd name="connsiteY378" fmla="*/ 5644908 h 6858000"/>
              <a:gd name="connsiteX379" fmla="*/ 3583827 w 7467600"/>
              <a:gd name="connsiteY379" fmla="*/ 6039215 h 6858000"/>
              <a:gd name="connsiteX380" fmla="*/ 3547861 w 7467600"/>
              <a:gd name="connsiteY380" fmla="*/ 6129609 h 6858000"/>
              <a:gd name="connsiteX381" fmla="*/ 3490905 w 7467600"/>
              <a:gd name="connsiteY381" fmla="*/ 6277660 h 6858000"/>
              <a:gd name="connsiteX382" fmla="*/ 3455859 w 7467600"/>
              <a:gd name="connsiteY382" fmla="*/ 6391301 h 6858000"/>
              <a:gd name="connsiteX383" fmla="*/ 3429112 w 7467600"/>
              <a:gd name="connsiteY383" fmla="*/ 6479469 h 6858000"/>
              <a:gd name="connsiteX384" fmla="*/ 3304862 w 7467600"/>
              <a:gd name="connsiteY384" fmla="*/ 6796476 h 6858000"/>
              <a:gd name="connsiteX385" fmla="*/ 3276071 w 7467600"/>
              <a:gd name="connsiteY385" fmla="*/ 6858000 h 6858000"/>
              <a:gd name="connsiteX386" fmla="*/ 3240805 w 7467600"/>
              <a:gd name="connsiteY386" fmla="*/ 6858000 h 6858000"/>
              <a:gd name="connsiteX387" fmla="*/ 3275917 w 7467600"/>
              <a:gd name="connsiteY387" fmla="*/ 6783192 h 6858000"/>
              <a:gd name="connsiteX388" fmla="*/ 3399358 w 7467600"/>
              <a:gd name="connsiteY388" fmla="*/ 6469011 h 6858000"/>
              <a:gd name="connsiteX389" fmla="*/ 3425650 w 7467600"/>
              <a:gd name="connsiteY389" fmla="*/ 6381333 h 6858000"/>
              <a:gd name="connsiteX390" fmla="*/ 3460661 w 7467600"/>
              <a:gd name="connsiteY390" fmla="*/ 6266763 h 6858000"/>
              <a:gd name="connsiteX391" fmla="*/ 3518021 w 7467600"/>
              <a:gd name="connsiteY391" fmla="*/ 6117298 h 6858000"/>
              <a:gd name="connsiteX392" fmla="*/ 3554035 w 7467600"/>
              <a:gd name="connsiteY392" fmla="*/ 6027832 h 6858000"/>
              <a:gd name="connsiteX393" fmla="*/ 3677174 w 7467600"/>
              <a:gd name="connsiteY393" fmla="*/ 5636351 h 6858000"/>
              <a:gd name="connsiteX394" fmla="*/ 3698819 w 7467600"/>
              <a:gd name="connsiteY394" fmla="*/ 5560503 h 6858000"/>
              <a:gd name="connsiteX395" fmla="*/ 3702094 w 7467600"/>
              <a:gd name="connsiteY395" fmla="*/ 5549194 h 6858000"/>
              <a:gd name="connsiteX396" fmla="*/ 3398355 w 7467600"/>
              <a:gd name="connsiteY396" fmla="*/ 6094603 h 6858000"/>
              <a:gd name="connsiteX397" fmla="*/ 3193941 w 7467600"/>
              <a:gd name="connsiteY397" fmla="*/ 6798775 h 6858000"/>
              <a:gd name="connsiteX398" fmla="*/ 3184140 w 7467600"/>
              <a:gd name="connsiteY398" fmla="*/ 6858000 h 6858000"/>
              <a:gd name="connsiteX399" fmla="*/ 3099978 w 7467600"/>
              <a:gd name="connsiteY399" fmla="*/ 6858000 h 6858000"/>
              <a:gd name="connsiteX400" fmla="*/ 3101556 w 7467600"/>
              <a:gd name="connsiteY400" fmla="*/ 6843337 h 6858000"/>
              <a:gd name="connsiteX401" fmla="*/ 3370162 w 7467600"/>
              <a:gd name="connsiteY401" fmla="*/ 5785550 h 6858000"/>
              <a:gd name="connsiteX402" fmla="*/ 3746477 w 7467600"/>
              <a:gd name="connsiteY402" fmla="*/ 5377889 h 6858000"/>
              <a:gd name="connsiteX403" fmla="*/ 3863399 w 7467600"/>
              <a:gd name="connsiteY403" fmla="*/ 5087257 h 6858000"/>
              <a:gd name="connsiteX404" fmla="*/ 3968712 w 7467600"/>
              <a:gd name="connsiteY404" fmla="*/ 4913989 h 6858000"/>
              <a:gd name="connsiteX405" fmla="*/ 2792390 w 7467600"/>
              <a:gd name="connsiteY405" fmla="*/ 5382974 h 6858000"/>
              <a:gd name="connsiteX406" fmla="*/ 2714982 w 7467600"/>
              <a:gd name="connsiteY406" fmla="*/ 5427051 h 6858000"/>
              <a:gd name="connsiteX407" fmla="*/ 2813361 w 7467600"/>
              <a:gd name="connsiteY407" fmla="*/ 6023912 h 6858000"/>
              <a:gd name="connsiteX408" fmla="*/ 2688430 w 7467600"/>
              <a:gd name="connsiteY408" fmla="*/ 6801564 h 6858000"/>
              <a:gd name="connsiteX409" fmla="*/ 2629626 w 7467600"/>
              <a:gd name="connsiteY409" fmla="*/ 6763394 h 6858000"/>
              <a:gd name="connsiteX410" fmla="*/ 2565328 w 7467600"/>
              <a:gd name="connsiteY410" fmla="*/ 5516399 h 6858000"/>
              <a:gd name="connsiteX411" fmla="*/ 1922999 w 7467600"/>
              <a:gd name="connsiteY411" fmla="*/ 5980343 h 6858000"/>
              <a:gd name="connsiteX412" fmla="*/ 1950261 w 7467600"/>
              <a:gd name="connsiteY412" fmla="*/ 6405858 h 6858000"/>
              <a:gd name="connsiteX413" fmla="*/ 2365554 w 7467600"/>
              <a:gd name="connsiteY413" fmla="*/ 6759107 h 6858000"/>
              <a:gd name="connsiteX414" fmla="*/ 2424142 w 7467600"/>
              <a:gd name="connsiteY414" fmla="*/ 6858000 h 6858000"/>
              <a:gd name="connsiteX415" fmla="*/ 2395994 w 7467600"/>
              <a:gd name="connsiteY415" fmla="*/ 6858000 h 6858000"/>
              <a:gd name="connsiteX416" fmla="*/ 2392863 w 7467600"/>
              <a:gd name="connsiteY416" fmla="*/ 6852964 h 6858000"/>
              <a:gd name="connsiteX417" fmla="*/ 2017589 w 7467600"/>
              <a:gd name="connsiteY417" fmla="*/ 6493982 h 6858000"/>
              <a:gd name="connsiteX418" fmla="*/ 2147336 w 7467600"/>
              <a:gd name="connsiteY418" fmla="*/ 6594052 h 6858000"/>
              <a:gd name="connsiteX419" fmla="*/ 2207047 w 7467600"/>
              <a:gd name="connsiteY419" fmla="*/ 6654540 h 6858000"/>
              <a:gd name="connsiteX420" fmla="*/ 2299106 w 7467600"/>
              <a:gd name="connsiteY420" fmla="*/ 6778931 h 6858000"/>
              <a:gd name="connsiteX421" fmla="*/ 2314430 w 7467600"/>
              <a:gd name="connsiteY421" fmla="*/ 6801144 h 6858000"/>
              <a:gd name="connsiteX422" fmla="*/ 2352406 w 7467600"/>
              <a:gd name="connsiteY422" fmla="*/ 6858000 h 6858000"/>
              <a:gd name="connsiteX423" fmla="*/ 2314492 w 7467600"/>
              <a:gd name="connsiteY423" fmla="*/ 6858000 h 6858000"/>
              <a:gd name="connsiteX424" fmla="*/ 2288095 w 7467600"/>
              <a:gd name="connsiteY424" fmla="*/ 6818030 h 6858000"/>
              <a:gd name="connsiteX425" fmla="*/ 2272768 w 7467600"/>
              <a:gd name="connsiteY425" fmla="*/ 6795822 h 6858000"/>
              <a:gd name="connsiteX426" fmla="*/ 2182715 w 7467600"/>
              <a:gd name="connsiteY426" fmla="*/ 6675071 h 6858000"/>
              <a:gd name="connsiteX427" fmla="*/ 2032061 w 7467600"/>
              <a:gd name="connsiteY427" fmla="*/ 6541380 h 6858000"/>
              <a:gd name="connsiteX428" fmla="*/ 2257220 w 7467600"/>
              <a:gd name="connsiteY428" fmla="*/ 6826257 h 6858000"/>
              <a:gd name="connsiteX429" fmla="*/ 2281324 w 7467600"/>
              <a:gd name="connsiteY429" fmla="*/ 6858000 h 6858000"/>
              <a:gd name="connsiteX430" fmla="*/ 2242860 w 7467600"/>
              <a:gd name="connsiteY430" fmla="*/ 6858000 h 6858000"/>
              <a:gd name="connsiteX431" fmla="*/ 2232818 w 7467600"/>
              <a:gd name="connsiteY431" fmla="*/ 6844926 h 6858000"/>
              <a:gd name="connsiteX432" fmla="*/ 1990172 w 7467600"/>
              <a:gd name="connsiteY432" fmla="*/ 6542121 h 6858000"/>
              <a:gd name="connsiteX433" fmla="*/ 2124090 w 7467600"/>
              <a:gd name="connsiteY433" fmla="*/ 6761017 h 6858000"/>
              <a:gd name="connsiteX434" fmla="*/ 2200380 w 7467600"/>
              <a:gd name="connsiteY434" fmla="*/ 6858000 h 6858000"/>
              <a:gd name="connsiteX435" fmla="*/ 2147507 w 7467600"/>
              <a:gd name="connsiteY435" fmla="*/ 6858000 h 6858000"/>
              <a:gd name="connsiteX436" fmla="*/ 2070668 w 7467600"/>
              <a:gd name="connsiteY436" fmla="*/ 6761520 h 6858000"/>
              <a:gd name="connsiteX437" fmla="*/ 1975142 w 7467600"/>
              <a:gd name="connsiteY437" fmla="*/ 6585570 h 6858000"/>
              <a:gd name="connsiteX438" fmla="*/ 2050035 w 7467600"/>
              <a:gd name="connsiteY438" fmla="*/ 6813345 h 6858000"/>
              <a:gd name="connsiteX439" fmla="*/ 2063025 w 7467600"/>
              <a:gd name="connsiteY439" fmla="*/ 6858000 h 6858000"/>
              <a:gd name="connsiteX440" fmla="*/ 2021675 w 7467600"/>
              <a:gd name="connsiteY440" fmla="*/ 6858000 h 6858000"/>
              <a:gd name="connsiteX441" fmla="*/ 2019308 w 7467600"/>
              <a:gd name="connsiteY441" fmla="*/ 6847118 h 6858000"/>
              <a:gd name="connsiteX442" fmla="*/ 1938835 w 7467600"/>
              <a:gd name="connsiteY442" fmla="*/ 6551160 h 6858000"/>
              <a:gd name="connsiteX443" fmla="*/ 1953230 w 7467600"/>
              <a:gd name="connsiteY443" fmla="*/ 6759699 h 6858000"/>
              <a:gd name="connsiteX444" fmla="*/ 1956763 w 7467600"/>
              <a:gd name="connsiteY444" fmla="*/ 6778191 h 6858000"/>
              <a:gd name="connsiteX445" fmla="*/ 1967925 w 7467600"/>
              <a:gd name="connsiteY445" fmla="*/ 6858000 h 6858000"/>
              <a:gd name="connsiteX446" fmla="*/ 1936622 w 7467600"/>
              <a:gd name="connsiteY446" fmla="*/ 6858000 h 6858000"/>
              <a:gd name="connsiteX447" fmla="*/ 1926261 w 7467600"/>
              <a:gd name="connsiteY447" fmla="*/ 6784064 h 6858000"/>
              <a:gd name="connsiteX448" fmla="*/ 1922724 w 7467600"/>
              <a:gd name="connsiteY448" fmla="*/ 6765577 h 6858000"/>
              <a:gd name="connsiteX449" fmla="*/ 1904650 w 7467600"/>
              <a:gd name="connsiteY449" fmla="*/ 6639616 h 6858000"/>
              <a:gd name="connsiteX450" fmla="*/ 1885273 w 7467600"/>
              <a:gd name="connsiteY450" fmla="*/ 6858000 h 6858000"/>
              <a:gd name="connsiteX451" fmla="*/ 1854363 w 7467600"/>
              <a:gd name="connsiteY451" fmla="*/ 6858000 h 6858000"/>
              <a:gd name="connsiteX452" fmla="*/ 1880391 w 7467600"/>
              <a:gd name="connsiteY452" fmla="*/ 6603796 h 6858000"/>
              <a:gd name="connsiteX453" fmla="*/ 1818273 w 7467600"/>
              <a:gd name="connsiteY453" fmla="*/ 6715729 h 6858000"/>
              <a:gd name="connsiteX454" fmla="*/ 1794691 w 7467600"/>
              <a:gd name="connsiteY454" fmla="*/ 6843239 h 6858000"/>
              <a:gd name="connsiteX455" fmla="*/ 1794914 w 7467600"/>
              <a:gd name="connsiteY455" fmla="*/ 6858000 h 6858000"/>
              <a:gd name="connsiteX456" fmla="*/ 1746128 w 7467600"/>
              <a:gd name="connsiteY456" fmla="*/ 6858000 h 6858000"/>
              <a:gd name="connsiteX457" fmla="*/ 1753934 w 7467600"/>
              <a:gd name="connsiteY457" fmla="*/ 6724796 h 6858000"/>
              <a:gd name="connsiteX458" fmla="*/ 1792053 w 7467600"/>
              <a:gd name="connsiteY458" fmla="*/ 6572396 h 6858000"/>
              <a:gd name="connsiteX459" fmla="*/ 1862248 w 7467600"/>
              <a:gd name="connsiteY459" fmla="*/ 6266397 h 6858000"/>
              <a:gd name="connsiteX460" fmla="*/ 1862250 w 7467600"/>
              <a:gd name="connsiteY460" fmla="*/ 6033531 h 6858000"/>
              <a:gd name="connsiteX461" fmla="*/ 1211999 w 7467600"/>
              <a:gd name="connsiteY461" fmla="*/ 6683610 h 6858000"/>
              <a:gd name="connsiteX462" fmla="*/ 1213266 w 7467600"/>
              <a:gd name="connsiteY462" fmla="*/ 6691947 h 6858000"/>
              <a:gd name="connsiteX463" fmla="*/ 1203370 w 7467600"/>
              <a:gd name="connsiteY463" fmla="*/ 6850676 h 6858000"/>
              <a:gd name="connsiteX464" fmla="*/ 1203671 w 7467600"/>
              <a:gd name="connsiteY464" fmla="*/ 6858000 h 6858000"/>
              <a:gd name="connsiteX465" fmla="*/ 1143180 w 7467600"/>
              <a:gd name="connsiteY465" fmla="*/ 6858000 h 6858000"/>
              <a:gd name="connsiteX466" fmla="*/ 1142176 w 7467600"/>
              <a:gd name="connsiteY466" fmla="*/ 6766045 h 6858000"/>
              <a:gd name="connsiteX467" fmla="*/ 1067484 w 7467600"/>
              <a:gd name="connsiteY467" fmla="*/ 6858000 h 6858000"/>
              <a:gd name="connsiteX468" fmla="*/ 953928 w 7467600"/>
              <a:gd name="connsiteY468" fmla="*/ 6858000 h 6858000"/>
              <a:gd name="connsiteX469" fmla="*/ 959715 w 7467600"/>
              <a:gd name="connsiteY469" fmla="*/ 6850185 h 6858000"/>
              <a:gd name="connsiteX470" fmla="*/ 1483788 w 7467600"/>
              <a:gd name="connsiteY470" fmla="*/ 6259174 h 6858000"/>
              <a:gd name="connsiteX471" fmla="*/ 1100671 w 7467600"/>
              <a:gd name="connsiteY471" fmla="*/ 6252137 h 6858000"/>
              <a:gd name="connsiteX472" fmla="*/ 1090144 w 7467600"/>
              <a:gd name="connsiteY472" fmla="*/ 6256748 h 6858000"/>
              <a:gd name="connsiteX473" fmla="*/ 1095872 w 7467600"/>
              <a:gd name="connsiteY473" fmla="*/ 6271892 h 6858000"/>
              <a:gd name="connsiteX474" fmla="*/ 262785 w 7467600"/>
              <a:gd name="connsiteY474" fmla="*/ 6845450 h 6858000"/>
              <a:gd name="connsiteX475" fmla="*/ 209968 w 7467600"/>
              <a:gd name="connsiteY475" fmla="*/ 6770713 h 6858000"/>
              <a:gd name="connsiteX476" fmla="*/ 873460 w 7467600"/>
              <a:gd name="connsiteY476" fmla="*/ 6253768 h 6858000"/>
              <a:gd name="connsiteX477" fmla="*/ 192686 w 7467600"/>
              <a:gd name="connsiteY477" fmla="*/ 5849257 h 6858000"/>
              <a:gd name="connsiteX478" fmla="*/ 4696 w 7467600"/>
              <a:gd name="connsiteY478" fmla="*/ 5697668 h 6858000"/>
              <a:gd name="connsiteX479" fmla="*/ 0 w 7467600"/>
              <a:gd name="connsiteY479" fmla="*/ 5689984 h 6858000"/>
              <a:gd name="connsiteX480" fmla="*/ 0 w 7467600"/>
              <a:gd name="connsiteY480" fmla="*/ 5513472 h 6858000"/>
              <a:gd name="connsiteX481" fmla="*/ 174101 w 7467600"/>
              <a:gd name="connsiteY481" fmla="*/ 5620277 h 6858000"/>
              <a:gd name="connsiteX482" fmla="*/ 891800 w 7467600"/>
              <a:gd name="connsiteY482" fmla="*/ 6036935 h 6858000"/>
              <a:gd name="connsiteX483" fmla="*/ 1072219 w 7467600"/>
              <a:gd name="connsiteY483" fmla="*/ 6169443 h 6858000"/>
              <a:gd name="connsiteX484" fmla="*/ 1074117 w 7467600"/>
              <a:gd name="connsiteY484" fmla="*/ 6170301 h 6858000"/>
              <a:gd name="connsiteX485" fmla="*/ 1083114 w 7467600"/>
              <a:gd name="connsiteY485" fmla="*/ 6174131 h 6858000"/>
              <a:gd name="connsiteX486" fmla="*/ 1543010 w 7467600"/>
              <a:gd name="connsiteY486" fmla="*/ 6191140 h 6858000"/>
              <a:gd name="connsiteX487" fmla="*/ 1551080 w 7467600"/>
              <a:gd name="connsiteY487" fmla="*/ 6195006 h 6858000"/>
              <a:gd name="connsiteX488" fmla="*/ 2345443 w 7467600"/>
              <a:gd name="connsiteY488" fmla="*/ 5549882 h 6858000"/>
              <a:gd name="connsiteX489" fmla="*/ 1721499 w 7467600"/>
              <a:gd name="connsiteY489" fmla="*/ 5599969 h 6858000"/>
              <a:gd name="connsiteX490" fmla="*/ 767716 w 7467600"/>
              <a:gd name="connsiteY490" fmla="*/ 5472768 h 6858000"/>
              <a:gd name="connsiteX491" fmla="*/ 722147 w 7467600"/>
              <a:gd name="connsiteY491" fmla="*/ 5393091 h 6858000"/>
              <a:gd name="connsiteX492" fmla="*/ 1485552 w 7467600"/>
              <a:gd name="connsiteY492" fmla="*/ 5313202 h 6858000"/>
              <a:gd name="connsiteX493" fmla="*/ 2143004 w 7467600"/>
              <a:gd name="connsiteY493" fmla="*/ 5402420 h 6858000"/>
              <a:gd name="connsiteX494" fmla="*/ 1933391 w 7467600"/>
              <a:gd name="connsiteY494" fmla="*/ 5156971 h 6858000"/>
              <a:gd name="connsiteX495" fmla="*/ 1827118 w 7467600"/>
              <a:gd name="connsiteY495" fmla="*/ 4968410 h 6858000"/>
              <a:gd name="connsiteX496" fmla="*/ 1837349 w 7467600"/>
              <a:gd name="connsiteY496" fmla="*/ 4956357 h 6858000"/>
              <a:gd name="connsiteX497" fmla="*/ 2162835 w 7467600"/>
              <a:gd name="connsiteY497" fmla="*/ 5187853 h 6858000"/>
              <a:gd name="connsiteX498" fmla="*/ 2257167 w 7467600"/>
              <a:gd name="connsiteY498" fmla="*/ 5462123 h 6858000"/>
              <a:gd name="connsiteX499" fmla="*/ 2261598 w 7467600"/>
              <a:gd name="connsiteY499" fmla="*/ 5467998 h 6858000"/>
              <a:gd name="connsiteX500" fmla="*/ 2437177 w 7467600"/>
              <a:gd name="connsiteY500" fmla="*/ 5479608 h 6858000"/>
              <a:gd name="connsiteX501" fmla="*/ 2445247 w 7467600"/>
              <a:gd name="connsiteY501" fmla="*/ 5483476 h 6858000"/>
              <a:gd name="connsiteX502" fmla="*/ 2743626 w 7467600"/>
              <a:gd name="connsiteY502" fmla="*/ 5304819 h 6858000"/>
              <a:gd name="connsiteX503" fmla="*/ 3048102 w 7467600"/>
              <a:gd name="connsiteY503" fmla="*/ 5150595 h 6858000"/>
              <a:gd name="connsiteX504" fmla="*/ 1799414 w 7467600"/>
              <a:gd name="connsiteY504" fmla="*/ 4694732 h 6858000"/>
              <a:gd name="connsiteX505" fmla="*/ 1771735 w 7467600"/>
              <a:gd name="connsiteY505" fmla="*/ 4619929 h 6858000"/>
              <a:gd name="connsiteX506" fmla="*/ 3104273 w 7467600"/>
              <a:gd name="connsiteY506" fmla="*/ 5076159 h 6858000"/>
              <a:gd name="connsiteX507" fmla="*/ 3113245 w 7467600"/>
              <a:gd name="connsiteY507" fmla="*/ 5090705 h 6858000"/>
              <a:gd name="connsiteX508" fmla="*/ 3126294 w 7467600"/>
              <a:gd name="connsiteY508" fmla="*/ 5114400 h 6858000"/>
              <a:gd name="connsiteX509" fmla="*/ 3937433 w 7467600"/>
              <a:gd name="connsiteY509" fmla="*/ 4830473 h 6858000"/>
              <a:gd name="connsiteX510" fmla="*/ 3590475 w 7467600"/>
              <a:gd name="connsiteY510" fmla="*/ 4597974 h 6858000"/>
              <a:gd name="connsiteX511" fmla="*/ 3100264 w 7467600"/>
              <a:gd name="connsiteY511" fmla="*/ 4579845 h 6858000"/>
              <a:gd name="connsiteX512" fmla="*/ 2183576 w 7467600"/>
              <a:gd name="connsiteY512" fmla="*/ 4227150 h 6858000"/>
              <a:gd name="connsiteX513" fmla="*/ 2151029 w 7467600"/>
              <a:gd name="connsiteY513" fmla="*/ 4146947 h 6858000"/>
              <a:gd name="connsiteX514" fmla="*/ 3563434 w 7467600"/>
              <a:gd name="connsiteY514" fmla="*/ 4469115 h 6858000"/>
              <a:gd name="connsiteX515" fmla="*/ 3177952 w 7467600"/>
              <a:gd name="connsiteY515" fmla="*/ 3657386 h 6858000"/>
              <a:gd name="connsiteX516" fmla="*/ 3189263 w 7467600"/>
              <a:gd name="connsiteY516" fmla="*/ 3625726 h 6858000"/>
              <a:gd name="connsiteX517" fmla="*/ 3560912 w 7467600"/>
              <a:gd name="connsiteY517" fmla="*/ 4079863 h 6858000"/>
              <a:gd name="connsiteX518" fmla="*/ 3626636 w 7467600"/>
              <a:gd name="connsiteY518" fmla="*/ 4512230 h 6858000"/>
              <a:gd name="connsiteX519" fmla="*/ 3653088 w 7467600"/>
              <a:gd name="connsiteY519" fmla="*/ 4521417 h 6858000"/>
              <a:gd name="connsiteX520" fmla="*/ 3988128 w 7467600"/>
              <a:gd name="connsiteY520" fmla="*/ 4817267 h 6858000"/>
              <a:gd name="connsiteX521" fmla="*/ 4830582 w 7467600"/>
              <a:gd name="connsiteY521" fmla="*/ 4676000 h 6858000"/>
              <a:gd name="connsiteX522" fmla="*/ 4830100 w 7467600"/>
              <a:gd name="connsiteY522" fmla="*/ 4675554 h 6858000"/>
              <a:gd name="connsiteX523" fmla="*/ 4036318 w 7467600"/>
              <a:gd name="connsiteY523" fmla="*/ 4147013 h 6858000"/>
              <a:gd name="connsiteX524" fmla="*/ 3432098 w 7467600"/>
              <a:gd name="connsiteY524" fmla="*/ 3537312 h 6858000"/>
              <a:gd name="connsiteX525" fmla="*/ 3446761 w 7467600"/>
              <a:gd name="connsiteY525" fmla="*/ 3461278 h 6858000"/>
              <a:gd name="connsiteX526" fmla="*/ 4419733 w 7467600"/>
              <a:gd name="connsiteY526" fmla="*/ 3963555 h 6858000"/>
              <a:gd name="connsiteX527" fmla="*/ 4781371 w 7467600"/>
              <a:gd name="connsiteY527" fmla="*/ 4458604 h 6858000"/>
              <a:gd name="connsiteX528" fmla="*/ 4780440 w 7467600"/>
              <a:gd name="connsiteY528" fmla="*/ 4470290 h 6858000"/>
              <a:gd name="connsiteX529" fmla="*/ 4898954 w 7467600"/>
              <a:gd name="connsiteY529" fmla="*/ 4662092 h 6858000"/>
              <a:gd name="connsiteX530" fmla="*/ 4900699 w 7467600"/>
              <a:gd name="connsiteY530" fmla="*/ 4670867 h 6858000"/>
              <a:gd name="connsiteX531" fmla="*/ 5714511 w 7467600"/>
              <a:gd name="connsiteY531" fmla="*/ 4663483 h 6858000"/>
              <a:gd name="connsiteX532" fmla="*/ 5464793 w 7467600"/>
              <a:gd name="connsiteY532" fmla="*/ 4393556 h 6858000"/>
              <a:gd name="connsiteX533" fmla="*/ 5461897 w 7467600"/>
              <a:gd name="connsiteY533" fmla="*/ 4390879 h 6858000"/>
              <a:gd name="connsiteX534" fmla="*/ 4294126 w 7467600"/>
              <a:gd name="connsiteY534" fmla="*/ 3303048 h 6858000"/>
              <a:gd name="connsiteX535" fmla="*/ 4305321 w 7467600"/>
              <a:gd name="connsiteY535" fmla="*/ 3256953 h 6858000"/>
              <a:gd name="connsiteX536" fmla="*/ 4949299 w 7467600"/>
              <a:gd name="connsiteY536" fmla="*/ 3766336 h 6858000"/>
              <a:gd name="connsiteX537" fmla="*/ 5291452 w 7467600"/>
              <a:gd name="connsiteY537" fmla="*/ 4076801 h 6858000"/>
              <a:gd name="connsiteX538" fmla="*/ 5434998 w 7467600"/>
              <a:gd name="connsiteY538" fmla="*/ 4254100 h 6858000"/>
              <a:gd name="connsiteX539" fmla="*/ 5351015 w 7467600"/>
              <a:gd name="connsiteY539" fmla="*/ 3760989 h 6858000"/>
              <a:gd name="connsiteX540" fmla="*/ 5413780 w 7467600"/>
              <a:gd name="connsiteY540" fmla="*/ 2966265 h 6858000"/>
              <a:gd name="connsiteX541" fmla="*/ 5425627 w 7467600"/>
              <a:gd name="connsiteY541" fmla="*/ 2954192 h 6858000"/>
              <a:gd name="connsiteX542" fmla="*/ 6604735 w 7467600"/>
              <a:gd name="connsiteY542" fmla="*/ 2041381 h 6858000"/>
              <a:gd name="connsiteX543" fmla="*/ 7204487 w 7467600"/>
              <a:gd name="connsiteY543" fmla="*/ 2742112 h 6858000"/>
              <a:gd name="connsiteX544" fmla="*/ 7131592 w 7467600"/>
              <a:gd name="connsiteY544" fmla="*/ 2672096 h 6858000"/>
              <a:gd name="connsiteX545" fmla="*/ 6996344 w 7467600"/>
              <a:gd name="connsiteY545" fmla="*/ 2518310 h 6858000"/>
              <a:gd name="connsiteX546" fmla="*/ 6735495 w 7467600"/>
              <a:gd name="connsiteY546" fmla="*/ 2196890 h 6858000"/>
              <a:gd name="connsiteX547" fmla="*/ 6721901 w 7467600"/>
              <a:gd name="connsiteY547" fmla="*/ 2179274 h 6858000"/>
              <a:gd name="connsiteX548" fmla="*/ 6604735 w 7467600"/>
              <a:gd name="connsiteY548" fmla="*/ 2041381 h 6858000"/>
              <a:gd name="connsiteX549" fmla="*/ 6591670 w 7467600"/>
              <a:gd name="connsiteY549" fmla="*/ 1988277 h 6858000"/>
              <a:gd name="connsiteX550" fmla="*/ 6747349 w 7467600"/>
              <a:gd name="connsiteY550" fmla="*/ 2160069 h 6858000"/>
              <a:gd name="connsiteX551" fmla="*/ 6760943 w 7467600"/>
              <a:gd name="connsiteY551" fmla="*/ 2177686 h 6858000"/>
              <a:gd name="connsiteX552" fmla="*/ 7021065 w 7467600"/>
              <a:gd name="connsiteY552" fmla="*/ 2498102 h 6858000"/>
              <a:gd name="connsiteX553" fmla="*/ 7155223 w 7467600"/>
              <a:gd name="connsiteY553" fmla="*/ 2650386 h 6858000"/>
              <a:gd name="connsiteX554" fmla="*/ 7203167 w 7467600"/>
              <a:gd name="connsiteY554" fmla="*/ 2697288 h 6858000"/>
              <a:gd name="connsiteX555" fmla="*/ 6937703 w 7467600"/>
              <a:gd name="connsiteY555" fmla="*/ 2321981 h 6858000"/>
              <a:gd name="connsiteX556" fmla="*/ 6591670 w 7467600"/>
              <a:gd name="connsiteY556" fmla="*/ 1988277 h 6858000"/>
              <a:gd name="connsiteX557" fmla="*/ 5798671 w 7467600"/>
              <a:gd name="connsiteY557" fmla="*/ 1981601 h 6858000"/>
              <a:gd name="connsiteX558" fmla="*/ 5754709 w 7467600"/>
              <a:gd name="connsiteY558" fmla="*/ 2071454 h 6858000"/>
              <a:gd name="connsiteX559" fmla="*/ 5763044 w 7467600"/>
              <a:gd name="connsiteY559" fmla="*/ 2842206 h 6858000"/>
              <a:gd name="connsiteX560" fmla="*/ 5764974 w 7467600"/>
              <a:gd name="connsiteY560" fmla="*/ 2799609 h 6858000"/>
              <a:gd name="connsiteX561" fmla="*/ 5767665 w 7467600"/>
              <a:gd name="connsiteY561" fmla="*/ 2666409 h 6858000"/>
              <a:gd name="connsiteX562" fmla="*/ 5763055 w 7467600"/>
              <a:gd name="connsiteY562" fmla="*/ 2579705 h 6858000"/>
              <a:gd name="connsiteX563" fmla="*/ 5758079 w 7467600"/>
              <a:gd name="connsiteY563" fmla="*/ 2492508 h 6858000"/>
              <a:gd name="connsiteX564" fmla="*/ 5779325 w 7467600"/>
              <a:gd name="connsiteY564" fmla="*/ 2197069 h 6858000"/>
              <a:gd name="connsiteX565" fmla="*/ 5798671 w 7467600"/>
              <a:gd name="connsiteY565" fmla="*/ 1981601 h 6858000"/>
              <a:gd name="connsiteX566" fmla="*/ 5829202 w 7467600"/>
              <a:gd name="connsiteY566" fmla="*/ 1971679 h 6858000"/>
              <a:gd name="connsiteX567" fmla="*/ 5809558 w 7467600"/>
              <a:gd name="connsiteY567" fmla="*/ 2198043 h 6858000"/>
              <a:gd name="connsiteX568" fmla="*/ 5788653 w 7467600"/>
              <a:gd name="connsiteY568" fmla="*/ 2489430 h 6858000"/>
              <a:gd name="connsiteX569" fmla="*/ 5793439 w 7467600"/>
              <a:gd name="connsiteY569" fmla="*/ 2575235 h 6858000"/>
              <a:gd name="connsiteX570" fmla="*/ 5796837 w 7467600"/>
              <a:gd name="connsiteY570" fmla="*/ 2637633 h 6858000"/>
              <a:gd name="connsiteX571" fmla="*/ 5818614 w 7467600"/>
              <a:gd name="connsiteY571" fmla="*/ 2473055 h 6858000"/>
              <a:gd name="connsiteX572" fmla="*/ 5829202 w 7467600"/>
              <a:gd name="connsiteY572" fmla="*/ 1971679 h 6858000"/>
              <a:gd name="connsiteX573" fmla="*/ 5911389 w 7467600"/>
              <a:gd name="connsiteY573" fmla="*/ 1898371 h 6858000"/>
              <a:gd name="connsiteX574" fmla="*/ 6237627 w 7467600"/>
              <a:gd name="connsiteY574" fmla="*/ 2231921 h 6858000"/>
              <a:gd name="connsiteX575" fmla="*/ 5911389 w 7467600"/>
              <a:gd name="connsiteY575" fmla="*/ 1898371 h 6858000"/>
              <a:gd name="connsiteX576" fmla="*/ 6944437 w 7467600"/>
              <a:gd name="connsiteY576" fmla="*/ 1575402 h 6858000"/>
              <a:gd name="connsiteX577" fmla="*/ 6304730 w 7467600"/>
              <a:gd name="connsiteY577" fmla="*/ 1766654 h 6858000"/>
              <a:gd name="connsiteX578" fmla="*/ 6944437 w 7467600"/>
              <a:gd name="connsiteY578" fmla="*/ 1575402 h 6858000"/>
              <a:gd name="connsiteX579" fmla="*/ 7019523 w 7467600"/>
              <a:gd name="connsiteY579" fmla="*/ 1519450 h 6858000"/>
              <a:gd name="connsiteX580" fmla="*/ 6298091 w 7467600"/>
              <a:gd name="connsiteY580" fmla="*/ 1737122 h 6858000"/>
              <a:gd name="connsiteX581" fmla="*/ 7019523 w 7467600"/>
              <a:gd name="connsiteY581" fmla="*/ 1519450 h 6858000"/>
              <a:gd name="connsiteX582" fmla="*/ 2399523 w 7467600"/>
              <a:gd name="connsiteY582" fmla="*/ 1428234 h 6858000"/>
              <a:gd name="connsiteX583" fmla="*/ 2224982 w 7467600"/>
              <a:gd name="connsiteY583" fmla="*/ 1826201 h 6858000"/>
              <a:gd name="connsiteX584" fmla="*/ 2096099 w 7467600"/>
              <a:gd name="connsiteY584" fmla="*/ 2345900 h 6858000"/>
              <a:gd name="connsiteX585" fmla="*/ 2283317 w 7467600"/>
              <a:gd name="connsiteY585" fmla="*/ 1796925 h 6858000"/>
              <a:gd name="connsiteX586" fmla="*/ 2399523 w 7467600"/>
              <a:gd name="connsiteY586" fmla="*/ 1428234 h 6858000"/>
              <a:gd name="connsiteX587" fmla="*/ 2448558 w 7467600"/>
              <a:gd name="connsiteY587" fmla="*/ 1373435 h 6858000"/>
              <a:gd name="connsiteX588" fmla="*/ 2312521 w 7467600"/>
              <a:gd name="connsiteY588" fmla="*/ 1806140 h 6858000"/>
              <a:gd name="connsiteX589" fmla="*/ 2127533 w 7467600"/>
              <a:gd name="connsiteY589" fmla="*/ 2348380 h 6858000"/>
              <a:gd name="connsiteX590" fmla="*/ 2358080 w 7467600"/>
              <a:gd name="connsiteY590" fmla="*/ 1866134 h 6858000"/>
              <a:gd name="connsiteX591" fmla="*/ 2407436 w 7467600"/>
              <a:gd name="connsiteY591" fmla="*/ 1651070 h 6858000"/>
              <a:gd name="connsiteX592" fmla="*/ 2448558 w 7467600"/>
              <a:gd name="connsiteY592" fmla="*/ 1373435 h 6858000"/>
              <a:gd name="connsiteX593" fmla="*/ 278707 w 7467600"/>
              <a:gd name="connsiteY593" fmla="*/ 1352270 h 6858000"/>
              <a:gd name="connsiteX594" fmla="*/ 321570 w 7467600"/>
              <a:gd name="connsiteY594" fmla="*/ 1861610 h 6858000"/>
              <a:gd name="connsiteX595" fmla="*/ 294281 w 7467600"/>
              <a:gd name="connsiteY595" fmla="*/ 1440658 h 6858000"/>
              <a:gd name="connsiteX596" fmla="*/ 278707 w 7467600"/>
              <a:gd name="connsiteY596" fmla="*/ 1352270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5236 w 7467600"/>
              <a:gd name="connsiteY631" fmla="*/ 1268632 h 6858000"/>
              <a:gd name="connsiteX632" fmla="*/ 6516292 w 7467600"/>
              <a:gd name="connsiteY632" fmla="*/ 1263064 h 6858000"/>
              <a:gd name="connsiteX633" fmla="*/ 5736320 w 7467600"/>
              <a:gd name="connsiteY633" fmla="*/ 1501803 h 6858000"/>
              <a:gd name="connsiteX634" fmla="*/ 6516292 w 7467600"/>
              <a:gd name="connsiteY634" fmla="*/ 1263064 h 6858000"/>
              <a:gd name="connsiteX635" fmla="*/ 291466 w 7467600"/>
              <a:gd name="connsiteY635" fmla="*/ 1250369 h 6858000"/>
              <a:gd name="connsiteX636" fmla="*/ 323180 w 7467600"/>
              <a:gd name="connsiteY636" fmla="*/ 1435283 h 6858000"/>
              <a:gd name="connsiteX637" fmla="*/ 349381 w 7467600"/>
              <a:gd name="connsiteY637" fmla="*/ 1875041 h 6858000"/>
              <a:gd name="connsiteX638" fmla="*/ 374363 w 7467600"/>
              <a:gd name="connsiteY638" fmla="*/ 1506494 h 6858000"/>
              <a:gd name="connsiteX639" fmla="*/ 302168 w 7467600"/>
              <a:gd name="connsiteY639" fmla="*/ 1274495 h 6858000"/>
              <a:gd name="connsiteX640" fmla="*/ 291466 w 7467600"/>
              <a:gd name="connsiteY640" fmla="*/ 1250369 h 6858000"/>
              <a:gd name="connsiteX641" fmla="*/ 678222 w 7467600"/>
              <a:gd name="connsiteY641" fmla="*/ 1248670 h 6858000"/>
              <a:gd name="connsiteX642" fmla="*/ 775536 w 7467600"/>
              <a:gd name="connsiteY642" fmla="*/ 1388015 h 6858000"/>
              <a:gd name="connsiteX643" fmla="*/ 894529 w 7467600"/>
              <a:gd name="connsiteY643" fmla="*/ 1567739 h 6858000"/>
              <a:gd name="connsiteX644" fmla="*/ 948000 w 7467600"/>
              <a:gd name="connsiteY644" fmla="*/ 1663088 h 6858000"/>
              <a:gd name="connsiteX645" fmla="*/ 1006812 w 7467600"/>
              <a:gd name="connsiteY645" fmla="*/ 1767683 h 6858000"/>
              <a:gd name="connsiteX646" fmla="*/ 1149133 w 7467600"/>
              <a:gd name="connsiteY646" fmla="*/ 1971513 h 6858000"/>
              <a:gd name="connsiteX647" fmla="*/ 1333952 w 7467600"/>
              <a:gd name="connsiteY647" fmla="*/ 2251620 h 6858000"/>
              <a:gd name="connsiteX648" fmla="*/ 1337329 w 7467600"/>
              <a:gd name="connsiteY648" fmla="*/ 2258350 h 6858000"/>
              <a:gd name="connsiteX649" fmla="*/ 1014726 w 7467600"/>
              <a:gd name="connsiteY649" fmla="*/ 1615556 h 6858000"/>
              <a:gd name="connsiteX650" fmla="*/ 678222 w 7467600"/>
              <a:gd name="connsiteY650" fmla="*/ 1248670 h 6858000"/>
              <a:gd name="connsiteX651" fmla="*/ 6691602 w 7467600"/>
              <a:gd name="connsiteY651" fmla="*/ 1140573 h 6858000"/>
              <a:gd name="connsiteX652" fmla="*/ 6571100 w 7467600"/>
              <a:gd name="connsiteY652" fmla="*/ 1183662 h 6858000"/>
              <a:gd name="connsiteX653" fmla="*/ 6241687 w 7467600"/>
              <a:gd name="connsiteY653" fmla="*/ 1257600 h 6858000"/>
              <a:gd name="connsiteX654" fmla="*/ 5693009 w 7467600"/>
              <a:gd name="connsiteY654" fmla="*/ 1478256 h 6858000"/>
              <a:gd name="connsiteX655" fmla="*/ 6548420 w 7467600"/>
              <a:gd name="connsiteY655" fmla="*/ 1214599 h 6858000"/>
              <a:gd name="connsiteX656" fmla="*/ 6605473 w 7467600"/>
              <a:gd name="connsiteY656" fmla="*/ 1184686 h 6858000"/>
              <a:gd name="connsiteX657" fmla="*/ 6691602 w 7467600"/>
              <a:gd name="connsiteY657" fmla="*/ 1140573 h 6858000"/>
              <a:gd name="connsiteX658" fmla="*/ 4002475 w 7467600"/>
              <a:gd name="connsiteY658" fmla="*/ 1037802 h 6858000"/>
              <a:gd name="connsiteX659" fmla="*/ 4000324 w 7467600"/>
              <a:gd name="connsiteY659" fmla="*/ 1039362 h 6858000"/>
              <a:gd name="connsiteX660" fmla="*/ 4002862 w 7467600"/>
              <a:gd name="connsiteY660" fmla="*/ 1042866 h 6858000"/>
              <a:gd name="connsiteX661" fmla="*/ 4002475 w 7467600"/>
              <a:gd name="connsiteY661" fmla="*/ 1037802 h 6858000"/>
              <a:gd name="connsiteX662" fmla="*/ 506322 w 7467600"/>
              <a:gd name="connsiteY662" fmla="*/ 1020997 h 6858000"/>
              <a:gd name="connsiteX663" fmla="*/ 533068 w 7467600"/>
              <a:gd name="connsiteY663" fmla="*/ 1029409 h 6858000"/>
              <a:gd name="connsiteX664" fmla="*/ 1232525 w 7467600"/>
              <a:gd name="connsiteY664" fmla="*/ 1804675 h 6858000"/>
              <a:gd name="connsiteX665" fmla="*/ 1388858 w 7467600"/>
              <a:gd name="connsiteY665" fmla="*/ 2368011 h 6858000"/>
              <a:gd name="connsiteX666" fmla="*/ 1384098 w 7467600"/>
              <a:gd name="connsiteY666" fmla="*/ 2378125 h 6858000"/>
              <a:gd name="connsiteX667" fmla="*/ 1425393 w 7467600"/>
              <a:gd name="connsiteY667" fmla="*/ 2589124 h 6858000"/>
              <a:gd name="connsiteX668" fmla="*/ 1424001 w 7467600"/>
              <a:gd name="connsiteY668" fmla="*/ 2597541 h 6858000"/>
              <a:gd name="connsiteX669" fmla="*/ 2152729 w 7467600"/>
              <a:gd name="connsiteY669" fmla="*/ 2864487 h 6858000"/>
              <a:gd name="connsiteX670" fmla="*/ 2020609 w 7467600"/>
              <a:gd name="connsiteY670" fmla="*/ 2539671 h 6858000"/>
              <a:gd name="connsiteX671" fmla="*/ 2018920 w 7467600"/>
              <a:gd name="connsiteY671" fmla="*/ 2536309 h 6858000"/>
              <a:gd name="connsiteX672" fmla="*/ 1342441 w 7467600"/>
              <a:gd name="connsiteY672" fmla="*/ 1173017 h 6858000"/>
              <a:gd name="connsiteX673" fmla="*/ 1367925 w 7467600"/>
              <a:gd name="connsiteY673" fmla="*/ 1135648 h 6858000"/>
              <a:gd name="connsiteX674" fmla="*/ 1771401 w 7467600"/>
              <a:gd name="connsiteY674" fmla="*/ 1806673 h 6858000"/>
              <a:gd name="connsiteX675" fmla="*/ 1972385 w 7467600"/>
              <a:gd name="connsiteY675" fmla="*/ 2198735 h 6858000"/>
              <a:gd name="connsiteX676" fmla="*/ 2040892 w 7467600"/>
              <a:gd name="connsiteY676" fmla="*/ 2405205 h 6858000"/>
              <a:gd name="connsiteX677" fmla="*/ 2131689 w 7467600"/>
              <a:gd name="connsiteY677" fmla="*/ 1936926 h 6858000"/>
              <a:gd name="connsiteX678" fmla="*/ 2454820 w 7467600"/>
              <a:gd name="connsiteY678" fmla="*/ 1248808 h 6858000"/>
              <a:gd name="connsiteX679" fmla="*/ 2492512 w 7467600"/>
              <a:gd name="connsiteY679" fmla="*/ 1302920 h 6858000"/>
              <a:gd name="connsiteX680" fmla="*/ 2081216 w 7467600"/>
              <a:gd name="connsiteY680" fmla="*/ 2527513 h 6858000"/>
              <a:gd name="connsiteX681" fmla="*/ 2081211 w 7467600"/>
              <a:gd name="connsiteY681" fmla="*/ 2528916 h 6858000"/>
              <a:gd name="connsiteX682" fmla="*/ 2199067 w 7467600"/>
              <a:gd name="connsiteY682" fmla="*/ 2884061 h 6858000"/>
              <a:gd name="connsiteX683" fmla="*/ 3192586 w 7467600"/>
              <a:gd name="connsiteY683" fmla="*/ 3411496 h 6858000"/>
              <a:gd name="connsiteX684" fmla="*/ 3182620 w 7467600"/>
              <a:gd name="connsiteY684" fmla="*/ 3483279 h 6858000"/>
              <a:gd name="connsiteX685" fmla="*/ 2435119 w 7467600"/>
              <a:gd name="connsiteY685" fmla="*/ 3080173 h 6858000"/>
              <a:gd name="connsiteX686" fmla="*/ 2410152 w 7467600"/>
              <a:gd name="connsiteY686" fmla="*/ 3063751 h 6858000"/>
              <a:gd name="connsiteX687" fmla="*/ 2408099 w 7467600"/>
              <a:gd name="connsiteY687" fmla="*/ 3064403 h 6858000"/>
              <a:gd name="connsiteX688" fmla="*/ 2407218 w 7467600"/>
              <a:gd name="connsiteY688" fmla="*/ 3070324 h 6858000"/>
              <a:gd name="connsiteX689" fmla="*/ 2380138 w 7467600"/>
              <a:gd name="connsiteY689" fmla="*/ 3099341 h 6858000"/>
              <a:gd name="connsiteX690" fmla="*/ 1765923 w 7467600"/>
              <a:gd name="connsiteY690" fmla="*/ 3581043 h 6858000"/>
              <a:gd name="connsiteX691" fmla="*/ 1702258 w 7467600"/>
              <a:gd name="connsiteY691" fmla="*/ 3612286 h 6858000"/>
              <a:gd name="connsiteX692" fmla="*/ 1538370 w 7467600"/>
              <a:gd name="connsiteY692" fmla="*/ 3811804 h 6858000"/>
              <a:gd name="connsiteX693" fmla="*/ 542867 w 7467600"/>
              <a:gd name="connsiteY693" fmla="*/ 4944092 h 6858000"/>
              <a:gd name="connsiteX694" fmla="*/ 515800 w 7467600"/>
              <a:gd name="connsiteY694" fmla="*/ 4862180 h 6858000"/>
              <a:gd name="connsiteX695" fmla="*/ 909145 w 7467600"/>
              <a:gd name="connsiteY695" fmla="*/ 4199225 h 6858000"/>
              <a:gd name="connsiteX696" fmla="*/ 1214067 w 7467600"/>
              <a:gd name="connsiteY696" fmla="*/ 3908561 h 6858000"/>
              <a:gd name="connsiteX697" fmla="*/ 640967 w 7467600"/>
              <a:gd name="connsiteY697" fmla="*/ 4105601 h 6858000"/>
              <a:gd name="connsiteX698" fmla="*/ 112563 w 7467600"/>
              <a:gd name="connsiteY698" fmla="*/ 4396952 h 6858000"/>
              <a:gd name="connsiteX699" fmla="*/ 0 w 7467600"/>
              <a:gd name="connsiteY699" fmla="*/ 4466006 h 6858000"/>
              <a:gd name="connsiteX700" fmla="*/ 0 w 7467600"/>
              <a:gd name="connsiteY700" fmla="*/ 4233763 h 6858000"/>
              <a:gd name="connsiteX701" fmla="*/ 36881 w 7467600"/>
              <a:gd name="connsiteY701" fmla="*/ 4200118 h 6858000"/>
              <a:gd name="connsiteX702" fmla="*/ 910534 w 7467600"/>
              <a:gd name="connsiteY702" fmla="*/ 3629753 h 6858000"/>
              <a:gd name="connsiteX703" fmla="*/ 1578717 w 7467600"/>
              <a:gd name="connsiteY703" fmla="*/ 3575982 h 6858000"/>
              <a:gd name="connsiteX704" fmla="*/ 2338780 w 7467600"/>
              <a:gd name="connsiteY704" fmla="*/ 3033725 h 6858000"/>
              <a:gd name="connsiteX705" fmla="*/ 1807991 w 7467600"/>
              <a:gd name="connsiteY705" fmla="*/ 2807184 h 6858000"/>
              <a:gd name="connsiteX706" fmla="*/ 1416358 w 7467600"/>
              <a:gd name="connsiteY706" fmla="*/ 3112571 h 6858000"/>
              <a:gd name="connsiteX707" fmla="*/ 939066 w 7467600"/>
              <a:gd name="connsiteY707" fmla="*/ 3378798 h 6858000"/>
              <a:gd name="connsiteX708" fmla="*/ 115099 w 7467600"/>
              <a:gd name="connsiteY708" fmla="*/ 3607650 h 6858000"/>
              <a:gd name="connsiteX709" fmla="*/ 97284 w 7467600"/>
              <a:gd name="connsiteY709" fmla="*/ 3520393 h 6858000"/>
              <a:gd name="connsiteX710" fmla="*/ 922050 w 7467600"/>
              <a:gd name="connsiteY710" fmla="*/ 3074867 h 6858000"/>
              <a:gd name="connsiteX711" fmla="*/ 1405265 w 7467600"/>
              <a:gd name="connsiteY711" fmla="*/ 3016319 h 6858000"/>
              <a:gd name="connsiteX712" fmla="*/ 1407512 w 7467600"/>
              <a:gd name="connsiteY712" fmla="*/ 3018001 h 6858000"/>
              <a:gd name="connsiteX713" fmla="*/ 1726266 w 7467600"/>
              <a:gd name="connsiteY713" fmla="*/ 2777274 h 6858000"/>
              <a:gd name="connsiteX714" fmla="*/ 625390 w 7467600"/>
              <a:gd name="connsiteY714" fmla="*/ 2514541 h 6858000"/>
              <a:gd name="connsiteX715" fmla="*/ 619799 w 7467600"/>
              <a:gd name="connsiteY715" fmla="*/ 2527180 h 6858000"/>
              <a:gd name="connsiteX716" fmla="*/ 310030 w 7467600"/>
              <a:gd name="connsiteY716" fmla="*/ 2771818 h 6858000"/>
              <a:gd name="connsiteX717" fmla="*/ 173877 w 7467600"/>
              <a:gd name="connsiteY717" fmla="*/ 2937056 h 6858000"/>
              <a:gd name="connsiteX718" fmla="*/ 77889 w 7467600"/>
              <a:gd name="connsiteY718" fmla="*/ 3138440 h 6858000"/>
              <a:gd name="connsiteX719" fmla="*/ 0 w 7467600"/>
              <a:gd name="connsiteY719" fmla="*/ 3271395 h 6858000"/>
              <a:gd name="connsiteX720" fmla="*/ 0 w 7467600"/>
              <a:gd name="connsiteY720" fmla="*/ 3153002 h 6858000"/>
              <a:gd name="connsiteX721" fmla="*/ 2386 w 7467600"/>
              <a:gd name="connsiteY721" fmla="*/ 3149203 h 6858000"/>
              <a:gd name="connsiteX722" fmla="*/ 89753 w 7467600"/>
              <a:gd name="connsiteY722" fmla="*/ 2987702 h 6858000"/>
              <a:gd name="connsiteX723" fmla="*/ 76869 w 7467600"/>
              <a:gd name="connsiteY723" fmla="*/ 3005404 h 6858000"/>
              <a:gd name="connsiteX724" fmla="*/ 32049 w 7467600"/>
              <a:gd name="connsiteY724" fmla="*/ 3065814 h 6858000"/>
              <a:gd name="connsiteX725" fmla="*/ 0 w 7467600"/>
              <a:gd name="connsiteY725" fmla="*/ 3108744 h 6858000"/>
              <a:gd name="connsiteX726" fmla="*/ 0 w 7467600"/>
              <a:gd name="connsiteY726" fmla="*/ 3058059 h 6858000"/>
              <a:gd name="connsiteX727" fmla="*/ 7610 w 7467600"/>
              <a:gd name="connsiteY727" fmla="*/ 3047889 h 6858000"/>
              <a:gd name="connsiteX728" fmla="*/ 52419 w 7467600"/>
              <a:gd name="connsiteY728" fmla="*/ 2987479 h 6858000"/>
              <a:gd name="connsiteX729" fmla="*/ 59142 w 7467600"/>
              <a:gd name="connsiteY729" fmla="*/ 2978488 h 6858000"/>
              <a:gd name="connsiteX730" fmla="*/ 0 w 7467600"/>
              <a:gd name="connsiteY730" fmla="*/ 3015334 h 6858000"/>
              <a:gd name="connsiteX731" fmla="*/ 0 w 7467600"/>
              <a:gd name="connsiteY731" fmla="*/ 2914286 h 6858000"/>
              <a:gd name="connsiteX732" fmla="*/ 36383 w 7467600"/>
              <a:gd name="connsiteY732" fmla="*/ 2901128 h 6858000"/>
              <a:gd name="connsiteX733" fmla="*/ 156329 w 7467600"/>
              <a:gd name="connsiteY733" fmla="*/ 2840533 h 6858000"/>
              <a:gd name="connsiteX734" fmla="*/ 358355 w 7467600"/>
              <a:gd name="connsiteY734" fmla="*/ 2620471 h 6858000"/>
              <a:gd name="connsiteX735" fmla="*/ 510577 w 7467600"/>
              <a:gd name="connsiteY735" fmla="*/ 2501244 h 6858000"/>
              <a:gd name="connsiteX736" fmla="*/ 211967 w 7467600"/>
              <a:gd name="connsiteY736" fmla="*/ 2479171 h 6858000"/>
              <a:gd name="connsiteX737" fmla="*/ 0 w 7467600"/>
              <a:gd name="connsiteY737" fmla="*/ 2476398 h 6858000"/>
              <a:gd name="connsiteX738" fmla="*/ 0 w 7467600"/>
              <a:gd name="connsiteY738" fmla="*/ 2389189 h 6858000"/>
              <a:gd name="connsiteX739" fmla="*/ 103062 w 7467600"/>
              <a:gd name="connsiteY739" fmla="*/ 2389518 h 6858000"/>
              <a:gd name="connsiteX740" fmla="*/ 510734 w 7467600"/>
              <a:gd name="connsiteY740" fmla="*/ 2416201 h 6858000"/>
              <a:gd name="connsiteX741" fmla="*/ 279257 w 7467600"/>
              <a:gd name="connsiteY741" fmla="*/ 2092102 h 6858000"/>
              <a:gd name="connsiteX742" fmla="*/ 65265 w 7467600"/>
              <a:gd name="connsiteY742" fmla="*/ 2006049 h 6858000"/>
              <a:gd name="connsiteX743" fmla="*/ 0 w 7467600"/>
              <a:gd name="connsiteY743" fmla="*/ 1982532 h 6858000"/>
              <a:gd name="connsiteX744" fmla="*/ 0 w 7467600"/>
              <a:gd name="connsiteY744" fmla="*/ 1912789 h 6858000"/>
              <a:gd name="connsiteX745" fmla="*/ 97460 w 7467600"/>
              <a:gd name="connsiteY745" fmla="*/ 1953725 h 6858000"/>
              <a:gd name="connsiteX746" fmla="*/ 221272 w 7467600"/>
              <a:gd name="connsiteY746" fmla="*/ 1980766 h 6858000"/>
              <a:gd name="connsiteX747" fmla="*/ 116765 w 7467600"/>
              <a:gd name="connsiteY747" fmla="*/ 1911033 h 6858000"/>
              <a:gd name="connsiteX748" fmla="*/ 16405 w 7467600"/>
              <a:gd name="connsiteY748" fmla="*/ 1803412 h 6858000"/>
              <a:gd name="connsiteX749" fmla="*/ 0 w 7467600"/>
              <a:gd name="connsiteY749" fmla="*/ 1784777 h 6858000"/>
              <a:gd name="connsiteX750" fmla="*/ 0 w 7467600"/>
              <a:gd name="connsiteY750" fmla="*/ 1740082 h 6858000"/>
              <a:gd name="connsiteX751" fmla="*/ 39394 w 7467600"/>
              <a:gd name="connsiteY751" fmla="*/ 1784856 h 6858000"/>
              <a:gd name="connsiteX752" fmla="*/ 135813 w 7467600"/>
              <a:gd name="connsiteY752" fmla="*/ 1888838 h 6858000"/>
              <a:gd name="connsiteX753" fmla="*/ 242575 w 7467600"/>
              <a:gd name="connsiteY753" fmla="*/ 1958841 h 6858000"/>
              <a:gd name="connsiteX754" fmla="*/ 82197 w 7467600"/>
              <a:gd name="connsiteY754" fmla="*/ 1754826 h 6858000"/>
              <a:gd name="connsiteX755" fmla="*/ 0 w 7467600"/>
              <a:gd name="connsiteY755" fmla="*/ 1679650 h 6858000"/>
              <a:gd name="connsiteX756" fmla="*/ 0 w 7467600"/>
              <a:gd name="connsiteY756" fmla="*/ 1602463 h 6858000"/>
              <a:gd name="connsiteX757" fmla="*/ 84689 w 7467600"/>
              <a:gd name="connsiteY757" fmla="*/ 1677442 h 6858000"/>
              <a:gd name="connsiteX758" fmla="*/ 298437 w 7467600"/>
              <a:gd name="connsiteY758" fmla="*/ 1968019 h 6858000"/>
              <a:gd name="connsiteX759" fmla="*/ 227269 w 7467600"/>
              <a:gd name="connsiteY759" fmla="*/ 1114064 h 6858000"/>
              <a:gd name="connsiteX760" fmla="*/ 248003 w 7467600"/>
              <a:gd name="connsiteY760" fmla="*/ 1089613 h 6858000"/>
              <a:gd name="connsiteX761" fmla="*/ 427020 w 7467600"/>
              <a:gd name="connsiteY761" fmla="*/ 1619803 h 6858000"/>
              <a:gd name="connsiteX762" fmla="*/ 340345 w 7467600"/>
              <a:gd name="connsiteY762" fmla="*/ 2027739 h 6858000"/>
              <a:gd name="connsiteX763" fmla="*/ 360865 w 7467600"/>
              <a:gd name="connsiteY763" fmla="*/ 2044827 h 6858000"/>
              <a:gd name="connsiteX764" fmla="*/ 560414 w 7467600"/>
              <a:gd name="connsiteY764" fmla="*/ 2421457 h 6858000"/>
              <a:gd name="connsiteX765" fmla="*/ 1359703 w 7467600"/>
              <a:gd name="connsiteY765" fmla="*/ 2578554 h 6858000"/>
              <a:gd name="connsiteX766" fmla="*/ 1359422 w 7467600"/>
              <a:gd name="connsiteY766" fmla="*/ 2577994 h 6858000"/>
              <a:gd name="connsiteX767" fmla="*/ 828701 w 7467600"/>
              <a:gd name="connsiteY767" fmla="*/ 1839520 h 6858000"/>
              <a:gd name="connsiteX768" fmla="*/ 494427 w 7467600"/>
              <a:gd name="connsiteY768" fmla="*/ 1092333 h 6858000"/>
              <a:gd name="connsiteX769" fmla="*/ 506322 w 7467600"/>
              <a:gd name="connsiteY769" fmla="*/ 1020997 h 6858000"/>
              <a:gd name="connsiteX770" fmla="*/ 4570198 w 7467600"/>
              <a:gd name="connsiteY770" fmla="*/ 978081 h 6858000"/>
              <a:gd name="connsiteX771" fmla="*/ 4523691 w 7467600"/>
              <a:gd name="connsiteY771" fmla="*/ 1127776 h 6858000"/>
              <a:gd name="connsiteX772" fmla="*/ 4509875 w 7467600"/>
              <a:gd name="connsiteY772" fmla="*/ 1167552 h 6858000"/>
              <a:gd name="connsiteX773" fmla="*/ 4478168 w 7467600"/>
              <a:gd name="connsiteY773" fmla="*/ 1260735 h 6858000"/>
              <a:gd name="connsiteX774" fmla="*/ 4409309 w 7467600"/>
              <a:gd name="connsiteY774" fmla="*/ 1666996 h 6858000"/>
              <a:gd name="connsiteX775" fmla="*/ 4370031 w 7467600"/>
              <a:gd name="connsiteY775" fmla="*/ 1955666 h 6858000"/>
              <a:gd name="connsiteX776" fmla="*/ 4570198 w 7467600"/>
              <a:gd name="connsiteY776" fmla="*/ 978081 h 6858000"/>
              <a:gd name="connsiteX777" fmla="*/ 4557898 w 7467600"/>
              <a:gd name="connsiteY777" fmla="*/ 900011 h 6858000"/>
              <a:gd name="connsiteX778" fmla="*/ 4344840 w 7467600"/>
              <a:gd name="connsiteY778" fmla="*/ 1922038 h 6858000"/>
              <a:gd name="connsiteX779" fmla="*/ 4378710 w 7467600"/>
              <a:gd name="connsiteY779" fmla="*/ 1665516 h 6858000"/>
              <a:gd name="connsiteX780" fmla="*/ 4448798 w 7467600"/>
              <a:gd name="connsiteY780" fmla="*/ 1253024 h 6858000"/>
              <a:gd name="connsiteX781" fmla="*/ 4480315 w 7467600"/>
              <a:gd name="connsiteY781" fmla="*/ 1158454 h 6858000"/>
              <a:gd name="connsiteX782" fmla="*/ 4494133 w 7467600"/>
              <a:gd name="connsiteY782" fmla="*/ 1118676 h 6858000"/>
              <a:gd name="connsiteX783" fmla="*/ 4557898 w 7467600"/>
              <a:gd name="connsiteY783" fmla="*/ 900011 h 6858000"/>
              <a:gd name="connsiteX784" fmla="*/ 5870151 w 7467600"/>
              <a:gd name="connsiteY784" fmla="*/ 898890 h 6858000"/>
              <a:gd name="connsiteX785" fmla="*/ 5861335 w 7467600"/>
              <a:gd name="connsiteY785" fmla="*/ 899177 h 6858000"/>
              <a:gd name="connsiteX786" fmla="*/ 5843702 w 7467600"/>
              <a:gd name="connsiteY786" fmla="*/ 899748 h 6858000"/>
              <a:gd name="connsiteX787" fmla="*/ 5651107 w 7467600"/>
              <a:gd name="connsiteY787" fmla="*/ 920306 h 6858000"/>
              <a:gd name="connsiteX788" fmla="*/ 5459407 w 7467600"/>
              <a:gd name="connsiteY788" fmla="*/ 940975 h 6858000"/>
              <a:gd name="connsiteX789" fmla="*/ 5374846 w 7467600"/>
              <a:gd name="connsiteY789" fmla="*/ 941988 h 6858000"/>
              <a:gd name="connsiteX790" fmla="*/ 5256105 w 7467600"/>
              <a:gd name="connsiteY790" fmla="*/ 945632 h 6858000"/>
              <a:gd name="connsiteX791" fmla="*/ 5107071 w 7467600"/>
              <a:gd name="connsiteY791" fmla="*/ 969720 h 6858000"/>
              <a:gd name="connsiteX792" fmla="*/ 4998681 w 7467600"/>
              <a:gd name="connsiteY792" fmla="*/ 988771 h 6858000"/>
              <a:gd name="connsiteX793" fmla="*/ 5870151 w 7467600"/>
              <a:gd name="connsiteY793" fmla="*/ 898890 h 6858000"/>
              <a:gd name="connsiteX794" fmla="*/ 5504425 w 7467600"/>
              <a:gd name="connsiteY794" fmla="*/ 848067 h 6858000"/>
              <a:gd name="connsiteX795" fmla="*/ 4968849 w 7467600"/>
              <a:gd name="connsiteY795" fmla="*/ 962318 h 6858000"/>
              <a:gd name="connsiteX796" fmla="*/ 5104039 w 7467600"/>
              <a:gd name="connsiteY796" fmla="*/ 940634 h 6858000"/>
              <a:gd name="connsiteX797" fmla="*/ 5256311 w 7467600"/>
              <a:gd name="connsiteY797" fmla="*/ 916490 h 6858000"/>
              <a:gd name="connsiteX798" fmla="*/ 5377381 w 7467600"/>
              <a:gd name="connsiteY798" fmla="*/ 912671 h 6858000"/>
              <a:gd name="connsiteX799" fmla="*/ 5460148 w 7467600"/>
              <a:gd name="connsiteY799" fmla="*/ 911442 h 6858000"/>
              <a:gd name="connsiteX800" fmla="*/ 5648971 w 7467600"/>
              <a:gd name="connsiteY800" fmla="*/ 891331 h 6858000"/>
              <a:gd name="connsiteX801" fmla="*/ 5844807 w 7467600"/>
              <a:gd name="connsiteY801" fmla="*/ 870718 h 6858000"/>
              <a:gd name="connsiteX802" fmla="*/ 5862975 w 7467600"/>
              <a:gd name="connsiteY802" fmla="*/ 869756 h 6858000"/>
              <a:gd name="connsiteX803" fmla="*/ 5920887 w 7467600"/>
              <a:gd name="connsiteY803" fmla="*/ 865929 h 6858000"/>
              <a:gd name="connsiteX804" fmla="*/ 5504425 w 7467600"/>
              <a:gd name="connsiteY804" fmla="*/ 848067 h 6858000"/>
              <a:gd name="connsiteX805" fmla="*/ 3607114 w 7467600"/>
              <a:gd name="connsiteY805" fmla="*/ 467441 h 6858000"/>
              <a:gd name="connsiteX806" fmla="*/ 3296242 w 7467600"/>
              <a:gd name="connsiteY806" fmla="*/ 807991 h 6858000"/>
              <a:gd name="connsiteX807" fmla="*/ 3174674 w 7467600"/>
              <a:gd name="connsiteY807" fmla="*/ 919759 h 6858000"/>
              <a:gd name="connsiteX808" fmla="*/ 3042978 w 7467600"/>
              <a:gd name="connsiteY808" fmla="*/ 1054894 h 6858000"/>
              <a:gd name="connsiteX809" fmla="*/ 2968914 w 7467600"/>
              <a:gd name="connsiteY809" fmla="*/ 1133756 h 6858000"/>
              <a:gd name="connsiteX810" fmla="*/ 3103823 w 7467600"/>
              <a:gd name="connsiteY810" fmla="*/ 1026814 h 6858000"/>
              <a:gd name="connsiteX811" fmla="*/ 3607114 w 7467600"/>
              <a:gd name="connsiteY811" fmla="*/ 467441 h 6858000"/>
              <a:gd name="connsiteX812" fmla="*/ 3744487 w 7467600"/>
              <a:gd name="connsiteY812" fmla="*/ 383136 h 6858000"/>
              <a:gd name="connsiteX813" fmla="*/ 3970213 w 7467600"/>
              <a:gd name="connsiteY813" fmla="*/ 995559 h 6858000"/>
              <a:gd name="connsiteX814" fmla="*/ 3744487 w 7467600"/>
              <a:gd name="connsiteY814" fmla="*/ 383136 h 6858000"/>
              <a:gd name="connsiteX815" fmla="*/ 3624562 w 7467600"/>
              <a:gd name="connsiteY815" fmla="*/ 367041 h 6858000"/>
              <a:gd name="connsiteX816" fmla="*/ 3489712 w 7467600"/>
              <a:gd name="connsiteY816" fmla="*/ 485386 h 6858000"/>
              <a:gd name="connsiteX817" fmla="*/ 3182994 w 7467600"/>
              <a:gd name="connsiteY817" fmla="*/ 828265 h 6858000"/>
              <a:gd name="connsiteX818" fmla="*/ 2892114 w 7467600"/>
              <a:gd name="connsiteY818" fmla="*/ 1172635 h 6858000"/>
              <a:gd name="connsiteX819" fmla="*/ 3021459 w 7467600"/>
              <a:gd name="connsiteY819" fmla="*/ 1035385 h 6858000"/>
              <a:gd name="connsiteX820" fmla="*/ 3153873 w 7467600"/>
              <a:gd name="connsiteY820" fmla="*/ 898971 h 6858000"/>
              <a:gd name="connsiteX821" fmla="*/ 3276511 w 7467600"/>
              <a:gd name="connsiteY821" fmla="*/ 786423 h 6858000"/>
              <a:gd name="connsiteX822" fmla="*/ 3584154 w 7467600"/>
              <a:gd name="connsiteY822" fmla="*/ 448218 h 6858000"/>
              <a:gd name="connsiteX823" fmla="*/ 3624562 w 7467600"/>
              <a:gd name="connsiteY823" fmla="*/ 367041 h 6858000"/>
              <a:gd name="connsiteX824" fmla="*/ 3766672 w 7467600"/>
              <a:gd name="connsiteY824" fmla="*/ 359429 h 6858000"/>
              <a:gd name="connsiteX825" fmla="*/ 3996338 w 7467600"/>
              <a:gd name="connsiteY825" fmla="*/ 968237 h 6858000"/>
              <a:gd name="connsiteX826" fmla="*/ 3766672 w 7467600"/>
              <a:gd name="connsiteY826" fmla="*/ 359429 h 6858000"/>
              <a:gd name="connsiteX827" fmla="*/ 5805386 w 7467600"/>
              <a:gd name="connsiteY827" fmla="*/ 239240 h 6858000"/>
              <a:gd name="connsiteX828" fmla="*/ 5736947 w 7467600"/>
              <a:gd name="connsiteY828" fmla="*/ 261367 h 6858000"/>
              <a:gd name="connsiteX829" fmla="*/ 5427012 w 7467600"/>
              <a:gd name="connsiteY829" fmla="*/ 311272 h 6858000"/>
              <a:gd name="connsiteX830" fmla="*/ 5147818 w 7467600"/>
              <a:gd name="connsiteY830" fmla="*/ 322112 h 6858000"/>
              <a:gd name="connsiteX831" fmla="*/ 5060854 w 7467600"/>
              <a:gd name="connsiteY831" fmla="*/ 311882 h 6858000"/>
              <a:gd name="connsiteX832" fmla="*/ 4945989 w 7467600"/>
              <a:gd name="connsiteY832" fmla="*/ 300516 h 6858000"/>
              <a:gd name="connsiteX833" fmla="*/ 5410479 w 7467600"/>
              <a:gd name="connsiteY833" fmla="*/ 348434 h 6858000"/>
              <a:gd name="connsiteX834" fmla="*/ 5805386 w 7467600"/>
              <a:gd name="connsiteY834" fmla="*/ 239240 h 6858000"/>
              <a:gd name="connsiteX835" fmla="*/ 5905192 w 7467600"/>
              <a:gd name="connsiteY835" fmla="*/ 163079 h 6858000"/>
              <a:gd name="connsiteX836" fmla="*/ 5865655 w 7467600"/>
              <a:gd name="connsiteY836" fmla="*/ 171901 h 6858000"/>
              <a:gd name="connsiteX837" fmla="*/ 5259740 w 7467600"/>
              <a:gd name="connsiteY837" fmla="*/ 257013 h 6858000"/>
              <a:gd name="connsiteX838" fmla="*/ 5208466 w 7467600"/>
              <a:gd name="connsiteY838" fmla="*/ 257550 h 6858000"/>
              <a:gd name="connsiteX839" fmla="*/ 4980204 w 7467600"/>
              <a:gd name="connsiteY839" fmla="*/ 271903 h 6858000"/>
              <a:gd name="connsiteX840" fmla="*/ 5068068 w 7467600"/>
              <a:gd name="connsiteY840" fmla="*/ 282244 h 6858000"/>
              <a:gd name="connsiteX841" fmla="*/ 5153231 w 7467600"/>
              <a:gd name="connsiteY841" fmla="*/ 292240 h 6858000"/>
              <a:gd name="connsiteX842" fmla="*/ 5426491 w 7467600"/>
              <a:gd name="connsiteY842" fmla="*/ 281128 h 6858000"/>
              <a:gd name="connsiteX843" fmla="*/ 5731212 w 7467600"/>
              <a:gd name="connsiteY843" fmla="*/ 231951 h 6858000"/>
              <a:gd name="connsiteX844" fmla="*/ 5905192 w 7467600"/>
              <a:gd name="connsiteY844" fmla="*/ 163079 h 6858000"/>
              <a:gd name="connsiteX845" fmla="*/ 5944437 w 7467600"/>
              <a:gd name="connsiteY845" fmla="*/ 113829 h 6858000"/>
              <a:gd name="connsiteX846" fmla="*/ 5825032 w 7467600"/>
              <a:gd name="connsiteY846" fmla="*/ 146405 h 6858000"/>
              <a:gd name="connsiteX847" fmla="*/ 4955599 w 7467600"/>
              <a:gd name="connsiteY847" fmla="*/ 247008 h 6858000"/>
              <a:gd name="connsiteX848" fmla="*/ 5210104 w 7467600"/>
              <a:gd name="connsiteY848" fmla="*/ 228123 h 6858000"/>
              <a:gd name="connsiteX849" fmla="*/ 5261015 w 7467600"/>
              <a:gd name="connsiteY849" fmla="*/ 227087 h 6858000"/>
              <a:gd name="connsiteX850" fmla="*/ 5861181 w 7467600"/>
              <a:gd name="connsiteY850" fmla="*/ 143093 h 6858000"/>
              <a:gd name="connsiteX851" fmla="*/ 5961252 w 7467600"/>
              <a:gd name="connsiteY851" fmla="*/ 114820 h 6858000"/>
              <a:gd name="connsiteX852" fmla="*/ 5944437 w 7467600"/>
              <a:gd name="connsiteY852" fmla="*/ 113829 h 6858000"/>
              <a:gd name="connsiteX853" fmla="*/ 3882765 w 7467600"/>
              <a:gd name="connsiteY853" fmla="*/ 0 h 6858000"/>
              <a:gd name="connsiteX854" fmla="*/ 3995099 w 7467600"/>
              <a:gd name="connsiteY854" fmla="*/ 0 h 6858000"/>
              <a:gd name="connsiteX855" fmla="*/ 4163818 w 7467600"/>
              <a:gd name="connsiteY855" fmla="*/ 234104 h 6858000"/>
              <a:gd name="connsiteX856" fmla="*/ 4172099 w 7467600"/>
              <a:gd name="connsiteY856" fmla="*/ 234207 h 6858000"/>
              <a:gd name="connsiteX857" fmla="*/ 4784282 w 7467600"/>
              <a:gd name="connsiteY857" fmla="*/ 276561 h 6858000"/>
              <a:gd name="connsiteX858" fmla="*/ 4801687 w 7467600"/>
              <a:gd name="connsiteY858" fmla="*/ 267764 h 6858000"/>
              <a:gd name="connsiteX859" fmla="*/ 6082788 w 7467600"/>
              <a:gd name="connsiteY859" fmla="*/ 64119 h 6858000"/>
              <a:gd name="connsiteX860" fmla="*/ 6099442 w 7467600"/>
              <a:gd name="connsiteY860" fmla="*/ 82568 h 6858000"/>
              <a:gd name="connsiteX861" fmla="*/ 4804137 w 7467600"/>
              <a:gd name="connsiteY861" fmla="*/ 320931 h 6858000"/>
              <a:gd name="connsiteX862" fmla="*/ 4227047 w 7467600"/>
              <a:gd name="connsiteY862" fmla="*/ 313415 h 6858000"/>
              <a:gd name="connsiteX863" fmla="*/ 4346041 w 7467600"/>
              <a:gd name="connsiteY863" fmla="*/ 456086 h 6858000"/>
              <a:gd name="connsiteX864" fmla="*/ 4870967 w 7467600"/>
              <a:gd name="connsiteY864" fmla="*/ 963061 h 6858000"/>
              <a:gd name="connsiteX865" fmla="*/ 4889647 w 7467600"/>
              <a:gd name="connsiteY865" fmla="*/ 957147 h 6858000"/>
              <a:gd name="connsiteX866" fmla="*/ 5422504 w 7467600"/>
              <a:gd name="connsiteY866" fmla="*/ 805191 h 6858000"/>
              <a:gd name="connsiteX867" fmla="*/ 6087656 w 7467600"/>
              <a:gd name="connsiteY867" fmla="*/ 826703 h 6858000"/>
              <a:gd name="connsiteX868" fmla="*/ 6058717 w 7467600"/>
              <a:gd name="connsiteY868" fmla="*/ 865992 h 6858000"/>
              <a:gd name="connsiteX869" fmla="*/ 4974153 w 7467600"/>
              <a:gd name="connsiteY869" fmla="*/ 1045456 h 6858000"/>
              <a:gd name="connsiteX870" fmla="*/ 5627835 w 7467600"/>
              <a:gd name="connsiteY870" fmla="*/ 1472077 h 6858000"/>
              <a:gd name="connsiteX871" fmla="*/ 5629817 w 7467600"/>
              <a:gd name="connsiteY871" fmla="*/ 1471412 h 6858000"/>
              <a:gd name="connsiteX872" fmla="*/ 5634124 w 7467600"/>
              <a:gd name="connsiteY872" fmla="*/ 1470572 h 6858000"/>
              <a:gd name="connsiteX873" fmla="*/ 5755832 w 7467600"/>
              <a:gd name="connsiteY873" fmla="*/ 1383886 h 6858000"/>
              <a:gd name="connsiteX874" fmla="*/ 6014186 w 7467600"/>
              <a:gd name="connsiteY874" fmla="*/ 1279799 h 6858000"/>
              <a:gd name="connsiteX875" fmla="*/ 6901619 w 7467600"/>
              <a:gd name="connsiteY875" fmla="*/ 1047874 h 6858000"/>
              <a:gd name="connsiteX876" fmla="*/ 6931566 w 7467600"/>
              <a:gd name="connsiteY876" fmla="*/ 1062034 h 6858000"/>
              <a:gd name="connsiteX877" fmla="*/ 5790982 w 7467600"/>
              <a:gd name="connsiteY877" fmla="*/ 1561380 h 6858000"/>
              <a:gd name="connsiteX878" fmla="*/ 6188971 w 7467600"/>
              <a:gd name="connsiteY878" fmla="*/ 1755168 h 6858000"/>
              <a:gd name="connsiteX879" fmla="*/ 6202446 w 7467600"/>
              <a:gd name="connsiteY879" fmla="*/ 1752268 h 6858000"/>
              <a:gd name="connsiteX880" fmla="*/ 7179560 w 7467600"/>
              <a:gd name="connsiteY880" fmla="*/ 1467551 h 6858000"/>
              <a:gd name="connsiteX881" fmla="*/ 7158730 w 7467600"/>
              <a:gd name="connsiteY881" fmla="*/ 1507835 h 6858000"/>
              <a:gd name="connsiteX882" fmla="*/ 6326959 w 7467600"/>
              <a:gd name="connsiteY882" fmla="*/ 1817686 h 6858000"/>
              <a:gd name="connsiteX883" fmla="*/ 6537433 w 7467600"/>
              <a:gd name="connsiteY883" fmla="*/ 1907790 h 6858000"/>
              <a:gd name="connsiteX884" fmla="*/ 6550221 w 7467600"/>
              <a:gd name="connsiteY884" fmla="*/ 1910729 h 6858000"/>
              <a:gd name="connsiteX885" fmla="*/ 6964438 w 7467600"/>
              <a:gd name="connsiteY885" fmla="*/ 2209505 h 6858000"/>
              <a:gd name="connsiteX886" fmla="*/ 7367862 w 7467600"/>
              <a:gd name="connsiteY886" fmla="*/ 2806833 h 6858000"/>
              <a:gd name="connsiteX887" fmla="*/ 7364329 w 7467600"/>
              <a:gd name="connsiteY887" fmla="*/ 2826907 h 6858000"/>
              <a:gd name="connsiteX888" fmla="*/ 7290545 w 7467600"/>
              <a:gd name="connsiteY888" fmla="*/ 2850663 h 6858000"/>
              <a:gd name="connsiteX889" fmla="*/ 6472036 w 7467600"/>
              <a:gd name="connsiteY889" fmla="*/ 1959003 h 6858000"/>
              <a:gd name="connsiteX890" fmla="*/ 5792897 w 7467600"/>
              <a:gd name="connsiteY890" fmla="*/ 1647747 h 6858000"/>
              <a:gd name="connsiteX891" fmla="*/ 5842751 w 7467600"/>
              <a:gd name="connsiteY891" fmla="*/ 1816112 h 6858000"/>
              <a:gd name="connsiteX892" fmla="*/ 5847424 w 7467600"/>
              <a:gd name="connsiteY892" fmla="*/ 1815776 h 6858000"/>
              <a:gd name="connsiteX893" fmla="*/ 6399821 w 7467600"/>
              <a:gd name="connsiteY893" fmla="*/ 2344799 h 6858000"/>
              <a:gd name="connsiteX894" fmla="*/ 6323232 w 7467600"/>
              <a:gd name="connsiteY894" fmla="*/ 2389634 h 6858000"/>
              <a:gd name="connsiteX895" fmla="*/ 5942958 w 7467600"/>
              <a:gd name="connsiteY895" fmla="*/ 2077708 h 6858000"/>
              <a:gd name="connsiteX896" fmla="*/ 5921559 w 7467600"/>
              <a:gd name="connsiteY896" fmla="*/ 2378596 h 6858000"/>
              <a:gd name="connsiteX897" fmla="*/ 5817651 w 7467600"/>
              <a:gd name="connsiteY897" fmla="*/ 3023919 h 6858000"/>
              <a:gd name="connsiteX898" fmla="*/ 5729634 w 7467600"/>
              <a:gd name="connsiteY898" fmla="*/ 3051849 h 6858000"/>
              <a:gd name="connsiteX899" fmla="*/ 5611018 w 7467600"/>
              <a:gd name="connsiteY899" fmla="*/ 2316769 h 6858000"/>
              <a:gd name="connsiteX900" fmla="*/ 5687608 w 7467600"/>
              <a:gd name="connsiteY900" fmla="*/ 2039972 h 6858000"/>
              <a:gd name="connsiteX901" fmla="*/ 5657554 w 7467600"/>
              <a:gd name="connsiteY901" fmla="*/ 1576445 h 6858000"/>
              <a:gd name="connsiteX902" fmla="*/ 5150475 w 7467600"/>
              <a:gd name="connsiteY902" fmla="*/ 1274012 h 6858000"/>
              <a:gd name="connsiteX903" fmla="*/ 5349142 w 7467600"/>
              <a:gd name="connsiteY903" fmla="*/ 2204405 h 6858000"/>
              <a:gd name="connsiteX904" fmla="*/ 5262214 w 7467600"/>
              <a:gd name="connsiteY904" fmla="*/ 2233836 h 6858000"/>
              <a:gd name="connsiteX905" fmla="*/ 4981539 w 7467600"/>
              <a:gd name="connsiteY905" fmla="*/ 1542201 h 6858000"/>
              <a:gd name="connsiteX906" fmla="*/ 4958461 w 7467600"/>
              <a:gd name="connsiteY906" fmla="*/ 1136957 h 6858000"/>
              <a:gd name="connsiteX907" fmla="*/ 4655015 w 7467600"/>
              <a:gd name="connsiteY907" fmla="*/ 891426 h 6858000"/>
              <a:gd name="connsiteX908" fmla="*/ 4348002 w 7467600"/>
              <a:gd name="connsiteY908" fmla="*/ 2205895 h 6858000"/>
              <a:gd name="connsiteX909" fmla="*/ 4262250 w 7467600"/>
              <a:gd name="connsiteY909" fmla="*/ 2219972 h 6858000"/>
              <a:gd name="connsiteX910" fmla="*/ 4550611 w 7467600"/>
              <a:gd name="connsiteY910" fmla="*/ 817540 h 6858000"/>
              <a:gd name="connsiteX911" fmla="*/ 4564418 w 7467600"/>
              <a:gd name="connsiteY911" fmla="*/ 808293 h 6858000"/>
              <a:gd name="connsiteX912" fmla="*/ 4266388 w 7467600"/>
              <a:gd name="connsiteY912" fmla="*/ 500083 h 6858000"/>
              <a:gd name="connsiteX913" fmla="*/ 4032842 w 7467600"/>
              <a:gd name="connsiteY913" fmla="*/ 211809 h 6858000"/>
              <a:gd name="connsiteX914" fmla="*/ 3882765 w 7467600"/>
              <a:gd name="connsiteY914" fmla="*/ 0 h 6858000"/>
              <a:gd name="connsiteX915" fmla="*/ 3721337 w 7467600"/>
              <a:gd name="connsiteY915" fmla="*/ 0 h 6858000"/>
              <a:gd name="connsiteX916" fmla="*/ 3797544 w 7467600"/>
              <a:gd name="connsiteY916" fmla="*/ 0 h 6858000"/>
              <a:gd name="connsiteX917" fmla="*/ 3775734 w 7467600"/>
              <a:gd name="connsiteY917" fmla="*/ 95131 h 6858000"/>
              <a:gd name="connsiteX918" fmla="*/ 3724807 w 7467600"/>
              <a:gd name="connsiteY918" fmla="*/ 272257 h 6858000"/>
              <a:gd name="connsiteX919" fmla="*/ 3726844 w 7467600"/>
              <a:gd name="connsiteY919" fmla="*/ 282988 h 6858000"/>
              <a:gd name="connsiteX920" fmla="*/ 3742664 w 7467600"/>
              <a:gd name="connsiteY920" fmla="*/ 279918 h 6858000"/>
              <a:gd name="connsiteX921" fmla="*/ 4103910 w 7467600"/>
              <a:gd name="connsiteY921" fmla="*/ 1161917 h 6858000"/>
              <a:gd name="connsiteX922" fmla="*/ 4020269 w 7467600"/>
              <a:gd name="connsiteY922" fmla="*/ 1200406 h 6858000"/>
              <a:gd name="connsiteX923" fmla="*/ 3674882 w 7467600"/>
              <a:gd name="connsiteY923" fmla="*/ 488524 h 6858000"/>
              <a:gd name="connsiteX924" fmla="*/ 3132682 w 7467600"/>
              <a:gd name="connsiteY924" fmla="*/ 1072284 h 6858000"/>
              <a:gd name="connsiteX925" fmla="*/ 2716346 w 7467600"/>
              <a:gd name="connsiteY925" fmla="*/ 1276376 h 6858000"/>
              <a:gd name="connsiteX926" fmla="*/ 2716772 w 7467600"/>
              <a:gd name="connsiteY926" fmla="*/ 1255462 h 6858000"/>
              <a:gd name="connsiteX927" fmla="*/ 3471096 w 7467600"/>
              <a:gd name="connsiteY927" fmla="*/ 437072 h 6858000"/>
              <a:gd name="connsiteX928" fmla="*/ 3639057 w 7467600"/>
              <a:gd name="connsiteY928" fmla="*/ 286334 h 6858000"/>
              <a:gd name="connsiteX929" fmla="*/ 3640309 w 7467600"/>
              <a:gd name="connsiteY929" fmla="*/ 284664 h 6858000"/>
              <a:gd name="connsiteX930" fmla="*/ 3646022 w 7467600"/>
              <a:gd name="connsiteY930" fmla="*/ 276711 h 6858000"/>
              <a:gd name="connsiteX931" fmla="*/ 3707943 w 7467600"/>
              <a:gd name="connsiteY931" fmla="*/ 65958 h 6858000"/>
              <a:gd name="connsiteX932" fmla="*/ 3721337 w 7467600"/>
              <a:gd name="connsiteY932" fmla="*/ 0 h 6858000"/>
              <a:gd name="connsiteX933" fmla="*/ 2867960 w 7467600"/>
              <a:gd name="connsiteY933" fmla="*/ 0 h 6858000"/>
              <a:gd name="connsiteX934" fmla="*/ 2926351 w 7467600"/>
              <a:gd name="connsiteY934" fmla="*/ 0 h 6858000"/>
              <a:gd name="connsiteX935" fmla="*/ 2902823 w 7467600"/>
              <a:gd name="connsiteY935" fmla="*/ 262929 h 6858000"/>
              <a:gd name="connsiteX936" fmla="*/ 2940663 w 7467600"/>
              <a:gd name="connsiteY936" fmla="*/ 140884 h 6858000"/>
              <a:gd name="connsiteX937" fmla="*/ 2947039 w 7467600"/>
              <a:gd name="connsiteY937" fmla="*/ 122524 h 6858000"/>
              <a:gd name="connsiteX938" fmla="*/ 2984316 w 7467600"/>
              <a:gd name="connsiteY938" fmla="*/ 0 h 6858000"/>
              <a:gd name="connsiteX939" fmla="*/ 3016114 w 7467600"/>
              <a:gd name="connsiteY939" fmla="*/ 0 h 6858000"/>
              <a:gd name="connsiteX940" fmla="*/ 2979949 w 7467600"/>
              <a:gd name="connsiteY940" fmla="*/ 119274 h 6858000"/>
              <a:gd name="connsiteX941" fmla="*/ 3023879 w 7467600"/>
              <a:gd name="connsiteY941" fmla="*/ 0 h 6858000"/>
              <a:gd name="connsiteX942" fmla="*/ 3105400 w 7467600"/>
              <a:gd name="connsiteY942" fmla="*/ 0 h 6858000"/>
              <a:gd name="connsiteX943" fmla="*/ 3094669 w 7467600"/>
              <a:gd name="connsiteY943" fmla="*/ 30308 h 6858000"/>
              <a:gd name="connsiteX944" fmla="*/ 2901945 w 7467600"/>
              <a:gd name="connsiteY944" fmla="*/ 466538 h 6858000"/>
              <a:gd name="connsiteX945" fmla="*/ 2815209 w 7467600"/>
              <a:gd name="connsiteY945" fmla="*/ 497361 h 6858000"/>
              <a:gd name="connsiteX946" fmla="*/ 2844845 w 7467600"/>
              <a:gd name="connsiteY946" fmla="*/ 127638 h 6858000"/>
              <a:gd name="connsiteX947" fmla="*/ 2867960 w 7467600"/>
              <a:gd name="connsiteY947" fmla="*/ 0 h 6858000"/>
              <a:gd name="connsiteX948" fmla="*/ 1057230 w 7467600"/>
              <a:gd name="connsiteY948" fmla="*/ 0 h 6858000"/>
              <a:gd name="connsiteX949" fmla="*/ 1111003 w 7467600"/>
              <a:gd name="connsiteY949" fmla="*/ 0 h 6858000"/>
              <a:gd name="connsiteX950" fmla="*/ 1125553 w 7467600"/>
              <a:gd name="connsiteY950" fmla="*/ 52588 h 6858000"/>
              <a:gd name="connsiteX951" fmla="*/ 1304276 w 7467600"/>
              <a:gd name="connsiteY951" fmla="*/ 476275 h 6858000"/>
              <a:gd name="connsiteX952" fmla="*/ 1492066 w 7467600"/>
              <a:gd name="connsiteY952" fmla="*/ 886333 h 6858000"/>
              <a:gd name="connsiteX953" fmla="*/ 1423698 w 7467600"/>
              <a:gd name="connsiteY953" fmla="*/ 710817 h 6858000"/>
              <a:gd name="connsiteX954" fmla="*/ 1357609 w 7467600"/>
              <a:gd name="connsiteY954" fmla="*/ 532892 h 6858000"/>
              <a:gd name="connsiteX955" fmla="*/ 1309550 w 7467600"/>
              <a:gd name="connsiteY955" fmla="*/ 374031 h 6858000"/>
              <a:gd name="connsiteX956" fmla="*/ 1193673 w 7467600"/>
              <a:gd name="connsiteY956" fmla="*/ 49533 h 6858000"/>
              <a:gd name="connsiteX957" fmla="*/ 1164391 w 7467600"/>
              <a:gd name="connsiteY957" fmla="*/ 0 h 6858000"/>
              <a:gd name="connsiteX958" fmla="*/ 1200666 w 7467600"/>
              <a:gd name="connsiteY958" fmla="*/ 0 h 6858000"/>
              <a:gd name="connsiteX959" fmla="*/ 1223408 w 7467600"/>
              <a:gd name="connsiteY959" fmla="*/ 38996 h 6858000"/>
              <a:gd name="connsiteX960" fmla="*/ 1339635 w 7467600"/>
              <a:gd name="connsiteY960" fmla="*/ 365517 h 6858000"/>
              <a:gd name="connsiteX961" fmla="*/ 1387469 w 7467600"/>
              <a:gd name="connsiteY961" fmla="*/ 523079 h 6858000"/>
              <a:gd name="connsiteX962" fmla="*/ 1452685 w 7467600"/>
              <a:gd name="connsiteY962" fmla="*/ 699806 h 6858000"/>
              <a:gd name="connsiteX963" fmla="*/ 1492092 w 7467600"/>
              <a:gd name="connsiteY963" fmla="*/ 800424 h 6858000"/>
              <a:gd name="connsiteX964" fmla="*/ 1455302 w 7467600"/>
              <a:gd name="connsiteY964" fmla="*/ 632913 h 6858000"/>
              <a:gd name="connsiteX965" fmla="*/ 1222336 w 7467600"/>
              <a:gd name="connsiteY965" fmla="*/ 9480 h 6858000"/>
              <a:gd name="connsiteX966" fmla="*/ 1214634 w 7467600"/>
              <a:gd name="connsiteY966" fmla="*/ 0 h 6858000"/>
              <a:gd name="connsiteX967" fmla="*/ 1289827 w 7467600"/>
              <a:gd name="connsiteY967" fmla="*/ 0 h 6858000"/>
              <a:gd name="connsiteX968" fmla="*/ 1321076 w 7467600"/>
              <a:gd name="connsiteY968" fmla="*/ 59722 h 6858000"/>
              <a:gd name="connsiteX969" fmla="*/ 1512579 w 7467600"/>
              <a:gd name="connsiteY969" fmla="*/ 626441 h 6858000"/>
              <a:gd name="connsiteX970" fmla="*/ 1506076 w 7467600"/>
              <a:gd name="connsiteY970" fmla="*/ 1089289 h 6858000"/>
              <a:gd name="connsiteX971" fmla="*/ 1486346 w 7467600"/>
              <a:gd name="connsiteY971" fmla="*/ 1079919 h 6858000"/>
              <a:gd name="connsiteX972" fmla="*/ 1070511 w 7467600"/>
              <a:gd name="connsiteY972" fmla="*/ 48609 h 6858000"/>
              <a:gd name="connsiteX973" fmla="*/ 1057230 w 7467600"/>
              <a:gd name="connsiteY973" fmla="*/ 0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993" fmla="*/ 43151 w 7467600"/>
              <a:gd name="connsiteY99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43603 w 7467600"/>
              <a:gd name="connsiteY127" fmla="*/ 51497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1903353 w 7467600"/>
              <a:gd name="connsiteY137" fmla="*/ 5044827 h 6858000"/>
              <a:gd name="connsiteX138" fmla="*/ 1936931 w 7467600"/>
              <a:gd name="connsiteY138" fmla="*/ 5093954 h 6858000"/>
              <a:gd name="connsiteX139" fmla="*/ 2195868 w 7467600"/>
              <a:gd name="connsiteY139" fmla="*/ 5396574 h 6858000"/>
              <a:gd name="connsiteX140" fmla="*/ 2088852 w 7467600"/>
              <a:gd name="connsiteY140" fmla="*/ 5166123 h 6858000"/>
              <a:gd name="connsiteX141" fmla="*/ 1958241 w 7467600"/>
              <a:gd name="connsiteY141" fmla="*/ 5067955 h 6858000"/>
              <a:gd name="connsiteX142" fmla="*/ 1903353 w 7467600"/>
              <a:gd name="connsiteY142" fmla="*/ 5044827 h 6858000"/>
              <a:gd name="connsiteX143" fmla="*/ 1979378 w 7467600"/>
              <a:gd name="connsiteY143" fmla="*/ 4769504 h 6858000"/>
              <a:gd name="connsiteX144" fmla="*/ 2882120 w 7467600"/>
              <a:gd name="connsiteY144" fmla="*/ 5064547 h 6858000"/>
              <a:gd name="connsiteX145" fmla="*/ 2793103 w 7467600"/>
              <a:gd name="connsiteY145" fmla="*/ 5039699 h 6858000"/>
              <a:gd name="connsiteX146" fmla="*/ 2770041 w 7467600"/>
              <a:gd name="connsiteY146" fmla="*/ 5033634 h 6858000"/>
              <a:gd name="connsiteX147" fmla="*/ 1979378 w 7467600"/>
              <a:gd name="connsiteY147" fmla="*/ 4769504 h 6858000"/>
              <a:gd name="connsiteX148" fmla="*/ 1927410 w 7467600"/>
              <a:gd name="connsiteY148" fmla="*/ 4716164 h 6858000"/>
              <a:gd name="connsiteX149" fmla="*/ 1959587 w 7467600"/>
              <a:gd name="connsiteY149" fmla="*/ 4728849 h 6858000"/>
              <a:gd name="connsiteX150" fmla="*/ 2777707 w 7467600"/>
              <a:gd name="connsiteY150" fmla="*/ 5003991 h 6858000"/>
              <a:gd name="connsiteX151" fmla="*/ 2800768 w 7467600"/>
              <a:gd name="connsiteY151" fmla="*/ 5010056 h 6858000"/>
              <a:gd name="connsiteX152" fmla="*/ 2879408 w 7467600"/>
              <a:gd name="connsiteY152" fmla="*/ 5031590 h 6858000"/>
              <a:gd name="connsiteX153" fmla="*/ 2862295 w 7467600"/>
              <a:gd name="connsiteY153" fmla="*/ 5022958 h 6858000"/>
              <a:gd name="connsiteX154" fmla="*/ 2813343 w 7467600"/>
              <a:gd name="connsiteY154" fmla="*/ 4998369 h 6858000"/>
              <a:gd name="connsiteX155" fmla="*/ 2646245 w 7467600"/>
              <a:gd name="connsiteY155" fmla="*/ 4930999 h 6858000"/>
              <a:gd name="connsiteX156" fmla="*/ 1999243 w 7467600"/>
              <a:gd name="connsiteY156" fmla="*/ 4730524 h 6858000"/>
              <a:gd name="connsiteX157" fmla="*/ 1979527 w 7467600"/>
              <a:gd name="connsiteY157" fmla="*/ 4726651 h 6858000"/>
              <a:gd name="connsiteX158" fmla="*/ 1927410 w 7467600"/>
              <a:gd name="connsiteY158" fmla="*/ 4716164 h 6858000"/>
              <a:gd name="connsiteX159" fmla="*/ 1997014 w 7467600"/>
              <a:gd name="connsiteY159" fmla="*/ 4698007 h 6858000"/>
              <a:gd name="connsiteX160" fmla="*/ 2005458 w 7467600"/>
              <a:gd name="connsiteY160" fmla="*/ 4699540 h 6858000"/>
              <a:gd name="connsiteX161" fmla="*/ 2657186 w 7467600"/>
              <a:gd name="connsiteY161" fmla="*/ 4901687 h 6858000"/>
              <a:gd name="connsiteX162" fmla="*/ 2826662 w 7467600"/>
              <a:gd name="connsiteY162" fmla="*/ 4970362 h 6858000"/>
              <a:gd name="connsiteX163" fmla="*/ 2876100 w 7467600"/>
              <a:gd name="connsiteY163" fmla="*/ 4995397 h 6858000"/>
              <a:gd name="connsiteX164" fmla="*/ 3042600 w 7467600"/>
              <a:gd name="connsiteY164" fmla="*/ 5059532 h 6858000"/>
              <a:gd name="connsiteX165" fmla="*/ 1997014 w 7467600"/>
              <a:gd name="connsiteY165" fmla="*/ 4698007 h 6858000"/>
              <a:gd name="connsiteX166" fmla="*/ 2305292 w 7467600"/>
              <a:gd name="connsiteY166" fmla="*/ 4219492 h 6858000"/>
              <a:gd name="connsiteX167" fmla="*/ 3360922 w 7467600"/>
              <a:gd name="connsiteY167" fmla="*/ 4529373 h 6858000"/>
              <a:gd name="connsiteX168" fmla="*/ 3492420 w 7467600"/>
              <a:gd name="connsiteY168" fmla="*/ 4510145 h 6858000"/>
              <a:gd name="connsiteX169" fmla="*/ 3364086 w 7467600"/>
              <a:gd name="connsiteY169" fmla="*/ 4480340 h 6858000"/>
              <a:gd name="connsiteX170" fmla="*/ 3225818 w 7467600"/>
              <a:gd name="connsiteY170" fmla="*/ 4411822 h 6858000"/>
              <a:gd name="connsiteX171" fmla="*/ 3129696 w 7467600"/>
              <a:gd name="connsiteY171" fmla="*/ 4360704 h 6858000"/>
              <a:gd name="connsiteX172" fmla="*/ 2814545 w 7467600"/>
              <a:gd name="connsiteY172" fmla="*/ 4282955 h 6858000"/>
              <a:gd name="connsiteX173" fmla="*/ 2305292 w 7467600"/>
              <a:gd name="connsiteY173" fmla="*/ 4219492 h 6858000"/>
              <a:gd name="connsiteX174" fmla="*/ 2626982 w 7467600"/>
              <a:gd name="connsiteY174" fmla="*/ 4206450 h 6858000"/>
              <a:gd name="connsiteX175" fmla="*/ 2490617 w 7467600"/>
              <a:gd name="connsiteY175" fmla="*/ 4206951 h 6858000"/>
              <a:gd name="connsiteX176" fmla="*/ 2819869 w 7467600"/>
              <a:gd name="connsiteY176" fmla="*/ 4252936 h 6858000"/>
              <a:gd name="connsiteX177" fmla="*/ 3143018 w 7467600"/>
              <a:gd name="connsiteY177" fmla="*/ 4332698 h 6858000"/>
              <a:gd name="connsiteX178" fmla="*/ 3241520 w 7467600"/>
              <a:gd name="connsiteY178" fmla="*/ 4385112 h 6858000"/>
              <a:gd name="connsiteX179" fmla="*/ 3374575 w 7467600"/>
              <a:gd name="connsiteY179" fmla="*/ 4451517 h 6858000"/>
              <a:gd name="connsiteX180" fmla="*/ 3505221 w 7467600"/>
              <a:gd name="connsiteY180" fmla="*/ 4480757 h 6858000"/>
              <a:gd name="connsiteX181" fmla="*/ 2626982 w 7467600"/>
              <a:gd name="connsiteY181" fmla="*/ 4206450 h 6858000"/>
              <a:gd name="connsiteX182" fmla="*/ 1310106 w 7467600"/>
              <a:gd name="connsiteY182" fmla="*/ 3943217 h 6858000"/>
              <a:gd name="connsiteX183" fmla="*/ 854994 w 7467600"/>
              <a:gd name="connsiteY183" fmla="*/ 4399136 h 6858000"/>
              <a:gd name="connsiteX184" fmla="*/ 742462 w 7467600"/>
              <a:gd name="connsiteY184" fmla="*/ 4594648 h 6858000"/>
              <a:gd name="connsiteX185" fmla="*/ 820602 w 7467600"/>
              <a:gd name="connsiteY185" fmla="*/ 4485915 h 6858000"/>
              <a:gd name="connsiteX186" fmla="*/ 878295 w 7467600"/>
              <a:gd name="connsiteY186" fmla="*/ 4403594 h 6858000"/>
              <a:gd name="connsiteX187" fmla="*/ 1240607 w 7467600"/>
              <a:gd name="connsiteY187" fmla="*/ 4010401 h 6858000"/>
              <a:gd name="connsiteX188" fmla="*/ 1310106 w 7467600"/>
              <a:gd name="connsiteY188" fmla="*/ 3943217 h 6858000"/>
              <a:gd name="connsiteX189" fmla="*/ 1423113 w 7467600"/>
              <a:gd name="connsiteY189" fmla="*/ 3874565 h 6858000"/>
              <a:gd name="connsiteX190" fmla="*/ 1260565 w 7467600"/>
              <a:gd name="connsiteY190" fmla="*/ 4031982 h 6858000"/>
              <a:gd name="connsiteX191" fmla="*/ 901900 w 7467600"/>
              <a:gd name="connsiteY191" fmla="*/ 4421236 h 6858000"/>
              <a:gd name="connsiteX192" fmla="*/ 845044 w 7467600"/>
              <a:gd name="connsiteY192" fmla="*/ 4502436 h 6858000"/>
              <a:gd name="connsiteX193" fmla="*/ 685926 w 7467600"/>
              <a:gd name="connsiteY193" fmla="*/ 4703069 h 6858000"/>
              <a:gd name="connsiteX194" fmla="*/ 684248 w 7467600"/>
              <a:gd name="connsiteY194" fmla="*/ 4706721 h 6858000"/>
              <a:gd name="connsiteX195" fmla="*/ 1423113 w 7467600"/>
              <a:gd name="connsiteY195" fmla="*/ 3874565 h 6858000"/>
              <a:gd name="connsiteX196" fmla="*/ 3316479 w 7467600"/>
              <a:gd name="connsiteY196" fmla="*/ 3872136 h 6858000"/>
              <a:gd name="connsiteX197" fmla="*/ 3546806 w 7467600"/>
              <a:gd name="connsiteY197" fmla="*/ 4356139 h 6858000"/>
              <a:gd name="connsiteX198" fmla="*/ 3364433 w 7467600"/>
              <a:gd name="connsiteY198" fmla="*/ 3953121 h 6858000"/>
              <a:gd name="connsiteX199" fmla="*/ 3316479 w 7467600"/>
              <a:gd name="connsiteY199" fmla="*/ 3872136 h 6858000"/>
              <a:gd name="connsiteX200" fmla="*/ 3291335 w 7467600"/>
              <a:gd name="connsiteY200" fmla="*/ 3767420 h 6858000"/>
              <a:gd name="connsiteX201" fmla="*/ 3390805 w 7467600"/>
              <a:gd name="connsiteY201" fmla="*/ 3937163 h 6858000"/>
              <a:gd name="connsiteX202" fmla="*/ 3579062 w 7467600"/>
              <a:gd name="connsiteY202" fmla="*/ 4359040 h 6858000"/>
              <a:gd name="connsiteX203" fmla="*/ 3467355 w 7467600"/>
              <a:gd name="connsiteY203" fmla="*/ 3988130 h 6858000"/>
              <a:gd name="connsiteX204" fmla="*/ 3310753 w 7467600"/>
              <a:gd name="connsiteY204" fmla="*/ 3787140 h 6858000"/>
              <a:gd name="connsiteX205" fmla="*/ 3291335 w 7467600"/>
              <a:gd name="connsiteY205" fmla="*/ 3767420 h 6858000"/>
              <a:gd name="connsiteX206" fmla="*/ 1635889 w 7467600"/>
              <a:gd name="connsiteY206" fmla="*/ 3709494 h 6858000"/>
              <a:gd name="connsiteX207" fmla="*/ 1634800 w 7467600"/>
              <a:gd name="connsiteY207" fmla="*/ 3731111 h 6858000"/>
              <a:gd name="connsiteX208" fmla="*/ 1635889 w 7467600"/>
              <a:gd name="connsiteY208" fmla="*/ 3709494 h 6858000"/>
              <a:gd name="connsiteX209" fmla="*/ 1510397 w 7467600"/>
              <a:gd name="connsiteY209" fmla="*/ 3684705 h 6858000"/>
              <a:gd name="connsiteX210" fmla="*/ 1146550 w 7467600"/>
              <a:gd name="connsiteY210" fmla="*/ 3802012 h 6858000"/>
              <a:gd name="connsiteX211" fmla="*/ 698834 w 7467600"/>
              <a:gd name="connsiteY211" fmla="*/ 3952272 h 6858000"/>
              <a:gd name="connsiteX212" fmla="*/ 34256 w 7467600"/>
              <a:gd name="connsiteY212" fmla="*/ 4347603 h 6858000"/>
              <a:gd name="connsiteX213" fmla="*/ 527241 w 7467600"/>
              <a:gd name="connsiteY213" fmla="*/ 4065078 h 6858000"/>
              <a:gd name="connsiteX214" fmla="*/ 1510397 w 7467600"/>
              <a:gd name="connsiteY214" fmla="*/ 3684705 h 6858000"/>
              <a:gd name="connsiteX215" fmla="*/ 1313114 w 7467600"/>
              <a:gd name="connsiteY215" fmla="*/ 3655216 h 6858000"/>
              <a:gd name="connsiteX216" fmla="*/ 1109304 w 7467600"/>
              <a:gd name="connsiteY216" fmla="*/ 3669030 h 6858000"/>
              <a:gd name="connsiteX217" fmla="*/ 8129 w 7467600"/>
              <a:gd name="connsiteY217" fmla="*/ 4330519 h 6858000"/>
              <a:gd name="connsiteX218" fmla="*/ 687572 w 7467600"/>
              <a:gd name="connsiteY218" fmla="*/ 3925629 h 6858000"/>
              <a:gd name="connsiteX219" fmla="*/ 1138365 w 7467600"/>
              <a:gd name="connsiteY219" fmla="*/ 3774515 h 6858000"/>
              <a:gd name="connsiteX220" fmla="*/ 1505579 w 7467600"/>
              <a:gd name="connsiteY220" fmla="*/ 3655526 h 6858000"/>
              <a:gd name="connsiteX221" fmla="*/ 1313114 w 7467600"/>
              <a:gd name="connsiteY221" fmla="*/ 3655216 h 6858000"/>
              <a:gd name="connsiteX222" fmla="*/ 3655073 w 7467600"/>
              <a:gd name="connsiteY222" fmla="*/ 3650884 h 6858000"/>
              <a:gd name="connsiteX223" fmla="*/ 3989938 w 7467600"/>
              <a:gd name="connsiteY223" fmla="*/ 3991685 h 6858000"/>
              <a:gd name="connsiteX224" fmla="*/ 4393907 w 7467600"/>
              <a:gd name="connsiteY224" fmla="*/ 4261258 h 6858000"/>
              <a:gd name="connsiteX225" fmla="*/ 4648051 w 7467600"/>
              <a:gd name="connsiteY225" fmla="*/ 4374051 h 6858000"/>
              <a:gd name="connsiteX226" fmla="*/ 4383389 w 7467600"/>
              <a:gd name="connsiteY226" fmla="*/ 4184369 h 6858000"/>
              <a:gd name="connsiteX227" fmla="*/ 4165508 w 7467600"/>
              <a:gd name="connsiteY227" fmla="*/ 4035196 h 6858000"/>
              <a:gd name="connsiteX228" fmla="*/ 4068162 w 7467600"/>
              <a:gd name="connsiteY228" fmla="*/ 3953394 h 6858000"/>
              <a:gd name="connsiteX229" fmla="*/ 3981416 w 7467600"/>
              <a:gd name="connsiteY229" fmla="*/ 3880482 h 6858000"/>
              <a:gd name="connsiteX230" fmla="*/ 3800147 w 7467600"/>
              <a:gd name="connsiteY230" fmla="*/ 3749872 h 6858000"/>
              <a:gd name="connsiteX231" fmla="*/ 3655073 w 7467600"/>
              <a:gd name="connsiteY231" fmla="*/ 3650884 h 6858000"/>
              <a:gd name="connsiteX232" fmla="*/ 3670252 w 7467600"/>
              <a:gd name="connsiteY232" fmla="*/ 3622798 h 6858000"/>
              <a:gd name="connsiteX233" fmla="*/ 3817258 w 7467600"/>
              <a:gd name="connsiteY233" fmla="*/ 3723577 h 6858000"/>
              <a:gd name="connsiteX234" fmla="*/ 4000461 w 7467600"/>
              <a:gd name="connsiteY234" fmla="*/ 3855966 h 6858000"/>
              <a:gd name="connsiteX235" fmla="*/ 4088180 w 7467600"/>
              <a:gd name="connsiteY235" fmla="*/ 3929774 h 6858000"/>
              <a:gd name="connsiteX236" fmla="*/ 4184555 w 7467600"/>
              <a:gd name="connsiteY236" fmla="*/ 4010683 h 6858000"/>
              <a:gd name="connsiteX237" fmla="*/ 4399563 w 7467600"/>
              <a:gd name="connsiteY237" fmla="*/ 4158106 h 6858000"/>
              <a:gd name="connsiteX238" fmla="*/ 4684469 w 7467600"/>
              <a:gd name="connsiteY238" fmla="*/ 4364680 h 6858000"/>
              <a:gd name="connsiteX239" fmla="*/ 4690271 w 7467600"/>
              <a:gd name="connsiteY239" fmla="*/ 4370034 h 6858000"/>
              <a:gd name="connsiteX240" fmla="*/ 4136093 w 7467600"/>
              <a:gd name="connsiteY240" fmla="*/ 3858466 h 6858000"/>
              <a:gd name="connsiteX241" fmla="*/ 3670252 w 7467600"/>
              <a:gd name="connsiteY241" fmla="*/ 3622798 h 6858000"/>
              <a:gd name="connsiteX242" fmla="*/ 4440129 w 7467600"/>
              <a:gd name="connsiteY242" fmla="*/ 3448571 h 6858000"/>
              <a:gd name="connsiteX243" fmla="*/ 4856525 w 7467600"/>
              <a:gd name="connsiteY243" fmla="*/ 3915351 h 6858000"/>
              <a:gd name="connsiteX244" fmla="*/ 5059055 w 7467600"/>
              <a:gd name="connsiteY244" fmla="*/ 4108918 h 6858000"/>
              <a:gd name="connsiteX245" fmla="*/ 5290070 w 7467600"/>
              <a:gd name="connsiteY245" fmla="*/ 4263619 h 6858000"/>
              <a:gd name="connsiteX246" fmla="*/ 4834991 w 7467600"/>
              <a:gd name="connsiteY246" fmla="*/ 3830985 h 6858000"/>
              <a:gd name="connsiteX247" fmla="*/ 4440129 w 7467600"/>
              <a:gd name="connsiteY247" fmla="*/ 3448571 h 6858000"/>
              <a:gd name="connsiteX248" fmla="*/ 4441737 w 7467600"/>
              <a:gd name="connsiteY248" fmla="*/ 3399734 h 6858000"/>
              <a:gd name="connsiteX249" fmla="*/ 4431236 w 7467600"/>
              <a:gd name="connsiteY249" fmla="*/ 3400954 h 6858000"/>
              <a:gd name="connsiteX250" fmla="*/ 4557150 w 7467600"/>
              <a:gd name="connsiteY250" fmla="*/ 3510023 h 6858000"/>
              <a:gd name="connsiteX251" fmla="*/ 4856936 w 7467600"/>
              <a:gd name="connsiteY251" fmla="*/ 3809146 h 6858000"/>
              <a:gd name="connsiteX252" fmla="*/ 5111996 w 7467600"/>
              <a:gd name="connsiteY252" fmla="*/ 4065759 h 6858000"/>
              <a:gd name="connsiteX253" fmla="*/ 5388878 w 7467600"/>
              <a:gd name="connsiteY253" fmla="*/ 4300185 h 6858000"/>
              <a:gd name="connsiteX254" fmla="*/ 5425556 w 7467600"/>
              <a:gd name="connsiteY254" fmla="*/ 4308967 h 6858000"/>
              <a:gd name="connsiteX255" fmla="*/ 4943646 w 7467600"/>
              <a:gd name="connsiteY255" fmla="*/ 3822916 h 6858000"/>
              <a:gd name="connsiteX256" fmla="*/ 4594837 w 7467600"/>
              <a:gd name="connsiteY256" fmla="*/ 3532274 h 6858000"/>
              <a:gd name="connsiteX257" fmla="*/ 4441737 w 7467600"/>
              <a:gd name="connsiteY257" fmla="*/ 3399734 h 6858000"/>
              <a:gd name="connsiteX258" fmla="*/ 5425834 w 7467600"/>
              <a:gd name="connsiteY258" fmla="*/ 3162785 h 6858000"/>
              <a:gd name="connsiteX259" fmla="*/ 5401644 w 7467600"/>
              <a:gd name="connsiteY259" fmla="*/ 3617847 h 6858000"/>
              <a:gd name="connsiteX260" fmla="*/ 5467256 w 7467600"/>
              <a:gd name="connsiteY260" fmla="*/ 4175494 h 6858000"/>
              <a:gd name="connsiteX261" fmla="*/ 5448069 w 7467600"/>
              <a:gd name="connsiteY261" fmla="*/ 3567554 h 6858000"/>
              <a:gd name="connsiteX262" fmla="*/ 5425834 w 7467600"/>
              <a:gd name="connsiteY262" fmla="*/ 3162785 h 6858000"/>
              <a:gd name="connsiteX263" fmla="*/ 1318687 w 7467600"/>
              <a:gd name="connsiteY263" fmla="*/ 3113840 h 6858000"/>
              <a:gd name="connsiteX264" fmla="*/ 1066793 w 7467600"/>
              <a:gd name="connsiteY264" fmla="*/ 3212171 h 6858000"/>
              <a:gd name="connsiteX265" fmla="*/ 993319 w 7467600"/>
              <a:gd name="connsiteY265" fmla="*/ 3247648 h 6858000"/>
              <a:gd name="connsiteX266" fmla="*/ 853081 w 7467600"/>
              <a:gd name="connsiteY266" fmla="*/ 3312410 h 6858000"/>
              <a:gd name="connsiteX267" fmla="*/ 805957 w 7467600"/>
              <a:gd name="connsiteY267" fmla="*/ 3330443 h 6858000"/>
              <a:gd name="connsiteX268" fmla="*/ 1318687 w 7467600"/>
              <a:gd name="connsiteY268" fmla="*/ 3113840 h 6858000"/>
              <a:gd name="connsiteX269" fmla="*/ 5453702 w 7467600"/>
              <a:gd name="connsiteY269" fmla="*/ 3090882 h 6858000"/>
              <a:gd name="connsiteX270" fmla="*/ 5480135 w 7467600"/>
              <a:gd name="connsiteY270" fmla="*/ 3565802 h 6858000"/>
              <a:gd name="connsiteX271" fmla="*/ 5499023 w 7467600"/>
              <a:gd name="connsiteY271" fmla="*/ 4166310 h 6858000"/>
              <a:gd name="connsiteX272" fmla="*/ 5547022 w 7467600"/>
              <a:gd name="connsiteY272" fmla="*/ 3607838 h 6858000"/>
              <a:gd name="connsiteX273" fmla="*/ 5515964 w 7467600"/>
              <a:gd name="connsiteY273" fmla="*/ 3378541 h 6858000"/>
              <a:gd name="connsiteX274" fmla="*/ 5453702 w 7467600"/>
              <a:gd name="connsiteY274" fmla="*/ 3090882 h 6858000"/>
              <a:gd name="connsiteX275" fmla="*/ 1238695 w 7467600"/>
              <a:gd name="connsiteY275" fmla="*/ 3076820 h 6858000"/>
              <a:gd name="connsiteX276" fmla="*/ 716371 w 7467600"/>
              <a:gd name="connsiteY276" fmla="*/ 3293249 h 6858000"/>
              <a:gd name="connsiteX277" fmla="*/ 579522 w 7467600"/>
              <a:gd name="connsiteY277" fmla="*/ 3371759 h 6858000"/>
              <a:gd name="connsiteX278" fmla="*/ 600288 w 7467600"/>
              <a:gd name="connsiteY278" fmla="*/ 3365555 h 6858000"/>
              <a:gd name="connsiteX279" fmla="*/ 840692 w 7467600"/>
              <a:gd name="connsiteY279" fmla="*/ 3284921 h 6858000"/>
              <a:gd name="connsiteX280" fmla="*/ 979248 w 7467600"/>
              <a:gd name="connsiteY280" fmla="*/ 3221003 h 6858000"/>
              <a:gd name="connsiteX281" fmla="*/ 1053282 w 7467600"/>
              <a:gd name="connsiteY281" fmla="*/ 3185247 h 6858000"/>
              <a:gd name="connsiteX282" fmla="*/ 1320603 w 7467600"/>
              <a:gd name="connsiteY282" fmla="*/ 3081281 h 6858000"/>
              <a:gd name="connsiteX283" fmla="*/ 1238695 w 7467600"/>
              <a:gd name="connsiteY283" fmla="*/ 3076820 h 6858000"/>
              <a:gd name="connsiteX284" fmla="*/ 5425627 w 7467600"/>
              <a:gd name="connsiteY284" fmla="*/ 2954192 h 6858000"/>
              <a:gd name="connsiteX285" fmla="*/ 5470770 w 7467600"/>
              <a:gd name="connsiteY285" fmla="*/ 3005435 h 6858000"/>
              <a:gd name="connsiteX286" fmla="*/ 5519779 w 7467600"/>
              <a:gd name="connsiteY286" fmla="*/ 4359223 h 6858000"/>
              <a:gd name="connsiteX287" fmla="*/ 5520293 w 7467600"/>
              <a:gd name="connsiteY287" fmla="*/ 4360602 h 6858000"/>
              <a:gd name="connsiteX288" fmla="*/ 5767221 w 7467600"/>
              <a:gd name="connsiteY288" fmla="*/ 4665564 h 6858000"/>
              <a:gd name="connsiteX289" fmla="*/ 6937169 w 7467600"/>
              <a:gd name="connsiteY289" fmla="*/ 4815941 h 6858000"/>
              <a:gd name="connsiteX290" fmla="*/ 6953922 w 7467600"/>
              <a:gd name="connsiteY290" fmla="*/ 4890068 h 6858000"/>
              <a:gd name="connsiteX291" fmla="*/ 6071359 w 7467600"/>
              <a:gd name="connsiteY291" fmla="*/ 4770770 h 6858000"/>
              <a:gd name="connsiteX292" fmla="*/ 6038839 w 7467600"/>
              <a:gd name="connsiteY292" fmla="*/ 4764474 h 6858000"/>
              <a:gd name="connsiteX293" fmla="*/ 6038706 w 7467600"/>
              <a:gd name="connsiteY293" fmla="*/ 4763847 h 6858000"/>
              <a:gd name="connsiteX294" fmla="*/ 6037784 w 7467600"/>
              <a:gd name="connsiteY294" fmla="*/ 4764270 h 6858000"/>
              <a:gd name="connsiteX295" fmla="*/ 6038839 w 7467600"/>
              <a:gd name="connsiteY295" fmla="*/ 4764474 h 6858000"/>
              <a:gd name="connsiteX296" fmla="*/ 6040338 w 7467600"/>
              <a:gd name="connsiteY296" fmla="*/ 4771418 h 6858000"/>
              <a:gd name="connsiteX297" fmla="*/ 6024488 w 7467600"/>
              <a:gd name="connsiteY297" fmla="*/ 4809903 h 6858000"/>
              <a:gd name="connsiteX298" fmla="*/ 5599771 w 7467600"/>
              <a:gd name="connsiteY298" fmla="*/ 5509652 h 6858000"/>
              <a:gd name="connsiteX299" fmla="*/ 5548843 w 7467600"/>
              <a:gd name="connsiteY299" fmla="*/ 5563845 h 6858000"/>
              <a:gd name="connsiteX300" fmla="*/ 5940952 w 7467600"/>
              <a:gd name="connsiteY300" fmla="*/ 6250028 h 6858000"/>
              <a:gd name="connsiteX301" fmla="*/ 6043441 w 7467600"/>
              <a:gd name="connsiteY301" fmla="*/ 6665847 h 6858000"/>
              <a:gd name="connsiteX302" fmla="*/ 6093432 w 7467600"/>
              <a:gd name="connsiteY302" fmla="*/ 6858000 h 6858000"/>
              <a:gd name="connsiteX303" fmla="*/ 6034344 w 7467600"/>
              <a:gd name="connsiteY303" fmla="*/ 6858000 h 6858000"/>
              <a:gd name="connsiteX304" fmla="*/ 6026679 w 7467600"/>
              <a:gd name="connsiteY304" fmla="*/ 6836959 h 6858000"/>
              <a:gd name="connsiteX305" fmla="*/ 5800441 w 7467600"/>
              <a:gd name="connsiteY305" fmla="*/ 6335286 h 6858000"/>
              <a:gd name="connsiteX306" fmla="*/ 5526562 w 7467600"/>
              <a:gd name="connsiteY306" fmla="*/ 5705388 h 6858000"/>
              <a:gd name="connsiteX307" fmla="*/ 5519640 w 7467600"/>
              <a:gd name="connsiteY307" fmla="*/ 5683774 h 6858000"/>
              <a:gd name="connsiteX308" fmla="*/ 5844559 w 7467600"/>
              <a:gd name="connsiteY308" fmla="*/ 6553349 h 6858000"/>
              <a:gd name="connsiteX309" fmla="*/ 5975994 w 7467600"/>
              <a:gd name="connsiteY309" fmla="*/ 6858000 h 6858000"/>
              <a:gd name="connsiteX310" fmla="*/ 5898547 w 7467600"/>
              <a:gd name="connsiteY310" fmla="*/ 6858000 h 6858000"/>
              <a:gd name="connsiteX311" fmla="*/ 5682041 w 7467600"/>
              <a:gd name="connsiteY311" fmla="*/ 6355860 h 6858000"/>
              <a:gd name="connsiteX312" fmla="*/ 5461758 w 7467600"/>
              <a:gd name="connsiteY312" fmla="*/ 5820220 h 6858000"/>
              <a:gd name="connsiteX313" fmla="*/ 5237282 w 7467600"/>
              <a:gd name="connsiteY313" fmla="*/ 6579086 h 6858000"/>
              <a:gd name="connsiteX314" fmla="*/ 5115009 w 7467600"/>
              <a:gd name="connsiteY314" fmla="*/ 6858000 h 6858000"/>
              <a:gd name="connsiteX315" fmla="*/ 5028074 w 7467600"/>
              <a:gd name="connsiteY315" fmla="*/ 6858000 h 6858000"/>
              <a:gd name="connsiteX316" fmla="*/ 5079508 w 7467600"/>
              <a:gd name="connsiteY316" fmla="*/ 6749074 h 6858000"/>
              <a:gd name="connsiteX317" fmla="*/ 5371846 w 7467600"/>
              <a:gd name="connsiteY317" fmla="*/ 5924413 h 6858000"/>
              <a:gd name="connsiteX318" fmla="*/ 5270512 w 7467600"/>
              <a:gd name="connsiteY318" fmla="*/ 6138975 h 6858000"/>
              <a:gd name="connsiteX319" fmla="*/ 5062409 w 7467600"/>
              <a:gd name="connsiteY319" fmla="*/ 6653544 h 6858000"/>
              <a:gd name="connsiteX320" fmla="*/ 5036628 w 7467600"/>
              <a:gd name="connsiteY320" fmla="*/ 6754247 h 6858000"/>
              <a:gd name="connsiteX321" fmla="*/ 5009112 w 7467600"/>
              <a:gd name="connsiteY321" fmla="*/ 6858000 h 6858000"/>
              <a:gd name="connsiteX322" fmla="*/ 4976679 w 7467600"/>
              <a:gd name="connsiteY322" fmla="*/ 6858000 h 6858000"/>
              <a:gd name="connsiteX323" fmla="*/ 5006537 w 7467600"/>
              <a:gd name="connsiteY323" fmla="*/ 6747068 h 6858000"/>
              <a:gd name="connsiteX324" fmla="*/ 5032723 w 7467600"/>
              <a:gd name="connsiteY324" fmla="*/ 6644957 h 6858000"/>
              <a:gd name="connsiteX325" fmla="*/ 5242949 w 7467600"/>
              <a:gd name="connsiteY325" fmla="*/ 6125175 h 6858000"/>
              <a:gd name="connsiteX326" fmla="*/ 5286321 w 7467600"/>
              <a:gd name="connsiteY326" fmla="*/ 6033555 h 6858000"/>
              <a:gd name="connsiteX327" fmla="*/ 5008210 w 7467600"/>
              <a:gd name="connsiteY327" fmla="*/ 6649194 h 6858000"/>
              <a:gd name="connsiteX328" fmla="*/ 4986321 w 7467600"/>
              <a:gd name="connsiteY328" fmla="*/ 6765687 h 6858000"/>
              <a:gd name="connsiteX329" fmla="*/ 4973474 w 7467600"/>
              <a:gd name="connsiteY329" fmla="*/ 6858000 h 6858000"/>
              <a:gd name="connsiteX330" fmla="*/ 4907178 w 7467600"/>
              <a:gd name="connsiteY330" fmla="*/ 6858000 h 6858000"/>
              <a:gd name="connsiteX331" fmla="*/ 4910810 w 7467600"/>
              <a:gd name="connsiteY331" fmla="*/ 6829660 h 6858000"/>
              <a:gd name="connsiteX332" fmla="*/ 4987461 w 7467600"/>
              <a:gd name="connsiteY332" fmla="*/ 6432994 h 6858000"/>
              <a:gd name="connsiteX333" fmla="*/ 5179262 w 7467600"/>
              <a:gd name="connsiteY333" fmla="*/ 6035044 h 6858000"/>
              <a:gd name="connsiteX334" fmla="*/ 4689678 w 7467600"/>
              <a:gd name="connsiteY334" fmla="*/ 6440241 h 6858000"/>
              <a:gd name="connsiteX335" fmla="*/ 4477543 w 7467600"/>
              <a:gd name="connsiteY335" fmla="*/ 6674836 h 6858000"/>
              <a:gd name="connsiteX336" fmla="*/ 4329957 w 7467600"/>
              <a:gd name="connsiteY336" fmla="*/ 6858000 h 6858000"/>
              <a:gd name="connsiteX337" fmla="*/ 4218595 w 7467600"/>
              <a:gd name="connsiteY337" fmla="*/ 6858000 h 6858000"/>
              <a:gd name="connsiteX338" fmla="*/ 4368888 w 7467600"/>
              <a:gd name="connsiteY338" fmla="*/ 6668412 h 6858000"/>
              <a:gd name="connsiteX339" fmla="*/ 4563091 w 7467600"/>
              <a:gd name="connsiteY339" fmla="*/ 6442508 h 6858000"/>
              <a:gd name="connsiteX340" fmla="*/ 5387324 w 7467600"/>
              <a:gd name="connsiteY340" fmla="*/ 5705830 h 6858000"/>
              <a:gd name="connsiteX341" fmla="*/ 5073620 w 7467600"/>
              <a:gd name="connsiteY341" fmla="*/ 5955437 h 6858000"/>
              <a:gd name="connsiteX342" fmla="*/ 4689789 w 7467600"/>
              <a:gd name="connsiteY342" fmla="*/ 6268382 h 6858000"/>
              <a:gd name="connsiteX343" fmla="*/ 4418722 w 7467600"/>
              <a:gd name="connsiteY343" fmla="*/ 6570886 h 6858000"/>
              <a:gd name="connsiteX344" fmla="*/ 4214944 w 7467600"/>
              <a:gd name="connsiteY344" fmla="*/ 6858000 h 6858000"/>
              <a:gd name="connsiteX345" fmla="*/ 4177898 w 7467600"/>
              <a:gd name="connsiteY345" fmla="*/ 6858000 h 6858000"/>
              <a:gd name="connsiteX346" fmla="*/ 4391597 w 7467600"/>
              <a:gd name="connsiteY346" fmla="*/ 6556370 h 6858000"/>
              <a:gd name="connsiteX347" fmla="*/ 4668889 w 7467600"/>
              <a:gd name="connsiteY347" fmla="*/ 6246399 h 6858000"/>
              <a:gd name="connsiteX348" fmla="*/ 5055427 w 7467600"/>
              <a:gd name="connsiteY348" fmla="*/ 5931476 h 6858000"/>
              <a:gd name="connsiteX349" fmla="*/ 5371814 w 7467600"/>
              <a:gd name="connsiteY349" fmla="*/ 5678975 h 6858000"/>
              <a:gd name="connsiteX350" fmla="*/ 4987918 w 7467600"/>
              <a:gd name="connsiteY350" fmla="*/ 5838701 h 6858000"/>
              <a:gd name="connsiteX351" fmla="*/ 4317146 w 7467600"/>
              <a:gd name="connsiteY351" fmla="*/ 6587716 h 6858000"/>
              <a:gd name="connsiteX352" fmla="*/ 4171627 w 7467600"/>
              <a:gd name="connsiteY352" fmla="*/ 6858000 h 6858000"/>
              <a:gd name="connsiteX353" fmla="*/ 4081585 w 7467600"/>
              <a:gd name="connsiteY353" fmla="*/ 6858000 h 6858000"/>
              <a:gd name="connsiteX354" fmla="*/ 4238603 w 7467600"/>
              <a:gd name="connsiteY354" fmla="*/ 6559341 h 6858000"/>
              <a:gd name="connsiteX355" fmla="*/ 4778333 w 7467600"/>
              <a:gd name="connsiteY355" fmla="*/ 5873626 h 6858000"/>
              <a:gd name="connsiteX356" fmla="*/ 5414185 w 7467600"/>
              <a:gd name="connsiteY356" fmla="*/ 5573882 h 6858000"/>
              <a:gd name="connsiteX357" fmla="*/ 5959648 w 7467600"/>
              <a:gd name="connsiteY357" fmla="*/ 4760797 h 6858000"/>
              <a:gd name="connsiteX358" fmla="*/ 5355019 w 7467600"/>
              <a:gd name="connsiteY358" fmla="*/ 4734672 h 6858000"/>
              <a:gd name="connsiteX359" fmla="*/ 5083565 w 7467600"/>
              <a:gd name="connsiteY359" fmla="*/ 5179121 h 6858000"/>
              <a:gd name="connsiteX360" fmla="*/ 4713577 w 7467600"/>
              <a:gd name="connsiteY360" fmla="*/ 5616803 h 6858000"/>
              <a:gd name="connsiteX361" fmla="*/ 3989559 w 7467600"/>
              <a:gd name="connsiteY361" fmla="*/ 6145945 h 6858000"/>
              <a:gd name="connsiteX362" fmla="*/ 3939824 w 7467600"/>
              <a:gd name="connsiteY362" fmla="*/ 6066900 h 6858000"/>
              <a:gd name="connsiteX363" fmla="*/ 4584537 w 7467600"/>
              <a:gd name="connsiteY363" fmla="*/ 5324826 h 6858000"/>
              <a:gd name="connsiteX364" fmla="*/ 5037105 w 7467600"/>
              <a:gd name="connsiteY364" fmla="*/ 5088765 h 6858000"/>
              <a:gd name="connsiteX365" fmla="*/ 5039930 w 7467600"/>
              <a:gd name="connsiteY365" fmla="*/ 5089585 h 6858000"/>
              <a:gd name="connsiteX366" fmla="*/ 5263764 w 7467600"/>
              <a:gd name="connsiteY366" fmla="*/ 4735525 h 6858000"/>
              <a:gd name="connsiteX367" fmla="*/ 4086300 w 7467600"/>
              <a:gd name="connsiteY367" fmla="*/ 4884599 h 6858000"/>
              <a:gd name="connsiteX368" fmla="*/ 4085485 w 7467600"/>
              <a:gd name="connsiteY368" fmla="*/ 4899070 h 6858000"/>
              <a:gd name="connsiteX369" fmla="*/ 3871915 w 7467600"/>
              <a:gd name="connsiteY369" fmla="*/ 5253645 h 6858000"/>
              <a:gd name="connsiteX370" fmla="*/ 3799374 w 7467600"/>
              <a:gd name="connsiteY370" fmla="*/ 5466127 h 6858000"/>
              <a:gd name="connsiteX371" fmla="*/ 3498850 w 7467600"/>
              <a:gd name="connsiteY371" fmla="*/ 6661888 h 6858000"/>
              <a:gd name="connsiteX372" fmla="*/ 3399216 w 7467600"/>
              <a:gd name="connsiteY372" fmla="*/ 6858000 h 6858000"/>
              <a:gd name="connsiteX373" fmla="*/ 3303688 w 7467600"/>
              <a:gd name="connsiteY373" fmla="*/ 6858000 h 6858000"/>
              <a:gd name="connsiteX374" fmla="*/ 3391774 w 7467600"/>
              <a:gd name="connsiteY374" fmla="*/ 6697181 h 6858000"/>
              <a:gd name="connsiteX375" fmla="*/ 3735540 w 7467600"/>
              <a:gd name="connsiteY375" fmla="*/ 5546923 h 6858000"/>
              <a:gd name="connsiteX376" fmla="*/ 3729438 w 7467600"/>
              <a:gd name="connsiteY376" fmla="*/ 5569058 h 6858000"/>
              <a:gd name="connsiteX377" fmla="*/ 3707782 w 7467600"/>
              <a:gd name="connsiteY377" fmla="*/ 5644908 h 6858000"/>
              <a:gd name="connsiteX378" fmla="*/ 3583827 w 7467600"/>
              <a:gd name="connsiteY378" fmla="*/ 6039215 h 6858000"/>
              <a:gd name="connsiteX379" fmla="*/ 3547861 w 7467600"/>
              <a:gd name="connsiteY379" fmla="*/ 6129609 h 6858000"/>
              <a:gd name="connsiteX380" fmla="*/ 3490905 w 7467600"/>
              <a:gd name="connsiteY380" fmla="*/ 6277660 h 6858000"/>
              <a:gd name="connsiteX381" fmla="*/ 3455859 w 7467600"/>
              <a:gd name="connsiteY381" fmla="*/ 6391301 h 6858000"/>
              <a:gd name="connsiteX382" fmla="*/ 3429112 w 7467600"/>
              <a:gd name="connsiteY382" fmla="*/ 6479469 h 6858000"/>
              <a:gd name="connsiteX383" fmla="*/ 3304862 w 7467600"/>
              <a:gd name="connsiteY383" fmla="*/ 6796476 h 6858000"/>
              <a:gd name="connsiteX384" fmla="*/ 3276071 w 7467600"/>
              <a:gd name="connsiteY384" fmla="*/ 6858000 h 6858000"/>
              <a:gd name="connsiteX385" fmla="*/ 3240805 w 7467600"/>
              <a:gd name="connsiteY385" fmla="*/ 6858000 h 6858000"/>
              <a:gd name="connsiteX386" fmla="*/ 3275917 w 7467600"/>
              <a:gd name="connsiteY386" fmla="*/ 6783192 h 6858000"/>
              <a:gd name="connsiteX387" fmla="*/ 3399358 w 7467600"/>
              <a:gd name="connsiteY387" fmla="*/ 6469011 h 6858000"/>
              <a:gd name="connsiteX388" fmla="*/ 3425650 w 7467600"/>
              <a:gd name="connsiteY388" fmla="*/ 6381333 h 6858000"/>
              <a:gd name="connsiteX389" fmla="*/ 3460661 w 7467600"/>
              <a:gd name="connsiteY389" fmla="*/ 6266763 h 6858000"/>
              <a:gd name="connsiteX390" fmla="*/ 3518021 w 7467600"/>
              <a:gd name="connsiteY390" fmla="*/ 6117298 h 6858000"/>
              <a:gd name="connsiteX391" fmla="*/ 3554035 w 7467600"/>
              <a:gd name="connsiteY391" fmla="*/ 6027832 h 6858000"/>
              <a:gd name="connsiteX392" fmla="*/ 3677174 w 7467600"/>
              <a:gd name="connsiteY392" fmla="*/ 5636351 h 6858000"/>
              <a:gd name="connsiteX393" fmla="*/ 3698819 w 7467600"/>
              <a:gd name="connsiteY393" fmla="*/ 5560503 h 6858000"/>
              <a:gd name="connsiteX394" fmla="*/ 3702094 w 7467600"/>
              <a:gd name="connsiteY394" fmla="*/ 5549194 h 6858000"/>
              <a:gd name="connsiteX395" fmla="*/ 3398355 w 7467600"/>
              <a:gd name="connsiteY395" fmla="*/ 6094603 h 6858000"/>
              <a:gd name="connsiteX396" fmla="*/ 3193941 w 7467600"/>
              <a:gd name="connsiteY396" fmla="*/ 6798775 h 6858000"/>
              <a:gd name="connsiteX397" fmla="*/ 3184140 w 7467600"/>
              <a:gd name="connsiteY397" fmla="*/ 6858000 h 6858000"/>
              <a:gd name="connsiteX398" fmla="*/ 3099978 w 7467600"/>
              <a:gd name="connsiteY398" fmla="*/ 6858000 h 6858000"/>
              <a:gd name="connsiteX399" fmla="*/ 3101556 w 7467600"/>
              <a:gd name="connsiteY399" fmla="*/ 6843337 h 6858000"/>
              <a:gd name="connsiteX400" fmla="*/ 3370162 w 7467600"/>
              <a:gd name="connsiteY400" fmla="*/ 5785550 h 6858000"/>
              <a:gd name="connsiteX401" fmla="*/ 3746477 w 7467600"/>
              <a:gd name="connsiteY401" fmla="*/ 5377889 h 6858000"/>
              <a:gd name="connsiteX402" fmla="*/ 3863399 w 7467600"/>
              <a:gd name="connsiteY402" fmla="*/ 5087257 h 6858000"/>
              <a:gd name="connsiteX403" fmla="*/ 3968712 w 7467600"/>
              <a:gd name="connsiteY403" fmla="*/ 4913989 h 6858000"/>
              <a:gd name="connsiteX404" fmla="*/ 2792390 w 7467600"/>
              <a:gd name="connsiteY404" fmla="*/ 5382974 h 6858000"/>
              <a:gd name="connsiteX405" fmla="*/ 2714982 w 7467600"/>
              <a:gd name="connsiteY405" fmla="*/ 5427051 h 6858000"/>
              <a:gd name="connsiteX406" fmla="*/ 2813361 w 7467600"/>
              <a:gd name="connsiteY406" fmla="*/ 6023912 h 6858000"/>
              <a:gd name="connsiteX407" fmla="*/ 2688430 w 7467600"/>
              <a:gd name="connsiteY407" fmla="*/ 6801564 h 6858000"/>
              <a:gd name="connsiteX408" fmla="*/ 2629626 w 7467600"/>
              <a:gd name="connsiteY408" fmla="*/ 6763394 h 6858000"/>
              <a:gd name="connsiteX409" fmla="*/ 2565328 w 7467600"/>
              <a:gd name="connsiteY409" fmla="*/ 5516399 h 6858000"/>
              <a:gd name="connsiteX410" fmla="*/ 1922999 w 7467600"/>
              <a:gd name="connsiteY410" fmla="*/ 5980343 h 6858000"/>
              <a:gd name="connsiteX411" fmla="*/ 1950261 w 7467600"/>
              <a:gd name="connsiteY411" fmla="*/ 6405858 h 6858000"/>
              <a:gd name="connsiteX412" fmla="*/ 2365554 w 7467600"/>
              <a:gd name="connsiteY412" fmla="*/ 6759107 h 6858000"/>
              <a:gd name="connsiteX413" fmla="*/ 2424142 w 7467600"/>
              <a:gd name="connsiteY413" fmla="*/ 6858000 h 6858000"/>
              <a:gd name="connsiteX414" fmla="*/ 2395994 w 7467600"/>
              <a:gd name="connsiteY414" fmla="*/ 6858000 h 6858000"/>
              <a:gd name="connsiteX415" fmla="*/ 2392863 w 7467600"/>
              <a:gd name="connsiteY415" fmla="*/ 6852964 h 6858000"/>
              <a:gd name="connsiteX416" fmla="*/ 2017589 w 7467600"/>
              <a:gd name="connsiteY416" fmla="*/ 6493982 h 6858000"/>
              <a:gd name="connsiteX417" fmla="*/ 2147336 w 7467600"/>
              <a:gd name="connsiteY417" fmla="*/ 6594052 h 6858000"/>
              <a:gd name="connsiteX418" fmla="*/ 2207047 w 7467600"/>
              <a:gd name="connsiteY418" fmla="*/ 6654540 h 6858000"/>
              <a:gd name="connsiteX419" fmla="*/ 2299106 w 7467600"/>
              <a:gd name="connsiteY419" fmla="*/ 6778931 h 6858000"/>
              <a:gd name="connsiteX420" fmla="*/ 2314430 w 7467600"/>
              <a:gd name="connsiteY420" fmla="*/ 6801144 h 6858000"/>
              <a:gd name="connsiteX421" fmla="*/ 2352406 w 7467600"/>
              <a:gd name="connsiteY421" fmla="*/ 6858000 h 6858000"/>
              <a:gd name="connsiteX422" fmla="*/ 2314492 w 7467600"/>
              <a:gd name="connsiteY422" fmla="*/ 6858000 h 6858000"/>
              <a:gd name="connsiteX423" fmla="*/ 2288095 w 7467600"/>
              <a:gd name="connsiteY423" fmla="*/ 6818030 h 6858000"/>
              <a:gd name="connsiteX424" fmla="*/ 2272768 w 7467600"/>
              <a:gd name="connsiteY424" fmla="*/ 6795822 h 6858000"/>
              <a:gd name="connsiteX425" fmla="*/ 2182715 w 7467600"/>
              <a:gd name="connsiteY425" fmla="*/ 6675071 h 6858000"/>
              <a:gd name="connsiteX426" fmla="*/ 2032061 w 7467600"/>
              <a:gd name="connsiteY426" fmla="*/ 6541380 h 6858000"/>
              <a:gd name="connsiteX427" fmla="*/ 2257220 w 7467600"/>
              <a:gd name="connsiteY427" fmla="*/ 6826257 h 6858000"/>
              <a:gd name="connsiteX428" fmla="*/ 2281324 w 7467600"/>
              <a:gd name="connsiteY428" fmla="*/ 6858000 h 6858000"/>
              <a:gd name="connsiteX429" fmla="*/ 2242860 w 7467600"/>
              <a:gd name="connsiteY429" fmla="*/ 6858000 h 6858000"/>
              <a:gd name="connsiteX430" fmla="*/ 2232818 w 7467600"/>
              <a:gd name="connsiteY430" fmla="*/ 6844926 h 6858000"/>
              <a:gd name="connsiteX431" fmla="*/ 1990172 w 7467600"/>
              <a:gd name="connsiteY431" fmla="*/ 6542121 h 6858000"/>
              <a:gd name="connsiteX432" fmla="*/ 2124090 w 7467600"/>
              <a:gd name="connsiteY432" fmla="*/ 6761017 h 6858000"/>
              <a:gd name="connsiteX433" fmla="*/ 2200380 w 7467600"/>
              <a:gd name="connsiteY433" fmla="*/ 6858000 h 6858000"/>
              <a:gd name="connsiteX434" fmla="*/ 2147507 w 7467600"/>
              <a:gd name="connsiteY434" fmla="*/ 6858000 h 6858000"/>
              <a:gd name="connsiteX435" fmla="*/ 2070668 w 7467600"/>
              <a:gd name="connsiteY435" fmla="*/ 6761520 h 6858000"/>
              <a:gd name="connsiteX436" fmla="*/ 1975142 w 7467600"/>
              <a:gd name="connsiteY436" fmla="*/ 6585570 h 6858000"/>
              <a:gd name="connsiteX437" fmla="*/ 2050035 w 7467600"/>
              <a:gd name="connsiteY437" fmla="*/ 6813345 h 6858000"/>
              <a:gd name="connsiteX438" fmla="*/ 2063025 w 7467600"/>
              <a:gd name="connsiteY438" fmla="*/ 6858000 h 6858000"/>
              <a:gd name="connsiteX439" fmla="*/ 2021675 w 7467600"/>
              <a:gd name="connsiteY439" fmla="*/ 6858000 h 6858000"/>
              <a:gd name="connsiteX440" fmla="*/ 2019308 w 7467600"/>
              <a:gd name="connsiteY440" fmla="*/ 6847118 h 6858000"/>
              <a:gd name="connsiteX441" fmla="*/ 1938835 w 7467600"/>
              <a:gd name="connsiteY441" fmla="*/ 6551160 h 6858000"/>
              <a:gd name="connsiteX442" fmla="*/ 1953230 w 7467600"/>
              <a:gd name="connsiteY442" fmla="*/ 6759699 h 6858000"/>
              <a:gd name="connsiteX443" fmla="*/ 1956763 w 7467600"/>
              <a:gd name="connsiteY443" fmla="*/ 6778191 h 6858000"/>
              <a:gd name="connsiteX444" fmla="*/ 1967925 w 7467600"/>
              <a:gd name="connsiteY444" fmla="*/ 6858000 h 6858000"/>
              <a:gd name="connsiteX445" fmla="*/ 1936622 w 7467600"/>
              <a:gd name="connsiteY445" fmla="*/ 6858000 h 6858000"/>
              <a:gd name="connsiteX446" fmla="*/ 1926261 w 7467600"/>
              <a:gd name="connsiteY446" fmla="*/ 6784064 h 6858000"/>
              <a:gd name="connsiteX447" fmla="*/ 1922724 w 7467600"/>
              <a:gd name="connsiteY447" fmla="*/ 6765577 h 6858000"/>
              <a:gd name="connsiteX448" fmla="*/ 1904650 w 7467600"/>
              <a:gd name="connsiteY448" fmla="*/ 6639616 h 6858000"/>
              <a:gd name="connsiteX449" fmla="*/ 1885273 w 7467600"/>
              <a:gd name="connsiteY449" fmla="*/ 6858000 h 6858000"/>
              <a:gd name="connsiteX450" fmla="*/ 1854363 w 7467600"/>
              <a:gd name="connsiteY450" fmla="*/ 6858000 h 6858000"/>
              <a:gd name="connsiteX451" fmla="*/ 1880391 w 7467600"/>
              <a:gd name="connsiteY451" fmla="*/ 6603796 h 6858000"/>
              <a:gd name="connsiteX452" fmla="*/ 1818273 w 7467600"/>
              <a:gd name="connsiteY452" fmla="*/ 6715729 h 6858000"/>
              <a:gd name="connsiteX453" fmla="*/ 1794691 w 7467600"/>
              <a:gd name="connsiteY453" fmla="*/ 6843239 h 6858000"/>
              <a:gd name="connsiteX454" fmla="*/ 1794914 w 7467600"/>
              <a:gd name="connsiteY454" fmla="*/ 6858000 h 6858000"/>
              <a:gd name="connsiteX455" fmla="*/ 1746128 w 7467600"/>
              <a:gd name="connsiteY455" fmla="*/ 6858000 h 6858000"/>
              <a:gd name="connsiteX456" fmla="*/ 1753934 w 7467600"/>
              <a:gd name="connsiteY456" fmla="*/ 6724796 h 6858000"/>
              <a:gd name="connsiteX457" fmla="*/ 1792053 w 7467600"/>
              <a:gd name="connsiteY457" fmla="*/ 6572396 h 6858000"/>
              <a:gd name="connsiteX458" fmla="*/ 1862248 w 7467600"/>
              <a:gd name="connsiteY458" fmla="*/ 6266397 h 6858000"/>
              <a:gd name="connsiteX459" fmla="*/ 1862250 w 7467600"/>
              <a:gd name="connsiteY459" fmla="*/ 6033531 h 6858000"/>
              <a:gd name="connsiteX460" fmla="*/ 1211999 w 7467600"/>
              <a:gd name="connsiteY460" fmla="*/ 6683610 h 6858000"/>
              <a:gd name="connsiteX461" fmla="*/ 1213266 w 7467600"/>
              <a:gd name="connsiteY461" fmla="*/ 6691947 h 6858000"/>
              <a:gd name="connsiteX462" fmla="*/ 1203370 w 7467600"/>
              <a:gd name="connsiteY462" fmla="*/ 6850676 h 6858000"/>
              <a:gd name="connsiteX463" fmla="*/ 1203671 w 7467600"/>
              <a:gd name="connsiteY463" fmla="*/ 6858000 h 6858000"/>
              <a:gd name="connsiteX464" fmla="*/ 1143180 w 7467600"/>
              <a:gd name="connsiteY464" fmla="*/ 6858000 h 6858000"/>
              <a:gd name="connsiteX465" fmla="*/ 1142176 w 7467600"/>
              <a:gd name="connsiteY465" fmla="*/ 6766045 h 6858000"/>
              <a:gd name="connsiteX466" fmla="*/ 1067484 w 7467600"/>
              <a:gd name="connsiteY466" fmla="*/ 6858000 h 6858000"/>
              <a:gd name="connsiteX467" fmla="*/ 953928 w 7467600"/>
              <a:gd name="connsiteY467" fmla="*/ 6858000 h 6858000"/>
              <a:gd name="connsiteX468" fmla="*/ 959715 w 7467600"/>
              <a:gd name="connsiteY468" fmla="*/ 6850185 h 6858000"/>
              <a:gd name="connsiteX469" fmla="*/ 1483788 w 7467600"/>
              <a:gd name="connsiteY469" fmla="*/ 6259174 h 6858000"/>
              <a:gd name="connsiteX470" fmla="*/ 1100671 w 7467600"/>
              <a:gd name="connsiteY470" fmla="*/ 6252137 h 6858000"/>
              <a:gd name="connsiteX471" fmla="*/ 1090144 w 7467600"/>
              <a:gd name="connsiteY471" fmla="*/ 6256748 h 6858000"/>
              <a:gd name="connsiteX472" fmla="*/ 1095872 w 7467600"/>
              <a:gd name="connsiteY472" fmla="*/ 6271892 h 6858000"/>
              <a:gd name="connsiteX473" fmla="*/ 262785 w 7467600"/>
              <a:gd name="connsiteY473" fmla="*/ 6845450 h 6858000"/>
              <a:gd name="connsiteX474" fmla="*/ 209968 w 7467600"/>
              <a:gd name="connsiteY474" fmla="*/ 6770713 h 6858000"/>
              <a:gd name="connsiteX475" fmla="*/ 873460 w 7467600"/>
              <a:gd name="connsiteY475" fmla="*/ 6253768 h 6858000"/>
              <a:gd name="connsiteX476" fmla="*/ 192686 w 7467600"/>
              <a:gd name="connsiteY476" fmla="*/ 5849257 h 6858000"/>
              <a:gd name="connsiteX477" fmla="*/ 4696 w 7467600"/>
              <a:gd name="connsiteY477" fmla="*/ 5697668 h 6858000"/>
              <a:gd name="connsiteX478" fmla="*/ 0 w 7467600"/>
              <a:gd name="connsiteY478" fmla="*/ 5689984 h 6858000"/>
              <a:gd name="connsiteX479" fmla="*/ 0 w 7467600"/>
              <a:gd name="connsiteY479" fmla="*/ 5513472 h 6858000"/>
              <a:gd name="connsiteX480" fmla="*/ 174101 w 7467600"/>
              <a:gd name="connsiteY480" fmla="*/ 5620277 h 6858000"/>
              <a:gd name="connsiteX481" fmla="*/ 891800 w 7467600"/>
              <a:gd name="connsiteY481" fmla="*/ 6036935 h 6858000"/>
              <a:gd name="connsiteX482" fmla="*/ 1072219 w 7467600"/>
              <a:gd name="connsiteY482" fmla="*/ 6169443 h 6858000"/>
              <a:gd name="connsiteX483" fmla="*/ 1074117 w 7467600"/>
              <a:gd name="connsiteY483" fmla="*/ 6170301 h 6858000"/>
              <a:gd name="connsiteX484" fmla="*/ 1083114 w 7467600"/>
              <a:gd name="connsiteY484" fmla="*/ 6174131 h 6858000"/>
              <a:gd name="connsiteX485" fmla="*/ 1543010 w 7467600"/>
              <a:gd name="connsiteY485" fmla="*/ 6191140 h 6858000"/>
              <a:gd name="connsiteX486" fmla="*/ 1551080 w 7467600"/>
              <a:gd name="connsiteY486" fmla="*/ 6195006 h 6858000"/>
              <a:gd name="connsiteX487" fmla="*/ 2345443 w 7467600"/>
              <a:gd name="connsiteY487" fmla="*/ 5549882 h 6858000"/>
              <a:gd name="connsiteX488" fmla="*/ 1721499 w 7467600"/>
              <a:gd name="connsiteY488" fmla="*/ 5599969 h 6858000"/>
              <a:gd name="connsiteX489" fmla="*/ 767716 w 7467600"/>
              <a:gd name="connsiteY489" fmla="*/ 5472768 h 6858000"/>
              <a:gd name="connsiteX490" fmla="*/ 722147 w 7467600"/>
              <a:gd name="connsiteY490" fmla="*/ 5393091 h 6858000"/>
              <a:gd name="connsiteX491" fmla="*/ 1485552 w 7467600"/>
              <a:gd name="connsiteY491" fmla="*/ 5313202 h 6858000"/>
              <a:gd name="connsiteX492" fmla="*/ 2143004 w 7467600"/>
              <a:gd name="connsiteY492" fmla="*/ 5402420 h 6858000"/>
              <a:gd name="connsiteX493" fmla="*/ 1933391 w 7467600"/>
              <a:gd name="connsiteY493" fmla="*/ 5156971 h 6858000"/>
              <a:gd name="connsiteX494" fmla="*/ 1827118 w 7467600"/>
              <a:gd name="connsiteY494" fmla="*/ 4968410 h 6858000"/>
              <a:gd name="connsiteX495" fmla="*/ 1837349 w 7467600"/>
              <a:gd name="connsiteY495" fmla="*/ 4956357 h 6858000"/>
              <a:gd name="connsiteX496" fmla="*/ 2162835 w 7467600"/>
              <a:gd name="connsiteY496" fmla="*/ 5187853 h 6858000"/>
              <a:gd name="connsiteX497" fmla="*/ 2257167 w 7467600"/>
              <a:gd name="connsiteY497" fmla="*/ 5462123 h 6858000"/>
              <a:gd name="connsiteX498" fmla="*/ 2261598 w 7467600"/>
              <a:gd name="connsiteY498" fmla="*/ 5467998 h 6858000"/>
              <a:gd name="connsiteX499" fmla="*/ 2437177 w 7467600"/>
              <a:gd name="connsiteY499" fmla="*/ 5479608 h 6858000"/>
              <a:gd name="connsiteX500" fmla="*/ 2445247 w 7467600"/>
              <a:gd name="connsiteY500" fmla="*/ 5483476 h 6858000"/>
              <a:gd name="connsiteX501" fmla="*/ 2743626 w 7467600"/>
              <a:gd name="connsiteY501" fmla="*/ 5304819 h 6858000"/>
              <a:gd name="connsiteX502" fmla="*/ 3048102 w 7467600"/>
              <a:gd name="connsiteY502" fmla="*/ 5150595 h 6858000"/>
              <a:gd name="connsiteX503" fmla="*/ 1799414 w 7467600"/>
              <a:gd name="connsiteY503" fmla="*/ 4694732 h 6858000"/>
              <a:gd name="connsiteX504" fmla="*/ 1771735 w 7467600"/>
              <a:gd name="connsiteY504" fmla="*/ 4619929 h 6858000"/>
              <a:gd name="connsiteX505" fmla="*/ 3104273 w 7467600"/>
              <a:gd name="connsiteY505" fmla="*/ 5076159 h 6858000"/>
              <a:gd name="connsiteX506" fmla="*/ 3113245 w 7467600"/>
              <a:gd name="connsiteY506" fmla="*/ 5090705 h 6858000"/>
              <a:gd name="connsiteX507" fmla="*/ 3126294 w 7467600"/>
              <a:gd name="connsiteY507" fmla="*/ 5114400 h 6858000"/>
              <a:gd name="connsiteX508" fmla="*/ 3937433 w 7467600"/>
              <a:gd name="connsiteY508" fmla="*/ 4830473 h 6858000"/>
              <a:gd name="connsiteX509" fmla="*/ 3590475 w 7467600"/>
              <a:gd name="connsiteY509" fmla="*/ 4597974 h 6858000"/>
              <a:gd name="connsiteX510" fmla="*/ 3100264 w 7467600"/>
              <a:gd name="connsiteY510" fmla="*/ 4579845 h 6858000"/>
              <a:gd name="connsiteX511" fmla="*/ 2183576 w 7467600"/>
              <a:gd name="connsiteY511" fmla="*/ 4227150 h 6858000"/>
              <a:gd name="connsiteX512" fmla="*/ 2151029 w 7467600"/>
              <a:gd name="connsiteY512" fmla="*/ 4146947 h 6858000"/>
              <a:gd name="connsiteX513" fmla="*/ 3563434 w 7467600"/>
              <a:gd name="connsiteY513" fmla="*/ 4469115 h 6858000"/>
              <a:gd name="connsiteX514" fmla="*/ 3177952 w 7467600"/>
              <a:gd name="connsiteY514" fmla="*/ 3657386 h 6858000"/>
              <a:gd name="connsiteX515" fmla="*/ 3189263 w 7467600"/>
              <a:gd name="connsiteY515" fmla="*/ 3625726 h 6858000"/>
              <a:gd name="connsiteX516" fmla="*/ 3560912 w 7467600"/>
              <a:gd name="connsiteY516" fmla="*/ 4079863 h 6858000"/>
              <a:gd name="connsiteX517" fmla="*/ 3626636 w 7467600"/>
              <a:gd name="connsiteY517" fmla="*/ 4512230 h 6858000"/>
              <a:gd name="connsiteX518" fmla="*/ 3653088 w 7467600"/>
              <a:gd name="connsiteY518" fmla="*/ 4521417 h 6858000"/>
              <a:gd name="connsiteX519" fmla="*/ 3988128 w 7467600"/>
              <a:gd name="connsiteY519" fmla="*/ 4817267 h 6858000"/>
              <a:gd name="connsiteX520" fmla="*/ 4830582 w 7467600"/>
              <a:gd name="connsiteY520" fmla="*/ 4676000 h 6858000"/>
              <a:gd name="connsiteX521" fmla="*/ 4830100 w 7467600"/>
              <a:gd name="connsiteY521" fmla="*/ 4675554 h 6858000"/>
              <a:gd name="connsiteX522" fmla="*/ 4036318 w 7467600"/>
              <a:gd name="connsiteY522" fmla="*/ 4147013 h 6858000"/>
              <a:gd name="connsiteX523" fmla="*/ 3432098 w 7467600"/>
              <a:gd name="connsiteY523" fmla="*/ 3537312 h 6858000"/>
              <a:gd name="connsiteX524" fmla="*/ 3446761 w 7467600"/>
              <a:gd name="connsiteY524" fmla="*/ 3461278 h 6858000"/>
              <a:gd name="connsiteX525" fmla="*/ 4419733 w 7467600"/>
              <a:gd name="connsiteY525" fmla="*/ 3963555 h 6858000"/>
              <a:gd name="connsiteX526" fmla="*/ 4781371 w 7467600"/>
              <a:gd name="connsiteY526" fmla="*/ 4458604 h 6858000"/>
              <a:gd name="connsiteX527" fmla="*/ 4780440 w 7467600"/>
              <a:gd name="connsiteY527" fmla="*/ 4470290 h 6858000"/>
              <a:gd name="connsiteX528" fmla="*/ 4898954 w 7467600"/>
              <a:gd name="connsiteY528" fmla="*/ 4662092 h 6858000"/>
              <a:gd name="connsiteX529" fmla="*/ 4900699 w 7467600"/>
              <a:gd name="connsiteY529" fmla="*/ 4670867 h 6858000"/>
              <a:gd name="connsiteX530" fmla="*/ 5714511 w 7467600"/>
              <a:gd name="connsiteY530" fmla="*/ 4663483 h 6858000"/>
              <a:gd name="connsiteX531" fmla="*/ 5464793 w 7467600"/>
              <a:gd name="connsiteY531" fmla="*/ 4393556 h 6858000"/>
              <a:gd name="connsiteX532" fmla="*/ 5461897 w 7467600"/>
              <a:gd name="connsiteY532" fmla="*/ 4390879 h 6858000"/>
              <a:gd name="connsiteX533" fmla="*/ 4294126 w 7467600"/>
              <a:gd name="connsiteY533" fmla="*/ 3303048 h 6858000"/>
              <a:gd name="connsiteX534" fmla="*/ 4305321 w 7467600"/>
              <a:gd name="connsiteY534" fmla="*/ 3256953 h 6858000"/>
              <a:gd name="connsiteX535" fmla="*/ 4949299 w 7467600"/>
              <a:gd name="connsiteY535" fmla="*/ 3766336 h 6858000"/>
              <a:gd name="connsiteX536" fmla="*/ 5291452 w 7467600"/>
              <a:gd name="connsiteY536" fmla="*/ 4076801 h 6858000"/>
              <a:gd name="connsiteX537" fmla="*/ 5434998 w 7467600"/>
              <a:gd name="connsiteY537" fmla="*/ 4254100 h 6858000"/>
              <a:gd name="connsiteX538" fmla="*/ 5351015 w 7467600"/>
              <a:gd name="connsiteY538" fmla="*/ 3760989 h 6858000"/>
              <a:gd name="connsiteX539" fmla="*/ 5413780 w 7467600"/>
              <a:gd name="connsiteY539" fmla="*/ 2966265 h 6858000"/>
              <a:gd name="connsiteX540" fmla="*/ 5425627 w 7467600"/>
              <a:gd name="connsiteY540" fmla="*/ 2954192 h 6858000"/>
              <a:gd name="connsiteX541" fmla="*/ 6604735 w 7467600"/>
              <a:gd name="connsiteY541" fmla="*/ 2041381 h 6858000"/>
              <a:gd name="connsiteX542" fmla="*/ 7204487 w 7467600"/>
              <a:gd name="connsiteY542" fmla="*/ 2742112 h 6858000"/>
              <a:gd name="connsiteX543" fmla="*/ 7131592 w 7467600"/>
              <a:gd name="connsiteY543" fmla="*/ 2672096 h 6858000"/>
              <a:gd name="connsiteX544" fmla="*/ 6996344 w 7467600"/>
              <a:gd name="connsiteY544" fmla="*/ 2518310 h 6858000"/>
              <a:gd name="connsiteX545" fmla="*/ 6735495 w 7467600"/>
              <a:gd name="connsiteY545" fmla="*/ 2196890 h 6858000"/>
              <a:gd name="connsiteX546" fmla="*/ 6721901 w 7467600"/>
              <a:gd name="connsiteY546" fmla="*/ 2179274 h 6858000"/>
              <a:gd name="connsiteX547" fmla="*/ 6604735 w 7467600"/>
              <a:gd name="connsiteY547" fmla="*/ 2041381 h 6858000"/>
              <a:gd name="connsiteX548" fmla="*/ 6591670 w 7467600"/>
              <a:gd name="connsiteY548" fmla="*/ 1988277 h 6858000"/>
              <a:gd name="connsiteX549" fmla="*/ 6747349 w 7467600"/>
              <a:gd name="connsiteY549" fmla="*/ 2160069 h 6858000"/>
              <a:gd name="connsiteX550" fmla="*/ 6760943 w 7467600"/>
              <a:gd name="connsiteY550" fmla="*/ 2177686 h 6858000"/>
              <a:gd name="connsiteX551" fmla="*/ 7021065 w 7467600"/>
              <a:gd name="connsiteY551" fmla="*/ 2498102 h 6858000"/>
              <a:gd name="connsiteX552" fmla="*/ 7155223 w 7467600"/>
              <a:gd name="connsiteY552" fmla="*/ 2650386 h 6858000"/>
              <a:gd name="connsiteX553" fmla="*/ 7203167 w 7467600"/>
              <a:gd name="connsiteY553" fmla="*/ 2697288 h 6858000"/>
              <a:gd name="connsiteX554" fmla="*/ 6937703 w 7467600"/>
              <a:gd name="connsiteY554" fmla="*/ 2321981 h 6858000"/>
              <a:gd name="connsiteX555" fmla="*/ 6591670 w 7467600"/>
              <a:gd name="connsiteY555" fmla="*/ 1988277 h 6858000"/>
              <a:gd name="connsiteX556" fmla="*/ 5798671 w 7467600"/>
              <a:gd name="connsiteY556" fmla="*/ 1981601 h 6858000"/>
              <a:gd name="connsiteX557" fmla="*/ 5754709 w 7467600"/>
              <a:gd name="connsiteY557" fmla="*/ 2071454 h 6858000"/>
              <a:gd name="connsiteX558" fmla="*/ 5763044 w 7467600"/>
              <a:gd name="connsiteY558" fmla="*/ 2842206 h 6858000"/>
              <a:gd name="connsiteX559" fmla="*/ 5764974 w 7467600"/>
              <a:gd name="connsiteY559" fmla="*/ 2799609 h 6858000"/>
              <a:gd name="connsiteX560" fmla="*/ 5767665 w 7467600"/>
              <a:gd name="connsiteY560" fmla="*/ 2666409 h 6858000"/>
              <a:gd name="connsiteX561" fmla="*/ 5763055 w 7467600"/>
              <a:gd name="connsiteY561" fmla="*/ 2579705 h 6858000"/>
              <a:gd name="connsiteX562" fmla="*/ 5758079 w 7467600"/>
              <a:gd name="connsiteY562" fmla="*/ 2492508 h 6858000"/>
              <a:gd name="connsiteX563" fmla="*/ 5779325 w 7467600"/>
              <a:gd name="connsiteY563" fmla="*/ 2197069 h 6858000"/>
              <a:gd name="connsiteX564" fmla="*/ 5798671 w 7467600"/>
              <a:gd name="connsiteY564" fmla="*/ 1981601 h 6858000"/>
              <a:gd name="connsiteX565" fmla="*/ 5829202 w 7467600"/>
              <a:gd name="connsiteY565" fmla="*/ 1971679 h 6858000"/>
              <a:gd name="connsiteX566" fmla="*/ 5809558 w 7467600"/>
              <a:gd name="connsiteY566" fmla="*/ 2198043 h 6858000"/>
              <a:gd name="connsiteX567" fmla="*/ 5788653 w 7467600"/>
              <a:gd name="connsiteY567" fmla="*/ 2489430 h 6858000"/>
              <a:gd name="connsiteX568" fmla="*/ 5793439 w 7467600"/>
              <a:gd name="connsiteY568" fmla="*/ 2575235 h 6858000"/>
              <a:gd name="connsiteX569" fmla="*/ 5796837 w 7467600"/>
              <a:gd name="connsiteY569" fmla="*/ 2637633 h 6858000"/>
              <a:gd name="connsiteX570" fmla="*/ 5818614 w 7467600"/>
              <a:gd name="connsiteY570" fmla="*/ 2473055 h 6858000"/>
              <a:gd name="connsiteX571" fmla="*/ 5829202 w 7467600"/>
              <a:gd name="connsiteY571" fmla="*/ 1971679 h 6858000"/>
              <a:gd name="connsiteX572" fmla="*/ 5911389 w 7467600"/>
              <a:gd name="connsiteY572" fmla="*/ 1898371 h 6858000"/>
              <a:gd name="connsiteX573" fmla="*/ 6237627 w 7467600"/>
              <a:gd name="connsiteY573" fmla="*/ 2231921 h 6858000"/>
              <a:gd name="connsiteX574" fmla="*/ 5911389 w 7467600"/>
              <a:gd name="connsiteY574" fmla="*/ 1898371 h 6858000"/>
              <a:gd name="connsiteX575" fmla="*/ 6944437 w 7467600"/>
              <a:gd name="connsiteY575" fmla="*/ 1575402 h 6858000"/>
              <a:gd name="connsiteX576" fmla="*/ 6304730 w 7467600"/>
              <a:gd name="connsiteY576" fmla="*/ 1766654 h 6858000"/>
              <a:gd name="connsiteX577" fmla="*/ 6944437 w 7467600"/>
              <a:gd name="connsiteY577" fmla="*/ 1575402 h 6858000"/>
              <a:gd name="connsiteX578" fmla="*/ 7019523 w 7467600"/>
              <a:gd name="connsiteY578" fmla="*/ 1519450 h 6858000"/>
              <a:gd name="connsiteX579" fmla="*/ 6298091 w 7467600"/>
              <a:gd name="connsiteY579" fmla="*/ 1737122 h 6858000"/>
              <a:gd name="connsiteX580" fmla="*/ 7019523 w 7467600"/>
              <a:gd name="connsiteY580" fmla="*/ 1519450 h 6858000"/>
              <a:gd name="connsiteX581" fmla="*/ 2399523 w 7467600"/>
              <a:gd name="connsiteY581" fmla="*/ 1428234 h 6858000"/>
              <a:gd name="connsiteX582" fmla="*/ 2224982 w 7467600"/>
              <a:gd name="connsiteY582" fmla="*/ 1826201 h 6858000"/>
              <a:gd name="connsiteX583" fmla="*/ 2096099 w 7467600"/>
              <a:gd name="connsiteY583" fmla="*/ 2345900 h 6858000"/>
              <a:gd name="connsiteX584" fmla="*/ 2283317 w 7467600"/>
              <a:gd name="connsiteY584" fmla="*/ 1796925 h 6858000"/>
              <a:gd name="connsiteX585" fmla="*/ 2399523 w 7467600"/>
              <a:gd name="connsiteY585" fmla="*/ 1428234 h 6858000"/>
              <a:gd name="connsiteX586" fmla="*/ 2448558 w 7467600"/>
              <a:gd name="connsiteY586" fmla="*/ 1373435 h 6858000"/>
              <a:gd name="connsiteX587" fmla="*/ 2312521 w 7467600"/>
              <a:gd name="connsiteY587" fmla="*/ 1806140 h 6858000"/>
              <a:gd name="connsiteX588" fmla="*/ 2127533 w 7467600"/>
              <a:gd name="connsiteY588" fmla="*/ 2348380 h 6858000"/>
              <a:gd name="connsiteX589" fmla="*/ 2358080 w 7467600"/>
              <a:gd name="connsiteY589" fmla="*/ 1866134 h 6858000"/>
              <a:gd name="connsiteX590" fmla="*/ 2407436 w 7467600"/>
              <a:gd name="connsiteY590" fmla="*/ 1651070 h 6858000"/>
              <a:gd name="connsiteX591" fmla="*/ 2448558 w 7467600"/>
              <a:gd name="connsiteY591" fmla="*/ 1373435 h 6858000"/>
              <a:gd name="connsiteX592" fmla="*/ 278707 w 7467600"/>
              <a:gd name="connsiteY592" fmla="*/ 1352270 h 6858000"/>
              <a:gd name="connsiteX593" fmla="*/ 321570 w 7467600"/>
              <a:gd name="connsiteY593" fmla="*/ 1861610 h 6858000"/>
              <a:gd name="connsiteX594" fmla="*/ 294281 w 7467600"/>
              <a:gd name="connsiteY594" fmla="*/ 1440658 h 6858000"/>
              <a:gd name="connsiteX595" fmla="*/ 278707 w 7467600"/>
              <a:gd name="connsiteY595" fmla="*/ 1352270 h 6858000"/>
              <a:gd name="connsiteX596" fmla="*/ 1423821 w 7467600"/>
              <a:gd name="connsiteY596" fmla="*/ 1351958 h 6858000"/>
              <a:gd name="connsiteX597" fmla="*/ 1638521 w 7467600"/>
              <a:gd name="connsiteY597" fmla="*/ 1908470 h 6858000"/>
              <a:gd name="connsiteX598" fmla="*/ 1754199 w 7467600"/>
              <a:gd name="connsiteY598" fmla="*/ 2149284 h 6858000"/>
              <a:gd name="connsiteX599" fmla="*/ 1908359 w 7467600"/>
              <a:gd name="connsiteY599" fmla="*/ 2364988 h 6858000"/>
              <a:gd name="connsiteX600" fmla="*/ 1647661 w 7467600"/>
              <a:gd name="connsiteY600" fmla="*/ 1825945 h 6858000"/>
              <a:gd name="connsiteX601" fmla="*/ 1423821 w 7467600"/>
              <a:gd name="connsiteY601" fmla="*/ 1351958 h 6858000"/>
              <a:gd name="connsiteX602" fmla="*/ 1431890 w 7467600"/>
              <a:gd name="connsiteY602" fmla="*/ 1306475 h 6858000"/>
              <a:gd name="connsiteX603" fmla="*/ 1507597 w 7467600"/>
              <a:gd name="connsiteY603" fmla="*/ 1446132 h 6858000"/>
              <a:gd name="connsiteX604" fmla="*/ 1674586 w 7467600"/>
              <a:gd name="connsiteY604" fmla="*/ 1813832 h 6858000"/>
              <a:gd name="connsiteX605" fmla="*/ 1815950 w 7467600"/>
              <a:gd name="connsiteY605" fmla="*/ 2128564 h 6858000"/>
              <a:gd name="connsiteX606" fmla="*/ 1984242 w 7467600"/>
              <a:gd name="connsiteY606" fmla="*/ 2430829 h 6858000"/>
              <a:gd name="connsiteX607" fmla="*/ 2014023 w 7467600"/>
              <a:gd name="connsiteY607" fmla="*/ 2450995 h 6858000"/>
              <a:gd name="connsiteX608" fmla="*/ 1747337 w 7467600"/>
              <a:gd name="connsiteY608" fmla="*/ 1855264 h 6858000"/>
              <a:gd name="connsiteX609" fmla="*/ 1533749 w 7467600"/>
              <a:gd name="connsiteY609" fmla="*/ 1478656 h 6858000"/>
              <a:gd name="connsiteX610" fmla="*/ 1431890 w 7467600"/>
              <a:gd name="connsiteY610" fmla="*/ 1306475 h 6858000"/>
              <a:gd name="connsiteX611" fmla="*/ 5052692 w 7467600"/>
              <a:gd name="connsiteY611" fmla="*/ 1292994 h 6858000"/>
              <a:gd name="connsiteX612" fmla="*/ 5200661 w 7467600"/>
              <a:gd name="connsiteY612" fmla="*/ 1635186 h 6858000"/>
              <a:gd name="connsiteX613" fmla="*/ 5297138 w 7467600"/>
              <a:gd name="connsiteY613" fmla="*/ 1906351 h 6858000"/>
              <a:gd name="connsiteX614" fmla="*/ 5052692 w 7467600"/>
              <a:gd name="connsiteY614" fmla="*/ 1292994 h 6858000"/>
              <a:gd name="connsiteX615" fmla="*/ 5009948 w 7467600"/>
              <a:gd name="connsiteY615" fmla="*/ 1273619 h 6858000"/>
              <a:gd name="connsiteX616" fmla="*/ 5121777 w 7467600"/>
              <a:gd name="connsiteY616" fmla="*/ 1654213 h 6858000"/>
              <a:gd name="connsiteX617" fmla="*/ 5293545 w 7467600"/>
              <a:gd name="connsiteY617" fmla="*/ 2072247 h 6858000"/>
              <a:gd name="connsiteX618" fmla="*/ 5294042 w 7467600"/>
              <a:gd name="connsiteY618" fmla="*/ 2065019 h 6858000"/>
              <a:gd name="connsiteX619" fmla="*/ 5171936 w 7467600"/>
              <a:gd name="connsiteY619" fmla="*/ 1647613 h 6858000"/>
              <a:gd name="connsiteX620" fmla="*/ 5009948 w 7467600"/>
              <a:gd name="connsiteY620" fmla="*/ 1273619 h 6858000"/>
              <a:gd name="connsiteX621" fmla="*/ 655236 w 7467600"/>
              <a:gd name="connsiteY621" fmla="*/ 1268632 h 6858000"/>
              <a:gd name="connsiteX622" fmla="*/ 839521 w 7467600"/>
              <a:gd name="connsiteY622" fmla="*/ 1685315 h 6858000"/>
              <a:gd name="connsiteX623" fmla="*/ 1109416 w 7467600"/>
              <a:gd name="connsiteY623" fmla="*/ 2061663 h 6858000"/>
              <a:gd name="connsiteX624" fmla="*/ 1298300 w 7467600"/>
              <a:gd name="connsiteY624" fmla="*/ 2247742 h 6858000"/>
              <a:gd name="connsiteX625" fmla="*/ 1125871 w 7467600"/>
              <a:gd name="connsiteY625" fmla="*/ 1989513 h 6858000"/>
              <a:gd name="connsiteX626" fmla="*/ 981574 w 7467600"/>
              <a:gd name="connsiteY626" fmla="*/ 1783157 h 6858000"/>
              <a:gd name="connsiteX627" fmla="*/ 922198 w 7467600"/>
              <a:gd name="connsiteY627" fmla="*/ 1677437 h 6858000"/>
              <a:gd name="connsiteX628" fmla="*/ 869293 w 7467600"/>
              <a:gd name="connsiteY628" fmla="*/ 1583214 h 6858000"/>
              <a:gd name="connsiteX629" fmla="*/ 751431 w 7467600"/>
              <a:gd name="connsiteY629" fmla="*/ 1405731 h 6858000"/>
              <a:gd name="connsiteX630" fmla="*/ 655236 w 7467600"/>
              <a:gd name="connsiteY630" fmla="*/ 1268632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5905192 w 7467600"/>
              <a:gd name="connsiteY834" fmla="*/ 163079 h 6858000"/>
              <a:gd name="connsiteX835" fmla="*/ 5865655 w 7467600"/>
              <a:gd name="connsiteY835" fmla="*/ 171901 h 6858000"/>
              <a:gd name="connsiteX836" fmla="*/ 5259740 w 7467600"/>
              <a:gd name="connsiteY836" fmla="*/ 257013 h 6858000"/>
              <a:gd name="connsiteX837" fmla="*/ 5208466 w 7467600"/>
              <a:gd name="connsiteY837" fmla="*/ 257550 h 6858000"/>
              <a:gd name="connsiteX838" fmla="*/ 4980204 w 7467600"/>
              <a:gd name="connsiteY838" fmla="*/ 271903 h 6858000"/>
              <a:gd name="connsiteX839" fmla="*/ 5068068 w 7467600"/>
              <a:gd name="connsiteY839" fmla="*/ 282244 h 6858000"/>
              <a:gd name="connsiteX840" fmla="*/ 5153231 w 7467600"/>
              <a:gd name="connsiteY840" fmla="*/ 292240 h 6858000"/>
              <a:gd name="connsiteX841" fmla="*/ 5426491 w 7467600"/>
              <a:gd name="connsiteY841" fmla="*/ 281128 h 6858000"/>
              <a:gd name="connsiteX842" fmla="*/ 5731212 w 7467600"/>
              <a:gd name="connsiteY842" fmla="*/ 231951 h 6858000"/>
              <a:gd name="connsiteX843" fmla="*/ 5905192 w 7467600"/>
              <a:gd name="connsiteY843" fmla="*/ 163079 h 6858000"/>
              <a:gd name="connsiteX844" fmla="*/ 5944437 w 7467600"/>
              <a:gd name="connsiteY844" fmla="*/ 113829 h 6858000"/>
              <a:gd name="connsiteX845" fmla="*/ 5825032 w 7467600"/>
              <a:gd name="connsiteY845" fmla="*/ 146405 h 6858000"/>
              <a:gd name="connsiteX846" fmla="*/ 4955599 w 7467600"/>
              <a:gd name="connsiteY846" fmla="*/ 247008 h 6858000"/>
              <a:gd name="connsiteX847" fmla="*/ 5210104 w 7467600"/>
              <a:gd name="connsiteY847" fmla="*/ 228123 h 6858000"/>
              <a:gd name="connsiteX848" fmla="*/ 5261015 w 7467600"/>
              <a:gd name="connsiteY848" fmla="*/ 227087 h 6858000"/>
              <a:gd name="connsiteX849" fmla="*/ 5861181 w 7467600"/>
              <a:gd name="connsiteY849" fmla="*/ 143093 h 6858000"/>
              <a:gd name="connsiteX850" fmla="*/ 5961252 w 7467600"/>
              <a:gd name="connsiteY850" fmla="*/ 114820 h 6858000"/>
              <a:gd name="connsiteX851" fmla="*/ 5944437 w 7467600"/>
              <a:gd name="connsiteY851" fmla="*/ 113829 h 6858000"/>
              <a:gd name="connsiteX852" fmla="*/ 3882765 w 7467600"/>
              <a:gd name="connsiteY852" fmla="*/ 0 h 6858000"/>
              <a:gd name="connsiteX853" fmla="*/ 3995099 w 7467600"/>
              <a:gd name="connsiteY853" fmla="*/ 0 h 6858000"/>
              <a:gd name="connsiteX854" fmla="*/ 4163818 w 7467600"/>
              <a:gd name="connsiteY854" fmla="*/ 234104 h 6858000"/>
              <a:gd name="connsiteX855" fmla="*/ 4172099 w 7467600"/>
              <a:gd name="connsiteY855" fmla="*/ 234207 h 6858000"/>
              <a:gd name="connsiteX856" fmla="*/ 4784282 w 7467600"/>
              <a:gd name="connsiteY856" fmla="*/ 276561 h 6858000"/>
              <a:gd name="connsiteX857" fmla="*/ 4801687 w 7467600"/>
              <a:gd name="connsiteY857" fmla="*/ 267764 h 6858000"/>
              <a:gd name="connsiteX858" fmla="*/ 6082788 w 7467600"/>
              <a:gd name="connsiteY858" fmla="*/ 64119 h 6858000"/>
              <a:gd name="connsiteX859" fmla="*/ 6099442 w 7467600"/>
              <a:gd name="connsiteY859" fmla="*/ 82568 h 6858000"/>
              <a:gd name="connsiteX860" fmla="*/ 4804137 w 7467600"/>
              <a:gd name="connsiteY860" fmla="*/ 320931 h 6858000"/>
              <a:gd name="connsiteX861" fmla="*/ 4227047 w 7467600"/>
              <a:gd name="connsiteY861" fmla="*/ 313415 h 6858000"/>
              <a:gd name="connsiteX862" fmla="*/ 4346041 w 7467600"/>
              <a:gd name="connsiteY862" fmla="*/ 456086 h 6858000"/>
              <a:gd name="connsiteX863" fmla="*/ 4870967 w 7467600"/>
              <a:gd name="connsiteY863" fmla="*/ 963061 h 6858000"/>
              <a:gd name="connsiteX864" fmla="*/ 4889647 w 7467600"/>
              <a:gd name="connsiteY864" fmla="*/ 957147 h 6858000"/>
              <a:gd name="connsiteX865" fmla="*/ 5422504 w 7467600"/>
              <a:gd name="connsiteY865" fmla="*/ 805191 h 6858000"/>
              <a:gd name="connsiteX866" fmla="*/ 6087656 w 7467600"/>
              <a:gd name="connsiteY866" fmla="*/ 826703 h 6858000"/>
              <a:gd name="connsiteX867" fmla="*/ 6058717 w 7467600"/>
              <a:gd name="connsiteY867" fmla="*/ 865992 h 6858000"/>
              <a:gd name="connsiteX868" fmla="*/ 4974153 w 7467600"/>
              <a:gd name="connsiteY868" fmla="*/ 1045456 h 6858000"/>
              <a:gd name="connsiteX869" fmla="*/ 5627835 w 7467600"/>
              <a:gd name="connsiteY869" fmla="*/ 1472077 h 6858000"/>
              <a:gd name="connsiteX870" fmla="*/ 5629817 w 7467600"/>
              <a:gd name="connsiteY870" fmla="*/ 1471412 h 6858000"/>
              <a:gd name="connsiteX871" fmla="*/ 5634124 w 7467600"/>
              <a:gd name="connsiteY871" fmla="*/ 1470572 h 6858000"/>
              <a:gd name="connsiteX872" fmla="*/ 5755832 w 7467600"/>
              <a:gd name="connsiteY872" fmla="*/ 1383886 h 6858000"/>
              <a:gd name="connsiteX873" fmla="*/ 6014186 w 7467600"/>
              <a:gd name="connsiteY873" fmla="*/ 1279799 h 6858000"/>
              <a:gd name="connsiteX874" fmla="*/ 6901619 w 7467600"/>
              <a:gd name="connsiteY874" fmla="*/ 1047874 h 6858000"/>
              <a:gd name="connsiteX875" fmla="*/ 6931566 w 7467600"/>
              <a:gd name="connsiteY875" fmla="*/ 1062034 h 6858000"/>
              <a:gd name="connsiteX876" fmla="*/ 5790982 w 7467600"/>
              <a:gd name="connsiteY876" fmla="*/ 1561380 h 6858000"/>
              <a:gd name="connsiteX877" fmla="*/ 6188971 w 7467600"/>
              <a:gd name="connsiteY877" fmla="*/ 1755168 h 6858000"/>
              <a:gd name="connsiteX878" fmla="*/ 6202446 w 7467600"/>
              <a:gd name="connsiteY878" fmla="*/ 1752268 h 6858000"/>
              <a:gd name="connsiteX879" fmla="*/ 7179560 w 7467600"/>
              <a:gd name="connsiteY879" fmla="*/ 1467551 h 6858000"/>
              <a:gd name="connsiteX880" fmla="*/ 7158730 w 7467600"/>
              <a:gd name="connsiteY880" fmla="*/ 1507835 h 6858000"/>
              <a:gd name="connsiteX881" fmla="*/ 6326959 w 7467600"/>
              <a:gd name="connsiteY881" fmla="*/ 1817686 h 6858000"/>
              <a:gd name="connsiteX882" fmla="*/ 6537433 w 7467600"/>
              <a:gd name="connsiteY882" fmla="*/ 1907790 h 6858000"/>
              <a:gd name="connsiteX883" fmla="*/ 6550221 w 7467600"/>
              <a:gd name="connsiteY883" fmla="*/ 1910729 h 6858000"/>
              <a:gd name="connsiteX884" fmla="*/ 6964438 w 7467600"/>
              <a:gd name="connsiteY884" fmla="*/ 2209505 h 6858000"/>
              <a:gd name="connsiteX885" fmla="*/ 7367862 w 7467600"/>
              <a:gd name="connsiteY885" fmla="*/ 2806833 h 6858000"/>
              <a:gd name="connsiteX886" fmla="*/ 7364329 w 7467600"/>
              <a:gd name="connsiteY886" fmla="*/ 2826907 h 6858000"/>
              <a:gd name="connsiteX887" fmla="*/ 7290545 w 7467600"/>
              <a:gd name="connsiteY887" fmla="*/ 2850663 h 6858000"/>
              <a:gd name="connsiteX888" fmla="*/ 6472036 w 7467600"/>
              <a:gd name="connsiteY888" fmla="*/ 1959003 h 6858000"/>
              <a:gd name="connsiteX889" fmla="*/ 5792897 w 7467600"/>
              <a:gd name="connsiteY889" fmla="*/ 1647747 h 6858000"/>
              <a:gd name="connsiteX890" fmla="*/ 5842751 w 7467600"/>
              <a:gd name="connsiteY890" fmla="*/ 1816112 h 6858000"/>
              <a:gd name="connsiteX891" fmla="*/ 5847424 w 7467600"/>
              <a:gd name="connsiteY891" fmla="*/ 1815776 h 6858000"/>
              <a:gd name="connsiteX892" fmla="*/ 6399821 w 7467600"/>
              <a:gd name="connsiteY892" fmla="*/ 2344799 h 6858000"/>
              <a:gd name="connsiteX893" fmla="*/ 6323232 w 7467600"/>
              <a:gd name="connsiteY893" fmla="*/ 2389634 h 6858000"/>
              <a:gd name="connsiteX894" fmla="*/ 5942958 w 7467600"/>
              <a:gd name="connsiteY894" fmla="*/ 2077708 h 6858000"/>
              <a:gd name="connsiteX895" fmla="*/ 5921559 w 7467600"/>
              <a:gd name="connsiteY895" fmla="*/ 2378596 h 6858000"/>
              <a:gd name="connsiteX896" fmla="*/ 5817651 w 7467600"/>
              <a:gd name="connsiteY896" fmla="*/ 3023919 h 6858000"/>
              <a:gd name="connsiteX897" fmla="*/ 5729634 w 7467600"/>
              <a:gd name="connsiteY897" fmla="*/ 3051849 h 6858000"/>
              <a:gd name="connsiteX898" fmla="*/ 5611018 w 7467600"/>
              <a:gd name="connsiteY898" fmla="*/ 2316769 h 6858000"/>
              <a:gd name="connsiteX899" fmla="*/ 5687608 w 7467600"/>
              <a:gd name="connsiteY899" fmla="*/ 2039972 h 6858000"/>
              <a:gd name="connsiteX900" fmla="*/ 5657554 w 7467600"/>
              <a:gd name="connsiteY900" fmla="*/ 1576445 h 6858000"/>
              <a:gd name="connsiteX901" fmla="*/ 5150475 w 7467600"/>
              <a:gd name="connsiteY901" fmla="*/ 1274012 h 6858000"/>
              <a:gd name="connsiteX902" fmla="*/ 5349142 w 7467600"/>
              <a:gd name="connsiteY902" fmla="*/ 2204405 h 6858000"/>
              <a:gd name="connsiteX903" fmla="*/ 5262214 w 7467600"/>
              <a:gd name="connsiteY903" fmla="*/ 2233836 h 6858000"/>
              <a:gd name="connsiteX904" fmla="*/ 4981539 w 7467600"/>
              <a:gd name="connsiteY904" fmla="*/ 1542201 h 6858000"/>
              <a:gd name="connsiteX905" fmla="*/ 4958461 w 7467600"/>
              <a:gd name="connsiteY905" fmla="*/ 1136957 h 6858000"/>
              <a:gd name="connsiteX906" fmla="*/ 4655015 w 7467600"/>
              <a:gd name="connsiteY906" fmla="*/ 891426 h 6858000"/>
              <a:gd name="connsiteX907" fmla="*/ 4348002 w 7467600"/>
              <a:gd name="connsiteY907" fmla="*/ 2205895 h 6858000"/>
              <a:gd name="connsiteX908" fmla="*/ 4262250 w 7467600"/>
              <a:gd name="connsiteY908" fmla="*/ 2219972 h 6858000"/>
              <a:gd name="connsiteX909" fmla="*/ 4550611 w 7467600"/>
              <a:gd name="connsiteY909" fmla="*/ 817540 h 6858000"/>
              <a:gd name="connsiteX910" fmla="*/ 4564418 w 7467600"/>
              <a:gd name="connsiteY910" fmla="*/ 808293 h 6858000"/>
              <a:gd name="connsiteX911" fmla="*/ 4266388 w 7467600"/>
              <a:gd name="connsiteY911" fmla="*/ 500083 h 6858000"/>
              <a:gd name="connsiteX912" fmla="*/ 4032842 w 7467600"/>
              <a:gd name="connsiteY912" fmla="*/ 211809 h 6858000"/>
              <a:gd name="connsiteX913" fmla="*/ 3882765 w 7467600"/>
              <a:gd name="connsiteY913" fmla="*/ 0 h 6858000"/>
              <a:gd name="connsiteX914" fmla="*/ 3721337 w 7467600"/>
              <a:gd name="connsiteY914" fmla="*/ 0 h 6858000"/>
              <a:gd name="connsiteX915" fmla="*/ 3797544 w 7467600"/>
              <a:gd name="connsiteY915" fmla="*/ 0 h 6858000"/>
              <a:gd name="connsiteX916" fmla="*/ 3775734 w 7467600"/>
              <a:gd name="connsiteY916" fmla="*/ 95131 h 6858000"/>
              <a:gd name="connsiteX917" fmla="*/ 3724807 w 7467600"/>
              <a:gd name="connsiteY917" fmla="*/ 272257 h 6858000"/>
              <a:gd name="connsiteX918" fmla="*/ 3726844 w 7467600"/>
              <a:gd name="connsiteY918" fmla="*/ 282988 h 6858000"/>
              <a:gd name="connsiteX919" fmla="*/ 3742664 w 7467600"/>
              <a:gd name="connsiteY919" fmla="*/ 279918 h 6858000"/>
              <a:gd name="connsiteX920" fmla="*/ 4103910 w 7467600"/>
              <a:gd name="connsiteY920" fmla="*/ 1161917 h 6858000"/>
              <a:gd name="connsiteX921" fmla="*/ 4020269 w 7467600"/>
              <a:gd name="connsiteY921" fmla="*/ 1200406 h 6858000"/>
              <a:gd name="connsiteX922" fmla="*/ 3674882 w 7467600"/>
              <a:gd name="connsiteY922" fmla="*/ 488524 h 6858000"/>
              <a:gd name="connsiteX923" fmla="*/ 3132682 w 7467600"/>
              <a:gd name="connsiteY923" fmla="*/ 1072284 h 6858000"/>
              <a:gd name="connsiteX924" fmla="*/ 2716346 w 7467600"/>
              <a:gd name="connsiteY924" fmla="*/ 1276376 h 6858000"/>
              <a:gd name="connsiteX925" fmla="*/ 2716772 w 7467600"/>
              <a:gd name="connsiteY925" fmla="*/ 1255462 h 6858000"/>
              <a:gd name="connsiteX926" fmla="*/ 3471096 w 7467600"/>
              <a:gd name="connsiteY926" fmla="*/ 437072 h 6858000"/>
              <a:gd name="connsiteX927" fmla="*/ 3639057 w 7467600"/>
              <a:gd name="connsiteY927" fmla="*/ 286334 h 6858000"/>
              <a:gd name="connsiteX928" fmla="*/ 3640309 w 7467600"/>
              <a:gd name="connsiteY928" fmla="*/ 284664 h 6858000"/>
              <a:gd name="connsiteX929" fmla="*/ 3646022 w 7467600"/>
              <a:gd name="connsiteY929" fmla="*/ 276711 h 6858000"/>
              <a:gd name="connsiteX930" fmla="*/ 3707943 w 7467600"/>
              <a:gd name="connsiteY930" fmla="*/ 65958 h 6858000"/>
              <a:gd name="connsiteX931" fmla="*/ 3721337 w 7467600"/>
              <a:gd name="connsiteY931" fmla="*/ 0 h 6858000"/>
              <a:gd name="connsiteX932" fmla="*/ 2867960 w 7467600"/>
              <a:gd name="connsiteY932" fmla="*/ 0 h 6858000"/>
              <a:gd name="connsiteX933" fmla="*/ 2926351 w 7467600"/>
              <a:gd name="connsiteY933" fmla="*/ 0 h 6858000"/>
              <a:gd name="connsiteX934" fmla="*/ 2902823 w 7467600"/>
              <a:gd name="connsiteY934" fmla="*/ 262929 h 6858000"/>
              <a:gd name="connsiteX935" fmla="*/ 2940663 w 7467600"/>
              <a:gd name="connsiteY935" fmla="*/ 140884 h 6858000"/>
              <a:gd name="connsiteX936" fmla="*/ 2947039 w 7467600"/>
              <a:gd name="connsiteY936" fmla="*/ 122524 h 6858000"/>
              <a:gd name="connsiteX937" fmla="*/ 2984316 w 7467600"/>
              <a:gd name="connsiteY937" fmla="*/ 0 h 6858000"/>
              <a:gd name="connsiteX938" fmla="*/ 3016114 w 7467600"/>
              <a:gd name="connsiteY938" fmla="*/ 0 h 6858000"/>
              <a:gd name="connsiteX939" fmla="*/ 2979949 w 7467600"/>
              <a:gd name="connsiteY939" fmla="*/ 119274 h 6858000"/>
              <a:gd name="connsiteX940" fmla="*/ 3023879 w 7467600"/>
              <a:gd name="connsiteY940" fmla="*/ 0 h 6858000"/>
              <a:gd name="connsiteX941" fmla="*/ 3105400 w 7467600"/>
              <a:gd name="connsiteY941" fmla="*/ 0 h 6858000"/>
              <a:gd name="connsiteX942" fmla="*/ 3094669 w 7467600"/>
              <a:gd name="connsiteY942" fmla="*/ 30308 h 6858000"/>
              <a:gd name="connsiteX943" fmla="*/ 2901945 w 7467600"/>
              <a:gd name="connsiteY943" fmla="*/ 466538 h 6858000"/>
              <a:gd name="connsiteX944" fmla="*/ 2815209 w 7467600"/>
              <a:gd name="connsiteY944" fmla="*/ 497361 h 6858000"/>
              <a:gd name="connsiteX945" fmla="*/ 2844845 w 7467600"/>
              <a:gd name="connsiteY945" fmla="*/ 127638 h 6858000"/>
              <a:gd name="connsiteX946" fmla="*/ 2867960 w 7467600"/>
              <a:gd name="connsiteY946" fmla="*/ 0 h 6858000"/>
              <a:gd name="connsiteX947" fmla="*/ 1057230 w 7467600"/>
              <a:gd name="connsiteY947" fmla="*/ 0 h 6858000"/>
              <a:gd name="connsiteX948" fmla="*/ 1111003 w 7467600"/>
              <a:gd name="connsiteY948" fmla="*/ 0 h 6858000"/>
              <a:gd name="connsiteX949" fmla="*/ 1125553 w 7467600"/>
              <a:gd name="connsiteY949" fmla="*/ 52588 h 6858000"/>
              <a:gd name="connsiteX950" fmla="*/ 1304276 w 7467600"/>
              <a:gd name="connsiteY950" fmla="*/ 476275 h 6858000"/>
              <a:gd name="connsiteX951" fmla="*/ 1492066 w 7467600"/>
              <a:gd name="connsiteY951" fmla="*/ 886333 h 6858000"/>
              <a:gd name="connsiteX952" fmla="*/ 1423698 w 7467600"/>
              <a:gd name="connsiteY952" fmla="*/ 710817 h 6858000"/>
              <a:gd name="connsiteX953" fmla="*/ 1357609 w 7467600"/>
              <a:gd name="connsiteY953" fmla="*/ 532892 h 6858000"/>
              <a:gd name="connsiteX954" fmla="*/ 1309550 w 7467600"/>
              <a:gd name="connsiteY954" fmla="*/ 374031 h 6858000"/>
              <a:gd name="connsiteX955" fmla="*/ 1193673 w 7467600"/>
              <a:gd name="connsiteY955" fmla="*/ 49533 h 6858000"/>
              <a:gd name="connsiteX956" fmla="*/ 1164391 w 7467600"/>
              <a:gd name="connsiteY956" fmla="*/ 0 h 6858000"/>
              <a:gd name="connsiteX957" fmla="*/ 1200666 w 7467600"/>
              <a:gd name="connsiteY957" fmla="*/ 0 h 6858000"/>
              <a:gd name="connsiteX958" fmla="*/ 1223408 w 7467600"/>
              <a:gd name="connsiteY958" fmla="*/ 38996 h 6858000"/>
              <a:gd name="connsiteX959" fmla="*/ 1339635 w 7467600"/>
              <a:gd name="connsiteY959" fmla="*/ 365517 h 6858000"/>
              <a:gd name="connsiteX960" fmla="*/ 1387469 w 7467600"/>
              <a:gd name="connsiteY960" fmla="*/ 523079 h 6858000"/>
              <a:gd name="connsiteX961" fmla="*/ 1452685 w 7467600"/>
              <a:gd name="connsiteY961" fmla="*/ 699806 h 6858000"/>
              <a:gd name="connsiteX962" fmla="*/ 1492092 w 7467600"/>
              <a:gd name="connsiteY962" fmla="*/ 800424 h 6858000"/>
              <a:gd name="connsiteX963" fmla="*/ 1455302 w 7467600"/>
              <a:gd name="connsiteY963" fmla="*/ 632913 h 6858000"/>
              <a:gd name="connsiteX964" fmla="*/ 1222336 w 7467600"/>
              <a:gd name="connsiteY964" fmla="*/ 9480 h 6858000"/>
              <a:gd name="connsiteX965" fmla="*/ 1214634 w 7467600"/>
              <a:gd name="connsiteY965" fmla="*/ 0 h 6858000"/>
              <a:gd name="connsiteX966" fmla="*/ 1289827 w 7467600"/>
              <a:gd name="connsiteY966" fmla="*/ 0 h 6858000"/>
              <a:gd name="connsiteX967" fmla="*/ 1321076 w 7467600"/>
              <a:gd name="connsiteY967" fmla="*/ 59722 h 6858000"/>
              <a:gd name="connsiteX968" fmla="*/ 1512579 w 7467600"/>
              <a:gd name="connsiteY968" fmla="*/ 626441 h 6858000"/>
              <a:gd name="connsiteX969" fmla="*/ 1506076 w 7467600"/>
              <a:gd name="connsiteY969" fmla="*/ 1089289 h 6858000"/>
              <a:gd name="connsiteX970" fmla="*/ 1486346 w 7467600"/>
              <a:gd name="connsiteY970" fmla="*/ 1079919 h 6858000"/>
              <a:gd name="connsiteX971" fmla="*/ 1070511 w 7467600"/>
              <a:gd name="connsiteY971" fmla="*/ 48609 h 6858000"/>
              <a:gd name="connsiteX972" fmla="*/ 1057230 w 7467600"/>
              <a:gd name="connsiteY972" fmla="*/ 0 h 6858000"/>
              <a:gd name="connsiteX973" fmla="*/ 43151 w 7467600"/>
              <a:gd name="connsiteY973" fmla="*/ 0 h 6858000"/>
              <a:gd name="connsiteX974" fmla="*/ 95283 w 7467600"/>
              <a:gd name="connsiteY974" fmla="*/ 0 h 6858000"/>
              <a:gd name="connsiteX975" fmla="*/ 300708 w 7467600"/>
              <a:gd name="connsiteY975" fmla="*/ 154571 h 6858000"/>
              <a:gd name="connsiteX976" fmla="*/ 530414 w 7467600"/>
              <a:gd name="connsiteY976" fmla="*/ 354673 h 6858000"/>
              <a:gd name="connsiteX977" fmla="*/ 333785 w 7467600"/>
              <a:gd name="connsiteY977" fmla="*/ 161564 h 6858000"/>
              <a:gd name="connsiteX978" fmla="*/ 147005 w 7467600"/>
              <a:gd name="connsiteY978" fmla="*/ 0 h 6858000"/>
              <a:gd name="connsiteX979" fmla="*/ 272509 w 7467600"/>
              <a:gd name="connsiteY979" fmla="*/ 0 h 6858000"/>
              <a:gd name="connsiteX980" fmla="*/ 326276 w 7467600"/>
              <a:gd name="connsiteY980" fmla="*/ 45847 h 6858000"/>
              <a:gd name="connsiteX981" fmla="*/ 823759 w 7467600"/>
              <a:gd name="connsiteY981" fmla="*/ 574145 h 6858000"/>
              <a:gd name="connsiteX982" fmla="*/ 811254 w 7467600"/>
              <a:gd name="connsiteY982" fmla="*/ 665546 h 6858000"/>
              <a:gd name="connsiteX983" fmla="*/ 154042 w 7467600"/>
              <a:gd name="connsiteY983" fmla="*/ 261522 h 6858000"/>
              <a:gd name="connsiteX984" fmla="*/ 13550 w 7467600"/>
              <a:gd name="connsiteY984" fmla="*/ 158423 h 6858000"/>
              <a:gd name="connsiteX985" fmla="*/ 0 w 7467600"/>
              <a:gd name="connsiteY985" fmla="*/ 146618 h 6858000"/>
              <a:gd name="connsiteX986" fmla="*/ 0 w 7467600"/>
              <a:gd name="connsiteY986" fmla="*/ 59161 h 6858000"/>
              <a:gd name="connsiteX987" fmla="*/ 45427 w 7467600"/>
              <a:gd name="connsiteY987" fmla="*/ 101078 h 6858000"/>
              <a:gd name="connsiteX988" fmla="*/ 630103 w 7467600"/>
              <a:gd name="connsiteY988" fmla="*/ 485885 h 6858000"/>
              <a:gd name="connsiteX989" fmla="*/ 532040 w 7467600"/>
              <a:gd name="connsiteY989" fmla="*/ 399359 h 6858000"/>
              <a:gd name="connsiteX990" fmla="*/ 517618 w 7467600"/>
              <a:gd name="connsiteY990" fmla="*/ 385726 h 6858000"/>
              <a:gd name="connsiteX991" fmla="*/ 285074 w 7467600"/>
              <a:gd name="connsiteY991" fmla="*/ 182755 h 6858000"/>
              <a:gd name="connsiteX992" fmla="*/ 43151 w 7467600"/>
              <a:gd name="connsiteY99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1903353 w 7467600"/>
              <a:gd name="connsiteY136" fmla="*/ 5044827 h 6858000"/>
              <a:gd name="connsiteX137" fmla="*/ 1936931 w 7467600"/>
              <a:gd name="connsiteY137" fmla="*/ 5093954 h 6858000"/>
              <a:gd name="connsiteX138" fmla="*/ 2195868 w 7467600"/>
              <a:gd name="connsiteY138" fmla="*/ 5396574 h 6858000"/>
              <a:gd name="connsiteX139" fmla="*/ 2088852 w 7467600"/>
              <a:gd name="connsiteY139" fmla="*/ 5166123 h 6858000"/>
              <a:gd name="connsiteX140" fmla="*/ 1958241 w 7467600"/>
              <a:gd name="connsiteY140" fmla="*/ 5067955 h 6858000"/>
              <a:gd name="connsiteX141" fmla="*/ 1903353 w 7467600"/>
              <a:gd name="connsiteY141" fmla="*/ 5044827 h 6858000"/>
              <a:gd name="connsiteX142" fmla="*/ 1979378 w 7467600"/>
              <a:gd name="connsiteY142" fmla="*/ 4769504 h 6858000"/>
              <a:gd name="connsiteX143" fmla="*/ 2882120 w 7467600"/>
              <a:gd name="connsiteY143" fmla="*/ 5064547 h 6858000"/>
              <a:gd name="connsiteX144" fmla="*/ 2793103 w 7467600"/>
              <a:gd name="connsiteY144" fmla="*/ 5039699 h 6858000"/>
              <a:gd name="connsiteX145" fmla="*/ 2770041 w 7467600"/>
              <a:gd name="connsiteY145" fmla="*/ 5033634 h 6858000"/>
              <a:gd name="connsiteX146" fmla="*/ 1979378 w 7467600"/>
              <a:gd name="connsiteY146" fmla="*/ 4769504 h 6858000"/>
              <a:gd name="connsiteX147" fmla="*/ 1927410 w 7467600"/>
              <a:gd name="connsiteY147" fmla="*/ 4716164 h 6858000"/>
              <a:gd name="connsiteX148" fmla="*/ 1959587 w 7467600"/>
              <a:gd name="connsiteY148" fmla="*/ 4728849 h 6858000"/>
              <a:gd name="connsiteX149" fmla="*/ 2777707 w 7467600"/>
              <a:gd name="connsiteY149" fmla="*/ 5003991 h 6858000"/>
              <a:gd name="connsiteX150" fmla="*/ 2800768 w 7467600"/>
              <a:gd name="connsiteY150" fmla="*/ 5010056 h 6858000"/>
              <a:gd name="connsiteX151" fmla="*/ 2879408 w 7467600"/>
              <a:gd name="connsiteY151" fmla="*/ 5031590 h 6858000"/>
              <a:gd name="connsiteX152" fmla="*/ 2862295 w 7467600"/>
              <a:gd name="connsiteY152" fmla="*/ 5022958 h 6858000"/>
              <a:gd name="connsiteX153" fmla="*/ 2813343 w 7467600"/>
              <a:gd name="connsiteY153" fmla="*/ 4998369 h 6858000"/>
              <a:gd name="connsiteX154" fmla="*/ 2646245 w 7467600"/>
              <a:gd name="connsiteY154" fmla="*/ 4930999 h 6858000"/>
              <a:gd name="connsiteX155" fmla="*/ 1999243 w 7467600"/>
              <a:gd name="connsiteY155" fmla="*/ 4730524 h 6858000"/>
              <a:gd name="connsiteX156" fmla="*/ 1979527 w 7467600"/>
              <a:gd name="connsiteY156" fmla="*/ 4726651 h 6858000"/>
              <a:gd name="connsiteX157" fmla="*/ 1927410 w 7467600"/>
              <a:gd name="connsiteY157" fmla="*/ 4716164 h 6858000"/>
              <a:gd name="connsiteX158" fmla="*/ 1997014 w 7467600"/>
              <a:gd name="connsiteY158" fmla="*/ 4698007 h 6858000"/>
              <a:gd name="connsiteX159" fmla="*/ 2005458 w 7467600"/>
              <a:gd name="connsiteY159" fmla="*/ 4699540 h 6858000"/>
              <a:gd name="connsiteX160" fmla="*/ 2657186 w 7467600"/>
              <a:gd name="connsiteY160" fmla="*/ 4901687 h 6858000"/>
              <a:gd name="connsiteX161" fmla="*/ 2826662 w 7467600"/>
              <a:gd name="connsiteY161" fmla="*/ 4970362 h 6858000"/>
              <a:gd name="connsiteX162" fmla="*/ 2876100 w 7467600"/>
              <a:gd name="connsiteY162" fmla="*/ 4995397 h 6858000"/>
              <a:gd name="connsiteX163" fmla="*/ 3042600 w 7467600"/>
              <a:gd name="connsiteY163" fmla="*/ 5059532 h 6858000"/>
              <a:gd name="connsiteX164" fmla="*/ 1997014 w 7467600"/>
              <a:gd name="connsiteY164" fmla="*/ 4698007 h 6858000"/>
              <a:gd name="connsiteX165" fmla="*/ 2305292 w 7467600"/>
              <a:gd name="connsiteY165" fmla="*/ 4219492 h 6858000"/>
              <a:gd name="connsiteX166" fmla="*/ 3360922 w 7467600"/>
              <a:gd name="connsiteY166" fmla="*/ 4529373 h 6858000"/>
              <a:gd name="connsiteX167" fmla="*/ 3492420 w 7467600"/>
              <a:gd name="connsiteY167" fmla="*/ 4510145 h 6858000"/>
              <a:gd name="connsiteX168" fmla="*/ 3364086 w 7467600"/>
              <a:gd name="connsiteY168" fmla="*/ 4480340 h 6858000"/>
              <a:gd name="connsiteX169" fmla="*/ 3225818 w 7467600"/>
              <a:gd name="connsiteY169" fmla="*/ 4411822 h 6858000"/>
              <a:gd name="connsiteX170" fmla="*/ 3129696 w 7467600"/>
              <a:gd name="connsiteY170" fmla="*/ 4360704 h 6858000"/>
              <a:gd name="connsiteX171" fmla="*/ 2814545 w 7467600"/>
              <a:gd name="connsiteY171" fmla="*/ 4282955 h 6858000"/>
              <a:gd name="connsiteX172" fmla="*/ 2305292 w 7467600"/>
              <a:gd name="connsiteY172" fmla="*/ 4219492 h 6858000"/>
              <a:gd name="connsiteX173" fmla="*/ 2626982 w 7467600"/>
              <a:gd name="connsiteY173" fmla="*/ 4206450 h 6858000"/>
              <a:gd name="connsiteX174" fmla="*/ 2490617 w 7467600"/>
              <a:gd name="connsiteY174" fmla="*/ 4206951 h 6858000"/>
              <a:gd name="connsiteX175" fmla="*/ 2819869 w 7467600"/>
              <a:gd name="connsiteY175" fmla="*/ 4252936 h 6858000"/>
              <a:gd name="connsiteX176" fmla="*/ 3143018 w 7467600"/>
              <a:gd name="connsiteY176" fmla="*/ 4332698 h 6858000"/>
              <a:gd name="connsiteX177" fmla="*/ 3241520 w 7467600"/>
              <a:gd name="connsiteY177" fmla="*/ 4385112 h 6858000"/>
              <a:gd name="connsiteX178" fmla="*/ 3374575 w 7467600"/>
              <a:gd name="connsiteY178" fmla="*/ 4451517 h 6858000"/>
              <a:gd name="connsiteX179" fmla="*/ 3505221 w 7467600"/>
              <a:gd name="connsiteY179" fmla="*/ 4480757 h 6858000"/>
              <a:gd name="connsiteX180" fmla="*/ 2626982 w 7467600"/>
              <a:gd name="connsiteY180" fmla="*/ 4206450 h 6858000"/>
              <a:gd name="connsiteX181" fmla="*/ 1310106 w 7467600"/>
              <a:gd name="connsiteY181" fmla="*/ 3943217 h 6858000"/>
              <a:gd name="connsiteX182" fmla="*/ 854994 w 7467600"/>
              <a:gd name="connsiteY182" fmla="*/ 4399136 h 6858000"/>
              <a:gd name="connsiteX183" fmla="*/ 742462 w 7467600"/>
              <a:gd name="connsiteY183" fmla="*/ 4594648 h 6858000"/>
              <a:gd name="connsiteX184" fmla="*/ 820602 w 7467600"/>
              <a:gd name="connsiteY184" fmla="*/ 4485915 h 6858000"/>
              <a:gd name="connsiteX185" fmla="*/ 878295 w 7467600"/>
              <a:gd name="connsiteY185" fmla="*/ 4403594 h 6858000"/>
              <a:gd name="connsiteX186" fmla="*/ 1240607 w 7467600"/>
              <a:gd name="connsiteY186" fmla="*/ 4010401 h 6858000"/>
              <a:gd name="connsiteX187" fmla="*/ 1310106 w 7467600"/>
              <a:gd name="connsiteY187" fmla="*/ 3943217 h 6858000"/>
              <a:gd name="connsiteX188" fmla="*/ 1423113 w 7467600"/>
              <a:gd name="connsiteY188" fmla="*/ 3874565 h 6858000"/>
              <a:gd name="connsiteX189" fmla="*/ 1260565 w 7467600"/>
              <a:gd name="connsiteY189" fmla="*/ 4031982 h 6858000"/>
              <a:gd name="connsiteX190" fmla="*/ 901900 w 7467600"/>
              <a:gd name="connsiteY190" fmla="*/ 4421236 h 6858000"/>
              <a:gd name="connsiteX191" fmla="*/ 845044 w 7467600"/>
              <a:gd name="connsiteY191" fmla="*/ 4502436 h 6858000"/>
              <a:gd name="connsiteX192" fmla="*/ 685926 w 7467600"/>
              <a:gd name="connsiteY192" fmla="*/ 4703069 h 6858000"/>
              <a:gd name="connsiteX193" fmla="*/ 684248 w 7467600"/>
              <a:gd name="connsiteY193" fmla="*/ 4706721 h 6858000"/>
              <a:gd name="connsiteX194" fmla="*/ 1423113 w 7467600"/>
              <a:gd name="connsiteY194" fmla="*/ 3874565 h 6858000"/>
              <a:gd name="connsiteX195" fmla="*/ 3316479 w 7467600"/>
              <a:gd name="connsiteY195" fmla="*/ 3872136 h 6858000"/>
              <a:gd name="connsiteX196" fmla="*/ 3546806 w 7467600"/>
              <a:gd name="connsiteY196" fmla="*/ 4356139 h 6858000"/>
              <a:gd name="connsiteX197" fmla="*/ 3364433 w 7467600"/>
              <a:gd name="connsiteY197" fmla="*/ 3953121 h 6858000"/>
              <a:gd name="connsiteX198" fmla="*/ 3316479 w 7467600"/>
              <a:gd name="connsiteY198" fmla="*/ 3872136 h 6858000"/>
              <a:gd name="connsiteX199" fmla="*/ 3291335 w 7467600"/>
              <a:gd name="connsiteY199" fmla="*/ 3767420 h 6858000"/>
              <a:gd name="connsiteX200" fmla="*/ 3390805 w 7467600"/>
              <a:gd name="connsiteY200" fmla="*/ 3937163 h 6858000"/>
              <a:gd name="connsiteX201" fmla="*/ 3579062 w 7467600"/>
              <a:gd name="connsiteY201" fmla="*/ 4359040 h 6858000"/>
              <a:gd name="connsiteX202" fmla="*/ 3467355 w 7467600"/>
              <a:gd name="connsiteY202" fmla="*/ 3988130 h 6858000"/>
              <a:gd name="connsiteX203" fmla="*/ 3310753 w 7467600"/>
              <a:gd name="connsiteY203" fmla="*/ 3787140 h 6858000"/>
              <a:gd name="connsiteX204" fmla="*/ 3291335 w 7467600"/>
              <a:gd name="connsiteY204" fmla="*/ 3767420 h 6858000"/>
              <a:gd name="connsiteX205" fmla="*/ 1635889 w 7467600"/>
              <a:gd name="connsiteY205" fmla="*/ 3709494 h 6858000"/>
              <a:gd name="connsiteX206" fmla="*/ 1634800 w 7467600"/>
              <a:gd name="connsiteY206" fmla="*/ 3731111 h 6858000"/>
              <a:gd name="connsiteX207" fmla="*/ 1635889 w 7467600"/>
              <a:gd name="connsiteY207" fmla="*/ 3709494 h 6858000"/>
              <a:gd name="connsiteX208" fmla="*/ 1510397 w 7467600"/>
              <a:gd name="connsiteY208" fmla="*/ 3684705 h 6858000"/>
              <a:gd name="connsiteX209" fmla="*/ 1146550 w 7467600"/>
              <a:gd name="connsiteY209" fmla="*/ 3802012 h 6858000"/>
              <a:gd name="connsiteX210" fmla="*/ 698834 w 7467600"/>
              <a:gd name="connsiteY210" fmla="*/ 3952272 h 6858000"/>
              <a:gd name="connsiteX211" fmla="*/ 34256 w 7467600"/>
              <a:gd name="connsiteY211" fmla="*/ 4347603 h 6858000"/>
              <a:gd name="connsiteX212" fmla="*/ 527241 w 7467600"/>
              <a:gd name="connsiteY212" fmla="*/ 4065078 h 6858000"/>
              <a:gd name="connsiteX213" fmla="*/ 1510397 w 7467600"/>
              <a:gd name="connsiteY213" fmla="*/ 3684705 h 6858000"/>
              <a:gd name="connsiteX214" fmla="*/ 1313114 w 7467600"/>
              <a:gd name="connsiteY214" fmla="*/ 3655216 h 6858000"/>
              <a:gd name="connsiteX215" fmla="*/ 1109304 w 7467600"/>
              <a:gd name="connsiteY215" fmla="*/ 3669030 h 6858000"/>
              <a:gd name="connsiteX216" fmla="*/ 8129 w 7467600"/>
              <a:gd name="connsiteY216" fmla="*/ 4330519 h 6858000"/>
              <a:gd name="connsiteX217" fmla="*/ 687572 w 7467600"/>
              <a:gd name="connsiteY217" fmla="*/ 3925629 h 6858000"/>
              <a:gd name="connsiteX218" fmla="*/ 1138365 w 7467600"/>
              <a:gd name="connsiteY218" fmla="*/ 3774515 h 6858000"/>
              <a:gd name="connsiteX219" fmla="*/ 1505579 w 7467600"/>
              <a:gd name="connsiteY219" fmla="*/ 3655526 h 6858000"/>
              <a:gd name="connsiteX220" fmla="*/ 1313114 w 7467600"/>
              <a:gd name="connsiteY220" fmla="*/ 3655216 h 6858000"/>
              <a:gd name="connsiteX221" fmla="*/ 3655073 w 7467600"/>
              <a:gd name="connsiteY221" fmla="*/ 3650884 h 6858000"/>
              <a:gd name="connsiteX222" fmla="*/ 3989938 w 7467600"/>
              <a:gd name="connsiteY222" fmla="*/ 3991685 h 6858000"/>
              <a:gd name="connsiteX223" fmla="*/ 4393907 w 7467600"/>
              <a:gd name="connsiteY223" fmla="*/ 4261258 h 6858000"/>
              <a:gd name="connsiteX224" fmla="*/ 4648051 w 7467600"/>
              <a:gd name="connsiteY224" fmla="*/ 4374051 h 6858000"/>
              <a:gd name="connsiteX225" fmla="*/ 4383389 w 7467600"/>
              <a:gd name="connsiteY225" fmla="*/ 4184369 h 6858000"/>
              <a:gd name="connsiteX226" fmla="*/ 4165508 w 7467600"/>
              <a:gd name="connsiteY226" fmla="*/ 4035196 h 6858000"/>
              <a:gd name="connsiteX227" fmla="*/ 4068162 w 7467600"/>
              <a:gd name="connsiteY227" fmla="*/ 3953394 h 6858000"/>
              <a:gd name="connsiteX228" fmla="*/ 3981416 w 7467600"/>
              <a:gd name="connsiteY228" fmla="*/ 3880482 h 6858000"/>
              <a:gd name="connsiteX229" fmla="*/ 3800147 w 7467600"/>
              <a:gd name="connsiteY229" fmla="*/ 3749872 h 6858000"/>
              <a:gd name="connsiteX230" fmla="*/ 3655073 w 7467600"/>
              <a:gd name="connsiteY230" fmla="*/ 3650884 h 6858000"/>
              <a:gd name="connsiteX231" fmla="*/ 3670252 w 7467600"/>
              <a:gd name="connsiteY231" fmla="*/ 3622798 h 6858000"/>
              <a:gd name="connsiteX232" fmla="*/ 3817258 w 7467600"/>
              <a:gd name="connsiteY232" fmla="*/ 3723577 h 6858000"/>
              <a:gd name="connsiteX233" fmla="*/ 4000461 w 7467600"/>
              <a:gd name="connsiteY233" fmla="*/ 3855966 h 6858000"/>
              <a:gd name="connsiteX234" fmla="*/ 4088180 w 7467600"/>
              <a:gd name="connsiteY234" fmla="*/ 3929774 h 6858000"/>
              <a:gd name="connsiteX235" fmla="*/ 4184555 w 7467600"/>
              <a:gd name="connsiteY235" fmla="*/ 4010683 h 6858000"/>
              <a:gd name="connsiteX236" fmla="*/ 4399563 w 7467600"/>
              <a:gd name="connsiteY236" fmla="*/ 4158106 h 6858000"/>
              <a:gd name="connsiteX237" fmla="*/ 4684469 w 7467600"/>
              <a:gd name="connsiteY237" fmla="*/ 4364680 h 6858000"/>
              <a:gd name="connsiteX238" fmla="*/ 4690271 w 7467600"/>
              <a:gd name="connsiteY238" fmla="*/ 4370034 h 6858000"/>
              <a:gd name="connsiteX239" fmla="*/ 4136093 w 7467600"/>
              <a:gd name="connsiteY239" fmla="*/ 3858466 h 6858000"/>
              <a:gd name="connsiteX240" fmla="*/ 3670252 w 7467600"/>
              <a:gd name="connsiteY240" fmla="*/ 3622798 h 6858000"/>
              <a:gd name="connsiteX241" fmla="*/ 4440129 w 7467600"/>
              <a:gd name="connsiteY241" fmla="*/ 3448571 h 6858000"/>
              <a:gd name="connsiteX242" fmla="*/ 4856525 w 7467600"/>
              <a:gd name="connsiteY242" fmla="*/ 3915351 h 6858000"/>
              <a:gd name="connsiteX243" fmla="*/ 5059055 w 7467600"/>
              <a:gd name="connsiteY243" fmla="*/ 4108918 h 6858000"/>
              <a:gd name="connsiteX244" fmla="*/ 5290070 w 7467600"/>
              <a:gd name="connsiteY244" fmla="*/ 4263619 h 6858000"/>
              <a:gd name="connsiteX245" fmla="*/ 4834991 w 7467600"/>
              <a:gd name="connsiteY245" fmla="*/ 3830985 h 6858000"/>
              <a:gd name="connsiteX246" fmla="*/ 4440129 w 7467600"/>
              <a:gd name="connsiteY246" fmla="*/ 3448571 h 6858000"/>
              <a:gd name="connsiteX247" fmla="*/ 4441737 w 7467600"/>
              <a:gd name="connsiteY247" fmla="*/ 3399734 h 6858000"/>
              <a:gd name="connsiteX248" fmla="*/ 4431236 w 7467600"/>
              <a:gd name="connsiteY248" fmla="*/ 3400954 h 6858000"/>
              <a:gd name="connsiteX249" fmla="*/ 4557150 w 7467600"/>
              <a:gd name="connsiteY249" fmla="*/ 3510023 h 6858000"/>
              <a:gd name="connsiteX250" fmla="*/ 4856936 w 7467600"/>
              <a:gd name="connsiteY250" fmla="*/ 3809146 h 6858000"/>
              <a:gd name="connsiteX251" fmla="*/ 5111996 w 7467600"/>
              <a:gd name="connsiteY251" fmla="*/ 4065759 h 6858000"/>
              <a:gd name="connsiteX252" fmla="*/ 5388878 w 7467600"/>
              <a:gd name="connsiteY252" fmla="*/ 4300185 h 6858000"/>
              <a:gd name="connsiteX253" fmla="*/ 5425556 w 7467600"/>
              <a:gd name="connsiteY253" fmla="*/ 4308967 h 6858000"/>
              <a:gd name="connsiteX254" fmla="*/ 4943646 w 7467600"/>
              <a:gd name="connsiteY254" fmla="*/ 3822916 h 6858000"/>
              <a:gd name="connsiteX255" fmla="*/ 4594837 w 7467600"/>
              <a:gd name="connsiteY255" fmla="*/ 3532274 h 6858000"/>
              <a:gd name="connsiteX256" fmla="*/ 4441737 w 7467600"/>
              <a:gd name="connsiteY256" fmla="*/ 3399734 h 6858000"/>
              <a:gd name="connsiteX257" fmla="*/ 5425834 w 7467600"/>
              <a:gd name="connsiteY257" fmla="*/ 3162785 h 6858000"/>
              <a:gd name="connsiteX258" fmla="*/ 5401644 w 7467600"/>
              <a:gd name="connsiteY258" fmla="*/ 3617847 h 6858000"/>
              <a:gd name="connsiteX259" fmla="*/ 5467256 w 7467600"/>
              <a:gd name="connsiteY259" fmla="*/ 4175494 h 6858000"/>
              <a:gd name="connsiteX260" fmla="*/ 5448069 w 7467600"/>
              <a:gd name="connsiteY260" fmla="*/ 3567554 h 6858000"/>
              <a:gd name="connsiteX261" fmla="*/ 5425834 w 7467600"/>
              <a:gd name="connsiteY261" fmla="*/ 3162785 h 6858000"/>
              <a:gd name="connsiteX262" fmla="*/ 1318687 w 7467600"/>
              <a:gd name="connsiteY262" fmla="*/ 3113840 h 6858000"/>
              <a:gd name="connsiteX263" fmla="*/ 1066793 w 7467600"/>
              <a:gd name="connsiteY263" fmla="*/ 3212171 h 6858000"/>
              <a:gd name="connsiteX264" fmla="*/ 993319 w 7467600"/>
              <a:gd name="connsiteY264" fmla="*/ 3247648 h 6858000"/>
              <a:gd name="connsiteX265" fmla="*/ 853081 w 7467600"/>
              <a:gd name="connsiteY265" fmla="*/ 3312410 h 6858000"/>
              <a:gd name="connsiteX266" fmla="*/ 805957 w 7467600"/>
              <a:gd name="connsiteY266" fmla="*/ 3330443 h 6858000"/>
              <a:gd name="connsiteX267" fmla="*/ 1318687 w 7467600"/>
              <a:gd name="connsiteY267" fmla="*/ 3113840 h 6858000"/>
              <a:gd name="connsiteX268" fmla="*/ 5453702 w 7467600"/>
              <a:gd name="connsiteY268" fmla="*/ 3090882 h 6858000"/>
              <a:gd name="connsiteX269" fmla="*/ 5480135 w 7467600"/>
              <a:gd name="connsiteY269" fmla="*/ 3565802 h 6858000"/>
              <a:gd name="connsiteX270" fmla="*/ 5499023 w 7467600"/>
              <a:gd name="connsiteY270" fmla="*/ 4166310 h 6858000"/>
              <a:gd name="connsiteX271" fmla="*/ 5547022 w 7467600"/>
              <a:gd name="connsiteY271" fmla="*/ 3607838 h 6858000"/>
              <a:gd name="connsiteX272" fmla="*/ 5515964 w 7467600"/>
              <a:gd name="connsiteY272" fmla="*/ 3378541 h 6858000"/>
              <a:gd name="connsiteX273" fmla="*/ 5453702 w 7467600"/>
              <a:gd name="connsiteY273" fmla="*/ 3090882 h 6858000"/>
              <a:gd name="connsiteX274" fmla="*/ 1238695 w 7467600"/>
              <a:gd name="connsiteY274" fmla="*/ 3076820 h 6858000"/>
              <a:gd name="connsiteX275" fmla="*/ 716371 w 7467600"/>
              <a:gd name="connsiteY275" fmla="*/ 3293249 h 6858000"/>
              <a:gd name="connsiteX276" fmla="*/ 579522 w 7467600"/>
              <a:gd name="connsiteY276" fmla="*/ 3371759 h 6858000"/>
              <a:gd name="connsiteX277" fmla="*/ 600288 w 7467600"/>
              <a:gd name="connsiteY277" fmla="*/ 3365555 h 6858000"/>
              <a:gd name="connsiteX278" fmla="*/ 840692 w 7467600"/>
              <a:gd name="connsiteY278" fmla="*/ 3284921 h 6858000"/>
              <a:gd name="connsiteX279" fmla="*/ 979248 w 7467600"/>
              <a:gd name="connsiteY279" fmla="*/ 3221003 h 6858000"/>
              <a:gd name="connsiteX280" fmla="*/ 1053282 w 7467600"/>
              <a:gd name="connsiteY280" fmla="*/ 3185247 h 6858000"/>
              <a:gd name="connsiteX281" fmla="*/ 1320603 w 7467600"/>
              <a:gd name="connsiteY281" fmla="*/ 3081281 h 6858000"/>
              <a:gd name="connsiteX282" fmla="*/ 1238695 w 7467600"/>
              <a:gd name="connsiteY282" fmla="*/ 3076820 h 6858000"/>
              <a:gd name="connsiteX283" fmla="*/ 5425627 w 7467600"/>
              <a:gd name="connsiteY283" fmla="*/ 2954192 h 6858000"/>
              <a:gd name="connsiteX284" fmla="*/ 5470770 w 7467600"/>
              <a:gd name="connsiteY284" fmla="*/ 3005435 h 6858000"/>
              <a:gd name="connsiteX285" fmla="*/ 5519779 w 7467600"/>
              <a:gd name="connsiteY285" fmla="*/ 4359223 h 6858000"/>
              <a:gd name="connsiteX286" fmla="*/ 5520293 w 7467600"/>
              <a:gd name="connsiteY286" fmla="*/ 4360602 h 6858000"/>
              <a:gd name="connsiteX287" fmla="*/ 5767221 w 7467600"/>
              <a:gd name="connsiteY287" fmla="*/ 4665564 h 6858000"/>
              <a:gd name="connsiteX288" fmla="*/ 6937169 w 7467600"/>
              <a:gd name="connsiteY288" fmla="*/ 4815941 h 6858000"/>
              <a:gd name="connsiteX289" fmla="*/ 6953922 w 7467600"/>
              <a:gd name="connsiteY289" fmla="*/ 4890068 h 6858000"/>
              <a:gd name="connsiteX290" fmla="*/ 6071359 w 7467600"/>
              <a:gd name="connsiteY290" fmla="*/ 4770770 h 6858000"/>
              <a:gd name="connsiteX291" fmla="*/ 6038839 w 7467600"/>
              <a:gd name="connsiteY291" fmla="*/ 4764474 h 6858000"/>
              <a:gd name="connsiteX292" fmla="*/ 6038706 w 7467600"/>
              <a:gd name="connsiteY292" fmla="*/ 4763847 h 6858000"/>
              <a:gd name="connsiteX293" fmla="*/ 6037784 w 7467600"/>
              <a:gd name="connsiteY293" fmla="*/ 4764270 h 6858000"/>
              <a:gd name="connsiteX294" fmla="*/ 6038839 w 7467600"/>
              <a:gd name="connsiteY294" fmla="*/ 4764474 h 6858000"/>
              <a:gd name="connsiteX295" fmla="*/ 6040338 w 7467600"/>
              <a:gd name="connsiteY295" fmla="*/ 4771418 h 6858000"/>
              <a:gd name="connsiteX296" fmla="*/ 6024488 w 7467600"/>
              <a:gd name="connsiteY296" fmla="*/ 4809903 h 6858000"/>
              <a:gd name="connsiteX297" fmla="*/ 5599771 w 7467600"/>
              <a:gd name="connsiteY297" fmla="*/ 5509652 h 6858000"/>
              <a:gd name="connsiteX298" fmla="*/ 5548843 w 7467600"/>
              <a:gd name="connsiteY298" fmla="*/ 5563845 h 6858000"/>
              <a:gd name="connsiteX299" fmla="*/ 5940952 w 7467600"/>
              <a:gd name="connsiteY299" fmla="*/ 6250028 h 6858000"/>
              <a:gd name="connsiteX300" fmla="*/ 6043441 w 7467600"/>
              <a:gd name="connsiteY300" fmla="*/ 6665847 h 6858000"/>
              <a:gd name="connsiteX301" fmla="*/ 6093432 w 7467600"/>
              <a:gd name="connsiteY301" fmla="*/ 6858000 h 6858000"/>
              <a:gd name="connsiteX302" fmla="*/ 6034344 w 7467600"/>
              <a:gd name="connsiteY302" fmla="*/ 6858000 h 6858000"/>
              <a:gd name="connsiteX303" fmla="*/ 6026679 w 7467600"/>
              <a:gd name="connsiteY303" fmla="*/ 6836959 h 6858000"/>
              <a:gd name="connsiteX304" fmla="*/ 5800441 w 7467600"/>
              <a:gd name="connsiteY304" fmla="*/ 6335286 h 6858000"/>
              <a:gd name="connsiteX305" fmla="*/ 5526562 w 7467600"/>
              <a:gd name="connsiteY305" fmla="*/ 5705388 h 6858000"/>
              <a:gd name="connsiteX306" fmla="*/ 5519640 w 7467600"/>
              <a:gd name="connsiteY306" fmla="*/ 5683774 h 6858000"/>
              <a:gd name="connsiteX307" fmla="*/ 5844559 w 7467600"/>
              <a:gd name="connsiteY307" fmla="*/ 6553349 h 6858000"/>
              <a:gd name="connsiteX308" fmla="*/ 5975994 w 7467600"/>
              <a:gd name="connsiteY308" fmla="*/ 6858000 h 6858000"/>
              <a:gd name="connsiteX309" fmla="*/ 5898547 w 7467600"/>
              <a:gd name="connsiteY309" fmla="*/ 6858000 h 6858000"/>
              <a:gd name="connsiteX310" fmla="*/ 5682041 w 7467600"/>
              <a:gd name="connsiteY310" fmla="*/ 6355860 h 6858000"/>
              <a:gd name="connsiteX311" fmla="*/ 5461758 w 7467600"/>
              <a:gd name="connsiteY311" fmla="*/ 5820220 h 6858000"/>
              <a:gd name="connsiteX312" fmla="*/ 5237282 w 7467600"/>
              <a:gd name="connsiteY312" fmla="*/ 6579086 h 6858000"/>
              <a:gd name="connsiteX313" fmla="*/ 5115009 w 7467600"/>
              <a:gd name="connsiteY313" fmla="*/ 6858000 h 6858000"/>
              <a:gd name="connsiteX314" fmla="*/ 5028074 w 7467600"/>
              <a:gd name="connsiteY314" fmla="*/ 6858000 h 6858000"/>
              <a:gd name="connsiteX315" fmla="*/ 5079508 w 7467600"/>
              <a:gd name="connsiteY315" fmla="*/ 6749074 h 6858000"/>
              <a:gd name="connsiteX316" fmla="*/ 5371846 w 7467600"/>
              <a:gd name="connsiteY316" fmla="*/ 5924413 h 6858000"/>
              <a:gd name="connsiteX317" fmla="*/ 5270512 w 7467600"/>
              <a:gd name="connsiteY317" fmla="*/ 6138975 h 6858000"/>
              <a:gd name="connsiteX318" fmla="*/ 5062409 w 7467600"/>
              <a:gd name="connsiteY318" fmla="*/ 6653544 h 6858000"/>
              <a:gd name="connsiteX319" fmla="*/ 5036628 w 7467600"/>
              <a:gd name="connsiteY319" fmla="*/ 6754247 h 6858000"/>
              <a:gd name="connsiteX320" fmla="*/ 5009112 w 7467600"/>
              <a:gd name="connsiteY320" fmla="*/ 6858000 h 6858000"/>
              <a:gd name="connsiteX321" fmla="*/ 4976679 w 7467600"/>
              <a:gd name="connsiteY321" fmla="*/ 6858000 h 6858000"/>
              <a:gd name="connsiteX322" fmla="*/ 5006537 w 7467600"/>
              <a:gd name="connsiteY322" fmla="*/ 6747068 h 6858000"/>
              <a:gd name="connsiteX323" fmla="*/ 5032723 w 7467600"/>
              <a:gd name="connsiteY323" fmla="*/ 6644957 h 6858000"/>
              <a:gd name="connsiteX324" fmla="*/ 5242949 w 7467600"/>
              <a:gd name="connsiteY324" fmla="*/ 6125175 h 6858000"/>
              <a:gd name="connsiteX325" fmla="*/ 5286321 w 7467600"/>
              <a:gd name="connsiteY325" fmla="*/ 6033555 h 6858000"/>
              <a:gd name="connsiteX326" fmla="*/ 5008210 w 7467600"/>
              <a:gd name="connsiteY326" fmla="*/ 6649194 h 6858000"/>
              <a:gd name="connsiteX327" fmla="*/ 4986321 w 7467600"/>
              <a:gd name="connsiteY327" fmla="*/ 6765687 h 6858000"/>
              <a:gd name="connsiteX328" fmla="*/ 4973474 w 7467600"/>
              <a:gd name="connsiteY328" fmla="*/ 6858000 h 6858000"/>
              <a:gd name="connsiteX329" fmla="*/ 4907178 w 7467600"/>
              <a:gd name="connsiteY329" fmla="*/ 6858000 h 6858000"/>
              <a:gd name="connsiteX330" fmla="*/ 4910810 w 7467600"/>
              <a:gd name="connsiteY330" fmla="*/ 6829660 h 6858000"/>
              <a:gd name="connsiteX331" fmla="*/ 4987461 w 7467600"/>
              <a:gd name="connsiteY331" fmla="*/ 6432994 h 6858000"/>
              <a:gd name="connsiteX332" fmla="*/ 5179262 w 7467600"/>
              <a:gd name="connsiteY332" fmla="*/ 6035044 h 6858000"/>
              <a:gd name="connsiteX333" fmla="*/ 4689678 w 7467600"/>
              <a:gd name="connsiteY333" fmla="*/ 6440241 h 6858000"/>
              <a:gd name="connsiteX334" fmla="*/ 4477543 w 7467600"/>
              <a:gd name="connsiteY334" fmla="*/ 6674836 h 6858000"/>
              <a:gd name="connsiteX335" fmla="*/ 4329957 w 7467600"/>
              <a:gd name="connsiteY335" fmla="*/ 6858000 h 6858000"/>
              <a:gd name="connsiteX336" fmla="*/ 4218595 w 7467600"/>
              <a:gd name="connsiteY336" fmla="*/ 6858000 h 6858000"/>
              <a:gd name="connsiteX337" fmla="*/ 4368888 w 7467600"/>
              <a:gd name="connsiteY337" fmla="*/ 6668412 h 6858000"/>
              <a:gd name="connsiteX338" fmla="*/ 4563091 w 7467600"/>
              <a:gd name="connsiteY338" fmla="*/ 6442508 h 6858000"/>
              <a:gd name="connsiteX339" fmla="*/ 5387324 w 7467600"/>
              <a:gd name="connsiteY339" fmla="*/ 5705830 h 6858000"/>
              <a:gd name="connsiteX340" fmla="*/ 5073620 w 7467600"/>
              <a:gd name="connsiteY340" fmla="*/ 5955437 h 6858000"/>
              <a:gd name="connsiteX341" fmla="*/ 4689789 w 7467600"/>
              <a:gd name="connsiteY341" fmla="*/ 6268382 h 6858000"/>
              <a:gd name="connsiteX342" fmla="*/ 4418722 w 7467600"/>
              <a:gd name="connsiteY342" fmla="*/ 6570886 h 6858000"/>
              <a:gd name="connsiteX343" fmla="*/ 4214944 w 7467600"/>
              <a:gd name="connsiteY343" fmla="*/ 6858000 h 6858000"/>
              <a:gd name="connsiteX344" fmla="*/ 4177898 w 7467600"/>
              <a:gd name="connsiteY344" fmla="*/ 6858000 h 6858000"/>
              <a:gd name="connsiteX345" fmla="*/ 4391597 w 7467600"/>
              <a:gd name="connsiteY345" fmla="*/ 6556370 h 6858000"/>
              <a:gd name="connsiteX346" fmla="*/ 4668889 w 7467600"/>
              <a:gd name="connsiteY346" fmla="*/ 6246399 h 6858000"/>
              <a:gd name="connsiteX347" fmla="*/ 5055427 w 7467600"/>
              <a:gd name="connsiteY347" fmla="*/ 5931476 h 6858000"/>
              <a:gd name="connsiteX348" fmla="*/ 5371814 w 7467600"/>
              <a:gd name="connsiteY348" fmla="*/ 5678975 h 6858000"/>
              <a:gd name="connsiteX349" fmla="*/ 4987918 w 7467600"/>
              <a:gd name="connsiteY349" fmla="*/ 5838701 h 6858000"/>
              <a:gd name="connsiteX350" fmla="*/ 4317146 w 7467600"/>
              <a:gd name="connsiteY350" fmla="*/ 6587716 h 6858000"/>
              <a:gd name="connsiteX351" fmla="*/ 4171627 w 7467600"/>
              <a:gd name="connsiteY351" fmla="*/ 6858000 h 6858000"/>
              <a:gd name="connsiteX352" fmla="*/ 4081585 w 7467600"/>
              <a:gd name="connsiteY352" fmla="*/ 6858000 h 6858000"/>
              <a:gd name="connsiteX353" fmla="*/ 4238603 w 7467600"/>
              <a:gd name="connsiteY353" fmla="*/ 6559341 h 6858000"/>
              <a:gd name="connsiteX354" fmla="*/ 4778333 w 7467600"/>
              <a:gd name="connsiteY354" fmla="*/ 5873626 h 6858000"/>
              <a:gd name="connsiteX355" fmla="*/ 5414185 w 7467600"/>
              <a:gd name="connsiteY355" fmla="*/ 5573882 h 6858000"/>
              <a:gd name="connsiteX356" fmla="*/ 5959648 w 7467600"/>
              <a:gd name="connsiteY356" fmla="*/ 4760797 h 6858000"/>
              <a:gd name="connsiteX357" fmla="*/ 5355019 w 7467600"/>
              <a:gd name="connsiteY357" fmla="*/ 4734672 h 6858000"/>
              <a:gd name="connsiteX358" fmla="*/ 5083565 w 7467600"/>
              <a:gd name="connsiteY358" fmla="*/ 5179121 h 6858000"/>
              <a:gd name="connsiteX359" fmla="*/ 4713577 w 7467600"/>
              <a:gd name="connsiteY359" fmla="*/ 5616803 h 6858000"/>
              <a:gd name="connsiteX360" fmla="*/ 3989559 w 7467600"/>
              <a:gd name="connsiteY360" fmla="*/ 6145945 h 6858000"/>
              <a:gd name="connsiteX361" fmla="*/ 3939824 w 7467600"/>
              <a:gd name="connsiteY361" fmla="*/ 6066900 h 6858000"/>
              <a:gd name="connsiteX362" fmla="*/ 4584537 w 7467600"/>
              <a:gd name="connsiteY362" fmla="*/ 5324826 h 6858000"/>
              <a:gd name="connsiteX363" fmla="*/ 5037105 w 7467600"/>
              <a:gd name="connsiteY363" fmla="*/ 5088765 h 6858000"/>
              <a:gd name="connsiteX364" fmla="*/ 5039930 w 7467600"/>
              <a:gd name="connsiteY364" fmla="*/ 5089585 h 6858000"/>
              <a:gd name="connsiteX365" fmla="*/ 5263764 w 7467600"/>
              <a:gd name="connsiteY365" fmla="*/ 4735525 h 6858000"/>
              <a:gd name="connsiteX366" fmla="*/ 4086300 w 7467600"/>
              <a:gd name="connsiteY366" fmla="*/ 4884599 h 6858000"/>
              <a:gd name="connsiteX367" fmla="*/ 4085485 w 7467600"/>
              <a:gd name="connsiteY367" fmla="*/ 4899070 h 6858000"/>
              <a:gd name="connsiteX368" fmla="*/ 3871915 w 7467600"/>
              <a:gd name="connsiteY368" fmla="*/ 5253645 h 6858000"/>
              <a:gd name="connsiteX369" fmla="*/ 3799374 w 7467600"/>
              <a:gd name="connsiteY369" fmla="*/ 5466127 h 6858000"/>
              <a:gd name="connsiteX370" fmla="*/ 3498850 w 7467600"/>
              <a:gd name="connsiteY370" fmla="*/ 6661888 h 6858000"/>
              <a:gd name="connsiteX371" fmla="*/ 3399216 w 7467600"/>
              <a:gd name="connsiteY371" fmla="*/ 6858000 h 6858000"/>
              <a:gd name="connsiteX372" fmla="*/ 3303688 w 7467600"/>
              <a:gd name="connsiteY372" fmla="*/ 6858000 h 6858000"/>
              <a:gd name="connsiteX373" fmla="*/ 3391774 w 7467600"/>
              <a:gd name="connsiteY373" fmla="*/ 6697181 h 6858000"/>
              <a:gd name="connsiteX374" fmla="*/ 3735540 w 7467600"/>
              <a:gd name="connsiteY374" fmla="*/ 5546923 h 6858000"/>
              <a:gd name="connsiteX375" fmla="*/ 3729438 w 7467600"/>
              <a:gd name="connsiteY375" fmla="*/ 5569058 h 6858000"/>
              <a:gd name="connsiteX376" fmla="*/ 3707782 w 7467600"/>
              <a:gd name="connsiteY376" fmla="*/ 5644908 h 6858000"/>
              <a:gd name="connsiteX377" fmla="*/ 3583827 w 7467600"/>
              <a:gd name="connsiteY377" fmla="*/ 6039215 h 6858000"/>
              <a:gd name="connsiteX378" fmla="*/ 3547861 w 7467600"/>
              <a:gd name="connsiteY378" fmla="*/ 6129609 h 6858000"/>
              <a:gd name="connsiteX379" fmla="*/ 3490905 w 7467600"/>
              <a:gd name="connsiteY379" fmla="*/ 6277660 h 6858000"/>
              <a:gd name="connsiteX380" fmla="*/ 3455859 w 7467600"/>
              <a:gd name="connsiteY380" fmla="*/ 6391301 h 6858000"/>
              <a:gd name="connsiteX381" fmla="*/ 3429112 w 7467600"/>
              <a:gd name="connsiteY381" fmla="*/ 6479469 h 6858000"/>
              <a:gd name="connsiteX382" fmla="*/ 3304862 w 7467600"/>
              <a:gd name="connsiteY382" fmla="*/ 6796476 h 6858000"/>
              <a:gd name="connsiteX383" fmla="*/ 3276071 w 7467600"/>
              <a:gd name="connsiteY383" fmla="*/ 6858000 h 6858000"/>
              <a:gd name="connsiteX384" fmla="*/ 3240805 w 7467600"/>
              <a:gd name="connsiteY384" fmla="*/ 6858000 h 6858000"/>
              <a:gd name="connsiteX385" fmla="*/ 3275917 w 7467600"/>
              <a:gd name="connsiteY385" fmla="*/ 6783192 h 6858000"/>
              <a:gd name="connsiteX386" fmla="*/ 3399358 w 7467600"/>
              <a:gd name="connsiteY386" fmla="*/ 6469011 h 6858000"/>
              <a:gd name="connsiteX387" fmla="*/ 3425650 w 7467600"/>
              <a:gd name="connsiteY387" fmla="*/ 6381333 h 6858000"/>
              <a:gd name="connsiteX388" fmla="*/ 3460661 w 7467600"/>
              <a:gd name="connsiteY388" fmla="*/ 6266763 h 6858000"/>
              <a:gd name="connsiteX389" fmla="*/ 3518021 w 7467600"/>
              <a:gd name="connsiteY389" fmla="*/ 6117298 h 6858000"/>
              <a:gd name="connsiteX390" fmla="*/ 3554035 w 7467600"/>
              <a:gd name="connsiteY390" fmla="*/ 6027832 h 6858000"/>
              <a:gd name="connsiteX391" fmla="*/ 3677174 w 7467600"/>
              <a:gd name="connsiteY391" fmla="*/ 5636351 h 6858000"/>
              <a:gd name="connsiteX392" fmla="*/ 3698819 w 7467600"/>
              <a:gd name="connsiteY392" fmla="*/ 5560503 h 6858000"/>
              <a:gd name="connsiteX393" fmla="*/ 3702094 w 7467600"/>
              <a:gd name="connsiteY393" fmla="*/ 5549194 h 6858000"/>
              <a:gd name="connsiteX394" fmla="*/ 3398355 w 7467600"/>
              <a:gd name="connsiteY394" fmla="*/ 6094603 h 6858000"/>
              <a:gd name="connsiteX395" fmla="*/ 3193941 w 7467600"/>
              <a:gd name="connsiteY395" fmla="*/ 6798775 h 6858000"/>
              <a:gd name="connsiteX396" fmla="*/ 3184140 w 7467600"/>
              <a:gd name="connsiteY396" fmla="*/ 6858000 h 6858000"/>
              <a:gd name="connsiteX397" fmla="*/ 3099978 w 7467600"/>
              <a:gd name="connsiteY397" fmla="*/ 6858000 h 6858000"/>
              <a:gd name="connsiteX398" fmla="*/ 3101556 w 7467600"/>
              <a:gd name="connsiteY398" fmla="*/ 6843337 h 6858000"/>
              <a:gd name="connsiteX399" fmla="*/ 3370162 w 7467600"/>
              <a:gd name="connsiteY399" fmla="*/ 5785550 h 6858000"/>
              <a:gd name="connsiteX400" fmla="*/ 3746477 w 7467600"/>
              <a:gd name="connsiteY400" fmla="*/ 5377889 h 6858000"/>
              <a:gd name="connsiteX401" fmla="*/ 3863399 w 7467600"/>
              <a:gd name="connsiteY401" fmla="*/ 5087257 h 6858000"/>
              <a:gd name="connsiteX402" fmla="*/ 3968712 w 7467600"/>
              <a:gd name="connsiteY402" fmla="*/ 4913989 h 6858000"/>
              <a:gd name="connsiteX403" fmla="*/ 2792390 w 7467600"/>
              <a:gd name="connsiteY403" fmla="*/ 5382974 h 6858000"/>
              <a:gd name="connsiteX404" fmla="*/ 2714982 w 7467600"/>
              <a:gd name="connsiteY404" fmla="*/ 5427051 h 6858000"/>
              <a:gd name="connsiteX405" fmla="*/ 2813361 w 7467600"/>
              <a:gd name="connsiteY405" fmla="*/ 6023912 h 6858000"/>
              <a:gd name="connsiteX406" fmla="*/ 2688430 w 7467600"/>
              <a:gd name="connsiteY406" fmla="*/ 6801564 h 6858000"/>
              <a:gd name="connsiteX407" fmla="*/ 2629626 w 7467600"/>
              <a:gd name="connsiteY407" fmla="*/ 6763394 h 6858000"/>
              <a:gd name="connsiteX408" fmla="*/ 2565328 w 7467600"/>
              <a:gd name="connsiteY408" fmla="*/ 5516399 h 6858000"/>
              <a:gd name="connsiteX409" fmla="*/ 1922999 w 7467600"/>
              <a:gd name="connsiteY409" fmla="*/ 5980343 h 6858000"/>
              <a:gd name="connsiteX410" fmla="*/ 1950261 w 7467600"/>
              <a:gd name="connsiteY410" fmla="*/ 6405858 h 6858000"/>
              <a:gd name="connsiteX411" fmla="*/ 2365554 w 7467600"/>
              <a:gd name="connsiteY411" fmla="*/ 6759107 h 6858000"/>
              <a:gd name="connsiteX412" fmla="*/ 2424142 w 7467600"/>
              <a:gd name="connsiteY412" fmla="*/ 6858000 h 6858000"/>
              <a:gd name="connsiteX413" fmla="*/ 2395994 w 7467600"/>
              <a:gd name="connsiteY413" fmla="*/ 6858000 h 6858000"/>
              <a:gd name="connsiteX414" fmla="*/ 2392863 w 7467600"/>
              <a:gd name="connsiteY414" fmla="*/ 6852964 h 6858000"/>
              <a:gd name="connsiteX415" fmla="*/ 2017589 w 7467600"/>
              <a:gd name="connsiteY415" fmla="*/ 6493982 h 6858000"/>
              <a:gd name="connsiteX416" fmla="*/ 2147336 w 7467600"/>
              <a:gd name="connsiteY416" fmla="*/ 6594052 h 6858000"/>
              <a:gd name="connsiteX417" fmla="*/ 2207047 w 7467600"/>
              <a:gd name="connsiteY417" fmla="*/ 6654540 h 6858000"/>
              <a:gd name="connsiteX418" fmla="*/ 2299106 w 7467600"/>
              <a:gd name="connsiteY418" fmla="*/ 6778931 h 6858000"/>
              <a:gd name="connsiteX419" fmla="*/ 2314430 w 7467600"/>
              <a:gd name="connsiteY419" fmla="*/ 6801144 h 6858000"/>
              <a:gd name="connsiteX420" fmla="*/ 2352406 w 7467600"/>
              <a:gd name="connsiteY420" fmla="*/ 6858000 h 6858000"/>
              <a:gd name="connsiteX421" fmla="*/ 2314492 w 7467600"/>
              <a:gd name="connsiteY421" fmla="*/ 6858000 h 6858000"/>
              <a:gd name="connsiteX422" fmla="*/ 2288095 w 7467600"/>
              <a:gd name="connsiteY422" fmla="*/ 6818030 h 6858000"/>
              <a:gd name="connsiteX423" fmla="*/ 2272768 w 7467600"/>
              <a:gd name="connsiteY423" fmla="*/ 6795822 h 6858000"/>
              <a:gd name="connsiteX424" fmla="*/ 2182715 w 7467600"/>
              <a:gd name="connsiteY424" fmla="*/ 6675071 h 6858000"/>
              <a:gd name="connsiteX425" fmla="*/ 2032061 w 7467600"/>
              <a:gd name="connsiteY425" fmla="*/ 6541380 h 6858000"/>
              <a:gd name="connsiteX426" fmla="*/ 2257220 w 7467600"/>
              <a:gd name="connsiteY426" fmla="*/ 6826257 h 6858000"/>
              <a:gd name="connsiteX427" fmla="*/ 2281324 w 7467600"/>
              <a:gd name="connsiteY427" fmla="*/ 6858000 h 6858000"/>
              <a:gd name="connsiteX428" fmla="*/ 2242860 w 7467600"/>
              <a:gd name="connsiteY428" fmla="*/ 6858000 h 6858000"/>
              <a:gd name="connsiteX429" fmla="*/ 2232818 w 7467600"/>
              <a:gd name="connsiteY429" fmla="*/ 6844926 h 6858000"/>
              <a:gd name="connsiteX430" fmla="*/ 1990172 w 7467600"/>
              <a:gd name="connsiteY430" fmla="*/ 6542121 h 6858000"/>
              <a:gd name="connsiteX431" fmla="*/ 2124090 w 7467600"/>
              <a:gd name="connsiteY431" fmla="*/ 6761017 h 6858000"/>
              <a:gd name="connsiteX432" fmla="*/ 2200380 w 7467600"/>
              <a:gd name="connsiteY432" fmla="*/ 6858000 h 6858000"/>
              <a:gd name="connsiteX433" fmla="*/ 2147507 w 7467600"/>
              <a:gd name="connsiteY433" fmla="*/ 6858000 h 6858000"/>
              <a:gd name="connsiteX434" fmla="*/ 2070668 w 7467600"/>
              <a:gd name="connsiteY434" fmla="*/ 6761520 h 6858000"/>
              <a:gd name="connsiteX435" fmla="*/ 1975142 w 7467600"/>
              <a:gd name="connsiteY435" fmla="*/ 6585570 h 6858000"/>
              <a:gd name="connsiteX436" fmla="*/ 2050035 w 7467600"/>
              <a:gd name="connsiteY436" fmla="*/ 6813345 h 6858000"/>
              <a:gd name="connsiteX437" fmla="*/ 2063025 w 7467600"/>
              <a:gd name="connsiteY437" fmla="*/ 6858000 h 6858000"/>
              <a:gd name="connsiteX438" fmla="*/ 2021675 w 7467600"/>
              <a:gd name="connsiteY438" fmla="*/ 6858000 h 6858000"/>
              <a:gd name="connsiteX439" fmla="*/ 2019308 w 7467600"/>
              <a:gd name="connsiteY439" fmla="*/ 6847118 h 6858000"/>
              <a:gd name="connsiteX440" fmla="*/ 1938835 w 7467600"/>
              <a:gd name="connsiteY440" fmla="*/ 6551160 h 6858000"/>
              <a:gd name="connsiteX441" fmla="*/ 1953230 w 7467600"/>
              <a:gd name="connsiteY441" fmla="*/ 6759699 h 6858000"/>
              <a:gd name="connsiteX442" fmla="*/ 1956763 w 7467600"/>
              <a:gd name="connsiteY442" fmla="*/ 6778191 h 6858000"/>
              <a:gd name="connsiteX443" fmla="*/ 1967925 w 7467600"/>
              <a:gd name="connsiteY443" fmla="*/ 6858000 h 6858000"/>
              <a:gd name="connsiteX444" fmla="*/ 1936622 w 7467600"/>
              <a:gd name="connsiteY444" fmla="*/ 6858000 h 6858000"/>
              <a:gd name="connsiteX445" fmla="*/ 1926261 w 7467600"/>
              <a:gd name="connsiteY445" fmla="*/ 6784064 h 6858000"/>
              <a:gd name="connsiteX446" fmla="*/ 1922724 w 7467600"/>
              <a:gd name="connsiteY446" fmla="*/ 6765577 h 6858000"/>
              <a:gd name="connsiteX447" fmla="*/ 1904650 w 7467600"/>
              <a:gd name="connsiteY447" fmla="*/ 6639616 h 6858000"/>
              <a:gd name="connsiteX448" fmla="*/ 1885273 w 7467600"/>
              <a:gd name="connsiteY448" fmla="*/ 6858000 h 6858000"/>
              <a:gd name="connsiteX449" fmla="*/ 1854363 w 7467600"/>
              <a:gd name="connsiteY449" fmla="*/ 6858000 h 6858000"/>
              <a:gd name="connsiteX450" fmla="*/ 1880391 w 7467600"/>
              <a:gd name="connsiteY450" fmla="*/ 6603796 h 6858000"/>
              <a:gd name="connsiteX451" fmla="*/ 1818273 w 7467600"/>
              <a:gd name="connsiteY451" fmla="*/ 6715729 h 6858000"/>
              <a:gd name="connsiteX452" fmla="*/ 1794691 w 7467600"/>
              <a:gd name="connsiteY452" fmla="*/ 6843239 h 6858000"/>
              <a:gd name="connsiteX453" fmla="*/ 1794914 w 7467600"/>
              <a:gd name="connsiteY453" fmla="*/ 6858000 h 6858000"/>
              <a:gd name="connsiteX454" fmla="*/ 1746128 w 7467600"/>
              <a:gd name="connsiteY454" fmla="*/ 6858000 h 6858000"/>
              <a:gd name="connsiteX455" fmla="*/ 1753934 w 7467600"/>
              <a:gd name="connsiteY455" fmla="*/ 6724796 h 6858000"/>
              <a:gd name="connsiteX456" fmla="*/ 1792053 w 7467600"/>
              <a:gd name="connsiteY456" fmla="*/ 6572396 h 6858000"/>
              <a:gd name="connsiteX457" fmla="*/ 1862248 w 7467600"/>
              <a:gd name="connsiteY457" fmla="*/ 6266397 h 6858000"/>
              <a:gd name="connsiteX458" fmla="*/ 1862250 w 7467600"/>
              <a:gd name="connsiteY458" fmla="*/ 6033531 h 6858000"/>
              <a:gd name="connsiteX459" fmla="*/ 1211999 w 7467600"/>
              <a:gd name="connsiteY459" fmla="*/ 6683610 h 6858000"/>
              <a:gd name="connsiteX460" fmla="*/ 1213266 w 7467600"/>
              <a:gd name="connsiteY460" fmla="*/ 6691947 h 6858000"/>
              <a:gd name="connsiteX461" fmla="*/ 1203370 w 7467600"/>
              <a:gd name="connsiteY461" fmla="*/ 6850676 h 6858000"/>
              <a:gd name="connsiteX462" fmla="*/ 1203671 w 7467600"/>
              <a:gd name="connsiteY462" fmla="*/ 6858000 h 6858000"/>
              <a:gd name="connsiteX463" fmla="*/ 1143180 w 7467600"/>
              <a:gd name="connsiteY463" fmla="*/ 6858000 h 6858000"/>
              <a:gd name="connsiteX464" fmla="*/ 1142176 w 7467600"/>
              <a:gd name="connsiteY464" fmla="*/ 6766045 h 6858000"/>
              <a:gd name="connsiteX465" fmla="*/ 1067484 w 7467600"/>
              <a:gd name="connsiteY465" fmla="*/ 6858000 h 6858000"/>
              <a:gd name="connsiteX466" fmla="*/ 953928 w 7467600"/>
              <a:gd name="connsiteY466" fmla="*/ 6858000 h 6858000"/>
              <a:gd name="connsiteX467" fmla="*/ 959715 w 7467600"/>
              <a:gd name="connsiteY467" fmla="*/ 6850185 h 6858000"/>
              <a:gd name="connsiteX468" fmla="*/ 1483788 w 7467600"/>
              <a:gd name="connsiteY468" fmla="*/ 6259174 h 6858000"/>
              <a:gd name="connsiteX469" fmla="*/ 1100671 w 7467600"/>
              <a:gd name="connsiteY469" fmla="*/ 6252137 h 6858000"/>
              <a:gd name="connsiteX470" fmla="*/ 1090144 w 7467600"/>
              <a:gd name="connsiteY470" fmla="*/ 6256748 h 6858000"/>
              <a:gd name="connsiteX471" fmla="*/ 1095872 w 7467600"/>
              <a:gd name="connsiteY471" fmla="*/ 6271892 h 6858000"/>
              <a:gd name="connsiteX472" fmla="*/ 262785 w 7467600"/>
              <a:gd name="connsiteY472" fmla="*/ 6845450 h 6858000"/>
              <a:gd name="connsiteX473" fmla="*/ 209968 w 7467600"/>
              <a:gd name="connsiteY473" fmla="*/ 6770713 h 6858000"/>
              <a:gd name="connsiteX474" fmla="*/ 873460 w 7467600"/>
              <a:gd name="connsiteY474" fmla="*/ 6253768 h 6858000"/>
              <a:gd name="connsiteX475" fmla="*/ 192686 w 7467600"/>
              <a:gd name="connsiteY475" fmla="*/ 5849257 h 6858000"/>
              <a:gd name="connsiteX476" fmla="*/ 4696 w 7467600"/>
              <a:gd name="connsiteY476" fmla="*/ 5697668 h 6858000"/>
              <a:gd name="connsiteX477" fmla="*/ 0 w 7467600"/>
              <a:gd name="connsiteY477" fmla="*/ 5689984 h 6858000"/>
              <a:gd name="connsiteX478" fmla="*/ 0 w 7467600"/>
              <a:gd name="connsiteY478" fmla="*/ 5513472 h 6858000"/>
              <a:gd name="connsiteX479" fmla="*/ 174101 w 7467600"/>
              <a:gd name="connsiteY479" fmla="*/ 5620277 h 6858000"/>
              <a:gd name="connsiteX480" fmla="*/ 891800 w 7467600"/>
              <a:gd name="connsiteY480" fmla="*/ 6036935 h 6858000"/>
              <a:gd name="connsiteX481" fmla="*/ 1072219 w 7467600"/>
              <a:gd name="connsiteY481" fmla="*/ 6169443 h 6858000"/>
              <a:gd name="connsiteX482" fmla="*/ 1074117 w 7467600"/>
              <a:gd name="connsiteY482" fmla="*/ 6170301 h 6858000"/>
              <a:gd name="connsiteX483" fmla="*/ 1083114 w 7467600"/>
              <a:gd name="connsiteY483" fmla="*/ 6174131 h 6858000"/>
              <a:gd name="connsiteX484" fmla="*/ 1543010 w 7467600"/>
              <a:gd name="connsiteY484" fmla="*/ 6191140 h 6858000"/>
              <a:gd name="connsiteX485" fmla="*/ 1551080 w 7467600"/>
              <a:gd name="connsiteY485" fmla="*/ 6195006 h 6858000"/>
              <a:gd name="connsiteX486" fmla="*/ 2345443 w 7467600"/>
              <a:gd name="connsiteY486" fmla="*/ 5549882 h 6858000"/>
              <a:gd name="connsiteX487" fmla="*/ 1721499 w 7467600"/>
              <a:gd name="connsiteY487" fmla="*/ 5599969 h 6858000"/>
              <a:gd name="connsiteX488" fmla="*/ 767716 w 7467600"/>
              <a:gd name="connsiteY488" fmla="*/ 5472768 h 6858000"/>
              <a:gd name="connsiteX489" fmla="*/ 722147 w 7467600"/>
              <a:gd name="connsiteY489" fmla="*/ 5393091 h 6858000"/>
              <a:gd name="connsiteX490" fmla="*/ 1485552 w 7467600"/>
              <a:gd name="connsiteY490" fmla="*/ 5313202 h 6858000"/>
              <a:gd name="connsiteX491" fmla="*/ 2143004 w 7467600"/>
              <a:gd name="connsiteY491" fmla="*/ 5402420 h 6858000"/>
              <a:gd name="connsiteX492" fmla="*/ 1933391 w 7467600"/>
              <a:gd name="connsiteY492" fmla="*/ 5156971 h 6858000"/>
              <a:gd name="connsiteX493" fmla="*/ 1827118 w 7467600"/>
              <a:gd name="connsiteY493" fmla="*/ 4968410 h 6858000"/>
              <a:gd name="connsiteX494" fmla="*/ 1837349 w 7467600"/>
              <a:gd name="connsiteY494" fmla="*/ 4956357 h 6858000"/>
              <a:gd name="connsiteX495" fmla="*/ 2162835 w 7467600"/>
              <a:gd name="connsiteY495" fmla="*/ 5187853 h 6858000"/>
              <a:gd name="connsiteX496" fmla="*/ 2257167 w 7467600"/>
              <a:gd name="connsiteY496" fmla="*/ 5462123 h 6858000"/>
              <a:gd name="connsiteX497" fmla="*/ 2261598 w 7467600"/>
              <a:gd name="connsiteY497" fmla="*/ 5467998 h 6858000"/>
              <a:gd name="connsiteX498" fmla="*/ 2437177 w 7467600"/>
              <a:gd name="connsiteY498" fmla="*/ 5479608 h 6858000"/>
              <a:gd name="connsiteX499" fmla="*/ 2445247 w 7467600"/>
              <a:gd name="connsiteY499" fmla="*/ 5483476 h 6858000"/>
              <a:gd name="connsiteX500" fmla="*/ 2743626 w 7467600"/>
              <a:gd name="connsiteY500" fmla="*/ 5304819 h 6858000"/>
              <a:gd name="connsiteX501" fmla="*/ 3048102 w 7467600"/>
              <a:gd name="connsiteY501" fmla="*/ 5150595 h 6858000"/>
              <a:gd name="connsiteX502" fmla="*/ 1799414 w 7467600"/>
              <a:gd name="connsiteY502" fmla="*/ 4694732 h 6858000"/>
              <a:gd name="connsiteX503" fmla="*/ 1771735 w 7467600"/>
              <a:gd name="connsiteY503" fmla="*/ 4619929 h 6858000"/>
              <a:gd name="connsiteX504" fmla="*/ 3104273 w 7467600"/>
              <a:gd name="connsiteY504" fmla="*/ 5076159 h 6858000"/>
              <a:gd name="connsiteX505" fmla="*/ 3113245 w 7467600"/>
              <a:gd name="connsiteY505" fmla="*/ 5090705 h 6858000"/>
              <a:gd name="connsiteX506" fmla="*/ 3126294 w 7467600"/>
              <a:gd name="connsiteY506" fmla="*/ 5114400 h 6858000"/>
              <a:gd name="connsiteX507" fmla="*/ 3937433 w 7467600"/>
              <a:gd name="connsiteY507" fmla="*/ 4830473 h 6858000"/>
              <a:gd name="connsiteX508" fmla="*/ 3590475 w 7467600"/>
              <a:gd name="connsiteY508" fmla="*/ 4597974 h 6858000"/>
              <a:gd name="connsiteX509" fmla="*/ 3100264 w 7467600"/>
              <a:gd name="connsiteY509" fmla="*/ 4579845 h 6858000"/>
              <a:gd name="connsiteX510" fmla="*/ 2183576 w 7467600"/>
              <a:gd name="connsiteY510" fmla="*/ 4227150 h 6858000"/>
              <a:gd name="connsiteX511" fmla="*/ 2151029 w 7467600"/>
              <a:gd name="connsiteY511" fmla="*/ 4146947 h 6858000"/>
              <a:gd name="connsiteX512" fmla="*/ 3563434 w 7467600"/>
              <a:gd name="connsiteY512" fmla="*/ 4469115 h 6858000"/>
              <a:gd name="connsiteX513" fmla="*/ 3177952 w 7467600"/>
              <a:gd name="connsiteY513" fmla="*/ 3657386 h 6858000"/>
              <a:gd name="connsiteX514" fmla="*/ 3189263 w 7467600"/>
              <a:gd name="connsiteY514" fmla="*/ 3625726 h 6858000"/>
              <a:gd name="connsiteX515" fmla="*/ 3560912 w 7467600"/>
              <a:gd name="connsiteY515" fmla="*/ 4079863 h 6858000"/>
              <a:gd name="connsiteX516" fmla="*/ 3626636 w 7467600"/>
              <a:gd name="connsiteY516" fmla="*/ 4512230 h 6858000"/>
              <a:gd name="connsiteX517" fmla="*/ 3653088 w 7467600"/>
              <a:gd name="connsiteY517" fmla="*/ 4521417 h 6858000"/>
              <a:gd name="connsiteX518" fmla="*/ 3988128 w 7467600"/>
              <a:gd name="connsiteY518" fmla="*/ 4817267 h 6858000"/>
              <a:gd name="connsiteX519" fmla="*/ 4830582 w 7467600"/>
              <a:gd name="connsiteY519" fmla="*/ 4676000 h 6858000"/>
              <a:gd name="connsiteX520" fmla="*/ 4830100 w 7467600"/>
              <a:gd name="connsiteY520" fmla="*/ 4675554 h 6858000"/>
              <a:gd name="connsiteX521" fmla="*/ 4036318 w 7467600"/>
              <a:gd name="connsiteY521" fmla="*/ 4147013 h 6858000"/>
              <a:gd name="connsiteX522" fmla="*/ 3432098 w 7467600"/>
              <a:gd name="connsiteY522" fmla="*/ 3537312 h 6858000"/>
              <a:gd name="connsiteX523" fmla="*/ 3446761 w 7467600"/>
              <a:gd name="connsiteY523" fmla="*/ 3461278 h 6858000"/>
              <a:gd name="connsiteX524" fmla="*/ 4419733 w 7467600"/>
              <a:gd name="connsiteY524" fmla="*/ 3963555 h 6858000"/>
              <a:gd name="connsiteX525" fmla="*/ 4781371 w 7467600"/>
              <a:gd name="connsiteY525" fmla="*/ 4458604 h 6858000"/>
              <a:gd name="connsiteX526" fmla="*/ 4780440 w 7467600"/>
              <a:gd name="connsiteY526" fmla="*/ 4470290 h 6858000"/>
              <a:gd name="connsiteX527" fmla="*/ 4898954 w 7467600"/>
              <a:gd name="connsiteY527" fmla="*/ 4662092 h 6858000"/>
              <a:gd name="connsiteX528" fmla="*/ 4900699 w 7467600"/>
              <a:gd name="connsiteY528" fmla="*/ 4670867 h 6858000"/>
              <a:gd name="connsiteX529" fmla="*/ 5714511 w 7467600"/>
              <a:gd name="connsiteY529" fmla="*/ 4663483 h 6858000"/>
              <a:gd name="connsiteX530" fmla="*/ 5464793 w 7467600"/>
              <a:gd name="connsiteY530" fmla="*/ 4393556 h 6858000"/>
              <a:gd name="connsiteX531" fmla="*/ 5461897 w 7467600"/>
              <a:gd name="connsiteY531" fmla="*/ 4390879 h 6858000"/>
              <a:gd name="connsiteX532" fmla="*/ 4294126 w 7467600"/>
              <a:gd name="connsiteY532" fmla="*/ 3303048 h 6858000"/>
              <a:gd name="connsiteX533" fmla="*/ 4305321 w 7467600"/>
              <a:gd name="connsiteY533" fmla="*/ 3256953 h 6858000"/>
              <a:gd name="connsiteX534" fmla="*/ 4949299 w 7467600"/>
              <a:gd name="connsiteY534" fmla="*/ 3766336 h 6858000"/>
              <a:gd name="connsiteX535" fmla="*/ 5291452 w 7467600"/>
              <a:gd name="connsiteY535" fmla="*/ 4076801 h 6858000"/>
              <a:gd name="connsiteX536" fmla="*/ 5434998 w 7467600"/>
              <a:gd name="connsiteY536" fmla="*/ 4254100 h 6858000"/>
              <a:gd name="connsiteX537" fmla="*/ 5351015 w 7467600"/>
              <a:gd name="connsiteY537" fmla="*/ 3760989 h 6858000"/>
              <a:gd name="connsiteX538" fmla="*/ 5413780 w 7467600"/>
              <a:gd name="connsiteY538" fmla="*/ 2966265 h 6858000"/>
              <a:gd name="connsiteX539" fmla="*/ 5425627 w 7467600"/>
              <a:gd name="connsiteY539" fmla="*/ 2954192 h 6858000"/>
              <a:gd name="connsiteX540" fmla="*/ 6604735 w 7467600"/>
              <a:gd name="connsiteY540" fmla="*/ 2041381 h 6858000"/>
              <a:gd name="connsiteX541" fmla="*/ 7204487 w 7467600"/>
              <a:gd name="connsiteY541" fmla="*/ 2742112 h 6858000"/>
              <a:gd name="connsiteX542" fmla="*/ 7131592 w 7467600"/>
              <a:gd name="connsiteY542" fmla="*/ 2672096 h 6858000"/>
              <a:gd name="connsiteX543" fmla="*/ 6996344 w 7467600"/>
              <a:gd name="connsiteY543" fmla="*/ 2518310 h 6858000"/>
              <a:gd name="connsiteX544" fmla="*/ 6735495 w 7467600"/>
              <a:gd name="connsiteY544" fmla="*/ 2196890 h 6858000"/>
              <a:gd name="connsiteX545" fmla="*/ 6721901 w 7467600"/>
              <a:gd name="connsiteY545" fmla="*/ 2179274 h 6858000"/>
              <a:gd name="connsiteX546" fmla="*/ 6604735 w 7467600"/>
              <a:gd name="connsiteY546" fmla="*/ 2041381 h 6858000"/>
              <a:gd name="connsiteX547" fmla="*/ 6591670 w 7467600"/>
              <a:gd name="connsiteY547" fmla="*/ 1988277 h 6858000"/>
              <a:gd name="connsiteX548" fmla="*/ 6747349 w 7467600"/>
              <a:gd name="connsiteY548" fmla="*/ 2160069 h 6858000"/>
              <a:gd name="connsiteX549" fmla="*/ 6760943 w 7467600"/>
              <a:gd name="connsiteY549" fmla="*/ 2177686 h 6858000"/>
              <a:gd name="connsiteX550" fmla="*/ 7021065 w 7467600"/>
              <a:gd name="connsiteY550" fmla="*/ 2498102 h 6858000"/>
              <a:gd name="connsiteX551" fmla="*/ 7155223 w 7467600"/>
              <a:gd name="connsiteY551" fmla="*/ 2650386 h 6858000"/>
              <a:gd name="connsiteX552" fmla="*/ 7203167 w 7467600"/>
              <a:gd name="connsiteY552" fmla="*/ 2697288 h 6858000"/>
              <a:gd name="connsiteX553" fmla="*/ 6937703 w 7467600"/>
              <a:gd name="connsiteY553" fmla="*/ 2321981 h 6858000"/>
              <a:gd name="connsiteX554" fmla="*/ 6591670 w 7467600"/>
              <a:gd name="connsiteY554" fmla="*/ 1988277 h 6858000"/>
              <a:gd name="connsiteX555" fmla="*/ 5798671 w 7467600"/>
              <a:gd name="connsiteY555" fmla="*/ 1981601 h 6858000"/>
              <a:gd name="connsiteX556" fmla="*/ 5754709 w 7467600"/>
              <a:gd name="connsiteY556" fmla="*/ 2071454 h 6858000"/>
              <a:gd name="connsiteX557" fmla="*/ 5763044 w 7467600"/>
              <a:gd name="connsiteY557" fmla="*/ 2842206 h 6858000"/>
              <a:gd name="connsiteX558" fmla="*/ 5764974 w 7467600"/>
              <a:gd name="connsiteY558" fmla="*/ 2799609 h 6858000"/>
              <a:gd name="connsiteX559" fmla="*/ 5767665 w 7467600"/>
              <a:gd name="connsiteY559" fmla="*/ 2666409 h 6858000"/>
              <a:gd name="connsiteX560" fmla="*/ 5763055 w 7467600"/>
              <a:gd name="connsiteY560" fmla="*/ 2579705 h 6858000"/>
              <a:gd name="connsiteX561" fmla="*/ 5758079 w 7467600"/>
              <a:gd name="connsiteY561" fmla="*/ 2492508 h 6858000"/>
              <a:gd name="connsiteX562" fmla="*/ 5779325 w 7467600"/>
              <a:gd name="connsiteY562" fmla="*/ 2197069 h 6858000"/>
              <a:gd name="connsiteX563" fmla="*/ 5798671 w 7467600"/>
              <a:gd name="connsiteY563" fmla="*/ 1981601 h 6858000"/>
              <a:gd name="connsiteX564" fmla="*/ 5829202 w 7467600"/>
              <a:gd name="connsiteY564" fmla="*/ 1971679 h 6858000"/>
              <a:gd name="connsiteX565" fmla="*/ 5809558 w 7467600"/>
              <a:gd name="connsiteY565" fmla="*/ 2198043 h 6858000"/>
              <a:gd name="connsiteX566" fmla="*/ 5788653 w 7467600"/>
              <a:gd name="connsiteY566" fmla="*/ 2489430 h 6858000"/>
              <a:gd name="connsiteX567" fmla="*/ 5793439 w 7467600"/>
              <a:gd name="connsiteY567" fmla="*/ 2575235 h 6858000"/>
              <a:gd name="connsiteX568" fmla="*/ 5796837 w 7467600"/>
              <a:gd name="connsiteY568" fmla="*/ 2637633 h 6858000"/>
              <a:gd name="connsiteX569" fmla="*/ 5818614 w 7467600"/>
              <a:gd name="connsiteY569" fmla="*/ 2473055 h 6858000"/>
              <a:gd name="connsiteX570" fmla="*/ 5829202 w 7467600"/>
              <a:gd name="connsiteY570" fmla="*/ 1971679 h 6858000"/>
              <a:gd name="connsiteX571" fmla="*/ 5911389 w 7467600"/>
              <a:gd name="connsiteY571" fmla="*/ 1898371 h 6858000"/>
              <a:gd name="connsiteX572" fmla="*/ 6237627 w 7467600"/>
              <a:gd name="connsiteY572" fmla="*/ 2231921 h 6858000"/>
              <a:gd name="connsiteX573" fmla="*/ 5911389 w 7467600"/>
              <a:gd name="connsiteY573" fmla="*/ 1898371 h 6858000"/>
              <a:gd name="connsiteX574" fmla="*/ 6944437 w 7467600"/>
              <a:gd name="connsiteY574" fmla="*/ 1575402 h 6858000"/>
              <a:gd name="connsiteX575" fmla="*/ 6304730 w 7467600"/>
              <a:gd name="connsiteY575" fmla="*/ 1766654 h 6858000"/>
              <a:gd name="connsiteX576" fmla="*/ 6944437 w 7467600"/>
              <a:gd name="connsiteY576" fmla="*/ 1575402 h 6858000"/>
              <a:gd name="connsiteX577" fmla="*/ 7019523 w 7467600"/>
              <a:gd name="connsiteY577" fmla="*/ 1519450 h 6858000"/>
              <a:gd name="connsiteX578" fmla="*/ 6298091 w 7467600"/>
              <a:gd name="connsiteY578" fmla="*/ 1737122 h 6858000"/>
              <a:gd name="connsiteX579" fmla="*/ 7019523 w 7467600"/>
              <a:gd name="connsiteY579" fmla="*/ 1519450 h 6858000"/>
              <a:gd name="connsiteX580" fmla="*/ 2399523 w 7467600"/>
              <a:gd name="connsiteY580" fmla="*/ 1428234 h 6858000"/>
              <a:gd name="connsiteX581" fmla="*/ 2224982 w 7467600"/>
              <a:gd name="connsiteY581" fmla="*/ 1826201 h 6858000"/>
              <a:gd name="connsiteX582" fmla="*/ 2096099 w 7467600"/>
              <a:gd name="connsiteY582" fmla="*/ 2345900 h 6858000"/>
              <a:gd name="connsiteX583" fmla="*/ 2283317 w 7467600"/>
              <a:gd name="connsiteY583" fmla="*/ 1796925 h 6858000"/>
              <a:gd name="connsiteX584" fmla="*/ 2399523 w 7467600"/>
              <a:gd name="connsiteY584" fmla="*/ 1428234 h 6858000"/>
              <a:gd name="connsiteX585" fmla="*/ 2448558 w 7467600"/>
              <a:gd name="connsiteY585" fmla="*/ 1373435 h 6858000"/>
              <a:gd name="connsiteX586" fmla="*/ 2312521 w 7467600"/>
              <a:gd name="connsiteY586" fmla="*/ 1806140 h 6858000"/>
              <a:gd name="connsiteX587" fmla="*/ 2127533 w 7467600"/>
              <a:gd name="connsiteY587" fmla="*/ 2348380 h 6858000"/>
              <a:gd name="connsiteX588" fmla="*/ 2358080 w 7467600"/>
              <a:gd name="connsiteY588" fmla="*/ 1866134 h 6858000"/>
              <a:gd name="connsiteX589" fmla="*/ 2407436 w 7467600"/>
              <a:gd name="connsiteY589" fmla="*/ 1651070 h 6858000"/>
              <a:gd name="connsiteX590" fmla="*/ 2448558 w 7467600"/>
              <a:gd name="connsiteY590" fmla="*/ 1373435 h 6858000"/>
              <a:gd name="connsiteX591" fmla="*/ 278707 w 7467600"/>
              <a:gd name="connsiteY591" fmla="*/ 1352270 h 6858000"/>
              <a:gd name="connsiteX592" fmla="*/ 321570 w 7467600"/>
              <a:gd name="connsiteY592" fmla="*/ 1861610 h 6858000"/>
              <a:gd name="connsiteX593" fmla="*/ 294281 w 7467600"/>
              <a:gd name="connsiteY593" fmla="*/ 1440658 h 6858000"/>
              <a:gd name="connsiteX594" fmla="*/ 278707 w 7467600"/>
              <a:gd name="connsiteY594" fmla="*/ 1352270 h 6858000"/>
              <a:gd name="connsiteX595" fmla="*/ 1423821 w 7467600"/>
              <a:gd name="connsiteY595" fmla="*/ 1351958 h 6858000"/>
              <a:gd name="connsiteX596" fmla="*/ 1638521 w 7467600"/>
              <a:gd name="connsiteY596" fmla="*/ 1908470 h 6858000"/>
              <a:gd name="connsiteX597" fmla="*/ 1754199 w 7467600"/>
              <a:gd name="connsiteY597" fmla="*/ 2149284 h 6858000"/>
              <a:gd name="connsiteX598" fmla="*/ 1908359 w 7467600"/>
              <a:gd name="connsiteY598" fmla="*/ 2364988 h 6858000"/>
              <a:gd name="connsiteX599" fmla="*/ 1647661 w 7467600"/>
              <a:gd name="connsiteY599" fmla="*/ 1825945 h 6858000"/>
              <a:gd name="connsiteX600" fmla="*/ 1423821 w 7467600"/>
              <a:gd name="connsiteY600" fmla="*/ 1351958 h 6858000"/>
              <a:gd name="connsiteX601" fmla="*/ 1431890 w 7467600"/>
              <a:gd name="connsiteY601" fmla="*/ 1306475 h 6858000"/>
              <a:gd name="connsiteX602" fmla="*/ 1507597 w 7467600"/>
              <a:gd name="connsiteY602" fmla="*/ 1446132 h 6858000"/>
              <a:gd name="connsiteX603" fmla="*/ 1674586 w 7467600"/>
              <a:gd name="connsiteY603" fmla="*/ 1813832 h 6858000"/>
              <a:gd name="connsiteX604" fmla="*/ 1815950 w 7467600"/>
              <a:gd name="connsiteY604" fmla="*/ 2128564 h 6858000"/>
              <a:gd name="connsiteX605" fmla="*/ 1984242 w 7467600"/>
              <a:gd name="connsiteY605" fmla="*/ 2430829 h 6858000"/>
              <a:gd name="connsiteX606" fmla="*/ 2014023 w 7467600"/>
              <a:gd name="connsiteY606" fmla="*/ 2450995 h 6858000"/>
              <a:gd name="connsiteX607" fmla="*/ 1747337 w 7467600"/>
              <a:gd name="connsiteY607" fmla="*/ 1855264 h 6858000"/>
              <a:gd name="connsiteX608" fmla="*/ 1533749 w 7467600"/>
              <a:gd name="connsiteY608" fmla="*/ 1478656 h 6858000"/>
              <a:gd name="connsiteX609" fmla="*/ 1431890 w 7467600"/>
              <a:gd name="connsiteY609" fmla="*/ 1306475 h 6858000"/>
              <a:gd name="connsiteX610" fmla="*/ 5052692 w 7467600"/>
              <a:gd name="connsiteY610" fmla="*/ 1292994 h 6858000"/>
              <a:gd name="connsiteX611" fmla="*/ 5200661 w 7467600"/>
              <a:gd name="connsiteY611" fmla="*/ 1635186 h 6858000"/>
              <a:gd name="connsiteX612" fmla="*/ 5297138 w 7467600"/>
              <a:gd name="connsiteY612" fmla="*/ 1906351 h 6858000"/>
              <a:gd name="connsiteX613" fmla="*/ 5052692 w 7467600"/>
              <a:gd name="connsiteY613" fmla="*/ 1292994 h 6858000"/>
              <a:gd name="connsiteX614" fmla="*/ 5009948 w 7467600"/>
              <a:gd name="connsiteY614" fmla="*/ 1273619 h 6858000"/>
              <a:gd name="connsiteX615" fmla="*/ 5121777 w 7467600"/>
              <a:gd name="connsiteY615" fmla="*/ 1654213 h 6858000"/>
              <a:gd name="connsiteX616" fmla="*/ 5293545 w 7467600"/>
              <a:gd name="connsiteY616" fmla="*/ 2072247 h 6858000"/>
              <a:gd name="connsiteX617" fmla="*/ 5294042 w 7467600"/>
              <a:gd name="connsiteY617" fmla="*/ 2065019 h 6858000"/>
              <a:gd name="connsiteX618" fmla="*/ 5171936 w 7467600"/>
              <a:gd name="connsiteY618" fmla="*/ 1647613 h 6858000"/>
              <a:gd name="connsiteX619" fmla="*/ 5009948 w 7467600"/>
              <a:gd name="connsiteY619" fmla="*/ 1273619 h 6858000"/>
              <a:gd name="connsiteX620" fmla="*/ 655236 w 7467600"/>
              <a:gd name="connsiteY620" fmla="*/ 1268632 h 6858000"/>
              <a:gd name="connsiteX621" fmla="*/ 839521 w 7467600"/>
              <a:gd name="connsiteY621" fmla="*/ 1685315 h 6858000"/>
              <a:gd name="connsiteX622" fmla="*/ 1109416 w 7467600"/>
              <a:gd name="connsiteY622" fmla="*/ 2061663 h 6858000"/>
              <a:gd name="connsiteX623" fmla="*/ 1298300 w 7467600"/>
              <a:gd name="connsiteY623" fmla="*/ 2247742 h 6858000"/>
              <a:gd name="connsiteX624" fmla="*/ 1125871 w 7467600"/>
              <a:gd name="connsiteY624" fmla="*/ 1989513 h 6858000"/>
              <a:gd name="connsiteX625" fmla="*/ 981574 w 7467600"/>
              <a:gd name="connsiteY625" fmla="*/ 1783157 h 6858000"/>
              <a:gd name="connsiteX626" fmla="*/ 922198 w 7467600"/>
              <a:gd name="connsiteY626" fmla="*/ 1677437 h 6858000"/>
              <a:gd name="connsiteX627" fmla="*/ 869293 w 7467600"/>
              <a:gd name="connsiteY627" fmla="*/ 1583214 h 6858000"/>
              <a:gd name="connsiteX628" fmla="*/ 751431 w 7467600"/>
              <a:gd name="connsiteY628" fmla="*/ 1405731 h 6858000"/>
              <a:gd name="connsiteX629" fmla="*/ 655236 w 7467600"/>
              <a:gd name="connsiteY629" fmla="*/ 1268632 h 6858000"/>
              <a:gd name="connsiteX630" fmla="*/ 6516292 w 7467600"/>
              <a:gd name="connsiteY630" fmla="*/ 1263064 h 6858000"/>
              <a:gd name="connsiteX631" fmla="*/ 5736320 w 7467600"/>
              <a:gd name="connsiteY631" fmla="*/ 1501803 h 6858000"/>
              <a:gd name="connsiteX632" fmla="*/ 6516292 w 7467600"/>
              <a:gd name="connsiteY632" fmla="*/ 1263064 h 6858000"/>
              <a:gd name="connsiteX633" fmla="*/ 291466 w 7467600"/>
              <a:gd name="connsiteY633" fmla="*/ 1250369 h 6858000"/>
              <a:gd name="connsiteX634" fmla="*/ 323180 w 7467600"/>
              <a:gd name="connsiteY634" fmla="*/ 1435283 h 6858000"/>
              <a:gd name="connsiteX635" fmla="*/ 349381 w 7467600"/>
              <a:gd name="connsiteY635" fmla="*/ 1875041 h 6858000"/>
              <a:gd name="connsiteX636" fmla="*/ 374363 w 7467600"/>
              <a:gd name="connsiteY636" fmla="*/ 1506494 h 6858000"/>
              <a:gd name="connsiteX637" fmla="*/ 302168 w 7467600"/>
              <a:gd name="connsiteY637" fmla="*/ 1274495 h 6858000"/>
              <a:gd name="connsiteX638" fmla="*/ 291466 w 7467600"/>
              <a:gd name="connsiteY638" fmla="*/ 1250369 h 6858000"/>
              <a:gd name="connsiteX639" fmla="*/ 678222 w 7467600"/>
              <a:gd name="connsiteY639" fmla="*/ 1248670 h 6858000"/>
              <a:gd name="connsiteX640" fmla="*/ 775536 w 7467600"/>
              <a:gd name="connsiteY640" fmla="*/ 1388015 h 6858000"/>
              <a:gd name="connsiteX641" fmla="*/ 894529 w 7467600"/>
              <a:gd name="connsiteY641" fmla="*/ 1567739 h 6858000"/>
              <a:gd name="connsiteX642" fmla="*/ 948000 w 7467600"/>
              <a:gd name="connsiteY642" fmla="*/ 1663088 h 6858000"/>
              <a:gd name="connsiteX643" fmla="*/ 1006812 w 7467600"/>
              <a:gd name="connsiteY643" fmla="*/ 1767683 h 6858000"/>
              <a:gd name="connsiteX644" fmla="*/ 1149133 w 7467600"/>
              <a:gd name="connsiteY644" fmla="*/ 1971513 h 6858000"/>
              <a:gd name="connsiteX645" fmla="*/ 1333952 w 7467600"/>
              <a:gd name="connsiteY645" fmla="*/ 2251620 h 6858000"/>
              <a:gd name="connsiteX646" fmla="*/ 1337329 w 7467600"/>
              <a:gd name="connsiteY646" fmla="*/ 2258350 h 6858000"/>
              <a:gd name="connsiteX647" fmla="*/ 1014726 w 7467600"/>
              <a:gd name="connsiteY647" fmla="*/ 1615556 h 6858000"/>
              <a:gd name="connsiteX648" fmla="*/ 678222 w 7467600"/>
              <a:gd name="connsiteY648" fmla="*/ 1248670 h 6858000"/>
              <a:gd name="connsiteX649" fmla="*/ 6691602 w 7467600"/>
              <a:gd name="connsiteY649" fmla="*/ 1140573 h 6858000"/>
              <a:gd name="connsiteX650" fmla="*/ 6571100 w 7467600"/>
              <a:gd name="connsiteY650" fmla="*/ 1183662 h 6858000"/>
              <a:gd name="connsiteX651" fmla="*/ 6241687 w 7467600"/>
              <a:gd name="connsiteY651" fmla="*/ 1257600 h 6858000"/>
              <a:gd name="connsiteX652" fmla="*/ 5693009 w 7467600"/>
              <a:gd name="connsiteY652" fmla="*/ 1478256 h 6858000"/>
              <a:gd name="connsiteX653" fmla="*/ 6548420 w 7467600"/>
              <a:gd name="connsiteY653" fmla="*/ 1214599 h 6858000"/>
              <a:gd name="connsiteX654" fmla="*/ 6605473 w 7467600"/>
              <a:gd name="connsiteY654" fmla="*/ 1184686 h 6858000"/>
              <a:gd name="connsiteX655" fmla="*/ 6691602 w 7467600"/>
              <a:gd name="connsiteY655" fmla="*/ 1140573 h 6858000"/>
              <a:gd name="connsiteX656" fmla="*/ 4002475 w 7467600"/>
              <a:gd name="connsiteY656" fmla="*/ 1037802 h 6858000"/>
              <a:gd name="connsiteX657" fmla="*/ 4000324 w 7467600"/>
              <a:gd name="connsiteY657" fmla="*/ 1039362 h 6858000"/>
              <a:gd name="connsiteX658" fmla="*/ 4002862 w 7467600"/>
              <a:gd name="connsiteY658" fmla="*/ 1042866 h 6858000"/>
              <a:gd name="connsiteX659" fmla="*/ 4002475 w 7467600"/>
              <a:gd name="connsiteY659" fmla="*/ 1037802 h 6858000"/>
              <a:gd name="connsiteX660" fmla="*/ 506322 w 7467600"/>
              <a:gd name="connsiteY660" fmla="*/ 1020997 h 6858000"/>
              <a:gd name="connsiteX661" fmla="*/ 533068 w 7467600"/>
              <a:gd name="connsiteY661" fmla="*/ 1029409 h 6858000"/>
              <a:gd name="connsiteX662" fmla="*/ 1232525 w 7467600"/>
              <a:gd name="connsiteY662" fmla="*/ 1804675 h 6858000"/>
              <a:gd name="connsiteX663" fmla="*/ 1388858 w 7467600"/>
              <a:gd name="connsiteY663" fmla="*/ 2368011 h 6858000"/>
              <a:gd name="connsiteX664" fmla="*/ 1384098 w 7467600"/>
              <a:gd name="connsiteY664" fmla="*/ 2378125 h 6858000"/>
              <a:gd name="connsiteX665" fmla="*/ 1425393 w 7467600"/>
              <a:gd name="connsiteY665" fmla="*/ 2589124 h 6858000"/>
              <a:gd name="connsiteX666" fmla="*/ 1424001 w 7467600"/>
              <a:gd name="connsiteY666" fmla="*/ 2597541 h 6858000"/>
              <a:gd name="connsiteX667" fmla="*/ 2152729 w 7467600"/>
              <a:gd name="connsiteY667" fmla="*/ 2864487 h 6858000"/>
              <a:gd name="connsiteX668" fmla="*/ 2020609 w 7467600"/>
              <a:gd name="connsiteY668" fmla="*/ 2539671 h 6858000"/>
              <a:gd name="connsiteX669" fmla="*/ 2018920 w 7467600"/>
              <a:gd name="connsiteY669" fmla="*/ 2536309 h 6858000"/>
              <a:gd name="connsiteX670" fmla="*/ 1342441 w 7467600"/>
              <a:gd name="connsiteY670" fmla="*/ 1173017 h 6858000"/>
              <a:gd name="connsiteX671" fmla="*/ 1367925 w 7467600"/>
              <a:gd name="connsiteY671" fmla="*/ 1135648 h 6858000"/>
              <a:gd name="connsiteX672" fmla="*/ 1771401 w 7467600"/>
              <a:gd name="connsiteY672" fmla="*/ 1806673 h 6858000"/>
              <a:gd name="connsiteX673" fmla="*/ 1972385 w 7467600"/>
              <a:gd name="connsiteY673" fmla="*/ 2198735 h 6858000"/>
              <a:gd name="connsiteX674" fmla="*/ 2040892 w 7467600"/>
              <a:gd name="connsiteY674" fmla="*/ 2405205 h 6858000"/>
              <a:gd name="connsiteX675" fmla="*/ 2131689 w 7467600"/>
              <a:gd name="connsiteY675" fmla="*/ 1936926 h 6858000"/>
              <a:gd name="connsiteX676" fmla="*/ 2454820 w 7467600"/>
              <a:gd name="connsiteY676" fmla="*/ 1248808 h 6858000"/>
              <a:gd name="connsiteX677" fmla="*/ 2492512 w 7467600"/>
              <a:gd name="connsiteY677" fmla="*/ 1302920 h 6858000"/>
              <a:gd name="connsiteX678" fmla="*/ 2081216 w 7467600"/>
              <a:gd name="connsiteY678" fmla="*/ 2527513 h 6858000"/>
              <a:gd name="connsiteX679" fmla="*/ 2081211 w 7467600"/>
              <a:gd name="connsiteY679" fmla="*/ 2528916 h 6858000"/>
              <a:gd name="connsiteX680" fmla="*/ 2199067 w 7467600"/>
              <a:gd name="connsiteY680" fmla="*/ 2884061 h 6858000"/>
              <a:gd name="connsiteX681" fmla="*/ 3192586 w 7467600"/>
              <a:gd name="connsiteY681" fmla="*/ 3411496 h 6858000"/>
              <a:gd name="connsiteX682" fmla="*/ 3182620 w 7467600"/>
              <a:gd name="connsiteY682" fmla="*/ 3483279 h 6858000"/>
              <a:gd name="connsiteX683" fmla="*/ 2435119 w 7467600"/>
              <a:gd name="connsiteY683" fmla="*/ 3080173 h 6858000"/>
              <a:gd name="connsiteX684" fmla="*/ 2410152 w 7467600"/>
              <a:gd name="connsiteY684" fmla="*/ 3063751 h 6858000"/>
              <a:gd name="connsiteX685" fmla="*/ 2408099 w 7467600"/>
              <a:gd name="connsiteY685" fmla="*/ 3064403 h 6858000"/>
              <a:gd name="connsiteX686" fmla="*/ 2407218 w 7467600"/>
              <a:gd name="connsiteY686" fmla="*/ 3070324 h 6858000"/>
              <a:gd name="connsiteX687" fmla="*/ 2380138 w 7467600"/>
              <a:gd name="connsiteY687" fmla="*/ 3099341 h 6858000"/>
              <a:gd name="connsiteX688" fmla="*/ 1765923 w 7467600"/>
              <a:gd name="connsiteY688" fmla="*/ 3581043 h 6858000"/>
              <a:gd name="connsiteX689" fmla="*/ 1702258 w 7467600"/>
              <a:gd name="connsiteY689" fmla="*/ 3612286 h 6858000"/>
              <a:gd name="connsiteX690" fmla="*/ 1538370 w 7467600"/>
              <a:gd name="connsiteY690" fmla="*/ 3811804 h 6858000"/>
              <a:gd name="connsiteX691" fmla="*/ 542867 w 7467600"/>
              <a:gd name="connsiteY691" fmla="*/ 4944092 h 6858000"/>
              <a:gd name="connsiteX692" fmla="*/ 515800 w 7467600"/>
              <a:gd name="connsiteY692" fmla="*/ 4862180 h 6858000"/>
              <a:gd name="connsiteX693" fmla="*/ 909145 w 7467600"/>
              <a:gd name="connsiteY693" fmla="*/ 4199225 h 6858000"/>
              <a:gd name="connsiteX694" fmla="*/ 1214067 w 7467600"/>
              <a:gd name="connsiteY694" fmla="*/ 3908561 h 6858000"/>
              <a:gd name="connsiteX695" fmla="*/ 640967 w 7467600"/>
              <a:gd name="connsiteY695" fmla="*/ 4105601 h 6858000"/>
              <a:gd name="connsiteX696" fmla="*/ 112563 w 7467600"/>
              <a:gd name="connsiteY696" fmla="*/ 4396952 h 6858000"/>
              <a:gd name="connsiteX697" fmla="*/ 0 w 7467600"/>
              <a:gd name="connsiteY697" fmla="*/ 4466006 h 6858000"/>
              <a:gd name="connsiteX698" fmla="*/ 0 w 7467600"/>
              <a:gd name="connsiteY698" fmla="*/ 4233763 h 6858000"/>
              <a:gd name="connsiteX699" fmla="*/ 36881 w 7467600"/>
              <a:gd name="connsiteY699" fmla="*/ 4200118 h 6858000"/>
              <a:gd name="connsiteX700" fmla="*/ 910534 w 7467600"/>
              <a:gd name="connsiteY700" fmla="*/ 3629753 h 6858000"/>
              <a:gd name="connsiteX701" fmla="*/ 1578717 w 7467600"/>
              <a:gd name="connsiteY701" fmla="*/ 3575982 h 6858000"/>
              <a:gd name="connsiteX702" fmla="*/ 2338780 w 7467600"/>
              <a:gd name="connsiteY702" fmla="*/ 3033725 h 6858000"/>
              <a:gd name="connsiteX703" fmla="*/ 1807991 w 7467600"/>
              <a:gd name="connsiteY703" fmla="*/ 2807184 h 6858000"/>
              <a:gd name="connsiteX704" fmla="*/ 1416358 w 7467600"/>
              <a:gd name="connsiteY704" fmla="*/ 3112571 h 6858000"/>
              <a:gd name="connsiteX705" fmla="*/ 939066 w 7467600"/>
              <a:gd name="connsiteY705" fmla="*/ 3378798 h 6858000"/>
              <a:gd name="connsiteX706" fmla="*/ 115099 w 7467600"/>
              <a:gd name="connsiteY706" fmla="*/ 3607650 h 6858000"/>
              <a:gd name="connsiteX707" fmla="*/ 97284 w 7467600"/>
              <a:gd name="connsiteY707" fmla="*/ 3520393 h 6858000"/>
              <a:gd name="connsiteX708" fmla="*/ 922050 w 7467600"/>
              <a:gd name="connsiteY708" fmla="*/ 3074867 h 6858000"/>
              <a:gd name="connsiteX709" fmla="*/ 1405265 w 7467600"/>
              <a:gd name="connsiteY709" fmla="*/ 3016319 h 6858000"/>
              <a:gd name="connsiteX710" fmla="*/ 1407512 w 7467600"/>
              <a:gd name="connsiteY710" fmla="*/ 3018001 h 6858000"/>
              <a:gd name="connsiteX711" fmla="*/ 1726266 w 7467600"/>
              <a:gd name="connsiteY711" fmla="*/ 2777274 h 6858000"/>
              <a:gd name="connsiteX712" fmla="*/ 625390 w 7467600"/>
              <a:gd name="connsiteY712" fmla="*/ 2514541 h 6858000"/>
              <a:gd name="connsiteX713" fmla="*/ 619799 w 7467600"/>
              <a:gd name="connsiteY713" fmla="*/ 2527180 h 6858000"/>
              <a:gd name="connsiteX714" fmla="*/ 310030 w 7467600"/>
              <a:gd name="connsiteY714" fmla="*/ 2771818 h 6858000"/>
              <a:gd name="connsiteX715" fmla="*/ 173877 w 7467600"/>
              <a:gd name="connsiteY715" fmla="*/ 2937056 h 6858000"/>
              <a:gd name="connsiteX716" fmla="*/ 77889 w 7467600"/>
              <a:gd name="connsiteY716" fmla="*/ 3138440 h 6858000"/>
              <a:gd name="connsiteX717" fmla="*/ 0 w 7467600"/>
              <a:gd name="connsiteY717" fmla="*/ 3271395 h 6858000"/>
              <a:gd name="connsiteX718" fmla="*/ 0 w 7467600"/>
              <a:gd name="connsiteY718" fmla="*/ 3153002 h 6858000"/>
              <a:gd name="connsiteX719" fmla="*/ 2386 w 7467600"/>
              <a:gd name="connsiteY719" fmla="*/ 3149203 h 6858000"/>
              <a:gd name="connsiteX720" fmla="*/ 89753 w 7467600"/>
              <a:gd name="connsiteY720" fmla="*/ 2987702 h 6858000"/>
              <a:gd name="connsiteX721" fmla="*/ 76869 w 7467600"/>
              <a:gd name="connsiteY721" fmla="*/ 3005404 h 6858000"/>
              <a:gd name="connsiteX722" fmla="*/ 32049 w 7467600"/>
              <a:gd name="connsiteY722" fmla="*/ 3065814 h 6858000"/>
              <a:gd name="connsiteX723" fmla="*/ 0 w 7467600"/>
              <a:gd name="connsiteY723" fmla="*/ 3108744 h 6858000"/>
              <a:gd name="connsiteX724" fmla="*/ 0 w 7467600"/>
              <a:gd name="connsiteY724" fmla="*/ 3058059 h 6858000"/>
              <a:gd name="connsiteX725" fmla="*/ 7610 w 7467600"/>
              <a:gd name="connsiteY725" fmla="*/ 3047889 h 6858000"/>
              <a:gd name="connsiteX726" fmla="*/ 52419 w 7467600"/>
              <a:gd name="connsiteY726" fmla="*/ 2987479 h 6858000"/>
              <a:gd name="connsiteX727" fmla="*/ 59142 w 7467600"/>
              <a:gd name="connsiteY727" fmla="*/ 2978488 h 6858000"/>
              <a:gd name="connsiteX728" fmla="*/ 0 w 7467600"/>
              <a:gd name="connsiteY728" fmla="*/ 3015334 h 6858000"/>
              <a:gd name="connsiteX729" fmla="*/ 0 w 7467600"/>
              <a:gd name="connsiteY729" fmla="*/ 2914286 h 6858000"/>
              <a:gd name="connsiteX730" fmla="*/ 36383 w 7467600"/>
              <a:gd name="connsiteY730" fmla="*/ 2901128 h 6858000"/>
              <a:gd name="connsiteX731" fmla="*/ 156329 w 7467600"/>
              <a:gd name="connsiteY731" fmla="*/ 2840533 h 6858000"/>
              <a:gd name="connsiteX732" fmla="*/ 358355 w 7467600"/>
              <a:gd name="connsiteY732" fmla="*/ 2620471 h 6858000"/>
              <a:gd name="connsiteX733" fmla="*/ 510577 w 7467600"/>
              <a:gd name="connsiteY733" fmla="*/ 2501244 h 6858000"/>
              <a:gd name="connsiteX734" fmla="*/ 211967 w 7467600"/>
              <a:gd name="connsiteY734" fmla="*/ 2479171 h 6858000"/>
              <a:gd name="connsiteX735" fmla="*/ 0 w 7467600"/>
              <a:gd name="connsiteY735" fmla="*/ 2476398 h 6858000"/>
              <a:gd name="connsiteX736" fmla="*/ 0 w 7467600"/>
              <a:gd name="connsiteY736" fmla="*/ 2389189 h 6858000"/>
              <a:gd name="connsiteX737" fmla="*/ 103062 w 7467600"/>
              <a:gd name="connsiteY737" fmla="*/ 2389518 h 6858000"/>
              <a:gd name="connsiteX738" fmla="*/ 510734 w 7467600"/>
              <a:gd name="connsiteY738" fmla="*/ 2416201 h 6858000"/>
              <a:gd name="connsiteX739" fmla="*/ 279257 w 7467600"/>
              <a:gd name="connsiteY739" fmla="*/ 2092102 h 6858000"/>
              <a:gd name="connsiteX740" fmla="*/ 65265 w 7467600"/>
              <a:gd name="connsiteY740" fmla="*/ 2006049 h 6858000"/>
              <a:gd name="connsiteX741" fmla="*/ 0 w 7467600"/>
              <a:gd name="connsiteY741" fmla="*/ 1982532 h 6858000"/>
              <a:gd name="connsiteX742" fmla="*/ 0 w 7467600"/>
              <a:gd name="connsiteY742" fmla="*/ 1912789 h 6858000"/>
              <a:gd name="connsiteX743" fmla="*/ 97460 w 7467600"/>
              <a:gd name="connsiteY743" fmla="*/ 1953725 h 6858000"/>
              <a:gd name="connsiteX744" fmla="*/ 221272 w 7467600"/>
              <a:gd name="connsiteY744" fmla="*/ 1980766 h 6858000"/>
              <a:gd name="connsiteX745" fmla="*/ 116765 w 7467600"/>
              <a:gd name="connsiteY745" fmla="*/ 1911033 h 6858000"/>
              <a:gd name="connsiteX746" fmla="*/ 16405 w 7467600"/>
              <a:gd name="connsiteY746" fmla="*/ 1803412 h 6858000"/>
              <a:gd name="connsiteX747" fmla="*/ 0 w 7467600"/>
              <a:gd name="connsiteY747" fmla="*/ 1784777 h 6858000"/>
              <a:gd name="connsiteX748" fmla="*/ 0 w 7467600"/>
              <a:gd name="connsiteY748" fmla="*/ 1740082 h 6858000"/>
              <a:gd name="connsiteX749" fmla="*/ 39394 w 7467600"/>
              <a:gd name="connsiteY749" fmla="*/ 1784856 h 6858000"/>
              <a:gd name="connsiteX750" fmla="*/ 135813 w 7467600"/>
              <a:gd name="connsiteY750" fmla="*/ 1888838 h 6858000"/>
              <a:gd name="connsiteX751" fmla="*/ 242575 w 7467600"/>
              <a:gd name="connsiteY751" fmla="*/ 1958841 h 6858000"/>
              <a:gd name="connsiteX752" fmla="*/ 82197 w 7467600"/>
              <a:gd name="connsiteY752" fmla="*/ 1754826 h 6858000"/>
              <a:gd name="connsiteX753" fmla="*/ 0 w 7467600"/>
              <a:gd name="connsiteY753" fmla="*/ 1679650 h 6858000"/>
              <a:gd name="connsiteX754" fmla="*/ 0 w 7467600"/>
              <a:gd name="connsiteY754" fmla="*/ 1602463 h 6858000"/>
              <a:gd name="connsiteX755" fmla="*/ 84689 w 7467600"/>
              <a:gd name="connsiteY755" fmla="*/ 1677442 h 6858000"/>
              <a:gd name="connsiteX756" fmla="*/ 298437 w 7467600"/>
              <a:gd name="connsiteY756" fmla="*/ 1968019 h 6858000"/>
              <a:gd name="connsiteX757" fmla="*/ 227269 w 7467600"/>
              <a:gd name="connsiteY757" fmla="*/ 1114064 h 6858000"/>
              <a:gd name="connsiteX758" fmla="*/ 248003 w 7467600"/>
              <a:gd name="connsiteY758" fmla="*/ 1089613 h 6858000"/>
              <a:gd name="connsiteX759" fmla="*/ 427020 w 7467600"/>
              <a:gd name="connsiteY759" fmla="*/ 1619803 h 6858000"/>
              <a:gd name="connsiteX760" fmla="*/ 340345 w 7467600"/>
              <a:gd name="connsiteY760" fmla="*/ 2027739 h 6858000"/>
              <a:gd name="connsiteX761" fmla="*/ 360865 w 7467600"/>
              <a:gd name="connsiteY761" fmla="*/ 2044827 h 6858000"/>
              <a:gd name="connsiteX762" fmla="*/ 560414 w 7467600"/>
              <a:gd name="connsiteY762" fmla="*/ 2421457 h 6858000"/>
              <a:gd name="connsiteX763" fmla="*/ 1359703 w 7467600"/>
              <a:gd name="connsiteY763" fmla="*/ 2578554 h 6858000"/>
              <a:gd name="connsiteX764" fmla="*/ 1359422 w 7467600"/>
              <a:gd name="connsiteY764" fmla="*/ 2577994 h 6858000"/>
              <a:gd name="connsiteX765" fmla="*/ 828701 w 7467600"/>
              <a:gd name="connsiteY765" fmla="*/ 1839520 h 6858000"/>
              <a:gd name="connsiteX766" fmla="*/ 494427 w 7467600"/>
              <a:gd name="connsiteY766" fmla="*/ 1092333 h 6858000"/>
              <a:gd name="connsiteX767" fmla="*/ 506322 w 7467600"/>
              <a:gd name="connsiteY767" fmla="*/ 1020997 h 6858000"/>
              <a:gd name="connsiteX768" fmla="*/ 4570198 w 7467600"/>
              <a:gd name="connsiteY768" fmla="*/ 978081 h 6858000"/>
              <a:gd name="connsiteX769" fmla="*/ 4523691 w 7467600"/>
              <a:gd name="connsiteY769" fmla="*/ 1127776 h 6858000"/>
              <a:gd name="connsiteX770" fmla="*/ 4509875 w 7467600"/>
              <a:gd name="connsiteY770" fmla="*/ 1167552 h 6858000"/>
              <a:gd name="connsiteX771" fmla="*/ 4478168 w 7467600"/>
              <a:gd name="connsiteY771" fmla="*/ 1260735 h 6858000"/>
              <a:gd name="connsiteX772" fmla="*/ 4409309 w 7467600"/>
              <a:gd name="connsiteY772" fmla="*/ 1666996 h 6858000"/>
              <a:gd name="connsiteX773" fmla="*/ 4370031 w 7467600"/>
              <a:gd name="connsiteY773" fmla="*/ 1955666 h 6858000"/>
              <a:gd name="connsiteX774" fmla="*/ 4570198 w 7467600"/>
              <a:gd name="connsiteY774" fmla="*/ 978081 h 6858000"/>
              <a:gd name="connsiteX775" fmla="*/ 4557898 w 7467600"/>
              <a:gd name="connsiteY775" fmla="*/ 900011 h 6858000"/>
              <a:gd name="connsiteX776" fmla="*/ 4344840 w 7467600"/>
              <a:gd name="connsiteY776" fmla="*/ 1922038 h 6858000"/>
              <a:gd name="connsiteX777" fmla="*/ 4378710 w 7467600"/>
              <a:gd name="connsiteY777" fmla="*/ 1665516 h 6858000"/>
              <a:gd name="connsiteX778" fmla="*/ 4448798 w 7467600"/>
              <a:gd name="connsiteY778" fmla="*/ 1253024 h 6858000"/>
              <a:gd name="connsiteX779" fmla="*/ 4480315 w 7467600"/>
              <a:gd name="connsiteY779" fmla="*/ 1158454 h 6858000"/>
              <a:gd name="connsiteX780" fmla="*/ 4494133 w 7467600"/>
              <a:gd name="connsiteY780" fmla="*/ 1118676 h 6858000"/>
              <a:gd name="connsiteX781" fmla="*/ 4557898 w 7467600"/>
              <a:gd name="connsiteY781" fmla="*/ 900011 h 6858000"/>
              <a:gd name="connsiteX782" fmla="*/ 5870151 w 7467600"/>
              <a:gd name="connsiteY782" fmla="*/ 898890 h 6858000"/>
              <a:gd name="connsiteX783" fmla="*/ 5861335 w 7467600"/>
              <a:gd name="connsiteY783" fmla="*/ 899177 h 6858000"/>
              <a:gd name="connsiteX784" fmla="*/ 5843702 w 7467600"/>
              <a:gd name="connsiteY784" fmla="*/ 899748 h 6858000"/>
              <a:gd name="connsiteX785" fmla="*/ 5651107 w 7467600"/>
              <a:gd name="connsiteY785" fmla="*/ 920306 h 6858000"/>
              <a:gd name="connsiteX786" fmla="*/ 5459407 w 7467600"/>
              <a:gd name="connsiteY786" fmla="*/ 940975 h 6858000"/>
              <a:gd name="connsiteX787" fmla="*/ 5374846 w 7467600"/>
              <a:gd name="connsiteY787" fmla="*/ 941988 h 6858000"/>
              <a:gd name="connsiteX788" fmla="*/ 5256105 w 7467600"/>
              <a:gd name="connsiteY788" fmla="*/ 945632 h 6858000"/>
              <a:gd name="connsiteX789" fmla="*/ 5107071 w 7467600"/>
              <a:gd name="connsiteY789" fmla="*/ 969720 h 6858000"/>
              <a:gd name="connsiteX790" fmla="*/ 4998681 w 7467600"/>
              <a:gd name="connsiteY790" fmla="*/ 988771 h 6858000"/>
              <a:gd name="connsiteX791" fmla="*/ 5870151 w 7467600"/>
              <a:gd name="connsiteY791" fmla="*/ 898890 h 6858000"/>
              <a:gd name="connsiteX792" fmla="*/ 5504425 w 7467600"/>
              <a:gd name="connsiteY792" fmla="*/ 848067 h 6858000"/>
              <a:gd name="connsiteX793" fmla="*/ 4968849 w 7467600"/>
              <a:gd name="connsiteY793" fmla="*/ 962318 h 6858000"/>
              <a:gd name="connsiteX794" fmla="*/ 5104039 w 7467600"/>
              <a:gd name="connsiteY794" fmla="*/ 940634 h 6858000"/>
              <a:gd name="connsiteX795" fmla="*/ 5256311 w 7467600"/>
              <a:gd name="connsiteY795" fmla="*/ 916490 h 6858000"/>
              <a:gd name="connsiteX796" fmla="*/ 5377381 w 7467600"/>
              <a:gd name="connsiteY796" fmla="*/ 912671 h 6858000"/>
              <a:gd name="connsiteX797" fmla="*/ 5460148 w 7467600"/>
              <a:gd name="connsiteY797" fmla="*/ 911442 h 6858000"/>
              <a:gd name="connsiteX798" fmla="*/ 5648971 w 7467600"/>
              <a:gd name="connsiteY798" fmla="*/ 891331 h 6858000"/>
              <a:gd name="connsiteX799" fmla="*/ 5844807 w 7467600"/>
              <a:gd name="connsiteY799" fmla="*/ 870718 h 6858000"/>
              <a:gd name="connsiteX800" fmla="*/ 5862975 w 7467600"/>
              <a:gd name="connsiteY800" fmla="*/ 869756 h 6858000"/>
              <a:gd name="connsiteX801" fmla="*/ 5920887 w 7467600"/>
              <a:gd name="connsiteY801" fmla="*/ 865929 h 6858000"/>
              <a:gd name="connsiteX802" fmla="*/ 5504425 w 7467600"/>
              <a:gd name="connsiteY802" fmla="*/ 848067 h 6858000"/>
              <a:gd name="connsiteX803" fmla="*/ 3607114 w 7467600"/>
              <a:gd name="connsiteY803" fmla="*/ 467441 h 6858000"/>
              <a:gd name="connsiteX804" fmla="*/ 3296242 w 7467600"/>
              <a:gd name="connsiteY804" fmla="*/ 807991 h 6858000"/>
              <a:gd name="connsiteX805" fmla="*/ 3174674 w 7467600"/>
              <a:gd name="connsiteY805" fmla="*/ 919759 h 6858000"/>
              <a:gd name="connsiteX806" fmla="*/ 3042978 w 7467600"/>
              <a:gd name="connsiteY806" fmla="*/ 1054894 h 6858000"/>
              <a:gd name="connsiteX807" fmla="*/ 2968914 w 7467600"/>
              <a:gd name="connsiteY807" fmla="*/ 1133756 h 6858000"/>
              <a:gd name="connsiteX808" fmla="*/ 3103823 w 7467600"/>
              <a:gd name="connsiteY808" fmla="*/ 1026814 h 6858000"/>
              <a:gd name="connsiteX809" fmla="*/ 3607114 w 7467600"/>
              <a:gd name="connsiteY809" fmla="*/ 467441 h 6858000"/>
              <a:gd name="connsiteX810" fmla="*/ 3744487 w 7467600"/>
              <a:gd name="connsiteY810" fmla="*/ 383136 h 6858000"/>
              <a:gd name="connsiteX811" fmla="*/ 3970213 w 7467600"/>
              <a:gd name="connsiteY811" fmla="*/ 995559 h 6858000"/>
              <a:gd name="connsiteX812" fmla="*/ 3744487 w 7467600"/>
              <a:gd name="connsiteY812" fmla="*/ 383136 h 6858000"/>
              <a:gd name="connsiteX813" fmla="*/ 3624562 w 7467600"/>
              <a:gd name="connsiteY813" fmla="*/ 367041 h 6858000"/>
              <a:gd name="connsiteX814" fmla="*/ 3489712 w 7467600"/>
              <a:gd name="connsiteY814" fmla="*/ 485386 h 6858000"/>
              <a:gd name="connsiteX815" fmla="*/ 3182994 w 7467600"/>
              <a:gd name="connsiteY815" fmla="*/ 828265 h 6858000"/>
              <a:gd name="connsiteX816" fmla="*/ 2892114 w 7467600"/>
              <a:gd name="connsiteY816" fmla="*/ 1172635 h 6858000"/>
              <a:gd name="connsiteX817" fmla="*/ 3021459 w 7467600"/>
              <a:gd name="connsiteY817" fmla="*/ 1035385 h 6858000"/>
              <a:gd name="connsiteX818" fmla="*/ 3153873 w 7467600"/>
              <a:gd name="connsiteY818" fmla="*/ 898971 h 6858000"/>
              <a:gd name="connsiteX819" fmla="*/ 3276511 w 7467600"/>
              <a:gd name="connsiteY819" fmla="*/ 786423 h 6858000"/>
              <a:gd name="connsiteX820" fmla="*/ 3584154 w 7467600"/>
              <a:gd name="connsiteY820" fmla="*/ 448218 h 6858000"/>
              <a:gd name="connsiteX821" fmla="*/ 3624562 w 7467600"/>
              <a:gd name="connsiteY821" fmla="*/ 367041 h 6858000"/>
              <a:gd name="connsiteX822" fmla="*/ 3766672 w 7467600"/>
              <a:gd name="connsiteY822" fmla="*/ 359429 h 6858000"/>
              <a:gd name="connsiteX823" fmla="*/ 3996338 w 7467600"/>
              <a:gd name="connsiteY823" fmla="*/ 968237 h 6858000"/>
              <a:gd name="connsiteX824" fmla="*/ 3766672 w 7467600"/>
              <a:gd name="connsiteY824" fmla="*/ 359429 h 6858000"/>
              <a:gd name="connsiteX825" fmla="*/ 5805386 w 7467600"/>
              <a:gd name="connsiteY825" fmla="*/ 239240 h 6858000"/>
              <a:gd name="connsiteX826" fmla="*/ 5736947 w 7467600"/>
              <a:gd name="connsiteY826" fmla="*/ 261367 h 6858000"/>
              <a:gd name="connsiteX827" fmla="*/ 5427012 w 7467600"/>
              <a:gd name="connsiteY827" fmla="*/ 311272 h 6858000"/>
              <a:gd name="connsiteX828" fmla="*/ 5147818 w 7467600"/>
              <a:gd name="connsiteY828" fmla="*/ 322112 h 6858000"/>
              <a:gd name="connsiteX829" fmla="*/ 5060854 w 7467600"/>
              <a:gd name="connsiteY829" fmla="*/ 311882 h 6858000"/>
              <a:gd name="connsiteX830" fmla="*/ 4945989 w 7467600"/>
              <a:gd name="connsiteY830" fmla="*/ 300516 h 6858000"/>
              <a:gd name="connsiteX831" fmla="*/ 5410479 w 7467600"/>
              <a:gd name="connsiteY831" fmla="*/ 348434 h 6858000"/>
              <a:gd name="connsiteX832" fmla="*/ 5805386 w 7467600"/>
              <a:gd name="connsiteY832" fmla="*/ 239240 h 6858000"/>
              <a:gd name="connsiteX833" fmla="*/ 5905192 w 7467600"/>
              <a:gd name="connsiteY833" fmla="*/ 163079 h 6858000"/>
              <a:gd name="connsiteX834" fmla="*/ 5865655 w 7467600"/>
              <a:gd name="connsiteY834" fmla="*/ 171901 h 6858000"/>
              <a:gd name="connsiteX835" fmla="*/ 5259740 w 7467600"/>
              <a:gd name="connsiteY835" fmla="*/ 257013 h 6858000"/>
              <a:gd name="connsiteX836" fmla="*/ 5208466 w 7467600"/>
              <a:gd name="connsiteY836" fmla="*/ 257550 h 6858000"/>
              <a:gd name="connsiteX837" fmla="*/ 4980204 w 7467600"/>
              <a:gd name="connsiteY837" fmla="*/ 271903 h 6858000"/>
              <a:gd name="connsiteX838" fmla="*/ 5068068 w 7467600"/>
              <a:gd name="connsiteY838" fmla="*/ 282244 h 6858000"/>
              <a:gd name="connsiteX839" fmla="*/ 5153231 w 7467600"/>
              <a:gd name="connsiteY839" fmla="*/ 292240 h 6858000"/>
              <a:gd name="connsiteX840" fmla="*/ 5426491 w 7467600"/>
              <a:gd name="connsiteY840" fmla="*/ 281128 h 6858000"/>
              <a:gd name="connsiteX841" fmla="*/ 5731212 w 7467600"/>
              <a:gd name="connsiteY841" fmla="*/ 231951 h 6858000"/>
              <a:gd name="connsiteX842" fmla="*/ 5905192 w 7467600"/>
              <a:gd name="connsiteY842" fmla="*/ 163079 h 6858000"/>
              <a:gd name="connsiteX843" fmla="*/ 5944437 w 7467600"/>
              <a:gd name="connsiteY843" fmla="*/ 113829 h 6858000"/>
              <a:gd name="connsiteX844" fmla="*/ 5825032 w 7467600"/>
              <a:gd name="connsiteY844" fmla="*/ 146405 h 6858000"/>
              <a:gd name="connsiteX845" fmla="*/ 4955599 w 7467600"/>
              <a:gd name="connsiteY845" fmla="*/ 247008 h 6858000"/>
              <a:gd name="connsiteX846" fmla="*/ 5210104 w 7467600"/>
              <a:gd name="connsiteY846" fmla="*/ 228123 h 6858000"/>
              <a:gd name="connsiteX847" fmla="*/ 5261015 w 7467600"/>
              <a:gd name="connsiteY847" fmla="*/ 227087 h 6858000"/>
              <a:gd name="connsiteX848" fmla="*/ 5861181 w 7467600"/>
              <a:gd name="connsiteY848" fmla="*/ 143093 h 6858000"/>
              <a:gd name="connsiteX849" fmla="*/ 5961252 w 7467600"/>
              <a:gd name="connsiteY849" fmla="*/ 114820 h 6858000"/>
              <a:gd name="connsiteX850" fmla="*/ 5944437 w 7467600"/>
              <a:gd name="connsiteY850" fmla="*/ 113829 h 6858000"/>
              <a:gd name="connsiteX851" fmla="*/ 3882765 w 7467600"/>
              <a:gd name="connsiteY851" fmla="*/ 0 h 6858000"/>
              <a:gd name="connsiteX852" fmla="*/ 3995099 w 7467600"/>
              <a:gd name="connsiteY852" fmla="*/ 0 h 6858000"/>
              <a:gd name="connsiteX853" fmla="*/ 4163818 w 7467600"/>
              <a:gd name="connsiteY853" fmla="*/ 234104 h 6858000"/>
              <a:gd name="connsiteX854" fmla="*/ 4172099 w 7467600"/>
              <a:gd name="connsiteY854" fmla="*/ 234207 h 6858000"/>
              <a:gd name="connsiteX855" fmla="*/ 4784282 w 7467600"/>
              <a:gd name="connsiteY855" fmla="*/ 276561 h 6858000"/>
              <a:gd name="connsiteX856" fmla="*/ 4801687 w 7467600"/>
              <a:gd name="connsiteY856" fmla="*/ 267764 h 6858000"/>
              <a:gd name="connsiteX857" fmla="*/ 6082788 w 7467600"/>
              <a:gd name="connsiteY857" fmla="*/ 64119 h 6858000"/>
              <a:gd name="connsiteX858" fmla="*/ 6099442 w 7467600"/>
              <a:gd name="connsiteY858" fmla="*/ 82568 h 6858000"/>
              <a:gd name="connsiteX859" fmla="*/ 4804137 w 7467600"/>
              <a:gd name="connsiteY859" fmla="*/ 320931 h 6858000"/>
              <a:gd name="connsiteX860" fmla="*/ 4227047 w 7467600"/>
              <a:gd name="connsiteY860" fmla="*/ 313415 h 6858000"/>
              <a:gd name="connsiteX861" fmla="*/ 4346041 w 7467600"/>
              <a:gd name="connsiteY861" fmla="*/ 456086 h 6858000"/>
              <a:gd name="connsiteX862" fmla="*/ 4870967 w 7467600"/>
              <a:gd name="connsiteY862" fmla="*/ 963061 h 6858000"/>
              <a:gd name="connsiteX863" fmla="*/ 4889647 w 7467600"/>
              <a:gd name="connsiteY863" fmla="*/ 957147 h 6858000"/>
              <a:gd name="connsiteX864" fmla="*/ 5422504 w 7467600"/>
              <a:gd name="connsiteY864" fmla="*/ 805191 h 6858000"/>
              <a:gd name="connsiteX865" fmla="*/ 6087656 w 7467600"/>
              <a:gd name="connsiteY865" fmla="*/ 826703 h 6858000"/>
              <a:gd name="connsiteX866" fmla="*/ 6058717 w 7467600"/>
              <a:gd name="connsiteY866" fmla="*/ 865992 h 6858000"/>
              <a:gd name="connsiteX867" fmla="*/ 4974153 w 7467600"/>
              <a:gd name="connsiteY867" fmla="*/ 1045456 h 6858000"/>
              <a:gd name="connsiteX868" fmla="*/ 5627835 w 7467600"/>
              <a:gd name="connsiteY868" fmla="*/ 1472077 h 6858000"/>
              <a:gd name="connsiteX869" fmla="*/ 5629817 w 7467600"/>
              <a:gd name="connsiteY869" fmla="*/ 1471412 h 6858000"/>
              <a:gd name="connsiteX870" fmla="*/ 5634124 w 7467600"/>
              <a:gd name="connsiteY870" fmla="*/ 1470572 h 6858000"/>
              <a:gd name="connsiteX871" fmla="*/ 5755832 w 7467600"/>
              <a:gd name="connsiteY871" fmla="*/ 1383886 h 6858000"/>
              <a:gd name="connsiteX872" fmla="*/ 6014186 w 7467600"/>
              <a:gd name="connsiteY872" fmla="*/ 1279799 h 6858000"/>
              <a:gd name="connsiteX873" fmla="*/ 6901619 w 7467600"/>
              <a:gd name="connsiteY873" fmla="*/ 1047874 h 6858000"/>
              <a:gd name="connsiteX874" fmla="*/ 6931566 w 7467600"/>
              <a:gd name="connsiteY874" fmla="*/ 1062034 h 6858000"/>
              <a:gd name="connsiteX875" fmla="*/ 5790982 w 7467600"/>
              <a:gd name="connsiteY875" fmla="*/ 1561380 h 6858000"/>
              <a:gd name="connsiteX876" fmla="*/ 6188971 w 7467600"/>
              <a:gd name="connsiteY876" fmla="*/ 1755168 h 6858000"/>
              <a:gd name="connsiteX877" fmla="*/ 6202446 w 7467600"/>
              <a:gd name="connsiteY877" fmla="*/ 1752268 h 6858000"/>
              <a:gd name="connsiteX878" fmla="*/ 7179560 w 7467600"/>
              <a:gd name="connsiteY878" fmla="*/ 1467551 h 6858000"/>
              <a:gd name="connsiteX879" fmla="*/ 7158730 w 7467600"/>
              <a:gd name="connsiteY879" fmla="*/ 1507835 h 6858000"/>
              <a:gd name="connsiteX880" fmla="*/ 6326959 w 7467600"/>
              <a:gd name="connsiteY880" fmla="*/ 1817686 h 6858000"/>
              <a:gd name="connsiteX881" fmla="*/ 6537433 w 7467600"/>
              <a:gd name="connsiteY881" fmla="*/ 1907790 h 6858000"/>
              <a:gd name="connsiteX882" fmla="*/ 6550221 w 7467600"/>
              <a:gd name="connsiteY882" fmla="*/ 1910729 h 6858000"/>
              <a:gd name="connsiteX883" fmla="*/ 6964438 w 7467600"/>
              <a:gd name="connsiteY883" fmla="*/ 2209505 h 6858000"/>
              <a:gd name="connsiteX884" fmla="*/ 7367862 w 7467600"/>
              <a:gd name="connsiteY884" fmla="*/ 2806833 h 6858000"/>
              <a:gd name="connsiteX885" fmla="*/ 7364329 w 7467600"/>
              <a:gd name="connsiteY885" fmla="*/ 2826907 h 6858000"/>
              <a:gd name="connsiteX886" fmla="*/ 7290545 w 7467600"/>
              <a:gd name="connsiteY886" fmla="*/ 2850663 h 6858000"/>
              <a:gd name="connsiteX887" fmla="*/ 6472036 w 7467600"/>
              <a:gd name="connsiteY887" fmla="*/ 1959003 h 6858000"/>
              <a:gd name="connsiteX888" fmla="*/ 5792897 w 7467600"/>
              <a:gd name="connsiteY888" fmla="*/ 1647747 h 6858000"/>
              <a:gd name="connsiteX889" fmla="*/ 5842751 w 7467600"/>
              <a:gd name="connsiteY889" fmla="*/ 1816112 h 6858000"/>
              <a:gd name="connsiteX890" fmla="*/ 5847424 w 7467600"/>
              <a:gd name="connsiteY890" fmla="*/ 1815776 h 6858000"/>
              <a:gd name="connsiteX891" fmla="*/ 6399821 w 7467600"/>
              <a:gd name="connsiteY891" fmla="*/ 2344799 h 6858000"/>
              <a:gd name="connsiteX892" fmla="*/ 6323232 w 7467600"/>
              <a:gd name="connsiteY892" fmla="*/ 2389634 h 6858000"/>
              <a:gd name="connsiteX893" fmla="*/ 5942958 w 7467600"/>
              <a:gd name="connsiteY893" fmla="*/ 2077708 h 6858000"/>
              <a:gd name="connsiteX894" fmla="*/ 5921559 w 7467600"/>
              <a:gd name="connsiteY894" fmla="*/ 2378596 h 6858000"/>
              <a:gd name="connsiteX895" fmla="*/ 5817651 w 7467600"/>
              <a:gd name="connsiteY895" fmla="*/ 3023919 h 6858000"/>
              <a:gd name="connsiteX896" fmla="*/ 5729634 w 7467600"/>
              <a:gd name="connsiteY896" fmla="*/ 3051849 h 6858000"/>
              <a:gd name="connsiteX897" fmla="*/ 5611018 w 7467600"/>
              <a:gd name="connsiteY897" fmla="*/ 2316769 h 6858000"/>
              <a:gd name="connsiteX898" fmla="*/ 5687608 w 7467600"/>
              <a:gd name="connsiteY898" fmla="*/ 2039972 h 6858000"/>
              <a:gd name="connsiteX899" fmla="*/ 5657554 w 7467600"/>
              <a:gd name="connsiteY899" fmla="*/ 1576445 h 6858000"/>
              <a:gd name="connsiteX900" fmla="*/ 5150475 w 7467600"/>
              <a:gd name="connsiteY900" fmla="*/ 1274012 h 6858000"/>
              <a:gd name="connsiteX901" fmla="*/ 5349142 w 7467600"/>
              <a:gd name="connsiteY901" fmla="*/ 2204405 h 6858000"/>
              <a:gd name="connsiteX902" fmla="*/ 5262214 w 7467600"/>
              <a:gd name="connsiteY902" fmla="*/ 2233836 h 6858000"/>
              <a:gd name="connsiteX903" fmla="*/ 4981539 w 7467600"/>
              <a:gd name="connsiteY903" fmla="*/ 1542201 h 6858000"/>
              <a:gd name="connsiteX904" fmla="*/ 4958461 w 7467600"/>
              <a:gd name="connsiteY904" fmla="*/ 1136957 h 6858000"/>
              <a:gd name="connsiteX905" fmla="*/ 4655015 w 7467600"/>
              <a:gd name="connsiteY905" fmla="*/ 891426 h 6858000"/>
              <a:gd name="connsiteX906" fmla="*/ 4348002 w 7467600"/>
              <a:gd name="connsiteY906" fmla="*/ 2205895 h 6858000"/>
              <a:gd name="connsiteX907" fmla="*/ 4262250 w 7467600"/>
              <a:gd name="connsiteY907" fmla="*/ 2219972 h 6858000"/>
              <a:gd name="connsiteX908" fmla="*/ 4550611 w 7467600"/>
              <a:gd name="connsiteY908" fmla="*/ 817540 h 6858000"/>
              <a:gd name="connsiteX909" fmla="*/ 4564418 w 7467600"/>
              <a:gd name="connsiteY909" fmla="*/ 808293 h 6858000"/>
              <a:gd name="connsiteX910" fmla="*/ 4266388 w 7467600"/>
              <a:gd name="connsiteY910" fmla="*/ 500083 h 6858000"/>
              <a:gd name="connsiteX911" fmla="*/ 4032842 w 7467600"/>
              <a:gd name="connsiteY911" fmla="*/ 211809 h 6858000"/>
              <a:gd name="connsiteX912" fmla="*/ 3882765 w 7467600"/>
              <a:gd name="connsiteY912" fmla="*/ 0 h 6858000"/>
              <a:gd name="connsiteX913" fmla="*/ 3721337 w 7467600"/>
              <a:gd name="connsiteY913" fmla="*/ 0 h 6858000"/>
              <a:gd name="connsiteX914" fmla="*/ 3797544 w 7467600"/>
              <a:gd name="connsiteY914" fmla="*/ 0 h 6858000"/>
              <a:gd name="connsiteX915" fmla="*/ 3775734 w 7467600"/>
              <a:gd name="connsiteY915" fmla="*/ 95131 h 6858000"/>
              <a:gd name="connsiteX916" fmla="*/ 3724807 w 7467600"/>
              <a:gd name="connsiteY916" fmla="*/ 272257 h 6858000"/>
              <a:gd name="connsiteX917" fmla="*/ 3726844 w 7467600"/>
              <a:gd name="connsiteY917" fmla="*/ 282988 h 6858000"/>
              <a:gd name="connsiteX918" fmla="*/ 3742664 w 7467600"/>
              <a:gd name="connsiteY918" fmla="*/ 279918 h 6858000"/>
              <a:gd name="connsiteX919" fmla="*/ 4103910 w 7467600"/>
              <a:gd name="connsiteY919" fmla="*/ 1161917 h 6858000"/>
              <a:gd name="connsiteX920" fmla="*/ 4020269 w 7467600"/>
              <a:gd name="connsiteY920" fmla="*/ 1200406 h 6858000"/>
              <a:gd name="connsiteX921" fmla="*/ 3674882 w 7467600"/>
              <a:gd name="connsiteY921" fmla="*/ 488524 h 6858000"/>
              <a:gd name="connsiteX922" fmla="*/ 3132682 w 7467600"/>
              <a:gd name="connsiteY922" fmla="*/ 1072284 h 6858000"/>
              <a:gd name="connsiteX923" fmla="*/ 2716346 w 7467600"/>
              <a:gd name="connsiteY923" fmla="*/ 1276376 h 6858000"/>
              <a:gd name="connsiteX924" fmla="*/ 2716772 w 7467600"/>
              <a:gd name="connsiteY924" fmla="*/ 1255462 h 6858000"/>
              <a:gd name="connsiteX925" fmla="*/ 3471096 w 7467600"/>
              <a:gd name="connsiteY925" fmla="*/ 437072 h 6858000"/>
              <a:gd name="connsiteX926" fmla="*/ 3639057 w 7467600"/>
              <a:gd name="connsiteY926" fmla="*/ 286334 h 6858000"/>
              <a:gd name="connsiteX927" fmla="*/ 3640309 w 7467600"/>
              <a:gd name="connsiteY927" fmla="*/ 284664 h 6858000"/>
              <a:gd name="connsiteX928" fmla="*/ 3646022 w 7467600"/>
              <a:gd name="connsiteY928" fmla="*/ 276711 h 6858000"/>
              <a:gd name="connsiteX929" fmla="*/ 3707943 w 7467600"/>
              <a:gd name="connsiteY929" fmla="*/ 65958 h 6858000"/>
              <a:gd name="connsiteX930" fmla="*/ 3721337 w 7467600"/>
              <a:gd name="connsiteY930" fmla="*/ 0 h 6858000"/>
              <a:gd name="connsiteX931" fmla="*/ 2867960 w 7467600"/>
              <a:gd name="connsiteY931" fmla="*/ 0 h 6858000"/>
              <a:gd name="connsiteX932" fmla="*/ 2926351 w 7467600"/>
              <a:gd name="connsiteY932" fmla="*/ 0 h 6858000"/>
              <a:gd name="connsiteX933" fmla="*/ 2902823 w 7467600"/>
              <a:gd name="connsiteY933" fmla="*/ 262929 h 6858000"/>
              <a:gd name="connsiteX934" fmla="*/ 2940663 w 7467600"/>
              <a:gd name="connsiteY934" fmla="*/ 140884 h 6858000"/>
              <a:gd name="connsiteX935" fmla="*/ 2947039 w 7467600"/>
              <a:gd name="connsiteY935" fmla="*/ 122524 h 6858000"/>
              <a:gd name="connsiteX936" fmla="*/ 2984316 w 7467600"/>
              <a:gd name="connsiteY936" fmla="*/ 0 h 6858000"/>
              <a:gd name="connsiteX937" fmla="*/ 3016114 w 7467600"/>
              <a:gd name="connsiteY937" fmla="*/ 0 h 6858000"/>
              <a:gd name="connsiteX938" fmla="*/ 2979949 w 7467600"/>
              <a:gd name="connsiteY938" fmla="*/ 119274 h 6858000"/>
              <a:gd name="connsiteX939" fmla="*/ 3023879 w 7467600"/>
              <a:gd name="connsiteY939" fmla="*/ 0 h 6858000"/>
              <a:gd name="connsiteX940" fmla="*/ 3105400 w 7467600"/>
              <a:gd name="connsiteY940" fmla="*/ 0 h 6858000"/>
              <a:gd name="connsiteX941" fmla="*/ 3094669 w 7467600"/>
              <a:gd name="connsiteY941" fmla="*/ 30308 h 6858000"/>
              <a:gd name="connsiteX942" fmla="*/ 2901945 w 7467600"/>
              <a:gd name="connsiteY942" fmla="*/ 466538 h 6858000"/>
              <a:gd name="connsiteX943" fmla="*/ 2815209 w 7467600"/>
              <a:gd name="connsiteY943" fmla="*/ 497361 h 6858000"/>
              <a:gd name="connsiteX944" fmla="*/ 2844845 w 7467600"/>
              <a:gd name="connsiteY944" fmla="*/ 127638 h 6858000"/>
              <a:gd name="connsiteX945" fmla="*/ 2867960 w 7467600"/>
              <a:gd name="connsiteY945" fmla="*/ 0 h 6858000"/>
              <a:gd name="connsiteX946" fmla="*/ 1057230 w 7467600"/>
              <a:gd name="connsiteY946" fmla="*/ 0 h 6858000"/>
              <a:gd name="connsiteX947" fmla="*/ 1111003 w 7467600"/>
              <a:gd name="connsiteY947" fmla="*/ 0 h 6858000"/>
              <a:gd name="connsiteX948" fmla="*/ 1125553 w 7467600"/>
              <a:gd name="connsiteY948" fmla="*/ 52588 h 6858000"/>
              <a:gd name="connsiteX949" fmla="*/ 1304276 w 7467600"/>
              <a:gd name="connsiteY949" fmla="*/ 476275 h 6858000"/>
              <a:gd name="connsiteX950" fmla="*/ 1492066 w 7467600"/>
              <a:gd name="connsiteY950" fmla="*/ 886333 h 6858000"/>
              <a:gd name="connsiteX951" fmla="*/ 1423698 w 7467600"/>
              <a:gd name="connsiteY951" fmla="*/ 710817 h 6858000"/>
              <a:gd name="connsiteX952" fmla="*/ 1357609 w 7467600"/>
              <a:gd name="connsiteY952" fmla="*/ 532892 h 6858000"/>
              <a:gd name="connsiteX953" fmla="*/ 1309550 w 7467600"/>
              <a:gd name="connsiteY953" fmla="*/ 374031 h 6858000"/>
              <a:gd name="connsiteX954" fmla="*/ 1193673 w 7467600"/>
              <a:gd name="connsiteY954" fmla="*/ 49533 h 6858000"/>
              <a:gd name="connsiteX955" fmla="*/ 1164391 w 7467600"/>
              <a:gd name="connsiteY955" fmla="*/ 0 h 6858000"/>
              <a:gd name="connsiteX956" fmla="*/ 1200666 w 7467600"/>
              <a:gd name="connsiteY956" fmla="*/ 0 h 6858000"/>
              <a:gd name="connsiteX957" fmla="*/ 1223408 w 7467600"/>
              <a:gd name="connsiteY957" fmla="*/ 38996 h 6858000"/>
              <a:gd name="connsiteX958" fmla="*/ 1339635 w 7467600"/>
              <a:gd name="connsiteY958" fmla="*/ 365517 h 6858000"/>
              <a:gd name="connsiteX959" fmla="*/ 1387469 w 7467600"/>
              <a:gd name="connsiteY959" fmla="*/ 523079 h 6858000"/>
              <a:gd name="connsiteX960" fmla="*/ 1452685 w 7467600"/>
              <a:gd name="connsiteY960" fmla="*/ 699806 h 6858000"/>
              <a:gd name="connsiteX961" fmla="*/ 1492092 w 7467600"/>
              <a:gd name="connsiteY961" fmla="*/ 800424 h 6858000"/>
              <a:gd name="connsiteX962" fmla="*/ 1455302 w 7467600"/>
              <a:gd name="connsiteY962" fmla="*/ 632913 h 6858000"/>
              <a:gd name="connsiteX963" fmla="*/ 1222336 w 7467600"/>
              <a:gd name="connsiteY963" fmla="*/ 9480 h 6858000"/>
              <a:gd name="connsiteX964" fmla="*/ 1214634 w 7467600"/>
              <a:gd name="connsiteY964" fmla="*/ 0 h 6858000"/>
              <a:gd name="connsiteX965" fmla="*/ 1289827 w 7467600"/>
              <a:gd name="connsiteY965" fmla="*/ 0 h 6858000"/>
              <a:gd name="connsiteX966" fmla="*/ 1321076 w 7467600"/>
              <a:gd name="connsiteY966" fmla="*/ 59722 h 6858000"/>
              <a:gd name="connsiteX967" fmla="*/ 1512579 w 7467600"/>
              <a:gd name="connsiteY967" fmla="*/ 626441 h 6858000"/>
              <a:gd name="connsiteX968" fmla="*/ 1506076 w 7467600"/>
              <a:gd name="connsiteY968" fmla="*/ 1089289 h 6858000"/>
              <a:gd name="connsiteX969" fmla="*/ 1486346 w 7467600"/>
              <a:gd name="connsiteY969" fmla="*/ 1079919 h 6858000"/>
              <a:gd name="connsiteX970" fmla="*/ 1070511 w 7467600"/>
              <a:gd name="connsiteY970" fmla="*/ 48609 h 6858000"/>
              <a:gd name="connsiteX971" fmla="*/ 1057230 w 7467600"/>
              <a:gd name="connsiteY971" fmla="*/ 0 h 6858000"/>
              <a:gd name="connsiteX972" fmla="*/ 43151 w 7467600"/>
              <a:gd name="connsiteY972" fmla="*/ 0 h 6858000"/>
              <a:gd name="connsiteX973" fmla="*/ 95283 w 7467600"/>
              <a:gd name="connsiteY973" fmla="*/ 0 h 6858000"/>
              <a:gd name="connsiteX974" fmla="*/ 300708 w 7467600"/>
              <a:gd name="connsiteY974" fmla="*/ 154571 h 6858000"/>
              <a:gd name="connsiteX975" fmla="*/ 530414 w 7467600"/>
              <a:gd name="connsiteY975" fmla="*/ 354673 h 6858000"/>
              <a:gd name="connsiteX976" fmla="*/ 333785 w 7467600"/>
              <a:gd name="connsiteY976" fmla="*/ 161564 h 6858000"/>
              <a:gd name="connsiteX977" fmla="*/ 147005 w 7467600"/>
              <a:gd name="connsiteY977" fmla="*/ 0 h 6858000"/>
              <a:gd name="connsiteX978" fmla="*/ 272509 w 7467600"/>
              <a:gd name="connsiteY978" fmla="*/ 0 h 6858000"/>
              <a:gd name="connsiteX979" fmla="*/ 326276 w 7467600"/>
              <a:gd name="connsiteY979" fmla="*/ 45847 h 6858000"/>
              <a:gd name="connsiteX980" fmla="*/ 823759 w 7467600"/>
              <a:gd name="connsiteY980" fmla="*/ 574145 h 6858000"/>
              <a:gd name="connsiteX981" fmla="*/ 811254 w 7467600"/>
              <a:gd name="connsiteY981" fmla="*/ 665546 h 6858000"/>
              <a:gd name="connsiteX982" fmla="*/ 154042 w 7467600"/>
              <a:gd name="connsiteY982" fmla="*/ 261522 h 6858000"/>
              <a:gd name="connsiteX983" fmla="*/ 13550 w 7467600"/>
              <a:gd name="connsiteY983" fmla="*/ 158423 h 6858000"/>
              <a:gd name="connsiteX984" fmla="*/ 0 w 7467600"/>
              <a:gd name="connsiteY984" fmla="*/ 146618 h 6858000"/>
              <a:gd name="connsiteX985" fmla="*/ 0 w 7467600"/>
              <a:gd name="connsiteY985" fmla="*/ 59161 h 6858000"/>
              <a:gd name="connsiteX986" fmla="*/ 45427 w 7467600"/>
              <a:gd name="connsiteY986" fmla="*/ 101078 h 6858000"/>
              <a:gd name="connsiteX987" fmla="*/ 630103 w 7467600"/>
              <a:gd name="connsiteY987" fmla="*/ 485885 h 6858000"/>
              <a:gd name="connsiteX988" fmla="*/ 532040 w 7467600"/>
              <a:gd name="connsiteY988" fmla="*/ 399359 h 6858000"/>
              <a:gd name="connsiteX989" fmla="*/ 517618 w 7467600"/>
              <a:gd name="connsiteY989" fmla="*/ 385726 h 6858000"/>
              <a:gd name="connsiteX990" fmla="*/ 285074 w 7467600"/>
              <a:gd name="connsiteY990" fmla="*/ 182755 h 6858000"/>
              <a:gd name="connsiteX991" fmla="*/ 43151 w 7467600"/>
              <a:gd name="connsiteY99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12201 w 7467600"/>
              <a:gd name="connsiteY134" fmla="*/ 5128278 h 6858000"/>
              <a:gd name="connsiteX135" fmla="*/ 1903353 w 7467600"/>
              <a:gd name="connsiteY135" fmla="*/ 5044827 h 6858000"/>
              <a:gd name="connsiteX136" fmla="*/ 1936931 w 7467600"/>
              <a:gd name="connsiteY136" fmla="*/ 5093954 h 6858000"/>
              <a:gd name="connsiteX137" fmla="*/ 2195868 w 7467600"/>
              <a:gd name="connsiteY137" fmla="*/ 5396574 h 6858000"/>
              <a:gd name="connsiteX138" fmla="*/ 2088852 w 7467600"/>
              <a:gd name="connsiteY138" fmla="*/ 5166123 h 6858000"/>
              <a:gd name="connsiteX139" fmla="*/ 1958241 w 7467600"/>
              <a:gd name="connsiteY139" fmla="*/ 5067955 h 6858000"/>
              <a:gd name="connsiteX140" fmla="*/ 1903353 w 7467600"/>
              <a:gd name="connsiteY140" fmla="*/ 5044827 h 6858000"/>
              <a:gd name="connsiteX141" fmla="*/ 1979378 w 7467600"/>
              <a:gd name="connsiteY141" fmla="*/ 4769504 h 6858000"/>
              <a:gd name="connsiteX142" fmla="*/ 2882120 w 7467600"/>
              <a:gd name="connsiteY142" fmla="*/ 5064547 h 6858000"/>
              <a:gd name="connsiteX143" fmla="*/ 2793103 w 7467600"/>
              <a:gd name="connsiteY143" fmla="*/ 5039699 h 6858000"/>
              <a:gd name="connsiteX144" fmla="*/ 2770041 w 7467600"/>
              <a:gd name="connsiteY144" fmla="*/ 5033634 h 6858000"/>
              <a:gd name="connsiteX145" fmla="*/ 1979378 w 7467600"/>
              <a:gd name="connsiteY145" fmla="*/ 4769504 h 6858000"/>
              <a:gd name="connsiteX146" fmla="*/ 1927410 w 7467600"/>
              <a:gd name="connsiteY146" fmla="*/ 4716164 h 6858000"/>
              <a:gd name="connsiteX147" fmla="*/ 1959587 w 7467600"/>
              <a:gd name="connsiteY147" fmla="*/ 4728849 h 6858000"/>
              <a:gd name="connsiteX148" fmla="*/ 2777707 w 7467600"/>
              <a:gd name="connsiteY148" fmla="*/ 5003991 h 6858000"/>
              <a:gd name="connsiteX149" fmla="*/ 2800768 w 7467600"/>
              <a:gd name="connsiteY149" fmla="*/ 5010056 h 6858000"/>
              <a:gd name="connsiteX150" fmla="*/ 2879408 w 7467600"/>
              <a:gd name="connsiteY150" fmla="*/ 5031590 h 6858000"/>
              <a:gd name="connsiteX151" fmla="*/ 2862295 w 7467600"/>
              <a:gd name="connsiteY151" fmla="*/ 5022958 h 6858000"/>
              <a:gd name="connsiteX152" fmla="*/ 2813343 w 7467600"/>
              <a:gd name="connsiteY152" fmla="*/ 4998369 h 6858000"/>
              <a:gd name="connsiteX153" fmla="*/ 2646245 w 7467600"/>
              <a:gd name="connsiteY153" fmla="*/ 4930999 h 6858000"/>
              <a:gd name="connsiteX154" fmla="*/ 1999243 w 7467600"/>
              <a:gd name="connsiteY154" fmla="*/ 4730524 h 6858000"/>
              <a:gd name="connsiteX155" fmla="*/ 1979527 w 7467600"/>
              <a:gd name="connsiteY155" fmla="*/ 4726651 h 6858000"/>
              <a:gd name="connsiteX156" fmla="*/ 1927410 w 7467600"/>
              <a:gd name="connsiteY156" fmla="*/ 4716164 h 6858000"/>
              <a:gd name="connsiteX157" fmla="*/ 1997014 w 7467600"/>
              <a:gd name="connsiteY157" fmla="*/ 4698007 h 6858000"/>
              <a:gd name="connsiteX158" fmla="*/ 2005458 w 7467600"/>
              <a:gd name="connsiteY158" fmla="*/ 4699540 h 6858000"/>
              <a:gd name="connsiteX159" fmla="*/ 2657186 w 7467600"/>
              <a:gd name="connsiteY159" fmla="*/ 4901687 h 6858000"/>
              <a:gd name="connsiteX160" fmla="*/ 2826662 w 7467600"/>
              <a:gd name="connsiteY160" fmla="*/ 4970362 h 6858000"/>
              <a:gd name="connsiteX161" fmla="*/ 2876100 w 7467600"/>
              <a:gd name="connsiteY161" fmla="*/ 4995397 h 6858000"/>
              <a:gd name="connsiteX162" fmla="*/ 3042600 w 7467600"/>
              <a:gd name="connsiteY162" fmla="*/ 5059532 h 6858000"/>
              <a:gd name="connsiteX163" fmla="*/ 1997014 w 7467600"/>
              <a:gd name="connsiteY163" fmla="*/ 4698007 h 6858000"/>
              <a:gd name="connsiteX164" fmla="*/ 2305292 w 7467600"/>
              <a:gd name="connsiteY164" fmla="*/ 4219492 h 6858000"/>
              <a:gd name="connsiteX165" fmla="*/ 3360922 w 7467600"/>
              <a:gd name="connsiteY165" fmla="*/ 4529373 h 6858000"/>
              <a:gd name="connsiteX166" fmla="*/ 3492420 w 7467600"/>
              <a:gd name="connsiteY166" fmla="*/ 4510145 h 6858000"/>
              <a:gd name="connsiteX167" fmla="*/ 3364086 w 7467600"/>
              <a:gd name="connsiteY167" fmla="*/ 4480340 h 6858000"/>
              <a:gd name="connsiteX168" fmla="*/ 3225818 w 7467600"/>
              <a:gd name="connsiteY168" fmla="*/ 4411822 h 6858000"/>
              <a:gd name="connsiteX169" fmla="*/ 3129696 w 7467600"/>
              <a:gd name="connsiteY169" fmla="*/ 4360704 h 6858000"/>
              <a:gd name="connsiteX170" fmla="*/ 2814545 w 7467600"/>
              <a:gd name="connsiteY170" fmla="*/ 4282955 h 6858000"/>
              <a:gd name="connsiteX171" fmla="*/ 2305292 w 7467600"/>
              <a:gd name="connsiteY171" fmla="*/ 4219492 h 6858000"/>
              <a:gd name="connsiteX172" fmla="*/ 2626982 w 7467600"/>
              <a:gd name="connsiteY172" fmla="*/ 4206450 h 6858000"/>
              <a:gd name="connsiteX173" fmla="*/ 2490617 w 7467600"/>
              <a:gd name="connsiteY173" fmla="*/ 4206951 h 6858000"/>
              <a:gd name="connsiteX174" fmla="*/ 2819869 w 7467600"/>
              <a:gd name="connsiteY174" fmla="*/ 4252936 h 6858000"/>
              <a:gd name="connsiteX175" fmla="*/ 3143018 w 7467600"/>
              <a:gd name="connsiteY175" fmla="*/ 4332698 h 6858000"/>
              <a:gd name="connsiteX176" fmla="*/ 3241520 w 7467600"/>
              <a:gd name="connsiteY176" fmla="*/ 4385112 h 6858000"/>
              <a:gd name="connsiteX177" fmla="*/ 3374575 w 7467600"/>
              <a:gd name="connsiteY177" fmla="*/ 4451517 h 6858000"/>
              <a:gd name="connsiteX178" fmla="*/ 3505221 w 7467600"/>
              <a:gd name="connsiteY178" fmla="*/ 4480757 h 6858000"/>
              <a:gd name="connsiteX179" fmla="*/ 2626982 w 7467600"/>
              <a:gd name="connsiteY179" fmla="*/ 4206450 h 6858000"/>
              <a:gd name="connsiteX180" fmla="*/ 1310106 w 7467600"/>
              <a:gd name="connsiteY180" fmla="*/ 3943217 h 6858000"/>
              <a:gd name="connsiteX181" fmla="*/ 854994 w 7467600"/>
              <a:gd name="connsiteY181" fmla="*/ 4399136 h 6858000"/>
              <a:gd name="connsiteX182" fmla="*/ 742462 w 7467600"/>
              <a:gd name="connsiteY182" fmla="*/ 4594648 h 6858000"/>
              <a:gd name="connsiteX183" fmla="*/ 820602 w 7467600"/>
              <a:gd name="connsiteY183" fmla="*/ 4485915 h 6858000"/>
              <a:gd name="connsiteX184" fmla="*/ 878295 w 7467600"/>
              <a:gd name="connsiteY184" fmla="*/ 4403594 h 6858000"/>
              <a:gd name="connsiteX185" fmla="*/ 1240607 w 7467600"/>
              <a:gd name="connsiteY185" fmla="*/ 4010401 h 6858000"/>
              <a:gd name="connsiteX186" fmla="*/ 1310106 w 7467600"/>
              <a:gd name="connsiteY186" fmla="*/ 3943217 h 6858000"/>
              <a:gd name="connsiteX187" fmla="*/ 1423113 w 7467600"/>
              <a:gd name="connsiteY187" fmla="*/ 3874565 h 6858000"/>
              <a:gd name="connsiteX188" fmla="*/ 1260565 w 7467600"/>
              <a:gd name="connsiteY188" fmla="*/ 4031982 h 6858000"/>
              <a:gd name="connsiteX189" fmla="*/ 901900 w 7467600"/>
              <a:gd name="connsiteY189" fmla="*/ 4421236 h 6858000"/>
              <a:gd name="connsiteX190" fmla="*/ 845044 w 7467600"/>
              <a:gd name="connsiteY190" fmla="*/ 4502436 h 6858000"/>
              <a:gd name="connsiteX191" fmla="*/ 685926 w 7467600"/>
              <a:gd name="connsiteY191" fmla="*/ 4703069 h 6858000"/>
              <a:gd name="connsiteX192" fmla="*/ 684248 w 7467600"/>
              <a:gd name="connsiteY192" fmla="*/ 4706721 h 6858000"/>
              <a:gd name="connsiteX193" fmla="*/ 1423113 w 7467600"/>
              <a:gd name="connsiteY193" fmla="*/ 3874565 h 6858000"/>
              <a:gd name="connsiteX194" fmla="*/ 3316479 w 7467600"/>
              <a:gd name="connsiteY194" fmla="*/ 3872136 h 6858000"/>
              <a:gd name="connsiteX195" fmla="*/ 3546806 w 7467600"/>
              <a:gd name="connsiteY195" fmla="*/ 4356139 h 6858000"/>
              <a:gd name="connsiteX196" fmla="*/ 3364433 w 7467600"/>
              <a:gd name="connsiteY196" fmla="*/ 3953121 h 6858000"/>
              <a:gd name="connsiteX197" fmla="*/ 3316479 w 7467600"/>
              <a:gd name="connsiteY197" fmla="*/ 3872136 h 6858000"/>
              <a:gd name="connsiteX198" fmla="*/ 3291335 w 7467600"/>
              <a:gd name="connsiteY198" fmla="*/ 3767420 h 6858000"/>
              <a:gd name="connsiteX199" fmla="*/ 3390805 w 7467600"/>
              <a:gd name="connsiteY199" fmla="*/ 3937163 h 6858000"/>
              <a:gd name="connsiteX200" fmla="*/ 3579062 w 7467600"/>
              <a:gd name="connsiteY200" fmla="*/ 4359040 h 6858000"/>
              <a:gd name="connsiteX201" fmla="*/ 3467355 w 7467600"/>
              <a:gd name="connsiteY201" fmla="*/ 3988130 h 6858000"/>
              <a:gd name="connsiteX202" fmla="*/ 3310753 w 7467600"/>
              <a:gd name="connsiteY202" fmla="*/ 3787140 h 6858000"/>
              <a:gd name="connsiteX203" fmla="*/ 3291335 w 7467600"/>
              <a:gd name="connsiteY203" fmla="*/ 3767420 h 6858000"/>
              <a:gd name="connsiteX204" fmla="*/ 1635889 w 7467600"/>
              <a:gd name="connsiteY204" fmla="*/ 3709494 h 6858000"/>
              <a:gd name="connsiteX205" fmla="*/ 1634800 w 7467600"/>
              <a:gd name="connsiteY205" fmla="*/ 3731111 h 6858000"/>
              <a:gd name="connsiteX206" fmla="*/ 1635889 w 7467600"/>
              <a:gd name="connsiteY206" fmla="*/ 3709494 h 6858000"/>
              <a:gd name="connsiteX207" fmla="*/ 1510397 w 7467600"/>
              <a:gd name="connsiteY207" fmla="*/ 3684705 h 6858000"/>
              <a:gd name="connsiteX208" fmla="*/ 1146550 w 7467600"/>
              <a:gd name="connsiteY208" fmla="*/ 3802012 h 6858000"/>
              <a:gd name="connsiteX209" fmla="*/ 698834 w 7467600"/>
              <a:gd name="connsiteY209" fmla="*/ 3952272 h 6858000"/>
              <a:gd name="connsiteX210" fmla="*/ 34256 w 7467600"/>
              <a:gd name="connsiteY210" fmla="*/ 4347603 h 6858000"/>
              <a:gd name="connsiteX211" fmla="*/ 527241 w 7467600"/>
              <a:gd name="connsiteY211" fmla="*/ 4065078 h 6858000"/>
              <a:gd name="connsiteX212" fmla="*/ 1510397 w 7467600"/>
              <a:gd name="connsiteY212" fmla="*/ 3684705 h 6858000"/>
              <a:gd name="connsiteX213" fmla="*/ 1313114 w 7467600"/>
              <a:gd name="connsiteY213" fmla="*/ 3655216 h 6858000"/>
              <a:gd name="connsiteX214" fmla="*/ 1109304 w 7467600"/>
              <a:gd name="connsiteY214" fmla="*/ 3669030 h 6858000"/>
              <a:gd name="connsiteX215" fmla="*/ 8129 w 7467600"/>
              <a:gd name="connsiteY215" fmla="*/ 4330519 h 6858000"/>
              <a:gd name="connsiteX216" fmla="*/ 687572 w 7467600"/>
              <a:gd name="connsiteY216" fmla="*/ 3925629 h 6858000"/>
              <a:gd name="connsiteX217" fmla="*/ 1138365 w 7467600"/>
              <a:gd name="connsiteY217" fmla="*/ 3774515 h 6858000"/>
              <a:gd name="connsiteX218" fmla="*/ 1505579 w 7467600"/>
              <a:gd name="connsiteY218" fmla="*/ 3655526 h 6858000"/>
              <a:gd name="connsiteX219" fmla="*/ 1313114 w 7467600"/>
              <a:gd name="connsiteY219" fmla="*/ 3655216 h 6858000"/>
              <a:gd name="connsiteX220" fmla="*/ 3655073 w 7467600"/>
              <a:gd name="connsiteY220" fmla="*/ 3650884 h 6858000"/>
              <a:gd name="connsiteX221" fmla="*/ 3989938 w 7467600"/>
              <a:gd name="connsiteY221" fmla="*/ 3991685 h 6858000"/>
              <a:gd name="connsiteX222" fmla="*/ 4393907 w 7467600"/>
              <a:gd name="connsiteY222" fmla="*/ 4261258 h 6858000"/>
              <a:gd name="connsiteX223" fmla="*/ 4648051 w 7467600"/>
              <a:gd name="connsiteY223" fmla="*/ 4374051 h 6858000"/>
              <a:gd name="connsiteX224" fmla="*/ 4383389 w 7467600"/>
              <a:gd name="connsiteY224" fmla="*/ 4184369 h 6858000"/>
              <a:gd name="connsiteX225" fmla="*/ 4165508 w 7467600"/>
              <a:gd name="connsiteY225" fmla="*/ 4035196 h 6858000"/>
              <a:gd name="connsiteX226" fmla="*/ 4068162 w 7467600"/>
              <a:gd name="connsiteY226" fmla="*/ 3953394 h 6858000"/>
              <a:gd name="connsiteX227" fmla="*/ 3981416 w 7467600"/>
              <a:gd name="connsiteY227" fmla="*/ 3880482 h 6858000"/>
              <a:gd name="connsiteX228" fmla="*/ 3800147 w 7467600"/>
              <a:gd name="connsiteY228" fmla="*/ 3749872 h 6858000"/>
              <a:gd name="connsiteX229" fmla="*/ 3655073 w 7467600"/>
              <a:gd name="connsiteY229" fmla="*/ 3650884 h 6858000"/>
              <a:gd name="connsiteX230" fmla="*/ 3670252 w 7467600"/>
              <a:gd name="connsiteY230" fmla="*/ 3622798 h 6858000"/>
              <a:gd name="connsiteX231" fmla="*/ 3817258 w 7467600"/>
              <a:gd name="connsiteY231" fmla="*/ 3723577 h 6858000"/>
              <a:gd name="connsiteX232" fmla="*/ 4000461 w 7467600"/>
              <a:gd name="connsiteY232" fmla="*/ 3855966 h 6858000"/>
              <a:gd name="connsiteX233" fmla="*/ 4088180 w 7467600"/>
              <a:gd name="connsiteY233" fmla="*/ 3929774 h 6858000"/>
              <a:gd name="connsiteX234" fmla="*/ 4184555 w 7467600"/>
              <a:gd name="connsiteY234" fmla="*/ 4010683 h 6858000"/>
              <a:gd name="connsiteX235" fmla="*/ 4399563 w 7467600"/>
              <a:gd name="connsiteY235" fmla="*/ 4158106 h 6858000"/>
              <a:gd name="connsiteX236" fmla="*/ 4684469 w 7467600"/>
              <a:gd name="connsiteY236" fmla="*/ 4364680 h 6858000"/>
              <a:gd name="connsiteX237" fmla="*/ 4690271 w 7467600"/>
              <a:gd name="connsiteY237" fmla="*/ 4370034 h 6858000"/>
              <a:gd name="connsiteX238" fmla="*/ 4136093 w 7467600"/>
              <a:gd name="connsiteY238" fmla="*/ 3858466 h 6858000"/>
              <a:gd name="connsiteX239" fmla="*/ 3670252 w 7467600"/>
              <a:gd name="connsiteY239" fmla="*/ 3622798 h 6858000"/>
              <a:gd name="connsiteX240" fmla="*/ 4440129 w 7467600"/>
              <a:gd name="connsiteY240" fmla="*/ 3448571 h 6858000"/>
              <a:gd name="connsiteX241" fmla="*/ 4856525 w 7467600"/>
              <a:gd name="connsiteY241" fmla="*/ 3915351 h 6858000"/>
              <a:gd name="connsiteX242" fmla="*/ 5059055 w 7467600"/>
              <a:gd name="connsiteY242" fmla="*/ 4108918 h 6858000"/>
              <a:gd name="connsiteX243" fmla="*/ 5290070 w 7467600"/>
              <a:gd name="connsiteY243" fmla="*/ 4263619 h 6858000"/>
              <a:gd name="connsiteX244" fmla="*/ 4834991 w 7467600"/>
              <a:gd name="connsiteY244" fmla="*/ 3830985 h 6858000"/>
              <a:gd name="connsiteX245" fmla="*/ 4440129 w 7467600"/>
              <a:gd name="connsiteY245" fmla="*/ 3448571 h 6858000"/>
              <a:gd name="connsiteX246" fmla="*/ 4441737 w 7467600"/>
              <a:gd name="connsiteY246" fmla="*/ 3399734 h 6858000"/>
              <a:gd name="connsiteX247" fmla="*/ 4431236 w 7467600"/>
              <a:gd name="connsiteY247" fmla="*/ 3400954 h 6858000"/>
              <a:gd name="connsiteX248" fmla="*/ 4557150 w 7467600"/>
              <a:gd name="connsiteY248" fmla="*/ 3510023 h 6858000"/>
              <a:gd name="connsiteX249" fmla="*/ 4856936 w 7467600"/>
              <a:gd name="connsiteY249" fmla="*/ 3809146 h 6858000"/>
              <a:gd name="connsiteX250" fmla="*/ 5111996 w 7467600"/>
              <a:gd name="connsiteY250" fmla="*/ 4065759 h 6858000"/>
              <a:gd name="connsiteX251" fmla="*/ 5388878 w 7467600"/>
              <a:gd name="connsiteY251" fmla="*/ 4300185 h 6858000"/>
              <a:gd name="connsiteX252" fmla="*/ 5425556 w 7467600"/>
              <a:gd name="connsiteY252" fmla="*/ 4308967 h 6858000"/>
              <a:gd name="connsiteX253" fmla="*/ 4943646 w 7467600"/>
              <a:gd name="connsiteY253" fmla="*/ 3822916 h 6858000"/>
              <a:gd name="connsiteX254" fmla="*/ 4594837 w 7467600"/>
              <a:gd name="connsiteY254" fmla="*/ 3532274 h 6858000"/>
              <a:gd name="connsiteX255" fmla="*/ 4441737 w 7467600"/>
              <a:gd name="connsiteY255" fmla="*/ 3399734 h 6858000"/>
              <a:gd name="connsiteX256" fmla="*/ 5425834 w 7467600"/>
              <a:gd name="connsiteY256" fmla="*/ 3162785 h 6858000"/>
              <a:gd name="connsiteX257" fmla="*/ 5401644 w 7467600"/>
              <a:gd name="connsiteY257" fmla="*/ 3617847 h 6858000"/>
              <a:gd name="connsiteX258" fmla="*/ 5467256 w 7467600"/>
              <a:gd name="connsiteY258" fmla="*/ 4175494 h 6858000"/>
              <a:gd name="connsiteX259" fmla="*/ 5448069 w 7467600"/>
              <a:gd name="connsiteY259" fmla="*/ 3567554 h 6858000"/>
              <a:gd name="connsiteX260" fmla="*/ 5425834 w 7467600"/>
              <a:gd name="connsiteY260" fmla="*/ 3162785 h 6858000"/>
              <a:gd name="connsiteX261" fmla="*/ 1318687 w 7467600"/>
              <a:gd name="connsiteY261" fmla="*/ 3113840 h 6858000"/>
              <a:gd name="connsiteX262" fmla="*/ 1066793 w 7467600"/>
              <a:gd name="connsiteY262" fmla="*/ 3212171 h 6858000"/>
              <a:gd name="connsiteX263" fmla="*/ 993319 w 7467600"/>
              <a:gd name="connsiteY263" fmla="*/ 3247648 h 6858000"/>
              <a:gd name="connsiteX264" fmla="*/ 853081 w 7467600"/>
              <a:gd name="connsiteY264" fmla="*/ 3312410 h 6858000"/>
              <a:gd name="connsiteX265" fmla="*/ 805957 w 7467600"/>
              <a:gd name="connsiteY265" fmla="*/ 3330443 h 6858000"/>
              <a:gd name="connsiteX266" fmla="*/ 1318687 w 7467600"/>
              <a:gd name="connsiteY266" fmla="*/ 3113840 h 6858000"/>
              <a:gd name="connsiteX267" fmla="*/ 5453702 w 7467600"/>
              <a:gd name="connsiteY267" fmla="*/ 3090882 h 6858000"/>
              <a:gd name="connsiteX268" fmla="*/ 5480135 w 7467600"/>
              <a:gd name="connsiteY268" fmla="*/ 3565802 h 6858000"/>
              <a:gd name="connsiteX269" fmla="*/ 5499023 w 7467600"/>
              <a:gd name="connsiteY269" fmla="*/ 4166310 h 6858000"/>
              <a:gd name="connsiteX270" fmla="*/ 5547022 w 7467600"/>
              <a:gd name="connsiteY270" fmla="*/ 3607838 h 6858000"/>
              <a:gd name="connsiteX271" fmla="*/ 5515964 w 7467600"/>
              <a:gd name="connsiteY271" fmla="*/ 3378541 h 6858000"/>
              <a:gd name="connsiteX272" fmla="*/ 5453702 w 7467600"/>
              <a:gd name="connsiteY272" fmla="*/ 3090882 h 6858000"/>
              <a:gd name="connsiteX273" fmla="*/ 1238695 w 7467600"/>
              <a:gd name="connsiteY273" fmla="*/ 3076820 h 6858000"/>
              <a:gd name="connsiteX274" fmla="*/ 716371 w 7467600"/>
              <a:gd name="connsiteY274" fmla="*/ 3293249 h 6858000"/>
              <a:gd name="connsiteX275" fmla="*/ 579522 w 7467600"/>
              <a:gd name="connsiteY275" fmla="*/ 3371759 h 6858000"/>
              <a:gd name="connsiteX276" fmla="*/ 600288 w 7467600"/>
              <a:gd name="connsiteY276" fmla="*/ 3365555 h 6858000"/>
              <a:gd name="connsiteX277" fmla="*/ 840692 w 7467600"/>
              <a:gd name="connsiteY277" fmla="*/ 3284921 h 6858000"/>
              <a:gd name="connsiteX278" fmla="*/ 979248 w 7467600"/>
              <a:gd name="connsiteY278" fmla="*/ 3221003 h 6858000"/>
              <a:gd name="connsiteX279" fmla="*/ 1053282 w 7467600"/>
              <a:gd name="connsiteY279" fmla="*/ 3185247 h 6858000"/>
              <a:gd name="connsiteX280" fmla="*/ 1320603 w 7467600"/>
              <a:gd name="connsiteY280" fmla="*/ 3081281 h 6858000"/>
              <a:gd name="connsiteX281" fmla="*/ 1238695 w 7467600"/>
              <a:gd name="connsiteY281" fmla="*/ 3076820 h 6858000"/>
              <a:gd name="connsiteX282" fmla="*/ 5425627 w 7467600"/>
              <a:gd name="connsiteY282" fmla="*/ 2954192 h 6858000"/>
              <a:gd name="connsiteX283" fmla="*/ 5470770 w 7467600"/>
              <a:gd name="connsiteY283" fmla="*/ 3005435 h 6858000"/>
              <a:gd name="connsiteX284" fmla="*/ 5519779 w 7467600"/>
              <a:gd name="connsiteY284" fmla="*/ 4359223 h 6858000"/>
              <a:gd name="connsiteX285" fmla="*/ 5520293 w 7467600"/>
              <a:gd name="connsiteY285" fmla="*/ 4360602 h 6858000"/>
              <a:gd name="connsiteX286" fmla="*/ 5767221 w 7467600"/>
              <a:gd name="connsiteY286" fmla="*/ 4665564 h 6858000"/>
              <a:gd name="connsiteX287" fmla="*/ 6937169 w 7467600"/>
              <a:gd name="connsiteY287" fmla="*/ 4815941 h 6858000"/>
              <a:gd name="connsiteX288" fmla="*/ 6953922 w 7467600"/>
              <a:gd name="connsiteY288" fmla="*/ 4890068 h 6858000"/>
              <a:gd name="connsiteX289" fmla="*/ 6071359 w 7467600"/>
              <a:gd name="connsiteY289" fmla="*/ 4770770 h 6858000"/>
              <a:gd name="connsiteX290" fmla="*/ 6038839 w 7467600"/>
              <a:gd name="connsiteY290" fmla="*/ 4764474 h 6858000"/>
              <a:gd name="connsiteX291" fmla="*/ 6038706 w 7467600"/>
              <a:gd name="connsiteY291" fmla="*/ 4763847 h 6858000"/>
              <a:gd name="connsiteX292" fmla="*/ 6037784 w 7467600"/>
              <a:gd name="connsiteY292" fmla="*/ 4764270 h 6858000"/>
              <a:gd name="connsiteX293" fmla="*/ 6038839 w 7467600"/>
              <a:gd name="connsiteY293" fmla="*/ 4764474 h 6858000"/>
              <a:gd name="connsiteX294" fmla="*/ 6040338 w 7467600"/>
              <a:gd name="connsiteY294" fmla="*/ 4771418 h 6858000"/>
              <a:gd name="connsiteX295" fmla="*/ 6024488 w 7467600"/>
              <a:gd name="connsiteY295" fmla="*/ 4809903 h 6858000"/>
              <a:gd name="connsiteX296" fmla="*/ 5599771 w 7467600"/>
              <a:gd name="connsiteY296" fmla="*/ 5509652 h 6858000"/>
              <a:gd name="connsiteX297" fmla="*/ 5548843 w 7467600"/>
              <a:gd name="connsiteY297" fmla="*/ 5563845 h 6858000"/>
              <a:gd name="connsiteX298" fmla="*/ 5940952 w 7467600"/>
              <a:gd name="connsiteY298" fmla="*/ 6250028 h 6858000"/>
              <a:gd name="connsiteX299" fmla="*/ 6043441 w 7467600"/>
              <a:gd name="connsiteY299" fmla="*/ 6665847 h 6858000"/>
              <a:gd name="connsiteX300" fmla="*/ 6093432 w 7467600"/>
              <a:gd name="connsiteY300" fmla="*/ 6858000 h 6858000"/>
              <a:gd name="connsiteX301" fmla="*/ 6034344 w 7467600"/>
              <a:gd name="connsiteY301" fmla="*/ 6858000 h 6858000"/>
              <a:gd name="connsiteX302" fmla="*/ 6026679 w 7467600"/>
              <a:gd name="connsiteY302" fmla="*/ 6836959 h 6858000"/>
              <a:gd name="connsiteX303" fmla="*/ 5800441 w 7467600"/>
              <a:gd name="connsiteY303" fmla="*/ 6335286 h 6858000"/>
              <a:gd name="connsiteX304" fmla="*/ 5526562 w 7467600"/>
              <a:gd name="connsiteY304" fmla="*/ 5705388 h 6858000"/>
              <a:gd name="connsiteX305" fmla="*/ 5519640 w 7467600"/>
              <a:gd name="connsiteY305" fmla="*/ 5683774 h 6858000"/>
              <a:gd name="connsiteX306" fmla="*/ 5844559 w 7467600"/>
              <a:gd name="connsiteY306" fmla="*/ 6553349 h 6858000"/>
              <a:gd name="connsiteX307" fmla="*/ 5975994 w 7467600"/>
              <a:gd name="connsiteY307" fmla="*/ 6858000 h 6858000"/>
              <a:gd name="connsiteX308" fmla="*/ 5898547 w 7467600"/>
              <a:gd name="connsiteY308" fmla="*/ 6858000 h 6858000"/>
              <a:gd name="connsiteX309" fmla="*/ 5682041 w 7467600"/>
              <a:gd name="connsiteY309" fmla="*/ 6355860 h 6858000"/>
              <a:gd name="connsiteX310" fmla="*/ 5461758 w 7467600"/>
              <a:gd name="connsiteY310" fmla="*/ 5820220 h 6858000"/>
              <a:gd name="connsiteX311" fmla="*/ 5237282 w 7467600"/>
              <a:gd name="connsiteY311" fmla="*/ 6579086 h 6858000"/>
              <a:gd name="connsiteX312" fmla="*/ 5115009 w 7467600"/>
              <a:gd name="connsiteY312" fmla="*/ 6858000 h 6858000"/>
              <a:gd name="connsiteX313" fmla="*/ 5028074 w 7467600"/>
              <a:gd name="connsiteY313" fmla="*/ 6858000 h 6858000"/>
              <a:gd name="connsiteX314" fmla="*/ 5079508 w 7467600"/>
              <a:gd name="connsiteY314" fmla="*/ 6749074 h 6858000"/>
              <a:gd name="connsiteX315" fmla="*/ 5371846 w 7467600"/>
              <a:gd name="connsiteY315" fmla="*/ 5924413 h 6858000"/>
              <a:gd name="connsiteX316" fmla="*/ 5270512 w 7467600"/>
              <a:gd name="connsiteY316" fmla="*/ 6138975 h 6858000"/>
              <a:gd name="connsiteX317" fmla="*/ 5062409 w 7467600"/>
              <a:gd name="connsiteY317" fmla="*/ 6653544 h 6858000"/>
              <a:gd name="connsiteX318" fmla="*/ 5036628 w 7467600"/>
              <a:gd name="connsiteY318" fmla="*/ 6754247 h 6858000"/>
              <a:gd name="connsiteX319" fmla="*/ 5009112 w 7467600"/>
              <a:gd name="connsiteY319" fmla="*/ 6858000 h 6858000"/>
              <a:gd name="connsiteX320" fmla="*/ 4976679 w 7467600"/>
              <a:gd name="connsiteY320" fmla="*/ 6858000 h 6858000"/>
              <a:gd name="connsiteX321" fmla="*/ 5006537 w 7467600"/>
              <a:gd name="connsiteY321" fmla="*/ 6747068 h 6858000"/>
              <a:gd name="connsiteX322" fmla="*/ 5032723 w 7467600"/>
              <a:gd name="connsiteY322" fmla="*/ 6644957 h 6858000"/>
              <a:gd name="connsiteX323" fmla="*/ 5242949 w 7467600"/>
              <a:gd name="connsiteY323" fmla="*/ 6125175 h 6858000"/>
              <a:gd name="connsiteX324" fmla="*/ 5286321 w 7467600"/>
              <a:gd name="connsiteY324" fmla="*/ 6033555 h 6858000"/>
              <a:gd name="connsiteX325" fmla="*/ 5008210 w 7467600"/>
              <a:gd name="connsiteY325" fmla="*/ 6649194 h 6858000"/>
              <a:gd name="connsiteX326" fmla="*/ 4986321 w 7467600"/>
              <a:gd name="connsiteY326" fmla="*/ 6765687 h 6858000"/>
              <a:gd name="connsiteX327" fmla="*/ 4973474 w 7467600"/>
              <a:gd name="connsiteY327" fmla="*/ 6858000 h 6858000"/>
              <a:gd name="connsiteX328" fmla="*/ 4907178 w 7467600"/>
              <a:gd name="connsiteY328" fmla="*/ 6858000 h 6858000"/>
              <a:gd name="connsiteX329" fmla="*/ 4910810 w 7467600"/>
              <a:gd name="connsiteY329" fmla="*/ 6829660 h 6858000"/>
              <a:gd name="connsiteX330" fmla="*/ 4987461 w 7467600"/>
              <a:gd name="connsiteY330" fmla="*/ 6432994 h 6858000"/>
              <a:gd name="connsiteX331" fmla="*/ 5179262 w 7467600"/>
              <a:gd name="connsiteY331" fmla="*/ 6035044 h 6858000"/>
              <a:gd name="connsiteX332" fmla="*/ 4689678 w 7467600"/>
              <a:gd name="connsiteY332" fmla="*/ 6440241 h 6858000"/>
              <a:gd name="connsiteX333" fmla="*/ 4477543 w 7467600"/>
              <a:gd name="connsiteY333" fmla="*/ 6674836 h 6858000"/>
              <a:gd name="connsiteX334" fmla="*/ 4329957 w 7467600"/>
              <a:gd name="connsiteY334" fmla="*/ 6858000 h 6858000"/>
              <a:gd name="connsiteX335" fmla="*/ 4218595 w 7467600"/>
              <a:gd name="connsiteY335" fmla="*/ 6858000 h 6858000"/>
              <a:gd name="connsiteX336" fmla="*/ 4368888 w 7467600"/>
              <a:gd name="connsiteY336" fmla="*/ 6668412 h 6858000"/>
              <a:gd name="connsiteX337" fmla="*/ 4563091 w 7467600"/>
              <a:gd name="connsiteY337" fmla="*/ 6442508 h 6858000"/>
              <a:gd name="connsiteX338" fmla="*/ 5387324 w 7467600"/>
              <a:gd name="connsiteY338" fmla="*/ 5705830 h 6858000"/>
              <a:gd name="connsiteX339" fmla="*/ 5073620 w 7467600"/>
              <a:gd name="connsiteY339" fmla="*/ 5955437 h 6858000"/>
              <a:gd name="connsiteX340" fmla="*/ 4689789 w 7467600"/>
              <a:gd name="connsiteY340" fmla="*/ 6268382 h 6858000"/>
              <a:gd name="connsiteX341" fmla="*/ 4418722 w 7467600"/>
              <a:gd name="connsiteY341" fmla="*/ 6570886 h 6858000"/>
              <a:gd name="connsiteX342" fmla="*/ 4214944 w 7467600"/>
              <a:gd name="connsiteY342" fmla="*/ 6858000 h 6858000"/>
              <a:gd name="connsiteX343" fmla="*/ 4177898 w 7467600"/>
              <a:gd name="connsiteY343" fmla="*/ 6858000 h 6858000"/>
              <a:gd name="connsiteX344" fmla="*/ 4391597 w 7467600"/>
              <a:gd name="connsiteY344" fmla="*/ 6556370 h 6858000"/>
              <a:gd name="connsiteX345" fmla="*/ 4668889 w 7467600"/>
              <a:gd name="connsiteY345" fmla="*/ 6246399 h 6858000"/>
              <a:gd name="connsiteX346" fmla="*/ 5055427 w 7467600"/>
              <a:gd name="connsiteY346" fmla="*/ 5931476 h 6858000"/>
              <a:gd name="connsiteX347" fmla="*/ 5371814 w 7467600"/>
              <a:gd name="connsiteY347" fmla="*/ 5678975 h 6858000"/>
              <a:gd name="connsiteX348" fmla="*/ 4987918 w 7467600"/>
              <a:gd name="connsiteY348" fmla="*/ 5838701 h 6858000"/>
              <a:gd name="connsiteX349" fmla="*/ 4317146 w 7467600"/>
              <a:gd name="connsiteY349" fmla="*/ 6587716 h 6858000"/>
              <a:gd name="connsiteX350" fmla="*/ 4171627 w 7467600"/>
              <a:gd name="connsiteY350" fmla="*/ 6858000 h 6858000"/>
              <a:gd name="connsiteX351" fmla="*/ 4081585 w 7467600"/>
              <a:gd name="connsiteY351" fmla="*/ 6858000 h 6858000"/>
              <a:gd name="connsiteX352" fmla="*/ 4238603 w 7467600"/>
              <a:gd name="connsiteY352" fmla="*/ 6559341 h 6858000"/>
              <a:gd name="connsiteX353" fmla="*/ 4778333 w 7467600"/>
              <a:gd name="connsiteY353" fmla="*/ 5873626 h 6858000"/>
              <a:gd name="connsiteX354" fmla="*/ 5414185 w 7467600"/>
              <a:gd name="connsiteY354" fmla="*/ 5573882 h 6858000"/>
              <a:gd name="connsiteX355" fmla="*/ 5959648 w 7467600"/>
              <a:gd name="connsiteY355" fmla="*/ 4760797 h 6858000"/>
              <a:gd name="connsiteX356" fmla="*/ 5355019 w 7467600"/>
              <a:gd name="connsiteY356" fmla="*/ 4734672 h 6858000"/>
              <a:gd name="connsiteX357" fmla="*/ 5083565 w 7467600"/>
              <a:gd name="connsiteY357" fmla="*/ 5179121 h 6858000"/>
              <a:gd name="connsiteX358" fmla="*/ 4713577 w 7467600"/>
              <a:gd name="connsiteY358" fmla="*/ 5616803 h 6858000"/>
              <a:gd name="connsiteX359" fmla="*/ 3989559 w 7467600"/>
              <a:gd name="connsiteY359" fmla="*/ 6145945 h 6858000"/>
              <a:gd name="connsiteX360" fmla="*/ 3939824 w 7467600"/>
              <a:gd name="connsiteY360" fmla="*/ 6066900 h 6858000"/>
              <a:gd name="connsiteX361" fmla="*/ 4584537 w 7467600"/>
              <a:gd name="connsiteY361" fmla="*/ 5324826 h 6858000"/>
              <a:gd name="connsiteX362" fmla="*/ 5037105 w 7467600"/>
              <a:gd name="connsiteY362" fmla="*/ 5088765 h 6858000"/>
              <a:gd name="connsiteX363" fmla="*/ 5039930 w 7467600"/>
              <a:gd name="connsiteY363" fmla="*/ 5089585 h 6858000"/>
              <a:gd name="connsiteX364" fmla="*/ 5263764 w 7467600"/>
              <a:gd name="connsiteY364" fmla="*/ 4735525 h 6858000"/>
              <a:gd name="connsiteX365" fmla="*/ 4086300 w 7467600"/>
              <a:gd name="connsiteY365" fmla="*/ 4884599 h 6858000"/>
              <a:gd name="connsiteX366" fmla="*/ 4085485 w 7467600"/>
              <a:gd name="connsiteY366" fmla="*/ 4899070 h 6858000"/>
              <a:gd name="connsiteX367" fmla="*/ 3871915 w 7467600"/>
              <a:gd name="connsiteY367" fmla="*/ 5253645 h 6858000"/>
              <a:gd name="connsiteX368" fmla="*/ 3799374 w 7467600"/>
              <a:gd name="connsiteY368" fmla="*/ 5466127 h 6858000"/>
              <a:gd name="connsiteX369" fmla="*/ 3498850 w 7467600"/>
              <a:gd name="connsiteY369" fmla="*/ 6661888 h 6858000"/>
              <a:gd name="connsiteX370" fmla="*/ 3399216 w 7467600"/>
              <a:gd name="connsiteY370" fmla="*/ 6858000 h 6858000"/>
              <a:gd name="connsiteX371" fmla="*/ 3303688 w 7467600"/>
              <a:gd name="connsiteY371" fmla="*/ 6858000 h 6858000"/>
              <a:gd name="connsiteX372" fmla="*/ 3391774 w 7467600"/>
              <a:gd name="connsiteY372" fmla="*/ 6697181 h 6858000"/>
              <a:gd name="connsiteX373" fmla="*/ 3735540 w 7467600"/>
              <a:gd name="connsiteY373" fmla="*/ 5546923 h 6858000"/>
              <a:gd name="connsiteX374" fmla="*/ 3729438 w 7467600"/>
              <a:gd name="connsiteY374" fmla="*/ 5569058 h 6858000"/>
              <a:gd name="connsiteX375" fmla="*/ 3707782 w 7467600"/>
              <a:gd name="connsiteY375" fmla="*/ 5644908 h 6858000"/>
              <a:gd name="connsiteX376" fmla="*/ 3583827 w 7467600"/>
              <a:gd name="connsiteY376" fmla="*/ 6039215 h 6858000"/>
              <a:gd name="connsiteX377" fmla="*/ 3547861 w 7467600"/>
              <a:gd name="connsiteY377" fmla="*/ 6129609 h 6858000"/>
              <a:gd name="connsiteX378" fmla="*/ 3490905 w 7467600"/>
              <a:gd name="connsiteY378" fmla="*/ 6277660 h 6858000"/>
              <a:gd name="connsiteX379" fmla="*/ 3455859 w 7467600"/>
              <a:gd name="connsiteY379" fmla="*/ 6391301 h 6858000"/>
              <a:gd name="connsiteX380" fmla="*/ 3429112 w 7467600"/>
              <a:gd name="connsiteY380" fmla="*/ 6479469 h 6858000"/>
              <a:gd name="connsiteX381" fmla="*/ 3304862 w 7467600"/>
              <a:gd name="connsiteY381" fmla="*/ 6796476 h 6858000"/>
              <a:gd name="connsiteX382" fmla="*/ 3276071 w 7467600"/>
              <a:gd name="connsiteY382" fmla="*/ 6858000 h 6858000"/>
              <a:gd name="connsiteX383" fmla="*/ 3240805 w 7467600"/>
              <a:gd name="connsiteY383" fmla="*/ 6858000 h 6858000"/>
              <a:gd name="connsiteX384" fmla="*/ 3275917 w 7467600"/>
              <a:gd name="connsiteY384" fmla="*/ 6783192 h 6858000"/>
              <a:gd name="connsiteX385" fmla="*/ 3399358 w 7467600"/>
              <a:gd name="connsiteY385" fmla="*/ 6469011 h 6858000"/>
              <a:gd name="connsiteX386" fmla="*/ 3425650 w 7467600"/>
              <a:gd name="connsiteY386" fmla="*/ 6381333 h 6858000"/>
              <a:gd name="connsiteX387" fmla="*/ 3460661 w 7467600"/>
              <a:gd name="connsiteY387" fmla="*/ 6266763 h 6858000"/>
              <a:gd name="connsiteX388" fmla="*/ 3518021 w 7467600"/>
              <a:gd name="connsiteY388" fmla="*/ 6117298 h 6858000"/>
              <a:gd name="connsiteX389" fmla="*/ 3554035 w 7467600"/>
              <a:gd name="connsiteY389" fmla="*/ 6027832 h 6858000"/>
              <a:gd name="connsiteX390" fmla="*/ 3677174 w 7467600"/>
              <a:gd name="connsiteY390" fmla="*/ 5636351 h 6858000"/>
              <a:gd name="connsiteX391" fmla="*/ 3698819 w 7467600"/>
              <a:gd name="connsiteY391" fmla="*/ 5560503 h 6858000"/>
              <a:gd name="connsiteX392" fmla="*/ 3702094 w 7467600"/>
              <a:gd name="connsiteY392" fmla="*/ 5549194 h 6858000"/>
              <a:gd name="connsiteX393" fmla="*/ 3398355 w 7467600"/>
              <a:gd name="connsiteY393" fmla="*/ 6094603 h 6858000"/>
              <a:gd name="connsiteX394" fmla="*/ 3193941 w 7467600"/>
              <a:gd name="connsiteY394" fmla="*/ 6798775 h 6858000"/>
              <a:gd name="connsiteX395" fmla="*/ 3184140 w 7467600"/>
              <a:gd name="connsiteY395" fmla="*/ 6858000 h 6858000"/>
              <a:gd name="connsiteX396" fmla="*/ 3099978 w 7467600"/>
              <a:gd name="connsiteY396" fmla="*/ 6858000 h 6858000"/>
              <a:gd name="connsiteX397" fmla="*/ 3101556 w 7467600"/>
              <a:gd name="connsiteY397" fmla="*/ 6843337 h 6858000"/>
              <a:gd name="connsiteX398" fmla="*/ 3370162 w 7467600"/>
              <a:gd name="connsiteY398" fmla="*/ 5785550 h 6858000"/>
              <a:gd name="connsiteX399" fmla="*/ 3746477 w 7467600"/>
              <a:gd name="connsiteY399" fmla="*/ 5377889 h 6858000"/>
              <a:gd name="connsiteX400" fmla="*/ 3863399 w 7467600"/>
              <a:gd name="connsiteY400" fmla="*/ 5087257 h 6858000"/>
              <a:gd name="connsiteX401" fmla="*/ 3968712 w 7467600"/>
              <a:gd name="connsiteY401" fmla="*/ 4913989 h 6858000"/>
              <a:gd name="connsiteX402" fmla="*/ 2792390 w 7467600"/>
              <a:gd name="connsiteY402" fmla="*/ 5382974 h 6858000"/>
              <a:gd name="connsiteX403" fmla="*/ 2714982 w 7467600"/>
              <a:gd name="connsiteY403" fmla="*/ 5427051 h 6858000"/>
              <a:gd name="connsiteX404" fmla="*/ 2813361 w 7467600"/>
              <a:gd name="connsiteY404" fmla="*/ 6023912 h 6858000"/>
              <a:gd name="connsiteX405" fmla="*/ 2688430 w 7467600"/>
              <a:gd name="connsiteY405" fmla="*/ 6801564 h 6858000"/>
              <a:gd name="connsiteX406" fmla="*/ 2629626 w 7467600"/>
              <a:gd name="connsiteY406" fmla="*/ 6763394 h 6858000"/>
              <a:gd name="connsiteX407" fmla="*/ 2565328 w 7467600"/>
              <a:gd name="connsiteY407" fmla="*/ 5516399 h 6858000"/>
              <a:gd name="connsiteX408" fmla="*/ 1922999 w 7467600"/>
              <a:gd name="connsiteY408" fmla="*/ 5980343 h 6858000"/>
              <a:gd name="connsiteX409" fmla="*/ 1950261 w 7467600"/>
              <a:gd name="connsiteY409" fmla="*/ 6405858 h 6858000"/>
              <a:gd name="connsiteX410" fmla="*/ 2365554 w 7467600"/>
              <a:gd name="connsiteY410" fmla="*/ 6759107 h 6858000"/>
              <a:gd name="connsiteX411" fmla="*/ 2424142 w 7467600"/>
              <a:gd name="connsiteY411" fmla="*/ 6858000 h 6858000"/>
              <a:gd name="connsiteX412" fmla="*/ 2395994 w 7467600"/>
              <a:gd name="connsiteY412" fmla="*/ 6858000 h 6858000"/>
              <a:gd name="connsiteX413" fmla="*/ 2392863 w 7467600"/>
              <a:gd name="connsiteY413" fmla="*/ 6852964 h 6858000"/>
              <a:gd name="connsiteX414" fmla="*/ 2017589 w 7467600"/>
              <a:gd name="connsiteY414" fmla="*/ 6493982 h 6858000"/>
              <a:gd name="connsiteX415" fmla="*/ 2147336 w 7467600"/>
              <a:gd name="connsiteY415" fmla="*/ 6594052 h 6858000"/>
              <a:gd name="connsiteX416" fmla="*/ 2207047 w 7467600"/>
              <a:gd name="connsiteY416" fmla="*/ 6654540 h 6858000"/>
              <a:gd name="connsiteX417" fmla="*/ 2299106 w 7467600"/>
              <a:gd name="connsiteY417" fmla="*/ 6778931 h 6858000"/>
              <a:gd name="connsiteX418" fmla="*/ 2314430 w 7467600"/>
              <a:gd name="connsiteY418" fmla="*/ 6801144 h 6858000"/>
              <a:gd name="connsiteX419" fmla="*/ 2352406 w 7467600"/>
              <a:gd name="connsiteY419" fmla="*/ 6858000 h 6858000"/>
              <a:gd name="connsiteX420" fmla="*/ 2314492 w 7467600"/>
              <a:gd name="connsiteY420" fmla="*/ 6858000 h 6858000"/>
              <a:gd name="connsiteX421" fmla="*/ 2288095 w 7467600"/>
              <a:gd name="connsiteY421" fmla="*/ 6818030 h 6858000"/>
              <a:gd name="connsiteX422" fmla="*/ 2272768 w 7467600"/>
              <a:gd name="connsiteY422" fmla="*/ 6795822 h 6858000"/>
              <a:gd name="connsiteX423" fmla="*/ 2182715 w 7467600"/>
              <a:gd name="connsiteY423" fmla="*/ 6675071 h 6858000"/>
              <a:gd name="connsiteX424" fmla="*/ 2032061 w 7467600"/>
              <a:gd name="connsiteY424" fmla="*/ 6541380 h 6858000"/>
              <a:gd name="connsiteX425" fmla="*/ 2257220 w 7467600"/>
              <a:gd name="connsiteY425" fmla="*/ 6826257 h 6858000"/>
              <a:gd name="connsiteX426" fmla="*/ 2281324 w 7467600"/>
              <a:gd name="connsiteY426" fmla="*/ 6858000 h 6858000"/>
              <a:gd name="connsiteX427" fmla="*/ 2242860 w 7467600"/>
              <a:gd name="connsiteY427" fmla="*/ 6858000 h 6858000"/>
              <a:gd name="connsiteX428" fmla="*/ 2232818 w 7467600"/>
              <a:gd name="connsiteY428" fmla="*/ 6844926 h 6858000"/>
              <a:gd name="connsiteX429" fmla="*/ 1990172 w 7467600"/>
              <a:gd name="connsiteY429" fmla="*/ 6542121 h 6858000"/>
              <a:gd name="connsiteX430" fmla="*/ 2124090 w 7467600"/>
              <a:gd name="connsiteY430" fmla="*/ 6761017 h 6858000"/>
              <a:gd name="connsiteX431" fmla="*/ 2200380 w 7467600"/>
              <a:gd name="connsiteY431" fmla="*/ 6858000 h 6858000"/>
              <a:gd name="connsiteX432" fmla="*/ 2147507 w 7467600"/>
              <a:gd name="connsiteY432" fmla="*/ 6858000 h 6858000"/>
              <a:gd name="connsiteX433" fmla="*/ 2070668 w 7467600"/>
              <a:gd name="connsiteY433" fmla="*/ 6761520 h 6858000"/>
              <a:gd name="connsiteX434" fmla="*/ 1975142 w 7467600"/>
              <a:gd name="connsiteY434" fmla="*/ 6585570 h 6858000"/>
              <a:gd name="connsiteX435" fmla="*/ 2050035 w 7467600"/>
              <a:gd name="connsiteY435" fmla="*/ 6813345 h 6858000"/>
              <a:gd name="connsiteX436" fmla="*/ 2063025 w 7467600"/>
              <a:gd name="connsiteY436" fmla="*/ 6858000 h 6858000"/>
              <a:gd name="connsiteX437" fmla="*/ 2021675 w 7467600"/>
              <a:gd name="connsiteY437" fmla="*/ 6858000 h 6858000"/>
              <a:gd name="connsiteX438" fmla="*/ 2019308 w 7467600"/>
              <a:gd name="connsiteY438" fmla="*/ 6847118 h 6858000"/>
              <a:gd name="connsiteX439" fmla="*/ 1938835 w 7467600"/>
              <a:gd name="connsiteY439" fmla="*/ 6551160 h 6858000"/>
              <a:gd name="connsiteX440" fmla="*/ 1953230 w 7467600"/>
              <a:gd name="connsiteY440" fmla="*/ 6759699 h 6858000"/>
              <a:gd name="connsiteX441" fmla="*/ 1956763 w 7467600"/>
              <a:gd name="connsiteY441" fmla="*/ 6778191 h 6858000"/>
              <a:gd name="connsiteX442" fmla="*/ 1967925 w 7467600"/>
              <a:gd name="connsiteY442" fmla="*/ 6858000 h 6858000"/>
              <a:gd name="connsiteX443" fmla="*/ 1936622 w 7467600"/>
              <a:gd name="connsiteY443" fmla="*/ 6858000 h 6858000"/>
              <a:gd name="connsiteX444" fmla="*/ 1926261 w 7467600"/>
              <a:gd name="connsiteY444" fmla="*/ 6784064 h 6858000"/>
              <a:gd name="connsiteX445" fmla="*/ 1922724 w 7467600"/>
              <a:gd name="connsiteY445" fmla="*/ 6765577 h 6858000"/>
              <a:gd name="connsiteX446" fmla="*/ 1904650 w 7467600"/>
              <a:gd name="connsiteY446" fmla="*/ 6639616 h 6858000"/>
              <a:gd name="connsiteX447" fmla="*/ 1885273 w 7467600"/>
              <a:gd name="connsiteY447" fmla="*/ 6858000 h 6858000"/>
              <a:gd name="connsiteX448" fmla="*/ 1854363 w 7467600"/>
              <a:gd name="connsiteY448" fmla="*/ 6858000 h 6858000"/>
              <a:gd name="connsiteX449" fmla="*/ 1880391 w 7467600"/>
              <a:gd name="connsiteY449" fmla="*/ 6603796 h 6858000"/>
              <a:gd name="connsiteX450" fmla="*/ 1818273 w 7467600"/>
              <a:gd name="connsiteY450" fmla="*/ 6715729 h 6858000"/>
              <a:gd name="connsiteX451" fmla="*/ 1794691 w 7467600"/>
              <a:gd name="connsiteY451" fmla="*/ 6843239 h 6858000"/>
              <a:gd name="connsiteX452" fmla="*/ 1794914 w 7467600"/>
              <a:gd name="connsiteY452" fmla="*/ 6858000 h 6858000"/>
              <a:gd name="connsiteX453" fmla="*/ 1746128 w 7467600"/>
              <a:gd name="connsiteY453" fmla="*/ 6858000 h 6858000"/>
              <a:gd name="connsiteX454" fmla="*/ 1753934 w 7467600"/>
              <a:gd name="connsiteY454" fmla="*/ 6724796 h 6858000"/>
              <a:gd name="connsiteX455" fmla="*/ 1792053 w 7467600"/>
              <a:gd name="connsiteY455" fmla="*/ 6572396 h 6858000"/>
              <a:gd name="connsiteX456" fmla="*/ 1862248 w 7467600"/>
              <a:gd name="connsiteY456" fmla="*/ 6266397 h 6858000"/>
              <a:gd name="connsiteX457" fmla="*/ 1862250 w 7467600"/>
              <a:gd name="connsiteY457" fmla="*/ 6033531 h 6858000"/>
              <a:gd name="connsiteX458" fmla="*/ 1211999 w 7467600"/>
              <a:gd name="connsiteY458" fmla="*/ 6683610 h 6858000"/>
              <a:gd name="connsiteX459" fmla="*/ 1213266 w 7467600"/>
              <a:gd name="connsiteY459" fmla="*/ 6691947 h 6858000"/>
              <a:gd name="connsiteX460" fmla="*/ 1203370 w 7467600"/>
              <a:gd name="connsiteY460" fmla="*/ 6850676 h 6858000"/>
              <a:gd name="connsiteX461" fmla="*/ 1203671 w 7467600"/>
              <a:gd name="connsiteY461" fmla="*/ 6858000 h 6858000"/>
              <a:gd name="connsiteX462" fmla="*/ 1143180 w 7467600"/>
              <a:gd name="connsiteY462" fmla="*/ 6858000 h 6858000"/>
              <a:gd name="connsiteX463" fmla="*/ 1142176 w 7467600"/>
              <a:gd name="connsiteY463" fmla="*/ 6766045 h 6858000"/>
              <a:gd name="connsiteX464" fmla="*/ 1067484 w 7467600"/>
              <a:gd name="connsiteY464" fmla="*/ 6858000 h 6858000"/>
              <a:gd name="connsiteX465" fmla="*/ 953928 w 7467600"/>
              <a:gd name="connsiteY465" fmla="*/ 6858000 h 6858000"/>
              <a:gd name="connsiteX466" fmla="*/ 959715 w 7467600"/>
              <a:gd name="connsiteY466" fmla="*/ 6850185 h 6858000"/>
              <a:gd name="connsiteX467" fmla="*/ 1483788 w 7467600"/>
              <a:gd name="connsiteY467" fmla="*/ 6259174 h 6858000"/>
              <a:gd name="connsiteX468" fmla="*/ 1100671 w 7467600"/>
              <a:gd name="connsiteY468" fmla="*/ 6252137 h 6858000"/>
              <a:gd name="connsiteX469" fmla="*/ 1090144 w 7467600"/>
              <a:gd name="connsiteY469" fmla="*/ 6256748 h 6858000"/>
              <a:gd name="connsiteX470" fmla="*/ 1095872 w 7467600"/>
              <a:gd name="connsiteY470" fmla="*/ 6271892 h 6858000"/>
              <a:gd name="connsiteX471" fmla="*/ 262785 w 7467600"/>
              <a:gd name="connsiteY471" fmla="*/ 6845450 h 6858000"/>
              <a:gd name="connsiteX472" fmla="*/ 209968 w 7467600"/>
              <a:gd name="connsiteY472" fmla="*/ 6770713 h 6858000"/>
              <a:gd name="connsiteX473" fmla="*/ 873460 w 7467600"/>
              <a:gd name="connsiteY473" fmla="*/ 6253768 h 6858000"/>
              <a:gd name="connsiteX474" fmla="*/ 192686 w 7467600"/>
              <a:gd name="connsiteY474" fmla="*/ 5849257 h 6858000"/>
              <a:gd name="connsiteX475" fmla="*/ 4696 w 7467600"/>
              <a:gd name="connsiteY475" fmla="*/ 5697668 h 6858000"/>
              <a:gd name="connsiteX476" fmla="*/ 0 w 7467600"/>
              <a:gd name="connsiteY476" fmla="*/ 5689984 h 6858000"/>
              <a:gd name="connsiteX477" fmla="*/ 0 w 7467600"/>
              <a:gd name="connsiteY477" fmla="*/ 5513472 h 6858000"/>
              <a:gd name="connsiteX478" fmla="*/ 174101 w 7467600"/>
              <a:gd name="connsiteY478" fmla="*/ 5620277 h 6858000"/>
              <a:gd name="connsiteX479" fmla="*/ 891800 w 7467600"/>
              <a:gd name="connsiteY479" fmla="*/ 6036935 h 6858000"/>
              <a:gd name="connsiteX480" fmla="*/ 1072219 w 7467600"/>
              <a:gd name="connsiteY480" fmla="*/ 6169443 h 6858000"/>
              <a:gd name="connsiteX481" fmla="*/ 1074117 w 7467600"/>
              <a:gd name="connsiteY481" fmla="*/ 6170301 h 6858000"/>
              <a:gd name="connsiteX482" fmla="*/ 1083114 w 7467600"/>
              <a:gd name="connsiteY482" fmla="*/ 6174131 h 6858000"/>
              <a:gd name="connsiteX483" fmla="*/ 1543010 w 7467600"/>
              <a:gd name="connsiteY483" fmla="*/ 6191140 h 6858000"/>
              <a:gd name="connsiteX484" fmla="*/ 1551080 w 7467600"/>
              <a:gd name="connsiteY484" fmla="*/ 6195006 h 6858000"/>
              <a:gd name="connsiteX485" fmla="*/ 2345443 w 7467600"/>
              <a:gd name="connsiteY485" fmla="*/ 5549882 h 6858000"/>
              <a:gd name="connsiteX486" fmla="*/ 1721499 w 7467600"/>
              <a:gd name="connsiteY486" fmla="*/ 5599969 h 6858000"/>
              <a:gd name="connsiteX487" fmla="*/ 767716 w 7467600"/>
              <a:gd name="connsiteY487" fmla="*/ 5472768 h 6858000"/>
              <a:gd name="connsiteX488" fmla="*/ 722147 w 7467600"/>
              <a:gd name="connsiteY488" fmla="*/ 5393091 h 6858000"/>
              <a:gd name="connsiteX489" fmla="*/ 1485552 w 7467600"/>
              <a:gd name="connsiteY489" fmla="*/ 5313202 h 6858000"/>
              <a:gd name="connsiteX490" fmla="*/ 2143004 w 7467600"/>
              <a:gd name="connsiteY490" fmla="*/ 5402420 h 6858000"/>
              <a:gd name="connsiteX491" fmla="*/ 1933391 w 7467600"/>
              <a:gd name="connsiteY491" fmla="*/ 5156971 h 6858000"/>
              <a:gd name="connsiteX492" fmla="*/ 1827118 w 7467600"/>
              <a:gd name="connsiteY492" fmla="*/ 4968410 h 6858000"/>
              <a:gd name="connsiteX493" fmla="*/ 1837349 w 7467600"/>
              <a:gd name="connsiteY493" fmla="*/ 4956357 h 6858000"/>
              <a:gd name="connsiteX494" fmla="*/ 2162835 w 7467600"/>
              <a:gd name="connsiteY494" fmla="*/ 5187853 h 6858000"/>
              <a:gd name="connsiteX495" fmla="*/ 2257167 w 7467600"/>
              <a:gd name="connsiteY495" fmla="*/ 5462123 h 6858000"/>
              <a:gd name="connsiteX496" fmla="*/ 2261598 w 7467600"/>
              <a:gd name="connsiteY496" fmla="*/ 5467998 h 6858000"/>
              <a:gd name="connsiteX497" fmla="*/ 2437177 w 7467600"/>
              <a:gd name="connsiteY497" fmla="*/ 5479608 h 6858000"/>
              <a:gd name="connsiteX498" fmla="*/ 2445247 w 7467600"/>
              <a:gd name="connsiteY498" fmla="*/ 5483476 h 6858000"/>
              <a:gd name="connsiteX499" fmla="*/ 2743626 w 7467600"/>
              <a:gd name="connsiteY499" fmla="*/ 5304819 h 6858000"/>
              <a:gd name="connsiteX500" fmla="*/ 3048102 w 7467600"/>
              <a:gd name="connsiteY500" fmla="*/ 5150595 h 6858000"/>
              <a:gd name="connsiteX501" fmla="*/ 1799414 w 7467600"/>
              <a:gd name="connsiteY501" fmla="*/ 4694732 h 6858000"/>
              <a:gd name="connsiteX502" fmla="*/ 1771735 w 7467600"/>
              <a:gd name="connsiteY502" fmla="*/ 4619929 h 6858000"/>
              <a:gd name="connsiteX503" fmla="*/ 3104273 w 7467600"/>
              <a:gd name="connsiteY503" fmla="*/ 5076159 h 6858000"/>
              <a:gd name="connsiteX504" fmla="*/ 3113245 w 7467600"/>
              <a:gd name="connsiteY504" fmla="*/ 5090705 h 6858000"/>
              <a:gd name="connsiteX505" fmla="*/ 3126294 w 7467600"/>
              <a:gd name="connsiteY505" fmla="*/ 5114400 h 6858000"/>
              <a:gd name="connsiteX506" fmla="*/ 3937433 w 7467600"/>
              <a:gd name="connsiteY506" fmla="*/ 4830473 h 6858000"/>
              <a:gd name="connsiteX507" fmla="*/ 3590475 w 7467600"/>
              <a:gd name="connsiteY507" fmla="*/ 4597974 h 6858000"/>
              <a:gd name="connsiteX508" fmla="*/ 3100264 w 7467600"/>
              <a:gd name="connsiteY508" fmla="*/ 4579845 h 6858000"/>
              <a:gd name="connsiteX509" fmla="*/ 2183576 w 7467600"/>
              <a:gd name="connsiteY509" fmla="*/ 4227150 h 6858000"/>
              <a:gd name="connsiteX510" fmla="*/ 2151029 w 7467600"/>
              <a:gd name="connsiteY510" fmla="*/ 4146947 h 6858000"/>
              <a:gd name="connsiteX511" fmla="*/ 3563434 w 7467600"/>
              <a:gd name="connsiteY511" fmla="*/ 4469115 h 6858000"/>
              <a:gd name="connsiteX512" fmla="*/ 3177952 w 7467600"/>
              <a:gd name="connsiteY512" fmla="*/ 3657386 h 6858000"/>
              <a:gd name="connsiteX513" fmla="*/ 3189263 w 7467600"/>
              <a:gd name="connsiteY513" fmla="*/ 3625726 h 6858000"/>
              <a:gd name="connsiteX514" fmla="*/ 3560912 w 7467600"/>
              <a:gd name="connsiteY514" fmla="*/ 4079863 h 6858000"/>
              <a:gd name="connsiteX515" fmla="*/ 3626636 w 7467600"/>
              <a:gd name="connsiteY515" fmla="*/ 4512230 h 6858000"/>
              <a:gd name="connsiteX516" fmla="*/ 3653088 w 7467600"/>
              <a:gd name="connsiteY516" fmla="*/ 4521417 h 6858000"/>
              <a:gd name="connsiteX517" fmla="*/ 3988128 w 7467600"/>
              <a:gd name="connsiteY517" fmla="*/ 4817267 h 6858000"/>
              <a:gd name="connsiteX518" fmla="*/ 4830582 w 7467600"/>
              <a:gd name="connsiteY518" fmla="*/ 4676000 h 6858000"/>
              <a:gd name="connsiteX519" fmla="*/ 4830100 w 7467600"/>
              <a:gd name="connsiteY519" fmla="*/ 4675554 h 6858000"/>
              <a:gd name="connsiteX520" fmla="*/ 4036318 w 7467600"/>
              <a:gd name="connsiteY520" fmla="*/ 4147013 h 6858000"/>
              <a:gd name="connsiteX521" fmla="*/ 3432098 w 7467600"/>
              <a:gd name="connsiteY521" fmla="*/ 3537312 h 6858000"/>
              <a:gd name="connsiteX522" fmla="*/ 3446761 w 7467600"/>
              <a:gd name="connsiteY522" fmla="*/ 3461278 h 6858000"/>
              <a:gd name="connsiteX523" fmla="*/ 4419733 w 7467600"/>
              <a:gd name="connsiteY523" fmla="*/ 3963555 h 6858000"/>
              <a:gd name="connsiteX524" fmla="*/ 4781371 w 7467600"/>
              <a:gd name="connsiteY524" fmla="*/ 4458604 h 6858000"/>
              <a:gd name="connsiteX525" fmla="*/ 4780440 w 7467600"/>
              <a:gd name="connsiteY525" fmla="*/ 4470290 h 6858000"/>
              <a:gd name="connsiteX526" fmla="*/ 4898954 w 7467600"/>
              <a:gd name="connsiteY526" fmla="*/ 4662092 h 6858000"/>
              <a:gd name="connsiteX527" fmla="*/ 4900699 w 7467600"/>
              <a:gd name="connsiteY527" fmla="*/ 4670867 h 6858000"/>
              <a:gd name="connsiteX528" fmla="*/ 5714511 w 7467600"/>
              <a:gd name="connsiteY528" fmla="*/ 4663483 h 6858000"/>
              <a:gd name="connsiteX529" fmla="*/ 5464793 w 7467600"/>
              <a:gd name="connsiteY529" fmla="*/ 4393556 h 6858000"/>
              <a:gd name="connsiteX530" fmla="*/ 5461897 w 7467600"/>
              <a:gd name="connsiteY530" fmla="*/ 4390879 h 6858000"/>
              <a:gd name="connsiteX531" fmla="*/ 4294126 w 7467600"/>
              <a:gd name="connsiteY531" fmla="*/ 3303048 h 6858000"/>
              <a:gd name="connsiteX532" fmla="*/ 4305321 w 7467600"/>
              <a:gd name="connsiteY532" fmla="*/ 3256953 h 6858000"/>
              <a:gd name="connsiteX533" fmla="*/ 4949299 w 7467600"/>
              <a:gd name="connsiteY533" fmla="*/ 3766336 h 6858000"/>
              <a:gd name="connsiteX534" fmla="*/ 5291452 w 7467600"/>
              <a:gd name="connsiteY534" fmla="*/ 4076801 h 6858000"/>
              <a:gd name="connsiteX535" fmla="*/ 5434998 w 7467600"/>
              <a:gd name="connsiteY535" fmla="*/ 4254100 h 6858000"/>
              <a:gd name="connsiteX536" fmla="*/ 5351015 w 7467600"/>
              <a:gd name="connsiteY536" fmla="*/ 3760989 h 6858000"/>
              <a:gd name="connsiteX537" fmla="*/ 5413780 w 7467600"/>
              <a:gd name="connsiteY537" fmla="*/ 2966265 h 6858000"/>
              <a:gd name="connsiteX538" fmla="*/ 5425627 w 7467600"/>
              <a:gd name="connsiteY538" fmla="*/ 2954192 h 6858000"/>
              <a:gd name="connsiteX539" fmla="*/ 6604735 w 7467600"/>
              <a:gd name="connsiteY539" fmla="*/ 2041381 h 6858000"/>
              <a:gd name="connsiteX540" fmla="*/ 7204487 w 7467600"/>
              <a:gd name="connsiteY540" fmla="*/ 2742112 h 6858000"/>
              <a:gd name="connsiteX541" fmla="*/ 7131592 w 7467600"/>
              <a:gd name="connsiteY541" fmla="*/ 2672096 h 6858000"/>
              <a:gd name="connsiteX542" fmla="*/ 6996344 w 7467600"/>
              <a:gd name="connsiteY542" fmla="*/ 2518310 h 6858000"/>
              <a:gd name="connsiteX543" fmla="*/ 6735495 w 7467600"/>
              <a:gd name="connsiteY543" fmla="*/ 2196890 h 6858000"/>
              <a:gd name="connsiteX544" fmla="*/ 6721901 w 7467600"/>
              <a:gd name="connsiteY544" fmla="*/ 2179274 h 6858000"/>
              <a:gd name="connsiteX545" fmla="*/ 6604735 w 7467600"/>
              <a:gd name="connsiteY545" fmla="*/ 2041381 h 6858000"/>
              <a:gd name="connsiteX546" fmla="*/ 6591670 w 7467600"/>
              <a:gd name="connsiteY546" fmla="*/ 1988277 h 6858000"/>
              <a:gd name="connsiteX547" fmla="*/ 6747349 w 7467600"/>
              <a:gd name="connsiteY547" fmla="*/ 2160069 h 6858000"/>
              <a:gd name="connsiteX548" fmla="*/ 6760943 w 7467600"/>
              <a:gd name="connsiteY548" fmla="*/ 2177686 h 6858000"/>
              <a:gd name="connsiteX549" fmla="*/ 7021065 w 7467600"/>
              <a:gd name="connsiteY549" fmla="*/ 2498102 h 6858000"/>
              <a:gd name="connsiteX550" fmla="*/ 7155223 w 7467600"/>
              <a:gd name="connsiteY550" fmla="*/ 2650386 h 6858000"/>
              <a:gd name="connsiteX551" fmla="*/ 7203167 w 7467600"/>
              <a:gd name="connsiteY551" fmla="*/ 2697288 h 6858000"/>
              <a:gd name="connsiteX552" fmla="*/ 6937703 w 7467600"/>
              <a:gd name="connsiteY552" fmla="*/ 2321981 h 6858000"/>
              <a:gd name="connsiteX553" fmla="*/ 6591670 w 7467600"/>
              <a:gd name="connsiteY553" fmla="*/ 1988277 h 6858000"/>
              <a:gd name="connsiteX554" fmla="*/ 5798671 w 7467600"/>
              <a:gd name="connsiteY554" fmla="*/ 1981601 h 6858000"/>
              <a:gd name="connsiteX555" fmla="*/ 5754709 w 7467600"/>
              <a:gd name="connsiteY555" fmla="*/ 2071454 h 6858000"/>
              <a:gd name="connsiteX556" fmla="*/ 5763044 w 7467600"/>
              <a:gd name="connsiteY556" fmla="*/ 2842206 h 6858000"/>
              <a:gd name="connsiteX557" fmla="*/ 5764974 w 7467600"/>
              <a:gd name="connsiteY557" fmla="*/ 2799609 h 6858000"/>
              <a:gd name="connsiteX558" fmla="*/ 5767665 w 7467600"/>
              <a:gd name="connsiteY558" fmla="*/ 2666409 h 6858000"/>
              <a:gd name="connsiteX559" fmla="*/ 5763055 w 7467600"/>
              <a:gd name="connsiteY559" fmla="*/ 2579705 h 6858000"/>
              <a:gd name="connsiteX560" fmla="*/ 5758079 w 7467600"/>
              <a:gd name="connsiteY560" fmla="*/ 2492508 h 6858000"/>
              <a:gd name="connsiteX561" fmla="*/ 5779325 w 7467600"/>
              <a:gd name="connsiteY561" fmla="*/ 2197069 h 6858000"/>
              <a:gd name="connsiteX562" fmla="*/ 5798671 w 7467600"/>
              <a:gd name="connsiteY562" fmla="*/ 1981601 h 6858000"/>
              <a:gd name="connsiteX563" fmla="*/ 5829202 w 7467600"/>
              <a:gd name="connsiteY563" fmla="*/ 1971679 h 6858000"/>
              <a:gd name="connsiteX564" fmla="*/ 5809558 w 7467600"/>
              <a:gd name="connsiteY564" fmla="*/ 2198043 h 6858000"/>
              <a:gd name="connsiteX565" fmla="*/ 5788653 w 7467600"/>
              <a:gd name="connsiteY565" fmla="*/ 2489430 h 6858000"/>
              <a:gd name="connsiteX566" fmla="*/ 5793439 w 7467600"/>
              <a:gd name="connsiteY566" fmla="*/ 2575235 h 6858000"/>
              <a:gd name="connsiteX567" fmla="*/ 5796837 w 7467600"/>
              <a:gd name="connsiteY567" fmla="*/ 2637633 h 6858000"/>
              <a:gd name="connsiteX568" fmla="*/ 5818614 w 7467600"/>
              <a:gd name="connsiteY568" fmla="*/ 2473055 h 6858000"/>
              <a:gd name="connsiteX569" fmla="*/ 5829202 w 7467600"/>
              <a:gd name="connsiteY569" fmla="*/ 1971679 h 6858000"/>
              <a:gd name="connsiteX570" fmla="*/ 5911389 w 7467600"/>
              <a:gd name="connsiteY570" fmla="*/ 1898371 h 6858000"/>
              <a:gd name="connsiteX571" fmla="*/ 6237627 w 7467600"/>
              <a:gd name="connsiteY571" fmla="*/ 2231921 h 6858000"/>
              <a:gd name="connsiteX572" fmla="*/ 5911389 w 7467600"/>
              <a:gd name="connsiteY572" fmla="*/ 1898371 h 6858000"/>
              <a:gd name="connsiteX573" fmla="*/ 6944437 w 7467600"/>
              <a:gd name="connsiteY573" fmla="*/ 1575402 h 6858000"/>
              <a:gd name="connsiteX574" fmla="*/ 6304730 w 7467600"/>
              <a:gd name="connsiteY574" fmla="*/ 1766654 h 6858000"/>
              <a:gd name="connsiteX575" fmla="*/ 6944437 w 7467600"/>
              <a:gd name="connsiteY575" fmla="*/ 1575402 h 6858000"/>
              <a:gd name="connsiteX576" fmla="*/ 7019523 w 7467600"/>
              <a:gd name="connsiteY576" fmla="*/ 1519450 h 6858000"/>
              <a:gd name="connsiteX577" fmla="*/ 6298091 w 7467600"/>
              <a:gd name="connsiteY577" fmla="*/ 1737122 h 6858000"/>
              <a:gd name="connsiteX578" fmla="*/ 7019523 w 7467600"/>
              <a:gd name="connsiteY578" fmla="*/ 1519450 h 6858000"/>
              <a:gd name="connsiteX579" fmla="*/ 2399523 w 7467600"/>
              <a:gd name="connsiteY579" fmla="*/ 1428234 h 6858000"/>
              <a:gd name="connsiteX580" fmla="*/ 2224982 w 7467600"/>
              <a:gd name="connsiteY580" fmla="*/ 1826201 h 6858000"/>
              <a:gd name="connsiteX581" fmla="*/ 2096099 w 7467600"/>
              <a:gd name="connsiteY581" fmla="*/ 2345900 h 6858000"/>
              <a:gd name="connsiteX582" fmla="*/ 2283317 w 7467600"/>
              <a:gd name="connsiteY582" fmla="*/ 1796925 h 6858000"/>
              <a:gd name="connsiteX583" fmla="*/ 2399523 w 7467600"/>
              <a:gd name="connsiteY583" fmla="*/ 1428234 h 6858000"/>
              <a:gd name="connsiteX584" fmla="*/ 2448558 w 7467600"/>
              <a:gd name="connsiteY584" fmla="*/ 1373435 h 6858000"/>
              <a:gd name="connsiteX585" fmla="*/ 2312521 w 7467600"/>
              <a:gd name="connsiteY585" fmla="*/ 1806140 h 6858000"/>
              <a:gd name="connsiteX586" fmla="*/ 2127533 w 7467600"/>
              <a:gd name="connsiteY586" fmla="*/ 2348380 h 6858000"/>
              <a:gd name="connsiteX587" fmla="*/ 2358080 w 7467600"/>
              <a:gd name="connsiteY587" fmla="*/ 1866134 h 6858000"/>
              <a:gd name="connsiteX588" fmla="*/ 2407436 w 7467600"/>
              <a:gd name="connsiteY588" fmla="*/ 1651070 h 6858000"/>
              <a:gd name="connsiteX589" fmla="*/ 2448558 w 7467600"/>
              <a:gd name="connsiteY589" fmla="*/ 1373435 h 6858000"/>
              <a:gd name="connsiteX590" fmla="*/ 278707 w 7467600"/>
              <a:gd name="connsiteY590" fmla="*/ 1352270 h 6858000"/>
              <a:gd name="connsiteX591" fmla="*/ 321570 w 7467600"/>
              <a:gd name="connsiteY591" fmla="*/ 1861610 h 6858000"/>
              <a:gd name="connsiteX592" fmla="*/ 294281 w 7467600"/>
              <a:gd name="connsiteY592" fmla="*/ 1440658 h 6858000"/>
              <a:gd name="connsiteX593" fmla="*/ 278707 w 7467600"/>
              <a:gd name="connsiteY593" fmla="*/ 1352270 h 6858000"/>
              <a:gd name="connsiteX594" fmla="*/ 1423821 w 7467600"/>
              <a:gd name="connsiteY594" fmla="*/ 1351958 h 6858000"/>
              <a:gd name="connsiteX595" fmla="*/ 1638521 w 7467600"/>
              <a:gd name="connsiteY595" fmla="*/ 1908470 h 6858000"/>
              <a:gd name="connsiteX596" fmla="*/ 1754199 w 7467600"/>
              <a:gd name="connsiteY596" fmla="*/ 2149284 h 6858000"/>
              <a:gd name="connsiteX597" fmla="*/ 1908359 w 7467600"/>
              <a:gd name="connsiteY597" fmla="*/ 2364988 h 6858000"/>
              <a:gd name="connsiteX598" fmla="*/ 1647661 w 7467600"/>
              <a:gd name="connsiteY598" fmla="*/ 1825945 h 6858000"/>
              <a:gd name="connsiteX599" fmla="*/ 1423821 w 7467600"/>
              <a:gd name="connsiteY599" fmla="*/ 1351958 h 6858000"/>
              <a:gd name="connsiteX600" fmla="*/ 1431890 w 7467600"/>
              <a:gd name="connsiteY600" fmla="*/ 1306475 h 6858000"/>
              <a:gd name="connsiteX601" fmla="*/ 1507597 w 7467600"/>
              <a:gd name="connsiteY601" fmla="*/ 1446132 h 6858000"/>
              <a:gd name="connsiteX602" fmla="*/ 1674586 w 7467600"/>
              <a:gd name="connsiteY602" fmla="*/ 1813832 h 6858000"/>
              <a:gd name="connsiteX603" fmla="*/ 1815950 w 7467600"/>
              <a:gd name="connsiteY603" fmla="*/ 2128564 h 6858000"/>
              <a:gd name="connsiteX604" fmla="*/ 1984242 w 7467600"/>
              <a:gd name="connsiteY604" fmla="*/ 2430829 h 6858000"/>
              <a:gd name="connsiteX605" fmla="*/ 2014023 w 7467600"/>
              <a:gd name="connsiteY605" fmla="*/ 2450995 h 6858000"/>
              <a:gd name="connsiteX606" fmla="*/ 1747337 w 7467600"/>
              <a:gd name="connsiteY606" fmla="*/ 1855264 h 6858000"/>
              <a:gd name="connsiteX607" fmla="*/ 1533749 w 7467600"/>
              <a:gd name="connsiteY607" fmla="*/ 1478656 h 6858000"/>
              <a:gd name="connsiteX608" fmla="*/ 1431890 w 7467600"/>
              <a:gd name="connsiteY608" fmla="*/ 1306475 h 6858000"/>
              <a:gd name="connsiteX609" fmla="*/ 5052692 w 7467600"/>
              <a:gd name="connsiteY609" fmla="*/ 1292994 h 6858000"/>
              <a:gd name="connsiteX610" fmla="*/ 5200661 w 7467600"/>
              <a:gd name="connsiteY610" fmla="*/ 1635186 h 6858000"/>
              <a:gd name="connsiteX611" fmla="*/ 5297138 w 7467600"/>
              <a:gd name="connsiteY611" fmla="*/ 1906351 h 6858000"/>
              <a:gd name="connsiteX612" fmla="*/ 5052692 w 7467600"/>
              <a:gd name="connsiteY612" fmla="*/ 1292994 h 6858000"/>
              <a:gd name="connsiteX613" fmla="*/ 5009948 w 7467600"/>
              <a:gd name="connsiteY613" fmla="*/ 1273619 h 6858000"/>
              <a:gd name="connsiteX614" fmla="*/ 5121777 w 7467600"/>
              <a:gd name="connsiteY614" fmla="*/ 1654213 h 6858000"/>
              <a:gd name="connsiteX615" fmla="*/ 5293545 w 7467600"/>
              <a:gd name="connsiteY615" fmla="*/ 2072247 h 6858000"/>
              <a:gd name="connsiteX616" fmla="*/ 5294042 w 7467600"/>
              <a:gd name="connsiteY616" fmla="*/ 2065019 h 6858000"/>
              <a:gd name="connsiteX617" fmla="*/ 5171936 w 7467600"/>
              <a:gd name="connsiteY617" fmla="*/ 1647613 h 6858000"/>
              <a:gd name="connsiteX618" fmla="*/ 5009948 w 7467600"/>
              <a:gd name="connsiteY618" fmla="*/ 1273619 h 6858000"/>
              <a:gd name="connsiteX619" fmla="*/ 655236 w 7467600"/>
              <a:gd name="connsiteY619" fmla="*/ 1268632 h 6858000"/>
              <a:gd name="connsiteX620" fmla="*/ 839521 w 7467600"/>
              <a:gd name="connsiteY620" fmla="*/ 1685315 h 6858000"/>
              <a:gd name="connsiteX621" fmla="*/ 1109416 w 7467600"/>
              <a:gd name="connsiteY621" fmla="*/ 2061663 h 6858000"/>
              <a:gd name="connsiteX622" fmla="*/ 1298300 w 7467600"/>
              <a:gd name="connsiteY622" fmla="*/ 2247742 h 6858000"/>
              <a:gd name="connsiteX623" fmla="*/ 1125871 w 7467600"/>
              <a:gd name="connsiteY623" fmla="*/ 1989513 h 6858000"/>
              <a:gd name="connsiteX624" fmla="*/ 981574 w 7467600"/>
              <a:gd name="connsiteY624" fmla="*/ 1783157 h 6858000"/>
              <a:gd name="connsiteX625" fmla="*/ 922198 w 7467600"/>
              <a:gd name="connsiteY625" fmla="*/ 1677437 h 6858000"/>
              <a:gd name="connsiteX626" fmla="*/ 869293 w 7467600"/>
              <a:gd name="connsiteY626" fmla="*/ 1583214 h 6858000"/>
              <a:gd name="connsiteX627" fmla="*/ 751431 w 7467600"/>
              <a:gd name="connsiteY627" fmla="*/ 1405731 h 6858000"/>
              <a:gd name="connsiteX628" fmla="*/ 655236 w 7467600"/>
              <a:gd name="connsiteY628" fmla="*/ 1268632 h 6858000"/>
              <a:gd name="connsiteX629" fmla="*/ 6516292 w 7467600"/>
              <a:gd name="connsiteY629" fmla="*/ 1263064 h 6858000"/>
              <a:gd name="connsiteX630" fmla="*/ 5736320 w 7467600"/>
              <a:gd name="connsiteY630" fmla="*/ 1501803 h 6858000"/>
              <a:gd name="connsiteX631" fmla="*/ 6516292 w 7467600"/>
              <a:gd name="connsiteY631" fmla="*/ 1263064 h 6858000"/>
              <a:gd name="connsiteX632" fmla="*/ 291466 w 7467600"/>
              <a:gd name="connsiteY632" fmla="*/ 1250369 h 6858000"/>
              <a:gd name="connsiteX633" fmla="*/ 323180 w 7467600"/>
              <a:gd name="connsiteY633" fmla="*/ 1435283 h 6858000"/>
              <a:gd name="connsiteX634" fmla="*/ 349381 w 7467600"/>
              <a:gd name="connsiteY634" fmla="*/ 1875041 h 6858000"/>
              <a:gd name="connsiteX635" fmla="*/ 374363 w 7467600"/>
              <a:gd name="connsiteY635" fmla="*/ 1506494 h 6858000"/>
              <a:gd name="connsiteX636" fmla="*/ 302168 w 7467600"/>
              <a:gd name="connsiteY636" fmla="*/ 1274495 h 6858000"/>
              <a:gd name="connsiteX637" fmla="*/ 291466 w 7467600"/>
              <a:gd name="connsiteY637" fmla="*/ 1250369 h 6858000"/>
              <a:gd name="connsiteX638" fmla="*/ 678222 w 7467600"/>
              <a:gd name="connsiteY638" fmla="*/ 1248670 h 6858000"/>
              <a:gd name="connsiteX639" fmla="*/ 775536 w 7467600"/>
              <a:gd name="connsiteY639" fmla="*/ 1388015 h 6858000"/>
              <a:gd name="connsiteX640" fmla="*/ 894529 w 7467600"/>
              <a:gd name="connsiteY640" fmla="*/ 1567739 h 6858000"/>
              <a:gd name="connsiteX641" fmla="*/ 948000 w 7467600"/>
              <a:gd name="connsiteY641" fmla="*/ 1663088 h 6858000"/>
              <a:gd name="connsiteX642" fmla="*/ 1006812 w 7467600"/>
              <a:gd name="connsiteY642" fmla="*/ 1767683 h 6858000"/>
              <a:gd name="connsiteX643" fmla="*/ 1149133 w 7467600"/>
              <a:gd name="connsiteY643" fmla="*/ 1971513 h 6858000"/>
              <a:gd name="connsiteX644" fmla="*/ 1333952 w 7467600"/>
              <a:gd name="connsiteY644" fmla="*/ 2251620 h 6858000"/>
              <a:gd name="connsiteX645" fmla="*/ 1337329 w 7467600"/>
              <a:gd name="connsiteY645" fmla="*/ 2258350 h 6858000"/>
              <a:gd name="connsiteX646" fmla="*/ 1014726 w 7467600"/>
              <a:gd name="connsiteY646" fmla="*/ 1615556 h 6858000"/>
              <a:gd name="connsiteX647" fmla="*/ 678222 w 7467600"/>
              <a:gd name="connsiteY647" fmla="*/ 1248670 h 6858000"/>
              <a:gd name="connsiteX648" fmla="*/ 6691602 w 7467600"/>
              <a:gd name="connsiteY648" fmla="*/ 1140573 h 6858000"/>
              <a:gd name="connsiteX649" fmla="*/ 6571100 w 7467600"/>
              <a:gd name="connsiteY649" fmla="*/ 1183662 h 6858000"/>
              <a:gd name="connsiteX650" fmla="*/ 6241687 w 7467600"/>
              <a:gd name="connsiteY650" fmla="*/ 1257600 h 6858000"/>
              <a:gd name="connsiteX651" fmla="*/ 5693009 w 7467600"/>
              <a:gd name="connsiteY651" fmla="*/ 1478256 h 6858000"/>
              <a:gd name="connsiteX652" fmla="*/ 6548420 w 7467600"/>
              <a:gd name="connsiteY652" fmla="*/ 1214599 h 6858000"/>
              <a:gd name="connsiteX653" fmla="*/ 6605473 w 7467600"/>
              <a:gd name="connsiteY653" fmla="*/ 1184686 h 6858000"/>
              <a:gd name="connsiteX654" fmla="*/ 6691602 w 7467600"/>
              <a:gd name="connsiteY654" fmla="*/ 1140573 h 6858000"/>
              <a:gd name="connsiteX655" fmla="*/ 4002475 w 7467600"/>
              <a:gd name="connsiteY655" fmla="*/ 1037802 h 6858000"/>
              <a:gd name="connsiteX656" fmla="*/ 4000324 w 7467600"/>
              <a:gd name="connsiteY656" fmla="*/ 1039362 h 6858000"/>
              <a:gd name="connsiteX657" fmla="*/ 4002862 w 7467600"/>
              <a:gd name="connsiteY657" fmla="*/ 1042866 h 6858000"/>
              <a:gd name="connsiteX658" fmla="*/ 4002475 w 7467600"/>
              <a:gd name="connsiteY658" fmla="*/ 1037802 h 6858000"/>
              <a:gd name="connsiteX659" fmla="*/ 506322 w 7467600"/>
              <a:gd name="connsiteY659" fmla="*/ 1020997 h 6858000"/>
              <a:gd name="connsiteX660" fmla="*/ 533068 w 7467600"/>
              <a:gd name="connsiteY660" fmla="*/ 1029409 h 6858000"/>
              <a:gd name="connsiteX661" fmla="*/ 1232525 w 7467600"/>
              <a:gd name="connsiteY661" fmla="*/ 1804675 h 6858000"/>
              <a:gd name="connsiteX662" fmla="*/ 1388858 w 7467600"/>
              <a:gd name="connsiteY662" fmla="*/ 2368011 h 6858000"/>
              <a:gd name="connsiteX663" fmla="*/ 1384098 w 7467600"/>
              <a:gd name="connsiteY663" fmla="*/ 2378125 h 6858000"/>
              <a:gd name="connsiteX664" fmla="*/ 1425393 w 7467600"/>
              <a:gd name="connsiteY664" fmla="*/ 2589124 h 6858000"/>
              <a:gd name="connsiteX665" fmla="*/ 1424001 w 7467600"/>
              <a:gd name="connsiteY665" fmla="*/ 2597541 h 6858000"/>
              <a:gd name="connsiteX666" fmla="*/ 2152729 w 7467600"/>
              <a:gd name="connsiteY666" fmla="*/ 2864487 h 6858000"/>
              <a:gd name="connsiteX667" fmla="*/ 2020609 w 7467600"/>
              <a:gd name="connsiteY667" fmla="*/ 2539671 h 6858000"/>
              <a:gd name="connsiteX668" fmla="*/ 2018920 w 7467600"/>
              <a:gd name="connsiteY668" fmla="*/ 2536309 h 6858000"/>
              <a:gd name="connsiteX669" fmla="*/ 1342441 w 7467600"/>
              <a:gd name="connsiteY669" fmla="*/ 1173017 h 6858000"/>
              <a:gd name="connsiteX670" fmla="*/ 1367925 w 7467600"/>
              <a:gd name="connsiteY670" fmla="*/ 1135648 h 6858000"/>
              <a:gd name="connsiteX671" fmla="*/ 1771401 w 7467600"/>
              <a:gd name="connsiteY671" fmla="*/ 1806673 h 6858000"/>
              <a:gd name="connsiteX672" fmla="*/ 1972385 w 7467600"/>
              <a:gd name="connsiteY672" fmla="*/ 2198735 h 6858000"/>
              <a:gd name="connsiteX673" fmla="*/ 2040892 w 7467600"/>
              <a:gd name="connsiteY673" fmla="*/ 2405205 h 6858000"/>
              <a:gd name="connsiteX674" fmla="*/ 2131689 w 7467600"/>
              <a:gd name="connsiteY674" fmla="*/ 1936926 h 6858000"/>
              <a:gd name="connsiteX675" fmla="*/ 2454820 w 7467600"/>
              <a:gd name="connsiteY675" fmla="*/ 1248808 h 6858000"/>
              <a:gd name="connsiteX676" fmla="*/ 2492512 w 7467600"/>
              <a:gd name="connsiteY676" fmla="*/ 1302920 h 6858000"/>
              <a:gd name="connsiteX677" fmla="*/ 2081216 w 7467600"/>
              <a:gd name="connsiteY677" fmla="*/ 2527513 h 6858000"/>
              <a:gd name="connsiteX678" fmla="*/ 2081211 w 7467600"/>
              <a:gd name="connsiteY678" fmla="*/ 2528916 h 6858000"/>
              <a:gd name="connsiteX679" fmla="*/ 2199067 w 7467600"/>
              <a:gd name="connsiteY679" fmla="*/ 2884061 h 6858000"/>
              <a:gd name="connsiteX680" fmla="*/ 3192586 w 7467600"/>
              <a:gd name="connsiteY680" fmla="*/ 3411496 h 6858000"/>
              <a:gd name="connsiteX681" fmla="*/ 3182620 w 7467600"/>
              <a:gd name="connsiteY681" fmla="*/ 3483279 h 6858000"/>
              <a:gd name="connsiteX682" fmla="*/ 2435119 w 7467600"/>
              <a:gd name="connsiteY682" fmla="*/ 3080173 h 6858000"/>
              <a:gd name="connsiteX683" fmla="*/ 2410152 w 7467600"/>
              <a:gd name="connsiteY683" fmla="*/ 3063751 h 6858000"/>
              <a:gd name="connsiteX684" fmla="*/ 2408099 w 7467600"/>
              <a:gd name="connsiteY684" fmla="*/ 3064403 h 6858000"/>
              <a:gd name="connsiteX685" fmla="*/ 2407218 w 7467600"/>
              <a:gd name="connsiteY685" fmla="*/ 3070324 h 6858000"/>
              <a:gd name="connsiteX686" fmla="*/ 2380138 w 7467600"/>
              <a:gd name="connsiteY686" fmla="*/ 3099341 h 6858000"/>
              <a:gd name="connsiteX687" fmla="*/ 1765923 w 7467600"/>
              <a:gd name="connsiteY687" fmla="*/ 3581043 h 6858000"/>
              <a:gd name="connsiteX688" fmla="*/ 1702258 w 7467600"/>
              <a:gd name="connsiteY688" fmla="*/ 3612286 h 6858000"/>
              <a:gd name="connsiteX689" fmla="*/ 1538370 w 7467600"/>
              <a:gd name="connsiteY689" fmla="*/ 3811804 h 6858000"/>
              <a:gd name="connsiteX690" fmla="*/ 542867 w 7467600"/>
              <a:gd name="connsiteY690" fmla="*/ 4944092 h 6858000"/>
              <a:gd name="connsiteX691" fmla="*/ 515800 w 7467600"/>
              <a:gd name="connsiteY691" fmla="*/ 4862180 h 6858000"/>
              <a:gd name="connsiteX692" fmla="*/ 909145 w 7467600"/>
              <a:gd name="connsiteY692" fmla="*/ 4199225 h 6858000"/>
              <a:gd name="connsiteX693" fmla="*/ 1214067 w 7467600"/>
              <a:gd name="connsiteY693" fmla="*/ 3908561 h 6858000"/>
              <a:gd name="connsiteX694" fmla="*/ 640967 w 7467600"/>
              <a:gd name="connsiteY694" fmla="*/ 4105601 h 6858000"/>
              <a:gd name="connsiteX695" fmla="*/ 112563 w 7467600"/>
              <a:gd name="connsiteY695" fmla="*/ 4396952 h 6858000"/>
              <a:gd name="connsiteX696" fmla="*/ 0 w 7467600"/>
              <a:gd name="connsiteY696" fmla="*/ 4466006 h 6858000"/>
              <a:gd name="connsiteX697" fmla="*/ 0 w 7467600"/>
              <a:gd name="connsiteY697" fmla="*/ 4233763 h 6858000"/>
              <a:gd name="connsiteX698" fmla="*/ 36881 w 7467600"/>
              <a:gd name="connsiteY698" fmla="*/ 4200118 h 6858000"/>
              <a:gd name="connsiteX699" fmla="*/ 910534 w 7467600"/>
              <a:gd name="connsiteY699" fmla="*/ 3629753 h 6858000"/>
              <a:gd name="connsiteX700" fmla="*/ 1578717 w 7467600"/>
              <a:gd name="connsiteY700" fmla="*/ 3575982 h 6858000"/>
              <a:gd name="connsiteX701" fmla="*/ 2338780 w 7467600"/>
              <a:gd name="connsiteY701" fmla="*/ 3033725 h 6858000"/>
              <a:gd name="connsiteX702" fmla="*/ 1807991 w 7467600"/>
              <a:gd name="connsiteY702" fmla="*/ 2807184 h 6858000"/>
              <a:gd name="connsiteX703" fmla="*/ 1416358 w 7467600"/>
              <a:gd name="connsiteY703" fmla="*/ 3112571 h 6858000"/>
              <a:gd name="connsiteX704" fmla="*/ 939066 w 7467600"/>
              <a:gd name="connsiteY704" fmla="*/ 3378798 h 6858000"/>
              <a:gd name="connsiteX705" fmla="*/ 115099 w 7467600"/>
              <a:gd name="connsiteY705" fmla="*/ 3607650 h 6858000"/>
              <a:gd name="connsiteX706" fmla="*/ 97284 w 7467600"/>
              <a:gd name="connsiteY706" fmla="*/ 3520393 h 6858000"/>
              <a:gd name="connsiteX707" fmla="*/ 922050 w 7467600"/>
              <a:gd name="connsiteY707" fmla="*/ 3074867 h 6858000"/>
              <a:gd name="connsiteX708" fmla="*/ 1405265 w 7467600"/>
              <a:gd name="connsiteY708" fmla="*/ 3016319 h 6858000"/>
              <a:gd name="connsiteX709" fmla="*/ 1407512 w 7467600"/>
              <a:gd name="connsiteY709" fmla="*/ 3018001 h 6858000"/>
              <a:gd name="connsiteX710" fmla="*/ 1726266 w 7467600"/>
              <a:gd name="connsiteY710" fmla="*/ 2777274 h 6858000"/>
              <a:gd name="connsiteX711" fmla="*/ 625390 w 7467600"/>
              <a:gd name="connsiteY711" fmla="*/ 2514541 h 6858000"/>
              <a:gd name="connsiteX712" fmla="*/ 619799 w 7467600"/>
              <a:gd name="connsiteY712" fmla="*/ 2527180 h 6858000"/>
              <a:gd name="connsiteX713" fmla="*/ 310030 w 7467600"/>
              <a:gd name="connsiteY713" fmla="*/ 2771818 h 6858000"/>
              <a:gd name="connsiteX714" fmla="*/ 173877 w 7467600"/>
              <a:gd name="connsiteY714" fmla="*/ 2937056 h 6858000"/>
              <a:gd name="connsiteX715" fmla="*/ 77889 w 7467600"/>
              <a:gd name="connsiteY715" fmla="*/ 3138440 h 6858000"/>
              <a:gd name="connsiteX716" fmla="*/ 0 w 7467600"/>
              <a:gd name="connsiteY716" fmla="*/ 3271395 h 6858000"/>
              <a:gd name="connsiteX717" fmla="*/ 0 w 7467600"/>
              <a:gd name="connsiteY717" fmla="*/ 3153002 h 6858000"/>
              <a:gd name="connsiteX718" fmla="*/ 2386 w 7467600"/>
              <a:gd name="connsiteY718" fmla="*/ 3149203 h 6858000"/>
              <a:gd name="connsiteX719" fmla="*/ 89753 w 7467600"/>
              <a:gd name="connsiteY719" fmla="*/ 2987702 h 6858000"/>
              <a:gd name="connsiteX720" fmla="*/ 76869 w 7467600"/>
              <a:gd name="connsiteY720" fmla="*/ 3005404 h 6858000"/>
              <a:gd name="connsiteX721" fmla="*/ 32049 w 7467600"/>
              <a:gd name="connsiteY721" fmla="*/ 3065814 h 6858000"/>
              <a:gd name="connsiteX722" fmla="*/ 0 w 7467600"/>
              <a:gd name="connsiteY722" fmla="*/ 3108744 h 6858000"/>
              <a:gd name="connsiteX723" fmla="*/ 0 w 7467600"/>
              <a:gd name="connsiteY723" fmla="*/ 3058059 h 6858000"/>
              <a:gd name="connsiteX724" fmla="*/ 7610 w 7467600"/>
              <a:gd name="connsiteY724" fmla="*/ 3047889 h 6858000"/>
              <a:gd name="connsiteX725" fmla="*/ 52419 w 7467600"/>
              <a:gd name="connsiteY725" fmla="*/ 2987479 h 6858000"/>
              <a:gd name="connsiteX726" fmla="*/ 59142 w 7467600"/>
              <a:gd name="connsiteY726" fmla="*/ 2978488 h 6858000"/>
              <a:gd name="connsiteX727" fmla="*/ 0 w 7467600"/>
              <a:gd name="connsiteY727" fmla="*/ 3015334 h 6858000"/>
              <a:gd name="connsiteX728" fmla="*/ 0 w 7467600"/>
              <a:gd name="connsiteY728" fmla="*/ 2914286 h 6858000"/>
              <a:gd name="connsiteX729" fmla="*/ 36383 w 7467600"/>
              <a:gd name="connsiteY729" fmla="*/ 2901128 h 6858000"/>
              <a:gd name="connsiteX730" fmla="*/ 156329 w 7467600"/>
              <a:gd name="connsiteY730" fmla="*/ 2840533 h 6858000"/>
              <a:gd name="connsiteX731" fmla="*/ 358355 w 7467600"/>
              <a:gd name="connsiteY731" fmla="*/ 2620471 h 6858000"/>
              <a:gd name="connsiteX732" fmla="*/ 510577 w 7467600"/>
              <a:gd name="connsiteY732" fmla="*/ 2501244 h 6858000"/>
              <a:gd name="connsiteX733" fmla="*/ 211967 w 7467600"/>
              <a:gd name="connsiteY733" fmla="*/ 2479171 h 6858000"/>
              <a:gd name="connsiteX734" fmla="*/ 0 w 7467600"/>
              <a:gd name="connsiteY734" fmla="*/ 2476398 h 6858000"/>
              <a:gd name="connsiteX735" fmla="*/ 0 w 7467600"/>
              <a:gd name="connsiteY735" fmla="*/ 2389189 h 6858000"/>
              <a:gd name="connsiteX736" fmla="*/ 103062 w 7467600"/>
              <a:gd name="connsiteY736" fmla="*/ 2389518 h 6858000"/>
              <a:gd name="connsiteX737" fmla="*/ 510734 w 7467600"/>
              <a:gd name="connsiteY737" fmla="*/ 2416201 h 6858000"/>
              <a:gd name="connsiteX738" fmla="*/ 279257 w 7467600"/>
              <a:gd name="connsiteY738" fmla="*/ 2092102 h 6858000"/>
              <a:gd name="connsiteX739" fmla="*/ 65265 w 7467600"/>
              <a:gd name="connsiteY739" fmla="*/ 2006049 h 6858000"/>
              <a:gd name="connsiteX740" fmla="*/ 0 w 7467600"/>
              <a:gd name="connsiteY740" fmla="*/ 1982532 h 6858000"/>
              <a:gd name="connsiteX741" fmla="*/ 0 w 7467600"/>
              <a:gd name="connsiteY741" fmla="*/ 1912789 h 6858000"/>
              <a:gd name="connsiteX742" fmla="*/ 97460 w 7467600"/>
              <a:gd name="connsiteY742" fmla="*/ 1953725 h 6858000"/>
              <a:gd name="connsiteX743" fmla="*/ 221272 w 7467600"/>
              <a:gd name="connsiteY743" fmla="*/ 1980766 h 6858000"/>
              <a:gd name="connsiteX744" fmla="*/ 116765 w 7467600"/>
              <a:gd name="connsiteY744" fmla="*/ 1911033 h 6858000"/>
              <a:gd name="connsiteX745" fmla="*/ 16405 w 7467600"/>
              <a:gd name="connsiteY745" fmla="*/ 1803412 h 6858000"/>
              <a:gd name="connsiteX746" fmla="*/ 0 w 7467600"/>
              <a:gd name="connsiteY746" fmla="*/ 1784777 h 6858000"/>
              <a:gd name="connsiteX747" fmla="*/ 0 w 7467600"/>
              <a:gd name="connsiteY747" fmla="*/ 1740082 h 6858000"/>
              <a:gd name="connsiteX748" fmla="*/ 39394 w 7467600"/>
              <a:gd name="connsiteY748" fmla="*/ 1784856 h 6858000"/>
              <a:gd name="connsiteX749" fmla="*/ 135813 w 7467600"/>
              <a:gd name="connsiteY749" fmla="*/ 1888838 h 6858000"/>
              <a:gd name="connsiteX750" fmla="*/ 242575 w 7467600"/>
              <a:gd name="connsiteY750" fmla="*/ 1958841 h 6858000"/>
              <a:gd name="connsiteX751" fmla="*/ 82197 w 7467600"/>
              <a:gd name="connsiteY751" fmla="*/ 1754826 h 6858000"/>
              <a:gd name="connsiteX752" fmla="*/ 0 w 7467600"/>
              <a:gd name="connsiteY752" fmla="*/ 1679650 h 6858000"/>
              <a:gd name="connsiteX753" fmla="*/ 0 w 7467600"/>
              <a:gd name="connsiteY753" fmla="*/ 1602463 h 6858000"/>
              <a:gd name="connsiteX754" fmla="*/ 84689 w 7467600"/>
              <a:gd name="connsiteY754" fmla="*/ 1677442 h 6858000"/>
              <a:gd name="connsiteX755" fmla="*/ 298437 w 7467600"/>
              <a:gd name="connsiteY755" fmla="*/ 1968019 h 6858000"/>
              <a:gd name="connsiteX756" fmla="*/ 227269 w 7467600"/>
              <a:gd name="connsiteY756" fmla="*/ 1114064 h 6858000"/>
              <a:gd name="connsiteX757" fmla="*/ 248003 w 7467600"/>
              <a:gd name="connsiteY757" fmla="*/ 1089613 h 6858000"/>
              <a:gd name="connsiteX758" fmla="*/ 427020 w 7467600"/>
              <a:gd name="connsiteY758" fmla="*/ 1619803 h 6858000"/>
              <a:gd name="connsiteX759" fmla="*/ 340345 w 7467600"/>
              <a:gd name="connsiteY759" fmla="*/ 2027739 h 6858000"/>
              <a:gd name="connsiteX760" fmla="*/ 360865 w 7467600"/>
              <a:gd name="connsiteY760" fmla="*/ 2044827 h 6858000"/>
              <a:gd name="connsiteX761" fmla="*/ 560414 w 7467600"/>
              <a:gd name="connsiteY761" fmla="*/ 2421457 h 6858000"/>
              <a:gd name="connsiteX762" fmla="*/ 1359703 w 7467600"/>
              <a:gd name="connsiteY762" fmla="*/ 2578554 h 6858000"/>
              <a:gd name="connsiteX763" fmla="*/ 1359422 w 7467600"/>
              <a:gd name="connsiteY763" fmla="*/ 2577994 h 6858000"/>
              <a:gd name="connsiteX764" fmla="*/ 828701 w 7467600"/>
              <a:gd name="connsiteY764" fmla="*/ 1839520 h 6858000"/>
              <a:gd name="connsiteX765" fmla="*/ 494427 w 7467600"/>
              <a:gd name="connsiteY765" fmla="*/ 1092333 h 6858000"/>
              <a:gd name="connsiteX766" fmla="*/ 506322 w 7467600"/>
              <a:gd name="connsiteY766" fmla="*/ 1020997 h 6858000"/>
              <a:gd name="connsiteX767" fmla="*/ 4570198 w 7467600"/>
              <a:gd name="connsiteY767" fmla="*/ 978081 h 6858000"/>
              <a:gd name="connsiteX768" fmla="*/ 4523691 w 7467600"/>
              <a:gd name="connsiteY768" fmla="*/ 1127776 h 6858000"/>
              <a:gd name="connsiteX769" fmla="*/ 4509875 w 7467600"/>
              <a:gd name="connsiteY769" fmla="*/ 1167552 h 6858000"/>
              <a:gd name="connsiteX770" fmla="*/ 4478168 w 7467600"/>
              <a:gd name="connsiteY770" fmla="*/ 1260735 h 6858000"/>
              <a:gd name="connsiteX771" fmla="*/ 4409309 w 7467600"/>
              <a:gd name="connsiteY771" fmla="*/ 1666996 h 6858000"/>
              <a:gd name="connsiteX772" fmla="*/ 4370031 w 7467600"/>
              <a:gd name="connsiteY772" fmla="*/ 1955666 h 6858000"/>
              <a:gd name="connsiteX773" fmla="*/ 4570198 w 7467600"/>
              <a:gd name="connsiteY773" fmla="*/ 978081 h 6858000"/>
              <a:gd name="connsiteX774" fmla="*/ 4557898 w 7467600"/>
              <a:gd name="connsiteY774" fmla="*/ 900011 h 6858000"/>
              <a:gd name="connsiteX775" fmla="*/ 4344840 w 7467600"/>
              <a:gd name="connsiteY775" fmla="*/ 1922038 h 6858000"/>
              <a:gd name="connsiteX776" fmla="*/ 4378710 w 7467600"/>
              <a:gd name="connsiteY776" fmla="*/ 1665516 h 6858000"/>
              <a:gd name="connsiteX777" fmla="*/ 4448798 w 7467600"/>
              <a:gd name="connsiteY777" fmla="*/ 1253024 h 6858000"/>
              <a:gd name="connsiteX778" fmla="*/ 4480315 w 7467600"/>
              <a:gd name="connsiteY778" fmla="*/ 1158454 h 6858000"/>
              <a:gd name="connsiteX779" fmla="*/ 4494133 w 7467600"/>
              <a:gd name="connsiteY779" fmla="*/ 1118676 h 6858000"/>
              <a:gd name="connsiteX780" fmla="*/ 4557898 w 7467600"/>
              <a:gd name="connsiteY780" fmla="*/ 900011 h 6858000"/>
              <a:gd name="connsiteX781" fmla="*/ 5870151 w 7467600"/>
              <a:gd name="connsiteY781" fmla="*/ 898890 h 6858000"/>
              <a:gd name="connsiteX782" fmla="*/ 5861335 w 7467600"/>
              <a:gd name="connsiteY782" fmla="*/ 899177 h 6858000"/>
              <a:gd name="connsiteX783" fmla="*/ 5843702 w 7467600"/>
              <a:gd name="connsiteY783" fmla="*/ 899748 h 6858000"/>
              <a:gd name="connsiteX784" fmla="*/ 5651107 w 7467600"/>
              <a:gd name="connsiteY784" fmla="*/ 920306 h 6858000"/>
              <a:gd name="connsiteX785" fmla="*/ 5459407 w 7467600"/>
              <a:gd name="connsiteY785" fmla="*/ 940975 h 6858000"/>
              <a:gd name="connsiteX786" fmla="*/ 5374846 w 7467600"/>
              <a:gd name="connsiteY786" fmla="*/ 941988 h 6858000"/>
              <a:gd name="connsiteX787" fmla="*/ 5256105 w 7467600"/>
              <a:gd name="connsiteY787" fmla="*/ 945632 h 6858000"/>
              <a:gd name="connsiteX788" fmla="*/ 5107071 w 7467600"/>
              <a:gd name="connsiteY788" fmla="*/ 969720 h 6858000"/>
              <a:gd name="connsiteX789" fmla="*/ 4998681 w 7467600"/>
              <a:gd name="connsiteY789" fmla="*/ 988771 h 6858000"/>
              <a:gd name="connsiteX790" fmla="*/ 5870151 w 7467600"/>
              <a:gd name="connsiteY790" fmla="*/ 898890 h 6858000"/>
              <a:gd name="connsiteX791" fmla="*/ 5504425 w 7467600"/>
              <a:gd name="connsiteY791" fmla="*/ 848067 h 6858000"/>
              <a:gd name="connsiteX792" fmla="*/ 4968849 w 7467600"/>
              <a:gd name="connsiteY792" fmla="*/ 962318 h 6858000"/>
              <a:gd name="connsiteX793" fmla="*/ 5104039 w 7467600"/>
              <a:gd name="connsiteY793" fmla="*/ 940634 h 6858000"/>
              <a:gd name="connsiteX794" fmla="*/ 5256311 w 7467600"/>
              <a:gd name="connsiteY794" fmla="*/ 916490 h 6858000"/>
              <a:gd name="connsiteX795" fmla="*/ 5377381 w 7467600"/>
              <a:gd name="connsiteY795" fmla="*/ 912671 h 6858000"/>
              <a:gd name="connsiteX796" fmla="*/ 5460148 w 7467600"/>
              <a:gd name="connsiteY796" fmla="*/ 911442 h 6858000"/>
              <a:gd name="connsiteX797" fmla="*/ 5648971 w 7467600"/>
              <a:gd name="connsiteY797" fmla="*/ 891331 h 6858000"/>
              <a:gd name="connsiteX798" fmla="*/ 5844807 w 7467600"/>
              <a:gd name="connsiteY798" fmla="*/ 870718 h 6858000"/>
              <a:gd name="connsiteX799" fmla="*/ 5862975 w 7467600"/>
              <a:gd name="connsiteY799" fmla="*/ 869756 h 6858000"/>
              <a:gd name="connsiteX800" fmla="*/ 5920887 w 7467600"/>
              <a:gd name="connsiteY800" fmla="*/ 865929 h 6858000"/>
              <a:gd name="connsiteX801" fmla="*/ 5504425 w 7467600"/>
              <a:gd name="connsiteY801" fmla="*/ 848067 h 6858000"/>
              <a:gd name="connsiteX802" fmla="*/ 3607114 w 7467600"/>
              <a:gd name="connsiteY802" fmla="*/ 467441 h 6858000"/>
              <a:gd name="connsiteX803" fmla="*/ 3296242 w 7467600"/>
              <a:gd name="connsiteY803" fmla="*/ 807991 h 6858000"/>
              <a:gd name="connsiteX804" fmla="*/ 3174674 w 7467600"/>
              <a:gd name="connsiteY804" fmla="*/ 919759 h 6858000"/>
              <a:gd name="connsiteX805" fmla="*/ 3042978 w 7467600"/>
              <a:gd name="connsiteY805" fmla="*/ 1054894 h 6858000"/>
              <a:gd name="connsiteX806" fmla="*/ 2968914 w 7467600"/>
              <a:gd name="connsiteY806" fmla="*/ 1133756 h 6858000"/>
              <a:gd name="connsiteX807" fmla="*/ 3103823 w 7467600"/>
              <a:gd name="connsiteY807" fmla="*/ 1026814 h 6858000"/>
              <a:gd name="connsiteX808" fmla="*/ 3607114 w 7467600"/>
              <a:gd name="connsiteY808" fmla="*/ 467441 h 6858000"/>
              <a:gd name="connsiteX809" fmla="*/ 3744487 w 7467600"/>
              <a:gd name="connsiteY809" fmla="*/ 383136 h 6858000"/>
              <a:gd name="connsiteX810" fmla="*/ 3970213 w 7467600"/>
              <a:gd name="connsiteY810" fmla="*/ 995559 h 6858000"/>
              <a:gd name="connsiteX811" fmla="*/ 3744487 w 7467600"/>
              <a:gd name="connsiteY811" fmla="*/ 383136 h 6858000"/>
              <a:gd name="connsiteX812" fmla="*/ 3624562 w 7467600"/>
              <a:gd name="connsiteY812" fmla="*/ 367041 h 6858000"/>
              <a:gd name="connsiteX813" fmla="*/ 3489712 w 7467600"/>
              <a:gd name="connsiteY813" fmla="*/ 485386 h 6858000"/>
              <a:gd name="connsiteX814" fmla="*/ 3182994 w 7467600"/>
              <a:gd name="connsiteY814" fmla="*/ 828265 h 6858000"/>
              <a:gd name="connsiteX815" fmla="*/ 2892114 w 7467600"/>
              <a:gd name="connsiteY815" fmla="*/ 1172635 h 6858000"/>
              <a:gd name="connsiteX816" fmla="*/ 3021459 w 7467600"/>
              <a:gd name="connsiteY816" fmla="*/ 1035385 h 6858000"/>
              <a:gd name="connsiteX817" fmla="*/ 3153873 w 7467600"/>
              <a:gd name="connsiteY817" fmla="*/ 898971 h 6858000"/>
              <a:gd name="connsiteX818" fmla="*/ 3276511 w 7467600"/>
              <a:gd name="connsiteY818" fmla="*/ 786423 h 6858000"/>
              <a:gd name="connsiteX819" fmla="*/ 3584154 w 7467600"/>
              <a:gd name="connsiteY819" fmla="*/ 448218 h 6858000"/>
              <a:gd name="connsiteX820" fmla="*/ 3624562 w 7467600"/>
              <a:gd name="connsiteY820" fmla="*/ 367041 h 6858000"/>
              <a:gd name="connsiteX821" fmla="*/ 3766672 w 7467600"/>
              <a:gd name="connsiteY821" fmla="*/ 359429 h 6858000"/>
              <a:gd name="connsiteX822" fmla="*/ 3996338 w 7467600"/>
              <a:gd name="connsiteY822" fmla="*/ 968237 h 6858000"/>
              <a:gd name="connsiteX823" fmla="*/ 3766672 w 7467600"/>
              <a:gd name="connsiteY823" fmla="*/ 359429 h 6858000"/>
              <a:gd name="connsiteX824" fmla="*/ 5805386 w 7467600"/>
              <a:gd name="connsiteY824" fmla="*/ 239240 h 6858000"/>
              <a:gd name="connsiteX825" fmla="*/ 5736947 w 7467600"/>
              <a:gd name="connsiteY825" fmla="*/ 261367 h 6858000"/>
              <a:gd name="connsiteX826" fmla="*/ 5427012 w 7467600"/>
              <a:gd name="connsiteY826" fmla="*/ 311272 h 6858000"/>
              <a:gd name="connsiteX827" fmla="*/ 5147818 w 7467600"/>
              <a:gd name="connsiteY827" fmla="*/ 322112 h 6858000"/>
              <a:gd name="connsiteX828" fmla="*/ 5060854 w 7467600"/>
              <a:gd name="connsiteY828" fmla="*/ 311882 h 6858000"/>
              <a:gd name="connsiteX829" fmla="*/ 4945989 w 7467600"/>
              <a:gd name="connsiteY829" fmla="*/ 300516 h 6858000"/>
              <a:gd name="connsiteX830" fmla="*/ 5410479 w 7467600"/>
              <a:gd name="connsiteY830" fmla="*/ 348434 h 6858000"/>
              <a:gd name="connsiteX831" fmla="*/ 5805386 w 7467600"/>
              <a:gd name="connsiteY831" fmla="*/ 239240 h 6858000"/>
              <a:gd name="connsiteX832" fmla="*/ 5905192 w 7467600"/>
              <a:gd name="connsiteY832" fmla="*/ 163079 h 6858000"/>
              <a:gd name="connsiteX833" fmla="*/ 5865655 w 7467600"/>
              <a:gd name="connsiteY833" fmla="*/ 171901 h 6858000"/>
              <a:gd name="connsiteX834" fmla="*/ 5259740 w 7467600"/>
              <a:gd name="connsiteY834" fmla="*/ 257013 h 6858000"/>
              <a:gd name="connsiteX835" fmla="*/ 5208466 w 7467600"/>
              <a:gd name="connsiteY835" fmla="*/ 257550 h 6858000"/>
              <a:gd name="connsiteX836" fmla="*/ 4980204 w 7467600"/>
              <a:gd name="connsiteY836" fmla="*/ 271903 h 6858000"/>
              <a:gd name="connsiteX837" fmla="*/ 5068068 w 7467600"/>
              <a:gd name="connsiteY837" fmla="*/ 282244 h 6858000"/>
              <a:gd name="connsiteX838" fmla="*/ 5153231 w 7467600"/>
              <a:gd name="connsiteY838" fmla="*/ 292240 h 6858000"/>
              <a:gd name="connsiteX839" fmla="*/ 5426491 w 7467600"/>
              <a:gd name="connsiteY839" fmla="*/ 281128 h 6858000"/>
              <a:gd name="connsiteX840" fmla="*/ 5731212 w 7467600"/>
              <a:gd name="connsiteY840" fmla="*/ 231951 h 6858000"/>
              <a:gd name="connsiteX841" fmla="*/ 5905192 w 7467600"/>
              <a:gd name="connsiteY841" fmla="*/ 163079 h 6858000"/>
              <a:gd name="connsiteX842" fmla="*/ 5944437 w 7467600"/>
              <a:gd name="connsiteY842" fmla="*/ 113829 h 6858000"/>
              <a:gd name="connsiteX843" fmla="*/ 5825032 w 7467600"/>
              <a:gd name="connsiteY843" fmla="*/ 146405 h 6858000"/>
              <a:gd name="connsiteX844" fmla="*/ 4955599 w 7467600"/>
              <a:gd name="connsiteY844" fmla="*/ 247008 h 6858000"/>
              <a:gd name="connsiteX845" fmla="*/ 5210104 w 7467600"/>
              <a:gd name="connsiteY845" fmla="*/ 228123 h 6858000"/>
              <a:gd name="connsiteX846" fmla="*/ 5261015 w 7467600"/>
              <a:gd name="connsiteY846" fmla="*/ 227087 h 6858000"/>
              <a:gd name="connsiteX847" fmla="*/ 5861181 w 7467600"/>
              <a:gd name="connsiteY847" fmla="*/ 143093 h 6858000"/>
              <a:gd name="connsiteX848" fmla="*/ 5961252 w 7467600"/>
              <a:gd name="connsiteY848" fmla="*/ 114820 h 6858000"/>
              <a:gd name="connsiteX849" fmla="*/ 5944437 w 7467600"/>
              <a:gd name="connsiteY849" fmla="*/ 113829 h 6858000"/>
              <a:gd name="connsiteX850" fmla="*/ 3882765 w 7467600"/>
              <a:gd name="connsiteY850" fmla="*/ 0 h 6858000"/>
              <a:gd name="connsiteX851" fmla="*/ 3995099 w 7467600"/>
              <a:gd name="connsiteY851" fmla="*/ 0 h 6858000"/>
              <a:gd name="connsiteX852" fmla="*/ 4163818 w 7467600"/>
              <a:gd name="connsiteY852" fmla="*/ 234104 h 6858000"/>
              <a:gd name="connsiteX853" fmla="*/ 4172099 w 7467600"/>
              <a:gd name="connsiteY853" fmla="*/ 234207 h 6858000"/>
              <a:gd name="connsiteX854" fmla="*/ 4784282 w 7467600"/>
              <a:gd name="connsiteY854" fmla="*/ 276561 h 6858000"/>
              <a:gd name="connsiteX855" fmla="*/ 4801687 w 7467600"/>
              <a:gd name="connsiteY855" fmla="*/ 267764 h 6858000"/>
              <a:gd name="connsiteX856" fmla="*/ 6082788 w 7467600"/>
              <a:gd name="connsiteY856" fmla="*/ 64119 h 6858000"/>
              <a:gd name="connsiteX857" fmla="*/ 6099442 w 7467600"/>
              <a:gd name="connsiteY857" fmla="*/ 82568 h 6858000"/>
              <a:gd name="connsiteX858" fmla="*/ 4804137 w 7467600"/>
              <a:gd name="connsiteY858" fmla="*/ 320931 h 6858000"/>
              <a:gd name="connsiteX859" fmla="*/ 4227047 w 7467600"/>
              <a:gd name="connsiteY859" fmla="*/ 313415 h 6858000"/>
              <a:gd name="connsiteX860" fmla="*/ 4346041 w 7467600"/>
              <a:gd name="connsiteY860" fmla="*/ 456086 h 6858000"/>
              <a:gd name="connsiteX861" fmla="*/ 4870967 w 7467600"/>
              <a:gd name="connsiteY861" fmla="*/ 963061 h 6858000"/>
              <a:gd name="connsiteX862" fmla="*/ 4889647 w 7467600"/>
              <a:gd name="connsiteY862" fmla="*/ 957147 h 6858000"/>
              <a:gd name="connsiteX863" fmla="*/ 5422504 w 7467600"/>
              <a:gd name="connsiteY863" fmla="*/ 805191 h 6858000"/>
              <a:gd name="connsiteX864" fmla="*/ 6087656 w 7467600"/>
              <a:gd name="connsiteY864" fmla="*/ 826703 h 6858000"/>
              <a:gd name="connsiteX865" fmla="*/ 6058717 w 7467600"/>
              <a:gd name="connsiteY865" fmla="*/ 865992 h 6858000"/>
              <a:gd name="connsiteX866" fmla="*/ 4974153 w 7467600"/>
              <a:gd name="connsiteY866" fmla="*/ 1045456 h 6858000"/>
              <a:gd name="connsiteX867" fmla="*/ 5627835 w 7467600"/>
              <a:gd name="connsiteY867" fmla="*/ 1472077 h 6858000"/>
              <a:gd name="connsiteX868" fmla="*/ 5629817 w 7467600"/>
              <a:gd name="connsiteY868" fmla="*/ 1471412 h 6858000"/>
              <a:gd name="connsiteX869" fmla="*/ 5634124 w 7467600"/>
              <a:gd name="connsiteY869" fmla="*/ 1470572 h 6858000"/>
              <a:gd name="connsiteX870" fmla="*/ 5755832 w 7467600"/>
              <a:gd name="connsiteY870" fmla="*/ 1383886 h 6858000"/>
              <a:gd name="connsiteX871" fmla="*/ 6014186 w 7467600"/>
              <a:gd name="connsiteY871" fmla="*/ 1279799 h 6858000"/>
              <a:gd name="connsiteX872" fmla="*/ 6901619 w 7467600"/>
              <a:gd name="connsiteY872" fmla="*/ 1047874 h 6858000"/>
              <a:gd name="connsiteX873" fmla="*/ 6931566 w 7467600"/>
              <a:gd name="connsiteY873" fmla="*/ 1062034 h 6858000"/>
              <a:gd name="connsiteX874" fmla="*/ 5790982 w 7467600"/>
              <a:gd name="connsiteY874" fmla="*/ 1561380 h 6858000"/>
              <a:gd name="connsiteX875" fmla="*/ 6188971 w 7467600"/>
              <a:gd name="connsiteY875" fmla="*/ 1755168 h 6858000"/>
              <a:gd name="connsiteX876" fmla="*/ 6202446 w 7467600"/>
              <a:gd name="connsiteY876" fmla="*/ 1752268 h 6858000"/>
              <a:gd name="connsiteX877" fmla="*/ 7179560 w 7467600"/>
              <a:gd name="connsiteY877" fmla="*/ 1467551 h 6858000"/>
              <a:gd name="connsiteX878" fmla="*/ 7158730 w 7467600"/>
              <a:gd name="connsiteY878" fmla="*/ 1507835 h 6858000"/>
              <a:gd name="connsiteX879" fmla="*/ 6326959 w 7467600"/>
              <a:gd name="connsiteY879" fmla="*/ 1817686 h 6858000"/>
              <a:gd name="connsiteX880" fmla="*/ 6537433 w 7467600"/>
              <a:gd name="connsiteY880" fmla="*/ 1907790 h 6858000"/>
              <a:gd name="connsiteX881" fmla="*/ 6550221 w 7467600"/>
              <a:gd name="connsiteY881" fmla="*/ 1910729 h 6858000"/>
              <a:gd name="connsiteX882" fmla="*/ 6964438 w 7467600"/>
              <a:gd name="connsiteY882" fmla="*/ 2209505 h 6858000"/>
              <a:gd name="connsiteX883" fmla="*/ 7367862 w 7467600"/>
              <a:gd name="connsiteY883" fmla="*/ 2806833 h 6858000"/>
              <a:gd name="connsiteX884" fmla="*/ 7364329 w 7467600"/>
              <a:gd name="connsiteY884" fmla="*/ 2826907 h 6858000"/>
              <a:gd name="connsiteX885" fmla="*/ 7290545 w 7467600"/>
              <a:gd name="connsiteY885" fmla="*/ 2850663 h 6858000"/>
              <a:gd name="connsiteX886" fmla="*/ 6472036 w 7467600"/>
              <a:gd name="connsiteY886" fmla="*/ 1959003 h 6858000"/>
              <a:gd name="connsiteX887" fmla="*/ 5792897 w 7467600"/>
              <a:gd name="connsiteY887" fmla="*/ 1647747 h 6858000"/>
              <a:gd name="connsiteX888" fmla="*/ 5842751 w 7467600"/>
              <a:gd name="connsiteY888" fmla="*/ 1816112 h 6858000"/>
              <a:gd name="connsiteX889" fmla="*/ 5847424 w 7467600"/>
              <a:gd name="connsiteY889" fmla="*/ 1815776 h 6858000"/>
              <a:gd name="connsiteX890" fmla="*/ 6399821 w 7467600"/>
              <a:gd name="connsiteY890" fmla="*/ 2344799 h 6858000"/>
              <a:gd name="connsiteX891" fmla="*/ 6323232 w 7467600"/>
              <a:gd name="connsiteY891" fmla="*/ 2389634 h 6858000"/>
              <a:gd name="connsiteX892" fmla="*/ 5942958 w 7467600"/>
              <a:gd name="connsiteY892" fmla="*/ 2077708 h 6858000"/>
              <a:gd name="connsiteX893" fmla="*/ 5921559 w 7467600"/>
              <a:gd name="connsiteY893" fmla="*/ 2378596 h 6858000"/>
              <a:gd name="connsiteX894" fmla="*/ 5817651 w 7467600"/>
              <a:gd name="connsiteY894" fmla="*/ 3023919 h 6858000"/>
              <a:gd name="connsiteX895" fmla="*/ 5729634 w 7467600"/>
              <a:gd name="connsiteY895" fmla="*/ 3051849 h 6858000"/>
              <a:gd name="connsiteX896" fmla="*/ 5611018 w 7467600"/>
              <a:gd name="connsiteY896" fmla="*/ 2316769 h 6858000"/>
              <a:gd name="connsiteX897" fmla="*/ 5687608 w 7467600"/>
              <a:gd name="connsiteY897" fmla="*/ 2039972 h 6858000"/>
              <a:gd name="connsiteX898" fmla="*/ 5657554 w 7467600"/>
              <a:gd name="connsiteY898" fmla="*/ 1576445 h 6858000"/>
              <a:gd name="connsiteX899" fmla="*/ 5150475 w 7467600"/>
              <a:gd name="connsiteY899" fmla="*/ 1274012 h 6858000"/>
              <a:gd name="connsiteX900" fmla="*/ 5349142 w 7467600"/>
              <a:gd name="connsiteY900" fmla="*/ 2204405 h 6858000"/>
              <a:gd name="connsiteX901" fmla="*/ 5262214 w 7467600"/>
              <a:gd name="connsiteY901" fmla="*/ 2233836 h 6858000"/>
              <a:gd name="connsiteX902" fmla="*/ 4981539 w 7467600"/>
              <a:gd name="connsiteY902" fmla="*/ 1542201 h 6858000"/>
              <a:gd name="connsiteX903" fmla="*/ 4958461 w 7467600"/>
              <a:gd name="connsiteY903" fmla="*/ 1136957 h 6858000"/>
              <a:gd name="connsiteX904" fmla="*/ 4655015 w 7467600"/>
              <a:gd name="connsiteY904" fmla="*/ 891426 h 6858000"/>
              <a:gd name="connsiteX905" fmla="*/ 4348002 w 7467600"/>
              <a:gd name="connsiteY905" fmla="*/ 2205895 h 6858000"/>
              <a:gd name="connsiteX906" fmla="*/ 4262250 w 7467600"/>
              <a:gd name="connsiteY906" fmla="*/ 2219972 h 6858000"/>
              <a:gd name="connsiteX907" fmla="*/ 4550611 w 7467600"/>
              <a:gd name="connsiteY907" fmla="*/ 817540 h 6858000"/>
              <a:gd name="connsiteX908" fmla="*/ 4564418 w 7467600"/>
              <a:gd name="connsiteY908" fmla="*/ 808293 h 6858000"/>
              <a:gd name="connsiteX909" fmla="*/ 4266388 w 7467600"/>
              <a:gd name="connsiteY909" fmla="*/ 500083 h 6858000"/>
              <a:gd name="connsiteX910" fmla="*/ 4032842 w 7467600"/>
              <a:gd name="connsiteY910" fmla="*/ 211809 h 6858000"/>
              <a:gd name="connsiteX911" fmla="*/ 3882765 w 7467600"/>
              <a:gd name="connsiteY911" fmla="*/ 0 h 6858000"/>
              <a:gd name="connsiteX912" fmla="*/ 3721337 w 7467600"/>
              <a:gd name="connsiteY912" fmla="*/ 0 h 6858000"/>
              <a:gd name="connsiteX913" fmla="*/ 3797544 w 7467600"/>
              <a:gd name="connsiteY913" fmla="*/ 0 h 6858000"/>
              <a:gd name="connsiteX914" fmla="*/ 3775734 w 7467600"/>
              <a:gd name="connsiteY914" fmla="*/ 95131 h 6858000"/>
              <a:gd name="connsiteX915" fmla="*/ 3724807 w 7467600"/>
              <a:gd name="connsiteY915" fmla="*/ 272257 h 6858000"/>
              <a:gd name="connsiteX916" fmla="*/ 3726844 w 7467600"/>
              <a:gd name="connsiteY916" fmla="*/ 282988 h 6858000"/>
              <a:gd name="connsiteX917" fmla="*/ 3742664 w 7467600"/>
              <a:gd name="connsiteY917" fmla="*/ 279918 h 6858000"/>
              <a:gd name="connsiteX918" fmla="*/ 4103910 w 7467600"/>
              <a:gd name="connsiteY918" fmla="*/ 1161917 h 6858000"/>
              <a:gd name="connsiteX919" fmla="*/ 4020269 w 7467600"/>
              <a:gd name="connsiteY919" fmla="*/ 1200406 h 6858000"/>
              <a:gd name="connsiteX920" fmla="*/ 3674882 w 7467600"/>
              <a:gd name="connsiteY920" fmla="*/ 488524 h 6858000"/>
              <a:gd name="connsiteX921" fmla="*/ 3132682 w 7467600"/>
              <a:gd name="connsiteY921" fmla="*/ 1072284 h 6858000"/>
              <a:gd name="connsiteX922" fmla="*/ 2716346 w 7467600"/>
              <a:gd name="connsiteY922" fmla="*/ 1276376 h 6858000"/>
              <a:gd name="connsiteX923" fmla="*/ 2716772 w 7467600"/>
              <a:gd name="connsiteY923" fmla="*/ 1255462 h 6858000"/>
              <a:gd name="connsiteX924" fmla="*/ 3471096 w 7467600"/>
              <a:gd name="connsiteY924" fmla="*/ 437072 h 6858000"/>
              <a:gd name="connsiteX925" fmla="*/ 3639057 w 7467600"/>
              <a:gd name="connsiteY925" fmla="*/ 286334 h 6858000"/>
              <a:gd name="connsiteX926" fmla="*/ 3640309 w 7467600"/>
              <a:gd name="connsiteY926" fmla="*/ 284664 h 6858000"/>
              <a:gd name="connsiteX927" fmla="*/ 3646022 w 7467600"/>
              <a:gd name="connsiteY927" fmla="*/ 276711 h 6858000"/>
              <a:gd name="connsiteX928" fmla="*/ 3707943 w 7467600"/>
              <a:gd name="connsiteY928" fmla="*/ 65958 h 6858000"/>
              <a:gd name="connsiteX929" fmla="*/ 3721337 w 7467600"/>
              <a:gd name="connsiteY929" fmla="*/ 0 h 6858000"/>
              <a:gd name="connsiteX930" fmla="*/ 2867960 w 7467600"/>
              <a:gd name="connsiteY930" fmla="*/ 0 h 6858000"/>
              <a:gd name="connsiteX931" fmla="*/ 2926351 w 7467600"/>
              <a:gd name="connsiteY931" fmla="*/ 0 h 6858000"/>
              <a:gd name="connsiteX932" fmla="*/ 2902823 w 7467600"/>
              <a:gd name="connsiteY932" fmla="*/ 262929 h 6858000"/>
              <a:gd name="connsiteX933" fmla="*/ 2940663 w 7467600"/>
              <a:gd name="connsiteY933" fmla="*/ 140884 h 6858000"/>
              <a:gd name="connsiteX934" fmla="*/ 2947039 w 7467600"/>
              <a:gd name="connsiteY934" fmla="*/ 122524 h 6858000"/>
              <a:gd name="connsiteX935" fmla="*/ 2984316 w 7467600"/>
              <a:gd name="connsiteY935" fmla="*/ 0 h 6858000"/>
              <a:gd name="connsiteX936" fmla="*/ 3016114 w 7467600"/>
              <a:gd name="connsiteY936" fmla="*/ 0 h 6858000"/>
              <a:gd name="connsiteX937" fmla="*/ 2979949 w 7467600"/>
              <a:gd name="connsiteY937" fmla="*/ 119274 h 6858000"/>
              <a:gd name="connsiteX938" fmla="*/ 3023879 w 7467600"/>
              <a:gd name="connsiteY938" fmla="*/ 0 h 6858000"/>
              <a:gd name="connsiteX939" fmla="*/ 3105400 w 7467600"/>
              <a:gd name="connsiteY939" fmla="*/ 0 h 6858000"/>
              <a:gd name="connsiteX940" fmla="*/ 3094669 w 7467600"/>
              <a:gd name="connsiteY940" fmla="*/ 30308 h 6858000"/>
              <a:gd name="connsiteX941" fmla="*/ 2901945 w 7467600"/>
              <a:gd name="connsiteY941" fmla="*/ 466538 h 6858000"/>
              <a:gd name="connsiteX942" fmla="*/ 2815209 w 7467600"/>
              <a:gd name="connsiteY942" fmla="*/ 497361 h 6858000"/>
              <a:gd name="connsiteX943" fmla="*/ 2844845 w 7467600"/>
              <a:gd name="connsiteY943" fmla="*/ 127638 h 6858000"/>
              <a:gd name="connsiteX944" fmla="*/ 2867960 w 7467600"/>
              <a:gd name="connsiteY944" fmla="*/ 0 h 6858000"/>
              <a:gd name="connsiteX945" fmla="*/ 1057230 w 7467600"/>
              <a:gd name="connsiteY945" fmla="*/ 0 h 6858000"/>
              <a:gd name="connsiteX946" fmla="*/ 1111003 w 7467600"/>
              <a:gd name="connsiteY946" fmla="*/ 0 h 6858000"/>
              <a:gd name="connsiteX947" fmla="*/ 1125553 w 7467600"/>
              <a:gd name="connsiteY947" fmla="*/ 52588 h 6858000"/>
              <a:gd name="connsiteX948" fmla="*/ 1304276 w 7467600"/>
              <a:gd name="connsiteY948" fmla="*/ 476275 h 6858000"/>
              <a:gd name="connsiteX949" fmla="*/ 1492066 w 7467600"/>
              <a:gd name="connsiteY949" fmla="*/ 886333 h 6858000"/>
              <a:gd name="connsiteX950" fmla="*/ 1423698 w 7467600"/>
              <a:gd name="connsiteY950" fmla="*/ 710817 h 6858000"/>
              <a:gd name="connsiteX951" fmla="*/ 1357609 w 7467600"/>
              <a:gd name="connsiteY951" fmla="*/ 532892 h 6858000"/>
              <a:gd name="connsiteX952" fmla="*/ 1309550 w 7467600"/>
              <a:gd name="connsiteY952" fmla="*/ 374031 h 6858000"/>
              <a:gd name="connsiteX953" fmla="*/ 1193673 w 7467600"/>
              <a:gd name="connsiteY953" fmla="*/ 49533 h 6858000"/>
              <a:gd name="connsiteX954" fmla="*/ 1164391 w 7467600"/>
              <a:gd name="connsiteY954" fmla="*/ 0 h 6858000"/>
              <a:gd name="connsiteX955" fmla="*/ 1200666 w 7467600"/>
              <a:gd name="connsiteY955" fmla="*/ 0 h 6858000"/>
              <a:gd name="connsiteX956" fmla="*/ 1223408 w 7467600"/>
              <a:gd name="connsiteY956" fmla="*/ 38996 h 6858000"/>
              <a:gd name="connsiteX957" fmla="*/ 1339635 w 7467600"/>
              <a:gd name="connsiteY957" fmla="*/ 365517 h 6858000"/>
              <a:gd name="connsiteX958" fmla="*/ 1387469 w 7467600"/>
              <a:gd name="connsiteY958" fmla="*/ 523079 h 6858000"/>
              <a:gd name="connsiteX959" fmla="*/ 1452685 w 7467600"/>
              <a:gd name="connsiteY959" fmla="*/ 699806 h 6858000"/>
              <a:gd name="connsiteX960" fmla="*/ 1492092 w 7467600"/>
              <a:gd name="connsiteY960" fmla="*/ 800424 h 6858000"/>
              <a:gd name="connsiteX961" fmla="*/ 1455302 w 7467600"/>
              <a:gd name="connsiteY961" fmla="*/ 632913 h 6858000"/>
              <a:gd name="connsiteX962" fmla="*/ 1222336 w 7467600"/>
              <a:gd name="connsiteY962" fmla="*/ 9480 h 6858000"/>
              <a:gd name="connsiteX963" fmla="*/ 1214634 w 7467600"/>
              <a:gd name="connsiteY963" fmla="*/ 0 h 6858000"/>
              <a:gd name="connsiteX964" fmla="*/ 1289827 w 7467600"/>
              <a:gd name="connsiteY964" fmla="*/ 0 h 6858000"/>
              <a:gd name="connsiteX965" fmla="*/ 1321076 w 7467600"/>
              <a:gd name="connsiteY965" fmla="*/ 59722 h 6858000"/>
              <a:gd name="connsiteX966" fmla="*/ 1512579 w 7467600"/>
              <a:gd name="connsiteY966" fmla="*/ 626441 h 6858000"/>
              <a:gd name="connsiteX967" fmla="*/ 1506076 w 7467600"/>
              <a:gd name="connsiteY967" fmla="*/ 1089289 h 6858000"/>
              <a:gd name="connsiteX968" fmla="*/ 1486346 w 7467600"/>
              <a:gd name="connsiteY968" fmla="*/ 1079919 h 6858000"/>
              <a:gd name="connsiteX969" fmla="*/ 1070511 w 7467600"/>
              <a:gd name="connsiteY969" fmla="*/ 48609 h 6858000"/>
              <a:gd name="connsiteX970" fmla="*/ 1057230 w 7467600"/>
              <a:gd name="connsiteY970" fmla="*/ 0 h 6858000"/>
              <a:gd name="connsiteX971" fmla="*/ 43151 w 7467600"/>
              <a:gd name="connsiteY971" fmla="*/ 0 h 6858000"/>
              <a:gd name="connsiteX972" fmla="*/ 95283 w 7467600"/>
              <a:gd name="connsiteY972" fmla="*/ 0 h 6858000"/>
              <a:gd name="connsiteX973" fmla="*/ 300708 w 7467600"/>
              <a:gd name="connsiteY973" fmla="*/ 154571 h 6858000"/>
              <a:gd name="connsiteX974" fmla="*/ 530414 w 7467600"/>
              <a:gd name="connsiteY974" fmla="*/ 354673 h 6858000"/>
              <a:gd name="connsiteX975" fmla="*/ 333785 w 7467600"/>
              <a:gd name="connsiteY975" fmla="*/ 161564 h 6858000"/>
              <a:gd name="connsiteX976" fmla="*/ 147005 w 7467600"/>
              <a:gd name="connsiteY976" fmla="*/ 0 h 6858000"/>
              <a:gd name="connsiteX977" fmla="*/ 272509 w 7467600"/>
              <a:gd name="connsiteY977" fmla="*/ 0 h 6858000"/>
              <a:gd name="connsiteX978" fmla="*/ 326276 w 7467600"/>
              <a:gd name="connsiteY978" fmla="*/ 45847 h 6858000"/>
              <a:gd name="connsiteX979" fmla="*/ 823759 w 7467600"/>
              <a:gd name="connsiteY979" fmla="*/ 574145 h 6858000"/>
              <a:gd name="connsiteX980" fmla="*/ 811254 w 7467600"/>
              <a:gd name="connsiteY980" fmla="*/ 665546 h 6858000"/>
              <a:gd name="connsiteX981" fmla="*/ 154042 w 7467600"/>
              <a:gd name="connsiteY981" fmla="*/ 261522 h 6858000"/>
              <a:gd name="connsiteX982" fmla="*/ 13550 w 7467600"/>
              <a:gd name="connsiteY982" fmla="*/ 158423 h 6858000"/>
              <a:gd name="connsiteX983" fmla="*/ 0 w 7467600"/>
              <a:gd name="connsiteY983" fmla="*/ 146618 h 6858000"/>
              <a:gd name="connsiteX984" fmla="*/ 0 w 7467600"/>
              <a:gd name="connsiteY984" fmla="*/ 59161 h 6858000"/>
              <a:gd name="connsiteX985" fmla="*/ 45427 w 7467600"/>
              <a:gd name="connsiteY985" fmla="*/ 101078 h 6858000"/>
              <a:gd name="connsiteX986" fmla="*/ 630103 w 7467600"/>
              <a:gd name="connsiteY986" fmla="*/ 485885 h 6858000"/>
              <a:gd name="connsiteX987" fmla="*/ 532040 w 7467600"/>
              <a:gd name="connsiteY987" fmla="*/ 399359 h 6858000"/>
              <a:gd name="connsiteX988" fmla="*/ 517618 w 7467600"/>
              <a:gd name="connsiteY988" fmla="*/ 385726 h 6858000"/>
              <a:gd name="connsiteX989" fmla="*/ 285074 w 7467600"/>
              <a:gd name="connsiteY989" fmla="*/ 182755 h 6858000"/>
              <a:gd name="connsiteX990" fmla="*/ 43151 w 7467600"/>
              <a:gd name="connsiteY99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312201 w 7467600"/>
              <a:gd name="connsiteY133" fmla="*/ 5128278 h 6858000"/>
              <a:gd name="connsiteX134" fmla="*/ 1903353 w 7467600"/>
              <a:gd name="connsiteY134" fmla="*/ 5044827 h 6858000"/>
              <a:gd name="connsiteX135" fmla="*/ 1936931 w 7467600"/>
              <a:gd name="connsiteY135" fmla="*/ 5093954 h 6858000"/>
              <a:gd name="connsiteX136" fmla="*/ 2195868 w 7467600"/>
              <a:gd name="connsiteY136" fmla="*/ 5396574 h 6858000"/>
              <a:gd name="connsiteX137" fmla="*/ 2088852 w 7467600"/>
              <a:gd name="connsiteY137" fmla="*/ 5166123 h 6858000"/>
              <a:gd name="connsiteX138" fmla="*/ 1958241 w 7467600"/>
              <a:gd name="connsiteY138" fmla="*/ 5067955 h 6858000"/>
              <a:gd name="connsiteX139" fmla="*/ 1903353 w 7467600"/>
              <a:gd name="connsiteY139" fmla="*/ 5044827 h 6858000"/>
              <a:gd name="connsiteX140" fmla="*/ 1979378 w 7467600"/>
              <a:gd name="connsiteY140" fmla="*/ 4769504 h 6858000"/>
              <a:gd name="connsiteX141" fmla="*/ 2882120 w 7467600"/>
              <a:gd name="connsiteY141" fmla="*/ 5064547 h 6858000"/>
              <a:gd name="connsiteX142" fmla="*/ 2793103 w 7467600"/>
              <a:gd name="connsiteY142" fmla="*/ 5039699 h 6858000"/>
              <a:gd name="connsiteX143" fmla="*/ 2770041 w 7467600"/>
              <a:gd name="connsiteY143" fmla="*/ 5033634 h 6858000"/>
              <a:gd name="connsiteX144" fmla="*/ 1979378 w 7467600"/>
              <a:gd name="connsiteY144" fmla="*/ 4769504 h 6858000"/>
              <a:gd name="connsiteX145" fmla="*/ 1927410 w 7467600"/>
              <a:gd name="connsiteY145" fmla="*/ 4716164 h 6858000"/>
              <a:gd name="connsiteX146" fmla="*/ 1959587 w 7467600"/>
              <a:gd name="connsiteY146" fmla="*/ 4728849 h 6858000"/>
              <a:gd name="connsiteX147" fmla="*/ 2777707 w 7467600"/>
              <a:gd name="connsiteY147" fmla="*/ 5003991 h 6858000"/>
              <a:gd name="connsiteX148" fmla="*/ 2800768 w 7467600"/>
              <a:gd name="connsiteY148" fmla="*/ 5010056 h 6858000"/>
              <a:gd name="connsiteX149" fmla="*/ 2879408 w 7467600"/>
              <a:gd name="connsiteY149" fmla="*/ 5031590 h 6858000"/>
              <a:gd name="connsiteX150" fmla="*/ 2862295 w 7467600"/>
              <a:gd name="connsiteY150" fmla="*/ 5022958 h 6858000"/>
              <a:gd name="connsiteX151" fmla="*/ 2813343 w 7467600"/>
              <a:gd name="connsiteY151" fmla="*/ 4998369 h 6858000"/>
              <a:gd name="connsiteX152" fmla="*/ 2646245 w 7467600"/>
              <a:gd name="connsiteY152" fmla="*/ 4930999 h 6858000"/>
              <a:gd name="connsiteX153" fmla="*/ 1999243 w 7467600"/>
              <a:gd name="connsiteY153" fmla="*/ 4730524 h 6858000"/>
              <a:gd name="connsiteX154" fmla="*/ 1979527 w 7467600"/>
              <a:gd name="connsiteY154" fmla="*/ 4726651 h 6858000"/>
              <a:gd name="connsiteX155" fmla="*/ 1927410 w 7467600"/>
              <a:gd name="connsiteY155" fmla="*/ 4716164 h 6858000"/>
              <a:gd name="connsiteX156" fmla="*/ 1997014 w 7467600"/>
              <a:gd name="connsiteY156" fmla="*/ 4698007 h 6858000"/>
              <a:gd name="connsiteX157" fmla="*/ 2005458 w 7467600"/>
              <a:gd name="connsiteY157" fmla="*/ 4699540 h 6858000"/>
              <a:gd name="connsiteX158" fmla="*/ 2657186 w 7467600"/>
              <a:gd name="connsiteY158" fmla="*/ 4901687 h 6858000"/>
              <a:gd name="connsiteX159" fmla="*/ 2826662 w 7467600"/>
              <a:gd name="connsiteY159" fmla="*/ 4970362 h 6858000"/>
              <a:gd name="connsiteX160" fmla="*/ 2876100 w 7467600"/>
              <a:gd name="connsiteY160" fmla="*/ 4995397 h 6858000"/>
              <a:gd name="connsiteX161" fmla="*/ 3042600 w 7467600"/>
              <a:gd name="connsiteY161" fmla="*/ 5059532 h 6858000"/>
              <a:gd name="connsiteX162" fmla="*/ 1997014 w 7467600"/>
              <a:gd name="connsiteY162" fmla="*/ 4698007 h 6858000"/>
              <a:gd name="connsiteX163" fmla="*/ 2305292 w 7467600"/>
              <a:gd name="connsiteY163" fmla="*/ 4219492 h 6858000"/>
              <a:gd name="connsiteX164" fmla="*/ 3360922 w 7467600"/>
              <a:gd name="connsiteY164" fmla="*/ 4529373 h 6858000"/>
              <a:gd name="connsiteX165" fmla="*/ 3492420 w 7467600"/>
              <a:gd name="connsiteY165" fmla="*/ 4510145 h 6858000"/>
              <a:gd name="connsiteX166" fmla="*/ 3364086 w 7467600"/>
              <a:gd name="connsiteY166" fmla="*/ 4480340 h 6858000"/>
              <a:gd name="connsiteX167" fmla="*/ 3225818 w 7467600"/>
              <a:gd name="connsiteY167" fmla="*/ 4411822 h 6858000"/>
              <a:gd name="connsiteX168" fmla="*/ 3129696 w 7467600"/>
              <a:gd name="connsiteY168" fmla="*/ 4360704 h 6858000"/>
              <a:gd name="connsiteX169" fmla="*/ 2814545 w 7467600"/>
              <a:gd name="connsiteY169" fmla="*/ 4282955 h 6858000"/>
              <a:gd name="connsiteX170" fmla="*/ 2305292 w 7467600"/>
              <a:gd name="connsiteY170" fmla="*/ 4219492 h 6858000"/>
              <a:gd name="connsiteX171" fmla="*/ 2626982 w 7467600"/>
              <a:gd name="connsiteY171" fmla="*/ 4206450 h 6858000"/>
              <a:gd name="connsiteX172" fmla="*/ 2490617 w 7467600"/>
              <a:gd name="connsiteY172" fmla="*/ 4206951 h 6858000"/>
              <a:gd name="connsiteX173" fmla="*/ 2819869 w 7467600"/>
              <a:gd name="connsiteY173" fmla="*/ 4252936 h 6858000"/>
              <a:gd name="connsiteX174" fmla="*/ 3143018 w 7467600"/>
              <a:gd name="connsiteY174" fmla="*/ 4332698 h 6858000"/>
              <a:gd name="connsiteX175" fmla="*/ 3241520 w 7467600"/>
              <a:gd name="connsiteY175" fmla="*/ 4385112 h 6858000"/>
              <a:gd name="connsiteX176" fmla="*/ 3374575 w 7467600"/>
              <a:gd name="connsiteY176" fmla="*/ 4451517 h 6858000"/>
              <a:gd name="connsiteX177" fmla="*/ 3505221 w 7467600"/>
              <a:gd name="connsiteY177" fmla="*/ 4480757 h 6858000"/>
              <a:gd name="connsiteX178" fmla="*/ 2626982 w 7467600"/>
              <a:gd name="connsiteY178" fmla="*/ 4206450 h 6858000"/>
              <a:gd name="connsiteX179" fmla="*/ 1310106 w 7467600"/>
              <a:gd name="connsiteY179" fmla="*/ 3943217 h 6858000"/>
              <a:gd name="connsiteX180" fmla="*/ 854994 w 7467600"/>
              <a:gd name="connsiteY180" fmla="*/ 4399136 h 6858000"/>
              <a:gd name="connsiteX181" fmla="*/ 742462 w 7467600"/>
              <a:gd name="connsiteY181" fmla="*/ 4594648 h 6858000"/>
              <a:gd name="connsiteX182" fmla="*/ 820602 w 7467600"/>
              <a:gd name="connsiteY182" fmla="*/ 4485915 h 6858000"/>
              <a:gd name="connsiteX183" fmla="*/ 878295 w 7467600"/>
              <a:gd name="connsiteY183" fmla="*/ 4403594 h 6858000"/>
              <a:gd name="connsiteX184" fmla="*/ 1240607 w 7467600"/>
              <a:gd name="connsiteY184" fmla="*/ 4010401 h 6858000"/>
              <a:gd name="connsiteX185" fmla="*/ 1310106 w 7467600"/>
              <a:gd name="connsiteY185" fmla="*/ 3943217 h 6858000"/>
              <a:gd name="connsiteX186" fmla="*/ 1423113 w 7467600"/>
              <a:gd name="connsiteY186" fmla="*/ 3874565 h 6858000"/>
              <a:gd name="connsiteX187" fmla="*/ 1260565 w 7467600"/>
              <a:gd name="connsiteY187" fmla="*/ 4031982 h 6858000"/>
              <a:gd name="connsiteX188" fmla="*/ 901900 w 7467600"/>
              <a:gd name="connsiteY188" fmla="*/ 4421236 h 6858000"/>
              <a:gd name="connsiteX189" fmla="*/ 845044 w 7467600"/>
              <a:gd name="connsiteY189" fmla="*/ 4502436 h 6858000"/>
              <a:gd name="connsiteX190" fmla="*/ 685926 w 7467600"/>
              <a:gd name="connsiteY190" fmla="*/ 4703069 h 6858000"/>
              <a:gd name="connsiteX191" fmla="*/ 684248 w 7467600"/>
              <a:gd name="connsiteY191" fmla="*/ 4706721 h 6858000"/>
              <a:gd name="connsiteX192" fmla="*/ 1423113 w 7467600"/>
              <a:gd name="connsiteY192" fmla="*/ 3874565 h 6858000"/>
              <a:gd name="connsiteX193" fmla="*/ 3316479 w 7467600"/>
              <a:gd name="connsiteY193" fmla="*/ 3872136 h 6858000"/>
              <a:gd name="connsiteX194" fmla="*/ 3546806 w 7467600"/>
              <a:gd name="connsiteY194" fmla="*/ 4356139 h 6858000"/>
              <a:gd name="connsiteX195" fmla="*/ 3364433 w 7467600"/>
              <a:gd name="connsiteY195" fmla="*/ 3953121 h 6858000"/>
              <a:gd name="connsiteX196" fmla="*/ 3316479 w 7467600"/>
              <a:gd name="connsiteY196" fmla="*/ 3872136 h 6858000"/>
              <a:gd name="connsiteX197" fmla="*/ 3291335 w 7467600"/>
              <a:gd name="connsiteY197" fmla="*/ 3767420 h 6858000"/>
              <a:gd name="connsiteX198" fmla="*/ 3390805 w 7467600"/>
              <a:gd name="connsiteY198" fmla="*/ 3937163 h 6858000"/>
              <a:gd name="connsiteX199" fmla="*/ 3579062 w 7467600"/>
              <a:gd name="connsiteY199" fmla="*/ 4359040 h 6858000"/>
              <a:gd name="connsiteX200" fmla="*/ 3467355 w 7467600"/>
              <a:gd name="connsiteY200" fmla="*/ 3988130 h 6858000"/>
              <a:gd name="connsiteX201" fmla="*/ 3310753 w 7467600"/>
              <a:gd name="connsiteY201" fmla="*/ 3787140 h 6858000"/>
              <a:gd name="connsiteX202" fmla="*/ 3291335 w 7467600"/>
              <a:gd name="connsiteY202" fmla="*/ 3767420 h 6858000"/>
              <a:gd name="connsiteX203" fmla="*/ 1635889 w 7467600"/>
              <a:gd name="connsiteY203" fmla="*/ 3709494 h 6858000"/>
              <a:gd name="connsiteX204" fmla="*/ 1634800 w 7467600"/>
              <a:gd name="connsiteY204" fmla="*/ 3731111 h 6858000"/>
              <a:gd name="connsiteX205" fmla="*/ 1635889 w 7467600"/>
              <a:gd name="connsiteY205" fmla="*/ 3709494 h 6858000"/>
              <a:gd name="connsiteX206" fmla="*/ 1510397 w 7467600"/>
              <a:gd name="connsiteY206" fmla="*/ 3684705 h 6858000"/>
              <a:gd name="connsiteX207" fmla="*/ 1146550 w 7467600"/>
              <a:gd name="connsiteY207" fmla="*/ 3802012 h 6858000"/>
              <a:gd name="connsiteX208" fmla="*/ 698834 w 7467600"/>
              <a:gd name="connsiteY208" fmla="*/ 3952272 h 6858000"/>
              <a:gd name="connsiteX209" fmla="*/ 34256 w 7467600"/>
              <a:gd name="connsiteY209" fmla="*/ 4347603 h 6858000"/>
              <a:gd name="connsiteX210" fmla="*/ 527241 w 7467600"/>
              <a:gd name="connsiteY210" fmla="*/ 4065078 h 6858000"/>
              <a:gd name="connsiteX211" fmla="*/ 1510397 w 7467600"/>
              <a:gd name="connsiteY211" fmla="*/ 3684705 h 6858000"/>
              <a:gd name="connsiteX212" fmla="*/ 1313114 w 7467600"/>
              <a:gd name="connsiteY212" fmla="*/ 3655216 h 6858000"/>
              <a:gd name="connsiteX213" fmla="*/ 1109304 w 7467600"/>
              <a:gd name="connsiteY213" fmla="*/ 3669030 h 6858000"/>
              <a:gd name="connsiteX214" fmla="*/ 8129 w 7467600"/>
              <a:gd name="connsiteY214" fmla="*/ 4330519 h 6858000"/>
              <a:gd name="connsiteX215" fmla="*/ 687572 w 7467600"/>
              <a:gd name="connsiteY215" fmla="*/ 3925629 h 6858000"/>
              <a:gd name="connsiteX216" fmla="*/ 1138365 w 7467600"/>
              <a:gd name="connsiteY216" fmla="*/ 3774515 h 6858000"/>
              <a:gd name="connsiteX217" fmla="*/ 1505579 w 7467600"/>
              <a:gd name="connsiteY217" fmla="*/ 3655526 h 6858000"/>
              <a:gd name="connsiteX218" fmla="*/ 1313114 w 7467600"/>
              <a:gd name="connsiteY218" fmla="*/ 3655216 h 6858000"/>
              <a:gd name="connsiteX219" fmla="*/ 3655073 w 7467600"/>
              <a:gd name="connsiteY219" fmla="*/ 3650884 h 6858000"/>
              <a:gd name="connsiteX220" fmla="*/ 3989938 w 7467600"/>
              <a:gd name="connsiteY220" fmla="*/ 3991685 h 6858000"/>
              <a:gd name="connsiteX221" fmla="*/ 4393907 w 7467600"/>
              <a:gd name="connsiteY221" fmla="*/ 4261258 h 6858000"/>
              <a:gd name="connsiteX222" fmla="*/ 4648051 w 7467600"/>
              <a:gd name="connsiteY222" fmla="*/ 4374051 h 6858000"/>
              <a:gd name="connsiteX223" fmla="*/ 4383389 w 7467600"/>
              <a:gd name="connsiteY223" fmla="*/ 4184369 h 6858000"/>
              <a:gd name="connsiteX224" fmla="*/ 4165508 w 7467600"/>
              <a:gd name="connsiteY224" fmla="*/ 4035196 h 6858000"/>
              <a:gd name="connsiteX225" fmla="*/ 4068162 w 7467600"/>
              <a:gd name="connsiteY225" fmla="*/ 3953394 h 6858000"/>
              <a:gd name="connsiteX226" fmla="*/ 3981416 w 7467600"/>
              <a:gd name="connsiteY226" fmla="*/ 3880482 h 6858000"/>
              <a:gd name="connsiteX227" fmla="*/ 3800147 w 7467600"/>
              <a:gd name="connsiteY227" fmla="*/ 3749872 h 6858000"/>
              <a:gd name="connsiteX228" fmla="*/ 3655073 w 7467600"/>
              <a:gd name="connsiteY228" fmla="*/ 3650884 h 6858000"/>
              <a:gd name="connsiteX229" fmla="*/ 3670252 w 7467600"/>
              <a:gd name="connsiteY229" fmla="*/ 3622798 h 6858000"/>
              <a:gd name="connsiteX230" fmla="*/ 3817258 w 7467600"/>
              <a:gd name="connsiteY230" fmla="*/ 3723577 h 6858000"/>
              <a:gd name="connsiteX231" fmla="*/ 4000461 w 7467600"/>
              <a:gd name="connsiteY231" fmla="*/ 3855966 h 6858000"/>
              <a:gd name="connsiteX232" fmla="*/ 4088180 w 7467600"/>
              <a:gd name="connsiteY232" fmla="*/ 3929774 h 6858000"/>
              <a:gd name="connsiteX233" fmla="*/ 4184555 w 7467600"/>
              <a:gd name="connsiteY233" fmla="*/ 4010683 h 6858000"/>
              <a:gd name="connsiteX234" fmla="*/ 4399563 w 7467600"/>
              <a:gd name="connsiteY234" fmla="*/ 4158106 h 6858000"/>
              <a:gd name="connsiteX235" fmla="*/ 4684469 w 7467600"/>
              <a:gd name="connsiteY235" fmla="*/ 4364680 h 6858000"/>
              <a:gd name="connsiteX236" fmla="*/ 4690271 w 7467600"/>
              <a:gd name="connsiteY236" fmla="*/ 4370034 h 6858000"/>
              <a:gd name="connsiteX237" fmla="*/ 4136093 w 7467600"/>
              <a:gd name="connsiteY237" fmla="*/ 3858466 h 6858000"/>
              <a:gd name="connsiteX238" fmla="*/ 3670252 w 7467600"/>
              <a:gd name="connsiteY238" fmla="*/ 3622798 h 6858000"/>
              <a:gd name="connsiteX239" fmla="*/ 4440129 w 7467600"/>
              <a:gd name="connsiteY239" fmla="*/ 3448571 h 6858000"/>
              <a:gd name="connsiteX240" fmla="*/ 4856525 w 7467600"/>
              <a:gd name="connsiteY240" fmla="*/ 3915351 h 6858000"/>
              <a:gd name="connsiteX241" fmla="*/ 5059055 w 7467600"/>
              <a:gd name="connsiteY241" fmla="*/ 4108918 h 6858000"/>
              <a:gd name="connsiteX242" fmla="*/ 5290070 w 7467600"/>
              <a:gd name="connsiteY242" fmla="*/ 4263619 h 6858000"/>
              <a:gd name="connsiteX243" fmla="*/ 4834991 w 7467600"/>
              <a:gd name="connsiteY243" fmla="*/ 3830985 h 6858000"/>
              <a:gd name="connsiteX244" fmla="*/ 4440129 w 7467600"/>
              <a:gd name="connsiteY244" fmla="*/ 3448571 h 6858000"/>
              <a:gd name="connsiteX245" fmla="*/ 4441737 w 7467600"/>
              <a:gd name="connsiteY245" fmla="*/ 3399734 h 6858000"/>
              <a:gd name="connsiteX246" fmla="*/ 4431236 w 7467600"/>
              <a:gd name="connsiteY246" fmla="*/ 3400954 h 6858000"/>
              <a:gd name="connsiteX247" fmla="*/ 4557150 w 7467600"/>
              <a:gd name="connsiteY247" fmla="*/ 3510023 h 6858000"/>
              <a:gd name="connsiteX248" fmla="*/ 4856936 w 7467600"/>
              <a:gd name="connsiteY248" fmla="*/ 3809146 h 6858000"/>
              <a:gd name="connsiteX249" fmla="*/ 5111996 w 7467600"/>
              <a:gd name="connsiteY249" fmla="*/ 4065759 h 6858000"/>
              <a:gd name="connsiteX250" fmla="*/ 5388878 w 7467600"/>
              <a:gd name="connsiteY250" fmla="*/ 4300185 h 6858000"/>
              <a:gd name="connsiteX251" fmla="*/ 5425556 w 7467600"/>
              <a:gd name="connsiteY251" fmla="*/ 4308967 h 6858000"/>
              <a:gd name="connsiteX252" fmla="*/ 4943646 w 7467600"/>
              <a:gd name="connsiteY252" fmla="*/ 3822916 h 6858000"/>
              <a:gd name="connsiteX253" fmla="*/ 4594837 w 7467600"/>
              <a:gd name="connsiteY253" fmla="*/ 3532274 h 6858000"/>
              <a:gd name="connsiteX254" fmla="*/ 4441737 w 7467600"/>
              <a:gd name="connsiteY254" fmla="*/ 3399734 h 6858000"/>
              <a:gd name="connsiteX255" fmla="*/ 5425834 w 7467600"/>
              <a:gd name="connsiteY255" fmla="*/ 3162785 h 6858000"/>
              <a:gd name="connsiteX256" fmla="*/ 5401644 w 7467600"/>
              <a:gd name="connsiteY256" fmla="*/ 3617847 h 6858000"/>
              <a:gd name="connsiteX257" fmla="*/ 5467256 w 7467600"/>
              <a:gd name="connsiteY257" fmla="*/ 4175494 h 6858000"/>
              <a:gd name="connsiteX258" fmla="*/ 5448069 w 7467600"/>
              <a:gd name="connsiteY258" fmla="*/ 3567554 h 6858000"/>
              <a:gd name="connsiteX259" fmla="*/ 5425834 w 7467600"/>
              <a:gd name="connsiteY259" fmla="*/ 3162785 h 6858000"/>
              <a:gd name="connsiteX260" fmla="*/ 1318687 w 7467600"/>
              <a:gd name="connsiteY260" fmla="*/ 3113840 h 6858000"/>
              <a:gd name="connsiteX261" fmla="*/ 1066793 w 7467600"/>
              <a:gd name="connsiteY261" fmla="*/ 3212171 h 6858000"/>
              <a:gd name="connsiteX262" fmla="*/ 993319 w 7467600"/>
              <a:gd name="connsiteY262" fmla="*/ 3247648 h 6858000"/>
              <a:gd name="connsiteX263" fmla="*/ 853081 w 7467600"/>
              <a:gd name="connsiteY263" fmla="*/ 3312410 h 6858000"/>
              <a:gd name="connsiteX264" fmla="*/ 805957 w 7467600"/>
              <a:gd name="connsiteY264" fmla="*/ 3330443 h 6858000"/>
              <a:gd name="connsiteX265" fmla="*/ 1318687 w 7467600"/>
              <a:gd name="connsiteY265" fmla="*/ 3113840 h 6858000"/>
              <a:gd name="connsiteX266" fmla="*/ 5453702 w 7467600"/>
              <a:gd name="connsiteY266" fmla="*/ 3090882 h 6858000"/>
              <a:gd name="connsiteX267" fmla="*/ 5480135 w 7467600"/>
              <a:gd name="connsiteY267" fmla="*/ 3565802 h 6858000"/>
              <a:gd name="connsiteX268" fmla="*/ 5499023 w 7467600"/>
              <a:gd name="connsiteY268" fmla="*/ 4166310 h 6858000"/>
              <a:gd name="connsiteX269" fmla="*/ 5547022 w 7467600"/>
              <a:gd name="connsiteY269" fmla="*/ 3607838 h 6858000"/>
              <a:gd name="connsiteX270" fmla="*/ 5515964 w 7467600"/>
              <a:gd name="connsiteY270" fmla="*/ 3378541 h 6858000"/>
              <a:gd name="connsiteX271" fmla="*/ 5453702 w 7467600"/>
              <a:gd name="connsiteY271" fmla="*/ 3090882 h 6858000"/>
              <a:gd name="connsiteX272" fmla="*/ 1238695 w 7467600"/>
              <a:gd name="connsiteY272" fmla="*/ 3076820 h 6858000"/>
              <a:gd name="connsiteX273" fmla="*/ 716371 w 7467600"/>
              <a:gd name="connsiteY273" fmla="*/ 3293249 h 6858000"/>
              <a:gd name="connsiteX274" fmla="*/ 579522 w 7467600"/>
              <a:gd name="connsiteY274" fmla="*/ 3371759 h 6858000"/>
              <a:gd name="connsiteX275" fmla="*/ 600288 w 7467600"/>
              <a:gd name="connsiteY275" fmla="*/ 3365555 h 6858000"/>
              <a:gd name="connsiteX276" fmla="*/ 840692 w 7467600"/>
              <a:gd name="connsiteY276" fmla="*/ 3284921 h 6858000"/>
              <a:gd name="connsiteX277" fmla="*/ 979248 w 7467600"/>
              <a:gd name="connsiteY277" fmla="*/ 3221003 h 6858000"/>
              <a:gd name="connsiteX278" fmla="*/ 1053282 w 7467600"/>
              <a:gd name="connsiteY278" fmla="*/ 3185247 h 6858000"/>
              <a:gd name="connsiteX279" fmla="*/ 1320603 w 7467600"/>
              <a:gd name="connsiteY279" fmla="*/ 3081281 h 6858000"/>
              <a:gd name="connsiteX280" fmla="*/ 1238695 w 7467600"/>
              <a:gd name="connsiteY280" fmla="*/ 3076820 h 6858000"/>
              <a:gd name="connsiteX281" fmla="*/ 5425627 w 7467600"/>
              <a:gd name="connsiteY281" fmla="*/ 2954192 h 6858000"/>
              <a:gd name="connsiteX282" fmla="*/ 5470770 w 7467600"/>
              <a:gd name="connsiteY282" fmla="*/ 3005435 h 6858000"/>
              <a:gd name="connsiteX283" fmla="*/ 5519779 w 7467600"/>
              <a:gd name="connsiteY283" fmla="*/ 4359223 h 6858000"/>
              <a:gd name="connsiteX284" fmla="*/ 5520293 w 7467600"/>
              <a:gd name="connsiteY284" fmla="*/ 4360602 h 6858000"/>
              <a:gd name="connsiteX285" fmla="*/ 5767221 w 7467600"/>
              <a:gd name="connsiteY285" fmla="*/ 4665564 h 6858000"/>
              <a:gd name="connsiteX286" fmla="*/ 6937169 w 7467600"/>
              <a:gd name="connsiteY286" fmla="*/ 4815941 h 6858000"/>
              <a:gd name="connsiteX287" fmla="*/ 6953922 w 7467600"/>
              <a:gd name="connsiteY287" fmla="*/ 4890068 h 6858000"/>
              <a:gd name="connsiteX288" fmla="*/ 6071359 w 7467600"/>
              <a:gd name="connsiteY288" fmla="*/ 4770770 h 6858000"/>
              <a:gd name="connsiteX289" fmla="*/ 6038839 w 7467600"/>
              <a:gd name="connsiteY289" fmla="*/ 4764474 h 6858000"/>
              <a:gd name="connsiteX290" fmla="*/ 6038706 w 7467600"/>
              <a:gd name="connsiteY290" fmla="*/ 4763847 h 6858000"/>
              <a:gd name="connsiteX291" fmla="*/ 6037784 w 7467600"/>
              <a:gd name="connsiteY291" fmla="*/ 4764270 h 6858000"/>
              <a:gd name="connsiteX292" fmla="*/ 6038839 w 7467600"/>
              <a:gd name="connsiteY292" fmla="*/ 4764474 h 6858000"/>
              <a:gd name="connsiteX293" fmla="*/ 6040338 w 7467600"/>
              <a:gd name="connsiteY293" fmla="*/ 4771418 h 6858000"/>
              <a:gd name="connsiteX294" fmla="*/ 6024488 w 7467600"/>
              <a:gd name="connsiteY294" fmla="*/ 4809903 h 6858000"/>
              <a:gd name="connsiteX295" fmla="*/ 5599771 w 7467600"/>
              <a:gd name="connsiteY295" fmla="*/ 5509652 h 6858000"/>
              <a:gd name="connsiteX296" fmla="*/ 5548843 w 7467600"/>
              <a:gd name="connsiteY296" fmla="*/ 5563845 h 6858000"/>
              <a:gd name="connsiteX297" fmla="*/ 5940952 w 7467600"/>
              <a:gd name="connsiteY297" fmla="*/ 6250028 h 6858000"/>
              <a:gd name="connsiteX298" fmla="*/ 6043441 w 7467600"/>
              <a:gd name="connsiteY298" fmla="*/ 6665847 h 6858000"/>
              <a:gd name="connsiteX299" fmla="*/ 6093432 w 7467600"/>
              <a:gd name="connsiteY299" fmla="*/ 6858000 h 6858000"/>
              <a:gd name="connsiteX300" fmla="*/ 6034344 w 7467600"/>
              <a:gd name="connsiteY300" fmla="*/ 6858000 h 6858000"/>
              <a:gd name="connsiteX301" fmla="*/ 6026679 w 7467600"/>
              <a:gd name="connsiteY301" fmla="*/ 6836959 h 6858000"/>
              <a:gd name="connsiteX302" fmla="*/ 5800441 w 7467600"/>
              <a:gd name="connsiteY302" fmla="*/ 6335286 h 6858000"/>
              <a:gd name="connsiteX303" fmla="*/ 5526562 w 7467600"/>
              <a:gd name="connsiteY303" fmla="*/ 5705388 h 6858000"/>
              <a:gd name="connsiteX304" fmla="*/ 5519640 w 7467600"/>
              <a:gd name="connsiteY304" fmla="*/ 5683774 h 6858000"/>
              <a:gd name="connsiteX305" fmla="*/ 5844559 w 7467600"/>
              <a:gd name="connsiteY305" fmla="*/ 6553349 h 6858000"/>
              <a:gd name="connsiteX306" fmla="*/ 5975994 w 7467600"/>
              <a:gd name="connsiteY306" fmla="*/ 6858000 h 6858000"/>
              <a:gd name="connsiteX307" fmla="*/ 5898547 w 7467600"/>
              <a:gd name="connsiteY307" fmla="*/ 6858000 h 6858000"/>
              <a:gd name="connsiteX308" fmla="*/ 5682041 w 7467600"/>
              <a:gd name="connsiteY308" fmla="*/ 6355860 h 6858000"/>
              <a:gd name="connsiteX309" fmla="*/ 5461758 w 7467600"/>
              <a:gd name="connsiteY309" fmla="*/ 5820220 h 6858000"/>
              <a:gd name="connsiteX310" fmla="*/ 5237282 w 7467600"/>
              <a:gd name="connsiteY310" fmla="*/ 6579086 h 6858000"/>
              <a:gd name="connsiteX311" fmla="*/ 5115009 w 7467600"/>
              <a:gd name="connsiteY311" fmla="*/ 6858000 h 6858000"/>
              <a:gd name="connsiteX312" fmla="*/ 5028074 w 7467600"/>
              <a:gd name="connsiteY312" fmla="*/ 6858000 h 6858000"/>
              <a:gd name="connsiteX313" fmla="*/ 5079508 w 7467600"/>
              <a:gd name="connsiteY313" fmla="*/ 6749074 h 6858000"/>
              <a:gd name="connsiteX314" fmla="*/ 5371846 w 7467600"/>
              <a:gd name="connsiteY314" fmla="*/ 5924413 h 6858000"/>
              <a:gd name="connsiteX315" fmla="*/ 5270512 w 7467600"/>
              <a:gd name="connsiteY315" fmla="*/ 6138975 h 6858000"/>
              <a:gd name="connsiteX316" fmla="*/ 5062409 w 7467600"/>
              <a:gd name="connsiteY316" fmla="*/ 6653544 h 6858000"/>
              <a:gd name="connsiteX317" fmla="*/ 5036628 w 7467600"/>
              <a:gd name="connsiteY317" fmla="*/ 6754247 h 6858000"/>
              <a:gd name="connsiteX318" fmla="*/ 5009112 w 7467600"/>
              <a:gd name="connsiteY318" fmla="*/ 6858000 h 6858000"/>
              <a:gd name="connsiteX319" fmla="*/ 4976679 w 7467600"/>
              <a:gd name="connsiteY319" fmla="*/ 6858000 h 6858000"/>
              <a:gd name="connsiteX320" fmla="*/ 5006537 w 7467600"/>
              <a:gd name="connsiteY320" fmla="*/ 6747068 h 6858000"/>
              <a:gd name="connsiteX321" fmla="*/ 5032723 w 7467600"/>
              <a:gd name="connsiteY321" fmla="*/ 6644957 h 6858000"/>
              <a:gd name="connsiteX322" fmla="*/ 5242949 w 7467600"/>
              <a:gd name="connsiteY322" fmla="*/ 6125175 h 6858000"/>
              <a:gd name="connsiteX323" fmla="*/ 5286321 w 7467600"/>
              <a:gd name="connsiteY323" fmla="*/ 6033555 h 6858000"/>
              <a:gd name="connsiteX324" fmla="*/ 5008210 w 7467600"/>
              <a:gd name="connsiteY324" fmla="*/ 6649194 h 6858000"/>
              <a:gd name="connsiteX325" fmla="*/ 4986321 w 7467600"/>
              <a:gd name="connsiteY325" fmla="*/ 6765687 h 6858000"/>
              <a:gd name="connsiteX326" fmla="*/ 4973474 w 7467600"/>
              <a:gd name="connsiteY326" fmla="*/ 6858000 h 6858000"/>
              <a:gd name="connsiteX327" fmla="*/ 4907178 w 7467600"/>
              <a:gd name="connsiteY327" fmla="*/ 6858000 h 6858000"/>
              <a:gd name="connsiteX328" fmla="*/ 4910810 w 7467600"/>
              <a:gd name="connsiteY328" fmla="*/ 6829660 h 6858000"/>
              <a:gd name="connsiteX329" fmla="*/ 4987461 w 7467600"/>
              <a:gd name="connsiteY329" fmla="*/ 6432994 h 6858000"/>
              <a:gd name="connsiteX330" fmla="*/ 5179262 w 7467600"/>
              <a:gd name="connsiteY330" fmla="*/ 6035044 h 6858000"/>
              <a:gd name="connsiteX331" fmla="*/ 4689678 w 7467600"/>
              <a:gd name="connsiteY331" fmla="*/ 6440241 h 6858000"/>
              <a:gd name="connsiteX332" fmla="*/ 4477543 w 7467600"/>
              <a:gd name="connsiteY332" fmla="*/ 6674836 h 6858000"/>
              <a:gd name="connsiteX333" fmla="*/ 4329957 w 7467600"/>
              <a:gd name="connsiteY333" fmla="*/ 6858000 h 6858000"/>
              <a:gd name="connsiteX334" fmla="*/ 4218595 w 7467600"/>
              <a:gd name="connsiteY334" fmla="*/ 6858000 h 6858000"/>
              <a:gd name="connsiteX335" fmla="*/ 4368888 w 7467600"/>
              <a:gd name="connsiteY335" fmla="*/ 6668412 h 6858000"/>
              <a:gd name="connsiteX336" fmla="*/ 4563091 w 7467600"/>
              <a:gd name="connsiteY336" fmla="*/ 6442508 h 6858000"/>
              <a:gd name="connsiteX337" fmla="*/ 5387324 w 7467600"/>
              <a:gd name="connsiteY337" fmla="*/ 5705830 h 6858000"/>
              <a:gd name="connsiteX338" fmla="*/ 5073620 w 7467600"/>
              <a:gd name="connsiteY338" fmla="*/ 5955437 h 6858000"/>
              <a:gd name="connsiteX339" fmla="*/ 4689789 w 7467600"/>
              <a:gd name="connsiteY339" fmla="*/ 6268382 h 6858000"/>
              <a:gd name="connsiteX340" fmla="*/ 4418722 w 7467600"/>
              <a:gd name="connsiteY340" fmla="*/ 6570886 h 6858000"/>
              <a:gd name="connsiteX341" fmla="*/ 4214944 w 7467600"/>
              <a:gd name="connsiteY341" fmla="*/ 6858000 h 6858000"/>
              <a:gd name="connsiteX342" fmla="*/ 4177898 w 7467600"/>
              <a:gd name="connsiteY342" fmla="*/ 6858000 h 6858000"/>
              <a:gd name="connsiteX343" fmla="*/ 4391597 w 7467600"/>
              <a:gd name="connsiteY343" fmla="*/ 6556370 h 6858000"/>
              <a:gd name="connsiteX344" fmla="*/ 4668889 w 7467600"/>
              <a:gd name="connsiteY344" fmla="*/ 6246399 h 6858000"/>
              <a:gd name="connsiteX345" fmla="*/ 5055427 w 7467600"/>
              <a:gd name="connsiteY345" fmla="*/ 5931476 h 6858000"/>
              <a:gd name="connsiteX346" fmla="*/ 5371814 w 7467600"/>
              <a:gd name="connsiteY346" fmla="*/ 5678975 h 6858000"/>
              <a:gd name="connsiteX347" fmla="*/ 4987918 w 7467600"/>
              <a:gd name="connsiteY347" fmla="*/ 5838701 h 6858000"/>
              <a:gd name="connsiteX348" fmla="*/ 4317146 w 7467600"/>
              <a:gd name="connsiteY348" fmla="*/ 6587716 h 6858000"/>
              <a:gd name="connsiteX349" fmla="*/ 4171627 w 7467600"/>
              <a:gd name="connsiteY349" fmla="*/ 6858000 h 6858000"/>
              <a:gd name="connsiteX350" fmla="*/ 4081585 w 7467600"/>
              <a:gd name="connsiteY350" fmla="*/ 6858000 h 6858000"/>
              <a:gd name="connsiteX351" fmla="*/ 4238603 w 7467600"/>
              <a:gd name="connsiteY351" fmla="*/ 6559341 h 6858000"/>
              <a:gd name="connsiteX352" fmla="*/ 4778333 w 7467600"/>
              <a:gd name="connsiteY352" fmla="*/ 5873626 h 6858000"/>
              <a:gd name="connsiteX353" fmla="*/ 5414185 w 7467600"/>
              <a:gd name="connsiteY353" fmla="*/ 5573882 h 6858000"/>
              <a:gd name="connsiteX354" fmla="*/ 5959648 w 7467600"/>
              <a:gd name="connsiteY354" fmla="*/ 4760797 h 6858000"/>
              <a:gd name="connsiteX355" fmla="*/ 5355019 w 7467600"/>
              <a:gd name="connsiteY355" fmla="*/ 4734672 h 6858000"/>
              <a:gd name="connsiteX356" fmla="*/ 5083565 w 7467600"/>
              <a:gd name="connsiteY356" fmla="*/ 5179121 h 6858000"/>
              <a:gd name="connsiteX357" fmla="*/ 4713577 w 7467600"/>
              <a:gd name="connsiteY357" fmla="*/ 5616803 h 6858000"/>
              <a:gd name="connsiteX358" fmla="*/ 3989559 w 7467600"/>
              <a:gd name="connsiteY358" fmla="*/ 6145945 h 6858000"/>
              <a:gd name="connsiteX359" fmla="*/ 3939824 w 7467600"/>
              <a:gd name="connsiteY359" fmla="*/ 6066900 h 6858000"/>
              <a:gd name="connsiteX360" fmla="*/ 4584537 w 7467600"/>
              <a:gd name="connsiteY360" fmla="*/ 5324826 h 6858000"/>
              <a:gd name="connsiteX361" fmla="*/ 5037105 w 7467600"/>
              <a:gd name="connsiteY361" fmla="*/ 5088765 h 6858000"/>
              <a:gd name="connsiteX362" fmla="*/ 5039930 w 7467600"/>
              <a:gd name="connsiteY362" fmla="*/ 5089585 h 6858000"/>
              <a:gd name="connsiteX363" fmla="*/ 5263764 w 7467600"/>
              <a:gd name="connsiteY363" fmla="*/ 4735525 h 6858000"/>
              <a:gd name="connsiteX364" fmla="*/ 4086300 w 7467600"/>
              <a:gd name="connsiteY364" fmla="*/ 4884599 h 6858000"/>
              <a:gd name="connsiteX365" fmla="*/ 4085485 w 7467600"/>
              <a:gd name="connsiteY365" fmla="*/ 4899070 h 6858000"/>
              <a:gd name="connsiteX366" fmla="*/ 3871915 w 7467600"/>
              <a:gd name="connsiteY366" fmla="*/ 5253645 h 6858000"/>
              <a:gd name="connsiteX367" fmla="*/ 3799374 w 7467600"/>
              <a:gd name="connsiteY367" fmla="*/ 5466127 h 6858000"/>
              <a:gd name="connsiteX368" fmla="*/ 3498850 w 7467600"/>
              <a:gd name="connsiteY368" fmla="*/ 6661888 h 6858000"/>
              <a:gd name="connsiteX369" fmla="*/ 3399216 w 7467600"/>
              <a:gd name="connsiteY369" fmla="*/ 6858000 h 6858000"/>
              <a:gd name="connsiteX370" fmla="*/ 3303688 w 7467600"/>
              <a:gd name="connsiteY370" fmla="*/ 6858000 h 6858000"/>
              <a:gd name="connsiteX371" fmla="*/ 3391774 w 7467600"/>
              <a:gd name="connsiteY371" fmla="*/ 6697181 h 6858000"/>
              <a:gd name="connsiteX372" fmla="*/ 3735540 w 7467600"/>
              <a:gd name="connsiteY372" fmla="*/ 5546923 h 6858000"/>
              <a:gd name="connsiteX373" fmla="*/ 3729438 w 7467600"/>
              <a:gd name="connsiteY373" fmla="*/ 5569058 h 6858000"/>
              <a:gd name="connsiteX374" fmla="*/ 3707782 w 7467600"/>
              <a:gd name="connsiteY374" fmla="*/ 5644908 h 6858000"/>
              <a:gd name="connsiteX375" fmla="*/ 3583827 w 7467600"/>
              <a:gd name="connsiteY375" fmla="*/ 6039215 h 6858000"/>
              <a:gd name="connsiteX376" fmla="*/ 3547861 w 7467600"/>
              <a:gd name="connsiteY376" fmla="*/ 6129609 h 6858000"/>
              <a:gd name="connsiteX377" fmla="*/ 3490905 w 7467600"/>
              <a:gd name="connsiteY377" fmla="*/ 6277660 h 6858000"/>
              <a:gd name="connsiteX378" fmla="*/ 3455859 w 7467600"/>
              <a:gd name="connsiteY378" fmla="*/ 6391301 h 6858000"/>
              <a:gd name="connsiteX379" fmla="*/ 3429112 w 7467600"/>
              <a:gd name="connsiteY379" fmla="*/ 6479469 h 6858000"/>
              <a:gd name="connsiteX380" fmla="*/ 3304862 w 7467600"/>
              <a:gd name="connsiteY380" fmla="*/ 6796476 h 6858000"/>
              <a:gd name="connsiteX381" fmla="*/ 3276071 w 7467600"/>
              <a:gd name="connsiteY381" fmla="*/ 6858000 h 6858000"/>
              <a:gd name="connsiteX382" fmla="*/ 3240805 w 7467600"/>
              <a:gd name="connsiteY382" fmla="*/ 6858000 h 6858000"/>
              <a:gd name="connsiteX383" fmla="*/ 3275917 w 7467600"/>
              <a:gd name="connsiteY383" fmla="*/ 6783192 h 6858000"/>
              <a:gd name="connsiteX384" fmla="*/ 3399358 w 7467600"/>
              <a:gd name="connsiteY384" fmla="*/ 6469011 h 6858000"/>
              <a:gd name="connsiteX385" fmla="*/ 3425650 w 7467600"/>
              <a:gd name="connsiteY385" fmla="*/ 6381333 h 6858000"/>
              <a:gd name="connsiteX386" fmla="*/ 3460661 w 7467600"/>
              <a:gd name="connsiteY386" fmla="*/ 6266763 h 6858000"/>
              <a:gd name="connsiteX387" fmla="*/ 3518021 w 7467600"/>
              <a:gd name="connsiteY387" fmla="*/ 6117298 h 6858000"/>
              <a:gd name="connsiteX388" fmla="*/ 3554035 w 7467600"/>
              <a:gd name="connsiteY388" fmla="*/ 6027832 h 6858000"/>
              <a:gd name="connsiteX389" fmla="*/ 3677174 w 7467600"/>
              <a:gd name="connsiteY389" fmla="*/ 5636351 h 6858000"/>
              <a:gd name="connsiteX390" fmla="*/ 3698819 w 7467600"/>
              <a:gd name="connsiteY390" fmla="*/ 5560503 h 6858000"/>
              <a:gd name="connsiteX391" fmla="*/ 3702094 w 7467600"/>
              <a:gd name="connsiteY391" fmla="*/ 5549194 h 6858000"/>
              <a:gd name="connsiteX392" fmla="*/ 3398355 w 7467600"/>
              <a:gd name="connsiteY392" fmla="*/ 6094603 h 6858000"/>
              <a:gd name="connsiteX393" fmla="*/ 3193941 w 7467600"/>
              <a:gd name="connsiteY393" fmla="*/ 6798775 h 6858000"/>
              <a:gd name="connsiteX394" fmla="*/ 3184140 w 7467600"/>
              <a:gd name="connsiteY394" fmla="*/ 6858000 h 6858000"/>
              <a:gd name="connsiteX395" fmla="*/ 3099978 w 7467600"/>
              <a:gd name="connsiteY395" fmla="*/ 6858000 h 6858000"/>
              <a:gd name="connsiteX396" fmla="*/ 3101556 w 7467600"/>
              <a:gd name="connsiteY396" fmla="*/ 6843337 h 6858000"/>
              <a:gd name="connsiteX397" fmla="*/ 3370162 w 7467600"/>
              <a:gd name="connsiteY397" fmla="*/ 5785550 h 6858000"/>
              <a:gd name="connsiteX398" fmla="*/ 3746477 w 7467600"/>
              <a:gd name="connsiteY398" fmla="*/ 5377889 h 6858000"/>
              <a:gd name="connsiteX399" fmla="*/ 3863399 w 7467600"/>
              <a:gd name="connsiteY399" fmla="*/ 5087257 h 6858000"/>
              <a:gd name="connsiteX400" fmla="*/ 3968712 w 7467600"/>
              <a:gd name="connsiteY400" fmla="*/ 4913989 h 6858000"/>
              <a:gd name="connsiteX401" fmla="*/ 2792390 w 7467600"/>
              <a:gd name="connsiteY401" fmla="*/ 5382974 h 6858000"/>
              <a:gd name="connsiteX402" fmla="*/ 2714982 w 7467600"/>
              <a:gd name="connsiteY402" fmla="*/ 5427051 h 6858000"/>
              <a:gd name="connsiteX403" fmla="*/ 2813361 w 7467600"/>
              <a:gd name="connsiteY403" fmla="*/ 6023912 h 6858000"/>
              <a:gd name="connsiteX404" fmla="*/ 2688430 w 7467600"/>
              <a:gd name="connsiteY404" fmla="*/ 6801564 h 6858000"/>
              <a:gd name="connsiteX405" fmla="*/ 2629626 w 7467600"/>
              <a:gd name="connsiteY405" fmla="*/ 6763394 h 6858000"/>
              <a:gd name="connsiteX406" fmla="*/ 2565328 w 7467600"/>
              <a:gd name="connsiteY406" fmla="*/ 5516399 h 6858000"/>
              <a:gd name="connsiteX407" fmla="*/ 1922999 w 7467600"/>
              <a:gd name="connsiteY407" fmla="*/ 5980343 h 6858000"/>
              <a:gd name="connsiteX408" fmla="*/ 1950261 w 7467600"/>
              <a:gd name="connsiteY408" fmla="*/ 6405858 h 6858000"/>
              <a:gd name="connsiteX409" fmla="*/ 2365554 w 7467600"/>
              <a:gd name="connsiteY409" fmla="*/ 6759107 h 6858000"/>
              <a:gd name="connsiteX410" fmla="*/ 2424142 w 7467600"/>
              <a:gd name="connsiteY410" fmla="*/ 6858000 h 6858000"/>
              <a:gd name="connsiteX411" fmla="*/ 2395994 w 7467600"/>
              <a:gd name="connsiteY411" fmla="*/ 6858000 h 6858000"/>
              <a:gd name="connsiteX412" fmla="*/ 2392863 w 7467600"/>
              <a:gd name="connsiteY412" fmla="*/ 6852964 h 6858000"/>
              <a:gd name="connsiteX413" fmla="*/ 2017589 w 7467600"/>
              <a:gd name="connsiteY413" fmla="*/ 6493982 h 6858000"/>
              <a:gd name="connsiteX414" fmla="*/ 2147336 w 7467600"/>
              <a:gd name="connsiteY414" fmla="*/ 6594052 h 6858000"/>
              <a:gd name="connsiteX415" fmla="*/ 2207047 w 7467600"/>
              <a:gd name="connsiteY415" fmla="*/ 6654540 h 6858000"/>
              <a:gd name="connsiteX416" fmla="*/ 2299106 w 7467600"/>
              <a:gd name="connsiteY416" fmla="*/ 6778931 h 6858000"/>
              <a:gd name="connsiteX417" fmla="*/ 2314430 w 7467600"/>
              <a:gd name="connsiteY417" fmla="*/ 6801144 h 6858000"/>
              <a:gd name="connsiteX418" fmla="*/ 2352406 w 7467600"/>
              <a:gd name="connsiteY418" fmla="*/ 6858000 h 6858000"/>
              <a:gd name="connsiteX419" fmla="*/ 2314492 w 7467600"/>
              <a:gd name="connsiteY419" fmla="*/ 6858000 h 6858000"/>
              <a:gd name="connsiteX420" fmla="*/ 2288095 w 7467600"/>
              <a:gd name="connsiteY420" fmla="*/ 6818030 h 6858000"/>
              <a:gd name="connsiteX421" fmla="*/ 2272768 w 7467600"/>
              <a:gd name="connsiteY421" fmla="*/ 6795822 h 6858000"/>
              <a:gd name="connsiteX422" fmla="*/ 2182715 w 7467600"/>
              <a:gd name="connsiteY422" fmla="*/ 6675071 h 6858000"/>
              <a:gd name="connsiteX423" fmla="*/ 2032061 w 7467600"/>
              <a:gd name="connsiteY423" fmla="*/ 6541380 h 6858000"/>
              <a:gd name="connsiteX424" fmla="*/ 2257220 w 7467600"/>
              <a:gd name="connsiteY424" fmla="*/ 6826257 h 6858000"/>
              <a:gd name="connsiteX425" fmla="*/ 2281324 w 7467600"/>
              <a:gd name="connsiteY425" fmla="*/ 6858000 h 6858000"/>
              <a:gd name="connsiteX426" fmla="*/ 2242860 w 7467600"/>
              <a:gd name="connsiteY426" fmla="*/ 6858000 h 6858000"/>
              <a:gd name="connsiteX427" fmla="*/ 2232818 w 7467600"/>
              <a:gd name="connsiteY427" fmla="*/ 6844926 h 6858000"/>
              <a:gd name="connsiteX428" fmla="*/ 1990172 w 7467600"/>
              <a:gd name="connsiteY428" fmla="*/ 6542121 h 6858000"/>
              <a:gd name="connsiteX429" fmla="*/ 2124090 w 7467600"/>
              <a:gd name="connsiteY429" fmla="*/ 6761017 h 6858000"/>
              <a:gd name="connsiteX430" fmla="*/ 2200380 w 7467600"/>
              <a:gd name="connsiteY430" fmla="*/ 6858000 h 6858000"/>
              <a:gd name="connsiteX431" fmla="*/ 2147507 w 7467600"/>
              <a:gd name="connsiteY431" fmla="*/ 6858000 h 6858000"/>
              <a:gd name="connsiteX432" fmla="*/ 2070668 w 7467600"/>
              <a:gd name="connsiteY432" fmla="*/ 6761520 h 6858000"/>
              <a:gd name="connsiteX433" fmla="*/ 1975142 w 7467600"/>
              <a:gd name="connsiteY433" fmla="*/ 6585570 h 6858000"/>
              <a:gd name="connsiteX434" fmla="*/ 2050035 w 7467600"/>
              <a:gd name="connsiteY434" fmla="*/ 6813345 h 6858000"/>
              <a:gd name="connsiteX435" fmla="*/ 2063025 w 7467600"/>
              <a:gd name="connsiteY435" fmla="*/ 6858000 h 6858000"/>
              <a:gd name="connsiteX436" fmla="*/ 2021675 w 7467600"/>
              <a:gd name="connsiteY436" fmla="*/ 6858000 h 6858000"/>
              <a:gd name="connsiteX437" fmla="*/ 2019308 w 7467600"/>
              <a:gd name="connsiteY437" fmla="*/ 6847118 h 6858000"/>
              <a:gd name="connsiteX438" fmla="*/ 1938835 w 7467600"/>
              <a:gd name="connsiteY438" fmla="*/ 6551160 h 6858000"/>
              <a:gd name="connsiteX439" fmla="*/ 1953230 w 7467600"/>
              <a:gd name="connsiteY439" fmla="*/ 6759699 h 6858000"/>
              <a:gd name="connsiteX440" fmla="*/ 1956763 w 7467600"/>
              <a:gd name="connsiteY440" fmla="*/ 6778191 h 6858000"/>
              <a:gd name="connsiteX441" fmla="*/ 1967925 w 7467600"/>
              <a:gd name="connsiteY441" fmla="*/ 6858000 h 6858000"/>
              <a:gd name="connsiteX442" fmla="*/ 1936622 w 7467600"/>
              <a:gd name="connsiteY442" fmla="*/ 6858000 h 6858000"/>
              <a:gd name="connsiteX443" fmla="*/ 1926261 w 7467600"/>
              <a:gd name="connsiteY443" fmla="*/ 6784064 h 6858000"/>
              <a:gd name="connsiteX444" fmla="*/ 1922724 w 7467600"/>
              <a:gd name="connsiteY444" fmla="*/ 6765577 h 6858000"/>
              <a:gd name="connsiteX445" fmla="*/ 1904650 w 7467600"/>
              <a:gd name="connsiteY445" fmla="*/ 6639616 h 6858000"/>
              <a:gd name="connsiteX446" fmla="*/ 1885273 w 7467600"/>
              <a:gd name="connsiteY446" fmla="*/ 6858000 h 6858000"/>
              <a:gd name="connsiteX447" fmla="*/ 1854363 w 7467600"/>
              <a:gd name="connsiteY447" fmla="*/ 6858000 h 6858000"/>
              <a:gd name="connsiteX448" fmla="*/ 1880391 w 7467600"/>
              <a:gd name="connsiteY448" fmla="*/ 6603796 h 6858000"/>
              <a:gd name="connsiteX449" fmla="*/ 1818273 w 7467600"/>
              <a:gd name="connsiteY449" fmla="*/ 6715729 h 6858000"/>
              <a:gd name="connsiteX450" fmla="*/ 1794691 w 7467600"/>
              <a:gd name="connsiteY450" fmla="*/ 6843239 h 6858000"/>
              <a:gd name="connsiteX451" fmla="*/ 1794914 w 7467600"/>
              <a:gd name="connsiteY451" fmla="*/ 6858000 h 6858000"/>
              <a:gd name="connsiteX452" fmla="*/ 1746128 w 7467600"/>
              <a:gd name="connsiteY452" fmla="*/ 6858000 h 6858000"/>
              <a:gd name="connsiteX453" fmla="*/ 1753934 w 7467600"/>
              <a:gd name="connsiteY453" fmla="*/ 6724796 h 6858000"/>
              <a:gd name="connsiteX454" fmla="*/ 1792053 w 7467600"/>
              <a:gd name="connsiteY454" fmla="*/ 6572396 h 6858000"/>
              <a:gd name="connsiteX455" fmla="*/ 1862248 w 7467600"/>
              <a:gd name="connsiteY455" fmla="*/ 6266397 h 6858000"/>
              <a:gd name="connsiteX456" fmla="*/ 1862250 w 7467600"/>
              <a:gd name="connsiteY456" fmla="*/ 6033531 h 6858000"/>
              <a:gd name="connsiteX457" fmla="*/ 1211999 w 7467600"/>
              <a:gd name="connsiteY457" fmla="*/ 6683610 h 6858000"/>
              <a:gd name="connsiteX458" fmla="*/ 1213266 w 7467600"/>
              <a:gd name="connsiteY458" fmla="*/ 6691947 h 6858000"/>
              <a:gd name="connsiteX459" fmla="*/ 1203370 w 7467600"/>
              <a:gd name="connsiteY459" fmla="*/ 6850676 h 6858000"/>
              <a:gd name="connsiteX460" fmla="*/ 1203671 w 7467600"/>
              <a:gd name="connsiteY460" fmla="*/ 6858000 h 6858000"/>
              <a:gd name="connsiteX461" fmla="*/ 1143180 w 7467600"/>
              <a:gd name="connsiteY461" fmla="*/ 6858000 h 6858000"/>
              <a:gd name="connsiteX462" fmla="*/ 1142176 w 7467600"/>
              <a:gd name="connsiteY462" fmla="*/ 6766045 h 6858000"/>
              <a:gd name="connsiteX463" fmla="*/ 1067484 w 7467600"/>
              <a:gd name="connsiteY463" fmla="*/ 6858000 h 6858000"/>
              <a:gd name="connsiteX464" fmla="*/ 953928 w 7467600"/>
              <a:gd name="connsiteY464" fmla="*/ 6858000 h 6858000"/>
              <a:gd name="connsiteX465" fmla="*/ 959715 w 7467600"/>
              <a:gd name="connsiteY465" fmla="*/ 6850185 h 6858000"/>
              <a:gd name="connsiteX466" fmla="*/ 1483788 w 7467600"/>
              <a:gd name="connsiteY466" fmla="*/ 6259174 h 6858000"/>
              <a:gd name="connsiteX467" fmla="*/ 1100671 w 7467600"/>
              <a:gd name="connsiteY467" fmla="*/ 6252137 h 6858000"/>
              <a:gd name="connsiteX468" fmla="*/ 1090144 w 7467600"/>
              <a:gd name="connsiteY468" fmla="*/ 6256748 h 6858000"/>
              <a:gd name="connsiteX469" fmla="*/ 1095872 w 7467600"/>
              <a:gd name="connsiteY469" fmla="*/ 6271892 h 6858000"/>
              <a:gd name="connsiteX470" fmla="*/ 262785 w 7467600"/>
              <a:gd name="connsiteY470" fmla="*/ 6845450 h 6858000"/>
              <a:gd name="connsiteX471" fmla="*/ 209968 w 7467600"/>
              <a:gd name="connsiteY471" fmla="*/ 6770713 h 6858000"/>
              <a:gd name="connsiteX472" fmla="*/ 873460 w 7467600"/>
              <a:gd name="connsiteY472" fmla="*/ 6253768 h 6858000"/>
              <a:gd name="connsiteX473" fmla="*/ 192686 w 7467600"/>
              <a:gd name="connsiteY473" fmla="*/ 5849257 h 6858000"/>
              <a:gd name="connsiteX474" fmla="*/ 4696 w 7467600"/>
              <a:gd name="connsiteY474" fmla="*/ 5697668 h 6858000"/>
              <a:gd name="connsiteX475" fmla="*/ 0 w 7467600"/>
              <a:gd name="connsiteY475" fmla="*/ 5689984 h 6858000"/>
              <a:gd name="connsiteX476" fmla="*/ 0 w 7467600"/>
              <a:gd name="connsiteY476" fmla="*/ 5513472 h 6858000"/>
              <a:gd name="connsiteX477" fmla="*/ 174101 w 7467600"/>
              <a:gd name="connsiteY477" fmla="*/ 5620277 h 6858000"/>
              <a:gd name="connsiteX478" fmla="*/ 891800 w 7467600"/>
              <a:gd name="connsiteY478" fmla="*/ 6036935 h 6858000"/>
              <a:gd name="connsiteX479" fmla="*/ 1072219 w 7467600"/>
              <a:gd name="connsiteY479" fmla="*/ 6169443 h 6858000"/>
              <a:gd name="connsiteX480" fmla="*/ 1074117 w 7467600"/>
              <a:gd name="connsiteY480" fmla="*/ 6170301 h 6858000"/>
              <a:gd name="connsiteX481" fmla="*/ 1083114 w 7467600"/>
              <a:gd name="connsiteY481" fmla="*/ 6174131 h 6858000"/>
              <a:gd name="connsiteX482" fmla="*/ 1543010 w 7467600"/>
              <a:gd name="connsiteY482" fmla="*/ 6191140 h 6858000"/>
              <a:gd name="connsiteX483" fmla="*/ 1551080 w 7467600"/>
              <a:gd name="connsiteY483" fmla="*/ 6195006 h 6858000"/>
              <a:gd name="connsiteX484" fmla="*/ 2345443 w 7467600"/>
              <a:gd name="connsiteY484" fmla="*/ 5549882 h 6858000"/>
              <a:gd name="connsiteX485" fmla="*/ 1721499 w 7467600"/>
              <a:gd name="connsiteY485" fmla="*/ 5599969 h 6858000"/>
              <a:gd name="connsiteX486" fmla="*/ 767716 w 7467600"/>
              <a:gd name="connsiteY486" fmla="*/ 5472768 h 6858000"/>
              <a:gd name="connsiteX487" fmla="*/ 722147 w 7467600"/>
              <a:gd name="connsiteY487" fmla="*/ 5393091 h 6858000"/>
              <a:gd name="connsiteX488" fmla="*/ 1485552 w 7467600"/>
              <a:gd name="connsiteY488" fmla="*/ 5313202 h 6858000"/>
              <a:gd name="connsiteX489" fmla="*/ 2143004 w 7467600"/>
              <a:gd name="connsiteY489" fmla="*/ 5402420 h 6858000"/>
              <a:gd name="connsiteX490" fmla="*/ 1933391 w 7467600"/>
              <a:gd name="connsiteY490" fmla="*/ 5156971 h 6858000"/>
              <a:gd name="connsiteX491" fmla="*/ 1827118 w 7467600"/>
              <a:gd name="connsiteY491" fmla="*/ 4968410 h 6858000"/>
              <a:gd name="connsiteX492" fmla="*/ 1837349 w 7467600"/>
              <a:gd name="connsiteY492" fmla="*/ 4956357 h 6858000"/>
              <a:gd name="connsiteX493" fmla="*/ 2162835 w 7467600"/>
              <a:gd name="connsiteY493" fmla="*/ 5187853 h 6858000"/>
              <a:gd name="connsiteX494" fmla="*/ 2257167 w 7467600"/>
              <a:gd name="connsiteY494" fmla="*/ 5462123 h 6858000"/>
              <a:gd name="connsiteX495" fmla="*/ 2261598 w 7467600"/>
              <a:gd name="connsiteY495" fmla="*/ 5467998 h 6858000"/>
              <a:gd name="connsiteX496" fmla="*/ 2437177 w 7467600"/>
              <a:gd name="connsiteY496" fmla="*/ 5479608 h 6858000"/>
              <a:gd name="connsiteX497" fmla="*/ 2445247 w 7467600"/>
              <a:gd name="connsiteY497" fmla="*/ 5483476 h 6858000"/>
              <a:gd name="connsiteX498" fmla="*/ 2743626 w 7467600"/>
              <a:gd name="connsiteY498" fmla="*/ 5304819 h 6858000"/>
              <a:gd name="connsiteX499" fmla="*/ 3048102 w 7467600"/>
              <a:gd name="connsiteY499" fmla="*/ 5150595 h 6858000"/>
              <a:gd name="connsiteX500" fmla="*/ 1799414 w 7467600"/>
              <a:gd name="connsiteY500" fmla="*/ 4694732 h 6858000"/>
              <a:gd name="connsiteX501" fmla="*/ 1771735 w 7467600"/>
              <a:gd name="connsiteY501" fmla="*/ 4619929 h 6858000"/>
              <a:gd name="connsiteX502" fmla="*/ 3104273 w 7467600"/>
              <a:gd name="connsiteY502" fmla="*/ 5076159 h 6858000"/>
              <a:gd name="connsiteX503" fmla="*/ 3113245 w 7467600"/>
              <a:gd name="connsiteY503" fmla="*/ 5090705 h 6858000"/>
              <a:gd name="connsiteX504" fmla="*/ 3126294 w 7467600"/>
              <a:gd name="connsiteY504" fmla="*/ 5114400 h 6858000"/>
              <a:gd name="connsiteX505" fmla="*/ 3937433 w 7467600"/>
              <a:gd name="connsiteY505" fmla="*/ 4830473 h 6858000"/>
              <a:gd name="connsiteX506" fmla="*/ 3590475 w 7467600"/>
              <a:gd name="connsiteY506" fmla="*/ 4597974 h 6858000"/>
              <a:gd name="connsiteX507" fmla="*/ 3100264 w 7467600"/>
              <a:gd name="connsiteY507" fmla="*/ 4579845 h 6858000"/>
              <a:gd name="connsiteX508" fmla="*/ 2183576 w 7467600"/>
              <a:gd name="connsiteY508" fmla="*/ 4227150 h 6858000"/>
              <a:gd name="connsiteX509" fmla="*/ 2151029 w 7467600"/>
              <a:gd name="connsiteY509" fmla="*/ 4146947 h 6858000"/>
              <a:gd name="connsiteX510" fmla="*/ 3563434 w 7467600"/>
              <a:gd name="connsiteY510" fmla="*/ 4469115 h 6858000"/>
              <a:gd name="connsiteX511" fmla="*/ 3177952 w 7467600"/>
              <a:gd name="connsiteY511" fmla="*/ 3657386 h 6858000"/>
              <a:gd name="connsiteX512" fmla="*/ 3189263 w 7467600"/>
              <a:gd name="connsiteY512" fmla="*/ 3625726 h 6858000"/>
              <a:gd name="connsiteX513" fmla="*/ 3560912 w 7467600"/>
              <a:gd name="connsiteY513" fmla="*/ 4079863 h 6858000"/>
              <a:gd name="connsiteX514" fmla="*/ 3626636 w 7467600"/>
              <a:gd name="connsiteY514" fmla="*/ 4512230 h 6858000"/>
              <a:gd name="connsiteX515" fmla="*/ 3653088 w 7467600"/>
              <a:gd name="connsiteY515" fmla="*/ 4521417 h 6858000"/>
              <a:gd name="connsiteX516" fmla="*/ 3988128 w 7467600"/>
              <a:gd name="connsiteY516" fmla="*/ 4817267 h 6858000"/>
              <a:gd name="connsiteX517" fmla="*/ 4830582 w 7467600"/>
              <a:gd name="connsiteY517" fmla="*/ 4676000 h 6858000"/>
              <a:gd name="connsiteX518" fmla="*/ 4830100 w 7467600"/>
              <a:gd name="connsiteY518" fmla="*/ 4675554 h 6858000"/>
              <a:gd name="connsiteX519" fmla="*/ 4036318 w 7467600"/>
              <a:gd name="connsiteY519" fmla="*/ 4147013 h 6858000"/>
              <a:gd name="connsiteX520" fmla="*/ 3432098 w 7467600"/>
              <a:gd name="connsiteY520" fmla="*/ 3537312 h 6858000"/>
              <a:gd name="connsiteX521" fmla="*/ 3446761 w 7467600"/>
              <a:gd name="connsiteY521" fmla="*/ 3461278 h 6858000"/>
              <a:gd name="connsiteX522" fmla="*/ 4419733 w 7467600"/>
              <a:gd name="connsiteY522" fmla="*/ 3963555 h 6858000"/>
              <a:gd name="connsiteX523" fmla="*/ 4781371 w 7467600"/>
              <a:gd name="connsiteY523" fmla="*/ 4458604 h 6858000"/>
              <a:gd name="connsiteX524" fmla="*/ 4780440 w 7467600"/>
              <a:gd name="connsiteY524" fmla="*/ 4470290 h 6858000"/>
              <a:gd name="connsiteX525" fmla="*/ 4898954 w 7467600"/>
              <a:gd name="connsiteY525" fmla="*/ 4662092 h 6858000"/>
              <a:gd name="connsiteX526" fmla="*/ 4900699 w 7467600"/>
              <a:gd name="connsiteY526" fmla="*/ 4670867 h 6858000"/>
              <a:gd name="connsiteX527" fmla="*/ 5714511 w 7467600"/>
              <a:gd name="connsiteY527" fmla="*/ 4663483 h 6858000"/>
              <a:gd name="connsiteX528" fmla="*/ 5464793 w 7467600"/>
              <a:gd name="connsiteY528" fmla="*/ 4393556 h 6858000"/>
              <a:gd name="connsiteX529" fmla="*/ 5461897 w 7467600"/>
              <a:gd name="connsiteY529" fmla="*/ 4390879 h 6858000"/>
              <a:gd name="connsiteX530" fmla="*/ 4294126 w 7467600"/>
              <a:gd name="connsiteY530" fmla="*/ 3303048 h 6858000"/>
              <a:gd name="connsiteX531" fmla="*/ 4305321 w 7467600"/>
              <a:gd name="connsiteY531" fmla="*/ 3256953 h 6858000"/>
              <a:gd name="connsiteX532" fmla="*/ 4949299 w 7467600"/>
              <a:gd name="connsiteY532" fmla="*/ 3766336 h 6858000"/>
              <a:gd name="connsiteX533" fmla="*/ 5291452 w 7467600"/>
              <a:gd name="connsiteY533" fmla="*/ 4076801 h 6858000"/>
              <a:gd name="connsiteX534" fmla="*/ 5434998 w 7467600"/>
              <a:gd name="connsiteY534" fmla="*/ 4254100 h 6858000"/>
              <a:gd name="connsiteX535" fmla="*/ 5351015 w 7467600"/>
              <a:gd name="connsiteY535" fmla="*/ 3760989 h 6858000"/>
              <a:gd name="connsiteX536" fmla="*/ 5413780 w 7467600"/>
              <a:gd name="connsiteY536" fmla="*/ 2966265 h 6858000"/>
              <a:gd name="connsiteX537" fmla="*/ 5425627 w 7467600"/>
              <a:gd name="connsiteY537" fmla="*/ 2954192 h 6858000"/>
              <a:gd name="connsiteX538" fmla="*/ 6604735 w 7467600"/>
              <a:gd name="connsiteY538" fmla="*/ 2041381 h 6858000"/>
              <a:gd name="connsiteX539" fmla="*/ 7204487 w 7467600"/>
              <a:gd name="connsiteY539" fmla="*/ 2742112 h 6858000"/>
              <a:gd name="connsiteX540" fmla="*/ 7131592 w 7467600"/>
              <a:gd name="connsiteY540" fmla="*/ 2672096 h 6858000"/>
              <a:gd name="connsiteX541" fmla="*/ 6996344 w 7467600"/>
              <a:gd name="connsiteY541" fmla="*/ 2518310 h 6858000"/>
              <a:gd name="connsiteX542" fmla="*/ 6735495 w 7467600"/>
              <a:gd name="connsiteY542" fmla="*/ 2196890 h 6858000"/>
              <a:gd name="connsiteX543" fmla="*/ 6721901 w 7467600"/>
              <a:gd name="connsiteY543" fmla="*/ 2179274 h 6858000"/>
              <a:gd name="connsiteX544" fmla="*/ 6604735 w 7467600"/>
              <a:gd name="connsiteY544" fmla="*/ 2041381 h 6858000"/>
              <a:gd name="connsiteX545" fmla="*/ 6591670 w 7467600"/>
              <a:gd name="connsiteY545" fmla="*/ 1988277 h 6858000"/>
              <a:gd name="connsiteX546" fmla="*/ 6747349 w 7467600"/>
              <a:gd name="connsiteY546" fmla="*/ 2160069 h 6858000"/>
              <a:gd name="connsiteX547" fmla="*/ 6760943 w 7467600"/>
              <a:gd name="connsiteY547" fmla="*/ 2177686 h 6858000"/>
              <a:gd name="connsiteX548" fmla="*/ 7021065 w 7467600"/>
              <a:gd name="connsiteY548" fmla="*/ 2498102 h 6858000"/>
              <a:gd name="connsiteX549" fmla="*/ 7155223 w 7467600"/>
              <a:gd name="connsiteY549" fmla="*/ 2650386 h 6858000"/>
              <a:gd name="connsiteX550" fmla="*/ 7203167 w 7467600"/>
              <a:gd name="connsiteY550" fmla="*/ 2697288 h 6858000"/>
              <a:gd name="connsiteX551" fmla="*/ 6937703 w 7467600"/>
              <a:gd name="connsiteY551" fmla="*/ 2321981 h 6858000"/>
              <a:gd name="connsiteX552" fmla="*/ 6591670 w 7467600"/>
              <a:gd name="connsiteY552" fmla="*/ 1988277 h 6858000"/>
              <a:gd name="connsiteX553" fmla="*/ 5798671 w 7467600"/>
              <a:gd name="connsiteY553" fmla="*/ 1981601 h 6858000"/>
              <a:gd name="connsiteX554" fmla="*/ 5754709 w 7467600"/>
              <a:gd name="connsiteY554" fmla="*/ 2071454 h 6858000"/>
              <a:gd name="connsiteX555" fmla="*/ 5763044 w 7467600"/>
              <a:gd name="connsiteY555" fmla="*/ 2842206 h 6858000"/>
              <a:gd name="connsiteX556" fmla="*/ 5764974 w 7467600"/>
              <a:gd name="connsiteY556" fmla="*/ 2799609 h 6858000"/>
              <a:gd name="connsiteX557" fmla="*/ 5767665 w 7467600"/>
              <a:gd name="connsiteY557" fmla="*/ 2666409 h 6858000"/>
              <a:gd name="connsiteX558" fmla="*/ 5763055 w 7467600"/>
              <a:gd name="connsiteY558" fmla="*/ 2579705 h 6858000"/>
              <a:gd name="connsiteX559" fmla="*/ 5758079 w 7467600"/>
              <a:gd name="connsiteY559" fmla="*/ 2492508 h 6858000"/>
              <a:gd name="connsiteX560" fmla="*/ 5779325 w 7467600"/>
              <a:gd name="connsiteY560" fmla="*/ 2197069 h 6858000"/>
              <a:gd name="connsiteX561" fmla="*/ 5798671 w 7467600"/>
              <a:gd name="connsiteY561" fmla="*/ 1981601 h 6858000"/>
              <a:gd name="connsiteX562" fmla="*/ 5829202 w 7467600"/>
              <a:gd name="connsiteY562" fmla="*/ 1971679 h 6858000"/>
              <a:gd name="connsiteX563" fmla="*/ 5809558 w 7467600"/>
              <a:gd name="connsiteY563" fmla="*/ 2198043 h 6858000"/>
              <a:gd name="connsiteX564" fmla="*/ 5788653 w 7467600"/>
              <a:gd name="connsiteY564" fmla="*/ 2489430 h 6858000"/>
              <a:gd name="connsiteX565" fmla="*/ 5793439 w 7467600"/>
              <a:gd name="connsiteY565" fmla="*/ 2575235 h 6858000"/>
              <a:gd name="connsiteX566" fmla="*/ 5796837 w 7467600"/>
              <a:gd name="connsiteY566" fmla="*/ 2637633 h 6858000"/>
              <a:gd name="connsiteX567" fmla="*/ 5818614 w 7467600"/>
              <a:gd name="connsiteY567" fmla="*/ 2473055 h 6858000"/>
              <a:gd name="connsiteX568" fmla="*/ 5829202 w 7467600"/>
              <a:gd name="connsiteY568" fmla="*/ 1971679 h 6858000"/>
              <a:gd name="connsiteX569" fmla="*/ 5911389 w 7467600"/>
              <a:gd name="connsiteY569" fmla="*/ 1898371 h 6858000"/>
              <a:gd name="connsiteX570" fmla="*/ 6237627 w 7467600"/>
              <a:gd name="connsiteY570" fmla="*/ 2231921 h 6858000"/>
              <a:gd name="connsiteX571" fmla="*/ 5911389 w 7467600"/>
              <a:gd name="connsiteY571" fmla="*/ 1898371 h 6858000"/>
              <a:gd name="connsiteX572" fmla="*/ 6944437 w 7467600"/>
              <a:gd name="connsiteY572" fmla="*/ 1575402 h 6858000"/>
              <a:gd name="connsiteX573" fmla="*/ 6304730 w 7467600"/>
              <a:gd name="connsiteY573" fmla="*/ 1766654 h 6858000"/>
              <a:gd name="connsiteX574" fmla="*/ 6944437 w 7467600"/>
              <a:gd name="connsiteY574" fmla="*/ 1575402 h 6858000"/>
              <a:gd name="connsiteX575" fmla="*/ 7019523 w 7467600"/>
              <a:gd name="connsiteY575" fmla="*/ 1519450 h 6858000"/>
              <a:gd name="connsiteX576" fmla="*/ 6298091 w 7467600"/>
              <a:gd name="connsiteY576" fmla="*/ 1737122 h 6858000"/>
              <a:gd name="connsiteX577" fmla="*/ 7019523 w 7467600"/>
              <a:gd name="connsiteY577" fmla="*/ 1519450 h 6858000"/>
              <a:gd name="connsiteX578" fmla="*/ 2399523 w 7467600"/>
              <a:gd name="connsiteY578" fmla="*/ 1428234 h 6858000"/>
              <a:gd name="connsiteX579" fmla="*/ 2224982 w 7467600"/>
              <a:gd name="connsiteY579" fmla="*/ 1826201 h 6858000"/>
              <a:gd name="connsiteX580" fmla="*/ 2096099 w 7467600"/>
              <a:gd name="connsiteY580" fmla="*/ 2345900 h 6858000"/>
              <a:gd name="connsiteX581" fmla="*/ 2283317 w 7467600"/>
              <a:gd name="connsiteY581" fmla="*/ 1796925 h 6858000"/>
              <a:gd name="connsiteX582" fmla="*/ 2399523 w 7467600"/>
              <a:gd name="connsiteY582" fmla="*/ 1428234 h 6858000"/>
              <a:gd name="connsiteX583" fmla="*/ 2448558 w 7467600"/>
              <a:gd name="connsiteY583" fmla="*/ 1373435 h 6858000"/>
              <a:gd name="connsiteX584" fmla="*/ 2312521 w 7467600"/>
              <a:gd name="connsiteY584" fmla="*/ 1806140 h 6858000"/>
              <a:gd name="connsiteX585" fmla="*/ 2127533 w 7467600"/>
              <a:gd name="connsiteY585" fmla="*/ 2348380 h 6858000"/>
              <a:gd name="connsiteX586" fmla="*/ 2358080 w 7467600"/>
              <a:gd name="connsiteY586" fmla="*/ 1866134 h 6858000"/>
              <a:gd name="connsiteX587" fmla="*/ 2407436 w 7467600"/>
              <a:gd name="connsiteY587" fmla="*/ 1651070 h 6858000"/>
              <a:gd name="connsiteX588" fmla="*/ 2448558 w 7467600"/>
              <a:gd name="connsiteY588" fmla="*/ 1373435 h 6858000"/>
              <a:gd name="connsiteX589" fmla="*/ 278707 w 7467600"/>
              <a:gd name="connsiteY589" fmla="*/ 1352270 h 6858000"/>
              <a:gd name="connsiteX590" fmla="*/ 321570 w 7467600"/>
              <a:gd name="connsiteY590" fmla="*/ 1861610 h 6858000"/>
              <a:gd name="connsiteX591" fmla="*/ 294281 w 7467600"/>
              <a:gd name="connsiteY591" fmla="*/ 1440658 h 6858000"/>
              <a:gd name="connsiteX592" fmla="*/ 278707 w 7467600"/>
              <a:gd name="connsiteY592" fmla="*/ 1352270 h 6858000"/>
              <a:gd name="connsiteX593" fmla="*/ 1423821 w 7467600"/>
              <a:gd name="connsiteY593" fmla="*/ 1351958 h 6858000"/>
              <a:gd name="connsiteX594" fmla="*/ 1638521 w 7467600"/>
              <a:gd name="connsiteY594" fmla="*/ 1908470 h 6858000"/>
              <a:gd name="connsiteX595" fmla="*/ 1754199 w 7467600"/>
              <a:gd name="connsiteY595" fmla="*/ 2149284 h 6858000"/>
              <a:gd name="connsiteX596" fmla="*/ 1908359 w 7467600"/>
              <a:gd name="connsiteY596" fmla="*/ 2364988 h 6858000"/>
              <a:gd name="connsiteX597" fmla="*/ 1647661 w 7467600"/>
              <a:gd name="connsiteY597" fmla="*/ 1825945 h 6858000"/>
              <a:gd name="connsiteX598" fmla="*/ 1423821 w 7467600"/>
              <a:gd name="connsiteY598" fmla="*/ 1351958 h 6858000"/>
              <a:gd name="connsiteX599" fmla="*/ 1431890 w 7467600"/>
              <a:gd name="connsiteY599" fmla="*/ 1306475 h 6858000"/>
              <a:gd name="connsiteX600" fmla="*/ 1507597 w 7467600"/>
              <a:gd name="connsiteY600" fmla="*/ 1446132 h 6858000"/>
              <a:gd name="connsiteX601" fmla="*/ 1674586 w 7467600"/>
              <a:gd name="connsiteY601" fmla="*/ 1813832 h 6858000"/>
              <a:gd name="connsiteX602" fmla="*/ 1815950 w 7467600"/>
              <a:gd name="connsiteY602" fmla="*/ 2128564 h 6858000"/>
              <a:gd name="connsiteX603" fmla="*/ 1984242 w 7467600"/>
              <a:gd name="connsiteY603" fmla="*/ 2430829 h 6858000"/>
              <a:gd name="connsiteX604" fmla="*/ 2014023 w 7467600"/>
              <a:gd name="connsiteY604" fmla="*/ 2450995 h 6858000"/>
              <a:gd name="connsiteX605" fmla="*/ 1747337 w 7467600"/>
              <a:gd name="connsiteY605" fmla="*/ 1855264 h 6858000"/>
              <a:gd name="connsiteX606" fmla="*/ 1533749 w 7467600"/>
              <a:gd name="connsiteY606" fmla="*/ 1478656 h 6858000"/>
              <a:gd name="connsiteX607" fmla="*/ 1431890 w 7467600"/>
              <a:gd name="connsiteY607" fmla="*/ 1306475 h 6858000"/>
              <a:gd name="connsiteX608" fmla="*/ 5052692 w 7467600"/>
              <a:gd name="connsiteY608" fmla="*/ 1292994 h 6858000"/>
              <a:gd name="connsiteX609" fmla="*/ 5200661 w 7467600"/>
              <a:gd name="connsiteY609" fmla="*/ 1635186 h 6858000"/>
              <a:gd name="connsiteX610" fmla="*/ 5297138 w 7467600"/>
              <a:gd name="connsiteY610" fmla="*/ 1906351 h 6858000"/>
              <a:gd name="connsiteX611" fmla="*/ 5052692 w 7467600"/>
              <a:gd name="connsiteY611" fmla="*/ 1292994 h 6858000"/>
              <a:gd name="connsiteX612" fmla="*/ 5009948 w 7467600"/>
              <a:gd name="connsiteY612" fmla="*/ 1273619 h 6858000"/>
              <a:gd name="connsiteX613" fmla="*/ 5121777 w 7467600"/>
              <a:gd name="connsiteY613" fmla="*/ 1654213 h 6858000"/>
              <a:gd name="connsiteX614" fmla="*/ 5293545 w 7467600"/>
              <a:gd name="connsiteY614" fmla="*/ 2072247 h 6858000"/>
              <a:gd name="connsiteX615" fmla="*/ 5294042 w 7467600"/>
              <a:gd name="connsiteY615" fmla="*/ 2065019 h 6858000"/>
              <a:gd name="connsiteX616" fmla="*/ 5171936 w 7467600"/>
              <a:gd name="connsiteY616" fmla="*/ 1647613 h 6858000"/>
              <a:gd name="connsiteX617" fmla="*/ 5009948 w 7467600"/>
              <a:gd name="connsiteY617" fmla="*/ 1273619 h 6858000"/>
              <a:gd name="connsiteX618" fmla="*/ 655236 w 7467600"/>
              <a:gd name="connsiteY618" fmla="*/ 1268632 h 6858000"/>
              <a:gd name="connsiteX619" fmla="*/ 839521 w 7467600"/>
              <a:gd name="connsiteY619" fmla="*/ 1685315 h 6858000"/>
              <a:gd name="connsiteX620" fmla="*/ 1109416 w 7467600"/>
              <a:gd name="connsiteY620" fmla="*/ 2061663 h 6858000"/>
              <a:gd name="connsiteX621" fmla="*/ 1298300 w 7467600"/>
              <a:gd name="connsiteY621" fmla="*/ 2247742 h 6858000"/>
              <a:gd name="connsiteX622" fmla="*/ 1125871 w 7467600"/>
              <a:gd name="connsiteY622" fmla="*/ 1989513 h 6858000"/>
              <a:gd name="connsiteX623" fmla="*/ 981574 w 7467600"/>
              <a:gd name="connsiteY623" fmla="*/ 1783157 h 6858000"/>
              <a:gd name="connsiteX624" fmla="*/ 922198 w 7467600"/>
              <a:gd name="connsiteY624" fmla="*/ 1677437 h 6858000"/>
              <a:gd name="connsiteX625" fmla="*/ 869293 w 7467600"/>
              <a:gd name="connsiteY625" fmla="*/ 1583214 h 6858000"/>
              <a:gd name="connsiteX626" fmla="*/ 751431 w 7467600"/>
              <a:gd name="connsiteY626" fmla="*/ 1405731 h 6858000"/>
              <a:gd name="connsiteX627" fmla="*/ 655236 w 7467600"/>
              <a:gd name="connsiteY627" fmla="*/ 1268632 h 6858000"/>
              <a:gd name="connsiteX628" fmla="*/ 6516292 w 7467600"/>
              <a:gd name="connsiteY628" fmla="*/ 1263064 h 6858000"/>
              <a:gd name="connsiteX629" fmla="*/ 5736320 w 7467600"/>
              <a:gd name="connsiteY629" fmla="*/ 1501803 h 6858000"/>
              <a:gd name="connsiteX630" fmla="*/ 6516292 w 7467600"/>
              <a:gd name="connsiteY630" fmla="*/ 1263064 h 6858000"/>
              <a:gd name="connsiteX631" fmla="*/ 291466 w 7467600"/>
              <a:gd name="connsiteY631" fmla="*/ 1250369 h 6858000"/>
              <a:gd name="connsiteX632" fmla="*/ 323180 w 7467600"/>
              <a:gd name="connsiteY632" fmla="*/ 1435283 h 6858000"/>
              <a:gd name="connsiteX633" fmla="*/ 349381 w 7467600"/>
              <a:gd name="connsiteY633" fmla="*/ 1875041 h 6858000"/>
              <a:gd name="connsiteX634" fmla="*/ 374363 w 7467600"/>
              <a:gd name="connsiteY634" fmla="*/ 1506494 h 6858000"/>
              <a:gd name="connsiteX635" fmla="*/ 302168 w 7467600"/>
              <a:gd name="connsiteY635" fmla="*/ 1274495 h 6858000"/>
              <a:gd name="connsiteX636" fmla="*/ 291466 w 7467600"/>
              <a:gd name="connsiteY636" fmla="*/ 1250369 h 6858000"/>
              <a:gd name="connsiteX637" fmla="*/ 678222 w 7467600"/>
              <a:gd name="connsiteY637" fmla="*/ 1248670 h 6858000"/>
              <a:gd name="connsiteX638" fmla="*/ 775536 w 7467600"/>
              <a:gd name="connsiteY638" fmla="*/ 1388015 h 6858000"/>
              <a:gd name="connsiteX639" fmla="*/ 894529 w 7467600"/>
              <a:gd name="connsiteY639" fmla="*/ 1567739 h 6858000"/>
              <a:gd name="connsiteX640" fmla="*/ 948000 w 7467600"/>
              <a:gd name="connsiteY640" fmla="*/ 1663088 h 6858000"/>
              <a:gd name="connsiteX641" fmla="*/ 1006812 w 7467600"/>
              <a:gd name="connsiteY641" fmla="*/ 1767683 h 6858000"/>
              <a:gd name="connsiteX642" fmla="*/ 1149133 w 7467600"/>
              <a:gd name="connsiteY642" fmla="*/ 1971513 h 6858000"/>
              <a:gd name="connsiteX643" fmla="*/ 1333952 w 7467600"/>
              <a:gd name="connsiteY643" fmla="*/ 2251620 h 6858000"/>
              <a:gd name="connsiteX644" fmla="*/ 1337329 w 7467600"/>
              <a:gd name="connsiteY644" fmla="*/ 2258350 h 6858000"/>
              <a:gd name="connsiteX645" fmla="*/ 1014726 w 7467600"/>
              <a:gd name="connsiteY645" fmla="*/ 1615556 h 6858000"/>
              <a:gd name="connsiteX646" fmla="*/ 678222 w 7467600"/>
              <a:gd name="connsiteY646" fmla="*/ 1248670 h 6858000"/>
              <a:gd name="connsiteX647" fmla="*/ 6691602 w 7467600"/>
              <a:gd name="connsiteY647" fmla="*/ 1140573 h 6858000"/>
              <a:gd name="connsiteX648" fmla="*/ 6571100 w 7467600"/>
              <a:gd name="connsiteY648" fmla="*/ 1183662 h 6858000"/>
              <a:gd name="connsiteX649" fmla="*/ 6241687 w 7467600"/>
              <a:gd name="connsiteY649" fmla="*/ 1257600 h 6858000"/>
              <a:gd name="connsiteX650" fmla="*/ 5693009 w 7467600"/>
              <a:gd name="connsiteY650" fmla="*/ 1478256 h 6858000"/>
              <a:gd name="connsiteX651" fmla="*/ 6548420 w 7467600"/>
              <a:gd name="connsiteY651" fmla="*/ 1214599 h 6858000"/>
              <a:gd name="connsiteX652" fmla="*/ 6605473 w 7467600"/>
              <a:gd name="connsiteY652" fmla="*/ 1184686 h 6858000"/>
              <a:gd name="connsiteX653" fmla="*/ 6691602 w 7467600"/>
              <a:gd name="connsiteY653" fmla="*/ 1140573 h 6858000"/>
              <a:gd name="connsiteX654" fmla="*/ 4002475 w 7467600"/>
              <a:gd name="connsiteY654" fmla="*/ 1037802 h 6858000"/>
              <a:gd name="connsiteX655" fmla="*/ 4000324 w 7467600"/>
              <a:gd name="connsiteY655" fmla="*/ 1039362 h 6858000"/>
              <a:gd name="connsiteX656" fmla="*/ 4002862 w 7467600"/>
              <a:gd name="connsiteY656" fmla="*/ 1042866 h 6858000"/>
              <a:gd name="connsiteX657" fmla="*/ 4002475 w 7467600"/>
              <a:gd name="connsiteY657" fmla="*/ 1037802 h 6858000"/>
              <a:gd name="connsiteX658" fmla="*/ 506322 w 7467600"/>
              <a:gd name="connsiteY658" fmla="*/ 1020997 h 6858000"/>
              <a:gd name="connsiteX659" fmla="*/ 533068 w 7467600"/>
              <a:gd name="connsiteY659" fmla="*/ 1029409 h 6858000"/>
              <a:gd name="connsiteX660" fmla="*/ 1232525 w 7467600"/>
              <a:gd name="connsiteY660" fmla="*/ 1804675 h 6858000"/>
              <a:gd name="connsiteX661" fmla="*/ 1388858 w 7467600"/>
              <a:gd name="connsiteY661" fmla="*/ 2368011 h 6858000"/>
              <a:gd name="connsiteX662" fmla="*/ 1384098 w 7467600"/>
              <a:gd name="connsiteY662" fmla="*/ 2378125 h 6858000"/>
              <a:gd name="connsiteX663" fmla="*/ 1425393 w 7467600"/>
              <a:gd name="connsiteY663" fmla="*/ 2589124 h 6858000"/>
              <a:gd name="connsiteX664" fmla="*/ 1424001 w 7467600"/>
              <a:gd name="connsiteY664" fmla="*/ 2597541 h 6858000"/>
              <a:gd name="connsiteX665" fmla="*/ 2152729 w 7467600"/>
              <a:gd name="connsiteY665" fmla="*/ 2864487 h 6858000"/>
              <a:gd name="connsiteX666" fmla="*/ 2020609 w 7467600"/>
              <a:gd name="connsiteY666" fmla="*/ 2539671 h 6858000"/>
              <a:gd name="connsiteX667" fmla="*/ 2018920 w 7467600"/>
              <a:gd name="connsiteY667" fmla="*/ 2536309 h 6858000"/>
              <a:gd name="connsiteX668" fmla="*/ 1342441 w 7467600"/>
              <a:gd name="connsiteY668" fmla="*/ 1173017 h 6858000"/>
              <a:gd name="connsiteX669" fmla="*/ 1367925 w 7467600"/>
              <a:gd name="connsiteY669" fmla="*/ 1135648 h 6858000"/>
              <a:gd name="connsiteX670" fmla="*/ 1771401 w 7467600"/>
              <a:gd name="connsiteY670" fmla="*/ 1806673 h 6858000"/>
              <a:gd name="connsiteX671" fmla="*/ 1972385 w 7467600"/>
              <a:gd name="connsiteY671" fmla="*/ 2198735 h 6858000"/>
              <a:gd name="connsiteX672" fmla="*/ 2040892 w 7467600"/>
              <a:gd name="connsiteY672" fmla="*/ 2405205 h 6858000"/>
              <a:gd name="connsiteX673" fmla="*/ 2131689 w 7467600"/>
              <a:gd name="connsiteY673" fmla="*/ 1936926 h 6858000"/>
              <a:gd name="connsiteX674" fmla="*/ 2454820 w 7467600"/>
              <a:gd name="connsiteY674" fmla="*/ 1248808 h 6858000"/>
              <a:gd name="connsiteX675" fmla="*/ 2492512 w 7467600"/>
              <a:gd name="connsiteY675" fmla="*/ 1302920 h 6858000"/>
              <a:gd name="connsiteX676" fmla="*/ 2081216 w 7467600"/>
              <a:gd name="connsiteY676" fmla="*/ 2527513 h 6858000"/>
              <a:gd name="connsiteX677" fmla="*/ 2081211 w 7467600"/>
              <a:gd name="connsiteY677" fmla="*/ 2528916 h 6858000"/>
              <a:gd name="connsiteX678" fmla="*/ 2199067 w 7467600"/>
              <a:gd name="connsiteY678" fmla="*/ 2884061 h 6858000"/>
              <a:gd name="connsiteX679" fmla="*/ 3192586 w 7467600"/>
              <a:gd name="connsiteY679" fmla="*/ 3411496 h 6858000"/>
              <a:gd name="connsiteX680" fmla="*/ 3182620 w 7467600"/>
              <a:gd name="connsiteY680" fmla="*/ 3483279 h 6858000"/>
              <a:gd name="connsiteX681" fmla="*/ 2435119 w 7467600"/>
              <a:gd name="connsiteY681" fmla="*/ 3080173 h 6858000"/>
              <a:gd name="connsiteX682" fmla="*/ 2410152 w 7467600"/>
              <a:gd name="connsiteY682" fmla="*/ 3063751 h 6858000"/>
              <a:gd name="connsiteX683" fmla="*/ 2408099 w 7467600"/>
              <a:gd name="connsiteY683" fmla="*/ 3064403 h 6858000"/>
              <a:gd name="connsiteX684" fmla="*/ 2407218 w 7467600"/>
              <a:gd name="connsiteY684" fmla="*/ 3070324 h 6858000"/>
              <a:gd name="connsiteX685" fmla="*/ 2380138 w 7467600"/>
              <a:gd name="connsiteY685" fmla="*/ 3099341 h 6858000"/>
              <a:gd name="connsiteX686" fmla="*/ 1765923 w 7467600"/>
              <a:gd name="connsiteY686" fmla="*/ 3581043 h 6858000"/>
              <a:gd name="connsiteX687" fmla="*/ 1702258 w 7467600"/>
              <a:gd name="connsiteY687" fmla="*/ 3612286 h 6858000"/>
              <a:gd name="connsiteX688" fmla="*/ 1538370 w 7467600"/>
              <a:gd name="connsiteY688" fmla="*/ 3811804 h 6858000"/>
              <a:gd name="connsiteX689" fmla="*/ 542867 w 7467600"/>
              <a:gd name="connsiteY689" fmla="*/ 4944092 h 6858000"/>
              <a:gd name="connsiteX690" fmla="*/ 515800 w 7467600"/>
              <a:gd name="connsiteY690" fmla="*/ 4862180 h 6858000"/>
              <a:gd name="connsiteX691" fmla="*/ 909145 w 7467600"/>
              <a:gd name="connsiteY691" fmla="*/ 4199225 h 6858000"/>
              <a:gd name="connsiteX692" fmla="*/ 1214067 w 7467600"/>
              <a:gd name="connsiteY692" fmla="*/ 3908561 h 6858000"/>
              <a:gd name="connsiteX693" fmla="*/ 640967 w 7467600"/>
              <a:gd name="connsiteY693" fmla="*/ 4105601 h 6858000"/>
              <a:gd name="connsiteX694" fmla="*/ 112563 w 7467600"/>
              <a:gd name="connsiteY694" fmla="*/ 4396952 h 6858000"/>
              <a:gd name="connsiteX695" fmla="*/ 0 w 7467600"/>
              <a:gd name="connsiteY695" fmla="*/ 4466006 h 6858000"/>
              <a:gd name="connsiteX696" fmla="*/ 0 w 7467600"/>
              <a:gd name="connsiteY696" fmla="*/ 4233763 h 6858000"/>
              <a:gd name="connsiteX697" fmla="*/ 36881 w 7467600"/>
              <a:gd name="connsiteY697" fmla="*/ 4200118 h 6858000"/>
              <a:gd name="connsiteX698" fmla="*/ 910534 w 7467600"/>
              <a:gd name="connsiteY698" fmla="*/ 3629753 h 6858000"/>
              <a:gd name="connsiteX699" fmla="*/ 1578717 w 7467600"/>
              <a:gd name="connsiteY699" fmla="*/ 3575982 h 6858000"/>
              <a:gd name="connsiteX700" fmla="*/ 2338780 w 7467600"/>
              <a:gd name="connsiteY700" fmla="*/ 3033725 h 6858000"/>
              <a:gd name="connsiteX701" fmla="*/ 1807991 w 7467600"/>
              <a:gd name="connsiteY701" fmla="*/ 2807184 h 6858000"/>
              <a:gd name="connsiteX702" fmla="*/ 1416358 w 7467600"/>
              <a:gd name="connsiteY702" fmla="*/ 3112571 h 6858000"/>
              <a:gd name="connsiteX703" fmla="*/ 939066 w 7467600"/>
              <a:gd name="connsiteY703" fmla="*/ 3378798 h 6858000"/>
              <a:gd name="connsiteX704" fmla="*/ 115099 w 7467600"/>
              <a:gd name="connsiteY704" fmla="*/ 3607650 h 6858000"/>
              <a:gd name="connsiteX705" fmla="*/ 97284 w 7467600"/>
              <a:gd name="connsiteY705" fmla="*/ 3520393 h 6858000"/>
              <a:gd name="connsiteX706" fmla="*/ 922050 w 7467600"/>
              <a:gd name="connsiteY706" fmla="*/ 3074867 h 6858000"/>
              <a:gd name="connsiteX707" fmla="*/ 1405265 w 7467600"/>
              <a:gd name="connsiteY707" fmla="*/ 3016319 h 6858000"/>
              <a:gd name="connsiteX708" fmla="*/ 1407512 w 7467600"/>
              <a:gd name="connsiteY708" fmla="*/ 3018001 h 6858000"/>
              <a:gd name="connsiteX709" fmla="*/ 1726266 w 7467600"/>
              <a:gd name="connsiteY709" fmla="*/ 2777274 h 6858000"/>
              <a:gd name="connsiteX710" fmla="*/ 625390 w 7467600"/>
              <a:gd name="connsiteY710" fmla="*/ 2514541 h 6858000"/>
              <a:gd name="connsiteX711" fmla="*/ 619799 w 7467600"/>
              <a:gd name="connsiteY711" fmla="*/ 2527180 h 6858000"/>
              <a:gd name="connsiteX712" fmla="*/ 310030 w 7467600"/>
              <a:gd name="connsiteY712" fmla="*/ 2771818 h 6858000"/>
              <a:gd name="connsiteX713" fmla="*/ 173877 w 7467600"/>
              <a:gd name="connsiteY713" fmla="*/ 2937056 h 6858000"/>
              <a:gd name="connsiteX714" fmla="*/ 77889 w 7467600"/>
              <a:gd name="connsiteY714" fmla="*/ 3138440 h 6858000"/>
              <a:gd name="connsiteX715" fmla="*/ 0 w 7467600"/>
              <a:gd name="connsiteY715" fmla="*/ 3271395 h 6858000"/>
              <a:gd name="connsiteX716" fmla="*/ 0 w 7467600"/>
              <a:gd name="connsiteY716" fmla="*/ 3153002 h 6858000"/>
              <a:gd name="connsiteX717" fmla="*/ 2386 w 7467600"/>
              <a:gd name="connsiteY717" fmla="*/ 3149203 h 6858000"/>
              <a:gd name="connsiteX718" fmla="*/ 89753 w 7467600"/>
              <a:gd name="connsiteY718" fmla="*/ 2987702 h 6858000"/>
              <a:gd name="connsiteX719" fmla="*/ 76869 w 7467600"/>
              <a:gd name="connsiteY719" fmla="*/ 3005404 h 6858000"/>
              <a:gd name="connsiteX720" fmla="*/ 32049 w 7467600"/>
              <a:gd name="connsiteY720" fmla="*/ 3065814 h 6858000"/>
              <a:gd name="connsiteX721" fmla="*/ 0 w 7467600"/>
              <a:gd name="connsiteY721" fmla="*/ 3108744 h 6858000"/>
              <a:gd name="connsiteX722" fmla="*/ 0 w 7467600"/>
              <a:gd name="connsiteY722" fmla="*/ 3058059 h 6858000"/>
              <a:gd name="connsiteX723" fmla="*/ 7610 w 7467600"/>
              <a:gd name="connsiteY723" fmla="*/ 3047889 h 6858000"/>
              <a:gd name="connsiteX724" fmla="*/ 52419 w 7467600"/>
              <a:gd name="connsiteY724" fmla="*/ 2987479 h 6858000"/>
              <a:gd name="connsiteX725" fmla="*/ 59142 w 7467600"/>
              <a:gd name="connsiteY725" fmla="*/ 2978488 h 6858000"/>
              <a:gd name="connsiteX726" fmla="*/ 0 w 7467600"/>
              <a:gd name="connsiteY726" fmla="*/ 3015334 h 6858000"/>
              <a:gd name="connsiteX727" fmla="*/ 0 w 7467600"/>
              <a:gd name="connsiteY727" fmla="*/ 2914286 h 6858000"/>
              <a:gd name="connsiteX728" fmla="*/ 36383 w 7467600"/>
              <a:gd name="connsiteY728" fmla="*/ 2901128 h 6858000"/>
              <a:gd name="connsiteX729" fmla="*/ 156329 w 7467600"/>
              <a:gd name="connsiteY729" fmla="*/ 2840533 h 6858000"/>
              <a:gd name="connsiteX730" fmla="*/ 358355 w 7467600"/>
              <a:gd name="connsiteY730" fmla="*/ 2620471 h 6858000"/>
              <a:gd name="connsiteX731" fmla="*/ 510577 w 7467600"/>
              <a:gd name="connsiteY731" fmla="*/ 2501244 h 6858000"/>
              <a:gd name="connsiteX732" fmla="*/ 211967 w 7467600"/>
              <a:gd name="connsiteY732" fmla="*/ 2479171 h 6858000"/>
              <a:gd name="connsiteX733" fmla="*/ 0 w 7467600"/>
              <a:gd name="connsiteY733" fmla="*/ 2476398 h 6858000"/>
              <a:gd name="connsiteX734" fmla="*/ 0 w 7467600"/>
              <a:gd name="connsiteY734" fmla="*/ 2389189 h 6858000"/>
              <a:gd name="connsiteX735" fmla="*/ 103062 w 7467600"/>
              <a:gd name="connsiteY735" fmla="*/ 2389518 h 6858000"/>
              <a:gd name="connsiteX736" fmla="*/ 510734 w 7467600"/>
              <a:gd name="connsiteY736" fmla="*/ 2416201 h 6858000"/>
              <a:gd name="connsiteX737" fmla="*/ 279257 w 7467600"/>
              <a:gd name="connsiteY737" fmla="*/ 2092102 h 6858000"/>
              <a:gd name="connsiteX738" fmla="*/ 65265 w 7467600"/>
              <a:gd name="connsiteY738" fmla="*/ 2006049 h 6858000"/>
              <a:gd name="connsiteX739" fmla="*/ 0 w 7467600"/>
              <a:gd name="connsiteY739" fmla="*/ 1982532 h 6858000"/>
              <a:gd name="connsiteX740" fmla="*/ 0 w 7467600"/>
              <a:gd name="connsiteY740" fmla="*/ 1912789 h 6858000"/>
              <a:gd name="connsiteX741" fmla="*/ 97460 w 7467600"/>
              <a:gd name="connsiteY741" fmla="*/ 1953725 h 6858000"/>
              <a:gd name="connsiteX742" fmla="*/ 221272 w 7467600"/>
              <a:gd name="connsiteY742" fmla="*/ 1980766 h 6858000"/>
              <a:gd name="connsiteX743" fmla="*/ 116765 w 7467600"/>
              <a:gd name="connsiteY743" fmla="*/ 1911033 h 6858000"/>
              <a:gd name="connsiteX744" fmla="*/ 16405 w 7467600"/>
              <a:gd name="connsiteY744" fmla="*/ 1803412 h 6858000"/>
              <a:gd name="connsiteX745" fmla="*/ 0 w 7467600"/>
              <a:gd name="connsiteY745" fmla="*/ 1784777 h 6858000"/>
              <a:gd name="connsiteX746" fmla="*/ 0 w 7467600"/>
              <a:gd name="connsiteY746" fmla="*/ 1740082 h 6858000"/>
              <a:gd name="connsiteX747" fmla="*/ 39394 w 7467600"/>
              <a:gd name="connsiteY747" fmla="*/ 1784856 h 6858000"/>
              <a:gd name="connsiteX748" fmla="*/ 135813 w 7467600"/>
              <a:gd name="connsiteY748" fmla="*/ 1888838 h 6858000"/>
              <a:gd name="connsiteX749" fmla="*/ 242575 w 7467600"/>
              <a:gd name="connsiteY749" fmla="*/ 1958841 h 6858000"/>
              <a:gd name="connsiteX750" fmla="*/ 82197 w 7467600"/>
              <a:gd name="connsiteY750" fmla="*/ 1754826 h 6858000"/>
              <a:gd name="connsiteX751" fmla="*/ 0 w 7467600"/>
              <a:gd name="connsiteY751" fmla="*/ 1679650 h 6858000"/>
              <a:gd name="connsiteX752" fmla="*/ 0 w 7467600"/>
              <a:gd name="connsiteY752" fmla="*/ 1602463 h 6858000"/>
              <a:gd name="connsiteX753" fmla="*/ 84689 w 7467600"/>
              <a:gd name="connsiteY753" fmla="*/ 1677442 h 6858000"/>
              <a:gd name="connsiteX754" fmla="*/ 298437 w 7467600"/>
              <a:gd name="connsiteY754" fmla="*/ 1968019 h 6858000"/>
              <a:gd name="connsiteX755" fmla="*/ 227269 w 7467600"/>
              <a:gd name="connsiteY755" fmla="*/ 1114064 h 6858000"/>
              <a:gd name="connsiteX756" fmla="*/ 248003 w 7467600"/>
              <a:gd name="connsiteY756" fmla="*/ 1089613 h 6858000"/>
              <a:gd name="connsiteX757" fmla="*/ 427020 w 7467600"/>
              <a:gd name="connsiteY757" fmla="*/ 1619803 h 6858000"/>
              <a:gd name="connsiteX758" fmla="*/ 340345 w 7467600"/>
              <a:gd name="connsiteY758" fmla="*/ 2027739 h 6858000"/>
              <a:gd name="connsiteX759" fmla="*/ 360865 w 7467600"/>
              <a:gd name="connsiteY759" fmla="*/ 2044827 h 6858000"/>
              <a:gd name="connsiteX760" fmla="*/ 560414 w 7467600"/>
              <a:gd name="connsiteY760" fmla="*/ 2421457 h 6858000"/>
              <a:gd name="connsiteX761" fmla="*/ 1359703 w 7467600"/>
              <a:gd name="connsiteY761" fmla="*/ 2578554 h 6858000"/>
              <a:gd name="connsiteX762" fmla="*/ 1359422 w 7467600"/>
              <a:gd name="connsiteY762" fmla="*/ 2577994 h 6858000"/>
              <a:gd name="connsiteX763" fmla="*/ 828701 w 7467600"/>
              <a:gd name="connsiteY763" fmla="*/ 1839520 h 6858000"/>
              <a:gd name="connsiteX764" fmla="*/ 494427 w 7467600"/>
              <a:gd name="connsiteY764" fmla="*/ 1092333 h 6858000"/>
              <a:gd name="connsiteX765" fmla="*/ 506322 w 7467600"/>
              <a:gd name="connsiteY765" fmla="*/ 1020997 h 6858000"/>
              <a:gd name="connsiteX766" fmla="*/ 4570198 w 7467600"/>
              <a:gd name="connsiteY766" fmla="*/ 978081 h 6858000"/>
              <a:gd name="connsiteX767" fmla="*/ 4523691 w 7467600"/>
              <a:gd name="connsiteY767" fmla="*/ 1127776 h 6858000"/>
              <a:gd name="connsiteX768" fmla="*/ 4509875 w 7467600"/>
              <a:gd name="connsiteY768" fmla="*/ 1167552 h 6858000"/>
              <a:gd name="connsiteX769" fmla="*/ 4478168 w 7467600"/>
              <a:gd name="connsiteY769" fmla="*/ 1260735 h 6858000"/>
              <a:gd name="connsiteX770" fmla="*/ 4409309 w 7467600"/>
              <a:gd name="connsiteY770" fmla="*/ 1666996 h 6858000"/>
              <a:gd name="connsiteX771" fmla="*/ 4370031 w 7467600"/>
              <a:gd name="connsiteY771" fmla="*/ 1955666 h 6858000"/>
              <a:gd name="connsiteX772" fmla="*/ 4570198 w 7467600"/>
              <a:gd name="connsiteY772" fmla="*/ 978081 h 6858000"/>
              <a:gd name="connsiteX773" fmla="*/ 4557898 w 7467600"/>
              <a:gd name="connsiteY773" fmla="*/ 900011 h 6858000"/>
              <a:gd name="connsiteX774" fmla="*/ 4344840 w 7467600"/>
              <a:gd name="connsiteY774" fmla="*/ 1922038 h 6858000"/>
              <a:gd name="connsiteX775" fmla="*/ 4378710 w 7467600"/>
              <a:gd name="connsiteY775" fmla="*/ 1665516 h 6858000"/>
              <a:gd name="connsiteX776" fmla="*/ 4448798 w 7467600"/>
              <a:gd name="connsiteY776" fmla="*/ 1253024 h 6858000"/>
              <a:gd name="connsiteX777" fmla="*/ 4480315 w 7467600"/>
              <a:gd name="connsiteY777" fmla="*/ 1158454 h 6858000"/>
              <a:gd name="connsiteX778" fmla="*/ 4494133 w 7467600"/>
              <a:gd name="connsiteY778" fmla="*/ 1118676 h 6858000"/>
              <a:gd name="connsiteX779" fmla="*/ 4557898 w 7467600"/>
              <a:gd name="connsiteY779" fmla="*/ 900011 h 6858000"/>
              <a:gd name="connsiteX780" fmla="*/ 5870151 w 7467600"/>
              <a:gd name="connsiteY780" fmla="*/ 898890 h 6858000"/>
              <a:gd name="connsiteX781" fmla="*/ 5861335 w 7467600"/>
              <a:gd name="connsiteY781" fmla="*/ 899177 h 6858000"/>
              <a:gd name="connsiteX782" fmla="*/ 5843702 w 7467600"/>
              <a:gd name="connsiteY782" fmla="*/ 899748 h 6858000"/>
              <a:gd name="connsiteX783" fmla="*/ 5651107 w 7467600"/>
              <a:gd name="connsiteY783" fmla="*/ 920306 h 6858000"/>
              <a:gd name="connsiteX784" fmla="*/ 5459407 w 7467600"/>
              <a:gd name="connsiteY784" fmla="*/ 940975 h 6858000"/>
              <a:gd name="connsiteX785" fmla="*/ 5374846 w 7467600"/>
              <a:gd name="connsiteY785" fmla="*/ 941988 h 6858000"/>
              <a:gd name="connsiteX786" fmla="*/ 5256105 w 7467600"/>
              <a:gd name="connsiteY786" fmla="*/ 945632 h 6858000"/>
              <a:gd name="connsiteX787" fmla="*/ 5107071 w 7467600"/>
              <a:gd name="connsiteY787" fmla="*/ 969720 h 6858000"/>
              <a:gd name="connsiteX788" fmla="*/ 4998681 w 7467600"/>
              <a:gd name="connsiteY788" fmla="*/ 988771 h 6858000"/>
              <a:gd name="connsiteX789" fmla="*/ 5870151 w 7467600"/>
              <a:gd name="connsiteY789" fmla="*/ 898890 h 6858000"/>
              <a:gd name="connsiteX790" fmla="*/ 5504425 w 7467600"/>
              <a:gd name="connsiteY790" fmla="*/ 848067 h 6858000"/>
              <a:gd name="connsiteX791" fmla="*/ 4968849 w 7467600"/>
              <a:gd name="connsiteY791" fmla="*/ 962318 h 6858000"/>
              <a:gd name="connsiteX792" fmla="*/ 5104039 w 7467600"/>
              <a:gd name="connsiteY792" fmla="*/ 940634 h 6858000"/>
              <a:gd name="connsiteX793" fmla="*/ 5256311 w 7467600"/>
              <a:gd name="connsiteY793" fmla="*/ 916490 h 6858000"/>
              <a:gd name="connsiteX794" fmla="*/ 5377381 w 7467600"/>
              <a:gd name="connsiteY794" fmla="*/ 912671 h 6858000"/>
              <a:gd name="connsiteX795" fmla="*/ 5460148 w 7467600"/>
              <a:gd name="connsiteY795" fmla="*/ 911442 h 6858000"/>
              <a:gd name="connsiteX796" fmla="*/ 5648971 w 7467600"/>
              <a:gd name="connsiteY796" fmla="*/ 891331 h 6858000"/>
              <a:gd name="connsiteX797" fmla="*/ 5844807 w 7467600"/>
              <a:gd name="connsiteY797" fmla="*/ 870718 h 6858000"/>
              <a:gd name="connsiteX798" fmla="*/ 5862975 w 7467600"/>
              <a:gd name="connsiteY798" fmla="*/ 869756 h 6858000"/>
              <a:gd name="connsiteX799" fmla="*/ 5920887 w 7467600"/>
              <a:gd name="connsiteY799" fmla="*/ 865929 h 6858000"/>
              <a:gd name="connsiteX800" fmla="*/ 5504425 w 7467600"/>
              <a:gd name="connsiteY800" fmla="*/ 848067 h 6858000"/>
              <a:gd name="connsiteX801" fmla="*/ 3607114 w 7467600"/>
              <a:gd name="connsiteY801" fmla="*/ 467441 h 6858000"/>
              <a:gd name="connsiteX802" fmla="*/ 3296242 w 7467600"/>
              <a:gd name="connsiteY802" fmla="*/ 807991 h 6858000"/>
              <a:gd name="connsiteX803" fmla="*/ 3174674 w 7467600"/>
              <a:gd name="connsiteY803" fmla="*/ 919759 h 6858000"/>
              <a:gd name="connsiteX804" fmla="*/ 3042978 w 7467600"/>
              <a:gd name="connsiteY804" fmla="*/ 1054894 h 6858000"/>
              <a:gd name="connsiteX805" fmla="*/ 2968914 w 7467600"/>
              <a:gd name="connsiteY805" fmla="*/ 1133756 h 6858000"/>
              <a:gd name="connsiteX806" fmla="*/ 3103823 w 7467600"/>
              <a:gd name="connsiteY806" fmla="*/ 1026814 h 6858000"/>
              <a:gd name="connsiteX807" fmla="*/ 3607114 w 7467600"/>
              <a:gd name="connsiteY807" fmla="*/ 467441 h 6858000"/>
              <a:gd name="connsiteX808" fmla="*/ 3744487 w 7467600"/>
              <a:gd name="connsiteY808" fmla="*/ 383136 h 6858000"/>
              <a:gd name="connsiteX809" fmla="*/ 3970213 w 7467600"/>
              <a:gd name="connsiteY809" fmla="*/ 995559 h 6858000"/>
              <a:gd name="connsiteX810" fmla="*/ 3744487 w 7467600"/>
              <a:gd name="connsiteY810" fmla="*/ 383136 h 6858000"/>
              <a:gd name="connsiteX811" fmla="*/ 3624562 w 7467600"/>
              <a:gd name="connsiteY811" fmla="*/ 367041 h 6858000"/>
              <a:gd name="connsiteX812" fmla="*/ 3489712 w 7467600"/>
              <a:gd name="connsiteY812" fmla="*/ 485386 h 6858000"/>
              <a:gd name="connsiteX813" fmla="*/ 3182994 w 7467600"/>
              <a:gd name="connsiteY813" fmla="*/ 828265 h 6858000"/>
              <a:gd name="connsiteX814" fmla="*/ 2892114 w 7467600"/>
              <a:gd name="connsiteY814" fmla="*/ 1172635 h 6858000"/>
              <a:gd name="connsiteX815" fmla="*/ 3021459 w 7467600"/>
              <a:gd name="connsiteY815" fmla="*/ 1035385 h 6858000"/>
              <a:gd name="connsiteX816" fmla="*/ 3153873 w 7467600"/>
              <a:gd name="connsiteY816" fmla="*/ 898971 h 6858000"/>
              <a:gd name="connsiteX817" fmla="*/ 3276511 w 7467600"/>
              <a:gd name="connsiteY817" fmla="*/ 786423 h 6858000"/>
              <a:gd name="connsiteX818" fmla="*/ 3584154 w 7467600"/>
              <a:gd name="connsiteY818" fmla="*/ 448218 h 6858000"/>
              <a:gd name="connsiteX819" fmla="*/ 3624562 w 7467600"/>
              <a:gd name="connsiteY819" fmla="*/ 367041 h 6858000"/>
              <a:gd name="connsiteX820" fmla="*/ 3766672 w 7467600"/>
              <a:gd name="connsiteY820" fmla="*/ 359429 h 6858000"/>
              <a:gd name="connsiteX821" fmla="*/ 3996338 w 7467600"/>
              <a:gd name="connsiteY821" fmla="*/ 968237 h 6858000"/>
              <a:gd name="connsiteX822" fmla="*/ 3766672 w 7467600"/>
              <a:gd name="connsiteY822" fmla="*/ 359429 h 6858000"/>
              <a:gd name="connsiteX823" fmla="*/ 5805386 w 7467600"/>
              <a:gd name="connsiteY823" fmla="*/ 239240 h 6858000"/>
              <a:gd name="connsiteX824" fmla="*/ 5736947 w 7467600"/>
              <a:gd name="connsiteY824" fmla="*/ 261367 h 6858000"/>
              <a:gd name="connsiteX825" fmla="*/ 5427012 w 7467600"/>
              <a:gd name="connsiteY825" fmla="*/ 311272 h 6858000"/>
              <a:gd name="connsiteX826" fmla="*/ 5147818 w 7467600"/>
              <a:gd name="connsiteY826" fmla="*/ 322112 h 6858000"/>
              <a:gd name="connsiteX827" fmla="*/ 5060854 w 7467600"/>
              <a:gd name="connsiteY827" fmla="*/ 311882 h 6858000"/>
              <a:gd name="connsiteX828" fmla="*/ 4945989 w 7467600"/>
              <a:gd name="connsiteY828" fmla="*/ 300516 h 6858000"/>
              <a:gd name="connsiteX829" fmla="*/ 5410479 w 7467600"/>
              <a:gd name="connsiteY829" fmla="*/ 348434 h 6858000"/>
              <a:gd name="connsiteX830" fmla="*/ 5805386 w 7467600"/>
              <a:gd name="connsiteY830" fmla="*/ 239240 h 6858000"/>
              <a:gd name="connsiteX831" fmla="*/ 5905192 w 7467600"/>
              <a:gd name="connsiteY831" fmla="*/ 163079 h 6858000"/>
              <a:gd name="connsiteX832" fmla="*/ 5865655 w 7467600"/>
              <a:gd name="connsiteY832" fmla="*/ 171901 h 6858000"/>
              <a:gd name="connsiteX833" fmla="*/ 5259740 w 7467600"/>
              <a:gd name="connsiteY833" fmla="*/ 257013 h 6858000"/>
              <a:gd name="connsiteX834" fmla="*/ 5208466 w 7467600"/>
              <a:gd name="connsiteY834" fmla="*/ 257550 h 6858000"/>
              <a:gd name="connsiteX835" fmla="*/ 4980204 w 7467600"/>
              <a:gd name="connsiteY835" fmla="*/ 271903 h 6858000"/>
              <a:gd name="connsiteX836" fmla="*/ 5068068 w 7467600"/>
              <a:gd name="connsiteY836" fmla="*/ 282244 h 6858000"/>
              <a:gd name="connsiteX837" fmla="*/ 5153231 w 7467600"/>
              <a:gd name="connsiteY837" fmla="*/ 292240 h 6858000"/>
              <a:gd name="connsiteX838" fmla="*/ 5426491 w 7467600"/>
              <a:gd name="connsiteY838" fmla="*/ 281128 h 6858000"/>
              <a:gd name="connsiteX839" fmla="*/ 5731212 w 7467600"/>
              <a:gd name="connsiteY839" fmla="*/ 231951 h 6858000"/>
              <a:gd name="connsiteX840" fmla="*/ 5905192 w 7467600"/>
              <a:gd name="connsiteY840" fmla="*/ 163079 h 6858000"/>
              <a:gd name="connsiteX841" fmla="*/ 5944437 w 7467600"/>
              <a:gd name="connsiteY841" fmla="*/ 113829 h 6858000"/>
              <a:gd name="connsiteX842" fmla="*/ 5825032 w 7467600"/>
              <a:gd name="connsiteY842" fmla="*/ 146405 h 6858000"/>
              <a:gd name="connsiteX843" fmla="*/ 4955599 w 7467600"/>
              <a:gd name="connsiteY843" fmla="*/ 247008 h 6858000"/>
              <a:gd name="connsiteX844" fmla="*/ 5210104 w 7467600"/>
              <a:gd name="connsiteY844" fmla="*/ 228123 h 6858000"/>
              <a:gd name="connsiteX845" fmla="*/ 5261015 w 7467600"/>
              <a:gd name="connsiteY845" fmla="*/ 227087 h 6858000"/>
              <a:gd name="connsiteX846" fmla="*/ 5861181 w 7467600"/>
              <a:gd name="connsiteY846" fmla="*/ 143093 h 6858000"/>
              <a:gd name="connsiteX847" fmla="*/ 5961252 w 7467600"/>
              <a:gd name="connsiteY847" fmla="*/ 114820 h 6858000"/>
              <a:gd name="connsiteX848" fmla="*/ 5944437 w 7467600"/>
              <a:gd name="connsiteY848" fmla="*/ 113829 h 6858000"/>
              <a:gd name="connsiteX849" fmla="*/ 3882765 w 7467600"/>
              <a:gd name="connsiteY849" fmla="*/ 0 h 6858000"/>
              <a:gd name="connsiteX850" fmla="*/ 3995099 w 7467600"/>
              <a:gd name="connsiteY850" fmla="*/ 0 h 6858000"/>
              <a:gd name="connsiteX851" fmla="*/ 4163818 w 7467600"/>
              <a:gd name="connsiteY851" fmla="*/ 234104 h 6858000"/>
              <a:gd name="connsiteX852" fmla="*/ 4172099 w 7467600"/>
              <a:gd name="connsiteY852" fmla="*/ 234207 h 6858000"/>
              <a:gd name="connsiteX853" fmla="*/ 4784282 w 7467600"/>
              <a:gd name="connsiteY853" fmla="*/ 276561 h 6858000"/>
              <a:gd name="connsiteX854" fmla="*/ 4801687 w 7467600"/>
              <a:gd name="connsiteY854" fmla="*/ 267764 h 6858000"/>
              <a:gd name="connsiteX855" fmla="*/ 6082788 w 7467600"/>
              <a:gd name="connsiteY855" fmla="*/ 64119 h 6858000"/>
              <a:gd name="connsiteX856" fmla="*/ 6099442 w 7467600"/>
              <a:gd name="connsiteY856" fmla="*/ 82568 h 6858000"/>
              <a:gd name="connsiteX857" fmla="*/ 4804137 w 7467600"/>
              <a:gd name="connsiteY857" fmla="*/ 320931 h 6858000"/>
              <a:gd name="connsiteX858" fmla="*/ 4227047 w 7467600"/>
              <a:gd name="connsiteY858" fmla="*/ 313415 h 6858000"/>
              <a:gd name="connsiteX859" fmla="*/ 4346041 w 7467600"/>
              <a:gd name="connsiteY859" fmla="*/ 456086 h 6858000"/>
              <a:gd name="connsiteX860" fmla="*/ 4870967 w 7467600"/>
              <a:gd name="connsiteY860" fmla="*/ 963061 h 6858000"/>
              <a:gd name="connsiteX861" fmla="*/ 4889647 w 7467600"/>
              <a:gd name="connsiteY861" fmla="*/ 957147 h 6858000"/>
              <a:gd name="connsiteX862" fmla="*/ 5422504 w 7467600"/>
              <a:gd name="connsiteY862" fmla="*/ 805191 h 6858000"/>
              <a:gd name="connsiteX863" fmla="*/ 6087656 w 7467600"/>
              <a:gd name="connsiteY863" fmla="*/ 826703 h 6858000"/>
              <a:gd name="connsiteX864" fmla="*/ 6058717 w 7467600"/>
              <a:gd name="connsiteY864" fmla="*/ 865992 h 6858000"/>
              <a:gd name="connsiteX865" fmla="*/ 4974153 w 7467600"/>
              <a:gd name="connsiteY865" fmla="*/ 1045456 h 6858000"/>
              <a:gd name="connsiteX866" fmla="*/ 5627835 w 7467600"/>
              <a:gd name="connsiteY866" fmla="*/ 1472077 h 6858000"/>
              <a:gd name="connsiteX867" fmla="*/ 5629817 w 7467600"/>
              <a:gd name="connsiteY867" fmla="*/ 1471412 h 6858000"/>
              <a:gd name="connsiteX868" fmla="*/ 5634124 w 7467600"/>
              <a:gd name="connsiteY868" fmla="*/ 1470572 h 6858000"/>
              <a:gd name="connsiteX869" fmla="*/ 5755832 w 7467600"/>
              <a:gd name="connsiteY869" fmla="*/ 1383886 h 6858000"/>
              <a:gd name="connsiteX870" fmla="*/ 6014186 w 7467600"/>
              <a:gd name="connsiteY870" fmla="*/ 1279799 h 6858000"/>
              <a:gd name="connsiteX871" fmla="*/ 6901619 w 7467600"/>
              <a:gd name="connsiteY871" fmla="*/ 1047874 h 6858000"/>
              <a:gd name="connsiteX872" fmla="*/ 6931566 w 7467600"/>
              <a:gd name="connsiteY872" fmla="*/ 1062034 h 6858000"/>
              <a:gd name="connsiteX873" fmla="*/ 5790982 w 7467600"/>
              <a:gd name="connsiteY873" fmla="*/ 1561380 h 6858000"/>
              <a:gd name="connsiteX874" fmla="*/ 6188971 w 7467600"/>
              <a:gd name="connsiteY874" fmla="*/ 1755168 h 6858000"/>
              <a:gd name="connsiteX875" fmla="*/ 6202446 w 7467600"/>
              <a:gd name="connsiteY875" fmla="*/ 1752268 h 6858000"/>
              <a:gd name="connsiteX876" fmla="*/ 7179560 w 7467600"/>
              <a:gd name="connsiteY876" fmla="*/ 1467551 h 6858000"/>
              <a:gd name="connsiteX877" fmla="*/ 7158730 w 7467600"/>
              <a:gd name="connsiteY877" fmla="*/ 1507835 h 6858000"/>
              <a:gd name="connsiteX878" fmla="*/ 6326959 w 7467600"/>
              <a:gd name="connsiteY878" fmla="*/ 1817686 h 6858000"/>
              <a:gd name="connsiteX879" fmla="*/ 6537433 w 7467600"/>
              <a:gd name="connsiteY879" fmla="*/ 1907790 h 6858000"/>
              <a:gd name="connsiteX880" fmla="*/ 6550221 w 7467600"/>
              <a:gd name="connsiteY880" fmla="*/ 1910729 h 6858000"/>
              <a:gd name="connsiteX881" fmla="*/ 6964438 w 7467600"/>
              <a:gd name="connsiteY881" fmla="*/ 2209505 h 6858000"/>
              <a:gd name="connsiteX882" fmla="*/ 7367862 w 7467600"/>
              <a:gd name="connsiteY882" fmla="*/ 2806833 h 6858000"/>
              <a:gd name="connsiteX883" fmla="*/ 7364329 w 7467600"/>
              <a:gd name="connsiteY883" fmla="*/ 2826907 h 6858000"/>
              <a:gd name="connsiteX884" fmla="*/ 7290545 w 7467600"/>
              <a:gd name="connsiteY884" fmla="*/ 2850663 h 6858000"/>
              <a:gd name="connsiteX885" fmla="*/ 6472036 w 7467600"/>
              <a:gd name="connsiteY885" fmla="*/ 1959003 h 6858000"/>
              <a:gd name="connsiteX886" fmla="*/ 5792897 w 7467600"/>
              <a:gd name="connsiteY886" fmla="*/ 1647747 h 6858000"/>
              <a:gd name="connsiteX887" fmla="*/ 5842751 w 7467600"/>
              <a:gd name="connsiteY887" fmla="*/ 1816112 h 6858000"/>
              <a:gd name="connsiteX888" fmla="*/ 5847424 w 7467600"/>
              <a:gd name="connsiteY888" fmla="*/ 1815776 h 6858000"/>
              <a:gd name="connsiteX889" fmla="*/ 6399821 w 7467600"/>
              <a:gd name="connsiteY889" fmla="*/ 2344799 h 6858000"/>
              <a:gd name="connsiteX890" fmla="*/ 6323232 w 7467600"/>
              <a:gd name="connsiteY890" fmla="*/ 2389634 h 6858000"/>
              <a:gd name="connsiteX891" fmla="*/ 5942958 w 7467600"/>
              <a:gd name="connsiteY891" fmla="*/ 2077708 h 6858000"/>
              <a:gd name="connsiteX892" fmla="*/ 5921559 w 7467600"/>
              <a:gd name="connsiteY892" fmla="*/ 2378596 h 6858000"/>
              <a:gd name="connsiteX893" fmla="*/ 5817651 w 7467600"/>
              <a:gd name="connsiteY893" fmla="*/ 3023919 h 6858000"/>
              <a:gd name="connsiteX894" fmla="*/ 5729634 w 7467600"/>
              <a:gd name="connsiteY894" fmla="*/ 3051849 h 6858000"/>
              <a:gd name="connsiteX895" fmla="*/ 5611018 w 7467600"/>
              <a:gd name="connsiteY895" fmla="*/ 2316769 h 6858000"/>
              <a:gd name="connsiteX896" fmla="*/ 5687608 w 7467600"/>
              <a:gd name="connsiteY896" fmla="*/ 2039972 h 6858000"/>
              <a:gd name="connsiteX897" fmla="*/ 5657554 w 7467600"/>
              <a:gd name="connsiteY897" fmla="*/ 1576445 h 6858000"/>
              <a:gd name="connsiteX898" fmla="*/ 5150475 w 7467600"/>
              <a:gd name="connsiteY898" fmla="*/ 1274012 h 6858000"/>
              <a:gd name="connsiteX899" fmla="*/ 5349142 w 7467600"/>
              <a:gd name="connsiteY899" fmla="*/ 2204405 h 6858000"/>
              <a:gd name="connsiteX900" fmla="*/ 5262214 w 7467600"/>
              <a:gd name="connsiteY900" fmla="*/ 2233836 h 6858000"/>
              <a:gd name="connsiteX901" fmla="*/ 4981539 w 7467600"/>
              <a:gd name="connsiteY901" fmla="*/ 1542201 h 6858000"/>
              <a:gd name="connsiteX902" fmla="*/ 4958461 w 7467600"/>
              <a:gd name="connsiteY902" fmla="*/ 1136957 h 6858000"/>
              <a:gd name="connsiteX903" fmla="*/ 4655015 w 7467600"/>
              <a:gd name="connsiteY903" fmla="*/ 891426 h 6858000"/>
              <a:gd name="connsiteX904" fmla="*/ 4348002 w 7467600"/>
              <a:gd name="connsiteY904" fmla="*/ 2205895 h 6858000"/>
              <a:gd name="connsiteX905" fmla="*/ 4262250 w 7467600"/>
              <a:gd name="connsiteY905" fmla="*/ 2219972 h 6858000"/>
              <a:gd name="connsiteX906" fmla="*/ 4550611 w 7467600"/>
              <a:gd name="connsiteY906" fmla="*/ 817540 h 6858000"/>
              <a:gd name="connsiteX907" fmla="*/ 4564418 w 7467600"/>
              <a:gd name="connsiteY907" fmla="*/ 808293 h 6858000"/>
              <a:gd name="connsiteX908" fmla="*/ 4266388 w 7467600"/>
              <a:gd name="connsiteY908" fmla="*/ 500083 h 6858000"/>
              <a:gd name="connsiteX909" fmla="*/ 4032842 w 7467600"/>
              <a:gd name="connsiteY909" fmla="*/ 211809 h 6858000"/>
              <a:gd name="connsiteX910" fmla="*/ 3882765 w 7467600"/>
              <a:gd name="connsiteY910" fmla="*/ 0 h 6858000"/>
              <a:gd name="connsiteX911" fmla="*/ 3721337 w 7467600"/>
              <a:gd name="connsiteY911" fmla="*/ 0 h 6858000"/>
              <a:gd name="connsiteX912" fmla="*/ 3797544 w 7467600"/>
              <a:gd name="connsiteY912" fmla="*/ 0 h 6858000"/>
              <a:gd name="connsiteX913" fmla="*/ 3775734 w 7467600"/>
              <a:gd name="connsiteY913" fmla="*/ 95131 h 6858000"/>
              <a:gd name="connsiteX914" fmla="*/ 3724807 w 7467600"/>
              <a:gd name="connsiteY914" fmla="*/ 272257 h 6858000"/>
              <a:gd name="connsiteX915" fmla="*/ 3726844 w 7467600"/>
              <a:gd name="connsiteY915" fmla="*/ 282988 h 6858000"/>
              <a:gd name="connsiteX916" fmla="*/ 3742664 w 7467600"/>
              <a:gd name="connsiteY916" fmla="*/ 279918 h 6858000"/>
              <a:gd name="connsiteX917" fmla="*/ 4103910 w 7467600"/>
              <a:gd name="connsiteY917" fmla="*/ 1161917 h 6858000"/>
              <a:gd name="connsiteX918" fmla="*/ 4020269 w 7467600"/>
              <a:gd name="connsiteY918" fmla="*/ 1200406 h 6858000"/>
              <a:gd name="connsiteX919" fmla="*/ 3674882 w 7467600"/>
              <a:gd name="connsiteY919" fmla="*/ 488524 h 6858000"/>
              <a:gd name="connsiteX920" fmla="*/ 3132682 w 7467600"/>
              <a:gd name="connsiteY920" fmla="*/ 1072284 h 6858000"/>
              <a:gd name="connsiteX921" fmla="*/ 2716346 w 7467600"/>
              <a:gd name="connsiteY921" fmla="*/ 1276376 h 6858000"/>
              <a:gd name="connsiteX922" fmla="*/ 2716772 w 7467600"/>
              <a:gd name="connsiteY922" fmla="*/ 1255462 h 6858000"/>
              <a:gd name="connsiteX923" fmla="*/ 3471096 w 7467600"/>
              <a:gd name="connsiteY923" fmla="*/ 437072 h 6858000"/>
              <a:gd name="connsiteX924" fmla="*/ 3639057 w 7467600"/>
              <a:gd name="connsiteY924" fmla="*/ 286334 h 6858000"/>
              <a:gd name="connsiteX925" fmla="*/ 3640309 w 7467600"/>
              <a:gd name="connsiteY925" fmla="*/ 284664 h 6858000"/>
              <a:gd name="connsiteX926" fmla="*/ 3646022 w 7467600"/>
              <a:gd name="connsiteY926" fmla="*/ 276711 h 6858000"/>
              <a:gd name="connsiteX927" fmla="*/ 3707943 w 7467600"/>
              <a:gd name="connsiteY927" fmla="*/ 65958 h 6858000"/>
              <a:gd name="connsiteX928" fmla="*/ 3721337 w 7467600"/>
              <a:gd name="connsiteY928" fmla="*/ 0 h 6858000"/>
              <a:gd name="connsiteX929" fmla="*/ 2867960 w 7467600"/>
              <a:gd name="connsiteY929" fmla="*/ 0 h 6858000"/>
              <a:gd name="connsiteX930" fmla="*/ 2926351 w 7467600"/>
              <a:gd name="connsiteY930" fmla="*/ 0 h 6858000"/>
              <a:gd name="connsiteX931" fmla="*/ 2902823 w 7467600"/>
              <a:gd name="connsiteY931" fmla="*/ 262929 h 6858000"/>
              <a:gd name="connsiteX932" fmla="*/ 2940663 w 7467600"/>
              <a:gd name="connsiteY932" fmla="*/ 140884 h 6858000"/>
              <a:gd name="connsiteX933" fmla="*/ 2947039 w 7467600"/>
              <a:gd name="connsiteY933" fmla="*/ 122524 h 6858000"/>
              <a:gd name="connsiteX934" fmla="*/ 2984316 w 7467600"/>
              <a:gd name="connsiteY934" fmla="*/ 0 h 6858000"/>
              <a:gd name="connsiteX935" fmla="*/ 3016114 w 7467600"/>
              <a:gd name="connsiteY935" fmla="*/ 0 h 6858000"/>
              <a:gd name="connsiteX936" fmla="*/ 2979949 w 7467600"/>
              <a:gd name="connsiteY936" fmla="*/ 119274 h 6858000"/>
              <a:gd name="connsiteX937" fmla="*/ 3023879 w 7467600"/>
              <a:gd name="connsiteY937" fmla="*/ 0 h 6858000"/>
              <a:gd name="connsiteX938" fmla="*/ 3105400 w 7467600"/>
              <a:gd name="connsiteY938" fmla="*/ 0 h 6858000"/>
              <a:gd name="connsiteX939" fmla="*/ 3094669 w 7467600"/>
              <a:gd name="connsiteY939" fmla="*/ 30308 h 6858000"/>
              <a:gd name="connsiteX940" fmla="*/ 2901945 w 7467600"/>
              <a:gd name="connsiteY940" fmla="*/ 466538 h 6858000"/>
              <a:gd name="connsiteX941" fmla="*/ 2815209 w 7467600"/>
              <a:gd name="connsiteY941" fmla="*/ 497361 h 6858000"/>
              <a:gd name="connsiteX942" fmla="*/ 2844845 w 7467600"/>
              <a:gd name="connsiteY942" fmla="*/ 127638 h 6858000"/>
              <a:gd name="connsiteX943" fmla="*/ 2867960 w 7467600"/>
              <a:gd name="connsiteY943" fmla="*/ 0 h 6858000"/>
              <a:gd name="connsiteX944" fmla="*/ 1057230 w 7467600"/>
              <a:gd name="connsiteY944" fmla="*/ 0 h 6858000"/>
              <a:gd name="connsiteX945" fmla="*/ 1111003 w 7467600"/>
              <a:gd name="connsiteY945" fmla="*/ 0 h 6858000"/>
              <a:gd name="connsiteX946" fmla="*/ 1125553 w 7467600"/>
              <a:gd name="connsiteY946" fmla="*/ 52588 h 6858000"/>
              <a:gd name="connsiteX947" fmla="*/ 1304276 w 7467600"/>
              <a:gd name="connsiteY947" fmla="*/ 476275 h 6858000"/>
              <a:gd name="connsiteX948" fmla="*/ 1492066 w 7467600"/>
              <a:gd name="connsiteY948" fmla="*/ 886333 h 6858000"/>
              <a:gd name="connsiteX949" fmla="*/ 1423698 w 7467600"/>
              <a:gd name="connsiteY949" fmla="*/ 710817 h 6858000"/>
              <a:gd name="connsiteX950" fmla="*/ 1357609 w 7467600"/>
              <a:gd name="connsiteY950" fmla="*/ 532892 h 6858000"/>
              <a:gd name="connsiteX951" fmla="*/ 1309550 w 7467600"/>
              <a:gd name="connsiteY951" fmla="*/ 374031 h 6858000"/>
              <a:gd name="connsiteX952" fmla="*/ 1193673 w 7467600"/>
              <a:gd name="connsiteY952" fmla="*/ 49533 h 6858000"/>
              <a:gd name="connsiteX953" fmla="*/ 1164391 w 7467600"/>
              <a:gd name="connsiteY953" fmla="*/ 0 h 6858000"/>
              <a:gd name="connsiteX954" fmla="*/ 1200666 w 7467600"/>
              <a:gd name="connsiteY954" fmla="*/ 0 h 6858000"/>
              <a:gd name="connsiteX955" fmla="*/ 1223408 w 7467600"/>
              <a:gd name="connsiteY955" fmla="*/ 38996 h 6858000"/>
              <a:gd name="connsiteX956" fmla="*/ 1339635 w 7467600"/>
              <a:gd name="connsiteY956" fmla="*/ 365517 h 6858000"/>
              <a:gd name="connsiteX957" fmla="*/ 1387469 w 7467600"/>
              <a:gd name="connsiteY957" fmla="*/ 523079 h 6858000"/>
              <a:gd name="connsiteX958" fmla="*/ 1452685 w 7467600"/>
              <a:gd name="connsiteY958" fmla="*/ 699806 h 6858000"/>
              <a:gd name="connsiteX959" fmla="*/ 1492092 w 7467600"/>
              <a:gd name="connsiteY959" fmla="*/ 800424 h 6858000"/>
              <a:gd name="connsiteX960" fmla="*/ 1455302 w 7467600"/>
              <a:gd name="connsiteY960" fmla="*/ 632913 h 6858000"/>
              <a:gd name="connsiteX961" fmla="*/ 1222336 w 7467600"/>
              <a:gd name="connsiteY961" fmla="*/ 9480 h 6858000"/>
              <a:gd name="connsiteX962" fmla="*/ 1214634 w 7467600"/>
              <a:gd name="connsiteY962" fmla="*/ 0 h 6858000"/>
              <a:gd name="connsiteX963" fmla="*/ 1289827 w 7467600"/>
              <a:gd name="connsiteY963" fmla="*/ 0 h 6858000"/>
              <a:gd name="connsiteX964" fmla="*/ 1321076 w 7467600"/>
              <a:gd name="connsiteY964" fmla="*/ 59722 h 6858000"/>
              <a:gd name="connsiteX965" fmla="*/ 1512579 w 7467600"/>
              <a:gd name="connsiteY965" fmla="*/ 626441 h 6858000"/>
              <a:gd name="connsiteX966" fmla="*/ 1506076 w 7467600"/>
              <a:gd name="connsiteY966" fmla="*/ 1089289 h 6858000"/>
              <a:gd name="connsiteX967" fmla="*/ 1486346 w 7467600"/>
              <a:gd name="connsiteY967" fmla="*/ 1079919 h 6858000"/>
              <a:gd name="connsiteX968" fmla="*/ 1070511 w 7467600"/>
              <a:gd name="connsiteY968" fmla="*/ 48609 h 6858000"/>
              <a:gd name="connsiteX969" fmla="*/ 1057230 w 7467600"/>
              <a:gd name="connsiteY969" fmla="*/ 0 h 6858000"/>
              <a:gd name="connsiteX970" fmla="*/ 43151 w 7467600"/>
              <a:gd name="connsiteY970" fmla="*/ 0 h 6858000"/>
              <a:gd name="connsiteX971" fmla="*/ 95283 w 7467600"/>
              <a:gd name="connsiteY971" fmla="*/ 0 h 6858000"/>
              <a:gd name="connsiteX972" fmla="*/ 300708 w 7467600"/>
              <a:gd name="connsiteY972" fmla="*/ 154571 h 6858000"/>
              <a:gd name="connsiteX973" fmla="*/ 530414 w 7467600"/>
              <a:gd name="connsiteY973" fmla="*/ 354673 h 6858000"/>
              <a:gd name="connsiteX974" fmla="*/ 333785 w 7467600"/>
              <a:gd name="connsiteY974" fmla="*/ 161564 h 6858000"/>
              <a:gd name="connsiteX975" fmla="*/ 147005 w 7467600"/>
              <a:gd name="connsiteY975" fmla="*/ 0 h 6858000"/>
              <a:gd name="connsiteX976" fmla="*/ 272509 w 7467600"/>
              <a:gd name="connsiteY976" fmla="*/ 0 h 6858000"/>
              <a:gd name="connsiteX977" fmla="*/ 326276 w 7467600"/>
              <a:gd name="connsiteY977" fmla="*/ 45847 h 6858000"/>
              <a:gd name="connsiteX978" fmla="*/ 823759 w 7467600"/>
              <a:gd name="connsiteY978" fmla="*/ 574145 h 6858000"/>
              <a:gd name="connsiteX979" fmla="*/ 811254 w 7467600"/>
              <a:gd name="connsiteY979" fmla="*/ 665546 h 6858000"/>
              <a:gd name="connsiteX980" fmla="*/ 154042 w 7467600"/>
              <a:gd name="connsiteY980" fmla="*/ 261522 h 6858000"/>
              <a:gd name="connsiteX981" fmla="*/ 13550 w 7467600"/>
              <a:gd name="connsiteY981" fmla="*/ 158423 h 6858000"/>
              <a:gd name="connsiteX982" fmla="*/ 0 w 7467600"/>
              <a:gd name="connsiteY982" fmla="*/ 146618 h 6858000"/>
              <a:gd name="connsiteX983" fmla="*/ 0 w 7467600"/>
              <a:gd name="connsiteY983" fmla="*/ 59161 h 6858000"/>
              <a:gd name="connsiteX984" fmla="*/ 45427 w 7467600"/>
              <a:gd name="connsiteY984" fmla="*/ 101078 h 6858000"/>
              <a:gd name="connsiteX985" fmla="*/ 630103 w 7467600"/>
              <a:gd name="connsiteY985" fmla="*/ 485885 h 6858000"/>
              <a:gd name="connsiteX986" fmla="*/ 532040 w 7467600"/>
              <a:gd name="connsiteY986" fmla="*/ 399359 h 6858000"/>
              <a:gd name="connsiteX987" fmla="*/ 517618 w 7467600"/>
              <a:gd name="connsiteY987" fmla="*/ 385726 h 6858000"/>
              <a:gd name="connsiteX988" fmla="*/ 285074 w 7467600"/>
              <a:gd name="connsiteY988" fmla="*/ 182755 h 6858000"/>
              <a:gd name="connsiteX989" fmla="*/ 43151 w 7467600"/>
              <a:gd name="connsiteY98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312201 w 7467600"/>
              <a:gd name="connsiteY132" fmla="*/ 5128278 h 6858000"/>
              <a:gd name="connsiteX133" fmla="*/ 1903353 w 7467600"/>
              <a:gd name="connsiteY133" fmla="*/ 5044827 h 6858000"/>
              <a:gd name="connsiteX134" fmla="*/ 1936931 w 7467600"/>
              <a:gd name="connsiteY134" fmla="*/ 5093954 h 6858000"/>
              <a:gd name="connsiteX135" fmla="*/ 2195868 w 7467600"/>
              <a:gd name="connsiteY135" fmla="*/ 5396574 h 6858000"/>
              <a:gd name="connsiteX136" fmla="*/ 2088852 w 7467600"/>
              <a:gd name="connsiteY136" fmla="*/ 5166123 h 6858000"/>
              <a:gd name="connsiteX137" fmla="*/ 1958241 w 7467600"/>
              <a:gd name="connsiteY137" fmla="*/ 5067955 h 6858000"/>
              <a:gd name="connsiteX138" fmla="*/ 1903353 w 7467600"/>
              <a:gd name="connsiteY138" fmla="*/ 5044827 h 6858000"/>
              <a:gd name="connsiteX139" fmla="*/ 1979378 w 7467600"/>
              <a:gd name="connsiteY139" fmla="*/ 4769504 h 6858000"/>
              <a:gd name="connsiteX140" fmla="*/ 2882120 w 7467600"/>
              <a:gd name="connsiteY140" fmla="*/ 5064547 h 6858000"/>
              <a:gd name="connsiteX141" fmla="*/ 2793103 w 7467600"/>
              <a:gd name="connsiteY141" fmla="*/ 5039699 h 6858000"/>
              <a:gd name="connsiteX142" fmla="*/ 2770041 w 7467600"/>
              <a:gd name="connsiteY142" fmla="*/ 5033634 h 6858000"/>
              <a:gd name="connsiteX143" fmla="*/ 1979378 w 7467600"/>
              <a:gd name="connsiteY143" fmla="*/ 4769504 h 6858000"/>
              <a:gd name="connsiteX144" fmla="*/ 1927410 w 7467600"/>
              <a:gd name="connsiteY144" fmla="*/ 4716164 h 6858000"/>
              <a:gd name="connsiteX145" fmla="*/ 1959587 w 7467600"/>
              <a:gd name="connsiteY145" fmla="*/ 4728849 h 6858000"/>
              <a:gd name="connsiteX146" fmla="*/ 2777707 w 7467600"/>
              <a:gd name="connsiteY146" fmla="*/ 5003991 h 6858000"/>
              <a:gd name="connsiteX147" fmla="*/ 2800768 w 7467600"/>
              <a:gd name="connsiteY147" fmla="*/ 5010056 h 6858000"/>
              <a:gd name="connsiteX148" fmla="*/ 2879408 w 7467600"/>
              <a:gd name="connsiteY148" fmla="*/ 5031590 h 6858000"/>
              <a:gd name="connsiteX149" fmla="*/ 2862295 w 7467600"/>
              <a:gd name="connsiteY149" fmla="*/ 5022958 h 6858000"/>
              <a:gd name="connsiteX150" fmla="*/ 2813343 w 7467600"/>
              <a:gd name="connsiteY150" fmla="*/ 4998369 h 6858000"/>
              <a:gd name="connsiteX151" fmla="*/ 2646245 w 7467600"/>
              <a:gd name="connsiteY151" fmla="*/ 4930999 h 6858000"/>
              <a:gd name="connsiteX152" fmla="*/ 1999243 w 7467600"/>
              <a:gd name="connsiteY152" fmla="*/ 4730524 h 6858000"/>
              <a:gd name="connsiteX153" fmla="*/ 1979527 w 7467600"/>
              <a:gd name="connsiteY153" fmla="*/ 4726651 h 6858000"/>
              <a:gd name="connsiteX154" fmla="*/ 1927410 w 7467600"/>
              <a:gd name="connsiteY154" fmla="*/ 4716164 h 6858000"/>
              <a:gd name="connsiteX155" fmla="*/ 1997014 w 7467600"/>
              <a:gd name="connsiteY155" fmla="*/ 4698007 h 6858000"/>
              <a:gd name="connsiteX156" fmla="*/ 2005458 w 7467600"/>
              <a:gd name="connsiteY156" fmla="*/ 4699540 h 6858000"/>
              <a:gd name="connsiteX157" fmla="*/ 2657186 w 7467600"/>
              <a:gd name="connsiteY157" fmla="*/ 4901687 h 6858000"/>
              <a:gd name="connsiteX158" fmla="*/ 2826662 w 7467600"/>
              <a:gd name="connsiteY158" fmla="*/ 4970362 h 6858000"/>
              <a:gd name="connsiteX159" fmla="*/ 2876100 w 7467600"/>
              <a:gd name="connsiteY159" fmla="*/ 4995397 h 6858000"/>
              <a:gd name="connsiteX160" fmla="*/ 3042600 w 7467600"/>
              <a:gd name="connsiteY160" fmla="*/ 5059532 h 6858000"/>
              <a:gd name="connsiteX161" fmla="*/ 1997014 w 7467600"/>
              <a:gd name="connsiteY161" fmla="*/ 4698007 h 6858000"/>
              <a:gd name="connsiteX162" fmla="*/ 2305292 w 7467600"/>
              <a:gd name="connsiteY162" fmla="*/ 4219492 h 6858000"/>
              <a:gd name="connsiteX163" fmla="*/ 3360922 w 7467600"/>
              <a:gd name="connsiteY163" fmla="*/ 4529373 h 6858000"/>
              <a:gd name="connsiteX164" fmla="*/ 3492420 w 7467600"/>
              <a:gd name="connsiteY164" fmla="*/ 4510145 h 6858000"/>
              <a:gd name="connsiteX165" fmla="*/ 3364086 w 7467600"/>
              <a:gd name="connsiteY165" fmla="*/ 4480340 h 6858000"/>
              <a:gd name="connsiteX166" fmla="*/ 3225818 w 7467600"/>
              <a:gd name="connsiteY166" fmla="*/ 4411822 h 6858000"/>
              <a:gd name="connsiteX167" fmla="*/ 3129696 w 7467600"/>
              <a:gd name="connsiteY167" fmla="*/ 4360704 h 6858000"/>
              <a:gd name="connsiteX168" fmla="*/ 2814545 w 7467600"/>
              <a:gd name="connsiteY168" fmla="*/ 4282955 h 6858000"/>
              <a:gd name="connsiteX169" fmla="*/ 2305292 w 7467600"/>
              <a:gd name="connsiteY169" fmla="*/ 4219492 h 6858000"/>
              <a:gd name="connsiteX170" fmla="*/ 2626982 w 7467600"/>
              <a:gd name="connsiteY170" fmla="*/ 4206450 h 6858000"/>
              <a:gd name="connsiteX171" fmla="*/ 2490617 w 7467600"/>
              <a:gd name="connsiteY171" fmla="*/ 4206951 h 6858000"/>
              <a:gd name="connsiteX172" fmla="*/ 2819869 w 7467600"/>
              <a:gd name="connsiteY172" fmla="*/ 4252936 h 6858000"/>
              <a:gd name="connsiteX173" fmla="*/ 3143018 w 7467600"/>
              <a:gd name="connsiteY173" fmla="*/ 4332698 h 6858000"/>
              <a:gd name="connsiteX174" fmla="*/ 3241520 w 7467600"/>
              <a:gd name="connsiteY174" fmla="*/ 4385112 h 6858000"/>
              <a:gd name="connsiteX175" fmla="*/ 3374575 w 7467600"/>
              <a:gd name="connsiteY175" fmla="*/ 4451517 h 6858000"/>
              <a:gd name="connsiteX176" fmla="*/ 3505221 w 7467600"/>
              <a:gd name="connsiteY176" fmla="*/ 4480757 h 6858000"/>
              <a:gd name="connsiteX177" fmla="*/ 2626982 w 7467600"/>
              <a:gd name="connsiteY177" fmla="*/ 4206450 h 6858000"/>
              <a:gd name="connsiteX178" fmla="*/ 1310106 w 7467600"/>
              <a:gd name="connsiteY178" fmla="*/ 3943217 h 6858000"/>
              <a:gd name="connsiteX179" fmla="*/ 854994 w 7467600"/>
              <a:gd name="connsiteY179" fmla="*/ 4399136 h 6858000"/>
              <a:gd name="connsiteX180" fmla="*/ 742462 w 7467600"/>
              <a:gd name="connsiteY180" fmla="*/ 4594648 h 6858000"/>
              <a:gd name="connsiteX181" fmla="*/ 820602 w 7467600"/>
              <a:gd name="connsiteY181" fmla="*/ 4485915 h 6858000"/>
              <a:gd name="connsiteX182" fmla="*/ 878295 w 7467600"/>
              <a:gd name="connsiteY182" fmla="*/ 4403594 h 6858000"/>
              <a:gd name="connsiteX183" fmla="*/ 1240607 w 7467600"/>
              <a:gd name="connsiteY183" fmla="*/ 4010401 h 6858000"/>
              <a:gd name="connsiteX184" fmla="*/ 1310106 w 7467600"/>
              <a:gd name="connsiteY184" fmla="*/ 3943217 h 6858000"/>
              <a:gd name="connsiteX185" fmla="*/ 1423113 w 7467600"/>
              <a:gd name="connsiteY185" fmla="*/ 3874565 h 6858000"/>
              <a:gd name="connsiteX186" fmla="*/ 1260565 w 7467600"/>
              <a:gd name="connsiteY186" fmla="*/ 4031982 h 6858000"/>
              <a:gd name="connsiteX187" fmla="*/ 901900 w 7467600"/>
              <a:gd name="connsiteY187" fmla="*/ 4421236 h 6858000"/>
              <a:gd name="connsiteX188" fmla="*/ 845044 w 7467600"/>
              <a:gd name="connsiteY188" fmla="*/ 4502436 h 6858000"/>
              <a:gd name="connsiteX189" fmla="*/ 685926 w 7467600"/>
              <a:gd name="connsiteY189" fmla="*/ 4703069 h 6858000"/>
              <a:gd name="connsiteX190" fmla="*/ 684248 w 7467600"/>
              <a:gd name="connsiteY190" fmla="*/ 4706721 h 6858000"/>
              <a:gd name="connsiteX191" fmla="*/ 1423113 w 7467600"/>
              <a:gd name="connsiteY191" fmla="*/ 3874565 h 6858000"/>
              <a:gd name="connsiteX192" fmla="*/ 3316479 w 7467600"/>
              <a:gd name="connsiteY192" fmla="*/ 3872136 h 6858000"/>
              <a:gd name="connsiteX193" fmla="*/ 3546806 w 7467600"/>
              <a:gd name="connsiteY193" fmla="*/ 4356139 h 6858000"/>
              <a:gd name="connsiteX194" fmla="*/ 3364433 w 7467600"/>
              <a:gd name="connsiteY194" fmla="*/ 3953121 h 6858000"/>
              <a:gd name="connsiteX195" fmla="*/ 3316479 w 7467600"/>
              <a:gd name="connsiteY195" fmla="*/ 3872136 h 6858000"/>
              <a:gd name="connsiteX196" fmla="*/ 3291335 w 7467600"/>
              <a:gd name="connsiteY196" fmla="*/ 3767420 h 6858000"/>
              <a:gd name="connsiteX197" fmla="*/ 3390805 w 7467600"/>
              <a:gd name="connsiteY197" fmla="*/ 3937163 h 6858000"/>
              <a:gd name="connsiteX198" fmla="*/ 3579062 w 7467600"/>
              <a:gd name="connsiteY198" fmla="*/ 4359040 h 6858000"/>
              <a:gd name="connsiteX199" fmla="*/ 3467355 w 7467600"/>
              <a:gd name="connsiteY199" fmla="*/ 3988130 h 6858000"/>
              <a:gd name="connsiteX200" fmla="*/ 3310753 w 7467600"/>
              <a:gd name="connsiteY200" fmla="*/ 3787140 h 6858000"/>
              <a:gd name="connsiteX201" fmla="*/ 3291335 w 7467600"/>
              <a:gd name="connsiteY201" fmla="*/ 3767420 h 6858000"/>
              <a:gd name="connsiteX202" fmla="*/ 1635889 w 7467600"/>
              <a:gd name="connsiteY202" fmla="*/ 3709494 h 6858000"/>
              <a:gd name="connsiteX203" fmla="*/ 1634800 w 7467600"/>
              <a:gd name="connsiteY203" fmla="*/ 3731111 h 6858000"/>
              <a:gd name="connsiteX204" fmla="*/ 1635889 w 7467600"/>
              <a:gd name="connsiteY204" fmla="*/ 3709494 h 6858000"/>
              <a:gd name="connsiteX205" fmla="*/ 1510397 w 7467600"/>
              <a:gd name="connsiteY205" fmla="*/ 3684705 h 6858000"/>
              <a:gd name="connsiteX206" fmla="*/ 1146550 w 7467600"/>
              <a:gd name="connsiteY206" fmla="*/ 3802012 h 6858000"/>
              <a:gd name="connsiteX207" fmla="*/ 698834 w 7467600"/>
              <a:gd name="connsiteY207" fmla="*/ 3952272 h 6858000"/>
              <a:gd name="connsiteX208" fmla="*/ 34256 w 7467600"/>
              <a:gd name="connsiteY208" fmla="*/ 4347603 h 6858000"/>
              <a:gd name="connsiteX209" fmla="*/ 527241 w 7467600"/>
              <a:gd name="connsiteY209" fmla="*/ 4065078 h 6858000"/>
              <a:gd name="connsiteX210" fmla="*/ 1510397 w 7467600"/>
              <a:gd name="connsiteY210" fmla="*/ 3684705 h 6858000"/>
              <a:gd name="connsiteX211" fmla="*/ 1313114 w 7467600"/>
              <a:gd name="connsiteY211" fmla="*/ 3655216 h 6858000"/>
              <a:gd name="connsiteX212" fmla="*/ 1109304 w 7467600"/>
              <a:gd name="connsiteY212" fmla="*/ 3669030 h 6858000"/>
              <a:gd name="connsiteX213" fmla="*/ 8129 w 7467600"/>
              <a:gd name="connsiteY213" fmla="*/ 4330519 h 6858000"/>
              <a:gd name="connsiteX214" fmla="*/ 687572 w 7467600"/>
              <a:gd name="connsiteY214" fmla="*/ 3925629 h 6858000"/>
              <a:gd name="connsiteX215" fmla="*/ 1138365 w 7467600"/>
              <a:gd name="connsiteY215" fmla="*/ 3774515 h 6858000"/>
              <a:gd name="connsiteX216" fmla="*/ 1505579 w 7467600"/>
              <a:gd name="connsiteY216" fmla="*/ 3655526 h 6858000"/>
              <a:gd name="connsiteX217" fmla="*/ 1313114 w 7467600"/>
              <a:gd name="connsiteY217" fmla="*/ 3655216 h 6858000"/>
              <a:gd name="connsiteX218" fmla="*/ 3655073 w 7467600"/>
              <a:gd name="connsiteY218" fmla="*/ 3650884 h 6858000"/>
              <a:gd name="connsiteX219" fmla="*/ 3989938 w 7467600"/>
              <a:gd name="connsiteY219" fmla="*/ 3991685 h 6858000"/>
              <a:gd name="connsiteX220" fmla="*/ 4393907 w 7467600"/>
              <a:gd name="connsiteY220" fmla="*/ 4261258 h 6858000"/>
              <a:gd name="connsiteX221" fmla="*/ 4648051 w 7467600"/>
              <a:gd name="connsiteY221" fmla="*/ 4374051 h 6858000"/>
              <a:gd name="connsiteX222" fmla="*/ 4383389 w 7467600"/>
              <a:gd name="connsiteY222" fmla="*/ 4184369 h 6858000"/>
              <a:gd name="connsiteX223" fmla="*/ 4165508 w 7467600"/>
              <a:gd name="connsiteY223" fmla="*/ 4035196 h 6858000"/>
              <a:gd name="connsiteX224" fmla="*/ 4068162 w 7467600"/>
              <a:gd name="connsiteY224" fmla="*/ 3953394 h 6858000"/>
              <a:gd name="connsiteX225" fmla="*/ 3981416 w 7467600"/>
              <a:gd name="connsiteY225" fmla="*/ 3880482 h 6858000"/>
              <a:gd name="connsiteX226" fmla="*/ 3800147 w 7467600"/>
              <a:gd name="connsiteY226" fmla="*/ 3749872 h 6858000"/>
              <a:gd name="connsiteX227" fmla="*/ 3655073 w 7467600"/>
              <a:gd name="connsiteY227" fmla="*/ 3650884 h 6858000"/>
              <a:gd name="connsiteX228" fmla="*/ 3670252 w 7467600"/>
              <a:gd name="connsiteY228" fmla="*/ 3622798 h 6858000"/>
              <a:gd name="connsiteX229" fmla="*/ 3817258 w 7467600"/>
              <a:gd name="connsiteY229" fmla="*/ 3723577 h 6858000"/>
              <a:gd name="connsiteX230" fmla="*/ 4000461 w 7467600"/>
              <a:gd name="connsiteY230" fmla="*/ 3855966 h 6858000"/>
              <a:gd name="connsiteX231" fmla="*/ 4088180 w 7467600"/>
              <a:gd name="connsiteY231" fmla="*/ 3929774 h 6858000"/>
              <a:gd name="connsiteX232" fmla="*/ 4184555 w 7467600"/>
              <a:gd name="connsiteY232" fmla="*/ 4010683 h 6858000"/>
              <a:gd name="connsiteX233" fmla="*/ 4399563 w 7467600"/>
              <a:gd name="connsiteY233" fmla="*/ 4158106 h 6858000"/>
              <a:gd name="connsiteX234" fmla="*/ 4684469 w 7467600"/>
              <a:gd name="connsiteY234" fmla="*/ 4364680 h 6858000"/>
              <a:gd name="connsiteX235" fmla="*/ 4690271 w 7467600"/>
              <a:gd name="connsiteY235" fmla="*/ 4370034 h 6858000"/>
              <a:gd name="connsiteX236" fmla="*/ 4136093 w 7467600"/>
              <a:gd name="connsiteY236" fmla="*/ 3858466 h 6858000"/>
              <a:gd name="connsiteX237" fmla="*/ 3670252 w 7467600"/>
              <a:gd name="connsiteY237" fmla="*/ 3622798 h 6858000"/>
              <a:gd name="connsiteX238" fmla="*/ 4440129 w 7467600"/>
              <a:gd name="connsiteY238" fmla="*/ 3448571 h 6858000"/>
              <a:gd name="connsiteX239" fmla="*/ 4856525 w 7467600"/>
              <a:gd name="connsiteY239" fmla="*/ 3915351 h 6858000"/>
              <a:gd name="connsiteX240" fmla="*/ 5059055 w 7467600"/>
              <a:gd name="connsiteY240" fmla="*/ 4108918 h 6858000"/>
              <a:gd name="connsiteX241" fmla="*/ 5290070 w 7467600"/>
              <a:gd name="connsiteY241" fmla="*/ 4263619 h 6858000"/>
              <a:gd name="connsiteX242" fmla="*/ 4834991 w 7467600"/>
              <a:gd name="connsiteY242" fmla="*/ 3830985 h 6858000"/>
              <a:gd name="connsiteX243" fmla="*/ 4440129 w 7467600"/>
              <a:gd name="connsiteY243" fmla="*/ 3448571 h 6858000"/>
              <a:gd name="connsiteX244" fmla="*/ 4441737 w 7467600"/>
              <a:gd name="connsiteY244" fmla="*/ 3399734 h 6858000"/>
              <a:gd name="connsiteX245" fmla="*/ 4431236 w 7467600"/>
              <a:gd name="connsiteY245" fmla="*/ 3400954 h 6858000"/>
              <a:gd name="connsiteX246" fmla="*/ 4557150 w 7467600"/>
              <a:gd name="connsiteY246" fmla="*/ 3510023 h 6858000"/>
              <a:gd name="connsiteX247" fmla="*/ 4856936 w 7467600"/>
              <a:gd name="connsiteY247" fmla="*/ 3809146 h 6858000"/>
              <a:gd name="connsiteX248" fmla="*/ 5111996 w 7467600"/>
              <a:gd name="connsiteY248" fmla="*/ 4065759 h 6858000"/>
              <a:gd name="connsiteX249" fmla="*/ 5388878 w 7467600"/>
              <a:gd name="connsiteY249" fmla="*/ 4300185 h 6858000"/>
              <a:gd name="connsiteX250" fmla="*/ 5425556 w 7467600"/>
              <a:gd name="connsiteY250" fmla="*/ 4308967 h 6858000"/>
              <a:gd name="connsiteX251" fmla="*/ 4943646 w 7467600"/>
              <a:gd name="connsiteY251" fmla="*/ 3822916 h 6858000"/>
              <a:gd name="connsiteX252" fmla="*/ 4594837 w 7467600"/>
              <a:gd name="connsiteY252" fmla="*/ 3532274 h 6858000"/>
              <a:gd name="connsiteX253" fmla="*/ 4441737 w 7467600"/>
              <a:gd name="connsiteY253" fmla="*/ 3399734 h 6858000"/>
              <a:gd name="connsiteX254" fmla="*/ 5425834 w 7467600"/>
              <a:gd name="connsiteY254" fmla="*/ 3162785 h 6858000"/>
              <a:gd name="connsiteX255" fmla="*/ 5401644 w 7467600"/>
              <a:gd name="connsiteY255" fmla="*/ 3617847 h 6858000"/>
              <a:gd name="connsiteX256" fmla="*/ 5467256 w 7467600"/>
              <a:gd name="connsiteY256" fmla="*/ 4175494 h 6858000"/>
              <a:gd name="connsiteX257" fmla="*/ 5448069 w 7467600"/>
              <a:gd name="connsiteY257" fmla="*/ 3567554 h 6858000"/>
              <a:gd name="connsiteX258" fmla="*/ 5425834 w 7467600"/>
              <a:gd name="connsiteY258" fmla="*/ 3162785 h 6858000"/>
              <a:gd name="connsiteX259" fmla="*/ 1318687 w 7467600"/>
              <a:gd name="connsiteY259" fmla="*/ 3113840 h 6858000"/>
              <a:gd name="connsiteX260" fmla="*/ 1066793 w 7467600"/>
              <a:gd name="connsiteY260" fmla="*/ 3212171 h 6858000"/>
              <a:gd name="connsiteX261" fmla="*/ 993319 w 7467600"/>
              <a:gd name="connsiteY261" fmla="*/ 3247648 h 6858000"/>
              <a:gd name="connsiteX262" fmla="*/ 853081 w 7467600"/>
              <a:gd name="connsiteY262" fmla="*/ 3312410 h 6858000"/>
              <a:gd name="connsiteX263" fmla="*/ 805957 w 7467600"/>
              <a:gd name="connsiteY263" fmla="*/ 3330443 h 6858000"/>
              <a:gd name="connsiteX264" fmla="*/ 1318687 w 7467600"/>
              <a:gd name="connsiteY264" fmla="*/ 3113840 h 6858000"/>
              <a:gd name="connsiteX265" fmla="*/ 5453702 w 7467600"/>
              <a:gd name="connsiteY265" fmla="*/ 3090882 h 6858000"/>
              <a:gd name="connsiteX266" fmla="*/ 5480135 w 7467600"/>
              <a:gd name="connsiteY266" fmla="*/ 3565802 h 6858000"/>
              <a:gd name="connsiteX267" fmla="*/ 5499023 w 7467600"/>
              <a:gd name="connsiteY267" fmla="*/ 4166310 h 6858000"/>
              <a:gd name="connsiteX268" fmla="*/ 5547022 w 7467600"/>
              <a:gd name="connsiteY268" fmla="*/ 3607838 h 6858000"/>
              <a:gd name="connsiteX269" fmla="*/ 5515964 w 7467600"/>
              <a:gd name="connsiteY269" fmla="*/ 3378541 h 6858000"/>
              <a:gd name="connsiteX270" fmla="*/ 5453702 w 7467600"/>
              <a:gd name="connsiteY270" fmla="*/ 3090882 h 6858000"/>
              <a:gd name="connsiteX271" fmla="*/ 1238695 w 7467600"/>
              <a:gd name="connsiteY271" fmla="*/ 3076820 h 6858000"/>
              <a:gd name="connsiteX272" fmla="*/ 716371 w 7467600"/>
              <a:gd name="connsiteY272" fmla="*/ 3293249 h 6858000"/>
              <a:gd name="connsiteX273" fmla="*/ 579522 w 7467600"/>
              <a:gd name="connsiteY273" fmla="*/ 3371759 h 6858000"/>
              <a:gd name="connsiteX274" fmla="*/ 600288 w 7467600"/>
              <a:gd name="connsiteY274" fmla="*/ 3365555 h 6858000"/>
              <a:gd name="connsiteX275" fmla="*/ 840692 w 7467600"/>
              <a:gd name="connsiteY275" fmla="*/ 3284921 h 6858000"/>
              <a:gd name="connsiteX276" fmla="*/ 979248 w 7467600"/>
              <a:gd name="connsiteY276" fmla="*/ 3221003 h 6858000"/>
              <a:gd name="connsiteX277" fmla="*/ 1053282 w 7467600"/>
              <a:gd name="connsiteY277" fmla="*/ 3185247 h 6858000"/>
              <a:gd name="connsiteX278" fmla="*/ 1320603 w 7467600"/>
              <a:gd name="connsiteY278" fmla="*/ 3081281 h 6858000"/>
              <a:gd name="connsiteX279" fmla="*/ 1238695 w 7467600"/>
              <a:gd name="connsiteY279" fmla="*/ 3076820 h 6858000"/>
              <a:gd name="connsiteX280" fmla="*/ 5425627 w 7467600"/>
              <a:gd name="connsiteY280" fmla="*/ 2954192 h 6858000"/>
              <a:gd name="connsiteX281" fmla="*/ 5470770 w 7467600"/>
              <a:gd name="connsiteY281" fmla="*/ 3005435 h 6858000"/>
              <a:gd name="connsiteX282" fmla="*/ 5519779 w 7467600"/>
              <a:gd name="connsiteY282" fmla="*/ 4359223 h 6858000"/>
              <a:gd name="connsiteX283" fmla="*/ 5520293 w 7467600"/>
              <a:gd name="connsiteY283" fmla="*/ 4360602 h 6858000"/>
              <a:gd name="connsiteX284" fmla="*/ 5767221 w 7467600"/>
              <a:gd name="connsiteY284" fmla="*/ 4665564 h 6858000"/>
              <a:gd name="connsiteX285" fmla="*/ 6937169 w 7467600"/>
              <a:gd name="connsiteY285" fmla="*/ 4815941 h 6858000"/>
              <a:gd name="connsiteX286" fmla="*/ 6953922 w 7467600"/>
              <a:gd name="connsiteY286" fmla="*/ 4890068 h 6858000"/>
              <a:gd name="connsiteX287" fmla="*/ 6071359 w 7467600"/>
              <a:gd name="connsiteY287" fmla="*/ 4770770 h 6858000"/>
              <a:gd name="connsiteX288" fmla="*/ 6038839 w 7467600"/>
              <a:gd name="connsiteY288" fmla="*/ 4764474 h 6858000"/>
              <a:gd name="connsiteX289" fmla="*/ 6038706 w 7467600"/>
              <a:gd name="connsiteY289" fmla="*/ 4763847 h 6858000"/>
              <a:gd name="connsiteX290" fmla="*/ 6037784 w 7467600"/>
              <a:gd name="connsiteY290" fmla="*/ 4764270 h 6858000"/>
              <a:gd name="connsiteX291" fmla="*/ 6038839 w 7467600"/>
              <a:gd name="connsiteY291" fmla="*/ 4764474 h 6858000"/>
              <a:gd name="connsiteX292" fmla="*/ 6040338 w 7467600"/>
              <a:gd name="connsiteY292" fmla="*/ 4771418 h 6858000"/>
              <a:gd name="connsiteX293" fmla="*/ 6024488 w 7467600"/>
              <a:gd name="connsiteY293" fmla="*/ 4809903 h 6858000"/>
              <a:gd name="connsiteX294" fmla="*/ 5599771 w 7467600"/>
              <a:gd name="connsiteY294" fmla="*/ 5509652 h 6858000"/>
              <a:gd name="connsiteX295" fmla="*/ 5548843 w 7467600"/>
              <a:gd name="connsiteY295" fmla="*/ 5563845 h 6858000"/>
              <a:gd name="connsiteX296" fmla="*/ 5940952 w 7467600"/>
              <a:gd name="connsiteY296" fmla="*/ 6250028 h 6858000"/>
              <a:gd name="connsiteX297" fmla="*/ 6043441 w 7467600"/>
              <a:gd name="connsiteY297" fmla="*/ 6665847 h 6858000"/>
              <a:gd name="connsiteX298" fmla="*/ 6093432 w 7467600"/>
              <a:gd name="connsiteY298" fmla="*/ 6858000 h 6858000"/>
              <a:gd name="connsiteX299" fmla="*/ 6034344 w 7467600"/>
              <a:gd name="connsiteY299" fmla="*/ 6858000 h 6858000"/>
              <a:gd name="connsiteX300" fmla="*/ 6026679 w 7467600"/>
              <a:gd name="connsiteY300" fmla="*/ 6836959 h 6858000"/>
              <a:gd name="connsiteX301" fmla="*/ 5800441 w 7467600"/>
              <a:gd name="connsiteY301" fmla="*/ 6335286 h 6858000"/>
              <a:gd name="connsiteX302" fmla="*/ 5526562 w 7467600"/>
              <a:gd name="connsiteY302" fmla="*/ 5705388 h 6858000"/>
              <a:gd name="connsiteX303" fmla="*/ 5519640 w 7467600"/>
              <a:gd name="connsiteY303" fmla="*/ 5683774 h 6858000"/>
              <a:gd name="connsiteX304" fmla="*/ 5844559 w 7467600"/>
              <a:gd name="connsiteY304" fmla="*/ 6553349 h 6858000"/>
              <a:gd name="connsiteX305" fmla="*/ 5975994 w 7467600"/>
              <a:gd name="connsiteY305" fmla="*/ 6858000 h 6858000"/>
              <a:gd name="connsiteX306" fmla="*/ 5898547 w 7467600"/>
              <a:gd name="connsiteY306" fmla="*/ 6858000 h 6858000"/>
              <a:gd name="connsiteX307" fmla="*/ 5682041 w 7467600"/>
              <a:gd name="connsiteY307" fmla="*/ 6355860 h 6858000"/>
              <a:gd name="connsiteX308" fmla="*/ 5461758 w 7467600"/>
              <a:gd name="connsiteY308" fmla="*/ 5820220 h 6858000"/>
              <a:gd name="connsiteX309" fmla="*/ 5237282 w 7467600"/>
              <a:gd name="connsiteY309" fmla="*/ 6579086 h 6858000"/>
              <a:gd name="connsiteX310" fmla="*/ 5115009 w 7467600"/>
              <a:gd name="connsiteY310" fmla="*/ 6858000 h 6858000"/>
              <a:gd name="connsiteX311" fmla="*/ 5028074 w 7467600"/>
              <a:gd name="connsiteY311" fmla="*/ 6858000 h 6858000"/>
              <a:gd name="connsiteX312" fmla="*/ 5079508 w 7467600"/>
              <a:gd name="connsiteY312" fmla="*/ 6749074 h 6858000"/>
              <a:gd name="connsiteX313" fmla="*/ 5371846 w 7467600"/>
              <a:gd name="connsiteY313" fmla="*/ 5924413 h 6858000"/>
              <a:gd name="connsiteX314" fmla="*/ 5270512 w 7467600"/>
              <a:gd name="connsiteY314" fmla="*/ 6138975 h 6858000"/>
              <a:gd name="connsiteX315" fmla="*/ 5062409 w 7467600"/>
              <a:gd name="connsiteY315" fmla="*/ 6653544 h 6858000"/>
              <a:gd name="connsiteX316" fmla="*/ 5036628 w 7467600"/>
              <a:gd name="connsiteY316" fmla="*/ 6754247 h 6858000"/>
              <a:gd name="connsiteX317" fmla="*/ 5009112 w 7467600"/>
              <a:gd name="connsiteY317" fmla="*/ 6858000 h 6858000"/>
              <a:gd name="connsiteX318" fmla="*/ 4976679 w 7467600"/>
              <a:gd name="connsiteY318" fmla="*/ 6858000 h 6858000"/>
              <a:gd name="connsiteX319" fmla="*/ 5006537 w 7467600"/>
              <a:gd name="connsiteY319" fmla="*/ 6747068 h 6858000"/>
              <a:gd name="connsiteX320" fmla="*/ 5032723 w 7467600"/>
              <a:gd name="connsiteY320" fmla="*/ 6644957 h 6858000"/>
              <a:gd name="connsiteX321" fmla="*/ 5242949 w 7467600"/>
              <a:gd name="connsiteY321" fmla="*/ 6125175 h 6858000"/>
              <a:gd name="connsiteX322" fmla="*/ 5286321 w 7467600"/>
              <a:gd name="connsiteY322" fmla="*/ 6033555 h 6858000"/>
              <a:gd name="connsiteX323" fmla="*/ 5008210 w 7467600"/>
              <a:gd name="connsiteY323" fmla="*/ 6649194 h 6858000"/>
              <a:gd name="connsiteX324" fmla="*/ 4986321 w 7467600"/>
              <a:gd name="connsiteY324" fmla="*/ 6765687 h 6858000"/>
              <a:gd name="connsiteX325" fmla="*/ 4973474 w 7467600"/>
              <a:gd name="connsiteY325" fmla="*/ 6858000 h 6858000"/>
              <a:gd name="connsiteX326" fmla="*/ 4907178 w 7467600"/>
              <a:gd name="connsiteY326" fmla="*/ 6858000 h 6858000"/>
              <a:gd name="connsiteX327" fmla="*/ 4910810 w 7467600"/>
              <a:gd name="connsiteY327" fmla="*/ 6829660 h 6858000"/>
              <a:gd name="connsiteX328" fmla="*/ 4987461 w 7467600"/>
              <a:gd name="connsiteY328" fmla="*/ 6432994 h 6858000"/>
              <a:gd name="connsiteX329" fmla="*/ 5179262 w 7467600"/>
              <a:gd name="connsiteY329" fmla="*/ 6035044 h 6858000"/>
              <a:gd name="connsiteX330" fmla="*/ 4689678 w 7467600"/>
              <a:gd name="connsiteY330" fmla="*/ 6440241 h 6858000"/>
              <a:gd name="connsiteX331" fmla="*/ 4477543 w 7467600"/>
              <a:gd name="connsiteY331" fmla="*/ 6674836 h 6858000"/>
              <a:gd name="connsiteX332" fmla="*/ 4329957 w 7467600"/>
              <a:gd name="connsiteY332" fmla="*/ 6858000 h 6858000"/>
              <a:gd name="connsiteX333" fmla="*/ 4218595 w 7467600"/>
              <a:gd name="connsiteY333" fmla="*/ 6858000 h 6858000"/>
              <a:gd name="connsiteX334" fmla="*/ 4368888 w 7467600"/>
              <a:gd name="connsiteY334" fmla="*/ 6668412 h 6858000"/>
              <a:gd name="connsiteX335" fmla="*/ 4563091 w 7467600"/>
              <a:gd name="connsiteY335" fmla="*/ 6442508 h 6858000"/>
              <a:gd name="connsiteX336" fmla="*/ 5387324 w 7467600"/>
              <a:gd name="connsiteY336" fmla="*/ 5705830 h 6858000"/>
              <a:gd name="connsiteX337" fmla="*/ 5073620 w 7467600"/>
              <a:gd name="connsiteY337" fmla="*/ 5955437 h 6858000"/>
              <a:gd name="connsiteX338" fmla="*/ 4689789 w 7467600"/>
              <a:gd name="connsiteY338" fmla="*/ 6268382 h 6858000"/>
              <a:gd name="connsiteX339" fmla="*/ 4418722 w 7467600"/>
              <a:gd name="connsiteY339" fmla="*/ 6570886 h 6858000"/>
              <a:gd name="connsiteX340" fmla="*/ 4214944 w 7467600"/>
              <a:gd name="connsiteY340" fmla="*/ 6858000 h 6858000"/>
              <a:gd name="connsiteX341" fmla="*/ 4177898 w 7467600"/>
              <a:gd name="connsiteY341" fmla="*/ 6858000 h 6858000"/>
              <a:gd name="connsiteX342" fmla="*/ 4391597 w 7467600"/>
              <a:gd name="connsiteY342" fmla="*/ 6556370 h 6858000"/>
              <a:gd name="connsiteX343" fmla="*/ 4668889 w 7467600"/>
              <a:gd name="connsiteY343" fmla="*/ 6246399 h 6858000"/>
              <a:gd name="connsiteX344" fmla="*/ 5055427 w 7467600"/>
              <a:gd name="connsiteY344" fmla="*/ 5931476 h 6858000"/>
              <a:gd name="connsiteX345" fmla="*/ 5371814 w 7467600"/>
              <a:gd name="connsiteY345" fmla="*/ 5678975 h 6858000"/>
              <a:gd name="connsiteX346" fmla="*/ 4987918 w 7467600"/>
              <a:gd name="connsiteY346" fmla="*/ 5838701 h 6858000"/>
              <a:gd name="connsiteX347" fmla="*/ 4317146 w 7467600"/>
              <a:gd name="connsiteY347" fmla="*/ 6587716 h 6858000"/>
              <a:gd name="connsiteX348" fmla="*/ 4171627 w 7467600"/>
              <a:gd name="connsiteY348" fmla="*/ 6858000 h 6858000"/>
              <a:gd name="connsiteX349" fmla="*/ 4081585 w 7467600"/>
              <a:gd name="connsiteY349" fmla="*/ 6858000 h 6858000"/>
              <a:gd name="connsiteX350" fmla="*/ 4238603 w 7467600"/>
              <a:gd name="connsiteY350" fmla="*/ 6559341 h 6858000"/>
              <a:gd name="connsiteX351" fmla="*/ 4778333 w 7467600"/>
              <a:gd name="connsiteY351" fmla="*/ 5873626 h 6858000"/>
              <a:gd name="connsiteX352" fmla="*/ 5414185 w 7467600"/>
              <a:gd name="connsiteY352" fmla="*/ 5573882 h 6858000"/>
              <a:gd name="connsiteX353" fmla="*/ 5959648 w 7467600"/>
              <a:gd name="connsiteY353" fmla="*/ 4760797 h 6858000"/>
              <a:gd name="connsiteX354" fmla="*/ 5355019 w 7467600"/>
              <a:gd name="connsiteY354" fmla="*/ 4734672 h 6858000"/>
              <a:gd name="connsiteX355" fmla="*/ 5083565 w 7467600"/>
              <a:gd name="connsiteY355" fmla="*/ 5179121 h 6858000"/>
              <a:gd name="connsiteX356" fmla="*/ 4713577 w 7467600"/>
              <a:gd name="connsiteY356" fmla="*/ 5616803 h 6858000"/>
              <a:gd name="connsiteX357" fmla="*/ 3989559 w 7467600"/>
              <a:gd name="connsiteY357" fmla="*/ 6145945 h 6858000"/>
              <a:gd name="connsiteX358" fmla="*/ 3939824 w 7467600"/>
              <a:gd name="connsiteY358" fmla="*/ 6066900 h 6858000"/>
              <a:gd name="connsiteX359" fmla="*/ 4584537 w 7467600"/>
              <a:gd name="connsiteY359" fmla="*/ 5324826 h 6858000"/>
              <a:gd name="connsiteX360" fmla="*/ 5037105 w 7467600"/>
              <a:gd name="connsiteY360" fmla="*/ 5088765 h 6858000"/>
              <a:gd name="connsiteX361" fmla="*/ 5039930 w 7467600"/>
              <a:gd name="connsiteY361" fmla="*/ 5089585 h 6858000"/>
              <a:gd name="connsiteX362" fmla="*/ 5263764 w 7467600"/>
              <a:gd name="connsiteY362" fmla="*/ 4735525 h 6858000"/>
              <a:gd name="connsiteX363" fmla="*/ 4086300 w 7467600"/>
              <a:gd name="connsiteY363" fmla="*/ 4884599 h 6858000"/>
              <a:gd name="connsiteX364" fmla="*/ 4085485 w 7467600"/>
              <a:gd name="connsiteY364" fmla="*/ 4899070 h 6858000"/>
              <a:gd name="connsiteX365" fmla="*/ 3871915 w 7467600"/>
              <a:gd name="connsiteY365" fmla="*/ 5253645 h 6858000"/>
              <a:gd name="connsiteX366" fmla="*/ 3799374 w 7467600"/>
              <a:gd name="connsiteY366" fmla="*/ 5466127 h 6858000"/>
              <a:gd name="connsiteX367" fmla="*/ 3498850 w 7467600"/>
              <a:gd name="connsiteY367" fmla="*/ 6661888 h 6858000"/>
              <a:gd name="connsiteX368" fmla="*/ 3399216 w 7467600"/>
              <a:gd name="connsiteY368" fmla="*/ 6858000 h 6858000"/>
              <a:gd name="connsiteX369" fmla="*/ 3303688 w 7467600"/>
              <a:gd name="connsiteY369" fmla="*/ 6858000 h 6858000"/>
              <a:gd name="connsiteX370" fmla="*/ 3391774 w 7467600"/>
              <a:gd name="connsiteY370" fmla="*/ 6697181 h 6858000"/>
              <a:gd name="connsiteX371" fmla="*/ 3735540 w 7467600"/>
              <a:gd name="connsiteY371" fmla="*/ 5546923 h 6858000"/>
              <a:gd name="connsiteX372" fmla="*/ 3729438 w 7467600"/>
              <a:gd name="connsiteY372" fmla="*/ 5569058 h 6858000"/>
              <a:gd name="connsiteX373" fmla="*/ 3707782 w 7467600"/>
              <a:gd name="connsiteY373" fmla="*/ 5644908 h 6858000"/>
              <a:gd name="connsiteX374" fmla="*/ 3583827 w 7467600"/>
              <a:gd name="connsiteY374" fmla="*/ 6039215 h 6858000"/>
              <a:gd name="connsiteX375" fmla="*/ 3547861 w 7467600"/>
              <a:gd name="connsiteY375" fmla="*/ 6129609 h 6858000"/>
              <a:gd name="connsiteX376" fmla="*/ 3490905 w 7467600"/>
              <a:gd name="connsiteY376" fmla="*/ 6277660 h 6858000"/>
              <a:gd name="connsiteX377" fmla="*/ 3455859 w 7467600"/>
              <a:gd name="connsiteY377" fmla="*/ 6391301 h 6858000"/>
              <a:gd name="connsiteX378" fmla="*/ 3429112 w 7467600"/>
              <a:gd name="connsiteY378" fmla="*/ 6479469 h 6858000"/>
              <a:gd name="connsiteX379" fmla="*/ 3304862 w 7467600"/>
              <a:gd name="connsiteY379" fmla="*/ 6796476 h 6858000"/>
              <a:gd name="connsiteX380" fmla="*/ 3276071 w 7467600"/>
              <a:gd name="connsiteY380" fmla="*/ 6858000 h 6858000"/>
              <a:gd name="connsiteX381" fmla="*/ 3240805 w 7467600"/>
              <a:gd name="connsiteY381" fmla="*/ 6858000 h 6858000"/>
              <a:gd name="connsiteX382" fmla="*/ 3275917 w 7467600"/>
              <a:gd name="connsiteY382" fmla="*/ 6783192 h 6858000"/>
              <a:gd name="connsiteX383" fmla="*/ 3399358 w 7467600"/>
              <a:gd name="connsiteY383" fmla="*/ 6469011 h 6858000"/>
              <a:gd name="connsiteX384" fmla="*/ 3425650 w 7467600"/>
              <a:gd name="connsiteY384" fmla="*/ 6381333 h 6858000"/>
              <a:gd name="connsiteX385" fmla="*/ 3460661 w 7467600"/>
              <a:gd name="connsiteY385" fmla="*/ 6266763 h 6858000"/>
              <a:gd name="connsiteX386" fmla="*/ 3518021 w 7467600"/>
              <a:gd name="connsiteY386" fmla="*/ 6117298 h 6858000"/>
              <a:gd name="connsiteX387" fmla="*/ 3554035 w 7467600"/>
              <a:gd name="connsiteY387" fmla="*/ 6027832 h 6858000"/>
              <a:gd name="connsiteX388" fmla="*/ 3677174 w 7467600"/>
              <a:gd name="connsiteY388" fmla="*/ 5636351 h 6858000"/>
              <a:gd name="connsiteX389" fmla="*/ 3698819 w 7467600"/>
              <a:gd name="connsiteY389" fmla="*/ 5560503 h 6858000"/>
              <a:gd name="connsiteX390" fmla="*/ 3702094 w 7467600"/>
              <a:gd name="connsiteY390" fmla="*/ 5549194 h 6858000"/>
              <a:gd name="connsiteX391" fmla="*/ 3398355 w 7467600"/>
              <a:gd name="connsiteY391" fmla="*/ 6094603 h 6858000"/>
              <a:gd name="connsiteX392" fmla="*/ 3193941 w 7467600"/>
              <a:gd name="connsiteY392" fmla="*/ 6798775 h 6858000"/>
              <a:gd name="connsiteX393" fmla="*/ 3184140 w 7467600"/>
              <a:gd name="connsiteY393" fmla="*/ 6858000 h 6858000"/>
              <a:gd name="connsiteX394" fmla="*/ 3099978 w 7467600"/>
              <a:gd name="connsiteY394" fmla="*/ 6858000 h 6858000"/>
              <a:gd name="connsiteX395" fmla="*/ 3101556 w 7467600"/>
              <a:gd name="connsiteY395" fmla="*/ 6843337 h 6858000"/>
              <a:gd name="connsiteX396" fmla="*/ 3370162 w 7467600"/>
              <a:gd name="connsiteY396" fmla="*/ 5785550 h 6858000"/>
              <a:gd name="connsiteX397" fmla="*/ 3746477 w 7467600"/>
              <a:gd name="connsiteY397" fmla="*/ 5377889 h 6858000"/>
              <a:gd name="connsiteX398" fmla="*/ 3863399 w 7467600"/>
              <a:gd name="connsiteY398" fmla="*/ 5087257 h 6858000"/>
              <a:gd name="connsiteX399" fmla="*/ 3968712 w 7467600"/>
              <a:gd name="connsiteY399" fmla="*/ 4913989 h 6858000"/>
              <a:gd name="connsiteX400" fmla="*/ 2792390 w 7467600"/>
              <a:gd name="connsiteY400" fmla="*/ 5382974 h 6858000"/>
              <a:gd name="connsiteX401" fmla="*/ 2714982 w 7467600"/>
              <a:gd name="connsiteY401" fmla="*/ 5427051 h 6858000"/>
              <a:gd name="connsiteX402" fmla="*/ 2813361 w 7467600"/>
              <a:gd name="connsiteY402" fmla="*/ 6023912 h 6858000"/>
              <a:gd name="connsiteX403" fmla="*/ 2688430 w 7467600"/>
              <a:gd name="connsiteY403" fmla="*/ 6801564 h 6858000"/>
              <a:gd name="connsiteX404" fmla="*/ 2629626 w 7467600"/>
              <a:gd name="connsiteY404" fmla="*/ 6763394 h 6858000"/>
              <a:gd name="connsiteX405" fmla="*/ 2565328 w 7467600"/>
              <a:gd name="connsiteY405" fmla="*/ 5516399 h 6858000"/>
              <a:gd name="connsiteX406" fmla="*/ 1922999 w 7467600"/>
              <a:gd name="connsiteY406" fmla="*/ 5980343 h 6858000"/>
              <a:gd name="connsiteX407" fmla="*/ 1950261 w 7467600"/>
              <a:gd name="connsiteY407" fmla="*/ 6405858 h 6858000"/>
              <a:gd name="connsiteX408" fmla="*/ 2365554 w 7467600"/>
              <a:gd name="connsiteY408" fmla="*/ 6759107 h 6858000"/>
              <a:gd name="connsiteX409" fmla="*/ 2424142 w 7467600"/>
              <a:gd name="connsiteY409" fmla="*/ 6858000 h 6858000"/>
              <a:gd name="connsiteX410" fmla="*/ 2395994 w 7467600"/>
              <a:gd name="connsiteY410" fmla="*/ 6858000 h 6858000"/>
              <a:gd name="connsiteX411" fmla="*/ 2392863 w 7467600"/>
              <a:gd name="connsiteY411" fmla="*/ 6852964 h 6858000"/>
              <a:gd name="connsiteX412" fmla="*/ 2017589 w 7467600"/>
              <a:gd name="connsiteY412" fmla="*/ 6493982 h 6858000"/>
              <a:gd name="connsiteX413" fmla="*/ 2147336 w 7467600"/>
              <a:gd name="connsiteY413" fmla="*/ 6594052 h 6858000"/>
              <a:gd name="connsiteX414" fmla="*/ 2207047 w 7467600"/>
              <a:gd name="connsiteY414" fmla="*/ 6654540 h 6858000"/>
              <a:gd name="connsiteX415" fmla="*/ 2299106 w 7467600"/>
              <a:gd name="connsiteY415" fmla="*/ 6778931 h 6858000"/>
              <a:gd name="connsiteX416" fmla="*/ 2314430 w 7467600"/>
              <a:gd name="connsiteY416" fmla="*/ 6801144 h 6858000"/>
              <a:gd name="connsiteX417" fmla="*/ 2352406 w 7467600"/>
              <a:gd name="connsiteY417" fmla="*/ 6858000 h 6858000"/>
              <a:gd name="connsiteX418" fmla="*/ 2314492 w 7467600"/>
              <a:gd name="connsiteY418" fmla="*/ 6858000 h 6858000"/>
              <a:gd name="connsiteX419" fmla="*/ 2288095 w 7467600"/>
              <a:gd name="connsiteY419" fmla="*/ 6818030 h 6858000"/>
              <a:gd name="connsiteX420" fmla="*/ 2272768 w 7467600"/>
              <a:gd name="connsiteY420" fmla="*/ 6795822 h 6858000"/>
              <a:gd name="connsiteX421" fmla="*/ 2182715 w 7467600"/>
              <a:gd name="connsiteY421" fmla="*/ 6675071 h 6858000"/>
              <a:gd name="connsiteX422" fmla="*/ 2032061 w 7467600"/>
              <a:gd name="connsiteY422" fmla="*/ 6541380 h 6858000"/>
              <a:gd name="connsiteX423" fmla="*/ 2257220 w 7467600"/>
              <a:gd name="connsiteY423" fmla="*/ 6826257 h 6858000"/>
              <a:gd name="connsiteX424" fmla="*/ 2281324 w 7467600"/>
              <a:gd name="connsiteY424" fmla="*/ 6858000 h 6858000"/>
              <a:gd name="connsiteX425" fmla="*/ 2242860 w 7467600"/>
              <a:gd name="connsiteY425" fmla="*/ 6858000 h 6858000"/>
              <a:gd name="connsiteX426" fmla="*/ 2232818 w 7467600"/>
              <a:gd name="connsiteY426" fmla="*/ 6844926 h 6858000"/>
              <a:gd name="connsiteX427" fmla="*/ 1990172 w 7467600"/>
              <a:gd name="connsiteY427" fmla="*/ 6542121 h 6858000"/>
              <a:gd name="connsiteX428" fmla="*/ 2124090 w 7467600"/>
              <a:gd name="connsiteY428" fmla="*/ 6761017 h 6858000"/>
              <a:gd name="connsiteX429" fmla="*/ 2200380 w 7467600"/>
              <a:gd name="connsiteY429" fmla="*/ 6858000 h 6858000"/>
              <a:gd name="connsiteX430" fmla="*/ 2147507 w 7467600"/>
              <a:gd name="connsiteY430" fmla="*/ 6858000 h 6858000"/>
              <a:gd name="connsiteX431" fmla="*/ 2070668 w 7467600"/>
              <a:gd name="connsiteY431" fmla="*/ 6761520 h 6858000"/>
              <a:gd name="connsiteX432" fmla="*/ 1975142 w 7467600"/>
              <a:gd name="connsiteY432" fmla="*/ 6585570 h 6858000"/>
              <a:gd name="connsiteX433" fmla="*/ 2050035 w 7467600"/>
              <a:gd name="connsiteY433" fmla="*/ 6813345 h 6858000"/>
              <a:gd name="connsiteX434" fmla="*/ 2063025 w 7467600"/>
              <a:gd name="connsiteY434" fmla="*/ 6858000 h 6858000"/>
              <a:gd name="connsiteX435" fmla="*/ 2021675 w 7467600"/>
              <a:gd name="connsiteY435" fmla="*/ 6858000 h 6858000"/>
              <a:gd name="connsiteX436" fmla="*/ 2019308 w 7467600"/>
              <a:gd name="connsiteY436" fmla="*/ 6847118 h 6858000"/>
              <a:gd name="connsiteX437" fmla="*/ 1938835 w 7467600"/>
              <a:gd name="connsiteY437" fmla="*/ 6551160 h 6858000"/>
              <a:gd name="connsiteX438" fmla="*/ 1953230 w 7467600"/>
              <a:gd name="connsiteY438" fmla="*/ 6759699 h 6858000"/>
              <a:gd name="connsiteX439" fmla="*/ 1956763 w 7467600"/>
              <a:gd name="connsiteY439" fmla="*/ 6778191 h 6858000"/>
              <a:gd name="connsiteX440" fmla="*/ 1967925 w 7467600"/>
              <a:gd name="connsiteY440" fmla="*/ 6858000 h 6858000"/>
              <a:gd name="connsiteX441" fmla="*/ 1936622 w 7467600"/>
              <a:gd name="connsiteY441" fmla="*/ 6858000 h 6858000"/>
              <a:gd name="connsiteX442" fmla="*/ 1926261 w 7467600"/>
              <a:gd name="connsiteY442" fmla="*/ 6784064 h 6858000"/>
              <a:gd name="connsiteX443" fmla="*/ 1922724 w 7467600"/>
              <a:gd name="connsiteY443" fmla="*/ 6765577 h 6858000"/>
              <a:gd name="connsiteX444" fmla="*/ 1904650 w 7467600"/>
              <a:gd name="connsiteY444" fmla="*/ 6639616 h 6858000"/>
              <a:gd name="connsiteX445" fmla="*/ 1885273 w 7467600"/>
              <a:gd name="connsiteY445" fmla="*/ 6858000 h 6858000"/>
              <a:gd name="connsiteX446" fmla="*/ 1854363 w 7467600"/>
              <a:gd name="connsiteY446" fmla="*/ 6858000 h 6858000"/>
              <a:gd name="connsiteX447" fmla="*/ 1880391 w 7467600"/>
              <a:gd name="connsiteY447" fmla="*/ 6603796 h 6858000"/>
              <a:gd name="connsiteX448" fmla="*/ 1818273 w 7467600"/>
              <a:gd name="connsiteY448" fmla="*/ 6715729 h 6858000"/>
              <a:gd name="connsiteX449" fmla="*/ 1794691 w 7467600"/>
              <a:gd name="connsiteY449" fmla="*/ 6843239 h 6858000"/>
              <a:gd name="connsiteX450" fmla="*/ 1794914 w 7467600"/>
              <a:gd name="connsiteY450" fmla="*/ 6858000 h 6858000"/>
              <a:gd name="connsiteX451" fmla="*/ 1746128 w 7467600"/>
              <a:gd name="connsiteY451" fmla="*/ 6858000 h 6858000"/>
              <a:gd name="connsiteX452" fmla="*/ 1753934 w 7467600"/>
              <a:gd name="connsiteY452" fmla="*/ 6724796 h 6858000"/>
              <a:gd name="connsiteX453" fmla="*/ 1792053 w 7467600"/>
              <a:gd name="connsiteY453" fmla="*/ 6572396 h 6858000"/>
              <a:gd name="connsiteX454" fmla="*/ 1862248 w 7467600"/>
              <a:gd name="connsiteY454" fmla="*/ 6266397 h 6858000"/>
              <a:gd name="connsiteX455" fmla="*/ 1862250 w 7467600"/>
              <a:gd name="connsiteY455" fmla="*/ 6033531 h 6858000"/>
              <a:gd name="connsiteX456" fmla="*/ 1211999 w 7467600"/>
              <a:gd name="connsiteY456" fmla="*/ 6683610 h 6858000"/>
              <a:gd name="connsiteX457" fmla="*/ 1213266 w 7467600"/>
              <a:gd name="connsiteY457" fmla="*/ 6691947 h 6858000"/>
              <a:gd name="connsiteX458" fmla="*/ 1203370 w 7467600"/>
              <a:gd name="connsiteY458" fmla="*/ 6850676 h 6858000"/>
              <a:gd name="connsiteX459" fmla="*/ 1203671 w 7467600"/>
              <a:gd name="connsiteY459" fmla="*/ 6858000 h 6858000"/>
              <a:gd name="connsiteX460" fmla="*/ 1143180 w 7467600"/>
              <a:gd name="connsiteY460" fmla="*/ 6858000 h 6858000"/>
              <a:gd name="connsiteX461" fmla="*/ 1142176 w 7467600"/>
              <a:gd name="connsiteY461" fmla="*/ 6766045 h 6858000"/>
              <a:gd name="connsiteX462" fmla="*/ 1067484 w 7467600"/>
              <a:gd name="connsiteY462" fmla="*/ 6858000 h 6858000"/>
              <a:gd name="connsiteX463" fmla="*/ 953928 w 7467600"/>
              <a:gd name="connsiteY463" fmla="*/ 6858000 h 6858000"/>
              <a:gd name="connsiteX464" fmla="*/ 959715 w 7467600"/>
              <a:gd name="connsiteY464" fmla="*/ 6850185 h 6858000"/>
              <a:gd name="connsiteX465" fmla="*/ 1483788 w 7467600"/>
              <a:gd name="connsiteY465" fmla="*/ 6259174 h 6858000"/>
              <a:gd name="connsiteX466" fmla="*/ 1100671 w 7467600"/>
              <a:gd name="connsiteY466" fmla="*/ 6252137 h 6858000"/>
              <a:gd name="connsiteX467" fmla="*/ 1090144 w 7467600"/>
              <a:gd name="connsiteY467" fmla="*/ 6256748 h 6858000"/>
              <a:gd name="connsiteX468" fmla="*/ 1095872 w 7467600"/>
              <a:gd name="connsiteY468" fmla="*/ 6271892 h 6858000"/>
              <a:gd name="connsiteX469" fmla="*/ 262785 w 7467600"/>
              <a:gd name="connsiteY469" fmla="*/ 6845450 h 6858000"/>
              <a:gd name="connsiteX470" fmla="*/ 209968 w 7467600"/>
              <a:gd name="connsiteY470" fmla="*/ 6770713 h 6858000"/>
              <a:gd name="connsiteX471" fmla="*/ 873460 w 7467600"/>
              <a:gd name="connsiteY471" fmla="*/ 6253768 h 6858000"/>
              <a:gd name="connsiteX472" fmla="*/ 192686 w 7467600"/>
              <a:gd name="connsiteY472" fmla="*/ 5849257 h 6858000"/>
              <a:gd name="connsiteX473" fmla="*/ 4696 w 7467600"/>
              <a:gd name="connsiteY473" fmla="*/ 5697668 h 6858000"/>
              <a:gd name="connsiteX474" fmla="*/ 0 w 7467600"/>
              <a:gd name="connsiteY474" fmla="*/ 5689984 h 6858000"/>
              <a:gd name="connsiteX475" fmla="*/ 0 w 7467600"/>
              <a:gd name="connsiteY475" fmla="*/ 5513472 h 6858000"/>
              <a:gd name="connsiteX476" fmla="*/ 174101 w 7467600"/>
              <a:gd name="connsiteY476" fmla="*/ 5620277 h 6858000"/>
              <a:gd name="connsiteX477" fmla="*/ 891800 w 7467600"/>
              <a:gd name="connsiteY477" fmla="*/ 6036935 h 6858000"/>
              <a:gd name="connsiteX478" fmla="*/ 1072219 w 7467600"/>
              <a:gd name="connsiteY478" fmla="*/ 6169443 h 6858000"/>
              <a:gd name="connsiteX479" fmla="*/ 1074117 w 7467600"/>
              <a:gd name="connsiteY479" fmla="*/ 6170301 h 6858000"/>
              <a:gd name="connsiteX480" fmla="*/ 1083114 w 7467600"/>
              <a:gd name="connsiteY480" fmla="*/ 6174131 h 6858000"/>
              <a:gd name="connsiteX481" fmla="*/ 1543010 w 7467600"/>
              <a:gd name="connsiteY481" fmla="*/ 6191140 h 6858000"/>
              <a:gd name="connsiteX482" fmla="*/ 1551080 w 7467600"/>
              <a:gd name="connsiteY482" fmla="*/ 6195006 h 6858000"/>
              <a:gd name="connsiteX483" fmla="*/ 2345443 w 7467600"/>
              <a:gd name="connsiteY483" fmla="*/ 5549882 h 6858000"/>
              <a:gd name="connsiteX484" fmla="*/ 1721499 w 7467600"/>
              <a:gd name="connsiteY484" fmla="*/ 5599969 h 6858000"/>
              <a:gd name="connsiteX485" fmla="*/ 767716 w 7467600"/>
              <a:gd name="connsiteY485" fmla="*/ 5472768 h 6858000"/>
              <a:gd name="connsiteX486" fmla="*/ 722147 w 7467600"/>
              <a:gd name="connsiteY486" fmla="*/ 5393091 h 6858000"/>
              <a:gd name="connsiteX487" fmla="*/ 1485552 w 7467600"/>
              <a:gd name="connsiteY487" fmla="*/ 5313202 h 6858000"/>
              <a:gd name="connsiteX488" fmla="*/ 2143004 w 7467600"/>
              <a:gd name="connsiteY488" fmla="*/ 5402420 h 6858000"/>
              <a:gd name="connsiteX489" fmla="*/ 1933391 w 7467600"/>
              <a:gd name="connsiteY489" fmla="*/ 5156971 h 6858000"/>
              <a:gd name="connsiteX490" fmla="*/ 1827118 w 7467600"/>
              <a:gd name="connsiteY490" fmla="*/ 4968410 h 6858000"/>
              <a:gd name="connsiteX491" fmla="*/ 1837349 w 7467600"/>
              <a:gd name="connsiteY491" fmla="*/ 4956357 h 6858000"/>
              <a:gd name="connsiteX492" fmla="*/ 2162835 w 7467600"/>
              <a:gd name="connsiteY492" fmla="*/ 5187853 h 6858000"/>
              <a:gd name="connsiteX493" fmla="*/ 2257167 w 7467600"/>
              <a:gd name="connsiteY493" fmla="*/ 5462123 h 6858000"/>
              <a:gd name="connsiteX494" fmla="*/ 2261598 w 7467600"/>
              <a:gd name="connsiteY494" fmla="*/ 5467998 h 6858000"/>
              <a:gd name="connsiteX495" fmla="*/ 2437177 w 7467600"/>
              <a:gd name="connsiteY495" fmla="*/ 5479608 h 6858000"/>
              <a:gd name="connsiteX496" fmla="*/ 2445247 w 7467600"/>
              <a:gd name="connsiteY496" fmla="*/ 5483476 h 6858000"/>
              <a:gd name="connsiteX497" fmla="*/ 2743626 w 7467600"/>
              <a:gd name="connsiteY497" fmla="*/ 5304819 h 6858000"/>
              <a:gd name="connsiteX498" fmla="*/ 3048102 w 7467600"/>
              <a:gd name="connsiteY498" fmla="*/ 5150595 h 6858000"/>
              <a:gd name="connsiteX499" fmla="*/ 1799414 w 7467600"/>
              <a:gd name="connsiteY499" fmla="*/ 4694732 h 6858000"/>
              <a:gd name="connsiteX500" fmla="*/ 1771735 w 7467600"/>
              <a:gd name="connsiteY500" fmla="*/ 4619929 h 6858000"/>
              <a:gd name="connsiteX501" fmla="*/ 3104273 w 7467600"/>
              <a:gd name="connsiteY501" fmla="*/ 5076159 h 6858000"/>
              <a:gd name="connsiteX502" fmla="*/ 3113245 w 7467600"/>
              <a:gd name="connsiteY502" fmla="*/ 5090705 h 6858000"/>
              <a:gd name="connsiteX503" fmla="*/ 3126294 w 7467600"/>
              <a:gd name="connsiteY503" fmla="*/ 5114400 h 6858000"/>
              <a:gd name="connsiteX504" fmla="*/ 3937433 w 7467600"/>
              <a:gd name="connsiteY504" fmla="*/ 4830473 h 6858000"/>
              <a:gd name="connsiteX505" fmla="*/ 3590475 w 7467600"/>
              <a:gd name="connsiteY505" fmla="*/ 4597974 h 6858000"/>
              <a:gd name="connsiteX506" fmla="*/ 3100264 w 7467600"/>
              <a:gd name="connsiteY506" fmla="*/ 4579845 h 6858000"/>
              <a:gd name="connsiteX507" fmla="*/ 2183576 w 7467600"/>
              <a:gd name="connsiteY507" fmla="*/ 4227150 h 6858000"/>
              <a:gd name="connsiteX508" fmla="*/ 2151029 w 7467600"/>
              <a:gd name="connsiteY508" fmla="*/ 4146947 h 6858000"/>
              <a:gd name="connsiteX509" fmla="*/ 3563434 w 7467600"/>
              <a:gd name="connsiteY509" fmla="*/ 4469115 h 6858000"/>
              <a:gd name="connsiteX510" fmla="*/ 3177952 w 7467600"/>
              <a:gd name="connsiteY510" fmla="*/ 3657386 h 6858000"/>
              <a:gd name="connsiteX511" fmla="*/ 3189263 w 7467600"/>
              <a:gd name="connsiteY511" fmla="*/ 3625726 h 6858000"/>
              <a:gd name="connsiteX512" fmla="*/ 3560912 w 7467600"/>
              <a:gd name="connsiteY512" fmla="*/ 4079863 h 6858000"/>
              <a:gd name="connsiteX513" fmla="*/ 3626636 w 7467600"/>
              <a:gd name="connsiteY513" fmla="*/ 4512230 h 6858000"/>
              <a:gd name="connsiteX514" fmla="*/ 3653088 w 7467600"/>
              <a:gd name="connsiteY514" fmla="*/ 4521417 h 6858000"/>
              <a:gd name="connsiteX515" fmla="*/ 3988128 w 7467600"/>
              <a:gd name="connsiteY515" fmla="*/ 4817267 h 6858000"/>
              <a:gd name="connsiteX516" fmla="*/ 4830582 w 7467600"/>
              <a:gd name="connsiteY516" fmla="*/ 4676000 h 6858000"/>
              <a:gd name="connsiteX517" fmla="*/ 4830100 w 7467600"/>
              <a:gd name="connsiteY517" fmla="*/ 4675554 h 6858000"/>
              <a:gd name="connsiteX518" fmla="*/ 4036318 w 7467600"/>
              <a:gd name="connsiteY518" fmla="*/ 4147013 h 6858000"/>
              <a:gd name="connsiteX519" fmla="*/ 3432098 w 7467600"/>
              <a:gd name="connsiteY519" fmla="*/ 3537312 h 6858000"/>
              <a:gd name="connsiteX520" fmla="*/ 3446761 w 7467600"/>
              <a:gd name="connsiteY520" fmla="*/ 3461278 h 6858000"/>
              <a:gd name="connsiteX521" fmla="*/ 4419733 w 7467600"/>
              <a:gd name="connsiteY521" fmla="*/ 3963555 h 6858000"/>
              <a:gd name="connsiteX522" fmla="*/ 4781371 w 7467600"/>
              <a:gd name="connsiteY522" fmla="*/ 4458604 h 6858000"/>
              <a:gd name="connsiteX523" fmla="*/ 4780440 w 7467600"/>
              <a:gd name="connsiteY523" fmla="*/ 4470290 h 6858000"/>
              <a:gd name="connsiteX524" fmla="*/ 4898954 w 7467600"/>
              <a:gd name="connsiteY524" fmla="*/ 4662092 h 6858000"/>
              <a:gd name="connsiteX525" fmla="*/ 4900699 w 7467600"/>
              <a:gd name="connsiteY525" fmla="*/ 4670867 h 6858000"/>
              <a:gd name="connsiteX526" fmla="*/ 5714511 w 7467600"/>
              <a:gd name="connsiteY526" fmla="*/ 4663483 h 6858000"/>
              <a:gd name="connsiteX527" fmla="*/ 5464793 w 7467600"/>
              <a:gd name="connsiteY527" fmla="*/ 4393556 h 6858000"/>
              <a:gd name="connsiteX528" fmla="*/ 5461897 w 7467600"/>
              <a:gd name="connsiteY528" fmla="*/ 4390879 h 6858000"/>
              <a:gd name="connsiteX529" fmla="*/ 4294126 w 7467600"/>
              <a:gd name="connsiteY529" fmla="*/ 3303048 h 6858000"/>
              <a:gd name="connsiteX530" fmla="*/ 4305321 w 7467600"/>
              <a:gd name="connsiteY530" fmla="*/ 3256953 h 6858000"/>
              <a:gd name="connsiteX531" fmla="*/ 4949299 w 7467600"/>
              <a:gd name="connsiteY531" fmla="*/ 3766336 h 6858000"/>
              <a:gd name="connsiteX532" fmla="*/ 5291452 w 7467600"/>
              <a:gd name="connsiteY532" fmla="*/ 4076801 h 6858000"/>
              <a:gd name="connsiteX533" fmla="*/ 5434998 w 7467600"/>
              <a:gd name="connsiteY533" fmla="*/ 4254100 h 6858000"/>
              <a:gd name="connsiteX534" fmla="*/ 5351015 w 7467600"/>
              <a:gd name="connsiteY534" fmla="*/ 3760989 h 6858000"/>
              <a:gd name="connsiteX535" fmla="*/ 5413780 w 7467600"/>
              <a:gd name="connsiteY535" fmla="*/ 2966265 h 6858000"/>
              <a:gd name="connsiteX536" fmla="*/ 5425627 w 7467600"/>
              <a:gd name="connsiteY536" fmla="*/ 2954192 h 6858000"/>
              <a:gd name="connsiteX537" fmla="*/ 6604735 w 7467600"/>
              <a:gd name="connsiteY537" fmla="*/ 2041381 h 6858000"/>
              <a:gd name="connsiteX538" fmla="*/ 7204487 w 7467600"/>
              <a:gd name="connsiteY538" fmla="*/ 2742112 h 6858000"/>
              <a:gd name="connsiteX539" fmla="*/ 7131592 w 7467600"/>
              <a:gd name="connsiteY539" fmla="*/ 2672096 h 6858000"/>
              <a:gd name="connsiteX540" fmla="*/ 6996344 w 7467600"/>
              <a:gd name="connsiteY540" fmla="*/ 2518310 h 6858000"/>
              <a:gd name="connsiteX541" fmla="*/ 6735495 w 7467600"/>
              <a:gd name="connsiteY541" fmla="*/ 2196890 h 6858000"/>
              <a:gd name="connsiteX542" fmla="*/ 6721901 w 7467600"/>
              <a:gd name="connsiteY542" fmla="*/ 2179274 h 6858000"/>
              <a:gd name="connsiteX543" fmla="*/ 6604735 w 7467600"/>
              <a:gd name="connsiteY543" fmla="*/ 2041381 h 6858000"/>
              <a:gd name="connsiteX544" fmla="*/ 6591670 w 7467600"/>
              <a:gd name="connsiteY544" fmla="*/ 1988277 h 6858000"/>
              <a:gd name="connsiteX545" fmla="*/ 6747349 w 7467600"/>
              <a:gd name="connsiteY545" fmla="*/ 2160069 h 6858000"/>
              <a:gd name="connsiteX546" fmla="*/ 6760943 w 7467600"/>
              <a:gd name="connsiteY546" fmla="*/ 2177686 h 6858000"/>
              <a:gd name="connsiteX547" fmla="*/ 7021065 w 7467600"/>
              <a:gd name="connsiteY547" fmla="*/ 2498102 h 6858000"/>
              <a:gd name="connsiteX548" fmla="*/ 7155223 w 7467600"/>
              <a:gd name="connsiteY548" fmla="*/ 2650386 h 6858000"/>
              <a:gd name="connsiteX549" fmla="*/ 7203167 w 7467600"/>
              <a:gd name="connsiteY549" fmla="*/ 2697288 h 6858000"/>
              <a:gd name="connsiteX550" fmla="*/ 6937703 w 7467600"/>
              <a:gd name="connsiteY550" fmla="*/ 2321981 h 6858000"/>
              <a:gd name="connsiteX551" fmla="*/ 6591670 w 7467600"/>
              <a:gd name="connsiteY551" fmla="*/ 1988277 h 6858000"/>
              <a:gd name="connsiteX552" fmla="*/ 5798671 w 7467600"/>
              <a:gd name="connsiteY552" fmla="*/ 1981601 h 6858000"/>
              <a:gd name="connsiteX553" fmla="*/ 5754709 w 7467600"/>
              <a:gd name="connsiteY553" fmla="*/ 2071454 h 6858000"/>
              <a:gd name="connsiteX554" fmla="*/ 5763044 w 7467600"/>
              <a:gd name="connsiteY554" fmla="*/ 2842206 h 6858000"/>
              <a:gd name="connsiteX555" fmla="*/ 5764974 w 7467600"/>
              <a:gd name="connsiteY555" fmla="*/ 2799609 h 6858000"/>
              <a:gd name="connsiteX556" fmla="*/ 5767665 w 7467600"/>
              <a:gd name="connsiteY556" fmla="*/ 2666409 h 6858000"/>
              <a:gd name="connsiteX557" fmla="*/ 5763055 w 7467600"/>
              <a:gd name="connsiteY557" fmla="*/ 2579705 h 6858000"/>
              <a:gd name="connsiteX558" fmla="*/ 5758079 w 7467600"/>
              <a:gd name="connsiteY558" fmla="*/ 2492508 h 6858000"/>
              <a:gd name="connsiteX559" fmla="*/ 5779325 w 7467600"/>
              <a:gd name="connsiteY559" fmla="*/ 2197069 h 6858000"/>
              <a:gd name="connsiteX560" fmla="*/ 5798671 w 7467600"/>
              <a:gd name="connsiteY560" fmla="*/ 1981601 h 6858000"/>
              <a:gd name="connsiteX561" fmla="*/ 5829202 w 7467600"/>
              <a:gd name="connsiteY561" fmla="*/ 1971679 h 6858000"/>
              <a:gd name="connsiteX562" fmla="*/ 5809558 w 7467600"/>
              <a:gd name="connsiteY562" fmla="*/ 2198043 h 6858000"/>
              <a:gd name="connsiteX563" fmla="*/ 5788653 w 7467600"/>
              <a:gd name="connsiteY563" fmla="*/ 2489430 h 6858000"/>
              <a:gd name="connsiteX564" fmla="*/ 5793439 w 7467600"/>
              <a:gd name="connsiteY564" fmla="*/ 2575235 h 6858000"/>
              <a:gd name="connsiteX565" fmla="*/ 5796837 w 7467600"/>
              <a:gd name="connsiteY565" fmla="*/ 2637633 h 6858000"/>
              <a:gd name="connsiteX566" fmla="*/ 5818614 w 7467600"/>
              <a:gd name="connsiteY566" fmla="*/ 2473055 h 6858000"/>
              <a:gd name="connsiteX567" fmla="*/ 5829202 w 7467600"/>
              <a:gd name="connsiteY567" fmla="*/ 1971679 h 6858000"/>
              <a:gd name="connsiteX568" fmla="*/ 5911389 w 7467600"/>
              <a:gd name="connsiteY568" fmla="*/ 1898371 h 6858000"/>
              <a:gd name="connsiteX569" fmla="*/ 6237627 w 7467600"/>
              <a:gd name="connsiteY569" fmla="*/ 2231921 h 6858000"/>
              <a:gd name="connsiteX570" fmla="*/ 5911389 w 7467600"/>
              <a:gd name="connsiteY570" fmla="*/ 1898371 h 6858000"/>
              <a:gd name="connsiteX571" fmla="*/ 6944437 w 7467600"/>
              <a:gd name="connsiteY571" fmla="*/ 1575402 h 6858000"/>
              <a:gd name="connsiteX572" fmla="*/ 6304730 w 7467600"/>
              <a:gd name="connsiteY572" fmla="*/ 1766654 h 6858000"/>
              <a:gd name="connsiteX573" fmla="*/ 6944437 w 7467600"/>
              <a:gd name="connsiteY573" fmla="*/ 1575402 h 6858000"/>
              <a:gd name="connsiteX574" fmla="*/ 7019523 w 7467600"/>
              <a:gd name="connsiteY574" fmla="*/ 1519450 h 6858000"/>
              <a:gd name="connsiteX575" fmla="*/ 6298091 w 7467600"/>
              <a:gd name="connsiteY575" fmla="*/ 1737122 h 6858000"/>
              <a:gd name="connsiteX576" fmla="*/ 7019523 w 7467600"/>
              <a:gd name="connsiteY576" fmla="*/ 1519450 h 6858000"/>
              <a:gd name="connsiteX577" fmla="*/ 2399523 w 7467600"/>
              <a:gd name="connsiteY577" fmla="*/ 1428234 h 6858000"/>
              <a:gd name="connsiteX578" fmla="*/ 2224982 w 7467600"/>
              <a:gd name="connsiteY578" fmla="*/ 1826201 h 6858000"/>
              <a:gd name="connsiteX579" fmla="*/ 2096099 w 7467600"/>
              <a:gd name="connsiteY579" fmla="*/ 2345900 h 6858000"/>
              <a:gd name="connsiteX580" fmla="*/ 2283317 w 7467600"/>
              <a:gd name="connsiteY580" fmla="*/ 1796925 h 6858000"/>
              <a:gd name="connsiteX581" fmla="*/ 2399523 w 7467600"/>
              <a:gd name="connsiteY581" fmla="*/ 1428234 h 6858000"/>
              <a:gd name="connsiteX582" fmla="*/ 2448558 w 7467600"/>
              <a:gd name="connsiteY582" fmla="*/ 1373435 h 6858000"/>
              <a:gd name="connsiteX583" fmla="*/ 2312521 w 7467600"/>
              <a:gd name="connsiteY583" fmla="*/ 1806140 h 6858000"/>
              <a:gd name="connsiteX584" fmla="*/ 2127533 w 7467600"/>
              <a:gd name="connsiteY584" fmla="*/ 2348380 h 6858000"/>
              <a:gd name="connsiteX585" fmla="*/ 2358080 w 7467600"/>
              <a:gd name="connsiteY585" fmla="*/ 1866134 h 6858000"/>
              <a:gd name="connsiteX586" fmla="*/ 2407436 w 7467600"/>
              <a:gd name="connsiteY586" fmla="*/ 1651070 h 6858000"/>
              <a:gd name="connsiteX587" fmla="*/ 2448558 w 7467600"/>
              <a:gd name="connsiteY587" fmla="*/ 1373435 h 6858000"/>
              <a:gd name="connsiteX588" fmla="*/ 278707 w 7467600"/>
              <a:gd name="connsiteY588" fmla="*/ 1352270 h 6858000"/>
              <a:gd name="connsiteX589" fmla="*/ 321570 w 7467600"/>
              <a:gd name="connsiteY589" fmla="*/ 1861610 h 6858000"/>
              <a:gd name="connsiteX590" fmla="*/ 294281 w 7467600"/>
              <a:gd name="connsiteY590" fmla="*/ 1440658 h 6858000"/>
              <a:gd name="connsiteX591" fmla="*/ 278707 w 7467600"/>
              <a:gd name="connsiteY591" fmla="*/ 1352270 h 6858000"/>
              <a:gd name="connsiteX592" fmla="*/ 1423821 w 7467600"/>
              <a:gd name="connsiteY592" fmla="*/ 1351958 h 6858000"/>
              <a:gd name="connsiteX593" fmla="*/ 1638521 w 7467600"/>
              <a:gd name="connsiteY593" fmla="*/ 1908470 h 6858000"/>
              <a:gd name="connsiteX594" fmla="*/ 1754199 w 7467600"/>
              <a:gd name="connsiteY594" fmla="*/ 2149284 h 6858000"/>
              <a:gd name="connsiteX595" fmla="*/ 1908359 w 7467600"/>
              <a:gd name="connsiteY595" fmla="*/ 2364988 h 6858000"/>
              <a:gd name="connsiteX596" fmla="*/ 1647661 w 7467600"/>
              <a:gd name="connsiteY596" fmla="*/ 1825945 h 6858000"/>
              <a:gd name="connsiteX597" fmla="*/ 1423821 w 7467600"/>
              <a:gd name="connsiteY597" fmla="*/ 1351958 h 6858000"/>
              <a:gd name="connsiteX598" fmla="*/ 1431890 w 7467600"/>
              <a:gd name="connsiteY598" fmla="*/ 1306475 h 6858000"/>
              <a:gd name="connsiteX599" fmla="*/ 1507597 w 7467600"/>
              <a:gd name="connsiteY599" fmla="*/ 1446132 h 6858000"/>
              <a:gd name="connsiteX600" fmla="*/ 1674586 w 7467600"/>
              <a:gd name="connsiteY600" fmla="*/ 1813832 h 6858000"/>
              <a:gd name="connsiteX601" fmla="*/ 1815950 w 7467600"/>
              <a:gd name="connsiteY601" fmla="*/ 2128564 h 6858000"/>
              <a:gd name="connsiteX602" fmla="*/ 1984242 w 7467600"/>
              <a:gd name="connsiteY602" fmla="*/ 2430829 h 6858000"/>
              <a:gd name="connsiteX603" fmla="*/ 2014023 w 7467600"/>
              <a:gd name="connsiteY603" fmla="*/ 2450995 h 6858000"/>
              <a:gd name="connsiteX604" fmla="*/ 1747337 w 7467600"/>
              <a:gd name="connsiteY604" fmla="*/ 1855264 h 6858000"/>
              <a:gd name="connsiteX605" fmla="*/ 1533749 w 7467600"/>
              <a:gd name="connsiteY605" fmla="*/ 1478656 h 6858000"/>
              <a:gd name="connsiteX606" fmla="*/ 1431890 w 7467600"/>
              <a:gd name="connsiteY606" fmla="*/ 1306475 h 6858000"/>
              <a:gd name="connsiteX607" fmla="*/ 5052692 w 7467600"/>
              <a:gd name="connsiteY607" fmla="*/ 1292994 h 6858000"/>
              <a:gd name="connsiteX608" fmla="*/ 5200661 w 7467600"/>
              <a:gd name="connsiteY608" fmla="*/ 1635186 h 6858000"/>
              <a:gd name="connsiteX609" fmla="*/ 5297138 w 7467600"/>
              <a:gd name="connsiteY609" fmla="*/ 1906351 h 6858000"/>
              <a:gd name="connsiteX610" fmla="*/ 5052692 w 7467600"/>
              <a:gd name="connsiteY610" fmla="*/ 1292994 h 6858000"/>
              <a:gd name="connsiteX611" fmla="*/ 5009948 w 7467600"/>
              <a:gd name="connsiteY611" fmla="*/ 1273619 h 6858000"/>
              <a:gd name="connsiteX612" fmla="*/ 5121777 w 7467600"/>
              <a:gd name="connsiteY612" fmla="*/ 1654213 h 6858000"/>
              <a:gd name="connsiteX613" fmla="*/ 5293545 w 7467600"/>
              <a:gd name="connsiteY613" fmla="*/ 2072247 h 6858000"/>
              <a:gd name="connsiteX614" fmla="*/ 5294042 w 7467600"/>
              <a:gd name="connsiteY614" fmla="*/ 2065019 h 6858000"/>
              <a:gd name="connsiteX615" fmla="*/ 5171936 w 7467600"/>
              <a:gd name="connsiteY615" fmla="*/ 1647613 h 6858000"/>
              <a:gd name="connsiteX616" fmla="*/ 5009948 w 7467600"/>
              <a:gd name="connsiteY616" fmla="*/ 1273619 h 6858000"/>
              <a:gd name="connsiteX617" fmla="*/ 655236 w 7467600"/>
              <a:gd name="connsiteY617" fmla="*/ 1268632 h 6858000"/>
              <a:gd name="connsiteX618" fmla="*/ 839521 w 7467600"/>
              <a:gd name="connsiteY618" fmla="*/ 1685315 h 6858000"/>
              <a:gd name="connsiteX619" fmla="*/ 1109416 w 7467600"/>
              <a:gd name="connsiteY619" fmla="*/ 2061663 h 6858000"/>
              <a:gd name="connsiteX620" fmla="*/ 1298300 w 7467600"/>
              <a:gd name="connsiteY620" fmla="*/ 2247742 h 6858000"/>
              <a:gd name="connsiteX621" fmla="*/ 1125871 w 7467600"/>
              <a:gd name="connsiteY621" fmla="*/ 1989513 h 6858000"/>
              <a:gd name="connsiteX622" fmla="*/ 981574 w 7467600"/>
              <a:gd name="connsiteY622" fmla="*/ 1783157 h 6858000"/>
              <a:gd name="connsiteX623" fmla="*/ 922198 w 7467600"/>
              <a:gd name="connsiteY623" fmla="*/ 1677437 h 6858000"/>
              <a:gd name="connsiteX624" fmla="*/ 869293 w 7467600"/>
              <a:gd name="connsiteY624" fmla="*/ 1583214 h 6858000"/>
              <a:gd name="connsiteX625" fmla="*/ 751431 w 7467600"/>
              <a:gd name="connsiteY625" fmla="*/ 1405731 h 6858000"/>
              <a:gd name="connsiteX626" fmla="*/ 655236 w 7467600"/>
              <a:gd name="connsiteY626" fmla="*/ 1268632 h 6858000"/>
              <a:gd name="connsiteX627" fmla="*/ 6516292 w 7467600"/>
              <a:gd name="connsiteY627" fmla="*/ 1263064 h 6858000"/>
              <a:gd name="connsiteX628" fmla="*/ 5736320 w 7467600"/>
              <a:gd name="connsiteY628" fmla="*/ 1501803 h 6858000"/>
              <a:gd name="connsiteX629" fmla="*/ 6516292 w 7467600"/>
              <a:gd name="connsiteY629" fmla="*/ 1263064 h 6858000"/>
              <a:gd name="connsiteX630" fmla="*/ 291466 w 7467600"/>
              <a:gd name="connsiteY630" fmla="*/ 1250369 h 6858000"/>
              <a:gd name="connsiteX631" fmla="*/ 323180 w 7467600"/>
              <a:gd name="connsiteY631" fmla="*/ 1435283 h 6858000"/>
              <a:gd name="connsiteX632" fmla="*/ 349381 w 7467600"/>
              <a:gd name="connsiteY632" fmla="*/ 1875041 h 6858000"/>
              <a:gd name="connsiteX633" fmla="*/ 374363 w 7467600"/>
              <a:gd name="connsiteY633" fmla="*/ 1506494 h 6858000"/>
              <a:gd name="connsiteX634" fmla="*/ 302168 w 7467600"/>
              <a:gd name="connsiteY634" fmla="*/ 1274495 h 6858000"/>
              <a:gd name="connsiteX635" fmla="*/ 291466 w 7467600"/>
              <a:gd name="connsiteY635" fmla="*/ 1250369 h 6858000"/>
              <a:gd name="connsiteX636" fmla="*/ 678222 w 7467600"/>
              <a:gd name="connsiteY636" fmla="*/ 1248670 h 6858000"/>
              <a:gd name="connsiteX637" fmla="*/ 775536 w 7467600"/>
              <a:gd name="connsiteY637" fmla="*/ 1388015 h 6858000"/>
              <a:gd name="connsiteX638" fmla="*/ 894529 w 7467600"/>
              <a:gd name="connsiteY638" fmla="*/ 1567739 h 6858000"/>
              <a:gd name="connsiteX639" fmla="*/ 948000 w 7467600"/>
              <a:gd name="connsiteY639" fmla="*/ 1663088 h 6858000"/>
              <a:gd name="connsiteX640" fmla="*/ 1006812 w 7467600"/>
              <a:gd name="connsiteY640" fmla="*/ 1767683 h 6858000"/>
              <a:gd name="connsiteX641" fmla="*/ 1149133 w 7467600"/>
              <a:gd name="connsiteY641" fmla="*/ 1971513 h 6858000"/>
              <a:gd name="connsiteX642" fmla="*/ 1333952 w 7467600"/>
              <a:gd name="connsiteY642" fmla="*/ 2251620 h 6858000"/>
              <a:gd name="connsiteX643" fmla="*/ 1337329 w 7467600"/>
              <a:gd name="connsiteY643" fmla="*/ 2258350 h 6858000"/>
              <a:gd name="connsiteX644" fmla="*/ 1014726 w 7467600"/>
              <a:gd name="connsiteY644" fmla="*/ 1615556 h 6858000"/>
              <a:gd name="connsiteX645" fmla="*/ 678222 w 7467600"/>
              <a:gd name="connsiteY645" fmla="*/ 1248670 h 6858000"/>
              <a:gd name="connsiteX646" fmla="*/ 6691602 w 7467600"/>
              <a:gd name="connsiteY646" fmla="*/ 1140573 h 6858000"/>
              <a:gd name="connsiteX647" fmla="*/ 6571100 w 7467600"/>
              <a:gd name="connsiteY647" fmla="*/ 1183662 h 6858000"/>
              <a:gd name="connsiteX648" fmla="*/ 6241687 w 7467600"/>
              <a:gd name="connsiteY648" fmla="*/ 1257600 h 6858000"/>
              <a:gd name="connsiteX649" fmla="*/ 5693009 w 7467600"/>
              <a:gd name="connsiteY649" fmla="*/ 1478256 h 6858000"/>
              <a:gd name="connsiteX650" fmla="*/ 6548420 w 7467600"/>
              <a:gd name="connsiteY650" fmla="*/ 1214599 h 6858000"/>
              <a:gd name="connsiteX651" fmla="*/ 6605473 w 7467600"/>
              <a:gd name="connsiteY651" fmla="*/ 1184686 h 6858000"/>
              <a:gd name="connsiteX652" fmla="*/ 6691602 w 7467600"/>
              <a:gd name="connsiteY652" fmla="*/ 1140573 h 6858000"/>
              <a:gd name="connsiteX653" fmla="*/ 4002475 w 7467600"/>
              <a:gd name="connsiteY653" fmla="*/ 1037802 h 6858000"/>
              <a:gd name="connsiteX654" fmla="*/ 4000324 w 7467600"/>
              <a:gd name="connsiteY654" fmla="*/ 1039362 h 6858000"/>
              <a:gd name="connsiteX655" fmla="*/ 4002862 w 7467600"/>
              <a:gd name="connsiteY655" fmla="*/ 1042866 h 6858000"/>
              <a:gd name="connsiteX656" fmla="*/ 4002475 w 7467600"/>
              <a:gd name="connsiteY656" fmla="*/ 1037802 h 6858000"/>
              <a:gd name="connsiteX657" fmla="*/ 506322 w 7467600"/>
              <a:gd name="connsiteY657" fmla="*/ 1020997 h 6858000"/>
              <a:gd name="connsiteX658" fmla="*/ 533068 w 7467600"/>
              <a:gd name="connsiteY658" fmla="*/ 1029409 h 6858000"/>
              <a:gd name="connsiteX659" fmla="*/ 1232525 w 7467600"/>
              <a:gd name="connsiteY659" fmla="*/ 1804675 h 6858000"/>
              <a:gd name="connsiteX660" fmla="*/ 1388858 w 7467600"/>
              <a:gd name="connsiteY660" fmla="*/ 2368011 h 6858000"/>
              <a:gd name="connsiteX661" fmla="*/ 1384098 w 7467600"/>
              <a:gd name="connsiteY661" fmla="*/ 2378125 h 6858000"/>
              <a:gd name="connsiteX662" fmla="*/ 1425393 w 7467600"/>
              <a:gd name="connsiteY662" fmla="*/ 2589124 h 6858000"/>
              <a:gd name="connsiteX663" fmla="*/ 1424001 w 7467600"/>
              <a:gd name="connsiteY663" fmla="*/ 2597541 h 6858000"/>
              <a:gd name="connsiteX664" fmla="*/ 2152729 w 7467600"/>
              <a:gd name="connsiteY664" fmla="*/ 2864487 h 6858000"/>
              <a:gd name="connsiteX665" fmla="*/ 2020609 w 7467600"/>
              <a:gd name="connsiteY665" fmla="*/ 2539671 h 6858000"/>
              <a:gd name="connsiteX666" fmla="*/ 2018920 w 7467600"/>
              <a:gd name="connsiteY666" fmla="*/ 2536309 h 6858000"/>
              <a:gd name="connsiteX667" fmla="*/ 1342441 w 7467600"/>
              <a:gd name="connsiteY667" fmla="*/ 1173017 h 6858000"/>
              <a:gd name="connsiteX668" fmla="*/ 1367925 w 7467600"/>
              <a:gd name="connsiteY668" fmla="*/ 1135648 h 6858000"/>
              <a:gd name="connsiteX669" fmla="*/ 1771401 w 7467600"/>
              <a:gd name="connsiteY669" fmla="*/ 1806673 h 6858000"/>
              <a:gd name="connsiteX670" fmla="*/ 1972385 w 7467600"/>
              <a:gd name="connsiteY670" fmla="*/ 2198735 h 6858000"/>
              <a:gd name="connsiteX671" fmla="*/ 2040892 w 7467600"/>
              <a:gd name="connsiteY671" fmla="*/ 2405205 h 6858000"/>
              <a:gd name="connsiteX672" fmla="*/ 2131689 w 7467600"/>
              <a:gd name="connsiteY672" fmla="*/ 1936926 h 6858000"/>
              <a:gd name="connsiteX673" fmla="*/ 2454820 w 7467600"/>
              <a:gd name="connsiteY673" fmla="*/ 1248808 h 6858000"/>
              <a:gd name="connsiteX674" fmla="*/ 2492512 w 7467600"/>
              <a:gd name="connsiteY674" fmla="*/ 1302920 h 6858000"/>
              <a:gd name="connsiteX675" fmla="*/ 2081216 w 7467600"/>
              <a:gd name="connsiteY675" fmla="*/ 2527513 h 6858000"/>
              <a:gd name="connsiteX676" fmla="*/ 2081211 w 7467600"/>
              <a:gd name="connsiteY676" fmla="*/ 2528916 h 6858000"/>
              <a:gd name="connsiteX677" fmla="*/ 2199067 w 7467600"/>
              <a:gd name="connsiteY677" fmla="*/ 2884061 h 6858000"/>
              <a:gd name="connsiteX678" fmla="*/ 3192586 w 7467600"/>
              <a:gd name="connsiteY678" fmla="*/ 3411496 h 6858000"/>
              <a:gd name="connsiteX679" fmla="*/ 3182620 w 7467600"/>
              <a:gd name="connsiteY679" fmla="*/ 3483279 h 6858000"/>
              <a:gd name="connsiteX680" fmla="*/ 2435119 w 7467600"/>
              <a:gd name="connsiteY680" fmla="*/ 3080173 h 6858000"/>
              <a:gd name="connsiteX681" fmla="*/ 2410152 w 7467600"/>
              <a:gd name="connsiteY681" fmla="*/ 3063751 h 6858000"/>
              <a:gd name="connsiteX682" fmla="*/ 2408099 w 7467600"/>
              <a:gd name="connsiteY682" fmla="*/ 3064403 h 6858000"/>
              <a:gd name="connsiteX683" fmla="*/ 2407218 w 7467600"/>
              <a:gd name="connsiteY683" fmla="*/ 3070324 h 6858000"/>
              <a:gd name="connsiteX684" fmla="*/ 2380138 w 7467600"/>
              <a:gd name="connsiteY684" fmla="*/ 3099341 h 6858000"/>
              <a:gd name="connsiteX685" fmla="*/ 1765923 w 7467600"/>
              <a:gd name="connsiteY685" fmla="*/ 3581043 h 6858000"/>
              <a:gd name="connsiteX686" fmla="*/ 1702258 w 7467600"/>
              <a:gd name="connsiteY686" fmla="*/ 3612286 h 6858000"/>
              <a:gd name="connsiteX687" fmla="*/ 1538370 w 7467600"/>
              <a:gd name="connsiteY687" fmla="*/ 3811804 h 6858000"/>
              <a:gd name="connsiteX688" fmla="*/ 542867 w 7467600"/>
              <a:gd name="connsiteY688" fmla="*/ 4944092 h 6858000"/>
              <a:gd name="connsiteX689" fmla="*/ 515800 w 7467600"/>
              <a:gd name="connsiteY689" fmla="*/ 4862180 h 6858000"/>
              <a:gd name="connsiteX690" fmla="*/ 909145 w 7467600"/>
              <a:gd name="connsiteY690" fmla="*/ 4199225 h 6858000"/>
              <a:gd name="connsiteX691" fmla="*/ 1214067 w 7467600"/>
              <a:gd name="connsiteY691" fmla="*/ 3908561 h 6858000"/>
              <a:gd name="connsiteX692" fmla="*/ 640967 w 7467600"/>
              <a:gd name="connsiteY692" fmla="*/ 4105601 h 6858000"/>
              <a:gd name="connsiteX693" fmla="*/ 112563 w 7467600"/>
              <a:gd name="connsiteY693" fmla="*/ 4396952 h 6858000"/>
              <a:gd name="connsiteX694" fmla="*/ 0 w 7467600"/>
              <a:gd name="connsiteY694" fmla="*/ 4466006 h 6858000"/>
              <a:gd name="connsiteX695" fmla="*/ 0 w 7467600"/>
              <a:gd name="connsiteY695" fmla="*/ 4233763 h 6858000"/>
              <a:gd name="connsiteX696" fmla="*/ 36881 w 7467600"/>
              <a:gd name="connsiteY696" fmla="*/ 4200118 h 6858000"/>
              <a:gd name="connsiteX697" fmla="*/ 910534 w 7467600"/>
              <a:gd name="connsiteY697" fmla="*/ 3629753 h 6858000"/>
              <a:gd name="connsiteX698" fmla="*/ 1578717 w 7467600"/>
              <a:gd name="connsiteY698" fmla="*/ 3575982 h 6858000"/>
              <a:gd name="connsiteX699" fmla="*/ 2338780 w 7467600"/>
              <a:gd name="connsiteY699" fmla="*/ 3033725 h 6858000"/>
              <a:gd name="connsiteX700" fmla="*/ 1807991 w 7467600"/>
              <a:gd name="connsiteY700" fmla="*/ 2807184 h 6858000"/>
              <a:gd name="connsiteX701" fmla="*/ 1416358 w 7467600"/>
              <a:gd name="connsiteY701" fmla="*/ 3112571 h 6858000"/>
              <a:gd name="connsiteX702" fmla="*/ 939066 w 7467600"/>
              <a:gd name="connsiteY702" fmla="*/ 3378798 h 6858000"/>
              <a:gd name="connsiteX703" fmla="*/ 115099 w 7467600"/>
              <a:gd name="connsiteY703" fmla="*/ 3607650 h 6858000"/>
              <a:gd name="connsiteX704" fmla="*/ 97284 w 7467600"/>
              <a:gd name="connsiteY704" fmla="*/ 3520393 h 6858000"/>
              <a:gd name="connsiteX705" fmla="*/ 922050 w 7467600"/>
              <a:gd name="connsiteY705" fmla="*/ 3074867 h 6858000"/>
              <a:gd name="connsiteX706" fmla="*/ 1405265 w 7467600"/>
              <a:gd name="connsiteY706" fmla="*/ 3016319 h 6858000"/>
              <a:gd name="connsiteX707" fmla="*/ 1407512 w 7467600"/>
              <a:gd name="connsiteY707" fmla="*/ 3018001 h 6858000"/>
              <a:gd name="connsiteX708" fmla="*/ 1726266 w 7467600"/>
              <a:gd name="connsiteY708" fmla="*/ 2777274 h 6858000"/>
              <a:gd name="connsiteX709" fmla="*/ 625390 w 7467600"/>
              <a:gd name="connsiteY709" fmla="*/ 2514541 h 6858000"/>
              <a:gd name="connsiteX710" fmla="*/ 619799 w 7467600"/>
              <a:gd name="connsiteY710" fmla="*/ 2527180 h 6858000"/>
              <a:gd name="connsiteX711" fmla="*/ 310030 w 7467600"/>
              <a:gd name="connsiteY711" fmla="*/ 2771818 h 6858000"/>
              <a:gd name="connsiteX712" fmla="*/ 173877 w 7467600"/>
              <a:gd name="connsiteY712" fmla="*/ 2937056 h 6858000"/>
              <a:gd name="connsiteX713" fmla="*/ 77889 w 7467600"/>
              <a:gd name="connsiteY713" fmla="*/ 3138440 h 6858000"/>
              <a:gd name="connsiteX714" fmla="*/ 0 w 7467600"/>
              <a:gd name="connsiteY714" fmla="*/ 3271395 h 6858000"/>
              <a:gd name="connsiteX715" fmla="*/ 0 w 7467600"/>
              <a:gd name="connsiteY715" fmla="*/ 3153002 h 6858000"/>
              <a:gd name="connsiteX716" fmla="*/ 2386 w 7467600"/>
              <a:gd name="connsiteY716" fmla="*/ 3149203 h 6858000"/>
              <a:gd name="connsiteX717" fmla="*/ 89753 w 7467600"/>
              <a:gd name="connsiteY717" fmla="*/ 2987702 h 6858000"/>
              <a:gd name="connsiteX718" fmla="*/ 76869 w 7467600"/>
              <a:gd name="connsiteY718" fmla="*/ 3005404 h 6858000"/>
              <a:gd name="connsiteX719" fmla="*/ 32049 w 7467600"/>
              <a:gd name="connsiteY719" fmla="*/ 3065814 h 6858000"/>
              <a:gd name="connsiteX720" fmla="*/ 0 w 7467600"/>
              <a:gd name="connsiteY720" fmla="*/ 3108744 h 6858000"/>
              <a:gd name="connsiteX721" fmla="*/ 0 w 7467600"/>
              <a:gd name="connsiteY721" fmla="*/ 3058059 h 6858000"/>
              <a:gd name="connsiteX722" fmla="*/ 7610 w 7467600"/>
              <a:gd name="connsiteY722" fmla="*/ 3047889 h 6858000"/>
              <a:gd name="connsiteX723" fmla="*/ 52419 w 7467600"/>
              <a:gd name="connsiteY723" fmla="*/ 2987479 h 6858000"/>
              <a:gd name="connsiteX724" fmla="*/ 59142 w 7467600"/>
              <a:gd name="connsiteY724" fmla="*/ 2978488 h 6858000"/>
              <a:gd name="connsiteX725" fmla="*/ 0 w 7467600"/>
              <a:gd name="connsiteY725" fmla="*/ 3015334 h 6858000"/>
              <a:gd name="connsiteX726" fmla="*/ 0 w 7467600"/>
              <a:gd name="connsiteY726" fmla="*/ 2914286 h 6858000"/>
              <a:gd name="connsiteX727" fmla="*/ 36383 w 7467600"/>
              <a:gd name="connsiteY727" fmla="*/ 2901128 h 6858000"/>
              <a:gd name="connsiteX728" fmla="*/ 156329 w 7467600"/>
              <a:gd name="connsiteY728" fmla="*/ 2840533 h 6858000"/>
              <a:gd name="connsiteX729" fmla="*/ 358355 w 7467600"/>
              <a:gd name="connsiteY729" fmla="*/ 2620471 h 6858000"/>
              <a:gd name="connsiteX730" fmla="*/ 510577 w 7467600"/>
              <a:gd name="connsiteY730" fmla="*/ 2501244 h 6858000"/>
              <a:gd name="connsiteX731" fmla="*/ 211967 w 7467600"/>
              <a:gd name="connsiteY731" fmla="*/ 2479171 h 6858000"/>
              <a:gd name="connsiteX732" fmla="*/ 0 w 7467600"/>
              <a:gd name="connsiteY732" fmla="*/ 2476398 h 6858000"/>
              <a:gd name="connsiteX733" fmla="*/ 0 w 7467600"/>
              <a:gd name="connsiteY733" fmla="*/ 2389189 h 6858000"/>
              <a:gd name="connsiteX734" fmla="*/ 103062 w 7467600"/>
              <a:gd name="connsiteY734" fmla="*/ 2389518 h 6858000"/>
              <a:gd name="connsiteX735" fmla="*/ 510734 w 7467600"/>
              <a:gd name="connsiteY735" fmla="*/ 2416201 h 6858000"/>
              <a:gd name="connsiteX736" fmla="*/ 279257 w 7467600"/>
              <a:gd name="connsiteY736" fmla="*/ 2092102 h 6858000"/>
              <a:gd name="connsiteX737" fmla="*/ 65265 w 7467600"/>
              <a:gd name="connsiteY737" fmla="*/ 2006049 h 6858000"/>
              <a:gd name="connsiteX738" fmla="*/ 0 w 7467600"/>
              <a:gd name="connsiteY738" fmla="*/ 1982532 h 6858000"/>
              <a:gd name="connsiteX739" fmla="*/ 0 w 7467600"/>
              <a:gd name="connsiteY739" fmla="*/ 1912789 h 6858000"/>
              <a:gd name="connsiteX740" fmla="*/ 97460 w 7467600"/>
              <a:gd name="connsiteY740" fmla="*/ 1953725 h 6858000"/>
              <a:gd name="connsiteX741" fmla="*/ 221272 w 7467600"/>
              <a:gd name="connsiteY741" fmla="*/ 1980766 h 6858000"/>
              <a:gd name="connsiteX742" fmla="*/ 116765 w 7467600"/>
              <a:gd name="connsiteY742" fmla="*/ 1911033 h 6858000"/>
              <a:gd name="connsiteX743" fmla="*/ 16405 w 7467600"/>
              <a:gd name="connsiteY743" fmla="*/ 1803412 h 6858000"/>
              <a:gd name="connsiteX744" fmla="*/ 0 w 7467600"/>
              <a:gd name="connsiteY744" fmla="*/ 1784777 h 6858000"/>
              <a:gd name="connsiteX745" fmla="*/ 0 w 7467600"/>
              <a:gd name="connsiteY745" fmla="*/ 1740082 h 6858000"/>
              <a:gd name="connsiteX746" fmla="*/ 39394 w 7467600"/>
              <a:gd name="connsiteY746" fmla="*/ 1784856 h 6858000"/>
              <a:gd name="connsiteX747" fmla="*/ 135813 w 7467600"/>
              <a:gd name="connsiteY747" fmla="*/ 1888838 h 6858000"/>
              <a:gd name="connsiteX748" fmla="*/ 242575 w 7467600"/>
              <a:gd name="connsiteY748" fmla="*/ 1958841 h 6858000"/>
              <a:gd name="connsiteX749" fmla="*/ 82197 w 7467600"/>
              <a:gd name="connsiteY749" fmla="*/ 1754826 h 6858000"/>
              <a:gd name="connsiteX750" fmla="*/ 0 w 7467600"/>
              <a:gd name="connsiteY750" fmla="*/ 1679650 h 6858000"/>
              <a:gd name="connsiteX751" fmla="*/ 0 w 7467600"/>
              <a:gd name="connsiteY751" fmla="*/ 1602463 h 6858000"/>
              <a:gd name="connsiteX752" fmla="*/ 84689 w 7467600"/>
              <a:gd name="connsiteY752" fmla="*/ 1677442 h 6858000"/>
              <a:gd name="connsiteX753" fmla="*/ 298437 w 7467600"/>
              <a:gd name="connsiteY753" fmla="*/ 1968019 h 6858000"/>
              <a:gd name="connsiteX754" fmla="*/ 227269 w 7467600"/>
              <a:gd name="connsiteY754" fmla="*/ 1114064 h 6858000"/>
              <a:gd name="connsiteX755" fmla="*/ 248003 w 7467600"/>
              <a:gd name="connsiteY755" fmla="*/ 1089613 h 6858000"/>
              <a:gd name="connsiteX756" fmla="*/ 427020 w 7467600"/>
              <a:gd name="connsiteY756" fmla="*/ 1619803 h 6858000"/>
              <a:gd name="connsiteX757" fmla="*/ 340345 w 7467600"/>
              <a:gd name="connsiteY757" fmla="*/ 2027739 h 6858000"/>
              <a:gd name="connsiteX758" fmla="*/ 360865 w 7467600"/>
              <a:gd name="connsiteY758" fmla="*/ 2044827 h 6858000"/>
              <a:gd name="connsiteX759" fmla="*/ 560414 w 7467600"/>
              <a:gd name="connsiteY759" fmla="*/ 2421457 h 6858000"/>
              <a:gd name="connsiteX760" fmla="*/ 1359703 w 7467600"/>
              <a:gd name="connsiteY760" fmla="*/ 2578554 h 6858000"/>
              <a:gd name="connsiteX761" fmla="*/ 1359422 w 7467600"/>
              <a:gd name="connsiteY761" fmla="*/ 2577994 h 6858000"/>
              <a:gd name="connsiteX762" fmla="*/ 828701 w 7467600"/>
              <a:gd name="connsiteY762" fmla="*/ 1839520 h 6858000"/>
              <a:gd name="connsiteX763" fmla="*/ 494427 w 7467600"/>
              <a:gd name="connsiteY763" fmla="*/ 1092333 h 6858000"/>
              <a:gd name="connsiteX764" fmla="*/ 506322 w 7467600"/>
              <a:gd name="connsiteY764" fmla="*/ 1020997 h 6858000"/>
              <a:gd name="connsiteX765" fmla="*/ 4570198 w 7467600"/>
              <a:gd name="connsiteY765" fmla="*/ 978081 h 6858000"/>
              <a:gd name="connsiteX766" fmla="*/ 4523691 w 7467600"/>
              <a:gd name="connsiteY766" fmla="*/ 1127776 h 6858000"/>
              <a:gd name="connsiteX767" fmla="*/ 4509875 w 7467600"/>
              <a:gd name="connsiteY767" fmla="*/ 1167552 h 6858000"/>
              <a:gd name="connsiteX768" fmla="*/ 4478168 w 7467600"/>
              <a:gd name="connsiteY768" fmla="*/ 1260735 h 6858000"/>
              <a:gd name="connsiteX769" fmla="*/ 4409309 w 7467600"/>
              <a:gd name="connsiteY769" fmla="*/ 1666996 h 6858000"/>
              <a:gd name="connsiteX770" fmla="*/ 4370031 w 7467600"/>
              <a:gd name="connsiteY770" fmla="*/ 1955666 h 6858000"/>
              <a:gd name="connsiteX771" fmla="*/ 4570198 w 7467600"/>
              <a:gd name="connsiteY771" fmla="*/ 978081 h 6858000"/>
              <a:gd name="connsiteX772" fmla="*/ 4557898 w 7467600"/>
              <a:gd name="connsiteY772" fmla="*/ 900011 h 6858000"/>
              <a:gd name="connsiteX773" fmla="*/ 4344840 w 7467600"/>
              <a:gd name="connsiteY773" fmla="*/ 1922038 h 6858000"/>
              <a:gd name="connsiteX774" fmla="*/ 4378710 w 7467600"/>
              <a:gd name="connsiteY774" fmla="*/ 1665516 h 6858000"/>
              <a:gd name="connsiteX775" fmla="*/ 4448798 w 7467600"/>
              <a:gd name="connsiteY775" fmla="*/ 1253024 h 6858000"/>
              <a:gd name="connsiteX776" fmla="*/ 4480315 w 7467600"/>
              <a:gd name="connsiteY776" fmla="*/ 1158454 h 6858000"/>
              <a:gd name="connsiteX777" fmla="*/ 4494133 w 7467600"/>
              <a:gd name="connsiteY777" fmla="*/ 1118676 h 6858000"/>
              <a:gd name="connsiteX778" fmla="*/ 4557898 w 7467600"/>
              <a:gd name="connsiteY778" fmla="*/ 900011 h 6858000"/>
              <a:gd name="connsiteX779" fmla="*/ 5870151 w 7467600"/>
              <a:gd name="connsiteY779" fmla="*/ 898890 h 6858000"/>
              <a:gd name="connsiteX780" fmla="*/ 5861335 w 7467600"/>
              <a:gd name="connsiteY780" fmla="*/ 899177 h 6858000"/>
              <a:gd name="connsiteX781" fmla="*/ 5843702 w 7467600"/>
              <a:gd name="connsiteY781" fmla="*/ 899748 h 6858000"/>
              <a:gd name="connsiteX782" fmla="*/ 5651107 w 7467600"/>
              <a:gd name="connsiteY782" fmla="*/ 920306 h 6858000"/>
              <a:gd name="connsiteX783" fmla="*/ 5459407 w 7467600"/>
              <a:gd name="connsiteY783" fmla="*/ 940975 h 6858000"/>
              <a:gd name="connsiteX784" fmla="*/ 5374846 w 7467600"/>
              <a:gd name="connsiteY784" fmla="*/ 941988 h 6858000"/>
              <a:gd name="connsiteX785" fmla="*/ 5256105 w 7467600"/>
              <a:gd name="connsiteY785" fmla="*/ 945632 h 6858000"/>
              <a:gd name="connsiteX786" fmla="*/ 5107071 w 7467600"/>
              <a:gd name="connsiteY786" fmla="*/ 969720 h 6858000"/>
              <a:gd name="connsiteX787" fmla="*/ 4998681 w 7467600"/>
              <a:gd name="connsiteY787" fmla="*/ 988771 h 6858000"/>
              <a:gd name="connsiteX788" fmla="*/ 5870151 w 7467600"/>
              <a:gd name="connsiteY788" fmla="*/ 898890 h 6858000"/>
              <a:gd name="connsiteX789" fmla="*/ 5504425 w 7467600"/>
              <a:gd name="connsiteY789" fmla="*/ 848067 h 6858000"/>
              <a:gd name="connsiteX790" fmla="*/ 4968849 w 7467600"/>
              <a:gd name="connsiteY790" fmla="*/ 962318 h 6858000"/>
              <a:gd name="connsiteX791" fmla="*/ 5104039 w 7467600"/>
              <a:gd name="connsiteY791" fmla="*/ 940634 h 6858000"/>
              <a:gd name="connsiteX792" fmla="*/ 5256311 w 7467600"/>
              <a:gd name="connsiteY792" fmla="*/ 916490 h 6858000"/>
              <a:gd name="connsiteX793" fmla="*/ 5377381 w 7467600"/>
              <a:gd name="connsiteY793" fmla="*/ 912671 h 6858000"/>
              <a:gd name="connsiteX794" fmla="*/ 5460148 w 7467600"/>
              <a:gd name="connsiteY794" fmla="*/ 911442 h 6858000"/>
              <a:gd name="connsiteX795" fmla="*/ 5648971 w 7467600"/>
              <a:gd name="connsiteY795" fmla="*/ 891331 h 6858000"/>
              <a:gd name="connsiteX796" fmla="*/ 5844807 w 7467600"/>
              <a:gd name="connsiteY796" fmla="*/ 870718 h 6858000"/>
              <a:gd name="connsiteX797" fmla="*/ 5862975 w 7467600"/>
              <a:gd name="connsiteY797" fmla="*/ 869756 h 6858000"/>
              <a:gd name="connsiteX798" fmla="*/ 5920887 w 7467600"/>
              <a:gd name="connsiteY798" fmla="*/ 865929 h 6858000"/>
              <a:gd name="connsiteX799" fmla="*/ 5504425 w 7467600"/>
              <a:gd name="connsiteY799" fmla="*/ 848067 h 6858000"/>
              <a:gd name="connsiteX800" fmla="*/ 3607114 w 7467600"/>
              <a:gd name="connsiteY800" fmla="*/ 467441 h 6858000"/>
              <a:gd name="connsiteX801" fmla="*/ 3296242 w 7467600"/>
              <a:gd name="connsiteY801" fmla="*/ 807991 h 6858000"/>
              <a:gd name="connsiteX802" fmla="*/ 3174674 w 7467600"/>
              <a:gd name="connsiteY802" fmla="*/ 919759 h 6858000"/>
              <a:gd name="connsiteX803" fmla="*/ 3042978 w 7467600"/>
              <a:gd name="connsiteY803" fmla="*/ 1054894 h 6858000"/>
              <a:gd name="connsiteX804" fmla="*/ 2968914 w 7467600"/>
              <a:gd name="connsiteY804" fmla="*/ 1133756 h 6858000"/>
              <a:gd name="connsiteX805" fmla="*/ 3103823 w 7467600"/>
              <a:gd name="connsiteY805" fmla="*/ 1026814 h 6858000"/>
              <a:gd name="connsiteX806" fmla="*/ 3607114 w 7467600"/>
              <a:gd name="connsiteY806" fmla="*/ 467441 h 6858000"/>
              <a:gd name="connsiteX807" fmla="*/ 3744487 w 7467600"/>
              <a:gd name="connsiteY807" fmla="*/ 383136 h 6858000"/>
              <a:gd name="connsiteX808" fmla="*/ 3970213 w 7467600"/>
              <a:gd name="connsiteY808" fmla="*/ 995559 h 6858000"/>
              <a:gd name="connsiteX809" fmla="*/ 3744487 w 7467600"/>
              <a:gd name="connsiteY809" fmla="*/ 383136 h 6858000"/>
              <a:gd name="connsiteX810" fmla="*/ 3624562 w 7467600"/>
              <a:gd name="connsiteY810" fmla="*/ 367041 h 6858000"/>
              <a:gd name="connsiteX811" fmla="*/ 3489712 w 7467600"/>
              <a:gd name="connsiteY811" fmla="*/ 485386 h 6858000"/>
              <a:gd name="connsiteX812" fmla="*/ 3182994 w 7467600"/>
              <a:gd name="connsiteY812" fmla="*/ 828265 h 6858000"/>
              <a:gd name="connsiteX813" fmla="*/ 2892114 w 7467600"/>
              <a:gd name="connsiteY813" fmla="*/ 1172635 h 6858000"/>
              <a:gd name="connsiteX814" fmla="*/ 3021459 w 7467600"/>
              <a:gd name="connsiteY814" fmla="*/ 1035385 h 6858000"/>
              <a:gd name="connsiteX815" fmla="*/ 3153873 w 7467600"/>
              <a:gd name="connsiteY815" fmla="*/ 898971 h 6858000"/>
              <a:gd name="connsiteX816" fmla="*/ 3276511 w 7467600"/>
              <a:gd name="connsiteY816" fmla="*/ 786423 h 6858000"/>
              <a:gd name="connsiteX817" fmla="*/ 3584154 w 7467600"/>
              <a:gd name="connsiteY817" fmla="*/ 448218 h 6858000"/>
              <a:gd name="connsiteX818" fmla="*/ 3624562 w 7467600"/>
              <a:gd name="connsiteY818" fmla="*/ 367041 h 6858000"/>
              <a:gd name="connsiteX819" fmla="*/ 3766672 w 7467600"/>
              <a:gd name="connsiteY819" fmla="*/ 359429 h 6858000"/>
              <a:gd name="connsiteX820" fmla="*/ 3996338 w 7467600"/>
              <a:gd name="connsiteY820" fmla="*/ 968237 h 6858000"/>
              <a:gd name="connsiteX821" fmla="*/ 3766672 w 7467600"/>
              <a:gd name="connsiteY821" fmla="*/ 359429 h 6858000"/>
              <a:gd name="connsiteX822" fmla="*/ 5805386 w 7467600"/>
              <a:gd name="connsiteY822" fmla="*/ 239240 h 6858000"/>
              <a:gd name="connsiteX823" fmla="*/ 5736947 w 7467600"/>
              <a:gd name="connsiteY823" fmla="*/ 261367 h 6858000"/>
              <a:gd name="connsiteX824" fmla="*/ 5427012 w 7467600"/>
              <a:gd name="connsiteY824" fmla="*/ 311272 h 6858000"/>
              <a:gd name="connsiteX825" fmla="*/ 5147818 w 7467600"/>
              <a:gd name="connsiteY825" fmla="*/ 322112 h 6858000"/>
              <a:gd name="connsiteX826" fmla="*/ 5060854 w 7467600"/>
              <a:gd name="connsiteY826" fmla="*/ 311882 h 6858000"/>
              <a:gd name="connsiteX827" fmla="*/ 4945989 w 7467600"/>
              <a:gd name="connsiteY827" fmla="*/ 300516 h 6858000"/>
              <a:gd name="connsiteX828" fmla="*/ 5410479 w 7467600"/>
              <a:gd name="connsiteY828" fmla="*/ 348434 h 6858000"/>
              <a:gd name="connsiteX829" fmla="*/ 5805386 w 7467600"/>
              <a:gd name="connsiteY829" fmla="*/ 239240 h 6858000"/>
              <a:gd name="connsiteX830" fmla="*/ 5905192 w 7467600"/>
              <a:gd name="connsiteY830" fmla="*/ 163079 h 6858000"/>
              <a:gd name="connsiteX831" fmla="*/ 5865655 w 7467600"/>
              <a:gd name="connsiteY831" fmla="*/ 171901 h 6858000"/>
              <a:gd name="connsiteX832" fmla="*/ 5259740 w 7467600"/>
              <a:gd name="connsiteY832" fmla="*/ 257013 h 6858000"/>
              <a:gd name="connsiteX833" fmla="*/ 5208466 w 7467600"/>
              <a:gd name="connsiteY833" fmla="*/ 257550 h 6858000"/>
              <a:gd name="connsiteX834" fmla="*/ 4980204 w 7467600"/>
              <a:gd name="connsiteY834" fmla="*/ 271903 h 6858000"/>
              <a:gd name="connsiteX835" fmla="*/ 5068068 w 7467600"/>
              <a:gd name="connsiteY835" fmla="*/ 282244 h 6858000"/>
              <a:gd name="connsiteX836" fmla="*/ 5153231 w 7467600"/>
              <a:gd name="connsiteY836" fmla="*/ 292240 h 6858000"/>
              <a:gd name="connsiteX837" fmla="*/ 5426491 w 7467600"/>
              <a:gd name="connsiteY837" fmla="*/ 281128 h 6858000"/>
              <a:gd name="connsiteX838" fmla="*/ 5731212 w 7467600"/>
              <a:gd name="connsiteY838" fmla="*/ 231951 h 6858000"/>
              <a:gd name="connsiteX839" fmla="*/ 5905192 w 7467600"/>
              <a:gd name="connsiteY839" fmla="*/ 163079 h 6858000"/>
              <a:gd name="connsiteX840" fmla="*/ 5944437 w 7467600"/>
              <a:gd name="connsiteY840" fmla="*/ 113829 h 6858000"/>
              <a:gd name="connsiteX841" fmla="*/ 5825032 w 7467600"/>
              <a:gd name="connsiteY841" fmla="*/ 146405 h 6858000"/>
              <a:gd name="connsiteX842" fmla="*/ 4955599 w 7467600"/>
              <a:gd name="connsiteY842" fmla="*/ 247008 h 6858000"/>
              <a:gd name="connsiteX843" fmla="*/ 5210104 w 7467600"/>
              <a:gd name="connsiteY843" fmla="*/ 228123 h 6858000"/>
              <a:gd name="connsiteX844" fmla="*/ 5261015 w 7467600"/>
              <a:gd name="connsiteY844" fmla="*/ 227087 h 6858000"/>
              <a:gd name="connsiteX845" fmla="*/ 5861181 w 7467600"/>
              <a:gd name="connsiteY845" fmla="*/ 143093 h 6858000"/>
              <a:gd name="connsiteX846" fmla="*/ 5961252 w 7467600"/>
              <a:gd name="connsiteY846" fmla="*/ 114820 h 6858000"/>
              <a:gd name="connsiteX847" fmla="*/ 5944437 w 7467600"/>
              <a:gd name="connsiteY847" fmla="*/ 113829 h 6858000"/>
              <a:gd name="connsiteX848" fmla="*/ 3882765 w 7467600"/>
              <a:gd name="connsiteY848" fmla="*/ 0 h 6858000"/>
              <a:gd name="connsiteX849" fmla="*/ 3995099 w 7467600"/>
              <a:gd name="connsiteY849" fmla="*/ 0 h 6858000"/>
              <a:gd name="connsiteX850" fmla="*/ 4163818 w 7467600"/>
              <a:gd name="connsiteY850" fmla="*/ 234104 h 6858000"/>
              <a:gd name="connsiteX851" fmla="*/ 4172099 w 7467600"/>
              <a:gd name="connsiteY851" fmla="*/ 234207 h 6858000"/>
              <a:gd name="connsiteX852" fmla="*/ 4784282 w 7467600"/>
              <a:gd name="connsiteY852" fmla="*/ 276561 h 6858000"/>
              <a:gd name="connsiteX853" fmla="*/ 4801687 w 7467600"/>
              <a:gd name="connsiteY853" fmla="*/ 267764 h 6858000"/>
              <a:gd name="connsiteX854" fmla="*/ 6082788 w 7467600"/>
              <a:gd name="connsiteY854" fmla="*/ 64119 h 6858000"/>
              <a:gd name="connsiteX855" fmla="*/ 6099442 w 7467600"/>
              <a:gd name="connsiteY855" fmla="*/ 82568 h 6858000"/>
              <a:gd name="connsiteX856" fmla="*/ 4804137 w 7467600"/>
              <a:gd name="connsiteY856" fmla="*/ 320931 h 6858000"/>
              <a:gd name="connsiteX857" fmla="*/ 4227047 w 7467600"/>
              <a:gd name="connsiteY857" fmla="*/ 313415 h 6858000"/>
              <a:gd name="connsiteX858" fmla="*/ 4346041 w 7467600"/>
              <a:gd name="connsiteY858" fmla="*/ 456086 h 6858000"/>
              <a:gd name="connsiteX859" fmla="*/ 4870967 w 7467600"/>
              <a:gd name="connsiteY859" fmla="*/ 963061 h 6858000"/>
              <a:gd name="connsiteX860" fmla="*/ 4889647 w 7467600"/>
              <a:gd name="connsiteY860" fmla="*/ 957147 h 6858000"/>
              <a:gd name="connsiteX861" fmla="*/ 5422504 w 7467600"/>
              <a:gd name="connsiteY861" fmla="*/ 805191 h 6858000"/>
              <a:gd name="connsiteX862" fmla="*/ 6087656 w 7467600"/>
              <a:gd name="connsiteY862" fmla="*/ 826703 h 6858000"/>
              <a:gd name="connsiteX863" fmla="*/ 6058717 w 7467600"/>
              <a:gd name="connsiteY863" fmla="*/ 865992 h 6858000"/>
              <a:gd name="connsiteX864" fmla="*/ 4974153 w 7467600"/>
              <a:gd name="connsiteY864" fmla="*/ 1045456 h 6858000"/>
              <a:gd name="connsiteX865" fmla="*/ 5627835 w 7467600"/>
              <a:gd name="connsiteY865" fmla="*/ 1472077 h 6858000"/>
              <a:gd name="connsiteX866" fmla="*/ 5629817 w 7467600"/>
              <a:gd name="connsiteY866" fmla="*/ 1471412 h 6858000"/>
              <a:gd name="connsiteX867" fmla="*/ 5634124 w 7467600"/>
              <a:gd name="connsiteY867" fmla="*/ 1470572 h 6858000"/>
              <a:gd name="connsiteX868" fmla="*/ 5755832 w 7467600"/>
              <a:gd name="connsiteY868" fmla="*/ 1383886 h 6858000"/>
              <a:gd name="connsiteX869" fmla="*/ 6014186 w 7467600"/>
              <a:gd name="connsiteY869" fmla="*/ 1279799 h 6858000"/>
              <a:gd name="connsiteX870" fmla="*/ 6901619 w 7467600"/>
              <a:gd name="connsiteY870" fmla="*/ 1047874 h 6858000"/>
              <a:gd name="connsiteX871" fmla="*/ 6931566 w 7467600"/>
              <a:gd name="connsiteY871" fmla="*/ 1062034 h 6858000"/>
              <a:gd name="connsiteX872" fmla="*/ 5790982 w 7467600"/>
              <a:gd name="connsiteY872" fmla="*/ 1561380 h 6858000"/>
              <a:gd name="connsiteX873" fmla="*/ 6188971 w 7467600"/>
              <a:gd name="connsiteY873" fmla="*/ 1755168 h 6858000"/>
              <a:gd name="connsiteX874" fmla="*/ 6202446 w 7467600"/>
              <a:gd name="connsiteY874" fmla="*/ 1752268 h 6858000"/>
              <a:gd name="connsiteX875" fmla="*/ 7179560 w 7467600"/>
              <a:gd name="connsiteY875" fmla="*/ 1467551 h 6858000"/>
              <a:gd name="connsiteX876" fmla="*/ 7158730 w 7467600"/>
              <a:gd name="connsiteY876" fmla="*/ 1507835 h 6858000"/>
              <a:gd name="connsiteX877" fmla="*/ 6326959 w 7467600"/>
              <a:gd name="connsiteY877" fmla="*/ 1817686 h 6858000"/>
              <a:gd name="connsiteX878" fmla="*/ 6537433 w 7467600"/>
              <a:gd name="connsiteY878" fmla="*/ 1907790 h 6858000"/>
              <a:gd name="connsiteX879" fmla="*/ 6550221 w 7467600"/>
              <a:gd name="connsiteY879" fmla="*/ 1910729 h 6858000"/>
              <a:gd name="connsiteX880" fmla="*/ 6964438 w 7467600"/>
              <a:gd name="connsiteY880" fmla="*/ 2209505 h 6858000"/>
              <a:gd name="connsiteX881" fmla="*/ 7367862 w 7467600"/>
              <a:gd name="connsiteY881" fmla="*/ 2806833 h 6858000"/>
              <a:gd name="connsiteX882" fmla="*/ 7364329 w 7467600"/>
              <a:gd name="connsiteY882" fmla="*/ 2826907 h 6858000"/>
              <a:gd name="connsiteX883" fmla="*/ 7290545 w 7467600"/>
              <a:gd name="connsiteY883" fmla="*/ 2850663 h 6858000"/>
              <a:gd name="connsiteX884" fmla="*/ 6472036 w 7467600"/>
              <a:gd name="connsiteY884" fmla="*/ 1959003 h 6858000"/>
              <a:gd name="connsiteX885" fmla="*/ 5792897 w 7467600"/>
              <a:gd name="connsiteY885" fmla="*/ 1647747 h 6858000"/>
              <a:gd name="connsiteX886" fmla="*/ 5842751 w 7467600"/>
              <a:gd name="connsiteY886" fmla="*/ 1816112 h 6858000"/>
              <a:gd name="connsiteX887" fmla="*/ 5847424 w 7467600"/>
              <a:gd name="connsiteY887" fmla="*/ 1815776 h 6858000"/>
              <a:gd name="connsiteX888" fmla="*/ 6399821 w 7467600"/>
              <a:gd name="connsiteY888" fmla="*/ 2344799 h 6858000"/>
              <a:gd name="connsiteX889" fmla="*/ 6323232 w 7467600"/>
              <a:gd name="connsiteY889" fmla="*/ 2389634 h 6858000"/>
              <a:gd name="connsiteX890" fmla="*/ 5942958 w 7467600"/>
              <a:gd name="connsiteY890" fmla="*/ 2077708 h 6858000"/>
              <a:gd name="connsiteX891" fmla="*/ 5921559 w 7467600"/>
              <a:gd name="connsiteY891" fmla="*/ 2378596 h 6858000"/>
              <a:gd name="connsiteX892" fmla="*/ 5817651 w 7467600"/>
              <a:gd name="connsiteY892" fmla="*/ 3023919 h 6858000"/>
              <a:gd name="connsiteX893" fmla="*/ 5729634 w 7467600"/>
              <a:gd name="connsiteY893" fmla="*/ 3051849 h 6858000"/>
              <a:gd name="connsiteX894" fmla="*/ 5611018 w 7467600"/>
              <a:gd name="connsiteY894" fmla="*/ 2316769 h 6858000"/>
              <a:gd name="connsiteX895" fmla="*/ 5687608 w 7467600"/>
              <a:gd name="connsiteY895" fmla="*/ 2039972 h 6858000"/>
              <a:gd name="connsiteX896" fmla="*/ 5657554 w 7467600"/>
              <a:gd name="connsiteY896" fmla="*/ 1576445 h 6858000"/>
              <a:gd name="connsiteX897" fmla="*/ 5150475 w 7467600"/>
              <a:gd name="connsiteY897" fmla="*/ 1274012 h 6858000"/>
              <a:gd name="connsiteX898" fmla="*/ 5349142 w 7467600"/>
              <a:gd name="connsiteY898" fmla="*/ 2204405 h 6858000"/>
              <a:gd name="connsiteX899" fmla="*/ 5262214 w 7467600"/>
              <a:gd name="connsiteY899" fmla="*/ 2233836 h 6858000"/>
              <a:gd name="connsiteX900" fmla="*/ 4981539 w 7467600"/>
              <a:gd name="connsiteY900" fmla="*/ 1542201 h 6858000"/>
              <a:gd name="connsiteX901" fmla="*/ 4958461 w 7467600"/>
              <a:gd name="connsiteY901" fmla="*/ 1136957 h 6858000"/>
              <a:gd name="connsiteX902" fmla="*/ 4655015 w 7467600"/>
              <a:gd name="connsiteY902" fmla="*/ 891426 h 6858000"/>
              <a:gd name="connsiteX903" fmla="*/ 4348002 w 7467600"/>
              <a:gd name="connsiteY903" fmla="*/ 2205895 h 6858000"/>
              <a:gd name="connsiteX904" fmla="*/ 4262250 w 7467600"/>
              <a:gd name="connsiteY904" fmla="*/ 2219972 h 6858000"/>
              <a:gd name="connsiteX905" fmla="*/ 4550611 w 7467600"/>
              <a:gd name="connsiteY905" fmla="*/ 817540 h 6858000"/>
              <a:gd name="connsiteX906" fmla="*/ 4564418 w 7467600"/>
              <a:gd name="connsiteY906" fmla="*/ 808293 h 6858000"/>
              <a:gd name="connsiteX907" fmla="*/ 4266388 w 7467600"/>
              <a:gd name="connsiteY907" fmla="*/ 500083 h 6858000"/>
              <a:gd name="connsiteX908" fmla="*/ 4032842 w 7467600"/>
              <a:gd name="connsiteY908" fmla="*/ 211809 h 6858000"/>
              <a:gd name="connsiteX909" fmla="*/ 3882765 w 7467600"/>
              <a:gd name="connsiteY909" fmla="*/ 0 h 6858000"/>
              <a:gd name="connsiteX910" fmla="*/ 3721337 w 7467600"/>
              <a:gd name="connsiteY910" fmla="*/ 0 h 6858000"/>
              <a:gd name="connsiteX911" fmla="*/ 3797544 w 7467600"/>
              <a:gd name="connsiteY911" fmla="*/ 0 h 6858000"/>
              <a:gd name="connsiteX912" fmla="*/ 3775734 w 7467600"/>
              <a:gd name="connsiteY912" fmla="*/ 95131 h 6858000"/>
              <a:gd name="connsiteX913" fmla="*/ 3724807 w 7467600"/>
              <a:gd name="connsiteY913" fmla="*/ 272257 h 6858000"/>
              <a:gd name="connsiteX914" fmla="*/ 3726844 w 7467600"/>
              <a:gd name="connsiteY914" fmla="*/ 282988 h 6858000"/>
              <a:gd name="connsiteX915" fmla="*/ 3742664 w 7467600"/>
              <a:gd name="connsiteY915" fmla="*/ 279918 h 6858000"/>
              <a:gd name="connsiteX916" fmla="*/ 4103910 w 7467600"/>
              <a:gd name="connsiteY916" fmla="*/ 1161917 h 6858000"/>
              <a:gd name="connsiteX917" fmla="*/ 4020269 w 7467600"/>
              <a:gd name="connsiteY917" fmla="*/ 1200406 h 6858000"/>
              <a:gd name="connsiteX918" fmla="*/ 3674882 w 7467600"/>
              <a:gd name="connsiteY918" fmla="*/ 488524 h 6858000"/>
              <a:gd name="connsiteX919" fmla="*/ 3132682 w 7467600"/>
              <a:gd name="connsiteY919" fmla="*/ 1072284 h 6858000"/>
              <a:gd name="connsiteX920" fmla="*/ 2716346 w 7467600"/>
              <a:gd name="connsiteY920" fmla="*/ 1276376 h 6858000"/>
              <a:gd name="connsiteX921" fmla="*/ 2716772 w 7467600"/>
              <a:gd name="connsiteY921" fmla="*/ 1255462 h 6858000"/>
              <a:gd name="connsiteX922" fmla="*/ 3471096 w 7467600"/>
              <a:gd name="connsiteY922" fmla="*/ 437072 h 6858000"/>
              <a:gd name="connsiteX923" fmla="*/ 3639057 w 7467600"/>
              <a:gd name="connsiteY923" fmla="*/ 286334 h 6858000"/>
              <a:gd name="connsiteX924" fmla="*/ 3640309 w 7467600"/>
              <a:gd name="connsiteY924" fmla="*/ 284664 h 6858000"/>
              <a:gd name="connsiteX925" fmla="*/ 3646022 w 7467600"/>
              <a:gd name="connsiteY925" fmla="*/ 276711 h 6858000"/>
              <a:gd name="connsiteX926" fmla="*/ 3707943 w 7467600"/>
              <a:gd name="connsiteY926" fmla="*/ 65958 h 6858000"/>
              <a:gd name="connsiteX927" fmla="*/ 3721337 w 7467600"/>
              <a:gd name="connsiteY927" fmla="*/ 0 h 6858000"/>
              <a:gd name="connsiteX928" fmla="*/ 2867960 w 7467600"/>
              <a:gd name="connsiteY928" fmla="*/ 0 h 6858000"/>
              <a:gd name="connsiteX929" fmla="*/ 2926351 w 7467600"/>
              <a:gd name="connsiteY929" fmla="*/ 0 h 6858000"/>
              <a:gd name="connsiteX930" fmla="*/ 2902823 w 7467600"/>
              <a:gd name="connsiteY930" fmla="*/ 262929 h 6858000"/>
              <a:gd name="connsiteX931" fmla="*/ 2940663 w 7467600"/>
              <a:gd name="connsiteY931" fmla="*/ 140884 h 6858000"/>
              <a:gd name="connsiteX932" fmla="*/ 2947039 w 7467600"/>
              <a:gd name="connsiteY932" fmla="*/ 122524 h 6858000"/>
              <a:gd name="connsiteX933" fmla="*/ 2984316 w 7467600"/>
              <a:gd name="connsiteY933" fmla="*/ 0 h 6858000"/>
              <a:gd name="connsiteX934" fmla="*/ 3016114 w 7467600"/>
              <a:gd name="connsiteY934" fmla="*/ 0 h 6858000"/>
              <a:gd name="connsiteX935" fmla="*/ 2979949 w 7467600"/>
              <a:gd name="connsiteY935" fmla="*/ 119274 h 6858000"/>
              <a:gd name="connsiteX936" fmla="*/ 3023879 w 7467600"/>
              <a:gd name="connsiteY936" fmla="*/ 0 h 6858000"/>
              <a:gd name="connsiteX937" fmla="*/ 3105400 w 7467600"/>
              <a:gd name="connsiteY937" fmla="*/ 0 h 6858000"/>
              <a:gd name="connsiteX938" fmla="*/ 3094669 w 7467600"/>
              <a:gd name="connsiteY938" fmla="*/ 30308 h 6858000"/>
              <a:gd name="connsiteX939" fmla="*/ 2901945 w 7467600"/>
              <a:gd name="connsiteY939" fmla="*/ 466538 h 6858000"/>
              <a:gd name="connsiteX940" fmla="*/ 2815209 w 7467600"/>
              <a:gd name="connsiteY940" fmla="*/ 497361 h 6858000"/>
              <a:gd name="connsiteX941" fmla="*/ 2844845 w 7467600"/>
              <a:gd name="connsiteY941" fmla="*/ 127638 h 6858000"/>
              <a:gd name="connsiteX942" fmla="*/ 2867960 w 7467600"/>
              <a:gd name="connsiteY942" fmla="*/ 0 h 6858000"/>
              <a:gd name="connsiteX943" fmla="*/ 1057230 w 7467600"/>
              <a:gd name="connsiteY943" fmla="*/ 0 h 6858000"/>
              <a:gd name="connsiteX944" fmla="*/ 1111003 w 7467600"/>
              <a:gd name="connsiteY944" fmla="*/ 0 h 6858000"/>
              <a:gd name="connsiteX945" fmla="*/ 1125553 w 7467600"/>
              <a:gd name="connsiteY945" fmla="*/ 52588 h 6858000"/>
              <a:gd name="connsiteX946" fmla="*/ 1304276 w 7467600"/>
              <a:gd name="connsiteY946" fmla="*/ 476275 h 6858000"/>
              <a:gd name="connsiteX947" fmla="*/ 1492066 w 7467600"/>
              <a:gd name="connsiteY947" fmla="*/ 886333 h 6858000"/>
              <a:gd name="connsiteX948" fmla="*/ 1423698 w 7467600"/>
              <a:gd name="connsiteY948" fmla="*/ 710817 h 6858000"/>
              <a:gd name="connsiteX949" fmla="*/ 1357609 w 7467600"/>
              <a:gd name="connsiteY949" fmla="*/ 532892 h 6858000"/>
              <a:gd name="connsiteX950" fmla="*/ 1309550 w 7467600"/>
              <a:gd name="connsiteY950" fmla="*/ 374031 h 6858000"/>
              <a:gd name="connsiteX951" fmla="*/ 1193673 w 7467600"/>
              <a:gd name="connsiteY951" fmla="*/ 49533 h 6858000"/>
              <a:gd name="connsiteX952" fmla="*/ 1164391 w 7467600"/>
              <a:gd name="connsiteY952" fmla="*/ 0 h 6858000"/>
              <a:gd name="connsiteX953" fmla="*/ 1200666 w 7467600"/>
              <a:gd name="connsiteY953" fmla="*/ 0 h 6858000"/>
              <a:gd name="connsiteX954" fmla="*/ 1223408 w 7467600"/>
              <a:gd name="connsiteY954" fmla="*/ 38996 h 6858000"/>
              <a:gd name="connsiteX955" fmla="*/ 1339635 w 7467600"/>
              <a:gd name="connsiteY955" fmla="*/ 365517 h 6858000"/>
              <a:gd name="connsiteX956" fmla="*/ 1387469 w 7467600"/>
              <a:gd name="connsiteY956" fmla="*/ 523079 h 6858000"/>
              <a:gd name="connsiteX957" fmla="*/ 1452685 w 7467600"/>
              <a:gd name="connsiteY957" fmla="*/ 699806 h 6858000"/>
              <a:gd name="connsiteX958" fmla="*/ 1492092 w 7467600"/>
              <a:gd name="connsiteY958" fmla="*/ 800424 h 6858000"/>
              <a:gd name="connsiteX959" fmla="*/ 1455302 w 7467600"/>
              <a:gd name="connsiteY959" fmla="*/ 632913 h 6858000"/>
              <a:gd name="connsiteX960" fmla="*/ 1222336 w 7467600"/>
              <a:gd name="connsiteY960" fmla="*/ 9480 h 6858000"/>
              <a:gd name="connsiteX961" fmla="*/ 1214634 w 7467600"/>
              <a:gd name="connsiteY961" fmla="*/ 0 h 6858000"/>
              <a:gd name="connsiteX962" fmla="*/ 1289827 w 7467600"/>
              <a:gd name="connsiteY962" fmla="*/ 0 h 6858000"/>
              <a:gd name="connsiteX963" fmla="*/ 1321076 w 7467600"/>
              <a:gd name="connsiteY963" fmla="*/ 59722 h 6858000"/>
              <a:gd name="connsiteX964" fmla="*/ 1512579 w 7467600"/>
              <a:gd name="connsiteY964" fmla="*/ 626441 h 6858000"/>
              <a:gd name="connsiteX965" fmla="*/ 1506076 w 7467600"/>
              <a:gd name="connsiteY965" fmla="*/ 1089289 h 6858000"/>
              <a:gd name="connsiteX966" fmla="*/ 1486346 w 7467600"/>
              <a:gd name="connsiteY966" fmla="*/ 1079919 h 6858000"/>
              <a:gd name="connsiteX967" fmla="*/ 1070511 w 7467600"/>
              <a:gd name="connsiteY967" fmla="*/ 48609 h 6858000"/>
              <a:gd name="connsiteX968" fmla="*/ 1057230 w 7467600"/>
              <a:gd name="connsiteY968" fmla="*/ 0 h 6858000"/>
              <a:gd name="connsiteX969" fmla="*/ 43151 w 7467600"/>
              <a:gd name="connsiteY969" fmla="*/ 0 h 6858000"/>
              <a:gd name="connsiteX970" fmla="*/ 95283 w 7467600"/>
              <a:gd name="connsiteY970" fmla="*/ 0 h 6858000"/>
              <a:gd name="connsiteX971" fmla="*/ 300708 w 7467600"/>
              <a:gd name="connsiteY971" fmla="*/ 154571 h 6858000"/>
              <a:gd name="connsiteX972" fmla="*/ 530414 w 7467600"/>
              <a:gd name="connsiteY972" fmla="*/ 354673 h 6858000"/>
              <a:gd name="connsiteX973" fmla="*/ 333785 w 7467600"/>
              <a:gd name="connsiteY973" fmla="*/ 161564 h 6858000"/>
              <a:gd name="connsiteX974" fmla="*/ 147005 w 7467600"/>
              <a:gd name="connsiteY974" fmla="*/ 0 h 6858000"/>
              <a:gd name="connsiteX975" fmla="*/ 272509 w 7467600"/>
              <a:gd name="connsiteY975" fmla="*/ 0 h 6858000"/>
              <a:gd name="connsiteX976" fmla="*/ 326276 w 7467600"/>
              <a:gd name="connsiteY976" fmla="*/ 45847 h 6858000"/>
              <a:gd name="connsiteX977" fmla="*/ 823759 w 7467600"/>
              <a:gd name="connsiteY977" fmla="*/ 574145 h 6858000"/>
              <a:gd name="connsiteX978" fmla="*/ 811254 w 7467600"/>
              <a:gd name="connsiteY978" fmla="*/ 665546 h 6858000"/>
              <a:gd name="connsiteX979" fmla="*/ 154042 w 7467600"/>
              <a:gd name="connsiteY979" fmla="*/ 261522 h 6858000"/>
              <a:gd name="connsiteX980" fmla="*/ 13550 w 7467600"/>
              <a:gd name="connsiteY980" fmla="*/ 158423 h 6858000"/>
              <a:gd name="connsiteX981" fmla="*/ 0 w 7467600"/>
              <a:gd name="connsiteY981" fmla="*/ 146618 h 6858000"/>
              <a:gd name="connsiteX982" fmla="*/ 0 w 7467600"/>
              <a:gd name="connsiteY982" fmla="*/ 59161 h 6858000"/>
              <a:gd name="connsiteX983" fmla="*/ 45427 w 7467600"/>
              <a:gd name="connsiteY983" fmla="*/ 101078 h 6858000"/>
              <a:gd name="connsiteX984" fmla="*/ 630103 w 7467600"/>
              <a:gd name="connsiteY984" fmla="*/ 485885 h 6858000"/>
              <a:gd name="connsiteX985" fmla="*/ 532040 w 7467600"/>
              <a:gd name="connsiteY985" fmla="*/ 399359 h 6858000"/>
              <a:gd name="connsiteX986" fmla="*/ 517618 w 7467600"/>
              <a:gd name="connsiteY986" fmla="*/ 385726 h 6858000"/>
              <a:gd name="connsiteX987" fmla="*/ 285074 w 7467600"/>
              <a:gd name="connsiteY987" fmla="*/ 182755 h 6858000"/>
              <a:gd name="connsiteX988" fmla="*/ 43151 w 7467600"/>
              <a:gd name="connsiteY98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312201 w 7467600"/>
              <a:gd name="connsiteY131" fmla="*/ 5128278 h 6858000"/>
              <a:gd name="connsiteX132" fmla="*/ 1903353 w 7467600"/>
              <a:gd name="connsiteY132" fmla="*/ 5044827 h 6858000"/>
              <a:gd name="connsiteX133" fmla="*/ 1936931 w 7467600"/>
              <a:gd name="connsiteY133" fmla="*/ 5093954 h 6858000"/>
              <a:gd name="connsiteX134" fmla="*/ 2195868 w 7467600"/>
              <a:gd name="connsiteY134" fmla="*/ 5396574 h 6858000"/>
              <a:gd name="connsiteX135" fmla="*/ 2088852 w 7467600"/>
              <a:gd name="connsiteY135" fmla="*/ 5166123 h 6858000"/>
              <a:gd name="connsiteX136" fmla="*/ 1958241 w 7467600"/>
              <a:gd name="connsiteY136" fmla="*/ 5067955 h 6858000"/>
              <a:gd name="connsiteX137" fmla="*/ 1903353 w 7467600"/>
              <a:gd name="connsiteY137" fmla="*/ 5044827 h 6858000"/>
              <a:gd name="connsiteX138" fmla="*/ 1979378 w 7467600"/>
              <a:gd name="connsiteY138" fmla="*/ 4769504 h 6858000"/>
              <a:gd name="connsiteX139" fmla="*/ 2882120 w 7467600"/>
              <a:gd name="connsiteY139" fmla="*/ 5064547 h 6858000"/>
              <a:gd name="connsiteX140" fmla="*/ 2793103 w 7467600"/>
              <a:gd name="connsiteY140" fmla="*/ 5039699 h 6858000"/>
              <a:gd name="connsiteX141" fmla="*/ 2770041 w 7467600"/>
              <a:gd name="connsiteY141" fmla="*/ 5033634 h 6858000"/>
              <a:gd name="connsiteX142" fmla="*/ 1979378 w 7467600"/>
              <a:gd name="connsiteY142" fmla="*/ 4769504 h 6858000"/>
              <a:gd name="connsiteX143" fmla="*/ 1927410 w 7467600"/>
              <a:gd name="connsiteY143" fmla="*/ 4716164 h 6858000"/>
              <a:gd name="connsiteX144" fmla="*/ 1959587 w 7467600"/>
              <a:gd name="connsiteY144" fmla="*/ 4728849 h 6858000"/>
              <a:gd name="connsiteX145" fmla="*/ 2777707 w 7467600"/>
              <a:gd name="connsiteY145" fmla="*/ 5003991 h 6858000"/>
              <a:gd name="connsiteX146" fmla="*/ 2800768 w 7467600"/>
              <a:gd name="connsiteY146" fmla="*/ 5010056 h 6858000"/>
              <a:gd name="connsiteX147" fmla="*/ 2879408 w 7467600"/>
              <a:gd name="connsiteY147" fmla="*/ 5031590 h 6858000"/>
              <a:gd name="connsiteX148" fmla="*/ 2862295 w 7467600"/>
              <a:gd name="connsiteY148" fmla="*/ 5022958 h 6858000"/>
              <a:gd name="connsiteX149" fmla="*/ 2813343 w 7467600"/>
              <a:gd name="connsiteY149" fmla="*/ 4998369 h 6858000"/>
              <a:gd name="connsiteX150" fmla="*/ 2646245 w 7467600"/>
              <a:gd name="connsiteY150" fmla="*/ 4930999 h 6858000"/>
              <a:gd name="connsiteX151" fmla="*/ 1999243 w 7467600"/>
              <a:gd name="connsiteY151" fmla="*/ 4730524 h 6858000"/>
              <a:gd name="connsiteX152" fmla="*/ 1979527 w 7467600"/>
              <a:gd name="connsiteY152" fmla="*/ 4726651 h 6858000"/>
              <a:gd name="connsiteX153" fmla="*/ 1927410 w 7467600"/>
              <a:gd name="connsiteY153" fmla="*/ 4716164 h 6858000"/>
              <a:gd name="connsiteX154" fmla="*/ 1997014 w 7467600"/>
              <a:gd name="connsiteY154" fmla="*/ 4698007 h 6858000"/>
              <a:gd name="connsiteX155" fmla="*/ 2005458 w 7467600"/>
              <a:gd name="connsiteY155" fmla="*/ 4699540 h 6858000"/>
              <a:gd name="connsiteX156" fmla="*/ 2657186 w 7467600"/>
              <a:gd name="connsiteY156" fmla="*/ 4901687 h 6858000"/>
              <a:gd name="connsiteX157" fmla="*/ 2826662 w 7467600"/>
              <a:gd name="connsiteY157" fmla="*/ 4970362 h 6858000"/>
              <a:gd name="connsiteX158" fmla="*/ 2876100 w 7467600"/>
              <a:gd name="connsiteY158" fmla="*/ 4995397 h 6858000"/>
              <a:gd name="connsiteX159" fmla="*/ 3042600 w 7467600"/>
              <a:gd name="connsiteY159" fmla="*/ 5059532 h 6858000"/>
              <a:gd name="connsiteX160" fmla="*/ 1997014 w 7467600"/>
              <a:gd name="connsiteY160" fmla="*/ 4698007 h 6858000"/>
              <a:gd name="connsiteX161" fmla="*/ 2305292 w 7467600"/>
              <a:gd name="connsiteY161" fmla="*/ 4219492 h 6858000"/>
              <a:gd name="connsiteX162" fmla="*/ 3360922 w 7467600"/>
              <a:gd name="connsiteY162" fmla="*/ 4529373 h 6858000"/>
              <a:gd name="connsiteX163" fmla="*/ 3492420 w 7467600"/>
              <a:gd name="connsiteY163" fmla="*/ 4510145 h 6858000"/>
              <a:gd name="connsiteX164" fmla="*/ 3364086 w 7467600"/>
              <a:gd name="connsiteY164" fmla="*/ 4480340 h 6858000"/>
              <a:gd name="connsiteX165" fmla="*/ 3225818 w 7467600"/>
              <a:gd name="connsiteY165" fmla="*/ 4411822 h 6858000"/>
              <a:gd name="connsiteX166" fmla="*/ 3129696 w 7467600"/>
              <a:gd name="connsiteY166" fmla="*/ 4360704 h 6858000"/>
              <a:gd name="connsiteX167" fmla="*/ 2814545 w 7467600"/>
              <a:gd name="connsiteY167" fmla="*/ 4282955 h 6858000"/>
              <a:gd name="connsiteX168" fmla="*/ 2305292 w 7467600"/>
              <a:gd name="connsiteY168" fmla="*/ 4219492 h 6858000"/>
              <a:gd name="connsiteX169" fmla="*/ 2626982 w 7467600"/>
              <a:gd name="connsiteY169" fmla="*/ 4206450 h 6858000"/>
              <a:gd name="connsiteX170" fmla="*/ 2490617 w 7467600"/>
              <a:gd name="connsiteY170" fmla="*/ 4206951 h 6858000"/>
              <a:gd name="connsiteX171" fmla="*/ 2819869 w 7467600"/>
              <a:gd name="connsiteY171" fmla="*/ 4252936 h 6858000"/>
              <a:gd name="connsiteX172" fmla="*/ 3143018 w 7467600"/>
              <a:gd name="connsiteY172" fmla="*/ 4332698 h 6858000"/>
              <a:gd name="connsiteX173" fmla="*/ 3241520 w 7467600"/>
              <a:gd name="connsiteY173" fmla="*/ 4385112 h 6858000"/>
              <a:gd name="connsiteX174" fmla="*/ 3374575 w 7467600"/>
              <a:gd name="connsiteY174" fmla="*/ 4451517 h 6858000"/>
              <a:gd name="connsiteX175" fmla="*/ 3505221 w 7467600"/>
              <a:gd name="connsiteY175" fmla="*/ 4480757 h 6858000"/>
              <a:gd name="connsiteX176" fmla="*/ 2626982 w 7467600"/>
              <a:gd name="connsiteY176" fmla="*/ 4206450 h 6858000"/>
              <a:gd name="connsiteX177" fmla="*/ 1310106 w 7467600"/>
              <a:gd name="connsiteY177" fmla="*/ 3943217 h 6858000"/>
              <a:gd name="connsiteX178" fmla="*/ 854994 w 7467600"/>
              <a:gd name="connsiteY178" fmla="*/ 4399136 h 6858000"/>
              <a:gd name="connsiteX179" fmla="*/ 742462 w 7467600"/>
              <a:gd name="connsiteY179" fmla="*/ 4594648 h 6858000"/>
              <a:gd name="connsiteX180" fmla="*/ 820602 w 7467600"/>
              <a:gd name="connsiteY180" fmla="*/ 4485915 h 6858000"/>
              <a:gd name="connsiteX181" fmla="*/ 878295 w 7467600"/>
              <a:gd name="connsiteY181" fmla="*/ 4403594 h 6858000"/>
              <a:gd name="connsiteX182" fmla="*/ 1240607 w 7467600"/>
              <a:gd name="connsiteY182" fmla="*/ 4010401 h 6858000"/>
              <a:gd name="connsiteX183" fmla="*/ 1310106 w 7467600"/>
              <a:gd name="connsiteY183" fmla="*/ 3943217 h 6858000"/>
              <a:gd name="connsiteX184" fmla="*/ 1423113 w 7467600"/>
              <a:gd name="connsiteY184" fmla="*/ 3874565 h 6858000"/>
              <a:gd name="connsiteX185" fmla="*/ 1260565 w 7467600"/>
              <a:gd name="connsiteY185" fmla="*/ 4031982 h 6858000"/>
              <a:gd name="connsiteX186" fmla="*/ 901900 w 7467600"/>
              <a:gd name="connsiteY186" fmla="*/ 4421236 h 6858000"/>
              <a:gd name="connsiteX187" fmla="*/ 845044 w 7467600"/>
              <a:gd name="connsiteY187" fmla="*/ 4502436 h 6858000"/>
              <a:gd name="connsiteX188" fmla="*/ 685926 w 7467600"/>
              <a:gd name="connsiteY188" fmla="*/ 4703069 h 6858000"/>
              <a:gd name="connsiteX189" fmla="*/ 684248 w 7467600"/>
              <a:gd name="connsiteY189" fmla="*/ 4706721 h 6858000"/>
              <a:gd name="connsiteX190" fmla="*/ 1423113 w 7467600"/>
              <a:gd name="connsiteY190" fmla="*/ 3874565 h 6858000"/>
              <a:gd name="connsiteX191" fmla="*/ 3316479 w 7467600"/>
              <a:gd name="connsiteY191" fmla="*/ 3872136 h 6858000"/>
              <a:gd name="connsiteX192" fmla="*/ 3546806 w 7467600"/>
              <a:gd name="connsiteY192" fmla="*/ 4356139 h 6858000"/>
              <a:gd name="connsiteX193" fmla="*/ 3364433 w 7467600"/>
              <a:gd name="connsiteY193" fmla="*/ 3953121 h 6858000"/>
              <a:gd name="connsiteX194" fmla="*/ 3316479 w 7467600"/>
              <a:gd name="connsiteY194" fmla="*/ 3872136 h 6858000"/>
              <a:gd name="connsiteX195" fmla="*/ 3291335 w 7467600"/>
              <a:gd name="connsiteY195" fmla="*/ 3767420 h 6858000"/>
              <a:gd name="connsiteX196" fmla="*/ 3390805 w 7467600"/>
              <a:gd name="connsiteY196" fmla="*/ 3937163 h 6858000"/>
              <a:gd name="connsiteX197" fmla="*/ 3579062 w 7467600"/>
              <a:gd name="connsiteY197" fmla="*/ 4359040 h 6858000"/>
              <a:gd name="connsiteX198" fmla="*/ 3467355 w 7467600"/>
              <a:gd name="connsiteY198" fmla="*/ 3988130 h 6858000"/>
              <a:gd name="connsiteX199" fmla="*/ 3310753 w 7467600"/>
              <a:gd name="connsiteY199" fmla="*/ 3787140 h 6858000"/>
              <a:gd name="connsiteX200" fmla="*/ 3291335 w 7467600"/>
              <a:gd name="connsiteY200" fmla="*/ 3767420 h 6858000"/>
              <a:gd name="connsiteX201" fmla="*/ 1635889 w 7467600"/>
              <a:gd name="connsiteY201" fmla="*/ 3709494 h 6858000"/>
              <a:gd name="connsiteX202" fmla="*/ 1634800 w 7467600"/>
              <a:gd name="connsiteY202" fmla="*/ 3731111 h 6858000"/>
              <a:gd name="connsiteX203" fmla="*/ 1635889 w 7467600"/>
              <a:gd name="connsiteY203" fmla="*/ 3709494 h 6858000"/>
              <a:gd name="connsiteX204" fmla="*/ 1510397 w 7467600"/>
              <a:gd name="connsiteY204" fmla="*/ 3684705 h 6858000"/>
              <a:gd name="connsiteX205" fmla="*/ 1146550 w 7467600"/>
              <a:gd name="connsiteY205" fmla="*/ 3802012 h 6858000"/>
              <a:gd name="connsiteX206" fmla="*/ 698834 w 7467600"/>
              <a:gd name="connsiteY206" fmla="*/ 3952272 h 6858000"/>
              <a:gd name="connsiteX207" fmla="*/ 34256 w 7467600"/>
              <a:gd name="connsiteY207" fmla="*/ 4347603 h 6858000"/>
              <a:gd name="connsiteX208" fmla="*/ 527241 w 7467600"/>
              <a:gd name="connsiteY208" fmla="*/ 4065078 h 6858000"/>
              <a:gd name="connsiteX209" fmla="*/ 1510397 w 7467600"/>
              <a:gd name="connsiteY209" fmla="*/ 3684705 h 6858000"/>
              <a:gd name="connsiteX210" fmla="*/ 1313114 w 7467600"/>
              <a:gd name="connsiteY210" fmla="*/ 3655216 h 6858000"/>
              <a:gd name="connsiteX211" fmla="*/ 1109304 w 7467600"/>
              <a:gd name="connsiteY211" fmla="*/ 3669030 h 6858000"/>
              <a:gd name="connsiteX212" fmla="*/ 8129 w 7467600"/>
              <a:gd name="connsiteY212" fmla="*/ 4330519 h 6858000"/>
              <a:gd name="connsiteX213" fmla="*/ 687572 w 7467600"/>
              <a:gd name="connsiteY213" fmla="*/ 3925629 h 6858000"/>
              <a:gd name="connsiteX214" fmla="*/ 1138365 w 7467600"/>
              <a:gd name="connsiteY214" fmla="*/ 3774515 h 6858000"/>
              <a:gd name="connsiteX215" fmla="*/ 1505579 w 7467600"/>
              <a:gd name="connsiteY215" fmla="*/ 3655526 h 6858000"/>
              <a:gd name="connsiteX216" fmla="*/ 1313114 w 7467600"/>
              <a:gd name="connsiteY216" fmla="*/ 3655216 h 6858000"/>
              <a:gd name="connsiteX217" fmla="*/ 3655073 w 7467600"/>
              <a:gd name="connsiteY217" fmla="*/ 3650884 h 6858000"/>
              <a:gd name="connsiteX218" fmla="*/ 3989938 w 7467600"/>
              <a:gd name="connsiteY218" fmla="*/ 3991685 h 6858000"/>
              <a:gd name="connsiteX219" fmla="*/ 4393907 w 7467600"/>
              <a:gd name="connsiteY219" fmla="*/ 4261258 h 6858000"/>
              <a:gd name="connsiteX220" fmla="*/ 4648051 w 7467600"/>
              <a:gd name="connsiteY220" fmla="*/ 4374051 h 6858000"/>
              <a:gd name="connsiteX221" fmla="*/ 4383389 w 7467600"/>
              <a:gd name="connsiteY221" fmla="*/ 4184369 h 6858000"/>
              <a:gd name="connsiteX222" fmla="*/ 4165508 w 7467600"/>
              <a:gd name="connsiteY222" fmla="*/ 4035196 h 6858000"/>
              <a:gd name="connsiteX223" fmla="*/ 4068162 w 7467600"/>
              <a:gd name="connsiteY223" fmla="*/ 3953394 h 6858000"/>
              <a:gd name="connsiteX224" fmla="*/ 3981416 w 7467600"/>
              <a:gd name="connsiteY224" fmla="*/ 3880482 h 6858000"/>
              <a:gd name="connsiteX225" fmla="*/ 3800147 w 7467600"/>
              <a:gd name="connsiteY225" fmla="*/ 3749872 h 6858000"/>
              <a:gd name="connsiteX226" fmla="*/ 3655073 w 7467600"/>
              <a:gd name="connsiteY226" fmla="*/ 3650884 h 6858000"/>
              <a:gd name="connsiteX227" fmla="*/ 3670252 w 7467600"/>
              <a:gd name="connsiteY227" fmla="*/ 3622798 h 6858000"/>
              <a:gd name="connsiteX228" fmla="*/ 3817258 w 7467600"/>
              <a:gd name="connsiteY228" fmla="*/ 3723577 h 6858000"/>
              <a:gd name="connsiteX229" fmla="*/ 4000461 w 7467600"/>
              <a:gd name="connsiteY229" fmla="*/ 3855966 h 6858000"/>
              <a:gd name="connsiteX230" fmla="*/ 4088180 w 7467600"/>
              <a:gd name="connsiteY230" fmla="*/ 3929774 h 6858000"/>
              <a:gd name="connsiteX231" fmla="*/ 4184555 w 7467600"/>
              <a:gd name="connsiteY231" fmla="*/ 4010683 h 6858000"/>
              <a:gd name="connsiteX232" fmla="*/ 4399563 w 7467600"/>
              <a:gd name="connsiteY232" fmla="*/ 4158106 h 6858000"/>
              <a:gd name="connsiteX233" fmla="*/ 4684469 w 7467600"/>
              <a:gd name="connsiteY233" fmla="*/ 4364680 h 6858000"/>
              <a:gd name="connsiteX234" fmla="*/ 4690271 w 7467600"/>
              <a:gd name="connsiteY234" fmla="*/ 4370034 h 6858000"/>
              <a:gd name="connsiteX235" fmla="*/ 4136093 w 7467600"/>
              <a:gd name="connsiteY235" fmla="*/ 3858466 h 6858000"/>
              <a:gd name="connsiteX236" fmla="*/ 3670252 w 7467600"/>
              <a:gd name="connsiteY236" fmla="*/ 3622798 h 6858000"/>
              <a:gd name="connsiteX237" fmla="*/ 4440129 w 7467600"/>
              <a:gd name="connsiteY237" fmla="*/ 3448571 h 6858000"/>
              <a:gd name="connsiteX238" fmla="*/ 4856525 w 7467600"/>
              <a:gd name="connsiteY238" fmla="*/ 3915351 h 6858000"/>
              <a:gd name="connsiteX239" fmla="*/ 5059055 w 7467600"/>
              <a:gd name="connsiteY239" fmla="*/ 4108918 h 6858000"/>
              <a:gd name="connsiteX240" fmla="*/ 5290070 w 7467600"/>
              <a:gd name="connsiteY240" fmla="*/ 4263619 h 6858000"/>
              <a:gd name="connsiteX241" fmla="*/ 4834991 w 7467600"/>
              <a:gd name="connsiteY241" fmla="*/ 3830985 h 6858000"/>
              <a:gd name="connsiteX242" fmla="*/ 4440129 w 7467600"/>
              <a:gd name="connsiteY242" fmla="*/ 3448571 h 6858000"/>
              <a:gd name="connsiteX243" fmla="*/ 4441737 w 7467600"/>
              <a:gd name="connsiteY243" fmla="*/ 3399734 h 6858000"/>
              <a:gd name="connsiteX244" fmla="*/ 4431236 w 7467600"/>
              <a:gd name="connsiteY244" fmla="*/ 3400954 h 6858000"/>
              <a:gd name="connsiteX245" fmla="*/ 4557150 w 7467600"/>
              <a:gd name="connsiteY245" fmla="*/ 3510023 h 6858000"/>
              <a:gd name="connsiteX246" fmla="*/ 4856936 w 7467600"/>
              <a:gd name="connsiteY246" fmla="*/ 3809146 h 6858000"/>
              <a:gd name="connsiteX247" fmla="*/ 5111996 w 7467600"/>
              <a:gd name="connsiteY247" fmla="*/ 4065759 h 6858000"/>
              <a:gd name="connsiteX248" fmla="*/ 5388878 w 7467600"/>
              <a:gd name="connsiteY248" fmla="*/ 4300185 h 6858000"/>
              <a:gd name="connsiteX249" fmla="*/ 5425556 w 7467600"/>
              <a:gd name="connsiteY249" fmla="*/ 4308967 h 6858000"/>
              <a:gd name="connsiteX250" fmla="*/ 4943646 w 7467600"/>
              <a:gd name="connsiteY250" fmla="*/ 3822916 h 6858000"/>
              <a:gd name="connsiteX251" fmla="*/ 4594837 w 7467600"/>
              <a:gd name="connsiteY251" fmla="*/ 3532274 h 6858000"/>
              <a:gd name="connsiteX252" fmla="*/ 4441737 w 7467600"/>
              <a:gd name="connsiteY252" fmla="*/ 3399734 h 6858000"/>
              <a:gd name="connsiteX253" fmla="*/ 5425834 w 7467600"/>
              <a:gd name="connsiteY253" fmla="*/ 3162785 h 6858000"/>
              <a:gd name="connsiteX254" fmla="*/ 5401644 w 7467600"/>
              <a:gd name="connsiteY254" fmla="*/ 3617847 h 6858000"/>
              <a:gd name="connsiteX255" fmla="*/ 5467256 w 7467600"/>
              <a:gd name="connsiteY255" fmla="*/ 4175494 h 6858000"/>
              <a:gd name="connsiteX256" fmla="*/ 5448069 w 7467600"/>
              <a:gd name="connsiteY256" fmla="*/ 3567554 h 6858000"/>
              <a:gd name="connsiteX257" fmla="*/ 5425834 w 7467600"/>
              <a:gd name="connsiteY257" fmla="*/ 3162785 h 6858000"/>
              <a:gd name="connsiteX258" fmla="*/ 1318687 w 7467600"/>
              <a:gd name="connsiteY258" fmla="*/ 3113840 h 6858000"/>
              <a:gd name="connsiteX259" fmla="*/ 1066793 w 7467600"/>
              <a:gd name="connsiteY259" fmla="*/ 3212171 h 6858000"/>
              <a:gd name="connsiteX260" fmla="*/ 993319 w 7467600"/>
              <a:gd name="connsiteY260" fmla="*/ 3247648 h 6858000"/>
              <a:gd name="connsiteX261" fmla="*/ 853081 w 7467600"/>
              <a:gd name="connsiteY261" fmla="*/ 3312410 h 6858000"/>
              <a:gd name="connsiteX262" fmla="*/ 805957 w 7467600"/>
              <a:gd name="connsiteY262" fmla="*/ 3330443 h 6858000"/>
              <a:gd name="connsiteX263" fmla="*/ 1318687 w 7467600"/>
              <a:gd name="connsiteY263" fmla="*/ 3113840 h 6858000"/>
              <a:gd name="connsiteX264" fmla="*/ 5453702 w 7467600"/>
              <a:gd name="connsiteY264" fmla="*/ 3090882 h 6858000"/>
              <a:gd name="connsiteX265" fmla="*/ 5480135 w 7467600"/>
              <a:gd name="connsiteY265" fmla="*/ 3565802 h 6858000"/>
              <a:gd name="connsiteX266" fmla="*/ 5499023 w 7467600"/>
              <a:gd name="connsiteY266" fmla="*/ 4166310 h 6858000"/>
              <a:gd name="connsiteX267" fmla="*/ 5547022 w 7467600"/>
              <a:gd name="connsiteY267" fmla="*/ 3607838 h 6858000"/>
              <a:gd name="connsiteX268" fmla="*/ 5515964 w 7467600"/>
              <a:gd name="connsiteY268" fmla="*/ 3378541 h 6858000"/>
              <a:gd name="connsiteX269" fmla="*/ 5453702 w 7467600"/>
              <a:gd name="connsiteY269" fmla="*/ 3090882 h 6858000"/>
              <a:gd name="connsiteX270" fmla="*/ 1238695 w 7467600"/>
              <a:gd name="connsiteY270" fmla="*/ 3076820 h 6858000"/>
              <a:gd name="connsiteX271" fmla="*/ 716371 w 7467600"/>
              <a:gd name="connsiteY271" fmla="*/ 3293249 h 6858000"/>
              <a:gd name="connsiteX272" fmla="*/ 579522 w 7467600"/>
              <a:gd name="connsiteY272" fmla="*/ 3371759 h 6858000"/>
              <a:gd name="connsiteX273" fmla="*/ 600288 w 7467600"/>
              <a:gd name="connsiteY273" fmla="*/ 3365555 h 6858000"/>
              <a:gd name="connsiteX274" fmla="*/ 840692 w 7467600"/>
              <a:gd name="connsiteY274" fmla="*/ 3284921 h 6858000"/>
              <a:gd name="connsiteX275" fmla="*/ 979248 w 7467600"/>
              <a:gd name="connsiteY275" fmla="*/ 3221003 h 6858000"/>
              <a:gd name="connsiteX276" fmla="*/ 1053282 w 7467600"/>
              <a:gd name="connsiteY276" fmla="*/ 3185247 h 6858000"/>
              <a:gd name="connsiteX277" fmla="*/ 1320603 w 7467600"/>
              <a:gd name="connsiteY277" fmla="*/ 3081281 h 6858000"/>
              <a:gd name="connsiteX278" fmla="*/ 1238695 w 7467600"/>
              <a:gd name="connsiteY278" fmla="*/ 3076820 h 6858000"/>
              <a:gd name="connsiteX279" fmla="*/ 5425627 w 7467600"/>
              <a:gd name="connsiteY279" fmla="*/ 2954192 h 6858000"/>
              <a:gd name="connsiteX280" fmla="*/ 5470770 w 7467600"/>
              <a:gd name="connsiteY280" fmla="*/ 3005435 h 6858000"/>
              <a:gd name="connsiteX281" fmla="*/ 5519779 w 7467600"/>
              <a:gd name="connsiteY281" fmla="*/ 4359223 h 6858000"/>
              <a:gd name="connsiteX282" fmla="*/ 5520293 w 7467600"/>
              <a:gd name="connsiteY282" fmla="*/ 4360602 h 6858000"/>
              <a:gd name="connsiteX283" fmla="*/ 5767221 w 7467600"/>
              <a:gd name="connsiteY283" fmla="*/ 4665564 h 6858000"/>
              <a:gd name="connsiteX284" fmla="*/ 6937169 w 7467600"/>
              <a:gd name="connsiteY284" fmla="*/ 4815941 h 6858000"/>
              <a:gd name="connsiteX285" fmla="*/ 6953922 w 7467600"/>
              <a:gd name="connsiteY285" fmla="*/ 4890068 h 6858000"/>
              <a:gd name="connsiteX286" fmla="*/ 6071359 w 7467600"/>
              <a:gd name="connsiteY286" fmla="*/ 4770770 h 6858000"/>
              <a:gd name="connsiteX287" fmla="*/ 6038839 w 7467600"/>
              <a:gd name="connsiteY287" fmla="*/ 4764474 h 6858000"/>
              <a:gd name="connsiteX288" fmla="*/ 6038706 w 7467600"/>
              <a:gd name="connsiteY288" fmla="*/ 4763847 h 6858000"/>
              <a:gd name="connsiteX289" fmla="*/ 6037784 w 7467600"/>
              <a:gd name="connsiteY289" fmla="*/ 4764270 h 6858000"/>
              <a:gd name="connsiteX290" fmla="*/ 6038839 w 7467600"/>
              <a:gd name="connsiteY290" fmla="*/ 4764474 h 6858000"/>
              <a:gd name="connsiteX291" fmla="*/ 6040338 w 7467600"/>
              <a:gd name="connsiteY291" fmla="*/ 4771418 h 6858000"/>
              <a:gd name="connsiteX292" fmla="*/ 6024488 w 7467600"/>
              <a:gd name="connsiteY292" fmla="*/ 4809903 h 6858000"/>
              <a:gd name="connsiteX293" fmla="*/ 5599771 w 7467600"/>
              <a:gd name="connsiteY293" fmla="*/ 5509652 h 6858000"/>
              <a:gd name="connsiteX294" fmla="*/ 5548843 w 7467600"/>
              <a:gd name="connsiteY294" fmla="*/ 5563845 h 6858000"/>
              <a:gd name="connsiteX295" fmla="*/ 5940952 w 7467600"/>
              <a:gd name="connsiteY295" fmla="*/ 6250028 h 6858000"/>
              <a:gd name="connsiteX296" fmla="*/ 6043441 w 7467600"/>
              <a:gd name="connsiteY296" fmla="*/ 6665847 h 6858000"/>
              <a:gd name="connsiteX297" fmla="*/ 6093432 w 7467600"/>
              <a:gd name="connsiteY297" fmla="*/ 6858000 h 6858000"/>
              <a:gd name="connsiteX298" fmla="*/ 6034344 w 7467600"/>
              <a:gd name="connsiteY298" fmla="*/ 6858000 h 6858000"/>
              <a:gd name="connsiteX299" fmla="*/ 6026679 w 7467600"/>
              <a:gd name="connsiteY299" fmla="*/ 6836959 h 6858000"/>
              <a:gd name="connsiteX300" fmla="*/ 5800441 w 7467600"/>
              <a:gd name="connsiteY300" fmla="*/ 6335286 h 6858000"/>
              <a:gd name="connsiteX301" fmla="*/ 5526562 w 7467600"/>
              <a:gd name="connsiteY301" fmla="*/ 5705388 h 6858000"/>
              <a:gd name="connsiteX302" fmla="*/ 5519640 w 7467600"/>
              <a:gd name="connsiteY302" fmla="*/ 5683774 h 6858000"/>
              <a:gd name="connsiteX303" fmla="*/ 5844559 w 7467600"/>
              <a:gd name="connsiteY303" fmla="*/ 6553349 h 6858000"/>
              <a:gd name="connsiteX304" fmla="*/ 5975994 w 7467600"/>
              <a:gd name="connsiteY304" fmla="*/ 6858000 h 6858000"/>
              <a:gd name="connsiteX305" fmla="*/ 5898547 w 7467600"/>
              <a:gd name="connsiteY305" fmla="*/ 6858000 h 6858000"/>
              <a:gd name="connsiteX306" fmla="*/ 5682041 w 7467600"/>
              <a:gd name="connsiteY306" fmla="*/ 6355860 h 6858000"/>
              <a:gd name="connsiteX307" fmla="*/ 5461758 w 7467600"/>
              <a:gd name="connsiteY307" fmla="*/ 5820220 h 6858000"/>
              <a:gd name="connsiteX308" fmla="*/ 5237282 w 7467600"/>
              <a:gd name="connsiteY308" fmla="*/ 6579086 h 6858000"/>
              <a:gd name="connsiteX309" fmla="*/ 5115009 w 7467600"/>
              <a:gd name="connsiteY309" fmla="*/ 6858000 h 6858000"/>
              <a:gd name="connsiteX310" fmla="*/ 5028074 w 7467600"/>
              <a:gd name="connsiteY310" fmla="*/ 6858000 h 6858000"/>
              <a:gd name="connsiteX311" fmla="*/ 5079508 w 7467600"/>
              <a:gd name="connsiteY311" fmla="*/ 6749074 h 6858000"/>
              <a:gd name="connsiteX312" fmla="*/ 5371846 w 7467600"/>
              <a:gd name="connsiteY312" fmla="*/ 5924413 h 6858000"/>
              <a:gd name="connsiteX313" fmla="*/ 5270512 w 7467600"/>
              <a:gd name="connsiteY313" fmla="*/ 6138975 h 6858000"/>
              <a:gd name="connsiteX314" fmla="*/ 5062409 w 7467600"/>
              <a:gd name="connsiteY314" fmla="*/ 6653544 h 6858000"/>
              <a:gd name="connsiteX315" fmla="*/ 5036628 w 7467600"/>
              <a:gd name="connsiteY315" fmla="*/ 6754247 h 6858000"/>
              <a:gd name="connsiteX316" fmla="*/ 5009112 w 7467600"/>
              <a:gd name="connsiteY316" fmla="*/ 6858000 h 6858000"/>
              <a:gd name="connsiteX317" fmla="*/ 4976679 w 7467600"/>
              <a:gd name="connsiteY317" fmla="*/ 6858000 h 6858000"/>
              <a:gd name="connsiteX318" fmla="*/ 5006537 w 7467600"/>
              <a:gd name="connsiteY318" fmla="*/ 6747068 h 6858000"/>
              <a:gd name="connsiteX319" fmla="*/ 5032723 w 7467600"/>
              <a:gd name="connsiteY319" fmla="*/ 6644957 h 6858000"/>
              <a:gd name="connsiteX320" fmla="*/ 5242949 w 7467600"/>
              <a:gd name="connsiteY320" fmla="*/ 6125175 h 6858000"/>
              <a:gd name="connsiteX321" fmla="*/ 5286321 w 7467600"/>
              <a:gd name="connsiteY321" fmla="*/ 6033555 h 6858000"/>
              <a:gd name="connsiteX322" fmla="*/ 5008210 w 7467600"/>
              <a:gd name="connsiteY322" fmla="*/ 6649194 h 6858000"/>
              <a:gd name="connsiteX323" fmla="*/ 4986321 w 7467600"/>
              <a:gd name="connsiteY323" fmla="*/ 6765687 h 6858000"/>
              <a:gd name="connsiteX324" fmla="*/ 4973474 w 7467600"/>
              <a:gd name="connsiteY324" fmla="*/ 6858000 h 6858000"/>
              <a:gd name="connsiteX325" fmla="*/ 4907178 w 7467600"/>
              <a:gd name="connsiteY325" fmla="*/ 6858000 h 6858000"/>
              <a:gd name="connsiteX326" fmla="*/ 4910810 w 7467600"/>
              <a:gd name="connsiteY326" fmla="*/ 6829660 h 6858000"/>
              <a:gd name="connsiteX327" fmla="*/ 4987461 w 7467600"/>
              <a:gd name="connsiteY327" fmla="*/ 6432994 h 6858000"/>
              <a:gd name="connsiteX328" fmla="*/ 5179262 w 7467600"/>
              <a:gd name="connsiteY328" fmla="*/ 6035044 h 6858000"/>
              <a:gd name="connsiteX329" fmla="*/ 4689678 w 7467600"/>
              <a:gd name="connsiteY329" fmla="*/ 6440241 h 6858000"/>
              <a:gd name="connsiteX330" fmla="*/ 4477543 w 7467600"/>
              <a:gd name="connsiteY330" fmla="*/ 6674836 h 6858000"/>
              <a:gd name="connsiteX331" fmla="*/ 4329957 w 7467600"/>
              <a:gd name="connsiteY331" fmla="*/ 6858000 h 6858000"/>
              <a:gd name="connsiteX332" fmla="*/ 4218595 w 7467600"/>
              <a:gd name="connsiteY332" fmla="*/ 6858000 h 6858000"/>
              <a:gd name="connsiteX333" fmla="*/ 4368888 w 7467600"/>
              <a:gd name="connsiteY333" fmla="*/ 6668412 h 6858000"/>
              <a:gd name="connsiteX334" fmla="*/ 4563091 w 7467600"/>
              <a:gd name="connsiteY334" fmla="*/ 6442508 h 6858000"/>
              <a:gd name="connsiteX335" fmla="*/ 5387324 w 7467600"/>
              <a:gd name="connsiteY335" fmla="*/ 5705830 h 6858000"/>
              <a:gd name="connsiteX336" fmla="*/ 5073620 w 7467600"/>
              <a:gd name="connsiteY336" fmla="*/ 5955437 h 6858000"/>
              <a:gd name="connsiteX337" fmla="*/ 4689789 w 7467600"/>
              <a:gd name="connsiteY337" fmla="*/ 6268382 h 6858000"/>
              <a:gd name="connsiteX338" fmla="*/ 4418722 w 7467600"/>
              <a:gd name="connsiteY338" fmla="*/ 6570886 h 6858000"/>
              <a:gd name="connsiteX339" fmla="*/ 4214944 w 7467600"/>
              <a:gd name="connsiteY339" fmla="*/ 6858000 h 6858000"/>
              <a:gd name="connsiteX340" fmla="*/ 4177898 w 7467600"/>
              <a:gd name="connsiteY340" fmla="*/ 6858000 h 6858000"/>
              <a:gd name="connsiteX341" fmla="*/ 4391597 w 7467600"/>
              <a:gd name="connsiteY341" fmla="*/ 6556370 h 6858000"/>
              <a:gd name="connsiteX342" fmla="*/ 4668889 w 7467600"/>
              <a:gd name="connsiteY342" fmla="*/ 6246399 h 6858000"/>
              <a:gd name="connsiteX343" fmla="*/ 5055427 w 7467600"/>
              <a:gd name="connsiteY343" fmla="*/ 5931476 h 6858000"/>
              <a:gd name="connsiteX344" fmla="*/ 5371814 w 7467600"/>
              <a:gd name="connsiteY344" fmla="*/ 5678975 h 6858000"/>
              <a:gd name="connsiteX345" fmla="*/ 4987918 w 7467600"/>
              <a:gd name="connsiteY345" fmla="*/ 5838701 h 6858000"/>
              <a:gd name="connsiteX346" fmla="*/ 4317146 w 7467600"/>
              <a:gd name="connsiteY346" fmla="*/ 6587716 h 6858000"/>
              <a:gd name="connsiteX347" fmla="*/ 4171627 w 7467600"/>
              <a:gd name="connsiteY347" fmla="*/ 6858000 h 6858000"/>
              <a:gd name="connsiteX348" fmla="*/ 4081585 w 7467600"/>
              <a:gd name="connsiteY348" fmla="*/ 6858000 h 6858000"/>
              <a:gd name="connsiteX349" fmla="*/ 4238603 w 7467600"/>
              <a:gd name="connsiteY349" fmla="*/ 6559341 h 6858000"/>
              <a:gd name="connsiteX350" fmla="*/ 4778333 w 7467600"/>
              <a:gd name="connsiteY350" fmla="*/ 5873626 h 6858000"/>
              <a:gd name="connsiteX351" fmla="*/ 5414185 w 7467600"/>
              <a:gd name="connsiteY351" fmla="*/ 5573882 h 6858000"/>
              <a:gd name="connsiteX352" fmla="*/ 5959648 w 7467600"/>
              <a:gd name="connsiteY352" fmla="*/ 4760797 h 6858000"/>
              <a:gd name="connsiteX353" fmla="*/ 5355019 w 7467600"/>
              <a:gd name="connsiteY353" fmla="*/ 4734672 h 6858000"/>
              <a:gd name="connsiteX354" fmla="*/ 5083565 w 7467600"/>
              <a:gd name="connsiteY354" fmla="*/ 5179121 h 6858000"/>
              <a:gd name="connsiteX355" fmla="*/ 4713577 w 7467600"/>
              <a:gd name="connsiteY355" fmla="*/ 5616803 h 6858000"/>
              <a:gd name="connsiteX356" fmla="*/ 3989559 w 7467600"/>
              <a:gd name="connsiteY356" fmla="*/ 6145945 h 6858000"/>
              <a:gd name="connsiteX357" fmla="*/ 3939824 w 7467600"/>
              <a:gd name="connsiteY357" fmla="*/ 6066900 h 6858000"/>
              <a:gd name="connsiteX358" fmla="*/ 4584537 w 7467600"/>
              <a:gd name="connsiteY358" fmla="*/ 5324826 h 6858000"/>
              <a:gd name="connsiteX359" fmla="*/ 5037105 w 7467600"/>
              <a:gd name="connsiteY359" fmla="*/ 5088765 h 6858000"/>
              <a:gd name="connsiteX360" fmla="*/ 5039930 w 7467600"/>
              <a:gd name="connsiteY360" fmla="*/ 5089585 h 6858000"/>
              <a:gd name="connsiteX361" fmla="*/ 5263764 w 7467600"/>
              <a:gd name="connsiteY361" fmla="*/ 4735525 h 6858000"/>
              <a:gd name="connsiteX362" fmla="*/ 4086300 w 7467600"/>
              <a:gd name="connsiteY362" fmla="*/ 4884599 h 6858000"/>
              <a:gd name="connsiteX363" fmla="*/ 4085485 w 7467600"/>
              <a:gd name="connsiteY363" fmla="*/ 4899070 h 6858000"/>
              <a:gd name="connsiteX364" fmla="*/ 3871915 w 7467600"/>
              <a:gd name="connsiteY364" fmla="*/ 5253645 h 6858000"/>
              <a:gd name="connsiteX365" fmla="*/ 3799374 w 7467600"/>
              <a:gd name="connsiteY365" fmla="*/ 5466127 h 6858000"/>
              <a:gd name="connsiteX366" fmla="*/ 3498850 w 7467600"/>
              <a:gd name="connsiteY366" fmla="*/ 6661888 h 6858000"/>
              <a:gd name="connsiteX367" fmla="*/ 3399216 w 7467600"/>
              <a:gd name="connsiteY367" fmla="*/ 6858000 h 6858000"/>
              <a:gd name="connsiteX368" fmla="*/ 3303688 w 7467600"/>
              <a:gd name="connsiteY368" fmla="*/ 6858000 h 6858000"/>
              <a:gd name="connsiteX369" fmla="*/ 3391774 w 7467600"/>
              <a:gd name="connsiteY369" fmla="*/ 6697181 h 6858000"/>
              <a:gd name="connsiteX370" fmla="*/ 3735540 w 7467600"/>
              <a:gd name="connsiteY370" fmla="*/ 5546923 h 6858000"/>
              <a:gd name="connsiteX371" fmla="*/ 3729438 w 7467600"/>
              <a:gd name="connsiteY371" fmla="*/ 5569058 h 6858000"/>
              <a:gd name="connsiteX372" fmla="*/ 3707782 w 7467600"/>
              <a:gd name="connsiteY372" fmla="*/ 5644908 h 6858000"/>
              <a:gd name="connsiteX373" fmla="*/ 3583827 w 7467600"/>
              <a:gd name="connsiteY373" fmla="*/ 6039215 h 6858000"/>
              <a:gd name="connsiteX374" fmla="*/ 3547861 w 7467600"/>
              <a:gd name="connsiteY374" fmla="*/ 6129609 h 6858000"/>
              <a:gd name="connsiteX375" fmla="*/ 3490905 w 7467600"/>
              <a:gd name="connsiteY375" fmla="*/ 6277660 h 6858000"/>
              <a:gd name="connsiteX376" fmla="*/ 3455859 w 7467600"/>
              <a:gd name="connsiteY376" fmla="*/ 6391301 h 6858000"/>
              <a:gd name="connsiteX377" fmla="*/ 3429112 w 7467600"/>
              <a:gd name="connsiteY377" fmla="*/ 6479469 h 6858000"/>
              <a:gd name="connsiteX378" fmla="*/ 3304862 w 7467600"/>
              <a:gd name="connsiteY378" fmla="*/ 6796476 h 6858000"/>
              <a:gd name="connsiteX379" fmla="*/ 3276071 w 7467600"/>
              <a:gd name="connsiteY379" fmla="*/ 6858000 h 6858000"/>
              <a:gd name="connsiteX380" fmla="*/ 3240805 w 7467600"/>
              <a:gd name="connsiteY380" fmla="*/ 6858000 h 6858000"/>
              <a:gd name="connsiteX381" fmla="*/ 3275917 w 7467600"/>
              <a:gd name="connsiteY381" fmla="*/ 6783192 h 6858000"/>
              <a:gd name="connsiteX382" fmla="*/ 3399358 w 7467600"/>
              <a:gd name="connsiteY382" fmla="*/ 6469011 h 6858000"/>
              <a:gd name="connsiteX383" fmla="*/ 3425650 w 7467600"/>
              <a:gd name="connsiteY383" fmla="*/ 6381333 h 6858000"/>
              <a:gd name="connsiteX384" fmla="*/ 3460661 w 7467600"/>
              <a:gd name="connsiteY384" fmla="*/ 6266763 h 6858000"/>
              <a:gd name="connsiteX385" fmla="*/ 3518021 w 7467600"/>
              <a:gd name="connsiteY385" fmla="*/ 6117298 h 6858000"/>
              <a:gd name="connsiteX386" fmla="*/ 3554035 w 7467600"/>
              <a:gd name="connsiteY386" fmla="*/ 6027832 h 6858000"/>
              <a:gd name="connsiteX387" fmla="*/ 3677174 w 7467600"/>
              <a:gd name="connsiteY387" fmla="*/ 5636351 h 6858000"/>
              <a:gd name="connsiteX388" fmla="*/ 3698819 w 7467600"/>
              <a:gd name="connsiteY388" fmla="*/ 5560503 h 6858000"/>
              <a:gd name="connsiteX389" fmla="*/ 3702094 w 7467600"/>
              <a:gd name="connsiteY389" fmla="*/ 5549194 h 6858000"/>
              <a:gd name="connsiteX390" fmla="*/ 3398355 w 7467600"/>
              <a:gd name="connsiteY390" fmla="*/ 6094603 h 6858000"/>
              <a:gd name="connsiteX391" fmla="*/ 3193941 w 7467600"/>
              <a:gd name="connsiteY391" fmla="*/ 6798775 h 6858000"/>
              <a:gd name="connsiteX392" fmla="*/ 3184140 w 7467600"/>
              <a:gd name="connsiteY392" fmla="*/ 6858000 h 6858000"/>
              <a:gd name="connsiteX393" fmla="*/ 3099978 w 7467600"/>
              <a:gd name="connsiteY393" fmla="*/ 6858000 h 6858000"/>
              <a:gd name="connsiteX394" fmla="*/ 3101556 w 7467600"/>
              <a:gd name="connsiteY394" fmla="*/ 6843337 h 6858000"/>
              <a:gd name="connsiteX395" fmla="*/ 3370162 w 7467600"/>
              <a:gd name="connsiteY395" fmla="*/ 5785550 h 6858000"/>
              <a:gd name="connsiteX396" fmla="*/ 3746477 w 7467600"/>
              <a:gd name="connsiteY396" fmla="*/ 5377889 h 6858000"/>
              <a:gd name="connsiteX397" fmla="*/ 3863399 w 7467600"/>
              <a:gd name="connsiteY397" fmla="*/ 5087257 h 6858000"/>
              <a:gd name="connsiteX398" fmla="*/ 3968712 w 7467600"/>
              <a:gd name="connsiteY398" fmla="*/ 4913989 h 6858000"/>
              <a:gd name="connsiteX399" fmla="*/ 2792390 w 7467600"/>
              <a:gd name="connsiteY399" fmla="*/ 5382974 h 6858000"/>
              <a:gd name="connsiteX400" fmla="*/ 2714982 w 7467600"/>
              <a:gd name="connsiteY400" fmla="*/ 5427051 h 6858000"/>
              <a:gd name="connsiteX401" fmla="*/ 2813361 w 7467600"/>
              <a:gd name="connsiteY401" fmla="*/ 6023912 h 6858000"/>
              <a:gd name="connsiteX402" fmla="*/ 2688430 w 7467600"/>
              <a:gd name="connsiteY402" fmla="*/ 6801564 h 6858000"/>
              <a:gd name="connsiteX403" fmla="*/ 2629626 w 7467600"/>
              <a:gd name="connsiteY403" fmla="*/ 6763394 h 6858000"/>
              <a:gd name="connsiteX404" fmla="*/ 2565328 w 7467600"/>
              <a:gd name="connsiteY404" fmla="*/ 5516399 h 6858000"/>
              <a:gd name="connsiteX405" fmla="*/ 1922999 w 7467600"/>
              <a:gd name="connsiteY405" fmla="*/ 5980343 h 6858000"/>
              <a:gd name="connsiteX406" fmla="*/ 1950261 w 7467600"/>
              <a:gd name="connsiteY406" fmla="*/ 6405858 h 6858000"/>
              <a:gd name="connsiteX407" fmla="*/ 2365554 w 7467600"/>
              <a:gd name="connsiteY407" fmla="*/ 6759107 h 6858000"/>
              <a:gd name="connsiteX408" fmla="*/ 2424142 w 7467600"/>
              <a:gd name="connsiteY408" fmla="*/ 6858000 h 6858000"/>
              <a:gd name="connsiteX409" fmla="*/ 2395994 w 7467600"/>
              <a:gd name="connsiteY409" fmla="*/ 6858000 h 6858000"/>
              <a:gd name="connsiteX410" fmla="*/ 2392863 w 7467600"/>
              <a:gd name="connsiteY410" fmla="*/ 6852964 h 6858000"/>
              <a:gd name="connsiteX411" fmla="*/ 2017589 w 7467600"/>
              <a:gd name="connsiteY411" fmla="*/ 6493982 h 6858000"/>
              <a:gd name="connsiteX412" fmla="*/ 2147336 w 7467600"/>
              <a:gd name="connsiteY412" fmla="*/ 6594052 h 6858000"/>
              <a:gd name="connsiteX413" fmla="*/ 2207047 w 7467600"/>
              <a:gd name="connsiteY413" fmla="*/ 6654540 h 6858000"/>
              <a:gd name="connsiteX414" fmla="*/ 2299106 w 7467600"/>
              <a:gd name="connsiteY414" fmla="*/ 6778931 h 6858000"/>
              <a:gd name="connsiteX415" fmla="*/ 2314430 w 7467600"/>
              <a:gd name="connsiteY415" fmla="*/ 6801144 h 6858000"/>
              <a:gd name="connsiteX416" fmla="*/ 2352406 w 7467600"/>
              <a:gd name="connsiteY416" fmla="*/ 6858000 h 6858000"/>
              <a:gd name="connsiteX417" fmla="*/ 2314492 w 7467600"/>
              <a:gd name="connsiteY417" fmla="*/ 6858000 h 6858000"/>
              <a:gd name="connsiteX418" fmla="*/ 2288095 w 7467600"/>
              <a:gd name="connsiteY418" fmla="*/ 6818030 h 6858000"/>
              <a:gd name="connsiteX419" fmla="*/ 2272768 w 7467600"/>
              <a:gd name="connsiteY419" fmla="*/ 6795822 h 6858000"/>
              <a:gd name="connsiteX420" fmla="*/ 2182715 w 7467600"/>
              <a:gd name="connsiteY420" fmla="*/ 6675071 h 6858000"/>
              <a:gd name="connsiteX421" fmla="*/ 2032061 w 7467600"/>
              <a:gd name="connsiteY421" fmla="*/ 6541380 h 6858000"/>
              <a:gd name="connsiteX422" fmla="*/ 2257220 w 7467600"/>
              <a:gd name="connsiteY422" fmla="*/ 6826257 h 6858000"/>
              <a:gd name="connsiteX423" fmla="*/ 2281324 w 7467600"/>
              <a:gd name="connsiteY423" fmla="*/ 6858000 h 6858000"/>
              <a:gd name="connsiteX424" fmla="*/ 2242860 w 7467600"/>
              <a:gd name="connsiteY424" fmla="*/ 6858000 h 6858000"/>
              <a:gd name="connsiteX425" fmla="*/ 2232818 w 7467600"/>
              <a:gd name="connsiteY425" fmla="*/ 6844926 h 6858000"/>
              <a:gd name="connsiteX426" fmla="*/ 1990172 w 7467600"/>
              <a:gd name="connsiteY426" fmla="*/ 6542121 h 6858000"/>
              <a:gd name="connsiteX427" fmla="*/ 2124090 w 7467600"/>
              <a:gd name="connsiteY427" fmla="*/ 6761017 h 6858000"/>
              <a:gd name="connsiteX428" fmla="*/ 2200380 w 7467600"/>
              <a:gd name="connsiteY428" fmla="*/ 6858000 h 6858000"/>
              <a:gd name="connsiteX429" fmla="*/ 2147507 w 7467600"/>
              <a:gd name="connsiteY429" fmla="*/ 6858000 h 6858000"/>
              <a:gd name="connsiteX430" fmla="*/ 2070668 w 7467600"/>
              <a:gd name="connsiteY430" fmla="*/ 6761520 h 6858000"/>
              <a:gd name="connsiteX431" fmla="*/ 1975142 w 7467600"/>
              <a:gd name="connsiteY431" fmla="*/ 6585570 h 6858000"/>
              <a:gd name="connsiteX432" fmla="*/ 2050035 w 7467600"/>
              <a:gd name="connsiteY432" fmla="*/ 6813345 h 6858000"/>
              <a:gd name="connsiteX433" fmla="*/ 2063025 w 7467600"/>
              <a:gd name="connsiteY433" fmla="*/ 6858000 h 6858000"/>
              <a:gd name="connsiteX434" fmla="*/ 2021675 w 7467600"/>
              <a:gd name="connsiteY434" fmla="*/ 6858000 h 6858000"/>
              <a:gd name="connsiteX435" fmla="*/ 2019308 w 7467600"/>
              <a:gd name="connsiteY435" fmla="*/ 6847118 h 6858000"/>
              <a:gd name="connsiteX436" fmla="*/ 1938835 w 7467600"/>
              <a:gd name="connsiteY436" fmla="*/ 6551160 h 6858000"/>
              <a:gd name="connsiteX437" fmla="*/ 1953230 w 7467600"/>
              <a:gd name="connsiteY437" fmla="*/ 6759699 h 6858000"/>
              <a:gd name="connsiteX438" fmla="*/ 1956763 w 7467600"/>
              <a:gd name="connsiteY438" fmla="*/ 6778191 h 6858000"/>
              <a:gd name="connsiteX439" fmla="*/ 1967925 w 7467600"/>
              <a:gd name="connsiteY439" fmla="*/ 6858000 h 6858000"/>
              <a:gd name="connsiteX440" fmla="*/ 1936622 w 7467600"/>
              <a:gd name="connsiteY440" fmla="*/ 6858000 h 6858000"/>
              <a:gd name="connsiteX441" fmla="*/ 1926261 w 7467600"/>
              <a:gd name="connsiteY441" fmla="*/ 6784064 h 6858000"/>
              <a:gd name="connsiteX442" fmla="*/ 1922724 w 7467600"/>
              <a:gd name="connsiteY442" fmla="*/ 6765577 h 6858000"/>
              <a:gd name="connsiteX443" fmla="*/ 1904650 w 7467600"/>
              <a:gd name="connsiteY443" fmla="*/ 6639616 h 6858000"/>
              <a:gd name="connsiteX444" fmla="*/ 1885273 w 7467600"/>
              <a:gd name="connsiteY444" fmla="*/ 6858000 h 6858000"/>
              <a:gd name="connsiteX445" fmla="*/ 1854363 w 7467600"/>
              <a:gd name="connsiteY445" fmla="*/ 6858000 h 6858000"/>
              <a:gd name="connsiteX446" fmla="*/ 1880391 w 7467600"/>
              <a:gd name="connsiteY446" fmla="*/ 6603796 h 6858000"/>
              <a:gd name="connsiteX447" fmla="*/ 1818273 w 7467600"/>
              <a:gd name="connsiteY447" fmla="*/ 6715729 h 6858000"/>
              <a:gd name="connsiteX448" fmla="*/ 1794691 w 7467600"/>
              <a:gd name="connsiteY448" fmla="*/ 6843239 h 6858000"/>
              <a:gd name="connsiteX449" fmla="*/ 1794914 w 7467600"/>
              <a:gd name="connsiteY449" fmla="*/ 6858000 h 6858000"/>
              <a:gd name="connsiteX450" fmla="*/ 1746128 w 7467600"/>
              <a:gd name="connsiteY450" fmla="*/ 6858000 h 6858000"/>
              <a:gd name="connsiteX451" fmla="*/ 1753934 w 7467600"/>
              <a:gd name="connsiteY451" fmla="*/ 6724796 h 6858000"/>
              <a:gd name="connsiteX452" fmla="*/ 1792053 w 7467600"/>
              <a:gd name="connsiteY452" fmla="*/ 6572396 h 6858000"/>
              <a:gd name="connsiteX453" fmla="*/ 1862248 w 7467600"/>
              <a:gd name="connsiteY453" fmla="*/ 6266397 h 6858000"/>
              <a:gd name="connsiteX454" fmla="*/ 1862250 w 7467600"/>
              <a:gd name="connsiteY454" fmla="*/ 6033531 h 6858000"/>
              <a:gd name="connsiteX455" fmla="*/ 1211999 w 7467600"/>
              <a:gd name="connsiteY455" fmla="*/ 6683610 h 6858000"/>
              <a:gd name="connsiteX456" fmla="*/ 1213266 w 7467600"/>
              <a:gd name="connsiteY456" fmla="*/ 6691947 h 6858000"/>
              <a:gd name="connsiteX457" fmla="*/ 1203370 w 7467600"/>
              <a:gd name="connsiteY457" fmla="*/ 6850676 h 6858000"/>
              <a:gd name="connsiteX458" fmla="*/ 1203671 w 7467600"/>
              <a:gd name="connsiteY458" fmla="*/ 6858000 h 6858000"/>
              <a:gd name="connsiteX459" fmla="*/ 1143180 w 7467600"/>
              <a:gd name="connsiteY459" fmla="*/ 6858000 h 6858000"/>
              <a:gd name="connsiteX460" fmla="*/ 1142176 w 7467600"/>
              <a:gd name="connsiteY460" fmla="*/ 6766045 h 6858000"/>
              <a:gd name="connsiteX461" fmla="*/ 1067484 w 7467600"/>
              <a:gd name="connsiteY461" fmla="*/ 6858000 h 6858000"/>
              <a:gd name="connsiteX462" fmla="*/ 953928 w 7467600"/>
              <a:gd name="connsiteY462" fmla="*/ 6858000 h 6858000"/>
              <a:gd name="connsiteX463" fmla="*/ 959715 w 7467600"/>
              <a:gd name="connsiteY463" fmla="*/ 6850185 h 6858000"/>
              <a:gd name="connsiteX464" fmla="*/ 1483788 w 7467600"/>
              <a:gd name="connsiteY464" fmla="*/ 6259174 h 6858000"/>
              <a:gd name="connsiteX465" fmla="*/ 1100671 w 7467600"/>
              <a:gd name="connsiteY465" fmla="*/ 6252137 h 6858000"/>
              <a:gd name="connsiteX466" fmla="*/ 1090144 w 7467600"/>
              <a:gd name="connsiteY466" fmla="*/ 6256748 h 6858000"/>
              <a:gd name="connsiteX467" fmla="*/ 1095872 w 7467600"/>
              <a:gd name="connsiteY467" fmla="*/ 6271892 h 6858000"/>
              <a:gd name="connsiteX468" fmla="*/ 262785 w 7467600"/>
              <a:gd name="connsiteY468" fmla="*/ 6845450 h 6858000"/>
              <a:gd name="connsiteX469" fmla="*/ 209968 w 7467600"/>
              <a:gd name="connsiteY469" fmla="*/ 6770713 h 6858000"/>
              <a:gd name="connsiteX470" fmla="*/ 873460 w 7467600"/>
              <a:gd name="connsiteY470" fmla="*/ 6253768 h 6858000"/>
              <a:gd name="connsiteX471" fmla="*/ 192686 w 7467600"/>
              <a:gd name="connsiteY471" fmla="*/ 5849257 h 6858000"/>
              <a:gd name="connsiteX472" fmla="*/ 4696 w 7467600"/>
              <a:gd name="connsiteY472" fmla="*/ 5697668 h 6858000"/>
              <a:gd name="connsiteX473" fmla="*/ 0 w 7467600"/>
              <a:gd name="connsiteY473" fmla="*/ 5689984 h 6858000"/>
              <a:gd name="connsiteX474" fmla="*/ 0 w 7467600"/>
              <a:gd name="connsiteY474" fmla="*/ 5513472 h 6858000"/>
              <a:gd name="connsiteX475" fmla="*/ 174101 w 7467600"/>
              <a:gd name="connsiteY475" fmla="*/ 5620277 h 6858000"/>
              <a:gd name="connsiteX476" fmla="*/ 891800 w 7467600"/>
              <a:gd name="connsiteY476" fmla="*/ 6036935 h 6858000"/>
              <a:gd name="connsiteX477" fmla="*/ 1072219 w 7467600"/>
              <a:gd name="connsiteY477" fmla="*/ 6169443 h 6858000"/>
              <a:gd name="connsiteX478" fmla="*/ 1074117 w 7467600"/>
              <a:gd name="connsiteY478" fmla="*/ 6170301 h 6858000"/>
              <a:gd name="connsiteX479" fmla="*/ 1083114 w 7467600"/>
              <a:gd name="connsiteY479" fmla="*/ 6174131 h 6858000"/>
              <a:gd name="connsiteX480" fmla="*/ 1543010 w 7467600"/>
              <a:gd name="connsiteY480" fmla="*/ 6191140 h 6858000"/>
              <a:gd name="connsiteX481" fmla="*/ 1551080 w 7467600"/>
              <a:gd name="connsiteY481" fmla="*/ 6195006 h 6858000"/>
              <a:gd name="connsiteX482" fmla="*/ 2345443 w 7467600"/>
              <a:gd name="connsiteY482" fmla="*/ 5549882 h 6858000"/>
              <a:gd name="connsiteX483" fmla="*/ 1721499 w 7467600"/>
              <a:gd name="connsiteY483" fmla="*/ 5599969 h 6858000"/>
              <a:gd name="connsiteX484" fmla="*/ 767716 w 7467600"/>
              <a:gd name="connsiteY484" fmla="*/ 5472768 h 6858000"/>
              <a:gd name="connsiteX485" fmla="*/ 722147 w 7467600"/>
              <a:gd name="connsiteY485" fmla="*/ 5393091 h 6858000"/>
              <a:gd name="connsiteX486" fmla="*/ 1485552 w 7467600"/>
              <a:gd name="connsiteY486" fmla="*/ 5313202 h 6858000"/>
              <a:gd name="connsiteX487" fmla="*/ 2143004 w 7467600"/>
              <a:gd name="connsiteY487" fmla="*/ 5402420 h 6858000"/>
              <a:gd name="connsiteX488" fmla="*/ 1933391 w 7467600"/>
              <a:gd name="connsiteY488" fmla="*/ 5156971 h 6858000"/>
              <a:gd name="connsiteX489" fmla="*/ 1827118 w 7467600"/>
              <a:gd name="connsiteY489" fmla="*/ 4968410 h 6858000"/>
              <a:gd name="connsiteX490" fmla="*/ 1837349 w 7467600"/>
              <a:gd name="connsiteY490" fmla="*/ 4956357 h 6858000"/>
              <a:gd name="connsiteX491" fmla="*/ 2162835 w 7467600"/>
              <a:gd name="connsiteY491" fmla="*/ 5187853 h 6858000"/>
              <a:gd name="connsiteX492" fmla="*/ 2257167 w 7467600"/>
              <a:gd name="connsiteY492" fmla="*/ 5462123 h 6858000"/>
              <a:gd name="connsiteX493" fmla="*/ 2261598 w 7467600"/>
              <a:gd name="connsiteY493" fmla="*/ 5467998 h 6858000"/>
              <a:gd name="connsiteX494" fmla="*/ 2437177 w 7467600"/>
              <a:gd name="connsiteY494" fmla="*/ 5479608 h 6858000"/>
              <a:gd name="connsiteX495" fmla="*/ 2445247 w 7467600"/>
              <a:gd name="connsiteY495" fmla="*/ 5483476 h 6858000"/>
              <a:gd name="connsiteX496" fmla="*/ 2743626 w 7467600"/>
              <a:gd name="connsiteY496" fmla="*/ 5304819 h 6858000"/>
              <a:gd name="connsiteX497" fmla="*/ 3048102 w 7467600"/>
              <a:gd name="connsiteY497" fmla="*/ 5150595 h 6858000"/>
              <a:gd name="connsiteX498" fmla="*/ 1799414 w 7467600"/>
              <a:gd name="connsiteY498" fmla="*/ 4694732 h 6858000"/>
              <a:gd name="connsiteX499" fmla="*/ 1771735 w 7467600"/>
              <a:gd name="connsiteY499" fmla="*/ 4619929 h 6858000"/>
              <a:gd name="connsiteX500" fmla="*/ 3104273 w 7467600"/>
              <a:gd name="connsiteY500" fmla="*/ 5076159 h 6858000"/>
              <a:gd name="connsiteX501" fmla="*/ 3113245 w 7467600"/>
              <a:gd name="connsiteY501" fmla="*/ 5090705 h 6858000"/>
              <a:gd name="connsiteX502" fmla="*/ 3126294 w 7467600"/>
              <a:gd name="connsiteY502" fmla="*/ 5114400 h 6858000"/>
              <a:gd name="connsiteX503" fmla="*/ 3937433 w 7467600"/>
              <a:gd name="connsiteY503" fmla="*/ 4830473 h 6858000"/>
              <a:gd name="connsiteX504" fmla="*/ 3590475 w 7467600"/>
              <a:gd name="connsiteY504" fmla="*/ 4597974 h 6858000"/>
              <a:gd name="connsiteX505" fmla="*/ 3100264 w 7467600"/>
              <a:gd name="connsiteY505" fmla="*/ 4579845 h 6858000"/>
              <a:gd name="connsiteX506" fmla="*/ 2183576 w 7467600"/>
              <a:gd name="connsiteY506" fmla="*/ 4227150 h 6858000"/>
              <a:gd name="connsiteX507" fmla="*/ 2151029 w 7467600"/>
              <a:gd name="connsiteY507" fmla="*/ 4146947 h 6858000"/>
              <a:gd name="connsiteX508" fmla="*/ 3563434 w 7467600"/>
              <a:gd name="connsiteY508" fmla="*/ 4469115 h 6858000"/>
              <a:gd name="connsiteX509" fmla="*/ 3177952 w 7467600"/>
              <a:gd name="connsiteY509" fmla="*/ 3657386 h 6858000"/>
              <a:gd name="connsiteX510" fmla="*/ 3189263 w 7467600"/>
              <a:gd name="connsiteY510" fmla="*/ 3625726 h 6858000"/>
              <a:gd name="connsiteX511" fmla="*/ 3560912 w 7467600"/>
              <a:gd name="connsiteY511" fmla="*/ 4079863 h 6858000"/>
              <a:gd name="connsiteX512" fmla="*/ 3626636 w 7467600"/>
              <a:gd name="connsiteY512" fmla="*/ 4512230 h 6858000"/>
              <a:gd name="connsiteX513" fmla="*/ 3653088 w 7467600"/>
              <a:gd name="connsiteY513" fmla="*/ 4521417 h 6858000"/>
              <a:gd name="connsiteX514" fmla="*/ 3988128 w 7467600"/>
              <a:gd name="connsiteY514" fmla="*/ 4817267 h 6858000"/>
              <a:gd name="connsiteX515" fmla="*/ 4830582 w 7467600"/>
              <a:gd name="connsiteY515" fmla="*/ 4676000 h 6858000"/>
              <a:gd name="connsiteX516" fmla="*/ 4830100 w 7467600"/>
              <a:gd name="connsiteY516" fmla="*/ 4675554 h 6858000"/>
              <a:gd name="connsiteX517" fmla="*/ 4036318 w 7467600"/>
              <a:gd name="connsiteY517" fmla="*/ 4147013 h 6858000"/>
              <a:gd name="connsiteX518" fmla="*/ 3432098 w 7467600"/>
              <a:gd name="connsiteY518" fmla="*/ 3537312 h 6858000"/>
              <a:gd name="connsiteX519" fmla="*/ 3446761 w 7467600"/>
              <a:gd name="connsiteY519" fmla="*/ 3461278 h 6858000"/>
              <a:gd name="connsiteX520" fmla="*/ 4419733 w 7467600"/>
              <a:gd name="connsiteY520" fmla="*/ 3963555 h 6858000"/>
              <a:gd name="connsiteX521" fmla="*/ 4781371 w 7467600"/>
              <a:gd name="connsiteY521" fmla="*/ 4458604 h 6858000"/>
              <a:gd name="connsiteX522" fmla="*/ 4780440 w 7467600"/>
              <a:gd name="connsiteY522" fmla="*/ 4470290 h 6858000"/>
              <a:gd name="connsiteX523" fmla="*/ 4898954 w 7467600"/>
              <a:gd name="connsiteY523" fmla="*/ 4662092 h 6858000"/>
              <a:gd name="connsiteX524" fmla="*/ 4900699 w 7467600"/>
              <a:gd name="connsiteY524" fmla="*/ 4670867 h 6858000"/>
              <a:gd name="connsiteX525" fmla="*/ 5714511 w 7467600"/>
              <a:gd name="connsiteY525" fmla="*/ 4663483 h 6858000"/>
              <a:gd name="connsiteX526" fmla="*/ 5464793 w 7467600"/>
              <a:gd name="connsiteY526" fmla="*/ 4393556 h 6858000"/>
              <a:gd name="connsiteX527" fmla="*/ 5461897 w 7467600"/>
              <a:gd name="connsiteY527" fmla="*/ 4390879 h 6858000"/>
              <a:gd name="connsiteX528" fmla="*/ 4294126 w 7467600"/>
              <a:gd name="connsiteY528" fmla="*/ 3303048 h 6858000"/>
              <a:gd name="connsiteX529" fmla="*/ 4305321 w 7467600"/>
              <a:gd name="connsiteY529" fmla="*/ 3256953 h 6858000"/>
              <a:gd name="connsiteX530" fmla="*/ 4949299 w 7467600"/>
              <a:gd name="connsiteY530" fmla="*/ 3766336 h 6858000"/>
              <a:gd name="connsiteX531" fmla="*/ 5291452 w 7467600"/>
              <a:gd name="connsiteY531" fmla="*/ 4076801 h 6858000"/>
              <a:gd name="connsiteX532" fmla="*/ 5434998 w 7467600"/>
              <a:gd name="connsiteY532" fmla="*/ 4254100 h 6858000"/>
              <a:gd name="connsiteX533" fmla="*/ 5351015 w 7467600"/>
              <a:gd name="connsiteY533" fmla="*/ 3760989 h 6858000"/>
              <a:gd name="connsiteX534" fmla="*/ 5413780 w 7467600"/>
              <a:gd name="connsiteY534" fmla="*/ 2966265 h 6858000"/>
              <a:gd name="connsiteX535" fmla="*/ 5425627 w 7467600"/>
              <a:gd name="connsiteY535" fmla="*/ 2954192 h 6858000"/>
              <a:gd name="connsiteX536" fmla="*/ 6604735 w 7467600"/>
              <a:gd name="connsiteY536" fmla="*/ 2041381 h 6858000"/>
              <a:gd name="connsiteX537" fmla="*/ 7204487 w 7467600"/>
              <a:gd name="connsiteY537" fmla="*/ 2742112 h 6858000"/>
              <a:gd name="connsiteX538" fmla="*/ 7131592 w 7467600"/>
              <a:gd name="connsiteY538" fmla="*/ 2672096 h 6858000"/>
              <a:gd name="connsiteX539" fmla="*/ 6996344 w 7467600"/>
              <a:gd name="connsiteY539" fmla="*/ 2518310 h 6858000"/>
              <a:gd name="connsiteX540" fmla="*/ 6735495 w 7467600"/>
              <a:gd name="connsiteY540" fmla="*/ 2196890 h 6858000"/>
              <a:gd name="connsiteX541" fmla="*/ 6721901 w 7467600"/>
              <a:gd name="connsiteY541" fmla="*/ 2179274 h 6858000"/>
              <a:gd name="connsiteX542" fmla="*/ 6604735 w 7467600"/>
              <a:gd name="connsiteY542" fmla="*/ 2041381 h 6858000"/>
              <a:gd name="connsiteX543" fmla="*/ 6591670 w 7467600"/>
              <a:gd name="connsiteY543" fmla="*/ 1988277 h 6858000"/>
              <a:gd name="connsiteX544" fmla="*/ 6747349 w 7467600"/>
              <a:gd name="connsiteY544" fmla="*/ 2160069 h 6858000"/>
              <a:gd name="connsiteX545" fmla="*/ 6760943 w 7467600"/>
              <a:gd name="connsiteY545" fmla="*/ 2177686 h 6858000"/>
              <a:gd name="connsiteX546" fmla="*/ 7021065 w 7467600"/>
              <a:gd name="connsiteY546" fmla="*/ 2498102 h 6858000"/>
              <a:gd name="connsiteX547" fmla="*/ 7155223 w 7467600"/>
              <a:gd name="connsiteY547" fmla="*/ 2650386 h 6858000"/>
              <a:gd name="connsiteX548" fmla="*/ 7203167 w 7467600"/>
              <a:gd name="connsiteY548" fmla="*/ 2697288 h 6858000"/>
              <a:gd name="connsiteX549" fmla="*/ 6937703 w 7467600"/>
              <a:gd name="connsiteY549" fmla="*/ 2321981 h 6858000"/>
              <a:gd name="connsiteX550" fmla="*/ 6591670 w 7467600"/>
              <a:gd name="connsiteY550" fmla="*/ 1988277 h 6858000"/>
              <a:gd name="connsiteX551" fmla="*/ 5798671 w 7467600"/>
              <a:gd name="connsiteY551" fmla="*/ 1981601 h 6858000"/>
              <a:gd name="connsiteX552" fmla="*/ 5754709 w 7467600"/>
              <a:gd name="connsiteY552" fmla="*/ 2071454 h 6858000"/>
              <a:gd name="connsiteX553" fmla="*/ 5763044 w 7467600"/>
              <a:gd name="connsiteY553" fmla="*/ 2842206 h 6858000"/>
              <a:gd name="connsiteX554" fmla="*/ 5764974 w 7467600"/>
              <a:gd name="connsiteY554" fmla="*/ 2799609 h 6858000"/>
              <a:gd name="connsiteX555" fmla="*/ 5767665 w 7467600"/>
              <a:gd name="connsiteY555" fmla="*/ 2666409 h 6858000"/>
              <a:gd name="connsiteX556" fmla="*/ 5763055 w 7467600"/>
              <a:gd name="connsiteY556" fmla="*/ 2579705 h 6858000"/>
              <a:gd name="connsiteX557" fmla="*/ 5758079 w 7467600"/>
              <a:gd name="connsiteY557" fmla="*/ 2492508 h 6858000"/>
              <a:gd name="connsiteX558" fmla="*/ 5779325 w 7467600"/>
              <a:gd name="connsiteY558" fmla="*/ 2197069 h 6858000"/>
              <a:gd name="connsiteX559" fmla="*/ 5798671 w 7467600"/>
              <a:gd name="connsiteY559" fmla="*/ 1981601 h 6858000"/>
              <a:gd name="connsiteX560" fmla="*/ 5829202 w 7467600"/>
              <a:gd name="connsiteY560" fmla="*/ 1971679 h 6858000"/>
              <a:gd name="connsiteX561" fmla="*/ 5809558 w 7467600"/>
              <a:gd name="connsiteY561" fmla="*/ 2198043 h 6858000"/>
              <a:gd name="connsiteX562" fmla="*/ 5788653 w 7467600"/>
              <a:gd name="connsiteY562" fmla="*/ 2489430 h 6858000"/>
              <a:gd name="connsiteX563" fmla="*/ 5793439 w 7467600"/>
              <a:gd name="connsiteY563" fmla="*/ 2575235 h 6858000"/>
              <a:gd name="connsiteX564" fmla="*/ 5796837 w 7467600"/>
              <a:gd name="connsiteY564" fmla="*/ 2637633 h 6858000"/>
              <a:gd name="connsiteX565" fmla="*/ 5818614 w 7467600"/>
              <a:gd name="connsiteY565" fmla="*/ 2473055 h 6858000"/>
              <a:gd name="connsiteX566" fmla="*/ 5829202 w 7467600"/>
              <a:gd name="connsiteY566" fmla="*/ 1971679 h 6858000"/>
              <a:gd name="connsiteX567" fmla="*/ 5911389 w 7467600"/>
              <a:gd name="connsiteY567" fmla="*/ 1898371 h 6858000"/>
              <a:gd name="connsiteX568" fmla="*/ 6237627 w 7467600"/>
              <a:gd name="connsiteY568" fmla="*/ 2231921 h 6858000"/>
              <a:gd name="connsiteX569" fmla="*/ 5911389 w 7467600"/>
              <a:gd name="connsiteY569" fmla="*/ 1898371 h 6858000"/>
              <a:gd name="connsiteX570" fmla="*/ 6944437 w 7467600"/>
              <a:gd name="connsiteY570" fmla="*/ 1575402 h 6858000"/>
              <a:gd name="connsiteX571" fmla="*/ 6304730 w 7467600"/>
              <a:gd name="connsiteY571" fmla="*/ 1766654 h 6858000"/>
              <a:gd name="connsiteX572" fmla="*/ 6944437 w 7467600"/>
              <a:gd name="connsiteY572" fmla="*/ 1575402 h 6858000"/>
              <a:gd name="connsiteX573" fmla="*/ 7019523 w 7467600"/>
              <a:gd name="connsiteY573" fmla="*/ 1519450 h 6858000"/>
              <a:gd name="connsiteX574" fmla="*/ 6298091 w 7467600"/>
              <a:gd name="connsiteY574" fmla="*/ 1737122 h 6858000"/>
              <a:gd name="connsiteX575" fmla="*/ 7019523 w 7467600"/>
              <a:gd name="connsiteY575" fmla="*/ 1519450 h 6858000"/>
              <a:gd name="connsiteX576" fmla="*/ 2399523 w 7467600"/>
              <a:gd name="connsiteY576" fmla="*/ 1428234 h 6858000"/>
              <a:gd name="connsiteX577" fmla="*/ 2224982 w 7467600"/>
              <a:gd name="connsiteY577" fmla="*/ 1826201 h 6858000"/>
              <a:gd name="connsiteX578" fmla="*/ 2096099 w 7467600"/>
              <a:gd name="connsiteY578" fmla="*/ 2345900 h 6858000"/>
              <a:gd name="connsiteX579" fmla="*/ 2283317 w 7467600"/>
              <a:gd name="connsiteY579" fmla="*/ 1796925 h 6858000"/>
              <a:gd name="connsiteX580" fmla="*/ 2399523 w 7467600"/>
              <a:gd name="connsiteY580" fmla="*/ 1428234 h 6858000"/>
              <a:gd name="connsiteX581" fmla="*/ 2448558 w 7467600"/>
              <a:gd name="connsiteY581" fmla="*/ 1373435 h 6858000"/>
              <a:gd name="connsiteX582" fmla="*/ 2312521 w 7467600"/>
              <a:gd name="connsiteY582" fmla="*/ 1806140 h 6858000"/>
              <a:gd name="connsiteX583" fmla="*/ 2127533 w 7467600"/>
              <a:gd name="connsiteY583" fmla="*/ 2348380 h 6858000"/>
              <a:gd name="connsiteX584" fmla="*/ 2358080 w 7467600"/>
              <a:gd name="connsiteY584" fmla="*/ 1866134 h 6858000"/>
              <a:gd name="connsiteX585" fmla="*/ 2407436 w 7467600"/>
              <a:gd name="connsiteY585" fmla="*/ 1651070 h 6858000"/>
              <a:gd name="connsiteX586" fmla="*/ 2448558 w 7467600"/>
              <a:gd name="connsiteY586" fmla="*/ 1373435 h 6858000"/>
              <a:gd name="connsiteX587" fmla="*/ 278707 w 7467600"/>
              <a:gd name="connsiteY587" fmla="*/ 1352270 h 6858000"/>
              <a:gd name="connsiteX588" fmla="*/ 321570 w 7467600"/>
              <a:gd name="connsiteY588" fmla="*/ 1861610 h 6858000"/>
              <a:gd name="connsiteX589" fmla="*/ 294281 w 7467600"/>
              <a:gd name="connsiteY589" fmla="*/ 1440658 h 6858000"/>
              <a:gd name="connsiteX590" fmla="*/ 278707 w 7467600"/>
              <a:gd name="connsiteY590" fmla="*/ 1352270 h 6858000"/>
              <a:gd name="connsiteX591" fmla="*/ 1423821 w 7467600"/>
              <a:gd name="connsiteY591" fmla="*/ 1351958 h 6858000"/>
              <a:gd name="connsiteX592" fmla="*/ 1638521 w 7467600"/>
              <a:gd name="connsiteY592" fmla="*/ 1908470 h 6858000"/>
              <a:gd name="connsiteX593" fmla="*/ 1754199 w 7467600"/>
              <a:gd name="connsiteY593" fmla="*/ 2149284 h 6858000"/>
              <a:gd name="connsiteX594" fmla="*/ 1908359 w 7467600"/>
              <a:gd name="connsiteY594" fmla="*/ 2364988 h 6858000"/>
              <a:gd name="connsiteX595" fmla="*/ 1647661 w 7467600"/>
              <a:gd name="connsiteY595" fmla="*/ 1825945 h 6858000"/>
              <a:gd name="connsiteX596" fmla="*/ 1423821 w 7467600"/>
              <a:gd name="connsiteY596" fmla="*/ 1351958 h 6858000"/>
              <a:gd name="connsiteX597" fmla="*/ 1431890 w 7467600"/>
              <a:gd name="connsiteY597" fmla="*/ 1306475 h 6858000"/>
              <a:gd name="connsiteX598" fmla="*/ 1507597 w 7467600"/>
              <a:gd name="connsiteY598" fmla="*/ 1446132 h 6858000"/>
              <a:gd name="connsiteX599" fmla="*/ 1674586 w 7467600"/>
              <a:gd name="connsiteY599" fmla="*/ 1813832 h 6858000"/>
              <a:gd name="connsiteX600" fmla="*/ 1815950 w 7467600"/>
              <a:gd name="connsiteY600" fmla="*/ 2128564 h 6858000"/>
              <a:gd name="connsiteX601" fmla="*/ 1984242 w 7467600"/>
              <a:gd name="connsiteY601" fmla="*/ 2430829 h 6858000"/>
              <a:gd name="connsiteX602" fmla="*/ 2014023 w 7467600"/>
              <a:gd name="connsiteY602" fmla="*/ 2450995 h 6858000"/>
              <a:gd name="connsiteX603" fmla="*/ 1747337 w 7467600"/>
              <a:gd name="connsiteY603" fmla="*/ 1855264 h 6858000"/>
              <a:gd name="connsiteX604" fmla="*/ 1533749 w 7467600"/>
              <a:gd name="connsiteY604" fmla="*/ 1478656 h 6858000"/>
              <a:gd name="connsiteX605" fmla="*/ 1431890 w 7467600"/>
              <a:gd name="connsiteY605" fmla="*/ 1306475 h 6858000"/>
              <a:gd name="connsiteX606" fmla="*/ 5052692 w 7467600"/>
              <a:gd name="connsiteY606" fmla="*/ 1292994 h 6858000"/>
              <a:gd name="connsiteX607" fmla="*/ 5200661 w 7467600"/>
              <a:gd name="connsiteY607" fmla="*/ 1635186 h 6858000"/>
              <a:gd name="connsiteX608" fmla="*/ 5297138 w 7467600"/>
              <a:gd name="connsiteY608" fmla="*/ 1906351 h 6858000"/>
              <a:gd name="connsiteX609" fmla="*/ 5052692 w 7467600"/>
              <a:gd name="connsiteY609" fmla="*/ 1292994 h 6858000"/>
              <a:gd name="connsiteX610" fmla="*/ 5009948 w 7467600"/>
              <a:gd name="connsiteY610" fmla="*/ 1273619 h 6858000"/>
              <a:gd name="connsiteX611" fmla="*/ 5121777 w 7467600"/>
              <a:gd name="connsiteY611" fmla="*/ 1654213 h 6858000"/>
              <a:gd name="connsiteX612" fmla="*/ 5293545 w 7467600"/>
              <a:gd name="connsiteY612" fmla="*/ 2072247 h 6858000"/>
              <a:gd name="connsiteX613" fmla="*/ 5294042 w 7467600"/>
              <a:gd name="connsiteY613" fmla="*/ 2065019 h 6858000"/>
              <a:gd name="connsiteX614" fmla="*/ 5171936 w 7467600"/>
              <a:gd name="connsiteY614" fmla="*/ 1647613 h 6858000"/>
              <a:gd name="connsiteX615" fmla="*/ 5009948 w 7467600"/>
              <a:gd name="connsiteY615" fmla="*/ 1273619 h 6858000"/>
              <a:gd name="connsiteX616" fmla="*/ 655236 w 7467600"/>
              <a:gd name="connsiteY616" fmla="*/ 1268632 h 6858000"/>
              <a:gd name="connsiteX617" fmla="*/ 839521 w 7467600"/>
              <a:gd name="connsiteY617" fmla="*/ 1685315 h 6858000"/>
              <a:gd name="connsiteX618" fmla="*/ 1109416 w 7467600"/>
              <a:gd name="connsiteY618" fmla="*/ 2061663 h 6858000"/>
              <a:gd name="connsiteX619" fmla="*/ 1298300 w 7467600"/>
              <a:gd name="connsiteY619" fmla="*/ 2247742 h 6858000"/>
              <a:gd name="connsiteX620" fmla="*/ 1125871 w 7467600"/>
              <a:gd name="connsiteY620" fmla="*/ 1989513 h 6858000"/>
              <a:gd name="connsiteX621" fmla="*/ 981574 w 7467600"/>
              <a:gd name="connsiteY621" fmla="*/ 1783157 h 6858000"/>
              <a:gd name="connsiteX622" fmla="*/ 922198 w 7467600"/>
              <a:gd name="connsiteY622" fmla="*/ 1677437 h 6858000"/>
              <a:gd name="connsiteX623" fmla="*/ 869293 w 7467600"/>
              <a:gd name="connsiteY623" fmla="*/ 1583214 h 6858000"/>
              <a:gd name="connsiteX624" fmla="*/ 751431 w 7467600"/>
              <a:gd name="connsiteY624" fmla="*/ 1405731 h 6858000"/>
              <a:gd name="connsiteX625" fmla="*/ 655236 w 7467600"/>
              <a:gd name="connsiteY625" fmla="*/ 1268632 h 6858000"/>
              <a:gd name="connsiteX626" fmla="*/ 6516292 w 7467600"/>
              <a:gd name="connsiteY626" fmla="*/ 1263064 h 6858000"/>
              <a:gd name="connsiteX627" fmla="*/ 5736320 w 7467600"/>
              <a:gd name="connsiteY627" fmla="*/ 1501803 h 6858000"/>
              <a:gd name="connsiteX628" fmla="*/ 6516292 w 7467600"/>
              <a:gd name="connsiteY628" fmla="*/ 1263064 h 6858000"/>
              <a:gd name="connsiteX629" fmla="*/ 291466 w 7467600"/>
              <a:gd name="connsiteY629" fmla="*/ 1250369 h 6858000"/>
              <a:gd name="connsiteX630" fmla="*/ 323180 w 7467600"/>
              <a:gd name="connsiteY630" fmla="*/ 1435283 h 6858000"/>
              <a:gd name="connsiteX631" fmla="*/ 349381 w 7467600"/>
              <a:gd name="connsiteY631" fmla="*/ 1875041 h 6858000"/>
              <a:gd name="connsiteX632" fmla="*/ 374363 w 7467600"/>
              <a:gd name="connsiteY632" fmla="*/ 1506494 h 6858000"/>
              <a:gd name="connsiteX633" fmla="*/ 302168 w 7467600"/>
              <a:gd name="connsiteY633" fmla="*/ 1274495 h 6858000"/>
              <a:gd name="connsiteX634" fmla="*/ 291466 w 7467600"/>
              <a:gd name="connsiteY634" fmla="*/ 1250369 h 6858000"/>
              <a:gd name="connsiteX635" fmla="*/ 678222 w 7467600"/>
              <a:gd name="connsiteY635" fmla="*/ 1248670 h 6858000"/>
              <a:gd name="connsiteX636" fmla="*/ 775536 w 7467600"/>
              <a:gd name="connsiteY636" fmla="*/ 1388015 h 6858000"/>
              <a:gd name="connsiteX637" fmla="*/ 894529 w 7467600"/>
              <a:gd name="connsiteY637" fmla="*/ 1567739 h 6858000"/>
              <a:gd name="connsiteX638" fmla="*/ 948000 w 7467600"/>
              <a:gd name="connsiteY638" fmla="*/ 1663088 h 6858000"/>
              <a:gd name="connsiteX639" fmla="*/ 1006812 w 7467600"/>
              <a:gd name="connsiteY639" fmla="*/ 1767683 h 6858000"/>
              <a:gd name="connsiteX640" fmla="*/ 1149133 w 7467600"/>
              <a:gd name="connsiteY640" fmla="*/ 1971513 h 6858000"/>
              <a:gd name="connsiteX641" fmla="*/ 1333952 w 7467600"/>
              <a:gd name="connsiteY641" fmla="*/ 2251620 h 6858000"/>
              <a:gd name="connsiteX642" fmla="*/ 1337329 w 7467600"/>
              <a:gd name="connsiteY642" fmla="*/ 2258350 h 6858000"/>
              <a:gd name="connsiteX643" fmla="*/ 1014726 w 7467600"/>
              <a:gd name="connsiteY643" fmla="*/ 1615556 h 6858000"/>
              <a:gd name="connsiteX644" fmla="*/ 678222 w 7467600"/>
              <a:gd name="connsiteY644" fmla="*/ 1248670 h 6858000"/>
              <a:gd name="connsiteX645" fmla="*/ 6691602 w 7467600"/>
              <a:gd name="connsiteY645" fmla="*/ 1140573 h 6858000"/>
              <a:gd name="connsiteX646" fmla="*/ 6571100 w 7467600"/>
              <a:gd name="connsiteY646" fmla="*/ 1183662 h 6858000"/>
              <a:gd name="connsiteX647" fmla="*/ 6241687 w 7467600"/>
              <a:gd name="connsiteY647" fmla="*/ 1257600 h 6858000"/>
              <a:gd name="connsiteX648" fmla="*/ 5693009 w 7467600"/>
              <a:gd name="connsiteY648" fmla="*/ 1478256 h 6858000"/>
              <a:gd name="connsiteX649" fmla="*/ 6548420 w 7467600"/>
              <a:gd name="connsiteY649" fmla="*/ 1214599 h 6858000"/>
              <a:gd name="connsiteX650" fmla="*/ 6605473 w 7467600"/>
              <a:gd name="connsiteY650" fmla="*/ 1184686 h 6858000"/>
              <a:gd name="connsiteX651" fmla="*/ 6691602 w 7467600"/>
              <a:gd name="connsiteY651" fmla="*/ 1140573 h 6858000"/>
              <a:gd name="connsiteX652" fmla="*/ 4002475 w 7467600"/>
              <a:gd name="connsiteY652" fmla="*/ 1037802 h 6858000"/>
              <a:gd name="connsiteX653" fmla="*/ 4000324 w 7467600"/>
              <a:gd name="connsiteY653" fmla="*/ 1039362 h 6858000"/>
              <a:gd name="connsiteX654" fmla="*/ 4002862 w 7467600"/>
              <a:gd name="connsiteY654" fmla="*/ 1042866 h 6858000"/>
              <a:gd name="connsiteX655" fmla="*/ 4002475 w 7467600"/>
              <a:gd name="connsiteY655" fmla="*/ 1037802 h 6858000"/>
              <a:gd name="connsiteX656" fmla="*/ 506322 w 7467600"/>
              <a:gd name="connsiteY656" fmla="*/ 1020997 h 6858000"/>
              <a:gd name="connsiteX657" fmla="*/ 533068 w 7467600"/>
              <a:gd name="connsiteY657" fmla="*/ 1029409 h 6858000"/>
              <a:gd name="connsiteX658" fmla="*/ 1232525 w 7467600"/>
              <a:gd name="connsiteY658" fmla="*/ 1804675 h 6858000"/>
              <a:gd name="connsiteX659" fmla="*/ 1388858 w 7467600"/>
              <a:gd name="connsiteY659" fmla="*/ 2368011 h 6858000"/>
              <a:gd name="connsiteX660" fmla="*/ 1384098 w 7467600"/>
              <a:gd name="connsiteY660" fmla="*/ 2378125 h 6858000"/>
              <a:gd name="connsiteX661" fmla="*/ 1425393 w 7467600"/>
              <a:gd name="connsiteY661" fmla="*/ 2589124 h 6858000"/>
              <a:gd name="connsiteX662" fmla="*/ 1424001 w 7467600"/>
              <a:gd name="connsiteY662" fmla="*/ 2597541 h 6858000"/>
              <a:gd name="connsiteX663" fmla="*/ 2152729 w 7467600"/>
              <a:gd name="connsiteY663" fmla="*/ 2864487 h 6858000"/>
              <a:gd name="connsiteX664" fmla="*/ 2020609 w 7467600"/>
              <a:gd name="connsiteY664" fmla="*/ 2539671 h 6858000"/>
              <a:gd name="connsiteX665" fmla="*/ 2018920 w 7467600"/>
              <a:gd name="connsiteY665" fmla="*/ 2536309 h 6858000"/>
              <a:gd name="connsiteX666" fmla="*/ 1342441 w 7467600"/>
              <a:gd name="connsiteY666" fmla="*/ 1173017 h 6858000"/>
              <a:gd name="connsiteX667" fmla="*/ 1367925 w 7467600"/>
              <a:gd name="connsiteY667" fmla="*/ 1135648 h 6858000"/>
              <a:gd name="connsiteX668" fmla="*/ 1771401 w 7467600"/>
              <a:gd name="connsiteY668" fmla="*/ 1806673 h 6858000"/>
              <a:gd name="connsiteX669" fmla="*/ 1972385 w 7467600"/>
              <a:gd name="connsiteY669" fmla="*/ 2198735 h 6858000"/>
              <a:gd name="connsiteX670" fmla="*/ 2040892 w 7467600"/>
              <a:gd name="connsiteY670" fmla="*/ 2405205 h 6858000"/>
              <a:gd name="connsiteX671" fmla="*/ 2131689 w 7467600"/>
              <a:gd name="connsiteY671" fmla="*/ 1936926 h 6858000"/>
              <a:gd name="connsiteX672" fmla="*/ 2454820 w 7467600"/>
              <a:gd name="connsiteY672" fmla="*/ 1248808 h 6858000"/>
              <a:gd name="connsiteX673" fmla="*/ 2492512 w 7467600"/>
              <a:gd name="connsiteY673" fmla="*/ 1302920 h 6858000"/>
              <a:gd name="connsiteX674" fmla="*/ 2081216 w 7467600"/>
              <a:gd name="connsiteY674" fmla="*/ 2527513 h 6858000"/>
              <a:gd name="connsiteX675" fmla="*/ 2081211 w 7467600"/>
              <a:gd name="connsiteY675" fmla="*/ 2528916 h 6858000"/>
              <a:gd name="connsiteX676" fmla="*/ 2199067 w 7467600"/>
              <a:gd name="connsiteY676" fmla="*/ 2884061 h 6858000"/>
              <a:gd name="connsiteX677" fmla="*/ 3192586 w 7467600"/>
              <a:gd name="connsiteY677" fmla="*/ 3411496 h 6858000"/>
              <a:gd name="connsiteX678" fmla="*/ 3182620 w 7467600"/>
              <a:gd name="connsiteY678" fmla="*/ 3483279 h 6858000"/>
              <a:gd name="connsiteX679" fmla="*/ 2435119 w 7467600"/>
              <a:gd name="connsiteY679" fmla="*/ 3080173 h 6858000"/>
              <a:gd name="connsiteX680" fmla="*/ 2410152 w 7467600"/>
              <a:gd name="connsiteY680" fmla="*/ 3063751 h 6858000"/>
              <a:gd name="connsiteX681" fmla="*/ 2408099 w 7467600"/>
              <a:gd name="connsiteY681" fmla="*/ 3064403 h 6858000"/>
              <a:gd name="connsiteX682" fmla="*/ 2407218 w 7467600"/>
              <a:gd name="connsiteY682" fmla="*/ 3070324 h 6858000"/>
              <a:gd name="connsiteX683" fmla="*/ 2380138 w 7467600"/>
              <a:gd name="connsiteY683" fmla="*/ 3099341 h 6858000"/>
              <a:gd name="connsiteX684" fmla="*/ 1765923 w 7467600"/>
              <a:gd name="connsiteY684" fmla="*/ 3581043 h 6858000"/>
              <a:gd name="connsiteX685" fmla="*/ 1702258 w 7467600"/>
              <a:gd name="connsiteY685" fmla="*/ 3612286 h 6858000"/>
              <a:gd name="connsiteX686" fmla="*/ 1538370 w 7467600"/>
              <a:gd name="connsiteY686" fmla="*/ 3811804 h 6858000"/>
              <a:gd name="connsiteX687" fmla="*/ 542867 w 7467600"/>
              <a:gd name="connsiteY687" fmla="*/ 4944092 h 6858000"/>
              <a:gd name="connsiteX688" fmla="*/ 515800 w 7467600"/>
              <a:gd name="connsiteY688" fmla="*/ 4862180 h 6858000"/>
              <a:gd name="connsiteX689" fmla="*/ 909145 w 7467600"/>
              <a:gd name="connsiteY689" fmla="*/ 4199225 h 6858000"/>
              <a:gd name="connsiteX690" fmla="*/ 1214067 w 7467600"/>
              <a:gd name="connsiteY690" fmla="*/ 3908561 h 6858000"/>
              <a:gd name="connsiteX691" fmla="*/ 640967 w 7467600"/>
              <a:gd name="connsiteY691" fmla="*/ 4105601 h 6858000"/>
              <a:gd name="connsiteX692" fmla="*/ 112563 w 7467600"/>
              <a:gd name="connsiteY692" fmla="*/ 4396952 h 6858000"/>
              <a:gd name="connsiteX693" fmla="*/ 0 w 7467600"/>
              <a:gd name="connsiteY693" fmla="*/ 4466006 h 6858000"/>
              <a:gd name="connsiteX694" fmla="*/ 0 w 7467600"/>
              <a:gd name="connsiteY694" fmla="*/ 4233763 h 6858000"/>
              <a:gd name="connsiteX695" fmla="*/ 36881 w 7467600"/>
              <a:gd name="connsiteY695" fmla="*/ 4200118 h 6858000"/>
              <a:gd name="connsiteX696" fmla="*/ 910534 w 7467600"/>
              <a:gd name="connsiteY696" fmla="*/ 3629753 h 6858000"/>
              <a:gd name="connsiteX697" fmla="*/ 1578717 w 7467600"/>
              <a:gd name="connsiteY697" fmla="*/ 3575982 h 6858000"/>
              <a:gd name="connsiteX698" fmla="*/ 2338780 w 7467600"/>
              <a:gd name="connsiteY698" fmla="*/ 3033725 h 6858000"/>
              <a:gd name="connsiteX699" fmla="*/ 1807991 w 7467600"/>
              <a:gd name="connsiteY699" fmla="*/ 2807184 h 6858000"/>
              <a:gd name="connsiteX700" fmla="*/ 1416358 w 7467600"/>
              <a:gd name="connsiteY700" fmla="*/ 3112571 h 6858000"/>
              <a:gd name="connsiteX701" fmla="*/ 939066 w 7467600"/>
              <a:gd name="connsiteY701" fmla="*/ 3378798 h 6858000"/>
              <a:gd name="connsiteX702" fmla="*/ 115099 w 7467600"/>
              <a:gd name="connsiteY702" fmla="*/ 3607650 h 6858000"/>
              <a:gd name="connsiteX703" fmla="*/ 97284 w 7467600"/>
              <a:gd name="connsiteY703" fmla="*/ 3520393 h 6858000"/>
              <a:gd name="connsiteX704" fmla="*/ 922050 w 7467600"/>
              <a:gd name="connsiteY704" fmla="*/ 3074867 h 6858000"/>
              <a:gd name="connsiteX705" fmla="*/ 1405265 w 7467600"/>
              <a:gd name="connsiteY705" fmla="*/ 3016319 h 6858000"/>
              <a:gd name="connsiteX706" fmla="*/ 1407512 w 7467600"/>
              <a:gd name="connsiteY706" fmla="*/ 3018001 h 6858000"/>
              <a:gd name="connsiteX707" fmla="*/ 1726266 w 7467600"/>
              <a:gd name="connsiteY707" fmla="*/ 2777274 h 6858000"/>
              <a:gd name="connsiteX708" fmla="*/ 625390 w 7467600"/>
              <a:gd name="connsiteY708" fmla="*/ 2514541 h 6858000"/>
              <a:gd name="connsiteX709" fmla="*/ 619799 w 7467600"/>
              <a:gd name="connsiteY709" fmla="*/ 2527180 h 6858000"/>
              <a:gd name="connsiteX710" fmla="*/ 310030 w 7467600"/>
              <a:gd name="connsiteY710" fmla="*/ 2771818 h 6858000"/>
              <a:gd name="connsiteX711" fmla="*/ 173877 w 7467600"/>
              <a:gd name="connsiteY711" fmla="*/ 2937056 h 6858000"/>
              <a:gd name="connsiteX712" fmla="*/ 77889 w 7467600"/>
              <a:gd name="connsiteY712" fmla="*/ 3138440 h 6858000"/>
              <a:gd name="connsiteX713" fmla="*/ 0 w 7467600"/>
              <a:gd name="connsiteY713" fmla="*/ 3271395 h 6858000"/>
              <a:gd name="connsiteX714" fmla="*/ 0 w 7467600"/>
              <a:gd name="connsiteY714" fmla="*/ 3153002 h 6858000"/>
              <a:gd name="connsiteX715" fmla="*/ 2386 w 7467600"/>
              <a:gd name="connsiteY715" fmla="*/ 3149203 h 6858000"/>
              <a:gd name="connsiteX716" fmla="*/ 89753 w 7467600"/>
              <a:gd name="connsiteY716" fmla="*/ 2987702 h 6858000"/>
              <a:gd name="connsiteX717" fmla="*/ 76869 w 7467600"/>
              <a:gd name="connsiteY717" fmla="*/ 3005404 h 6858000"/>
              <a:gd name="connsiteX718" fmla="*/ 32049 w 7467600"/>
              <a:gd name="connsiteY718" fmla="*/ 3065814 h 6858000"/>
              <a:gd name="connsiteX719" fmla="*/ 0 w 7467600"/>
              <a:gd name="connsiteY719" fmla="*/ 3108744 h 6858000"/>
              <a:gd name="connsiteX720" fmla="*/ 0 w 7467600"/>
              <a:gd name="connsiteY720" fmla="*/ 3058059 h 6858000"/>
              <a:gd name="connsiteX721" fmla="*/ 7610 w 7467600"/>
              <a:gd name="connsiteY721" fmla="*/ 3047889 h 6858000"/>
              <a:gd name="connsiteX722" fmla="*/ 52419 w 7467600"/>
              <a:gd name="connsiteY722" fmla="*/ 2987479 h 6858000"/>
              <a:gd name="connsiteX723" fmla="*/ 59142 w 7467600"/>
              <a:gd name="connsiteY723" fmla="*/ 2978488 h 6858000"/>
              <a:gd name="connsiteX724" fmla="*/ 0 w 7467600"/>
              <a:gd name="connsiteY724" fmla="*/ 3015334 h 6858000"/>
              <a:gd name="connsiteX725" fmla="*/ 0 w 7467600"/>
              <a:gd name="connsiteY725" fmla="*/ 2914286 h 6858000"/>
              <a:gd name="connsiteX726" fmla="*/ 36383 w 7467600"/>
              <a:gd name="connsiteY726" fmla="*/ 2901128 h 6858000"/>
              <a:gd name="connsiteX727" fmla="*/ 156329 w 7467600"/>
              <a:gd name="connsiteY727" fmla="*/ 2840533 h 6858000"/>
              <a:gd name="connsiteX728" fmla="*/ 358355 w 7467600"/>
              <a:gd name="connsiteY728" fmla="*/ 2620471 h 6858000"/>
              <a:gd name="connsiteX729" fmla="*/ 510577 w 7467600"/>
              <a:gd name="connsiteY729" fmla="*/ 2501244 h 6858000"/>
              <a:gd name="connsiteX730" fmla="*/ 211967 w 7467600"/>
              <a:gd name="connsiteY730" fmla="*/ 2479171 h 6858000"/>
              <a:gd name="connsiteX731" fmla="*/ 0 w 7467600"/>
              <a:gd name="connsiteY731" fmla="*/ 2476398 h 6858000"/>
              <a:gd name="connsiteX732" fmla="*/ 0 w 7467600"/>
              <a:gd name="connsiteY732" fmla="*/ 2389189 h 6858000"/>
              <a:gd name="connsiteX733" fmla="*/ 103062 w 7467600"/>
              <a:gd name="connsiteY733" fmla="*/ 2389518 h 6858000"/>
              <a:gd name="connsiteX734" fmla="*/ 510734 w 7467600"/>
              <a:gd name="connsiteY734" fmla="*/ 2416201 h 6858000"/>
              <a:gd name="connsiteX735" fmla="*/ 279257 w 7467600"/>
              <a:gd name="connsiteY735" fmla="*/ 2092102 h 6858000"/>
              <a:gd name="connsiteX736" fmla="*/ 65265 w 7467600"/>
              <a:gd name="connsiteY736" fmla="*/ 2006049 h 6858000"/>
              <a:gd name="connsiteX737" fmla="*/ 0 w 7467600"/>
              <a:gd name="connsiteY737" fmla="*/ 1982532 h 6858000"/>
              <a:gd name="connsiteX738" fmla="*/ 0 w 7467600"/>
              <a:gd name="connsiteY738" fmla="*/ 1912789 h 6858000"/>
              <a:gd name="connsiteX739" fmla="*/ 97460 w 7467600"/>
              <a:gd name="connsiteY739" fmla="*/ 1953725 h 6858000"/>
              <a:gd name="connsiteX740" fmla="*/ 221272 w 7467600"/>
              <a:gd name="connsiteY740" fmla="*/ 1980766 h 6858000"/>
              <a:gd name="connsiteX741" fmla="*/ 116765 w 7467600"/>
              <a:gd name="connsiteY741" fmla="*/ 1911033 h 6858000"/>
              <a:gd name="connsiteX742" fmla="*/ 16405 w 7467600"/>
              <a:gd name="connsiteY742" fmla="*/ 1803412 h 6858000"/>
              <a:gd name="connsiteX743" fmla="*/ 0 w 7467600"/>
              <a:gd name="connsiteY743" fmla="*/ 1784777 h 6858000"/>
              <a:gd name="connsiteX744" fmla="*/ 0 w 7467600"/>
              <a:gd name="connsiteY744" fmla="*/ 1740082 h 6858000"/>
              <a:gd name="connsiteX745" fmla="*/ 39394 w 7467600"/>
              <a:gd name="connsiteY745" fmla="*/ 1784856 h 6858000"/>
              <a:gd name="connsiteX746" fmla="*/ 135813 w 7467600"/>
              <a:gd name="connsiteY746" fmla="*/ 1888838 h 6858000"/>
              <a:gd name="connsiteX747" fmla="*/ 242575 w 7467600"/>
              <a:gd name="connsiteY747" fmla="*/ 1958841 h 6858000"/>
              <a:gd name="connsiteX748" fmla="*/ 82197 w 7467600"/>
              <a:gd name="connsiteY748" fmla="*/ 1754826 h 6858000"/>
              <a:gd name="connsiteX749" fmla="*/ 0 w 7467600"/>
              <a:gd name="connsiteY749" fmla="*/ 1679650 h 6858000"/>
              <a:gd name="connsiteX750" fmla="*/ 0 w 7467600"/>
              <a:gd name="connsiteY750" fmla="*/ 1602463 h 6858000"/>
              <a:gd name="connsiteX751" fmla="*/ 84689 w 7467600"/>
              <a:gd name="connsiteY751" fmla="*/ 1677442 h 6858000"/>
              <a:gd name="connsiteX752" fmla="*/ 298437 w 7467600"/>
              <a:gd name="connsiteY752" fmla="*/ 1968019 h 6858000"/>
              <a:gd name="connsiteX753" fmla="*/ 227269 w 7467600"/>
              <a:gd name="connsiteY753" fmla="*/ 1114064 h 6858000"/>
              <a:gd name="connsiteX754" fmla="*/ 248003 w 7467600"/>
              <a:gd name="connsiteY754" fmla="*/ 1089613 h 6858000"/>
              <a:gd name="connsiteX755" fmla="*/ 427020 w 7467600"/>
              <a:gd name="connsiteY755" fmla="*/ 1619803 h 6858000"/>
              <a:gd name="connsiteX756" fmla="*/ 340345 w 7467600"/>
              <a:gd name="connsiteY756" fmla="*/ 2027739 h 6858000"/>
              <a:gd name="connsiteX757" fmla="*/ 360865 w 7467600"/>
              <a:gd name="connsiteY757" fmla="*/ 2044827 h 6858000"/>
              <a:gd name="connsiteX758" fmla="*/ 560414 w 7467600"/>
              <a:gd name="connsiteY758" fmla="*/ 2421457 h 6858000"/>
              <a:gd name="connsiteX759" fmla="*/ 1359703 w 7467600"/>
              <a:gd name="connsiteY759" fmla="*/ 2578554 h 6858000"/>
              <a:gd name="connsiteX760" fmla="*/ 1359422 w 7467600"/>
              <a:gd name="connsiteY760" fmla="*/ 2577994 h 6858000"/>
              <a:gd name="connsiteX761" fmla="*/ 828701 w 7467600"/>
              <a:gd name="connsiteY761" fmla="*/ 1839520 h 6858000"/>
              <a:gd name="connsiteX762" fmla="*/ 494427 w 7467600"/>
              <a:gd name="connsiteY762" fmla="*/ 1092333 h 6858000"/>
              <a:gd name="connsiteX763" fmla="*/ 506322 w 7467600"/>
              <a:gd name="connsiteY763" fmla="*/ 1020997 h 6858000"/>
              <a:gd name="connsiteX764" fmla="*/ 4570198 w 7467600"/>
              <a:gd name="connsiteY764" fmla="*/ 978081 h 6858000"/>
              <a:gd name="connsiteX765" fmla="*/ 4523691 w 7467600"/>
              <a:gd name="connsiteY765" fmla="*/ 1127776 h 6858000"/>
              <a:gd name="connsiteX766" fmla="*/ 4509875 w 7467600"/>
              <a:gd name="connsiteY766" fmla="*/ 1167552 h 6858000"/>
              <a:gd name="connsiteX767" fmla="*/ 4478168 w 7467600"/>
              <a:gd name="connsiteY767" fmla="*/ 1260735 h 6858000"/>
              <a:gd name="connsiteX768" fmla="*/ 4409309 w 7467600"/>
              <a:gd name="connsiteY768" fmla="*/ 1666996 h 6858000"/>
              <a:gd name="connsiteX769" fmla="*/ 4370031 w 7467600"/>
              <a:gd name="connsiteY769" fmla="*/ 1955666 h 6858000"/>
              <a:gd name="connsiteX770" fmla="*/ 4570198 w 7467600"/>
              <a:gd name="connsiteY770" fmla="*/ 978081 h 6858000"/>
              <a:gd name="connsiteX771" fmla="*/ 4557898 w 7467600"/>
              <a:gd name="connsiteY771" fmla="*/ 900011 h 6858000"/>
              <a:gd name="connsiteX772" fmla="*/ 4344840 w 7467600"/>
              <a:gd name="connsiteY772" fmla="*/ 1922038 h 6858000"/>
              <a:gd name="connsiteX773" fmla="*/ 4378710 w 7467600"/>
              <a:gd name="connsiteY773" fmla="*/ 1665516 h 6858000"/>
              <a:gd name="connsiteX774" fmla="*/ 4448798 w 7467600"/>
              <a:gd name="connsiteY774" fmla="*/ 1253024 h 6858000"/>
              <a:gd name="connsiteX775" fmla="*/ 4480315 w 7467600"/>
              <a:gd name="connsiteY775" fmla="*/ 1158454 h 6858000"/>
              <a:gd name="connsiteX776" fmla="*/ 4494133 w 7467600"/>
              <a:gd name="connsiteY776" fmla="*/ 1118676 h 6858000"/>
              <a:gd name="connsiteX777" fmla="*/ 4557898 w 7467600"/>
              <a:gd name="connsiteY777" fmla="*/ 900011 h 6858000"/>
              <a:gd name="connsiteX778" fmla="*/ 5870151 w 7467600"/>
              <a:gd name="connsiteY778" fmla="*/ 898890 h 6858000"/>
              <a:gd name="connsiteX779" fmla="*/ 5861335 w 7467600"/>
              <a:gd name="connsiteY779" fmla="*/ 899177 h 6858000"/>
              <a:gd name="connsiteX780" fmla="*/ 5843702 w 7467600"/>
              <a:gd name="connsiteY780" fmla="*/ 899748 h 6858000"/>
              <a:gd name="connsiteX781" fmla="*/ 5651107 w 7467600"/>
              <a:gd name="connsiteY781" fmla="*/ 920306 h 6858000"/>
              <a:gd name="connsiteX782" fmla="*/ 5459407 w 7467600"/>
              <a:gd name="connsiteY782" fmla="*/ 940975 h 6858000"/>
              <a:gd name="connsiteX783" fmla="*/ 5374846 w 7467600"/>
              <a:gd name="connsiteY783" fmla="*/ 941988 h 6858000"/>
              <a:gd name="connsiteX784" fmla="*/ 5256105 w 7467600"/>
              <a:gd name="connsiteY784" fmla="*/ 945632 h 6858000"/>
              <a:gd name="connsiteX785" fmla="*/ 5107071 w 7467600"/>
              <a:gd name="connsiteY785" fmla="*/ 969720 h 6858000"/>
              <a:gd name="connsiteX786" fmla="*/ 4998681 w 7467600"/>
              <a:gd name="connsiteY786" fmla="*/ 988771 h 6858000"/>
              <a:gd name="connsiteX787" fmla="*/ 5870151 w 7467600"/>
              <a:gd name="connsiteY787" fmla="*/ 898890 h 6858000"/>
              <a:gd name="connsiteX788" fmla="*/ 5504425 w 7467600"/>
              <a:gd name="connsiteY788" fmla="*/ 848067 h 6858000"/>
              <a:gd name="connsiteX789" fmla="*/ 4968849 w 7467600"/>
              <a:gd name="connsiteY789" fmla="*/ 962318 h 6858000"/>
              <a:gd name="connsiteX790" fmla="*/ 5104039 w 7467600"/>
              <a:gd name="connsiteY790" fmla="*/ 940634 h 6858000"/>
              <a:gd name="connsiteX791" fmla="*/ 5256311 w 7467600"/>
              <a:gd name="connsiteY791" fmla="*/ 916490 h 6858000"/>
              <a:gd name="connsiteX792" fmla="*/ 5377381 w 7467600"/>
              <a:gd name="connsiteY792" fmla="*/ 912671 h 6858000"/>
              <a:gd name="connsiteX793" fmla="*/ 5460148 w 7467600"/>
              <a:gd name="connsiteY793" fmla="*/ 911442 h 6858000"/>
              <a:gd name="connsiteX794" fmla="*/ 5648971 w 7467600"/>
              <a:gd name="connsiteY794" fmla="*/ 891331 h 6858000"/>
              <a:gd name="connsiteX795" fmla="*/ 5844807 w 7467600"/>
              <a:gd name="connsiteY795" fmla="*/ 870718 h 6858000"/>
              <a:gd name="connsiteX796" fmla="*/ 5862975 w 7467600"/>
              <a:gd name="connsiteY796" fmla="*/ 869756 h 6858000"/>
              <a:gd name="connsiteX797" fmla="*/ 5920887 w 7467600"/>
              <a:gd name="connsiteY797" fmla="*/ 865929 h 6858000"/>
              <a:gd name="connsiteX798" fmla="*/ 5504425 w 7467600"/>
              <a:gd name="connsiteY798" fmla="*/ 848067 h 6858000"/>
              <a:gd name="connsiteX799" fmla="*/ 3607114 w 7467600"/>
              <a:gd name="connsiteY799" fmla="*/ 467441 h 6858000"/>
              <a:gd name="connsiteX800" fmla="*/ 3296242 w 7467600"/>
              <a:gd name="connsiteY800" fmla="*/ 807991 h 6858000"/>
              <a:gd name="connsiteX801" fmla="*/ 3174674 w 7467600"/>
              <a:gd name="connsiteY801" fmla="*/ 919759 h 6858000"/>
              <a:gd name="connsiteX802" fmla="*/ 3042978 w 7467600"/>
              <a:gd name="connsiteY802" fmla="*/ 1054894 h 6858000"/>
              <a:gd name="connsiteX803" fmla="*/ 2968914 w 7467600"/>
              <a:gd name="connsiteY803" fmla="*/ 1133756 h 6858000"/>
              <a:gd name="connsiteX804" fmla="*/ 3103823 w 7467600"/>
              <a:gd name="connsiteY804" fmla="*/ 1026814 h 6858000"/>
              <a:gd name="connsiteX805" fmla="*/ 3607114 w 7467600"/>
              <a:gd name="connsiteY805" fmla="*/ 467441 h 6858000"/>
              <a:gd name="connsiteX806" fmla="*/ 3744487 w 7467600"/>
              <a:gd name="connsiteY806" fmla="*/ 383136 h 6858000"/>
              <a:gd name="connsiteX807" fmla="*/ 3970213 w 7467600"/>
              <a:gd name="connsiteY807" fmla="*/ 995559 h 6858000"/>
              <a:gd name="connsiteX808" fmla="*/ 3744487 w 7467600"/>
              <a:gd name="connsiteY808" fmla="*/ 383136 h 6858000"/>
              <a:gd name="connsiteX809" fmla="*/ 3624562 w 7467600"/>
              <a:gd name="connsiteY809" fmla="*/ 367041 h 6858000"/>
              <a:gd name="connsiteX810" fmla="*/ 3489712 w 7467600"/>
              <a:gd name="connsiteY810" fmla="*/ 485386 h 6858000"/>
              <a:gd name="connsiteX811" fmla="*/ 3182994 w 7467600"/>
              <a:gd name="connsiteY811" fmla="*/ 828265 h 6858000"/>
              <a:gd name="connsiteX812" fmla="*/ 2892114 w 7467600"/>
              <a:gd name="connsiteY812" fmla="*/ 1172635 h 6858000"/>
              <a:gd name="connsiteX813" fmla="*/ 3021459 w 7467600"/>
              <a:gd name="connsiteY813" fmla="*/ 1035385 h 6858000"/>
              <a:gd name="connsiteX814" fmla="*/ 3153873 w 7467600"/>
              <a:gd name="connsiteY814" fmla="*/ 898971 h 6858000"/>
              <a:gd name="connsiteX815" fmla="*/ 3276511 w 7467600"/>
              <a:gd name="connsiteY815" fmla="*/ 786423 h 6858000"/>
              <a:gd name="connsiteX816" fmla="*/ 3584154 w 7467600"/>
              <a:gd name="connsiteY816" fmla="*/ 448218 h 6858000"/>
              <a:gd name="connsiteX817" fmla="*/ 3624562 w 7467600"/>
              <a:gd name="connsiteY817" fmla="*/ 367041 h 6858000"/>
              <a:gd name="connsiteX818" fmla="*/ 3766672 w 7467600"/>
              <a:gd name="connsiteY818" fmla="*/ 359429 h 6858000"/>
              <a:gd name="connsiteX819" fmla="*/ 3996338 w 7467600"/>
              <a:gd name="connsiteY819" fmla="*/ 968237 h 6858000"/>
              <a:gd name="connsiteX820" fmla="*/ 3766672 w 7467600"/>
              <a:gd name="connsiteY820" fmla="*/ 359429 h 6858000"/>
              <a:gd name="connsiteX821" fmla="*/ 5805386 w 7467600"/>
              <a:gd name="connsiteY821" fmla="*/ 239240 h 6858000"/>
              <a:gd name="connsiteX822" fmla="*/ 5736947 w 7467600"/>
              <a:gd name="connsiteY822" fmla="*/ 261367 h 6858000"/>
              <a:gd name="connsiteX823" fmla="*/ 5427012 w 7467600"/>
              <a:gd name="connsiteY823" fmla="*/ 311272 h 6858000"/>
              <a:gd name="connsiteX824" fmla="*/ 5147818 w 7467600"/>
              <a:gd name="connsiteY824" fmla="*/ 322112 h 6858000"/>
              <a:gd name="connsiteX825" fmla="*/ 5060854 w 7467600"/>
              <a:gd name="connsiteY825" fmla="*/ 311882 h 6858000"/>
              <a:gd name="connsiteX826" fmla="*/ 4945989 w 7467600"/>
              <a:gd name="connsiteY826" fmla="*/ 300516 h 6858000"/>
              <a:gd name="connsiteX827" fmla="*/ 5410479 w 7467600"/>
              <a:gd name="connsiteY827" fmla="*/ 348434 h 6858000"/>
              <a:gd name="connsiteX828" fmla="*/ 5805386 w 7467600"/>
              <a:gd name="connsiteY828" fmla="*/ 239240 h 6858000"/>
              <a:gd name="connsiteX829" fmla="*/ 5905192 w 7467600"/>
              <a:gd name="connsiteY829" fmla="*/ 163079 h 6858000"/>
              <a:gd name="connsiteX830" fmla="*/ 5865655 w 7467600"/>
              <a:gd name="connsiteY830" fmla="*/ 171901 h 6858000"/>
              <a:gd name="connsiteX831" fmla="*/ 5259740 w 7467600"/>
              <a:gd name="connsiteY831" fmla="*/ 257013 h 6858000"/>
              <a:gd name="connsiteX832" fmla="*/ 5208466 w 7467600"/>
              <a:gd name="connsiteY832" fmla="*/ 257550 h 6858000"/>
              <a:gd name="connsiteX833" fmla="*/ 4980204 w 7467600"/>
              <a:gd name="connsiteY833" fmla="*/ 271903 h 6858000"/>
              <a:gd name="connsiteX834" fmla="*/ 5068068 w 7467600"/>
              <a:gd name="connsiteY834" fmla="*/ 282244 h 6858000"/>
              <a:gd name="connsiteX835" fmla="*/ 5153231 w 7467600"/>
              <a:gd name="connsiteY835" fmla="*/ 292240 h 6858000"/>
              <a:gd name="connsiteX836" fmla="*/ 5426491 w 7467600"/>
              <a:gd name="connsiteY836" fmla="*/ 281128 h 6858000"/>
              <a:gd name="connsiteX837" fmla="*/ 5731212 w 7467600"/>
              <a:gd name="connsiteY837" fmla="*/ 231951 h 6858000"/>
              <a:gd name="connsiteX838" fmla="*/ 5905192 w 7467600"/>
              <a:gd name="connsiteY838" fmla="*/ 163079 h 6858000"/>
              <a:gd name="connsiteX839" fmla="*/ 5944437 w 7467600"/>
              <a:gd name="connsiteY839" fmla="*/ 113829 h 6858000"/>
              <a:gd name="connsiteX840" fmla="*/ 5825032 w 7467600"/>
              <a:gd name="connsiteY840" fmla="*/ 146405 h 6858000"/>
              <a:gd name="connsiteX841" fmla="*/ 4955599 w 7467600"/>
              <a:gd name="connsiteY841" fmla="*/ 247008 h 6858000"/>
              <a:gd name="connsiteX842" fmla="*/ 5210104 w 7467600"/>
              <a:gd name="connsiteY842" fmla="*/ 228123 h 6858000"/>
              <a:gd name="connsiteX843" fmla="*/ 5261015 w 7467600"/>
              <a:gd name="connsiteY843" fmla="*/ 227087 h 6858000"/>
              <a:gd name="connsiteX844" fmla="*/ 5861181 w 7467600"/>
              <a:gd name="connsiteY844" fmla="*/ 143093 h 6858000"/>
              <a:gd name="connsiteX845" fmla="*/ 5961252 w 7467600"/>
              <a:gd name="connsiteY845" fmla="*/ 114820 h 6858000"/>
              <a:gd name="connsiteX846" fmla="*/ 5944437 w 7467600"/>
              <a:gd name="connsiteY846" fmla="*/ 113829 h 6858000"/>
              <a:gd name="connsiteX847" fmla="*/ 3882765 w 7467600"/>
              <a:gd name="connsiteY847" fmla="*/ 0 h 6858000"/>
              <a:gd name="connsiteX848" fmla="*/ 3995099 w 7467600"/>
              <a:gd name="connsiteY848" fmla="*/ 0 h 6858000"/>
              <a:gd name="connsiteX849" fmla="*/ 4163818 w 7467600"/>
              <a:gd name="connsiteY849" fmla="*/ 234104 h 6858000"/>
              <a:gd name="connsiteX850" fmla="*/ 4172099 w 7467600"/>
              <a:gd name="connsiteY850" fmla="*/ 234207 h 6858000"/>
              <a:gd name="connsiteX851" fmla="*/ 4784282 w 7467600"/>
              <a:gd name="connsiteY851" fmla="*/ 276561 h 6858000"/>
              <a:gd name="connsiteX852" fmla="*/ 4801687 w 7467600"/>
              <a:gd name="connsiteY852" fmla="*/ 267764 h 6858000"/>
              <a:gd name="connsiteX853" fmla="*/ 6082788 w 7467600"/>
              <a:gd name="connsiteY853" fmla="*/ 64119 h 6858000"/>
              <a:gd name="connsiteX854" fmla="*/ 6099442 w 7467600"/>
              <a:gd name="connsiteY854" fmla="*/ 82568 h 6858000"/>
              <a:gd name="connsiteX855" fmla="*/ 4804137 w 7467600"/>
              <a:gd name="connsiteY855" fmla="*/ 320931 h 6858000"/>
              <a:gd name="connsiteX856" fmla="*/ 4227047 w 7467600"/>
              <a:gd name="connsiteY856" fmla="*/ 313415 h 6858000"/>
              <a:gd name="connsiteX857" fmla="*/ 4346041 w 7467600"/>
              <a:gd name="connsiteY857" fmla="*/ 456086 h 6858000"/>
              <a:gd name="connsiteX858" fmla="*/ 4870967 w 7467600"/>
              <a:gd name="connsiteY858" fmla="*/ 963061 h 6858000"/>
              <a:gd name="connsiteX859" fmla="*/ 4889647 w 7467600"/>
              <a:gd name="connsiteY859" fmla="*/ 957147 h 6858000"/>
              <a:gd name="connsiteX860" fmla="*/ 5422504 w 7467600"/>
              <a:gd name="connsiteY860" fmla="*/ 805191 h 6858000"/>
              <a:gd name="connsiteX861" fmla="*/ 6087656 w 7467600"/>
              <a:gd name="connsiteY861" fmla="*/ 826703 h 6858000"/>
              <a:gd name="connsiteX862" fmla="*/ 6058717 w 7467600"/>
              <a:gd name="connsiteY862" fmla="*/ 865992 h 6858000"/>
              <a:gd name="connsiteX863" fmla="*/ 4974153 w 7467600"/>
              <a:gd name="connsiteY863" fmla="*/ 1045456 h 6858000"/>
              <a:gd name="connsiteX864" fmla="*/ 5627835 w 7467600"/>
              <a:gd name="connsiteY864" fmla="*/ 1472077 h 6858000"/>
              <a:gd name="connsiteX865" fmla="*/ 5629817 w 7467600"/>
              <a:gd name="connsiteY865" fmla="*/ 1471412 h 6858000"/>
              <a:gd name="connsiteX866" fmla="*/ 5634124 w 7467600"/>
              <a:gd name="connsiteY866" fmla="*/ 1470572 h 6858000"/>
              <a:gd name="connsiteX867" fmla="*/ 5755832 w 7467600"/>
              <a:gd name="connsiteY867" fmla="*/ 1383886 h 6858000"/>
              <a:gd name="connsiteX868" fmla="*/ 6014186 w 7467600"/>
              <a:gd name="connsiteY868" fmla="*/ 1279799 h 6858000"/>
              <a:gd name="connsiteX869" fmla="*/ 6901619 w 7467600"/>
              <a:gd name="connsiteY869" fmla="*/ 1047874 h 6858000"/>
              <a:gd name="connsiteX870" fmla="*/ 6931566 w 7467600"/>
              <a:gd name="connsiteY870" fmla="*/ 1062034 h 6858000"/>
              <a:gd name="connsiteX871" fmla="*/ 5790982 w 7467600"/>
              <a:gd name="connsiteY871" fmla="*/ 1561380 h 6858000"/>
              <a:gd name="connsiteX872" fmla="*/ 6188971 w 7467600"/>
              <a:gd name="connsiteY872" fmla="*/ 1755168 h 6858000"/>
              <a:gd name="connsiteX873" fmla="*/ 6202446 w 7467600"/>
              <a:gd name="connsiteY873" fmla="*/ 1752268 h 6858000"/>
              <a:gd name="connsiteX874" fmla="*/ 7179560 w 7467600"/>
              <a:gd name="connsiteY874" fmla="*/ 1467551 h 6858000"/>
              <a:gd name="connsiteX875" fmla="*/ 7158730 w 7467600"/>
              <a:gd name="connsiteY875" fmla="*/ 1507835 h 6858000"/>
              <a:gd name="connsiteX876" fmla="*/ 6326959 w 7467600"/>
              <a:gd name="connsiteY876" fmla="*/ 1817686 h 6858000"/>
              <a:gd name="connsiteX877" fmla="*/ 6537433 w 7467600"/>
              <a:gd name="connsiteY877" fmla="*/ 1907790 h 6858000"/>
              <a:gd name="connsiteX878" fmla="*/ 6550221 w 7467600"/>
              <a:gd name="connsiteY878" fmla="*/ 1910729 h 6858000"/>
              <a:gd name="connsiteX879" fmla="*/ 6964438 w 7467600"/>
              <a:gd name="connsiteY879" fmla="*/ 2209505 h 6858000"/>
              <a:gd name="connsiteX880" fmla="*/ 7367862 w 7467600"/>
              <a:gd name="connsiteY880" fmla="*/ 2806833 h 6858000"/>
              <a:gd name="connsiteX881" fmla="*/ 7364329 w 7467600"/>
              <a:gd name="connsiteY881" fmla="*/ 2826907 h 6858000"/>
              <a:gd name="connsiteX882" fmla="*/ 7290545 w 7467600"/>
              <a:gd name="connsiteY882" fmla="*/ 2850663 h 6858000"/>
              <a:gd name="connsiteX883" fmla="*/ 6472036 w 7467600"/>
              <a:gd name="connsiteY883" fmla="*/ 1959003 h 6858000"/>
              <a:gd name="connsiteX884" fmla="*/ 5792897 w 7467600"/>
              <a:gd name="connsiteY884" fmla="*/ 1647747 h 6858000"/>
              <a:gd name="connsiteX885" fmla="*/ 5842751 w 7467600"/>
              <a:gd name="connsiteY885" fmla="*/ 1816112 h 6858000"/>
              <a:gd name="connsiteX886" fmla="*/ 5847424 w 7467600"/>
              <a:gd name="connsiteY886" fmla="*/ 1815776 h 6858000"/>
              <a:gd name="connsiteX887" fmla="*/ 6399821 w 7467600"/>
              <a:gd name="connsiteY887" fmla="*/ 2344799 h 6858000"/>
              <a:gd name="connsiteX888" fmla="*/ 6323232 w 7467600"/>
              <a:gd name="connsiteY888" fmla="*/ 2389634 h 6858000"/>
              <a:gd name="connsiteX889" fmla="*/ 5942958 w 7467600"/>
              <a:gd name="connsiteY889" fmla="*/ 2077708 h 6858000"/>
              <a:gd name="connsiteX890" fmla="*/ 5921559 w 7467600"/>
              <a:gd name="connsiteY890" fmla="*/ 2378596 h 6858000"/>
              <a:gd name="connsiteX891" fmla="*/ 5817651 w 7467600"/>
              <a:gd name="connsiteY891" fmla="*/ 3023919 h 6858000"/>
              <a:gd name="connsiteX892" fmla="*/ 5729634 w 7467600"/>
              <a:gd name="connsiteY892" fmla="*/ 3051849 h 6858000"/>
              <a:gd name="connsiteX893" fmla="*/ 5611018 w 7467600"/>
              <a:gd name="connsiteY893" fmla="*/ 2316769 h 6858000"/>
              <a:gd name="connsiteX894" fmla="*/ 5687608 w 7467600"/>
              <a:gd name="connsiteY894" fmla="*/ 2039972 h 6858000"/>
              <a:gd name="connsiteX895" fmla="*/ 5657554 w 7467600"/>
              <a:gd name="connsiteY895" fmla="*/ 1576445 h 6858000"/>
              <a:gd name="connsiteX896" fmla="*/ 5150475 w 7467600"/>
              <a:gd name="connsiteY896" fmla="*/ 1274012 h 6858000"/>
              <a:gd name="connsiteX897" fmla="*/ 5349142 w 7467600"/>
              <a:gd name="connsiteY897" fmla="*/ 2204405 h 6858000"/>
              <a:gd name="connsiteX898" fmla="*/ 5262214 w 7467600"/>
              <a:gd name="connsiteY898" fmla="*/ 2233836 h 6858000"/>
              <a:gd name="connsiteX899" fmla="*/ 4981539 w 7467600"/>
              <a:gd name="connsiteY899" fmla="*/ 1542201 h 6858000"/>
              <a:gd name="connsiteX900" fmla="*/ 4958461 w 7467600"/>
              <a:gd name="connsiteY900" fmla="*/ 1136957 h 6858000"/>
              <a:gd name="connsiteX901" fmla="*/ 4655015 w 7467600"/>
              <a:gd name="connsiteY901" fmla="*/ 891426 h 6858000"/>
              <a:gd name="connsiteX902" fmla="*/ 4348002 w 7467600"/>
              <a:gd name="connsiteY902" fmla="*/ 2205895 h 6858000"/>
              <a:gd name="connsiteX903" fmla="*/ 4262250 w 7467600"/>
              <a:gd name="connsiteY903" fmla="*/ 2219972 h 6858000"/>
              <a:gd name="connsiteX904" fmla="*/ 4550611 w 7467600"/>
              <a:gd name="connsiteY904" fmla="*/ 817540 h 6858000"/>
              <a:gd name="connsiteX905" fmla="*/ 4564418 w 7467600"/>
              <a:gd name="connsiteY905" fmla="*/ 808293 h 6858000"/>
              <a:gd name="connsiteX906" fmla="*/ 4266388 w 7467600"/>
              <a:gd name="connsiteY906" fmla="*/ 500083 h 6858000"/>
              <a:gd name="connsiteX907" fmla="*/ 4032842 w 7467600"/>
              <a:gd name="connsiteY907" fmla="*/ 211809 h 6858000"/>
              <a:gd name="connsiteX908" fmla="*/ 3882765 w 7467600"/>
              <a:gd name="connsiteY908" fmla="*/ 0 h 6858000"/>
              <a:gd name="connsiteX909" fmla="*/ 3721337 w 7467600"/>
              <a:gd name="connsiteY909" fmla="*/ 0 h 6858000"/>
              <a:gd name="connsiteX910" fmla="*/ 3797544 w 7467600"/>
              <a:gd name="connsiteY910" fmla="*/ 0 h 6858000"/>
              <a:gd name="connsiteX911" fmla="*/ 3775734 w 7467600"/>
              <a:gd name="connsiteY911" fmla="*/ 95131 h 6858000"/>
              <a:gd name="connsiteX912" fmla="*/ 3724807 w 7467600"/>
              <a:gd name="connsiteY912" fmla="*/ 272257 h 6858000"/>
              <a:gd name="connsiteX913" fmla="*/ 3726844 w 7467600"/>
              <a:gd name="connsiteY913" fmla="*/ 282988 h 6858000"/>
              <a:gd name="connsiteX914" fmla="*/ 3742664 w 7467600"/>
              <a:gd name="connsiteY914" fmla="*/ 279918 h 6858000"/>
              <a:gd name="connsiteX915" fmla="*/ 4103910 w 7467600"/>
              <a:gd name="connsiteY915" fmla="*/ 1161917 h 6858000"/>
              <a:gd name="connsiteX916" fmla="*/ 4020269 w 7467600"/>
              <a:gd name="connsiteY916" fmla="*/ 1200406 h 6858000"/>
              <a:gd name="connsiteX917" fmla="*/ 3674882 w 7467600"/>
              <a:gd name="connsiteY917" fmla="*/ 488524 h 6858000"/>
              <a:gd name="connsiteX918" fmla="*/ 3132682 w 7467600"/>
              <a:gd name="connsiteY918" fmla="*/ 1072284 h 6858000"/>
              <a:gd name="connsiteX919" fmla="*/ 2716346 w 7467600"/>
              <a:gd name="connsiteY919" fmla="*/ 1276376 h 6858000"/>
              <a:gd name="connsiteX920" fmla="*/ 2716772 w 7467600"/>
              <a:gd name="connsiteY920" fmla="*/ 1255462 h 6858000"/>
              <a:gd name="connsiteX921" fmla="*/ 3471096 w 7467600"/>
              <a:gd name="connsiteY921" fmla="*/ 437072 h 6858000"/>
              <a:gd name="connsiteX922" fmla="*/ 3639057 w 7467600"/>
              <a:gd name="connsiteY922" fmla="*/ 286334 h 6858000"/>
              <a:gd name="connsiteX923" fmla="*/ 3640309 w 7467600"/>
              <a:gd name="connsiteY923" fmla="*/ 284664 h 6858000"/>
              <a:gd name="connsiteX924" fmla="*/ 3646022 w 7467600"/>
              <a:gd name="connsiteY924" fmla="*/ 276711 h 6858000"/>
              <a:gd name="connsiteX925" fmla="*/ 3707943 w 7467600"/>
              <a:gd name="connsiteY925" fmla="*/ 65958 h 6858000"/>
              <a:gd name="connsiteX926" fmla="*/ 3721337 w 7467600"/>
              <a:gd name="connsiteY926" fmla="*/ 0 h 6858000"/>
              <a:gd name="connsiteX927" fmla="*/ 2867960 w 7467600"/>
              <a:gd name="connsiteY927" fmla="*/ 0 h 6858000"/>
              <a:gd name="connsiteX928" fmla="*/ 2926351 w 7467600"/>
              <a:gd name="connsiteY928" fmla="*/ 0 h 6858000"/>
              <a:gd name="connsiteX929" fmla="*/ 2902823 w 7467600"/>
              <a:gd name="connsiteY929" fmla="*/ 262929 h 6858000"/>
              <a:gd name="connsiteX930" fmla="*/ 2940663 w 7467600"/>
              <a:gd name="connsiteY930" fmla="*/ 140884 h 6858000"/>
              <a:gd name="connsiteX931" fmla="*/ 2947039 w 7467600"/>
              <a:gd name="connsiteY931" fmla="*/ 122524 h 6858000"/>
              <a:gd name="connsiteX932" fmla="*/ 2984316 w 7467600"/>
              <a:gd name="connsiteY932" fmla="*/ 0 h 6858000"/>
              <a:gd name="connsiteX933" fmla="*/ 3016114 w 7467600"/>
              <a:gd name="connsiteY933" fmla="*/ 0 h 6858000"/>
              <a:gd name="connsiteX934" fmla="*/ 2979949 w 7467600"/>
              <a:gd name="connsiteY934" fmla="*/ 119274 h 6858000"/>
              <a:gd name="connsiteX935" fmla="*/ 3023879 w 7467600"/>
              <a:gd name="connsiteY935" fmla="*/ 0 h 6858000"/>
              <a:gd name="connsiteX936" fmla="*/ 3105400 w 7467600"/>
              <a:gd name="connsiteY936" fmla="*/ 0 h 6858000"/>
              <a:gd name="connsiteX937" fmla="*/ 3094669 w 7467600"/>
              <a:gd name="connsiteY937" fmla="*/ 30308 h 6858000"/>
              <a:gd name="connsiteX938" fmla="*/ 2901945 w 7467600"/>
              <a:gd name="connsiteY938" fmla="*/ 466538 h 6858000"/>
              <a:gd name="connsiteX939" fmla="*/ 2815209 w 7467600"/>
              <a:gd name="connsiteY939" fmla="*/ 497361 h 6858000"/>
              <a:gd name="connsiteX940" fmla="*/ 2844845 w 7467600"/>
              <a:gd name="connsiteY940" fmla="*/ 127638 h 6858000"/>
              <a:gd name="connsiteX941" fmla="*/ 2867960 w 7467600"/>
              <a:gd name="connsiteY941" fmla="*/ 0 h 6858000"/>
              <a:gd name="connsiteX942" fmla="*/ 1057230 w 7467600"/>
              <a:gd name="connsiteY942" fmla="*/ 0 h 6858000"/>
              <a:gd name="connsiteX943" fmla="*/ 1111003 w 7467600"/>
              <a:gd name="connsiteY943" fmla="*/ 0 h 6858000"/>
              <a:gd name="connsiteX944" fmla="*/ 1125553 w 7467600"/>
              <a:gd name="connsiteY944" fmla="*/ 52588 h 6858000"/>
              <a:gd name="connsiteX945" fmla="*/ 1304276 w 7467600"/>
              <a:gd name="connsiteY945" fmla="*/ 476275 h 6858000"/>
              <a:gd name="connsiteX946" fmla="*/ 1492066 w 7467600"/>
              <a:gd name="connsiteY946" fmla="*/ 886333 h 6858000"/>
              <a:gd name="connsiteX947" fmla="*/ 1423698 w 7467600"/>
              <a:gd name="connsiteY947" fmla="*/ 710817 h 6858000"/>
              <a:gd name="connsiteX948" fmla="*/ 1357609 w 7467600"/>
              <a:gd name="connsiteY948" fmla="*/ 532892 h 6858000"/>
              <a:gd name="connsiteX949" fmla="*/ 1309550 w 7467600"/>
              <a:gd name="connsiteY949" fmla="*/ 374031 h 6858000"/>
              <a:gd name="connsiteX950" fmla="*/ 1193673 w 7467600"/>
              <a:gd name="connsiteY950" fmla="*/ 49533 h 6858000"/>
              <a:gd name="connsiteX951" fmla="*/ 1164391 w 7467600"/>
              <a:gd name="connsiteY951" fmla="*/ 0 h 6858000"/>
              <a:gd name="connsiteX952" fmla="*/ 1200666 w 7467600"/>
              <a:gd name="connsiteY952" fmla="*/ 0 h 6858000"/>
              <a:gd name="connsiteX953" fmla="*/ 1223408 w 7467600"/>
              <a:gd name="connsiteY953" fmla="*/ 38996 h 6858000"/>
              <a:gd name="connsiteX954" fmla="*/ 1339635 w 7467600"/>
              <a:gd name="connsiteY954" fmla="*/ 365517 h 6858000"/>
              <a:gd name="connsiteX955" fmla="*/ 1387469 w 7467600"/>
              <a:gd name="connsiteY955" fmla="*/ 523079 h 6858000"/>
              <a:gd name="connsiteX956" fmla="*/ 1452685 w 7467600"/>
              <a:gd name="connsiteY956" fmla="*/ 699806 h 6858000"/>
              <a:gd name="connsiteX957" fmla="*/ 1492092 w 7467600"/>
              <a:gd name="connsiteY957" fmla="*/ 800424 h 6858000"/>
              <a:gd name="connsiteX958" fmla="*/ 1455302 w 7467600"/>
              <a:gd name="connsiteY958" fmla="*/ 632913 h 6858000"/>
              <a:gd name="connsiteX959" fmla="*/ 1222336 w 7467600"/>
              <a:gd name="connsiteY959" fmla="*/ 9480 h 6858000"/>
              <a:gd name="connsiteX960" fmla="*/ 1214634 w 7467600"/>
              <a:gd name="connsiteY960" fmla="*/ 0 h 6858000"/>
              <a:gd name="connsiteX961" fmla="*/ 1289827 w 7467600"/>
              <a:gd name="connsiteY961" fmla="*/ 0 h 6858000"/>
              <a:gd name="connsiteX962" fmla="*/ 1321076 w 7467600"/>
              <a:gd name="connsiteY962" fmla="*/ 59722 h 6858000"/>
              <a:gd name="connsiteX963" fmla="*/ 1512579 w 7467600"/>
              <a:gd name="connsiteY963" fmla="*/ 626441 h 6858000"/>
              <a:gd name="connsiteX964" fmla="*/ 1506076 w 7467600"/>
              <a:gd name="connsiteY964" fmla="*/ 1089289 h 6858000"/>
              <a:gd name="connsiteX965" fmla="*/ 1486346 w 7467600"/>
              <a:gd name="connsiteY965" fmla="*/ 1079919 h 6858000"/>
              <a:gd name="connsiteX966" fmla="*/ 1070511 w 7467600"/>
              <a:gd name="connsiteY966" fmla="*/ 48609 h 6858000"/>
              <a:gd name="connsiteX967" fmla="*/ 1057230 w 7467600"/>
              <a:gd name="connsiteY967" fmla="*/ 0 h 6858000"/>
              <a:gd name="connsiteX968" fmla="*/ 43151 w 7467600"/>
              <a:gd name="connsiteY968" fmla="*/ 0 h 6858000"/>
              <a:gd name="connsiteX969" fmla="*/ 95283 w 7467600"/>
              <a:gd name="connsiteY969" fmla="*/ 0 h 6858000"/>
              <a:gd name="connsiteX970" fmla="*/ 300708 w 7467600"/>
              <a:gd name="connsiteY970" fmla="*/ 154571 h 6858000"/>
              <a:gd name="connsiteX971" fmla="*/ 530414 w 7467600"/>
              <a:gd name="connsiteY971" fmla="*/ 354673 h 6858000"/>
              <a:gd name="connsiteX972" fmla="*/ 333785 w 7467600"/>
              <a:gd name="connsiteY972" fmla="*/ 161564 h 6858000"/>
              <a:gd name="connsiteX973" fmla="*/ 147005 w 7467600"/>
              <a:gd name="connsiteY973" fmla="*/ 0 h 6858000"/>
              <a:gd name="connsiteX974" fmla="*/ 272509 w 7467600"/>
              <a:gd name="connsiteY974" fmla="*/ 0 h 6858000"/>
              <a:gd name="connsiteX975" fmla="*/ 326276 w 7467600"/>
              <a:gd name="connsiteY975" fmla="*/ 45847 h 6858000"/>
              <a:gd name="connsiteX976" fmla="*/ 823759 w 7467600"/>
              <a:gd name="connsiteY976" fmla="*/ 574145 h 6858000"/>
              <a:gd name="connsiteX977" fmla="*/ 811254 w 7467600"/>
              <a:gd name="connsiteY977" fmla="*/ 665546 h 6858000"/>
              <a:gd name="connsiteX978" fmla="*/ 154042 w 7467600"/>
              <a:gd name="connsiteY978" fmla="*/ 261522 h 6858000"/>
              <a:gd name="connsiteX979" fmla="*/ 13550 w 7467600"/>
              <a:gd name="connsiteY979" fmla="*/ 158423 h 6858000"/>
              <a:gd name="connsiteX980" fmla="*/ 0 w 7467600"/>
              <a:gd name="connsiteY980" fmla="*/ 146618 h 6858000"/>
              <a:gd name="connsiteX981" fmla="*/ 0 w 7467600"/>
              <a:gd name="connsiteY981" fmla="*/ 59161 h 6858000"/>
              <a:gd name="connsiteX982" fmla="*/ 45427 w 7467600"/>
              <a:gd name="connsiteY982" fmla="*/ 101078 h 6858000"/>
              <a:gd name="connsiteX983" fmla="*/ 630103 w 7467600"/>
              <a:gd name="connsiteY983" fmla="*/ 485885 h 6858000"/>
              <a:gd name="connsiteX984" fmla="*/ 532040 w 7467600"/>
              <a:gd name="connsiteY984" fmla="*/ 399359 h 6858000"/>
              <a:gd name="connsiteX985" fmla="*/ 517618 w 7467600"/>
              <a:gd name="connsiteY985" fmla="*/ 385726 h 6858000"/>
              <a:gd name="connsiteX986" fmla="*/ 285074 w 7467600"/>
              <a:gd name="connsiteY986" fmla="*/ 182755 h 6858000"/>
              <a:gd name="connsiteX987" fmla="*/ 43151 w 7467600"/>
              <a:gd name="connsiteY98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312201 w 7467600"/>
              <a:gd name="connsiteY130" fmla="*/ 5128278 h 6858000"/>
              <a:gd name="connsiteX131" fmla="*/ 1903353 w 7467600"/>
              <a:gd name="connsiteY131" fmla="*/ 5044827 h 6858000"/>
              <a:gd name="connsiteX132" fmla="*/ 1936931 w 7467600"/>
              <a:gd name="connsiteY132" fmla="*/ 5093954 h 6858000"/>
              <a:gd name="connsiteX133" fmla="*/ 2195868 w 7467600"/>
              <a:gd name="connsiteY133" fmla="*/ 5396574 h 6858000"/>
              <a:gd name="connsiteX134" fmla="*/ 2088852 w 7467600"/>
              <a:gd name="connsiteY134" fmla="*/ 5166123 h 6858000"/>
              <a:gd name="connsiteX135" fmla="*/ 1958241 w 7467600"/>
              <a:gd name="connsiteY135" fmla="*/ 5067955 h 6858000"/>
              <a:gd name="connsiteX136" fmla="*/ 1903353 w 7467600"/>
              <a:gd name="connsiteY136" fmla="*/ 5044827 h 6858000"/>
              <a:gd name="connsiteX137" fmla="*/ 1979378 w 7467600"/>
              <a:gd name="connsiteY137" fmla="*/ 4769504 h 6858000"/>
              <a:gd name="connsiteX138" fmla="*/ 2882120 w 7467600"/>
              <a:gd name="connsiteY138" fmla="*/ 5064547 h 6858000"/>
              <a:gd name="connsiteX139" fmla="*/ 2793103 w 7467600"/>
              <a:gd name="connsiteY139" fmla="*/ 5039699 h 6858000"/>
              <a:gd name="connsiteX140" fmla="*/ 2770041 w 7467600"/>
              <a:gd name="connsiteY140" fmla="*/ 5033634 h 6858000"/>
              <a:gd name="connsiteX141" fmla="*/ 1979378 w 7467600"/>
              <a:gd name="connsiteY141" fmla="*/ 4769504 h 6858000"/>
              <a:gd name="connsiteX142" fmla="*/ 1927410 w 7467600"/>
              <a:gd name="connsiteY142" fmla="*/ 4716164 h 6858000"/>
              <a:gd name="connsiteX143" fmla="*/ 1959587 w 7467600"/>
              <a:gd name="connsiteY143" fmla="*/ 4728849 h 6858000"/>
              <a:gd name="connsiteX144" fmla="*/ 2777707 w 7467600"/>
              <a:gd name="connsiteY144" fmla="*/ 5003991 h 6858000"/>
              <a:gd name="connsiteX145" fmla="*/ 2800768 w 7467600"/>
              <a:gd name="connsiteY145" fmla="*/ 5010056 h 6858000"/>
              <a:gd name="connsiteX146" fmla="*/ 2879408 w 7467600"/>
              <a:gd name="connsiteY146" fmla="*/ 5031590 h 6858000"/>
              <a:gd name="connsiteX147" fmla="*/ 2862295 w 7467600"/>
              <a:gd name="connsiteY147" fmla="*/ 5022958 h 6858000"/>
              <a:gd name="connsiteX148" fmla="*/ 2813343 w 7467600"/>
              <a:gd name="connsiteY148" fmla="*/ 4998369 h 6858000"/>
              <a:gd name="connsiteX149" fmla="*/ 2646245 w 7467600"/>
              <a:gd name="connsiteY149" fmla="*/ 4930999 h 6858000"/>
              <a:gd name="connsiteX150" fmla="*/ 1999243 w 7467600"/>
              <a:gd name="connsiteY150" fmla="*/ 4730524 h 6858000"/>
              <a:gd name="connsiteX151" fmla="*/ 1979527 w 7467600"/>
              <a:gd name="connsiteY151" fmla="*/ 4726651 h 6858000"/>
              <a:gd name="connsiteX152" fmla="*/ 1927410 w 7467600"/>
              <a:gd name="connsiteY152" fmla="*/ 4716164 h 6858000"/>
              <a:gd name="connsiteX153" fmla="*/ 1997014 w 7467600"/>
              <a:gd name="connsiteY153" fmla="*/ 4698007 h 6858000"/>
              <a:gd name="connsiteX154" fmla="*/ 2005458 w 7467600"/>
              <a:gd name="connsiteY154" fmla="*/ 4699540 h 6858000"/>
              <a:gd name="connsiteX155" fmla="*/ 2657186 w 7467600"/>
              <a:gd name="connsiteY155" fmla="*/ 4901687 h 6858000"/>
              <a:gd name="connsiteX156" fmla="*/ 2826662 w 7467600"/>
              <a:gd name="connsiteY156" fmla="*/ 4970362 h 6858000"/>
              <a:gd name="connsiteX157" fmla="*/ 2876100 w 7467600"/>
              <a:gd name="connsiteY157" fmla="*/ 4995397 h 6858000"/>
              <a:gd name="connsiteX158" fmla="*/ 3042600 w 7467600"/>
              <a:gd name="connsiteY158" fmla="*/ 5059532 h 6858000"/>
              <a:gd name="connsiteX159" fmla="*/ 1997014 w 7467600"/>
              <a:gd name="connsiteY159" fmla="*/ 4698007 h 6858000"/>
              <a:gd name="connsiteX160" fmla="*/ 2305292 w 7467600"/>
              <a:gd name="connsiteY160" fmla="*/ 4219492 h 6858000"/>
              <a:gd name="connsiteX161" fmla="*/ 3360922 w 7467600"/>
              <a:gd name="connsiteY161" fmla="*/ 4529373 h 6858000"/>
              <a:gd name="connsiteX162" fmla="*/ 3492420 w 7467600"/>
              <a:gd name="connsiteY162" fmla="*/ 4510145 h 6858000"/>
              <a:gd name="connsiteX163" fmla="*/ 3364086 w 7467600"/>
              <a:gd name="connsiteY163" fmla="*/ 4480340 h 6858000"/>
              <a:gd name="connsiteX164" fmla="*/ 3225818 w 7467600"/>
              <a:gd name="connsiteY164" fmla="*/ 4411822 h 6858000"/>
              <a:gd name="connsiteX165" fmla="*/ 3129696 w 7467600"/>
              <a:gd name="connsiteY165" fmla="*/ 4360704 h 6858000"/>
              <a:gd name="connsiteX166" fmla="*/ 2814545 w 7467600"/>
              <a:gd name="connsiteY166" fmla="*/ 4282955 h 6858000"/>
              <a:gd name="connsiteX167" fmla="*/ 2305292 w 7467600"/>
              <a:gd name="connsiteY167" fmla="*/ 4219492 h 6858000"/>
              <a:gd name="connsiteX168" fmla="*/ 2626982 w 7467600"/>
              <a:gd name="connsiteY168" fmla="*/ 4206450 h 6858000"/>
              <a:gd name="connsiteX169" fmla="*/ 2490617 w 7467600"/>
              <a:gd name="connsiteY169" fmla="*/ 4206951 h 6858000"/>
              <a:gd name="connsiteX170" fmla="*/ 2819869 w 7467600"/>
              <a:gd name="connsiteY170" fmla="*/ 4252936 h 6858000"/>
              <a:gd name="connsiteX171" fmla="*/ 3143018 w 7467600"/>
              <a:gd name="connsiteY171" fmla="*/ 4332698 h 6858000"/>
              <a:gd name="connsiteX172" fmla="*/ 3241520 w 7467600"/>
              <a:gd name="connsiteY172" fmla="*/ 4385112 h 6858000"/>
              <a:gd name="connsiteX173" fmla="*/ 3374575 w 7467600"/>
              <a:gd name="connsiteY173" fmla="*/ 4451517 h 6858000"/>
              <a:gd name="connsiteX174" fmla="*/ 3505221 w 7467600"/>
              <a:gd name="connsiteY174" fmla="*/ 4480757 h 6858000"/>
              <a:gd name="connsiteX175" fmla="*/ 2626982 w 7467600"/>
              <a:gd name="connsiteY175" fmla="*/ 4206450 h 6858000"/>
              <a:gd name="connsiteX176" fmla="*/ 1310106 w 7467600"/>
              <a:gd name="connsiteY176" fmla="*/ 3943217 h 6858000"/>
              <a:gd name="connsiteX177" fmla="*/ 854994 w 7467600"/>
              <a:gd name="connsiteY177" fmla="*/ 4399136 h 6858000"/>
              <a:gd name="connsiteX178" fmla="*/ 742462 w 7467600"/>
              <a:gd name="connsiteY178" fmla="*/ 4594648 h 6858000"/>
              <a:gd name="connsiteX179" fmla="*/ 820602 w 7467600"/>
              <a:gd name="connsiteY179" fmla="*/ 4485915 h 6858000"/>
              <a:gd name="connsiteX180" fmla="*/ 878295 w 7467600"/>
              <a:gd name="connsiteY180" fmla="*/ 4403594 h 6858000"/>
              <a:gd name="connsiteX181" fmla="*/ 1240607 w 7467600"/>
              <a:gd name="connsiteY181" fmla="*/ 4010401 h 6858000"/>
              <a:gd name="connsiteX182" fmla="*/ 1310106 w 7467600"/>
              <a:gd name="connsiteY182" fmla="*/ 3943217 h 6858000"/>
              <a:gd name="connsiteX183" fmla="*/ 1423113 w 7467600"/>
              <a:gd name="connsiteY183" fmla="*/ 3874565 h 6858000"/>
              <a:gd name="connsiteX184" fmla="*/ 1260565 w 7467600"/>
              <a:gd name="connsiteY184" fmla="*/ 4031982 h 6858000"/>
              <a:gd name="connsiteX185" fmla="*/ 901900 w 7467600"/>
              <a:gd name="connsiteY185" fmla="*/ 4421236 h 6858000"/>
              <a:gd name="connsiteX186" fmla="*/ 845044 w 7467600"/>
              <a:gd name="connsiteY186" fmla="*/ 4502436 h 6858000"/>
              <a:gd name="connsiteX187" fmla="*/ 685926 w 7467600"/>
              <a:gd name="connsiteY187" fmla="*/ 4703069 h 6858000"/>
              <a:gd name="connsiteX188" fmla="*/ 684248 w 7467600"/>
              <a:gd name="connsiteY188" fmla="*/ 4706721 h 6858000"/>
              <a:gd name="connsiteX189" fmla="*/ 1423113 w 7467600"/>
              <a:gd name="connsiteY189" fmla="*/ 3874565 h 6858000"/>
              <a:gd name="connsiteX190" fmla="*/ 3316479 w 7467600"/>
              <a:gd name="connsiteY190" fmla="*/ 3872136 h 6858000"/>
              <a:gd name="connsiteX191" fmla="*/ 3546806 w 7467600"/>
              <a:gd name="connsiteY191" fmla="*/ 4356139 h 6858000"/>
              <a:gd name="connsiteX192" fmla="*/ 3364433 w 7467600"/>
              <a:gd name="connsiteY192" fmla="*/ 3953121 h 6858000"/>
              <a:gd name="connsiteX193" fmla="*/ 3316479 w 7467600"/>
              <a:gd name="connsiteY193" fmla="*/ 3872136 h 6858000"/>
              <a:gd name="connsiteX194" fmla="*/ 3291335 w 7467600"/>
              <a:gd name="connsiteY194" fmla="*/ 3767420 h 6858000"/>
              <a:gd name="connsiteX195" fmla="*/ 3390805 w 7467600"/>
              <a:gd name="connsiteY195" fmla="*/ 3937163 h 6858000"/>
              <a:gd name="connsiteX196" fmla="*/ 3579062 w 7467600"/>
              <a:gd name="connsiteY196" fmla="*/ 4359040 h 6858000"/>
              <a:gd name="connsiteX197" fmla="*/ 3467355 w 7467600"/>
              <a:gd name="connsiteY197" fmla="*/ 3988130 h 6858000"/>
              <a:gd name="connsiteX198" fmla="*/ 3310753 w 7467600"/>
              <a:gd name="connsiteY198" fmla="*/ 3787140 h 6858000"/>
              <a:gd name="connsiteX199" fmla="*/ 3291335 w 7467600"/>
              <a:gd name="connsiteY199" fmla="*/ 3767420 h 6858000"/>
              <a:gd name="connsiteX200" fmla="*/ 1635889 w 7467600"/>
              <a:gd name="connsiteY200" fmla="*/ 3709494 h 6858000"/>
              <a:gd name="connsiteX201" fmla="*/ 1634800 w 7467600"/>
              <a:gd name="connsiteY201" fmla="*/ 3731111 h 6858000"/>
              <a:gd name="connsiteX202" fmla="*/ 1635889 w 7467600"/>
              <a:gd name="connsiteY202" fmla="*/ 3709494 h 6858000"/>
              <a:gd name="connsiteX203" fmla="*/ 1510397 w 7467600"/>
              <a:gd name="connsiteY203" fmla="*/ 3684705 h 6858000"/>
              <a:gd name="connsiteX204" fmla="*/ 1146550 w 7467600"/>
              <a:gd name="connsiteY204" fmla="*/ 3802012 h 6858000"/>
              <a:gd name="connsiteX205" fmla="*/ 698834 w 7467600"/>
              <a:gd name="connsiteY205" fmla="*/ 3952272 h 6858000"/>
              <a:gd name="connsiteX206" fmla="*/ 34256 w 7467600"/>
              <a:gd name="connsiteY206" fmla="*/ 4347603 h 6858000"/>
              <a:gd name="connsiteX207" fmla="*/ 527241 w 7467600"/>
              <a:gd name="connsiteY207" fmla="*/ 4065078 h 6858000"/>
              <a:gd name="connsiteX208" fmla="*/ 1510397 w 7467600"/>
              <a:gd name="connsiteY208" fmla="*/ 3684705 h 6858000"/>
              <a:gd name="connsiteX209" fmla="*/ 1313114 w 7467600"/>
              <a:gd name="connsiteY209" fmla="*/ 3655216 h 6858000"/>
              <a:gd name="connsiteX210" fmla="*/ 1109304 w 7467600"/>
              <a:gd name="connsiteY210" fmla="*/ 3669030 h 6858000"/>
              <a:gd name="connsiteX211" fmla="*/ 8129 w 7467600"/>
              <a:gd name="connsiteY211" fmla="*/ 4330519 h 6858000"/>
              <a:gd name="connsiteX212" fmla="*/ 687572 w 7467600"/>
              <a:gd name="connsiteY212" fmla="*/ 3925629 h 6858000"/>
              <a:gd name="connsiteX213" fmla="*/ 1138365 w 7467600"/>
              <a:gd name="connsiteY213" fmla="*/ 3774515 h 6858000"/>
              <a:gd name="connsiteX214" fmla="*/ 1505579 w 7467600"/>
              <a:gd name="connsiteY214" fmla="*/ 3655526 h 6858000"/>
              <a:gd name="connsiteX215" fmla="*/ 1313114 w 7467600"/>
              <a:gd name="connsiteY215" fmla="*/ 3655216 h 6858000"/>
              <a:gd name="connsiteX216" fmla="*/ 3655073 w 7467600"/>
              <a:gd name="connsiteY216" fmla="*/ 3650884 h 6858000"/>
              <a:gd name="connsiteX217" fmla="*/ 3989938 w 7467600"/>
              <a:gd name="connsiteY217" fmla="*/ 3991685 h 6858000"/>
              <a:gd name="connsiteX218" fmla="*/ 4393907 w 7467600"/>
              <a:gd name="connsiteY218" fmla="*/ 4261258 h 6858000"/>
              <a:gd name="connsiteX219" fmla="*/ 4648051 w 7467600"/>
              <a:gd name="connsiteY219" fmla="*/ 4374051 h 6858000"/>
              <a:gd name="connsiteX220" fmla="*/ 4383389 w 7467600"/>
              <a:gd name="connsiteY220" fmla="*/ 4184369 h 6858000"/>
              <a:gd name="connsiteX221" fmla="*/ 4165508 w 7467600"/>
              <a:gd name="connsiteY221" fmla="*/ 4035196 h 6858000"/>
              <a:gd name="connsiteX222" fmla="*/ 4068162 w 7467600"/>
              <a:gd name="connsiteY222" fmla="*/ 3953394 h 6858000"/>
              <a:gd name="connsiteX223" fmla="*/ 3981416 w 7467600"/>
              <a:gd name="connsiteY223" fmla="*/ 3880482 h 6858000"/>
              <a:gd name="connsiteX224" fmla="*/ 3800147 w 7467600"/>
              <a:gd name="connsiteY224" fmla="*/ 3749872 h 6858000"/>
              <a:gd name="connsiteX225" fmla="*/ 3655073 w 7467600"/>
              <a:gd name="connsiteY225" fmla="*/ 3650884 h 6858000"/>
              <a:gd name="connsiteX226" fmla="*/ 3670252 w 7467600"/>
              <a:gd name="connsiteY226" fmla="*/ 3622798 h 6858000"/>
              <a:gd name="connsiteX227" fmla="*/ 3817258 w 7467600"/>
              <a:gd name="connsiteY227" fmla="*/ 3723577 h 6858000"/>
              <a:gd name="connsiteX228" fmla="*/ 4000461 w 7467600"/>
              <a:gd name="connsiteY228" fmla="*/ 3855966 h 6858000"/>
              <a:gd name="connsiteX229" fmla="*/ 4088180 w 7467600"/>
              <a:gd name="connsiteY229" fmla="*/ 3929774 h 6858000"/>
              <a:gd name="connsiteX230" fmla="*/ 4184555 w 7467600"/>
              <a:gd name="connsiteY230" fmla="*/ 4010683 h 6858000"/>
              <a:gd name="connsiteX231" fmla="*/ 4399563 w 7467600"/>
              <a:gd name="connsiteY231" fmla="*/ 4158106 h 6858000"/>
              <a:gd name="connsiteX232" fmla="*/ 4684469 w 7467600"/>
              <a:gd name="connsiteY232" fmla="*/ 4364680 h 6858000"/>
              <a:gd name="connsiteX233" fmla="*/ 4690271 w 7467600"/>
              <a:gd name="connsiteY233" fmla="*/ 4370034 h 6858000"/>
              <a:gd name="connsiteX234" fmla="*/ 4136093 w 7467600"/>
              <a:gd name="connsiteY234" fmla="*/ 3858466 h 6858000"/>
              <a:gd name="connsiteX235" fmla="*/ 3670252 w 7467600"/>
              <a:gd name="connsiteY235" fmla="*/ 3622798 h 6858000"/>
              <a:gd name="connsiteX236" fmla="*/ 4440129 w 7467600"/>
              <a:gd name="connsiteY236" fmla="*/ 3448571 h 6858000"/>
              <a:gd name="connsiteX237" fmla="*/ 4856525 w 7467600"/>
              <a:gd name="connsiteY237" fmla="*/ 3915351 h 6858000"/>
              <a:gd name="connsiteX238" fmla="*/ 5059055 w 7467600"/>
              <a:gd name="connsiteY238" fmla="*/ 4108918 h 6858000"/>
              <a:gd name="connsiteX239" fmla="*/ 5290070 w 7467600"/>
              <a:gd name="connsiteY239" fmla="*/ 4263619 h 6858000"/>
              <a:gd name="connsiteX240" fmla="*/ 4834991 w 7467600"/>
              <a:gd name="connsiteY240" fmla="*/ 3830985 h 6858000"/>
              <a:gd name="connsiteX241" fmla="*/ 4440129 w 7467600"/>
              <a:gd name="connsiteY241" fmla="*/ 3448571 h 6858000"/>
              <a:gd name="connsiteX242" fmla="*/ 4441737 w 7467600"/>
              <a:gd name="connsiteY242" fmla="*/ 3399734 h 6858000"/>
              <a:gd name="connsiteX243" fmla="*/ 4431236 w 7467600"/>
              <a:gd name="connsiteY243" fmla="*/ 3400954 h 6858000"/>
              <a:gd name="connsiteX244" fmla="*/ 4557150 w 7467600"/>
              <a:gd name="connsiteY244" fmla="*/ 3510023 h 6858000"/>
              <a:gd name="connsiteX245" fmla="*/ 4856936 w 7467600"/>
              <a:gd name="connsiteY245" fmla="*/ 3809146 h 6858000"/>
              <a:gd name="connsiteX246" fmla="*/ 5111996 w 7467600"/>
              <a:gd name="connsiteY246" fmla="*/ 4065759 h 6858000"/>
              <a:gd name="connsiteX247" fmla="*/ 5388878 w 7467600"/>
              <a:gd name="connsiteY247" fmla="*/ 4300185 h 6858000"/>
              <a:gd name="connsiteX248" fmla="*/ 5425556 w 7467600"/>
              <a:gd name="connsiteY248" fmla="*/ 4308967 h 6858000"/>
              <a:gd name="connsiteX249" fmla="*/ 4943646 w 7467600"/>
              <a:gd name="connsiteY249" fmla="*/ 3822916 h 6858000"/>
              <a:gd name="connsiteX250" fmla="*/ 4594837 w 7467600"/>
              <a:gd name="connsiteY250" fmla="*/ 3532274 h 6858000"/>
              <a:gd name="connsiteX251" fmla="*/ 4441737 w 7467600"/>
              <a:gd name="connsiteY251" fmla="*/ 3399734 h 6858000"/>
              <a:gd name="connsiteX252" fmla="*/ 5425834 w 7467600"/>
              <a:gd name="connsiteY252" fmla="*/ 3162785 h 6858000"/>
              <a:gd name="connsiteX253" fmla="*/ 5401644 w 7467600"/>
              <a:gd name="connsiteY253" fmla="*/ 3617847 h 6858000"/>
              <a:gd name="connsiteX254" fmla="*/ 5467256 w 7467600"/>
              <a:gd name="connsiteY254" fmla="*/ 4175494 h 6858000"/>
              <a:gd name="connsiteX255" fmla="*/ 5448069 w 7467600"/>
              <a:gd name="connsiteY255" fmla="*/ 3567554 h 6858000"/>
              <a:gd name="connsiteX256" fmla="*/ 5425834 w 7467600"/>
              <a:gd name="connsiteY256" fmla="*/ 3162785 h 6858000"/>
              <a:gd name="connsiteX257" fmla="*/ 1318687 w 7467600"/>
              <a:gd name="connsiteY257" fmla="*/ 3113840 h 6858000"/>
              <a:gd name="connsiteX258" fmla="*/ 1066793 w 7467600"/>
              <a:gd name="connsiteY258" fmla="*/ 3212171 h 6858000"/>
              <a:gd name="connsiteX259" fmla="*/ 993319 w 7467600"/>
              <a:gd name="connsiteY259" fmla="*/ 3247648 h 6858000"/>
              <a:gd name="connsiteX260" fmla="*/ 853081 w 7467600"/>
              <a:gd name="connsiteY260" fmla="*/ 3312410 h 6858000"/>
              <a:gd name="connsiteX261" fmla="*/ 805957 w 7467600"/>
              <a:gd name="connsiteY261" fmla="*/ 3330443 h 6858000"/>
              <a:gd name="connsiteX262" fmla="*/ 1318687 w 7467600"/>
              <a:gd name="connsiteY262" fmla="*/ 3113840 h 6858000"/>
              <a:gd name="connsiteX263" fmla="*/ 5453702 w 7467600"/>
              <a:gd name="connsiteY263" fmla="*/ 3090882 h 6858000"/>
              <a:gd name="connsiteX264" fmla="*/ 5480135 w 7467600"/>
              <a:gd name="connsiteY264" fmla="*/ 3565802 h 6858000"/>
              <a:gd name="connsiteX265" fmla="*/ 5499023 w 7467600"/>
              <a:gd name="connsiteY265" fmla="*/ 4166310 h 6858000"/>
              <a:gd name="connsiteX266" fmla="*/ 5547022 w 7467600"/>
              <a:gd name="connsiteY266" fmla="*/ 3607838 h 6858000"/>
              <a:gd name="connsiteX267" fmla="*/ 5515964 w 7467600"/>
              <a:gd name="connsiteY267" fmla="*/ 3378541 h 6858000"/>
              <a:gd name="connsiteX268" fmla="*/ 5453702 w 7467600"/>
              <a:gd name="connsiteY268" fmla="*/ 3090882 h 6858000"/>
              <a:gd name="connsiteX269" fmla="*/ 1238695 w 7467600"/>
              <a:gd name="connsiteY269" fmla="*/ 3076820 h 6858000"/>
              <a:gd name="connsiteX270" fmla="*/ 716371 w 7467600"/>
              <a:gd name="connsiteY270" fmla="*/ 3293249 h 6858000"/>
              <a:gd name="connsiteX271" fmla="*/ 579522 w 7467600"/>
              <a:gd name="connsiteY271" fmla="*/ 3371759 h 6858000"/>
              <a:gd name="connsiteX272" fmla="*/ 600288 w 7467600"/>
              <a:gd name="connsiteY272" fmla="*/ 3365555 h 6858000"/>
              <a:gd name="connsiteX273" fmla="*/ 840692 w 7467600"/>
              <a:gd name="connsiteY273" fmla="*/ 3284921 h 6858000"/>
              <a:gd name="connsiteX274" fmla="*/ 979248 w 7467600"/>
              <a:gd name="connsiteY274" fmla="*/ 3221003 h 6858000"/>
              <a:gd name="connsiteX275" fmla="*/ 1053282 w 7467600"/>
              <a:gd name="connsiteY275" fmla="*/ 3185247 h 6858000"/>
              <a:gd name="connsiteX276" fmla="*/ 1320603 w 7467600"/>
              <a:gd name="connsiteY276" fmla="*/ 3081281 h 6858000"/>
              <a:gd name="connsiteX277" fmla="*/ 1238695 w 7467600"/>
              <a:gd name="connsiteY277" fmla="*/ 3076820 h 6858000"/>
              <a:gd name="connsiteX278" fmla="*/ 5425627 w 7467600"/>
              <a:gd name="connsiteY278" fmla="*/ 2954192 h 6858000"/>
              <a:gd name="connsiteX279" fmla="*/ 5470770 w 7467600"/>
              <a:gd name="connsiteY279" fmla="*/ 3005435 h 6858000"/>
              <a:gd name="connsiteX280" fmla="*/ 5519779 w 7467600"/>
              <a:gd name="connsiteY280" fmla="*/ 4359223 h 6858000"/>
              <a:gd name="connsiteX281" fmla="*/ 5520293 w 7467600"/>
              <a:gd name="connsiteY281" fmla="*/ 4360602 h 6858000"/>
              <a:gd name="connsiteX282" fmla="*/ 5767221 w 7467600"/>
              <a:gd name="connsiteY282" fmla="*/ 4665564 h 6858000"/>
              <a:gd name="connsiteX283" fmla="*/ 6937169 w 7467600"/>
              <a:gd name="connsiteY283" fmla="*/ 4815941 h 6858000"/>
              <a:gd name="connsiteX284" fmla="*/ 6953922 w 7467600"/>
              <a:gd name="connsiteY284" fmla="*/ 4890068 h 6858000"/>
              <a:gd name="connsiteX285" fmla="*/ 6071359 w 7467600"/>
              <a:gd name="connsiteY285" fmla="*/ 4770770 h 6858000"/>
              <a:gd name="connsiteX286" fmla="*/ 6038839 w 7467600"/>
              <a:gd name="connsiteY286" fmla="*/ 4764474 h 6858000"/>
              <a:gd name="connsiteX287" fmla="*/ 6038706 w 7467600"/>
              <a:gd name="connsiteY287" fmla="*/ 4763847 h 6858000"/>
              <a:gd name="connsiteX288" fmla="*/ 6037784 w 7467600"/>
              <a:gd name="connsiteY288" fmla="*/ 4764270 h 6858000"/>
              <a:gd name="connsiteX289" fmla="*/ 6038839 w 7467600"/>
              <a:gd name="connsiteY289" fmla="*/ 4764474 h 6858000"/>
              <a:gd name="connsiteX290" fmla="*/ 6040338 w 7467600"/>
              <a:gd name="connsiteY290" fmla="*/ 4771418 h 6858000"/>
              <a:gd name="connsiteX291" fmla="*/ 6024488 w 7467600"/>
              <a:gd name="connsiteY291" fmla="*/ 4809903 h 6858000"/>
              <a:gd name="connsiteX292" fmla="*/ 5599771 w 7467600"/>
              <a:gd name="connsiteY292" fmla="*/ 5509652 h 6858000"/>
              <a:gd name="connsiteX293" fmla="*/ 5548843 w 7467600"/>
              <a:gd name="connsiteY293" fmla="*/ 5563845 h 6858000"/>
              <a:gd name="connsiteX294" fmla="*/ 5940952 w 7467600"/>
              <a:gd name="connsiteY294" fmla="*/ 6250028 h 6858000"/>
              <a:gd name="connsiteX295" fmla="*/ 6043441 w 7467600"/>
              <a:gd name="connsiteY295" fmla="*/ 6665847 h 6858000"/>
              <a:gd name="connsiteX296" fmla="*/ 6093432 w 7467600"/>
              <a:gd name="connsiteY296" fmla="*/ 6858000 h 6858000"/>
              <a:gd name="connsiteX297" fmla="*/ 6034344 w 7467600"/>
              <a:gd name="connsiteY297" fmla="*/ 6858000 h 6858000"/>
              <a:gd name="connsiteX298" fmla="*/ 6026679 w 7467600"/>
              <a:gd name="connsiteY298" fmla="*/ 6836959 h 6858000"/>
              <a:gd name="connsiteX299" fmla="*/ 5800441 w 7467600"/>
              <a:gd name="connsiteY299" fmla="*/ 6335286 h 6858000"/>
              <a:gd name="connsiteX300" fmla="*/ 5526562 w 7467600"/>
              <a:gd name="connsiteY300" fmla="*/ 5705388 h 6858000"/>
              <a:gd name="connsiteX301" fmla="*/ 5519640 w 7467600"/>
              <a:gd name="connsiteY301" fmla="*/ 5683774 h 6858000"/>
              <a:gd name="connsiteX302" fmla="*/ 5844559 w 7467600"/>
              <a:gd name="connsiteY302" fmla="*/ 6553349 h 6858000"/>
              <a:gd name="connsiteX303" fmla="*/ 5975994 w 7467600"/>
              <a:gd name="connsiteY303" fmla="*/ 6858000 h 6858000"/>
              <a:gd name="connsiteX304" fmla="*/ 5898547 w 7467600"/>
              <a:gd name="connsiteY304" fmla="*/ 6858000 h 6858000"/>
              <a:gd name="connsiteX305" fmla="*/ 5682041 w 7467600"/>
              <a:gd name="connsiteY305" fmla="*/ 6355860 h 6858000"/>
              <a:gd name="connsiteX306" fmla="*/ 5461758 w 7467600"/>
              <a:gd name="connsiteY306" fmla="*/ 5820220 h 6858000"/>
              <a:gd name="connsiteX307" fmla="*/ 5237282 w 7467600"/>
              <a:gd name="connsiteY307" fmla="*/ 6579086 h 6858000"/>
              <a:gd name="connsiteX308" fmla="*/ 5115009 w 7467600"/>
              <a:gd name="connsiteY308" fmla="*/ 6858000 h 6858000"/>
              <a:gd name="connsiteX309" fmla="*/ 5028074 w 7467600"/>
              <a:gd name="connsiteY309" fmla="*/ 6858000 h 6858000"/>
              <a:gd name="connsiteX310" fmla="*/ 5079508 w 7467600"/>
              <a:gd name="connsiteY310" fmla="*/ 6749074 h 6858000"/>
              <a:gd name="connsiteX311" fmla="*/ 5371846 w 7467600"/>
              <a:gd name="connsiteY311" fmla="*/ 5924413 h 6858000"/>
              <a:gd name="connsiteX312" fmla="*/ 5270512 w 7467600"/>
              <a:gd name="connsiteY312" fmla="*/ 6138975 h 6858000"/>
              <a:gd name="connsiteX313" fmla="*/ 5062409 w 7467600"/>
              <a:gd name="connsiteY313" fmla="*/ 6653544 h 6858000"/>
              <a:gd name="connsiteX314" fmla="*/ 5036628 w 7467600"/>
              <a:gd name="connsiteY314" fmla="*/ 6754247 h 6858000"/>
              <a:gd name="connsiteX315" fmla="*/ 5009112 w 7467600"/>
              <a:gd name="connsiteY315" fmla="*/ 6858000 h 6858000"/>
              <a:gd name="connsiteX316" fmla="*/ 4976679 w 7467600"/>
              <a:gd name="connsiteY316" fmla="*/ 6858000 h 6858000"/>
              <a:gd name="connsiteX317" fmla="*/ 5006537 w 7467600"/>
              <a:gd name="connsiteY317" fmla="*/ 6747068 h 6858000"/>
              <a:gd name="connsiteX318" fmla="*/ 5032723 w 7467600"/>
              <a:gd name="connsiteY318" fmla="*/ 6644957 h 6858000"/>
              <a:gd name="connsiteX319" fmla="*/ 5242949 w 7467600"/>
              <a:gd name="connsiteY319" fmla="*/ 6125175 h 6858000"/>
              <a:gd name="connsiteX320" fmla="*/ 5286321 w 7467600"/>
              <a:gd name="connsiteY320" fmla="*/ 6033555 h 6858000"/>
              <a:gd name="connsiteX321" fmla="*/ 5008210 w 7467600"/>
              <a:gd name="connsiteY321" fmla="*/ 6649194 h 6858000"/>
              <a:gd name="connsiteX322" fmla="*/ 4986321 w 7467600"/>
              <a:gd name="connsiteY322" fmla="*/ 6765687 h 6858000"/>
              <a:gd name="connsiteX323" fmla="*/ 4973474 w 7467600"/>
              <a:gd name="connsiteY323" fmla="*/ 6858000 h 6858000"/>
              <a:gd name="connsiteX324" fmla="*/ 4907178 w 7467600"/>
              <a:gd name="connsiteY324" fmla="*/ 6858000 h 6858000"/>
              <a:gd name="connsiteX325" fmla="*/ 4910810 w 7467600"/>
              <a:gd name="connsiteY325" fmla="*/ 6829660 h 6858000"/>
              <a:gd name="connsiteX326" fmla="*/ 4987461 w 7467600"/>
              <a:gd name="connsiteY326" fmla="*/ 6432994 h 6858000"/>
              <a:gd name="connsiteX327" fmla="*/ 5179262 w 7467600"/>
              <a:gd name="connsiteY327" fmla="*/ 6035044 h 6858000"/>
              <a:gd name="connsiteX328" fmla="*/ 4689678 w 7467600"/>
              <a:gd name="connsiteY328" fmla="*/ 6440241 h 6858000"/>
              <a:gd name="connsiteX329" fmla="*/ 4477543 w 7467600"/>
              <a:gd name="connsiteY329" fmla="*/ 6674836 h 6858000"/>
              <a:gd name="connsiteX330" fmla="*/ 4329957 w 7467600"/>
              <a:gd name="connsiteY330" fmla="*/ 6858000 h 6858000"/>
              <a:gd name="connsiteX331" fmla="*/ 4218595 w 7467600"/>
              <a:gd name="connsiteY331" fmla="*/ 6858000 h 6858000"/>
              <a:gd name="connsiteX332" fmla="*/ 4368888 w 7467600"/>
              <a:gd name="connsiteY332" fmla="*/ 6668412 h 6858000"/>
              <a:gd name="connsiteX333" fmla="*/ 4563091 w 7467600"/>
              <a:gd name="connsiteY333" fmla="*/ 6442508 h 6858000"/>
              <a:gd name="connsiteX334" fmla="*/ 5387324 w 7467600"/>
              <a:gd name="connsiteY334" fmla="*/ 5705830 h 6858000"/>
              <a:gd name="connsiteX335" fmla="*/ 5073620 w 7467600"/>
              <a:gd name="connsiteY335" fmla="*/ 5955437 h 6858000"/>
              <a:gd name="connsiteX336" fmla="*/ 4689789 w 7467600"/>
              <a:gd name="connsiteY336" fmla="*/ 6268382 h 6858000"/>
              <a:gd name="connsiteX337" fmla="*/ 4418722 w 7467600"/>
              <a:gd name="connsiteY337" fmla="*/ 6570886 h 6858000"/>
              <a:gd name="connsiteX338" fmla="*/ 4214944 w 7467600"/>
              <a:gd name="connsiteY338" fmla="*/ 6858000 h 6858000"/>
              <a:gd name="connsiteX339" fmla="*/ 4177898 w 7467600"/>
              <a:gd name="connsiteY339" fmla="*/ 6858000 h 6858000"/>
              <a:gd name="connsiteX340" fmla="*/ 4391597 w 7467600"/>
              <a:gd name="connsiteY340" fmla="*/ 6556370 h 6858000"/>
              <a:gd name="connsiteX341" fmla="*/ 4668889 w 7467600"/>
              <a:gd name="connsiteY341" fmla="*/ 6246399 h 6858000"/>
              <a:gd name="connsiteX342" fmla="*/ 5055427 w 7467600"/>
              <a:gd name="connsiteY342" fmla="*/ 5931476 h 6858000"/>
              <a:gd name="connsiteX343" fmla="*/ 5371814 w 7467600"/>
              <a:gd name="connsiteY343" fmla="*/ 5678975 h 6858000"/>
              <a:gd name="connsiteX344" fmla="*/ 4987918 w 7467600"/>
              <a:gd name="connsiteY344" fmla="*/ 5838701 h 6858000"/>
              <a:gd name="connsiteX345" fmla="*/ 4317146 w 7467600"/>
              <a:gd name="connsiteY345" fmla="*/ 6587716 h 6858000"/>
              <a:gd name="connsiteX346" fmla="*/ 4171627 w 7467600"/>
              <a:gd name="connsiteY346" fmla="*/ 6858000 h 6858000"/>
              <a:gd name="connsiteX347" fmla="*/ 4081585 w 7467600"/>
              <a:gd name="connsiteY347" fmla="*/ 6858000 h 6858000"/>
              <a:gd name="connsiteX348" fmla="*/ 4238603 w 7467600"/>
              <a:gd name="connsiteY348" fmla="*/ 6559341 h 6858000"/>
              <a:gd name="connsiteX349" fmla="*/ 4778333 w 7467600"/>
              <a:gd name="connsiteY349" fmla="*/ 5873626 h 6858000"/>
              <a:gd name="connsiteX350" fmla="*/ 5414185 w 7467600"/>
              <a:gd name="connsiteY350" fmla="*/ 5573882 h 6858000"/>
              <a:gd name="connsiteX351" fmla="*/ 5959648 w 7467600"/>
              <a:gd name="connsiteY351" fmla="*/ 4760797 h 6858000"/>
              <a:gd name="connsiteX352" fmla="*/ 5355019 w 7467600"/>
              <a:gd name="connsiteY352" fmla="*/ 4734672 h 6858000"/>
              <a:gd name="connsiteX353" fmla="*/ 5083565 w 7467600"/>
              <a:gd name="connsiteY353" fmla="*/ 5179121 h 6858000"/>
              <a:gd name="connsiteX354" fmla="*/ 4713577 w 7467600"/>
              <a:gd name="connsiteY354" fmla="*/ 5616803 h 6858000"/>
              <a:gd name="connsiteX355" fmla="*/ 3989559 w 7467600"/>
              <a:gd name="connsiteY355" fmla="*/ 6145945 h 6858000"/>
              <a:gd name="connsiteX356" fmla="*/ 3939824 w 7467600"/>
              <a:gd name="connsiteY356" fmla="*/ 6066900 h 6858000"/>
              <a:gd name="connsiteX357" fmla="*/ 4584537 w 7467600"/>
              <a:gd name="connsiteY357" fmla="*/ 5324826 h 6858000"/>
              <a:gd name="connsiteX358" fmla="*/ 5037105 w 7467600"/>
              <a:gd name="connsiteY358" fmla="*/ 5088765 h 6858000"/>
              <a:gd name="connsiteX359" fmla="*/ 5039930 w 7467600"/>
              <a:gd name="connsiteY359" fmla="*/ 5089585 h 6858000"/>
              <a:gd name="connsiteX360" fmla="*/ 5263764 w 7467600"/>
              <a:gd name="connsiteY360" fmla="*/ 4735525 h 6858000"/>
              <a:gd name="connsiteX361" fmla="*/ 4086300 w 7467600"/>
              <a:gd name="connsiteY361" fmla="*/ 4884599 h 6858000"/>
              <a:gd name="connsiteX362" fmla="*/ 4085485 w 7467600"/>
              <a:gd name="connsiteY362" fmla="*/ 4899070 h 6858000"/>
              <a:gd name="connsiteX363" fmla="*/ 3871915 w 7467600"/>
              <a:gd name="connsiteY363" fmla="*/ 5253645 h 6858000"/>
              <a:gd name="connsiteX364" fmla="*/ 3799374 w 7467600"/>
              <a:gd name="connsiteY364" fmla="*/ 5466127 h 6858000"/>
              <a:gd name="connsiteX365" fmla="*/ 3498850 w 7467600"/>
              <a:gd name="connsiteY365" fmla="*/ 6661888 h 6858000"/>
              <a:gd name="connsiteX366" fmla="*/ 3399216 w 7467600"/>
              <a:gd name="connsiteY366" fmla="*/ 6858000 h 6858000"/>
              <a:gd name="connsiteX367" fmla="*/ 3303688 w 7467600"/>
              <a:gd name="connsiteY367" fmla="*/ 6858000 h 6858000"/>
              <a:gd name="connsiteX368" fmla="*/ 3391774 w 7467600"/>
              <a:gd name="connsiteY368" fmla="*/ 6697181 h 6858000"/>
              <a:gd name="connsiteX369" fmla="*/ 3735540 w 7467600"/>
              <a:gd name="connsiteY369" fmla="*/ 5546923 h 6858000"/>
              <a:gd name="connsiteX370" fmla="*/ 3729438 w 7467600"/>
              <a:gd name="connsiteY370" fmla="*/ 5569058 h 6858000"/>
              <a:gd name="connsiteX371" fmla="*/ 3707782 w 7467600"/>
              <a:gd name="connsiteY371" fmla="*/ 5644908 h 6858000"/>
              <a:gd name="connsiteX372" fmla="*/ 3583827 w 7467600"/>
              <a:gd name="connsiteY372" fmla="*/ 6039215 h 6858000"/>
              <a:gd name="connsiteX373" fmla="*/ 3547861 w 7467600"/>
              <a:gd name="connsiteY373" fmla="*/ 6129609 h 6858000"/>
              <a:gd name="connsiteX374" fmla="*/ 3490905 w 7467600"/>
              <a:gd name="connsiteY374" fmla="*/ 6277660 h 6858000"/>
              <a:gd name="connsiteX375" fmla="*/ 3455859 w 7467600"/>
              <a:gd name="connsiteY375" fmla="*/ 6391301 h 6858000"/>
              <a:gd name="connsiteX376" fmla="*/ 3429112 w 7467600"/>
              <a:gd name="connsiteY376" fmla="*/ 6479469 h 6858000"/>
              <a:gd name="connsiteX377" fmla="*/ 3304862 w 7467600"/>
              <a:gd name="connsiteY377" fmla="*/ 6796476 h 6858000"/>
              <a:gd name="connsiteX378" fmla="*/ 3276071 w 7467600"/>
              <a:gd name="connsiteY378" fmla="*/ 6858000 h 6858000"/>
              <a:gd name="connsiteX379" fmla="*/ 3240805 w 7467600"/>
              <a:gd name="connsiteY379" fmla="*/ 6858000 h 6858000"/>
              <a:gd name="connsiteX380" fmla="*/ 3275917 w 7467600"/>
              <a:gd name="connsiteY380" fmla="*/ 6783192 h 6858000"/>
              <a:gd name="connsiteX381" fmla="*/ 3399358 w 7467600"/>
              <a:gd name="connsiteY381" fmla="*/ 6469011 h 6858000"/>
              <a:gd name="connsiteX382" fmla="*/ 3425650 w 7467600"/>
              <a:gd name="connsiteY382" fmla="*/ 6381333 h 6858000"/>
              <a:gd name="connsiteX383" fmla="*/ 3460661 w 7467600"/>
              <a:gd name="connsiteY383" fmla="*/ 6266763 h 6858000"/>
              <a:gd name="connsiteX384" fmla="*/ 3518021 w 7467600"/>
              <a:gd name="connsiteY384" fmla="*/ 6117298 h 6858000"/>
              <a:gd name="connsiteX385" fmla="*/ 3554035 w 7467600"/>
              <a:gd name="connsiteY385" fmla="*/ 6027832 h 6858000"/>
              <a:gd name="connsiteX386" fmla="*/ 3677174 w 7467600"/>
              <a:gd name="connsiteY386" fmla="*/ 5636351 h 6858000"/>
              <a:gd name="connsiteX387" fmla="*/ 3698819 w 7467600"/>
              <a:gd name="connsiteY387" fmla="*/ 5560503 h 6858000"/>
              <a:gd name="connsiteX388" fmla="*/ 3702094 w 7467600"/>
              <a:gd name="connsiteY388" fmla="*/ 5549194 h 6858000"/>
              <a:gd name="connsiteX389" fmla="*/ 3398355 w 7467600"/>
              <a:gd name="connsiteY389" fmla="*/ 6094603 h 6858000"/>
              <a:gd name="connsiteX390" fmla="*/ 3193941 w 7467600"/>
              <a:gd name="connsiteY390" fmla="*/ 6798775 h 6858000"/>
              <a:gd name="connsiteX391" fmla="*/ 3184140 w 7467600"/>
              <a:gd name="connsiteY391" fmla="*/ 6858000 h 6858000"/>
              <a:gd name="connsiteX392" fmla="*/ 3099978 w 7467600"/>
              <a:gd name="connsiteY392" fmla="*/ 6858000 h 6858000"/>
              <a:gd name="connsiteX393" fmla="*/ 3101556 w 7467600"/>
              <a:gd name="connsiteY393" fmla="*/ 6843337 h 6858000"/>
              <a:gd name="connsiteX394" fmla="*/ 3370162 w 7467600"/>
              <a:gd name="connsiteY394" fmla="*/ 5785550 h 6858000"/>
              <a:gd name="connsiteX395" fmla="*/ 3746477 w 7467600"/>
              <a:gd name="connsiteY395" fmla="*/ 5377889 h 6858000"/>
              <a:gd name="connsiteX396" fmla="*/ 3863399 w 7467600"/>
              <a:gd name="connsiteY396" fmla="*/ 5087257 h 6858000"/>
              <a:gd name="connsiteX397" fmla="*/ 3968712 w 7467600"/>
              <a:gd name="connsiteY397" fmla="*/ 4913989 h 6858000"/>
              <a:gd name="connsiteX398" fmla="*/ 2792390 w 7467600"/>
              <a:gd name="connsiteY398" fmla="*/ 5382974 h 6858000"/>
              <a:gd name="connsiteX399" fmla="*/ 2714982 w 7467600"/>
              <a:gd name="connsiteY399" fmla="*/ 5427051 h 6858000"/>
              <a:gd name="connsiteX400" fmla="*/ 2813361 w 7467600"/>
              <a:gd name="connsiteY400" fmla="*/ 6023912 h 6858000"/>
              <a:gd name="connsiteX401" fmla="*/ 2688430 w 7467600"/>
              <a:gd name="connsiteY401" fmla="*/ 6801564 h 6858000"/>
              <a:gd name="connsiteX402" fmla="*/ 2629626 w 7467600"/>
              <a:gd name="connsiteY402" fmla="*/ 6763394 h 6858000"/>
              <a:gd name="connsiteX403" fmla="*/ 2565328 w 7467600"/>
              <a:gd name="connsiteY403" fmla="*/ 5516399 h 6858000"/>
              <a:gd name="connsiteX404" fmla="*/ 1922999 w 7467600"/>
              <a:gd name="connsiteY404" fmla="*/ 5980343 h 6858000"/>
              <a:gd name="connsiteX405" fmla="*/ 1950261 w 7467600"/>
              <a:gd name="connsiteY405" fmla="*/ 6405858 h 6858000"/>
              <a:gd name="connsiteX406" fmla="*/ 2365554 w 7467600"/>
              <a:gd name="connsiteY406" fmla="*/ 6759107 h 6858000"/>
              <a:gd name="connsiteX407" fmla="*/ 2424142 w 7467600"/>
              <a:gd name="connsiteY407" fmla="*/ 6858000 h 6858000"/>
              <a:gd name="connsiteX408" fmla="*/ 2395994 w 7467600"/>
              <a:gd name="connsiteY408" fmla="*/ 6858000 h 6858000"/>
              <a:gd name="connsiteX409" fmla="*/ 2392863 w 7467600"/>
              <a:gd name="connsiteY409" fmla="*/ 6852964 h 6858000"/>
              <a:gd name="connsiteX410" fmla="*/ 2017589 w 7467600"/>
              <a:gd name="connsiteY410" fmla="*/ 6493982 h 6858000"/>
              <a:gd name="connsiteX411" fmla="*/ 2147336 w 7467600"/>
              <a:gd name="connsiteY411" fmla="*/ 6594052 h 6858000"/>
              <a:gd name="connsiteX412" fmla="*/ 2207047 w 7467600"/>
              <a:gd name="connsiteY412" fmla="*/ 6654540 h 6858000"/>
              <a:gd name="connsiteX413" fmla="*/ 2299106 w 7467600"/>
              <a:gd name="connsiteY413" fmla="*/ 6778931 h 6858000"/>
              <a:gd name="connsiteX414" fmla="*/ 2314430 w 7467600"/>
              <a:gd name="connsiteY414" fmla="*/ 6801144 h 6858000"/>
              <a:gd name="connsiteX415" fmla="*/ 2352406 w 7467600"/>
              <a:gd name="connsiteY415" fmla="*/ 6858000 h 6858000"/>
              <a:gd name="connsiteX416" fmla="*/ 2314492 w 7467600"/>
              <a:gd name="connsiteY416" fmla="*/ 6858000 h 6858000"/>
              <a:gd name="connsiteX417" fmla="*/ 2288095 w 7467600"/>
              <a:gd name="connsiteY417" fmla="*/ 6818030 h 6858000"/>
              <a:gd name="connsiteX418" fmla="*/ 2272768 w 7467600"/>
              <a:gd name="connsiteY418" fmla="*/ 6795822 h 6858000"/>
              <a:gd name="connsiteX419" fmla="*/ 2182715 w 7467600"/>
              <a:gd name="connsiteY419" fmla="*/ 6675071 h 6858000"/>
              <a:gd name="connsiteX420" fmla="*/ 2032061 w 7467600"/>
              <a:gd name="connsiteY420" fmla="*/ 6541380 h 6858000"/>
              <a:gd name="connsiteX421" fmla="*/ 2257220 w 7467600"/>
              <a:gd name="connsiteY421" fmla="*/ 6826257 h 6858000"/>
              <a:gd name="connsiteX422" fmla="*/ 2281324 w 7467600"/>
              <a:gd name="connsiteY422" fmla="*/ 6858000 h 6858000"/>
              <a:gd name="connsiteX423" fmla="*/ 2242860 w 7467600"/>
              <a:gd name="connsiteY423" fmla="*/ 6858000 h 6858000"/>
              <a:gd name="connsiteX424" fmla="*/ 2232818 w 7467600"/>
              <a:gd name="connsiteY424" fmla="*/ 6844926 h 6858000"/>
              <a:gd name="connsiteX425" fmla="*/ 1990172 w 7467600"/>
              <a:gd name="connsiteY425" fmla="*/ 6542121 h 6858000"/>
              <a:gd name="connsiteX426" fmla="*/ 2124090 w 7467600"/>
              <a:gd name="connsiteY426" fmla="*/ 6761017 h 6858000"/>
              <a:gd name="connsiteX427" fmla="*/ 2200380 w 7467600"/>
              <a:gd name="connsiteY427" fmla="*/ 6858000 h 6858000"/>
              <a:gd name="connsiteX428" fmla="*/ 2147507 w 7467600"/>
              <a:gd name="connsiteY428" fmla="*/ 6858000 h 6858000"/>
              <a:gd name="connsiteX429" fmla="*/ 2070668 w 7467600"/>
              <a:gd name="connsiteY429" fmla="*/ 6761520 h 6858000"/>
              <a:gd name="connsiteX430" fmla="*/ 1975142 w 7467600"/>
              <a:gd name="connsiteY430" fmla="*/ 6585570 h 6858000"/>
              <a:gd name="connsiteX431" fmla="*/ 2050035 w 7467600"/>
              <a:gd name="connsiteY431" fmla="*/ 6813345 h 6858000"/>
              <a:gd name="connsiteX432" fmla="*/ 2063025 w 7467600"/>
              <a:gd name="connsiteY432" fmla="*/ 6858000 h 6858000"/>
              <a:gd name="connsiteX433" fmla="*/ 2021675 w 7467600"/>
              <a:gd name="connsiteY433" fmla="*/ 6858000 h 6858000"/>
              <a:gd name="connsiteX434" fmla="*/ 2019308 w 7467600"/>
              <a:gd name="connsiteY434" fmla="*/ 6847118 h 6858000"/>
              <a:gd name="connsiteX435" fmla="*/ 1938835 w 7467600"/>
              <a:gd name="connsiteY435" fmla="*/ 6551160 h 6858000"/>
              <a:gd name="connsiteX436" fmla="*/ 1953230 w 7467600"/>
              <a:gd name="connsiteY436" fmla="*/ 6759699 h 6858000"/>
              <a:gd name="connsiteX437" fmla="*/ 1956763 w 7467600"/>
              <a:gd name="connsiteY437" fmla="*/ 6778191 h 6858000"/>
              <a:gd name="connsiteX438" fmla="*/ 1967925 w 7467600"/>
              <a:gd name="connsiteY438" fmla="*/ 6858000 h 6858000"/>
              <a:gd name="connsiteX439" fmla="*/ 1936622 w 7467600"/>
              <a:gd name="connsiteY439" fmla="*/ 6858000 h 6858000"/>
              <a:gd name="connsiteX440" fmla="*/ 1926261 w 7467600"/>
              <a:gd name="connsiteY440" fmla="*/ 6784064 h 6858000"/>
              <a:gd name="connsiteX441" fmla="*/ 1922724 w 7467600"/>
              <a:gd name="connsiteY441" fmla="*/ 6765577 h 6858000"/>
              <a:gd name="connsiteX442" fmla="*/ 1904650 w 7467600"/>
              <a:gd name="connsiteY442" fmla="*/ 6639616 h 6858000"/>
              <a:gd name="connsiteX443" fmla="*/ 1885273 w 7467600"/>
              <a:gd name="connsiteY443" fmla="*/ 6858000 h 6858000"/>
              <a:gd name="connsiteX444" fmla="*/ 1854363 w 7467600"/>
              <a:gd name="connsiteY444" fmla="*/ 6858000 h 6858000"/>
              <a:gd name="connsiteX445" fmla="*/ 1880391 w 7467600"/>
              <a:gd name="connsiteY445" fmla="*/ 6603796 h 6858000"/>
              <a:gd name="connsiteX446" fmla="*/ 1818273 w 7467600"/>
              <a:gd name="connsiteY446" fmla="*/ 6715729 h 6858000"/>
              <a:gd name="connsiteX447" fmla="*/ 1794691 w 7467600"/>
              <a:gd name="connsiteY447" fmla="*/ 6843239 h 6858000"/>
              <a:gd name="connsiteX448" fmla="*/ 1794914 w 7467600"/>
              <a:gd name="connsiteY448" fmla="*/ 6858000 h 6858000"/>
              <a:gd name="connsiteX449" fmla="*/ 1746128 w 7467600"/>
              <a:gd name="connsiteY449" fmla="*/ 6858000 h 6858000"/>
              <a:gd name="connsiteX450" fmla="*/ 1753934 w 7467600"/>
              <a:gd name="connsiteY450" fmla="*/ 6724796 h 6858000"/>
              <a:gd name="connsiteX451" fmla="*/ 1792053 w 7467600"/>
              <a:gd name="connsiteY451" fmla="*/ 6572396 h 6858000"/>
              <a:gd name="connsiteX452" fmla="*/ 1862248 w 7467600"/>
              <a:gd name="connsiteY452" fmla="*/ 6266397 h 6858000"/>
              <a:gd name="connsiteX453" fmla="*/ 1862250 w 7467600"/>
              <a:gd name="connsiteY453" fmla="*/ 6033531 h 6858000"/>
              <a:gd name="connsiteX454" fmla="*/ 1211999 w 7467600"/>
              <a:gd name="connsiteY454" fmla="*/ 6683610 h 6858000"/>
              <a:gd name="connsiteX455" fmla="*/ 1213266 w 7467600"/>
              <a:gd name="connsiteY455" fmla="*/ 6691947 h 6858000"/>
              <a:gd name="connsiteX456" fmla="*/ 1203370 w 7467600"/>
              <a:gd name="connsiteY456" fmla="*/ 6850676 h 6858000"/>
              <a:gd name="connsiteX457" fmla="*/ 1203671 w 7467600"/>
              <a:gd name="connsiteY457" fmla="*/ 6858000 h 6858000"/>
              <a:gd name="connsiteX458" fmla="*/ 1143180 w 7467600"/>
              <a:gd name="connsiteY458" fmla="*/ 6858000 h 6858000"/>
              <a:gd name="connsiteX459" fmla="*/ 1142176 w 7467600"/>
              <a:gd name="connsiteY459" fmla="*/ 6766045 h 6858000"/>
              <a:gd name="connsiteX460" fmla="*/ 1067484 w 7467600"/>
              <a:gd name="connsiteY460" fmla="*/ 6858000 h 6858000"/>
              <a:gd name="connsiteX461" fmla="*/ 953928 w 7467600"/>
              <a:gd name="connsiteY461" fmla="*/ 6858000 h 6858000"/>
              <a:gd name="connsiteX462" fmla="*/ 959715 w 7467600"/>
              <a:gd name="connsiteY462" fmla="*/ 6850185 h 6858000"/>
              <a:gd name="connsiteX463" fmla="*/ 1483788 w 7467600"/>
              <a:gd name="connsiteY463" fmla="*/ 6259174 h 6858000"/>
              <a:gd name="connsiteX464" fmla="*/ 1100671 w 7467600"/>
              <a:gd name="connsiteY464" fmla="*/ 6252137 h 6858000"/>
              <a:gd name="connsiteX465" fmla="*/ 1090144 w 7467600"/>
              <a:gd name="connsiteY465" fmla="*/ 6256748 h 6858000"/>
              <a:gd name="connsiteX466" fmla="*/ 1095872 w 7467600"/>
              <a:gd name="connsiteY466" fmla="*/ 6271892 h 6858000"/>
              <a:gd name="connsiteX467" fmla="*/ 262785 w 7467600"/>
              <a:gd name="connsiteY467" fmla="*/ 6845450 h 6858000"/>
              <a:gd name="connsiteX468" fmla="*/ 209968 w 7467600"/>
              <a:gd name="connsiteY468" fmla="*/ 6770713 h 6858000"/>
              <a:gd name="connsiteX469" fmla="*/ 873460 w 7467600"/>
              <a:gd name="connsiteY469" fmla="*/ 6253768 h 6858000"/>
              <a:gd name="connsiteX470" fmla="*/ 192686 w 7467600"/>
              <a:gd name="connsiteY470" fmla="*/ 5849257 h 6858000"/>
              <a:gd name="connsiteX471" fmla="*/ 4696 w 7467600"/>
              <a:gd name="connsiteY471" fmla="*/ 5697668 h 6858000"/>
              <a:gd name="connsiteX472" fmla="*/ 0 w 7467600"/>
              <a:gd name="connsiteY472" fmla="*/ 5689984 h 6858000"/>
              <a:gd name="connsiteX473" fmla="*/ 0 w 7467600"/>
              <a:gd name="connsiteY473" fmla="*/ 5513472 h 6858000"/>
              <a:gd name="connsiteX474" fmla="*/ 174101 w 7467600"/>
              <a:gd name="connsiteY474" fmla="*/ 5620277 h 6858000"/>
              <a:gd name="connsiteX475" fmla="*/ 891800 w 7467600"/>
              <a:gd name="connsiteY475" fmla="*/ 6036935 h 6858000"/>
              <a:gd name="connsiteX476" fmla="*/ 1072219 w 7467600"/>
              <a:gd name="connsiteY476" fmla="*/ 6169443 h 6858000"/>
              <a:gd name="connsiteX477" fmla="*/ 1074117 w 7467600"/>
              <a:gd name="connsiteY477" fmla="*/ 6170301 h 6858000"/>
              <a:gd name="connsiteX478" fmla="*/ 1083114 w 7467600"/>
              <a:gd name="connsiteY478" fmla="*/ 6174131 h 6858000"/>
              <a:gd name="connsiteX479" fmla="*/ 1543010 w 7467600"/>
              <a:gd name="connsiteY479" fmla="*/ 6191140 h 6858000"/>
              <a:gd name="connsiteX480" fmla="*/ 1551080 w 7467600"/>
              <a:gd name="connsiteY480" fmla="*/ 6195006 h 6858000"/>
              <a:gd name="connsiteX481" fmla="*/ 2345443 w 7467600"/>
              <a:gd name="connsiteY481" fmla="*/ 5549882 h 6858000"/>
              <a:gd name="connsiteX482" fmla="*/ 1721499 w 7467600"/>
              <a:gd name="connsiteY482" fmla="*/ 5599969 h 6858000"/>
              <a:gd name="connsiteX483" fmla="*/ 767716 w 7467600"/>
              <a:gd name="connsiteY483" fmla="*/ 5472768 h 6858000"/>
              <a:gd name="connsiteX484" fmla="*/ 722147 w 7467600"/>
              <a:gd name="connsiteY484" fmla="*/ 5393091 h 6858000"/>
              <a:gd name="connsiteX485" fmla="*/ 1485552 w 7467600"/>
              <a:gd name="connsiteY485" fmla="*/ 5313202 h 6858000"/>
              <a:gd name="connsiteX486" fmla="*/ 2143004 w 7467600"/>
              <a:gd name="connsiteY486" fmla="*/ 5402420 h 6858000"/>
              <a:gd name="connsiteX487" fmla="*/ 1933391 w 7467600"/>
              <a:gd name="connsiteY487" fmla="*/ 5156971 h 6858000"/>
              <a:gd name="connsiteX488" fmla="*/ 1827118 w 7467600"/>
              <a:gd name="connsiteY488" fmla="*/ 4968410 h 6858000"/>
              <a:gd name="connsiteX489" fmla="*/ 1837349 w 7467600"/>
              <a:gd name="connsiteY489" fmla="*/ 4956357 h 6858000"/>
              <a:gd name="connsiteX490" fmla="*/ 2162835 w 7467600"/>
              <a:gd name="connsiteY490" fmla="*/ 5187853 h 6858000"/>
              <a:gd name="connsiteX491" fmla="*/ 2257167 w 7467600"/>
              <a:gd name="connsiteY491" fmla="*/ 5462123 h 6858000"/>
              <a:gd name="connsiteX492" fmla="*/ 2261598 w 7467600"/>
              <a:gd name="connsiteY492" fmla="*/ 5467998 h 6858000"/>
              <a:gd name="connsiteX493" fmla="*/ 2437177 w 7467600"/>
              <a:gd name="connsiteY493" fmla="*/ 5479608 h 6858000"/>
              <a:gd name="connsiteX494" fmla="*/ 2445247 w 7467600"/>
              <a:gd name="connsiteY494" fmla="*/ 5483476 h 6858000"/>
              <a:gd name="connsiteX495" fmla="*/ 2743626 w 7467600"/>
              <a:gd name="connsiteY495" fmla="*/ 5304819 h 6858000"/>
              <a:gd name="connsiteX496" fmla="*/ 3048102 w 7467600"/>
              <a:gd name="connsiteY496" fmla="*/ 5150595 h 6858000"/>
              <a:gd name="connsiteX497" fmla="*/ 1799414 w 7467600"/>
              <a:gd name="connsiteY497" fmla="*/ 4694732 h 6858000"/>
              <a:gd name="connsiteX498" fmla="*/ 1771735 w 7467600"/>
              <a:gd name="connsiteY498" fmla="*/ 4619929 h 6858000"/>
              <a:gd name="connsiteX499" fmla="*/ 3104273 w 7467600"/>
              <a:gd name="connsiteY499" fmla="*/ 5076159 h 6858000"/>
              <a:gd name="connsiteX500" fmla="*/ 3113245 w 7467600"/>
              <a:gd name="connsiteY500" fmla="*/ 5090705 h 6858000"/>
              <a:gd name="connsiteX501" fmla="*/ 3126294 w 7467600"/>
              <a:gd name="connsiteY501" fmla="*/ 5114400 h 6858000"/>
              <a:gd name="connsiteX502" fmla="*/ 3937433 w 7467600"/>
              <a:gd name="connsiteY502" fmla="*/ 4830473 h 6858000"/>
              <a:gd name="connsiteX503" fmla="*/ 3590475 w 7467600"/>
              <a:gd name="connsiteY503" fmla="*/ 4597974 h 6858000"/>
              <a:gd name="connsiteX504" fmla="*/ 3100264 w 7467600"/>
              <a:gd name="connsiteY504" fmla="*/ 4579845 h 6858000"/>
              <a:gd name="connsiteX505" fmla="*/ 2183576 w 7467600"/>
              <a:gd name="connsiteY505" fmla="*/ 4227150 h 6858000"/>
              <a:gd name="connsiteX506" fmla="*/ 2151029 w 7467600"/>
              <a:gd name="connsiteY506" fmla="*/ 4146947 h 6858000"/>
              <a:gd name="connsiteX507" fmla="*/ 3563434 w 7467600"/>
              <a:gd name="connsiteY507" fmla="*/ 4469115 h 6858000"/>
              <a:gd name="connsiteX508" fmla="*/ 3177952 w 7467600"/>
              <a:gd name="connsiteY508" fmla="*/ 3657386 h 6858000"/>
              <a:gd name="connsiteX509" fmla="*/ 3189263 w 7467600"/>
              <a:gd name="connsiteY509" fmla="*/ 3625726 h 6858000"/>
              <a:gd name="connsiteX510" fmla="*/ 3560912 w 7467600"/>
              <a:gd name="connsiteY510" fmla="*/ 4079863 h 6858000"/>
              <a:gd name="connsiteX511" fmla="*/ 3626636 w 7467600"/>
              <a:gd name="connsiteY511" fmla="*/ 4512230 h 6858000"/>
              <a:gd name="connsiteX512" fmla="*/ 3653088 w 7467600"/>
              <a:gd name="connsiteY512" fmla="*/ 4521417 h 6858000"/>
              <a:gd name="connsiteX513" fmla="*/ 3988128 w 7467600"/>
              <a:gd name="connsiteY513" fmla="*/ 4817267 h 6858000"/>
              <a:gd name="connsiteX514" fmla="*/ 4830582 w 7467600"/>
              <a:gd name="connsiteY514" fmla="*/ 4676000 h 6858000"/>
              <a:gd name="connsiteX515" fmla="*/ 4830100 w 7467600"/>
              <a:gd name="connsiteY515" fmla="*/ 4675554 h 6858000"/>
              <a:gd name="connsiteX516" fmla="*/ 4036318 w 7467600"/>
              <a:gd name="connsiteY516" fmla="*/ 4147013 h 6858000"/>
              <a:gd name="connsiteX517" fmla="*/ 3432098 w 7467600"/>
              <a:gd name="connsiteY517" fmla="*/ 3537312 h 6858000"/>
              <a:gd name="connsiteX518" fmla="*/ 3446761 w 7467600"/>
              <a:gd name="connsiteY518" fmla="*/ 3461278 h 6858000"/>
              <a:gd name="connsiteX519" fmla="*/ 4419733 w 7467600"/>
              <a:gd name="connsiteY519" fmla="*/ 3963555 h 6858000"/>
              <a:gd name="connsiteX520" fmla="*/ 4781371 w 7467600"/>
              <a:gd name="connsiteY520" fmla="*/ 4458604 h 6858000"/>
              <a:gd name="connsiteX521" fmla="*/ 4780440 w 7467600"/>
              <a:gd name="connsiteY521" fmla="*/ 4470290 h 6858000"/>
              <a:gd name="connsiteX522" fmla="*/ 4898954 w 7467600"/>
              <a:gd name="connsiteY522" fmla="*/ 4662092 h 6858000"/>
              <a:gd name="connsiteX523" fmla="*/ 4900699 w 7467600"/>
              <a:gd name="connsiteY523" fmla="*/ 4670867 h 6858000"/>
              <a:gd name="connsiteX524" fmla="*/ 5714511 w 7467600"/>
              <a:gd name="connsiteY524" fmla="*/ 4663483 h 6858000"/>
              <a:gd name="connsiteX525" fmla="*/ 5464793 w 7467600"/>
              <a:gd name="connsiteY525" fmla="*/ 4393556 h 6858000"/>
              <a:gd name="connsiteX526" fmla="*/ 5461897 w 7467600"/>
              <a:gd name="connsiteY526" fmla="*/ 4390879 h 6858000"/>
              <a:gd name="connsiteX527" fmla="*/ 4294126 w 7467600"/>
              <a:gd name="connsiteY527" fmla="*/ 3303048 h 6858000"/>
              <a:gd name="connsiteX528" fmla="*/ 4305321 w 7467600"/>
              <a:gd name="connsiteY528" fmla="*/ 3256953 h 6858000"/>
              <a:gd name="connsiteX529" fmla="*/ 4949299 w 7467600"/>
              <a:gd name="connsiteY529" fmla="*/ 3766336 h 6858000"/>
              <a:gd name="connsiteX530" fmla="*/ 5291452 w 7467600"/>
              <a:gd name="connsiteY530" fmla="*/ 4076801 h 6858000"/>
              <a:gd name="connsiteX531" fmla="*/ 5434998 w 7467600"/>
              <a:gd name="connsiteY531" fmla="*/ 4254100 h 6858000"/>
              <a:gd name="connsiteX532" fmla="*/ 5351015 w 7467600"/>
              <a:gd name="connsiteY532" fmla="*/ 3760989 h 6858000"/>
              <a:gd name="connsiteX533" fmla="*/ 5413780 w 7467600"/>
              <a:gd name="connsiteY533" fmla="*/ 2966265 h 6858000"/>
              <a:gd name="connsiteX534" fmla="*/ 5425627 w 7467600"/>
              <a:gd name="connsiteY534" fmla="*/ 2954192 h 6858000"/>
              <a:gd name="connsiteX535" fmla="*/ 6604735 w 7467600"/>
              <a:gd name="connsiteY535" fmla="*/ 2041381 h 6858000"/>
              <a:gd name="connsiteX536" fmla="*/ 7204487 w 7467600"/>
              <a:gd name="connsiteY536" fmla="*/ 2742112 h 6858000"/>
              <a:gd name="connsiteX537" fmla="*/ 7131592 w 7467600"/>
              <a:gd name="connsiteY537" fmla="*/ 2672096 h 6858000"/>
              <a:gd name="connsiteX538" fmla="*/ 6996344 w 7467600"/>
              <a:gd name="connsiteY538" fmla="*/ 2518310 h 6858000"/>
              <a:gd name="connsiteX539" fmla="*/ 6735495 w 7467600"/>
              <a:gd name="connsiteY539" fmla="*/ 2196890 h 6858000"/>
              <a:gd name="connsiteX540" fmla="*/ 6721901 w 7467600"/>
              <a:gd name="connsiteY540" fmla="*/ 2179274 h 6858000"/>
              <a:gd name="connsiteX541" fmla="*/ 6604735 w 7467600"/>
              <a:gd name="connsiteY541" fmla="*/ 2041381 h 6858000"/>
              <a:gd name="connsiteX542" fmla="*/ 6591670 w 7467600"/>
              <a:gd name="connsiteY542" fmla="*/ 1988277 h 6858000"/>
              <a:gd name="connsiteX543" fmla="*/ 6747349 w 7467600"/>
              <a:gd name="connsiteY543" fmla="*/ 2160069 h 6858000"/>
              <a:gd name="connsiteX544" fmla="*/ 6760943 w 7467600"/>
              <a:gd name="connsiteY544" fmla="*/ 2177686 h 6858000"/>
              <a:gd name="connsiteX545" fmla="*/ 7021065 w 7467600"/>
              <a:gd name="connsiteY545" fmla="*/ 2498102 h 6858000"/>
              <a:gd name="connsiteX546" fmla="*/ 7155223 w 7467600"/>
              <a:gd name="connsiteY546" fmla="*/ 2650386 h 6858000"/>
              <a:gd name="connsiteX547" fmla="*/ 7203167 w 7467600"/>
              <a:gd name="connsiteY547" fmla="*/ 2697288 h 6858000"/>
              <a:gd name="connsiteX548" fmla="*/ 6937703 w 7467600"/>
              <a:gd name="connsiteY548" fmla="*/ 2321981 h 6858000"/>
              <a:gd name="connsiteX549" fmla="*/ 6591670 w 7467600"/>
              <a:gd name="connsiteY549" fmla="*/ 1988277 h 6858000"/>
              <a:gd name="connsiteX550" fmla="*/ 5798671 w 7467600"/>
              <a:gd name="connsiteY550" fmla="*/ 1981601 h 6858000"/>
              <a:gd name="connsiteX551" fmla="*/ 5754709 w 7467600"/>
              <a:gd name="connsiteY551" fmla="*/ 2071454 h 6858000"/>
              <a:gd name="connsiteX552" fmla="*/ 5763044 w 7467600"/>
              <a:gd name="connsiteY552" fmla="*/ 2842206 h 6858000"/>
              <a:gd name="connsiteX553" fmla="*/ 5764974 w 7467600"/>
              <a:gd name="connsiteY553" fmla="*/ 2799609 h 6858000"/>
              <a:gd name="connsiteX554" fmla="*/ 5767665 w 7467600"/>
              <a:gd name="connsiteY554" fmla="*/ 2666409 h 6858000"/>
              <a:gd name="connsiteX555" fmla="*/ 5763055 w 7467600"/>
              <a:gd name="connsiteY555" fmla="*/ 2579705 h 6858000"/>
              <a:gd name="connsiteX556" fmla="*/ 5758079 w 7467600"/>
              <a:gd name="connsiteY556" fmla="*/ 2492508 h 6858000"/>
              <a:gd name="connsiteX557" fmla="*/ 5779325 w 7467600"/>
              <a:gd name="connsiteY557" fmla="*/ 2197069 h 6858000"/>
              <a:gd name="connsiteX558" fmla="*/ 5798671 w 7467600"/>
              <a:gd name="connsiteY558" fmla="*/ 1981601 h 6858000"/>
              <a:gd name="connsiteX559" fmla="*/ 5829202 w 7467600"/>
              <a:gd name="connsiteY559" fmla="*/ 1971679 h 6858000"/>
              <a:gd name="connsiteX560" fmla="*/ 5809558 w 7467600"/>
              <a:gd name="connsiteY560" fmla="*/ 2198043 h 6858000"/>
              <a:gd name="connsiteX561" fmla="*/ 5788653 w 7467600"/>
              <a:gd name="connsiteY561" fmla="*/ 2489430 h 6858000"/>
              <a:gd name="connsiteX562" fmla="*/ 5793439 w 7467600"/>
              <a:gd name="connsiteY562" fmla="*/ 2575235 h 6858000"/>
              <a:gd name="connsiteX563" fmla="*/ 5796837 w 7467600"/>
              <a:gd name="connsiteY563" fmla="*/ 2637633 h 6858000"/>
              <a:gd name="connsiteX564" fmla="*/ 5818614 w 7467600"/>
              <a:gd name="connsiteY564" fmla="*/ 2473055 h 6858000"/>
              <a:gd name="connsiteX565" fmla="*/ 5829202 w 7467600"/>
              <a:gd name="connsiteY565" fmla="*/ 1971679 h 6858000"/>
              <a:gd name="connsiteX566" fmla="*/ 5911389 w 7467600"/>
              <a:gd name="connsiteY566" fmla="*/ 1898371 h 6858000"/>
              <a:gd name="connsiteX567" fmla="*/ 6237627 w 7467600"/>
              <a:gd name="connsiteY567" fmla="*/ 2231921 h 6858000"/>
              <a:gd name="connsiteX568" fmla="*/ 5911389 w 7467600"/>
              <a:gd name="connsiteY568" fmla="*/ 1898371 h 6858000"/>
              <a:gd name="connsiteX569" fmla="*/ 6944437 w 7467600"/>
              <a:gd name="connsiteY569" fmla="*/ 1575402 h 6858000"/>
              <a:gd name="connsiteX570" fmla="*/ 6304730 w 7467600"/>
              <a:gd name="connsiteY570" fmla="*/ 1766654 h 6858000"/>
              <a:gd name="connsiteX571" fmla="*/ 6944437 w 7467600"/>
              <a:gd name="connsiteY571" fmla="*/ 1575402 h 6858000"/>
              <a:gd name="connsiteX572" fmla="*/ 7019523 w 7467600"/>
              <a:gd name="connsiteY572" fmla="*/ 1519450 h 6858000"/>
              <a:gd name="connsiteX573" fmla="*/ 6298091 w 7467600"/>
              <a:gd name="connsiteY573" fmla="*/ 1737122 h 6858000"/>
              <a:gd name="connsiteX574" fmla="*/ 7019523 w 7467600"/>
              <a:gd name="connsiteY574" fmla="*/ 1519450 h 6858000"/>
              <a:gd name="connsiteX575" fmla="*/ 2399523 w 7467600"/>
              <a:gd name="connsiteY575" fmla="*/ 1428234 h 6858000"/>
              <a:gd name="connsiteX576" fmla="*/ 2224982 w 7467600"/>
              <a:gd name="connsiteY576" fmla="*/ 1826201 h 6858000"/>
              <a:gd name="connsiteX577" fmla="*/ 2096099 w 7467600"/>
              <a:gd name="connsiteY577" fmla="*/ 2345900 h 6858000"/>
              <a:gd name="connsiteX578" fmla="*/ 2283317 w 7467600"/>
              <a:gd name="connsiteY578" fmla="*/ 1796925 h 6858000"/>
              <a:gd name="connsiteX579" fmla="*/ 2399523 w 7467600"/>
              <a:gd name="connsiteY579" fmla="*/ 1428234 h 6858000"/>
              <a:gd name="connsiteX580" fmla="*/ 2448558 w 7467600"/>
              <a:gd name="connsiteY580" fmla="*/ 1373435 h 6858000"/>
              <a:gd name="connsiteX581" fmla="*/ 2312521 w 7467600"/>
              <a:gd name="connsiteY581" fmla="*/ 1806140 h 6858000"/>
              <a:gd name="connsiteX582" fmla="*/ 2127533 w 7467600"/>
              <a:gd name="connsiteY582" fmla="*/ 2348380 h 6858000"/>
              <a:gd name="connsiteX583" fmla="*/ 2358080 w 7467600"/>
              <a:gd name="connsiteY583" fmla="*/ 1866134 h 6858000"/>
              <a:gd name="connsiteX584" fmla="*/ 2407436 w 7467600"/>
              <a:gd name="connsiteY584" fmla="*/ 1651070 h 6858000"/>
              <a:gd name="connsiteX585" fmla="*/ 2448558 w 7467600"/>
              <a:gd name="connsiteY585" fmla="*/ 1373435 h 6858000"/>
              <a:gd name="connsiteX586" fmla="*/ 278707 w 7467600"/>
              <a:gd name="connsiteY586" fmla="*/ 1352270 h 6858000"/>
              <a:gd name="connsiteX587" fmla="*/ 321570 w 7467600"/>
              <a:gd name="connsiteY587" fmla="*/ 1861610 h 6858000"/>
              <a:gd name="connsiteX588" fmla="*/ 294281 w 7467600"/>
              <a:gd name="connsiteY588" fmla="*/ 1440658 h 6858000"/>
              <a:gd name="connsiteX589" fmla="*/ 278707 w 7467600"/>
              <a:gd name="connsiteY589" fmla="*/ 1352270 h 6858000"/>
              <a:gd name="connsiteX590" fmla="*/ 1423821 w 7467600"/>
              <a:gd name="connsiteY590" fmla="*/ 1351958 h 6858000"/>
              <a:gd name="connsiteX591" fmla="*/ 1638521 w 7467600"/>
              <a:gd name="connsiteY591" fmla="*/ 1908470 h 6858000"/>
              <a:gd name="connsiteX592" fmla="*/ 1754199 w 7467600"/>
              <a:gd name="connsiteY592" fmla="*/ 2149284 h 6858000"/>
              <a:gd name="connsiteX593" fmla="*/ 1908359 w 7467600"/>
              <a:gd name="connsiteY593" fmla="*/ 2364988 h 6858000"/>
              <a:gd name="connsiteX594" fmla="*/ 1647661 w 7467600"/>
              <a:gd name="connsiteY594" fmla="*/ 1825945 h 6858000"/>
              <a:gd name="connsiteX595" fmla="*/ 1423821 w 7467600"/>
              <a:gd name="connsiteY595" fmla="*/ 1351958 h 6858000"/>
              <a:gd name="connsiteX596" fmla="*/ 1431890 w 7467600"/>
              <a:gd name="connsiteY596" fmla="*/ 1306475 h 6858000"/>
              <a:gd name="connsiteX597" fmla="*/ 1507597 w 7467600"/>
              <a:gd name="connsiteY597" fmla="*/ 1446132 h 6858000"/>
              <a:gd name="connsiteX598" fmla="*/ 1674586 w 7467600"/>
              <a:gd name="connsiteY598" fmla="*/ 1813832 h 6858000"/>
              <a:gd name="connsiteX599" fmla="*/ 1815950 w 7467600"/>
              <a:gd name="connsiteY599" fmla="*/ 2128564 h 6858000"/>
              <a:gd name="connsiteX600" fmla="*/ 1984242 w 7467600"/>
              <a:gd name="connsiteY600" fmla="*/ 2430829 h 6858000"/>
              <a:gd name="connsiteX601" fmla="*/ 2014023 w 7467600"/>
              <a:gd name="connsiteY601" fmla="*/ 2450995 h 6858000"/>
              <a:gd name="connsiteX602" fmla="*/ 1747337 w 7467600"/>
              <a:gd name="connsiteY602" fmla="*/ 1855264 h 6858000"/>
              <a:gd name="connsiteX603" fmla="*/ 1533749 w 7467600"/>
              <a:gd name="connsiteY603" fmla="*/ 1478656 h 6858000"/>
              <a:gd name="connsiteX604" fmla="*/ 1431890 w 7467600"/>
              <a:gd name="connsiteY604" fmla="*/ 1306475 h 6858000"/>
              <a:gd name="connsiteX605" fmla="*/ 5052692 w 7467600"/>
              <a:gd name="connsiteY605" fmla="*/ 1292994 h 6858000"/>
              <a:gd name="connsiteX606" fmla="*/ 5200661 w 7467600"/>
              <a:gd name="connsiteY606" fmla="*/ 1635186 h 6858000"/>
              <a:gd name="connsiteX607" fmla="*/ 5297138 w 7467600"/>
              <a:gd name="connsiteY607" fmla="*/ 1906351 h 6858000"/>
              <a:gd name="connsiteX608" fmla="*/ 5052692 w 7467600"/>
              <a:gd name="connsiteY608" fmla="*/ 1292994 h 6858000"/>
              <a:gd name="connsiteX609" fmla="*/ 5009948 w 7467600"/>
              <a:gd name="connsiteY609" fmla="*/ 1273619 h 6858000"/>
              <a:gd name="connsiteX610" fmla="*/ 5121777 w 7467600"/>
              <a:gd name="connsiteY610" fmla="*/ 1654213 h 6858000"/>
              <a:gd name="connsiteX611" fmla="*/ 5293545 w 7467600"/>
              <a:gd name="connsiteY611" fmla="*/ 2072247 h 6858000"/>
              <a:gd name="connsiteX612" fmla="*/ 5294042 w 7467600"/>
              <a:gd name="connsiteY612" fmla="*/ 2065019 h 6858000"/>
              <a:gd name="connsiteX613" fmla="*/ 5171936 w 7467600"/>
              <a:gd name="connsiteY613" fmla="*/ 1647613 h 6858000"/>
              <a:gd name="connsiteX614" fmla="*/ 5009948 w 7467600"/>
              <a:gd name="connsiteY614" fmla="*/ 1273619 h 6858000"/>
              <a:gd name="connsiteX615" fmla="*/ 655236 w 7467600"/>
              <a:gd name="connsiteY615" fmla="*/ 1268632 h 6858000"/>
              <a:gd name="connsiteX616" fmla="*/ 839521 w 7467600"/>
              <a:gd name="connsiteY616" fmla="*/ 1685315 h 6858000"/>
              <a:gd name="connsiteX617" fmla="*/ 1109416 w 7467600"/>
              <a:gd name="connsiteY617" fmla="*/ 2061663 h 6858000"/>
              <a:gd name="connsiteX618" fmla="*/ 1298300 w 7467600"/>
              <a:gd name="connsiteY618" fmla="*/ 2247742 h 6858000"/>
              <a:gd name="connsiteX619" fmla="*/ 1125871 w 7467600"/>
              <a:gd name="connsiteY619" fmla="*/ 1989513 h 6858000"/>
              <a:gd name="connsiteX620" fmla="*/ 981574 w 7467600"/>
              <a:gd name="connsiteY620" fmla="*/ 1783157 h 6858000"/>
              <a:gd name="connsiteX621" fmla="*/ 922198 w 7467600"/>
              <a:gd name="connsiteY621" fmla="*/ 1677437 h 6858000"/>
              <a:gd name="connsiteX622" fmla="*/ 869293 w 7467600"/>
              <a:gd name="connsiteY622" fmla="*/ 1583214 h 6858000"/>
              <a:gd name="connsiteX623" fmla="*/ 751431 w 7467600"/>
              <a:gd name="connsiteY623" fmla="*/ 1405731 h 6858000"/>
              <a:gd name="connsiteX624" fmla="*/ 655236 w 7467600"/>
              <a:gd name="connsiteY624" fmla="*/ 1268632 h 6858000"/>
              <a:gd name="connsiteX625" fmla="*/ 6516292 w 7467600"/>
              <a:gd name="connsiteY625" fmla="*/ 1263064 h 6858000"/>
              <a:gd name="connsiteX626" fmla="*/ 5736320 w 7467600"/>
              <a:gd name="connsiteY626" fmla="*/ 1501803 h 6858000"/>
              <a:gd name="connsiteX627" fmla="*/ 6516292 w 7467600"/>
              <a:gd name="connsiteY627" fmla="*/ 1263064 h 6858000"/>
              <a:gd name="connsiteX628" fmla="*/ 291466 w 7467600"/>
              <a:gd name="connsiteY628" fmla="*/ 1250369 h 6858000"/>
              <a:gd name="connsiteX629" fmla="*/ 323180 w 7467600"/>
              <a:gd name="connsiteY629" fmla="*/ 1435283 h 6858000"/>
              <a:gd name="connsiteX630" fmla="*/ 349381 w 7467600"/>
              <a:gd name="connsiteY630" fmla="*/ 1875041 h 6858000"/>
              <a:gd name="connsiteX631" fmla="*/ 374363 w 7467600"/>
              <a:gd name="connsiteY631" fmla="*/ 1506494 h 6858000"/>
              <a:gd name="connsiteX632" fmla="*/ 302168 w 7467600"/>
              <a:gd name="connsiteY632" fmla="*/ 1274495 h 6858000"/>
              <a:gd name="connsiteX633" fmla="*/ 291466 w 7467600"/>
              <a:gd name="connsiteY633" fmla="*/ 1250369 h 6858000"/>
              <a:gd name="connsiteX634" fmla="*/ 678222 w 7467600"/>
              <a:gd name="connsiteY634" fmla="*/ 1248670 h 6858000"/>
              <a:gd name="connsiteX635" fmla="*/ 775536 w 7467600"/>
              <a:gd name="connsiteY635" fmla="*/ 1388015 h 6858000"/>
              <a:gd name="connsiteX636" fmla="*/ 894529 w 7467600"/>
              <a:gd name="connsiteY636" fmla="*/ 1567739 h 6858000"/>
              <a:gd name="connsiteX637" fmla="*/ 948000 w 7467600"/>
              <a:gd name="connsiteY637" fmla="*/ 1663088 h 6858000"/>
              <a:gd name="connsiteX638" fmla="*/ 1006812 w 7467600"/>
              <a:gd name="connsiteY638" fmla="*/ 1767683 h 6858000"/>
              <a:gd name="connsiteX639" fmla="*/ 1149133 w 7467600"/>
              <a:gd name="connsiteY639" fmla="*/ 1971513 h 6858000"/>
              <a:gd name="connsiteX640" fmla="*/ 1333952 w 7467600"/>
              <a:gd name="connsiteY640" fmla="*/ 2251620 h 6858000"/>
              <a:gd name="connsiteX641" fmla="*/ 1337329 w 7467600"/>
              <a:gd name="connsiteY641" fmla="*/ 2258350 h 6858000"/>
              <a:gd name="connsiteX642" fmla="*/ 1014726 w 7467600"/>
              <a:gd name="connsiteY642" fmla="*/ 1615556 h 6858000"/>
              <a:gd name="connsiteX643" fmla="*/ 678222 w 7467600"/>
              <a:gd name="connsiteY643" fmla="*/ 1248670 h 6858000"/>
              <a:gd name="connsiteX644" fmla="*/ 6691602 w 7467600"/>
              <a:gd name="connsiteY644" fmla="*/ 1140573 h 6858000"/>
              <a:gd name="connsiteX645" fmla="*/ 6571100 w 7467600"/>
              <a:gd name="connsiteY645" fmla="*/ 1183662 h 6858000"/>
              <a:gd name="connsiteX646" fmla="*/ 6241687 w 7467600"/>
              <a:gd name="connsiteY646" fmla="*/ 1257600 h 6858000"/>
              <a:gd name="connsiteX647" fmla="*/ 5693009 w 7467600"/>
              <a:gd name="connsiteY647" fmla="*/ 1478256 h 6858000"/>
              <a:gd name="connsiteX648" fmla="*/ 6548420 w 7467600"/>
              <a:gd name="connsiteY648" fmla="*/ 1214599 h 6858000"/>
              <a:gd name="connsiteX649" fmla="*/ 6605473 w 7467600"/>
              <a:gd name="connsiteY649" fmla="*/ 1184686 h 6858000"/>
              <a:gd name="connsiteX650" fmla="*/ 6691602 w 7467600"/>
              <a:gd name="connsiteY650" fmla="*/ 1140573 h 6858000"/>
              <a:gd name="connsiteX651" fmla="*/ 4002475 w 7467600"/>
              <a:gd name="connsiteY651" fmla="*/ 1037802 h 6858000"/>
              <a:gd name="connsiteX652" fmla="*/ 4000324 w 7467600"/>
              <a:gd name="connsiteY652" fmla="*/ 1039362 h 6858000"/>
              <a:gd name="connsiteX653" fmla="*/ 4002862 w 7467600"/>
              <a:gd name="connsiteY653" fmla="*/ 1042866 h 6858000"/>
              <a:gd name="connsiteX654" fmla="*/ 4002475 w 7467600"/>
              <a:gd name="connsiteY654" fmla="*/ 1037802 h 6858000"/>
              <a:gd name="connsiteX655" fmla="*/ 506322 w 7467600"/>
              <a:gd name="connsiteY655" fmla="*/ 1020997 h 6858000"/>
              <a:gd name="connsiteX656" fmla="*/ 533068 w 7467600"/>
              <a:gd name="connsiteY656" fmla="*/ 1029409 h 6858000"/>
              <a:gd name="connsiteX657" fmla="*/ 1232525 w 7467600"/>
              <a:gd name="connsiteY657" fmla="*/ 1804675 h 6858000"/>
              <a:gd name="connsiteX658" fmla="*/ 1388858 w 7467600"/>
              <a:gd name="connsiteY658" fmla="*/ 2368011 h 6858000"/>
              <a:gd name="connsiteX659" fmla="*/ 1384098 w 7467600"/>
              <a:gd name="connsiteY659" fmla="*/ 2378125 h 6858000"/>
              <a:gd name="connsiteX660" fmla="*/ 1425393 w 7467600"/>
              <a:gd name="connsiteY660" fmla="*/ 2589124 h 6858000"/>
              <a:gd name="connsiteX661" fmla="*/ 1424001 w 7467600"/>
              <a:gd name="connsiteY661" fmla="*/ 2597541 h 6858000"/>
              <a:gd name="connsiteX662" fmla="*/ 2152729 w 7467600"/>
              <a:gd name="connsiteY662" fmla="*/ 2864487 h 6858000"/>
              <a:gd name="connsiteX663" fmla="*/ 2020609 w 7467600"/>
              <a:gd name="connsiteY663" fmla="*/ 2539671 h 6858000"/>
              <a:gd name="connsiteX664" fmla="*/ 2018920 w 7467600"/>
              <a:gd name="connsiteY664" fmla="*/ 2536309 h 6858000"/>
              <a:gd name="connsiteX665" fmla="*/ 1342441 w 7467600"/>
              <a:gd name="connsiteY665" fmla="*/ 1173017 h 6858000"/>
              <a:gd name="connsiteX666" fmla="*/ 1367925 w 7467600"/>
              <a:gd name="connsiteY666" fmla="*/ 1135648 h 6858000"/>
              <a:gd name="connsiteX667" fmla="*/ 1771401 w 7467600"/>
              <a:gd name="connsiteY667" fmla="*/ 1806673 h 6858000"/>
              <a:gd name="connsiteX668" fmla="*/ 1972385 w 7467600"/>
              <a:gd name="connsiteY668" fmla="*/ 2198735 h 6858000"/>
              <a:gd name="connsiteX669" fmla="*/ 2040892 w 7467600"/>
              <a:gd name="connsiteY669" fmla="*/ 2405205 h 6858000"/>
              <a:gd name="connsiteX670" fmla="*/ 2131689 w 7467600"/>
              <a:gd name="connsiteY670" fmla="*/ 1936926 h 6858000"/>
              <a:gd name="connsiteX671" fmla="*/ 2454820 w 7467600"/>
              <a:gd name="connsiteY671" fmla="*/ 1248808 h 6858000"/>
              <a:gd name="connsiteX672" fmla="*/ 2492512 w 7467600"/>
              <a:gd name="connsiteY672" fmla="*/ 1302920 h 6858000"/>
              <a:gd name="connsiteX673" fmla="*/ 2081216 w 7467600"/>
              <a:gd name="connsiteY673" fmla="*/ 2527513 h 6858000"/>
              <a:gd name="connsiteX674" fmla="*/ 2081211 w 7467600"/>
              <a:gd name="connsiteY674" fmla="*/ 2528916 h 6858000"/>
              <a:gd name="connsiteX675" fmla="*/ 2199067 w 7467600"/>
              <a:gd name="connsiteY675" fmla="*/ 2884061 h 6858000"/>
              <a:gd name="connsiteX676" fmla="*/ 3192586 w 7467600"/>
              <a:gd name="connsiteY676" fmla="*/ 3411496 h 6858000"/>
              <a:gd name="connsiteX677" fmla="*/ 3182620 w 7467600"/>
              <a:gd name="connsiteY677" fmla="*/ 3483279 h 6858000"/>
              <a:gd name="connsiteX678" fmla="*/ 2435119 w 7467600"/>
              <a:gd name="connsiteY678" fmla="*/ 3080173 h 6858000"/>
              <a:gd name="connsiteX679" fmla="*/ 2410152 w 7467600"/>
              <a:gd name="connsiteY679" fmla="*/ 3063751 h 6858000"/>
              <a:gd name="connsiteX680" fmla="*/ 2408099 w 7467600"/>
              <a:gd name="connsiteY680" fmla="*/ 3064403 h 6858000"/>
              <a:gd name="connsiteX681" fmla="*/ 2407218 w 7467600"/>
              <a:gd name="connsiteY681" fmla="*/ 3070324 h 6858000"/>
              <a:gd name="connsiteX682" fmla="*/ 2380138 w 7467600"/>
              <a:gd name="connsiteY682" fmla="*/ 3099341 h 6858000"/>
              <a:gd name="connsiteX683" fmla="*/ 1765923 w 7467600"/>
              <a:gd name="connsiteY683" fmla="*/ 3581043 h 6858000"/>
              <a:gd name="connsiteX684" fmla="*/ 1702258 w 7467600"/>
              <a:gd name="connsiteY684" fmla="*/ 3612286 h 6858000"/>
              <a:gd name="connsiteX685" fmla="*/ 1538370 w 7467600"/>
              <a:gd name="connsiteY685" fmla="*/ 3811804 h 6858000"/>
              <a:gd name="connsiteX686" fmla="*/ 542867 w 7467600"/>
              <a:gd name="connsiteY686" fmla="*/ 4944092 h 6858000"/>
              <a:gd name="connsiteX687" fmla="*/ 515800 w 7467600"/>
              <a:gd name="connsiteY687" fmla="*/ 4862180 h 6858000"/>
              <a:gd name="connsiteX688" fmla="*/ 909145 w 7467600"/>
              <a:gd name="connsiteY688" fmla="*/ 4199225 h 6858000"/>
              <a:gd name="connsiteX689" fmla="*/ 1214067 w 7467600"/>
              <a:gd name="connsiteY689" fmla="*/ 3908561 h 6858000"/>
              <a:gd name="connsiteX690" fmla="*/ 640967 w 7467600"/>
              <a:gd name="connsiteY690" fmla="*/ 4105601 h 6858000"/>
              <a:gd name="connsiteX691" fmla="*/ 112563 w 7467600"/>
              <a:gd name="connsiteY691" fmla="*/ 4396952 h 6858000"/>
              <a:gd name="connsiteX692" fmla="*/ 0 w 7467600"/>
              <a:gd name="connsiteY692" fmla="*/ 4466006 h 6858000"/>
              <a:gd name="connsiteX693" fmla="*/ 0 w 7467600"/>
              <a:gd name="connsiteY693" fmla="*/ 4233763 h 6858000"/>
              <a:gd name="connsiteX694" fmla="*/ 36881 w 7467600"/>
              <a:gd name="connsiteY694" fmla="*/ 4200118 h 6858000"/>
              <a:gd name="connsiteX695" fmla="*/ 910534 w 7467600"/>
              <a:gd name="connsiteY695" fmla="*/ 3629753 h 6858000"/>
              <a:gd name="connsiteX696" fmla="*/ 1578717 w 7467600"/>
              <a:gd name="connsiteY696" fmla="*/ 3575982 h 6858000"/>
              <a:gd name="connsiteX697" fmla="*/ 2338780 w 7467600"/>
              <a:gd name="connsiteY697" fmla="*/ 3033725 h 6858000"/>
              <a:gd name="connsiteX698" fmla="*/ 1807991 w 7467600"/>
              <a:gd name="connsiteY698" fmla="*/ 2807184 h 6858000"/>
              <a:gd name="connsiteX699" fmla="*/ 1416358 w 7467600"/>
              <a:gd name="connsiteY699" fmla="*/ 3112571 h 6858000"/>
              <a:gd name="connsiteX700" fmla="*/ 939066 w 7467600"/>
              <a:gd name="connsiteY700" fmla="*/ 3378798 h 6858000"/>
              <a:gd name="connsiteX701" fmla="*/ 115099 w 7467600"/>
              <a:gd name="connsiteY701" fmla="*/ 3607650 h 6858000"/>
              <a:gd name="connsiteX702" fmla="*/ 97284 w 7467600"/>
              <a:gd name="connsiteY702" fmla="*/ 3520393 h 6858000"/>
              <a:gd name="connsiteX703" fmla="*/ 922050 w 7467600"/>
              <a:gd name="connsiteY703" fmla="*/ 3074867 h 6858000"/>
              <a:gd name="connsiteX704" fmla="*/ 1405265 w 7467600"/>
              <a:gd name="connsiteY704" fmla="*/ 3016319 h 6858000"/>
              <a:gd name="connsiteX705" fmla="*/ 1407512 w 7467600"/>
              <a:gd name="connsiteY705" fmla="*/ 3018001 h 6858000"/>
              <a:gd name="connsiteX706" fmla="*/ 1726266 w 7467600"/>
              <a:gd name="connsiteY706" fmla="*/ 2777274 h 6858000"/>
              <a:gd name="connsiteX707" fmla="*/ 625390 w 7467600"/>
              <a:gd name="connsiteY707" fmla="*/ 2514541 h 6858000"/>
              <a:gd name="connsiteX708" fmla="*/ 619799 w 7467600"/>
              <a:gd name="connsiteY708" fmla="*/ 2527180 h 6858000"/>
              <a:gd name="connsiteX709" fmla="*/ 310030 w 7467600"/>
              <a:gd name="connsiteY709" fmla="*/ 2771818 h 6858000"/>
              <a:gd name="connsiteX710" fmla="*/ 173877 w 7467600"/>
              <a:gd name="connsiteY710" fmla="*/ 2937056 h 6858000"/>
              <a:gd name="connsiteX711" fmla="*/ 77889 w 7467600"/>
              <a:gd name="connsiteY711" fmla="*/ 3138440 h 6858000"/>
              <a:gd name="connsiteX712" fmla="*/ 0 w 7467600"/>
              <a:gd name="connsiteY712" fmla="*/ 3271395 h 6858000"/>
              <a:gd name="connsiteX713" fmla="*/ 0 w 7467600"/>
              <a:gd name="connsiteY713" fmla="*/ 3153002 h 6858000"/>
              <a:gd name="connsiteX714" fmla="*/ 2386 w 7467600"/>
              <a:gd name="connsiteY714" fmla="*/ 3149203 h 6858000"/>
              <a:gd name="connsiteX715" fmla="*/ 89753 w 7467600"/>
              <a:gd name="connsiteY715" fmla="*/ 2987702 h 6858000"/>
              <a:gd name="connsiteX716" fmla="*/ 76869 w 7467600"/>
              <a:gd name="connsiteY716" fmla="*/ 3005404 h 6858000"/>
              <a:gd name="connsiteX717" fmla="*/ 32049 w 7467600"/>
              <a:gd name="connsiteY717" fmla="*/ 3065814 h 6858000"/>
              <a:gd name="connsiteX718" fmla="*/ 0 w 7467600"/>
              <a:gd name="connsiteY718" fmla="*/ 3108744 h 6858000"/>
              <a:gd name="connsiteX719" fmla="*/ 0 w 7467600"/>
              <a:gd name="connsiteY719" fmla="*/ 3058059 h 6858000"/>
              <a:gd name="connsiteX720" fmla="*/ 7610 w 7467600"/>
              <a:gd name="connsiteY720" fmla="*/ 3047889 h 6858000"/>
              <a:gd name="connsiteX721" fmla="*/ 52419 w 7467600"/>
              <a:gd name="connsiteY721" fmla="*/ 2987479 h 6858000"/>
              <a:gd name="connsiteX722" fmla="*/ 59142 w 7467600"/>
              <a:gd name="connsiteY722" fmla="*/ 2978488 h 6858000"/>
              <a:gd name="connsiteX723" fmla="*/ 0 w 7467600"/>
              <a:gd name="connsiteY723" fmla="*/ 3015334 h 6858000"/>
              <a:gd name="connsiteX724" fmla="*/ 0 w 7467600"/>
              <a:gd name="connsiteY724" fmla="*/ 2914286 h 6858000"/>
              <a:gd name="connsiteX725" fmla="*/ 36383 w 7467600"/>
              <a:gd name="connsiteY725" fmla="*/ 2901128 h 6858000"/>
              <a:gd name="connsiteX726" fmla="*/ 156329 w 7467600"/>
              <a:gd name="connsiteY726" fmla="*/ 2840533 h 6858000"/>
              <a:gd name="connsiteX727" fmla="*/ 358355 w 7467600"/>
              <a:gd name="connsiteY727" fmla="*/ 2620471 h 6858000"/>
              <a:gd name="connsiteX728" fmla="*/ 510577 w 7467600"/>
              <a:gd name="connsiteY728" fmla="*/ 2501244 h 6858000"/>
              <a:gd name="connsiteX729" fmla="*/ 211967 w 7467600"/>
              <a:gd name="connsiteY729" fmla="*/ 2479171 h 6858000"/>
              <a:gd name="connsiteX730" fmla="*/ 0 w 7467600"/>
              <a:gd name="connsiteY730" fmla="*/ 2476398 h 6858000"/>
              <a:gd name="connsiteX731" fmla="*/ 0 w 7467600"/>
              <a:gd name="connsiteY731" fmla="*/ 2389189 h 6858000"/>
              <a:gd name="connsiteX732" fmla="*/ 103062 w 7467600"/>
              <a:gd name="connsiteY732" fmla="*/ 2389518 h 6858000"/>
              <a:gd name="connsiteX733" fmla="*/ 510734 w 7467600"/>
              <a:gd name="connsiteY733" fmla="*/ 2416201 h 6858000"/>
              <a:gd name="connsiteX734" fmla="*/ 279257 w 7467600"/>
              <a:gd name="connsiteY734" fmla="*/ 2092102 h 6858000"/>
              <a:gd name="connsiteX735" fmla="*/ 65265 w 7467600"/>
              <a:gd name="connsiteY735" fmla="*/ 2006049 h 6858000"/>
              <a:gd name="connsiteX736" fmla="*/ 0 w 7467600"/>
              <a:gd name="connsiteY736" fmla="*/ 1982532 h 6858000"/>
              <a:gd name="connsiteX737" fmla="*/ 0 w 7467600"/>
              <a:gd name="connsiteY737" fmla="*/ 1912789 h 6858000"/>
              <a:gd name="connsiteX738" fmla="*/ 97460 w 7467600"/>
              <a:gd name="connsiteY738" fmla="*/ 1953725 h 6858000"/>
              <a:gd name="connsiteX739" fmla="*/ 221272 w 7467600"/>
              <a:gd name="connsiteY739" fmla="*/ 1980766 h 6858000"/>
              <a:gd name="connsiteX740" fmla="*/ 116765 w 7467600"/>
              <a:gd name="connsiteY740" fmla="*/ 1911033 h 6858000"/>
              <a:gd name="connsiteX741" fmla="*/ 16405 w 7467600"/>
              <a:gd name="connsiteY741" fmla="*/ 1803412 h 6858000"/>
              <a:gd name="connsiteX742" fmla="*/ 0 w 7467600"/>
              <a:gd name="connsiteY742" fmla="*/ 1784777 h 6858000"/>
              <a:gd name="connsiteX743" fmla="*/ 0 w 7467600"/>
              <a:gd name="connsiteY743" fmla="*/ 1740082 h 6858000"/>
              <a:gd name="connsiteX744" fmla="*/ 39394 w 7467600"/>
              <a:gd name="connsiteY744" fmla="*/ 1784856 h 6858000"/>
              <a:gd name="connsiteX745" fmla="*/ 135813 w 7467600"/>
              <a:gd name="connsiteY745" fmla="*/ 1888838 h 6858000"/>
              <a:gd name="connsiteX746" fmla="*/ 242575 w 7467600"/>
              <a:gd name="connsiteY746" fmla="*/ 1958841 h 6858000"/>
              <a:gd name="connsiteX747" fmla="*/ 82197 w 7467600"/>
              <a:gd name="connsiteY747" fmla="*/ 1754826 h 6858000"/>
              <a:gd name="connsiteX748" fmla="*/ 0 w 7467600"/>
              <a:gd name="connsiteY748" fmla="*/ 1679650 h 6858000"/>
              <a:gd name="connsiteX749" fmla="*/ 0 w 7467600"/>
              <a:gd name="connsiteY749" fmla="*/ 1602463 h 6858000"/>
              <a:gd name="connsiteX750" fmla="*/ 84689 w 7467600"/>
              <a:gd name="connsiteY750" fmla="*/ 1677442 h 6858000"/>
              <a:gd name="connsiteX751" fmla="*/ 298437 w 7467600"/>
              <a:gd name="connsiteY751" fmla="*/ 1968019 h 6858000"/>
              <a:gd name="connsiteX752" fmla="*/ 227269 w 7467600"/>
              <a:gd name="connsiteY752" fmla="*/ 1114064 h 6858000"/>
              <a:gd name="connsiteX753" fmla="*/ 248003 w 7467600"/>
              <a:gd name="connsiteY753" fmla="*/ 1089613 h 6858000"/>
              <a:gd name="connsiteX754" fmla="*/ 427020 w 7467600"/>
              <a:gd name="connsiteY754" fmla="*/ 1619803 h 6858000"/>
              <a:gd name="connsiteX755" fmla="*/ 340345 w 7467600"/>
              <a:gd name="connsiteY755" fmla="*/ 2027739 h 6858000"/>
              <a:gd name="connsiteX756" fmla="*/ 360865 w 7467600"/>
              <a:gd name="connsiteY756" fmla="*/ 2044827 h 6858000"/>
              <a:gd name="connsiteX757" fmla="*/ 560414 w 7467600"/>
              <a:gd name="connsiteY757" fmla="*/ 2421457 h 6858000"/>
              <a:gd name="connsiteX758" fmla="*/ 1359703 w 7467600"/>
              <a:gd name="connsiteY758" fmla="*/ 2578554 h 6858000"/>
              <a:gd name="connsiteX759" fmla="*/ 1359422 w 7467600"/>
              <a:gd name="connsiteY759" fmla="*/ 2577994 h 6858000"/>
              <a:gd name="connsiteX760" fmla="*/ 828701 w 7467600"/>
              <a:gd name="connsiteY760" fmla="*/ 1839520 h 6858000"/>
              <a:gd name="connsiteX761" fmla="*/ 494427 w 7467600"/>
              <a:gd name="connsiteY761" fmla="*/ 1092333 h 6858000"/>
              <a:gd name="connsiteX762" fmla="*/ 506322 w 7467600"/>
              <a:gd name="connsiteY762" fmla="*/ 1020997 h 6858000"/>
              <a:gd name="connsiteX763" fmla="*/ 4570198 w 7467600"/>
              <a:gd name="connsiteY763" fmla="*/ 978081 h 6858000"/>
              <a:gd name="connsiteX764" fmla="*/ 4523691 w 7467600"/>
              <a:gd name="connsiteY764" fmla="*/ 1127776 h 6858000"/>
              <a:gd name="connsiteX765" fmla="*/ 4509875 w 7467600"/>
              <a:gd name="connsiteY765" fmla="*/ 1167552 h 6858000"/>
              <a:gd name="connsiteX766" fmla="*/ 4478168 w 7467600"/>
              <a:gd name="connsiteY766" fmla="*/ 1260735 h 6858000"/>
              <a:gd name="connsiteX767" fmla="*/ 4409309 w 7467600"/>
              <a:gd name="connsiteY767" fmla="*/ 1666996 h 6858000"/>
              <a:gd name="connsiteX768" fmla="*/ 4370031 w 7467600"/>
              <a:gd name="connsiteY768" fmla="*/ 1955666 h 6858000"/>
              <a:gd name="connsiteX769" fmla="*/ 4570198 w 7467600"/>
              <a:gd name="connsiteY769" fmla="*/ 978081 h 6858000"/>
              <a:gd name="connsiteX770" fmla="*/ 4557898 w 7467600"/>
              <a:gd name="connsiteY770" fmla="*/ 900011 h 6858000"/>
              <a:gd name="connsiteX771" fmla="*/ 4344840 w 7467600"/>
              <a:gd name="connsiteY771" fmla="*/ 1922038 h 6858000"/>
              <a:gd name="connsiteX772" fmla="*/ 4378710 w 7467600"/>
              <a:gd name="connsiteY772" fmla="*/ 1665516 h 6858000"/>
              <a:gd name="connsiteX773" fmla="*/ 4448798 w 7467600"/>
              <a:gd name="connsiteY773" fmla="*/ 1253024 h 6858000"/>
              <a:gd name="connsiteX774" fmla="*/ 4480315 w 7467600"/>
              <a:gd name="connsiteY774" fmla="*/ 1158454 h 6858000"/>
              <a:gd name="connsiteX775" fmla="*/ 4494133 w 7467600"/>
              <a:gd name="connsiteY775" fmla="*/ 1118676 h 6858000"/>
              <a:gd name="connsiteX776" fmla="*/ 4557898 w 7467600"/>
              <a:gd name="connsiteY776" fmla="*/ 900011 h 6858000"/>
              <a:gd name="connsiteX777" fmla="*/ 5870151 w 7467600"/>
              <a:gd name="connsiteY777" fmla="*/ 898890 h 6858000"/>
              <a:gd name="connsiteX778" fmla="*/ 5861335 w 7467600"/>
              <a:gd name="connsiteY778" fmla="*/ 899177 h 6858000"/>
              <a:gd name="connsiteX779" fmla="*/ 5843702 w 7467600"/>
              <a:gd name="connsiteY779" fmla="*/ 899748 h 6858000"/>
              <a:gd name="connsiteX780" fmla="*/ 5651107 w 7467600"/>
              <a:gd name="connsiteY780" fmla="*/ 920306 h 6858000"/>
              <a:gd name="connsiteX781" fmla="*/ 5459407 w 7467600"/>
              <a:gd name="connsiteY781" fmla="*/ 940975 h 6858000"/>
              <a:gd name="connsiteX782" fmla="*/ 5374846 w 7467600"/>
              <a:gd name="connsiteY782" fmla="*/ 941988 h 6858000"/>
              <a:gd name="connsiteX783" fmla="*/ 5256105 w 7467600"/>
              <a:gd name="connsiteY783" fmla="*/ 945632 h 6858000"/>
              <a:gd name="connsiteX784" fmla="*/ 5107071 w 7467600"/>
              <a:gd name="connsiteY784" fmla="*/ 969720 h 6858000"/>
              <a:gd name="connsiteX785" fmla="*/ 4998681 w 7467600"/>
              <a:gd name="connsiteY785" fmla="*/ 988771 h 6858000"/>
              <a:gd name="connsiteX786" fmla="*/ 5870151 w 7467600"/>
              <a:gd name="connsiteY786" fmla="*/ 898890 h 6858000"/>
              <a:gd name="connsiteX787" fmla="*/ 5504425 w 7467600"/>
              <a:gd name="connsiteY787" fmla="*/ 848067 h 6858000"/>
              <a:gd name="connsiteX788" fmla="*/ 4968849 w 7467600"/>
              <a:gd name="connsiteY788" fmla="*/ 962318 h 6858000"/>
              <a:gd name="connsiteX789" fmla="*/ 5104039 w 7467600"/>
              <a:gd name="connsiteY789" fmla="*/ 940634 h 6858000"/>
              <a:gd name="connsiteX790" fmla="*/ 5256311 w 7467600"/>
              <a:gd name="connsiteY790" fmla="*/ 916490 h 6858000"/>
              <a:gd name="connsiteX791" fmla="*/ 5377381 w 7467600"/>
              <a:gd name="connsiteY791" fmla="*/ 912671 h 6858000"/>
              <a:gd name="connsiteX792" fmla="*/ 5460148 w 7467600"/>
              <a:gd name="connsiteY792" fmla="*/ 911442 h 6858000"/>
              <a:gd name="connsiteX793" fmla="*/ 5648971 w 7467600"/>
              <a:gd name="connsiteY793" fmla="*/ 891331 h 6858000"/>
              <a:gd name="connsiteX794" fmla="*/ 5844807 w 7467600"/>
              <a:gd name="connsiteY794" fmla="*/ 870718 h 6858000"/>
              <a:gd name="connsiteX795" fmla="*/ 5862975 w 7467600"/>
              <a:gd name="connsiteY795" fmla="*/ 869756 h 6858000"/>
              <a:gd name="connsiteX796" fmla="*/ 5920887 w 7467600"/>
              <a:gd name="connsiteY796" fmla="*/ 865929 h 6858000"/>
              <a:gd name="connsiteX797" fmla="*/ 5504425 w 7467600"/>
              <a:gd name="connsiteY797" fmla="*/ 848067 h 6858000"/>
              <a:gd name="connsiteX798" fmla="*/ 3607114 w 7467600"/>
              <a:gd name="connsiteY798" fmla="*/ 467441 h 6858000"/>
              <a:gd name="connsiteX799" fmla="*/ 3296242 w 7467600"/>
              <a:gd name="connsiteY799" fmla="*/ 807991 h 6858000"/>
              <a:gd name="connsiteX800" fmla="*/ 3174674 w 7467600"/>
              <a:gd name="connsiteY800" fmla="*/ 919759 h 6858000"/>
              <a:gd name="connsiteX801" fmla="*/ 3042978 w 7467600"/>
              <a:gd name="connsiteY801" fmla="*/ 1054894 h 6858000"/>
              <a:gd name="connsiteX802" fmla="*/ 2968914 w 7467600"/>
              <a:gd name="connsiteY802" fmla="*/ 1133756 h 6858000"/>
              <a:gd name="connsiteX803" fmla="*/ 3103823 w 7467600"/>
              <a:gd name="connsiteY803" fmla="*/ 1026814 h 6858000"/>
              <a:gd name="connsiteX804" fmla="*/ 3607114 w 7467600"/>
              <a:gd name="connsiteY804" fmla="*/ 467441 h 6858000"/>
              <a:gd name="connsiteX805" fmla="*/ 3744487 w 7467600"/>
              <a:gd name="connsiteY805" fmla="*/ 383136 h 6858000"/>
              <a:gd name="connsiteX806" fmla="*/ 3970213 w 7467600"/>
              <a:gd name="connsiteY806" fmla="*/ 995559 h 6858000"/>
              <a:gd name="connsiteX807" fmla="*/ 3744487 w 7467600"/>
              <a:gd name="connsiteY807" fmla="*/ 383136 h 6858000"/>
              <a:gd name="connsiteX808" fmla="*/ 3624562 w 7467600"/>
              <a:gd name="connsiteY808" fmla="*/ 367041 h 6858000"/>
              <a:gd name="connsiteX809" fmla="*/ 3489712 w 7467600"/>
              <a:gd name="connsiteY809" fmla="*/ 485386 h 6858000"/>
              <a:gd name="connsiteX810" fmla="*/ 3182994 w 7467600"/>
              <a:gd name="connsiteY810" fmla="*/ 828265 h 6858000"/>
              <a:gd name="connsiteX811" fmla="*/ 2892114 w 7467600"/>
              <a:gd name="connsiteY811" fmla="*/ 1172635 h 6858000"/>
              <a:gd name="connsiteX812" fmla="*/ 3021459 w 7467600"/>
              <a:gd name="connsiteY812" fmla="*/ 1035385 h 6858000"/>
              <a:gd name="connsiteX813" fmla="*/ 3153873 w 7467600"/>
              <a:gd name="connsiteY813" fmla="*/ 898971 h 6858000"/>
              <a:gd name="connsiteX814" fmla="*/ 3276511 w 7467600"/>
              <a:gd name="connsiteY814" fmla="*/ 786423 h 6858000"/>
              <a:gd name="connsiteX815" fmla="*/ 3584154 w 7467600"/>
              <a:gd name="connsiteY815" fmla="*/ 448218 h 6858000"/>
              <a:gd name="connsiteX816" fmla="*/ 3624562 w 7467600"/>
              <a:gd name="connsiteY816" fmla="*/ 367041 h 6858000"/>
              <a:gd name="connsiteX817" fmla="*/ 3766672 w 7467600"/>
              <a:gd name="connsiteY817" fmla="*/ 359429 h 6858000"/>
              <a:gd name="connsiteX818" fmla="*/ 3996338 w 7467600"/>
              <a:gd name="connsiteY818" fmla="*/ 968237 h 6858000"/>
              <a:gd name="connsiteX819" fmla="*/ 3766672 w 7467600"/>
              <a:gd name="connsiteY819" fmla="*/ 359429 h 6858000"/>
              <a:gd name="connsiteX820" fmla="*/ 5805386 w 7467600"/>
              <a:gd name="connsiteY820" fmla="*/ 239240 h 6858000"/>
              <a:gd name="connsiteX821" fmla="*/ 5736947 w 7467600"/>
              <a:gd name="connsiteY821" fmla="*/ 261367 h 6858000"/>
              <a:gd name="connsiteX822" fmla="*/ 5427012 w 7467600"/>
              <a:gd name="connsiteY822" fmla="*/ 311272 h 6858000"/>
              <a:gd name="connsiteX823" fmla="*/ 5147818 w 7467600"/>
              <a:gd name="connsiteY823" fmla="*/ 322112 h 6858000"/>
              <a:gd name="connsiteX824" fmla="*/ 5060854 w 7467600"/>
              <a:gd name="connsiteY824" fmla="*/ 311882 h 6858000"/>
              <a:gd name="connsiteX825" fmla="*/ 4945989 w 7467600"/>
              <a:gd name="connsiteY825" fmla="*/ 300516 h 6858000"/>
              <a:gd name="connsiteX826" fmla="*/ 5410479 w 7467600"/>
              <a:gd name="connsiteY826" fmla="*/ 348434 h 6858000"/>
              <a:gd name="connsiteX827" fmla="*/ 5805386 w 7467600"/>
              <a:gd name="connsiteY827" fmla="*/ 239240 h 6858000"/>
              <a:gd name="connsiteX828" fmla="*/ 5905192 w 7467600"/>
              <a:gd name="connsiteY828" fmla="*/ 163079 h 6858000"/>
              <a:gd name="connsiteX829" fmla="*/ 5865655 w 7467600"/>
              <a:gd name="connsiteY829" fmla="*/ 171901 h 6858000"/>
              <a:gd name="connsiteX830" fmla="*/ 5259740 w 7467600"/>
              <a:gd name="connsiteY830" fmla="*/ 257013 h 6858000"/>
              <a:gd name="connsiteX831" fmla="*/ 5208466 w 7467600"/>
              <a:gd name="connsiteY831" fmla="*/ 257550 h 6858000"/>
              <a:gd name="connsiteX832" fmla="*/ 4980204 w 7467600"/>
              <a:gd name="connsiteY832" fmla="*/ 271903 h 6858000"/>
              <a:gd name="connsiteX833" fmla="*/ 5068068 w 7467600"/>
              <a:gd name="connsiteY833" fmla="*/ 282244 h 6858000"/>
              <a:gd name="connsiteX834" fmla="*/ 5153231 w 7467600"/>
              <a:gd name="connsiteY834" fmla="*/ 292240 h 6858000"/>
              <a:gd name="connsiteX835" fmla="*/ 5426491 w 7467600"/>
              <a:gd name="connsiteY835" fmla="*/ 281128 h 6858000"/>
              <a:gd name="connsiteX836" fmla="*/ 5731212 w 7467600"/>
              <a:gd name="connsiteY836" fmla="*/ 231951 h 6858000"/>
              <a:gd name="connsiteX837" fmla="*/ 5905192 w 7467600"/>
              <a:gd name="connsiteY837" fmla="*/ 163079 h 6858000"/>
              <a:gd name="connsiteX838" fmla="*/ 5944437 w 7467600"/>
              <a:gd name="connsiteY838" fmla="*/ 113829 h 6858000"/>
              <a:gd name="connsiteX839" fmla="*/ 5825032 w 7467600"/>
              <a:gd name="connsiteY839" fmla="*/ 146405 h 6858000"/>
              <a:gd name="connsiteX840" fmla="*/ 4955599 w 7467600"/>
              <a:gd name="connsiteY840" fmla="*/ 247008 h 6858000"/>
              <a:gd name="connsiteX841" fmla="*/ 5210104 w 7467600"/>
              <a:gd name="connsiteY841" fmla="*/ 228123 h 6858000"/>
              <a:gd name="connsiteX842" fmla="*/ 5261015 w 7467600"/>
              <a:gd name="connsiteY842" fmla="*/ 227087 h 6858000"/>
              <a:gd name="connsiteX843" fmla="*/ 5861181 w 7467600"/>
              <a:gd name="connsiteY843" fmla="*/ 143093 h 6858000"/>
              <a:gd name="connsiteX844" fmla="*/ 5961252 w 7467600"/>
              <a:gd name="connsiteY844" fmla="*/ 114820 h 6858000"/>
              <a:gd name="connsiteX845" fmla="*/ 5944437 w 7467600"/>
              <a:gd name="connsiteY845" fmla="*/ 113829 h 6858000"/>
              <a:gd name="connsiteX846" fmla="*/ 3882765 w 7467600"/>
              <a:gd name="connsiteY846" fmla="*/ 0 h 6858000"/>
              <a:gd name="connsiteX847" fmla="*/ 3995099 w 7467600"/>
              <a:gd name="connsiteY847" fmla="*/ 0 h 6858000"/>
              <a:gd name="connsiteX848" fmla="*/ 4163818 w 7467600"/>
              <a:gd name="connsiteY848" fmla="*/ 234104 h 6858000"/>
              <a:gd name="connsiteX849" fmla="*/ 4172099 w 7467600"/>
              <a:gd name="connsiteY849" fmla="*/ 234207 h 6858000"/>
              <a:gd name="connsiteX850" fmla="*/ 4784282 w 7467600"/>
              <a:gd name="connsiteY850" fmla="*/ 276561 h 6858000"/>
              <a:gd name="connsiteX851" fmla="*/ 4801687 w 7467600"/>
              <a:gd name="connsiteY851" fmla="*/ 267764 h 6858000"/>
              <a:gd name="connsiteX852" fmla="*/ 6082788 w 7467600"/>
              <a:gd name="connsiteY852" fmla="*/ 64119 h 6858000"/>
              <a:gd name="connsiteX853" fmla="*/ 6099442 w 7467600"/>
              <a:gd name="connsiteY853" fmla="*/ 82568 h 6858000"/>
              <a:gd name="connsiteX854" fmla="*/ 4804137 w 7467600"/>
              <a:gd name="connsiteY854" fmla="*/ 320931 h 6858000"/>
              <a:gd name="connsiteX855" fmla="*/ 4227047 w 7467600"/>
              <a:gd name="connsiteY855" fmla="*/ 313415 h 6858000"/>
              <a:gd name="connsiteX856" fmla="*/ 4346041 w 7467600"/>
              <a:gd name="connsiteY856" fmla="*/ 456086 h 6858000"/>
              <a:gd name="connsiteX857" fmla="*/ 4870967 w 7467600"/>
              <a:gd name="connsiteY857" fmla="*/ 963061 h 6858000"/>
              <a:gd name="connsiteX858" fmla="*/ 4889647 w 7467600"/>
              <a:gd name="connsiteY858" fmla="*/ 957147 h 6858000"/>
              <a:gd name="connsiteX859" fmla="*/ 5422504 w 7467600"/>
              <a:gd name="connsiteY859" fmla="*/ 805191 h 6858000"/>
              <a:gd name="connsiteX860" fmla="*/ 6087656 w 7467600"/>
              <a:gd name="connsiteY860" fmla="*/ 826703 h 6858000"/>
              <a:gd name="connsiteX861" fmla="*/ 6058717 w 7467600"/>
              <a:gd name="connsiteY861" fmla="*/ 865992 h 6858000"/>
              <a:gd name="connsiteX862" fmla="*/ 4974153 w 7467600"/>
              <a:gd name="connsiteY862" fmla="*/ 1045456 h 6858000"/>
              <a:gd name="connsiteX863" fmla="*/ 5627835 w 7467600"/>
              <a:gd name="connsiteY863" fmla="*/ 1472077 h 6858000"/>
              <a:gd name="connsiteX864" fmla="*/ 5629817 w 7467600"/>
              <a:gd name="connsiteY864" fmla="*/ 1471412 h 6858000"/>
              <a:gd name="connsiteX865" fmla="*/ 5634124 w 7467600"/>
              <a:gd name="connsiteY865" fmla="*/ 1470572 h 6858000"/>
              <a:gd name="connsiteX866" fmla="*/ 5755832 w 7467600"/>
              <a:gd name="connsiteY866" fmla="*/ 1383886 h 6858000"/>
              <a:gd name="connsiteX867" fmla="*/ 6014186 w 7467600"/>
              <a:gd name="connsiteY867" fmla="*/ 1279799 h 6858000"/>
              <a:gd name="connsiteX868" fmla="*/ 6901619 w 7467600"/>
              <a:gd name="connsiteY868" fmla="*/ 1047874 h 6858000"/>
              <a:gd name="connsiteX869" fmla="*/ 6931566 w 7467600"/>
              <a:gd name="connsiteY869" fmla="*/ 1062034 h 6858000"/>
              <a:gd name="connsiteX870" fmla="*/ 5790982 w 7467600"/>
              <a:gd name="connsiteY870" fmla="*/ 1561380 h 6858000"/>
              <a:gd name="connsiteX871" fmla="*/ 6188971 w 7467600"/>
              <a:gd name="connsiteY871" fmla="*/ 1755168 h 6858000"/>
              <a:gd name="connsiteX872" fmla="*/ 6202446 w 7467600"/>
              <a:gd name="connsiteY872" fmla="*/ 1752268 h 6858000"/>
              <a:gd name="connsiteX873" fmla="*/ 7179560 w 7467600"/>
              <a:gd name="connsiteY873" fmla="*/ 1467551 h 6858000"/>
              <a:gd name="connsiteX874" fmla="*/ 7158730 w 7467600"/>
              <a:gd name="connsiteY874" fmla="*/ 1507835 h 6858000"/>
              <a:gd name="connsiteX875" fmla="*/ 6326959 w 7467600"/>
              <a:gd name="connsiteY875" fmla="*/ 1817686 h 6858000"/>
              <a:gd name="connsiteX876" fmla="*/ 6537433 w 7467600"/>
              <a:gd name="connsiteY876" fmla="*/ 1907790 h 6858000"/>
              <a:gd name="connsiteX877" fmla="*/ 6550221 w 7467600"/>
              <a:gd name="connsiteY877" fmla="*/ 1910729 h 6858000"/>
              <a:gd name="connsiteX878" fmla="*/ 6964438 w 7467600"/>
              <a:gd name="connsiteY878" fmla="*/ 2209505 h 6858000"/>
              <a:gd name="connsiteX879" fmla="*/ 7367862 w 7467600"/>
              <a:gd name="connsiteY879" fmla="*/ 2806833 h 6858000"/>
              <a:gd name="connsiteX880" fmla="*/ 7364329 w 7467600"/>
              <a:gd name="connsiteY880" fmla="*/ 2826907 h 6858000"/>
              <a:gd name="connsiteX881" fmla="*/ 7290545 w 7467600"/>
              <a:gd name="connsiteY881" fmla="*/ 2850663 h 6858000"/>
              <a:gd name="connsiteX882" fmla="*/ 6472036 w 7467600"/>
              <a:gd name="connsiteY882" fmla="*/ 1959003 h 6858000"/>
              <a:gd name="connsiteX883" fmla="*/ 5792897 w 7467600"/>
              <a:gd name="connsiteY883" fmla="*/ 1647747 h 6858000"/>
              <a:gd name="connsiteX884" fmla="*/ 5842751 w 7467600"/>
              <a:gd name="connsiteY884" fmla="*/ 1816112 h 6858000"/>
              <a:gd name="connsiteX885" fmla="*/ 5847424 w 7467600"/>
              <a:gd name="connsiteY885" fmla="*/ 1815776 h 6858000"/>
              <a:gd name="connsiteX886" fmla="*/ 6399821 w 7467600"/>
              <a:gd name="connsiteY886" fmla="*/ 2344799 h 6858000"/>
              <a:gd name="connsiteX887" fmla="*/ 6323232 w 7467600"/>
              <a:gd name="connsiteY887" fmla="*/ 2389634 h 6858000"/>
              <a:gd name="connsiteX888" fmla="*/ 5942958 w 7467600"/>
              <a:gd name="connsiteY888" fmla="*/ 2077708 h 6858000"/>
              <a:gd name="connsiteX889" fmla="*/ 5921559 w 7467600"/>
              <a:gd name="connsiteY889" fmla="*/ 2378596 h 6858000"/>
              <a:gd name="connsiteX890" fmla="*/ 5817651 w 7467600"/>
              <a:gd name="connsiteY890" fmla="*/ 3023919 h 6858000"/>
              <a:gd name="connsiteX891" fmla="*/ 5729634 w 7467600"/>
              <a:gd name="connsiteY891" fmla="*/ 3051849 h 6858000"/>
              <a:gd name="connsiteX892" fmla="*/ 5611018 w 7467600"/>
              <a:gd name="connsiteY892" fmla="*/ 2316769 h 6858000"/>
              <a:gd name="connsiteX893" fmla="*/ 5687608 w 7467600"/>
              <a:gd name="connsiteY893" fmla="*/ 2039972 h 6858000"/>
              <a:gd name="connsiteX894" fmla="*/ 5657554 w 7467600"/>
              <a:gd name="connsiteY894" fmla="*/ 1576445 h 6858000"/>
              <a:gd name="connsiteX895" fmla="*/ 5150475 w 7467600"/>
              <a:gd name="connsiteY895" fmla="*/ 1274012 h 6858000"/>
              <a:gd name="connsiteX896" fmla="*/ 5349142 w 7467600"/>
              <a:gd name="connsiteY896" fmla="*/ 2204405 h 6858000"/>
              <a:gd name="connsiteX897" fmla="*/ 5262214 w 7467600"/>
              <a:gd name="connsiteY897" fmla="*/ 2233836 h 6858000"/>
              <a:gd name="connsiteX898" fmla="*/ 4981539 w 7467600"/>
              <a:gd name="connsiteY898" fmla="*/ 1542201 h 6858000"/>
              <a:gd name="connsiteX899" fmla="*/ 4958461 w 7467600"/>
              <a:gd name="connsiteY899" fmla="*/ 1136957 h 6858000"/>
              <a:gd name="connsiteX900" fmla="*/ 4655015 w 7467600"/>
              <a:gd name="connsiteY900" fmla="*/ 891426 h 6858000"/>
              <a:gd name="connsiteX901" fmla="*/ 4348002 w 7467600"/>
              <a:gd name="connsiteY901" fmla="*/ 2205895 h 6858000"/>
              <a:gd name="connsiteX902" fmla="*/ 4262250 w 7467600"/>
              <a:gd name="connsiteY902" fmla="*/ 2219972 h 6858000"/>
              <a:gd name="connsiteX903" fmla="*/ 4550611 w 7467600"/>
              <a:gd name="connsiteY903" fmla="*/ 817540 h 6858000"/>
              <a:gd name="connsiteX904" fmla="*/ 4564418 w 7467600"/>
              <a:gd name="connsiteY904" fmla="*/ 808293 h 6858000"/>
              <a:gd name="connsiteX905" fmla="*/ 4266388 w 7467600"/>
              <a:gd name="connsiteY905" fmla="*/ 500083 h 6858000"/>
              <a:gd name="connsiteX906" fmla="*/ 4032842 w 7467600"/>
              <a:gd name="connsiteY906" fmla="*/ 211809 h 6858000"/>
              <a:gd name="connsiteX907" fmla="*/ 3882765 w 7467600"/>
              <a:gd name="connsiteY907" fmla="*/ 0 h 6858000"/>
              <a:gd name="connsiteX908" fmla="*/ 3721337 w 7467600"/>
              <a:gd name="connsiteY908" fmla="*/ 0 h 6858000"/>
              <a:gd name="connsiteX909" fmla="*/ 3797544 w 7467600"/>
              <a:gd name="connsiteY909" fmla="*/ 0 h 6858000"/>
              <a:gd name="connsiteX910" fmla="*/ 3775734 w 7467600"/>
              <a:gd name="connsiteY910" fmla="*/ 95131 h 6858000"/>
              <a:gd name="connsiteX911" fmla="*/ 3724807 w 7467600"/>
              <a:gd name="connsiteY911" fmla="*/ 272257 h 6858000"/>
              <a:gd name="connsiteX912" fmla="*/ 3726844 w 7467600"/>
              <a:gd name="connsiteY912" fmla="*/ 282988 h 6858000"/>
              <a:gd name="connsiteX913" fmla="*/ 3742664 w 7467600"/>
              <a:gd name="connsiteY913" fmla="*/ 279918 h 6858000"/>
              <a:gd name="connsiteX914" fmla="*/ 4103910 w 7467600"/>
              <a:gd name="connsiteY914" fmla="*/ 1161917 h 6858000"/>
              <a:gd name="connsiteX915" fmla="*/ 4020269 w 7467600"/>
              <a:gd name="connsiteY915" fmla="*/ 1200406 h 6858000"/>
              <a:gd name="connsiteX916" fmla="*/ 3674882 w 7467600"/>
              <a:gd name="connsiteY916" fmla="*/ 488524 h 6858000"/>
              <a:gd name="connsiteX917" fmla="*/ 3132682 w 7467600"/>
              <a:gd name="connsiteY917" fmla="*/ 1072284 h 6858000"/>
              <a:gd name="connsiteX918" fmla="*/ 2716346 w 7467600"/>
              <a:gd name="connsiteY918" fmla="*/ 1276376 h 6858000"/>
              <a:gd name="connsiteX919" fmla="*/ 2716772 w 7467600"/>
              <a:gd name="connsiteY919" fmla="*/ 1255462 h 6858000"/>
              <a:gd name="connsiteX920" fmla="*/ 3471096 w 7467600"/>
              <a:gd name="connsiteY920" fmla="*/ 437072 h 6858000"/>
              <a:gd name="connsiteX921" fmla="*/ 3639057 w 7467600"/>
              <a:gd name="connsiteY921" fmla="*/ 286334 h 6858000"/>
              <a:gd name="connsiteX922" fmla="*/ 3640309 w 7467600"/>
              <a:gd name="connsiteY922" fmla="*/ 284664 h 6858000"/>
              <a:gd name="connsiteX923" fmla="*/ 3646022 w 7467600"/>
              <a:gd name="connsiteY923" fmla="*/ 276711 h 6858000"/>
              <a:gd name="connsiteX924" fmla="*/ 3707943 w 7467600"/>
              <a:gd name="connsiteY924" fmla="*/ 65958 h 6858000"/>
              <a:gd name="connsiteX925" fmla="*/ 3721337 w 7467600"/>
              <a:gd name="connsiteY925" fmla="*/ 0 h 6858000"/>
              <a:gd name="connsiteX926" fmla="*/ 2867960 w 7467600"/>
              <a:gd name="connsiteY926" fmla="*/ 0 h 6858000"/>
              <a:gd name="connsiteX927" fmla="*/ 2926351 w 7467600"/>
              <a:gd name="connsiteY927" fmla="*/ 0 h 6858000"/>
              <a:gd name="connsiteX928" fmla="*/ 2902823 w 7467600"/>
              <a:gd name="connsiteY928" fmla="*/ 262929 h 6858000"/>
              <a:gd name="connsiteX929" fmla="*/ 2940663 w 7467600"/>
              <a:gd name="connsiteY929" fmla="*/ 140884 h 6858000"/>
              <a:gd name="connsiteX930" fmla="*/ 2947039 w 7467600"/>
              <a:gd name="connsiteY930" fmla="*/ 122524 h 6858000"/>
              <a:gd name="connsiteX931" fmla="*/ 2984316 w 7467600"/>
              <a:gd name="connsiteY931" fmla="*/ 0 h 6858000"/>
              <a:gd name="connsiteX932" fmla="*/ 3016114 w 7467600"/>
              <a:gd name="connsiteY932" fmla="*/ 0 h 6858000"/>
              <a:gd name="connsiteX933" fmla="*/ 2979949 w 7467600"/>
              <a:gd name="connsiteY933" fmla="*/ 119274 h 6858000"/>
              <a:gd name="connsiteX934" fmla="*/ 3023879 w 7467600"/>
              <a:gd name="connsiteY934" fmla="*/ 0 h 6858000"/>
              <a:gd name="connsiteX935" fmla="*/ 3105400 w 7467600"/>
              <a:gd name="connsiteY935" fmla="*/ 0 h 6858000"/>
              <a:gd name="connsiteX936" fmla="*/ 3094669 w 7467600"/>
              <a:gd name="connsiteY936" fmla="*/ 30308 h 6858000"/>
              <a:gd name="connsiteX937" fmla="*/ 2901945 w 7467600"/>
              <a:gd name="connsiteY937" fmla="*/ 466538 h 6858000"/>
              <a:gd name="connsiteX938" fmla="*/ 2815209 w 7467600"/>
              <a:gd name="connsiteY938" fmla="*/ 497361 h 6858000"/>
              <a:gd name="connsiteX939" fmla="*/ 2844845 w 7467600"/>
              <a:gd name="connsiteY939" fmla="*/ 127638 h 6858000"/>
              <a:gd name="connsiteX940" fmla="*/ 2867960 w 7467600"/>
              <a:gd name="connsiteY940" fmla="*/ 0 h 6858000"/>
              <a:gd name="connsiteX941" fmla="*/ 1057230 w 7467600"/>
              <a:gd name="connsiteY941" fmla="*/ 0 h 6858000"/>
              <a:gd name="connsiteX942" fmla="*/ 1111003 w 7467600"/>
              <a:gd name="connsiteY942" fmla="*/ 0 h 6858000"/>
              <a:gd name="connsiteX943" fmla="*/ 1125553 w 7467600"/>
              <a:gd name="connsiteY943" fmla="*/ 52588 h 6858000"/>
              <a:gd name="connsiteX944" fmla="*/ 1304276 w 7467600"/>
              <a:gd name="connsiteY944" fmla="*/ 476275 h 6858000"/>
              <a:gd name="connsiteX945" fmla="*/ 1492066 w 7467600"/>
              <a:gd name="connsiteY945" fmla="*/ 886333 h 6858000"/>
              <a:gd name="connsiteX946" fmla="*/ 1423698 w 7467600"/>
              <a:gd name="connsiteY946" fmla="*/ 710817 h 6858000"/>
              <a:gd name="connsiteX947" fmla="*/ 1357609 w 7467600"/>
              <a:gd name="connsiteY947" fmla="*/ 532892 h 6858000"/>
              <a:gd name="connsiteX948" fmla="*/ 1309550 w 7467600"/>
              <a:gd name="connsiteY948" fmla="*/ 374031 h 6858000"/>
              <a:gd name="connsiteX949" fmla="*/ 1193673 w 7467600"/>
              <a:gd name="connsiteY949" fmla="*/ 49533 h 6858000"/>
              <a:gd name="connsiteX950" fmla="*/ 1164391 w 7467600"/>
              <a:gd name="connsiteY950" fmla="*/ 0 h 6858000"/>
              <a:gd name="connsiteX951" fmla="*/ 1200666 w 7467600"/>
              <a:gd name="connsiteY951" fmla="*/ 0 h 6858000"/>
              <a:gd name="connsiteX952" fmla="*/ 1223408 w 7467600"/>
              <a:gd name="connsiteY952" fmla="*/ 38996 h 6858000"/>
              <a:gd name="connsiteX953" fmla="*/ 1339635 w 7467600"/>
              <a:gd name="connsiteY953" fmla="*/ 365517 h 6858000"/>
              <a:gd name="connsiteX954" fmla="*/ 1387469 w 7467600"/>
              <a:gd name="connsiteY954" fmla="*/ 523079 h 6858000"/>
              <a:gd name="connsiteX955" fmla="*/ 1452685 w 7467600"/>
              <a:gd name="connsiteY955" fmla="*/ 699806 h 6858000"/>
              <a:gd name="connsiteX956" fmla="*/ 1492092 w 7467600"/>
              <a:gd name="connsiteY956" fmla="*/ 800424 h 6858000"/>
              <a:gd name="connsiteX957" fmla="*/ 1455302 w 7467600"/>
              <a:gd name="connsiteY957" fmla="*/ 632913 h 6858000"/>
              <a:gd name="connsiteX958" fmla="*/ 1222336 w 7467600"/>
              <a:gd name="connsiteY958" fmla="*/ 9480 h 6858000"/>
              <a:gd name="connsiteX959" fmla="*/ 1214634 w 7467600"/>
              <a:gd name="connsiteY959" fmla="*/ 0 h 6858000"/>
              <a:gd name="connsiteX960" fmla="*/ 1289827 w 7467600"/>
              <a:gd name="connsiteY960" fmla="*/ 0 h 6858000"/>
              <a:gd name="connsiteX961" fmla="*/ 1321076 w 7467600"/>
              <a:gd name="connsiteY961" fmla="*/ 59722 h 6858000"/>
              <a:gd name="connsiteX962" fmla="*/ 1512579 w 7467600"/>
              <a:gd name="connsiteY962" fmla="*/ 626441 h 6858000"/>
              <a:gd name="connsiteX963" fmla="*/ 1506076 w 7467600"/>
              <a:gd name="connsiteY963" fmla="*/ 1089289 h 6858000"/>
              <a:gd name="connsiteX964" fmla="*/ 1486346 w 7467600"/>
              <a:gd name="connsiteY964" fmla="*/ 1079919 h 6858000"/>
              <a:gd name="connsiteX965" fmla="*/ 1070511 w 7467600"/>
              <a:gd name="connsiteY965" fmla="*/ 48609 h 6858000"/>
              <a:gd name="connsiteX966" fmla="*/ 1057230 w 7467600"/>
              <a:gd name="connsiteY966" fmla="*/ 0 h 6858000"/>
              <a:gd name="connsiteX967" fmla="*/ 43151 w 7467600"/>
              <a:gd name="connsiteY967" fmla="*/ 0 h 6858000"/>
              <a:gd name="connsiteX968" fmla="*/ 95283 w 7467600"/>
              <a:gd name="connsiteY968" fmla="*/ 0 h 6858000"/>
              <a:gd name="connsiteX969" fmla="*/ 300708 w 7467600"/>
              <a:gd name="connsiteY969" fmla="*/ 154571 h 6858000"/>
              <a:gd name="connsiteX970" fmla="*/ 530414 w 7467600"/>
              <a:gd name="connsiteY970" fmla="*/ 354673 h 6858000"/>
              <a:gd name="connsiteX971" fmla="*/ 333785 w 7467600"/>
              <a:gd name="connsiteY971" fmla="*/ 161564 h 6858000"/>
              <a:gd name="connsiteX972" fmla="*/ 147005 w 7467600"/>
              <a:gd name="connsiteY972" fmla="*/ 0 h 6858000"/>
              <a:gd name="connsiteX973" fmla="*/ 272509 w 7467600"/>
              <a:gd name="connsiteY973" fmla="*/ 0 h 6858000"/>
              <a:gd name="connsiteX974" fmla="*/ 326276 w 7467600"/>
              <a:gd name="connsiteY974" fmla="*/ 45847 h 6858000"/>
              <a:gd name="connsiteX975" fmla="*/ 823759 w 7467600"/>
              <a:gd name="connsiteY975" fmla="*/ 574145 h 6858000"/>
              <a:gd name="connsiteX976" fmla="*/ 811254 w 7467600"/>
              <a:gd name="connsiteY976" fmla="*/ 665546 h 6858000"/>
              <a:gd name="connsiteX977" fmla="*/ 154042 w 7467600"/>
              <a:gd name="connsiteY977" fmla="*/ 261522 h 6858000"/>
              <a:gd name="connsiteX978" fmla="*/ 13550 w 7467600"/>
              <a:gd name="connsiteY978" fmla="*/ 158423 h 6858000"/>
              <a:gd name="connsiteX979" fmla="*/ 0 w 7467600"/>
              <a:gd name="connsiteY979" fmla="*/ 146618 h 6858000"/>
              <a:gd name="connsiteX980" fmla="*/ 0 w 7467600"/>
              <a:gd name="connsiteY980" fmla="*/ 59161 h 6858000"/>
              <a:gd name="connsiteX981" fmla="*/ 45427 w 7467600"/>
              <a:gd name="connsiteY981" fmla="*/ 101078 h 6858000"/>
              <a:gd name="connsiteX982" fmla="*/ 630103 w 7467600"/>
              <a:gd name="connsiteY982" fmla="*/ 485885 h 6858000"/>
              <a:gd name="connsiteX983" fmla="*/ 532040 w 7467600"/>
              <a:gd name="connsiteY983" fmla="*/ 399359 h 6858000"/>
              <a:gd name="connsiteX984" fmla="*/ 517618 w 7467600"/>
              <a:gd name="connsiteY984" fmla="*/ 385726 h 6858000"/>
              <a:gd name="connsiteX985" fmla="*/ 285074 w 7467600"/>
              <a:gd name="connsiteY985" fmla="*/ 182755 h 6858000"/>
              <a:gd name="connsiteX986" fmla="*/ 43151 w 7467600"/>
              <a:gd name="connsiteY98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312201 w 7467600"/>
              <a:gd name="connsiteY129" fmla="*/ 5128278 h 6858000"/>
              <a:gd name="connsiteX130" fmla="*/ 1903353 w 7467600"/>
              <a:gd name="connsiteY130" fmla="*/ 5044827 h 6858000"/>
              <a:gd name="connsiteX131" fmla="*/ 1936931 w 7467600"/>
              <a:gd name="connsiteY131" fmla="*/ 5093954 h 6858000"/>
              <a:gd name="connsiteX132" fmla="*/ 2195868 w 7467600"/>
              <a:gd name="connsiteY132" fmla="*/ 5396574 h 6858000"/>
              <a:gd name="connsiteX133" fmla="*/ 2088852 w 7467600"/>
              <a:gd name="connsiteY133" fmla="*/ 5166123 h 6858000"/>
              <a:gd name="connsiteX134" fmla="*/ 1958241 w 7467600"/>
              <a:gd name="connsiteY134" fmla="*/ 5067955 h 6858000"/>
              <a:gd name="connsiteX135" fmla="*/ 1903353 w 7467600"/>
              <a:gd name="connsiteY135" fmla="*/ 5044827 h 6858000"/>
              <a:gd name="connsiteX136" fmla="*/ 1979378 w 7467600"/>
              <a:gd name="connsiteY136" fmla="*/ 4769504 h 6858000"/>
              <a:gd name="connsiteX137" fmla="*/ 2882120 w 7467600"/>
              <a:gd name="connsiteY137" fmla="*/ 5064547 h 6858000"/>
              <a:gd name="connsiteX138" fmla="*/ 2793103 w 7467600"/>
              <a:gd name="connsiteY138" fmla="*/ 5039699 h 6858000"/>
              <a:gd name="connsiteX139" fmla="*/ 2770041 w 7467600"/>
              <a:gd name="connsiteY139" fmla="*/ 5033634 h 6858000"/>
              <a:gd name="connsiteX140" fmla="*/ 1979378 w 7467600"/>
              <a:gd name="connsiteY140" fmla="*/ 4769504 h 6858000"/>
              <a:gd name="connsiteX141" fmla="*/ 1927410 w 7467600"/>
              <a:gd name="connsiteY141" fmla="*/ 4716164 h 6858000"/>
              <a:gd name="connsiteX142" fmla="*/ 1959587 w 7467600"/>
              <a:gd name="connsiteY142" fmla="*/ 4728849 h 6858000"/>
              <a:gd name="connsiteX143" fmla="*/ 2777707 w 7467600"/>
              <a:gd name="connsiteY143" fmla="*/ 5003991 h 6858000"/>
              <a:gd name="connsiteX144" fmla="*/ 2800768 w 7467600"/>
              <a:gd name="connsiteY144" fmla="*/ 5010056 h 6858000"/>
              <a:gd name="connsiteX145" fmla="*/ 2879408 w 7467600"/>
              <a:gd name="connsiteY145" fmla="*/ 5031590 h 6858000"/>
              <a:gd name="connsiteX146" fmla="*/ 2862295 w 7467600"/>
              <a:gd name="connsiteY146" fmla="*/ 5022958 h 6858000"/>
              <a:gd name="connsiteX147" fmla="*/ 2813343 w 7467600"/>
              <a:gd name="connsiteY147" fmla="*/ 4998369 h 6858000"/>
              <a:gd name="connsiteX148" fmla="*/ 2646245 w 7467600"/>
              <a:gd name="connsiteY148" fmla="*/ 4930999 h 6858000"/>
              <a:gd name="connsiteX149" fmla="*/ 1999243 w 7467600"/>
              <a:gd name="connsiteY149" fmla="*/ 4730524 h 6858000"/>
              <a:gd name="connsiteX150" fmla="*/ 1979527 w 7467600"/>
              <a:gd name="connsiteY150" fmla="*/ 4726651 h 6858000"/>
              <a:gd name="connsiteX151" fmla="*/ 1927410 w 7467600"/>
              <a:gd name="connsiteY151" fmla="*/ 4716164 h 6858000"/>
              <a:gd name="connsiteX152" fmla="*/ 1997014 w 7467600"/>
              <a:gd name="connsiteY152" fmla="*/ 4698007 h 6858000"/>
              <a:gd name="connsiteX153" fmla="*/ 2005458 w 7467600"/>
              <a:gd name="connsiteY153" fmla="*/ 4699540 h 6858000"/>
              <a:gd name="connsiteX154" fmla="*/ 2657186 w 7467600"/>
              <a:gd name="connsiteY154" fmla="*/ 4901687 h 6858000"/>
              <a:gd name="connsiteX155" fmla="*/ 2826662 w 7467600"/>
              <a:gd name="connsiteY155" fmla="*/ 4970362 h 6858000"/>
              <a:gd name="connsiteX156" fmla="*/ 2876100 w 7467600"/>
              <a:gd name="connsiteY156" fmla="*/ 4995397 h 6858000"/>
              <a:gd name="connsiteX157" fmla="*/ 3042600 w 7467600"/>
              <a:gd name="connsiteY157" fmla="*/ 5059532 h 6858000"/>
              <a:gd name="connsiteX158" fmla="*/ 1997014 w 7467600"/>
              <a:gd name="connsiteY158" fmla="*/ 4698007 h 6858000"/>
              <a:gd name="connsiteX159" fmla="*/ 2305292 w 7467600"/>
              <a:gd name="connsiteY159" fmla="*/ 4219492 h 6858000"/>
              <a:gd name="connsiteX160" fmla="*/ 3360922 w 7467600"/>
              <a:gd name="connsiteY160" fmla="*/ 4529373 h 6858000"/>
              <a:gd name="connsiteX161" fmla="*/ 3492420 w 7467600"/>
              <a:gd name="connsiteY161" fmla="*/ 4510145 h 6858000"/>
              <a:gd name="connsiteX162" fmla="*/ 3364086 w 7467600"/>
              <a:gd name="connsiteY162" fmla="*/ 4480340 h 6858000"/>
              <a:gd name="connsiteX163" fmla="*/ 3225818 w 7467600"/>
              <a:gd name="connsiteY163" fmla="*/ 4411822 h 6858000"/>
              <a:gd name="connsiteX164" fmla="*/ 3129696 w 7467600"/>
              <a:gd name="connsiteY164" fmla="*/ 4360704 h 6858000"/>
              <a:gd name="connsiteX165" fmla="*/ 2814545 w 7467600"/>
              <a:gd name="connsiteY165" fmla="*/ 4282955 h 6858000"/>
              <a:gd name="connsiteX166" fmla="*/ 2305292 w 7467600"/>
              <a:gd name="connsiteY166" fmla="*/ 4219492 h 6858000"/>
              <a:gd name="connsiteX167" fmla="*/ 2626982 w 7467600"/>
              <a:gd name="connsiteY167" fmla="*/ 4206450 h 6858000"/>
              <a:gd name="connsiteX168" fmla="*/ 2490617 w 7467600"/>
              <a:gd name="connsiteY168" fmla="*/ 4206951 h 6858000"/>
              <a:gd name="connsiteX169" fmla="*/ 2819869 w 7467600"/>
              <a:gd name="connsiteY169" fmla="*/ 4252936 h 6858000"/>
              <a:gd name="connsiteX170" fmla="*/ 3143018 w 7467600"/>
              <a:gd name="connsiteY170" fmla="*/ 4332698 h 6858000"/>
              <a:gd name="connsiteX171" fmla="*/ 3241520 w 7467600"/>
              <a:gd name="connsiteY171" fmla="*/ 4385112 h 6858000"/>
              <a:gd name="connsiteX172" fmla="*/ 3374575 w 7467600"/>
              <a:gd name="connsiteY172" fmla="*/ 4451517 h 6858000"/>
              <a:gd name="connsiteX173" fmla="*/ 3505221 w 7467600"/>
              <a:gd name="connsiteY173" fmla="*/ 4480757 h 6858000"/>
              <a:gd name="connsiteX174" fmla="*/ 2626982 w 7467600"/>
              <a:gd name="connsiteY174" fmla="*/ 4206450 h 6858000"/>
              <a:gd name="connsiteX175" fmla="*/ 1310106 w 7467600"/>
              <a:gd name="connsiteY175" fmla="*/ 3943217 h 6858000"/>
              <a:gd name="connsiteX176" fmla="*/ 854994 w 7467600"/>
              <a:gd name="connsiteY176" fmla="*/ 4399136 h 6858000"/>
              <a:gd name="connsiteX177" fmla="*/ 742462 w 7467600"/>
              <a:gd name="connsiteY177" fmla="*/ 4594648 h 6858000"/>
              <a:gd name="connsiteX178" fmla="*/ 820602 w 7467600"/>
              <a:gd name="connsiteY178" fmla="*/ 4485915 h 6858000"/>
              <a:gd name="connsiteX179" fmla="*/ 878295 w 7467600"/>
              <a:gd name="connsiteY179" fmla="*/ 4403594 h 6858000"/>
              <a:gd name="connsiteX180" fmla="*/ 1240607 w 7467600"/>
              <a:gd name="connsiteY180" fmla="*/ 4010401 h 6858000"/>
              <a:gd name="connsiteX181" fmla="*/ 1310106 w 7467600"/>
              <a:gd name="connsiteY181" fmla="*/ 3943217 h 6858000"/>
              <a:gd name="connsiteX182" fmla="*/ 1423113 w 7467600"/>
              <a:gd name="connsiteY182" fmla="*/ 3874565 h 6858000"/>
              <a:gd name="connsiteX183" fmla="*/ 1260565 w 7467600"/>
              <a:gd name="connsiteY183" fmla="*/ 4031982 h 6858000"/>
              <a:gd name="connsiteX184" fmla="*/ 901900 w 7467600"/>
              <a:gd name="connsiteY184" fmla="*/ 4421236 h 6858000"/>
              <a:gd name="connsiteX185" fmla="*/ 845044 w 7467600"/>
              <a:gd name="connsiteY185" fmla="*/ 4502436 h 6858000"/>
              <a:gd name="connsiteX186" fmla="*/ 685926 w 7467600"/>
              <a:gd name="connsiteY186" fmla="*/ 4703069 h 6858000"/>
              <a:gd name="connsiteX187" fmla="*/ 684248 w 7467600"/>
              <a:gd name="connsiteY187" fmla="*/ 4706721 h 6858000"/>
              <a:gd name="connsiteX188" fmla="*/ 1423113 w 7467600"/>
              <a:gd name="connsiteY188" fmla="*/ 3874565 h 6858000"/>
              <a:gd name="connsiteX189" fmla="*/ 3316479 w 7467600"/>
              <a:gd name="connsiteY189" fmla="*/ 3872136 h 6858000"/>
              <a:gd name="connsiteX190" fmla="*/ 3546806 w 7467600"/>
              <a:gd name="connsiteY190" fmla="*/ 4356139 h 6858000"/>
              <a:gd name="connsiteX191" fmla="*/ 3364433 w 7467600"/>
              <a:gd name="connsiteY191" fmla="*/ 3953121 h 6858000"/>
              <a:gd name="connsiteX192" fmla="*/ 3316479 w 7467600"/>
              <a:gd name="connsiteY192" fmla="*/ 3872136 h 6858000"/>
              <a:gd name="connsiteX193" fmla="*/ 3291335 w 7467600"/>
              <a:gd name="connsiteY193" fmla="*/ 3767420 h 6858000"/>
              <a:gd name="connsiteX194" fmla="*/ 3390805 w 7467600"/>
              <a:gd name="connsiteY194" fmla="*/ 3937163 h 6858000"/>
              <a:gd name="connsiteX195" fmla="*/ 3579062 w 7467600"/>
              <a:gd name="connsiteY195" fmla="*/ 4359040 h 6858000"/>
              <a:gd name="connsiteX196" fmla="*/ 3467355 w 7467600"/>
              <a:gd name="connsiteY196" fmla="*/ 3988130 h 6858000"/>
              <a:gd name="connsiteX197" fmla="*/ 3310753 w 7467600"/>
              <a:gd name="connsiteY197" fmla="*/ 3787140 h 6858000"/>
              <a:gd name="connsiteX198" fmla="*/ 3291335 w 7467600"/>
              <a:gd name="connsiteY198" fmla="*/ 3767420 h 6858000"/>
              <a:gd name="connsiteX199" fmla="*/ 1635889 w 7467600"/>
              <a:gd name="connsiteY199" fmla="*/ 3709494 h 6858000"/>
              <a:gd name="connsiteX200" fmla="*/ 1634800 w 7467600"/>
              <a:gd name="connsiteY200" fmla="*/ 3731111 h 6858000"/>
              <a:gd name="connsiteX201" fmla="*/ 1635889 w 7467600"/>
              <a:gd name="connsiteY201" fmla="*/ 3709494 h 6858000"/>
              <a:gd name="connsiteX202" fmla="*/ 1510397 w 7467600"/>
              <a:gd name="connsiteY202" fmla="*/ 3684705 h 6858000"/>
              <a:gd name="connsiteX203" fmla="*/ 1146550 w 7467600"/>
              <a:gd name="connsiteY203" fmla="*/ 3802012 h 6858000"/>
              <a:gd name="connsiteX204" fmla="*/ 698834 w 7467600"/>
              <a:gd name="connsiteY204" fmla="*/ 3952272 h 6858000"/>
              <a:gd name="connsiteX205" fmla="*/ 34256 w 7467600"/>
              <a:gd name="connsiteY205" fmla="*/ 4347603 h 6858000"/>
              <a:gd name="connsiteX206" fmla="*/ 527241 w 7467600"/>
              <a:gd name="connsiteY206" fmla="*/ 4065078 h 6858000"/>
              <a:gd name="connsiteX207" fmla="*/ 1510397 w 7467600"/>
              <a:gd name="connsiteY207" fmla="*/ 3684705 h 6858000"/>
              <a:gd name="connsiteX208" fmla="*/ 1313114 w 7467600"/>
              <a:gd name="connsiteY208" fmla="*/ 3655216 h 6858000"/>
              <a:gd name="connsiteX209" fmla="*/ 1109304 w 7467600"/>
              <a:gd name="connsiteY209" fmla="*/ 3669030 h 6858000"/>
              <a:gd name="connsiteX210" fmla="*/ 8129 w 7467600"/>
              <a:gd name="connsiteY210" fmla="*/ 4330519 h 6858000"/>
              <a:gd name="connsiteX211" fmla="*/ 687572 w 7467600"/>
              <a:gd name="connsiteY211" fmla="*/ 3925629 h 6858000"/>
              <a:gd name="connsiteX212" fmla="*/ 1138365 w 7467600"/>
              <a:gd name="connsiteY212" fmla="*/ 3774515 h 6858000"/>
              <a:gd name="connsiteX213" fmla="*/ 1505579 w 7467600"/>
              <a:gd name="connsiteY213" fmla="*/ 3655526 h 6858000"/>
              <a:gd name="connsiteX214" fmla="*/ 1313114 w 7467600"/>
              <a:gd name="connsiteY214" fmla="*/ 3655216 h 6858000"/>
              <a:gd name="connsiteX215" fmla="*/ 3655073 w 7467600"/>
              <a:gd name="connsiteY215" fmla="*/ 3650884 h 6858000"/>
              <a:gd name="connsiteX216" fmla="*/ 3989938 w 7467600"/>
              <a:gd name="connsiteY216" fmla="*/ 3991685 h 6858000"/>
              <a:gd name="connsiteX217" fmla="*/ 4393907 w 7467600"/>
              <a:gd name="connsiteY217" fmla="*/ 4261258 h 6858000"/>
              <a:gd name="connsiteX218" fmla="*/ 4648051 w 7467600"/>
              <a:gd name="connsiteY218" fmla="*/ 4374051 h 6858000"/>
              <a:gd name="connsiteX219" fmla="*/ 4383389 w 7467600"/>
              <a:gd name="connsiteY219" fmla="*/ 4184369 h 6858000"/>
              <a:gd name="connsiteX220" fmla="*/ 4165508 w 7467600"/>
              <a:gd name="connsiteY220" fmla="*/ 4035196 h 6858000"/>
              <a:gd name="connsiteX221" fmla="*/ 4068162 w 7467600"/>
              <a:gd name="connsiteY221" fmla="*/ 3953394 h 6858000"/>
              <a:gd name="connsiteX222" fmla="*/ 3981416 w 7467600"/>
              <a:gd name="connsiteY222" fmla="*/ 3880482 h 6858000"/>
              <a:gd name="connsiteX223" fmla="*/ 3800147 w 7467600"/>
              <a:gd name="connsiteY223" fmla="*/ 3749872 h 6858000"/>
              <a:gd name="connsiteX224" fmla="*/ 3655073 w 7467600"/>
              <a:gd name="connsiteY224" fmla="*/ 3650884 h 6858000"/>
              <a:gd name="connsiteX225" fmla="*/ 3670252 w 7467600"/>
              <a:gd name="connsiteY225" fmla="*/ 3622798 h 6858000"/>
              <a:gd name="connsiteX226" fmla="*/ 3817258 w 7467600"/>
              <a:gd name="connsiteY226" fmla="*/ 3723577 h 6858000"/>
              <a:gd name="connsiteX227" fmla="*/ 4000461 w 7467600"/>
              <a:gd name="connsiteY227" fmla="*/ 3855966 h 6858000"/>
              <a:gd name="connsiteX228" fmla="*/ 4088180 w 7467600"/>
              <a:gd name="connsiteY228" fmla="*/ 3929774 h 6858000"/>
              <a:gd name="connsiteX229" fmla="*/ 4184555 w 7467600"/>
              <a:gd name="connsiteY229" fmla="*/ 4010683 h 6858000"/>
              <a:gd name="connsiteX230" fmla="*/ 4399563 w 7467600"/>
              <a:gd name="connsiteY230" fmla="*/ 4158106 h 6858000"/>
              <a:gd name="connsiteX231" fmla="*/ 4684469 w 7467600"/>
              <a:gd name="connsiteY231" fmla="*/ 4364680 h 6858000"/>
              <a:gd name="connsiteX232" fmla="*/ 4690271 w 7467600"/>
              <a:gd name="connsiteY232" fmla="*/ 4370034 h 6858000"/>
              <a:gd name="connsiteX233" fmla="*/ 4136093 w 7467600"/>
              <a:gd name="connsiteY233" fmla="*/ 3858466 h 6858000"/>
              <a:gd name="connsiteX234" fmla="*/ 3670252 w 7467600"/>
              <a:gd name="connsiteY234" fmla="*/ 3622798 h 6858000"/>
              <a:gd name="connsiteX235" fmla="*/ 4440129 w 7467600"/>
              <a:gd name="connsiteY235" fmla="*/ 3448571 h 6858000"/>
              <a:gd name="connsiteX236" fmla="*/ 4856525 w 7467600"/>
              <a:gd name="connsiteY236" fmla="*/ 3915351 h 6858000"/>
              <a:gd name="connsiteX237" fmla="*/ 5059055 w 7467600"/>
              <a:gd name="connsiteY237" fmla="*/ 4108918 h 6858000"/>
              <a:gd name="connsiteX238" fmla="*/ 5290070 w 7467600"/>
              <a:gd name="connsiteY238" fmla="*/ 4263619 h 6858000"/>
              <a:gd name="connsiteX239" fmla="*/ 4834991 w 7467600"/>
              <a:gd name="connsiteY239" fmla="*/ 3830985 h 6858000"/>
              <a:gd name="connsiteX240" fmla="*/ 4440129 w 7467600"/>
              <a:gd name="connsiteY240" fmla="*/ 3448571 h 6858000"/>
              <a:gd name="connsiteX241" fmla="*/ 4441737 w 7467600"/>
              <a:gd name="connsiteY241" fmla="*/ 3399734 h 6858000"/>
              <a:gd name="connsiteX242" fmla="*/ 4431236 w 7467600"/>
              <a:gd name="connsiteY242" fmla="*/ 3400954 h 6858000"/>
              <a:gd name="connsiteX243" fmla="*/ 4557150 w 7467600"/>
              <a:gd name="connsiteY243" fmla="*/ 3510023 h 6858000"/>
              <a:gd name="connsiteX244" fmla="*/ 4856936 w 7467600"/>
              <a:gd name="connsiteY244" fmla="*/ 3809146 h 6858000"/>
              <a:gd name="connsiteX245" fmla="*/ 5111996 w 7467600"/>
              <a:gd name="connsiteY245" fmla="*/ 4065759 h 6858000"/>
              <a:gd name="connsiteX246" fmla="*/ 5388878 w 7467600"/>
              <a:gd name="connsiteY246" fmla="*/ 4300185 h 6858000"/>
              <a:gd name="connsiteX247" fmla="*/ 5425556 w 7467600"/>
              <a:gd name="connsiteY247" fmla="*/ 4308967 h 6858000"/>
              <a:gd name="connsiteX248" fmla="*/ 4943646 w 7467600"/>
              <a:gd name="connsiteY248" fmla="*/ 3822916 h 6858000"/>
              <a:gd name="connsiteX249" fmla="*/ 4594837 w 7467600"/>
              <a:gd name="connsiteY249" fmla="*/ 3532274 h 6858000"/>
              <a:gd name="connsiteX250" fmla="*/ 4441737 w 7467600"/>
              <a:gd name="connsiteY250" fmla="*/ 3399734 h 6858000"/>
              <a:gd name="connsiteX251" fmla="*/ 5425834 w 7467600"/>
              <a:gd name="connsiteY251" fmla="*/ 3162785 h 6858000"/>
              <a:gd name="connsiteX252" fmla="*/ 5401644 w 7467600"/>
              <a:gd name="connsiteY252" fmla="*/ 3617847 h 6858000"/>
              <a:gd name="connsiteX253" fmla="*/ 5467256 w 7467600"/>
              <a:gd name="connsiteY253" fmla="*/ 4175494 h 6858000"/>
              <a:gd name="connsiteX254" fmla="*/ 5448069 w 7467600"/>
              <a:gd name="connsiteY254" fmla="*/ 3567554 h 6858000"/>
              <a:gd name="connsiteX255" fmla="*/ 5425834 w 7467600"/>
              <a:gd name="connsiteY255" fmla="*/ 3162785 h 6858000"/>
              <a:gd name="connsiteX256" fmla="*/ 1318687 w 7467600"/>
              <a:gd name="connsiteY256" fmla="*/ 3113840 h 6858000"/>
              <a:gd name="connsiteX257" fmla="*/ 1066793 w 7467600"/>
              <a:gd name="connsiteY257" fmla="*/ 3212171 h 6858000"/>
              <a:gd name="connsiteX258" fmla="*/ 993319 w 7467600"/>
              <a:gd name="connsiteY258" fmla="*/ 3247648 h 6858000"/>
              <a:gd name="connsiteX259" fmla="*/ 853081 w 7467600"/>
              <a:gd name="connsiteY259" fmla="*/ 3312410 h 6858000"/>
              <a:gd name="connsiteX260" fmla="*/ 805957 w 7467600"/>
              <a:gd name="connsiteY260" fmla="*/ 3330443 h 6858000"/>
              <a:gd name="connsiteX261" fmla="*/ 1318687 w 7467600"/>
              <a:gd name="connsiteY261" fmla="*/ 3113840 h 6858000"/>
              <a:gd name="connsiteX262" fmla="*/ 5453702 w 7467600"/>
              <a:gd name="connsiteY262" fmla="*/ 3090882 h 6858000"/>
              <a:gd name="connsiteX263" fmla="*/ 5480135 w 7467600"/>
              <a:gd name="connsiteY263" fmla="*/ 3565802 h 6858000"/>
              <a:gd name="connsiteX264" fmla="*/ 5499023 w 7467600"/>
              <a:gd name="connsiteY264" fmla="*/ 4166310 h 6858000"/>
              <a:gd name="connsiteX265" fmla="*/ 5547022 w 7467600"/>
              <a:gd name="connsiteY265" fmla="*/ 3607838 h 6858000"/>
              <a:gd name="connsiteX266" fmla="*/ 5515964 w 7467600"/>
              <a:gd name="connsiteY266" fmla="*/ 3378541 h 6858000"/>
              <a:gd name="connsiteX267" fmla="*/ 5453702 w 7467600"/>
              <a:gd name="connsiteY267" fmla="*/ 3090882 h 6858000"/>
              <a:gd name="connsiteX268" fmla="*/ 1238695 w 7467600"/>
              <a:gd name="connsiteY268" fmla="*/ 3076820 h 6858000"/>
              <a:gd name="connsiteX269" fmla="*/ 716371 w 7467600"/>
              <a:gd name="connsiteY269" fmla="*/ 3293249 h 6858000"/>
              <a:gd name="connsiteX270" fmla="*/ 579522 w 7467600"/>
              <a:gd name="connsiteY270" fmla="*/ 3371759 h 6858000"/>
              <a:gd name="connsiteX271" fmla="*/ 600288 w 7467600"/>
              <a:gd name="connsiteY271" fmla="*/ 3365555 h 6858000"/>
              <a:gd name="connsiteX272" fmla="*/ 840692 w 7467600"/>
              <a:gd name="connsiteY272" fmla="*/ 3284921 h 6858000"/>
              <a:gd name="connsiteX273" fmla="*/ 979248 w 7467600"/>
              <a:gd name="connsiteY273" fmla="*/ 3221003 h 6858000"/>
              <a:gd name="connsiteX274" fmla="*/ 1053282 w 7467600"/>
              <a:gd name="connsiteY274" fmla="*/ 3185247 h 6858000"/>
              <a:gd name="connsiteX275" fmla="*/ 1320603 w 7467600"/>
              <a:gd name="connsiteY275" fmla="*/ 3081281 h 6858000"/>
              <a:gd name="connsiteX276" fmla="*/ 1238695 w 7467600"/>
              <a:gd name="connsiteY276" fmla="*/ 3076820 h 6858000"/>
              <a:gd name="connsiteX277" fmla="*/ 5425627 w 7467600"/>
              <a:gd name="connsiteY277" fmla="*/ 2954192 h 6858000"/>
              <a:gd name="connsiteX278" fmla="*/ 5470770 w 7467600"/>
              <a:gd name="connsiteY278" fmla="*/ 3005435 h 6858000"/>
              <a:gd name="connsiteX279" fmla="*/ 5519779 w 7467600"/>
              <a:gd name="connsiteY279" fmla="*/ 4359223 h 6858000"/>
              <a:gd name="connsiteX280" fmla="*/ 5520293 w 7467600"/>
              <a:gd name="connsiteY280" fmla="*/ 4360602 h 6858000"/>
              <a:gd name="connsiteX281" fmla="*/ 5767221 w 7467600"/>
              <a:gd name="connsiteY281" fmla="*/ 4665564 h 6858000"/>
              <a:gd name="connsiteX282" fmla="*/ 6937169 w 7467600"/>
              <a:gd name="connsiteY282" fmla="*/ 4815941 h 6858000"/>
              <a:gd name="connsiteX283" fmla="*/ 6953922 w 7467600"/>
              <a:gd name="connsiteY283" fmla="*/ 4890068 h 6858000"/>
              <a:gd name="connsiteX284" fmla="*/ 6071359 w 7467600"/>
              <a:gd name="connsiteY284" fmla="*/ 4770770 h 6858000"/>
              <a:gd name="connsiteX285" fmla="*/ 6038839 w 7467600"/>
              <a:gd name="connsiteY285" fmla="*/ 4764474 h 6858000"/>
              <a:gd name="connsiteX286" fmla="*/ 6038706 w 7467600"/>
              <a:gd name="connsiteY286" fmla="*/ 4763847 h 6858000"/>
              <a:gd name="connsiteX287" fmla="*/ 6037784 w 7467600"/>
              <a:gd name="connsiteY287" fmla="*/ 4764270 h 6858000"/>
              <a:gd name="connsiteX288" fmla="*/ 6038839 w 7467600"/>
              <a:gd name="connsiteY288" fmla="*/ 4764474 h 6858000"/>
              <a:gd name="connsiteX289" fmla="*/ 6040338 w 7467600"/>
              <a:gd name="connsiteY289" fmla="*/ 4771418 h 6858000"/>
              <a:gd name="connsiteX290" fmla="*/ 6024488 w 7467600"/>
              <a:gd name="connsiteY290" fmla="*/ 4809903 h 6858000"/>
              <a:gd name="connsiteX291" fmla="*/ 5599771 w 7467600"/>
              <a:gd name="connsiteY291" fmla="*/ 5509652 h 6858000"/>
              <a:gd name="connsiteX292" fmla="*/ 5548843 w 7467600"/>
              <a:gd name="connsiteY292" fmla="*/ 5563845 h 6858000"/>
              <a:gd name="connsiteX293" fmla="*/ 5940952 w 7467600"/>
              <a:gd name="connsiteY293" fmla="*/ 6250028 h 6858000"/>
              <a:gd name="connsiteX294" fmla="*/ 6043441 w 7467600"/>
              <a:gd name="connsiteY294" fmla="*/ 6665847 h 6858000"/>
              <a:gd name="connsiteX295" fmla="*/ 6093432 w 7467600"/>
              <a:gd name="connsiteY295" fmla="*/ 6858000 h 6858000"/>
              <a:gd name="connsiteX296" fmla="*/ 6034344 w 7467600"/>
              <a:gd name="connsiteY296" fmla="*/ 6858000 h 6858000"/>
              <a:gd name="connsiteX297" fmla="*/ 6026679 w 7467600"/>
              <a:gd name="connsiteY297" fmla="*/ 6836959 h 6858000"/>
              <a:gd name="connsiteX298" fmla="*/ 5800441 w 7467600"/>
              <a:gd name="connsiteY298" fmla="*/ 6335286 h 6858000"/>
              <a:gd name="connsiteX299" fmla="*/ 5526562 w 7467600"/>
              <a:gd name="connsiteY299" fmla="*/ 5705388 h 6858000"/>
              <a:gd name="connsiteX300" fmla="*/ 5519640 w 7467600"/>
              <a:gd name="connsiteY300" fmla="*/ 5683774 h 6858000"/>
              <a:gd name="connsiteX301" fmla="*/ 5844559 w 7467600"/>
              <a:gd name="connsiteY301" fmla="*/ 6553349 h 6858000"/>
              <a:gd name="connsiteX302" fmla="*/ 5975994 w 7467600"/>
              <a:gd name="connsiteY302" fmla="*/ 6858000 h 6858000"/>
              <a:gd name="connsiteX303" fmla="*/ 5898547 w 7467600"/>
              <a:gd name="connsiteY303" fmla="*/ 6858000 h 6858000"/>
              <a:gd name="connsiteX304" fmla="*/ 5682041 w 7467600"/>
              <a:gd name="connsiteY304" fmla="*/ 6355860 h 6858000"/>
              <a:gd name="connsiteX305" fmla="*/ 5461758 w 7467600"/>
              <a:gd name="connsiteY305" fmla="*/ 5820220 h 6858000"/>
              <a:gd name="connsiteX306" fmla="*/ 5237282 w 7467600"/>
              <a:gd name="connsiteY306" fmla="*/ 6579086 h 6858000"/>
              <a:gd name="connsiteX307" fmla="*/ 5115009 w 7467600"/>
              <a:gd name="connsiteY307" fmla="*/ 6858000 h 6858000"/>
              <a:gd name="connsiteX308" fmla="*/ 5028074 w 7467600"/>
              <a:gd name="connsiteY308" fmla="*/ 6858000 h 6858000"/>
              <a:gd name="connsiteX309" fmla="*/ 5079508 w 7467600"/>
              <a:gd name="connsiteY309" fmla="*/ 6749074 h 6858000"/>
              <a:gd name="connsiteX310" fmla="*/ 5371846 w 7467600"/>
              <a:gd name="connsiteY310" fmla="*/ 5924413 h 6858000"/>
              <a:gd name="connsiteX311" fmla="*/ 5270512 w 7467600"/>
              <a:gd name="connsiteY311" fmla="*/ 6138975 h 6858000"/>
              <a:gd name="connsiteX312" fmla="*/ 5062409 w 7467600"/>
              <a:gd name="connsiteY312" fmla="*/ 6653544 h 6858000"/>
              <a:gd name="connsiteX313" fmla="*/ 5036628 w 7467600"/>
              <a:gd name="connsiteY313" fmla="*/ 6754247 h 6858000"/>
              <a:gd name="connsiteX314" fmla="*/ 5009112 w 7467600"/>
              <a:gd name="connsiteY314" fmla="*/ 6858000 h 6858000"/>
              <a:gd name="connsiteX315" fmla="*/ 4976679 w 7467600"/>
              <a:gd name="connsiteY315" fmla="*/ 6858000 h 6858000"/>
              <a:gd name="connsiteX316" fmla="*/ 5006537 w 7467600"/>
              <a:gd name="connsiteY316" fmla="*/ 6747068 h 6858000"/>
              <a:gd name="connsiteX317" fmla="*/ 5032723 w 7467600"/>
              <a:gd name="connsiteY317" fmla="*/ 6644957 h 6858000"/>
              <a:gd name="connsiteX318" fmla="*/ 5242949 w 7467600"/>
              <a:gd name="connsiteY318" fmla="*/ 6125175 h 6858000"/>
              <a:gd name="connsiteX319" fmla="*/ 5286321 w 7467600"/>
              <a:gd name="connsiteY319" fmla="*/ 6033555 h 6858000"/>
              <a:gd name="connsiteX320" fmla="*/ 5008210 w 7467600"/>
              <a:gd name="connsiteY320" fmla="*/ 6649194 h 6858000"/>
              <a:gd name="connsiteX321" fmla="*/ 4986321 w 7467600"/>
              <a:gd name="connsiteY321" fmla="*/ 6765687 h 6858000"/>
              <a:gd name="connsiteX322" fmla="*/ 4973474 w 7467600"/>
              <a:gd name="connsiteY322" fmla="*/ 6858000 h 6858000"/>
              <a:gd name="connsiteX323" fmla="*/ 4907178 w 7467600"/>
              <a:gd name="connsiteY323" fmla="*/ 6858000 h 6858000"/>
              <a:gd name="connsiteX324" fmla="*/ 4910810 w 7467600"/>
              <a:gd name="connsiteY324" fmla="*/ 6829660 h 6858000"/>
              <a:gd name="connsiteX325" fmla="*/ 4987461 w 7467600"/>
              <a:gd name="connsiteY325" fmla="*/ 6432994 h 6858000"/>
              <a:gd name="connsiteX326" fmla="*/ 5179262 w 7467600"/>
              <a:gd name="connsiteY326" fmla="*/ 6035044 h 6858000"/>
              <a:gd name="connsiteX327" fmla="*/ 4689678 w 7467600"/>
              <a:gd name="connsiteY327" fmla="*/ 6440241 h 6858000"/>
              <a:gd name="connsiteX328" fmla="*/ 4477543 w 7467600"/>
              <a:gd name="connsiteY328" fmla="*/ 6674836 h 6858000"/>
              <a:gd name="connsiteX329" fmla="*/ 4329957 w 7467600"/>
              <a:gd name="connsiteY329" fmla="*/ 6858000 h 6858000"/>
              <a:gd name="connsiteX330" fmla="*/ 4218595 w 7467600"/>
              <a:gd name="connsiteY330" fmla="*/ 6858000 h 6858000"/>
              <a:gd name="connsiteX331" fmla="*/ 4368888 w 7467600"/>
              <a:gd name="connsiteY331" fmla="*/ 6668412 h 6858000"/>
              <a:gd name="connsiteX332" fmla="*/ 4563091 w 7467600"/>
              <a:gd name="connsiteY332" fmla="*/ 6442508 h 6858000"/>
              <a:gd name="connsiteX333" fmla="*/ 5387324 w 7467600"/>
              <a:gd name="connsiteY333" fmla="*/ 5705830 h 6858000"/>
              <a:gd name="connsiteX334" fmla="*/ 5073620 w 7467600"/>
              <a:gd name="connsiteY334" fmla="*/ 5955437 h 6858000"/>
              <a:gd name="connsiteX335" fmla="*/ 4689789 w 7467600"/>
              <a:gd name="connsiteY335" fmla="*/ 6268382 h 6858000"/>
              <a:gd name="connsiteX336" fmla="*/ 4418722 w 7467600"/>
              <a:gd name="connsiteY336" fmla="*/ 6570886 h 6858000"/>
              <a:gd name="connsiteX337" fmla="*/ 4214944 w 7467600"/>
              <a:gd name="connsiteY337" fmla="*/ 6858000 h 6858000"/>
              <a:gd name="connsiteX338" fmla="*/ 4177898 w 7467600"/>
              <a:gd name="connsiteY338" fmla="*/ 6858000 h 6858000"/>
              <a:gd name="connsiteX339" fmla="*/ 4391597 w 7467600"/>
              <a:gd name="connsiteY339" fmla="*/ 6556370 h 6858000"/>
              <a:gd name="connsiteX340" fmla="*/ 4668889 w 7467600"/>
              <a:gd name="connsiteY340" fmla="*/ 6246399 h 6858000"/>
              <a:gd name="connsiteX341" fmla="*/ 5055427 w 7467600"/>
              <a:gd name="connsiteY341" fmla="*/ 5931476 h 6858000"/>
              <a:gd name="connsiteX342" fmla="*/ 5371814 w 7467600"/>
              <a:gd name="connsiteY342" fmla="*/ 5678975 h 6858000"/>
              <a:gd name="connsiteX343" fmla="*/ 4987918 w 7467600"/>
              <a:gd name="connsiteY343" fmla="*/ 5838701 h 6858000"/>
              <a:gd name="connsiteX344" fmla="*/ 4317146 w 7467600"/>
              <a:gd name="connsiteY344" fmla="*/ 6587716 h 6858000"/>
              <a:gd name="connsiteX345" fmla="*/ 4171627 w 7467600"/>
              <a:gd name="connsiteY345" fmla="*/ 6858000 h 6858000"/>
              <a:gd name="connsiteX346" fmla="*/ 4081585 w 7467600"/>
              <a:gd name="connsiteY346" fmla="*/ 6858000 h 6858000"/>
              <a:gd name="connsiteX347" fmla="*/ 4238603 w 7467600"/>
              <a:gd name="connsiteY347" fmla="*/ 6559341 h 6858000"/>
              <a:gd name="connsiteX348" fmla="*/ 4778333 w 7467600"/>
              <a:gd name="connsiteY348" fmla="*/ 5873626 h 6858000"/>
              <a:gd name="connsiteX349" fmla="*/ 5414185 w 7467600"/>
              <a:gd name="connsiteY349" fmla="*/ 5573882 h 6858000"/>
              <a:gd name="connsiteX350" fmla="*/ 5959648 w 7467600"/>
              <a:gd name="connsiteY350" fmla="*/ 4760797 h 6858000"/>
              <a:gd name="connsiteX351" fmla="*/ 5355019 w 7467600"/>
              <a:gd name="connsiteY351" fmla="*/ 4734672 h 6858000"/>
              <a:gd name="connsiteX352" fmla="*/ 5083565 w 7467600"/>
              <a:gd name="connsiteY352" fmla="*/ 5179121 h 6858000"/>
              <a:gd name="connsiteX353" fmla="*/ 4713577 w 7467600"/>
              <a:gd name="connsiteY353" fmla="*/ 5616803 h 6858000"/>
              <a:gd name="connsiteX354" fmla="*/ 3989559 w 7467600"/>
              <a:gd name="connsiteY354" fmla="*/ 6145945 h 6858000"/>
              <a:gd name="connsiteX355" fmla="*/ 3939824 w 7467600"/>
              <a:gd name="connsiteY355" fmla="*/ 6066900 h 6858000"/>
              <a:gd name="connsiteX356" fmla="*/ 4584537 w 7467600"/>
              <a:gd name="connsiteY356" fmla="*/ 5324826 h 6858000"/>
              <a:gd name="connsiteX357" fmla="*/ 5037105 w 7467600"/>
              <a:gd name="connsiteY357" fmla="*/ 5088765 h 6858000"/>
              <a:gd name="connsiteX358" fmla="*/ 5039930 w 7467600"/>
              <a:gd name="connsiteY358" fmla="*/ 5089585 h 6858000"/>
              <a:gd name="connsiteX359" fmla="*/ 5263764 w 7467600"/>
              <a:gd name="connsiteY359" fmla="*/ 4735525 h 6858000"/>
              <a:gd name="connsiteX360" fmla="*/ 4086300 w 7467600"/>
              <a:gd name="connsiteY360" fmla="*/ 4884599 h 6858000"/>
              <a:gd name="connsiteX361" fmla="*/ 4085485 w 7467600"/>
              <a:gd name="connsiteY361" fmla="*/ 4899070 h 6858000"/>
              <a:gd name="connsiteX362" fmla="*/ 3871915 w 7467600"/>
              <a:gd name="connsiteY362" fmla="*/ 5253645 h 6858000"/>
              <a:gd name="connsiteX363" fmla="*/ 3799374 w 7467600"/>
              <a:gd name="connsiteY363" fmla="*/ 5466127 h 6858000"/>
              <a:gd name="connsiteX364" fmla="*/ 3498850 w 7467600"/>
              <a:gd name="connsiteY364" fmla="*/ 6661888 h 6858000"/>
              <a:gd name="connsiteX365" fmla="*/ 3399216 w 7467600"/>
              <a:gd name="connsiteY365" fmla="*/ 6858000 h 6858000"/>
              <a:gd name="connsiteX366" fmla="*/ 3303688 w 7467600"/>
              <a:gd name="connsiteY366" fmla="*/ 6858000 h 6858000"/>
              <a:gd name="connsiteX367" fmla="*/ 3391774 w 7467600"/>
              <a:gd name="connsiteY367" fmla="*/ 6697181 h 6858000"/>
              <a:gd name="connsiteX368" fmla="*/ 3735540 w 7467600"/>
              <a:gd name="connsiteY368" fmla="*/ 5546923 h 6858000"/>
              <a:gd name="connsiteX369" fmla="*/ 3729438 w 7467600"/>
              <a:gd name="connsiteY369" fmla="*/ 5569058 h 6858000"/>
              <a:gd name="connsiteX370" fmla="*/ 3707782 w 7467600"/>
              <a:gd name="connsiteY370" fmla="*/ 5644908 h 6858000"/>
              <a:gd name="connsiteX371" fmla="*/ 3583827 w 7467600"/>
              <a:gd name="connsiteY371" fmla="*/ 6039215 h 6858000"/>
              <a:gd name="connsiteX372" fmla="*/ 3547861 w 7467600"/>
              <a:gd name="connsiteY372" fmla="*/ 6129609 h 6858000"/>
              <a:gd name="connsiteX373" fmla="*/ 3490905 w 7467600"/>
              <a:gd name="connsiteY373" fmla="*/ 6277660 h 6858000"/>
              <a:gd name="connsiteX374" fmla="*/ 3455859 w 7467600"/>
              <a:gd name="connsiteY374" fmla="*/ 6391301 h 6858000"/>
              <a:gd name="connsiteX375" fmla="*/ 3429112 w 7467600"/>
              <a:gd name="connsiteY375" fmla="*/ 6479469 h 6858000"/>
              <a:gd name="connsiteX376" fmla="*/ 3304862 w 7467600"/>
              <a:gd name="connsiteY376" fmla="*/ 6796476 h 6858000"/>
              <a:gd name="connsiteX377" fmla="*/ 3276071 w 7467600"/>
              <a:gd name="connsiteY377" fmla="*/ 6858000 h 6858000"/>
              <a:gd name="connsiteX378" fmla="*/ 3240805 w 7467600"/>
              <a:gd name="connsiteY378" fmla="*/ 6858000 h 6858000"/>
              <a:gd name="connsiteX379" fmla="*/ 3275917 w 7467600"/>
              <a:gd name="connsiteY379" fmla="*/ 6783192 h 6858000"/>
              <a:gd name="connsiteX380" fmla="*/ 3399358 w 7467600"/>
              <a:gd name="connsiteY380" fmla="*/ 6469011 h 6858000"/>
              <a:gd name="connsiteX381" fmla="*/ 3425650 w 7467600"/>
              <a:gd name="connsiteY381" fmla="*/ 6381333 h 6858000"/>
              <a:gd name="connsiteX382" fmla="*/ 3460661 w 7467600"/>
              <a:gd name="connsiteY382" fmla="*/ 6266763 h 6858000"/>
              <a:gd name="connsiteX383" fmla="*/ 3518021 w 7467600"/>
              <a:gd name="connsiteY383" fmla="*/ 6117298 h 6858000"/>
              <a:gd name="connsiteX384" fmla="*/ 3554035 w 7467600"/>
              <a:gd name="connsiteY384" fmla="*/ 6027832 h 6858000"/>
              <a:gd name="connsiteX385" fmla="*/ 3677174 w 7467600"/>
              <a:gd name="connsiteY385" fmla="*/ 5636351 h 6858000"/>
              <a:gd name="connsiteX386" fmla="*/ 3698819 w 7467600"/>
              <a:gd name="connsiteY386" fmla="*/ 5560503 h 6858000"/>
              <a:gd name="connsiteX387" fmla="*/ 3702094 w 7467600"/>
              <a:gd name="connsiteY387" fmla="*/ 5549194 h 6858000"/>
              <a:gd name="connsiteX388" fmla="*/ 3398355 w 7467600"/>
              <a:gd name="connsiteY388" fmla="*/ 6094603 h 6858000"/>
              <a:gd name="connsiteX389" fmla="*/ 3193941 w 7467600"/>
              <a:gd name="connsiteY389" fmla="*/ 6798775 h 6858000"/>
              <a:gd name="connsiteX390" fmla="*/ 3184140 w 7467600"/>
              <a:gd name="connsiteY390" fmla="*/ 6858000 h 6858000"/>
              <a:gd name="connsiteX391" fmla="*/ 3099978 w 7467600"/>
              <a:gd name="connsiteY391" fmla="*/ 6858000 h 6858000"/>
              <a:gd name="connsiteX392" fmla="*/ 3101556 w 7467600"/>
              <a:gd name="connsiteY392" fmla="*/ 6843337 h 6858000"/>
              <a:gd name="connsiteX393" fmla="*/ 3370162 w 7467600"/>
              <a:gd name="connsiteY393" fmla="*/ 5785550 h 6858000"/>
              <a:gd name="connsiteX394" fmla="*/ 3746477 w 7467600"/>
              <a:gd name="connsiteY394" fmla="*/ 5377889 h 6858000"/>
              <a:gd name="connsiteX395" fmla="*/ 3863399 w 7467600"/>
              <a:gd name="connsiteY395" fmla="*/ 5087257 h 6858000"/>
              <a:gd name="connsiteX396" fmla="*/ 3968712 w 7467600"/>
              <a:gd name="connsiteY396" fmla="*/ 4913989 h 6858000"/>
              <a:gd name="connsiteX397" fmla="*/ 2792390 w 7467600"/>
              <a:gd name="connsiteY397" fmla="*/ 5382974 h 6858000"/>
              <a:gd name="connsiteX398" fmla="*/ 2714982 w 7467600"/>
              <a:gd name="connsiteY398" fmla="*/ 5427051 h 6858000"/>
              <a:gd name="connsiteX399" fmla="*/ 2813361 w 7467600"/>
              <a:gd name="connsiteY399" fmla="*/ 6023912 h 6858000"/>
              <a:gd name="connsiteX400" fmla="*/ 2688430 w 7467600"/>
              <a:gd name="connsiteY400" fmla="*/ 6801564 h 6858000"/>
              <a:gd name="connsiteX401" fmla="*/ 2629626 w 7467600"/>
              <a:gd name="connsiteY401" fmla="*/ 6763394 h 6858000"/>
              <a:gd name="connsiteX402" fmla="*/ 2565328 w 7467600"/>
              <a:gd name="connsiteY402" fmla="*/ 5516399 h 6858000"/>
              <a:gd name="connsiteX403" fmla="*/ 1922999 w 7467600"/>
              <a:gd name="connsiteY403" fmla="*/ 5980343 h 6858000"/>
              <a:gd name="connsiteX404" fmla="*/ 1950261 w 7467600"/>
              <a:gd name="connsiteY404" fmla="*/ 6405858 h 6858000"/>
              <a:gd name="connsiteX405" fmla="*/ 2365554 w 7467600"/>
              <a:gd name="connsiteY405" fmla="*/ 6759107 h 6858000"/>
              <a:gd name="connsiteX406" fmla="*/ 2424142 w 7467600"/>
              <a:gd name="connsiteY406" fmla="*/ 6858000 h 6858000"/>
              <a:gd name="connsiteX407" fmla="*/ 2395994 w 7467600"/>
              <a:gd name="connsiteY407" fmla="*/ 6858000 h 6858000"/>
              <a:gd name="connsiteX408" fmla="*/ 2392863 w 7467600"/>
              <a:gd name="connsiteY408" fmla="*/ 6852964 h 6858000"/>
              <a:gd name="connsiteX409" fmla="*/ 2017589 w 7467600"/>
              <a:gd name="connsiteY409" fmla="*/ 6493982 h 6858000"/>
              <a:gd name="connsiteX410" fmla="*/ 2147336 w 7467600"/>
              <a:gd name="connsiteY410" fmla="*/ 6594052 h 6858000"/>
              <a:gd name="connsiteX411" fmla="*/ 2207047 w 7467600"/>
              <a:gd name="connsiteY411" fmla="*/ 6654540 h 6858000"/>
              <a:gd name="connsiteX412" fmla="*/ 2299106 w 7467600"/>
              <a:gd name="connsiteY412" fmla="*/ 6778931 h 6858000"/>
              <a:gd name="connsiteX413" fmla="*/ 2314430 w 7467600"/>
              <a:gd name="connsiteY413" fmla="*/ 6801144 h 6858000"/>
              <a:gd name="connsiteX414" fmla="*/ 2352406 w 7467600"/>
              <a:gd name="connsiteY414" fmla="*/ 6858000 h 6858000"/>
              <a:gd name="connsiteX415" fmla="*/ 2314492 w 7467600"/>
              <a:gd name="connsiteY415" fmla="*/ 6858000 h 6858000"/>
              <a:gd name="connsiteX416" fmla="*/ 2288095 w 7467600"/>
              <a:gd name="connsiteY416" fmla="*/ 6818030 h 6858000"/>
              <a:gd name="connsiteX417" fmla="*/ 2272768 w 7467600"/>
              <a:gd name="connsiteY417" fmla="*/ 6795822 h 6858000"/>
              <a:gd name="connsiteX418" fmla="*/ 2182715 w 7467600"/>
              <a:gd name="connsiteY418" fmla="*/ 6675071 h 6858000"/>
              <a:gd name="connsiteX419" fmla="*/ 2032061 w 7467600"/>
              <a:gd name="connsiteY419" fmla="*/ 6541380 h 6858000"/>
              <a:gd name="connsiteX420" fmla="*/ 2257220 w 7467600"/>
              <a:gd name="connsiteY420" fmla="*/ 6826257 h 6858000"/>
              <a:gd name="connsiteX421" fmla="*/ 2281324 w 7467600"/>
              <a:gd name="connsiteY421" fmla="*/ 6858000 h 6858000"/>
              <a:gd name="connsiteX422" fmla="*/ 2242860 w 7467600"/>
              <a:gd name="connsiteY422" fmla="*/ 6858000 h 6858000"/>
              <a:gd name="connsiteX423" fmla="*/ 2232818 w 7467600"/>
              <a:gd name="connsiteY423" fmla="*/ 6844926 h 6858000"/>
              <a:gd name="connsiteX424" fmla="*/ 1990172 w 7467600"/>
              <a:gd name="connsiteY424" fmla="*/ 6542121 h 6858000"/>
              <a:gd name="connsiteX425" fmla="*/ 2124090 w 7467600"/>
              <a:gd name="connsiteY425" fmla="*/ 6761017 h 6858000"/>
              <a:gd name="connsiteX426" fmla="*/ 2200380 w 7467600"/>
              <a:gd name="connsiteY426" fmla="*/ 6858000 h 6858000"/>
              <a:gd name="connsiteX427" fmla="*/ 2147507 w 7467600"/>
              <a:gd name="connsiteY427" fmla="*/ 6858000 h 6858000"/>
              <a:gd name="connsiteX428" fmla="*/ 2070668 w 7467600"/>
              <a:gd name="connsiteY428" fmla="*/ 6761520 h 6858000"/>
              <a:gd name="connsiteX429" fmla="*/ 1975142 w 7467600"/>
              <a:gd name="connsiteY429" fmla="*/ 6585570 h 6858000"/>
              <a:gd name="connsiteX430" fmla="*/ 2050035 w 7467600"/>
              <a:gd name="connsiteY430" fmla="*/ 6813345 h 6858000"/>
              <a:gd name="connsiteX431" fmla="*/ 2063025 w 7467600"/>
              <a:gd name="connsiteY431" fmla="*/ 6858000 h 6858000"/>
              <a:gd name="connsiteX432" fmla="*/ 2021675 w 7467600"/>
              <a:gd name="connsiteY432" fmla="*/ 6858000 h 6858000"/>
              <a:gd name="connsiteX433" fmla="*/ 2019308 w 7467600"/>
              <a:gd name="connsiteY433" fmla="*/ 6847118 h 6858000"/>
              <a:gd name="connsiteX434" fmla="*/ 1938835 w 7467600"/>
              <a:gd name="connsiteY434" fmla="*/ 6551160 h 6858000"/>
              <a:gd name="connsiteX435" fmla="*/ 1953230 w 7467600"/>
              <a:gd name="connsiteY435" fmla="*/ 6759699 h 6858000"/>
              <a:gd name="connsiteX436" fmla="*/ 1956763 w 7467600"/>
              <a:gd name="connsiteY436" fmla="*/ 6778191 h 6858000"/>
              <a:gd name="connsiteX437" fmla="*/ 1967925 w 7467600"/>
              <a:gd name="connsiteY437" fmla="*/ 6858000 h 6858000"/>
              <a:gd name="connsiteX438" fmla="*/ 1936622 w 7467600"/>
              <a:gd name="connsiteY438" fmla="*/ 6858000 h 6858000"/>
              <a:gd name="connsiteX439" fmla="*/ 1926261 w 7467600"/>
              <a:gd name="connsiteY439" fmla="*/ 6784064 h 6858000"/>
              <a:gd name="connsiteX440" fmla="*/ 1922724 w 7467600"/>
              <a:gd name="connsiteY440" fmla="*/ 6765577 h 6858000"/>
              <a:gd name="connsiteX441" fmla="*/ 1904650 w 7467600"/>
              <a:gd name="connsiteY441" fmla="*/ 6639616 h 6858000"/>
              <a:gd name="connsiteX442" fmla="*/ 1885273 w 7467600"/>
              <a:gd name="connsiteY442" fmla="*/ 6858000 h 6858000"/>
              <a:gd name="connsiteX443" fmla="*/ 1854363 w 7467600"/>
              <a:gd name="connsiteY443" fmla="*/ 6858000 h 6858000"/>
              <a:gd name="connsiteX444" fmla="*/ 1880391 w 7467600"/>
              <a:gd name="connsiteY444" fmla="*/ 6603796 h 6858000"/>
              <a:gd name="connsiteX445" fmla="*/ 1818273 w 7467600"/>
              <a:gd name="connsiteY445" fmla="*/ 6715729 h 6858000"/>
              <a:gd name="connsiteX446" fmla="*/ 1794691 w 7467600"/>
              <a:gd name="connsiteY446" fmla="*/ 6843239 h 6858000"/>
              <a:gd name="connsiteX447" fmla="*/ 1794914 w 7467600"/>
              <a:gd name="connsiteY447" fmla="*/ 6858000 h 6858000"/>
              <a:gd name="connsiteX448" fmla="*/ 1746128 w 7467600"/>
              <a:gd name="connsiteY448" fmla="*/ 6858000 h 6858000"/>
              <a:gd name="connsiteX449" fmla="*/ 1753934 w 7467600"/>
              <a:gd name="connsiteY449" fmla="*/ 6724796 h 6858000"/>
              <a:gd name="connsiteX450" fmla="*/ 1792053 w 7467600"/>
              <a:gd name="connsiteY450" fmla="*/ 6572396 h 6858000"/>
              <a:gd name="connsiteX451" fmla="*/ 1862248 w 7467600"/>
              <a:gd name="connsiteY451" fmla="*/ 6266397 h 6858000"/>
              <a:gd name="connsiteX452" fmla="*/ 1862250 w 7467600"/>
              <a:gd name="connsiteY452" fmla="*/ 6033531 h 6858000"/>
              <a:gd name="connsiteX453" fmla="*/ 1211999 w 7467600"/>
              <a:gd name="connsiteY453" fmla="*/ 6683610 h 6858000"/>
              <a:gd name="connsiteX454" fmla="*/ 1213266 w 7467600"/>
              <a:gd name="connsiteY454" fmla="*/ 6691947 h 6858000"/>
              <a:gd name="connsiteX455" fmla="*/ 1203370 w 7467600"/>
              <a:gd name="connsiteY455" fmla="*/ 6850676 h 6858000"/>
              <a:gd name="connsiteX456" fmla="*/ 1203671 w 7467600"/>
              <a:gd name="connsiteY456" fmla="*/ 6858000 h 6858000"/>
              <a:gd name="connsiteX457" fmla="*/ 1143180 w 7467600"/>
              <a:gd name="connsiteY457" fmla="*/ 6858000 h 6858000"/>
              <a:gd name="connsiteX458" fmla="*/ 1142176 w 7467600"/>
              <a:gd name="connsiteY458" fmla="*/ 6766045 h 6858000"/>
              <a:gd name="connsiteX459" fmla="*/ 1067484 w 7467600"/>
              <a:gd name="connsiteY459" fmla="*/ 6858000 h 6858000"/>
              <a:gd name="connsiteX460" fmla="*/ 953928 w 7467600"/>
              <a:gd name="connsiteY460" fmla="*/ 6858000 h 6858000"/>
              <a:gd name="connsiteX461" fmla="*/ 959715 w 7467600"/>
              <a:gd name="connsiteY461" fmla="*/ 6850185 h 6858000"/>
              <a:gd name="connsiteX462" fmla="*/ 1483788 w 7467600"/>
              <a:gd name="connsiteY462" fmla="*/ 6259174 h 6858000"/>
              <a:gd name="connsiteX463" fmla="*/ 1100671 w 7467600"/>
              <a:gd name="connsiteY463" fmla="*/ 6252137 h 6858000"/>
              <a:gd name="connsiteX464" fmla="*/ 1090144 w 7467600"/>
              <a:gd name="connsiteY464" fmla="*/ 6256748 h 6858000"/>
              <a:gd name="connsiteX465" fmla="*/ 1095872 w 7467600"/>
              <a:gd name="connsiteY465" fmla="*/ 6271892 h 6858000"/>
              <a:gd name="connsiteX466" fmla="*/ 262785 w 7467600"/>
              <a:gd name="connsiteY466" fmla="*/ 6845450 h 6858000"/>
              <a:gd name="connsiteX467" fmla="*/ 209968 w 7467600"/>
              <a:gd name="connsiteY467" fmla="*/ 6770713 h 6858000"/>
              <a:gd name="connsiteX468" fmla="*/ 873460 w 7467600"/>
              <a:gd name="connsiteY468" fmla="*/ 6253768 h 6858000"/>
              <a:gd name="connsiteX469" fmla="*/ 192686 w 7467600"/>
              <a:gd name="connsiteY469" fmla="*/ 5849257 h 6858000"/>
              <a:gd name="connsiteX470" fmla="*/ 4696 w 7467600"/>
              <a:gd name="connsiteY470" fmla="*/ 5697668 h 6858000"/>
              <a:gd name="connsiteX471" fmla="*/ 0 w 7467600"/>
              <a:gd name="connsiteY471" fmla="*/ 5689984 h 6858000"/>
              <a:gd name="connsiteX472" fmla="*/ 0 w 7467600"/>
              <a:gd name="connsiteY472" fmla="*/ 5513472 h 6858000"/>
              <a:gd name="connsiteX473" fmla="*/ 174101 w 7467600"/>
              <a:gd name="connsiteY473" fmla="*/ 5620277 h 6858000"/>
              <a:gd name="connsiteX474" fmla="*/ 891800 w 7467600"/>
              <a:gd name="connsiteY474" fmla="*/ 6036935 h 6858000"/>
              <a:gd name="connsiteX475" fmla="*/ 1072219 w 7467600"/>
              <a:gd name="connsiteY475" fmla="*/ 6169443 h 6858000"/>
              <a:gd name="connsiteX476" fmla="*/ 1074117 w 7467600"/>
              <a:gd name="connsiteY476" fmla="*/ 6170301 h 6858000"/>
              <a:gd name="connsiteX477" fmla="*/ 1083114 w 7467600"/>
              <a:gd name="connsiteY477" fmla="*/ 6174131 h 6858000"/>
              <a:gd name="connsiteX478" fmla="*/ 1543010 w 7467600"/>
              <a:gd name="connsiteY478" fmla="*/ 6191140 h 6858000"/>
              <a:gd name="connsiteX479" fmla="*/ 1551080 w 7467600"/>
              <a:gd name="connsiteY479" fmla="*/ 6195006 h 6858000"/>
              <a:gd name="connsiteX480" fmla="*/ 2345443 w 7467600"/>
              <a:gd name="connsiteY480" fmla="*/ 5549882 h 6858000"/>
              <a:gd name="connsiteX481" fmla="*/ 1721499 w 7467600"/>
              <a:gd name="connsiteY481" fmla="*/ 5599969 h 6858000"/>
              <a:gd name="connsiteX482" fmla="*/ 767716 w 7467600"/>
              <a:gd name="connsiteY482" fmla="*/ 5472768 h 6858000"/>
              <a:gd name="connsiteX483" fmla="*/ 722147 w 7467600"/>
              <a:gd name="connsiteY483" fmla="*/ 5393091 h 6858000"/>
              <a:gd name="connsiteX484" fmla="*/ 1485552 w 7467600"/>
              <a:gd name="connsiteY484" fmla="*/ 5313202 h 6858000"/>
              <a:gd name="connsiteX485" fmla="*/ 2143004 w 7467600"/>
              <a:gd name="connsiteY485" fmla="*/ 5402420 h 6858000"/>
              <a:gd name="connsiteX486" fmla="*/ 1933391 w 7467600"/>
              <a:gd name="connsiteY486" fmla="*/ 5156971 h 6858000"/>
              <a:gd name="connsiteX487" fmla="*/ 1827118 w 7467600"/>
              <a:gd name="connsiteY487" fmla="*/ 4968410 h 6858000"/>
              <a:gd name="connsiteX488" fmla="*/ 1837349 w 7467600"/>
              <a:gd name="connsiteY488" fmla="*/ 4956357 h 6858000"/>
              <a:gd name="connsiteX489" fmla="*/ 2162835 w 7467600"/>
              <a:gd name="connsiteY489" fmla="*/ 5187853 h 6858000"/>
              <a:gd name="connsiteX490" fmla="*/ 2257167 w 7467600"/>
              <a:gd name="connsiteY490" fmla="*/ 5462123 h 6858000"/>
              <a:gd name="connsiteX491" fmla="*/ 2261598 w 7467600"/>
              <a:gd name="connsiteY491" fmla="*/ 5467998 h 6858000"/>
              <a:gd name="connsiteX492" fmla="*/ 2437177 w 7467600"/>
              <a:gd name="connsiteY492" fmla="*/ 5479608 h 6858000"/>
              <a:gd name="connsiteX493" fmla="*/ 2445247 w 7467600"/>
              <a:gd name="connsiteY493" fmla="*/ 5483476 h 6858000"/>
              <a:gd name="connsiteX494" fmla="*/ 2743626 w 7467600"/>
              <a:gd name="connsiteY494" fmla="*/ 5304819 h 6858000"/>
              <a:gd name="connsiteX495" fmla="*/ 3048102 w 7467600"/>
              <a:gd name="connsiteY495" fmla="*/ 5150595 h 6858000"/>
              <a:gd name="connsiteX496" fmla="*/ 1799414 w 7467600"/>
              <a:gd name="connsiteY496" fmla="*/ 4694732 h 6858000"/>
              <a:gd name="connsiteX497" fmla="*/ 1771735 w 7467600"/>
              <a:gd name="connsiteY497" fmla="*/ 4619929 h 6858000"/>
              <a:gd name="connsiteX498" fmla="*/ 3104273 w 7467600"/>
              <a:gd name="connsiteY498" fmla="*/ 5076159 h 6858000"/>
              <a:gd name="connsiteX499" fmla="*/ 3113245 w 7467600"/>
              <a:gd name="connsiteY499" fmla="*/ 5090705 h 6858000"/>
              <a:gd name="connsiteX500" fmla="*/ 3126294 w 7467600"/>
              <a:gd name="connsiteY500" fmla="*/ 5114400 h 6858000"/>
              <a:gd name="connsiteX501" fmla="*/ 3937433 w 7467600"/>
              <a:gd name="connsiteY501" fmla="*/ 4830473 h 6858000"/>
              <a:gd name="connsiteX502" fmla="*/ 3590475 w 7467600"/>
              <a:gd name="connsiteY502" fmla="*/ 4597974 h 6858000"/>
              <a:gd name="connsiteX503" fmla="*/ 3100264 w 7467600"/>
              <a:gd name="connsiteY503" fmla="*/ 4579845 h 6858000"/>
              <a:gd name="connsiteX504" fmla="*/ 2183576 w 7467600"/>
              <a:gd name="connsiteY504" fmla="*/ 4227150 h 6858000"/>
              <a:gd name="connsiteX505" fmla="*/ 2151029 w 7467600"/>
              <a:gd name="connsiteY505" fmla="*/ 4146947 h 6858000"/>
              <a:gd name="connsiteX506" fmla="*/ 3563434 w 7467600"/>
              <a:gd name="connsiteY506" fmla="*/ 4469115 h 6858000"/>
              <a:gd name="connsiteX507" fmla="*/ 3177952 w 7467600"/>
              <a:gd name="connsiteY507" fmla="*/ 3657386 h 6858000"/>
              <a:gd name="connsiteX508" fmla="*/ 3189263 w 7467600"/>
              <a:gd name="connsiteY508" fmla="*/ 3625726 h 6858000"/>
              <a:gd name="connsiteX509" fmla="*/ 3560912 w 7467600"/>
              <a:gd name="connsiteY509" fmla="*/ 4079863 h 6858000"/>
              <a:gd name="connsiteX510" fmla="*/ 3626636 w 7467600"/>
              <a:gd name="connsiteY510" fmla="*/ 4512230 h 6858000"/>
              <a:gd name="connsiteX511" fmla="*/ 3653088 w 7467600"/>
              <a:gd name="connsiteY511" fmla="*/ 4521417 h 6858000"/>
              <a:gd name="connsiteX512" fmla="*/ 3988128 w 7467600"/>
              <a:gd name="connsiteY512" fmla="*/ 4817267 h 6858000"/>
              <a:gd name="connsiteX513" fmla="*/ 4830582 w 7467600"/>
              <a:gd name="connsiteY513" fmla="*/ 4676000 h 6858000"/>
              <a:gd name="connsiteX514" fmla="*/ 4830100 w 7467600"/>
              <a:gd name="connsiteY514" fmla="*/ 4675554 h 6858000"/>
              <a:gd name="connsiteX515" fmla="*/ 4036318 w 7467600"/>
              <a:gd name="connsiteY515" fmla="*/ 4147013 h 6858000"/>
              <a:gd name="connsiteX516" fmla="*/ 3432098 w 7467600"/>
              <a:gd name="connsiteY516" fmla="*/ 3537312 h 6858000"/>
              <a:gd name="connsiteX517" fmla="*/ 3446761 w 7467600"/>
              <a:gd name="connsiteY517" fmla="*/ 3461278 h 6858000"/>
              <a:gd name="connsiteX518" fmla="*/ 4419733 w 7467600"/>
              <a:gd name="connsiteY518" fmla="*/ 3963555 h 6858000"/>
              <a:gd name="connsiteX519" fmla="*/ 4781371 w 7467600"/>
              <a:gd name="connsiteY519" fmla="*/ 4458604 h 6858000"/>
              <a:gd name="connsiteX520" fmla="*/ 4780440 w 7467600"/>
              <a:gd name="connsiteY520" fmla="*/ 4470290 h 6858000"/>
              <a:gd name="connsiteX521" fmla="*/ 4898954 w 7467600"/>
              <a:gd name="connsiteY521" fmla="*/ 4662092 h 6858000"/>
              <a:gd name="connsiteX522" fmla="*/ 4900699 w 7467600"/>
              <a:gd name="connsiteY522" fmla="*/ 4670867 h 6858000"/>
              <a:gd name="connsiteX523" fmla="*/ 5714511 w 7467600"/>
              <a:gd name="connsiteY523" fmla="*/ 4663483 h 6858000"/>
              <a:gd name="connsiteX524" fmla="*/ 5464793 w 7467600"/>
              <a:gd name="connsiteY524" fmla="*/ 4393556 h 6858000"/>
              <a:gd name="connsiteX525" fmla="*/ 5461897 w 7467600"/>
              <a:gd name="connsiteY525" fmla="*/ 4390879 h 6858000"/>
              <a:gd name="connsiteX526" fmla="*/ 4294126 w 7467600"/>
              <a:gd name="connsiteY526" fmla="*/ 3303048 h 6858000"/>
              <a:gd name="connsiteX527" fmla="*/ 4305321 w 7467600"/>
              <a:gd name="connsiteY527" fmla="*/ 3256953 h 6858000"/>
              <a:gd name="connsiteX528" fmla="*/ 4949299 w 7467600"/>
              <a:gd name="connsiteY528" fmla="*/ 3766336 h 6858000"/>
              <a:gd name="connsiteX529" fmla="*/ 5291452 w 7467600"/>
              <a:gd name="connsiteY529" fmla="*/ 4076801 h 6858000"/>
              <a:gd name="connsiteX530" fmla="*/ 5434998 w 7467600"/>
              <a:gd name="connsiteY530" fmla="*/ 4254100 h 6858000"/>
              <a:gd name="connsiteX531" fmla="*/ 5351015 w 7467600"/>
              <a:gd name="connsiteY531" fmla="*/ 3760989 h 6858000"/>
              <a:gd name="connsiteX532" fmla="*/ 5413780 w 7467600"/>
              <a:gd name="connsiteY532" fmla="*/ 2966265 h 6858000"/>
              <a:gd name="connsiteX533" fmla="*/ 5425627 w 7467600"/>
              <a:gd name="connsiteY533" fmla="*/ 2954192 h 6858000"/>
              <a:gd name="connsiteX534" fmla="*/ 6604735 w 7467600"/>
              <a:gd name="connsiteY534" fmla="*/ 2041381 h 6858000"/>
              <a:gd name="connsiteX535" fmla="*/ 7204487 w 7467600"/>
              <a:gd name="connsiteY535" fmla="*/ 2742112 h 6858000"/>
              <a:gd name="connsiteX536" fmla="*/ 7131592 w 7467600"/>
              <a:gd name="connsiteY536" fmla="*/ 2672096 h 6858000"/>
              <a:gd name="connsiteX537" fmla="*/ 6996344 w 7467600"/>
              <a:gd name="connsiteY537" fmla="*/ 2518310 h 6858000"/>
              <a:gd name="connsiteX538" fmla="*/ 6735495 w 7467600"/>
              <a:gd name="connsiteY538" fmla="*/ 2196890 h 6858000"/>
              <a:gd name="connsiteX539" fmla="*/ 6721901 w 7467600"/>
              <a:gd name="connsiteY539" fmla="*/ 2179274 h 6858000"/>
              <a:gd name="connsiteX540" fmla="*/ 6604735 w 7467600"/>
              <a:gd name="connsiteY540" fmla="*/ 2041381 h 6858000"/>
              <a:gd name="connsiteX541" fmla="*/ 6591670 w 7467600"/>
              <a:gd name="connsiteY541" fmla="*/ 1988277 h 6858000"/>
              <a:gd name="connsiteX542" fmla="*/ 6747349 w 7467600"/>
              <a:gd name="connsiteY542" fmla="*/ 2160069 h 6858000"/>
              <a:gd name="connsiteX543" fmla="*/ 6760943 w 7467600"/>
              <a:gd name="connsiteY543" fmla="*/ 2177686 h 6858000"/>
              <a:gd name="connsiteX544" fmla="*/ 7021065 w 7467600"/>
              <a:gd name="connsiteY544" fmla="*/ 2498102 h 6858000"/>
              <a:gd name="connsiteX545" fmla="*/ 7155223 w 7467600"/>
              <a:gd name="connsiteY545" fmla="*/ 2650386 h 6858000"/>
              <a:gd name="connsiteX546" fmla="*/ 7203167 w 7467600"/>
              <a:gd name="connsiteY546" fmla="*/ 2697288 h 6858000"/>
              <a:gd name="connsiteX547" fmla="*/ 6937703 w 7467600"/>
              <a:gd name="connsiteY547" fmla="*/ 2321981 h 6858000"/>
              <a:gd name="connsiteX548" fmla="*/ 6591670 w 7467600"/>
              <a:gd name="connsiteY548" fmla="*/ 1988277 h 6858000"/>
              <a:gd name="connsiteX549" fmla="*/ 5798671 w 7467600"/>
              <a:gd name="connsiteY549" fmla="*/ 1981601 h 6858000"/>
              <a:gd name="connsiteX550" fmla="*/ 5754709 w 7467600"/>
              <a:gd name="connsiteY550" fmla="*/ 2071454 h 6858000"/>
              <a:gd name="connsiteX551" fmla="*/ 5763044 w 7467600"/>
              <a:gd name="connsiteY551" fmla="*/ 2842206 h 6858000"/>
              <a:gd name="connsiteX552" fmla="*/ 5764974 w 7467600"/>
              <a:gd name="connsiteY552" fmla="*/ 2799609 h 6858000"/>
              <a:gd name="connsiteX553" fmla="*/ 5767665 w 7467600"/>
              <a:gd name="connsiteY553" fmla="*/ 2666409 h 6858000"/>
              <a:gd name="connsiteX554" fmla="*/ 5763055 w 7467600"/>
              <a:gd name="connsiteY554" fmla="*/ 2579705 h 6858000"/>
              <a:gd name="connsiteX555" fmla="*/ 5758079 w 7467600"/>
              <a:gd name="connsiteY555" fmla="*/ 2492508 h 6858000"/>
              <a:gd name="connsiteX556" fmla="*/ 5779325 w 7467600"/>
              <a:gd name="connsiteY556" fmla="*/ 2197069 h 6858000"/>
              <a:gd name="connsiteX557" fmla="*/ 5798671 w 7467600"/>
              <a:gd name="connsiteY557" fmla="*/ 1981601 h 6858000"/>
              <a:gd name="connsiteX558" fmla="*/ 5829202 w 7467600"/>
              <a:gd name="connsiteY558" fmla="*/ 1971679 h 6858000"/>
              <a:gd name="connsiteX559" fmla="*/ 5809558 w 7467600"/>
              <a:gd name="connsiteY559" fmla="*/ 2198043 h 6858000"/>
              <a:gd name="connsiteX560" fmla="*/ 5788653 w 7467600"/>
              <a:gd name="connsiteY560" fmla="*/ 2489430 h 6858000"/>
              <a:gd name="connsiteX561" fmla="*/ 5793439 w 7467600"/>
              <a:gd name="connsiteY561" fmla="*/ 2575235 h 6858000"/>
              <a:gd name="connsiteX562" fmla="*/ 5796837 w 7467600"/>
              <a:gd name="connsiteY562" fmla="*/ 2637633 h 6858000"/>
              <a:gd name="connsiteX563" fmla="*/ 5818614 w 7467600"/>
              <a:gd name="connsiteY563" fmla="*/ 2473055 h 6858000"/>
              <a:gd name="connsiteX564" fmla="*/ 5829202 w 7467600"/>
              <a:gd name="connsiteY564" fmla="*/ 1971679 h 6858000"/>
              <a:gd name="connsiteX565" fmla="*/ 5911389 w 7467600"/>
              <a:gd name="connsiteY565" fmla="*/ 1898371 h 6858000"/>
              <a:gd name="connsiteX566" fmla="*/ 6237627 w 7467600"/>
              <a:gd name="connsiteY566" fmla="*/ 2231921 h 6858000"/>
              <a:gd name="connsiteX567" fmla="*/ 5911389 w 7467600"/>
              <a:gd name="connsiteY567" fmla="*/ 1898371 h 6858000"/>
              <a:gd name="connsiteX568" fmla="*/ 6944437 w 7467600"/>
              <a:gd name="connsiteY568" fmla="*/ 1575402 h 6858000"/>
              <a:gd name="connsiteX569" fmla="*/ 6304730 w 7467600"/>
              <a:gd name="connsiteY569" fmla="*/ 1766654 h 6858000"/>
              <a:gd name="connsiteX570" fmla="*/ 6944437 w 7467600"/>
              <a:gd name="connsiteY570" fmla="*/ 1575402 h 6858000"/>
              <a:gd name="connsiteX571" fmla="*/ 7019523 w 7467600"/>
              <a:gd name="connsiteY571" fmla="*/ 1519450 h 6858000"/>
              <a:gd name="connsiteX572" fmla="*/ 6298091 w 7467600"/>
              <a:gd name="connsiteY572" fmla="*/ 1737122 h 6858000"/>
              <a:gd name="connsiteX573" fmla="*/ 7019523 w 7467600"/>
              <a:gd name="connsiteY573" fmla="*/ 1519450 h 6858000"/>
              <a:gd name="connsiteX574" fmla="*/ 2399523 w 7467600"/>
              <a:gd name="connsiteY574" fmla="*/ 1428234 h 6858000"/>
              <a:gd name="connsiteX575" fmla="*/ 2224982 w 7467600"/>
              <a:gd name="connsiteY575" fmla="*/ 1826201 h 6858000"/>
              <a:gd name="connsiteX576" fmla="*/ 2096099 w 7467600"/>
              <a:gd name="connsiteY576" fmla="*/ 2345900 h 6858000"/>
              <a:gd name="connsiteX577" fmla="*/ 2283317 w 7467600"/>
              <a:gd name="connsiteY577" fmla="*/ 1796925 h 6858000"/>
              <a:gd name="connsiteX578" fmla="*/ 2399523 w 7467600"/>
              <a:gd name="connsiteY578" fmla="*/ 1428234 h 6858000"/>
              <a:gd name="connsiteX579" fmla="*/ 2448558 w 7467600"/>
              <a:gd name="connsiteY579" fmla="*/ 1373435 h 6858000"/>
              <a:gd name="connsiteX580" fmla="*/ 2312521 w 7467600"/>
              <a:gd name="connsiteY580" fmla="*/ 1806140 h 6858000"/>
              <a:gd name="connsiteX581" fmla="*/ 2127533 w 7467600"/>
              <a:gd name="connsiteY581" fmla="*/ 2348380 h 6858000"/>
              <a:gd name="connsiteX582" fmla="*/ 2358080 w 7467600"/>
              <a:gd name="connsiteY582" fmla="*/ 1866134 h 6858000"/>
              <a:gd name="connsiteX583" fmla="*/ 2407436 w 7467600"/>
              <a:gd name="connsiteY583" fmla="*/ 1651070 h 6858000"/>
              <a:gd name="connsiteX584" fmla="*/ 2448558 w 7467600"/>
              <a:gd name="connsiteY584" fmla="*/ 1373435 h 6858000"/>
              <a:gd name="connsiteX585" fmla="*/ 278707 w 7467600"/>
              <a:gd name="connsiteY585" fmla="*/ 1352270 h 6858000"/>
              <a:gd name="connsiteX586" fmla="*/ 321570 w 7467600"/>
              <a:gd name="connsiteY586" fmla="*/ 1861610 h 6858000"/>
              <a:gd name="connsiteX587" fmla="*/ 294281 w 7467600"/>
              <a:gd name="connsiteY587" fmla="*/ 1440658 h 6858000"/>
              <a:gd name="connsiteX588" fmla="*/ 278707 w 7467600"/>
              <a:gd name="connsiteY588" fmla="*/ 1352270 h 6858000"/>
              <a:gd name="connsiteX589" fmla="*/ 1423821 w 7467600"/>
              <a:gd name="connsiteY589" fmla="*/ 1351958 h 6858000"/>
              <a:gd name="connsiteX590" fmla="*/ 1638521 w 7467600"/>
              <a:gd name="connsiteY590" fmla="*/ 1908470 h 6858000"/>
              <a:gd name="connsiteX591" fmla="*/ 1754199 w 7467600"/>
              <a:gd name="connsiteY591" fmla="*/ 2149284 h 6858000"/>
              <a:gd name="connsiteX592" fmla="*/ 1908359 w 7467600"/>
              <a:gd name="connsiteY592" fmla="*/ 2364988 h 6858000"/>
              <a:gd name="connsiteX593" fmla="*/ 1647661 w 7467600"/>
              <a:gd name="connsiteY593" fmla="*/ 1825945 h 6858000"/>
              <a:gd name="connsiteX594" fmla="*/ 1423821 w 7467600"/>
              <a:gd name="connsiteY594" fmla="*/ 1351958 h 6858000"/>
              <a:gd name="connsiteX595" fmla="*/ 1431890 w 7467600"/>
              <a:gd name="connsiteY595" fmla="*/ 1306475 h 6858000"/>
              <a:gd name="connsiteX596" fmla="*/ 1507597 w 7467600"/>
              <a:gd name="connsiteY596" fmla="*/ 1446132 h 6858000"/>
              <a:gd name="connsiteX597" fmla="*/ 1674586 w 7467600"/>
              <a:gd name="connsiteY597" fmla="*/ 1813832 h 6858000"/>
              <a:gd name="connsiteX598" fmla="*/ 1815950 w 7467600"/>
              <a:gd name="connsiteY598" fmla="*/ 2128564 h 6858000"/>
              <a:gd name="connsiteX599" fmla="*/ 1984242 w 7467600"/>
              <a:gd name="connsiteY599" fmla="*/ 2430829 h 6858000"/>
              <a:gd name="connsiteX600" fmla="*/ 2014023 w 7467600"/>
              <a:gd name="connsiteY600" fmla="*/ 2450995 h 6858000"/>
              <a:gd name="connsiteX601" fmla="*/ 1747337 w 7467600"/>
              <a:gd name="connsiteY601" fmla="*/ 1855264 h 6858000"/>
              <a:gd name="connsiteX602" fmla="*/ 1533749 w 7467600"/>
              <a:gd name="connsiteY602" fmla="*/ 1478656 h 6858000"/>
              <a:gd name="connsiteX603" fmla="*/ 1431890 w 7467600"/>
              <a:gd name="connsiteY603" fmla="*/ 1306475 h 6858000"/>
              <a:gd name="connsiteX604" fmla="*/ 5052692 w 7467600"/>
              <a:gd name="connsiteY604" fmla="*/ 1292994 h 6858000"/>
              <a:gd name="connsiteX605" fmla="*/ 5200661 w 7467600"/>
              <a:gd name="connsiteY605" fmla="*/ 1635186 h 6858000"/>
              <a:gd name="connsiteX606" fmla="*/ 5297138 w 7467600"/>
              <a:gd name="connsiteY606" fmla="*/ 1906351 h 6858000"/>
              <a:gd name="connsiteX607" fmla="*/ 5052692 w 7467600"/>
              <a:gd name="connsiteY607" fmla="*/ 1292994 h 6858000"/>
              <a:gd name="connsiteX608" fmla="*/ 5009948 w 7467600"/>
              <a:gd name="connsiteY608" fmla="*/ 1273619 h 6858000"/>
              <a:gd name="connsiteX609" fmla="*/ 5121777 w 7467600"/>
              <a:gd name="connsiteY609" fmla="*/ 1654213 h 6858000"/>
              <a:gd name="connsiteX610" fmla="*/ 5293545 w 7467600"/>
              <a:gd name="connsiteY610" fmla="*/ 2072247 h 6858000"/>
              <a:gd name="connsiteX611" fmla="*/ 5294042 w 7467600"/>
              <a:gd name="connsiteY611" fmla="*/ 2065019 h 6858000"/>
              <a:gd name="connsiteX612" fmla="*/ 5171936 w 7467600"/>
              <a:gd name="connsiteY612" fmla="*/ 1647613 h 6858000"/>
              <a:gd name="connsiteX613" fmla="*/ 5009948 w 7467600"/>
              <a:gd name="connsiteY613" fmla="*/ 1273619 h 6858000"/>
              <a:gd name="connsiteX614" fmla="*/ 655236 w 7467600"/>
              <a:gd name="connsiteY614" fmla="*/ 1268632 h 6858000"/>
              <a:gd name="connsiteX615" fmla="*/ 839521 w 7467600"/>
              <a:gd name="connsiteY615" fmla="*/ 1685315 h 6858000"/>
              <a:gd name="connsiteX616" fmla="*/ 1109416 w 7467600"/>
              <a:gd name="connsiteY616" fmla="*/ 2061663 h 6858000"/>
              <a:gd name="connsiteX617" fmla="*/ 1298300 w 7467600"/>
              <a:gd name="connsiteY617" fmla="*/ 2247742 h 6858000"/>
              <a:gd name="connsiteX618" fmla="*/ 1125871 w 7467600"/>
              <a:gd name="connsiteY618" fmla="*/ 1989513 h 6858000"/>
              <a:gd name="connsiteX619" fmla="*/ 981574 w 7467600"/>
              <a:gd name="connsiteY619" fmla="*/ 1783157 h 6858000"/>
              <a:gd name="connsiteX620" fmla="*/ 922198 w 7467600"/>
              <a:gd name="connsiteY620" fmla="*/ 1677437 h 6858000"/>
              <a:gd name="connsiteX621" fmla="*/ 869293 w 7467600"/>
              <a:gd name="connsiteY621" fmla="*/ 1583214 h 6858000"/>
              <a:gd name="connsiteX622" fmla="*/ 751431 w 7467600"/>
              <a:gd name="connsiteY622" fmla="*/ 1405731 h 6858000"/>
              <a:gd name="connsiteX623" fmla="*/ 655236 w 7467600"/>
              <a:gd name="connsiteY623" fmla="*/ 1268632 h 6858000"/>
              <a:gd name="connsiteX624" fmla="*/ 6516292 w 7467600"/>
              <a:gd name="connsiteY624" fmla="*/ 1263064 h 6858000"/>
              <a:gd name="connsiteX625" fmla="*/ 5736320 w 7467600"/>
              <a:gd name="connsiteY625" fmla="*/ 1501803 h 6858000"/>
              <a:gd name="connsiteX626" fmla="*/ 6516292 w 7467600"/>
              <a:gd name="connsiteY626" fmla="*/ 1263064 h 6858000"/>
              <a:gd name="connsiteX627" fmla="*/ 291466 w 7467600"/>
              <a:gd name="connsiteY627" fmla="*/ 1250369 h 6858000"/>
              <a:gd name="connsiteX628" fmla="*/ 323180 w 7467600"/>
              <a:gd name="connsiteY628" fmla="*/ 1435283 h 6858000"/>
              <a:gd name="connsiteX629" fmla="*/ 349381 w 7467600"/>
              <a:gd name="connsiteY629" fmla="*/ 1875041 h 6858000"/>
              <a:gd name="connsiteX630" fmla="*/ 374363 w 7467600"/>
              <a:gd name="connsiteY630" fmla="*/ 1506494 h 6858000"/>
              <a:gd name="connsiteX631" fmla="*/ 302168 w 7467600"/>
              <a:gd name="connsiteY631" fmla="*/ 1274495 h 6858000"/>
              <a:gd name="connsiteX632" fmla="*/ 291466 w 7467600"/>
              <a:gd name="connsiteY632" fmla="*/ 1250369 h 6858000"/>
              <a:gd name="connsiteX633" fmla="*/ 678222 w 7467600"/>
              <a:gd name="connsiteY633" fmla="*/ 1248670 h 6858000"/>
              <a:gd name="connsiteX634" fmla="*/ 775536 w 7467600"/>
              <a:gd name="connsiteY634" fmla="*/ 1388015 h 6858000"/>
              <a:gd name="connsiteX635" fmla="*/ 894529 w 7467600"/>
              <a:gd name="connsiteY635" fmla="*/ 1567739 h 6858000"/>
              <a:gd name="connsiteX636" fmla="*/ 948000 w 7467600"/>
              <a:gd name="connsiteY636" fmla="*/ 1663088 h 6858000"/>
              <a:gd name="connsiteX637" fmla="*/ 1006812 w 7467600"/>
              <a:gd name="connsiteY637" fmla="*/ 1767683 h 6858000"/>
              <a:gd name="connsiteX638" fmla="*/ 1149133 w 7467600"/>
              <a:gd name="connsiteY638" fmla="*/ 1971513 h 6858000"/>
              <a:gd name="connsiteX639" fmla="*/ 1333952 w 7467600"/>
              <a:gd name="connsiteY639" fmla="*/ 2251620 h 6858000"/>
              <a:gd name="connsiteX640" fmla="*/ 1337329 w 7467600"/>
              <a:gd name="connsiteY640" fmla="*/ 2258350 h 6858000"/>
              <a:gd name="connsiteX641" fmla="*/ 1014726 w 7467600"/>
              <a:gd name="connsiteY641" fmla="*/ 1615556 h 6858000"/>
              <a:gd name="connsiteX642" fmla="*/ 678222 w 7467600"/>
              <a:gd name="connsiteY642" fmla="*/ 1248670 h 6858000"/>
              <a:gd name="connsiteX643" fmla="*/ 6691602 w 7467600"/>
              <a:gd name="connsiteY643" fmla="*/ 1140573 h 6858000"/>
              <a:gd name="connsiteX644" fmla="*/ 6571100 w 7467600"/>
              <a:gd name="connsiteY644" fmla="*/ 1183662 h 6858000"/>
              <a:gd name="connsiteX645" fmla="*/ 6241687 w 7467600"/>
              <a:gd name="connsiteY645" fmla="*/ 1257600 h 6858000"/>
              <a:gd name="connsiteX646" fmla="*/ 5693009 w 7467600"/>
              <a:gd name="connsiteY646" fmla="*/ 1478256 h 6858000"/>
              <a:gd name="connsiteX647" fmla="*/ 6548420 w 7467600"/>
              <a:gd name="connsiteY647" fmla="*/ 1214599 h 6858000"/>
              <a:gd name="connsiteX648" fmla="*/ 6605473 w 7467600"/>
              <a:gd name="connsiteY648" fmla="*/ 1184686 h 6858000"/>
              <a:gd name="connsiteX649" fmla="*/ 6691602 w 7467600"/>
              <a:gd name="connsiteY649" fmla="*/ 1140573 h 6858000"/>
              <a:gd name="connsiteX650" fmla="*/ 4002475 w 7467600"/>
              <a:gd name="connsiteY650" fmla="*/ 1037802 h 6858000"/>
              <a:gd name="connsiteX651" fmla="*/ 4000324 w 7467600"/>
              <a:gd name="connsiteY651" fmla="*/ 1039362 h 6858000"/>
              <a:gd name="connsiteX652" fmla="*/ 4002862 w 7467600"/>
              <a:gd name="connsiteY652" fmla="*/ 1042866 h 6858000"/>
              <a:gd name="connsiteX653" fmla="*/ 4002475 w 7467600"/>
              <a:gd name="connsiteY653" fmla="*/ 1037802 h 6858000"/>
              <a:gd name="connsiteX654" fmla="*/ 506322 w 7467600"/>
              <a:gd name="connsiteY654" fmla="*/ 1020997 h 6858000"/>
              <a:gd name="connsiteX655" fmla="*/ 533068 w 7467600"/>
              <a:gd name="connsiteY655" fmla="*/ 1029409 h 6858000"/>
              <a:gd name="connsiteX656" fmla="*/ 1232525 w 7467600"/>
              <a:gd name="connsiteY656" fmla="*/ 1804675 h 6858000"/>
              <a:gd name="connsiteX657" fmla="*/ 1388858 w 7467600"/>
              <a:gd name="connsiteY657" fmla="*/ 2368011 h 6858000"/>
              <a:gd name="connsiteX658" fmla="*/ 1384098 w 7467600"/>
              <a:gd name="connsiteY658" fmla="*/ 2378125 h 6858000"/>
              <a:gd name="connsiteX659" fmla="*/ 1425393 w 7467600"/>
              <a:gd name="connsiteY659" fmla="*/ 2589124 h 6858000"/>
              <a:gd name="connsiteX660" fmla="*/ 1424001 w 7467600"/>
              <a:gd name="connsiteY660" fmla="*/ 2597541 h 6858000"/>
              <a:gd name="connsiteX661" fmla="*/ 2152729 w 7467600"/>
              <a:gd name="connsiteY661" fmla="*/ 2864487 h 6858000"/>
              <a:gd name="connsiteX662" fmla="*/ 2020609 w 7467600"/>
              <a:gd name="connsiteY662" fmla="*/ 2539671 h 6858000"/>
              <a:gd name="connsiteX663" fmla="*/ 2018920 w 7467600"/>
              <a:gd name="connsiteY663" fmla="*/ 2536309 h 6858000"/>
              <a:gd name="connsiteX664" fmla="*/ 1342441 w 7467600"/>
              <a:gd name="connsiteY664" fmla="*/ 1173017 h 6858000"/>
              <a:gd name="connsiteX665" fmla="*/ 1367925 w 7467600"/>
              <a:gd name="connsiteY665" fmla="*/ 1135648 h 6858000"/>
              <a:gd name="connsiteX666" fmla="*/ 1771401 w 7467600"/>
              <a:gd name="connsiteY666" fmla="*/ 1806673 h 6858000"/>
              <a:gd name="connsiteX667" fmla="*/ 1972385 w 7467600"/>
              <a:gd name="connsiteY667" fmla="*/ 2198735 h 6858000"/>
              <a:gd name="connsiteX668" fmla="*/ 2040892 w 7467600"/>
              <a:gd name="connsiteY668" fmla="*/ 2405205 h 6858000"/>
              <a:gd name="connsiteX669" fmla="*/ 2131689 w 7467600"/>
              <a:gd name="connsiteY669" fmla="*/ 1936926 h 6858000"/>
              <a:gd name="connsiteX670" fmla="*/ 2454820 w 7467600"/>
              <a:gd name="connsiteY670" fmla="*/ 1248808 h 6858000"/>
              <a:gd name="connsiteX671" fmla="*/ 2492512 w 7467600"/>
              <a:gd name="connsiteY671" fmla="*/ 1302920 h 6858000"/>
              <a:gd name="connsiteX672" fmla="*/ 2081216 w 7467600"/>
              <a:gd name="connsiteY672" fmla="*/ 2527513 h 6858000"/>
              <a:gd name="connsiteX673" fmla="*/ 2081211 w 7467600"/>
              <a:gd name="connsiteY673" fmla="*/ 2528916 h 6858000"/>
              <a:gd name="connsiteX674" fmla="*/ 2199067 w 7467600"/>
              <a:gd name="connsiteY674" fmla="*/ 2884061 h 6858000"/>
              <a:gd name="connsiteX675" fmla="*/ 3192586 w 7467600"/>
              <a:gd name="connsiteY675" fmla="*/ 3411496 h 6858000"/>
              <a:gd name="connsiteX676" fmla="*/ 3182620 w 7467600"/>
              <a:gd name="connsiteY676" fmla="*/ 3483279 h 6858000"/>
              <a:gd name="connsiteX677" fmla="*/ 2435119 w 7467600"/>
              <a:gd name="connsiteY677" fmla="*/ 3080173 h 6858000"/>
              <a:gd name="connsiteX678" fmla="*/ 2410152 w 7467600"/>
              <a:gd name="connsiteY678" fmla="*/ 3063751 h 6858000"/>
              <a:gd name="connsiteX679" fmla="*/ 2408099 w 7467600"/>
              <a:gd name="connsiteY679" fmla="*/ 3064403 h 6858000"/>
              <a:gd name="connsiteX680" fmla="*/ 2407218 w 7467600"/>
              <a:gd name="connsiteY680" fmla="*/ 3070324 h 6858000"/>
              <a:gd name="connsiteX681" fmla="*/ 2380138 w 7467600"/>
              <a:gd name="connsiteY681" fmla="*/ 3099341 h 6858000"/>
              <a:gd name="connsiteX682" fmla="*/ 1765923 w 7467600"/>
              <a:gd name="connsiteY682" fmla="*/ 3581043 h 6858000"/>
              <a:gd name="connsiteX683" fmla="*/ 1702258 w 7467600"/>
              <a:gd name="connsiteY683" fmla="*/ 3612286 h 6858000"/>
              <a:gd name="connsiteX684" fmla="*/ 1538370 w 7467600"/>
              <a:gd name="connsiteY684" fmla="*/ 3811804 h 6858000"/>
              <a:gd name="connsiteX685" fmla="*/ 542867 w 7467600"/>
              <a:gd name="connsiteY685" fmla="*/ 4944092 h 6858000"/>
              <a:gd name="connsiteX686" fmla="*/ 515800 w 7467600"/>
              <a:gd name="connsiteY686" fmla="*/ 4862180 h 6858000"/>
              <a:gd name="connsiteX687" fmla="*/ 909145 w 7467600"/>
              <a:gd name="connsiteY687" fmla="*/ 4199225 h 6858000"/>
              <a:gd name="connsiteX688" fmla="*/ 1214067 w 7467600"/>
              <a:gd name="connsiteY688" fmla="*/ 3908561 h 6858000"/>
              <a:gd name="connsiteX689" fmla="*/ 640967 w 7467600"/>
              <a:gd name="connsiteY689" fmla="*/ 4105601 h 6858000"/>
              <a:gd name="connsiteX690" fmla="*/ 112563 w 7467600"/>
              <a:gd name="connsiteY690" fmla="*/ 4396952 h 6858000"/>
              <a:gd name="connsiteX691" fmla="*/ 0 w 7467600"/>
              <a:gd name="connsiteY691" fmla="*/ 4466006 h 6858000"/>
              <a:gd name="connsiteX692" fmla="*/ 0 w 7467600"/>
              <a:gd name="connsiteY692" fmla="*/ 4233763 h 6858000"/>
              <a:gd name="connsiteX693" fmla="*/ 36881 w 7467600"/>
              <a:gd name="connsiteY693" fmla="*/ 4200118 h 6858000"/>
              <a:gd name="connsiteX694" fmla="*/ 910534 w 7467600"/>
              <a:gd name="connsiteY694" fmla="*/ 3629753 h 6858000"/>
              <a:gd name="connsiteX695" fmla="*/ 1578717 w 7467600"/>
              <a:gd name="connsiteY695" fmla="*/ 3575982 h 6858000"/>
              <a:gd name="connsiteX696" fmla="*/ 2338780 w 7467600"/>
              <a:gd name="connsiteY696" fmla="*/ 3033725 h 6858000"/>
              <a:gd name="connsiteX697" fmla="*/ 1807991 w 7467600"/>
              <a:gd name="connsiteY697" fmla="*/ 2807184 h 6858000"/>
              <a:gd name="connsiteX698" fmla="*/ 1416358 w 7467600"/>
              <a:gd name="connsiteY698" fmla="*/ 3112571 h 6858000"/>
              <a:gd name="connsiteX699" fmla="*/ 939066 w 7467600"/>
              <a:gd name="connsiteY699" fmla="*/ 3378798 h 6858000"/>
              <a:gd name="connsiteX700" fmla="*/ 115099 w 7467600"/>
              <a:gd name="connsiteY700" fmla="*/ 3607650 h 6858000"/>
              <a:gd name="connsiteX701" fmla="*/ 97284 w 7467600"/>
              <a:gd name="connsiteY701" fmla="*/ 3520393 h 6858000"/>
              <a:gd name="connsiteX702" fmla="*/ 922050 w 7467600"/>
              <a:gd name="connsiteY702" fmla="*/ 3074867 h 6858000"/>
              <a:gd name="connsiteX703" fmla="*/ 1405265 w 7467600"/>
              <a:gd name="connsiteY703" fmla="*/ 3016319 h 6858000"/>
              <a:gd name="connsiteX704" fmla="*/ 1407512 w 7467600"/>
              <a:gd name="connsiteY704" fmla="*/ 3018001 h 6858000"/>
              <a:gd name="connsiteX705" fmla="*/ 1726266 w 7467600"/>
              <a:gd name="connsiteY705" fmla="*/ 2777274 h 6858000"/>
              <a:gd name="connsiteX706" fmla="*/ 625390 w 7467600"/>
              <a:gd name="connsiteY706" fmla="*/ 2514541 h 6858000"/>
              <a:gd name="connsiteX707" fmla="*/ 619799 w 7467600"/>
              <a:gd name="connsiteY707" fmla="*/ 2527180 h 6858000"/>
              <a:gd name="connsiteX708" fmla="*/ 310030 w 7467600"/>
              <a:gd name="connsiteY708" fmla="*/ 2771818 h 6858000"/>
              <a:gd name="connsiteX709" fmla="*/ 173877 w 7467600"/>
              <a:gd name="connsiteY709" fmla="*/ 2937056 h 6858000"/>
              <a:gd name="connsiteX710" fmla="*/ 77889 w 7467600"/>
              <a:gd name="connsiteY710" fmla="*/ 3138440 h 6858000"/>
              <a:gd name="connsiteX711" fmla="*/ 0 w 7467600"/>
              <a:gd name="connsiteY711" fmla="*/ 3271395 h 6858000"/>
              <a:gd name="connsiteX712" fmla="*/ 0 w 7467600"/>
              <a:gd name="connsiteY712" fmla="*/ 3153002 h 6858000"/>
              <a:gd name="connsiteX713" fmla="*/ 2386 w 7467600"/>
              <a:gd name="connsiteY713" fmla="*/ 3149203 h 6858000"/>
              <a:gd name="connsiteX714" fmla="*/ 89753 w 7467600"/>
              <a:gd name="connsiteY714" fmla="*/ 2987702 h 6858000"/>
              <a:gd name="connsiteX715" fmla="*/ 76869 w 7467600"/>
              <a:gd name="connsiteY715" fmla="*/ 3005404 h 6858000"/>
              <a:gd name="connsiteX716" fmla="*/ 32049 w 7467600"/>
              <a:gd name="connsiteY716" fmla="*/ 3065814 h 6858000"/>
              <a:gd name="connsiteX717" fmla="*/ 0 w 7467600"/>
              <a:gd name="connsiteY717" fmla="*/ 3108744 h 6858000"/>
              <a:gd name="connsiteX718" fmla="*/ 0 w 7467600"/>
              <a:gd name="connsiteY718" fmla="*/ 3058059 h 6858000"/>
              <a:gd name="connsiteX719" fmla="*/ 7610 w 7467600"/>
              <a:gd name="connsiteY719" fmla="*/ 3047889 h 6858000"/>
              <a:gd name="connsiteX720" fmla="*/ 52419 w 7467600"/>
              <a:gd name="connsiteY720" fmla="*/ 2987479 h 6858000"/>
              <a:gd name="connsiteX721" fmla="*/ 59142 w 7467600"/>
              <a:gd name="connsiteY721" fmla="*/ 2978488 h 6858000"/>
              <a:gd name="connsiteX722" fmla="*/ 0 w 7467600"/>
              <a:gd name="connsiteY722" fmla="*/ 3015334 h 6858000"/>
              <a:gd name="connsiteX723" fmla="*/ 0 w 7467600"/>
              <a:gd name="connsiteY723" fmla="*/ 2914286 h 6858000"/>
              <a:gd name="connsiteX724" fmla="*/ 36383 w 7467600"/>
              <a:gd name="connsiteY724" fmla="*/ 2901128 h 6858000"/>
              <a:gd name="connsiteX725" fmla="*/ 156329 w 7467600"/>
              <a:gd name="connsiteY725" fmla="*/ 2840533 h 6858000"/>
              <a:gd name="connsiteX726" fmla="*/ 358355 w 7467600"/>
              <a:gd name="connsiteY726" fmla="*/ 2620471 h 6858000"/>
              <a:gd name="connsiteX727" fmla="*/ 510577 w 7467600"/>
              <a:gd name="connsiteY727" fmla="*/ 2501244 h 6858000"/>
              <a:gd name="connsiteX728" fmla="*/ 211967 w 7467600"/>
              <a:gd name="connsiteY728" fmla="*/ 2479171 h 6858000"/>
              <a:gd name="connsiteX729" fmla="*/ 0 w 7467600"/>
              <a:gd name="connsiteY729" fmla="*/ 2476398 h 6858000"/>
              <a:gd name="connsiteX730" fmla="*/ 0 w 7467600"/>
              <a:gd name="connsiteY730" fmla="*/ 2389189 h 6858000"/>
              <a:gd name="connsiteX731" fmla="*/ 103062 w 7467600"/>
              <a:gd name="connsiteY731" fmla="*/ 2389518 h 6858000"/>
              <a:gd name="connsiteX732" fmla="*/ 510734 w 7467600"/>
              <a:gd name="connsiteY732" fmla="*/ 2416201 h 6858000"/>
              <a:gd name="connsiteX733" fmla="*/ 279257 w 7467600"/>
              <a:gd name="connsiteY733" fmla="*/ 2092102 h 6858000"/>
              <a:gd name="connsiteX734" fmla="*/ 65265 w 7467600"/>
              <a:gd name="connsiteY734" fmla="*/ 2006049 h 6858000"/>
              <a:gd name="connsiteX735" fmla="*/ 0 w 7467600"/>
              <a:gd name="connsiteY735" fmla="*/ 1982532 h 6858000"/>
              <a:gd name="connsiteX736" fmla="*/ 0 w 7467600"/>
              <a:gd name="connsiteY736" fmla="*/ 1912789 h 6858000"/>
              <a:gd name="connsiteX737" fmla="*/ 97460 w 7467600"/>
              <a:gd name="connsiteY737" fmla="*/ 1953725 h 6858000"/>
              <a:gd name="connsiteX738" fmla="*/ 221272 w 7467600"/>
              <a:gd name="connsiteY738" fmla="*/ 1980766 h 6858000"/>
              <a:gd name="connsiteX739" fmla="*/ 116765 w 7467600"/>
              <a:gd name="connsiteY739" fmla="*/ 1911033 h 6858000"/>
              <a:gd name="connsiteX740" fmla="*/ 16405 w 7467600"/>
              <a:gd name="connsiteY740" fmla="*/ 1803412 h 6858000"/>
              <a:gd name="connsiteX741" fmla="*/ 0 w 7467600"/>
              <a:gd name="connsiteY741" fmla="*/ 1784777 h 6858000"/>
              <a:gd name="connsiteX742" fmla="*/ 0 w 7467600"/>
              <a:gd name="connsiteY742" fmla="*/ 1740082 h 6858000"/>
              <a:gd name="connsiteX743" fmla="*/ 39394 w 7467600"/>
              <a:gd name="connsiteY743" fmla="*/ 1784856 h 6858000"/>
              <a:gd name="connsiteX744" fmla="*/ 135813 w 7467600"/>
              <a:gd name="connsiteY744" fmla="*/ 1888838 h 6858000"/>
              <a:gd name="connsiteX745" fmla="*/ 242575 w 7467600"/>
              <a:gd name="connsiteY745" fmla="*/ 1958841 h 6858000"/>
              <a:gd name="connsiteX746" fmla="*/ 82197 w 7467600"/>
              <a:gd name="connsiteY746" fmla="*/ 1754826 h 6858000"/>
              <a:gd name="connsiteX747" fmla="*/ 0 w 7467600"/>
              <a:gd name="connsiteY747" fmla="*/ 1679650 h 6858000"/>
              <a:gd name="connsiteX748" fmla="*/ 0 w 7467600"/>
              <a:gd name="connsiteY748" fmla="*/ 1602463 h 6858000"/>
              <a:gd name="connsiteX749" fmla="*/ 84689 w 7467600"/>
              <a:gd name="connsiteY749" fmla="*/ 1677442 h 6858000"/>
              <a:gd name="connsiteX750" fmla="*/ 298437 w 7467600"/>
              <a:gd name="connsiteY750" fmla="*/ 1968019 h 6858000"/>
              <a:gd name="connsiteX751" fmla="*/ 227269 w 7467600"/>
              <a:gd name="connsiteY751" fmla="*/ 1114064 h 6858000"/>
              <a:gd name="connsiteX752" fmla="*/ 248003 w 7467600"/>
              <a:gd name="connsiteY752" fmla="*/ 1089613 h 6858000"/>
              <a:gd name="connsiteX753" fmla="*/ 427020 w 7467600"/>
              <a:gd name="connsiteY753" fmla="*/ 1619803 h 6858000"/>
              <a:gd name="connsiteX754" fmla="*/ 340345 w 7467600"/>
              <a:gd name="connsiteY754" fmla="*/ 2027739 h 6858000"/>
              <a:gd name="connsiteX755" fmla="*/ 360865 w 7467600"/>
              <a:gd name="connsiteY755" fmla="*/ 2044827 h 6858000"/>
              <a:gd name="connsiteX756" fmla="*/ 560414 w 7467600"/>
              <a:gd name="connsiteY756" fmla="*/ 2421457 h 6858000"/>
              <a:gd name="connsiteX757" fmla="*/ 1359703 w 7467600"/>
              <a:gd name="connsiteY757" fmla="*/ 2578554 h 6858000"/>
              <a:gd name="connsiteX758" fmla="*/ 1359422 w 7467600"/>
              <a:gd name="connsiteY758" fmla="*/ 2577994 h 6858000"/>
              <a:gd name="connsiteX759" fmla="*/ 828701 w 7467600"/>
              <a:gd name="connsiteY759" fmla="*/ 1839520 h 6858000"/>
              <a:gd name="connsiteX760" fmla="*/ 494427 w 7467600"/>
              <a:gd name="connsiteY760" fmla="*/ 1092333 h 6858000"/>
              <a:gd name="connsiteX761" fmla="*/ 506322 w 7467600"/>
              <a:gd name="connsiteY761" fmla="*/ 1020997 h 6858000"/>
              <a:gd name="connsiteX762" fmla="*/ 4570198 w 7467600"/>
              <a:gd name="connsiteY762" fmla="*/ 978081 h 6858000"/>
              <a:gd name="connsiteX763" fmla="*/ 4523691 w 7467600"/>
              <a:gd name="connsiteY763" fmla="*/ 1127776 h 6858000"/>
              <a:gd name="connsiteX764" fmla="*/ 4509875 w 7467600"/>
              <a:gd name="connsiteY764" fmla="*/ 1167552 h 6858000"/>
              <a:gd name="connsiteX765" fmla="*/ 4478168 w 7467600"/>
              <a:gd name="connsiteY765" fmla="*/ 1260735 h 6858000"/>
              <a:gd name="connsiteX766" fmla="*/ 4409309 w 7467600"/>
              <a:gd name="connsiteY766" fmla="*/ 1666996 h 6858000"/>
              <a:gd name="connsiteX767" fmla="*/ 4370031 w 7467600"/>
              <a:gd name="connsiteY767" fmla="*/ 1955666 h 6858000"/>
              <a:gd name="connsiteX768" fmla="*/ 4570198 w 7467600"/>
              <a:gd name="connsiteY768" fmla="*/ 978081 h 6858000"/>
              <a:gd name="connsiteX769" fmla="*/ 4557898 w 7467600"/>
              <a:gd name="connsiteY769" fmla="*/ 900011 h 6858000"/>
              <a:gd name="connsiteX770" fmla="*/ 4344840 w 7467600"/>
              <a:gd name="connsiteY770" fmla="*/ 1922038 h 6858000"/>
              <a:gd name="connsiteX771" fmla="*/ 4378710 w 7467600"/>
              <a:gd name="connsiteY771" fmla="*/ 1665516 h 6858000"/>
              <a:gd name="connsiteX772" fmla="*/ 4448798 w 7467600"/>
              <a:gd name="connsiteY772" fmla="*/ 1253024 h 6858000"/>
              <a:gd name="connsiteX773" fmla="*/ 4480315 w 7467600"/>
              <a:gd name="connsiteY773" fmla="*/ 1158454 h 6858000"/>
              <a:gd name="connsiteX774" fmla="*/ 4494133 w 7467600"/>
              <a:gd name="connsiteY774" fmla="*/ 1118676 h 6858000"/>
              <a:gd name="connsiteX775" fmla="*/ 4557898 w 7467600"/>
              <a:gd name="connsiteY775" fmla="*/ 900011 h 6858000"/>
              <a:gd name="connsiteX776" fmla="*/ 5870151 w 7467600"/>
              <a:gd name="connsiteY776" fmla="*/ 898890 h 6858000"/>
              <a:gd name="connsiteX777" fmla="*/ 5861335 w 7467600"/>
              <a:gd name="connsiteY777" fmla="*/ 899177 h 6858000"/>
              <a:gd name="connsiteX778" fmla="*/ 5843702 w 7467600"/>
              <a:gd name="connsiteY778" fmla="*/ 899748 h 6858000"/>
              <a:gd name="connsiteX779" fmla="*/ 5651107 w 7467600"/>
              <a:gd name="connsiteY779" fmla="*/ 920306 h 6858000"/>
              <a:gd name="connsiteX780" fmla="*/ 5459407 w 7467600"/>
              <a:gd name="connsiteY780" fmla="*/ 940975 h 6858000"/>
              <a:gd name="connsiteX781" fmla="*/ 5374846 w 7467600"/>
              <a:gd name="connsiteY781" fmla="*/ 941988 h 6858000"/>
              <a:gd name="connsiteX782" fmla="*/ 5256105 w 7467600"/>
              <a:gd name="connsiteY782" fmla="*/ 945632 h 6858000"/>
              <a:gd name="connsiteX783" fmla="*/ 5107071 w 7467600"/>
              <a:gd name="connsiteY783" fmla="*/ 969720 h 6858000"/>
              <a:gd name="connsiteX784" fmla="*/ 4998681 w 7467600"/>
              <a:gd name="connsiteY784" fmla="*/ 988771 h 6858000"/>
              <a:gd name="connsiteX785" fmla="*/ 5870151 w 7467600"/>
              <a:gd name="connsiteY785" fmla="*/ 898890 h 6858000"/>
              <a:gd name="connsiteX786" fmla="*/ 5504425 w 7467600"/>
              <a:gd name="connsiteY786" fmla="*/ 848067 h 6858000"/>
              <a:gd name="connsiteX787" fmla="*/ 4968849 w 7467600"/>
              <a:gd name="connsiteY787" fmla="*/ 962318 h 6858000"/>
              <a:gd name="connsiteX788" fmla="*/ 5104039 w 7467600"/>
              <a:gd name="connsiteY788" fmla="*/ 940634 h 6858000"/>
              <a:gd name="connsiteX789" fmla="*/ 5256311 w 7467600"/>
              <a:gd name="connsiteY789" fmla="*/ 916490 h 6858000"/>
              <a:gd name="connsiteX790" fmla="*/ 5377381 w 7467600"/>
              <a:gd name="connsiteY790" fmla="*/ 912671 h 6858000"/>
              <a:gd name="connsiteX791" fmla="*/ 5460148 w 7467600"/>
              <a:gd name="connsiteY791" fmla="*/ 911442 h 6858000"/>
              <a:gd name="connsiteX792" fmla="*/ 5648971 w 7467600"/>
              <a:gd name="connsiteY792" fmla="*/ 891331 h 6858000"/>
              <a:gd name="connsiteX793" fmla="*/ 5844807 w 7467600"/>
              <a:gd name="connsiteY793" fmla="*/ 870718 h 6858000"/>
              <a:gd name="connsiteX794" fmla="*/ 5862975 w 7467600"/>
              <a:gd name="connsiteY794" fmla="*/ 869756 h 6858000"/>
              <a:gd name="connsiteX795" fmla="*/ 5920887 w 7467600"/>
              <a:gd name="connsiteY795" fmla="*/ 865929 h 6858000"/>
              <a:gd name="connsiteX796" fmla="*/ 5504425 w 7467600"/>
              <a:gd name="connsiteY796" fmla="*/ 848067 h 6858000"/>
              <a:gd name="connsiteX797" fmla="*/ 3607114 w 7467600"/>
              <a:gd name="connsiteY797" fmla="*/ 467441 h 6858000"/>
              <a:gd name="connsiteX798" fmla="*/ 3296242 w 7467600"/>
              <a:gd name="connsiteY798" fmla="*/ 807991 h 6858000"/>
              <a:gd name="connsiteX799" fmla="*/ 3174674 w 7467600"/>
              <a:gd name="connsiteY799" fmla="*/ 919759 h 6858000"/>
              <a:gd name="connsiteX800" fmla="*/ 3042978 w 7467600"/>
              <a:gd name="connsiteY800" fmla="*/ 1054894 h 6858000"/>
              <a:gd name="connsiteX801" fmla="*/ 2968914 w 7467600"/>
              <a:gd name="connsiteY801" fmla="*/ 1133756 h 6858000"/>
              <a:gd name="connsiteX802" fmla="*/ 3103823 w 7467600"/>
              <a:gd name="connsiteY802" fmla="*/ 1026814 h 6858000"/>
              <a:gd name="connsiteX803" fmla="*/ 3607114 w 7467600"/>
              <a:gd name="connsiteY803" fmla="*/ 467441 h 6858000"/>
              <a:gd name="connsiteX804" fmla="*/ 3744487 w 7467600"/>
              <a:gd name="connsiteY804" fmla="*/ 383136 h 6858000"/>
              <a:gd name="connsiteX805" fmla="*/ 3970213 w 7467600"/>
              <a:gd name="connsiteY805" fmla="*/ 995559 h 6858000"/>
              <a:gd name="connsiteX806" fmla="*/ 3744487 w 7467600"/>
              <a:gd name="connsiteY806" fmla="*/ 383136 h 6858000"/>
              <a:gd name="connsiteX807" fmla="*/ 3624562 w 7467600"/>
              <a:gd name="connsiteY807" fmla="*/ 367041 h 6858000"/>
              <a:gd name="connsiteX808" fmla="*/ 3489712 w 7467600"/>
              <a:gd name="connsiteY808" fmla="*/ 485386 h 6858000"/>
              <a:gd name="connsiteX809" fmla="*/ 3182994 w 7467600"/>
              <a:gd name="connsiteY809" fmla="*/ 828265 h 6858000"/>
              <a:gd name="connsiteX810" fmla="*/ 2892114 w 7467600"/>
              <a:gd name="connsiteY810" fmla="*/ 1172635 h 6858000"/>
              <a:gd name="connsiteX811" fmla="*/ 3021459 w 7467600"/>
              <a:gd name="connsiteY811" fmla="*/ 1035385 h 6858000"/>
              <a:gd name="connsiteX812" fmla="*/ 3153873 w 7467600"/>
              <a:gd name="connsiteY812" fmla="*/ 898971 h 6858000"/>
              <a:gd name="connsiteX813" fmla="*/ 3276511 w 7467600"/>
              <a:gd name="connsiteY813" fmla="*/ 786423 h 6858000"/>
              <a:gd name="connsiteX814" fmla="*/ 3584154 w 7467600"/>
              <a:gd name="connsiteY814" fmla="*/ 448218 h 6858000"/>
              <a:gd name="connsiteX815" fmla="*/ 3624562 w 7467600"/>
              <a:gd name="connsiteY815" fmla="*/ 367041 h 6858000"/>
              <a:gd name="connsiteX816" fmla="*/ 3766672 w 7467600"/>
              <a:gd name="connsiteY816" fmla="*/ 359429 h 6858000"/>
              <a:gd name="connsiteX817" fmla="*/ 3996338 w 7467600"/>
              <a:gd name="connsiteY817" fmla="*/ 968237 h 6858000"/>
              <a:gd name="connsiteX818" fmla="*/ 3766672 w 7467600"/>
              <a:gd name="connsiteY818" fmla="*/ 359429 h 6858000"/>
              <a:gd name="connsiteX819" fmla="*/ 5805386 w 7467600"/>
              <a:gd name="connsiteY819" fmla="*/ 239240 h 6858000"/>
              <a:gd name="connsiteX820" fmla="*/ 5736947 w 7467600"/>
              <a:gd name="connsiteY820" fmla="*/ 261367 h 6858000"/>
              <a:gd name="connsiteX821" fmla="*/ 5427012 w 7467600"/>
              <a:gd name="connsiteY821" fmla="*/ 311272 h 6858000"/>
              <a:gd name="connsiteX822" fmla="*/ 5147818 w 7467600"/>
              <a:gd name="connsiteY822" fmla="*/ 322112 h 6858000"/>
              <a:gd name="connsiteX823" fmla="*/ 5060854 w 7467600"/>
              <a:gd name="connsiteY823" fmla="*/ 311882 h 6858000"/>
              <a:gd name="connsiteX824" fmla="*/ 4945989 w 7467600"/>
              <a:gd name="connsiteY824" fmla="*/ 300516 h 6858000"/>
              <a:gd name="connsiteX825" fmla="*/ 5410479 w 7467600"/>
              <a:gd name="connsiteY825" fmla="*/ 348434 h 6858000"/>
              <a:gd name="connsiteX826" fmla="*/ 5805386 w 7467600"/>
              <a:gd name="connsiteY826" fmla="*/ 239240 h 6858000"/>
              <a:gd name="connsiteX827" fmla="*/ 5905192 w 7467600"/>
              <a:gd name="connsiteY827" fmla="*/ 163079 h 6858000"/>
              <a:gd name="connsiteX828" fmla="*/ 5865655 w 7467600"/>
              <a:gd name="connsiteY828" fmla="*/ 171901 h 6858000"/>
              <a:gd name="connsiteX829" fmla="*/ 5259740 w 7467600"/>
              <a:gd name="connsiteY829" fmla="*/ 257013 h 6858000"/>
              <a:gd name="connsiteX830" fmla="*/ 5208466 w 7467600"/>
              <a:gd name="connsiteY830" fmla="*/ 257550 h 6858000"/>
              <a:gd name="connsiteX831" fmla="*/ 4980204 w 7467600"/>
              <a:gd name="connsiteY831" fmla="*/ 271903 h 6858000"/>
              <a:gd name="connsiteX832" fmla="*/ 5068068 w 7467600"/>
              <a:gd name="connsiteY832" fmla="*/ 282244 h 6858000"/>
              <a:gd name="connsiteX833" fmla="*/ 5153231 w 7467600"/>
              <a:gd name="connsiteY833" fmla="*/ 292240 h 6858000"/>
              <a:gd name="connsiteX834" fmla="*/ 5426491 w 7467600"/>
              <a:gd name="connsiteY834" fmla="*/ 281128 h 6858000"/>
              <a:gd name="connsiteX835" fmla="*/ 5731212 w 7467600"/>
              <a:gd name="connsiteY835" fmla="*/ 231951 h 6858000"/>
              <a:gd name="connsiteX836" fmla="*/ 5905192 w 7467600"/>
              <a:gd name="connsiteY836" fmla="*/ 163079 h 6858000"/>
              <a:gd name="connsiteX837" fmla="*/ 5944437 w 7467600"/>
              <a:gd name="connsiteY837" fmla="*/ 113829 h 6858000"/>
              <a:gd name="connsiteX838" fmla="*/ 5825032 w 7467600"/>
              <a:gd name="connsiteY838" fmla="*/ 146405 h 6858000"/>
              <a:gd name="connsiteX839" fmla="*/ 4955599 w 7467600"/>
              <a:gd name="connsiteY839" fmla="*/ 247008 h 6858000"/>
              <a:gd name="connsiteX840" fmla="*/ 5210104 w 7467600"/>
              <a:gd name="connsiteY840" fmla="*/ 228123 h 6858000"/>
              <a:gd name="connsiteX841" fmla="*/ 5261015 w 7467600"/>
              <a:gd name="connsiteY841" fmla="*/ 227087 h 6858000"/>
              <a:gd name="connsiteX842" fmla="*/ 5861181 w 7467600"/>
              <a:gd name="connsiteY842" fmla="*/ 143093 h 6858000"/>
              <a:gd name="connsiteX843" fmla="*/ 5961252 w 7467600"/>
              <a:gd name="connsiteY843" fmla="*/ 114820 h 6858000"/>
              <a:gd name="connsiteX844" fmla="*/ 5944437 w 7467600"/>
              <a:gd name="connsiteY844" fmla="*/ 113829 h 6858000"/>
              <a:gd name="connsiteX845" fmla="*/ 3882765 w 7467600"/>
              <a:gd name="connsiteY845" fmla="*/ 0 h 6858000"/>
              <a:gd name="connsiteX846" fmla="*/ 3995099 w 7467600"/>
              <a:gd name="connsiteY846" fmla="*/ 0 h 6858000"/>
              <a:gd name="connsiteX847" fmla="*/ 4163818 w 7467600"/>
              <a:gd name="connsiteY847" fmla="*/ 234104 h 6858000"/>
              <a:gd name="connsiteX848" fmla="*/ 4172099 w 7467600"/>
              <a:gd name="connsiteY848" fmla="*/ 234207 h 6858000"/>
              <a:gd name="connsiteX849" fmla="*/ 4784282 w 7467600"/>
              <a:gd name="connsiteY849" fmla="*/ 276561 h 6858000"/>
              <a:gd name="connsiteX850" fmla="*/ 4801687 w 7467600"/>
              <a:gd name="connsiteY850" fmla="*/ 267764 h 6858000"/>
              <a:gd name="connsiteX851" fmla="*/ 6082788 w 7467600"/>
              <a:gd name="connsiteY851" fmla="*/ 64119 h 6858000"/>
              <a:gd name="connsiteX852" fmla="*/ 6099442 w 7467600"/>
              <a:gd name="connsiteY852" fmla="*/ 82568 h 6858000"/>
              <a:gd name="connsiteX853" fmla="*/ 4804137 w 7467600"/>
              <a:gd name="connsiteY853" fmla="*/ 320931 h 6858000"/>
              <a:gd name="connsiteX854" fmla="*/ 4227047 w 7467600"/>
              <a:gd name="connsiteY854" fmla="*/ 313415 h 6858000"/>
              <a:gd name="connsiteX855" fmla="*/ 4346041 w 7467600"/>
              <a:gd name="connsiteY855" fmla="*/ 456086 h 6858000"/>
              <a:gd name="connsiteX856" fmla="*/ 4870967 w 7467600"/>
              <a:gd name="connsiteY856" fmla="*/ 963061 h 6858000"/>
              <a:gd name="connsiteX857" fmla="*/ 4889647 w 7467600"/>
              <a:gd name="connsiteY857" fmla="*/ 957147 h 6858000"/>
              <a:gd name="connsiteX858" fmla="*/ 5422504 w 7467600"/>
              <a:gd name="connsiteY858" fmla="*/ 805191 h 6858000"/>
              <a:gd name="connsiteX859" fmla="*/ 6087656 w 7467600"/>
              <a:gd name="connsiteY859" fmla="*/ 826703 h 6858000"/>
              <a:gd name="connsiteX860" fmla="*/ 6058717 w 7467600"/>
              <a:gd name="connsiteY860" fmla="*/ 865992 h 6858000"/>
              <a:gd name="connsiteX861" fmla="*/ 4974153 w 7467600"/>
              <a:gd name="connsiteY861" fmla="*/ 1045456 h 6858000"/>
              <a:gd name="connsiteX862" fmla="*/ 5627835 w 7467600"/>
              <a:gd name="connsiteY862" fmla="*/ 1472077 h 6858000"/>
              <a:gd name="connsiteX863" fmla="*/ 5629817 w 7467600"/>
              <a:gd name="connsiteY863" fmla="*/ 1471412 h 6858000"/>
              <a:gd name="connsiteX864" fmla="*/ 5634124 w 7467600"/>
              <a:gd name="connsiteY864" fmla="*/ 1470572 h 6858000"/>
              <a:gd name="connsiteX865" fmla="*/ 5755832 w 7467600"/>
              <a:gd name="connsiteY865" fmla="*/ 1383886 h 6858000"/>
              <a:gd name="connsiteX866" fmla="*/ 6014186 w 7467600"/>
              <a:gd name="connsiteY866" fmla="*/ 1279799 h 6858000"/>
              <a:gd name="connsiteX867" fmla="*/ 6901619 w 7467600"/>
              <a:gd name="connsiteY867" fmla="*/ 1047874 h 6858000"/>
              <a:gd name="connsiteX868" fmla="*/ 6931566 w 7467600"/>
              <a:gd name="connsiteY868" fmla="*/ 1062034 h 6858000"/>
              <a:gd name="connsiteX869" fmla="*/ 5790982 w 7467600"/>
              <a:gd name="connsiteY869" fmla="*/ 1561380 h 6858000"/>
              <a:gd name="connsiteX870" fmla="*/ 6188971 w 7467600"/>
              <a:gd name="connsiteY870" fmla="*/ 1755168 h 6858000"/>
              <a:gd name="connsiteX871" fmla="*/ 6202446 w 7467600"/>
              <a:gd name="connsiteY871" fmla="*/ 1752268 h 6858000"/>
              <a:gd name="connsiteX872" fmla="*/ 7179560 w 7467600"/>
              <a:gd name="connsiteY872" fmla="*/ 1467551 h 6858000"/>
              <a:gd name="connsiteX873" fmla="*/ 7158730 w 7467600"/>
              <a:gd name="connsiteY873" fmla="*/ 1507835 h 6858000"/>
              <a:gd name="connsiteX874" fmla="*/ 6326959 w 7467600"/>
              <a:gd name="connsiteY874" fmla="*/ 1817686 h 6858000"/>
              <a:gd name="connsiteX875" fmla="*/ 6537433 w 7467600"/>
              <a:gd name="connsiteY875" fmla="*/ 1907790 h 6858000"/>
              <a:gd name="connsiteX876" fmla="*/ 6550221 w 7467600"/>
              <a:gd name="connsiteY876" fmla="*/ 1910729 h 6858000"/>
              <a:gd name="connsiteX877" fmla="*/ 6964438 w 7467600"/>
              <a:gd name="connsiteY877" fmla="*/ 2209505 h 6858000"/>
              <a:gd name="connsiteX878" fmla="*/ 7367862 w 7467600"/>
              <a:gd name="connsiteY878" fmla="*/ 2806833 h 6858000"/>
              <a:gd name="connsiteX879" fmla="*/ 7364329 w 7467600"/>
              <a:gd name="connsiteY879" fmla="*/ 2826907 h 6858000"/>
              <a:gd name="connsiteX880" fmla="*/ 7290545 w 7467600"/>
              <a:gd name="connsiteY880" fmla="*/ 2850663 h 6858000"/>
              <a:gd name="connsiteX881" fmla="*/ 6472036 w 7467600"/>
              <a:gd name="connsiteY881" fmla="*/ 1959003 h 6858000"/>
              <a:gd name="connsiteX882" fmla="*/ 5792897 w 7467600"/>
              <a:gd name="connsiteY882" fmla="*/ 1647747 h 6858000"/>
              <a:gd name="connsiteX883" fmla="*/ 5842751 w 7467600"/>
              <a:gd name="connsiteY883" fmla="*/ 1816112 h 6858000"/>
              <a:gd name="connsiteX884" fmla="*/ 5847424 w 7467600"/>
              <a:gd name="connsiteY884" fmla="*/ 1815776 h 6858000"/>
              <a:gd name="connsiteX885" fmla="*/ 6399821 w 7467600"/>
              <a:gd name="connsiteY885" fmla="*/ 2344799 h 6858000"/>
              <a:gd name="connsiteX886" fmla="*/ 6323232 w 7467600"/>
              <a:gd name="connsiteY886" fmla="*/ 2389634 h 6858000"/>
              <a:gd name="connsiteX887" fmla="*/ 5942958 w 7467600"/>
              <a:gd name="connsiteY887" fmla="*/ 2077708 h 6858000"/>
              <a:gd name="connsiteX888" fmla="*/ 5921559 w 7467600"/>
              <a:gd name="connsiteY888" fmla="*/ 2378596 h 6858000"/>
              <a:gd name="connsiteX889" fmla="*/ 5817651 w 7467600"/>
              <a:gd name="connsiteY889" fmla="*/ 3023919 h 6858000"/>
              <a:gd name="connsiteX890" fmla="*/ 5729634 w 7467600"/>
              <a:gd name="connsiteY890" fmla="*/ 3051849 h 6858000"/>
              <a:gd name="connsiteX891" fmla="*/ 5611018 w 7467600"/>
              <a:gd name="connsiteY891" fmla="*/ 2316769 h 6858000"/>
              <a:gd name="connsiteX892" fmla="*/ 5687608 w 7467600"/>
              <a:gd name="connsiteY892" fmla="*/ 2039972 h 6858000"/>
              <a:gd name="connsiteX893" fmla="*/ 5657554 w 7467600"/>
              <a:gd name="connsiteY893" fmla="*/ 1576445 h 6858000"/>
              <a:gd name="connsiteX894" fmla="*/ 5150475 w 7467600"/>
              <a:gd name="connsiteY894" fmla="*/ 1274012 h 6858000"/>
              <a:gd name="connsiteX895" fmla="*/ 5349142 w 7467600"/>
              <a:gd name="connsiteY895" fmla="*/ 2204405 h 6858000"/>
              <a:gd name="connsiteX896" fmla="*/ 5262214 w 7467600"/>
              <a:gd name="connsiteY896" fmla="*/ 2233836 h 6858000"/>
              <a:gd name="connsiteX897" fmla="*/ 4981539 w 7467600"/>
              <a:gd name="connsiteY897" fmla="*/ 1542201 h 6858000"/>
              <a:gd name="connsiteX898" fmla="*/ 4958461 w 7467600"/>
              <a:gd name="connsiteY898" fmla="*/ 1136957 h 6858000"/>
              <a:gd name="connsiteX899" fmla="*/ 4655015 w 7467600"/>
              <a:gd name="connsiteY899" fmla="*/ 891426 h 6858000"/>
              <a:gd name="connsiteX900" fmla="*/ 4348002 w 7467600"/>
              <a:gd name="connsiteY900" fmla="*/ 2205895 h 6858000"/>
              <a:gd name="connsiteX901" fmla="*/ 4262250 w 7467600"/>
              <a:gd name="connsiteY901" fmla="*/ 2219972 h 6858000"/>
              <a:gd name="connsiteX902" fmla="*/ 4550611 w 7467600"/>
              <a:gd name="connsiteY902" fmla="*/ 817540 h 6858000"/>
              <a:gd name="connsiteX903" fmla="*/ 4564418 w 7467600"/>
              <a:gd name="connsiteY903" fmla="*/ 808293 h 6858000"/>
              <a:gd name="connsiteX904" fmla="*/ 4266388 w 7467600"/>
              <a:gd name="connsiteY904" fmla="*/ 500083 h 6858000"/>
              <a:gd name="connsiteX905" fmla="*/ 4032842 w 7467600"/>
              <a:gd name="connsiteY905" fmla="*/ 211809 h 6858000"/>
              <a:gd name="connsiteX906" fmla="*/ 3882765 w 7467600"/>
              <a:gd name="connsiteY906" fmla="*/ 0 h 6858000"/>
              <a:gd name="connsiteX907" fmla="*/ 3721337 w 7467600"/>
              <a:gd name="connsiteY907" fmla="*/ 0 h 6858000"/>
              <a:gd name="connsiteX908" fmla="*/ 3797544 w 7467600"/>
              <a:gd name="connsiteY908" fmla="*/ 0 h 6858000"/>
              <a:gd name="connsiteX909" fmla="*/ 3775734 w 7467600"/>
              <a:gd name="connsiteY909" fmla="*/ 95131 h 6858000"/>
              <a:gd name="connsiteX910" fmla="*/ 3724807 w 7467600"/>
              <a:gd name="connsiteY910" fmla="*/ 272257 h 6858000"/>
              <a:gd name="connsiteX911" fmla="*/ 3726844 w 7467600"/>
              <a:gd name="connsiteY911" fmla="*/ 282988 h 6858000"/>
              <a:gd name="connsiteX912" fmla="*/ 3742664 w 7467600"/>
              <a:gd name="connsiteY912" fmla="*/ 279918 h 6858000"/>
              <a:gd name="connsiteX913" fmla="*/ 4103910 w 7467600"/>
              <a:gd name="connsiteY913" fmla="*/ 1161917 h 6858000"/>
              <a:gd name="connsiteX914" fmla="*/ 4020269 w 7467600"/>
              <a:gd name="connsiteY914" fmla="*/ 1200406 h 6858000"/>
              <a:gd name="connsiteX915" fmla="*/ 3674882 w 7467600"/>
              <a:gd name="connsiteY915" fmla="*/ 488524 h 6858000"/>
              <a:gd name="connsiteX916" fmla="*/ 3132682 w 7467600"/>
              <a:gd name="connsiteY916" fmla="*/ 1072284 h 6858000"/>
              <a:gd name="connsiteX917" fmla="*/ 2716346 w 7467600"/>
              <a:gd name="connsiteY917" fmla="*/ 1276376 h 6858000"/>
              <a:gd name="connsiteX918" fmla="*/ 2716772 w 7467600"/>
              <a:gd name="connsiteY918" fmla="*/ 1255462 h 6858000"/>
              <a:gd name="connsiteX919" fmla="*/ 3471096 w 7467600"/>
              <a:gd name="connsiteY919" fmla="*/ 437072 h 6858000"/>
              <a:gd name="connsiteX920" fmla="*/ 3639057 w 7467600"/>
              <a:gd name="connsiteY920" fmla="*/ 286334 h 6858000"/>
              <a:gd name="connsiteX921" fmla="*/ 3640309 w 7467600"/>
              <a:gd name="connsiteY921" fmla="*/ 284664 h 6858000"/>
              <a:gd name="connsiteX922" fmla="*/ 3646022 w 7467600"/>
              <a:gd name="connsiteY922" fmla="*/ 276711 h 6858000"/>
              <a:gd name="connsiteX923" fmla="*/ 3707943 w 7467600"/>
              <a:gd name="connsiteY923" fmla="*/ 65958 h 6858000"/>
              <a:gd name="connsiteX924" fmla="*/ 3721337 w 7467600"/>
              <a:gd name="connsiteY924" fmla="*/ 0 h 6858000"/>
              <a:gd name="connsiteX925" fmla="*/ 2867960 w 7467600"/>
              <a:gd name="connsiteY925" fmla="*/ 0 h 6858000"/>
              <a:gd name="connsiteX926" fmla="*/ 2926351 w 7467600"/>
              <a:gd name="connsiteY926" fmla="*/ 0 h 6858000"/>
              <a:gd name="connsiteX927" fmla="*/ 2902823 w 7467600"/>
              <a:gd name="connsiteY927" fmla="*/ 262929 h 6858000"/>
              <a:gd name="connsiteX928" fmla="*/ 2940663 w 7467600"/>
              <a:gd name="connsiteY928" fmla="*/ 140884 h 6858000"/>
              <a:gd name="connsiteX929" fmla="*/ 2947039 w 7467600"/>
              <a:gd name="connsiteY929" fmla="*/ 122524 h 6858000"/>
              <a:gd name="connsiteX930" fmla="*/ 2984316 w 7467600"/>
              <a:gd name="connsiteY930" fmla="*/ 0 h 6858000"/>
              <a:gd name="connsiteX931" fmla="*/ 3016114 w 7467600"/>
              <a:gd name="connsiteY931" fmla="*/ 0 h 6858000"/>
              <a:gd name="connsiteX932" fmla="*/ 2979949 w 7467600"/>
              <a:gd name="connsiteY932" fmla="*/ 119274 h 6858000"/>
              <a:gd name="connsiteX933" fmla="*/ 3023879 w 7467600"/>
              <a:gd name="connsiteY933" fmla="*/ 0 h 6858000"/>
              <a:gd name="connsiteX934" fmla="*/ 3105400 w 7467600"/>
              <a:gd name="connsiteY934" fmla="*/ 0 h 6858000"/>
              <a:gd name="connsiteX935" fmla="*/ 3094669 w 7467600"/>
              <a:gd name="connsiteY935" fmla="*/ 30308 h 6858000"/>
              <a:gd name="connsiteX936" fmla="*/ 2901945 w 7467600"/>
              <a:gd name="connsiteY936" fmla="*/ 466538 h 6858000"/>
              <a:gd name="connsiteX937" fmla="*/ 2815209 w 7467600"/>
              <a:gd name="connsiteY937" fmla="*/ 497361 h 6858000"/>
              <a:gd name="connsiteX938" fmla="*/ 2844845 w 7467600"/>
              <a:gd name="connsiteY938" fmla="*/ 127638 h 6858000"/>
              <a:gd name="connsiteX939" fmla="*/ 2867960 w 7467600"/>
              <a:gd name="connsiteY939" fmla="*/ 0 h 6858000"/>
              <a:gd name="connsiteX940" fmla="*/ 1057230 w 7467600"/>
              <a:gd name="connsiteY940" fmla="*/ 0 h 6858000"/>
              <a:gd name="connsiteX941" fmla="*/ 1111003 w 7467600"/>
              <a:gd name="connsiteY941" fmla="*/ 0 h 6858000"/>
              <a:gd name="connsiteX942" fmla="*/ 1125553 w 7467600"/>
              <a:gd name="connsiteY942" fmla="*/ 52588 h 6858000"/>
              <a:gd name="connsiteX943" fmla="*/ 1304276 w 7467600"/>
              <a:gd name="connsiteY943" fmla="*/ 476275 h 6858000"/>
              <a:gd name="connsiteX944" fmla="*/ 1492066 w 7467600"/>
              <a:gd name="connsiteY944" fmla="*/ 886333 h 6858000"/>
              <a:gd name="connsiteX945" fmla="*/ 1423698 w 7467600"/>
              <a:gd name="connsiteY945" fmla="*/ 710817 h 6858000"/>
              <a:gd name="connsiteX946" fmla="*/ 1357609 w 7467600"/>
              <a:gd name="connsiteY946" fmla="*/ 532892 h 6858000"/>
              <a:gd name="connsiteX947" fmla="*/ 1309550 w 7467600"/>
              <a:gd name="connsiteY947" fmla="*/ 374031 h 6858000"/>
              <a:gd name="connsiteX948" fmla="*/ 1193673 w 7467600"/>
              <a:gd name="connsiteY948" fmla="*/ 49533 h 6858000"/>
              <a:gd name="connsiteX949" fmla="*/ 1164391 w 7467600"/>
              <a:gd name="connsiteY949" fmla="*/ 0 h 6858000"/>
              <a:gd name="connsiteX950" fmla="*/ 1200666 w 7467600"/>
              <a:gd name="connsiteY950" fmla="*/ 0 h 6858000"/>
              <a:gd name="connsiteX951" fmla="*/ 1223408 w 7467600"/>
              <a:gd name="connsiteY951" fmla="*/ 38996 h 6858000"/>
              <a:gd name="connsiteX952" fmla="*/ 1339635 w 7467600"/>
              <a:gd name="connsiteY952" fmla="*/ 365517 h 6858000"/>
              <a:gd name="connsiteX953" fmla="*/ 1387469 w 7467600"/>
              <a:gd name="connsiteY953" fmla="*/ 523079 h 6858000"/>
              <a:gd name="connsiteX954" fmla="*/ 1452685 w 7467600"/>
              <a:gd name="connsiteY954" fmla="*/ 699806 h 6858000"/>
              <a:gd name="connsiteX955" fmla="*/ 1492092 w 7467600"/>
              <a:gd name="connsiteY955" fmla="*/ 800424 h 6858000"/>
              <a:gd name="connsiteX956" fmla="*/ 1455302 w 7467600"/>
              <a:gd name="connsiteY956" fmla="*/ 632913 h 6858000"/>
              <a:gd name="connsiteX957" fmla="*/ 1222336 w 7467600"/>
              <a:gd name="connsiteY957" fmla="*/ 9480 h 6858000"/>
              <a:gd name="connsiteX958" fmla="*/ 1214634 w 7467600"/>
              <a:gd name="connsiteY958" fmla="*/ 0 h 6858000"/>
              <a:gd name="connsiteX959" fmla="*/ 1289827 w 7467600"/>
              <a:gd name="connsiteY959" fmla="*/ 0 h 6858000"/>
              <a:gd name="connsiteX960" fmla="*/ 1321076 w 7467600"/>
              <a:gd name="connsiteY960" fmla="*/ 59722 h 6858000"/>
              <a:gd name="connsiteX961" fmla="*/ 1512579 w 7467600"/>
              <a:gd name="connsiteY961" fmla="*/ 626441 h 6858000"/>
              <a:gd name="connsiteX962" fmla="*/ 1506076 w 7467600"/>
              <a:gd name="connsiteY962" fmla="*/ 1089289 h 6858000"/>
              <a:gd name="connsiteX963" fmla="*/ 1486346 w 7467600"/>
              <a:gd name="connsiteY963" fmla="*/ 1079919 h 6858000"/>
              <a:gd name="connsiteX964" fmla="*/ 1070511 w 7467600"/>
              <a:gd name="connsiteY964" fmla="*/ 48609 h 6858000"/>
              <a:gd name="connsiteX965" fmla="*/ 1057230 w 7467600"/>
              <a:gd name="connsiteY965" fmla="*/ 0 h 6858000"/>
              <a:gd name="connsiteX966" fmla="*/ 43151 w 7467600"/>
              <a:gd name="connsiteY966" fmla="*/ 0 h 6858000"/>
              <a:gd name="connsiteX967" fmla="*/ 95283 w 7467600"/>
              <a:gd name="connsiteY967" fmla="*/ 0 h 6858000"/>
              <a:gd name="connsiteX968" fmla="*/ 300708 w 7467600"/>
              <a:gd name="connsiteY968" fmla="*/ 154571 h 6858000"/>
              <a:gd name="connsiteX969" fmla="*/ 530414 w 7467600"/>
              <a:gd name="connsiteY969" fmla="*/ 354673 h 6858000"/>
              <a:gd name="connsiteX970" fmla="*/ 333785 w 7467600"/>
              <a:gd name="connsiteY970" fmla="*/ 161564 h 6858000"/>
              <a:gd name="connsiteX971" fmla="*/ 147005 w 7467600"/>
              <a:gd name="connsiteY971" fmla="*/ 0 h 6858000"/>
              <a:gd name="connsiteX972" fmla="*/ 272509 w 7467600"/>
              <a:gd name="connsiteY972" fmla="*/ 0 h 6858000"/>
              <a:gd name="connsiteX973" fmla="*/ 326276 w 7467600"/>
              <a:gd name="connsiteY973" fmla="*/ 45847 h 6858000"/>
              <a:gd name="connsiteX974" fmla="*/ 823759 w 7467600"/>
              <a:gd name="connsiteY974" fmla="*/ 574145 h 6858000"/>
              <a:gd name="connsiteX975" fmla="*/ 811254 w 7467600"/>
              <a:gd name="connsiteY975" fmla="*/ 665546 h 6858000"/>
              <a:gd name="connsiteX976" fmla="*/ 154042 w 7467600"/>
              <a:gd name="connsiteY976" fmla="*/ 261522 h 6858000"/>
              <a:gd name="connsiteX977" fmla="*/ 13550 w 7467600"/>
              <a:gd name="connsiteY977" fmla="*/ 158423 h 6858000"/>
              <a:gd name="connsiteX978" fmla="*/ 0 w 7467600"/>
              <a:gd name="connsiteY978" fmla="*/ 146618 h 6858000"/>
              <a:gd name="connsiteX979" fmla="*/ 0 w 7467600"/>
              <a:gd name="connsiteY979" fmla="*/ 59161 h 6858000"/>
              <a:gd name="connsiteX980" fmla="*/ 45427 w 7467600"/>
              <a:gd name="connsiteY980" fmla="*/ 101078 h 6858000"/>
              <a:gd name="connsiteX981" fmla="*/ 630103 w 7467600"/>
              <a:gd name="connsiteY981" fmla="*/ 485885 h 6858000"/>
              <a:gd name="connsiteX982" fmla="*/ 532040 w 7467600"/>
              <a:gd name="connsiteY982" fmla="*/ 399359 h 6858000"/>
              <a:gd name="connsiteX983" fmla="*/ 517618 w 7467600"/>
              <a:gd name="connsiteY983" fmla="*/ 385726 h 6858000"/>
              <a:gd name="connsiteX984" fmla="*/ 285074 w 7467600"/>
              <a:gd name="connsiteY984" fmla="*/ 182755 h 6858000"/>
              <a:gd name="connsiteX985" fmla="*/ 43151 w 7467600"/>
              <a:gd name="connsiteY98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1903353 w 7467600"/>
              <a:gd name="connsiteY127" fmla="*/ 5044827 h 6858000"/>
              <a:gd name="connsiteX128" fmla="*/ 1936931 w 7467600"/>
              <a:gd name="connsiteY128" fmla="*/ 5093954 h 6858000"/>
              <a:gd name="connsiteX129" fmla="*/ 2195868 w 7467600"/>
              <a:gd name="connsiteY129" fmla="*/ 5396574 h 6858000"/>
              <a:gd name="connsiteX130" fmla="*/ 2088852 w 7467600"/>
              <a:gd name="connsiteY130" fmla="*/ 5166123 h 6858000"/>
              <a:gd name="connsiteX131" fmla="*/ 1958241 w 7467600"/>
              <a:gd name="connsiteY131" fmla="*/ 5067955 h 6858000"/>
              <a:gd name="connsiteX132" fmla="*/ 1903353 w 7467600"/>
              <a:gd name="connsiteY132" fmla="*/ 5044827 h 6858000"/>
              <a:gd name="connsiteX133" fmla="*/ 1979378 w 7467600"/>
              <a:gd name="connsiteY133" fmla="*/ 4769504 h 6858000"/>
              <a:gd name="connsiteX134" fmla="*/ 2882120 w 7467600"/>
              <a:gd name="connsiteY134" fmla="*/ 5064547 h 6858000"/>
              <a:gd name="connsiteX135" fmla="*/ 2793103 w 7467600"/>
              <a:gd name="connsiteY135" fmla="*/ 5039699 h 6858000"/>
              <a:gd name="connsiteX136" fmla="*/ 2770041 w 7467600"/>
              <a:gd name="connsiteY136" fmla="*/ 5033634 h 6858000"/>
              <a:gd name="connsiteX137" fmla="*/ 1979378 w 7467600"/>
              <a:gd name="connsiteY137" fmla="*/ 4769504 h 6858000"/>
              <a:gd name="connsiteX138" fmla="*/ 1927410 w 7467600"/>
              <a:gd name="connsiteY138" fmla="*/ 4716164 h 6858000"/>
              <a:gd name="connsiteX139" fmla="*/ 1959587 w 7467600"/>
              <a:gd name="connsiteY139" fmla="*/ 4728849 h 6858000"/>
              <a:gd name="connsiteX140" fmla="*/ 2777707 w 7467600"/>
              <a:gd name="connsiteY140" fmla="*/ 5003991 h 6858000"/>
              <a:gd name="connsiteX141" fmla="*/ 2800768 w 7467600"/>
              <a:gd name="connsiteY141" fmla="*/ 5010056 h 6858000"/>
              <a:gd name="connsiteX142" fmla="*/ 2879408 w 7467600"/>
              <a:gd name="connsiteY142" fmla="*/ 5031590 h 6858000"/>
              <a:gd name="connsiteX143" fmla="*/ 2862295 w 7467600"/>
              <a:gd name="connsiteY143" fmla="*/ 5022958 h 6858000"/>
              <a:gd name="connsiteX144" fmla="*/ 2813343 w 7467600"/>
              <a:gd name="connsiteY144" fmla="*/ 4998369 h 6858000"/>
              <a:gd name="connsiteX145" fmla="*/ 2646245 w 7467600"/>
              <a:gd name="connsiteY145" fmla="*/ 4930999 h 6858000"/>
              <a:gd name="connsiteX146" fmla="*/ 1999243 w 7467600"/>
              <a:gd name="connsiteY146" fmla="*/ 4730524 h 6858000"/>
              <a:gd name="connsiteX147" fmla="*/ 1979527 w 7467600"/>
              <a:gd name="connsiteY147" fmla="*/ 4726651 h 6858000"/>
              <a:gd name="connsiteX148" fmla="*/ 1927410 w 7467600"/>
              <a:gd name="connsiteY148" fmla="*/ 4716164 h 6858000"/>
              <a:gd name="connsiteX149" fmla="*/ 1997014 w 7467600"/>
              <a:gd name="connsiteY149" fmla="*/ 4698007 h 6858000"/>
              <a:gd name="connsiteX150" fmla="*/ 2005458 w 7467600"/>
              <a:gd name="connsiteY150" fmla="*/ 4699540 h 6858000"/>
              <a:gd name="connsiteX151" fmla="*/ 2657186 w 7467600"/>
              <a:gd name="connsiteY151" fmla="*/ 4901687 h 6858000"/>
              <a:gd name="connsiteX152" fmla="*/ 2826662 w 7467600"/>
              <a:gd name="connsiteY152" fmla="*/ 4970362 h 6858000"/>
              <a:gd name="connsiteX153" fmla="*/ 2876100 w 7467600"/>
              <a:gd name="connsiteY153" fmla="*/ 4995397 h 6858000"/>
              <a:gd name="connsiteX154" fmla="*/ 3042600 w 7467600"/>
              <a:gd name="connsiteY154" fmla="*/ 5059532 h 6858000"/>
              <a:gd name="connsiteX155" fmla="*/ 1997014 w 7467600"/>
              <a:gd name="connsiteY155" fmla="*/ 4698007 h 6858000"/>
              <a:gd name="connsiteX156" fmla="*/ 2305292 w 7467600"/>
              <a:gd name="connsiteY156" fmla="*/ 4219492 h 6858000"/>
              <a:gd name="connsiteX157" fmla="*/ 3360922 w 7467600"/>
              <a:gd name="connsiteY157" fmla="*/ 4529373 h 6858000"/>
              <a:gd name="connsiteX158" fmla="*/ 3492420 w 7467600"/>
              <a:gd name="connsiteY158" fmla="*/ 4510145 h 6858000"/>
              <a:gd name="connsiteX159" fmla="*/ 3364086 w 7467600"/>
              <a:gd name="connsiteY159" fmla="*/ 4480340 h 6858000"/>
              <a:gd name="connsiteX160" fmla="*/ 3225818 w 7467600"/>
              <a:gd name="connsiteY160" fmla="*/ 4411822 h 6858000"/>
              <a:gd name="connsiteX161" fmla="*/ 3129696 w 7467600"/>
              <a:gd name="connsiteY161" fmla="*/ 4360704 h 6858000"/>
              <a:gd name="connsiteX162" fmla="*/ 2814545 w 7467600"/>
              <a:gd name="connsiteY162" fmla="*/ 4282955 h 6858000"/>
              <a:gd name="connsiteX163" fmla="*/ 2305292 w 7467600"/>
              <a:gd name="connsiteY163" fmla="*/ 4219492 h 6858000"/>
              <a:gd name="connsiteX164" fmla="*/ 2626982 w 7467600"/>
              <a:gd name="connsiteY164" fmla="*/ 4206450 h 6858000"/>
              <a:gd name="connsiteX165" fmla="*/ 2490617 w 7467600"/>
              <a:gd name="connsiteY165" fmla="*/ 4206951 h 6858000"/>
              <a:gd name="connsiteX166" fmla="*/ 2819869 w 7467600"/>
              <a:gd name="connsiteY166" fmla="*/ 4252936 h 6858000"/>
              <a:gd name="connsiteX167" fmla="*/ 3143018 w 7467600"/>
              <a:gd name="connsiteY167" fmla="*/ 4332698 h 6858000"/>
              <a:gd name="connsiteX168" fmla="*/ 3241520 w 7467600"/>
              <a:gd name="connsiteY168" fmla="*/ 4385112 h 6858000"/>
              <a:gd name="connsiteX169" fmla="*/ 3374575 w 7467600"/>
              <a:gd name="connsiteY169" fmla="*/ 4451517 h 6858000"/>
              <a:gd name="connsiteX170" fmla="*/ 3505221 w 7467600"/>
              <a:gd name="connsiteY170" fmla="*/ 4480757 h 6858000"/>
              <a:gd name="connsiteX171" fmla="*/ 2626982 w 7467600"/>
              <a:gd name="connsiteY171" fmla="*/ 4206450 h 6858000"/>
              <a:gd name="connsiteX172" fmla="*/ 1310106 w 7467600"/>
              <a:gd name="connsiteY172" fmla="*/ 3943217 h 6858000"/>
              <a:gd name="connsiteX173" fmla="*/ 854994 w 7467600"/>
              <a:gd name="connsiteY173" fmla="*/ 4399136 h 6858000"/>
              <a:gd name="connsiteX174" fmla="*/ 742462 w 7467600"/>
              <a:gd name="connsiteY174" fmla="*/ 4594648 h 6858000"/>
              <a:gd name="connsiteX175" fmla="*/ 820602 w 7467600"/>
              <a:gd name="connsiteY175" fmla="*/ 4485915 h 6858000"/>
              <a:gd name="connsiteX176" fmla="*/ 878295 w 7467600"/>
              <a:gd name="connsiteY176" fmla="*/ 4403594 h 6858000"/>
              <a:gd name="connsiteX177" fmla="*/ 1240607 w 7467600"/>
              <a:gd name="connsiteY177" fmla="*/ 4010401 h 6858000"/>
              <a:gd name="connsiteX178" fmla="*/ 1310106 w 7467600"/>
              <a:gd name="connsiteY178" fmla="*/ 3943217 h 6858000"/>
              <a:gd name="connsiteX179" fmla="*/ 1423113 w 7467600"/>
              <a:gd name="connsiteY179" fmla="*/ 3874565 h 6858000"/>
              <a:gd name="connsiteX180" fmla="*/ 1260565 w 7467600"/>
              <a:gd name="connsiteY180" fmla="*/ 4031982 h 6858000"/>
              <a:gd name="connsiteX181" fmla="*/ 901900 w 7467600"/>
              <a:gd name="connsiteY181" fmla="*/ 4421236 h 6858000"/>
              <a:gd name="connsiteX182" fmla="*/ 845044 w 7467600"/>
              <a:gd name="connsiteY182" fmla="*/ 4502436 h 6858000"/>
              <a:gd name="connsiteX183" fmla="*/ 685926 w 7467600"/>
              <a:gd name="connsiteY183" fmla="*/ 4703069 h 6858000"/>
              <a:gd name="connsiteX184" fmla="*/ 684248 w 7467600"/>
              <a:gd name="connsiteY184" fmla="*/ 4706721 h 6858000"/>
              <a:gd name="connsiteX185" fmla="*/ 1423113 w 7467600"/>
              <a:gd name="connsiteY185" fmla="*/ 3874565 h 6858000"/>
              <a:gd name="connsiteX186" fmla="*/ 3316479 w 7467600"/>
              <a:gd name="connsiteY186" fmla="*/ 3872136 h 6858000"/>
              <a:gd name="connsiteX187" fmla="*/ 3546806 w 7467600"/>
              <a:gd name="connsiteY187" fmla="*/ 4356139 h 6858000"/>
              <a:gd name="connsiteX188" fmla="*/ 3364433 w 7467600"/>
              <a:gd name="connsiteY188" fmla="*/ 3953121 h 6858000"/>
              <a:gd name="connsiteX189" fmla="*/ 3316479 w 7467600"/>
              <a:gd name="connsiteY189" fmla="*/ 3872136 h 6858000"/>
              <a:gd name="connsiteX190" fmla="*/ 3291335 w 7467600"/>
              <a:gd name="connsiteY190" fmla="*/ 3767420 h 6858000"/>
              <a:gd name="connsiteX191" fmla="*/ 3390805 w 7467600"/>
              <a:gd name="connsiteY191" fmla="*/ 3937163 h 6858000"/>
              <a:gd name="connsiteX192" fmla="*/ 3579062 w 7467600"/>
              <a:gd name="connsiteY192" fmla="*/ 4359040 h 6858000"/>
              <a:gd name="connsiteX193" fmla="*/ 3467355 w 7467600"/>
              <a:gd name="connsiteY193" fmla="*/ 3988130 h 6858000"/>
              <a:gd name="connsiteX194" fmla="*/ 3310753 w 7467600"/>
              <a:gd name="connsiteY194" fmla="*/ 3787140 h 6858000"/>
              <a:gd name="connsiteX195" fmla="*/ 3291335 w 7467600"/>
              <a:gd name="connsiteY195" fmla="*/ 3767420 h 6858000"/>
              <a:gd name="connsiteX196" fmla="*/ 1635889 w 7467600"/>
              <a:gd name="connsiteY196" fmla="*/ 3709494 h 6858000"/>
              <a:gd name="connsiteX197" fmla="*/ 1634800 w 7467600"/>
              <a:gd name="connsiteY197" fmla="*/ 3731111 h 6858000"/>
              <a:gd name="connsiteX198" fmla="*/ 1635889 w 7467600"/>
              <a:gd name="connsiteY198" fmla="*/ 3709494 h 6858000"/>
              <a:gd name="connsiteX199" fmla="*/ 1510397 w 7467600"/>
              <a:gd name="connsiteY199" fmla="*/ 3684705 h 6858000"/>
              <a:gd name="connsiteX200" fmla="*/ 1146550 w 7467600"/>
              <a:gd name="connsiteY200" fmla="*/ 3802012 h 6858000"/>
              <a:gd name="connsiteX201" fmla="*/ 698834 w 7467600"/>
              <a:gd name="connsiteY201" fmla="*/ 3952272 h 6858000"/>
              <a:gd name="connsiteX202" fmla="*/ 34256 w 7467600"/>
              <a:gd name="connsiteY202" fmla="*/ 4347603 h 6858000"/>
              <a:gd name="connsiteX203" fmla="*/ 527241 w 7467600"/>
              <a:gd name="connsiteY203" fmla="*/ 4065078 h 6858000"/>
              <a:gd name="connsiteX204" fmla="*/ 1510397 w 7467600"/>
              <a:gd name="connsiteY204" fmla="*/ 3684705 h 6858000"/>
              <a:gd name="connsiteX205" fmla="*/ 1313114 w 7467600"/>
              <a:gd name="connsiteY205" fmla="*/ 3655216 h 6858000"/>
              <a:gd name="connsiteX206" fmla="*/ 1109304 w 7467600"/>
              <a:gd name="connsiteY206" fmla="*/ 3669030 h 6858000"/>
              <a:gd name="connsiteX207" fmla="*/ 8129 w 7467600"/>
              <a:gd name="connsiteY207" fmla="*/ 4330519 h 6858000"/>
              <a:gd name="connsiteX208" fmla="*/ 687572 w 7467600"/>
              <a:gd name="connsiteY208" fmla="*/ 3925629 h 6858000"/>
              <a:gd name="connsiteX209" fmla="*/ 1138365 w 7467600"/>
              <a:gd name="connsiteY209" fmla="*/ 3774515 h 6858000"/>
              <a:gd name="connsiteX210" fmla="*/ 1505579 w 7467600"/>
              <a:gd name="connsiteY210" fmla="*/ 3655526 h 6858000"/>
              <a:gd name="connsiteX211" fmla="*/ 1313114 w 7467600"/>
              <a:gd name="connsiteY211" fmla="*/ 3655216 h 6858000"/>
              <a:gd name="connsiteX212" fmla="*/ 3655073 w 7467600"/>
              <a:gd name="connsiteY212" fmla="*/ 3650884 h 6858000"/>
              <a:gd name="connsiteX213" fmla="*/ 3989938 w 7467600"/>
              <a:gd name="connsiteY213" fmla="*/ 3991685 h 6858000"/>
              <a:gd name="connsiteX214" fmla="*/ 4393907 w 7467600"/>
              <a:gd name="connsiteY214" fmla="*/ 4261258 h 6858000"/>
              <a:gd name="connsiteX215" fmla="*/ 4648051 w 7467600"/>
              <a:gd name="connsiteY215" fmla="*/ 4374051 h 6858000"/>
              <a:gd name="connsiteX216" fmla="*/ 4383389 w 7467600"/>
              <a:gd name="connsiteY216" fmla="*/ 4184369 h 6858000"/>
              <a:gd name="connsiteX217" fmla="*/ 4165508 w 7467600"/>
              <a:gd name="connsiteY217" fmla="*/ 4035196 h 6858000"/>
              <a:gd name="connsiteX218" fmla="*/ 4068162 w 7467600"/>
              <a:gd name="connsiteY218" fmla="*/ 3953394 h 6858000"/>
              <a:gd name="connsiteX219" fmla="*/ 3981416 w 7467600"/>
              <a:gd name="connsiteY219" fmla="*/ 3880482 h 6858000"/>
              <a:gd name="connsiteX220" fmla="*/ 3800147 w 7467600"/>
              <a:gd name="connsiteY220" fmla="*/ 3749872 h 6858000"/>
              <a:gd name="connsiteX221" fmla="*/ 3655073 w 7467600"/>
              <a:gd name="connsiteY221" fmla="*/ 3650884 h 6858000"/>
              <a:gd name="connsiteX222" fmla="*/ 3670252 w 7467600"/>
              <a:gd name="connsiteY222" fmla="*/ 3622798 h 6858000"/>
              <a:gd name="connsiteX223" fmla="*/ 3817258 w 7467600"/>
              <a:gd name="connsiteY223" fmla="*/ 3723577 h 6858000"/>
              <a:gd name="connsiteX224" fmla="*/ 4000461 w 7467600"/>
              <a:gd name="connsiteY224" fmla="*/ 3855966 h 6858000"/>
              <a:gd name="connsiteX225" fmla="*/ 4088180 w 7467600"/>
              <a:gd name="connsiteY225" fmla="*/ 3929774 h 6858000"/>
              <a:gd name="connsiteX226" fmla="*/ 4184555 w 7467600"/>
              <a:gd name="connsiteY226" fmla="*/ 4010683 h 6858000"/>
              <a:gd name="connsiteX227" fmla="*/ 4399563 w 7467600"/>
              <a:gd name="connsiteY227" fmla="*/ 4158106 h 6858000"/>
              <a:gd name="connsiteX228" fmla="*/ 4684469 w 7467600"/>
              <a:gd name="connsiteY228" fmla="*/ 4364680 h 6858000"/>
              <a:gd name="connsiteX229" fmla="*/ 4690271 w 7467600"/>
              <a:gd name="connsiteY229" fmla="*/ 4370034 h 6858000"/>
              <a:gd name="connsiteX230" fmla="*/ 4136093 w 7467600"/>
              <a:gd name="connsiteY230" fmla="*/ 3858466 h 6858000"/>
              <a:gd name="connsiteX231" fmla="*/ 3670252 w 7467600"/>
              <a:gd name="connsiteY231" fmla="*/ 3622798 h 6858000"/>
              <a:gd name="connsiteX232" fmla="*/ 4440129 w 7467600"/>
              <a:gd name="connsiteY232" fmla="*/ 3448571 h 6858000"/>
              <a:gd name="connsiteX233" fmla="*/ 4856525 w 7467600"/>
              <a:gd name="connsiteY233" fmla="*/ 3915351 h 6858000"/>
              <a:gd name="connsiteX234" fmla="*/ 5059055 w 7467600"/>
              <a:gd name="connsiteY234" fmla="*/ 4108918 h 6858000"/>
              <a:gd name="connsiteX235" fmla="*/ 5290070 w 7467600"/>
              <a:gd name="connsiteY235" fmla="*/ 4263619 h 6858000"/>
              <a:gd name="connsiteX236" fmla="*/ 4834991 w 7467600"/>
              <a:gd name="connsiteY236" fmla="*/ 3830985 h 6858000"/>
              <a:gd name="connsiteX237" fmla="*/ 4440129 w 7467600"/>
              <a:gd name="connsiteY237" fmla="*/ 3448571 h 6858000"/>
              <a:gd name="connsiteX238" fmla="*/ 4441737 w 7467600"/>
              <a:gd name="connsiteY238" fmla="*/ 3399734 h 6858000"/>
              <a:gd name="connsiteX239" fmla="*/ 4431236 w 7467600"/>
              <a:gd name="connsiteY239" fmla="*/ 3400954 h 6858000"/>
              <a:gd name="connsiteX240" fmla="*/ 4557150 w 7467600"/>
              <a:gd name="connsiteY240" fmla="*/ 3510023 h 6858000"/>
              <a:gd name="connsiteX241" fmla="*/ 4856936 w 7467600"/>
              <a:gd name="connsiteY241" fmla="*/ 3809146 h 6858000"/>
              <a:gd name="connsiteX242" fmla="*/ 5111996 w 7467600"/>
              <a:gd name="connsiteY242" fmla="*/ 4065759 h 6858000"/>
              <a:gd name="connsiteX243" fmla="*/ 5388878 w 7467600"/>
              <a:gd name="connsiteY243" fmla="*/ 4300185 h 6858000"/>
              <a:gd name="connsiteX244" fmla="*/ 5425556 w 7467600"/>
              <a:gd name="connsiteY244" fmla="*/ 4308967 h 6858000"/>
              <a:gd name="connsiteX245" fmla="*/ 4943646 w 7467600"/>
              <a:gd name="connsiteY245" fmla="*/ 3822916 h 6858000"/>
              <a:gd name="connsiteX246" fmla="*/ 4594837 w 7467600"/>
              <a:gd name="connsiteY246" fmla="*/ 3532274 h 6858000"/>
              <a:gd name="connsiteX247" fmla="*/ 4441737 w 7467600"/>
              <a:gd name="connsiteY247" fmla="*/ 3399734 h 6858000"/>
              <a:gd name="connsiteX248" fmla="*/ 5425834 w 7467600"/>
              <a:gd name="connsiteY248" fmla="*/ 3162785 h 6858000"/>
              <a:gd name="connsiteX249" fmla="*/ 5401644 w 7467600"/>
              <a:gd name="connsiteY249" fmla="*/ 3617847 h 6858000"/>
              <a:gd name="connsiteX250" fmla="*/ 5467256 w 7467600"/>
              <a:gd name="connsiteY250" fmla="*/ 4175494 h 6858000"/>
              <a:gd name="connsiteX251" fmla="*/ 5448069 w 7467600"/>
              <a:gd name="connsiteY251" fmla="*/ 3567554 h 6858000"/>
              <a:gd name="connsiteX252" fmla="*/ 5425834 w 7467600"/>
              <a:gd name="connsiteY252" fmla="*/ 3162785 h 6858000"/>
              <a:gd name="connsiteX253" fmla="*/ 1318687 w 7467600"/>
              <a:gd name="connsiteY253" fmla="*/ 3113840 h 6858000"/>
              <a:gd name="connsiteX254" fmla="*/ 1066793 w 7467600"/>
              <a:gd name="connsiteY254" fmla="*/ 3212171 h 6858000"/>
              <a:gd name="connsiteX255" fmla="*/ 993319 w 7467600"/>
              <a:gd name="connsiteY255" fmla="*/ 3247648 h 6858000"/>
              <a:gd name="connsiteX256" fmla="*/ 853081 w 7467600"/>
              <a:gd name="connsiteY256" fmla="*/ 3312410 h 6858000"/>
              <a:gd name="connsiteX257" fmla="*/ 805957 w 7467600"/>
              <a:gd name="connsiteY257" fmla="*/ 3330443 h 6858000"/>
              <a:gd name="connsiteX258" fmla="*/ 1318687 w 7467600"/>
              <a:gd name="connsiteY258" fmla="*/ 3113840 h 6858000"/>
              <a:gd name="connsiteX259" fmla="*/ 5453702 w 7467600"/>
              <a:gd name="connsiteY259" fmla="*/ 3090882 h 6858000"/>
              <a:gd name="connsiteX260" fmla="*/ 5480135 w 7467600"/>
              <a:gd name="connsiteY260" fmla="*/ 3565802 h 6858000"/>
              <a:gd name="connsiteX261" fmla="*/ 5499023 w 7467600"/>
              <a:gd name="connsiteY261" fmla="*/ 4166310 h 6858000"/>
              <a:gd name="connsiteX262" fmla="*/ 5547022 w 7467600"/>
              <a:gd name="connsiteY262" fmla="*/ 3607838 h 6858000"/>
              <a:gd name="connsiteX263" fmla="*/ 5515964 w 7467600"/>
              <a:gd name="connsiteY263" fmla="*/ 3378541 h 6858000"/>
              <a:gd name="connsiteX264" fmla="*/ 5453702 w 7467600"/>
              <a:gd name="connsiteY264" fmla="*/ 3090882 h 6858000"/>
              <a:gd name="connsiteX265" fmla="*/ 1238695 w 7467600"/>
              <a:gd name="connsiteY265" fmla="*/ 3076820 h 6858000"/>
              <a:gd name="connsiteX266" fmla="*/ 716371 w 7467600"/>
              <a:gd name="connsiteY266" fmla="*/ 3293249 h 6858000"/>
              <a:gd name="connsiteX267" fmla="*/ 579522 w 7467600"/>
              <a:gd name="connsiteY267" fmla="*/ 3371759 h 6858000"/>
              <a:gd name="connsiteX268" fmla="*/ 600288 w 7467600"/>
              <a:gd name="connsiteY268" fmla="*/ 3365555 h 6858000"/>
              <a:gd name="connsiteX269" fmla="*/ 840692 w 7467600"/>
              <a:gd name="connsiteY269" fmla="*/ 3284921 h 6858000"/>
              <a:gd name="connsiteX270" fmla="*/ 979248 w 7467600"/>
              <a:gd name="connsiteY270" fmla="*/ 3221003 h 6858000"/>
              <a:gd name="connsiteX271" fmla="*/ 1053282 w 7467600"/>
              <a:gd name="connsiteY271" fmla="*/ 3185247 h 6858000"/>
              <a:gd name="connsiteX272" fmla="*/ 1320603 w 7467600"/>
              <a:gd name="connsiteY272" fmla="*/ 3081281 h 6858000"/>
              <a:gd name="connsiteX273" fmla="*/ 1238695 w 7467600"/>
              <a:gd name="connsiteY273" fmla="*/ 3076820 h 6858000"/>
              <a:gd name="connsiteX274" fmla="*/ 5425627 w 7467600"/>
              <a:gd name="connsiteY274" fmla="*/ 2954192 h 6858000"/>
              <a:gd name="connsiteX275" fmla="*/ 5470770 w 7467600"/>
              <a:gd name="connsiteY275" fmla="*/ 3005435 h 6858000"/>
              <a:gd name="connsiteX276" fmla="*/ 5519779 w 7467600"/>
              <a:gd name="connsiteY276" fmla="*/ 4359223 h 6858000"/>
              <a:gd name="connsiteX277" fmla="*/ 5520293 w 7467600"/>
              <a:gd name="connsiteY277" fmla="*/ 4360602 h 6858000"/>
              <a:gd name="connsiteX278" fmla="*/ 5767221 w 7467600"/>
              <a:gd name="connsiteY278" fmla="*/ 4665564 h 6858000"/>
              <a:gd name="connsiteX279" fmla="*/ 6937169 w 7467600"/>
              <a:gd name="connsiteY279" fmla="*/ 4815941 h 6858000"/>
              <a:gd name="connsiteX280" fmla="*/ 6953922 w 7467600"/>
              <a:gd name="connsiteY280" fmla="*/ 4890068 h 6858000"/>
              <a:gd name="connsiteX281" fmla="*/ 6071359 w 7467600"/>
              <a:gd name="connsiteY281" fmla="*/ 4770770 h 6858000"/>
              <a:gd name="connsiteX282" fmla="*/ 6038839 w 7467600"/>
              <a:gd name="connsiteY282" fmla="*/ 4764474 h 6858000"/>
              <a:gd name="connsiteX283" fmla="*/ 6038706 w 7467600"/>
              <a:gd name="connsiteY283" fmla="*/ 4763847 h 6858000"/>
              <a:gd name="connsiteX284" fmla="*/ 6037784 w 7467600"/>
              <a:gd name="connsiteY284" fmla="*/ 4764270 h 6858000"/>
              <a:gd name="connsiteX285" fmla="*/ 6038839 w 7467600"/>
              <a:gd name="connsiteY285" fmla="*/ 4764474 h 6858000"/>
              <a:gd name="connsiteX286" fmla="*/ 6040338 w 7467600"/>
              <a:gd name="connsiteY286" fmla="*/ 4771418 h 6858000"/>
              <a:gd name="connsiteX287" fmla="*/ 6024488 w 7467600"/>
              <a:gd name="connsiteY287" fmla="*/ 4809903 h 6858000"/>
              <a:gd name="connsiteX288" fmla="*/ 5599771 w 7467600"/>
              <a:gd name="connsiteY288" fmla="*/ 5509652 h 6858000"/>
              <a:gd name="connsiteX289" fmla="*/ 5548843 w 7467600"/>
              <a:gd name="connsiteY289" fmla="*/ 5563845 h 6858000"/>
              <a:gd name="connsiteX290" fmla="*/ 5940952 w 7467600"/>
              <a:gd name="connsiteY290" fmla="*/ 6250028 h 6858000"/>
              <a:gd name="connsiteX291" fmla="*/ 6043441 w 7467600"/>
              <a:gd name="connsiteY291" fmla="*/ 6665847 h 6858000"/>
              <a:gd name="connsiteX292" fmla="*/ 6093432 w 7467600"/>
              <a:gd name="connsiteY292" fmla="*/ 6858000 h 6858000"/>
              <a:gd name="connsiteX293" fmla="*/ 6034344 w 7467600"/>
              <a:gd name="connsiteY293" fmla="*/ 6858000 h 6858000"/>
              <a:gd name="connsiteX294" fmla="*/ 6026679 w 7467600"/>
              <a:gd name="connsiteY294" fmla="*/ 6836959 h 6858000"/>
              <a:gd name="connsiteX295" fmla="*/ 5800441 w 7467600"/>
              <a:gd name="connsiteY295" fmla="*/ 6335286 h 6858000"/>
              <a:gd name="connsiteX296" fmla="*/ 5526562 w 7467600"/>
              <a:gd name="connsiteY296" fmla="*/ 5705388 h 6858000"/>
              <a:gd name="connsiteX297" fmla="*/ 5519640 w 7467600"/>
              <a:gd name="connsiteY297" fmla="*/ 5683774 h 6858000"/>
              <a:gd name="connsiteX298" fmla="*/ 5844559 w 7467600"/>
              <a:gd name="connsiteY298" fmla="*/ 6553349 h 6858000"/>
              <a:gd name="connsiteX299" fmla="*/ 5975994 w 7467600"/>
              <a:gd name="connsiteY299" fmla="*/ 6858000 h 6858000"/>
              <a:gd name="connsiteX300" fmla="*/ 5898547 w 7467600"/>
              <a:gd name="connsiteY300" fmla="*/ 6858000 h 6858000"/>
              <a:gd name="connsiteX301" fmla="*/ 5682041 w 7467600"/>
              <a:gd name="connsiteY301" fmla="*/ 6355860 h 6858000"/>
              <a:gd name="connsiteX302" fmla="*/ 5461758 w 7467600"/>
              <a:gd name="connsiteY302" fmla="*/ 5820220 h 6858000"/>
              <a:gd name="connsiteX303" fmla="*/ 5237282 w 7467600"/>
              <a:gd name="connsiteY303" fmla="*/ 6579086 h 6858000"/>
              <a:gd name="connsiteX304" fmla="*/ 5115009 w 7467600"/>
              <a:gd name="connsiteY304" fmla="*/ 6858000 h 6858000"/>
              <a:gd name="connsiteX305" fmla="*/ 5028074 w 7467600"/>
              <a:gd name="connsiteY305" fmla="*/ 6858000 h 6858000"/>
              <a:gd name="connsiteX306" fmla="*/ 5079508 w 7467600"/>
              <a:gd name="connsiteY306" fmla="*/ 6749074 h 6858000"/>
              <a:gd name="connsiteX307" fmla="*/ 5371846 w 7467600"/>
              <a:gd name="connsiteY307" fmla="*/ 5924413 h 6858000"/>
              <a:gd name="connsiteX308" fmla="*/ 5270512 w 7467600"/>
              <a:gd name="connsiteY308" fmla="*/ 6138975 h 6858000"/>
              <a:gd name="connsiteX309" fmla="*/ 5062409 w 7467600"/>
              <a:gd name="connsiteY309" fmla="*/ 6653544 h 6858000"/>
              <a:gd name="connsiteX310" fmla="*/ 5036628 w 7467600"/>
              <a:gd name="connsiteY310" fmla="*/ 6754247 h 6858000"/>
              <a:gd name="connsiteX311" fmla="*/ 5009112 w 7467600"/>
              <a:gd name="connsiteY311" fmla="*/ 6858000 h 6858000"/>
              <a:gd name="connsiteX312" fmla="*/ 4976679 w 7467600"/>
              <a:gd name="connsiteY312" fmla="*/ 6858000 h 6858000"/>
              <a:gd name="connsiteX313" fmla="*/ 5006537 w 7467600"/>
              <a:gd name="connsiteY313" fmla="*/ 6747068 h 6858000"/>
              <a:gd name="connsiteX314" fmla="*/ 5032723 w 7467600"/>
              <a:gd name="connsiteY314" fmla="*/ 6644957 h 6858000"/>
              <a:gd name="connsiteX315" fmla="*/ 5242949 w 7467600"/>
              <a:gd name="connsiteY315" fmla="*/ 6125175 h 6858000"/>
              <a:gd name="connsiteX316" fmla="*/ 5286321 w 7467600"/>
              <a:gd name="connsiteY316" fmla="*/ 6033555 h 6858000"/>
              <a:gd name="connsiteX317" fmla="*/ 5008210 w 7467600"/>
              <a:gd name="connsiteY317" fmla="*/ 6649194 h 6858000"/>
              <a:gd name="connsiteX318" fmla="*/ 4986321 w 7467600"/>
              <a:gd name="connsiteY318" fmla="*/ 6765687 h 6858000"/>
              <a:gd name="connsiteX319" fmla="*/ 4973474 w 7467600"/>
              <a:gd name="connsiteY319" fmla="*/ 6858000 h 6858000"/>
              <a:gd name="connsiteX320" fmla="*/ 4907178 w 7467600"/>
              <a:gd name="connsiteY320" fmla="*/ 6858000 h 6858000"/>
              <a:gd name="connsiteX321" fmla="*/ 4910810 w 7467600"/>
              <a:gd name="connsiteY321" fmla="*/ 6829660 h 6858000"/>
              <a:gd name="connsiteX322" fmla="*/ 4987461 w 7467600"/>
              <a:gd name="connsiteY322" fmla="*/ 6432994 h 6858000"/>
              <a:gd name="connsiteX323" fmla="*/ 5179262 w 7467600"/>
              <a:gd name="connsiteY323" fmla="*/ 6035044 h 6858000"/>
              <a:gd name="connsiteX324" fmla="*/ 4689678 w 7467600"/>
              <a:gd name="connsiteY324" fmla="*/ 6440241 h 6858000"/>
              <a:gd name="connsiteX325" fmla="*/ 4477543 w 7467600"/>
              <a:gd name="connsiteY325" fmla="*/ 6674836 h 6858000"/>
              <a:gd name="connsiteX326" fmla="*/ 4329957 w 7467600"/>
              <a:gd name="connsiteY326" fmla="*/ 6858000 h 6858000"/>
              <a:gd name="connsiteX327" fmla="*/ 4218595 w 7467600"/>
              <a:gd name="connsiteY327" fmla="*/ 6858000 h 6858000"/>
              <a:gd name="connsiteX328" fmla="*/ 4368888 w 7467600"/>
              <a:gd name="connsiteY328" fmla="*/ 6668412 h 6858000"/>
              <a:gd name="connsiteX329" fmla="*/ 4563091 w 7467600"/>
              <a:gd name="connsiteY329" fmla="*/ 6442508 h 6858000"/>
              <a:gd name="connsiteX330" fmla="*/ 5387324 w 7467600"/>
              <a:gd name="connsiteY330" fmla="*/ 5705830 h 6858000"/>
              <a:gd name="connsiteX331" fmla="*/ 5073620 w 7467600"/>
              <a:gd name="connsiteY331" fmla="*/ 5955437 h 6858000"/>
              <a:gd name="connsiteX332" fmla="*/ 4689789 w 7467600"/>
              <a:gd name="connsiteY332" fmla="*/ 6268382 h 6858000"/>
              <a:gd name="connsiteX333" fmla="*/ 4418722 w 7467600"/>
              <a:gd name="connsiteY333" fmla="*/ 6570886 h 6858000"/>
              <a:gd name="connsiteX334" fmla="*/ 4214944 w 7467600"/>
              <a:gd name="connsiteY334" fmla="*/ 6858000 h 6858000"/>
              <a:gd name="connsiteX335" fmla="*/ 4177898 w 7467600"/>
              <a:gd name="connsiteY335" fmla="*/ 6858000 h 6858000"/>
              <a:gd name="connsiteX336" fmla="*/ 4391597 w 7467600"/>
              <a:gd name="connsiteY336" fmla="*/ 6556370 h 6858000"/>
              <a:gd name="connsiteX337" fmla="*/ 4668889 w 7467600"/>
              <a:gd name="connsiteY337" fmla="*/ 6246399 h 6858000"/>
              <a:gd name="connsiteX338" fmla="*/ 5055427 w 7467600"/>
              <a:gd name="connsiteY338" fmla="*/ 5931476 h 6858000"/>
              <a:gd name="connsiteX339" fmla="*/ 5371814 w 7467600"/>
              <a:gd name="connsiteY339" fmla="*/ 5678975 h 6858000"/>
              <a:gd name="connsiteX340" fmla="*/ 4987918 w 7467600"/>
              <a:gd name="connsiteY340" fmla="*/ 5838701 h 6858000"/>
              <a:gd name="connsiteX341" fmla="*/ 4317146 w 7467600"/>
              <a:gd name="connsiteY341" fmla="*/ 6587716 h 6858000"/>
              <a:gd name="connsiteX342" fmla="*/ 4171627 w 7467600"/>
              <a:gd name="connsiteY342" fmla="*/ 6858000 h 6858000"/>
              <a:gd name="connsiteX343" fmla="*/ 4081585 w 7467600"/>
              <a:gd name="connsiteY343" fmla="*/ 6858000 h 6858000"/>
              <a:gd name="connsiteX344" fmla="*/ 4238603 w 7467600"/>
              <a:gd name="connsiteY344" fmla="*/ 6559341 h 6858000"/>
              <a:gd name="connsiteX345" fmla="*/ 4778333 w 7467600"/>
              <a:gd name="connsiteY345" fmla="*/ 5873626 h 6858000"/>
              <a:gd name="connsiteX346" fmla="*/ 5414185 w 7467600"/>
              <a:gd name="connsiteY346" fmla="*/ 5573882 h 6858000"/>
              <a:gd name="connsiteX347" fmla="*/ 5959648 w 7467600"/>
              <a:gd name="connsiteY347" fmla="*/ 4760797 h 6858000"/>
              <a:gd name="connsiteX348" fmla="*/ 5355019 w 7467600"/>
              <a:gd name="connsiteY348" fmla="*/ 4734672 h 6858000"/>
              <a:gd name="connsiteX349" fmla="*/ 5083565 w 7467600"/>
              <a:gd name="connsiteY349" fmla="*/ 5179121 h 6858000"/>
              <a:gd name="connsiteX350" fmla="*/ 4713577 w 7467600"/>
              <a:gd name="connsiteY350" fmla="*/ 5616803 h 6858000"/>
              <a:gd name="connsiteX351" fmla="*/ 3989559 w 7467600"/>
              <a:gd name="connsiteY351" fmla="*/ 6145945 h 6858000"/>
              <a:gd name="connsiteX352" fmla="*/ 3939824 w 7467600"/>
              <a:gd name="connsiteY352" fmla="*/ 6066900 h 6858000"/>
              <a:gd name="connsiteX353" fmla="*/ 4584537 w 7467600"/>
              <a:gd name="connsiteY353" fmla="*/ 5324826 h 6858000"/>
              <a:gd name="connsiteX354" fmla="*/ 5037105 w 7467600"/>
              <a:gd name="connsiteY354" fmla="*/ 5088765 h 6858000"/>
              <a:gd name="connsiteX355" fmla="*/ 5039930 w 7467600"/>
              <a:gd name="connsiteY355" fmla="*/ 5089585 h 6858000"/>
              <a:gd name="connsiteX356" fmla="*/ 5263764 w 7467600"/>
              <a:gd name="connsiteY356" fmla="*/ 4735525 h 6858000"/>
              <a:gd name="connsiteX357" fmla="*/ 4086300 w 7467600"/>
              <a:gd name="connsiteY357" fmla="*/ 4884599 h 6858000"/>
              <a:gd name="connsiteX358" fmla="*/ 4085485 w 7467600"/>
              <a:gd name="connsiteY358" fmla="*/ 4899070 h 6858000"/>
              <a:gd name="connsiteX359" fmla="*/ 3871915 w 7467600"/>
              <a:gd name="connsiteY359" fmla="*/ 5253645 h 6858000"/>
              <a:gd name="connsiteX360" fmla="*/ 3799374 w 7467600"/>
              <a:gd name="connsiteY360" fmla="*/ 5466127 h 6858000"/>
              <a:gd name="connsiteX361" fmla="*/ 3498850 w 7467600"/>
              <a:gd name="connsiteY361" fmla="*/ 6661888 h 6858000"/>
              <a:gd name="connsiteX362" fmla="*/ 3399216 w 7467600"/>
              <a:gd name="connsiteY362" fmla="*/ 6858000 h 6858000"/>
              <a:gd name="connsiteX363" fmla="*/ 3303688 w 7467600"/>
              <a:gd name="connsiteY363" fmla="*/ 6858000 h 6858000"/>
              <a:gd name="connsiteX364" fmla="*/ 3391774 w 7467600"/>
              <a:gd name="connsiteY364" fmla="*/ 6697181 h 6858000"/>
              <a:gd name="connsiteX365" fmla="*/ 3735540 w 7467600"/>
              <a:gd name="connsiteY365" fmla="*/ 5546923 h 6858000"/>
              <a:gd name="connsiteX366" fmla="*/ 3729438 w 7467600"/>
              <a:gd name="connsiteY366" fmla="*/ 5569058 h 6858000"/>
              <a:gd name="connsiteX367" fmla="*/ 3707782 w 7467600"/>
              <a:gd name="connsiteY367" fmla="*/ 5644908 h 6858000"/>
              <a:gd name="connsiteX368" fmla="*/ 3583827 w 7467600"/>
              <a:gd name="connsiteY368" fmla="*/ 6039215 h 6858000"/>
              <a:gd name="connsiteX369" fmla="*/ 3547861 w 7467600"/>
              <a:gd name="connsiteY369" fmla="*/ 6129609 h 6858000"/>
              <a:gd name="connsiteX370" fmla="*/ 3490905 w 7467600"/>
              <a:gd name="connsiteY370" fmla="*/ 6277660 h 6858000"/>
              <a:gd name="connsiteX371" fmla="*/ 3455859 w 7467600"/>
              <a:gd name="connsiteY371" fmla="*/ 6391301 h 6858000"/>
              <a:gd name="connsiteX372" fmla="*/ 3429112 w 7467600"/>
              <a:gd name="connsiteY372" fmla="*/ 6479469 h 6858000"/>
              <a:gd name="connsiteX373" fmla="*/ 3304862 w 7467600"/>
              <a:gd name="connsiteY373" fmla="*/ 6796476 h 6858000"/>
              <a:gd name="connsiteX374" fmla="*/ 3276071 w 7467600"/>
              <a:gd name="connsiteY374" fmla="*/ 6858000 h 6858000"/>
              <a:gd name="connsiteX375" fmla="*/ 3240805 w 7467600"/>
              <a:gd name="connsiteY375" fmla="*/ 6858000 h 6858000"/>
              <a:gd name="connsiteX376" fmla="*/ 3275917 w 7467600"/>
              <a:gd name="connsiteY376" fmla="*/ 6783192 h 6858000"/>
              <a:gd name="connsiteX377" fmla="*/ 3399358 w 7467600"/>
              <a:gd name="connsiteY377" fmla="*/ 6469011 h 6858000"/>
              <a:gd name="connsiteX378" fmla="*/ 3425650 w 7467600"/>
              <a:gd name="connsiteY378" fmla="*/ 6381333 h 6858000"/>
              <a:gd name="connsiteX379" fmla="*/ 3460661 w 7467600"/>
              <a:gd name="connsiteY379" fmla="*/ 6266763 h 6858000"/>
              <a:gd name="connsiteX380" fmla="*/ 3518021 w 7467600"/>
              <a:gd name="connsiteY380" fmla="*/ 6117298 h 6858000"/>
              <a:gd name="connsiteX381" fmla="*/ 3554035 w 7467600"/>
              <a:gd name="connsiteY381" fmla="*/ 6027832 h 6858000"/>
              <a:gd name="connsiteX382" fmla="*/ 3677174 w 7467600"/>
              <a:gd name="connsiteY382" fmla="*/ 5636351 h 6858000"/>
              <a:gd name="connsiteX383" fmla="*/ 3698819 w 7467600"/>
              <a:gd name="connsiteY383" fmla="*/ 5560503 h 6858000"/>
              <a:gd name="connsiteX384" fmla="*/ 3702094 w 7467600"/>
              <a:gd name="connsiteY384" fmla="*/ 5549194 h 6858000"/>
              <a:gd name="connsiteX385" fmla="*/ 3398355 w 7467600"/>
              <a:gd name="connsiteY385" fmla="*/ 6094603 h 6858000"/>
              <a:gd name="connsiteX386" fmla="*/ 3193941 w 7467600"/>
              <a:gd name="connsiteY386" fmla="*/ 6798775 h 6858000"/>
              <a:gd name="connsiteX387" fmla="*/ 3184140 w 7467600"/>
              <a:gd name="connsiteY387" fmla="*/ 6858000 h 6858000"/>
              <a:gd name="connsiteX388" fmla="*/ 3099978 w 7467600"/>
              <a:gd name="connsiteY388" fmla="*/ 6858000 h 6858000"/>
              <a:gd name="connsiteX389" fmla="*/ 3101556 w 7467600"/>
              <a:gd name="connsiteY389" fmla="*/ 6843337 h 6858000"/>
              <a:gd name="connsiteX390" fmla="*/ 3370162 w 7467600"/>
              <a:gd name="connsiteY390" fmla="*/ 5785550 h 6858000"/>
              <a:gd name="connsiteX391" fmla="*/ 3746477 w 7467600"/>
              <a:gd name="connsiteY391" fmla="*/ 5377889 h 6858000"/>
              <a:gd name="connsiteX392" fmla="*/ 3863399 w 7467600"/>
              <a:gd name="connsiteY392" fmla="*/ 5087257 h 6858000"/>
              <a:gd name="connsiteX393" fmla="*/ 3968712 w 7467600"/>
              <a:gd name="connsiteY393" fmla="*/ 4913989 h 6858000"/>
              <a:gd name="connsiteX394" fmla="*/ 2792390 w 7467600"/>
              <a:gd name="connsiteY394" fmla="*/ 5382974 h 6858000"/>
              <a:gd name="connsiteX395" fmla="*/ 2714982 w 7467600"/>
              <a:gd name="connsiteY395" fmla="*/ 5427051 h 6858000"/>
              <a:gd name="connsiteX396" fmla="*/ 2813361 w 7467600"/>
              <a:gd name="connsiteY396" fmla="*/ 6023912 h 6858000"/>
              <a:gd name="connsiteX397" fmla="*/ 2688430 w 7467600"/>
              <a:gd name="connsiteY397" fmla="*/ 6801564 h 6858000"/>
              <a:gd name="connsiteX398" fmla="*/ 2629626 w 7467600"/>
              <a:gd name="connsiteY398" fmla="*/ 6763394 h 6858000"/>
              <a:gd name="connsiteX399" fmla="*/ 2565328 w 7467600"/>
              <a:gd name="connsiteY399" fmla="*/ 5516399 h 6858000"/>
              <a:gd name="connsiteX400" fmla="*/ 1922999 w 7467600"/>
              <a:gd name="connsiteY400" fmla="*/ 5980343 h 6858000"/>
              <a:gd name="connsiteX401" fmla="*/ 1950261 w 7467600"/>
              <a:gd name="connsiteY401" fmla="*/ 6405858 h 6858000"/>
              <a:gd name="connsiteX402" fmla="*/ 2365554 w 7467600"/>
              <a:gd name="connsiteY402" fmla="*/ 6759107 h 6858000"/>
              <a:gd name="connsiteX403" fmla="*/ 2424142 w 7467600"/>
              <a:gd name="connsiteY403" fmla="*/ 6858000 h 6858000"/>
              <a:gd name="connsiteX404" fmla="*/ 2395994 w 7467600"/>
              <a:gd name="connsiteY404" fmla="*/ 6858000 h 6858000"/>
              <a:gd name="connsiteX405" fmla="*/ 2392863 w 7467600"/>
              <a:gd name="connsiteY405" fmla="*/ 6852964 h 6858000"/>
              <a:gd name="connsiteX406" fmla="*/ 2017589 w 7467600"/>
              <a:gd name="connsiteY406" fmla="*/ 6493982 h 6858000"/>
              <a:gd name="connsiteX407" fmla="*/ 2147336 w 7467600"/>
              <a:gd name="connsiteY407" fmla="*/ 6594052 h 6858000"/>
              <a:gd name="connsiteX408" fmla="*/ 2207047 w 7467600"/>
              <a:gd name="connsiteY408" fmla="*/ 6654540 h 6858000"/>
              <a:gd name="connsiteX409" fmla="*/ 2299106 w 7467600"/>
              <a:gd name="connsiteY409" fmla="*/ 6778931 h 6858000"/>
              <a:gd name="connsiteX410" fmla="*/ 2314430 w 7467600"/>
              <a:gd name="connsiteY410" fmla="*/ 6801144 h 6858000"/>
              <a:gd name="connsiteX411" fmla="*/ 2352406 w 7467600"/>
              <a:gd name="connsiteY411" fmla="*/ 6858000 h 6858000"/>
              <a:gd name="connsiteX412" fmla="*/ 2314492 w 7467600"/>
              <a:gd name="connsiteY412" fmla="*/ 6858000 h 6858000"/>
              <a:gd name="connsiteX413" fmla="*/ 2288095 w 7467600"/>
              <a:gd name="connsiteY413" fmla="*/ 6818030 h 6858000"/>
              <a:gd name="connsiteX414" fmla="*/ 2272768 w 7467600"/>
              <a:gd name="connsiteY414" fmla="*/ 6795822 h 6858000"/>
              <a:gd name="connsiteX415" fmla="*/ 2182715 w 7467600"/>
              <a:gd name="connsiteY415" fmla="*/ 6675071 h 6858000"/>
              <a:gd name="connsiteX416" fmla="*/ 2032061 w 7467600"/>
              <a:gd name="connsiteY416" fmla="*/ 6541380 h 6858000"/>
              <a:gd name="connsiteX417" fmla="*/ 2257220 w 7467600"/>
              <a:gd name="connsiteY417" fmla="*/ 6826257 h 6858000"/>
              <a:gd name="connsiteX418" fmla="*/ 2281324 w 7467600"/>
              <a:gd name="connsiteY418" fmla="*/ 6858000 h 6858000"/>
              <a:gd name="connsiteX419" fmla="*/ 2242860 w 7467600"/>
              <a:gd name="connsiteY419" fmla="*/ 6858000 h 6858000"/>
              <a:gd name="connsiteX420" fmla="*/ 2232818 w 7467600"/>
              <a:gd name="connsiteY420" fmla="*/ 6844926 h 6858000"/>
              <a:gd name="connsiteX421" fmla="*/ 1990172 w 7467600"/>
              <a:gd name="connsiteY421" fmla="*/ 6542121 h 6858000"/>
              <a:gd name="connsiteX422" fmla="*/ 2124090 w 7467600"/>
              <a:gd name="connsiteY422" fmla="*/ 6761017 h 6858000"/>
              <a:gd name="connsiteX423" fmla="*/ 2200380 w 7467600"/>
              <a:gd name="connsiteY423" fmla="*/ 6858000 h 6858000"/>
              <a:gd name="connsiteX424" fmla="*/ 2147507 w 7467600"/>
              <a:gd name="connsiteY424" fmla="*/ 6858000 h 6858000"/>
              <a:gd name="connsiteX425" fmla="*/ 2070668 w 7467600"/>
              <a:gd name="connsiteY425" fmla="*/ 6761520 h 6858000"/>
              <a:gd name="connsiteX426" fmla="*/ 1975142 w 7467600"/>
              <a:gd name="connsiteY426" fmla="*/ 6585570 h 6858000"/>
              <a:gd name="connsiteX427" fmla="*/ 2050035 w 7467600"/>
              <a:gd name="connsiteY427" fmla="*/ 6813345 h 6858000"/>
              <a:gd name="connsiteX428" fmla="*/ 2063025 w 7467600"/>
              <a:gd name="connsiteY428" fmla="*/ 6858000 h 6858000"/>
              <a:gd name="connsiteX429" fmla="*/ 2021675 w 7467600"/>
              <a:gd name="connsiteY429" fmla="*/ 6858000 h 6858000"/>
              <a:gd name="connsiteX430" fmla="*/ 2019308 w 7467600"/>
              <a:gd name="connsiteY430" fmla="*/ 6847118 h 6858000"/>
              <a:gd name="connsiteX431" fmla="*/ 1938835 w 7467600"/>
              <a:gd name="connsiteY431" fmla="*/ 6551160 h 6858000"/>
              <a:gd name="connsiteX432" fmla="*/ 1953230 w 7467600"/>
              <a:gd name="connsiteY432" fmla="*/ 6759699 h 6858000"/>
              <a:gd name="connsiteX433" fmla="*/ 1956763 w 7467600"/>
              <a:gd name="connsiteY433" fmla="*/ 6778191 h 6858000"/>
              <a:gd name="connsiteX434" fmla="*/ 1967925 w 7467600"/>
              <a:gd name="connsiteY434" fmla="*/ 6858000 h 6858000"/>
              <a:gd name="connsiteX435" fmla="*/ 1936622 w 7467600"/>
              <a:gd name="connsiteY435" fmla="*/ 6858000 h 6858000"/>
              <a:gd name="connsiteX436" fmla="*/ 1926261 w 7467600"/>
              <a:gd name="connsiteY436" fmla="*/ 6784064 h 6858000"/>
              <a:gd name="connsiteX437" fmla="*/ 1922724 w 7467600"/>
              <a:gd name="connsiteY437" fmla="*/ 6765577 h 6858000"/>
              <a:gd name="connsiteX438" fmla="*/ 1904650 w 7467600"/>
              <a:gd name="connsiteY438" fmla="*/ 6639616 h 6858000"/>
              <a:gd name="connsiteX439" fmla="*/ 1885273 w 7467600"/>
              <a:gd name="connsiteY439" fmla="*/ 6858000 h 6858000"/>
              <a:gd name="connsiteX440" fmla="*/ 1854363 w 7467600"/>
              <a:gd name="connsiteY440" fmla="*/ 6858000 h 6858000"/>
              <a:gd name="connsiteX441" fmla="*/ 1880391 w 7467600"/>
              <a:gd name="connsiteY441" fmla="*/ 6603796 h 6858000"/>
              <a:gd name="connsiteX442" fmla="*/ 1818273 w 7467600"/>
              <a:gd name="connsiteY442" fmla="*/ 6715729 h 6858000"/>
              <a:gd name="connsiteX443" fmla="*/ 1794691 w 7467600"/>
              <a:gd name="connsiteY443" fmla="*/ 6843239 h 6858000"/>
              <a:gd name="connsiteX444" fmla="*/ 1794914 w 7467600"/>
              <a:gd name="connsiteY444" fmla="*/ 6858000 h 6858000"/>
              <a:gd name="connsiteX445" fmla="*/ 1746128 w 7467600"/>
              <a:gd name="connsiteY445" fmla="*/ 6858000 h 6858000"/>
              <a:gd name="connsiteX446" fmla="*/ 1753934 w 7467600"/>
              <a:gd name="connsiteY446" fmla="*/ 6724796 h 6858000"/>
              <a:gd name="connsiteX447" fmla="*/ 1792053 w 7467600"/>
              <a:gd name="connsiteY447" fmla="*/ 6572396 h 6858000"/>
              <a:gd name="connsiteX448" fmla="*/ 1862248 w 7467600"/>
              <a:gd name="connsiteY448" fmla="*/ 6266397 h 6858000"/>
              <a:gd name="connsiteX449" fmla="*/ 1862250 w 7467600"/>
              <a:gd name="connsiteY449" fmla="*/ 6033531 h 6858000"/>
              <a:gd name="connsiteX450" fmla="*/ 1211999 w 7467600"/>
              <a:gd name="connsiteY450" fmla="*/ 6683610 h 6858000"/>
              <a:gd name="connsiteX451" fmla="*/ 1213266 w 7467600"/>
              <a:gd name="connsiteY451" fmla="*/ 6691947 h 6858000"/>
              <a:gd name="connsiteX452" fmla="*/ 1203370 w 7467600"/>
              <a:gd name="connsiteY452" fmla="*/ 6850676 h 6858000"/>
              <a:gd name="connsiteX453" fmla="*/ 1203671 w 7467600"/>
              <a:gd name="connsiteY453" fmla="*/ 6858000 h 6858000"/>
              <a:gd name="connsiteX454" fmla="*/ 1143180 w 7467600"/>
              <a:gd name="connsiteY454" fmla="*/ 6858000 h 6858000"/>
              <a:gd name="connsiteX455" fmla="*/ 1142176 w 7467600"/>
              <a:gd name="connsiteY455" fmla="*/ 6766045 h 6858000"/>
              <a:gd name="connsiteX456" fmla="*/ 1067484 w 7467600"/>
              <a:gd name="connsiteY456" fmla="*/ 6858000 h 6858000"/>
              <a:gd name="connsiteX457" fmla="*/ 953928 w 7467600"/>
              <a:gd name="connsiteY457" fmla="*/ 6858000 h 6858000"/>
              <a:gd name="connsiteX458" fmla="*/ 959715 w 7467600"/>
              <a:gd name="connsiteY458" fmla="*/ 6850185 h 6858000"/>
              <a:gd name="connsiteX459" fmla="*/ 1483788 w 7467600"/>
              <a:gd name="connsiteY459" fmla="*/ 6259174 h 6858000"/>
              <a:gd name="connsiteX460" fmla="*/ 1100671 w 7467600"/>
              <a:gd name="connsiteY460" fmla="*/ 6252137 h 6858000"/>
              <a:gd name="connsiteX461" fmla="*/ 1090144 w 7467600"/>
              <a:gd name="connsiteY461" fmla="*/ 6256748 h 6858000"/>
              <a:gd name="connsiteX462" fmla="*/ 1095872 w 7467600"/>
              <a:gd name="connsiteY462" fmla="*/ 6271892 h 6858000"/>
              <a:gd name="connsiteX463" fmla="*/ 262785 w 7467600"/>
              <a:gd name="connsiteY463" fmla="*/ 6845450 h 6858000"/>
              <a:gd name="connsiteX464" fmla="*/ 209968 w 7467600"/>
              <a:gd name="connsiteY464" fmla="*/ 6770713 h 6858000"/>
              <a:gd name="connsiteX465" fmla="*/ 873460 w 7467600"/>
              <a:gd name="connsiteY465" fmla="*/ 6253768 h 6858000"/>
              <a:gd name="connsiteX466" fmla="*/ 192686 w 7467600"/>
              <a:gd name="connsiteY466" fmla="*/ 5849257 h 6858000"/>
              <a:gd name="connsiteX467" fmla="*/ 4696 w 7467600"/>
              <a:gd name="connsiteY467" fmla="*/ 5697668 h 6858000"/>
              <a:gd name="connsiteX468" fmla="*/ 0 w 7467600"/>
              <a:gd name="connsiteY468" fmla="*/ 5689984 h 6858000"/>
              <a:gd name="connsiteX469" fmla="*/ 0 w 7467600"/>
              <a:gd name="connsiteY469" fmla="*/ 5513472 h 6858000"/>
              <a:gd name="connsiteX470" fmla="*/ 174101 w 7467600"/>
              <a:gd name="connsiteY470" fmla="*/ 5620277 h 6858000"/>
              <a:gd name="connsiteX471" fmla="*/ 891800 w 7467600"/>
              <a:gd name="connsiteY471" fmla="*/ 6036935 h 6858000"/>
              <a:gd name="connsiteX472" fmla="*/ 1072219 w 7467600"/>
              <a:gd name="connsiteY472" fmla="*/ 6169443 h 6858000"/>
              <a:gd name="connsiteX473" fmla="*/ 1074117 w 7467600"/>
              <a:gd name="connsiteY473" fmla="*/ 6170301 h 6858000"/>
              <a:gd name="connsiteX474" fmla="*/ 1083114 w 7467600"/>
              <a:gd name="connsiteY474" fmla="*/ 6174131 h 6858000"/>
              <a:gd name="connsiteX475" fmla="*/ 1543010 w 7467600"/>
              <a:gd name="connsiteY475" fmla="*/ 6191140 h 6858000"/>
              <a:gd name="connsiteX476" fmla="*/ 1551080 w 7467600"/>
              <a:gd name="connsiteY476" fmla="*/ 6195006 h 6858000"/>
              <a:gd name="connsiteX477" fmla="*/ 2345443 w 7467600"/>
              <a:gd name="connsiteY477" fmla="*/ 5549882 h 6858000"/>
              <a:gd name="connsiteX478" fmla="*/ 1721499 w 7467600"/>
              <a:gd name="connsiteY478" fmla="*/ 5599969 h 6858000"/>
              <a:gd name="connsiteX479" fmla="*/ 767716 w 7467600"/>
              <a:gd name="connsiteY479" fmla="*/ 5472768 h 6858000"/>
              <a:gd name="connsiteX480" fmla="*/ 722147 w 7467600"/>
              <a:gd name="connsiteY480" fmla="*/ 5393091 h 6858000"/>
              <a:gd name="connsiteX481" fmla="*/ 1485552 w 7467600"/>
              <a:gd name="connsiteY481" fmla="*/ 5313202 h 6858000"/>
              <a:gd name="connsiteX482" fmla="*/ 2143004 w 7467600"/>
              <a:gd name="connsiteY482" fmla="*/ 5402420 h 6858000"/>
              <a:gd name="connsiteX483" fmla="*/ 1933391 w 7467600"/>
              <a:gd name="connsiteY483" fmla="*/ 5156971 h 6858000"/>
              <a:gd name="connsiteX484" fmla="*/ 1827118 w 7467600"/>
              <a:gd name="connsiteY484" fmla="*/ 4968410 h 6858000"/>
              <a:gd name="connsiteX485" fmla="*/ 1837349 w 7467600"/>
              <a:gd name="connsiteY485" fmla="*/ 4956357 h 6858000"/>
              <a:gd name="connsiteX486" fmla="*/ 2162835 w 7467600"/>
              <a:gd name="connsiteY486" fmla="*/ 5187853 h 6858000"/>
              <a:gd name="connsiteX487" fmla="*/ 2257167 w 7467600"/>
              <a:gd name="connsiteY487" fmla="*/ 5462123 h 6858000"/>
              <a:gd name="connsiteX488" fmla="*/ 2261598 w 7467600"/>
              <a:gd name="connsiteY488" fmla="*/ 5467998 h 6858000"/>
              <a:gd name="connsiteX489" fmla="*/ 2437177 w 7467600"/>
              <a:gd name="connsiteY489" fmla="*/ 5479608 h 6858000"/>
              <a:gd name="connsiteX490" fmla="*/ 2445247 w 7467600"/>
              <a:gd name="connsiteY490" fmla="*/ 5483476 h 6858000"/>
              <a:gd name="connsiteX491" fmla="*/ 2743626 w 7467600"/>
              <a:gd name="connsiteY491" fmla="*/ 5304819 h 6858000"/>
              <a:gd name="connsiteX492" fmla="*/ 3048102 w 7467600"/>
              <a:gd name="connsiteY492" fmla="*/ 5150595 h 6858000"/>
              <a:gd name="connsiteX493" fmla="*/ 1799414 w 7467600"/>
              <a:gd name="connsiteY493" fmla="*/ 4694732 h 6858000"/>
              <a:gd name="connsiteX494" fmla="*/ 1771735 w 7467600"/>
              <a:gd name="connsiteY494" fmla="*/ 4619929 h 6858000"/>
              <a:gd name="connsiteX495" fmla="*/ 3104273 w 7467600"/>
              <a:gd name="connsiteY495" fmla="*/ 5076159 h 6858000"/>
              <a:gd name="connsiteX496" fmla="*/ 3113245 w 7467600"/>
              <a:gd name="connsiteY496" fmla="*/ 5090705 h 6858000"/>
              <a:gd name="connsiteX497" fmla="*/ 3126294 w 7467600"/>
              <a:gd name="connsiteY497" fmla="*/ 5114400 h 6858000"/>
              <a:gd name="connsiteX498" fmla="*/ 3937433 w 7467600"/>
              <a:gd name="connsiteY498" fmla="*/ 4830473 h 6858000"/>
              <a:gd name="connsiteX499" fmla="*/ 3590475 w 7467600"/>
              <a:gd name="connsiteY499" fmla="*/ 4597974 h 6858000"/>
              <a:gd name="connsiteX500" fmla="*/ 3100264 w 7467600"/>
              <a:gd name="connsiteY500" fmla="*/ 4579845 h 6858000"/>
              <a:gd name="connsiteX501" fmla="*/ 2183576 w 7467600"/>
              <a:gd name="connsiteY501" fmla="*/ 4227150 h 6858000"/>
              <a:gd name="connsiteX502" fmla="*/ 2151029 w 7467600"/>
              <a:gd name="connsiteY502" fmla="*/ 4146947 h 6858000"/>
              <a:gd name="connsiteX503" fmla="*/ 3563434 w 7467600"/>
              <a:gd name="connsiteY503" fmla="*/ 4469115 h 6858000"/>
              <a:gd name="connsiteX504" fmla="*/ 3177952 w 7467600"/>
              <a:gd name="connsiteY504" fmla="*/ 3657386 h 6858000"/>
              <a:gd name="connsiteX505" fmla="*/ 3189263 w 7467600"/>
              <a:gd name="connsiteY505" fmla="*/ 3625726 h 6858000"/>
              <a:gd name="connsiteX506" fmla="*/ 3560912 w 7467600"/>
              <a:gd name="connsiteY506" fmla="*/ 4079863 h 6858000"/>
              <a:gd name="connsiteX507" fmla="*/ 3626636 w 7467600"/>
              <a:gd name="connsiteY507" fmla="*/ 4512230 h 6858000"/>
              <a:gd name="connsiteX508" fmla="*/ 3653088 w 7467600"/>
              <a:gd name="connsiteY508" fmla="*/ 4521417 h 6858000"/>
              <a:gd name="connsiteX509" fmla="*/ 3988128 w 7467600"/>
              <a:gd name="connsiteY509" fmla="*/ 4817267 h 6858000"/>
              <a:gd name="connsiteX510" fmla="*/ 4830582 w 7467600"/>
              <a:gd name="connsiteY510" fmla="*/ 4676000 h 6858000"/>
              <a:gd name="connsiteX511" fmla="*/ 4830100 w 7467600"/>
              <a:gd name="connsiteY511" fmla="*/ 4675554 h 6858000"/>
              <a:gd name="connsiteX512" fmla="*/ 4036318 w 7467600"/>
              <a:gd name="connsiteY512" fmla="*/ 4147013 h 6858000"/>
              <a:gd name="connsiteX513" fmla="*/ 3432098 w 7467600"/>
              <a:gd name="connsiteY513" fmla="*/ 3537312 h 6858000"/>
              <a:gd name="connsiteX514" fmla="*/ 3446761 w 7467600"/>
              <a:gd name="connsiteY514" fmla="*/ 3461278 h 6858000"/>
              <a:gd name="connsiteX515" fmla="*/ 4419733 w 7467600"/>
              <a:gd name="connsiteY515" fmla="*/ 3963555 h 6858000"/>
              <a:gd name="connsiteX516" fmla="*/ 4781371 w 7467600"/>
              <a:gd name="connsiteY516" fmla="*/ 4458604 h 6858000"/>
              <a:gd name="connsiteX517" fmla="*/ 4780440 w 7467600"/>
              <a:gd name="connsiteY517" fmla="*/ 4470290 h 6858000"/>
              <a:gd name="connsiteX518" fmla="*/ 4898954 w 7467600"/>
              <a:gd name="connsiteY518" fmla="*/ 4662092 h 6858000"/>
              <a:gd name="connsiteX519" fmla="*/ 4900699 w 7467600"/>
              <a:gd name="connsiteY519" fmla="*/ 4670867 h 6858000"/>
              <a:gd name="connsiteX520" fmla="*/ 5714511 w 7467600"/>
              <a:gd name="connsiteY520" fmla="*/ 4663483 h 6858000"/>
              <a:gd name="connsiteX521" fmla="*/ 5464793 w 7467600"/>
              <a:gd name="connsiteY521" fmla="*/ 4393556 h 6858000"/>
              <a:gd name="connsiteX522" fmla="*/ 5461897 w 7467600"/>
              <a:gd name="connsiteY522" fmla="*/ 4390879 h 6858000"/>
              <a:gd name="connsiteX523" fmla="*/ 4294126 w 7467600"/>
              <a:gd name="connsiteY523" fmla="*/ 3303048 h 6858000"/>
              <a:gd name="connsiteX524" fmla="*/ 4305321 w 7467600"/>
              <a:gd name="connsiteY524" fmla="*/ 3256953 h 6858000"/>
              <a:gd name="connsiteX525" fmla="*/ 4949299 w 7467600"/>
              <a:gd name="connsiteY525" fmla="*/ 3766336 h 6858000"/>
              <a:gd name="connsiteX526" fmla="*/ 5291452 w 7467600"/>
              <a:gd name="connsiteY526" fmla="*/ 4076801 h 6858000"/>
              <a:gd name="connsiteX527" fmla="*/ 5434998 w 7467600"/>
              <a:gd name="connsiteY527" fmla="*/ 4254100 h 6858000"/>
              <a:gd name="connsiteX528" fmla="*/ 5351015 w 7467600"/>
              <a:gd name="connsiteY528" fmla="*/ 3760989 h 6858000"/>
              <a:gd name="connsiteX529" fmla="*/ 5413780 w 7467600"/>
              <a:gd name="connsiteY529" fmla="*/ 2966265 h 6858000"/>
              <a:gd name="connsiteX530" fmla="*/ 5425627 w 7467600"/>
              <a:gd name="connsiteY530" fmla="*/ 2954192 h 6858000"/>
              <a:gd name="connsiteX531" fmla="*/ 6604735 w 7467600"/>
              <a:gd name="connsiteY531" fmla="*/ 2041381 h 6858000"/>
              <a:gd name="connsiteX532" fmla="*/ 7204487 w 7467600"/>
              <a:gd name="connsiteY532" fmla="*/ 2742112 h 6858000"/>
              <a:gd name="connsiteX533" fmla="*/ 7131592 w 7467600"/>
              <a:gd name="connsiteY533" fmla="*/ 2672096 h 6858000"/>
              <a:gd name="connsiteX534" fmla="*/ 6996344 w 7467600"/>
              <a:gd name="connsiteY534" fmla="*/ 2518310 h 6858000"/>
              <a:gd name="connsiteX535" fmla="*/ 6735495 w 7467600"/>
              <a:gd name="connsiteY535" fmla="*/ 2196890 h 6858000"/>
              <a:gd name="connsiteX536" fmla="*/ 6721901 w 7467600"/>
              <a:gd name="connsiteY536" fmla="*/ 2179274 h 6858000"/>
              <a:gd name="connsiteX537" fmla="*/ 6604735 w 7467600"/>
              <a:gd name="connsiteY537" fmla="*/ 2041381 h 6858000"/>
              <a:gd name="connsiteX538" fmla="*/ 6591670 w 7467600"/>
              <a:gd name="connsiteY538" fmla="*/ 1988277 h 6858000"/>
              <a:gd name="connsiteX539" fmla="*/ 6747349 w 7467600"/>
              <a:gd name="connsiteY539" fmla="*/ 2160069 h 6858000"/>
              <a:gd name="connsiteX540" fmla="*/ 6760943 w 7467600"/>
              <a:gd name="connsiteY540" fmla="*/ 2177686 h 6858000"/>
              <a:gd name="connsiteX541" fmla="*/ 7021065 w 7467600"/>
              <a:gd name="connsiteY541" fmla="*/ 2498102 h 6858000"/>
              <a:gd name="connsiteX542" fmla="*/ 7155223 w 7467600"/>
              <a:gd name="connsiteY542" fmla="*/ 2650386 h 6858000"/>
              <a:gd name="connsiteX543" fmla="*/ 7203167 w 7467600"/>
              <a:gd name="connsiteY543" fmla="*/ 2697288 h 6858000"/>
              <a:gd name="connsiteX544" fmla="*/ 6937703 w 7467600"/>
              <a:gd name="connsiteY544" fmla="*/ 2321981 h 6858000"/>
              <a:gd name="connsiteX545" fmla="*/ 6591670 w 7467600"/>
              <a:gd name="connsiteY545" fmla="*/ 1988277 h 6858000"/>
              <a:gd name="connsiteX546" fmla="*/ 5798671 w 7467600"/>
              <a:gd name="connsiteY546" fmla="*/ 1981601 h 6858000"/>
              <a:gd name="connsiteX547" fmla="*/ 5754709 w 7467600"/>
              <a:gd name="connsiteY547" fmla="*/ 2071454 h 6858000"/>
              <a:gd name="connsiteX548" fmla="*/ 5763044 w 7467600"/>
              <a:gd name="connsiteY548" fmla="*/ 2842206 h 6858000"/>
              <a:gd name="connsiteX549" fmla="*/ 5764974 w 7467600"/>
              <a:gd name="connsiteY549" fmla="*/ 2799609 h 6858000"/>
              <a:gd name="connsiteX550" fmla="*/ 5767665 w 7467600"/>
              <a:gd name="connsiteY550" fmla="*/ 2666409 h 6858000"/>
              <a:gd name="connsiteX551" fmla="*/ 5763055 w 7467600"/>
              <a:gd name="connsiteY551" fmla="*/ 2579705 h 6858000"/>
              <a:gd name="connsiteX552" fmla="*/ 5758079 w 7467600"/>
              <a:gd name="connsiteY552" fmla="*/ 2492508 h 6858000"/>
              <a:gd name="connsiteX553" fmla="*/ 5779325 w 7467600"/>
              <a:gd name="connsiteY553" fmla="*/ 2197069 h 6858000"/>
              <a:gd name="connsiteX554" fmla="*/ 5798671 w 7467600"/>
              <a:gd name="connsiteY554" fmla="*/ 1981601 h 6858000"/>
              <a:gd name="connsiteX555" fmla="*/ 5829202 w 7467600"/>
              <a:gd name="connsiteY555" fmla="*/ 1971679 h 6858000"/>
              <a:gd name="connsiteX556" fmla="*/ 5809558 w 7467600"/>
              <a:gd name="connsiteY556" fmla="*/ 2198043 h 6858000"/>
              <a:gd name="connsiteX557" fmla="*/ 5788653 w 7467600"/>
              <a:gd name="connsiteY557" fmla="*/ 2489430 h 6858000"/>
              <a:gd name="connsiteX558" fmla="*/ 5793439 w 7467600"/>
              <a:gd name="connsiteY558" fmla="*/ 2575235 h 6858000"/>
              <a:gd name="connsiteX559" fmla="*/ 5796837 w 7467600"/>
              <a:gd name="connsiteY559" fmla="*/ 2637633 h 6858000"/>
              <a:gd name="connsiteX560" fmla="*/ 5818614 w 7467600"/>
              <a:gd name="connsiteY560" fmla="*/ 2473055 h 6858000"/>
              <a:gd name="connsiteX561" fmla="*/ 5829202 w 7467600"/>
              <a:gd name="connsiteY561" fmla="*/ 1971679 h 6858000"/>
              <a:gd name="connsiteX562" fmla="*/ 5911389 w 7467600"/>
              <a:gd name="connsiteY562" fmla="*/ 1898371 h 6858000"/>
              <a:gd name="connsiteX563" fmla="*/ 6237627 w 7467600"/>
              <a:gd name="connsiteY563" fmla="*/ 2231921 h 6858000"/>
              <a:gd name="connsiteX564" fmla="*/ 5911389 w 7467600"/>
              <a:gd name="connsiteY564" fmla="*/ 1898371 h 6858000"/>
              <a:gd name="connsiteX565" fmla="*/ 6944437 w 7467600"/>
              <a:gd name="connsiteY565" fmla="*/ 1575402 h 6858000"/>
              <a:gd name="connsiteX566" fmla="*/ 6304730 w 7467600"/>
              <a:gd name="connsiteY566" fmla="*/ 1766654 h 6858000"/>
              <a:gd name="connsiteX567" fmla="*/ 6944437 w 7467600"/>
              <a:gd name="connsiteY567" fmla="*/ 1575402 h 6858000"/>
              <a:gd name="connsiteX568" fmla="*/ 7019523 w 7467600"/>
              <a:gd name="connsiteY568" fmla="*/ 1519450 h 6858000"/>
              <a:gd name="connsiteX569" fmla="*/ 6298091 w 7467600"/>
              <a:gd name="connsiteY569" fmla="*/ 1737122 h 6858000"/>
              <a:gd name="connsiteX570" fmla="*/ 7019523 w 7467600"/>
              <a:gd name="connsiteY570" fmla="*/ 1519450 h 6858000"/>
              <a:gd name="connsiteX571" fmla="*/ 2399523 w 7467600"/>
              <a:gd name="connsiteY571" fmla="*/ 1428234 h 6858000"/>
              <a:gd name="connsiteX572" fmla="*/ 2224982 w 7467600"/>
              <a:gd name="connsiteY572" fmla="*/ 1826201 h 6858000"/>
              <a:gd name="connsiteX573" fmla="*/ 2096099 w 7467600"/>
              <a:gd name="connsiteY573" fmla="*/ 2345900 h 6858000"/>
              <a:gd name="connsiteX574" fmla="*/ 2283317 w 7467600"/>
              <a:gd name="connsiteY574" fmla="*/ 1796925 h 6858000"/>
              <a:gd name="connsiteX575" fmla="*/ 2399523 w 7467600"/>
              <a:gd name="connsiteY575" fmla="*/ 1428234 h 6858000"/>
              <a:gd name="connsiteX576" fmla="*/ 2448558 w 7467600"/>
              <a:gd name="connsiteY576" fmla="*/ 1373435 h 6858000"/>
              <a:gd name="connsiteX577" fmla="*/ 2312521 w 7467600"/>
              <a:gd name="connsiteY577" fmla="*/ 1806140 h 6858000"/>
              <a:gd name="connsiteX578" fmla="*/ 2127533 w 7467600"/>
              <a:gd name="connsiteY578" fmla="*/ 2348380 h 6858000"/>
              <a:gd name="connsiteX579" fmla="*/ 2358080 w 7467600"/>
              <a:gd name="connsiteY579" fmla="*/ 1866134 h 6858000"/>
              <a:gd name="connsiteX580" fmla="*/ 2407436 w 7467600"/>
              <a:gd name="connsiteY580" fmla="*/ 1651070 h 6858000"/>
              <a:gd name="connsiteX581" fmla="*/ 2448558 w 7467600"/>
              <a:gd name="connsiteY581" fmla="*/ 1373435 h 6858000"/>
              <a:gd name="connsiteX582" fmla="*/ 278707 w 7467600"/>
              <a:gd name="connsiteY582" fmla="*/ 1352270 h 6858000"/>
              <a:gd name="connsiteX583" fmla="*/ 321570 w 7467600"/>
              <a:gd name="connsiteY583" fmla="*/ 1861610 h 6858000"/>
              <a:gd name="connsiteX584" fmla="*/ 294281 w 7467600"/>
              <a:gd name="connsiteY584" fmla="*/ 1440658 h 6858000"/>
              <a:gd name="connsiteX585" fmla="*/ 278707 w 7467600"/>
              <a:gd name="connsiteY585" fmla="*/ 1352270 h 6858000"/>
              <a:gd name="connsiteX586" fmla="*/ 1423821 w 7467600"/>
              <a:gd name="connsiteY586" fmla="*/ 1351958 h 6858000"/>
              <a:gd name="connsiteX587" fmla="*/ 1638521 w 7467600"/>
              <a:gd name="connsiteY587" fmla="*/ 1908470 h 6858000"/>
              <a:gd name="connsiteX588" fmla="*/ 1754199 w 7467600"/>
              <a:gd name="connsiteY588" fmla="*/ 2149284 h 6858000"/>
              <a:gd name="connsiteX589" fmla="*/ 1908359 w 7467600"/>
              <a:gd name="connsiteY589" fmla="*/ 2364988 h 6858000"/>
              <a:gd name="connsiteX590" fmla="*/ 1647661 w 7467600"/>
              <a:gd name="connsiteY590" fmla="*/ 1825945 h 6858000"/>
              <a:gd name="connsiteX591" fmla="*/ 1423821 w 7467600"/>
              <a:gd name="connsiteY591" fmla="*/ 1351958 h 6858000"/>
              <a:gd name="connsiteX592" fmla="*/ 1431890 w 7467600"/>
              <a:gd name="connsiteY592" fmla="*/ 1306475 h 6858000"/>
              <a:gd name="connsiteX593" fmla="*/ 1507597 w 7467600"/>
              <a:gd name="connsiteY593" fmla="*/ 1446132 h 6858000"/>
              <a:gd name="connsiteX594" fmla="*/ 1674586 w 7467600"/>
              <a:gd name="connsiteY594" fmla="*/ 1813832 h 6858000"/>
              <a:gd name="connsiteX595" fmla="*/ 1815950 w 7467600"/>
              <a:gd name="connsiteY595" fmla="*/ 2128564 h 6858000"/>
              <a:gd name="connsiteX596" fmla="*/ 1984242 w 7467600"/>
              <a:gd name="connsiteY596" fmla="*/ 2430829 h 6858000"/>
              <a:gd name="connsiteX597" fmla="*/ 2014023 w 7467600"/>
              <a:gd name="connsiteY597" fmla="*/ 2450995 h 6858000"/>
              <a:gd name="connsiteX598" fmla="*/ 1747337 w 7467600"/>
              <a:gd name="connsiteY598" fmla="*/ 1855264 h 6858000"/>
              <a:gd name="connsiteX599" fmla="*/ 1533749 w 7467600"/>
              <a:gd name="connsiteY599" fmla="*/ 1478656 h 6858000"/>
              <a:gd name="connsiteX600" fmla="*/ 1431890 w 7467600"/>
              <a:gd name="connsiteY600" fmla="*/ 1306475 h 6858000"/>
              <a:gd name="connsiteX601" fmla="*/ 5052692 w 7467600"/>
              <a:gd name="connsiteY601" fmla="*/ 1292994 h 6858000"/>
              <a:gd name="connsiteX602" fmla="*/ 5200661 w 7467600"/>
              <a:gd name="connsiteY602" fmla="*/ 1635186 h 6858000"/>
              <a:gd name="connsiteX603" fmla="*/ 5297138 w 7467600"/>
              <a:gd name="connsiteY603" fmla="*/ 1906351 h 6858000"/>
              <a:gd name="connsiteX604" fmla="*/ 5052692 w 7467600"/>
              <a:gd name="connsiteY604" fmla="*/ 1292994 h 6858000"/>
              <a:gd name="connsiteX605" fmla="*/ 5009948 w 7467600"/>
              <a:gd name="connsiteY605" fmla="*/ 1273619 h 6858000"/>
              <a:gd name="connsiteX606" fmla="*/ 5121777 w 7467600"/>
              <a:gd name="connsiteY606" fmla="*/ 1654213 h 6858000"/>
              <a:gd name="connsiteX607" fmla="*/ 5293545 w 7467600"/>
              <a:gd name="connsiteY607" fmla="*/ 2072247 h 6858000"/>
              <a:gd name="connsiteX608" fmla="*/ 5294042 w 7467600"/>
              <a:gd name="connsiteY608" fmla="*/ 2065019 h 6858000"/>
              <a:gd name="connsiteX609" fmla="*/ 5171936 w 7467600"/>
              <a:gd name="connsiteY609" fmla="*/ 1647613 h 6858000"/>
              <a:gd name="connsiteX610" fmla="*/ 5009948 w 7467600"/>
              <a:gd name="connsiteY610" fmla="*/ 1273619 h 6858000"/>
              <a:gd name="connsiteX611" fmla="*/ 655236 w 7467600"/>
              <a:gd name="connsiteY611" fmla="*/ 1268632 h 6858000"/>
              <a:gd name="connsiteX612" fmla="*/ 839521 w 7467600"/>
              <a:gd name="connsiteY612" fmla="*/ 1685315 h 6858000"/>
              <a:gd name="connsiteX613" fmla="*/ 1109416 w 7467600"/>
              <a:gd name="connsiteY613" fmla="*/ 2061663 h 6858000"/>
              <a:gd name="connsiteX614" fmla="*/ 1298300 w 7467600"/>
              <a:gd name="connsiteY614" fmla="*/ 2247742 h 6858000"/>
              <a:gd name="connsiteX615" fmla="*/ 1125871 w 7467600"/>
              <a:gd name="connsiteY615" fmla="*/ 1989513 h 6858000"/>
              <a:gd name="connsiteX616" fmla="*/ 981574 w 7467600"/>
              <a:gd name="connsiteY616" fmla="*/ 1783157 h 6858000"/>
              <a:gd name="connsiteX617" fmla="*/ 922198 w 7467600"/>
              <a:gd name="connsiteY617" fmla="*/ 1677437 h 6858000"/>
              <a:gd name="connsiteX618" fmla="*/ 869293 w 7467600"/>
              <a:gd name="connsiteY618" fmla="*/ 1583214 h 6858000"/>
              <a:gd name="connsiteX619" fmla="*/ 751431 w 7467600"/>
              <a:gd name="connsiteY619" fmla="*/ 1405731 h 6858000"/>
              <a:gd name="connsiteX620" fmla="*/ 655236 w 7467600"/>
              <a:gd name="connsiteY620" fmla="*/ 1268632 h 6858000"/>
              <a:gd name="connsiteX621" fmla="*/ 6516292 w 7467600"/>
              <a:gd name="connsiteY621" fmla="*/ 1263064 h 6858000"/>
              <a:gd name="connsiteX622" fmla="*/ 5736320 w 7467600"/>
              <a:gd name="connsiteY622" fmla="*/ 1501803 h 6858000"/>
              <a:gd name="connsiteX623" fmla="*/ 6516292 w 7467600"/>
              <a:gd name="connsiteY623" fmla="*/ 1263064 h 6858000"/>
              <a:gd name="connsiteX624" fmla="*/ 291466 w 7467600"/>
              <a:gd name="connsiteY624" fmla="*/ 1250369 h 6858000"/>
              <a:gd name="connsiteX625" fmla="*/ 323180 w 7467600"/>
              <a:gd name="connsiteY625" fmla="*/ 1435283 h 6858000"/>
              <a:gd name="connsiteX626" fmla="*/ 349381 w 7467600"/>
              <a:gd name="connsiteY626" fmla="*/ 1875041 h 6858000"/>
              <a:gd name="connsiteX627" fmla="*/ 374363 w 7467600"/>
              <a:gd name="connsiteY627" fmla="*/ 1506494 h 6858000"/>
              <a:gd name="connsiteX628" fmla="*/ 302168 w 7467600"/>
              <a:gd name="connsiteY628" fmla="*/ 1274495 h 6858000"/>
              <a:gd name="connsiteX629" fmla="*/ 291466 w 7467600"/>
              <a:gd name="connsiteY629" fmla="*/ 1250369 h 6858000"/>
              <a:gd name="connsiteX630" fmla="*/ 678222 w 7467600"/>
              <a:gd name="connsiteY630" fmla="*/ 1248670 h 6858000"/>
              <a:gd name="connsiteX631" fmla="*/ 775536 w 7467600"/>
              <a:gd name="connsiteY631" fmla="*/ 1388015 h 6858000"/>
              <a:gd name="connsiteX632" fmla="*/ 894529 w 7467600"/>
              <a:gd name="connsiteY632" fmla="*/ 1567739 h 6858000"/>
              <a:gd name="connsiteX633" fmla="*/ 948000 w 7467600"/>
              <a:gd name="connsiteY633" fmla="*/ 1663088 h 6858000"/>
              <a:gd name="connsiteX634" fmla="*/ 1006812 w 7467600"/>
              <a:gd name="connsiteY634" fmla="*/ 1767683 h 6858000"/>
              <a:gd name="connsiteX635" fmla="*/ 1149133 w 7467600"/>
              <a:gd name="connsiteY635" fmla="*/ 1971513 h 6858000"/>
              <a:gd name="connsiteX636" fmla="*/ 1333952 w 7467600"/>
              <a:gd name="connsiteY636" fmla="*/ 2251620 h 6858000"/>
              <a:gd name="connsiteX637" fmla="*/ 1337329 w 7467600"/>
              <a:gd name="connsiteY637" fmla="*/ 2258350 h 6858000"/>
              <a:gd name="connsiteX638" fmla="*/ 1014726 w 7467600"/>
              <a:gd name="connsiteY638" fmla="*/ 1615556 h 6858000"/>
              <a:gd name="connsiteX639" fmla="*/ 678222 w 7467600"/>
              <a:gd name="connsiteY639" fmla="*/ 1248670 h 6858000"/>
              <a:gd name="connsiteX640" fmla="*/ 6691602 w 7467600"/>
              <a:gd name="connsiteY640" fmla="*/ 1140573 h 6858000"/>
              <a:gd name="connsiteX641" fmla="*/ 6571100 w 7467600"/>
              <a:gd name="connsiteY641" fmla="*/ 1183662 h 6858000"/>
              <a:gd name="connsiteX642" fmla="*/ 6241687 w 7467600"/>
              <a:gd name="connsiteY642" fmla="*/ 1257600 h 6858000"/>
              <a:gd name="connsiteX643" fmla="*/ 5693009 w 7467600"/>
              <a:gd name="connsiteY643" fmla="*/ 1478256 h 6858000"/>
              <a:gd name="connsiteX644" fmla="*/ 6548420 w 7467600"/>
              <a:gd name="connsiteY644" fmla="*/ 1214599 h 6858000"/>
              <a:gd name="connsiteX645" fmla="*/ 6605473 w 7467600"/>
              <a:gd name="connsiteY645" fmla="*/ 1184686 h 6858000"/>
              <a:gd name="connsiteX646" fmla="*/ 6691602 w 7467600"/>
              <a:gd name="connsiteY646" fmla="*/ 1140573 h 6858000"/>
              <a:gd name="connsiteX647" fmla="*/ 4002475 w 7467600"/>
              <a:gd name="connsiteY647" fmla="*/ 1037802 h 6858000"/>
              <a:gd name="connsiteX648" fmla="*/ 4000324 w 7467600"/>
              <a:gd name="connsiteY648" fmla="*/ 1039362 h 6858000"/>
              <a:gd name="connsiteX649" fmla="*/ 4002862 w 7467600"/>
              <a:gd name="connsiteY649" fmla="*/ 1042866 h 6858000"/>
              <a:gd name="connsiteX650" fmla="*/ 4002475 w 7467600"/>
              <a:gd name="connsiteY650" fmla="*/ 1037802 h 6858000"/>
              <a:gd name="connsiteX651" fmla="*/ 506322 w 7467600"/>
              <a:gd name="connsiteY651" fmla="*/ 1020997 h 6858000"/>
              <a:gd name="connsiteX652" fmla="*/ 533068 w 7467600"/>
              <a:gd name="connsiteY652" fmla="*/ 1029409 h 6858000"/>
              <a:gd name="connsiteX653" fmla="*/ 1232525 w 7467600"/>
              <a:gd name="connsiteY653" fmla="*/ 1804675 h 6858000"/>
              <a:gd name="connsiteX654" fmla="*/ 1388858 w 7467600"/>
              <a:gd name="connsiteY654" fmla="*/ 2368011 h 6858000"/>
              <a:gd name="connsiteX655" fmla="*/ 1384098 w 7467600"/>
              <a:gd name="connsiteY655" fmla="*/ 2378125 h 6858000"/>
              <a:gd name="connsiteX656" fmla="*/ 1425393 w 7467600"/>
              <a:gd name="connsiteY656" fmla="*/ 2589124 h 6858000"/>
              <a:gd name="connsiteX657" fmla="*/ 1424001 w 7467600"/>
              <a:gd name="connsiteY657" fmla="*/ 2597541 h 6858000"/>
              <a:gd name="connsiteX658" fmla="*/ 2152729 w 7467600"/>
              <a:gd name="connsiteY658" fmla="*/ 2864487 h 6858000"/>
              <a:gd name="connsiteX659" fmla="*/ 2020609 w 7467600"/>
              <a:gd name="connsiteY659" fmla="*/ 2539671 h 6858000"/>
              <a:gd name="connsiteX660" fmla="*/ 2018920 w 7467600"/>
              <a:gd name="connsiteY660" fmla="*/ 2536309 h 6858000"/>
              <a:gd name="connsiteX661" fmla="*/ 1342441 w 7467600"/>
              <a:gd name="connsiteY661" fmla="*/ 1173017 h 6858000"/>
              <a:gd name="connsiteX662" fmla="*/ 1367925 w 7467600"/>
              <a:gd name="connsiteY662" fmla="*/ 1135648 h 6858000"/>
              <a:gd name="connsiteX663" fmla="*/ 1771401 w 7467600"/>
              <a:gd name="connsiteY663" fmla="*/ 1806673 h 6858000"/>
              <a:gd name="connsiteX664" fmla="*/ 1972385 w 7467600"/>
              <a:gd name="connsiteY664" fmla="*/ 2198735 h 6858000"/>
              <a:gd name="connsiteX665" fmla="*/ 2040892 w 7467600"/>
              <a:gd name="connsiteY665" fmla="*/ 2405205 h 6858000"/>
              <a:gd name="connsiteX666" fmla="*/ 2131689 w 7467600"/>
              <a:gd name="connsiteY666" fmla="*/ 1936926 h 6858000"/>
              <a:gd name="connsiteX667" fmla="*/ 2454820 w 7467600"/>
              <a:gd name="connsiteY667" fmla="*/ 1248808 h 6858000"/>
              <a:gd name="connsiteX668" fmla="*/ 2492512 w 7467600"/>
              <a:gd name="connsiteY668" fmla="*/ 1302920 h 6858000"/>
              <a:gd name="connsiteX669" fmla="*/ 2081216 w 7467600"/>
              <a:gd name="connsiteY669" fmla="*/ 2527513 h 6858000"/>
              <a:gd name="connsiteX670" fmla="*/ 2081211 w 7467600"/>
              <a:gd name="connsiteY670" fmla="*/ 2528916 h 6858000"/>
              <a:gd name="connsiteX671" fmla="*/ 2199067 w 7467600"/>
              <a:gd name="connsiteY671" fmla="*/ 2884061 h 6858000"/>
              <a:gd name="connsiteX672" fmla="*/ 3192586 w 7467600"/>
              <a:gd name="connsiteY672" fmla="*/ 3411496 h 6858000"/>
              <a:gd name="connsiteX673" fmla="*/ 3182620 w 7467600"/>
              <a:gd name="connsiteY673" fmla="*/ 3483279 h 6858000"/>
              <a:gd name="connsiteX674" fmla="*/ 2435119 w 7467600"/>
              <a:gd name="connsiteY674" fmla="*/ 3080173 h 6858000"/>
              <a:gd name="connsiteX675" fmla="*/ 2410152 w 7467600"/>
              <a:gd name="connsiteY675" fmla="*/ 3063751 h 6858000"/>
              <a:gd name="connsiteX676" fmla="*/ 2408099 w 7467600"/>
              <a:gd name="connsiteY676" fmla="*/ 3064403 h 6858000"/>
              <a:gd name="connsiteX677" fmla="*/ 2407218 w 7467600"/>
              <a:gd name="connsiteY677" fmla="*/ 3070324 h 6858000"/>
              <a:gd name="connsiteX678" fmla="*/ 2380138 w 7467600"/>
              <a:gd name="connsiteY678" fmla="*/ 3099341 h 6858000"/>
              <a:gd name="connsiteX679" fmla="*/ 1765923 w 7467600"/>
              <a:gd name="connsiteY679" fmla="*/ 3581043 h 6858000"/>
              <a:gd name="connsiteX680" fmla="*/ 1702258 w 7467600"/>
              <a:gd name="connsiteY680" fmla="*/ 3612286 h 6858000"/>
              <a:gd name="connsiteX681" fmla="*/ 1538370 w 7467600"/>
              <a:gd name="connsiteY681" fmla="*/ 3811804 h 6858000"/>
              <a:gd name="connsiteX682" fmla="*/ 542867 w 7467600"/>
              <a:gd name="connsiteY682" fmla="*/ 4944092 h 6858000"/>
              <a:gd name="connsiteX683" fmla="*/ 515800 w 7467600"/>
              <a:gd name="connsiteY683" fmla="*/ 4862180 h 6858000"/>
              <a:gd name="connsiteX684" fmla="*/ 909145 w 7467600"/>
              <a:gd name="connsiteY684" fmla="*/ 4199225 h 6858000"/>
              <a:gd name="connsiteX685" fmla="*/ 1214067 w 7467600"/>
              <a:gd name="connsiteY685" fmla="*/ 3908561 h 6858000"/>
              <a:gd name="connsiteX686" fmla="*/ 640967 w 7467600"/>
              <a:gd name="connsiteY686" fmla="*/ 4105601 h 6858000"/>
              <a:gd name="connsiteX687" fmla="*/ 112563 w 7467600"/>
              <a:gd name="connsiteY687" fmla="*/ 4396952 h 6858000"/>
              <a:gd name="connsiteX688" fmla="*/ 0 w 7467600"/>
              <a:gd name="connsiteY688" fmla="*/ 4466006 h 6858000"/>
              <a:gd name="connsiteX689" fmla="*/ 0 w 7467600"/>
              <a:gd name="connsiteY689" fmla="*/ 4233763 h 6858000"/>
              <a:gd name="connsiteX690" fmla="*/ 36881 w 7467600"/>
              <a:gd name="connsiteY690" fmla="*/ 4200118 h 6858000"/>
              <a:gd name="connsiteX691" fmla="*/ 910534 w 7467600"/>
              <a:gd name="connsiteY691" fmla="*/ 3629753 h 6858000"/>
              <a:gd name="connsiteX692" fmla="*/ 1578717 w 7467600"/>
              <a:gd name="connsiteY692" fmla="*/ 3575982 h 6858000"/>
              <a:gd name="connsiteX693" fmla="*/ 2338780 w 7467600"/>
              <a:gd name="connsiteY693" fmla="*/ 3033725 h 6858000"/>
              <a:gd name="connsiteX694" fmla="*/ 1807991 w 7467600"/>
              <a:gd name="connsiteY694" fmla="*/ 2807184 h 6858000"/>
              <a:gd name="connsiteX695" fmla="*/ 1416358 w 7467600"/>
              <a:gd name="connsiteY695" fmla="*/ 3112571 h 6858000"/>
              <a:gd name="connsiteX696" fmla="*/ 939066 w 7467600"/>
              <a:gd name="connsiteY696" fmla="*/ 3378798 h 6858000"/>
              <a:gd name="connsiteX697" fmla="*/ 115099 w 7467600"/>
              <a:gd name="connsiteY697" fmla="*/ 3607650 h 6858000"/>
              <a:gd name="connsiteX698" fmla="*/ 97284 w 7467600"/>
              <a:gd name="connsiteY698" fmla="*/ 3520393 h 6858000"/>
              <a:gd name="connsiteX699" fmla="*/ 922050 w 7467600"/>
              <a:gd name="connsiteY699" fmla="*/ 3074867 h 6858000"/>
              <a:gd name="connsiteX700" fmla="*/ 1405265 w 7467600"/>
              <a:gd name="connsiteY700" fmla="*/ 3016319 h 6858000"/>
              <a:gd name="connsiteX701" fmla="*/ 1407512 w 7467600"/>
              <a:gd name="connsiteY701" fmla="*/ 3018001 h 6858000"/>
              <a:gd name="connsiteX702" fmla="*/ 1726266 w 7467600"/>
              <a:gd name="connsiteY702" fmla="*/ 2777274 h 6858000"/>
              <a:gd name="connsiteX703" fmla="*/ 625390 w 7467600"/>
              <a:gd name="connsiteY703" fmla="*/ 2514541 h 6858000"/>
              <a:gd name="connsiteX704" fmla="*/ 619799 w 7467600"/>
              <a:gd name="connsiteY704" fmla="*/ 2527180 h 6858000"/>
              <a:gd name="connsiteX705" fmla="*/ 310030 w 7467600"/>
              <a:gd name="connsiteY705" fmla="*/ 2771818 h 6858000"/>
              <a:gd name="connsiteX706" fmla="*/ 173877 w 7467600"/>
              <a:gd name="connsiteY706" fmla="*/ 2937056 h 6858000"/>
              <a:gd name="connsiteX707" fmla="*/ 77889 w 7467600"/>
              <a:gd name="connsiteY707" fmla="*/ 3138440 h 6858000"/>
              <a:gd name="connsiteX708" fmla="*/ 0 w 7467600"/>
              <a:gd name="connsiteY708" fmla="*/ 3271395 h 6858000"/>
              <a:gd name="connsiteX709" fmla="*/ 0 w 7467600"/>
              <a:gd name="connsiteY709" fmla="*/ 3153002 h 6858000"/>
              <a:gd name="connsiteX710" fmla="*/ 2386 w 7467600"/>
              <a:gd name="connsiteY710" fmla="*/ 3149203 h 6858000"/>
              <a:gd name="connsiteX711" fmla="*/ 89753 w 7467600"/>
              <a:gd name="connsiteY711" fmla="*/ 2987702 h 6858000"/>
              <a:gd name="connsiteX712" fmla="*/ 76869 w 7467600"/>
              <a:gd name="connsiteY712" fmla="*/ 3005404 h 6858000"/>
              <a:gd name="connsiteX713" fmla="*/ 32049 w 7467600"/>
              <a:gd name="connsiteY713" fmla="*/ 3065814 h 6858000"/>
              <a:gd name="connsiteX714" fmla="*/ 0 w 7467600"/>
              <a:gd name="connsiteY714" fmla="*/ 3108744 h 6858000"/>
              <a:gd name="connsiteX715" fmla="*/ 0 w 7467600"/>
              <a:gd name="connsiteY715" fmla="*/ 3058059 h 6858000"/>
              <a:gd name="connsiteX716" fmla="*/ 7610 w 7467600"/>
              <a:gd name="connsiteY716" fmla="*/ 3047889 h 6858000"/>
              <a:gd name="connsiteX717" fmla="*/ 52419 w 7467600"/>
              <a:gd name="connsiteY717" fmla="*/ 2987479 h 6858000"/>
              <a:gd name="connsiteX718" fmla="*/ 59142 w 7467600"/>
              <a:gd name="connsiteY718" fmla="*/ 2978488 h 6858000"/>
              <a:gd name="connsiteX719" fmla="*/ 0 w 7467600"/>
              <a:gd name="connsiteY719" fmla="*/ 3015334 h 6858000"/>
              <a:gd name="connsiteX720" fmla="*/ 0 w 7467600"/>
              <a:gd name="connsiteY720" fmla="*/ 2914286 h 6858000"/>
              <a:gd name="connsiteX721" fmla="*/ 36383 w 7467600"/>
              <a:gd name="connsiteY721" fmla="*/ 2901128 h 6858000"/>
              <a:gd name="connsiteX722" fmla="*/ 156329 w 7467600"/>
              <a:gd name="connsiteY722" fmla="*/ 2840533 h 6858000"/>
              <a:gd name="connsiteX723" fmla="*/ 358355 w 7467600"/>
              <a:gd name="connsiteY723" fmla="*/ 2620471 h 6858000"/>
              <a:gd name="connsiteX724" fmla="*/ 510577 w 7467600"/>
              <a:gd name="connsiteY724" fmla="*/ 2501244 h 6858000"/>
              <a:gd name="connsiteX725" fmla="*/ 211967 w 7467600"/>
              <a:gd name="connsiteY725" fmla="*/ 2479171 h 6858000"/>
              <a:gd name="connsiteX726" fmla="*/ 0 w 7467600"/>
              <a:gd name="connsiteY726" fmla="*/ 2476398 h 6858000"/>
              <a:gd name="connsiteX727" fmla="*/ 0 w 7467600"/>
              <a:gd name="connsiteY727" fmla="*/ 2389189 h 6858000"/>
              <a:gd name="connsiteX728" fmla="*/ 103062 w 7467600"/>
              <a:gd name="connsiteY728" fmla="*/ 2389518 h 6858000"/>
              <a:gd name="connsiteX729" fmla="*/ 510734 w 7467600"/>
              <a:gd name="connsiteY729" fmla="*/ 2416201 h 6858000"/>
              <a:gd name="connsiteX730" fmla="*/ 279257 w 7467600"/>
              <a:gd name="connsiteY730" fmla="*/ 2092102 h 6858000"/>
              <a:gd name="connsiteX731" fmla="*/ 65265 w 7467600"/>
              <a:gd name="connsiteY731" fmla="*/ 2006049 h 6858000"/>
              <a:gd name="connsiteX732" fmla="*/ 0 w 7467600"/>
              <a:gd name="connsiteY732" fmla="*/ 1982532 h 6858000"/>
              <a:gd name="connsiteX733" fmla="*/ 0 w 7467600"/>
              <a:gd name="connsiteY733" fmla="*/ 1912789 h 6858000"/>
              <a:gd name="connsiteX734" fmla="*/ 97460 w 7467600"/>
              <a:gd name="connsiteY734" fmla="*/ 1953725 h 6858000"/>
              <a:gd name="connsiteX735" fmla="*/ 221272 w 7467600"/>
              <a:gd name="connsiteY735" fmla="*/ 1980766 h 6858000"/>
              <a:gd name="connsiteX736" fmla="*/ 116765 w 7467600"/>
              <a:gd name="connsiteY736" fmla="*/ 1911033 h 6858000"/>
              <a:gd name="connsiteX737" fmla="*/ 16405 w 7467600"/>
              <a:gd name="connsiteY737" fmla="*/ 1803412 h 6858000"/>
              <a:gd name="connsiteX738" fmla="*/ 0 w 7467600"/>
              <a:gd name="connsiteY738" fmla="*/ 1784777 h 6858000"/>
              <a:gd name="connsiteX739" fmla="*/ 0 w 7467600"/>
              <a:gd name="connsiteY739" fmla="*/ 1740082 h 6858000"/>
              <a:gd name="connsiteX740" fmla="*/ 39394 w 7467600"/>
              <a:gd name="connsiteY740" fmla="*/ 1784856 h 6858000"/>
              <a:gd name="connsiteX741" fmla="*/ 135813 w 7467600"/>
              <a:gd name="connsiteY741" fmla="*/ 1888838 h 6858000"/>
              <a:gd name="connsiteX742" fmla="*/ 242575 w 7467600"/>
              <a:gd name="connsiteY742" fmla="*/ 1958841 h 6858000"/>
              <a:gd name="connsiteX743" fmla="*/ 82197 w 7467600"/>
              <a:gd name="connsiteY743" fmla="*/ 1754826 h 6858000"/>
              <a:gd name="connsiteX744" fmla="*/ 0 w 7467600"/>
              <a:gd name="connsiteY744" fmla="*/ 1679650 h 6858000"/>
              <a:gd name="connsiteX745" fmla="*/ 0 w 7467600"/>
              <a:gd name="connsiteY745" fmla="*/ 1602463 h 6858000"/>
              <a:gd name="connsiteX746" fmla="*/ 84689 w 7467600"/>
              <a:gd name="connsiteY746" fmla="*/ 1677442 h 6858000"/>
              <a:gd name="connsiteX747" fmla="*/ 298437 w 7467600"/>
              <a:gd name="connsiteY747" fmla="*/ 1968019 h 6858000"/>
              <a:gd name="connsiteX748" fmla="*/ 227269 w 7467600"/>
              <a:gd name="connsiteY748" fmla="*/ 1114064 h 6858000"/>
              <a:gd name="connsiteX749" fmla="*/ 248003 w 7467600"/>
              <a:gd name="connsiteY749" fmla="*/ 1089613 h 6858000"/>
              <a:gd name="connsiteX750" fmla="*/ 427020 w 7467600"/>
              <a:gd name="connsiteY750" fmla="*/ 1619803 h 6858000"/>
              <a:gd name="connsiteX751" fmla="*/ 340345 w 7467600"/>
              <a:gd name="connsiteY751" fmla="*/ 2027739 h 6858000"/>
              <a:gd name="connsiteX752" fmla="*/ 360865 w 7467600"/>
              <a:gd name="connsiteY752" fmla="*/ 2044827 h 6858000"/>
              <a:gd name="connsiteX753" fmla="*/ 560414 w 7467600"/>
              <a:gd name="connsiteY753" fmla="*/ 2421457 h 6858000"/>
              <a:gd name="connsiteX754" fmla="*/ 1359703 w 7467600"/>
              <a:gd name="connsiteY754" fmla="*/ 2578554 h 6858000"/>
              <a:gd name="connsiteX755" fmla="*/ 1359422 w 7467600"/>
              <a:gd name="connsiteY755" fmla="*/ 2577994 h 6858000"/>
              <a:gd name="connsiteX756" fmla="*/ 828701 w 7467600"/>
              <a:gd name="connsiteY756" fmla="*/ 1839520 h 6858000"/>
              <a:gd name="connsiteX757" fmla="*/ 494427 w 7467600"/>
              <a:gd name="connsiteY757" fmla="*/ 1092333 h 6858000"/>
              <a:gd name="connsiteX758" fmla="*/ 506322 w 7467600"/>
              <a:gd name="connsiteY758" fmla="*/ 1020997 h 6858000"/>
              <a:gd name="connsiteX759" fmla="*/ 4570198 w 7467600"/>
              <a:gd name="connsiteY759" fmla="*/ 978081 h 6858000"/>
              <a:gd name="connsiteX760" fmla="*/ 4523691 w 7467600"/>
              <a:gd name="connsiteY760" fmla="*/ 1127776 h 6858000"/>
              <a:gd name="connsiteX761" fmla="*/ 4509875 w 7467600"/>
              <a:gd name="connsiteY761" fmla="*/ 1167552 h 6858000"/>
              <a:gd name="connsiteX762" fmla="*/ 4478168 w 7467600"/>
              <a:gd name="connsiteY762" fmla="*/ 1260735 h 6858000"/>
              <a:gd name="connsiteX763" fmla="*/ 4409309 w 7467600"/>
              <a:gd name="connsiteY763" fmla="*/ 1666996 h 6858000"/>
              <a:gd name="connsiteX764" fmla="*/ 4370031 w 7467600"/>
              <a:gd name="connsiteY764" fmla="*/ 1955666 h 6858000"/>
              <a:gd name="connsiteX765" fmla="*/ 4570198 w 7467600"/>
              <a:gd name="connsiteY765" fmla="*/ 978081 h 6858000"/>
              <a:gd name="connsiteX766" fmla="*/ 4557898 w 7467600"/>
              <a:gd name="connsiteY766" fmla="*/ 900011 h 6858000"/>
              <a:gd name="connsiteX767" fmla="*/ 4344840 w 7467600"/>
              <a:gd name="connsiteY767" fmla="*/ 1922038 h 6858000"/>
              <a:gd name="connsiteX768" fmla="*/ 4378710 w 7467600"/>
              <a:gd name="connsiteY768" fmla="*/ 1665516 h 6858000"/>
              <a:gd name="connsiteX769" fmla="*/ 4448798 w 7467600"/>
              <a:gd name="connsiteY769" fmla="*/ 1253024 h 6858000"/>
              <a:gd name="connsiteX770" fmla="*/ 4480315 w 7467600"/>
              <a:gd name="connsiteY770" fmla="*/ 1158454 h 6858000"/>
              <a:gd name="connsiteX771" fmla="*/ 4494133 w 7467600"/>
              <a:gd name="connsiteY771" fmla="*/ 1118676 h 6858000"/>
              <a:gd name="connsiteX772" fmla="*/ 4557898 w 7467600"/>
              <a:gd name="connsiteY772" fmla="*/ 900011 h 6858000"/>
              <a:gd name="connsiteX773" fmla="*/ 5870151 w 7467600"/>
              <a:gd name="connsiteY773" fmla="*/ 898890 h 6858000"/>
              <a:gd name="connsiteX774" fmla="*/ 5861335 w 7467600"/>
              <a:gd name="connsiteY774" fmla="*/ 899177 h 6858000"/>
              <a:gd name="connsiteX775" fmla="*/ 5843702 w 7467600"/>
              <a:gd name="connsiteY775" fmla="*/ 899748 h 6858000"/>
              <a:gd name="connsiteX776" fmla="*/ 5651107 w 7467600"/>
              <a:gd name="connsiteY776" fmla="*/ 920306 h 6858000"/>
              <a:gd name="connsiteX777" fmla="*/ 5459407 w 7467600"/>
              <a:gd name="connsiteY777" fmla="*/ 940975 h 6858000"/>
              <a:gd name="connsiteX778" fmla="*/ 5374846 w 7467600"/>
              <a:gd name="connsiteY778" fmla="*/ 941988 h 6858000"/>
              <a:gd name="connsiteX779" fmla="*/ 5256105 w 7467600"/>
              <a:gd name="connsiteY779" fmla="*/ 945632 h 6858000"/>
              <a:gd name="connsiteX780" fmla="*/ 5107071 w 7467600"/>
              <a:gd name="connsiteY780" fmla="*/ 969720 h 6858000"/>
              <a:gd name="connsiteX781" fmla="*/ 4998681 w 7467600"/>
              <a:gd name="connsiteY781" fmla="*/ 988771 h 6858000"/>
              <a:gd name="connsiteX782" fmla="*/ 5870151 w 7467600"/>
              <a:gd name="connsiteY782" fmla="*/ 898890 h 6858000"/>
              <a:gd name="connsiteX783" fmla="*/ 5504425 w 7467600"/>
              <a:gd name="connsiteY783" fmla="*/ 848067 h 6858000"/>
              <a:gd name="connsiteX784" fmla="*/ 4968849 w 7467600"/>
              <a:gd name="connsiteY784" fmla="*/ 962318 h 6858000"/>
              <a:gd name="connsiteX785" fmla="*/ 5104039 w 7467600"/>
              <a:gd name="connsiteY785" fmla="*/ 940634 h 6858000"/>
              <a:gd name="connsiteX786" fmla="*/ 5256311 w 7467600"/>
              <a:gd name="connsiteY786" fmla="*/ 916490 h 6858000"/>
              <a:gd name="connsiteX787" fmla="*/ 5377381 w 7467600"/>
              <a:gd name="connsiteY787" fmla="*/ 912671 h 6858000"/>
              <a:gd name="connsiteX788" fmla="*/ 5460148 w 7467600"/>
              <a:gd name="connsiteY788" fmla="*/ 911442 h 6858000"/>
              <a:gd name="connsiteX789" fmla="*/ 5648971 w 7467600"/>
              <a:gd name="connsiteY789" fmla="*/ 891331 h 6858000"/>
              <a:gd name="connsiteX790" fmla="*/ 5844807 w 7467600"/>
              <a:gd name="connsiteY790" fmla="*/ 870718 h 6858000"/>
              <a:gd name="connsiteX791" fmla="*/ 5862975 w 7467600"/>
              <a:gd name="connsiteY791" fmla="*/ 869756 h 6858000"/>
              <a:gd name="connsiteX792" fmla="*/ 5920887 w 7467600"/>
              <a:gd name="connsiteY792" fmla="*/ 865929 h 6858000"/>
              <a:gd name="connsiteX793" fmla="*/ 5504425 w 7467600"/>
              <a:gd name="connsiteY793" fmla="*/ 848067 h 6858000"/>
              <a:gd name="connsiteX794" fmla="*/ 3607114 w 7467600"/>
              <a:gd name="connsiteY794" fmla="*/ 467441 h 6858000"/>
              <a:gd name="connsiteX795" fmla="*/ 3296242 w 7467600"/>
              <a:gd name="connsiteY795" fmla="*/ 807991 h 6858000"/>
              <a:gd name="connsiteX796" fmla="*/ 3174674 w 7467600"/>
              <a:gd name="connsiteY796" fmla="*/ 919759 h 6858000"/>
              <a:gd name="connsiteX797" fmla="*/ 3042978 w 7467600"/>
              <a:gd name="connsiteY797" fmla="*/ 1054894 h 6858000"/>
              <a:gd name="connsiteX798" fmla="*/ 2968914 w 7467600"/>
              <a:gd name="connsiteY798" fmla="*/ 1133756 h 6858000"/>
              <a:gd name="connsiteX799" fmla="*/ 3103823 w 7467600"/>
              <a:gd name="connsiteY799" fmla="*/ 1026814 h 6858000"/>
              <a:gd name="connsiteX800" fmla="*/ 3607114 w 7467600"/>
              <a:gd name="connsiteY800" fmla="*/ 467441 h 6858000"/>
              <a:gd name="connsiteX801" fmla="*/ 3744487 w 7467600"/>
              <a:gd name="connsiteY801" fmla="*/ 383136 h 6858000"/>
              <a:gd name="connsiteX802" fmla="*/ 3970213 w 7467600"/>
              <a:gd name="connsiteY802" fmla="*/ 995559 h 6858000"/>
              <a:gd name="connsiteX803" fmla="*/ 3744487 w 7467600"/>
              <a:gd name="connsiteY803" fmla="*/ 383136 h 6858000"/>
              <a:gd name="connsiteX804" fmla="*/ 3624562 w 7467600"/>
              <a:gd name="connsiteY804" fmla="*/ 367041 h 6858000"/>
              <a:gd name="connsiteX805" fmla="*/ 3489712 w 7467600"/>
              <a:gd name="connsiteY805" fmla="*/ 485386 h 6858000"/>
              <a:gd name="connsiteX806" fmla="*/ 3182994 w 7467600"/>
              <a:gd name="connsiteY806" fmla="*/ 828265 h 6858000"/>
              <a:gd name="connsiteX807" fmla="*/ 2892114 w 7467600"/>
              <a:gd name="connsiteY807" fmla="*/ 1172635 h 6858000"/>
              <a:gd name="connsiteX808" fmla="*/ 3021459 w 7467600"/>
              <a:gd name="connsiteY808" fmla="*/ 1035385 h 6858000"/>
              <a:gd name="connsiteX809" fmla="*/ 3153873 w 7467600"/>
              <a:gd name="connsiteY809" fmla="*/ 898971 h 6858000"/>
              <a:gd name="connsiteX810" fmla="*/ 3276511 w 7467600"/>
              <a:gd name="connsiteY810" fmla="*/ 786423 h 6858000"/>
              <a:gd name="connsiteX811" fmla="*/ 3584154 w 7467600"/>
              <a:gd name="connsiteY811" fmla="*/ 448218 h 6858000"/>
              <a:gd name="connsiteX812" fmla="*/ 3624562 w 7467600"/>
              <a:gd name="connsiteY812" fmla="*/ 367041 h 6858000"/>
              <a:gd name="connsiteX813" fmla="*/ 3766672 w 7467600"/>
              <a:gd name="connsiteY813" fmla="*/ 359429 h 6858000"/>
              <a:gd name="connsiteX814" fmla="*/ 3996338 w 7467600"/>
              <a:gd name="connsiteY814" fmla="*/ 968237 h 6858000"/>
              <a:gd name="connsiteX815" fmla="*/ 3766672 w 7467600"/>
              <a:gd name="connsiteY815" fmla="*/ 359429 h 6858000"/>
              <a:gd name="connsiteX816" fmla="*/ 5805386 w 7467600"/>
              <a:gd name="connsiteY816" fmla="*/ 239240 h 6858000"/>
              <a:gd name="connsiteX817" fmla="*/ 5736947 w 7467600"/>
              <a:gd name="connsiteY817" fmla="*/ 261367 h 6858000"/>
              <a:gd name="connsiteX818" fmla="*/ 5427012 w 7467600"/>
              <a:gd name="connsiteY818" fmla="*/ 311272 h 6858000"/>
              <a:gd name="connsiteX819" fmla="*/ 5147818 w 7467600"/>
              <a:gd name="connsiteY819" fmla="*/ 322112 h 6858000"/>
              <a:gd name="connsiteX820" fmla="*/ 5060854 w 7467600"/>
              <a:gd name="connsiteY820" fmla="*/ 311882 h 6858000"/>
              <a:gd name="connsiteX821" fmla="*/ 4945989 w 7467600"/>
              <a:gd name="connsiteY821" fmla="*/ 300516 h 6858000"/>
              <a:gd name="connsiteX822" fmla="*/ 5410479 w 7467600"/>
              <a:gd name="connsiteY822" fmla="*/ 348434 h 6858000"/>
              <a:gd name="connsiteX823" fmla="*/ 5805386 w 7467600"/>
              <a:gd name="connsiteY823" fmla="*/ 239240 h 6858000"/>
              <a:gd name="connsiteX824" fmla="*/ 5905192 w 7467600"/>
              <a:gd name="connsiteY824" fmla="*/ 163079 h 6858000"/>
              <a:gd name="connsiteX825" fmla="*/ 5865655 w 7467600"/>
              <a:gd name="connsiteY825" fmla="*/ 171901 h 6858000"/>
              <a:gd name="connsiteX826" fmla="*/ 5259740 w 7467600"/>
              <a:gd name="connsiteY826" fmla="*/ 257013 h 6858000"/>
              <a:gd name="connsiteX827" fmla="*/ 5208466 w 7467600"/>
              <a:gd name="connsiteY827" fmla="*/ 257550 h 6858000"/>
              <a:gd name="connsiteX828" fmla="*/ 4980204 w 7467600"/>
              <a:gd name="connsiteY828" fmla="*/ 271903 h 6858000"/>
              <a:gd name="connsiteX829" fmla="*/ 5068068 w 7467600"/>
              <a:gd name="connsiteY829" fmla="*/ 282244 h 6858000"/>
              <a:gd name="connsiteX830" fmla="*/ 5153231 w 7467600"/>
              <a:gd name="connsiteY830" fmla="*/ 292240 h 6858000"/>
              <a:gd name="connsiteX831" fmla="*/ 5426491 w 7467600"/>
              <a:gd name="connsiteY831" fmla="*/ 281128 h 6858000"/>
              <a:gd name="connsiteX832" fmla="*/ 5731212 w 7467600"/>
              <a:gd name="connsiteY832" fmla="*/ 231951 h 6858000"/>
              <a:gd name="connsiteX833" fmla="*/ 5905192 w 7467600"/>
              <a:gd name="connsiteY833" fmla="*/ 163079 h 6858000"/>
              <a:gd name="connsiteX834" fmla="*/ 5944437 w 7467600"/>
              <a:gd name="connsiteY834" fmla="*/ 113829 h 6858000"/>
              <a:gd name="connsiteX835" fmla="*/ 5825032 w 7467600"/>
              <a:gd name="connsiteY835" fmla="*/ 146405 h 6858000"/>
              <a:gd name="connsiteX836" fmla="*/ 4955599 w 7467600"/>
              <a:gd name="connsiteY836" fmla="*/ 247008 h 6858000"/>
              <a:gd name="connsiteX837" fmla="*/ 5210104 w 7467600"/>
              <a:gd name="connsiteY837" fmla="*/ 228123 h 6858000"/>
              <a:gd name="connsiteX838" fmla="*/ 5261015 w 7467600"/>
              <a:gd name="connsiteY838" fmla="*/ 227087 h 6858000"/>
              <a:gd name="connsiteX839" fmla="*/ 5861181 w 7467600"/>
              <a:gd name="connsiteY839" fmla="*/ 143093 h 6858000"/>
              <a:gd name="connsiteX840" fmla="*/ 5961252 w 7467600"/>
              <a:gd name="connsiteY840" fmla="*/ 114820 h 6858000"/>
              <a:gd name="connsiteX841" fmla="*/ 5944437 w 7467600"/>
              <a:gd name="connsiteY841" fmla="*/ 113829 h 6858000"/>
              <a:gd name="connsiteX842" fmla="*/ 3882765 w 7467600"/>
              <a:gd name="connsiteY842" fmla="*/ 0 h 6858000"/>
              <a:gd name="connsiteX843" fmla="*/ 3995099 w 7467600"/>
              <a:gd name="connsiteY843" fmla="*/ 0 h 6858000"/>
              <a:gd name="connsiteX844" fmla="*/ 4163818 w 7467600"/>
              <a:gd name="connsiteY844" fmla="*/ 234104 h 6858000"/>
              <a:gd name="connsiteX845" fmla="*/ 4172099 w 7467600"/>
              <a:gd name="connsiteY845" fmla="*/ 234207 h 6858000"/>
              <a:gd name="connsiteX846" fmla="*/ 4784282 w 7467600"/>
              <a:gd name="connsiteY846" fmla="*/ 276561 h 6858000"/>
              <a:gd name="connsiteX847" fmla="*/ 4801687 w 7467600"/>
              <a:gd name="connsiteY847" fmla="*/ 267764 h 6858000"/>
              <a:gd name="connsiteX848" fmla="*/ 6082788 w 7467600"/>
              <a:gd name="connsiteY848" fmla="*/ 64119 h 6858000"/>
              <a:gd name="connsiteX849" fmla="*/ 6099442 w 7467600"/>
              <a:gd name="connsiteY849" fmla="*/ 82568 h 6858000"/>
              <a:gd name="connsiteX850" fmla="*/ 4804137 w 7467600"/>
              <a:gd name="connsiteY850" fmla="*/ 320931 h 6858000"/>
              <a:gd name="connsiteX851" fmla="*/ 4227047 w 7467600"/>
              <a:gd name="connsiteY851" fmla="*/ 313415 h 6858000"/>
              <a:gd name="connsiteX852" fmla="*/ 4346041 w 7467600"/>
              <a:gd name="connsiteY852" fmla="*/ 456086 h 6858000"/>
              <a:gd name="connsiteX853" fmla="*/ 4870967 w 7467600"/>
              <a:gd name="connsiteY853" fmla="*/ 963061 h 6858000"/>
              <a:gd name="connsiteX854" fmla="*/ 4889647 w 7467600"/>
              <a:gd name="connsiteY854" fmla="*/ 957147 h 6858000"/>
              <a:gd name="connsiteX855" fmla="*/ 5422504 w 7467600"/>
              <a:gd name="connsiteY855" fmla="*/ 805191 h 6858000"/>
              <a:gd name="connsiteX856" fmla="*/ 6087656 w 7467600"/>
              <a:gd name="connsiteY856" fmla="*/ 826703 h 6858000"/>
              <a:gd name="connsiteX857" fmla="*/ 6058717 w 7467600"/>
              <a:gd name="connsiteY857" fmla="*/ 865992 h 6858000"/>
              <a:gd name="connsiteX858" fmla="*/ 4974153 w 7467600"/>
              <a:gd name="connsiteY858" fmla="*/ 1045456 h 6858000"/>
              <a:gd name="connsiteX859" fmla="*/ 5627835 w 7467600"/>
              <a:gd name="connsiteY859" fmla="*/ 1472077 h 6858000"/>
              <a:gd name="connsiteX860" fmla="*/ 5629817 w 7467600"/>
              <a:gd name="connsiteY860" fmla="*/ 1471412 h 6858000"/>
              <a:gd name="connsiteX861" fmla="*/ 5634124 w 7467600"/>
              <a:gd name="connsiteY861" fmla="*/ 1470572 h 6858000"/>
              <a:gd name="connsiteX862" fmla="*/ 5755832 w 7467600"/>
              <a:gd name="connsiteY862" fmla="*/ 1383886 h 6858000"/>
              <a:gd name="connsiteX863" fmla="*/ 6014186 w 7467600"/>
              <a:gd name="connsiteY863" fmla="*/ 1279799 h 6858000"/>
              <a:gd name="connsiteX864" fmla="*/ 6901619 w 7467600"/>
              <a:gd name="connsiteY864" fmla="*/ 1047874 h 6858000"/>
              <a:gd name="connsiteX865" fmla="*/ 6931566 w 7467600"/>
              <a:gd name="connsiteY865" fmla="*/ 1062034 h 6858000"/>
              <a:gd name="connsiteX866" fmla="*/ 5790982 w 7467600"/>
              <a:gd name="connsiteY866" fmla="*/ 1561380 h 6858000"/>
              <a:gd name="connsiteX867" fmla="*/ 6188971 w 7467600"/>
              <a:gd name="connsiteY867" fmla="*/ 1755168 h 6858000"/>
              <a:gd name="connsiteX868" fmla="*/ 6202446 w 7467600"/>
              <a:gd name="connsiteY868" fmla="*/ 1752268 h 6858000"/>
              <a:gd name="connsiteX869" fmla="*/ 7179560 w 7467600"/>
              <a:gd name="connsiteY869" fmla="*/ 1467551 h 6858000"/>
              <a:gd name="connsiteX870" fmla="*/ 7158730 w 7467600"/>
              <a:gd name="connsiteY870" fmla="*/ 1507835 h 6858000"/>
              <a:gd name="connsiteX871" fmla="*/ 6326959 w 7467600"/>
              <a:gd name="connsiteY871" fmla="*/ 1817686 h 6858000"/>
              <a:gd name="connsiteX872" fmla="*/ 6537433 w 7467600"/>
              <a:gd name="connsiteY872" fmla="*/ 1907790 h 6858000"/>
              <a:gd name="connsiteX873" fmla="*/ 6550221 w 7467600"/>
              <a:gd name="connsiteY873" fmla="*/ 1910729 h 6858000"/>
              <a:gd name="connsiteX874" fmla="*/ 6964438 w 7467600"/>
              <a:gd name="connsiteY874" fmla="*/ 2209505 h 6858000"/>
              <a:gd name="connsiteX875" fmla="*/ 7367862 w 7467600"/>
              <a:gd name="connsiteY875" fmla="*/ 2806833 h 6858000"/>
              <a:gd name="connsiteX876" fmla="*/ 7364329 w 7467600"/>
              <a:gd name="connsiteY876" fmla="*/ 2826907 h 6858000"/>
              <a:gd name="connsiteX877" fmla="*/ 7290545 w 7467600"/>
              <a:gd name="connsiteY877" fmla="*/ 2850663 h 6858000"/>
              <a:gd name="connsiteX878" fmla="*/ 6472036 w 7467600"/>
              <a:gd name="connsiteY878" fmla="*/ 1959003 h 6858000"/>
              <a:gd name="connsiteX879" fmla="*/ 5792897 w 7467600"/>
              <a:gd name="connsiteY879" fmla="*/ 1647747 h 6858000"/>
              <a:gd name="connsiteX880" fmla="*/ 5842751 w 7467600"/>
              <a:gd name="connsiteY880" fmla="*/ 1816112 h 6858000"/>
              <a:gd name="connsiteX881" fmla="*/ 5847424 w 7467600"/>
              <a:gd name="connsiteY881" fmla="*/ 1815776 h 6858000"/>
              <a:gd name="connsiteX882" fmla="*/ 6399821 w 7467600"/>
              <a:gd name="connsiteY882" fmla="*/ 2344799 h 6858000"/>
              <a:gd name="connsiteX883" fmla="*/ 6323232 w 7467600"/>
              <a:gd name="connsiteY883" fmla="*/ 2389634 h 6858000"/>
              <a:gd name="connsiteX884" fmla="*/ 5942958 w 7467600"/>
              <a:gd name="connsiteY884" fmla="*/ 2077708 h 6858000"/>
              <a:gd name="connsiteX885" fmla="*/ 5921559 w 7467600"/>
              <a:gd name="connsiteY885" fmla="*/ 2378596 h 6858000"/>
              <a:gd name="connsiteX886" fmla="*/ 5817651 w 7467600"/>
              <a:gd name="connsiteY886" fmla="*/ 3023919 h 6858000"/>
              <a:gd name="connsiteX887" fmla="*/ 5729634 w 7467600"/>
              <a:gd name="connsiteY887" fmla="*/ 3051849 h 6858000"/>
              <a:gd name="connsiteX888" fmla="*/ 5611018 w 7467600"/>
              <a:gd name="connsiteY888" fmla="*/ 2316769 h 6858000"/>
              <a:gd name="connsiteX889" fmla="*/ 5687608 w 7467600"/>
              <a:gd name="connsiteY889" fmla="*/ 2039972 h 6858000"/>
              <a:gd name="connsiteX890" fmla="*/ 5657554 w 7467600"/>
              <a:gd name="connsiteY890" fmla="*/ 1576445 h 6858000"/>
              <a:gd name="connsiteX891" fmla="*/ 5150475 w 7467600"/>
              <a:gd name="connsiteY891" fmla="*/ 1274012 h 6858000"/>
              <a:gd name="connsiteX892" fmla="*/ 5349142 w 7467600"/>
              <a:gd name="connsiteY892" fmla="*/ 2204405 h 6858000"/>
              <a:gd name="connsiteX893" fmla="*/ 5262214 w 7467600"/>
              <a:gd name="connsiteY893" fmla="*/ 2233836 h 6858000"/>
              <a:gd name="connsiteX894" fmla="*/ 4981539 w 7467600"/>
              <a:gd name="connsiteY894" fmla="*/ 1542201 h 6858000"/>
              <a:gd name="connsiteX895" fmla="*/ 4958461 w 7467600"/>
              <a:gd name="connsiteY895" fmla="*/ 1136957 h 6858000"/>
              <a:gd name="connsiteX896" fmla="*/ 4655015 w 7467600"/>
              <a:gd name="connsiteY896" fmla="*/ 891426 h 6858000"/>
              <a:gd name="connsiteX897" fmla="*/ 4348002 w 7467600"/>
              <a:gd name="connsiteY897" fmla="*/ 2205895 h 6858000"/>
              <a:gd name="connsiteX898" fmla="*/ 4262250 w 7467600"/>
              <a:gd name="connsiteY898" fmla="*/ 2219972 h 6858000"/>
              <a:gd name="connsiteX899" fmla="*/ 4550611 w 7467600"/>
              <a:gd name="connsiteY899" fmla="*/ 817540 h 6858000"/>
              <a:gd name="connsiteX900" fmla="*/ 4564418 w 7467600"/>
              <a:gd name="connsiteY900" fmla="*/ 808293 h 6858000"/>
              <a:gd name="connsiteX901" fmla="*/ 4266388 w 7467600"/>
              <a:gd name="connsiteY901" fmla="*/ 500083 h 6858000"/>
              <a:gd name="connsiteX902" fmla="*/ 4032842 w 7467600"/>
              <a:gd name="connsiteY902" fmla="*/ 211809 h 6858000"/>
              <a:gd name="connsiteX903" fmla="*/ 3882765 w 7467600"/>
              <a:gd name="connsiteY903" fmla="*/ 0 h 6858000"/>
              <a:gd name="connsiteX904" fmla="*/ 3721337 w 7467600"/>
              <a:gd name="connsiteY904" fmla="*/ 0 h 6858000"/>
              <a:gd name="connsiteX905" fmla="*/ 3797544 w 7467600"/>
              <a:gd name="connsiteY905" fmla="*/ 0 h 6858000"/>
              <a:gd name="connsiteX906" fmla="*/ 3775734 w 7467600"/>
              <a:gd name="connsiteY906" fmla="*/ 95131 h 6858000"/>
              <a:gd name="connsiteX907" fmla="*/ 3724807 w 7467600"/>
              <a:gd name="connsiteY907" fmla="*/ 272257 h 6858000"/>
              <a:gd name="connsiteX908" fmla="*/ 3726844 w 7467600"/>
              <a:gd name="connsiteY908" fmla="*/ 282988 h 6858000"/>
              <a:gd name="connsiteX909" fmla="*/ 3742664 w 7467600"/>
              <a:gd name="connsiteY909" fmla="*/ 279918 h 6858000"/>
              <a:gd name="connsiteX910" fmla="*/ 4103910 w 7467600"/>
              <a:gd name="connsiteY910" fmla="*/ 1161917 h 6858000"/>
              <a:gd name="connsiteX911" fmla="*/ 4020269 w 7467600"/>
              <a:gd name="connsiteY911" fmla="*/ 1200406 h 6858000"/>
              <a:gd name="connsiteX912" fmla="*/ 3674882 w 7467600"/>
              <a:gd name="connsiteY912" fmla="*/ 488524 h 6858000"/>
              <a:gd name="connsiteX913" fmla="*/ 3132682 w 7467600"/>
              <a:gd name="connsiteY913" fmla="*/ 1072284 h 6858000"/>
              <a:gd name="connsiteX914" fmla="*/ 2716346 w 7467600"/>
              <a:gd name="connsiteY914" fmla="*/ 1276376 h 6858000"/>
              <a:gd name="connsiteX915" fmla="*/ 2716772 w 7467600"/>
              <a:gd name="connsiteY915" fmla="*/ 1255462 h 6858000"/>
              <a:gd name="connsiteX916" fmla="*/ 3471096 w 7467600"/>
              <a:gd name="connsiteY916" fmla="*/ 437072 h 6858000"/>
              <a:gd name="connsiteX917" fmla="*/ 3639057 w 7467600"/>
              <a:gd name="connsiteY917" fmla="*/ 286334 h 6858000"/>
              <a:gd name="connsiteX918" fmla="*/ 3640309 w 7467600"/>
              <a:gd name="connsiteY918" fmla="*/ 284664 h 6858000"/>
              <a:gd name="connsiteX919" fmla="*/ 3646022 w 7467600"/>
              <a:gd name="connsiteY919" fmla="*/ 276711 h 6858000"/>
              <a:gd name="connsiteX920" fmla="*/ 3707943 w 7467600"/>
              <a:gd name="connsiteY920" fmla="*/ 65958 h 6858000"/>
              <a:gd name="connsiteX921" fmla="*/ 3721337 w 7467600"/>
              <a:gd name="connsiteY921" fmla="*/ 0 h 6858000"/>
              <a:gd name="connsiteX922" fmla="*/ 2867960 w 7467600"/>
              <a:gd name="connsiteY922" fmla="*/ 0 h 6858000"/>
              <a:gd name="connsiteX923" fmla="*/ 2926351 w 7467600"/>
              <a:gd name="connsiteY923" fmla="*/ 0 h 6858000"/>
              <a:gd name="connsiteX924" fmla="*/ 2902823 w 7467600"/>
              <a:gd name="connsiteY924" fmla="*/ 262929 h 6858000"/>
              <a:gd name="connsiteX925" fmla="*/ 2940663 w 7467600"/>
              <a:gd name="connsiteY925" fmla="*/ 140884 h 6858000"/>
              <a:gd name="connsiteX926" fmla="*/ 2947039 w 7467600"/>
              <a:gd name="connsiteY926" fmla="*/ 122524 h 6858000"/>
              <a:gd name="connsiteX927" fmla="*/ 2984316 w 7467600"/>
              <a:gd name="connsiteY927" fmla="*/ 0 h 6858000"/>
              <a:gd name="connsiteX928" fmla="*/ 3016114 w 7467600"/>
              <a:gd name="connsiteY928" fmla="*/ 0 h 6858000"/>
              <a:gd name="connsiteX929" fmla="*/ 2979949 w 7467600"/>
              <a:gd name="connsiteY929" fmla="*/ 119274 h 6858000"/>
              <a:gd name="connsiteX930" fmla="*/ 3023879 w 7467600"/>
              <a:gd name="connsiteY930" fmla="*/ 0 h 6858000"/>
              <a:gd name="connsiteX931" fmla="*/ 3105400 w 7467600"/>
              <a:gd name="connsiteY931" fmla="*/ 0 h 6858000"/>
              <a:gd name="connsiteX932" fmla="*/ 3094669 w 7467600"/>
              <a:gd name="connsiteY932" fmla="*/ 30308 h 6858000"/>
              <a:gd name="connsiteX933" fmla="*/ 2901945 w 7467600"/>
              <a:gd name="connsiteY933" fmla="*/ 466538 h 6858000"/>
              <a:gd name="connsiteX934" fmla="*/ 2815209 w 7467600"/>
              <a:gd name="connsiteY934" fmla="*/ 497361 h 6858000"/>
              <a:gd name="connsiteX935" fmla="*/ 2844845 w 7467600"/>
              <a:gd name="connsiteY935" fmla="*/ 127638 h 6858000"/>
              <a:gd name="connsiteX936" fmla="*/ 2867960 w 7467600"/>
              <a:gd name="connsiteY936" fmla="*/ 0 h 6858000"/>
              <a:gd name="connsiteX937" fmla="*/ 1057230 w 7467600"/>
              <a:gd name="connsiteY937" fmla="*/ 0 h 6858000"/>
              <a:gd name="connsiteX938" fmla="*/ 1111003 w 7467600"/>
              <a:gd name="connsiteY938" fmla="*/ 0 h 6858000"/>
              <a:gd name="connsiteX939" fmla="*/ 1125553 w 7467600"/>
              <a:gd name="connsiteY939" fmla="*/ 52588 h 6858000"/>
              <a:gd name="connsiteX940" fmla="*/ 1304276 w 7467600"/>
              <a:gd name="connsiteY940" fmla="*/ 476275 h 6858000"/>
              <a:gd name="connsiteX941" fmla="*/ 1492066 w 7467600"/>
              <a:gd name="connsiteY941" fmla="*/ 886333 h 6858000"/>
              <a:gd name="connsiteX942" fmla="*/ 1423698 w 7467600"/>
              <a:gd name="connsiteY942" fmla="*/ 710817 h 6858000"/>
              <a:gd name="connsiteX943" fmla="*/ 1357609 w 7467600"/>
              <a:gd name="connsiteY943" fmla="*/ 532892 h 6858000"/>
              <a:gd name="connsiteX944" fmla="*/ 1309550 w 7467600"/>
              <a:gd name="connsiteY944" fmla="*/ 374031 h 6858000"/>
              <a:gd name="connsiteX945" fmla="*/ 1193673 w 7467600"/>
              <a:gd name="connsiteY945" fmla="*/ 49533 h 6858000"/>
              <a:gd name="connsiteX946" fmla="*/ 1164391 w 7467600"/>
              <a:gd name="connsiteY946" fmla="*/ 0 h 6858000"/>
              <a:gd name="connsiteX947" fmla="*/ 1200666 w 7467600"/>
              <a:gd name="connsiteY947" fmla="*/ 0 h 6858000"/>
              <a:gd name="connsiteX948" fmla="*/ 1223408 w 7467600"/>
              <a:gd name="connsiteY948" fmla="*/ 38996 h 6858000"/>
              <a:gd name="connsiteX949" fmla="*/ 1339635 w 7467600"/>
              <a:gd name="connsiteY949" fmla="*/ 365517 h 6858000"/>
              <a:gd name="connsiteX950" fmla="*/ 1387469 w 7467600"/>
              <a:gd name="connsiteY950" fmla="*/ 523079 h 6858000"/>
              <a:gd name="connsiteX951" fmla="*/ 1452685 w 7467600"/>
              <a:gd name="connsiteY951" fmla="*/ 699806 h 6858000"/>
              <a:gd name="connsiteX952" fmla="*/ 1492092 w 7467600"/>
              <a:gd name="connsiteY952" fmla="*/ 800424 h 6858000"/>
              <a:gd name="connsiteX953" fmla="*/ 1455302 w 7467600"/>
              <a:gd name="connsiteY953" fmla="*/ 632913 h 6858000"/>
              <a:gd name="connsiteX954" fmla="*/ 1222336 w 7467600"/>
              <a:gd name="connsiteY954" fmla="*/ 9480 h 6858000"/>
              <a:gd name="connsiteX955" fmla="*/ 1214634 w 7467600"/>
              <a:gd name="connsiteY955" fmla="*/ 0 h 6858000"/>
              <a:gd name="connsiteX956" fmla="*/ 1289827 w 7467600"/>
              <a:gd name="connsiteY956" fmla="*/ 0 h 6858000"/>
              <a:gd name="connsiteX957" fmla="*/ 1321076 w 7467600"/>
              <a:gd name="connsiteY957" fmla="*/ 59722 h 6858000"/>
              <a:gd name="connsiteX958" fmla="*/ 1512579 w 7467600"/>
              <a:gd name="connsiteY958" fmla="*/ 626441 h 6858000"/>
              <a:gd name="connsiteX959" fmla="*/ 1506076 w 7467600"/>
              <a:gd name="connsiteY959" fmla="*/ 1089289 h 6858000"/>
              <a:gd name="connsiteX960" fmla="*/ 1486346 w 7467600"/>
              <a:gd name="connsiteY960" fmla="*/ 1079919 h 6858000"/>
              <a:gd name="connsiteX961" fmla="*/ 1070511 w 7467600"/>
              <a:gd name="connsiteY961" fmla="*/ 48609 h 6858000"/>
              <a:gd name="connsiteX962" fmla="*/ 1057230 w 7467600"/>
              <a:gd name="connsiteY962" fmla="*/ 0 h 6858000"/>
              <a:gd name="connsiteX963" fmla="*/ 43151 w 7467600"/>
              <a:gd name="connsiteY963" fmla="*/ 0 h 6858000"/>
              <a:gd name="connsiteX964" fmla="*/ 95283 w 7467600"/>
              <a:gd name="connsiteY964" fmla="*/ 0 h 6858000"/>
              <a:gd name="connsiteX965" fmla="*/ 300708 w 7467600"/>
              <a:gd name="connsiteY965" fmla="*/ 154571 h 6858000"/>
              <a:gd name="connsiteX966" fmla="*/ 530414 w 7467600"/>
              <a:gd name="connsiteY966" fmla="*/ 354673 h 6858000"/>
              <a:gd name="connsiteX967" fmla="*/ 333785 w 7467600"/>
              <a:gd name="connsiteY967" fmla="*/ 161564 h 6858000"/>
              <a:gd name="connsiteX968" fmla="*/ 147005 w 7467600"/>
              <a:gd name="connsiteY968" fmla="*/ 0 h 6858000"/>
              <a:gd name="connsiteX969" fmla="*/ 272509 w 7467600"/>
              <a:gd name="connsiteY969" fmla="*/ 0 h 6858000"/>
              <a:gd name="connsiteX970" fmla="*/ 326276 w 7467600"/>
              <a:gd name="connsiteY970" fmla="*/ 45847 h 6858000"/>
              <a:gd name="connsiteX971" fmla="*/ 823759 w 7467600"/>
              <a:gd name="connsiteY971" fmla="*/ 574145 h 6858000"/>
              <a:gd name="connsiteX972" fmla="*/ 811254 w 7467600"/>
              <a:gd name="connsiteY972" fmla="*/ 665546 h 6858000"/>
              <a:gd name="connsiteX973" fmla="*/ 154042 w 7467600"/>
              <a:gd name="connsiteY973" fmla="*/ 261522 h 6858000"/>
              <a:gd name="connsiteX974" fmla="*/ 13550 w 7467600"/>
              <a:gd name="connsiteY974" fmla="*/ 158423 h 6858000"/>
              <a:gd name="connsiteX975" fmla="*/ 0 w 7467600"/>
              <a:gd name="connsiteY975" fmla="*/ 146618 h 6858000"/>
              <a:gd name="connsiteX976" fmla="*/ 0 w 7467600"/>
              <a:gd name="connsiteY976" fmla="*/ 59161 h 6858000"/>
              <a:gd name="connsiteX977" fmla="*/ 45427 w 7467600"/>
              <a:gd name="connsiteY977" fmla="*/ 101078 h 6858000"/>
              <a:gd name="connsiteX978" fmla="*/ 630103 w 7467600"/>
              <a:gd name="connsiteY978" fmla="*/ 485885 h 6858000"/>
              <a:gd name="connsiteX979" fmla="*/ 532040 w 7467600"/>
              <a:gd name="connsiteY979" fmla="*/ 399359 h 6858000"/>
              <a:gd name="connsiteX980" fmla="*/ 517618 w 7467600"/>
              <a:gd name="connsiteY980" fmla="*/ 385726 h 6858000"/>
              <a:gd name="connsiteX981" fmla="*/ 285074 w 7467600"/>
              <a:gd name="connsiteY981" fmla="*/ 182755 h 6858000"/>
              <a:gd name="connsiteX982" fmla="*/ 43151 w 7467600"/>
              <a:gd name="connsiteY98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1456157 w 7467600"/>
              <a:gd name="connsiteY103" fmla="*/ 5371404 h 6858000"/>
              <a:gd name="connsiteX104" fmla="*/ 1244432 w 7467600"/>
              <a:gd name="connsiteY104" fmla="*/ 5385601 h 6858000"/>
              <a:gd name="connsiteX105" fmla="*/ 973990 w 7467600"/>
              <a:gd name="connsiteY105" fmla="*/ 5424940 h 6858000"/>
              <a:gd name="connsiteX106" fmla="*/ 1103809 w 7467600"/>
              <a:gd name="connsiteY106" fmla="*/ 5433720 h 6858000"/>
              <a:gd name="connsiteX107" fmla="*/ 1123454 w 7467600"/>
              <a:gd name="connsiteY107" fmla="*/ 5435727 h 6858000"/>
              <a:gd name="connsiteX108" fmla="*/ 1737017 w 7467600"/>
              <a:gd name="connsiteY108" fmla="*/ 5452183 h 6858000"/>
              <a:gd name="connsiteX109" fmla="*/ 1824397 w 7467600"/>
              <a:gd name="connsiteY109" fmla="*/ 5447757 h 6858000"/>
              <a:gd name="connsiteX110" fmla="*/ 2070059 w 7467600"/>
              <a:gd name="connsiteY110" fmla="*/ 5441660 h 6858000"/>
              <a:gd name="connsiteX111" fmla="*/ 1456157 w 7467600"/>
              <a:gd name="connsiteY111" fmla="*/ 5371404 h 6858000"/>
              <a:gd name="connsiteX112" fmla="*/ 4988186 w 7467600"/>
              <a:gd name="connsiteY112" fmla="*/ 5216467 h 6858000"/>
              <a:gd name="connsiteX113" fmla="*/ 4777334 w 7467600"/>
              <a:gd name="connsiteY113" fmla="*/ 5406072 h 6858000"/>
              <a:gd name="connsiteX114" fmla="*/ 4718341 w 7467600"/>
              <a:gd name="connsiteY114" fmla="*/ 5468043 h 6858000"/>
              <a:gd name="connsiteX115" fmla="*/ 4604655 w 7467600"/>
              <a:gd name="connsiteY115" fmla="*/ 5583434 h 6858000"/>
              <a:gd name="connsiteX116" fmla="*/ 4565074 w 7467600"/>
              <a:gd name="connsiteY116" fmla="*/ 5618550 h 6858000"/>
              <a:gd name="connsiteX117" fmla="*/ 4988186 w 7467600"/>
              <a:gd name="connsiteY117" fmla="*/ 5216467 h 6858000"/>
              <a:gd name="connsiteX118" fmla="*/ 4978032 w 7467600"/>
              <a:gd name="connsiteY118" fmla="*/ 5183809 h 6858000"/>
              <a:gd name="connsiteX119" fmla="*/ 4463413 w 7467600"/>
              <a:gd name="connsiteY119" fmla="*/ 5615162 h 6858000"/>
              <a:gd name="connsiteX120" fmla="*/ 4358134 w 7467600"/>
              <a:gd name="connsiteY120" fmla="*/ 5742791 h 6858000"/>
              <a:gd name="connsiteX121" fmla="*/ 4376219 w 7467600"/>
              <a:gd name="connsiteY121" fmla="*/ 5729027 h 6858000"/>
              <a:gd name="connsiteX122" fmla="*/ 4582340 w 7467600"/>
              <a:gd name="connsiteY122" fmla="*/ 5561037 h 6858000"/>
              <a:gd name="connsiteX123" fmla="*/ 4694684 w 7467600"/>
              <a:gd name="connsiteY123" fmla="*/ 5447098 h 6858000"/>
              <a:gd name="connsiteX124" fmla="*/ 4754123 w 7467600"/>
              <a:gd name="connsiteY124" fmla="*/ 5384643 h 6858000"/>
              <a:gd name="connsiteX125" fmla="*/ 4978032 w 7467600"/>
              <a:gd name="connsiteY125" fmla="*/ 5183809 h 6858000"/>
              <a:gd name="connsiteX126" fmla="*/ 1903353 w 7467600"/>
              <a:gd name="connsiteY126" fmla="*/ 5044827 h 6858000"/>
              <a:gd name="connsiteX127" fmla="*/ 1936931 w 7467600"/>
              <a:gd name="connsiteY127" fmla="*/ 5093954 h 6858000"/>
              <a:gd name="connsiteX128" fmla="*/ 2195868 w 7467600"/>
              <a:gd name="connsiteY128" fmla="*/ 5396574 h 6858000"/>
              <a:gd name="connsiteX129" fmla="*/ 2088852 w 7467600"/>
              <a:gd name="connsiteY129" fmla="*/ 5166123 h 6858000"/>
              <a:gd name="connsiteX130" fmla="*/ 1958241 w 7467600"/>
              <a:gd name="connsiteY130" fmla="*/ 5067955 h 6858000"/>
              <a:gd name="connsiteX131" fmla="*/ 1903353 w 7467600"/>
              <a:gd name="connsiteY131" fmla="*/ 5044827 h 6858000"/>
              <a:gd name="connsiteX132" fmla="*/ 1979378 w 7467600"/>
              <a:gd name="connsiteY132" fmla="*/ 4769504 h 6858000"/>
              <a:gd name="connsiteX133" fmla="*/ 2882120 w 7467600"/>
              <a:gd name="connsiteY133" fmla="*/ 5064547 h 6858000"/>
              <a:gd name="connsiteX134" fmla="*/ 2793103 w 7467600"/>
              <a:gd name="connsiteY134" fmla="*/ 5039699 h 6858000"/>
              <a:gd name="connsiteX135" fmla="*/ 2770041 w 7467600"/>
              <a:gd name="connsiteY135" fmla="*/ 5033634 h 6858000"/>
              <a:gd name="connsiteX136" fmla="*/ 1979378 w 7467600"/>
              <a:gd name="connsiteY136" fmla="*/ 4769504 h 6858000"/>
              <a:gd name="connsiteX137" fmla="*/ 1927410 w 7467600"/>
              <a:gd name="connsiteY137" fmla="*/ 4716164 h 6858000"/>
              <a:gd name="connsiteX138" fmla="*/ 1959587 w 7467600"/>
              <a:gd name="connsiteY138" fmla="*/ 4728849 h 6858000"/>
              <a:gd name="connsiteX139" fmla="*/ 2777707 w 7467600"/>
              <a:gd name="connsiteY139" fmla="*/ 5003991 h 6858000"/>
              <a:gd name="connsiteX140" fmla="*/ 2800768 w 7467600"/>
              <a:gd name="connsiteY140" fmla="*/ 5010056 h 6858000"/>
              <a:gd name="connsiteX141" fmla="*/ 2879408 w 7467600"/>
              <a:gd name="connsiteY141" fmla="*/ 5031590 h 6858000"/>
              <a:gd name="connsiteX142" fmla="*/ 2862295 w 7467600"/>
              <a:gd name="connsiteY142" fmla="*/ 5022958 h 6858000"/>
              <a:gd name="connsiteX143" fmla="*/ 2813343 w 7467600"/>
              <a:gd name="connsiteY143" fmla="*/ 4998369 h 6858000"/>
              <a:gd name="connsiteX144" fmla="*/ 2646245 w 7467600"/>
              <a:gd name="connsiteY144" fmla="*/ 4930999 h 6858000"/>
              <a:gd name="connsiteX145" fmla="*/ 1999243 w 7467600"/>
              <a:gd name="connsiteY145" fmla="*/ 4730524 h 6858000"/>
              <a:gd name="connsiteX146" fmla="*/ 1979527 w 7467600"/>
              <a:gd name="connsiteY146" fmla="*/ 4726651 h 6858000"/>
              <a:gd name="connsiteX147" fmla="*/ 1927410 w 7467600"/>
              <a:gd name="connsiteY147" fmla="*/ 4716164 h 6858000"/>
              <a:gd name="connsiteX148" fmla="*/ 1997014 w 7467600"/>
              <a:gd name="connsiteY148" fmla="*/ 4698007 h 6858000"/>
              <a:gd name="connsiteX149" fmla="*/ 2005458 w 7467600"/>
              <a:gd name="connsiteY149" fmla="*/ 4699540 h 6858000"/>
              <a:gd name="connsiteX150" fmla="*/ 2657186 w 7467600"/>
              <a:gd name="connsiteY150" fmla="*/ 4901687 h 6858000"/>
              <a:gd name="connsiteX151" fmla="*/ 2826662 w 7467600"/>
              <a:gd name="connsiteY151" fmla="*/ 4970362 h 6858000"/>
              <a:gd name="connsiteX152" fmla="*/ 2876100 w 7467600"/>
              <a:gd name="connsiteY152" fmla="*/ 4995397 h 6858000"/>
              <a:gd name="connsiteX153" fmla="*/ 3042600 w 7467600"/>
              <a:gd name="connsiteY153" fmla="*/ 5059532 h 6858000"/>
              <a:gd name="connsiteX154" fmla="*/ 1997014 w 7467600"/>
              <a:gd name="connsiteY154" fmla="*/ 4698007 h 6858000"/>
              <a:gd name="connsiteX155" fmla="*/ 2305292 w 7467600"/>
              <a:gd name="connsiteY155" fmla="*/ 4219492 h 6858000"/>
              <a:gd name="connsiteX156" fmla="*/ 3360922 w 7467600"/>
              <a:gd name="connsiteY156" fmla="*/ 4529373 h 6858000"/>
              <a:gd name="connsiteX157" fmla="*/ 3492420 w 7467600"/>
              <a:gd name="connsiteY157" fmla="*/ 4510145 h 6858000"/>
              <a:gd name="connsiteX158" fmla="*/ 3364086 w 7467600"/>
              <a:gd name="connsiteY158" fmla="*/ 4480340 h 6858000"/>
              <a:gd name="connsiteX159" fmla="*/ 3225818 w 7467600"/>
              <a:gd name="connsiteY159" fmla="*/ 4411822 h 6858000"/>
              <a:gd name="connsiteX160" fmla="*/ 3129696 w 7467600"/>
              <a:gd name="connsiteY160" fmla="*/ 4360704 h 6858000"/>
              <a:gd name="connsiteX161" fmla="*/ 2814545 w 7467600"/>
              <a:gd name="connsiteY161" fmla="*/ 4282955 h 6858000"/>
              <a:gd name="connsiteX162" fmla="*/ 2305292 w 7467600"/>
              <a:gd name="connsiteY162" fmla="*/ 4219492 h 6858000"/>
              <a:gd name="connsiteX163" fmla="*/ 2626982 w 7467600"/>
              <a:gd name="connsiteY163" fmla="*/ 4206450 h 6858000"/>
              <a:gd name="connsiteX164" fmla="*/ 2490617 w 7467600"/>
              <a:gd name="connsiteY164" fmla="*/ 4206951 h 6858000"/>
              <a:gd name="connsiteX165" fmla="*/ 2819869 w 7467600"/>
              <a:gd name="connsiteY165" fmla="*/ 4252936 h 6858000"/>
              <a:gd name="connsiteX166" fmla="*/ 3143018 w 7467600"/>
              <a:gd name="connsiteY166" fmla="*/ 4332698 h 6858000"/>
              <a:gd name="connsiteX167" fmla="*/ 3241520 w 7467600"/>
              <a:gd name="connsiteY167" fmla="*/ 4385112 h 6858000"/>
              <a:gd name="connsiteX168" fmla="*/ 3374575 w 7467600"/>
              <a:gd name="connsiteY168" fmla="*/ 4451517 h 6858000"/>
              <a:gd name="connsiteX169" fmla="*/ 3505221 w 7467600"/>
              <a:gd name="connsiteY169" fmla="*/ 4480757 h 6858000"/>
              <a:gd name="connsiteX170" fmla="*/ 2626982 w 7467600"/>
              <a:gd name="connsiteY170" fmla="*/ 4206450 h 6858000"/>
              <a:gd name="connsiteX171" fmla="*/ 1310106 w 7467600"/>
              <a:gd name="connsiteY171" fmla="*/ 3943217 h 6858000"/>
              <a:gd name="connsiteX172" fmla="*/ 854994 w 7467600"/>
              <a:gd name="connsiteY172" fmla="*/ 4399136 h 6858000"/>
              <a:gd name="connsiteX173" fmla="*/ 742462 w 7467600"/>
              <a:gd name="connsiteY173" fmla="*/ 4594648 h 6858000"/>
              <a:gd name="connsiteX174" fmla="*/ 820602 w 7467600"/>
              <a:gd name="connsiteY174" fmla="*/ 4485915 h 6858000"/>
              <a:gd name="connsiteX175" fmla="*/ 878295 w 7467600"/>
              <a:gd name="connsiteY175" fmla="*/ 4403594 h 6858000"/>
              <a:gd name="connsiteX176" fmla="*/ 1240607 w 7467600"/>
              <a:gd name="connsiteY176" fmla="*/ 4010401 h 6858000"/>
              <a:gd name="connsiteX177" fmla="*/ 1310106 w 7467600"/>
              <a:gd name="connsiteY177" fmla="*/ 3943217 h 6858000"/>
              <a:gd name="connsiteX178" fmla="*/ 1423113 w 7467600"/>
              <a:gd name="connsiteY178" fmla="*/ 3874565 h 6858000"/>
              <a:gd name="connsiteX179" fmla="*/ 1260565 w 7467600"/>
              <a:gd name="connsiteY179" fmla="*/ 4031982 h 6858000"/>
              <a:gd name="connsiteX180" fmla="*/ 901900 w 7467600"/>
              <a:gd name="connsiteY180" fmla="*/ 4421236 h 6858000"/>
              <a:gd name="connsiteX181" fmla="*/ 845044 w 7467600"/>
              <a:gd name="connsiteY181" fmla="*/ 4502436 h 6858000"/>
              <a:gd name="connsiteX182" fmla="*/ 685926 w 7467600"/>
              <a:gd name="connsiteY182" fmla="*/ 4703069 h 6858000"/>
              <a:gd name="connsiteX183" fmla="*/ 684248 w 7467600"/>
              <a:gd name="connsiteY183" fmla="*/ 4706721 h 6858000"/>
              <a:gd name="connsiteX184" fmla="*/ 1423113 w 7467600"/>
              <a:gd name="connsiteY184" fmla="*/ 3874565 h 6858000"/>
              <a:gd name="connsiteX185" fmla="*/ 3316479 w 7467600"/>
              <a:gd name="connsiteY185" fmla="*/ 3872136 h 6858000"/>
              <a:gd name="connsiteX186" fmla="*/ 3546806 w 7467600"/>
              <a:gd name="connsiteY186" fmla="*/ 4356139 h 6858000"/>
              <a:gd name="connsiteX187" fmla="*/ 3364433 w 7467600"/>
              <a:gd name="connsiteY187" fmla="*/ 3953121 h 6858000"/>
              <a:gd name="connsiteX188" fmla="*/ 3316479 w 7467600"/>
              <a:gd name="connsiteY188" fmla="*/ 3872136 h 6858000"/>
              <a:gd name="connsiteX189" fmla="*/ 3291335 w 7467600"/>
              <a:gd name="connsiteY189" fmla="*/ 3767420 h 6858000"/>
              <a:gd name="connsiteX190" fmla="*/ 3390805 w 7467600"/>
              <a:gd name="connsiteY190" fmla="*/ 3937163 h 6858000"/>
              <a:gd name="connsiteX191" fmla="*/ 3579062 w 7467600"/>
              <a:gd name="connsiteY191" fmla="*/ 4359040 h 6858000"/>
              <a:gd name="connsiteX192" fmla="*/ 3467355 w 7467600"/>
              <a:gd name="connsiteY192" fmla="*/ 3988130 h 6858000"/>
              <a:gd name="connsiteX193" fmla="*/ 3310753 w 7467600"/>
              <a:gd name="connsiteY193" fmla="*/ 3787140 h 6858000"/>
              <a:gd name="connsiteX194" fmla="*/ 3291335 w 7467600"/>
              <a:gd name="connsiteY194" fmla="*/ 3767420 h 6858000"/>
              <a:gd name="connsiteX195" fmla="*/ 1635889 w 7467600"/>
              <a:gd name="connsiteY195" fmla="*/ 3709494 h 6858000"/>
              <a:gd name="connsiteX196" fmla="*/ 1634800 w 7467600"/>
              <a:gd name="connsiteY196" fmla="*/ 3731111 h 6858000"/>
              <a:gd name="connsiteX197" fmla="*/ 1635889 w 7467600"/>
              <a:gd name="connsiteY197" fmla="*/ 3709494 h 6858000"/>
              <a:gd name="connsiteX198" fmla="*/ 1510397 w 7467600"/>
              <a:gd name="connsiteY198" fmla="*/ 3684705 h 6858000"/>
              <a:gd name="connsiteX199" fmla="*/ 1146550 w 7467600"/>
              <a:gd name="connsiteY199" fmla="*/ 3802012 h 6858000"/>
              <a:gd name="connsiteX200" fmla="*/ 698834 w 7467600"/>
              <a:gd name="connsiteY200" fmla="*/ 3952272 h 6858000"/>
              <a:gd name="connsiteX201" fmla="*/ 34256 w 7467600"/>
              <a:gd name="connsiteY201" fmla="*/ 4347603 h 6858000"/>
              <a:gd name="connsiteX202" fmla="*/ 527241 w 7467600"/>
              <a:gd name="connsiteY202" fmla="*/ 4065078 h 6858000"/>
              <a:gd name="connsiteX203" fmla="*/ 1510397 w 7467600"/>
              <a:gd name="connsiteY203" fmla="*/ 3684705 h 6858000"/>
              <a:gd name="connsiteX204" fmla="*/ 1313114 w 7467600"/>
              <a:gd name="connsiteY204" fmla="*/ 3655216 h 6858000"/>
              <a:gd name="connsiteX205" fmla="*/ 1109304 w 7467600"/>
              <a:gd name="connsiteY205" fmla="*/ 3669030 h 6858000"/>
              <a:gd name="connsiteX206" fmla="*/ 8129 w 7467600"/>
              <a:gd name="connsiteY206" fmla="*/ 4330519 h 6858000"/>
              <a:gd name="connsiteX207" fmla="*/ 687572 w 7467600"/>
              <a:gd name="connsiteY207" fmla="*/ 3925629 h 6858000"/>
              <a:gd name="connsiteX208" fmla="*/ 1138365 w 7467600"/>
              <a:gd name="connsiteY208" fmla="*/ 3774515 h 6858000"/>
              <a:gd name="connsiteX209" fmla="*/ 1505579 w 7467600"/>
              <a:gd name="connsiteY209" fmla="*/ 3655526 h 6858000"/>
              <a:gd name="connsiteX210" fmla="*/ 1313114 w 7467600"/>
              <a:gd name="connsiteY210" fmla="*/ 3655216 h 6858000"/>
              <a:gd name="connsiteX211" fmla="*/ 3655073 w 7467600"/>
              <a:gd name="connsiteY211" fmla="*/ 3650884 h 6858000"/>
              <a:gd name="connsiteX212" fmla="*/ 3989938 w 7467600"/>
              <a:gd name="connsiteY212" fmla="*/ 3991685 h 6858000"/>
              <a:gd name="connsiteX213" fmla="*/ 4393907 w 7467600"/>
              <a:gd name="connsiteY213" fmla="*/ 4261258 h 6858000"/>
              <a:gd name="connsiteX214" fmla="*/ 4648051 w 7467600"/>
              <a:gd name="connsiteY214" fmla="*/ 4374051 h 6858000"/>
              <a:gd name="connsiteX215" fmla="*/ 4383389 w 7467600"/>
              <a:gd name="connsiteY215" fmla="*/ 4184369 h 6858000"/>
              <a:gd name="connsiteX216" fmla="*/ 4165508 w 7467600"/>
              <a:gd name="connsiteY216" fmla="*/ 4035196 h 6858000"/>
              <a:gd name="connsiteX217" fmla="*/ 4068162 w 7467600"/>
              <a:gd name="connsiteY217" fmla="*/ 3953394 h 6858000"/>
              <a:gd name="connsiteX218" fmla="*/ 3981416 w 7467600"/>
              <a:gd name="connsiteY218" fmla="*/ 3880482 h 6858000"/>
              <a:gd name="connsiteX219" fmla="*/ 3800147 w 7467600"/>
              <a:gd name="connsiteY219" fmla="*/ 3749872 h 6858000"/>
              <a:gd name="connsiteX220" fmla="*/ 3655073 w 7467600"/>
              <a:gd name="connsiteY220" fmla="*/ 3650884 h 6858000"/>
              <a:gd name="connsiteX221" fmla="*/ 3670252 w 7467600"/>
              <a:gd name="connsiteY221" fmla="*/ 3622798 h 6858000"/>
              <a:gd name="connsiteX222" fmla="*/ 3817258 w 7467600"/>
              <a:gd name="connsiteY222" fmla="*/ 3723577 h 6858000"/>
              <a:gd name="connsiteX223" fmla="*/ 4000461 w 7467600"/>
              <a:gd name="connsiteY223" fmla="*/ 3855966 h 6858000"/>
              <a:gd name="connsiteX224" fmla="*/ 4088180 w 7467600"/>
              <a:gd name="connsiteY224" fmla="*/ 3929774 h 6858000"/>
              <a:gd name="connsiteX225" fmla="*/ 4184555 w 7467600"/>
              <a:gd name="connsiteY225" fmla="*/ 4010683 h 6858000"/>
              <a:gd name="connsiteX226" fmla="*/ 4399563 w 7467600"/>
              <a:gd name="connsiteY226" fmla="*/ 4158106 h 6858000"/>
              <a:gd name="connsiteX227" fmla="*/ 4684469 w 7467600"/>
              <a:gd name="connsiteY227" fmla="*/ 4364680 h 6858000"/>
              <a:gd name="connsiteX228" fmla="*/ 4690271 w 7467600"/>
              <a:gd name="connsiteY228" fmla="*/ 4370034 h 6858000"/>
              <a:gd name="connsiteX229" fmla="*/ 4136093 w 7467600"/>
              <a:gd name="connsiteY229" fmla="*/ 3858466 h 6858000"/>
              <a:gd name="connsiteX230" fmla="*/ 3670252 w 7467600"/>
              <a:gd name="connsiteY230" fmla="*/ 3622798 h 6858000"/>
              <a:gd name="connsiteX231" fmla="*/ 4440129 w 7467600"/>
              <a:gd name="connsiteY231" fmla="*/ 3448571 h 6858000"/>
              <a:gd name="connsiteX232" fmla="*/ 4856525 w 7467600"/>
              <a:gd name="connsiteY232" fmla="*/ 3915351 h 6858000"/>
              <a:gd name="connsiteX233" fmla="*/ 5059055 w 7467600"/>
              <a:gd name="connsiteY233" fmla="*/ 4108918 h 6858000"/>
              <a:gd name="connsiteX234" fmla="*/ 5290070 w 7467600"/>
              <a:gd name="connsiteY234" fmla="*/ 4263619 h 6858000"/>
              <a:gd name="connsiteX235" fmla="*/ 4834991 w 7467600"/>
              <a:gd name="connsiteY235" fmla="*/ 3830985 h 6858000"/>
              <a:gd name="connsiteX236" fmla="*/ 4440129 w 7467600"/>
              <a:gd name="connsiteY236" fmla="*/ 3448571 h 6858000"/>
              <a:gd name="connsiteX237" fmla="*/ 4441737 w 7467600"/>
              <a:gd name="connsiteY237" fmla="*/ 3399734 h 6858000"/>
              <a:gd name="connsiteX238" fmla="*/ 4431236 w 7467600"/>
              <a:gd name="connsiteY238" fmla="*/ 3400954 h 6858000"/>
              <a:gd name="connsiteX239" fmla="*/ 4557150 w 7467600"/>
              <a:gd name="connsiteY239" fmla="*/ 3510023 h 6858000"/>
              <a:gd name="connsiteX240" fmla="*/ 4856936 w 7467600"/>
              <a:gd name="connsiteY240" fmla="*/ 3809146 h 6858000"/>
              <a:gd name="connsiteX241" fmla="*/ 5111996 w 7467600"/>
              <a:gd name="connsiteY241" fmla="*/ 4065759 h 6858000"/>
              <a:gd name="connsiteX242" fmla="*/ 5388878 w 7467600"/>
              <a:gd name="connsiteY242" fmla="*/ 4300185 h 6858000"/>
              <a:gd name="connsiteX243" fmla="*/ 5425556 w 7467600"/>
              <a:gd name="connsiteY243" fmla="*/ 4308967 h 6858000"/>
              <a:gd name="connsiteX244" fmla="*/ 4943646 w 7467600"/>
              <a:gd name="connsiteY244" fmla="*/ 3822916 h 6858000"/>
              <a:gd name="connsiteX245" fmla="*/ 4594837 w 7467600"/>
              <a:gd name="connsiteY245" fmla="*/ 3532274 h 6858000"/>
              <a:gd name="connsiteX246" fmla="*/ 4441737 w 7467600"/>
              <a:gd name="connsiteY246" fmla="*/ 3399734 h 6858000"/>
              <a:gd name="connsiteX247" fmla="*/ 5425834 w 7467600"/>
              <a:gd name="connsiteY247" fmla="*/ 3162785 h 6858000"/>
              <a:gd name="connsiteX248" fmla="*/ 5401644 w 7467600"/>
              <a:gd name="connsiteY248" fmla="*/ 3617847 h 6858000"/>
              <a:gd name="connsiteX249" fmla="*/ 5467256 w 7467600"/>
              <a:gd name="connsiteY249" fmla="*/ 4175494 h 6858000"/>
              <a:gd name="connsiteX250" fmla="*/ 5448069 w 7467600"/>
              <a:gd name="connsiteY250" fmla="*/ 3567554 h 6858000"/>
              <a:gd name="connsiteX251" fmla="*/ 5425834 w 7467600"/>
              <a:gd name="connsiteY251" fmla="*/ 3162785 h 6858000"/>
              <a:gd name="connsiteX252" fmla="*/ 1318687 w 7467600"/>
              <a:gd name="connsiteY252" fmla="*/ 3113840 h 6858000"/>
              <a:gd name="connsiteX253" fmla="*/ 1066793 w 7467600"/>
              <a:gd name="connsiteY253" fmla="*/ 3212171 h 6858000"/>
              <a:gd name="connsiteX254" fmla="*/ 993319 w 7467600"/>
              <a:gd name="connsiteY254" fmla="*/ 3247648 h 6858000"/>
              <a:gd name="connsiteX255" fmla="*/ 853081 w 7467600"/>
              <a:gd name="connsiteY255" fmla="*/ 3312410 h 6858000"/>
              <a:gd name="connsiteX256" fmla="*/ 805957 w 7467600"/>
              <a:gd name="connsiteY256" fmla="*/ 3330443 h 6858000"/>
              <a:gd name="connsiteX257" fmla="*/ 1318687 w 7467600"/>
              <a:gd name="connsiteY257" fmla="*/ 3113840 h 6858000"/>
              <a:gd name="connsiteX258" fmla="*/ 5453702 w 7467600"/>
              <a:gd name="connsiteY258" fmla="*/ 3090882 h 6858000"/>
              <a:gd name="connsiteX259" fmla="*/ 5480135 w 7467600"/>
              <a:gd name="connsiteY259" fmla="*/ 3565802 h 6858000"/>
              <a:gd name="connsiteX260" fmla="*/ 5499023 w 7467600"/>
              <a:gd name="connsiteY260" fmla="*/ 4166310 h 6858000"/>
              <a:gd name="connsiteX261" fmla="*/ 5547022 w 7467600"/>
              <a:gd name="connsiteY261" fmla="*/ 3607838 h 6858000"/>
              <a:gd name="connsiteX262" fmla="*/ 5515964 w 7467600"/>
              <a:gd name="connsiteY262" fmla="*/ 3378541 h 6858000"/>
              <a:gd name="connsiteX263" fmla="*/ 5453702 w 7467600"/>
              <a:gd name="connsiteY263" fmla="*/ 3090882 h 6858000"/>
              <a:gd name="connsiteX264" fmla="*/ 1238695 w 7467600"/>
              <a:gd name="connsiteY264" fmla="*/ 3076820 h 6858000"/>
              <a:gd name="connsiteX265" fmla="*/ 716371 w 7467600"/>
              <a:gd name="connsiteY265" fmla="*/ 3293249 h 6858000"/>
              <a:gd name="connsiteX266" fmla="*/ 579522 w 7467600"/>
              <a:gd name="connsiteY266" fmla="*/ 3371759 h 6858000"/>
              <a:gd name="connsiteX267" fmla="*/ 600288 w 7467600"/>
              <a:gd name="connsiteY267" fmla="*/ 3365555 h 6858000"/>
              <a:gd name="connsiteX268" fmla="*/ 840692 w 7467600"/>
              <a:gd name="connsiteY268" fmla="*/ 3284921 h 6858000"/>
              <a:gd name="connsiteX269" fmla="*/ 979248 w 7467600"/>
              <a:gd name="connsiteY269" fmla="*/ 3221003 h 6858000"/>
              <a:gd name="connsiteX270" fmla="*/ 1053282 w 7467600"/>
              <a:gd name="connsiteY270" fmla="*/ 3185247 h 6858000"/>
              <a:gd name="connsiteX271" fmla="*/ 1320603 w 7467600"/>
              <a:gd name="connsiteY271" fmla="*/ 3081281 h 6858000"/>
              <a:gd name="connsiteX272" fmla="*/ 1238695 w 7467600"/>
              <a:gd name="connsiteY272" fmla="*/ 3076820 h 6858000"/>
              <a:gd name="connsiteX273" fmla="*/ 5425627 w 7467600"/>
              <a:gd name="connsiteY273" fmla="*/ 2954192 h 6858000"/>
              <a:gd name="connsiteX274" fmla="*/ 5470770 w 7467600"/>
              <a:gd name="connsiteY274" fmla="*/ 3005435 h 6858000"/>
              <a:gd name="connsiteX275" fmla="*/ 5519779 w 7467600"/>
              <a:gd name="connsiteY275" fmla="*/ 4359223 h 6858000"/>
              <a:gd name="connsiteX276" fmla="*/ 5520293 w 7467600"/>
              <a:gd name="connsiteY276" fmla="*/ 4360602 h 6858000"/>
              <a:gd name="connsiteX277" fmla="*/ 5767221 w 7467600"/>
              <a:gd name="connsiteY277" fmla="*/ 4665564 h 6858000"/>
              <a:gd name="connsiteX278" fmla="*/ 6937169 w 7467600"/>
              <a:gd name="connsiteY278" fmla="*/ 4815941 h 6858000"/>
              <a:gd name="connsiteX279" fmla="*/ 6953922 w 7467600"/>
              <a:gd name="connsiteY279" fmla="*/ 4890068 h 6858000"/>
              <a:gd name="connsiteX280" fmla="*/ 6071359 w 7467600"/>
              <a:gd name="connsiteY280" fmla="*/ 4770770 h 6858000"/>
              <a:gd name="connsiteX281" fmla="*/ 6038839 w 7467600"/>
              <a:gd name="connsiteY281" fmla="*/ 4764474 h 6858000"/>
              <a:gd name="connsiteX282" fmla="*/ 6038706 w 7467600"/>
              <a:gd name="connsiteY282" fmla="*/ 4763847 h 6858000"/>
              <a:gd name="connsiteX283" fmla="*/ 6037784 w 7467600"/>
              <a:gd name="connsiteY283" fmla="*/ 4764270 h 6858000"/>
              <a:gd name="connsiteX284" fmla="*/ 6038839 w 7467600"/>
              <a:gd name="connsiteY284" fmla="*/ 4764474 h 6858000"/>
              <a:gd name="connsiteX285" fmla="*/ 6040338 w 7467600"/>
              <a:gd name="connsiteY285" fmla="*/ 4771418 h 6858000"/>
              <a:gd name="connsiteX286" fmla="*/ 6024488 w 7467600"/>
              <a:gd name="connsiteY286" fmla="*/ 4809903 h 6858000"/>
              <a:gd name="connsiteX287" fmla="*/ 5599771 w 7467600"/>
              <a:gd name="connsiteY287" fmla="*/ 5509652 h 6858000"/>
              <a:gd name="connsiteX288" fmla="*/ 5548843 w 7467600"/>
              <a:gd name="connsiteY288" fmla="*/ 5563845 h 6858000"/>
              <a:gd name="connsiteX289" fmla="*/ 5940952 w 7467600"/>
              <a:gd name="connsiteY289" fmla="*/ 6250028 h 6858000"/>
              <a:gd name="connsiteX290" fmla="*/ 6043441 w 7467600"/>
              <a:gd name="connsiteY290" fmla="*/ 6665847 h 6858000"/>
              <a:gd name="connsiteX291" fmla="*/ 6093432 w 7467600"/>
              <a:gd name="connsiteY291" fmla="*/ 6858000 h 6858000"/>
              <a:gd name="connsiteX292" fmla="*/ 6034344 w 7467600"/>
              <a:gd name="connsiteY292" fmla="*/ 6858000 h 6858000"/>
              <a:gd name="connsiteX293" fmla="*/ 6026679 w 7467600"/>
              <a:gd name="connsiteY293" fmla="*/ 6836959 h 6858000"/>
              <a:gd name="connsiteX294" fmla="*/ 5800441 w 7467600"/>
              <a:gd name="connsiteY294" fmla="*/ 6335286 h 6858000"/>
              <a:gd name="connsiteX295" fmla="*/ 5526562 w 7467600"/>
              <a:gd name="connsiteY295" fmla="*/ 5705388 h 6858000"/>
              <a:gd name="connsiteX296" fmla="*/ 5519640 w 7467600"/>
              <a:gd name="connsiteY296" fmla="*/ 5683774 h 6858000"/>
              <a:gd name="connsiteX297" fmla="*/ 5844559 w 7467600"/>
              <a:gd name="connsiteY297" fmla="*/ 6553349 h 6858000"/>
              <a:gd name="connsiteX298" fmla="*/ 5975994 w 7467600"/>
              <a:gd name="connsiteY298" fmla="*/ 6858000 h 6858000"/>
              <a:gd name="connsiteX299" fmla="*/ 5898547 w 7467600"/>
              <a:gd name="connsiteY299" fmla="*/ 6858000 h 6858000"/>
              <a:gd name="connsiteX300" fmla="*/ 5682041 w 7467600"/>
              <a:gd name="connsiteY300" fmla="*/ 6355860 h 6858000"/>
              <a:gd name="connsiteX301" fmla="*/ 5461758 w 7467600"/>
              <a:gd name="connsiteY301" fmla="*/ 5820220 h 6858000"/>
              <a:gd name="connsiteX302" fmla="*/ 5237282 w 7467600"/>
              <a:gd name="connsiteY302" fmla="*/ 6579086 h 6858000"/>
              <a:gd name="connsiteX303" fmla="*/ 5115009 w 7467600"/>
              <a:gd name="connsiteY303" fmla="*/ 6858000 h 6858000"/>
              <a:gd name="connsiteX304" fmla="*/ 5028074 w 7467600"/>
              <a:gd name="connsiteY304" fmla="*/ 6858000 h 6858000"/>
              <a:gd name="connsiteX305" fmla="*/ 5079508 w 7467600"/>
              <a:gd name="connsiteY305" fmla="*/ 6749074 h 6858000"/>
              <a:gd name="connsiteX306" fmla="*/ 5371846 w 7467600"/>
              <a:gd name="connsiteY306" fmla="*/ 5924413 h 6858000"/>
              <a:gd name="connsiteX307" fmla="*/ 5270512 w 7467600"/>
              <a:gd name="connsiteY307" fmla="*/ 6138975 h 6858000"/>
              <a:gd name="connsiteX308" fmla="*/ 5062409 w 7467600"/>
              <a:gd name="connsiteY308" fmla="*/ 6653544 h 6858000"/>
              <a:gd name="connsiteX309" fmla="*/ 5036628 w 7467600"/>
              <a:gd name="connsiteY309" fmla="*/ 6754247 h 6858000"/>
              <a:gd name="connsiteX310" fmla="*/ 5009112 w 7467600"/>
              <a:gd name="connsiteY310" fmla="*/ 6858000 h 6858000"/>
              <a:gd name="connsiteX311" fmla="*/ 4976679 w 7467600"/>
              <a:gd name="connsiteY311" fmla="*/ 6858000 h 6858000"/>
              <a:gd name="connsiteX312" fmla="*/ 5006537 w 7467600"/>
              <a:gd name="connsiteY312" fmla="*/ 6747068 h 6858000"/>
              <a:gd name="connsiteX313" fmla="*/ 5032723 w 7467600"/>
              <a:gd name="connsiteY313" fmla="*/ 6644957 h 6858000"/>
              <a:gd name="connsiteX314" fmla="*/ 5242949 w 7467600"/>
              <a:gd name="connsiteY314" fmla="*/ 6125175 h 6858000"/>
              <a:gd name="connsiteX315" fmla="*/ 5286321 w 7467600"/>
              <a:gd name="connsiteY315" fmla="*/ 6033555 h 6858000"/>
              <a:gd name="connsiteX316" fmla="*/ 5008210 w 7467600"/>
              <a:gd name="connsiteY316" fmla="*/ 6649194 h 6858000"/>
              <a:gd name="connsiteX317" fmla="*/ 4986321 w 7467600"/>
              <a:gd name="connsiteY317" fmla="*/ 6765687 h 6858000"/>
              <a:gd name="connsiteX318" fmla="*/ 4973474 w 7467600"/>
              <a:gd name="connsiteY318" fmla="*/ 6858000 h 6858000"/>
              <a:gd name="connsiteX319" fmla="*/ 4907178 w 7467600"/>
              <a:gd name="connsiteY319" fmla="*/ 6858000 h 6858000"/>
              <a:gd name="connsiteX320" fmla="*/ 4910810 w 7467600"/>
              <a:gd name="connsiteY320" fmla="*/ 6829660 h 6858000"/>
              <a:gd name="connsiteX321" fmla="*/ 4987461 w 7467600"/>
              <a:gd name="connsiteY321" fmla="*/ 6432994 h 6858000"/>
              <a:gd name="connsiteX322" fmla="*/ 5179262 w 7467600"/>
              <a:gd name="connsiteY322" fmla="*/ 6035044 h 6858000"/>
              <a:gd name="connsiteX323" fmla="*/ 4689678 w 7467600"/>
              <a:gd name="connsiteY323" fmla="*/ 6440241 h 6858000"/>
              <a:gd name="connsiteX324" fmla="*/ 4477543 w 7467600"/>
              <a:gd name="connsiteY324" fmla="*/ 6674836 h 6858000"/>
              <a:gd name="connsiteX325" fmla="*/ 4329957 w 7467600"/>
              <a:gd name="connsiteY325" fmla="*/ 6858000 h 6858000"/>
              <a:gd name="connsiteX326" fmla="*/ 4218595 w 7467600"/>
              <a:gd name="connsiteY326" fmla="*/ 6858000 h 6858000"/>
              <a:gd name="connsiteX327" fmla="*/ 4368888 w 7467600"/>
              <a:gd name="connsiteY327" fmla="*/ 6668412 h 6858000"/>
              <a:gd name="connsiteX328" fmla="*/ 4563091 w 7467600"/>
              <a:gd name="connsiteY328" fmla="*/ 6442508 h 6858000"/>
              <a:gd name="connsiteX329" fmla="*/ 5387324 w 7467600"/>
              <a:gd name="connsiteY329" fmla="*/ 5705830 h 6858000"/>
              <a:gd name="connsiteX330" fmla="*/ 5073620 w 7467600"/>
              <a:gd name="connsiteY330" fmla="*/ 5955437 h 6858000"/>
              <a:gd name="connsiteX331" fmla="*/ 4689789 w 7467600"/>
              <a:gd name="connsiteY331" fmla="*/ 6268382 h 6858000"/>
              <a:gd name="connsiteX332" fmla="*/ 4418722 w 7467600"/>
              <a:gd name="connsiteY332" fmla="*/ 6570886 h 6858000"/>
              <a:gd name="connsiteX333" fmla="*/ 4214944 w 7467600"/>
              <a:gd name="connsiteY333" fmla="*/ 6858000 h 6858000"/>
              <a:gd name="connsiteX334" fmla="*/ 4177898 w 7467600"/>
              <a:gd name="connsiteY334" fmla="*/ 6858000 h 6858000"/>
              <a:gd name="connsiteX335" fmla="*/ 4391597 w 7467600"/>
              <a:gd name="connsiteY335" fmla="*/ 6556370 h 6858000"/>
              <a:gd name="connsiteX336" fmla="*/ 4668889 w 7467600"/>
              <a:gd name="connsiteY336" fmla="*/ 6246399 h 6858000"/>
              <a:gd name="connsiteX337" fmla="*/ 5055427 w 7467600"/>
              <a:gd name="connsiteY337" fmla="*/ 5931476 h 6858000"/>
              <a:gd name="connsiteX338" fmla="*/ 5371814 w 7467600"/>
              <a:gd name="connsiteY338" fmla="*/ 5678975 h 6858000"/>
              <a:gd name="connsiteX339" fmla="*/ 4987918 w 7467600"/>
              <a:gd name="connsiteY339" fmla="*/ 5838701 h 6858000"/>
              <a:gd name="connsiteX340" fmla="*/ 4317146 w 7467600"/>
              <a:gd name="connsiteY340" fmla="*/ 6587716 h 6858000"/>
              <a:gd name="connsiteX341" fmla="*/ 4171627 w 7467600"/>
              <a:gd name="connsiteY341" fmla="*/ 6858000 h 6858000"/>
              <a:gd name="connsiteX342" fmla="*/ 4081585 w 7467600"/>
              <a:gd name="connsiteY342" fmla="*/ 6858000 h 6858000"/>
              <a:gd name="connsiteX343" fmla="*/ 4238603 w 7467600"/>
              <a:gd name="connsiteY343" fmla="*/ 6559341 h 6858000"/>
              <a:gd name="connsiteX344" fmla="*/ 4778333 w 7467600"/>
              <a:gd name="connsiteY344" fmla="*/ 5873626 h 6858000"/>
              <a:gd name="connsiteX345" fmla="*/ 5414185 w 7467600"/>
              <a:gd name="connsiteY345" fmla="*/ 5573882 h 6858000"/>
              <a:gd name="connsiteX346" fmla="*/ 5959648 w 7467600"/>
              <a:gd name="connsiteY346" fmla="*/ 4760797 h 6858000"/>
              <a:gd name="connsiteX347" fmla="*/ 5355019 w 7467600"/>
              <a:gd name="connsiteY347" fmla="*/ 4734672 h 6858000"/>
              <a:gd name="connsiteX348" fmla="*/ 5083565 w 7467600"/>
              <a:gd name="connsiteY348" fmla="*/ 5179121 h 6858000"/>
              <a:gd name="connsiteX349" fmla="*/ 4713577 w 7467600"/>
              <a:gd name="connsiteY349" fmla="*/ 5616803 h 6858000"/>
              <a:gd name="connsiteX350" fmla="*/ 3989559 w 7467600"/>
              <a:gd name="connsiteY350" fmla="*/ 6145945 h 6858000"/>
              <a:gd name="connsiteX351" fmla="*/ 3939824 w 7467600"/>
              <a:gd name="connsiteY351" fmla="*/ 6066900 h 6858000"/>
              <a:gd name="connsiteX352" fmla="*/ 4584537 w 7467600"/>
              <a:gd name="connsiteY352" fmla="*/ 5324826 h 6858000"/>
              <a:gd name="connsiteX353" fmla="*/ 5037105 w 7467600"/>
              <a:gd name="connsiteY353" fmla="*/ 5088765 h 6858000"/>
              <a:gd name="connsiteX354" fmla="*/ 5039930 w 7467600"/>
              <a:gd name="connsiteY354" fmla="*/ 5089585 h 6858000"/>
              <a:gd name="connsiteX355" fmla="*/ 5263764 w 7467600"/>
              <a:gd name="connsiteY355" fmla="*/ 4735525 h 6858000"/>
              <a:gd name="connsiteX356" fmla="*/ 4086300 w 7467600"/>
              <a:gd name="connsiteY356" fmla="*/ 4884599 h 6858000"/>
              <a:gd name="connsiteX357" fmla="*/ 4085485 w 7467600"/>
              <a:gd name="connsiteY357" fmla="*/ 4899070 h 6858000"/>
              <a:gd name="connsiteX358" fmla="*/ 3871915 w 7467600"/>
              <a:gd name="connsiteY358" fmla="*/ 5253645 h 6858000"/>
              <a:gd name="connsiteX359" fmla="*/ 3799374 w 7467600"/>
              <a:gd name="connsiteY359" fmla="*/ 5466127 h 6858000"/>
              <a:gd name="connsiteX360" fmla="*/ 3498850 w 7467600"/>
              <a:gd name="connsiteY360" fmla="*/ 6661888 h 6858000"/>
              <a:gd name="connsiteX361" fmla="*/ 3399216 w 7467600"/>
              <a:gd name="connsiteY361" fmla="*/ 6858000 h 6858000"/>
              <a:gd name="connsiteX362" fmla="*/ 3303688 w 7467600"/>
              <a:gd name="connsiteY362" fmla="*/ 6858000 h 6858000"/>
              <a:gd name="connsiteX363" fmla="*/ 3391774 w 7467600"/>
              <a:gd name="connsiteY363" fmla="*/ 6697181 h 6858000"/>
              <a:gd name="connsiteX364" fmla="*/ 3735540 w 7467600"/>
              <a:gd name="connsiteY364" fmla="*/ 5546923 h 6858000"/>
              <a:gd name="connsiteX365" fmla="*/ 3729438 w 7467600"/>
              <a:gd name="connsiteY365" fmla="*/ 5569058 h 6858000"/>
              <a:gd name="connsiteX366" fmla="*/ 3707782 w 7467600"/>
              <a:gd name="connsiteY366" fmla="*/ 5644908 h 6858000"/>
              <a:gd name="connsiteX367" fmla="*/ 3583827 w 7467600"/>
              <a:gd name="connsiteY367" fmla="*/ 6039215 h 6858000"/>
              <a:gd name="connsiteX368" fmla="*/ 3547861 w 7467600"/>
              <a:gd name="connsiteY368" fmla="*/ 6129609 h 6858000"/>
              <a:gd name="connsiteX369" fmla="*/ 3490905 w 7467600"/>
              <a:gd name="connsiteY369" fmla="*/ 6277660 h 6858000"/>
              <a:gd name="connsiteX370" fmla="*/ 3455859 w 7467600"/>
              <a:gd name="connsiteY370" fmla="*/ 6391301 h 6858000"/>
              <a:gd name="connsiteX371" fmla="*/ 3429112 w 7467600"/>
              <a:gd name="connsiteY371" fmla="*/ 6479469 h 6858000"/>
              <a:gd name="connsiteX372" fmla="*/ 3304862 w 7467600"/>
              <a:gd name="connsiteY372" fmla="*/ 6796476 h 6858000"/>
              <a:gd name="connsiteX373" fmla="*/ 3276071 w 7467600"/>
              <a:gd name="connsiteY373" fmla="*/ 6858000 h 6858000"/>
              <a:gd name="connsiteX374" fmla="*/ 3240805 w 7467600"/>
              <a:gd name="connsiteY374" fmla="*/ 6858000 h 6858000"/>
              <a:gd name="connsiteX375" fmla="*/ 3275917 w 7467600"/>
              <a:gd name="connsiteY375" fmla="*/ 6783192 h 6858000"/>
              <a:gd name="connsiteX376" fmla="*/ 3399358 w 7467600"/>
              <a:gd name="connsiteY376" fmla="*/ 6469011 h 6858000"/>
              <a:gd name="connsiteX377" fmla="*/ 3425650 w 7467600"/>
              <a:gd name="connsiteY377" fmla="*/ 6381333 h 6858000"/>
              <a:gd name="connsiteX378" fmla="*/ 3460661 w 7467600"/>
              <a:gd name="connsiteY378" fmla="*/ 6266763 h 6858000"/>
              <a:gd name="connsiteX379" fmla="*/ 3518021 w 7467600"/>
              <a:gd name="connsiteY379" fmla="*/ 6117298 h 6858000"/>
              <a:gd name="connsiteX380" fmla="*/ 3554035 w 7467600"/>
              <a:gd name="connsiteY380" fmla="*/ 6027832 h 6858000"/>
              <a:gd name="connsiteX381" fmla="*/ 3677174 w 7467600"/>
              <a:gd name="connsiteY381" fmla="*/ 5636351 h 6858000"/>
              <a:gd name="connsiteX382" fmla="*/ 3698819 w 7467600"/>
              <a:gd name="connsiteY382" fmla="*/ 5560503 h 6858000"/>
              <a:gd name="connsiteX383" fmla="*/ 3702094 w 7467600"/>
              <a:gd name="connsiteY383" fmla="*/ 5549194 h 6858000"/>
              <a:gd name="connsiteX384" fmla="*/ 3398355 w 7467600"/>
              <a:gd name="connsiteY384" fmla="*/ 6094603 h 6858000"/>
              <a:gd name="connsiteX385" fmla="*/ 3193941 w 7467600"/>
              <a:gd name="connsiteY385" fmla="*/ 6798775 h 6858000"/>
              <a:gd name="connsiteX386" fmla="*/ 3184140 w 7467600"/>
              <a:gd name="connsiteY386" fmla="*/ 6858000 h 6858000"/>
              <a:gd name="connsiteX387" fmla="*/ 3099978 w 7467600"/>
              <a:gd name="connsiteY387" fmla="*/ 6858000 h 6858000"/>
              <a:gd name="connsiteX388" fmla="*/ 3101556 w 7467600"/>
              <a:gd name="connsiteY388" fmla="*/ 6843337 h 6858000"/>
              <a:gd name="connsiteX389" fmla="*/ 3370162 w 7467600"/>
              <a:gd name="connsiteY389" fmla="*/ 5785550 h 6858000"/>
              <a:gd name="connsiteX390" fmla="*/ 3746477 w 7467600"/>
              <a:gd name="connsiteY390" fmla="*/ 5377889 h 6858000"/>
              <a:gd name="connsiteX391" fmla="*/ 3863399 w 7467600"/>
              <a:gd name="connsiteY391" fmla="*/ 5087257 h 6858000"/>
              <a:gd name="connsiteX392" fmla="*/ 3968712 w 7467600"/>
              <a:gd name="connsiteY392" fmla="*/ 4913989 h 6858000"/>
              <a:gd name="connsiteX393" fmla="*/ 2792390 w 7467600"/>
              <a:gd name="connsiteY393" fmla="*/ 5382974 h 6858000"/>
              <a:gd name="connsiteX394" fmla="*/ 2714982 w 7467600"/>
              <a:gd name="connsiteY394" fmla="*/ 5427051 h 6858000"/>
              <a:gd name="connsiteX395" fmla="*/ 2813361 w 7467600"/>
              <a:gd name="connsiteY395" fmla="*/ 6023912 h 6858000"/>
              <a:gd name="connsiteX396" fmla="*/ 2688430 w 7467600"/>
              <a:gd name="connsiteY396" fmla="*/ 6801564 h 6858000"/>
              <a:gd name="connsiteX397" fmla="*/ 2629626 w 7467600"/>
              <a:gd name="connsiteY397" fmla="*/ 6763394 h 6858000"/>
              <a:gd name="connsiteX398" fmla="*/ 2565328 w 7467600"/>
              <a:gd name="connsiteY398" fmla="*/ 5516399 h 6858000"/>
              <a:gd name="connsiteX399" fmla="*/ 1922999 w 7467600"/>
              <a:gd name="connsiteY399" fmla="*/ 5980343 h 6858000"/>
              <a:gd name="connsiteX400" fmla="*/ 1950261 w 7467600"/>
              <a:gd name="connsiteY400" fmla="*/ 6405858 h 6858000"/>
              <a:gd name="connsiteX401" fmla="*/ 2365554 w 7467600"/>
              <a:gd name="connsiteY401" fmla="*/ 6759107 h 6858000"/>
              <a:gd name="connsiteX402" fmla="*/ 2424142 w 7467600"/>
              <a:gd name="connsiteY402" fmla="*/ 6858000 h 6858000"/>
              <a:gd name="connsiteX403" fmla="*/ 2395994 w 7467600"/>
              <a:gd name="connsiteY403" fmla="*/ 6858000 h 6858000"/>
              <a:gd name="connsiteX404" fmla="*/ 2392863 w 7467600"/>
              <a:gd name="connsiteY404" fmla="*/ 6852964 h 6858000"/>
              <a:gd name="connsiteX405" fmla="*/ 2017589 w 7467600"/>
              <a:gd name="connsiteY405" fmla="*/ 6493982 h 6858000"/>
              <a:gd name="connsiteX406" fmla="*/ 2147336 w 7467600"/>
              <a:gd name="connsiteY406" fmla="*/ 6594052 h 6858000"/>
              <a:gd name="connsiteX407" fmla="*/ 2207047 w 7467600"/>
              <a:gd name="connsiteY407" fmla="*/ 6654540 h 6858000"/>
              <a:gd name="connsiteX408" fmla="*/ 2299106 w 7467600"/>
              <a:gd name="connsiteY408" fmla="*/ 6778931 h 6858000"/>
              <a:gd name="connsiteX409" fmla="*/ 2314430 w 7467600"/>
              <a:gd name="connsiteY409" fmla="*/ 6801144 h 6858000"/>
              <a:gd name="connsiteX410" fmla="*/ 2352406 w 7467600"/>
              <a:gd name="connsiteY410" fmla="*/ 6858000 h 6858000"/>
              <a:gd name="connsiteX411" fmla="*/ 2314492 w 7467600"/>
              <a:gd name="connsiteY411" fmla="*/ 6858000 h 6858000"/>
              <a:gd name="connsiteX412" fmla="*/ 2288095 w 7467600"/>
              <a:gd name="connsiteY412" fmla="*/ 6818030 h 6858000"/>
              <a:gd name="connsiteX413" fmla="*/ 2272768 w 7467600"/>
              <a:gd name="connsiteY413" fmla="*/ 6795822 h 6858000"/>
              <a:gd name="connsiteX414" fmla="*/ 2182715 w 7467600"/>
              <a:gd name="connsiteY414" fmla="*/ 6675071 h 6858000"/>
              <a:gd name="connsiteX415" fmla="*/ 2032061 w 7467600"/>
              <a:gd name="connsiteY415" fmla="*/ 6541380 h 6858000"/>
              <a:gd name="connsiteX416" fmla="*/ 2257220 w 7467600"/>
              <a:gd name="connsiteY416" fmla="*/ 6826257 h 6858000"/>
              <a:gd name="connsiteX417" fmla="*/ 2281324 w 7467600"/>
              <a:gd name="connsiteY417" fmla="*/ 6858000 h 6858000"/>
              <a:gd name="connsiteX418" fmla="*/ 2242860 w 7467600"/>
              <a:gd name="connsiteY418" fmla="*/ 6858000 h 6858000"/>
              <a:gd name="connsiteX419" fmla="*/ 2232818 w 7467600"/>
              <a:gd name="connsiteY419" fmla="*/ 6844926 h 6858000"/>
              <a:gd name="connsiteX420" fmla="*/ 1990172 w 7467600"/>
              <a:gd name="connsiteY420" fmla="*/ 6542121 h 6858000"/>
              <a:gd name="connsiteX421" fmla="*/ 2124090 w 7467600"/>
              <a:gd name="connsiteY421" fmla="*/ 6761017 h 6858000"/>
              <a:gd name="connsiteX422" fmla="*/ 2200380 w 7467600"/>
              <a:gd name="connsiteY422" fmla="*/ 6858000 h 6858000"/>
              <a:gd name="connsiteX423" fmla="*/ 2147507 w 7467600"/>
              <a:gd name="connsiteY423" fmla="*/ 6858000 h 6858000"/>
              <a:gd name="connsiteX424" fmla="*/ 2070668 w 7467600"/>
              <a:gd name="connsiteY424" fmla="*/ 6761520 h 6858000"/>
              <a:gd name="connsiteX425" fmla="*/ 1975142 w 7467600"/>
              <a:gd name="connsiteY425" fmla="*/ 6585570 h 6858000"/>
              <a:gd name="connsiteX426" fmla="*/ 2050035 w 7467600"/>
              <a:gd name="connsiteY426" fmla="*/ 6813345 h 6858000"/>
              <a:gd name="connsiteX427" fmla="*/ 2063025 w 7467600"/>
              <a:gd name="connsiteY427" fmla="*/ 6858000 h 6858000"/>
              <a:gd name="connsiteX428" fmla="*/ 2021675 w 7467600"/>
              <a:gd name="connsiteY428" fmla="*/ 6858000 h 6858000"/>
              <a:gd name="connsiteX429" fmla="*/ 2019308 w 7467600"/>
              <a:gd name="connsiteY429" fmla="*/ 6847118 h 6858000"/>
              <a:gd name="connsiteX430" fmla="*/ 1938835 w 7467600"/>
              <a:gd name="connsiteY430" fmla="*/ 6551160 h 6858000"/>
              <a:gd name="connsiteX431" fmla="*/ 1953230 w 7467600"/>
              <a:gd name="connsiteY431" fmla="*/ 6759699 h 6858000"/>
              <a:gd name="connsiteX432" fmla="*/ 1956763 w 7467600"/>
              <a:gd name="connsiteY432" fmla="*/ 6778191 h 6858000"/>
              <a:gd name="connsiteX433" fmla="*/ 1967925 w 7467600"/>
              <a:gd name="connsiteY433" fmla="*/ 6858000 h 6858000"/>
              <a:gd name="connsiteX434" fmla="*/ 1936622 w 7467600"/>
              <a:gd name="connsiteY434" fmla="*/ 6858000 h 6858000"/>
              <a:gd name="connsiteX435" fmla="*/ 1926261 w 7467600"/>
              <a:gd name="connsiteY435" fmla="*/ 6784064 h 6858000"/>
              <a:gd name="connsiteX436" fmla="*/ 1922724 w 7467600"/>
              <a:gd name="connsiteY436" fmla="*/ 6765577 h 6858000"/>
              <a:gd name="connsiteX437" fmla="*/ 1904650 w 7467600"/>
              <a:gd name="connsiteY437" fmla="*/ 6639616 h 6858000"/>
              <a:gd name="connsiteX438" fmla="*/ 1885273 w 7467600"/>
              <a:gd name="connsiteY438" fmla="*/ 6858000 h 6858000"/>
              <a:gd name="connsiteX439" fmla="*/ 1854363 w 7467600"/>
              <a:gd name="connsiteY439" fmla="*/ 6858000 h 6858000"/>
              <a:gd name="connsiteX440" fmla="*/ 1880391 w 7467600"/>
              <a:gd name="connsiteY440" fmla="*/ 6603796 h 6858000"/>
              <a:gd name="connsiteX441" fmla="*/ 1818273 w 7467600"/>
              <a:gd name="connsiteY441" fmla="*/ 6715729 h 6858000"/>
              <a:gd name="connsiteX442" fmla="*/ 1794691 w 7467600"/>
              <a:gd name="connsiteY442" fmla="*/ 6843239 h 6858000"/>
              <a:gd name="connsiteX443" fmla="*/ 1794914 w 7467600"/>
              <a:gd name="connsiteY443" fmla="*/ 6858000 h 6858000"/>
              <a:gd name="connsiteX444" fmla="*/ 1746128 w 7467600"/>
              <a:gd name="connsiteY444" fmla="*/ 6858000 h 6858000"/>
              <a:gd name="connsiteX445" fmla="*/ 1753934 w 7467600"/>
              <a:gd name="connsiteY445" fmla="*/ 6724796 h 6858000"/>
              <a:gd name="connsiteX446" fmla="*/ 1792053 w 7467600"/>
              <a:gd name="connsiteY446" fmla="*/ 6572396 h 6858000"/>
              <a:gd name="connsiteX447" fmla="*/ 1862248 w 7467600"/>
              <a:gd name="connsiteY447" fmla="*/ 6266397 h 6858000"/>
              <a:gd name="connsiteX448" fmla="*/ 1862250 w 7467600"/>
              <a:gd name="connsiteY448" fmla="*/ 6033531 h 6858000"/>
              <a:gd name="connsiteX449" fmla="*/ 1211999 w 7467600"/>
              <a:gd name="connsiteY449" fmla="*/ 6683610 h 6858000"/>
              <a:gd name="connsiteX450" fmla="*/ 1213266 w 7467600"/>
              <a:gd name="connsiteY450" fmla="*/ 6691947 h 6858000"/>
              <a:gd name="connsiteX451" fmla="*/ 1203370 w 7467600"/>
              <a:gd name="connsiteY451" fmla="*/ 6850676 h 6858000"/>
              <a:gd name="connsiteX452" fmla="*/ 1203671 w 7467600"/>
              <a:gd name="connsiteY452" fmla="*/ 6858000 h 6858000"/>
              <a:gd name="connsiteX453" fmla="*/ 1143180 w 7467600"/>
              <a:gd name="connsiteY453" fmla="*/ 6858000 h 6858000"/>
              <a:gd name="connsiteX454" fmla="*/ 1142176 w 7467600"/>
              <a:gd name="connsiteY454" fmla="*/ 6766045 h 6858000"/>
              <a:gd name="connsiteX455" fmla="*/ 1067484 w 7467600"/>
              <a:gd name="connsiteY455" fmla="*/ 6858000 h 6858000"/>
              <a:gd name="connsiteX456" fmla="*/ 953928 w 7467600"/>
              <a:gd name="connsiteY456" fmla="*/ 6858000 h 6858000"/>
              <a:gd name="connsiteX457" fmla="*/ 959715 w 7467600"/>
              <a:gd name="connsiteY457" fmla="*/ 6850185 h 6858000"/>
              <a:gd name="connsiteX458" fmla="*/ 1483788 w 7467600"/>
              <a:gd name="connsiteY458" fmla="*/ 6259174 h 6858000"/>
              <a:gd name="connsiteX459" fmla="*/ 1100671 w 7467600"/>
              <a:gd name="connsiteY459" fmla="*/ 6252137 h 6858000"/>
              <a:gd name="connsiteX460" fmla="*/ 1090144 w 7467600"/>
              <a:gd name="connsiteY460" fmla="*/ 6256748 h 6858000"/>
              <a:gd name="connsiteX461" fmla="*/ 1095872 w 7467600"/>
              <a:gd name="connsiteY461" fmla="*/ 6271892 h 6858000"/>
              <a:gd name="connsiteX462" fmla="*/ 262785 w 7467600"/>
              <a:gd name="connsiteY462" fmla="*/ 6845450 h 6858000"/>
              <a:gd name="connsiteX463" fmla="*/ 209968 w 7467600"/>
              <a:gd name="connsiteY463" fmla="*/ 6770713 h 6858000"/>
              <a:gd name="connsiteX464" fmla="*/ 873460 w 7467600"/>
              <a:gd name="connsiteY464" fmla="*/ 6253768 h 6858000"/>
              <a:gd name="connsiteX465" fmla="*/ 192686 w 7467600"/>
              <a:gd name="connsiteY465" fmla="*/ 5849257 h 6858000"/>
              <a:gd name="connsiteX466" fmla="*/ 4696 w 7467600"/>
              <a:gd name="connsiteY466" fmla="*/ 5697668 h 6858000"/>
              <a:gd name="connsiteX467" fmla="*/ 0 w 7467600"/>
              <a:gd name="connsiteY467" fmla="*/ 5689984 h 6858000"/>
              <a:gd name="connsiteX468" fmla="*/ 0 w 7467600"/>
              <a:gd name="connsiteY468" fmla="*/ 5513472 h 6858000"/>
              <a:gd name="connsiteX469" fmla="*/ 174101 w 7467600"/>
              <a:gd name="connsiteY469" fmla="*/ 5620277 h 6858000"/>
              <a:gd name="connsiteX470" fmla="*/ 891800 w 7467600"/>
              <a:gd name="connsiteY470" fmla="*/ 6036935 h 6858000"/>
              <a:gd name="connsiteX471" fmla="*/ 1072219 w 7467600"/>
              <a:gd name="connsiteY471" fmla="*/ 6169443 h 6858000"/>
              <a:gd name="connsiteX472" fmla="*/ 1074117 w 7467600"/>
              <a:gd name="connsiteY472" fmla="*/ 6170301 h 6858000"/>
              <a:gd name="connsiteX473" fmla="*/ 1083114 w 7467600"/>
              <a:gd name="connsiteY473" fmla="*/ 6174131 h 6858000"/>
              <a:gd name="connsiteX474" fmla="*/ 1543010 w 7467600"/>
              <a:gd name="connsiteY474" fmla="*/ 6191140 h 6858000"/>
              <a:gd name="connsiteX475" fmla="*/ 1551080 w 7467600"/>
              <a:gd name="connsiteY475" fmla="*/ 6195006 h 6858000"/>
              <a:gd name="connsiteX476" fmla="*/ 2345443 w 7467600"/>
              <a:gd name="connsiteY476" fmla="*/ 5549882 h 6858000"/>
              <a:gd name="connsiteX477" fmla="*/ 1721499 w 7467600"/>
              <a:gd name="connsiteY477" fmla="*/ 5599969 h 6858000"/>
              <a:gd name="connsiteX478" fmla="*/ 767716 w 7467600"/>
              <a:gd name="connsiteY478" fmla="*/ 5472768 h 6858000"/>
              <a:gd name="connsiteX479" fmla="*/ 722147 w 7467600"/>
              <a:gd name="connsiteY479" fmla="*/ 5393091 h 6858000"/>
              <a:gd name="connsiteX480" fmla="*/ 1485552 w 7467600"/>
              <a:gd name="connsiteY480" fmla="*/ 5313202 h 6858000"/>
              <a:gd name="connsiteX481" fmla="*/ 2143004 w 7467600"/>
              <a:gd name="connsiteY481" fmla="*/ 5402420 h 6858000"/>
              <a:gd name="connsiteX482" fmla="*/ 1933391 w 7467600"/>
              <a:gd name="connsiteY482" fmla="*/ 5156971 h 6858000"/>
              <a:gd name="connsiteX483" fmla="*/ 1827118 w 7467600"/>
              <a:gd name="connsiteY483" fmla="*/ 4968410 h 6858000"/>
              <a:gd name="connsiteX484" fmla="*/ 1837349 w 7467600"/>
              <a:gd name="connsiteY484" fmla="*/ 4956357 h 6858000"/>
              <a:gd name="connsiteX485" fmla="*/ 2162835 w 7467600"/>
              <a:gd name="connsiteY485" fmla="*/ 5187853 h 6858000"/>
              <a:gd name="connsiteX486" fmla="*/ 2257167 w 7467600"/>
              <a:gd name="connsiteY486" fmla="*/ 5462123 h 6858000"/>
              <a:gd name="connsiteX487" fmla="*/ 2261598 w 7467600"/>
              <a:gd name="connsiteY487" fmla="*/ 5467998 h 6858000"/>
              <a:gd name="connsiteX488" fmla="*/ 2437177 w 7467600"/>
              <a:gd name="connsiteY488" fmla="*/ 5479608 h 6858000"/>
              <a:gd name="connsiteX489" fmla="*/ 2445247 w 7467600"/>
              <a:gd name="connsiteY489" fmla="*/ 5483476 h 6858000"/>
              <a:gd name="connsiteX490" fmla="*/ 2743626 w 7467600"/>
              <a:gd name="connsiteY490" fmla="*/ 5304819 h 6858000"/>
              <a:gd name="connsiteX491" fmla="*/ 3048102 w 7467600"/>
              <a:gd name="connsiteY491" fmla="*/ 5150595 h 6858000"/>
              <a:gd name="connsiteX492" fmla="*/ 1799414 w 7467600"/>
              <a:gd name="connsiteY492" fmla="*/ 4694732 h 6858000"/>
              <a:gd name="connsiteX493" fmla="*/ 1771735 w 7467600"/>
              <a:gd name="connsiteY493" fmla="*/ 4619929 h 6858000"/>
              <a:gd name="connsiteX494" fmla="*/ 3104273 w 7467600"/>
              <a:gd name="connsiteY494" fmla="*/ 5076159 h 6858000"/>
              <a:gd name="connsiteX495" fmla="*/ 3113245 w 7467600"/>
              <a:gd name="connsiteY495" fmla="*/ 5090705 h 6858000"/>
              <a:gd name="connsiteX496" fmla="*/ 3126294 w 7467600"/>
              <a:gd name="connsiteY496" fmla="*/ 5114400 h 6858000"/>
              <a:gd name="connsiteX497" fmla="*/ 3937433 w 7467600"/>
              <a:gd name="connsiteY497" fmla="*/ 4830473 h 6858000"/>
              <a:gd name="connsiteX498" fmla="*/ 3590475 w 7467600"/>
              <a:gd name="connsiteY498" fmla="*/ 4597974 h 6858000"/>
              <a:gd name="connsiteX499" fmla="*/ 3100264 w 7467600"/>
              <a:gd name="connsiteY499" fmla="*/ 4579845 h 6858000"/>
              <a:gd name="connsiteX500" fmla="*/ 2183576 w 7467600"/>
              <a:gd name="connsiteY500" fmla="*/ 4227150 h 6858000"/>
              <a:gd name="connsiteX501" fmla="*/ 2151029 w 7467600"/>
              <a:gd name="connsiteY501" fmla="*/ 4146947 h 6858000"/>
              <a:gd name="connsiteX502" fmla="*/ 3563434 w 7467600"/>
              <a:gd name="connsiteY502" fmla="*/ 4469115 h 6858000"/>
              <a:gd name="connsiteX503" fmla="*/ 3177952 w 7467600"/>
              <a:gd name="connsiteY503" fmla="*/ 3657386 h 6858000"/>
              <a:gd name="connsiteX504" fmla="*/ 3189263 w 7467600"/>
              <a:gd name="connsiteY504" fmla="*/ 3625726 h 6858000"/>
              <a:gd name="connsiteX505" fmla="*/ 3560912 w 7467600"/>
              <a:gd name="connsiteY505" fmla="*/ 4079863 h 6858000"/>
              <a:gd name="connsiteX506" fmla="*/ 3626636 w 7467600"/>
              <a:gd name="connsiteY506" fmla="*/ 4512230 h 6858000"/>
              <a:gd name="connsiteX507" fmla="*/ 3653088 w 7467600"/>
              <a:gd name="connsiteY507" fmla="*/ 4521417 h 6858000"/>
              <a:gd name="connsiteX508" fmla="*/ 3988128 w 7467600"/>
              <a:gd name="connsiteY508" fmla="*/ 4817267 h 6858000"/>
              <a:gd name="connsiteX509" fmla="*/ 4830582 w 7467600"/>
              <a:gd name="connsiteY509" fmla="*/ 4676000 h 6858000"/>
              <a:gd name="connsiteX510" fmla="*/ 4830100 w 7467600"/>
              <a:gd name="connsiteY510" fmla="*/ 4675554 h 6858000"/>
              <a:gd name="connsiteX511" fmla="*/ 4036318 w 7467600"/>
              <a:gd name="connsiteY511" fmla="*/ 4147013 h 6858000"/>
              <a:gd name="connsiteX512" fmla="*/ 3432098 w 7467600"/>
              <a:gd name="connsiteY512" fmla="*/ 3537312 h 6858000"/>
              <a:gd name="connsiteX513" fmla="*/ 3446761 w 7467600"/>
              <a:gd name="connsiteY513" fmla="*/ 3461278 h 6858000"/>
              <a:gd name="connsiteX514" fmla="*/ 4419733 w 7467600"/>
              <a:gd name="connsiteY514" fmla="*/ 3963555 h 6858000"/>
              <a:gd name="connsiteX515" fmla="*/ 4781371 w 7467600"/>
              <a:gd name="connsiteY515" fmla="*/ 4458604 h 6858000"/>
              <a:gd name="connsiteX516" fmla="*/ 4780440 w 7467600"/>
              <a:gd name="connsiteY516" fmla="*/ 4470290 h 6858000"/>
              <a:gd name="connsiteX517" fmla="*/ 4898954 w 7467600"/>
              <a:gd name="connsiteY517" fmla="*/ 4662092 h 6858000"/>
              <a:gd name="connsiteX518" fmla="*/ 4900699 w 7467600"/>
              <a:gd name="connsiteY518" fmla="*/ 4670867 h 6858000"/>
              <a:gd name="connsiteX519" fmla="*/ 5714511 w 7467600"/>
              <a:gd name="connsiteY519" fmla="*/ 4663483 h 6858000"/>
              <a:gd name="connsiteX520" fmla="*/ 5464793 w 7467600"/>
              <a:gd name="connsiteY520" fmla="*/ 4393556 h 6858000"/>
              <a:gd name="connsiteX521" fmla="*/ 5461897 w 7467600"/>
              <a:gd name="connsiteY521" fmla="*/ 4390879 h 6858000"/>
              <a:gd name="connsiteX522" fmla="*/ 4294126 w 7467600"/>
              <a:gd name="connsiteY522" fmla="*/ 3303048 h 6858000"/>
              <a:gd name="connsiteX523" fmla="*/ 4305321 w 7467600"/>
              <a:gd name="connsiteY523" fmla="*/ 3256953 h 6858000"/>
              <a:gd name="connsiteX524" fmla="*/ 4949299 w 7467600"/>
              <a:gd name="connsiteY524" fmla="*/ 3766336 h 6858000"/>
              <a:gd name="connsiteX525" fmla="*/ 5291452 w 7467600"/>
              <a:gd name="connsiteY525" fmla="*/ 4076801 h 6858000"/>
              <a:gd name="connsiteX526" fmla="*/ 5434998 w 7467600"/>
              <a:gd name="connsiteY526" fmla="*/ 4254100 h 6858000"/>
              <a:gd name="connsiteX527" fmla="*/ 5351015 w 7467600"/>
              <a:gd name="connsiteY527" fmla="*/ 3760989 h 6858000"/>
              <a:gd name="connsiteX528" fmla="*/ 5413780 w 7467600"/>
              <a:gd name="connsiteY528" fmla="*/ 2966265 h 6858000"/>
              <a:gd name="connsiteX529" fmla="*/ 5425627 w 7467600"/>
              <a:gd name="connsiteY529" fmla="*/ 2954192 h 6858000"/>
              <a:gd name="connsiteX530" fmla="*/ 6604735 w 7467600"/>
              <a:gd name="connsiteY530" fmla="*/ 2041381 h 6858000"/>
              <a:gd name="connsiteX531" fmla="*/ 7204487 w 7467600"/>
              <a:gd name="connsiteY531" fmla="*/ 2742112 h 6858000"/>
              <a:gd name="connsiteX532" fmla="*/ 7131592 w 7467600"/>
              <a:gd name="connsiteY532" fmla="*/ 2672096 h 6858000"/>
              <a:gd name="connsiteX533" fmla="*/ 6996344 w 7467600"/>
              <a:gd name="connsiteY533" fmla="*/ 2518310 h 6858000"/>
              <a:gd name="connsiteX534" fmla="*/ 6735495 w 7467600"/>
              <a:gd name="connsiteY534" fmla="*/ 2196890 h 6858000"/>
              <a:gd name="connsiteX535" fmla="*/ 6721901 w 7467600"/>
              <a:gd name="connsiteY535" fmla="*/ 2179274 h 6858000"/>
              <a:gd name="connsiteX536" fmla="*/ 6604735 w 7467600"/>
              <a:gd name="connsiteY536" fmla="*/ 2041381 h 6858000"/>
              <a:gd name="connsiteX537" fmla="*/ 6591670 w 7467600"/>
              <a:gd name="connsiteY537" fmla="*/ 1988277 h 6858000"/>
              <a:gd name="connsiteX538" fmla="*/ 6747349 w 7467600"/>
              <a:gd name="connsiteY538" fmla="*/ 2160069 h 6858000"/>
              <a:gd name="connsiteX539" fmla="*/ 6760943 w 7467600"/>
              <a:gd name="connsiteY539" fmla="*/ 2177686 h 6858000"/>
              <a:gd name="connsiteX540" fmla="*/ 7021065 w 7467600"/>
              <a:gd name="connsiteY540" fmla="*/ 2498102 h 6858000"/>
              <a:gd name="connsiteX541" fmla="*/ 7155223 w 7467600"/>
              <a:gd name="connsiteY541" fmla="*/ 2650386 h 6858000"/>
              <a:gd name="connsiteX542" fmla="*/ 7203167 w 7467600"/>
              <a:gd name="connsiteY542" fmla="*/ 2697288 h 6858000"/>
              <a:gd name="connsiteX543" fmla="*/ 6937703 w 7467600"/>
              <a:gd name="connsiteY543" fmla="*/ 2321981 h 6858000"/>
              <a:gd name="connsiteX544" fmla="*/ 6591670 w 7467600"/>
              <a:gd name="connsiteY544" fmla="*/ 1988277 h 6858000"/>
              <a:gd name="connsiteX545" fmla="*/ 5798671 w 7467600"/>
              <a:gd name="connsiteY545" fmla="*/ 1981601 h 6858000"/>
              <a:gd name="connsiteX546" fmla="*/ 5754709 w 7467600"/>
              <a:gd name="connsiteY546" fmla="*/ 2071454 h 6858000"/>
              <a:gd name="connsiteX547" fmla="*/ 5763044 w 7467600"/>
              <a:gd name="connsiteY547" fmla="*/ 2842206 h 6858000"/>
              <a:gd name="connsiteX548" fmla="*/ 5764974 w 7467600"/>
              <a:gd name="connsiteY548" fmla="*/ 2799609 h 6858000"/>
              <a:gd name="connsiteX549" fmla="*/ 5767665 w 7467600"/>
              <a:gd name="connsiteY549" fmla="*/ 2666409 h 6858000"/>
              <a:gd name="connsiteX550" fmla="*/ 5763055 w 7467600"/>
              <a:gd name="connsiteY550" fmla="*/ 2579705 h 6858000"/>
              <a:gd name="connsiteX551" fmla="*/ 5758079 w 7467600"/>
              <a:gd name="connsiteY551" fmla="*/ 2492508 h 6858000"/>
              <a:gd name="connsiteX552" fmla="*/ 5779325 w 7467600"/>
              <a:gd name="connsiteY552" fmla="*/ 2197069 h 6858000"/>
              <a:gd name="connsiteX553" fmla="*/ 5798671 w 7467600"/>
              <a:gd name="connsiteY553" fmla="*/ 1981601 h 6858000"/>
              <a:gd name="connsiteX554" fmla="*/ 5829202 w 7467600"/>
              <a:gd name="connsiteY554" fmla="*/ 1971679 h 6858000"/>
              <a:gd name="connsiteX555" fmla="*/ 5809558 w 7467600"/>
              <a:gd name="connsiteY555" fmla="*/ 2198043 h 6858000"/>
              <a:gd name="connsiteX556" fmla="*/ 5788653 w 7467600"/>
              <a:gd name="connsiteY556" fmla="*/ 2489430 h 6858000"/>
              <a:gd name="connsiteX557" fmla="*/ 5793439 w 7467600"/>
              <a:gd name="connsiteY557" fmla="*/ 2575235 h 6858000"/>
              <a:gd name="connsiteX558" fmla="*/ 5796837 w 7467600"/>
              <a:gd name="connsiteY558" fmla="*/ 2637633 h 6858000"/>
              <a:gd name="connsiteX559" fmla="*/ 5818614 w 7467600"/>
              <a:gd name="connsiteY559" fmla="*/ 2473055 h 6858000"/>
              <a:gd name="connsiteX560" fmla="*/ 5829202 w 7467600"/>
              <a:gd name="connsiteY560" fmla="*/ 1971679 h 6858000"/>
              <a:gd name="connsiteX561" fmla="*/ 5911389 w 7467600"/>
              <a:gd name="connsiteY561" fmla="*/ 1898371 h 6858000"/>
              <a:gd name="connsiteX562" fmla="*/ 6237627 w 7467600"/>
              <a:gd name="connsiteY562" fmla="*/ 2231921 h 6858000"/>
              <a:gd name="connsiteX563" fmla="*/ 5911389 w 7467600"/>
              <a:gd name="connsiteY563" fmla="*/ 1898371 h 6858000"/>
              <a:gd name="connsiteX564" fmla="*/ 6944437 w 7467600"/>
              <a:gd name="connsiteY564" fmla="*/ 1575402 h 6858000"/>
              <a:gd name="connsiteX565" fmla="*/ 6304730 w 7467600"/>
              <a:gd name="connsiteY565" fmla="*/ 1766654 h 6858000"/>
              <a:gd name="connsiteX566" fmla="*/ 6944437 w 7467600"/>
              <a:gd name="connsiteY566" fmla="*/ 1575402 h 6858000"/>
              <a:gd name="connsiteX567" fmla="*/ 7019523 w 7467600"/>
              <a:gd name="connsiteY567" fmla="*/ 1519450 h 6858000"/>
              <a:gd name="connsiteX568" fmla="*/ 6298091 w 7467600"/>
              <a:gd name="connsiteY568" fmla="*/ 1737122 h 6858000"/>
              <a:gd name="connsiteX569" fmla="*/ 7019523 w 7467600"/>
              <a:gd name="connsiteY569" fmla="*/ 1519450 h 6858000"/>
              <a:gd name="connsiteX570" fmla="*/ 2399523 w 7467600"/>
              <a:gd name="connsiteY570" fmla="*/ 1428234 h 6858000"/>
              <a:gd name="connsiteX571" fmla="*/ 2224982 w 7467600"/>
              <a:gd name="connsiteY571" fmla="*/ 1826201 h 6858000"/>
              <a:gd name="connsiteX572" fmla="*/ 2096099 w 7467600"/>
              <a:gd name="connsiteY572" fmla="*/ 2345900 h 6858000"/>
              <a:gd name="connsiteX573" fmla="*/ 2283317 w 7467600"/>
              <a:gd name="connsiteY573" fmla="*/ 1796925 h 6858000"/>
              <a:gd name="connsiteX574" fmla="*/ 2399523 w 7467600"/>
              <a:gd name="connsiteY574" fmla="*/ 1428234 h 6858000"/>
              <a:gd name="connsiteX575" fmla="*/ 2448558 w 7467600"/>
              <a:gd name="connsiteY575" fmla="*/ 1373435 h 6858000"/>
              <a:gd name="connsiteX576" fmla="*/ 2312521 w 7467600"/>
              <a:gd name="connsiteY576" fmla="*/ 1806140 h 6858000"/>
              <a:gd name="connsiteX577" fmla="*/ 2127533 w 7467600"/>
              <a:gd name="connsiteY577" fmla="*/ 2348380 h 6858000"/>
              <a:gd name="connsiteX578" fmla="*/ 2358080 w 7467600"/>
              <a:gd name="connsiteY578" fmla="*/ 1866134 h 6858000"/>
              <a:gd name="connsiteX579" fmla="*/ 2407436 w 7467600"/>
              <a:gd name="connsiteY579" fmla="*/ 1651070 h 6858000"/>
              <a:gd name="connsiteX580" fmla="*/ 2448558 w 7467600"/>
              <a:gd name="connsiteY580" fmla="*/ 1373435 h 6858000"/>
              <a:gd name="connsiteX581" fmla="*/ 278707 w 7467600"/>
              <a:gd name="connsiteY581" fmla="*/ 1352270 h 6858000"/>
              <a:gd name="connsiteX582" fmla="*/ 321570 w 7467600"/>
              <a:gd name="connsiteY582" fmla="*/ 1861610 h 6858000"/>
              <a:gd name="connsiteX583" fmla="*/ 294281 w 7467600"/>
              <a:gd name="connsiteY583" fmla="*/ 1440658 h 6858000"/>
              <a:gd name="connsiteX584" fmla="*/ 278707 w 7467600"/>
              <a:gd name="connsiteY584" fmla="*/ 1352270 h 6858000"/>
              <a:gd name="connsiteX585" fmla="*/ 1423821 w 7467600"/>
              <a:gd name="connsiteY585" fmla="*/ 1351958 h 6858000"/>
              <a:gd name="connsiteX586" fmla="*/ 1638521 w 7467600"/>
              <a:gd name="connsiteY586" fmla="*/ 1908470 h 6858000"/>
              <a:gd name="connsiteX587" fmla="*/ 1754199 w 7467600"/>
              <a:gd name="connsiteY587" fmla="*/ 2149284 h 6858000"/>
              <a:gd name="connsiteX588" fmla="*/ 1908359 w 7467600"/>
              <a:gd name="connsiteY588" fmla="*/ 2364988 h 6858000"/>
              <a:gd name="connsiteX589" fmla="*/ 1647661 w 7467600"/>
              <a:gd name="connsiteY589" fmla="*/ 1825945 h 6858000"/>
              <a:gd name="connsiteX590" fmla="*/ 1423821 w 7467600"/>
              <a:gd name="connsiteY590" fmla="*/ 1351958 h 6858000"/>
              <a:gd name="connsiteX591" fmla="*/ 1431890 w 7467600"/>
              <a:gd name="connsiteY591" fmla="*/ 1306475 h 6858000"/>
              <a:gd name="connsiteX592" fmla="*/ 1507597 w 7467600"/>
              <a:gd name="connsiteY592" fmla="*/ 1446132 h 6858000"/>
              <a:gd name="connsiteX593" fmla="*/ 1674586 w 7467600"/>
              <a:gd name="connsiteY593" fmla="*/ 1813832 h 6858000"/>
              <a:gd name="connsiteX594" fmla="*/ 1815950 w 7467600"/>
              <a:gd name="connsiteY594" fmla="*/ 2128564 h 6858000"/>
              <a:gd name="connsiteX595" fmla="*/ 1984242 w 7467600"/>
              <a:gd name="connsiteY595" fmla="*/ 2430829 h 6858000"/>
              <a:gd name="connsiteX596" fmla="*/ 2014023 w 7467600"/>
              <a:gd name="connsiteY596" fmla="*/ 2450995 h 6858000"/>
              <a:gd name="connsiteX597" fmla="*/ 1747337 w 7467600"/>
              <a:gd name="connsiteY597" fmla="*/ 1855264 h 6858000"/>
              <a:gd name="connsiteX598" fmla="*/ 1533749 w 7467600"/>
              <a:gd name="connsiteY598" fmla="*/ 1478656 h 6858000"/>
              <a:gd name="connsiteX599" fmla="*/ 1431890 w 7467600"/>
              <a:gd name="connsiteY599" fmla="*/ 1306475 h 6858000"/>
              <a:gd name="connsiteX600" fmla="*/ 5052692 w 7467600"/>
              <a:gd name="connsiteY600" fmla="*/ 1292994 h 6858000"/>
              <a:gd name="connsiteX601" fmla="*/ 5200661 w 7467600"/>
              <a:gd name="connsiteY601" fmla="*/ 1635186 h 6858000"/>
              <a:gd name="connsiteX602" fmla="*/ 5297138 w 7467600"/>
              <a:gd name="connsiteY602" fmla="*/ 1906351 h 6858000"/>
              <a:gd name="connsiteX603" fmla="*/ 5052692 w 7467600"/>
              <a:gd name="connsiteY603" fmla="*/ 1292994 h 6858000"/>
              <a:gd name="connsiteX604" fmla="*/ 5009948 w 7467600"/>
              <a:gd name="connsiteY604" fmla="*/ 1273619 h 6858000"/>
              <a:gd name="connsiteX605" fmla="*/ 5121777 w 7467600"/>
              <a:gd name="connsiteY605" fmla="*/ 1654213 h 6858000"/>
              <a:gd name="connsiteX606" fmla="*/ 5293545 w 7467600"/>
              <a:gd name="connsiteY606" fmla="*/ 2072247 h 6858000"/>
              <a:gd name="connsiteX607" fmla="*/ 5294042 w 7467600"/>
              <a:gd name="connsiteY607" fmla="*/ 2065019 h 6858000"/>
              <a:gd name="connsiteX608" fmla="*/ 5171936 w 7467600"/>
              <a:gd name="connsiteY608" fmla="*/ 1647613 h 6858000"/>
              <a:gd name="connsiteX609" fmla="*/ 5009948 w 7467600"/>
              <a:gd name="connsiteY609" fmla="*/ 1273619 h 6858000"/>
              <a:gd name="connsiteX610" fmla="*/ 655236 w 7467600"/>
              <a:gd name="connsiteY610" fmla="*/ 1268632 h 6858000"/>
              <a:gd name="connsiteX611" fmla="*/ 839521 w 7467600"/>
              <a:gd name="connsiteY611" fmla="*/ 1685315 h 6858000"/>
              <a:gd name="connsiteX612" fmla="*/ 1109416 w 7467600"/>
              <a:gd name="connsiteY612" fmla="*/ 2061663 h 6858000"/>
              <a:gd name="connsiteX613" fmla="*/ 1298300 w 7467600"/>
              <a:gd name="connsiteY613" fmla="*/ 2247742 h 6858000"/>
              <a:gd name="connsiteX614" fmla="*/ 1125871 w 7467600"/>
              <a:gd name="connsiteY614" fmla="*/ 1989513 h 6858000"/>
              <a:gd name="connsiteX615" fmla="*/ 981574 w 7467600"/>
              <a:gd name="connsiteY615" fmla="*/ 1783157 h 6858000"/>
              <a:gd name="connsiteX616" fmla="*/ 922198 w 7467600"/>
              <a:gd name="connsiteY616" fmla="*/ 1677437 h 6858000"/>
              <a:gd name="connsiteX617" fmla="*/ 869293 w 7467600"/>
              <a:gd name="connsiteY617" fmla="*/ 1583214 h 6858000"/>
              <a:gd name="connsiteX618" fmla="*/ 751431 w 7467600"/>
              <a:gd name="connsiteY618" fmla="*/ 1405731 h 6858000"/>
              <a:gd name="connsiteX619" fmla="*/ 655236 w 7467600"/>
              <a:gd name="connsiteY619" fmla="*/ 1268632 h 6858000"/>
              <a:gd name="connsiteX620" fmla="*/ 6516292 w 7467600"/>
              <a:gd name="connsiteY620" fmla="*/ 1263064 h 6858000"/>
              <a:gd name="connsiteX621" fmla="*/ 5736320 w 7467600"/>
              <a:gd name="connsiteY621" fmla="*/ 1501803 h 6858000"/>
              <a:gd name="connsiteX622" fmla="*/ 6516292 w 7467600"/>
              <a:gd name="connsiteY622" fmla="*/ 1263064 h 6858000"/>
              <a:gd name="connsiteX623" fmla="*/ 291466 w 7467600"/>
              <a:gd name="connsiteY623" fmla="*/ 1250369 h 6858000"/>
              <a:gd name="connsiteX624" fmla="*/ 323180 w 7467600"/>
              <a:gd name="connsiteY624" fmla="*/ 1435283 h 6858000"/>
              <a:gd name="connsiteX625" fmla="*/ 349381 w 7467600"/>
              <a:gd name="connsiteY625" fmla="*/ 1875041 h 6858000"/>
              <a:gd name="connsiteX626" fmla="*/ 374363 w 7467600"/>
              <a:gd name="connsiteY626" fmla="*/ 1506494 h 6858000"/>
              <a:gd name="connsiteX627" fmla="*/ 302168 w 7467600"/>
              <a:gd name="connsiteY627" fmla="*/ 1274495 h 6858000"/>
              <a:gd name="connsiteX628" fmla="*/ 291466 w 7467600"/>
              <a:gd name="connsiteY628" fmla="*/ 1250369 h 6858000"/>
              <a:gd name="connsiteX629" fmla="*/ 678222 w 7467600"/>
              <a:gd name="connsiteY629" fmla="*/ 1248670 h 6858000"/>
              <a:gd name="connsiteX630" fmla="*/ 775536 w 7467600"/>
              <a:gd name="connsiteY630" fmla="*/ 1388015 h 6858000"/>
              <a:gd name="connsiteX631" fmla="*/ 894529 w 7467600"/>
              <a:gd name="connsiteY631" fmla="*/ 1567739 h 6858000"/>
              <a:gd name="connsiteX632" fmla="*/ 948000 w 7467600"/>
              <a:gd name="connsiteY632" fmla="*/ 1663088 h 6858000"/>
              <a:gd name="connsiteX633" fmla="*/ 1006812 w 7467600"/>
              <a:gd name="connsiteY633" fmla="*/ 1767683 h 6858000"/>
              <a:gd name="connsiteX634" fmla="*/ 1149133 w 7467600"/>
              <a:gd name="connsiteY634" fmla="*/ 1971513 h 6858000"/>
              <a:gd name="connsiteX635" fmla="*/ 1333952 w 7467600"/>
              <a:gd name="connsiteY635" fmla="*/ 2251620 h 6858000"/>
              <a:gd name="connsiteX636" fmla="*/ 1337329 w 7467600"/>
              <a:gd name="connsiteY636" fmla="*/ 2258350 h 6858000"/>
              <a:gd name="connsiteX637" fmla="*/ 1014726 w 7467600"/>
              <a:gd name="connsiteY637" fmla="*/ 1615556 h 6858000"/>
              <a:gd name="connsiteX638" fmla="*/ 678222 w 7467600"/>
              <a:gd name="connsiteY638" fmla="*/ 1248670 h 6858000"/>
              <a:gd name="connsiteX639" fmla="*/ 6691602 w 7467600"/>
              <a:gd name="connsiteY639" fmla="*/ 1140573 h 6858000"/>
              <a:gd name="connsiteX640" fmla="*/ 6571100 w 7467600"/>
              <a:gd name="connsiteY640" fmla="*/ 1183662 h 6858000"/>
              <a:gd name="connsiteX641" fmla="*/ 6241687 w 7467600"/>
              <a:gd name="connsiteY641" fmla="*/ 1257600 h 6858000"/>
              <a:gd name="connsiteX642" fmla="*/ 5693009 w 7467600"/>
              <a:gd name="connsiteY642" fmla="*/ 1478256 h 6858000"/>
              <a:gd name="connsiteX643" fmla="*/ 6548420 w 7467600"/>
              <a:gd name="connsiteY643" fmla="*/ 1214599 h 6858000"/>
              <a:gd name="connsiteX644" fmla="*/ 6605473 w 7467600"/>
              <a:gd name="connsiteY644" fmla="*/ 1184686 h 6858000"/>
              <a:gd name="connsiteX645" fmla="*/ 6691602 w 7467600"/>
              <a:gd name="connsiteY645" fmla="*/ 1140573 h 6858000"/>
              <a:gd name="connsiteX646" fmla="*/ 4002475 w 7467600"/>
              <a:gd name="connsiteY646" fmla="*/ 1037802 h 6858000"/>
              <a:gd name="connsiteX647" fmla="*/ 4000324 w 7467600"/>
              <a:gd name="connsiteY647" fmla="*/ 1039362 h 6858000"/>
              <a:gd name="connsiteX648" fmla="*/ 4002862 w 7467600"/>
              <a:gd name="connsiteY648" fmla="*/ 1042866 h 6858000"/>
              <a:gd name="connsiteX649" fmla="*/ 4002475 w 7467600"/>
              <a:gd name="connsiteY649" fmla="*/ 1037802 h 6858000"/>
              <a:gd name="connsiteX650" fmla="*/ 506322 w 7467600"/>
              <a:gd name="connsiteY650" fmla="*/ 1020997 h 6858000"/>
              <a:gd name="connsiteX651" fmla="*/ 533068 w 7467600"/>
              <a:gd name="connsiteY651" fmla="*/ 1029409 h 6858000"/>
              <a:gd name="connsiteX652" fmla="*/ 1232525 w 7467600"/>
              <a:gd name="connsiteY652" fmla="*/ 1804675 h 6858000"/>
              <a:gd name="connsiteX653" fmla="*/ 1388858 w 7467600"/>
              <a:gd name="connsiteY653" fmla="*/ 2368011 h 6858000"/>
              <a:gd name="connsiteX654" fmla="*/ 1384098 w 7467600"/>
              <a:gd name="connsiteY654" fmla="*/ 2378125 h 6858000"/>
              <a:gd name="connsiteX655" fmla="*/ 1425393 w 7467600"/>
              <a:gd name="connsiteY655" fmla="*/ 2589124 h 6858000"/>
              <a:gd name="connsiteX656" fmla="*/ 1424001 w 7467600"/>
              <a:gd name="connsiteY656" fmla="*/ 2597541 h 6858000"/>
              <a:gd name="connsiteX657" fmla="*/ 2152729 w 7467600"/>
              <a:gd name="connsiteY657" fmla="*/ 2864487 h 6858000"/>
              <a:gd name="connsiteX658" fmla="*/ 2020609 w 7467600"/>
              <a:gd name="connsiteY658" fmla="*/ 2539671 h 6858000"/>
              <a:gd name="connsiteX659" fmla="*/ 2018920 w 7467600"/>
              <a:gd name="connsiteY659" fmla="*/ 2536309 h 6858000"/>
              <a:gd name="connsiteX660" fmla="*/ 1342441 w 7467600"/>
              <a:gd name="connsiteY660" fmla="*/ 1173017 h 6858000"/>
              <a:gd name="connsiteX661" fmla="*/ 1367925 w 7467600"/>
              <a:gd name="connsiteY661" fmla="*/ 1135648 h 6858000"/>
              <a:gd name="connsiteX662" fmla="*/ 1771401 w 7467600"/>
              <a:gd name="connsiteY662" fmla="*/ 1806673 h 6858000"/>
              <a:gd name="connsiteX663" fmla="*/ 1972385 w 7467600"/>
              <a:gd name="connsiteY663" fmla="*/ 2198735 h 6858000"/>
              <a:gd name="connsiteX664" fmla="*/ 2040892 w 7467600"/>
              <a:gd name="connsiteY664" fmla="*/ 2405205 h 6858000"/>
              <a:gd name="connsiteX665" fmla="*/ 2131689 w 7467600"/>
              <a:gd name="connsiteY665" fmla="*/ 1936926 h 6858000"/>
              <a:gd name="connsiteX666" fmla="*/ 2454820 w 7467600"/>
              <a:gd name="connsiteY666" fmla="*/ 1248808 h 6858000"/>
              <a:gd name="connsiteX667" fmla="*/ 2492512 w 7467600"/>
              <a:gd name="connsiteY667" fmla="*/ 1302920 h 6858000"/>
              <a:gd name="connsiteX668" fmla="*/ 2081216 w 7467600"/>
              <a:gd name="connsiteY668" fmla="*/ 2527513 h 6858000"/>
              <a:gd name="connsiteX669" fmla="*/ 2081211 w 7467600"/>
              <a:gd name="connsiteY669" fmla="*/ 2528916 h 6858000"/>
              <a:gd name="connsiteX670" fmla="*/ 2199067 w 7467600"/>
              <a:gd name="connsiteY670" fmla="*/ 2884061 h 6858000"/>
              <a:gd name="connsiteX671" fmla="*/ 3192586 w 7467600"/>
              <a:gd name="connsiteY671" fmla="*/ 3411496 h 6858000"/>
              <a:gd name="connsiteX672" fmla="*/ 3182620 w 7467600"/>
              <a:gd name="connsiteY672" fmla="*/ 3483279 h 6858000"/>
              <a:gd name="connsiteX673" fmla="*/ 2435119 w 7467600"/>
              <a:gd name="connsiteY673" fmla="*/ 3080173 h 6858000"/>
              <a:gd name="connsiteX674" fmla="*/ 2410152 w 7467600"/>
              <a:gd name="connsiteY674" fmla="*/ 3063751 h 6858000"/>
              <a:gd name="connsiteX675" fmla="*/ 2408099 w 7467600"/>
              <a:gd name="connsiteY675" fmla="*/ 3064403 h 6858000"/>
              <a:gd name="connsiteX676" fmla="*/ 2407218 w 7467600"/>
              <a:gd name="connsiteY676" fmla="*/ 3070324 h 6858000"/>
              <a:gd name="connsiteX677" fmla="*/ 2380138 w 7467600"/>
              <a:gd name="connsiteY677" fmla="*/ 3099341 h 6858000"/>
              <a:gd name="connsiteX678" fmla="*/ 1765923 w 7467600"/>
              <a:gd name="connsiteY678" fmla="*/ 3581043 h 6858000"/>
              <a:gd name="connsiteX679" fmla="*/ 1702258 w 7467600"/>
              <a:gd name="connsiteY679" fmla="*/ 3612286 h 6858000"/>
              <a:gd name="connsiteX680" fmla="*/ 1538370 w 7467600"/>
              <a:gd name="connsiteY680" fmla="*/ 3811804 h 6858000"/>
              <a:gd name="connsiteX681" fmla="*/ 542867 w 7467600"/>
              <a:gd name="connsiteY681" fmla="*/ 4944092 h 6858000"/>
              <a:gd name="connsiteX682" fmla="*/ 515800 w 7467600"/>
              <a:gd name="connsiteY682" fmla="*/ 4862180 h 6858000"/>
              <a:gd name="connsiteX683" fmla="*/ 909145 w 7467600"/>
              <a:gd name="connsiteY683" fmla="*/ 4199225 h 6858000"/>
              <a:gd name="connsiteX684" fmla="*/ 1214067 w 7467600"/>
              <a:gd name="connsiteY684" fmla="*/ 3908561 h 6858000"/>
              <a:gd name="connsiteX685" fmla="*/ 640967 w 7467600"/>
              <a:gd name="connsiteY685" fmla="*/ 4105601 h 6858000"/>
              <a:gd name="connsiteX686" fmla="*/ 112563 w 7467600"/>
              <a:gd name="connsiteY686" fmla="*/ 4396952 h 6858000"/>
              <a:gd name="connsiteX687" fmla="*/ 0 w 7467600"/>
              <a:gd name="connsiteY687" fmla="*/ 4466006 h 6858000"/>
              <a:gd name="connsiteX688" fmla="*/ 0 w 7467600"/>
              <a:gd name="connsiteY688" fmla="*/ 4233763 h 6858000"/>
              <a:gd name="connsiteX689" fmla="*/ 36881 w 7467600"/>
              <a:gd name="connsiteY689" fmla="*/ 4200118 h 6858000"/>
              <a:gd name="connsiteX690" fmla="*/ 910534 w 7467600"/>
              <a:gd name="connsiteY690" fmla="*/ 3629753 h 6858000"/>
              <a:gd name="connsiteX691" fmla="*/ 1578717 w 7467600"/>
              <a:gd name="connsiteY691" fmla="*/ 3575982 h 6858000"/>
              <a:gd name="connsiteX692" fmla="*/ 2338780 w 7467600"/>
              <a:gd name="connsiteY692" fmla="*/ 3033725 h 6858000"/>
              <a:gd name="connsiteX693" fmla="*/ 1807991 w 7467600"/>
              <a:gd name="connsiteY693" fmla="*/ 2807184 h 6858000"/>
              <a:gd name="connsiteX694" fmla="*/ 1416358 w 7467600"/>
              <a:gd name="connsiteY694" fmla="*/ 3112571 h 6858000"/>
              <a:gd name="connsiteX695" fmla="*/ 939066 w 7467600"/>
              <a:gd name="connsiteY695" fmla="*/ 3378798 h 6858000"/>
              <a:gd name="connsiteX696" fmla="*/ 115099 w 7467600"/>
              <a:gd name="connsiteY696" fmla="*/ 3607650 h 6858000"/>
              <a:gd name="connsiteX697" fmla="*/ 97284 w 7467600"/>
              <a:gd name="connsiteY697" fmla="*/ 3520393 h 6858000"/>
              <a:gd name="connsiteX698" fmla="*/ 922050 w 7467600"/>
              <a:gd name="connsiteY698" fmla="*/ 3074867 h 6858000"/>
              <a:gd name="connsiteX699" fmla="*/ 1405265 w 7467600"/>
              <a:gd name="connsiteY699" fmla="*/ 3016319 h 6858000"/>
              <a:gd name="connsiteX700" fmla="*/ 1407512 w 7467600"/>
              <a:gd name="connsiteY700" fmla="*/ 3018001 h 6858000"/>
              <a:gd name="connsiteX701" fmla="*/ 1726266 w 7467600"/>
              <a:gd name="connsiteY701" fmla="*/ 2777274 h 6858000"/>
              <a:gd name="connsiteX702" fmla="*/ 625390 w 7467600"/>
              <a:gd name="connsiteY702" fmla="*/ 2514541 h 6858000"/>
              <a:gd name="connsiteX703" fmla="*/ 619799 w 7467600"/>
              <a:gd name="connsiteY703" fmla="*/ 2527180 h 6858000"/>
              <a:gd name="connsiteX704" fmla="*/ 310030 w 7467600"/>
              <a:gd name="connsiteY704" fmla="*/ 2771818 h 6858000"/>
              <a:gd name="connsiteX705" fmla="*/ 173877 w 7467600"/>
              <a:gd name="connsiteY705" fmla="*/ 2937056 h 6858000"/>
              <a:gd name="connsiteX706" fmla="*/ 77889 w 7467600"/>
              <a:gd name="connsiteY706" fmla="*/ 3138440 h 6858000"/>
              <a:gd name="connsiteX707" fmla="*/ 0 w 7467600"/>
              <a:gd name="connsiteY707" fmla="*/ 3271395 h 6858000"/>
              <a:gd name="connsiteX708" fmla="*/ 0 w 7467600"/>
              <a:gd name="connsiteY708" fmla="*/ 3153002 h 6858000"/>
              <a:gd name="connsiteX709" fmla="*/ 2386 w 7467600"/>
              <a:gd name="connsiteY709" fmla="*/ 3149203 h 6858000"/>
              <a:gd name="connsiteX710" fmla="*/ 89753 w 7467600"/>
              <a:gd name="connsiteY710" fmla="*/ 2987702 h 6858000"/>
              <a:gd name="connsiteX711" fmla="*/ 76869 w 7467600"/>
              <a:gd name="connsiteY711" fmla="*/ 3005404 h 6858000"/>
              <a:gd name="connsiteX712" fmla="*/ 32049 w 7467600"/>
              <a:gd name="connsiteY712" fmla="*/ 3065814 h 6858000"/>
              <a:gd name="connsiteX713" fmla="*/ 0 w 7467600"/>
              <a:gd name="connsiteY713" fmla="*/ 3108744 h 6858000"/>
              <a:gd name="connsiteX714" fmla="*/ 0 w 7467600"/>
              <a:gd name="connsiteY714" fmla="*/ 3058059 h 6858000"/>
              <a:gd name="connsiteX715" fmla="*/ 7610 w 7467600"/>
              <a:gd name="connsiteY715" fmla="*/ 3047889 h 6858000"/>
              <a:gd name="connsiteX716" fmla="*/ 52419 w 7467600"/>
              <a:gd name="connsiteY716" fmla="*/ 2987479 h 6858000"/>
              <a:gd name="connsiteX717" fmla="*/ 59142 w 7467600"/>
              <a:gd name="connsiteY717" fmla="*/ 2978488 h 6858000"/>
              <a:gd name="connsiteX718" fmla="*/ 0 w 7467600"/>
              <a:gd name="connsiteY718" fmla="*/ 3015334 h 6858000"/>
              <a:gd name="connsiteX719" fmla="*/ 0 w 7467600"/>
              <a:gd name="connsiteY719" fmla="*/ 2914286 h 6858000"/>
              <a:gd name="connsiteX720" fmla="*/ 36383 w 7467600"/>
              <a:gd name="connsiteY720" fmla="*/ 2901128 h 6858000"/>
              <a:gd name="connsiteX721" fmla="*/ 156329 w 7467600"/>
              <a:gd name="connsiteY721" fmla="*/ 2840533 h 6858000"/>
              <a:gd name="connsiteX722" fmla="*/ 358355 w 7467600"/>
              <a:gd name="connsiteY722" fmla="*/ 2620471 h 6858000"/>
              <a:gd name="connsiteX723" fmla="*/ 510577 w 7467600"/>
              <a:gd name="connsiteY723" fmla="*/ 2501244 h 6858000"/>
              <a:gd name="connsiteX724" fmla="*/ 211967 w 7467600"/>
              <a:gd name="connsiteY724" fmla="*/ 2479171 h 6858000"/>
              <a:gd name="connsiteX725" fmla="*/ 0 w 7467600"/>
              <a:gd name="connsiteY725" fmla="*/ 2476398 h 6858000"/>
              <a:gd name="connsiteX726" fmla="*/ 0 w 7467600"/>
              <a:gd name="connsiteY726" fmla="*/ 2389189 h 6858000"/>
              <a:gd name="connsiteX727" fmla="*/ 103062 w 7467600"/>
              <a:gd name="connsiteY727" fmla="*/ 2389518 h 6858000"/>
              <a:gd name="connsiteX728" fmla="*/ 510734 w 7467600"/>
              <a:gd name="connsiteY728" fmla="*/ 2416201 h 6858000"/>
              <a:gd name="connsiteX729" fmla="*/ 279257 w 7467600"/>
              <a:gd name="connsiteY729" fmla="*/ 2092102 h 6858000"/>
              <a:gd name="connsiteX730" fmla="*/ 65265 w 7467600"/>
              <a:gd name="connsiteY730" fmla="*/ 2006049 h 6858000"/>
              <a:gd name="connsiteX731" fmla="*/ 0 w 7467600"/>
              <a:gd name="connsiteY731" fmla="*/ 1982532 h 6858000"/>
              <a:gd name="connsiteX732" fmla="*/ 0 w 7467600"/>
              <a:gd name="connsiteY732" fmla="*/ 1912789 h 6858000"/>
              <a:gd name="connsiteX733" fmla="*/ 97460 w 7467600"/>
              <a:gd name="connsiteY733" fmla="*/ 1953725 h 6858000"/>
              <a:gd name="connsiteX734" fmla="*/ 221272 w 7467600"/>
              <a:gd name="connsiteY734" fmla="*/ 1980766 h 6858000"/>
              <a:gd name="connsiteX735" fmla="*/ 116765 w 7467600"/>
              <a:gd name="connsiteY735" fmla="*/ 1911033 h 6858000"/>
              <a:gd name="connsiteX736" fmla="*/ 16405 w 7467600"/>
              <a:gd name="connsiteY736" fmla="*/ 1803412 h 6858000"/>
              <a:gd name="connsiteX737" fmla="*/ 0 w 7467600"/>
              <a:gd name="connsiteY737" fmla="*/ 1784777 h 6858000"/>
              <a:gd name="connsiteX738" fmla="*/ 0 w 7467600"/>
              <a:gd name="connsiteY738" fmla="*/ 1740082 h 6858000"/>
              <a:gd name="connsiteX739" fmla="*/ 39394 w 7467600"/>
              <a:gd name="connsiteY739" fmla="*/ 1784856 h 6858000"/>
              <a:gd name="connsiteX740" fmla="*/ 135813 w 7467600"/>
              <a:gd name="connsiteY740" fmla="*/ 1888838 h 6858000"/>
              <a:gd name="connsiteX741" fmla="*/ 242575 w 7467600"/>
              <a:gd name="connsiteY741" fmla="*/ 1958841 h 6858000"/>
              <a:gd name="connsiteX742" fmla="*/ 82197 w 7467600"/>
              <a:gd name="connsiteY742" fmla="*/ 1754826 h 6858000"/>
              <a:gd name="connsiteX743" fmla="*/ 0 w 7467600"/>
              <a:gd name="connsiteY743" fmla="*/ 1679650 h 6858000"/>
              <a:gd name="connsiteX744" fmla="*/ 0 w 7467600"/>
              <a:gd name="connsiteY744" fmla="*/ 1602463 h 6858000"/>
              <a:gd name="connsiteX745" fmla="*/ 84689 w 7467600"/>
              <a:gd name="connsiteY745" fmla="*/ 1677442 h 6858000"/>
              <a:gd name="connsiteX746" fmla="*/ 298437 w 7467600"/>
              <a:gd name="connsiteY746" fmla="*/ 1968019 h 6858000"/>
              <a:gd name="connsiteX747" fmla="*/ 227269 w 7467600"/>
              <a:gd name="connsiteY747" fmla="*/ 1114064 h 6858000"/>
              <a:gd name="connsiteX748" fmla="*/ 248003 w 7467600"/>
              <a:gd name="connsiteY748" fmla="*/ 1089613 h 6858000"/>
              <a:gd name="connsiteX749" fmla="*/ 427020 w 7467600"/>
              <a:gd name="connsiteY749" fmla="*/ 1619803 h 6858000"/>
              <a:gd name="connsiteX750" fmla="*/ 340345 w 7467600"/>
              <a:gd name="connsiteY750" fmla="*/ 2027739 h 6858000"/>
              <a:gd name="connsiteX751" fmla="*/ 360865 w 7467600"/>
              <a:gd name="connsiteY751" fmla="*/ 2044827 h 6858000"/>
              <a:gd name="connsiteX752" fmla="*/ 560414 w 7467600"/>
              <a:gd name="connsiteY752" fmla="*/ 2421457 h 6858000"/>
              <a:gd name="connsiteX753" fmla="*/ 1359703 w 7467600"/>
              <a:gd name="connsiteY753" fmla="*/ 2578554 h 6858000"/>
              <a:gd name="connsiteX754" fmla="*/ 1359422 w 7467600"/>
              <a:gd name="connsiteY754" fmla="*/ 2577994 h 6858000"/>
              <a:gd name="connsiteX755" fmla="*/ 828701 w 7467600"/>
              <a:gd name="connsiteY755" fmla="*/ 1839520 h 6858000"/>
              <a:gd name="connsiteX756" fmla="*/ 494427 w 7467600"/>
              <a:gd name="connsiteY756" fmla="*/ 1092333 h 6858000"/>
              <a:gd name="connsiteX757" fmla="*/ 506322 w 7467600"/>
              <a:gd name="connsiteY757" fmla="*/ 1020997 h 6858000"/>
              <a:gd name="connsiteX758" fmla="*/ 4570198 w 7467600"/>
              <a:gd name="connsiteY758" fmla="*/ 978081 h 6858000"/>
              <a:gd name="connsiteX759" fmla="*/ 4523691 w 7467600"/>
              <a:gd name="connsiteY759" fmla="*/ 1127776 h 6858000"/>
              <a:gd name="connsiteX760" fmla="*/ 4509875 w 7467600"/>
              <a:gd name="connsiteY760" fmla="*/ 1167552 h 6858000"/>
              <a:gd name="connsiteX761" fmla="*/ 4478168 w 7467600"/>
              <a:gd name="connsiteY761" fmla="*/ 1260735 h 6858000"/>
              <a:gd name="connsiteX762" fmla="*/ 4409309 w 7467600"/>
              <a:gd name="connsiteY762" fmla="*/ 1666996 h 6858000"/>
              <a:gd name="connsiteX763" fmla="*/ 4370031 w 7467600"/>
              <a:gd name="connsiteY763" fmla="*/ 1955666 h 6858000"/>
              <a:gd name="connsiteX764" fmla="*/ 4570198 w 7467600"/>
              <a:gd name="connsiteY764" fmla="*/ 978081 h 6858000"/>
              <a:gd name="connsiteX765" fmla="*/ 4557898 w 7467600"/>
              <a:gd name="connsiteY765" fmla="*/ 900011 h 6858000"/>
              <a:gd name="connsiteX766" fmla="*/ 4344840 w 7467600"/>
              <a:gd name="connsiteY766" fmla="*/ 1922038 h 6858000"/>
              <a:gd name="connsiteX767" fmla="*/ 4378710 w 7467600"/>
              <a:gd name="connsiteY767" fmla="*/ 1665516 h 6858000"/>
              <a:gd name="connsiteX768" fmla="*/ 4448798 w 7467600"/>
              <a:gd name="connsiteY768" fmla="*/ 1253024 h 6858000"/>
              <a:gd name="connsiteX769" fmla="*/ 4480315 w 7467600"/>
              <a:gd name="connsiteY769" fmla="*/ 1158454 h 6858000"/>
              <a:gd name="connsiteX770" fmla="*/ 4494133 w 7467600"/>
              <a:gd name="connsiteY770" fmla="*/ 1118676 h 6858000"/>
              <a:gd name="connsiteX771" fmla="*/ 4557898 w 7467600"/>
              <a:gd name="connsiteY771" fmla="*/ 900011 h 6858000"/>
              <a:gd name="connsiteX772" fmla="*/ 5870151 w 7467600"/>
              <a:gd name="connsiteY772" fmla="*/ 898890 h 6858000"/>
              <a:gd name="connsiteX773" fmla="*/ 5861335 w 7467600"/>
              <a:gd name="connsiteY773" fmla="*/ 899177 h 6858000"/>
              <a:gd name="connsiteX774" fmla="*/ 5843702 w 7467600"/>
              <a:gd name="connsiteY774" fmla="*/ 899748 h 6858000"/>
              <a:gd name="connsiteX775" fmla="*/ 5651107 w 7467600"/>
              <a:gd name="connsiteY775" fmla="*/ 920306 h 6858000"/>
              <a:gd name="connsiteX776" fmla="*/ 5459407 w 7467600"/>
              <a:gd name="connsiteY776" fmla="*/ 940975 h 6858000"/>
              <a:gd name="connsiteX777" fmla="*/ 5374846 w 7467600"/>
              <a:gd name="connsiteY777" fmla="*/ 941988 h 6858000"/>
              <a:gd name="connsiteX778" fmla="*/ 5256105 w 7467600"/>
              <a:gd name="connsiteY778" fmla="*/ 945632 h 6858000"/>
              <a:gd name="connsiteX779" fmla="*/ 5107071 w 7467600"/>
              <a:gd name="connsiteY779" fmla="*/ 969720 h 6858000"/>
              <a:gd name="connsiteX780" fmla="*/ 4998681 w 7467600"/>
              <a:gd name="connsiteY780" fmla="*/ 988771 h 6858000"/>
              <a:gd name="connsiteX781" fmla="*/ 5870151 w 7467600"/>
              <a:gd name="connsiteY781" fmla="*/ 898890 h 6858000"/>
              <a:gd name="connsiteX782" fmla="*/ 5504425 w 7467600"/>
              <a:gd name="connsiteY782" fmla="*/ 848067 h 6858000"/>
              <a:gd name="connsiteX783" fmla="*/ 4968849 w 7467600"/>
              <a:gd name="connsiteY783" fmla="*/ 962318 h 6858000"/>
              <a:gd name="connsiteX784" fmla="*/ 5104039 w 7467600"/>
              <a:gd name="connsiteY784" fmla="*/ 940634 h 6858000"/>
              <a:gd name="connsiteX785" fmla="*/ 5256311 w 7467600"/>
              <a:gd name="connsiteY785" fmla="*/ 916490 h 6858000"/>
              <a:gd name="connsiteX786" fmla="*/ 5377381 w 7467600"/>
              <a:gd name="connsiteY786" fmla="*/ 912671 h 6858000"/>
              <a:gd name="connsiteX787" fmla="*/ 5460148 w 7467600"/>
              <a:gd name="connsiteY787" fmla="*/ 911442 h 6858000"/>
              <a:gd name="connsiteX788" fmla="*/ 5648971 w 7467600"/>
              <a:gd name="connsiteY788" fmla="*/ 891331 h 6858000"/>
              <a:gd name="connsiteX789" fmla="*/ 5844807 w 7467600"/>
              <a:gd name="connsiteY789" fmla="*/ 870718 h 6858000"/>
              <a:gd name="connsiteX790" fmla="*/ 5862975 w 7467600"/>
              <a:gd name="connsiteY790" fmla="*/ 869756 h 6858000"/>
              <a:gd name="connsiteX791" fmla="*/ 5920887 w 7467600"/>
              <a:gd name="connsiteY791" fmla="*/ 865929 h 6858000"/>
              <a:gd name="connsiteX792" fmla="*/ 5504425 w 7467600"/>
              <a:gd name="connsiteY792" fmla="*/ 848067 h 6858000"/>
              <a:gd name="connsiteX793" fmla="*/ 3607114 w 7467600"/>
              <a:gd name="connsiteY793" fmla="*/ 467441 h 6858000"/>
              <a:gd name="connsiteX794" fmla="*/ 3296242 w 7467600"/>
              <a:gd name="connsiteY794" fmla="*/ 807991 h 6858000"/>
              <a:gd name="connsiteX795" fmla="*/ 3174674 w 7467600"/>
              <a:gd name="connsiteY795" fmla="*/ 919759 h 6858000"/>
              <a:gd name="connsiteX796" fmla="*/ 3042978 w 7467600"/>
              <a:gd name="connsiteY796" fmla="*/ 1054894 h 6858000"/>
              <a:gd name="connsiteX797" fmla="*/ 2968914 w 7467600"/>
              <a:gd name="connsiteY797" fmla="*/ 1133756 h 6858000"/>
              <a:gd name="connsiteX798" fmla="*/ 3103823 w 7467600"/>
              <a:gd name="connsiteY798" fmla="*/ 1026814 h 6858000"/>
              <a:gd name="connsiteX799" fmla="*/ 3607114 w 7467600"/>
              <a:gd name="connsiteY799" fmla="*/ 467441 h 6858000"/>
              <a:gd name="connsiteX800" fmla="*/ 3744487 w 7467600"/>
              <a:gd name="connsiteY800" fmla="*/ 383136 h 6858000"/>
              <a:gd name="connsiteX801" fmla="*/ 3970213 w 7467600"/>
              <a:gd name="connsiteY801" fmla="*/ 995559 h 6858000"/>
              <a:gd name="connsiteX802" fmla="*/ 3744487 w 7467600"/>
              <a:gd name="connsiteY802" fmla="*/ 383136 h 6858000"/>
              <a:gd name="connsiteX803" fmla="*/ 3624562 w 7467600"/>
              <a:gd name="connsiteY803" fmla="*/ 367041 h 6858000"/>
              <a:gd name="connsiteX804" fmla="*/ 3489712 w 7467600"/>
              <a:gd name="connsiteY804" fmla="*/ 485386 h 6858000"/>
              <a:gd name="connsiteX805" fmla="*/ 3182994 w 7467600"/>
              <a:gd name="connsiteY805" fmla="*/ 828265 h 6858000"/>
              <a:gd name="connsiteX806" fmla="*/ 2892114 w 7467600"/>
              <a:gd name="connsiteY806" fmla="*/ 1172635 h 6858000"/>
              <a:gd name="connsiteX807" fmla="*/ 3021459 w 7467600"/>
              <a:gd name="connsiteY807" fmla="*/ 1035385 h 6858000"/>
              <a:gd name="connsiteX808" fmla="*/ 3153873 w 7467600"/>
              <a:gd name="connsiteY808" fmla="*/ 898971 h 6858000"/>
              <a:gd name="connsiteX809" fmla="*/ 3276511 w 7467600"/>
              <a:gd name="connsiteY809" fmla="*/ 786423 h 6858000"/>
              <a:gd name="connsiteX810" fmla="*/ 3584154 w 7467600"/>
              <a:gd name="connsiteY810" fmla="*/ 448218 h 6858000"/>
              <a:gd name="connsiteX811" fmla="*/ 3624562 w 7467600"/>
              <a:gd name="connsiteY811" fmla="*/ 367041 h 6858000"/>
              <a:gd name="connsiteX812" fmla="*/ 3766672 w 7467600"/>
              <a:gd name="connsiteY812" fmla="*/ 359429 h 6858000"/>
              <a:gd name="connsiteX813" fmla="*/ 3996338 w 7467600"/>
              <a:gd name="connsiteY813" fmla="*/ 968237 h 6858000"/>
              <a:gd name="connsiteX814" fmla="*/ 3766672 w 7467600"/>
              <a:gd name="connsiteY814" fmla="*/ 359429 h 6858000"/>
              <a:gd name="connsiteX815" fmla="*/ 5805386 w 7467600"/>
              <a:gd name="connsiteY815" fmla="*/ 239240 h 6858000"/>
              <a:gd name="connsiteX816" fmla="*/ 5736947 w 7467600"/>
              <a:gd name="connsiteY816" fmla="*/ 261367 h 6858000"/>
              <a:gd name="connsiteX817" fmla="*/ 5427012 w 7467600"/>
              <a:gd name="connsiteY817" fmla="*/ 311272 h 6858000"/>
              <a:gd name="connsiteX818" fmla="*/ 5147818 w 7467600"/>
              <a:gd name="connsiteY818" fmla="*/ 322112 h 6858000"/>
              <a:gd name="connsiteX819" fmla="*/ 5060854 w 7467600"/>
              <a:gd name="connsiteY819" fmla="*/ 311882 h 6858000"/>
              <a:gd name="connsiteX820" fmla="*/ 4945989 w 7467600"/>
              <a:gd name="connsiteY820" fmla="*/ 300516 h 6858000"/>
              <a:gd name="connsiteX821" fmla="*/ 5410479 w 7467600"/>
              <a:gd name="connsiteY821" fmla="*/ 348434 h 6858000"/>
              <a:gd name="connsiteX822" fmla="*/ 5805386 w 7467600"/>
              <a:gd name="connsiteY822" fmla="*/ 239240 h 6858000"/>
              <a:gd name="connsiteX823" fmla="*/ 5905192 w 7467600"/>
              <a:gd name="connsiteY823" fmla="*/ 163079 h 6858000"/>
              <a:gd name="connsiteX824" fmla="*/ 5865655 w 7467600"/>
              <a:gd name="connsiteY824" fmla="*/ 171901 h 6858000"/>
              <a:gd name="connsiteX825" fmla="*/ 5259740 w 7467600"/>
              <a:gd name="connsiteY825" fmla="*/ 257013 h 6858000"/>
              <a:gd name="connsiteX826" fmla="*/ 5208466 w 7467600"/>
              <a:gd name="connsiteY826" fmla="*/ 257550 h 6858000"/>
              <a:gd name="connsiteX827" fmla="*/ 4980204 w 7467600"/>
              <a:gd name="connsiteY827" fmla="*/ 271903 h 6858000"/>
              <a:gd name="connsiteX828" fmla="*/ 5068068 w 7467600"/>
              <a:gd name="connsiteY828" fmla="*/ 282244 h 6858000"/>
              <a:gd name="connsiteX829" fmla="*/ 5153231 w 7467600"/>
              <a:gd name="connsiteY829" fmla="*/ 292240 h 6858000"/>
              <a:gd name="connsiteX830" fmla="*/ 5426491 w 7467600"/>
              <a:gd name="connsiteY830" fmla="*/ 281128 h 6858000"/>
              <a:gd name="connsiteX831" fmla="*/ 5731212 w 7467600"/>
              <a:gd name="connsiteY831" fmla="*/ 231951 h 6858000"/>
              <a:gd name="connsiteX832" fmla="*/ 5905192 w 7467600"/>
              <a:gd name="connsiteY832" fmla="*/ 163079 h 6858000"/>
              <a:gd name="connsiteX833" fmla="*/ 5944437 w 7467600"/>
              <a:gd name="connsiteY833" fmla="*/ 113829 h 6858000"/>
              <a:gd name="connsiteX834" fmla="*/ 5825032 w 7467600"/>
              <a:gd name="connsiteY834" fmla="*/ 146405 h 6858000"/>
              <a:gd name="connsiteX835" fmla="*/ 4955599 w 7467600"/>
              <a:gd name="connsiteY835" fmla="*/ 247008 h 6858000"/>
              <a:gd name="connsiteX836" fmla="*/ 5210104 w 7467600"/>
              <a:gd name="connsiteY836" fmla="*/ 228123 h 6858000"/>
              <a:gd name="connsiteX837" fmla="*/ 5261015 w 7467600"/>
              <a:gd name="connsiteY837" fmla="*/ 227087 h 6858000"/>
              <a:gd name="connsiteX838" fmla="*/ 5861181 w 7467600"/>
              <a:gd name="connsiteY838" fmla="*/ 143093 h 6858000"/>
              <a:gd name="connsiteX839" fmla="*/ 5961252 w 7467600"/>
              <a:gd name="connsiteY839" fmla="*/ 114820 h 6858000"/>
              <a:gd name="connsiteX840" fmla="*/ 5944437 w 7467600"/>
              <a:gd name="connsiteY840" fmla="*/ 113829 h 6858000"/>
              <a:gd name="connsiteX841" fmla="*/ 3882765 w 7467600"/>
              <a:gd name="connsiteY841" fmla="*/ 0 h 6858000"/>
              <a:gd name="connsiteX842" fmla="*/ 3995099 w 7467600"/>
              <a:gd name="connsiteY842" fmla="*/ 0 h 6858000"/>
              <a:gd name="connsiteX843" fmla="*/ 4163818 w 7467600"/>
              <a:gd name="connsiteY843" fmla="*/ 234104 h 6858000"/>
              <a:gd name="connsiteX844" fmla="*/ 4172099 w 7467600"/>
              <a:gd name="connsiteY844" fmla="*/ 234207 h 6858000"/>
              <a:gd name="connsiteX845" fmla="*/ 4784282 w 7467600"/>
              <a:gd name="connsiteY845" fmla="*/ 276561 h 6858000"/>
              <a:gd name="connsiteX846" fmla="*/ 4801687 w 7467600"/>
              <a:gd name="connsiteY846" fmla="*/ 267764 h 6858000"/>
              <a:gd name="connsiteX847" fmla="*/ 6082788 w 7467600"/>
              <a:gd name="connsiteY847" fmla="*/ 64119 h 6858000"/>
              <a:gd name="connsiteX848" fmla="*/ 6099442 w 7467600"/>
              <a:gd name="connsiteY848" fmla="*/ 82568 h 6858000"/>
              <a:gd name="connsiteX849" fmla="*/ 4804137 w 7467600"/>
              <a:gd name="connsiteY849" fmla="*/ 320931 h 6858000"/>
              <a:gd name="connsiteX850" fmla="*/ 4227047 w 7467600"/>
              <a:gd name="connsiteY850" fmla="*/ 313415 h 6858000"/>
              <a:gd name="connsiteX851" fmla="*/ 4346041 w 7467600"/>
              <a:gd name="connsiteY851" fmla="*/ 456086 h 6858000"/>
              <a:gd name="connsiteX852" fmla="*/ 4870967 w 7467600"/>
              <a:gd name="connsiteY852" fmla="*/ 963061 h 6858000"/>
              <a:gd name="connsiteX853" fmla="*/ 4889647 w 7467600"/>
              <a:gd name="connsiteY853" fmla="*/ 957147 h 6858000"/>
              <a:gd name="connsiteX854" fmla="*/ 5422504 w 7467600"/>
              <a:gd name="connsiteY854" fmla="*/ 805191 h 6858000"/>
              <a:gd name="connsiteX855" fmla="*/ 6087656 w 7467600"/>
              <a:gd name="connsiteY855" fmla="*/ 826703 h 6858000"/>
              <a:gd name="connsiteX856" fmla="*/ 6058717 w 7467600"/>
              <a:gd name="connsiteY856" fmla="*/ 865992 h 6858000"/>
              <a:gd name="connsiteX857" fmla="*/ 4974153 w 7467600"/>
              <a:gd name="connsiteY857" fmla="*/ 1045456 h 6858000"/>
              <a:gd name="connsiteX858" fmla="*/ 5627835 w 7467600"/>
              <a:gd name="connsiteY858" fmla="*/ 1472077 h 6858000"/>
              <a:gd name="connsiteX859" fmla="*/ 5629817 w 7467600"/>
              <a:gd name="connsiteY859" fmla="*/ 1471412 h 6858000"/>
              <a:gd name="connsiteX860" fmla="*/ 5634124 w 7467600"/>
              <a:gd name="connsiteY860" fmla="*/ 1470572 h 6858000"/>
              <a:gd name="connsiteX861" fmla="*/ 5755832 w 7467600"/>
              <a:gd name="connsiteY861" fmla="*/ 1383886 h 6858000"/>
              <a:gd name="connsiteX862" fmla="*/ 6014186 w 7467600"/>
              <a:gd name="connsiteY862" fmla="*/ 1279799 h 6858000"/>
              <a:gd name="connsiteX863" fmla="*/ 6901619 w 7467600"/>
              <a:gd name="connsiteY863" fmla="*/ 1047874 h 6858000"/>
              <a:gd name="connsiteX864" fmla="*/ 6931566 w 7467600"/>
              <a:gd name="connsiteY864" fmla="*/ 1062034 h 6858000"/>
              <a:gd name="connsiteX865" fmla="*/ 5790982 w 7467600"/>
              <a:gd name="connsiteY865" fmla="*/ 1561380 h 6858000"/>
              <a:gd name="connsiteX866" fmla="*/ 6188971 w 7467600"/>
              <a:gd name="connsiteY866" fmla="*/ 1755168 h 6858000"/>
              <a:gd name="connsiteX867" fmla="*/ 6202446 w 7467600"/>
              <a:gd name="connsiteY867" fmla="*/ 1752268 h 6858000"/>
              <a:gd name="connsiteX868" fmla="*/ 7179560 w 7467600"/>
              <a:gd name="connsiteY868" fmla="*/ 1467551 h 6858000"/>
              <a:gd name="connsiteX869" fmla="*/ 7158730 w 7467600"/>
              <a:gd name="connsiteY869" fmla="*/ 1507835 h 6858000"/>
              <a:gd name="connsiteX870" fmla="*/ 6326959 w 7467600"/>
              <a:gd name="connsiteY870" fmla="*/ 1817686 h 6858000"/>
              <a:gd name="connsiteX871" fmla="*/ 6537433 w 7467600"/>
              <a:gd name="connsiteY871" fmla="*/ 1907790 h 6858000"/>
              <a:gd name="connsiteX872" fmla="*/ 6550221 w 7467600"/>
              <a:gd name="connsiteY872" fmla="*/ 1910729 h 6858000"/>
              <a:gd name="connsiteX873" fmla="*/ 6964438 w 7467600"/>
              <a:gd name="connsiteY873" fmla="*/ 2209505 h 6858000"/>
              <a:gd name="connsiteX874" fmla="*/ 7367862 w 7467600"/>
              <a:gd name="connsiteY874" fmla="*/ 2806833 h 6858000"/>
              <a:gd name="connsiteX875" fmla="*/ 7364329 w 7467600"/>
              <a:gd name="connsiteY875" fmla="*/ 2826907 h 6858000"/>
              <a:gd name="connsiteX876" fmla="*/ 7290545 w 7467600"/>
              <a:gd name="connsiteY876" fmla="*/ 2850663 h 6858000"/>
              <a:gd name="connsiteX877" fmla="*/ 6472036 w 7467600"/>
              <a:gd name="connsiteY877" fmla="*/ 1959003 h 6858000"/>
              <a:gd name="connsiteX878" fmla="*/ 5792897 w 7467600"/>
              <a:gd name="connsiteY878" fmla="*/ 1647747 h 6858000"/>
              <a:gd name="connsiteX879" fmla="*/ 5842751 w 7467600"/>
              <a:gd name="connsiteY879" fmla="*/ 1816112 h 6858000"/>
              <a:gd name="connsiteX880" fmla="*/ 5847424 w 7467600"/>
              <a:gd name="connsiteY880" fmla="*/ 1815776 h 6858000"/>
              <a:gd name="connsiteX881" fmla="*/ 6399821 w 7467600"/>
              <a:gd name="connsiteY881" fmla="*/ 2344799 h 6858000"/>
              <a:gd name="connsiteX882" fmla="*/ 6323232 w 7467600"/>
              <a:gd name="connsiteY882" fmla="*/ 2389634 h 6858000"/>
              <a:gd name="connsiteX883" fmla="*/ 5942958 w 7467600"/>
              <a:gd name="connsiteY883" fmla="*/ 2077708 h 6858000"/>
              <a:gd name="connsiteX884" fmla="*/ 5921559 w 7467600"/>
              <a:gd name="connsiteY884" fmla="*/ 2378596 h 6858000"/>
              <a:gd name="connsiteX885" fmla="*/ 5817651 w 7467600"/>
              <a:gd name="connsiteY885" fmla="*/ 3023919 h 6858000"/>
              <a:gd name="connsiteX886" fmla="*/ 5729634 w 7467600"/>
              <a:gd name="connsiteY886" fmla="*/ 3051849 h 6858000"/>
              <a:gd name="connsiteX887" fmla="*/ 5611018 w 7467600"/>
              <a:gd name="connsiteY887" fmla="*/ 2316769 h 6858000"/>
              <a:gd name="connsiteX888" fmla="*/ 5687608 w 7467600"/>
              <a:gd name="connsiteY888" fmla="*/ 2039972 h 6858000"/>
              <a:gd name="connsiteX889" fmla="*/ 5657554 w 7467600"/>
              <a:gd name="connsiteY889" fmla="*/ 1576445 h 6858000"/>
              <a:gd name="connsiteX890" fmla="*/ 5150475 w 7467600"/>
              <a:gd name="connsiteY890" fmla="*/ 1274012 h 6858000"/>
              <a:gd name="connsiteX891" fmla="*/ 5349142 w 7467600"/>
              <a:gd name="connsiteY891" fmla="*/ 2204405 h 6858000"/>
              <a:gd name="connsiteX892" fmla="*/ 5262214 w 7467600"/>
              <a:gd name="connsiteY892" fmla="*/ 2233836 h 6858000"/>
              <a:gd name="connsiteX893" fmla="*/ 4981539 w 7467600"/>
              <a:gd name="connsiteY893" fmla="*/ 1542201 h 6858000"/>
              <a:gd name="connsiteX894" fmla="*/ 4958461 w 7467600"/>
              <a:gd name="connsiteY894" fmla="*/ 1136957 h 6858000"/>
              <a:gd name="connsiteX895" fmla="*/ 4655015 w 7467600"/>
              <a:gd name="connsiteY895" fmla="*/ 891426 h 6858000"/>
              <a:gd name="connsiteX896" fmla="*/ 4348002 w 7467600"/>
              <a:gd name="connsiteY896" fmla="*/ 2205895 h 6858000"/>
              <a:gd name="connsiteX897" fmla="*/ 4262250 w 7467600"/>
              <a:gd name="connsiteY897" fmla="*/ 2219972 h 6858000"/>
              <a:gd name="connsiteX898" fmla="*/ 4550611 w 7467600"/>
              <a:gd name="connsiteY898" fmla="*/ 817540 h 6858000"/>
              <a:gd name="connsiteX899" fmla="*/ 4564418 w 7467600"/>
              <a:gd name="connsiteY899" fmla="*/ 808293 h 6858000"/>
              <a:gd name="connsiteX900" fmla="*/ 4266388 w 7467600"/>
              <a:gd name="connsiteY900" fmla="*/ 500083 h 6858000"/>
              <a:gd name="connsiteX901" fmla="*/ 4032842 w 7467600"/>
              <a:gd name="connsiteY901" fmla="*/ 211809 h 6858000"/>
              <a:gd name="connsiteX902" fmla="*/ 3882765 w 7467600"/>
              <a:gd name="connsiteY902" fmla="*/ 0 h 6858000"/>
              <a:gd name="connsiteX903" fmla="*/ 3721337 w 7467600"/>
              <a:gd name="connsiteY903" fmla="*/ 0 h 6858000"/>
              <a:gd name="connsiteX904" fmla="*/ 3797544 w 7467600"/>
              <a:gd name="connsiteY904" fmla="*/ 0 h 6858000"/>
              <a:gd name="connsiteX905" fmla="*/ 3775734 w 7467600"/>
              <a:gd name="connsiteY905" fmla="*/ 95131 h 6858000"/>
              <a:gd name="connsiteX906" fmla="*/ 3724807 w 7467600"/>
              <a:gd name="connsiteY906" fmla="*/ 272257 h 6858000"/>
              <a:gd name="connsiteX907" fmla="*/ 3726844 w 7467600"/>
              <a:gd name="connsiteY907" fmla="*/ 282988 h 6858000"/>
              <a:gd name="connsiteX908" fmla="*/ 3742664 w 7467600"/>
              <a:gd name="connsiteY908" fmla="*/ 279918 h 6858000"/>
              <a:gd name="connsiteX909" fmla="*/ 4103910 w 7467600"/>
              <a:gd name="connsiteY909" fmla="*/ 1161917 h 6858000"/>
              <a:gd name="connsiteX910" fmla="*/ 4020269 w 7467600"/>
              <a:gd name="connsiteY910" fmla="*/ 1200406 h 6858000"/>
              <a:gd name="connsiteX911" fmla="*/ 3674882 w 7467600"/>
              <a:gd name="connsiteY911" fmla="*/ 488524 h 6858000"/>
              <a:gd name="connsiteX912" fmla="*/ 3132682 w 7467600"/>
              <a:gd name="connsiteY912" fmla="*/ 1072284 h 6858000"/>
              <a:gd name="connsiteX913" fmla="*/ 2716346 w 7467600"/>
              <a:gd name="connsiteY913" fmla="*/ 1276376 h 6858000"/>
              <a:gd name="connsiteX914" fmla="*/ 2716772 w 7467600"/>
              <a:gd name="connsiteY914" fmla="*/ 1255462 h 6858000"/>
              <a:gd name="connsiteX915" fmla="*/ 3471096 w 7467600"/>
              <a:gd name="connsiteY915" fmla="*/ 437072 h 6858000"/>
              <a:gd name="connsiteX916" fmla="*/ 3639057 w 7467600"/>
              <a:gd name="connsiteY916" fmla="*/ 286334 h 6858000"/>
              <a:gd name="connsiteX917" fmla="*/ 3640309 w 7467600"/>
              <a:gd name="connsiteY917" fmla="*/ 284664 h 6858000"/>
              <a:gd name="connsiteX918" fmla="*/ 3646022 w 7467600"/>
              <a:gd name="connsiteY918" fmla="*/ 276711 h 6858000"/>
              <a:gd name="connsiteX919" fmla="*/ 3707943 w 7467600"/>
              <a:gd name="connsiteY919" fmla="*/ 65958 h 6858000"/>
              <a:gd name="connsiteX920" fmla="*/ 3721337 w 7467600"/>
              <a:gd name="connsiteY920" fmla="*/ 0 h 6858000"/>
              <a:gd name="connsiteX921" fmla="*/ 2867960 w 7467600"/>
              <a:gd name="connsiteY921" fmla="*/ 0 h 6858000"/>
              <a:gd name="connsiteX922" fmla="*/ 2926351 w 7467600"/>
              <a:gd name="connsiteY922" fmla="*/ 0 h 6858000"/>
              <a:gd name="connsiteX923" fmla="*/ 2902823 w 7467600"/>
              <a:gd name="connsiteY923" fmla="*/ 262929 h 6858000"/>
              <a:gd name="connsiteX924" fmla="*/ 2940663 w 7467600"/>
              <a:gd name="connsiteY924" fmla="*/ 140884 h 6858000"/>
              <a:gd name="connsiteX925" fmla="*/ 2947039 w 7467600"/>
              <a:gd name="connsiteY925" fmla="*/ 122524 h 6858000"/>
              <a:gd name="connsiteX926" fmla="*/ 2984316 w 7467600"/>
              <a:gd name="connsiteY926" fmla="*/ 0 h 6858000"/>
              <a:gd name="connsiteX927" fmla="*/ 3016114 w 7467600"/>
              <a:gd name="connsiteY927" fmla="*/ 0 h 6858000"/>
              <a:gd name="connsiteX928" fmla="*/ 2979949 w 7467600"/>
              <a:gd name="connsiteY928" fmla="*/ 119274 h 6858000"/>
              <a:gd name="connsiteX929" fmla="*/ 3023879 w 7467600"/>
              <a:gd name="connsiteY929" fmla="*/ 0 h 6858000"/>
              <a:gd name="connsiteX930" fmla="*/ 3105400 w 7467600"/>
              <a:gd name="connsiteY930" fmla="*/ 0 h 6858000"/>
              <a:gd name="connsiteX931" fmla="*/ 3094669 w 7467600"/>
              <a:gd name="connsiteY931" fmla="*/ 30308 h 6858000"/>
              <a:gd name="connsiteX932" fmla="*/ 2901945 w 7467600"/>
              <a:gd name="connsiteY932" fmla="*/ 466538 h 6858000"/>
              <a:gd name="connsiteX933" fmla="*/ 2815209 w 7467600"/>
              <a:gd name="connsiteY933" fmla="*/ 497361 h 6858000"/>
              <a:gd name="connsiteX934" fmla="*/ 2844845 w 7467600"/>
              <a:gd name="connsiteY934" fmla="*/ 127638 h 6858000"/>
              <a:gd name="connsiteX935" fmla="*/ 2867960 w 7467600"/>
              <a:gd name="connsiteY935" fmla="*/ 0 h 6858000"/>
              <a:gd name="connsiteX936" fmla="*/ 1057230 w 7467600"/>
              <a:gd name="connsiteY936" fmla="*/ 0 h 6858000"/>
              <a:gd name="connsiteX937" fmla="*/ 1111003 w 7467600"/>
              <a:gd name="connsiteY937" fmla="*/ 0 h 6858000"/>
              <a:gd name="connsiteX938" fmla="*/ 1125553 w 7467600"/>
              <a:gd name="connsiteY938" fmla="*/ 52588 h 6858000"/>
              <a:gd name="connsiteX939" fmla="*/ 1304276 w 7467600"/>
              <a:gd name="connsiteY939" fmla="*/ 476275 h 6858000"/>
              <a:gd name="connsiteX940" fmla="*/ 1492066 w 7467600"/>
              <a:gd name="connsiteY940" fmla="*/ 886333 h 6858000"/>
              <a:gd name="connsiteX941" fmla="*/ 1423698 w 7467600"/>
              <a:gd name="connsiteY941" fmla="*/ 710817 h 6858000"/>
              <a:gd name="connsiteX942" fmla="*/ 1357609 w 7467600"/>
              <a:gd name="connsiteY942" fmla="*/ 532892 h 6858000"/>
              <a:gd name="connsiteX943" fmla="*/ 1309550 w 7467600"/>
              <a:gd name="connsiteY943" fmla="*/ 374031 h 6858000"/>
              <a:gd name="connsiteX944" fmla="*/ 1193673 w 7467600"/>
              <a:gd name="connsiteY944" fmla="*/ 49533 h 6858000"/>
              <a:gd name="connsiteX945" fmla="*/ 1164391 w 7467600"/>
              <a:gd name="connsiteY945" fmla="*/ 0 h 6858000"/>
              <a:gd name="connsiteX946" fmla="*/ 1200666 w 7467600"/>
              <a:gd name="connsiteY946" fmla="*/ 0 h 6858000"/>
              <a:gd name="connsiteX947" fmla="*/ 1223408 w 7467600"/>
              <a:gd name="connsiteY947" fmla="*/ 38996 h 6858000"/>
              <a:gd name="connsiteX948" fmla="*/ 1339635 w 7467600"/>
              <a:gd name="connsiteY948" fmla="*/ 365517 h 6858000"/>
              <a:gd name="connsiteX949" fmla="*/ 1387469 w 7467600"/>
              <a:gd name="connsiteY949" fmla="*/ 523079 h 6858000"/>
              <a:gd name="connsiteX950" fmla="*/ 1452685 w 7467600"/>
              <a:gd name="connsiteY950" fmla="*/ 699806 h 6858000"/>
              <a:gd name="connsiteX951" fmla="*/ 1492092 w 7467600"/>
              <a:gd name="connsiteY951" fmla="*/ 800424 h 6858000"/>
              <a:gd name="connsiteX952" fmla="*/ 1455302 w 7467600"/>
              <a:gd name="connsiteY952" fmla="*/ 632913 h 6858000"/>
              <a:gd name="connsiteX953" fmla="*/ 1222336 w 7467600"/>
              <a:gd name="connsiteY953" fmla="*/ 9480 h 6858000"/>
              <a:gd name="connsiteX954" fmla="*/ 1214634 w 7467600"/>
              <a:gd name="connsiteY954" fmla="*/ 0 h 6858000"/>
              <a:gd name="connsiteX955" fmla="*/ 1289827 w 7467600"/>
              <a:gd name="connsiteY955" fmla="*/ 0 h 6858000"/>
              <a:gd name="connsiteX956" fmla="*/ 1321076 w 7467600"/>
              <a:gd name="connsiteY956" fmla="*/ 59722 h 6858000"/>
              <a:gd name="connsiteX957" fmla="*/ 1512579 w 7467600"/>
              <a:gd name="connsiteY957" fmla="*/ 626441 h 6858000"/>
              <a:gd name="connsiteX958" fmla="*/ 1506076 w 7467600"/>
              <a:gd name="connsiteY958" fmla="*/ 1089289 h 6858000"/>
              <a:gd name="connsiteX959" fmla="*/ 1486346 w 7467600"/>
              <a:gd name="connsiteY959" fmla="*/ 1079919 h 6858000"/>
              <a:gd name="connsiteX960" fmla="*/ 1070511 w 7467600"/>
              <a:gd name="connsiteY960" fmla="*/ 48609 h 6858000"/>
              <a:gd name="connsiteX961" fmla="*/ 1057230 w 7467600"/>
              <a:gd name="connsiteY961" fmla="*/ 0 h 6858000"/>
              <a:gd name="connsiteX962" fmla="*/ 43151 w 7467600"/>
              <a:gd name="connsiteY962" fmla="*/ 0 h 6858000"/>
              <a:gd name="connsiteX963" fmla="*/ 95283 w 7467600"/>
              <a:gd name="connsiteY963" fmla="*/ 0 h 6858000"/>
              <a:gd name="connsiteX964" fmla="*/ 300708 w 7467600"/>
              <a:gd name="connsiteY964" fmla="*/ 154571 h 6858000"/>
              <a:gd name="connsiteX965" fmla="*/ 530414 w 7467600"/>
              <a:gd name="connsiteY965" fmla="*/ 354673 h 6858000"/>
              <a:gd name="connsiteX966" fmla="*/ 333785 w 7467600"/>
              <a:gd name="connsiteY966" fmla="*/ 161564 h 6858000"/>
              <a:gd name="connsiteX967" fmla="*/ 147005 w 7467600"/>
              <a:gd name="connsiteY967" fmla="*/ 0 h 6858000"/>
              <a:gd name="connsiteX968" fmla="*/ 272509 w 7467600"/>
              <a:gd name="connsiteY968" fmla="*/ 0 h 6858000"/>
              <a:gd name="connsiteX969" fmla="*/ 326276 w 7467600"/>
              <a:gd name="connsiteY969" fmla="*/ 45847 h 6858000"/>
              <a:gd name="connsiteX970" fmla="*/ 823759 w 7467600"/>
              <a:gd name="connsiteY970" fmla="*/ 574145 h 6858000"/>
              <a:gd name="connsiteX971" fmla="*/ 811254 w 7467600"/>
              <a:gd name="connsiteY971" fmla="*/ 665546 h 6858000"/>
              <a:gd name="connsiteX972" fmla="*/ 154042 w 7467600"/>
              <a:gd name="connsiteY972" fmla="*/ 261522 h 6858000"/>
              <a:gd name="connsiteX973" fmla="*/ 13550 w 7467600"/>
              <a:gd name="connsiteY973" fmla="*/ 158423 h 6858000"/>
              <a:gd name="connsiteX974" fmla="*/ 0 w 7467600"/>
              <a:gd name="connsiteY974" fmla="*/ 146618 h 6858000"/>
              <a:gd name="connsiteX975" fmla="*/ 0 w 7467600"/>
              <a:gd name="connsiteY975" fmla="*/ 59161 h 6858000"/>
              <a:gd name="connsiteX976" fmla="*/ 45427 w 7467600"/>
              <a:gd name="connsiteY976" fmla="*/ 101078 h 6858000"/>
              <a:gd name="connsiteX977" fmla="*/ 630103 w 7467600"/>
              <a:gd name="connsiteY977" fmla="*/ 485885 h 6858000"/>
              <a:gd name="connsiteX978" fmla="*/ 532040 w 7467600"/>
              <a:gd name="connsiteY978" fmla="*/ 399359 h 6858000"/>
              <a:gd name="connsiteX979" fmla="*/ 517618 w 7467600"/>
              <a:gd name="connsiteY979" fmla="*/ 385726 h 6858000"/>
              <a:gd name="connsiteX980" fmla="*/ 285074 w 7467600"/>
              <a:gd name="connsiteY980" fmla="*/ 182755 h 6858000"/>
              <a:gd name="connsiteX981" fmla="*/ 43151 w 7467600"/>
              <a:gd name="connsiteY98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356878 w 7467600"/>
              <a:gd name="connsiteY90" fmla="*/ 5981332 h 6858000"/>
              <a:gd name="connsiteX91" fmla="*/ 7467600 w 7467600"/>
              <a:gd name="connsiteY91" fmla="*/ 6117703 h 6858000"/>
              <a:gd name="connsiteX92" fmla="*/ 7467600 w 7467600"/>
              <a:gd name="connsiteY92" fmla="*/ 6163634 h 6858000"/>
              <a:gd name="connsiteX93" fmla="*/ 7403637 w 7467600"/>
              <a:gd name="connsiteY93" fmla="*/ 6083957 h 6858000"/>
              <a:gd name="connsiteX94" fmla="*/ 7254615 w 7467600"/>
              <a:gd name="connsiteY94" fmla="*/ 5911918 h 6858000"/>
              <a:gd name="connsiteX95" fmla="*/ 7312589 w 7467600"/>
              <a:gd name="connsiteY95" fmla="*/ 5982309 h 6858000"/>
              <a:gd name="connsiteX96" fmla="*/ 7448321 w 7467600"/>
              <a:gd name="connsiteY96" fmla="*/ 6190991 h 6858000"/>
              <a:gd name="connsiteX97" fmla="*/ 7467600 w 7467600"/>
              <a:gd name="connsiteY97" fmla="*/ 6221686 h 6858000"/>
              <a:gd name="connsiteX98" fmla="*/ 7467600 w 7467600"/>
              <a:gd name="connsiteY98" fmla="*/ 6334256 h 6858000"/>
              <a:gd name="connsiteX99" fmla="*/ 7454976 w 7467600"/>
              <a:gd name="connsiteY99" fmla="*/ 6318297 h 6858000"/>
              <a:gd name="connsiteX100" fmla="*/ 7042773 w 7467600"/>
              <a:gd name="connsiteY100" fmla="*/ 5734011 h 6858000"/>
              <a:gd name="connsiteX101" fmla="*/ 6844835 w 7467600"/>
              <a:gd name="connsiteY101" fmla="*/ 5424988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1903353 w 7467600"/>
              <a:gd name="connsiteY125" fmla="*/ 5044827 h 6858000"/>
              <a:gd name="connsiteX126" fmla="*/ 1936931 w 7467600"/>
              <a:gd name="connsiteY126" fmla="*/ 5093954 h 6858000"/>
              <a:gd name="connsiteX127" fmla="*/ 2195868 w 7467600"/>
              <a:gd name="connsiteY127" fmla="*/ 5396574 h 6858000"/>
              <a:gd name="connsiteX128" fmla="*/ 2088852 w 7467600"/>
              <a:gd name="connsiteY128" fmla="*/ 5166123 h 6858000"/>
              <a:gd name="connsiteX129" fmla="*/ 1958241 w 7467600"/>
              <a:gd name="connsiteY129" fmla="*/ 5067955 h 6858000"/>
              <a:gd name="connsiteX130" fmla="*/ 1903353 w 7467600"/>
              <a:gd name="connsiteY130" fmla="*/ 5044827 h 6858000"/>
              <a:gd name="connsiteX131" fmla="*/ 1979378 w 7467600"/>
              <a:gd name="connsiteY131" fmla="*/ 4769504 h 6858000"/>
              <a:gd name="connsiteX132" fmla="*/ 2882120 w 7467600"/>
              <a:gd name="connsiteY132" fmla="*/ 5064547 h 6858000"/>
              <a:gd name="connsiteX133" fmla="*/ 2793103 w 7467600"/>
              <a:gd name="connsiteY133" fmla="*/ 5039699 h 6858000"/>
              <a:gd name="connsiteX134" fmla="*/ 2770041 w 7467600"/>
              <a:gd name="connsiteY134" fmla="*/ 5033634 h 6858000"/>
              <a:gd name="connsiteX135" fmla="*/ 1979378 w 7467600"/>
              <a:gd name="connsiteY135" fmla="*/ 4769504 h 6858000"/>
              <a:gd name="connsiteX136" fmla="*/ 1927410 w 7467600"/>
              <a:gd name="connsiteY136" fmla="*/ 4716164 h 6858000"/>
              <a:gd name="connsiteX137" fmla="*/ 1959587 w 7467600"/>
              <a:gd name="connsiteY137" fmla="*/ 4728849 h 6858000"/>
              <a:gd name="connsiteX138" fmla="*/ 2777707 w 7467600"/>
              <a:gd name="connsiteY138" fmla="*/ 5003991 h 6858000"/>
              <a:gd name="connsiteX139" fmla="*/ 2800768 w 7467600"/>
              <a:gd name="connsiteY139" fmla="*/ 5010056 h 6858000"/>
              <a:gd name="connsiteX140" fmla="*/ 2879408 w 7467600"/>
              <a:gd name="connsiteY140" fmla="*/ 5031590 h 6858000"/>
              <a:gd name="connsiteX141" fmla="*/ 2862295 w 7467600"/>
              <a:gd name="connsiteY141" fmla="*/ 5022958 h 6858000"/>
              <a:gd name="connsiteX142" fmla="*/ 2813343 w 7467600"/>
              <a:gd name="connsiteY142" fmla="*/ 4998369 h 6858000"/>
              <a:gd name="connsiteX143" fmla="*/ 2646245 w 7467600"/>
              <a:gd name="connsiteY143" fmla="*/ 4930999 h 6858000"/>
              <a:gd name="connsiteX144" fmla="*/ 1999243 w 7467600"/>
              <a:gd name="connsiteY144" fmla="*/ 4730524 h 6858000"/>
              <a:gd name="connsiteX145" fmla="*/ 1979527 w 7467600"/>
              <a:gd name="connsiteY145" fmla="*/ 4726651 h 6858000"/>
              <a:gd name="connsiteX146" fmla="*/ 1927410 w 7467600"/>
              <a:gd name="connsiteY146" fmla="*/ 4716164 h 6858000"/>
              <a:gd name="connsiteX147" fmla="*/ 1997014 w 7467600"/>
              <a:gd name="connsiteY147" fmla="*/ 4698007 h 6858000"/>
              <a:gd name="connsiteX148" fmla="*/ 2005458 w 7467600"/>
              <a:gd name="connsiteY148" fmla="*/ 4699540 h 6858000"/>
              <a:gd name="connsiteX149" fmla="*/ 2657186 w 7467600"/>
              <a:gd name="connsiteY149" fmla="*/ 4901687 h 6858000"/>
              <a:gd name="connsiteX150" fmla="*/ 2826662 w 7467600"/>
              <a:gd name="connsiteY150" fmla="*/ 4970362 h 6858000"/>
              <a:gd name="connsiteX151" fmla="*/ 2876100 w 7467600"/>
              <a:gd name="connsiteY151" fmla="*/ 4995397 h 6858000"/>
              <a:gd name="connsiteX152" fmla="*/ 3042600 w 7467600"/>
              <a:gd name="connsiteY152" fmla="*/ 5059532 h 6858000"/>
              <a:gd name="connsiteX153" fmla="*/ 1997014 w 7467600"/>
              <a:gd name="connsiteY153" fmla="*/ 4698007 h 6858000"/>
              <a:gd name="connsiteX154" fmla="*/ 2305292 w 7467600"/>
              <a:gd name="connsiteY154" fmla="*/ 4219492 h 6858000"/>
              <a:gd name="connsiteX155" fmla="*/ 3360922 w 7467600"/>
              <a:gd name="connsiteY155" fmla="*/ 4529373 h 6858000"/>
              <a:gd name="connsiteX156" fmla="*/ 3492420 w 7467600"/>
              <a:gd name="connsiteY156" fmla="*/ 4510145 h 6858000"/>
              <a:gd name="connsiteX157" fmla="*/ 3364086 w 7467600"/>
              <a:gd name="connsiteY157" fmla="*/ 4480340 h 6858000"/>
              <a:gd name="connsiteX158" fmla="*/ 3225818 w 7467600"/>
              <a:gd name="connsiteY158" fmla="*/ 4411822 h 6858000"/>
              <a:gd name="connsiteX159" fmla="*/ 3129696 w 7467600"/>
              <a:gd name="connsiteY159" fmla="*/ 4360704 h 6858000"/>
              <a:gd name="connsiteX160" fmla="*/ 2814545 w 7467600"/>
              <a:gd name="connsiteY160" fmla="*/ 4282955 h 6858000"/>
              <a:gd name="connsiteX161" fmla="*/ 2305292 w 7467600"/>
              <a:gd name="connsiteY161" fmla="*/ 4219492 h 6858000"/>
              <a:gd name="connsiteX162" fmla="*/ 2626982 w 7467600"/>
              <a:gd name="connsiteY162" fmla="*/ 4206450 h 6858000"/>
              <a:gd name="connsiteX163" fmla="*/ 2490617 w 7467600"/>
              <a:gd name="connsiteY163" fmla="*/ 4206951 h 6858000"/>
              <a:gd name="connsiteX164" fmla="*/ 2819869 w 7467600"/>
              <a:gd name="connsiteY164" fmla="*/ 4252936 h 6858000"/>
              <a:gd name="connsiteX165" fmla="*/ 3143018 w 7467600"/>
              <a:gd name="connsiteY165" fmla="*/ 4332698 h 6858000"/>
              <a:gd name="connsiteX166" fmla="*/ 3241520 w 7467600"/>
              <a:gd name="connsiteY166" fmla="*/ 4385112 h 6858000"/>
              <a:gd name="connsiteX167" fmla="*/ 3374575 w 7467600"/>
              <a:gd name="connsiteY167" fmla="*/ 4451517 h 6858000"/>
              <a:gd name="connsiteX168" fmla="*/ 3505221 w 7467600"/>
              <a:gd name="connsiteY168" fmla="*/ 4480757 h 6858000"/>
              <a:gd name="connsiteX169" fmla="*/ 2626982 w 7467600"/>
              <a:gd name="connsiteY169" fmla="*/ 4206450 h 6858000"/>
              <a:gd name="connsiteX170" fmla="*/ 1310106 w 7467600"/>
              <a:gd name="connsiteY170" fmla="*/ 3943217 h 6858000"/>
              <a:gd name="connsiteX171" fmla="*/ 854994 w 7467600"/>
              <a:gd name="connsiteY171" fmla="*/ 4399136 h 6858000"/>
              <a:gd name="connsiteX172" fmla="*/ 742462 w 7467600"/>
              <a:gd name="connsiteY172" fmla="*/ 4594648 h 6858000"/>
              <a:gd name="connsiteX173" fmla="*/ 820602 w 7467600"/>
              <a:gd name="connsiteY173" fmla="*/ 4485915 h 6858000"/>
              <a:gd name="connsiteX174" fmla="*/ 878295 w 7467600"/>
              <a:gd name="connsiteY174" fmla="*/ 4403594 h 6858000"/>
              <a:gd name="connsiteX175" fmla="*/ 1240607 w 7467600"/>
              <a:gd name="connsiteY175" fmla="*/ 4010401 h 6858000"/>
              <a:gd name="connsiteX176" fmla="*/ 1310106 w 7467600"/>
              <a:gd name="connsiteY176" fmla="*/ 3943217 h 6858000"/>
              <a:gd name="connsiteX177" fmla="*/ 1423113 w 7467600"/>
              <a:gd name="connsiteY177" fmla="*/ 3874565 h 6858000"/>
              <a:gd name="connsiteX178" fmla="*/ 1260565 w 7467600"/>
              <a:gd name="connsiteY178" fmla="*/ 4031982 h 6858000"/>
              <a:gd name="connsiteX179" fmla="*/ 901900 w 7467600"/>
              <a:gd name="connsiteY179" fmla="*/ 4421236 h 6858000"/>
              <a:gd name="connsiteX180" fmla="*/ 845044 w 7467600"/>
              <a:gd name="connsiteY180" fmla="*/ 4502436 h 6858000"/>
              <a:gd name="connsiteX181" fmla="*/ 685926 w 7467600"/>
              <a:gd name="connsiteY181" fmla="*/ 4703069 h 6858000"/>
              <a:gd name="connsiteX182" fmla="*/ 684248 w 7467600"/>
              <a:gd name="connsiteY182" fmla="*/ 4706721 h 6858000"/>
              <a:gd name="connsiteX183" fmla="*/ 1423113 w 7467600"/>
              <a:gd name="connsiteY183" fmla="*/ 3874565 h 6858000"/>
              <a:gd name="connsiteX184" fmla="*/ 3316479 w 7467600"/>
              <a:gd name="connsiteY184" fmla="*/ 3872136 h 6858000"/>
              <a:gd name="connsiteX185" fmla="*/ 3546806 w 7467600"/>
              <a:gd name="connsiteY185" fmla="*/ 4356139 h 6858000"/>
              <a:gd name="connsiteX186" fmla="*/ 3364433 w 7467600"/>
              <a:gd name="connsiteY186" fmla="*/ 3953121 h 6858000"/>
              <a:gd name="connsiteX187" fmla="*/ 3316479 w 7467600"/>
              <a:gd name="connsiteY187" fmla="*/ 3872136 h 6858000"/>
              <a:gd name="connsiteX188" fmla="*/ 3291335 w 7467600"/>
              <a:gd name="connsiteY188" fmla="*/ 3767420 h 6858000"/>
              <a:gd name="connsiteX189" fmla="*/ 3390805 w 7467600"/>
              <a:gd name="connsiteY189" fmla="*/ 3937163 h 6858000"/>
              <a:gd name="connsiteX190" fmla="*/ 3579062 w 7467600"/>
              <a:gd name="connsiteY190" fmla="*/ 4359040 h 6858000"/>
              <a:gd name="connsiteX191" fmla="*/ 3467355 w 7467600"/>
              <a:gd name="connsiteY191" fmla="*/ 3988130 h 6858000"/>
              <a:gd name="connsiteX192" fmla="*/ 3310753 w 7467600"/>
              <a:gd name="connsiteY192" fmla="*/ 3787140 h 6858000"/>
              <a:gd name="connsiteX193" fmla="*/ 3291335 w 7467600"/>
              <a:gd name="connsiteY193" fmla="*/ 3767420 h 6858000"/>
              <a:gd name="connsiteX194" fmla="*/ 1635889 w 7467600"/>
              <a:gd name="connsiteY194" fmla="*/ 3709494 h 6858000"/>
              <a:gd name="connsiteX195" fmla="*/ 1634800 w 7467600"/>
              <a:gd name="connsiteY195" fmla="*/ 3731111 h 6858000"/>
              <a:gd name="connsiteX196" fmla="*/ 1635889 w 7467600"/>
              <a:gd name="connsiteY196" fmla="*/ 3709494 h 6858000"/>
              <a:gd name="connsiteX197" fmla="*/ 1510397 w 7467600"/>
              <a:gd name="connsiteY197" fmla="*/ 3684705 h 6858000"/>
              <a:gd name="connsiteX198" fmla="*/ 1146550 w 7467600"/>
              <a:gd name="connsiteY198" fmla="*/ 3802012 h 6858000"/>
              <a:gd name="connsiteX199" fmla="*/ 698834 w 7467600"/>
              <a:gd name="connsiteY199" fmla="*/ 3952272 h 6858000"/>
              <a:gd name="connsiteX200" fmla="*/ 34256 w 7467600"/>
              <a:gd name="connsiteY200" fmla="*/ 4347603 h 6858000"/>
              <a:gd name="connsiteX201" fmla="*/ 527241 w 7467600"/>
              <a:gd name="connsiteY201" fmla="*/ 4065078 h 6858000"/>
              <a:gd name="connsiteX202" fmla="*/ 1510397 w 7467600"/>
              <a:gd name="connsiteY202" fmla="*/ 3684705 h 6858000"/>
              <a:gd name="connsiteX203" fmla="*/ 1313114 w 7467600"/>
              <a:gd name="connsiteY203" fmla="*/ 3655216 h 6858000"/>
              <a:gd name="connsiteX204" fmla="*/ 1109304 w 7467600"/>
              <a:gd name="connsiteY204" fmla="*/ 3669030 h 6858000"/>
              <a:gd name="connsiteX205" fmla="*/ 8129 w 7467600"/>
              <a:gd name="connsiteY205" fmla="*/ 4330519 h 6858000"/>
              <a:gd name="connsiteX206" fmla="*/ 687572 w 7467600"/>
              <a:gd name="connsiteY206" fmla="*/ 3925629 h 6858000"/>
              <a:gd name="connsiteX207" fmla="*/ 1138365 w 7467600"/>
              <a:gd name="connsiteY207" fmla="*/ 3774515 h 6858000"/>
              <a:gd name="connsiteX208" fmla="*/ 1505579 w 7467600"/>
              <a:gd name="connsiteY208" fmla="*/ 3655526 h 6858000"/>
              <a:gd name="connsiteX209" fmla="*/ 1313114 w 7467600"/>
              <a:gd name="connsiteY209" fmla="*/ 3655216 h 6858000"/>
              <a:gd name="connsiteX210" fmla="*/ 3655073 w 7467600"/>
              <a:gd name="connsiteY210" fmla="*/ 3650884 h 6858000"/>
              <a:gd name="connsiteX211" fmla="*/ 3989938 w 7467600"/>
              <a:gd name="connsiteY211" fmla="*/ 3991685 h 6858000"/>
              <a:gd name="connsiteX212" fmla="*/ 4393907 w 7467600"/>
              <a:gd name="connsiteY212" fmla="*/ 4261258 h 6858000"/>
              <a:gd name="connsiteX213" fmla="*/ 4648051 w 7467600"/>
              <a:gd name="connsiteY213" fmla="*/ 4374051 h 6858000"/>
              <a:gd name="connsiteX214" fmla="*/ 4383389 w 7467600"/>
              <a:gd name="connsiteY214" fmla="*/ 4184369 h 6858000"/>
              <a:gd name="connsiteX215" fmla="*/ 4165508 w 7467600"/>
              <a:gd name="connsiteY215" fmla="*/ 4035196 h 6858000"/>
              <a:gd name="connsiteX216" fmla="*/ 4068162 w 7467600"/>
              <a:gd name="connsiteY216" fmla="*/ 3953394 h 6858000"/>
              <a:gd name="connsiteX217" fmla="*/ 3981416 w 7467600"/>
              <a:gd name="connsiteY217" fmla="*/ 3880482 h 6858000"/>
              <a:gd name="connsiteX218" fmla="*/ 3800147 w 7467600"/>
              <a:gd name="connsiteY218" fmla="*/ 3749872 h 6858000"/>
              <a:gd name="connsiteX219" fmla="*/ 3655073 w 7467600"/>
              <a:gd name="connsiteY219" fmla="*/ 3650884 h 6858000"/>
              <a:gd name="connsiteX220" fmla="*/ 3670252 w 7467600"/>
              <a:gd name="connsiteY220" fmla="*/ 3622798 h 6858000"/>
              <a:gd name="connsiteX221" fmla="*/ 3817258 w 7467600"/>
              <a:gd name="connsiteY221" fmla="*/ 3723577 h 6858000"/>
              <a:gd name="connsiteX222" fmla="*/ 4000461 w 7467600"/>
              <a:gd name="connsiteY222" fmla="*/ 3855966 h 6858000"/>
              <a:gd name="connsiteX223" fmla="*/ 4088180 w 7467600"/>
              <a:gd name="connsiteY223" fmla="*/ 3929774 h 6858000"/>
              <a:gd name="connsiteX224" fmla="*/ 4184555 w 7467600"/>
              <a:gd name="connsiteY224" fmla="*/ 4010683 h 6858000"/>
              <a:gd name="connsiteX225" fmla="*/ 4399563 w 7467600"/>
              <a:gd name="connsiteY225" fmla="*/ 4158106 h 6858000"/>
              <a:gd name="connsiteX226" fmla="*/ 4684469 w 7467600"/>
              <a:gd name="connsiteY226" fmla="*/ 4364680 h 6858000"/>
              <a:gd name="connsiteX227" fmla="*/ 4690271 w 7467600"/>
              <a:gd name="connsiteY227" fmla="*/ 4370034 h 6858000"/>
              <a:gd name="connsiteX228" fmla="*/ 4136093 w 7467600"/>
              <a:gd name="connsiteY228" fmla="*/ 3858466 h 6858000"/>
              <a:gd name="connsiteX229" fmla="*/ 3670252 w 7467600"/>
              <a:gd name="connsiteY229" fmla="*/ 3622798 h 6858000"/>
              <a:gd name="connsiteX230" fmla="*/ 4440129 w 7467600"/>
              <a:gd name="connsiteY230" fmla="*/ 3448571 h 6858000"/>
              <a:gd name="connsiteX231" fmla="*/ 4856525 w 7467600"/>
              <a:gd name="connsiteY231" fmla="*/ 3915351 h 6858000"/>
              <a:gd name="connsiteX232" fmla="*/ 5059055 w 7467600"/>
              <a:gd name="connsiteY232" fmla="*/ 4108918 h 6858000"/>
              <a:gd name="connsiteX233" fmla="*/ 5290070 w 7467600"/>
              <a:gd name="connsiteY233" fmla="*/ 4263619 h 6858000"/>
              <a:gd name="connsiteX234" fmla="*/ 4834991 w 7467600"/>
              <a:gd name="connsiteY234" fmla="*/ 3830985 h 6858000"/>
              <a:gd name="connsiteX235" fmla="*/ 4440129 w 7467600"/>
              <a:gd name="connsiteY235" fmla="*/ 3448571 h 6858000"/>
              <a:gd name="connsiteX236" fmla="*/ 4441737 w 7467600"/>
              <a:gd name="connsiteY236" fmla="*/ 3399734 h 6858000"/>
              <a:gd name="connsiteX237" fmla="*/ 4431236 w 7467600"/>
              <a:gd name="connsiteY237" fmla="*/ 3400954 h 6858000"/>
              <a:gd name="connsiteX238" fmla="*/ 4557150 w 7467600"/>
              <a:gd name="connsiteY238" fmla="*/ 3510023 h 6858000"/>
              <a:gd name="connsiteX239" fmla="*/ 4856936 w 7467600"/>
              <a:gd name="connsiteY239" fmla="*/ 3809146 h 6858000"/>
              <a:gd name="connsiteX240" fmla="*/ 5111996 w 7467600"/>
              <a:gd name="connsiteY240" fmla="*/ 4065759 h 6858000"/>
              <a:gd name="connsiteX241" fmla="*/ 5388878 w 7467600"/>
              <a:gd name="connsiteY241" fmla="*/ 4300185 h 6858000"/>
              <a:gd name="connsiteX242" fmla="*/ 5425556 w 7467600"/>
              <a:gd name="connsiteY242" fmla="*/ 4308967 h 6858000"/>
              <a:gd name="connsiteX243" fmla="*/ 4943646 w 7467600"/>
              <a:gd name="connsiteY243" fmla="*/ 3822916 h 6858000"/>
              <a:gd name="connsiteX244" fmla="*/ 4594837 w 7467600"/>
              <a:gd name="connsiteY244" fmla="*/ 3532274 h 6858000"/>
              <a:gd name="connsiteX245" fmla="*/ 4441737 w 7467600"/>
              <a:gd name="connsiteY245" fmla="*/ 3399734 h 6858000"/>
              <a:gd name="connsiteX246" fmla="*/ 5425834 w 7467600"/>
              <a:gd name="connsiteY246" fmla="*/ 3162785 h 6858000"/>
              <a:gd name="connsiteX247" fmla="*/ 5401644 w 7467600"/>
              <a:gd name="connsiteY247" fmla="*/ 3617847 h 6858000"/>
              <a:gd name="connsiteX248" fmla="*/ 5467256 w 7467600"/>
              <a:gd name="connsiteY248" fmla="*/ 4175494 h 6858000"/>
              <a:gd name="connsiteX249" fmla="*/ 5448069 w 7467600"/>
              <a:gd name="connsiteY249" fmla="*/ 3567554 h 6858000"/>
              <a:gd name="connsiteX250" fmla="*/ 5425834 w 7467600"/>
              <a:gd name="connsiteY250" fmla="*/ 3162785 h 6858000"/>
              <a:gd name="connsiteX251" fmla="*/ 1318687 w 7467600"/>
              <a:gd name="connsiteY251" fmla="*/ 3113840 h 6858000"/>
              <a:gd name="connsiteX252" fmla="*/ 1066793 w 7467600"/>
              <a:gd name="connsiteY252" fmla="*/ 3212171 h 6858000"/>
              <a:gd name="connsiteX253" fmla="*/ 993319 w 7467600"/>
              <a:gd name="connsiteY253" fmla="*/ 3247648 h 6858000"/>
              <a:gd name="connsiteX254" fmla="*/ 853081 w 7467600"/>
              <a:gd name="connsiteY254" fmla="*/ 3312410 h 6858000"/>
              <a:gd name="connsiteX255" fmla="*/ 805957 w 7467600"/>
              <a:gd name="connsiteY255" fmla="*/ 3330443 h 6858000"/>
              <a:gd name="connsiteX256" fmla="*/ 1318687 w 7467600"/>
              <a:gd name="connsiteY256" fmla="*/ 3113840 h 6858000"/>
              <a:gd name="connsiteX257" fmla="*/ 5453702 w 7467600"/>
              <a:gd name="connsiteY257" fmla="*/ 3090882 h 6858000"/>
              <a:gd name="connsiteX258" fmla="*/ 5480135 w 7467600"/>
              <a:gd name="connsiteY258" fmla="*/ 3565802 h 6858000"/>
              <a:gd name="connsiteX259" fmla="*/ 5499023 w 7467600"/>
              <a:gd name="connsiteY259" fmla="*/ 4166310 h 6858000"/>
              <a:gd name="connsiteX260" fmla="*/ 5547022 w 7467600"/>
              <a:gd name="connsiteY260" fmla="*/ 3607838 h 6858000"/>
              <a:gd name="connsiteX261" fmla="*/ 5515964 w 7467600"/>
              <a:gd name="connsiteY261" fmla="*/ 3378541 h 6858000"/>
              <a:gd name="connsiteX262" fmla="*/ 5453702 w 7467600"/>
              <a:gd name="connsiteY262" fmla="*/ 3090882 h 6858000"/>
              <a:gd name="connsiteX263" fmla="*/ 1238695 w 7467600"/>
              <a:gd name="connsiteY263" fmla="*/ 3076820 h 6858000"/>
              <a:gd name="connsiteX264" fmla="*/ 716371 w 7467600"/>
              <a:gd name="connsiteY264" fmla="*/ 3293249 h 6858000"/>
              <a:gd name="connsiteX265" fmla="*/ 579522 w 7467600"/>
              <a:gd name="connsiteY265" fmla="*/ 3371759 h 6858000"/>
              <a:gd name="connsiteX266" fmla="*/ 600288 w 7467600"/>
              <a:gd name="connsiteY266" fmla="*/ 3365555 h 6858000"/>
              <a:gd name="connsiteX267" fmla="*/ 840692 w 7467600"/>
              <a:gd name="connsiteY267" fmla="*/ 3284921 h 6858000"/>
              <a:gd name="connsiteX268" fmla="*/ 979248 w 7467600"/>
              <a:gd name="connsiteY268" fmla="*/ 3221003 h 6858000"/>
              <a:gd name="connsiteX269" fmla="*/ 1053282 w 7467600"/>
              <a:gd name="connsiteY269" fmla="*/ 3185247 h 6858000"/>
              <a:gd name="connsiteX270" fmla="*/ 1320603 w 7467600"/>
              <a:gd name="connsiteY270" fmla="*/ 3081281 h 6858000"/>
              <a:gd name="connsiteX271" fmla="*/ 1238695 w 7467600"/>
              <a:gd name="connsiteY271" fmla="*/ 3076820 h 6858000"/>
              <a:gd name="connsiteX272" fmla="*/ 5425627 w 7467600"/>
              <a:gd name="connsiteY272" fmla="*/ 2954192 h 6858000"/>
              <a:gd name="connsiteX273" fmla="*/ 5470770 w 7467600"/>
              <a:gd name="connsiteY273" fmla="*/ 3005435 h 6858000"/>
              <a:gd name="connsiteX274" fmla="*/ 5519779 w 7467600"/>
              <a:gd name="connsiteY274" fmla="*/ 4359223 h 6858000"/>
              <a:gd name="connsiteX275" fmla="*/ 5520293 w 7467600"/>
              <a:gd name="connsiteY275" fmla="*/ 4360602 h 6858000"/>
              <a:gd name="connsiteX276" fmla="*/ 5767221 w 7467600"/>
              <a:gd name="connsiteY276" fmla="*/ 4665564 h 6858000"/>
              <a:gd name="connsiteX277" fmla="*/ 6937169 w 7467600"/>
              <a:gd name="connsiteY277" fmla="*/ 4815941 h 6858000"/>
              <a:gd name="connsiteX278" fmla="*/ 6953922 w 7467600"/>
              <a:gd name="connsiteY278" fmla="*/ 4890068 h 6858000"/>
              <a:gd name="connsiteX279" fmla="*/ 6071359 w 7467600"/>
              <a:gd name="connsiteY279" fmla="*/ 4770770 h 6858000"/>
              <a:gd name="connsiteX280" fmla="*/ 6038839 w 7467600"/>
              <a:gd name="connsiteY280" fmla="*/ 4764474 h 6858000"/>
              <a:gd name="connsiteX281" fmla="*/ 6038706 w 7467600"/>
              <a:gd name="connsiteY281" fmla="*/ 4763847 h 6858000"/>
              <a:gd name="connsiteX282" fmla="*/ 6037784 w 7467600"/>
              <a:gd name="connsiteY282" fmla="*/ 4764270 h 6858000"/>
              <a:gd name="connsiteX283" fmla="*/ 6038839 w 7467600"/>
              <a:gd name="connsiteY283" fmla="*/ 4764474 h 6858000"/>
              <a:gd name="connsiteX284" fmla="*/ 6040338 w 7467600"/>
              <a:gd name="connsiteY284" fmla="*/ 4771418 h 6858000"/>
              <a:gd name="connsiteX285" fmla="*/ 6024488 w 7467600"/>
              <a:gd name="connsiteY285" fmla="*/ 4809903 h 6858000"/>
              <a:gd name="connsiteX286" fmla="*/ 5599771 w 7467600"/>
              <a:gd name="connsiteY286" fmla="*/ 5509652 h 6858000"/>
              <a:gd name="connsiteX287" fmla="*/ 5548843 w 7467600"/>
              <a:gd name="connsiteY287" fmla="*/ 5563845 h 6858000"/>
              <a:gd name="connsiteX288" fmla="*/ 5940952 w 7467600"/>
              <a:gd name="connsiteY288" fmla="*/ 6250028 h 6858000"/>
              <a:gd name="connsiteX289" fmla="*/ 6043441 w 7467600"/>
              <a:gd name="connsiteY289" fmla="*/ 6665847 h 6858000"/>
              <a:gd name="connsiteX290" fmla="*/ 6093432 w 7467600"/>
              <a:gd name="connsiteY290" fmla="*/ 6858000 h 6858000"/>
              <a:gd name="connsiteX291" fmla="*/ 6034344 w 7467600"/>
              <a:gd name="connsiteY291" fmla="*/ 6858000 h 6858000"/>
              <a:gd name="connsiteX292" fmla="*/ 6026679 w 7467600"/>
              <a:gd name="connsiteY292" fmla="*/ 6836959 h 6858000"/>
              <a:gd name="connsiteX293" fmla="*/ 5800441 w 7467600"/>
              <a:gd name="connsiteY293" fmla="*/ 6335286 h 6858000"/>
              <a:gd name="connsiteX294" fmla="*/ 5526562 w 7467600"/>
              <a:gd name="connsiteY294" fmla="*/ 5705388 h 6858000"/>
              <a:gd name="connsiteX295" fmla="*/ 5519640 w 7467600"/>
              <a:gd name="connsiteY295" fmla="*/ 5683774 h 6858000"/>
              <a:gd name="connsiteX296" fmla="*/ 5844559 w 7467600"/>
              <a:gd name="connsiteY296" fmla="*/ 6553349 h 6858000"/>
              <a:gd name="connsiteX297" fmla="*/ 5975994 w 7467600"/>
              <a:gd name="connsiteY297" fmla="*/ 6858000 h 6858000"/>
              <a:gd name="connsiteX298" fmla="*/ 5898547 w 7467600"/>
              <a:gd name="connsiteY298" fmla="*/ 6858000 h 6858000"/>
              <a:gd name="connsiteX299" fmla="*/ 5682041 w 7467600"/>
              <a:gd name="connsiteY299" fmla="*/ 6355860 h 6858000"/>
              <a:gd name="connsiteX300" fmla="*/ 5461758 w 7467600"/>
              <a:gd name="connsiteY300" fmla="*/ 5820220 h 6858000"/>
              <a:gd name="connsiteX301" fmla="*/ 5237282 w 7467600"/>
              <a:gd name="connsiteY301" fmla="*/ 6579086 h 6858000"/>
              <a:gd name="connsiteX302" fmla="*/ 5115009 w 7467600"/>
              <a:gd name="connsiteY302" fmla="*/ 6858000 h 6858000"/>
              <a:gd name="connsiteX303" fmla="*/ 5028074 w 7467600"/>
              <a:gd name="connsiteY303" fmla="*/ 6858000 h 6858000"/>
              <a:gd name="connsiteX304" fmla="*/ 5079508 w 7467600"/>
              <a:gd name="connsiteY304" fmla="*/ 6749074 h 6858000"/>
              <a:gd name="connsiteX305" fmla="*/ 5371846 w 7467600"/>
              <a:gd name="connsiteY305" fmla="*/ 5924413 h 6858000"/>
              <a:gd name="connsiteX306" fmla="*/ 5270512 w 7467600"/>
              <a:gd name="connsiteY306" fmla="*/ 6138975 h 6858000"/>
              <a:gd name="connsiteX307" fmla="*/ 5062409 w 7467600"/>
              <a:gd name="connsiteY307" fmla="*/ 6653544 h 6858000"/>
              <a:gd name="connsiteX308" fmla="*/ 5036628 w 7467600"/>
              <a:gd name="connsiteY308" fmla="*/ 6754247 h 6858000"/>
              <a:gd name="connsiteX309" fmla="*/ 5009112 w 7467600"/>
              <a:gd name="connsiteY309" fmla="*/ 6858000 h 6858000"/>
              <a:gd name="connsiteX310" fmla="*/ 4976679 w 7467600"/>
              <a:gd name="connsiteY310" fmla="*/ 6858000 h 6858000"/>
              <a:gd name="connsiteX311" fmla="*/ 5006537 w 7467600"/>
              <a:gd name="connsiteY311" fmla="*/ 6747068 h 6858000"/>
              <a:gd name="connsiteX312" fmla="*/ 5032723 w 7467600"/>
              <a:gd name="connsiteY312" fmla="*/ 6644957 h 6858000"/>
              <a:gd name="connsiteX313" fmla="*/ 5242949 w 7467600"/>
              <a:gd name="connsiteY313" fmla="*/ 6125175 h 6858000"/>
              <a:gd name="connsiteX314" fmla="*/ 5286321 w 7467600"/>
              <a:gd name="connsiteY314" fmla="*/ 6033555 h 6858000"/>
              <a:gd name="connsiteX315" fmla="*/ 5008210 w 7467600"/>
              <a:gd name="connsiteY315" fmla="*/ 6649194 h 6858000"/>
              <a:gd name="connsiteX316" fmla="*/ 4986321 w 7467600"/>
              <a:gd name="connsiteY316" fmla="*/ 6765687 h 6858000"/>
              <a:gd name="connsiteX317" fmla="*/ 4973474 w 7467600"/>
              <a:gd name="connsiteY317" fmla="*/ 6858000 h 6858000"/>
              <a:gd name="connsiteX318" fmla="*/ 4907178 w 7467600"/>
              <a:gd name="connsiteY318" fmla="*/ 6858000 h 6858000"/>
              <a:gd name="connsiteX319" fmla="*/ 4910810 w 7467600"/>
              <a:gd name="connsiteY319" fmla="*/ 6829660 h 6858000"/>
              <a:gd name="connsiteX320" fmla="*/ 4987461 w 7467600"/>
              <a:gd name="connsiteY320" fmla="*/ 6432994 h 6858000"/>
              <a:gd name="connsiteX321" fmla="*/ 5179262 w 7467600"/>
              <a:gd name="connsiteY321" fmla="*/ 6035044 h 6858000"/>
              <a:gd name="connsiteX322" fmla="*/ 4689678 w 7467600"/>
              <a:gd name="connsiteY322" fmla="*/ 6440241 h 6858000"/>
              <a:gd name="connsiteX323" fmla="*/ 4477543 w 7467600"/>
              <a:gd name="connsiteY323" fmla="*/ 6674836 h 6858000"/>
              <a:gd name="connsiteX324" fmla="*/ 4329957 w 7467600"/>
              <a:gd name="connsiteY324" fmla="*/ 6858000 h 6858000"/>
              <a:gd name="connsiteX325" fmla="*/ 4218595 w 7467600"/>
              <a:gd name="connsiteY325" fmla="*/ 6858000 h 6858000"/>
              <a:gd name="connsiteX326" fmla="*/ 4368888 w 7467600"/>
              <a:gd name="connsiteY326" fmla="*/ 6668412 h 6858000"/>
              <a:gd name="connsiteX327" fmla="*/ 4563091 w 7467600"/>
              <a:gd name="connsiteY327" fmla="*/ 6442508 h 6858000"/>
              <a:gd name="connsiteX328" fmla="*/ 5387324 w 7467600"/>
              <a:gd name="connsiteY328" fmla="*/ 5705830 h 6858000"/>
              <a:gd name="connsiteX329" fmla="*/ 5073620 w 7467600"/>
              <a:gd name="connsiteY329" fmla="*/ 5955437 h 6858000"/>
              <a:gd name="connsiteX330" fmla="*/ 4689789 w 7467600"/>
              <a:gd name="connsiteY330" fmla="*/ 6268382 h 6858000"/>
              <a:gd name="connsiteX331" fmla="*/ 4418722 w 7467600"/>
              <a:gd name="connsiteY331" fmla="*/ 6570886 h 6858000"/>
              <a:gd name="connsiteX332" fmla="*/ 4214944 w 7467600"/>
              <a:gd name="connsiteY332" fmla="*/ 6858000 h 6858000"/>
              <a:gd name="connsiteX333" fmla="*/ 4177898 w 7467600"/>
              <a:gd name="connsiteY333" fmla="*/ 6858000 h 6858000"/>
              <a:gd name="connsiteX334" fmla="*/ 4391597 w 7467600"/>
              <a:gd name="connsiteY334" fmla="*/ 6556370 h 6858000"/>
              <a:gd name="connsiteX335" fmla="*/ 4668889 w 7467600"/>
              <a:gd name="connsiteY335" fmla="*/ 6246399 h 6858000"/>
              <a:gd name="connsiteX336" fmla="*/ 5055427 w 7467600"/>
              <a:gd name="connsiteY336" fmla="*/ 5931476 h 6858000"/>
              <a:gd name="connsiteX337" fmla="*/ 5371814 w 7467600"/>
              <a:gd name="connsiteY337" fmla="*/ 5678975 h 6858000"/>
              <a:gd name="connsiteX338" fmla="*/ 4987918 w 7467600"/>
              <a:gd name="connsiteY338" fmla="*/ 5838701 h 6858000"/>
              <a:gd name="connsiteX339" fmla="*/ 4317146 w 7467600"/>
              <a:gd name="connsiteY339" fmla="*/ 6587716 h 6858000"/>
              <a:gd name="connsiteX340" fmla="*/ 4171627 w 7467600"/>
              <a:gd name="connsiteY340" fmla="*/ 6858000 h 6858000"/>
              <a:gd name="connsiteX341" fmla="*/ 4081585 w 7467600"/>
              <a:gd name="connsiteY341" fmla="*/ 6858000 h 6858000"/>
              <a:gd name="connsiteX342" fmla="*/ 4238603 w 7467600"/>
              <a:gd name="connsiteY342" fmla="*/ 6559341 h 6858000"/>
              <a:gd name="connsiteX343" fmla="*/ 4778333 w 7467600"/>
              <a:gd name="connsiteY343" fmla="*/ 5873626 h 6858000"/>
              <a:gd name="connsiteX344" fmla="*/ 5414185 w 7467600"/>
              <a:gd name="connsiteY344" fmla="*/ 5573882 h 6858000"/>
              <a:gd name="connsiteX345" fmla="*/ 5959648 w 7467600"/>
              <a:gd name="connsiteY345" fmla="*/ 4760797 h 6858000"/>
              <a:gd name="connsiteX346" fmla="*/ 5355019 w 7467600"/>
              <a:gd name="connsiteY346" fmla="*/ 4734672 h 6858000"/>
              <a:gd name="connsiteX347" fmla="*/ 5083565 w 7467600"/>
              <a:gd name="connsiteY347" fmla="*/ 5179121 h 6858000"/>
              <a:gd name="connsiteX348" fmla="*/ 4713577 w 7467600"/>
              <a:gd name="connsiteY348" fmla="*/ 5616803 h 6858000"/>
              <a:gd name="connsiteX349" fmla="*/ 3989559 w 7467600"/>
              <a:gd name="connsiteY349" fmla="*/ 6145945 h 6858000"/>
              <a:gd name="connsiteX350" fmla="*/ 3939824 w 7467600"/>
              <a:gd name="connsiteY350" fmla="*/ 6066900 h 6858000"/>
              <a:gd name="connsiteX351" fmla="*/ 4584537 w 7467600"/>
              <a:gd name="connsiteY351" fmla="*/ 5324826 h 6858000"/>
              <a:gd name="connsiteX352" fmla="*/ 5037105 w 7467600"/>
              <a:gd name="connsiteY352" fmla="*/ 5088765 h 6858000"/>
              <a:gd name="connsiteX353" fmla="*/ 5039930 w 7467600"/>
              <a:gd name="connsiteY353" fmla="*/ 5089585 h 6858000"/>
              <a:gd name="connsiteX354" fmla="*/ 5263764 w 7467600"/>
              <a:gd name="connsiteY354" fmla="*/ 4735525 h 6858000"/>
              <a:gd name="connsiteX355" fmla="*/ 4086300 w 7467600"/>
              <a:gd name="connsiteY355" fmla="*/ 4884599 h 6858000"/>
              <a:gd name="connsiteX356" fmla="*/ 4085485 w 7467600"/>
              <a:gd name="connsiteY356" fmla="*/ 4899070 h 6858000"/>
              <a:gd name="connsiteX357" fmla="*/ 3871915 w 7467600"/>
              <a:gd name="connsiteY357" fmla="*/ 5253645 h 6858000"/>
              <a:gd name="connsiteX358" fmla="*/ 3799374 w 7467600"/>
              <a:gd name="connsiteY358" fmla="*/ 5466127 h 6858000"/>
              <a:gd name="connsiteX359" fmla="*/ 3498850 w 7467600"/>
              <a:gd name="connsiteY359" fmla="*/ 6661888 h 6858000"/>
              <a:gd name="connsiteX360" fmla="*/ 3399216 w 7467600"/>
              <a:gd name="connsiteY360" fmla="*/ 6858000 h 6858000"/>
              <a:gd name="connsiteX361" fmla="*/ 3303688 w 7467600"/>
              <a:gd name="connsiteY361" fmla="*/ 6858000 h 6858000"/>
              <a:gd name="connsiteX362" fmla="*/ 3391774 w 7467600"/>
              <a:gd name="connsiteY362" fmla="*/ 6697181 h 6858000"/>
              <a:gd name="connsiteX363" fmla="*/ 3735540 w 7467600"/>
              <a:gd name="connsiteY363" fmla="*/ 5546923 h 6858000"/>
              <a:gd name="connsiteX364" fmla="*/ 3729438 w 7467600"/>
              <a:gd name="connsiteY364" fmla="*/ 5569058 h 6858000"/>
              <a:gd name="connsiteX365" fmla="*/ 3707782 w 7467600"/>
              <a:gd name="connsiteY365" fmla="*/ 5644908 h 6858000"/>
              <a:gd name="connsiteX366" fmla="*/ 3583827 w 7467600"/>
              <a:gd name="connsiteY366" fmla="*/ 6039215 h 6858000"/>
              <a:gd name="connsiteX367" fmla="*/ 3547861 w 7467600"/>
              <a:gd name="connsiteY367" fmla="*/ 6129609 h 6858000"/>
              <a:gd name="connsiteX368" fmla="*/ 3490905 w 7467600"/>
              <a:gd name="connsiteY368" fmla="*/ 6277660 h 6858000"/>
              <a:gd name="connsiteX369" fmla="*/ 3455859 w 7467600"/>
              <a:gd name="connsiteY369" fmla="*/ 6391301 h 6858000"/>
              <a:gd name="connsiteX370" fmla="*/ 3429112 w 7467600"/>
              <a:gd name="connsiteY370" fmla="*/ 6479469 h 6858000"/>
              <a:gd name="connsiteX371" fmla="*/ 3304862 w 7467600"/>
              <a:gd name="connsiteY371" fmla="*/ 6796476 h 6858000"/>
              <a:gd name="connsiteX372" fmla="*/ 3276071 w 7467600"/>
              <a:gd name="connsiteY372" fmla="*/ 6858000 h 6858000"/>
              <a:gd name="connsiteX373" fmla="*/ 3240805 w 7467600"/>
              <a:gd name="connsiteY373" fmla="*/ 6858000 h 6858000"/>
              <a:gd name="connsiteX374" fmla="*/ 3275917 w 7467600"/>
              <a:gd name="connsiteY374" fmla="*/ 6783192 h 6858000"/>
              <a:gd name="connsiteX375" fmla="*/ 3399358 w 7467600"/>
              <a:gd name="connsiteY375" fmla="*/ 6469011 h 6858000"/>
              <a:gd name="connsiteX376" fmla="*/ 3425650 w 7467600"/>
              <a:gd name="connsiteY376" fmla="*/ 6381333 h 6858000"/>
              <a:gd name="connsiteX377" fmla="*/ 3460661 w 7467600"/>
              <a:gd name="connsiteY377" fmla="*/ 6266763 h 6858000"/>
              <a:gd name="connsiteX378" fmla="*/ 3518021 w 7467600"/>
              <a:gd name="connsiteY378" fmla="*/ 6117298 h 6858000"/>
              <a:gd name="connsiteX379" fmla="*/ 3554035 w 7467600"/>
              <a:gd name="connsiteY379" fmla="*/ 6027832 h 6858000"/>
              <a:gd name="connsiteX380" fmla="*/ 3677174 w 7467600"/>
              <a:gd name="connsiteY380" fmla="*/ 5636351 h 6858000"/>
              <a:gd name="connsiteX381" fmla="*/ 3698819 w 7467600"/>
              <a:gd name="connsiteY381" fmla="*/ 5560503 h 6858000"/>
              <a:gd name="connsiteX382" fmla="*/ 3702094 w 7467600"/>
              <a:gd name="connsiteY382" fmla="*/ 5549194 h 6858000"/>
              <a:gd name="connsiteX383" fmla="*/ 3398355 w 7467600"/>
              <a:gd name="connsiteY383" fmla="*/ 6094603 h 6858000"/>
              <a:gd name="connsiteX384" fmla="*/ 3193941 w 7467600"/>
              <a:gd name="connsiteY384" fmla="*/ 6798775 h 6858000"/>
              <a:gd name="connsiteX385" fmla="*/ 3184140 w 7467600"/>
              <a:gd name="connsiteY385" fmla="*/ 6858000 h 6858000"/>
              <a:gd name="connsiteX386" fmla="*/ 3099978 w 7467600"/>
              <a:gd name="connsiteY386" fmla="*/ 6858000 h 6858000"/>
              <a:gd name="connsiteX387" fmla="*/ 3101556 w 7467600"/>
              <a:gd name="connsiteY387" fmla="*/ 6843337 h 6858000"/>
              <a:gd name="connsiteX388" fmla="*/ 3370162 w 7467600"/>
              <a:gd name="connsiteY388" fmla="*/ 5785550 h 6858000"/>
              <a:gd name="connsiteX389" fmla="*/ 3746477 w 7467600"/>
              <a:gd name="connsiteY389" fmla="*/ 5377889 h 6858000"/>
              <a:gd name="connsiteX390" fmla="*/ 3863399 w 7467600"/>
              <a:gd name="connsiteY390" fmla="*/ 5087257 h 6858000"/>
              <a:gd name="connsiteX391" fmla="*/ 3968712 w 7467600"/>
              <a:gd name="connsiteY391" fmla="*/ 4913989 h 6858000"/>
              <a:gd name="connsiteX392" fmla="*/ 2792390 w 7467600"/>
              <a:gd name="connsiteY392" fmla="*/ 5382974 h 6858000"/>
              <a:gd name="connsiteX393" fmla="*/ 2714982 w 7467600"/>
              <a:gd name="connsiteY393" fmla="*/ 5427051 h 6858000"/>
              <a:gd name="connsiteX394" fmla="*/ 2813361 w 7467600"/>
              <a:gd name="connsiteY394" fmla="*/ 6023912 h 6858000"/>
              <a:gd name="connsiteX395" fmla="*/ 2688430 w 7467600"/>
              <a:gd name="connsiteY395" fmla="*/ 6801564 h 6858000"/>
              <a:gd name="connsiteX396" fmla="*/ 2629626 w 7467600"/>
              <a:gd name="connsiteY396" fmla="*/ 6763394 h 6858000"/>
              <a:gd name="connsiteX397" fmla="*/ 2565328 w 7467600"/>
              <a:gd name="connsiteY397" fmla="*/ 5516399 h 6858000"/>
              <a:gd name="connsiteX398" fmla="*/ 1922999 w 7467600"/>
              <a:gd name="connsiteY398" fmla="*/ 5980343 h 6858000"/>
              <a:gd name="connsiteX399" fmla="*/ 1950261 w 7467600"/>
              <a:gd name="connsiteY399" fmla="*/ 6405858 h 6858000"/>
              <a:gd name="connsiteX400" fmla="*/ 2365554 w 7467600"/>
              <a:gd name="connsiteY400" fmla="*/ 6759107 h 6858000"/>
              <a:gd name="connsiteX401" fmla="*/ 2424142 w 7467600"/>
              <a:gd name="connsiteY401" fmla="*/ 6858000 h 6858000"/>
              <a:gd name="connsiteX402" fmla="*/ 2395994 w 7467600"/>
              <a:gd name="connsiteY402" fmla="*/ 6858000 h 6858000"/>
              <a:gd name="connsiteX403" fmla="*/ 2392863 w 7467600"/>
              <a:gd name="connsiteY403" fmla="*/ 6852964 h 6858000"/>
              <a:gd name="connsiteX404" fmla="*/ 2017589 w 7467600"/>
              <a:gd name="connsiteY404" fmla="*/ 6493982 h 6858000"/>
              <a:gd name="connsiteX405" fmla="*/ 2147336 w 7467600"/>
              <a:gd name="connsiteY405" fmla="*/ 6594052 h 6858000"/>
              <a:gd name="connsiteX406" fmla="*/ 2207047 w 7467600"/>
              <a:gd name="connsiteY406" fmla="*/ 6654540 h 6858000"/>
              <a:gd name="connsiteX407" fmla="*/ 2299106 w 7467600"/>
              <a:gd name="connsiteY407" fmla="*/ 6778931 h 6858000"/>
              <a:gd name="connsiteX408" fmla="*/ 2314430 w 7467600"/>
              <a:gd name="connsiteY408" fmla="*/ 6801144 h 6858000"/>
              <a:gd name="connsiteX409" fmla="*/ 2352406 w 7467600"/>
              <a:gd name="connsiteY409" fmla="*/ 6858000 h 6858000"/>
              <a:gd name="connsiteX410" fmla="*/ 2314492 w 7467600"/>
              <a:gd name="connsiteY410" fmla="*/ 6858000 h 6858000"/>
              <a:gd name="connsiteX411" fmla="*/ 2288095 w 7467600"/>
              <a:gd name="connsiteY411" fmla="*/ 6818030 h 6858000"/>
              <a:gd name="connsiteX412" fmla="*/ 2272768 w 7467600"/>
              <a:gd name="connsiteY412" fmla="*/ 6795822 h 6858000"/>
              <a:gd name="connsiteX413" fmla="*/ 2182715 w 7467600"/>
              <a:gd name="connsiteY413" fmla="*/ 6675071 h 6858000"/>
              <a:gd name="connsiteX414" fmla="*/ 2032061 w 7467600"/>
              <a:gd name="connsiteY414" fmla="*/ 6541380 h 6858000"/>
              <a:gd name="connsiteX415" fmla="*/ 2257220 w 7467600"/>
              <a:gd name="connsiteY415" fmla="*/ 6826257 h 6858000"/>
              <a:gd name="connsiteX416" fmla="*/ 2281324 w 7467600"/>
              <a:gd name="connsiteY416" fmla="*/ 6858000 h 6858000"/>
              <a:gd name="connsiteX417" fmla="*/ 2242860 w 7467600"/>
              <a:gd name="connsiteY417" fmla="*/ 6858000 h 6858000"/>
              <a:gd name="connsiteX418" fmla="*/ 2232818 w 7467600"/>
              <a:gd name="connsiteY418" fmla="*/ 6844926 h 6858000"/>
              <a:gd name="connsiteX419" fmla="*/ 1990172 w 7467600"/>
              <a:gd name="connsiteY419" fmla="*/ 6542121 h 6858000"/>
              <a:gd name="connsiteX420" fmla="*/ 2124090 w 7467600"/>
              <a:gd name="connsiteY420" fmla="*/ 6761017 h 6858000"/>
              <a:gd name="connsiteX421" fmla="*/ 2200380 w 7467600"/>
              <a:gd name="connsiteY421" fmla="*/ 6858000 h 6858000"/>
              <a:gd name="connsiteX422" fmla="*/ 2147507 w 7467600"/>
              <a:gd name="connsiteY422" fmla="*/ 6858000 h 6858000"/>
              <a:gd name="connsiteX423" fmla="*/ 2070668 w 7467600"/>
              <a:gd name="connsiteY423" fmla="*/ 6761520 h 6858000"/>
              <a:gd name="connsiteX424" fmla="*/ 1975142 w 7467600"/>
              <a:gd name="connsiteY424" fmla="*/ 6585570 h 6858000"/>
              <a:gd name="connsiteX425" fmla="*/ 2050035 w 7467600"/>
              <a:gd name="connsiteY425" fmla="*/ 6813345 h 6858000"/>
              <a:gd name="connsiteX426" fmla="*/ 2063025 w 7467600"/>
              <a:gd name="connsiteY426" fmla="*/ 6858000 h 6858000"/>
              <a:gd name="connsiteX427" fmla="*/ 2021675 w 7467600"/>
              <a:gd name="connsiteY427" fmla="*/ 6858000 h 6858000"/>
              <a:gd name="connsiteX428" fmla="*/ 2019308 w 7467600"/>
              <a:gd name="connsiteY428" fmla="*/ 6847118 h 6858000"/>
              <a:gd name="connsiteX429" fmla="*/ 1938835 w 7467600"/>
              <a:gd name="connsiteY429" fmla="*/ 6551160 h 6858000"/>
              <a:gd name="connsiteX430" fmla="*/ 1953230 w 7467600"/>
              <a:gd name="connsiteY430" fmla="*/ 6759699 h 6858000"/>
              <a:gd name="connsiteX431" fmla="*/ 1956763 w 7467600"/>
              <a:gd name="connsiteY431" fmla="*/ 6778191 h 6858000"/>
              <a:gd name="connsiteX432" fmla="*/ 1967925 w 7467600"/>
              <a:gd name="connsiteY432" fmla="*/ 6858000 h 6858000"/>
              <a:gd name="connsiteX433" fmla="*/ 1936622 w 7467600"/>
              <a:gd name="connsiteY433" fmla="*/ 6858000 h 6858000"/>
              <a:gd name="connsiteX434" fmla="*/ 1926261 w 7467600"/>
              <a:gd name="connsiteY434" fmla="*/ 6784064 h 6858000"/>
              <a:gd name="connsiteX435" fmla="*/ 1922724 w 7467600"/>
              <a:gd name="connsiteY435" fmla="*/ 6765577 h 6858000"/>
              <a:gd name="connsiteX436" fmla="*/ 1904650 w 7467600"/>
              <a:gd name="connsiteY436" fmla="*/ 6639616 h 6858000"/>
              <a:gd name="connsiteX437" fmla="*/ 1885273 w 7467600"/>
              <a:gd name="connsiteY437" fmla="*/ 6858000 h 6858000"/>
              <a:gd name="connsiteX438" fmla="*/ 1854363 w 7467600"/>
              <a:gd name="connsiteY438" fmla="*/ 6858000 h 6858000"/>
              <a:gd name="connsiteX439" fmla="*/ 1880391 w 7467600"/>
              <a:gd name="connsiteY439" fmla="*/ 6603796 h 6858000"/>
              <a:gd name="connsiteX440" fmla="*/ 1818273 w 7467600"/>
              <a:gd name="connsiteY440" fmla="*/ 6715729 h 6858000"/>
              <a:gd name="connsiteX441" fmla="*/ 1794691 w 7467600"/>
              <a:gd name="connsiteY441" fmla="*/ 6843239 h 6858000"/>
              <a:gd name="connsiteX442" fmla="*/ 1794914 w 7467600"/>
              <a:gd name="connsiteY442" fmla="*/ 6858000 h 6858000"/>
              <a:gd name="connsiteX443" fmla="*/ 1746128 w 7467600"/>
              <a:gd name="connsiteY443" fmla="*/ 6858000 h 6858000"/>
              <a:gd name="connsiteX444" fmla="*/ 1753934 w 7467600"/>
              <a:gd name="connsiteY444" fmla="*/ 6724796 h 6858000"/>
              <a:gd name="connsiteX445" fmla="*/ 1792053 w 7467600"/>
              <a:gd name="connsiteY445" fmla="*/ 6572396 h 6858000"/>
              <a:gd name="connsiteX446" fmla="*/ 1862248 w 7467600"/>
              <a:gd name="connsiteY446" fmla="*/ 6266397 h 6858000"/>
              <a:gd name="connsiteX447" fmla="*/ 1862250 w 7467600"/>
              <a:gd name="connsiteY447" fmla="*/ 6033531 h 6858000"/>
              <a:gd name="connsiteX448" fmla="*/ 1211999 w 7467600"/>
              <a:gd name="connsiteY448" fmla="*/ 6683610 h 6858000"/>
              <a:gd name="connsiteX449" fmla="*/ 1213266 w 7467600"/>
              <a:gd name="connsiteY449" fmla="*/ 6691947 h 6858000"/>
              <a:gd name="connsiteX450" fmla="*/ 1203370 w 7467600"/>
              <a:gd name="connsiteY450" fmla="*/ 6850676 h 6858000"/>
              <a:gd name="connsiteX451" fmla="*/ 1203671 w 7467600"/>
              <a:gd name="connsiteY451" fmla="*/ 6858000 h 6858000"/>
              <a:gd name="connsiteX452" fmla="*/ 1143180 w 7467600"/>
              <a:gd name="connsiteY452" fmla="*/ 6858000 h 6858000"/>
              <a:gd name="connsiteX453" fmla="*/ 1142176 w 7467600"/>
              <a:gd name="connsiteY453" fmla="*/ 6766045 h 6858000"/>
              <a:gd name="connsiteX454" fmla="*/ 1067484 w 7467600"/>
              <a:gd name="connsiteY454" fmla="*/ 6858000 h 6858000"/>
              <a:gd name="connsiteX455" fmla="*/ 953928 w 7467600"/>
              <a:gd name="connsiteY455" fmla="*/ 6858000 h 6858000"/>
              <a:gd name="connsiteX456" fmla="*/ 959715 w 7467600"/>
              <a:gd name="connsiteY456" fmla="*/ 6850185 h 6858000"/>
              <a:gd name="connsiteX457" fmla="*/ 1483788 w 7467600"/>
              <a:gd name="connsiteY457" fmla="*/ 6259174 h 6858000"/>
              <a:gd name="connsiteX458" fmla="*/ 1100671 w 7467600"/>
              <a:gd name="connsiteY458" fmla="*/ 6252137 h 6858000"/>
              <a:gd name="connsiteX459" fmla="*/ 1090144 w 7467600"/>
              <a:gd name="connsiteY459" fmla="*/ 6256748 h 6858000"/>
              <a:gd name="connsiteX460" fmla="*/ 1095872 w 7467600"/>
              <a:gd name="connsiteY460" fmla="*/ 6271892 h 6858000"/>
              <a:gd name="connsiteX461" fmla="*/ 262785 w 7467600"/>
              <a:gd name="connsiteY461" fmla="*/ 6845450 h 6858000"/>
              <a:gd name="connsiteX462" fmla="*/ 209968 w 7467600"/>
              <a:gd name="connsiteY462" fmla="*/ 6770713 h 6858000"/>
              <a:gd name="connsiteX463" fmla="*/ 873460 w 7467600"/>
              <a:gd name="connsiteY463" fmla="*/ 6253768 h 6858000"/>
              <a:gd name="connsiteX464" fmla="*/ 192686 w 7467600"/>
              <a:gd name="connsiteY464" fmla="*/ 5849257 h 6858000"/>
              <a:gd name="connsiteX465" fmla="*/ 4696 w 7467600"/>
              <a:gd name="connsiteY465" fmla="*/ 5697668 h 6858000"/>
              <a:gd name="connsiteX466" fmla="*/ 0 w 7467600"/>
              <a:gd name="connsiteY466" fmla="*/ 5689984 h 6858000"/>
              <a:gd name="connsiteX467" fmla="*/ 0 w 7467600"/>
              <a:gd name="connsiteY467" fmla="*/ 5513472 h 6858000"/>
              <a:gd name="connsiteX468" fmla="*/ 174101 w 7467600"/>
              <a:gd name="connsiteY468" fmla="*/ 5620277 h 6858000"/>
              <a:gd name="connsiteX469" fmla="*/ 891800 w 7467600"/>
              <a:gd name="connsiteY469" fmla="*/ 6036935 h 6858000"/>
              <a:gd name="connsiteX470" fmla="*/ 1072219 w 7467600"/>
              <a:gd name="connsiteY470" fmla="*/ 6169443 h 6858000"/>
              <a:gd name="connsiteX471" fmla="*/ 1074117 w 7467600"/>
              <a:gd name="connsiteY471" fmla="*/ 6170301 h 6858000"/>
              <a:gd name="connsiteX472" fmla="*/ 1083114 w 7467600"/>
              <a:gd name="connsiteY472" fmla="*/ 6174131 h 6858000"/>
              <a:gd name="connsiteX473" fmla="*/ 1543010 w 7467600"/>
              <a:gd name="connsiteY473" fmla="*/ 6191140 h 6858000"/>
              <a:gd name="connsiteX474" fmla="*/ 1551080 w 7467600"/>
              <a:gd name="connsiteY474" fmla="*/ 6195006 h 6858000"/>
              <a:gd name="connsiteX475" fmla="*/ 2345443 w 7467600"/>
              <a:gd name="connsiteY475" fmla="*/ 5549882 h 6858000"/>
              <a:gd name="connsiteX476" fmla="*/ 1721499 w 7467600"/>
              <a:gd name="connsiteY476" fmla="*/ 5599969 h 6858000"/>
              <a:gd name="connsiteX477" fmla="*/ 767716 w 7467600"/>
              <a:gd name="connsiteY477" fmla="*/ 5472768 h 6858000"/>
              <a:gd name="connsiteX478" fmla="*/ 722147 w 7467600"/>
              <a:gd name="connsiteY478" fmla="*/ 5393091 h 6858000"/>
              <a:gd name="connsiteX479" fmla="*/ 1485552 w 7467600"/>
              <a:gd name="connsiteY479" fmla="*/ 5313202 h 6858000"/>
              <a:gd name="connsiteX480" fmla="*/ 2143004 w 7467600"/>
              <a:gd name="connsiteY480" fmla="*/ 5402420 h 6858000"/>
              <a:gd name="connsiteX481" fmla="*/ 1933391 w 7467600"/>
              <a:gd name="connsiteY481" fmla="*/ 5156971 h 6858000"/>
              <a:gd name="connsiteX482" fmla="*/ 1827118 w 7467600"/>
              <a:gd name="connsiteY482" fmla="*/ 4968410 h 6858000"/>
              <a:gd name="connsiteX483" fmla="*/ 1837349 w 7467600"/>
              <a:gd name="connsiteY483" fmla="*/ 4956357 h 6858000"/>
              <a:gd name="connsiteX484" fmla="*/ 2162835 w 7467600"/>
              <a:gd name="connsiteY484" fmla="*/ 5187853 h 6858000"/>
              <a:gd name="connsiteX485" fmla="*/ 2257167 w 7467600"/>
              <a:gd name="connsiteY485" fmla="*/ 5462123 h 6858000"/>
              <a:gd name="connsiteX486" fmla="*/ 2261598 w 7467600"/>
              <a:gd name="connsiteY486" fmla="*/ 5467998 h 6858000"/>
              <a:gd name="connsiteX487" fmla="*/ 2437177 w 7467600"/>
              <a:gd name="connsiteY487" fmla="*/ 5479608 h 6858000"/>
              <a:gd name="connsiteX488" fmla="*/ 2445247 w 7467600"/>
              <a:gd name="connsiteY488" fmla="*/ 5483476 h 6858000"/>
              <a:gd name="connsiteX489" fmla="*/ 2743626 w 7467600"/>
              <a:gd name="connsiteY489" fmla="*/ 5304819 h 6858000"/>
              <a:gd name="connsiteX490" fmla="*/ 3048102 w 7467600"/>
              <a:gd name="connsiteY490" fmla="*/ 5150595 h 6858000"/>
              <a:gd name="connsiteX491" fmla="*/ 1799414 w 7467600"/>
              <a:gd name="connsiteY491" fmla="*/ 4694732 h 6858000"/>
              <a:gd name="connsiteX492" fmla="*/ 1771735 w 7467600"/>
              <a:gd name="connsiteY492" fmla="*/ 4619929 h 6858000"/>
              <a:gd name="connsiteX493" fmla="*/ 3104273 w 7467600"/>
              <a:gd name="connsiteY493" fmla="*/ 5076159 h 6858000"/>
              <a:gd name="connsiteX494" fmla="*/ 3113245 w 7467600"/>
              <a:gd name="connsiteY494" fmla="*/ 5090705 h 6858000"/>
              <a:gd name="connsiteX495" fmla="*/ 3126294 w 7467600"/>
              <a:gd name="connsiteY495" fmla="*/ 5114400 h 6858000"/>
              <a:gd name="connsiteX496" fmla="*/ 3937433 w 7467600"/>
              <a:gd name="connsiteY496" fmla="*/ 4830473 h 6858000"/>
              <a:gd name="connsiteX497" fmla="*/ 3590475 w 7467600"/>
              <a:gd name="connsiteY497" fmla="*/ 4597974 h 6858000"/>
              <a:gd name="connsiteX498" fmla="*/ 3100264 w 7467600"/>
              <a:gd name="connsiteY498" fmla="*/ 4579845 h 6858000"/>
              <a:gd name="connsiteX499" fmla="*/ 2183576 w 7467600"/>
              <a:gd name="connsiteY499" fmla="*/ 4227150 h 6858000"/>
              <a:gd name="connsiteX500" fmla="*/ 2151029 w 7467600"/>
              <a:gd name="connsiteY500" fmla="*/ 4146947 h 6858000"/>
              <a:gd name="connsiteX501" fmla="*/ 3563434 w 7467600"/>
              <a:gd name="connsiteY501" fmla="*/ 4469115 h 6858000"/>
              <a:gd name="connsiteX502" fmla="*/ 3177952 w 7467600"/>
              <a:gd name="connsiteY502" fmla="*/ 3657386 h 6858000"/>
              <a:gd name="connsiteX503" fmla="*/ 3189263 w 7467600"/>
              <a:gd name="connsiteY503" fmla="*/ 3625726 h 6858000"/>
              <a:gd name="connsiteX504" fmla="*/ 3560912 w 7467600"/>
              <a:gd name="connsiteY504" fmla="*/ 4079863 h 6858000"/>
              <a:gd name="connsiteX505" fmla="*/ 3626636 w 7467600"/>
              <a:gd name="connsiteY505" fmla="*/ 4512230 h 6858000"/>
              <a:gd name="connsiteX506" fmla="*/ 3653088 w 7467600"/>
              <a:gd name="connsiteY506" fmla="*/ 4521417 h 6858000"/>
              <a:gd name="connsiteX507" fmla="*/ 3988128 w 7467600"/>
              <a:gd name="connsiteY507" fmla="*/ 4817267 h 6858000"/>
              <a:gd name="connsiteX508" fmla="*/ 4830582 w 7467600"/>
              <a:gd name="connsiteY508" fmla="*/ 4676000 h 6858000"/>
              <a:gd name="connsiteX509" fmla="*/ 4830100 w 7467600"/>
              <a:gd name="connsiteY509" fmla="*/ 4675554 h 6858000"/>
              <a:gd name="connsiteX510" fmla="*/ 4036318 w 7467600"/>
              <a:gd name="connsiteY510" fmla="*/ 4147013 h 6858000"/>
              <a:gd name="connsiteX511" fmla="*/ 3432098 w 7467600"/>
              <a:gd name="connsiteY511" fmla="*/ 3537312 h 6858000"/>
              <a:gd name="connsiteX512" fmla="*/ 3446761 w 7467600"/>
              <a:gd name="connsiteY512" fmla="*/ 3461278 h 6858000"/>
              <a:gd name="connsiteX513" fmla="*/ 4419733 w 7467600"/>
              <a:gd name="connsiteY513" fmla="*/ 3963555 h 6858000"/>
              <a:gd name="connsiteX514" fmla="*/ 4781371 w 7467600"/>
              <a:gd name="connsiteY514" fmla="*/ 4458604 h 6858000"/>
              <a:gd name="connsiteX515" fmla="*/ 4780440 w 7467600"/>
              <a:gd name="connsiteY515" fmla="*/ 4470290 h 6858000"/>
              <a:gd name="connsiteX516" fmla="*/ 4898954 w 7467600"/>
              <a:gd name="connsiteY516" fmla="*/ 4662092 h 6858000"/>
              <a:gd name="connsiteX517" fmla="*/ 4900699 w 7467600"/>
              <a:gd name="connsiteY517" fmla="*/ 4670867 h 6858000"/>
              <a:gd name="connsiteX518" fmla="*/ 5714511 w 7467600"/>
              <a:gd name="connsiteY518" fmla="*/ 4663483 h 6858000"/>
              <a:gd name="connsiteX519" fmla="*/ 5464793 w 7467600"/>
              <a:gd name="connsiteY519" fmla="*/ 4393556 h 6858000"/>
              <a:gd name="connsiteX520" fmla="*/ 5461897 w 7467600"/>
              <a:gd name="connsiteY520" fmla="*/ 4390879 h 6858000"/>
              <a:gd name="connsiteX521" fmla="*/ 4294126 w 7467600"/>
              <a:gd name="connsiteY521" fmla="*/ 3303048 h 6858000"/>
              <a:gd name="connsiteX522" fmla="*/ 4305321 w 7467600"/>
              <a:gd name="connsiteY522" fmla="*/ 3256953 h 6858000"/>
              <a:gd name="connsiteX523" fmla="*/ 4949299 w 7467600"/>
              <a:gd name="connsiteY523" fmla="*/ 3766336 h 6858000"/>
              <a:gd name="connsiteX524" fmla="*/ 5291452 w 7467600"/>
              <a:gd name="connsiteY524" fmla="*/ 4076801 h 6858000"/>
              <a:gd name="connsiteX525" fmla="*/ 5434998 w 7467600"/>
              <a:gd name="connsiteY525" fmla="*/ 4254100 h 6858000"/>
              <a:gd name="connsiteX526" fmla="*/ 5351015 w 7467600"/>
              <a:gd name="connsiteY526" fmla="*/ 3760989 h 6858000"/>
              <a:gd name="connsiteX527" fmla="*/ 5413780 w 7467600"/>
              <a:gd name="connsiteY527" fmla="*/ 2966265 h 6858000"/>
              <a:gd name="connsiteX528" fmla="*/ 5425627 w 7467600"/>
              <a:gd name="connsiteY528" fmla="*/ 2954192 h 6858000"/>
              <a:gd name="connsiteX529" fmla="*/ 6604735 w 7467600"/>
              <a:gd name="connsiteY529" fmla="*/ 2041381 h 6858000"/>
              <a:gd name="connsiteX530" fmla="*/ 7204487 w 7467600"/>
              <a:gd name="connsiteY530" fmla="*/ 2742112 h 6858000"/>
              <a:gd name="connsiteX531" fmla="*/ 7131592 w 7467600"/>
              <a:gd name="connsiteY531" fmla="*/ 2672096 h 6858000"/>
              <a:gd name="connsiteX532" fmla="*/ 6996344 w 7467600"/>
              <a:gd name="connsiteY532" fmla="*/ 2518310 h 6858000"/>
              <a:gd name="connsiteX533" fmla="*/ 6735495 w 7467600"/>
              <a:gd name="connsiteY533" fmla="*/ 2196890 h 6858000"/>
              <a:gd name="connsiteX534" fmla="*/ 6721901 w 7467600"/>
              <a:gd name="connsiteY534" fmla="*/ 2179274 h 6858000"/>
              <a:gd name="connsiteX535" fmla="*/ 6604735 w 7467600"/>
              <a:gd name="connsiteY535" fmla="*/ 2041381 h 6858000"/>
              <a:gd name="connsiteX536" fmla="*/ 6591670 w 7467600"/>
              <a:gd name="connsiteY536" fmla="*/ 1988277 h 6858000"/>
              <a:gd name="connsiteX537" fmla="*/ 6747349 w 7467600"/>
              <a:gd name="connsiteY537" fmla="*/ 2160069 h 6858000"/>
              <a:gd name="connsiteX538" fmla="*/ 6760943 w 7467600"/>
              <a:gd name="connsiteY538" fmla="*/ 2177686 h 6858000"/>
              <a:gd name="connsiteX539" fmla="*/ 7021065 w 7467600"/>
              <a:gd name="connsiteY539" fmla="*/ 2498102 h 6858000"/>
              <a:gd name="connsiteX540" fmla="*/ 7155223 w 7467600"/>
              <a:gd name="connsiteY540" fmla="*/ 2650386 h 6858000"/>
              <a:gd name="connsiteX541" fmla="*/ 7203167 w 7467600"/>
              <a:gd name="connsiteY541" fmla="*/ 2697288 h 6858000"/>
              <a:gd name="connsiteX542" fmla="*/ 6937703 w 7467600"/>
              <a:gd name="connsiteY542" fmla="*/ 2321981 h 6858000"/>
              <a:gd name="connsiteX543" fmla="*/ 6591670 w 7467600"/>
              <a:gd name="connsiteY543" fmla="*/ 1988277 h 6858000"/>
              <a:gd name="connsiteX544" fmla="*/ 5798671 w 7467600"/>
              <a:gd name="connsiteY544" fmla="*/ 1981601 h 6858000"/>
              <a:gd name="connsiteX545" fmla="*/ 5754709 w 7467600"/>
              <a:gd name="connsiteY545" fmla="*/ 2071454 h 6858000"/>
              <a:gd name="connsiteX546" fmla="*/ 5763044 w 7467600"/>
              <a:gd name="connsiteY546" fmla="*/ 2842206 h 6858000"/>
              <a:gd name="connsiteX547" fmla="*/ 5764974 w 7467600"/>
              <a:gd name="connsiteY547" fmla="*/ 2799609 h 6858000"/>
              <a:gd name="connsiteX548" fmla="*/ 5767665 w 7467600"/>
              <a:gd name="connsiteY548" fmla="*/ 2666409 h 6858000"/>
              <a:gd name="connsiteX549" fmla="*/ 5763055 w 7467600"/>
              <a:gd name="connsiteY549" fmla="*/ 2579705 h 6858000"/>
              <a:gd name="connsiteX550" fmla="*/ 5758079 w 7467600"/>
              <a:gd name="connsiteY550" fmla="*/ 2492508 h 6858000"/>
              <a:gd name="connsiteX551" fmla="*/ 5779325 w 7467600"/>
              <a:gd name="connsiteY551" fmla="*/ 2197069 h 6858000"/>
              <a:gd name="connsiteX552" fmla="*/ 5798671 w 7467600"/>
              <a:gd name="connsiteY552" fmla="*/ 1981601 h 6858000"/>
              <a:gd name="connsiteX553" fmla="*/ 5829202 w 7467600"/>
              <a:gd name="connsiteY553" fmla="*/ 1971679 h 6858000"/>
              <a:gd name="connsiteX554" fmla="*/ 5809558 w 7467600"/>
              <a:gd name="connsiteY554" fmla="*/ 2198043 h 6858000"/>
              <a:gd name="connsiteX555" fmla="*/ 5788653 w 7467600"/>
              <a:gd name="connsiteY555" fmla="*/ 2489430 h 6858000"/>
              <a:gd name="connsiteX556" fmla="*/ 5793439 w 7467600"/>
              <a:gd name="connsiteY556" fmla="*/ 2575235 h 6858000"/>
              <a:gd name="connsiteX557" fmla="*/ 5796837 w 7467600"/>
              <a:gd name="connsiteY557" fmla="*/ 2637633 h 6858000"/>
              <a:gd name="connsiteX558" fmla="*/ 5818614 w 7467600"/>
              <a:gd name="connsiteY558" fmla="*/ 2473055 h 6858000"/>
              <a:gd name="connsiteX559" fmla="*/ 5829202 w 7467600"/>
              <a:gd name="connsiteY559" fmla="*/ 1971679 h 6858000"/>
              <a:gd name="connsiteX560" fmla="*/ 5911389 w 7467600"/>
              <a:gd name="connsiteY560" fmla="*/ 1898371 h 6858000"/>
              <a:gd name="connsiteX561" fmla="*/ 6237627 w 7467600"/>
              <a:gd name="connsiteY561" fmla="*/ 2231921 h 6858000"/>
              <a:gd name="connsiteX562" fmla="*/ 5911389 w 7467600"/>
              <a:gd name="connsiteY562" fmla="*/ 1898371 h 6858000"/>
              <a:gd name="connsiteX563" fmla="*/ 6944437 w 7467600"/>
              <a:gd name="connsiteY563" fmla="*/ 1575402 h 6858000"/>
              <a:gd name="connsiteX564" fmla="*/ 6304730 w 7467600"/>
              <a:gd name="connsiteY564" fmla="*/ 1766654 h 6858000"/>
              <a:gd name="connsiteX565" fmla="*/ 6944437 w 7467600"/>
              <a:gd name="connsiteY565" fmla="*/ 1575402 h 6858000"/>
              <a:gd name="connsiteX566" fmla="*/ 7019523 w 7467600"/>
              <a:gd name="connsiteY566" fmla="*/ 1519450 h 6858000"/>
              <a:gd name="connsiteX567" fmla="*/ 6298091 w 7467600"/>
              <a:gd name="connsiteY567" fmla="*/ 1737122 h 6858000"/>
              <a:gd name="connsiteX568" fmla="*/ 7019523 w 7467600"/>
              <a:gd name="connsiteY568" fmla="*/ 1519450 h 6858000"/>
              <a:gd name="connsiteX569" fmla="*/ 2399523 w 7467600"/>
              <a:gd name="connsiteY569" fmla="*/ 1428234 h 6858000"/>
              <a:gd name="connsiteX570" fmla="*/ 2224982 w 7467600"/>
              <a:gd name="connsiteY570" fmla="*/ 1826201 h 6858000"/>
              <a:gd name="connsiteX571" fmla="*/ 2096099 w 7467600"/>
              <a:gd name="connsiteY571" fmla="*/ 2345900 h 6858000"/>
              <a:gd name="connsiteX572" fmla="*/ 2283317 w 7467600"/>
              <a:gd name="connsiteY572" fmla="*/ 1796925 h 6858000"/>
              <a:gd name="connsiteX573" fmla="*/ 2399523 w 7467600"/>
              <a:gd name="connsiteY573" fmla="*/ 1428234 h 6858000"/>
              <a:gd name="connsiteX574" fmla="*/ 2448558 w 7467600"/>
              <a:gd name="connsiteY574" fmla="*/ 1373435 h 6858000"/>
              <a:gd name="connsiteX575" fmla="*/ 2312521 w 7467600"/>
              <a:gd name="connsiteY575" fmla="*/ 1806140 h 6858000"/>
              <a:gd name="connsiteX576" fmla="*/ 2127533 w 7467600"/>
              <a:gd name="connsiteY576" fmla="*/ 2348380 h 6858000"/>
              <a:gd name="connsiteX577" fmla="*/ 2358080 w 7467600"/>
              <a:gd name="connsiteY577" fmla="*/ 1866134 h 6858000"/>
              <a:gd name="connsiteX578" fmla="*/ 2407436 w 7467600"/>
              <a:gd name="connsiteY578" fmla="*/ 1651070 h 6858000"/>
              <a:gd name="connsiteX579" fmla="*/ 2448558 w 7467600"/>
              <a:gd name="connsiteY579" fmla="*/ 1373435 h 6858000"/>
              <a:gd name="connsiteX580" fmla="*/ 278707 w 7467600"/>
              <a:gd name="connsiteY580" fmla="*/ 1352270 h 6858000"/>
              <a:gd name="connsiteX581" fmla="*/ 321570 w 7467600"/>
              <a:gd name="connsiteY581" fmla="*/ 1861610 h 6858000"/>
              <a:gd name="connsiteX582" fmla="*/ 294281 w 7467600"/>
              <a:gd name="connsiteY582" fmla="*/ 1440658 h 6858000"/>
              <a:gd name="connsiteX583" fmla="*/ 278707 w 7467600"/>
              <a:gd name="connsiteY583" fmla="*/ 1352270 h 6858000"/>
              <a:gd name="connsiteX584" fmla="*/ 1423821 w 7467600"/>
              <a:gd name="connsiteY584" fmla="*/ 1351958 h 6858000"/>
              <a:gd name="connsiteX585" fmla="*/ 1638521 w 7467600"/>
              <a:gd name="connsiteY585" fmla="*/ 1908470 h 6858000"/>
              <a:gd name="connsiteX586" fmla="*/ 1754199 w 7467600"/>
              <a:gd name="connsiteY586" fmla="*/ 2149284 h 6858000"/>
              <a:gd name="connsiteX587" fmla="*/ 1908359 w 7467600"/>
              <a:gd name="connsiteY587" fmla="*/ 2364988 h 6858000"/>
              <a:gd name="connsiteX588" fmla="*/ 1647661 w 7467600"/>
              <a:gd name="connsiteY588" fmla="*/ 1825945 h 6858000"/>
              <a:gd name="connsiteX589" fmla="*/ 1423821 w 7467600"/>
              <a:gd name="connsiteY589" fmla="*/ 1351958 h 6858000"/>
              <a:gd name="connsiteX590" fmla="*/ 1431890 w 7467600"/>
              <a:gd name="connsiteY590" fmla="*/ 1306475 h 6858000"/>
              <a:gd name="connsiteX591" fmla="*/ 1507597 w 7467600"/>
              <a:gd name="connsiteY591" fmla="*/ 1446132 h 6858000"/>
              <a:gd name="connsiteX592" fmla="*/ 1674586 w 7467600"/>
              <a:gd name="connsiteY592" fmla="*/ 1813832 h 6858000"/>
              <a:gd name="connsiteX593" fmla="*/ 1815950 w 7467600"/>
              <a:gd name="connsiteY593" fmla="*/ 2128564 h 6858000"/>
              <a:gd name="connsiteX594" fmla="*/ 1984242 w 7467600"/>
              <a:gd name="connsiteY594" fmla="*/ 2430829 h 6858000"/>
              <a:gd name="connsiteX595" fmla="*/ 2014023 w 7467600"/>
              <a:gd name="connsiteY595" fmla="*/ 2450995 h 6858000"/>
              <a:gd name="connsiteX596" fmla="*/ 1747337 w 7467600"/>
              <a:gd name="connsiteY596" fmla="*/ 1855264 h 6858000"/>
              <a:gd name="connsiteX597" fmla="*/ 1533749 w 7467600"/>
              <a:gd name="connsiteY597" fmla="*/ 1478656 h 6858000"/>
              <a:gd name="connsiteX598" fmla="*/ 1431890 w 7467600"/>
              <a:gd name="connsiteY598" fmla="*/ 1306475 h 6858000"/>
              <a:gd name="connsiteX599" fmla="*/ 5052692 w 7467600"/>
              <a:gd name="connsiteY599" fmla="*/ 1292994 h 6858000"/>
              <a:gd name="connsiteX600" fmla="*/ 5200661 w 7467600"/>
              <a:gd name="connsiteY600" fmla="*/ 1635186 h 6858000"/>
              <a:gd name="connsiteX601" fmla="*/ 5297138 w 7467600"/>
              <a:gd name="connsiteY601" fmla="*/ 1906351 h 6858000"/>
              <a:gd name="connsiteX602" fmla="*/ 5052692 w 7467600"/>
              <a:gd name="connsiteY602" fmla="*/ 1292994 h 6858000"/>
              <a:gd name="connsiteX603" fmla="*/ 5009948 w 7467600"/>
              <a:gd name="connsiteY603" fmla="*/ 1273619 h 6858000"/>
              <a:gd name="connsiteX604" fmla="*/ 5121777 w 7467600"/>
              <a:gd name="connsiteY604" fmla="*/ 1654213 h 6858000"/>
              <a:gd name="connsiteX605" fmla="*/ 5293545 w 7467600"/>
              <a:gd name="connsiteY605" fmla="*/ 2072247 h 6858000"/>
              <a:gd name="connsiteX606" fmla="*/ 5294042 w 7467600"/>
              <a:gd name="connsiteY606" fmla="*/ 2065019 h 6858000"/>
              <a:gd name="connsiteX607" fmla="*/ 5171936 w 7467600"/>
              <a:gd name="connsiteY607" fmla="*/ 1647613 h 6858000"/>
              <a:gd name="connsiteX608" fmla="*/ 5009948 w 7467600"/>
              <a:gd name="connsiteY608" fmla="*/ 1273619 h 6858000"/>
              <a:gd name="connsiteX609" fmla="*/ 655236 w 7467600"/>
              <a:gd name="connsiteY609" fmla="*/ 1268632 h 6858000"/>
              <a:gd name="connsiteX610" fmla="*/ 839521 w 7467600"/>
              <a:gd name="connsiteY610" fmla="*/ 1685315 h 6858000"/>
              <a:gd name="connsiteX611" fmla="*/ 1109416 w 7467600"/>
              <a:gd name="connsiteY611" fmla="*/ 2061663 h 6858000"/>
              <a:gd name="connsiteX612" fmla="*/ 1298300 w 7467600"/>
              <a:gd name="connsiteY612" fmla="*/ 2247742 h 6858000"/>
              <a:gd name="connsiteX613" fmla="*/ 1125871 w 7467600"/>
              <a:gd name="connsiteY613" fmla="*/ 1989513 h 6858000"/>
              <a:gd name="connsiteX614" fmla="*/ 981574 w 7467600"/>
              <a:gd name="connsiteY614" fmla="*/ 1783157 h 6858000"/>
              <a:gd name="connsiteX615" fmla="*/ 922198 w 7467600"/>
              <a:gd name="connsiteY615" fmla="*/ 1677437 h 6858000"/>
              <a:gd name="connsiteX616" fmla="*/ 869293 w 7467600"/>
              <a:gd name="connsiteY616" fmla="*/ 1583214 h 6858000"/>
              <a:gd name="connsiteX617" fmla="*/ 751431 w 7467600"/>
              <a:gd name="connsiteY617" fmla="*/ 1405731 h 6858000"/>
              <a:gd name="connsiteX618" fmla="*/ 655236 w 7467600"/>
              <a:gd name="connsiteY618" fmla="*/ 1268632 h 6858000"/>
              <a:gd name="connsiteX619" fmla="*/ 6516292 w 7467600"/>
              <a:gd name="connsiteY619" fmla="*/ 1263064 h 6858000"/>
              <a:gd name="connsiteX620" fmla="*/ 5736320 w 7467600"/>
              <a:gd name="connsiteY620" fmla="*/ 1501803 h 6858000"/>
              <a:gd name="connsiteX621" fmla="*/ 6516292 w 7467600"/>
              <a:gd name="connsiteY621" fmla="*/ 1263064 h 6858000"/>
              <a:gd name="connsiteX622" fmla="*/ 291466 w 7467600"/>
              <a:gd name="connsiteY622" fmla="*/ 1250369 h 6858000"/>
              <a:gd name="connsiteX623" fmla="*/ 323180 w 7467600"/>
              <a:gd name="connsiteY623" fmla="*/ 1435283 h 6858000"/>
              <a:gd name="connsiteX624" fmla="*/ 349381 w 7467600"/>
              <a:gd name="connsiteY624" fmla="*/ 1875041 h 6858000"/>
              <a:gd name="connsiteX625" fmla="*/ 374363 w 7467600"/>
              <a:gd name="connsiteY625" fmla="*/ 1506494 h 6858000"/>
              <a:gd name="connsiteX626" fmla="*/ 302168 w 7467600"/>
              <a:gd name="connsiteY626" fmla="*/ 1274495 h 6858000"/>
              <a:gd name="connsiteX627" fmla="*/ 291466 w 7467600"/>
              <a:gd name="connsiteY627" fmla="*/ 1250369 h 6858000"/>
              <a:gd name="connsiteX628" fmla="*/ 678222 w 7467600"/>
              <a:gd name="connsiteY628" fmla="*/ 1248670 h 6858000"/>
              <a:gd name="connsiteX629" fmla="*/ 775536 w 7467600"/>
              <a:gd name="connsiteY629" fmla="*/ 1388015 h 6858000"/>
              <a:gd name="connsiteX630" fmla="*/ 894529 w 7467600"/>
              <a:gd name="connsiteY630" fmla="*/ 1567739 h 6858000"/>
              <a:gd name="connsiteX631" fmla="*/ 948000 w 7467600"/>
              <a:gd name="connsiteY631" fmla="*/ 1663088 h 6858000"/>
              <a:gd name="connsiteX632" fmla="*/ 1006812 w 7467600"/>
              <a:gd name="connsiteY632" fmla="*/ 1767683 h 6858000"/>
              <a:gd name="connsiteX633" fmla="*/ 1149133 w 7467600"/>
              <a:gd name="connsiteY633" fmla="*/ 1971513 h 6858000"/>
              <a:gd name="connsiteX634" fmla="*/ 1333952 w 7467600"/>
              <a:gd name="connsiteY634" fmla="*/ 2251620 h 6858000"/>
              <a:gd name="connsiteX635" fmla="*/ 1337329 w 7467600"/>
              <a:gd name="connsiteY635" fmla="*/ 2258350 h 6858000"/>
              <a:gd name="connsiteX636" fmla="*/ 1014726 w 7467600"/>
              <a:gd name="connsiteY636" fmla="*/ 1615556 h 6858000"/>
              <a:gd name="connsiteX637" fmla="*/ 678222 w 7467600"/>
              <a:gd name="connsiteY637" fmla="*/ 1248670 h 6858000"/>
              <a:gd name="connsiteX638" fmla="*/ 6691602 w 7467600"/>
              <a:gd name="connsiteY638" fmla="*/ 1140573 h 6858000"/>
              <a:gd name="connsiteX639" fmla="*/ 6571100 w 7467600"/>
              <a:gd name="connsiteY639" fmla="*/ 1183662 h 6858000"/>
              <a:gd name="connsiteX640" fmla="*/ 6241687 w 7467600"/>
              <a:gd name="connsiteY640" fmla="*/ 1257600 h 6858000"/>
              <a:gd name="connsiteX641" fmla="*/ 5693009 w 7467600"/>
              <a:gd name="connsiteY641" fmla="*/ 1478256 h 6858000"/>
              <a:gd name="connsiteX642" fmla="*/ 6548420 w 7467600"/>
              <a:gd name="connsiteY642" fmla="*/ 1214599 h 6858000"/>
              <a:gd name="connsiteX643" fmla="*/ 6605473 w 7467600"/>
              <a:gd name="connsiteY643" fmla="*/ 1184686 h 6858000"/>
              <a:gd name="connsiteX644" fmla="*/ 6691602 w 7467600"/>
              <a:gd name="connsiteY644" fmla="*/ 1140573 h 6858000"/>
              <a:gd name="connsiteX645" fmla="*/ 4002475 w 7467600"/>
              <a:gd name="connsiteY645" fmla="*/ 1037802 h 6858000"/>
              <a:gd name="connsiteX646" fmla="*/ 4000324 w 7467600"/>
              <a:gd name="connsiteY646" fmla="*/ 1039362 h 6858000"/>
              <a:gd name="connsiteX647" fmla="*/ 4002862 w 7467600"/>
              <a:gd name="connsiteY647" fmla="*/ 1042866 h 6858000"/>
              <a:gd name="connsiteX648" fmla="*/ 4002475 w 7467600"/>
              <a:gd name="connsiteY648" fmla="*/ 1037802 h 6858000"/>
              <a:gd name="connsiteX649" fmla="*/ 506322 w 7467600"/>
              <a:gd name="connsiteY649" fmla="*/ 1020997 h 6858000"/>
              <a:gd name="connsiteX650" fmla="*/ 533068 w 7467600"/>
              <a:gd name="connsiteY650" fmla="*/ 1029409 h 6858000"/>
              <a:gd name="connsiteX651" fmla="*/ 1232525 w 7467600"/>
              <a:gd name="connsiteY651" fmla="*/ 1804675 h 6858000"/>
              <a:gd name="connsiteX652" fmla="*/ 1388858 w 7467600"/>
              <a:gd name="connsiteY652" fmla="*/ 2368011 h 6858000"/>
              <a:gd name="connsiteX653" fmla="*/ 1384098 w 7467600"/>
              <a:gd name="connsiteY653" fmla="*/ 2378125 h 6858000"/>
              <a:gd name="connsiteX654" fmla="*/ 1425393 w 7467600"/>
              <a:gd name="connsiteY654" fmla="*/ 2589124 h 6858000"/>
              <a:gd name="connsiteX655" fmla="*/ 1424001 w 7467600"/>
              <a:gd name="connsiteY655" fmla="*/ 2597541 h 6858000"/>
              <a:gd name="connsiteX656" fmla="*/ 2152729 w 7467600"/>
              <a:gd name="connsiteY656" fmla="*/ 2864487 h 6858000"/>
              <a:gd name="connsiteX657" fmla="*/ 2020609 w 7467600"/>
              <a:gd name="connsiteY657" fmla="*/ 2539671 h 6858000"/>
              <a:gd name="connsiteX658" fmla="*/ 2018920 w 7467600"/>
              <a:gd name="connsiteY658" fmla="*/ 2536309 h 6858000"/>
              <a:gd name="connsiteX659" fmla="*/ 1342441 w 7467600"/>
              <a:gd name="connsiteY659" fmla="*/ 1173017 h 6858000"/>
              <a:gd name="connsiteX660" fmla="*/ 1367925 w 7467600"/>
              <a:gd name="connsiteY660" fmla="*/ 1135648 h 6858000"/>
              <a:gd name="connsiteX661" fmla="*/ 1771401 w 7467600"/>
              <a:gd name="connsiteY661" fmla="*/ 1806673 h 6858000"/>
              <a:gd name="connsiteX662" fmla="*/ 1972385 w 7467600"/>
              <a:gd name="connsiteY662" fmla="*/ 2198735 h 6858000"/>
              <a:gd name="connsiteX663" fmla="*/ 2040892 w 7467600"/>
              <a:gd name="connsiteY663" fmla="*/ 2405205 h 6858000"/>
              <a:gd name="connsiteX664" fmla="*/ 2131689 w 7467600"/>
              <a:gd name="connsiteY664" fmla="*/ 1936926 h 6858000"/>
              <a:gd name="connsiteX665" fmla="*/ 2454820 w 7467600"/>
              <a:gd name="connsiteY665" fmla="*/ 1248808 h 6858000"/>
              <a:gd name="connsiteX666" fmla="*/ 2492512 w 7467600"/>
              <a:gd name="connsiteY666" fmla="*/ 1302920 h 6858000"/>
              <a:gd name="connsiteX667" fmla="*/ 2081216 w 7467600"/>
              <a:gd name="connsiteY667" fmla="*/ 2527513 h 6858000"/>
              <a:gd name="connsiteX668" fmla="*/ 2081211 w 7467600"/>
              <a:gd name="connsiteY668" fmla="*/ 2528916 h 6858000"/>
              <a:gd name="connsiteX669" fmla="*/ 2199067 w 7467600"/>
              <a:gd name="connsiteY669" fmla="*/ 2884061 h 6858000"/>
              <a:gd name="connsiteX670" fmla="*/ 3192586 w 7467600"/>
              <a:gd name="connsiteY670" fmla="*/ 3411496 h 6858000"/>
              <a:gd name="connsiteX671" fmla="*/ 3182620 w 7467600"/>
              <a:gd name="connsiteY671" fmla="*/ 3483279 h 6858000"/>
              <a:gd name="connsiteX672" fmla="*/ 2435119 w 7467600"/>
              <a:gd name="connsiteY672" fmla="*/ 3080173 h 6858000"/>
              <a:gd name="connsiteX673" fmla="*/ 2410152 w 7467600"/>
              <a:gd name="connsiteY673" fmla="*/ 3063751 h 6858000"/>
              <a:gd name="connsiteX674" fmla="*/ 2408099 w 7467600"/>
              <a:gd name="connsiteY674" fmla="*/ 3064403 h 6858000"/>
              <a:gd name="connsiteX675" fmla="*/ 2407218 w 7467600"/>
              <a:gd name="connsiteY675" fmla="*/ 3070324 h 6858000"/>
              <a:gd name="connsiteX676" fmla="*/ 2380138 w 7467600"/>
              <a:gd name="connsiteY676" fmla="*/ 3099341 h 6858000"/>
              <a:gd name="connsiteX677" fmla="*/ 1765923 w 7467600"/>
              <a:gd name="connsiteY677" fmla="*/ 3581043 h 6858000"/>
              <a:gd name="connsiteX678" fmla="*/ 1702258 w 7467600"/>
              <a:gd name="connsiteY678" fmla="*/ 3612286 h 6858000"/>
              <a:gd name="connsiteX679" fmla="*/ 1538370 w 7467600"/>
              <a:gd name="connsiteY679" fmla="*/ 3811804 h 6858000"/>
              <a:gd name="connsiteX680" fmla="*/ 542867 w 7467600"/>
              <a:gd name="connsiteY680" fmla="*/ 4944092 h 6858000"/>
              <a:gd name="connsiteX681" fmla="*/ 515800 w 7467600"/>
              <a:gd name="connsiteY681" fmla="*/ 4862180 h 6858000"/>
              <a:gd name="connsiteX682" fmla="*/ 909145 w 7467600"/>
              <a:gd name="connsiteY682" fmla="*/ 4199225 h 6858000"/>
              <a:gd name="connsiteX683" fmla="*/ 1214067 w 7467600"/>
              <a:gd name="connsiteY683" fmla="*/ 3908561 h 6858000"/>
              <a:gd name="connsiteX684" fmla="*/ 640967 w 7467600"/>
              <a:gd name="connsiteY684" fmla="*/ 4105601 h 6858000"/>
              <a:gd name="connsiteX685" fmla="*/ 112563 w 7467600"/>
              <a:gd name="connsiteY685" fmla="*/ 4396952 h 6858000"/>
              <a:gd name="connsiteX686" fmla="*/ 0 w 7467600"/>
              <a:gd name="connsiteY686" fmla="*/ 4466006 h 6858000"/>
              <a:gd name="connsiteX687" fmla="*/ 0 w 7467600"/>
              <a:gd name="connsiteY687" fmla="*/ 4233763 h 6858000"/>
              <a:gd name="connsiteX688" fmla="*/ 36881 w 7467600"/>
              <a:gd name="connsiteY688" fmla="*/ 4200118 h 6858000"/>
              <a:gd name="connsiteX689" fmla="*/ 910534 w 7467600"/>
              <a:gd name="connsiteY689" fmla="*/ 3629753 h 6858000"/>
              <a:gd name="connsiteX690" fmla="*/ 1578717 w 7467600"/>
              <a:gd name="connsiteY690" fmla="*/ 3575982 h 6858000"/>
              <a:gd name="connsiteX691" fmla="*/ 2338780 w 7467600"/>
              <a:gd name="connsiteY691" fmla="*/ 3033725 h 6858000"/>
              <a:gd name="connsiteX692" fmla="*/ 1807991 w 7467600"/>
              <a:gd name="connsiteY692" fmla="*/ 2807184 h 6858000"/>
              <a:gd name="connsiteX693" fmla="*/ 1416358 w 7467600"/>
              <a:gd name="connsiteY693" fmla="*/ 3112571 h 6858000"/>
              <a:gd name="connsiteX694" fmla="*/ 939066 w 7467600"/>
              <a:gd name="connsiteY694" fmla="*/ 3378798 h 6858000"/>
              <a:gd name="connsiteX695" fmla="*/ 115099 w 7467600"/>
              <a:gd name="connsiteY695" fmla="*/ 3607650 h 6858000"/>
              <a:gd name="connsiteX696" fmla="*/ 97284 w 7467600"/>
              <a:gd name="connsiteY696" fmla="*/ 3520393 h 6858000"/>
              <a:gd name="connsiteX697" fmla="*/ 922050 w 7467600"/>
              <a:gd name="connsiteY697" fmla="*/ 3074867 h 6858000"/>
              <a:gd name="connsiteX698" fmla="*/ 1405265 w 7467600"/>
              <a:gd name="connsiteY698" fmla="*/ 3016319 h 6858000"/>
              <a:gd name="connsiteX699" fmla="*/ 1407512 w 7467600"/>
              <a:gd name="connsiteY699" fmla="*/ 3018001 h 6858000"/>
              <a:gd name="connsiteX700" fmla="*/ 1726266 w 7467600"/>
              <a:gd name="connsiteY700" fmla="*/ 2777274 h 6858000"/>
              <a:gd name="connsiteX701" fmla="*/ 625390 w 7467600"/>
              <a:gd name="connsiteY701" fmla="*/ 2514541 h 6858000"/>
              <a:gd name="connsiteX702" fmla="*/ 619799 w 7467600"/>
              <a:gd name="connsiteY702" fmla="*/ 2527180 h 6858000"/>
              <a:gd name="connsiteX703" fmla="*/ 310030 w 7467600"/>
              <a:gd name="connsiteY703" fmla="*/ 2771818 h 6858000"/>
              <a:gd name="connsiteX704" fmla="*/ 173877 w 7467600"/>
              <a:gd name="connsiteY704" fmla="*/ 2937056 h 6858000"/>
              <a:gd name="connsiteX705" fmla="*/ 77889 w 7467600"/>
              <a:gd name="connsiteY705" fmla="*/ 3138440 h 6858000"/>
              <a:gd name="connsiteX706" fmla="*/ 0 w 7467600"/>
              <a:gd name="connsiteY706" fmla="*/ 3271395 h 6858000"/>
              <a:gd name="connsiteX707" fmla="*/ 0 w 7467600"/>
              <a:gd name="connsiteY707" fmla="*/ 3153002 h 6858000"/>
              <a:gd name="connsiteX708" fmla="*/ 2386 w 7467600"/>
              <a:gd name="connsiteY708" fmla="*/ 3149203 h 6858000"/>
              <a:gd name="connsiteX709" fmla="*/ 89753 w 7467600"/>
              <a:gd name="connsiteY709" fmla="*/ 2987702 h 6858000"/>
              <a:gd name="connsiteX710" fmla="*/ 76869 w 7467600"/>
              <a:gd name="connsiteY710" fmla="*/ 3005404 h 6858000"/>
              <a:gd name="connsiteX711" fmla="*/ 32049 w 7467600"/>
              <a:gd name="connsiteY711" fmla="*/ 3065814 h 6858000"/>
              <a:gd name="connsiteX712" fmla="*/ 0 w 7467600"/>
              <a:gd name="connsiteY712" fmla="*/ 3108744 h 6858000"/>
              <a:gd name="connsiteX713" fmla="*/ 0 w 7467600"/>
              <a:gd name="connsiteY713" fmla="*/ 3058059 h 6858000"/>
              <a:gd name="connsiteX714" fmla="*/ 7610 w 7467600"/>
              <a:gd name="connsiteY714" fmla="*/ 3047889 h 6858000"/>
              <a:gd name="connsiteX715" fmla="*/ 52419 w 7467600"/>
              <a:gd name="connsiteY715" fmla="*/ 2987479 h 6858000"/>
              <a:gd name="connsiteX716" fmla="*/ 59142 w 7467600"/>
              <a:gd name="connsiteY716" fmla="*/ 2978488 h 6858000"/>
              <a:gd name="connsiteX717" fmla="*/ 0 w 7467600"/>
              <a:gd name="connsiteY717" fmla="*/ 3015334 h 6858000"/>
              <a:gd name="connsiteX718" fmla="*/ 0 w 7467600"/>
              <a:gd name="connsiteY718" fmla="*/ 2914286 h 6858000"/>
              <a:gd name="connsiteX719" fmla="*/ 36383 w 7467600"/>
              <a:gd name="connsiteY719" fmla="*/ 2901128 h 6858000"/>
              <a:gd name="connsiteX720" fmla="*/ 156329 w 7467600"/>
              <a:gd name="connsiteY720" fmla="*/ 2840533 h 6858000"/>
              <a:gd name="connsiteX721" fmla="*/ 358355 w 7467600"/>
              <a:gd name="connsiteY721" fmla="*/ 2620471 h 6858000"/>
              <a:gd name="connsiteX722" fmla="*/ 510577 w 7467600"/>
              <a:gd name="connsiteY722" fmla="*/ 2501244 h 6858000"/>
              <a:gd name="connsiteX723" fmla="*/ 211967 w 7467600"/>
              <a:gd name="connsiteY723" fmla="*/ 2479171 h 6858000"/>
              <a:gd name="connsiteX724" fmla="*/ 0 w 7467600"/>
              <a:gd name="connsiteY724" fmla="*/ 2476398 h 6858000"/>
              <a:gd name="connsiteX725" fmla="*/ 0 w 7467600"/>
              <a:gd name="connsiteY725" fmla="*/ 2389189 h 6858000"/>
              <a:gd name="connsiteX726" fmla="*/ 103062 w 7467600"/>
              <a:gd name="connsiteY726" fmla="*/ 2389518 h 6858000"/>
              <a:gd name="connsiteX727" fmla="*/ 510734 w 7467600"/>
              <a:gd name="connsiteY727" fmla="*/ 2416201 h 6858000"/>
              <a:gd name="connsiteX728" fmla="*/ 279257 w 7467600"/>
              <a:gd name="connsiteY728" fmla="*/ 2092102 h 6858000"/>
              <a:gd name="connsiteX729" fmla="*/ 65265 w 7467600"/>
              <a:gd name="connsiteY729" fmla="*/ 2006049 h 6858000"/>
              <a:gd name="connsiteX730" fmla="*/ 0 w 7467600"/>
              <a:gd name="connsiteY730" fmla="*/ 1982532 h 6858000"/>
              <a:gd name="connsiteX731" fmla="*/ 0 w 7467600"/>
              <a:gd name="connsiteY731" fmla="*/ 1912789 h 6858000"/>
              <a:gd name="connsiteX732" fmla="*/ 97460 w 7467600"/>
              <a:gd name="connsiteY732" fmla="*/ 1953725 h 6858000"/>
              <a:gd name="connsiteX733" fmla="*/ 221272 w 7467600"/>
              <a:gd name="connsiteY733" fmla="*/ 1980766 h 6858000"/>
              <a:gd name="connsiteX734" fmla="*/ 116765 w 7467600"/>
              <a:gd name="connsiteY734" fmla="*/ 1911033 h 6858000"/>
              <a:gd name="connsiteX735" fmla="*/ 16405 w 7467600"/>
              <a:gd name="connsiteY735" fmla="*/ 1803412 h 6858000"/>
              <a:gd name="connsiteX736" fmla="*/ 0 w 7467600"/>
              <a:gd name="connsiteY736" fmla="*/ 1784777 h 6858000"/>
              <a:gd name="connsiteX737" fmla="*/ 0 w 7467600"/>
              <a:gd name="connsiteY737" fmla="*/ 1740082 h 6858000"/>
              <a:gd name="connsiteX738" fmla="*/ 39394 w 7467600"/>
              <a:gd name="connsiteY738" fmla="*/ 1784856 h 6858000"/>
              <a:gd name="connsiteX739" fmla="*/ 135813 w 7467600"/>
              <a:gd name="connsiteY739" fmla="*/ 1888838 h 6858000"/>
              <a:gd name="connsiteX740" fmla="*/ 242575 w 7467600"/>
              <a:gd name="connsiteY740" fmla="*/ 1958841 h 6858000"/>
              <a:gd name="connsiteX741" fmla="*/ 82197 w 7467600"/>
              <a:gd name="connsiteY741" fmla="*/ 1754826 h 6858000"/>
              <a:gd name="connsiteX742" fmla="*/ 0 w 7467600"/>
              <a:gd name="connsiteY742" fmla="*/ 1679650 h 6858000"/>
              <a:gd name="connsiteX743" fmla="*/ 0 w 7467600"/>
              <a:gd name="connsiteY743" fmla="*/ 1602463 h 6858000"/>
              <a:gd name="connsiteX744" fmla="*/ 84689 w 7467600"/>
              <a:gd name="connsiteY744" fmla="*/ 1677442 h 6858000"/>
              <a:gd name="connsiteX745" fmla="*/ 298437 w 7467600"/>
              <a:gd name="connsiteY745" fmla="*/ 1968019 h 6858000"/>
              <a:gd name="connsiteX746" fmla="*/ 227269 w 7467600"/>
              <a:gd name="connsiteY746" fmla="*/ 1114064 h 6858000"/>
              <a:gd name="connsiteX747" fmla="*/ 248003 w 7467600"/>
              <a:gd name="connsiteY747" fmla="*/ 1089613 h 6858000"/>
              <a:gd name="connsiteX748" fmla="*/ 427020 w 7467600"/>
              <a:gd name="connsiteY748" fmla="*/ 1619803 h 6858000"/>
              <a:gd name="connsiteX749" fmla="*/ 340345 w 7467600"/>
              <a:gd name="connsiteY749" fmla="*/ 2027739 h 6858000"/>
              <a:gd name="connsiteX750" fmla="*/ 360865 w 7467600"/>
              <a:gd name="connsiteY750" fmla="*/ 2044827 h 6858000"/>
              <a:gd name="connsiteX751" fmla="*/ 560414 w 7467600"/>
              <a:gd name="connsiteY751" fmla="*/ 2421457 h 6858000"/>
              <a:gd name="connsiteX752" fmla="*/ 1359703 w 7467600"/>
              <a:gd name="connsiteY752" fmla="*/ 2578554 h 6858000"/>
              <a:gd name="connsiteX753" fmla="*/ 1359422 w 7467600"/>
              <a:gd name="connsiteY753" fmla="*/ 2577994 h 6858000"/>
              <a:gd name="connsiteX754" fmla="*/ 828701 w 7467600"/>
              <a:gd name="connsiteY754" fmla="*/ 1839520 h 6858000"/>
              <a:gd name="connsiteX755" fmla="*/ 494427 w 7467600"/>
              <a:gd name="connsiteY755" fmla="*/ 1092333 h 6858000"/>
              <a:gd name="connsiteX756" fmla="*/ 506322 w 7467600"/>
              <a:gd name="connsiteY756" fmla="*/ 1020997 h 6858000"/>
              <a:gd name="connsiteX757" fmla="*/ 4570198 w 7467600"/>
              <a:gd name="connsiteY757" fmla="*/ 978081 h 6858000"/>
              <a:gd name="connsiteX758" fmla="*/ 4523691 w 7467600"/>
              <a:gd name="connsiteY758" fmla="*/ 1127776 h 6858000"/>
              <a:gd name="connsiteX759" fmla="*/ 4509875 w 7467600"/>
              <a:gd name="connsiteY759" fmla="*/ 1167552 h 6858000"/>
              <a:gd name="connsiteX760" fmla="*/ 4478168 w 7467600"/>
              <a:gd name="connsiteY760" fmla="*/ 1260735 h 6858000"/>
              <a:gd name="connsiteX761" fmla="*/ 4409309 w 7467600"/>
              <a:gd name="connsiteY761" fmla="*/ 1666996 h 6858000"/>
              <a:gd name="connsiteX762" fmla="*/ 4370031 w 7467600"/>
              <a:gd name="connsiteY762" fmla="*/ 1955666 h 6858000"/>
              <a:gd name="connsiteX763" fmla="*/ 4570198 w 7467600"/>
              <a:gd name="connsiteY763" fmla="*/ 978081 h 6858000"/>
              <a:gd name="connsiteX764" fmla="*/ 4557898 w 7467600"/>
              <a:gd name="connsiteY764" fmla="*/ 900011 h 6858000"/>
              <a:gd name="connsiteX765" fmla="*/ 4344840 w 7467600"/>
              <a:gd name="connsiteY765" fmla="*/ 1922038 h 6858000"/>
              <a:gd name="connsiteX766" fmla="*/ 4378710 w 7467600"/>
              <a:gd name="connsiteY766" fmla="*/ 1665516 h 6858000"/>
              <a:gd name="connsiteX767" fmla="*/ 4448798 w 7467600"/>
              <a:gd name="connsiteY767" fmla="*/ 1253024 h 6858000"/>
              <a:gd name="connsiteX768" fmla="*/ 4480315 w 7467600"/>
              <a:gd name="connsiteY768" fmla="*/ 1158454 h 6858000"/>
              <a:gd name="connsiteX769" fmla="*/ 4494133 w 7467600"/>
              <a:gd name="connsiteY769" fmla="*/ 1118676 h 6858000"/>
              <a:gd name="connsiteX770" fmla="*/ 4557898 w 7467600"/>
              <a:gd name="connsiteY770" fmla="*/ 900011 h 6858000"/>
              <a:gd name="connsiteX771" fmla="*/ 5870151 w 7467600"/>
              <a:gd name="connsiteY771" fmla="*/ 898890 h 6858000"/>
              <a:gd name="connsiteX772" fmla="*/ 5861335 w 7467600"/>
              <a:gd name="connsiteY772" fmla="*/ 899177 h 6858000"/>
              <a:gd name="connsiteX773" fmla="*/ 5843702 w 7467600"/>
              <a:gd name="connsiteY773" fmla="*/ 899748 h 6858000"/>
              <a:gd name="connsiteX774" fmla="*/ 5651107 w 7467600"/>
              <a:gd name="connsiteY774" fmla="*/ 920306 h 6858000"/>
              <a:gd name="connsiteX775" fmla="*/ 5459407 w 7467600"/>
              <a:gd name="connsiteY775" fmla="*/ 940975 h 6858000"/>
              <a:gd name="connsiteX776" fmla="*/ 5374846 w 7467600"/>
              <a:gd name="connsiteY776" fmla="*/ 941988 h 6858000"/>
              <a:gd name="connsiteX777" fmla="*/ 5256105 w 7467600"/>
              <a:gd name="connsiteY777" fmla="*/ 945632 h 6858000"/>
              <a:gd name="connsiteX778" fmla="*/ 5107071 w 7467600"/>
              <a:gd name="connsiteY778" fmla="*/ 969720 h 6858000"/>
              <a:gd name="connsiteX779" fmla="*/ 4998681 w 7467600"/>
              <a:gd name="connsiteY779" fmla="*/ 988771 h 6858000"/>
              <a:gd name="connsiteX780" fmla="*/ 5870151 w 7467600"/>
              <a:gd name="connsiteY780" fmla="*/ 898890 h 6858000"/>
              <a:gd name="connsiteX781" fmla="*/ 5504425 w 7467600"/>
              <a:gd name="connsiteY781" fmla="*/ 848067 h 6858000"/>
              <a:gd name="connsiteX782" fmla="*/ 4968849 w 7467600"/>
              <a:gd name="connsiteY782" fmla="*/ 962318 h 6858000"/>
              <a:gd name="connsiteX783" fmla="*/ 5104039 w 7467600"/>
              <a:gd name="connsiteY783" fmla="*/ 940634 h 6858000"/>
              <a:gd name="connsiteX784" fmla="*/ 5256311 w 7467600"/>
              <a:gd name="connsiteY784" fmla="*/ 916490 h 6858000"/>
              <a:gd name="connsiteX785" fmla="*/ 5377381 w 7467600"/>
              <a:gd name="connsiteY785" fmla="*/ 912671 h 6858000"/>
              <a:gd name="connsiteX786" fmla="*/ 5460148 w 7467600"/>
              <a:gd name="connsiteY786" fmla="*/ 911442 h 6858000"/>
              <a:gd name="connsiteX787" fmla="*/ 5648971 w 7467600"/>
              <a:gd name="connsiteY787" fmla="*/ 891331 h 6858000"/>
              <a:gd name="connsiteX788" fmla="*/ 5844807 w 7467600"/>
              <a:gd name="connsiteY788" fmla="*/ 870718 h 6858000"/>
              <a:gd name="connsiteX789" fmla="*/ 5862975 w 7467600"/>
              <a:gd name="connsiteY789" fmla="*/ 869756 h 6858000"/>
              <a:gd name="connsiteX790" fmla="*/ 5920887 w 7467600"/>
              <a:gd name="connsiteY790" fmla="*/ 865929 h 6858000"/>
              <a:gd name="connsiteX791" fmla="*/ 5504425 w 7467600"/>
              <a:gd name="connsiteY791" fmla="*/ 848067 h 6858000"/>
              <a:gd name="connsiteX792" fmla="*/ 3607114 w 7467600"/>
              <a:gd name="connsiteY792" fmla="*/ 467441 h 6858000"/>
              <a:gd name="connsiteX793" fmla="*/ 3296242 w 7467600"/>
              <a:gd name="connsiteY793" fmla="*/ 807991 h 6858000"/>
              <a:gd name="connsiteX794" fmla="*/ 3174674 w 7467600"/>
              <a:gd name="connsiteY794" fmla="*/ 919759 h 6858000"/>
              <a:gd name="connsiteX795" fmla="*/ 3042978 w 7467600"/>
              <a:gd name="connsiteY795" fmla="*/ 1054894 h 6858000"/>
              <a:gd name="connsiteX796" fmla="*/ 2968914 w 7467600"/>
              <a:gd name="connsiteY796" fmla="*/ 1133756 h 6858000"/>
              <a:gd name="connsiteX797" fmla="*/ 3103823 w 7467600"/>
              <a:gd name="connsiteY797" fmla="*/ 1026814 h 6858000"/>
              <a:gd name="connsiteX798" fmla="*/ 3607114 w 7467600"/>
              <a:gd name="connsiteY798" fmla="*/ 467441 h 6858000"/>
              <a:gd name="connsiteX799" fmla="*/ 3744487 w 7467600"/>
              <a:gd name="connsiteY799" fmla="*/ 383136 h 6858000"/>
              <a:gd name="connsiteX800" fmla="*/ 3970213 w 7467600"/>
              <a:gd name="connsiteY800" fmla="*/ 995559 h 6858000"/>
              <a:gd name="connsiteX801" fmla="*/ 3744487 w 7467600"/>
              <a:gd name="connsiteY801" fmla="*/ 383136 h 6858000"/>
              <a:gd name="connsiteX802" fmla="*/ 3624562 w 7467600"/>
              <a:gd name="connsiteY802" fmla="*/ 367041 h 6858000"/>
              <a:gd name="connsiteX803" fmla="*/ 3489712 w 7467600"/>
              <a:gd name="connsiteY803" fmla="*/ 485386 h 6858000"/>
              <a:gd name="connsiteX804" fmla="*/ 3182994 w 7467600"/>
              <a:gd name="connsiteY804" fmla="*/ 828265 h 6858000"/>
              <a:gd name="connsiteX805" fmla="*/ 2892114 w 7467600"/>
              <a:gd name="connsiteY805" fmla="*/ 1172635 h 6858000"/>
              <a:gd name="connsiteX806" fmla="*/ 3021459 w 7467600"/>
              <a:gd name="connsiteY806" fmla="*/ 1035385 h 6858000"/>
              <a:gd name="connsiteX807" fmla="*/ 3153873 w 7467600"/>
              <a:gd name="connsiteY807" fmla="*/ 898971 h 6858000"/>
              <a:gd name="connsiteX808" fmla="*/ 3276511 w 7467600"/>
              <a:gd name="connsiteY808" fmla="*/ 786423 h 6858000"/>
              <a:gd name="connsiteX809" fmla="*/ 3584154 w 7467600"/>
              <a:gd name="connsiteY809" fmla="*/ 448218 h 6858000"/>
              <a:gd name="connsiteX810" fmla="*/ 3624562 w 7467600"/>
              <a:gd name="connsiteY810" fmla="*/ 367041 h 6858000"/>
              <a:gd name="connsiteX811" fmla="*/ 3766672 w 7467600"/>
              <a:gd name="connsiteY811" fmla="*/ 359429 h 6858000"/>
              <a:gd name="connsiteX812" fmla="*/ 3996338 w 7467600"/>
              <a:gd name="connsiteY812" fmla="*/ 968237 h 6858000"/>
              <a:gd name="connsiteX813" fmla="*/ 3766672 w 7467600"/>
              <a:gd name="connsiteY813" fmla="*/ 359429 h 6858000"/>
              <a:gd name="connsiteX814" fmla="*/ 5805386 w 7467600"/>
              <a:gd name="connsiteY814" fmla="*/ 239240 h 6858000"/>
              <a:gd name="connsiteX815" fmla="*/ 5736947 w 7467600"/>
              <a:gd name="connsiteY815" fmla="*/ 261367 h 6858000"/>
              <a:gd name="connsiteX816" fmla="*/ 5427012 w 7467600"/>
              <a:gd name="connsiteY816" fmla="*/ 311272 h 6858000"/>
              <a:gd name="connsiteX817" fmla="*/ 5147818 w 7467600"/>
              <a:gd name="connsiteY817" fmla="*/ 322112 h 6858000"/>
              <a:gd name="connsiteX818" fmla="*/ 5060854 w 7467600"/>
              <a:gd name="connsiteY818" fmla="*/ 311882 h 6858000"/>
              <a:gd name="connsiteX819" fmla="*/ 4945989 w 7467600"/>
              <a:gd name="connsiteY819" fmla="*/ 300516 h 6858000"/>
              <a:gd name="connsiteX820" fmla="*/ 5410479 w 7467600"/>
              <a:gd name="connsiteY820" fmla="*/ 348434 h 6858000"/>
              <a:gd name="connsiteX821" fmla="*/ 5805386 w 7467600"/>
              <a:gd name="connsiteY821" fmla="*/ 239240 h 6858000"/>
              <a:gd name="connsiteX822" fmla="*/ 5905192 w 7467600"/>
              <a:gd name="connsiteY822" fmla="*/ 163079 h 6858000"/>
              <a:gd name="connsiteX823" fmla="*/ 5865655 w 7467600"/>
              <a:gd name="connsiteY823" fmla="*/ 171901 h 6858000"/>
              <a:gd name="connsiteX824" fmla="*/ 5259740 w 7467600"/>
              <a:gd name="connsiteY824" fmla="*/ 257013 h 6858000"/>
              <a:gd name="connsiteX825" fmla="*/ 5208466 w 7467600"/>
              <a:gd name="connsiteY825" fmla="*/ 257550 h 6858000"/>
              <a:gd name="connsiteX826" fmla="*/ 4980204 w 7467600"/>
              <a:gd name="connsiteY826" fmla="*/ 271903 h 6858000"/>
              <a:gd name="connsiteX827" fmla="*/ 5068068 w 7467600"/>
              <a:gd name="connsiteY827" fmla="*/ 282244 h 6858000"/>
              <a:gd name="connsiteX828" fmla="*/ 5153231 w 7467600"/>
              <a:gd name="connsiteY828" fmla="*/ 292240 h 6858000"/>
              <a:gd name="connsiteX829" fmla="*/ 5426491 w 7467600"/>
              <a:gd name="connsiteY829" fmla="*/ 281128 h 6858000"/>
              <a:gd name="connsiteX830" fmla="*/ 5731212 w 7467600"/>
              <a:gd name="connsiteY830" fmla="*/ 231951 h 6858000"/>
              <a:gd name="connsiteX831" fmla="*/ 5905192 w 7467600"/>
              <a:gd name="connsiteY831" fmla="*/ 163079 h 6858000"/>
              <a:gd name="connsiteX832" fmla="*/ 5944437 w 7467600"/>
              <a:gd name="connsiteY832" fmla="*/ 113829 h 6858000"/>
              <a:gd name="connsiteX833" fmla="*/ 5825032 w 7467600"/>
              <a:gd name="connsiteY833" fmla="*/ 146405 h 6858000"/>
              <a:gd name="connsiteX834" fmla="*/ 4955599 w 7467600"/>
              <a:gd name="connsiteY834" fmla="*/ 247008 h 6858000"/>
              <a:gd name="connsiteX835" fmla="*/ 5210104 w 7467600"/>
              <a:gd name="connsiteY835" fmla="*/ 228123 h 6858000"/>
              <a:gd name="connsiteX836" fmla="*/ 5261015 w 7467600"/>
              <a:gd name="connsiteY836" fmla="*/ 227087 h 6858000"/>
              <a:gd name="connsiteX837" fmla="*/ 5861181 w 7467600"/>
              <a:gd name="connsiteY837" fmla="*/ 143093 h 6858000"/>
              <a:gd name="connsiteX838" fmla="*/ 5961252 w 7467600"/>
              <a:gd name="connsiteY838" fmla="*/ 114820 h 6858000"/>
              <a:gd name="connsiteX839" fmla="*/ 5944437 w 7467600"/>
              <a:gd name="connsiteY839" fmla="*/ 113829 h 6858000"/>
              <a:gd name="connsiteX840" fmla="*/ 3882765 w 7467600"/>
              <a:gd name="connsiteY840" fmla="*/ 0 h 6858000"/>
              <a:gd name="connsiteX841" fmla="*/ 3995099 w 7467600"/>
              <a:gd name="connsiteY841" fmla="*/ 0 h 6858000"/>
              <a:gd name="connsiteX842" fmla="*/ 4163818 w 7467600"/>
              <a:gd name="connsiteY842" fmla="*/ 234104 h 6858000"/>
              <a:gd name="connsiteX843" fmla="*/ 4172099 w 7467600"/>
              <a:gd name="connsiteY843" fmla="*/ 234207 h 6858000"/>
              <a:gd name="connsiteX844" fmla="*/ 4784282 w 7467600"/>
              <a:gd name="connsiteY844" fmla="*/ 276561 h 6858000"/>
              <a:gd name="connsiteX845" fmla="*/ 4801687 w 7467600"/>
              <a:gd name="connsiteY845" fmla="*/ 267764 h 6858000"/>
              <a:gd name="connsiteX846" fmla="*/ 6082788 w 7467600"/>
              <a:gd name="connsiteY846" fmla="*/ 64119 h 6858000"/>
              <a:gd name="connsiteX847" fmla="*/ 6099442 w 7467600"/>
              <a:gd name="connsiteY847" fmla="*/ 82568 h 6858000"/>
              <a:gd name="connsiteX848" fmla="*/ 4804137 w 7467600"/>
              <a:gd name="connsiteY848" fmla="*/ 320931 h 6858000"/>
              <a:gd name="connsiteX849" fmla="*/ 4227047 w 7467600"/>
              <a:gd name="connsiteY849" fmla="*/ 313415 h 6858000"/>
              <a:gd name="connsiteX850" fmla="*/ 4346041 w 7467600"/>
              <a:gd name="connsiteY850" fmla="*/ 456086 h 6858000"/>
              <a:gd name="connsiteX851" fmla="*/ 4870967 w 7467600"/>
              <a:gd name="connsiteY851" fmla="*/ 963061 h 6858000"/>
              <a:gd name="connsiteX852" fmla="*/ 4889647 w 7467600"/>
              <a:gd name="connsiteY852" fmla="*/ 957147 h 6858000"/>
              <a:gd name="connsiteX853" fmla="*/ 5422504 w 7467600"/>
              <a:gd name="connsiteY853" fmla="*/ 805191 h 6858000"/>
              <a:gd name="connsiteX854" fmla="*/ 6087656 w 7467600"/>
              <a:gd name="connsiteY854" fmla="*/ 826703 h 6858000"/>
              <a:gd name="connsiteX855" fmla="*/ 6058717 w 7467600"/>
              <a:gd name="connsiteY855" fmla="*/ 865992 h 6858000"/>
              <a:gd name="connsiteX856" fmla="*/ 4974153 w 7467600"/>
              <a:gd name="connsiteY856" fmla="*/ 1045456 h 6858000"/>
              <a:gd name="connsiteX857" fmla="*/ 5627835 w 7467600"/>
              <a:gd name="connsiteY857" fmla="*/ 1472077 h 6858000"/>
              <a:gd name="connsiteX858" fmla="*/ 5629817 w 7467600"/>
              <a:gd name="connsiteY858" fmla="*/ 1471412 h 6858000"/>
              <a:gd name="connsiteX859" fmla="*/ 5634124 w 7467600"/>
              <a:gd name="connsiteY859" fmla="*/ 1470572 h 6858000"/>
              <a:gd name="connsiteX860" fmla="*/ 5755832 w 7467600"/>
              <a:gd name="connsiteY860" fmla="*/ 1383886 h 6858000"/>
              <a:gd name="connsiteX861" fmla="*/ 6014186 w 7467600"/>
              <a:gd name="connsiteY861" fmla="*/ 1279799 h 6858000"/>
              <a:gd name="connsiteX862" fmla="*/ 6901619 w 7467600"/>
              <a:gd name="connsiteY862" fmla="*/ 1047874 h 6858000"/>
              <a:gd name="connsiteX863" fmla="*/ 6931566 w 7467600"/>
              <a:gd name="connsiteY863" fmla="*/ 1062034 h 6858000"/>
              <a:gd name="connsiteX864" fmla="*/ 5790982 w 7467600"/>
              <a:gd name="connsiteY864" fmla="*/ 1561380 h 6858000"/>
              <a:gd name="connsiteX865" fmla="*/ 6188971 w 7467600"/>
              <a:gd name="connsiteY865" fmla="*/ 1755168 h 6858000"/>
              <a:gd name="connsiteX866" fmla="*/ 6202446 w 7467600"/>
              <a:gd name="connsiteY866" fmla="*/ 1752268 h 6858000"/>
              <a:gd name="connsiteX867" fmla="*/ 7179560 w 7467600"/>
              <a:gd name="connsiteY867" fmla="*/ 1467551 h 6858000"/>
              <a:gd name="connsiteX868" fmla="*/ 7158730 w 7467600"/>
              <a:gd name="connsiteY868" fmla="*/ 1507835 h 6858000"/>
              <a:gd name="connsiteX869" fmla="*/ 6326959 w 7467600"/>
              <a:gd name="connsiteY869" fmla="*/ 1817686 h 6858000"/>
              <a:gd name="connsiteX870" fmla="*/ 6537433 w 7467600"/>
              <a:gd name="connsiteY870" fmla="*/ 1907790 h 6858000"/>
              <a:gd name="connsiteX871" fmla="*/ 6550221 w 7467600"/>
              <a:gd name="connsiteY871" fmla="*/ 1910729 h 6858000"/>
              <a:gd name="connsiteX872" fmla="*/ 6964438 w 7467600"/>
              <a:gd name="connsiteY872" fmla="*/ 2209505 h 6858000"/>
              <a:gd name="connsiteX873" fmla="*/ 7367862 w 7467600"/>
              <a:gd name="connsiteY873" fmla="*/ 2806833 h 6858000"/>
              <a:gd name="connsiteX874" fmla="*/ 7364329 w 7467600"/>
              <a:gd name="connsiteY874" fmla="*/ 2826907 h 6858000"/>
              <a:gd name="connsiteX875" fmla="*/ 7290545 w 7467600"/>
              <a:gd name="connsiteY875" fmla="*/ 2850663 h 6858000"/>
              <a:gd name="connsiteX876" fmla="*/ 6472036 w 7467600"/>
              <a:gd name="connsiteY876" fmla="*/ 1959003 h 6858000"/>
              <a:gd name="connsiteX877" fmla="*/ 5792897 w 7467600"/>
              <a:gd name="connsiteY877" fmla="*/ 1647747 h 6858000"/>
              <a:gd name="connsiteX878" fmla="*/ 5842751 w 7467600"/>
              <a:gd name="connsiteY878" fmla="*/ 1816112 h 6858000"/>
              <a:gd name="connsiteX879" fmla="*/ 5847424 w 7467600"/>
              <a:gd name="connsiteY879" fmla="*/ 1815776 h 6858000"/>
              <a:gd name="connsiteX880" fmla="*/ 6399821 w 7467600"/>
              <a:gd name="connsiteY880" fmla="*/ 2344799 h 6858000"/>
              <a:gd name="connsiteX881" fmla="*/ 6323232 w 7467600"/>
              <a:gd name="connsiteY881" fmla="*/ 2389634 h 6858000"/>
              <a:gd name="connsiteX882" fmla="*/ 5942958 w 7467600"/>
              <a:gd name="connsiteY882" fmla="*/ 2077708 h 6858000"/>
              <a:gd name="connsiteX883" fmla="*/ 5921559 w 7467600"/>
              <a:gd name="connsiteY883" fmla="*/ 2378596 h 6858000"/>
              <a:gd name="connsiteX884" fmla="*/ 5817651 w 7467600"/>
              <a:gd name="connsiteY884" fmla="*/ 3023919 h 6858000"/>
              <a:gd name="connsiteX885" fmla="*/ 5729634 w 7467600"/>
              <a:gd name="connsiteY885" fmla="*/ 3051849 h 6858000"/>
              <a:gd name="connsiteX886" fmla="*/ 5611018 w 7467600"/>
              <a:gd name="connsiteY886" fmla="*/ 2316769 h 6858000"/>
              <a:gd name="connsiteX887" fmla="*/ 5687608 w 7467600"/>
              <a:gd name="connsiteY887" fmla="*/ 2039972 h 6858000"/>
              <a:gd name="connsiteX888" fmla="*/ 5657554 w 7467600"/>
              <a:gd name="connsiteY888" fmla="*/ 1576445 h 6858000"/>
              <a:gd name="connsiteX889" fmla="*/ 5150475 w 7467600"/>
              <a:gd name="connsiteY889" fmla="*/ 1274012 h 6858000"/>
              <a:gd name="connsiteX890" fmla="*/ 5349142 w 7467600"/>
              <a:gd name="connsiteY890" fmla="*/ 2204405 h 6858000"/>
              <a:gd name="connsiteX891" fmla="*/ 5262214 w 7467600"/>
              <a:gd name="connsiteY891" fmla="*/ 2233836 h 6858000"/>
              <a:gd name="connsiteX892" fmla="*/ 4981539 w 7467600"/>
              <a:gd name="connsiteY892" fmla="*/ 1542201 h 6858000"/>
              <a:gd name="connsiteX893" fmla="*/ 4958461 w 7467600"/>
              <a:gd name="connsiteY893" fmla="*/ 1136957 h 6858000"/>
              <a:gd name="connsiteX894" fmla="*/ 4655015 w 7467600"/>
              <a:gd name="connsiteY894" fmla="*/ 891426 h 6858000"/>
              <a:gd name="connsiteX895" fmla="*/ 4348002 w 7467600"/>
              <a:gd name="connsiteY895" fmla="*/ 2205895 h 6858000"/>
              <a:gd name="connsiteX896" fmla="*/ 4262250 w 7467600"/>
              <a:gd name="connsiteY896" fmla="*/ 2219972 h 6858000"/>
              <a:gd name="connsiteX897" fmla="*/ 4550611 w 7467600"/>
              <a:gd name="connsiteY897" fmla="*/ 817540 h 6858000"/>
              <a:gd name="connsiteX898" fmla="*/ 4564418 w 7467600"/>
              <a:gd name="connsiteY898" fmla="*/ 808293 h 6858000"/>
              <a:gd name="connsiteX899" fmla="*/ 4266388 w 7467600"/>
              <a:gd name="connsiteY899" fmla="*/ 500083 h 6858000"/>
              <a:gd name="connsiteX900" fmla="*/ 4032842 w 7467600"/>
              <a:gd name="connsiteY900" fmla="*/ 211809 h 6858000"/>
              <a:gd name="connsiteX901" fmla="*/ 3882765 w 7467600"/>
              <a:gd name="connsiteY901" fmla="*/ 0 h 6858000"/>
              <a:gd name="connsiteX902" fmla="*/ 3721337 w 7467600"/>
              <a:gd name="connsiteY902" fmla="*/ 0 h 6858000"/>
              <a:gd name="connsiteX903" fmla="*/ 3797544 w 7467600"/>
              <a:gd name="connsiteY903" fmla="*/ 0 h 6858000"/>
              <a:gd name="connsiteX904" fmla="*/ 3775734 w 7467600"/>
              <a:gd name="connsiteY904" fmla="*/ 95131 h 6858000"/>
              <a:gd name="connsiteX905" fmla="*/ 3724807 w 7467600"/>
              <a:gd name="connsiteY905" fmla="*/ 272257 h 6858000"/>
              <a:gd name="connsiteX906" fmla="*/ 3726844 w 7467600"/>
              <a:gd name="connsiteY906" fmla="*/ 282988 h 6858000"/>
              <a:gd name="connsiteX907" fmla="*/ 3742664 w 7467600"/>
              <a:gd name="connsiteY907" fmla="*/ 279918 h 6858000"/>
              <a:gd name="connsiteX908" fmla="*/ 4103910 w 7467600"/>
              <a:gd name="connsiteY908" fmla="*/ 1161917 h 6858000"/>
              <a:gd name="connsiteX909" fmla="*/ 4020269 w 7467600"/>
              <a:gd name="connsiteY909" fmla="*/ 1200406 h 6858000"/>
              <a:gd name="connsiteX910" fmla="*/ 3674882 w 7467600"/>
              <a:gd name="connsiteY910" fmla="*/ 488524 h 6858000"/>
              <a:gd name="connsiteX911" fmla="*/ 3132682 w 7467600"/>
              <a:gd name="connsiteY911" fmla="*/ 1072284 h 6858000"/>
              <a:gd name="connsiteX912" fmla="*/ 2716346 w 7467600"/>
              <a:gd name="connsiteY912" fmla="*/ 1276376 h 6858000"/>
              <a:gd name="connsiteX913" fmla="*/ 2716772 w 7467600"/>
              <a:gd name="connsiteY913" fmla="*/ 1255462 h 6858000"/>
              <a:gd name="connsiteX914" fmla="*/ 3471096 w 7467600"/>
              <a:gd name="connsiteY914" fmla="*/ 437072 h 6858000"/>
              <a:gd name="connsiteX915" fmla="*/ 3639057 w 7467600"/>
              <a:gd name="connsiteY915" fmla="*/ 286334 h 6858000"/>
              <a:gd name="connsiteX916" fmla="*/ 3640309 w 7467600"/>
              <a:gd name="connsiteY916" fmla="*/ 284664 h 6858000"/>
              <a:gd name="connsiteX917" fmla="*/ 3646022 w 7467600"/>
              <a:gd name="connsiteY917" fmla="*/ 276711 h 6858000"/>
              <a:gd name="connsiteX918" fmla="*/ 3707943 w 7467600"/>
              <a:gd name="connsiteY918" fmla="*/ 65958 h 6858000"/>
              <a:gd name="connsiteX919" fmla="*/ 3721337 w 7467600"/>
              <a:gd name="connsiteY919" fmla="*/ 0 h 6858000"/>
              <a:gd name="connsiteX920" fmla="*/ 2867960 w 7467600"/>
              <a:gd name="connsiteY920" fmla="*/ 0 h 6858000"/>
              <a:gd name="connsiteX921" fmla="*/ 2926351 w 7467600"/>
              <a:gd name="connsiteY921" fmla="*/ 0 h 6858000"/>
              <a:gd name="connsiteX922" fmla="*/ 2902823 w 7467600"/>
              <a:gd name="connsiteY922" fmla="*/ 262929 h 6858000"/>
              <a:gd name="connsiteX923" fmla="*/ 2940663 w 7467600"/>
              <a:gd name="connsiteY923" fmla="*/ 140884 h 6858000"/>
              <a:gd name="connsiteX924" fmla="*/ 2947039 w 7467600"/>
              <a:gd name="connsiteY924" fmla="*/ 122524 h 6858000"/>
              <a:gd name="connsiteX925" fmla="*/ 2984316 w 7467600"/>
              <a:gd name="connsiteY925" fmla="*/ 0 h 6858000"/>
              <a:gd name="connsiteX926" fmla="*/ 3016114 w 7467600"/>
              <a:gd name="connsiteY926" fmla="*/ 0 h 6858000"/>
              <a:gd name="connsiteX927" fmla="*/ 2979949 w 7467600"/>
              <a:gd name="connsiteY927" fmla="*/ 119274 h 6858000"/>
              <a:gd name="connsiteX928" fmla="*/ 3023879 w 7467600"/>
              <a:gd name="connsiteY928" fmla="*/ 0 h 6858000"/>
              <a:gd name="connsiteX929" fmla="*/ 3105400 w 7467600"/>
              <a:gd name="connsiteY929" fmla="*/ 0 h 6858000"/>
              <a:gd name="connsiteX930" fmla="*/ 3094669 w 7467600"/>
              <a:gd name="connsiteY930" fmla="*/ 30308 h 6858000"/>
              <a:gd name="connsiteX931" fmla="*/ 2901945 w 7467600"/>
              <a:gd name="connsiteY931" fmla="*/ 466538 h 6858000"/>
              <a:gd name="connsiteX932" fmla="*/ 2815209 w 7467600"/>
              <a:gd name="connsiteY932" fmla="*/ 497361 h 6858000"/>
              <a:gd name="connsiteX933" fmla="*/ 2844845 w 7467600"/>
              <a:gd name="connsiteY933" fmla="*/ 127638 h 6858000"/>
              <a:gd name="connsiteX934" fmla="*/ 2867960 w 7467600"/>
              <a:gd name="connsiteY934" fmla="*/ 0 h 6858000"/>
              <a:gd name="connsiteX935" fmla="*/ 1057230 w 7467600"/>
              <a:gd name="connsiteY935" fmla="*/ 0 h 6858000"/>
              <a:gd name="connsiteX936" fmla="*/ 1111003 w 7467600"/>
              <a:gd name="connsiteY936" fmla="*/ 0 h 6858000"/>
              <a:gd name="connsiteX937" fmla="*/ 1125553 w 7467600"/>
              <a:gd name="connsiteY937" fmla="*/ 52588 h 6858000"/>
              <a:gd name="connsiteX938" fmla="*/ 1304276 w 7467600"/>
              <a:gd name="connsiteY938" fmla="*/ 476275 h 6858000"/>
              <a:gd name="connsiteX939" fmla="*/ 1492066 w 7467600"/>
              <a:gd name="connsiteY939" fmla="*/ 886333 h 6858000"/>
              <a:gd name="connsiteX940" fmla="*/ 1423698 w 7467600"/>
              <a:gd name="connsiteY940" fmla="*/ 710817 h 6858000"/>
              <a:gd name="connsiteX941" fmla="*/ 1357609 w 7467600"/>
              <a:gd name="connsiteY941" fmla="*/ 532892 h 6858000"/>
              <a:gd name="connsiteX942" fmla="*/ 1309550 w 7467600"/>
              <a:gd name="connsiteY942" fmla="*/ 374031 h 6858000"/>
              <a:gd name="connsiteX943" fmla="*/ 1193673 w 7467600"/>
              <a:gd name="connsiteY943" fmla="*/ 49533 h 6858000"/>
              <a:gd name="connsiteX944" fmla="*/ 1164391 w 7467600"/>
              <a:gd name="connsiteY944" fmla="*/ 0 h 6858000"/>
              <a:gd name="connsiteX945" fmla="*/ 1200666 w 7467600"/>
              <a:gd name="connsiteY945" fmla="*/ 0 h 6858000"/>
              <a:gd name="connsiteX946" fmla="*/ 1223408 w 7467600"/>
              <a:gd name="connsiteY946" fmla="*/ 38996 h 6858000"/>
              <a:gd name="connsiteX947" fmla="*/ 1339635 w 7467600"/>
              <a:gd name="connsiteY947" fmla="*/ 365517 h 6858000"/>
              <a:gd name="connsiteX948" fmla="*/ 1387469 w 7467600"/>
              <a:gd name="connsiteY948" fmla="*/ 523079 h 6858000"/>
              <a:gd name="connsiteX949" fmla="*/ 1452685 w 7467600"/>
              <a:gd name="connsiteY949" fmla="*/ 699806 h 6858000"/>
              <a:gd name="connsiteX950" fmla="*/ 1492092 w 7467600"/>
              <a:gd name="connsiteY950" fmla="*/ 800424 h 6858000"/>
              <a:gd name="connsiteX951" fmla="*/ 1455302 w 7467600"/>
              <a:gd name="connsiteY951" fmla="*/ 632913 h 6858000"/>
              <a:gd name="connsiteX952" fmla="*/ 1222336 w 7467600"/>
              <a:gd name="connsiteY952" fmla="*/ 9480 h 6858000"/>
              <a:gd name="connsiteX953" fmla="*/ 1214634 w 7467600"/>
              <a:gd name="connsiteY953" fmla="*/ 0 h 6858000"/>
              <a:gd name="connsiteX954" fmla="*/ 1289827 w 7467600"/>
              <a:gd name="connsiteY954" fmla="*/ 0 h 6858000"/>
              <a:gd name="connsiteX955" fmla="*/ 1321076 w 7467600"/>
              <a:gd name="connsiteY955" fmla="*/ 59722 h 6858000"/>
              <a:gd name="connsiteX956" fmla="*/ 1512579 w 7467600"/>
              <a:gd name="connsiteY956" fmla="*/ 626441 h 6858000"/>
              <a:gd name="connsiteX957" fmla="*/ 1506076 w 7467600"/>
              <a:gd name="connsiteY957" fmla="*/ 1089289 h 6858000"/>
              <a:gd name="connsiteX958" fmla="*/ 1486346 w 7467600"/>
              <a:gd name="connsiteY958" fmla="*/ 1079919 h 6858000"/>
              <a:gd name="connsiteX959" fmla="*/ 1070511 w 7467600"/>
              <a:gd name="connsiteY959" fmla="*/ 48609 h 6858000"/>
              <a:gd name="connsiteX960" fmla="*/ 1057230 w 7467600"/>
              <a:gd name="connsiteY960" fmla="*/ 0 h 6858000"/>
              <a:gd name="connsiteX961" fmla="*/ 43151 w 7467600"/>
              <a:gd name="connsiteY961" fmla="*/ 0 h 6858000"/>
              <a:gd name="connsiteX962" fmla="*/ 95283 w 7467600"/>
              <a:gd name="connsiteY962" fmla="*/ 0 h 6858000"/>
              <a:gd name="connsiteX963" fmla="*/ 300708 w 7467600"/>
              <a:gd name="connsiteY963" fmla="*/ 154571 h 6858000"/>
              <a:gd name="connsiteX964" fmla="*/ 530414 w 7467600"/>
              <a:gd name="connsiteY964" fmla="*/ 354673 h 6858000"/>
              <a:gd name="connsiteX965" fmla="*/ 333785 w 7467600"/>
              <a:gd name="connsiteY965" fmla="*/ 161564 h 6858000"/>
              <a:gd name="connsiteX966" fmla="*/ 147005 w 7467600"/>
              <a:gd name="connsiteY966" fmla="*/ 0 h 6858000"/>
              <a:gd name="connsiteX967" fmla="*/ 272509 w 7467600"/>
              <a:gd name="connsiteY967" fmla="*/ 0 h 6858000"/>
              <a:gd name="connsiteX968" fmla="*/ 326276 w 7467600"/>
              <a:gd name="connsiteY968" fmla="*/ 45847 h 6858000"/>
              <a:gd name="connsiteX969" fmla="*/ 823759 w 7467600"/>
              <a:gd name="connsiteY969" fmla="*/ 574145 h 6858000"/>
              <a:gd name="connsiteX970" fmla="*/ 811254 w 7467600"/>
              <a:gd name="connsiteY970" fmla="*/ 665546 h 6858000"/>
              <a:gd name="connsiteX971" fmla="*/ 154042 w 7467600"/>
              <a:gd name="connsiteY971" fmla="*/ 261522 h 6858000"/>
              <a:gd name="connsiteX972" fmla="*/ 13550 w 7467600"/>
              <a:gd name="connsiteY972" fmla="*/ 158423 h 6858000"/>
              <a:gd name="connsiteX973" fmla="*/ 0 w 7467600"/>
              <a:gd name="connsiteY973" fmla="*/ 146618 h 6858000"/>
              <a:gd name="connsiteX974" fmla="*/ 0 w 7467600"/>
              <a:gd name="connsiteY974" fmla="*/ 59161 h 6858000"/>
              <a:gd name="connsiteX975" fmla="*/ 45427 w 7467600"/>
              <a:gd name="connsiteY975" fmla="*/ 101078 h 6858000"/>
              <a:gd name="connsiteX976" fmla="*/ 630103 w 7467600"/>
              <a:gd name="connsiteY976" fmla="*/ 485885 h 6858000"/>
              <a:gd name="connsiteX977" fmla="*/ 532040 w 7467600"/>
              <a:gd name="connsiteY977" fmla="*/ 399359 h 6858000"/>
              <a:gd name="connsiteX978" fmla="*/ 517618 w 7467600"/>
              <a:gd name="connsiteY978" fmla="*/ 385726 h 6858000"/>
              <a:gd name="connsiteX979" fmla="*/ 285074 w 7467600"/>
              <a:gd name="connsiteY979" fmla="*/ 182755 h 6858000"/>
              <a:gd name="connsiteX980" fmla="*/ 43151 w 7467600"/>
              <a:gd name="connsiteY98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103333 w 7467600"/>
              <a:gd name="connsiteY34" fmla="*/ 5699602 h 6858000"/>
              <a:gd name="connsiteX35" fmla="*/ 5539432 w 7467600"/>
              <a:gd name="connsiteY35" fmla="*/ 5642928 h 6858000"/>
              <a:gd name="connsiteX36" fmla="*/ 5555462 w 7467600"/>
              <a:gd name="connsiteY36" fmla="*/ 5694454 h 6858000"/>
              <a:gd name="connsiteX37" fmla="*/ 5828270 w 7467600"/>
              <a:gd name="connsiteY37" fmla="*/ 6320663 h 6858000"/>
              <a:gd name="connsiteX38" fmla="*/ 5947416 w 7467600"/>
              <a:gd name="connsiteY38" fmla="*/ 6574846 h 6858000"/>
              <a:gd name="connsiteX39" fmla="*/ 5539432 w 7467600"/>
              <a:gd name="connsiteY39" fmla="*/ 5642928 h 6858000"/>
              <a:gd name="connsiteX40" fmla="*/ 51253 w 7467600"/>
              <a:gd name="connsiteY40" fmla="*/ 5631825 h 6858000"/>
              <a:gd name="connsiteX41" fmla="*/ 211622 w 7467600"/>
              <a:gd name="connsiteY41" fmla="*/ 5728803 h 6858000"/>
              <a:gd name="connsiteX42" fmla="*/ 371652 w 7467600"/>
              <a:gd name="connsiteY42" fmla="*/ 5829062 h 6858000"/>
              <a:gd name="connsiteX43" fmla="*/ 505903 w 7467600"/>
              <a:gd name="connsiteY43" fmla="*/ 5925221 h 6858000"/>
              <a:gd name="connsiteX44" fmla="*/ 899240 w 7467600"/>
              <a:gd name="connsiteY44" fmla="*/ 6153068 h 6858000"/>
              <a:gd name="connsiteX45" fmla="*/ 988114 w 7467600"/>
              <a:gd name="connsiteY45" fmla="*/ 6174204 h 6858000"/>
              <a:gd name="connsiteX46" fmla="*/ 845971 w 7467600"/>
              <a:gd name="connsiteY46" fmla="*/ 6067177 h 6858000"/>
              <a:gd name="connsiteX47" fmla="*/ 448057 w 7467600"/>
              <a:gd name="connsiteY47" fmla="*/ 5841376 h 6858000"/>
              <a:gd name="connsiteX48" fmla="*/ 51253 w 7467600"/>
              <a:gd name="connsiteY48" fmla="*/ 5631825 h 6858000"/>
              <a:gd name="connsiteX49" fmla="*/ 2606687 w 7467600"/>
              <a:gd name="connsiteY49" fmla="*/ 5630718 h 6858000"/>
              <a:gd name="connsiteX50" fmla="*/ 2645658 w 7467600"/>
              <a:gd name="connsiteY50" fmla="*/ 6640259 h 6858000"/>
              <a:gd name="connsiteX51" fmla="*/ 2606687 w 7467600"/>
              <a:gd name="connsiteY51" fmla="*/ 5630718 h 6858000"/>
              <a:gd name="connsiteX52" fmla="*/ 3642057 w 7467600"/>
              <a:gd name="connsiteY52" fmla="*/ 5573487 h 6858000"/>
              <a:gd name="connsiteX53" fmla="*/ 3632981 w 7467600"/>
              <a:gd name="connsiteY53" fmla="*/ 5579437 h 6858000"/>
              <a:gd name="connsiteX54" fmla="*/ 3382436 w 7467600"/>
              <a:gd name="connsiteY54" fmla="*/ 5952726 h 6858000"/>
              <a:gd name="connsiteX55" fmla="*/ 3191929 w 7467600"/>
              <a:gd name="connsiteY55" fmla="*/ 6662669 h 6858000"/>
              <a:gd name="connsiteX56" fmla="*/ 3369898 w 7467600"/>
              <a:gd name="connsiteY56" fmla="*/ 6081771 h 6858000"/>
              <a:gd name="connsiteX57" fmla="*/ 3642057 w 7467600"/>
              <a:gd name="connsiteY57" fmla="*/ 5573487 h 6858000"/>
              <a:gd name="connsiteX58" fmla="*/ 2650666 w 7467600"/>
              <a:gd name="connsiteY58" fmla="*/ 5530686 h 6858000"/>
              <a:gd name="connsiteX59" fmla="*/ 2650249 w 7467600"/>
              <a:gd name="connsiteY59" fmla="*/ 5532101 h 6858000"/>
              <a:gd name="connsiteX60" fmla="*/ 2663808 w 7467600"/>
              <a:gd name="connsiteY60" fmla="*/ 6535215 h 6858000"/>
              <a:gd name="connsiteX61" fmla="*/ 2665418 w 7467600"/>
              <a:gd name="connsiteY61" fmla="*/ 6132756 h 6858000"/>
              <a:gd name="connsiteX62" fmla="*/ 2650666 w 7467600"/>
              <a:gd name="connsiteY62" fmla="*/ 5530686 h 6858000"/>
              <a:gd name="connsiteX63" fmla="*/ 2680277 w 7467600"/>
              <a:gd name="connsiteY63" fmla="*/ 5479204 h 6858000"/>
              <a:gd name="connsiteX64" fmla="*/ 2678972 w 7467600"/>
              <a:gd name="connsiteY64" fmla="*/ 5481582 h 6858000"/>
              <a:gd name="connsiteX65" fmla="*/ 2696666 w 7467600"/>
              <a:gd name="connsiteY65" fmla="*/ 6133836 h 6858000"/>
              <a:gd name="connsiteX66" fmla="*/ 2695769 w 7467600"/>
              <a:gd name="connsiteY66" fmla="*/ 6390955 h 6858000"/>
              <a:gd name="connsiteX67" fmla="*/ 2739893 w 7467600"/>
              <a:gd name="connsiteY67" fmla="*/ 6108357 h 6858000"/>
              <a:gd name="connsiteX68" fmla="*/ 2680277 w 7467600"/>
              <a:gd name="connsiteY68" fmla="*/ 5479204 h 6858000"/>
              <a:gd name="connsiteX69" fmla="*/ 1132195 w 7467600"/>
              <a:gd name="connsiteY69" fmla="*/ 5467980 h 6858000"/>
              <a:gd name="connsiteX70" fmla="*/ 1679056 w 7467600"/>
              <a:gd name="connsiteY70" fmla="*/ 5516907 h 6858000"/>
              <a:gd name="connsiteX71" fmla="*/ 2128648 w 7467600"/>
              <a:gd name="connsiteY71" fmla="*/ 5474249 h 6858000"/>
              <a:gd name="connsiteX72" fmla="*/ 1825619 w 7467600"/>
              <a:gd name="connsiteY72" fmla="*/ 5478447 h 6858000"/>
              <a:gd name="connsiteX73" fmla="*/ 1737798 w 7467600"/>
              <a:gd name="connsiteY73" fmla="*/ 5483353 h 6858000"/>
              <a:gd name="connsiteX74" fmla="*/ 1132195 w 7467600"/>
              <a:gd name="connsiteY74" fmla="*/ 5467980 h 6858000"/>
              <a:gd name="connsiteX75" fmla="*/ 6844835 w 7467600"/>
              <a:gd name="connsiteY75" fmla="*/ 5424988 h 6858000"/>
              <a:gd name="connsiteX76" fmla="*/ 6879594 w 7467600"/>
              <a:gd name="connsiteY76" fmla="*/ 5424547 h 6858000"/>
              <a:gd name="connsiteX77" fmla="*/ 7379510 w 7467600"/>
              <a:gd name="connsiteY77" fmla="*/ 5755454 h 6858000"/>
              <a:gd name="connsiteX78" fmla="*/ 7467600 w 7467600"/>
              <a:gd name="connsiteY78" fmla="*/ 5845526 h 6858000"/>
              <a:gd name="connsiteX79" fmla="*/ 7467600 w 7467600"/>
              <a:gd name="connsiteY79" fmla="*/ 5925131 h 6858000"/>
              <a:gd name="connsiteX80" fmla="*/ 7271900 w 7467600"/>
              <a:gd name="connsiteY80" fmla="*/ 5734551 h 6858000"/>
              <a:gd name="connsiteX81" fmla="*/ 7015907 w 7467600"/>
              <a:gd name="connsiteY81" fmla="*/ 5541548 h 6858000"/>
              <a:gd name="connsiteX82" fmla="*/ 7259646 w 7467600"/>
              <a:gd name="connsiteY82" fmla="*/ 5765985 h 6858000"/>
              <a:gd name="connsiteX83" fmla="*/ 7467600 w 7467600"/>
              <a:gd name="connsiteY83" fmla="*/ 5971257 h 6858000"/>
              <a:gd name="connsiteX84" fmla="*/ 7467600 w 7467600"/>
              <a:gd name="connsiteY84" fmla="*/ 6012219 h 6858000"/>
              <a:gd name="connsiteX85" fmla="*/ 7240170 w 7467600"/>
              <a:gd name="connsiteY85" fmla="*/ 5787985 h 6858000"/>
              <a:gd name="connsiteX86" fmla="*/ 6946849 w 7467600"/>
              <a:gd name="connsiteY86" fmla="*/ 5523271 h 6858000"/>
              <a:gd name="connsiteX87" fmla="*/ 6946972 w 7467600"/>
              <a:gd name="connsiteY87" fmla="*/ 5526491 h 6858000"/>
              <a:gd name="connsiteX88" fmla="*/ 7105827 w 7467600"/>
              <a:gd name="connsiteY88" fmla="*/ 5718700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1456157 w 7467600"/>
              <a:gd name="connsiteY101" fmla="*/ 5371404 h 6858000"/>
              <a:gd name="connsiteX102" fmla="*/ 1244432 w 7467600"/>
              <a:gd name="connsiteY102" fmla="*/ 5385601 h 6858000"/>
              <a:gd name="connsiteX103" fmla="*/ 973990 w 7467600"/>
              <a:gd name="connsiteY103" fmla="*/ 5424940 h 6858000"/>
              <a:gd name="connsiteX104" fmla="*/ 1103809 w 7467600"/>
              <a:gd name="connsiteY104" fmla="*/ 5433720 h 6858000"/>
              <a:gd name="connsiteX105" fmla="*/ 1123454 w 7467600"/>
              <a:gd name="connsiteY105" fmla="*/ 5435727 h 6858000"/>
              <a:gd name="connsiteX106" fmla="*/ 1737017 w 7467600"/>
              <a:gd name="connsiteY106" fmla="*/ 5452183 h 6858000"/>
              <a:gd name="connsiteX107" fmla="*/ 1824397 w 7467600"/>
              <a:gd name="connsiteY107" fmla="*/ 5447757 h 6858000"/>
              <a:gd name="connsiteX108" fmla="*/ 2070059 w 7467600"/>
              <a:gd name="connsiteY108" fmla="*/ 5441660 h 6858000"/>
              <a:gd name="connsiteX109" fmla="*/ 1456157 w 7467600"/>
              <a:gd name="connsiteY109" fmla="*/ 5371404 h 6858000"/>
              <a:gd name="connsiteX110" fmla="*/ 4988186 w 7467600"/>
              <a:gd name="connsiteY110" fmla="*/ 5216467 h 6858000"/>
              <a:gd name="connsiteX111" fmla="*/ 4777334 w 7467600"/>
              <a:gd name="connsiteY111" fmla="*/ 5406072 h 6858000"/>
              <a:gd name="connsiteX112" fmla="*/ 4718341 w 7467600"/>
              <a:gd name="connsiteY112" fmla="*/ 5468043 h 6858000"/>
              <a:gd name="connsiteX113" fmla="*/ 4604655 w 7467600"/>
              <a:gd name="connsiteY113" fmla="*/ 5583434 h 6858000"/>
              <a:gd name="connsiteX114" fmla="*/ 4565074 w 7467600"/>
              <a:gd name="connsiteY114" fmla="*/ 5618550 h 6858000"/>
              <a:gd name="connsiteX115" fmla="*/ 4988186 w 7467600"/>
              <a:gd name="connsiteY115" fmla="*/ 5216467 h 6858000"/>
              <a:gd name="connsiteX116" fmla="*/ 4978032 w 7467600"/>
              <a:gd name="connsiteY116" fmla="*/ 5183809 h 6858000"/>
              <a:gd name="connsiteX117" fmla="*/ 4463413 w 7467600"/>
              <a:gd name="connsiteY117" fmla="*/ 5615162 h 6858000"/>
              <a:gd name="connsiteX118" fmla="*/ 4358134 w 7467600"/>
              <a:gd name="connsiteY118" fmla="*/ 5742791 h 6858000"/>
              <a:gd name="connsiteX119" fmla="*/ 4376219 w 7467600"/>
              <a:gd name="connsiteY119" fmla="*/ 5729027 h 6858000"/>
              <a:gd name="connsiteX120" fmla="*/ 4582340 w 7467600"/>
              <a:gd name="connsiteY120" fmla="*/ 5561037 h 6858000"/>
              <a:gd name="connsiteX121" fmla="*/ 4694684 w 7467600"/>
              <a:gd name="connsiteY121" fmla="*/ 5447098 h 6858000"/>
              <a:gd name="connsiteX122" fmla="*/ 4754123 w 7467600"/>
              <a:gd name="connsiteY122" fmla="*/ 5384643 h 6858000"/>
              <a:gd name="connsiteX123" fmla="*/ 4978032 w 7467600"/>
              <a:gd name="connsiteY123" fmla="*/ 5183809 h 6858000"/>
              <a:gd name="connsiteX124" fmla="*/ 1903353 w 7467600"/>
              <a:gd name="connsiteY124" fmla="*/ 5044827 h 6858000"/>
              <a:gd name="connsiteX125" fmla="*/ 1936931 w 7467600"/>
              <a:gd name="connsiteY125" fmla="*/ 5093954 h 6858000"/>
              <a:gd name="connsiteX126" fmla="*/ 2195868 w 7467600"/>
              <a:gd name="connsiteY126" fmla="*/ 5396574 h 6858000"/>
              <a:gd name="connsiteX127" fmla="*/ 2088852 w 7467600"/>
              <a:gd name="connsiteY127" fmla="*/ 5166123 h 6858000"/>
              <a:gd name="connsiteX128" fmla="*/ 1958241 w 7467600"/>
              <a:gd name="connsiteY128" fmla="*/ 5067955 h 6858000"/>
              <a:gd name="connsiteX129" fmla="*/ 1903353 w 7467600"/>
              <a:gd name="connsiteY129" fmla="*/ 5044827 h 6858000"/>
              <a:gd name="connsiteX130" fmla="*/ 1979378 w 7467600"/>
              <a:gd name="connsiteY130" fmla="*/ 4769504 h 6858000"/>
              <a:gd name="connsiteX131" fmla="*/ 2882120 w 7467600"/>
              <a:gd name="connsiteY131" fmla="*/ 5064547 h 6858000"/>
              <a:gd name="connsiteX132" fmla="*/ 2793103 w 7467600"/>
              <a:gd name="connsiteY132" fmla="*/ 5039699 h 6858000"/>
              <a:gd name="connsiteX133" fmla="*/ 2770041 w 7467600"/>
              <a:gd name="connsiteY133" fmla="*/ 5033634 h 6858000"/>
              <a:gd name="connsiteX134" fmla="*/ 1979378 w 7467600"/>
              <a:gd name="connsiteY134" fmla="*/ 4769504 h 6858000"/>
              <a:gd name="connsiteX135" fmla="*/ 1927410 w 7467600"/>
              <a:gd name="connsiteY135" fmla="*/ 4716164 h 6858000"/>
              <a:gd name="connsiteX136" fmla="*/ 1959587 w 7467600"/>
              <a:gd name="connsiteY136" fmla="*/ 4728849 h 6858000"/>
              <a:gd name="connsiteX137" fmla="*/ 2777707 w 7467600"/>
              <a:gd name="connsiteY137" fmla="*/ 5003991 h 6858000"/>
              <a:gd name="connsiteX138" fmla="*/ 2800768 w 7467600"/>
              <a:gd name="connsiteY138" fmla="*/ 5010056 h 6858000"/>
              <a:gd name="connsiteX139" fmla="*/ 2879408 w 7467600"/>
              <a:gd name="connsiteY139" fmla="*/ 5031590 h 6858000"/>
              <a:gd name="connsiteX140" fmla="*/ 2862295 w 7467600"/>
              <a:gd name="connsiteY140" fmla="*/ 5022958 h 6858000"/>
              <a:gd name="connsiteX141" fmla="*/ 2813343 w 7467600"/>
              <a:gd name="connsiteY141" fmla="*/ 4998369 h 6858000"/>
              <a:gd name="connsiteX142" fmla="*/ 2646245 w 7467600"/>
              <a:gd name="connsiteY142" fmla="*/ 4930999 h 6858000"/>
              <a:gd name="connsiteX143" fmla="*/ 1999243 w 7467600"/>
              <a:gd name="connsiteY143" fmla="*/ 4730524 h 6858000"/>
              <a:gd name="connsiteX144" fmla="*/ 1979527 w 7467600"/>
              <a:gd name="connsiteY144" fmla="*/ 4726651 h 6858000"/>
              <a:gd name="connsiteX145" fmla="*/ 1927410 w 7467600"/>
              <a:gd name="connsiteY145" fmla="*/ 4716164 h 6858000"/>
              <a:gd name="connsiteX146" fmla="*/ 1997014 w 7467600"/>
              <a:gd name="connsiteY146" fmla="*/ 4698007 h 6858000"/>
              <a:gd name="connsiteX147" fmla="*/ 2005458 w 7467600"/>
              <a:gd name="connsiteY147" fmla="*/ 4699540 h 6858000"/>
              <a:gd name="connsiteX148" fmla="*/ 2657186 w 7467600"/>
              <a:gd name="connsiteY148" fmla="*/ 4901687 h 6858000"/>
              <a:gd name="connsiteX149" fmla="*/ 2826662 w 7467600"/>
              <a:gd name="connsiteY149" fmla="*/ 4970362 h 6858000"/>
              <a:gd name="connsiteX150" fmla="*/ 2876100 w 7467600"/>
              <a:gd name="connsiteY150" fmla="*/ 4995397 h 6858000"/>
              <a:gd name="connsiteX151" fmla="*/ 3042600 w 7467600"/>
              <a:gd name="connsiteY151" fmla="*/ 5059532 h 6858000"/>
              <a:gd name="connsiteX152" fmla="*/ 1997014 w 7467600"/>
              <a:gd name="connsiteY152" fmla="*/ 4698007 h 6858000"/>
              <a:gd name="connsiteX153" fmla="*/ 2305292 w 7467600"/>
              <a:gd name="connsiteY153" fmla="*/ 4219492 h 6858000"/>
              <a:gd name="connsiteX154" fmla="*/ 3360922 w 7467600"/>
              <a:gd name="connsiteY154" fmla="*/ 4529373 h 6858000"/>
              <a:gd name="connsiteX155" fmla="*/ 3492420 w 7467600"/>
              <a:gd name="connsiteY155" fmla="*/ 4510145 h 6858000"/>
              <a:gd name="connsiteX156" fmla="*/ 3364086 w 7467600"/>
              <a:gd name="connsiteY156" fmla="*/ 4480340 h 6858000"/>
              <a:gd name="connsiteX157" fmla="*/ 3225818 w 7467600"/>
              <a:gd name="connsiteY157" fmla="*/ 4411822 h 6858000"/>
              <a:gd name="connsiteX158" fmla="*/ 3129696 w 7467600"/>
              <a:gd name="connsiteY158" fmla="*/ 4360704 h 6858000"/>
              <a:gd name="connsiteX159" fmla="*/ 2814545 w 7467600"/>
              <a:gd name="connsiteY159" fmla="*/ 4282955 h 6858000"/>
              <a:gd name="connsiteX160" fmla="*/ 2305292 w 7467600"/>
              <a:gd name="connsiteY160" fmla="*/ 4219492 h 6858000"/>
              <a:gd name="connsiteX161" fmla="*/ 2626982 w 7467600"/>
              <a:gd name="connsiteY161" fmla="*/ 4206450 h 6858000"/>
              <a:gd name="connsiteX162" fmla="*/ 2490617 w 7467600"/>
              <a:gd name="connsiteY162" fmla="*/ 4206951 h 6858000"/>
              <a:gd name="connsiteX163" fmla="*/ 2819869 w 7467600"/>
              <a:gd name="connsiteY163" fmla="*/ 4252936 h 6858000"/>
              <a:gd name="connsiteX164" fmla="*/ 3143018 w 7467600"/>
              <a:gd name="connsiteY164" fmla="*/ 4332698 h 6858000"/>
              <a:gd name="connsiteX165" fmla="*/ 3241520 w 7467600"/>
              <a:gd name="connsiteY165" fmla="*/ 4385112 h 6858000"/>
              <a:gd name="connsiteX166" fmla="*/ 3374575 w 7467600"/>
              <a:gd name="connsiteY166" fmla="*/ 4451517 h 6858000"/>
              <a:gd name="connsiteX167" fmla="*/ 3505221 w 7467600"/>
              <a:gd name="connsiteY167" fmla="*/ 4480757 h 6858000"/>
              <a:gd name="connsiteX168" fmla="*/ 2626982 w 7467600"/>
              <a:gd name="connsiteY168" fmla="*/ 4206450 h 6858000"/>
              <a:gd name="connsiteX169" fmla="*/ 1310106 w 7467600"/>
              <a:gd name="connsiteY169" fmla="*/ 3943217 h 6858000"/>
              <a:gd name="connsiteX170" fmla="*/ 854994 w 7467600"/>
              <a:gd name="connsiteY170" fmla="*/ 4399136 h 6858000"/>
              <a:gd name="connsiteX171" fmla="*/ 742462 w 7467600"/>
              <a:gd name="connsiteY171" fmla="*/ 4594648 h 6858000"/>
              <a:gd name="connsiteX172" fmla="*/ 820602 w 7467600"/>
              <a:gd name="connsiteY172" fmla="*/ 4485915 h 6858000"/>
              <a:gd name="connsiteX173" fmla="*/ 878295 w 7467600"/>
              <a:gd name="connsiteY173" fmla="*/ 4403594 h 6858000"/>
              <a:gd name="connsiteX174" fmla="*/ 1240607 w 7467600"/>
              <a:gd name="connsiteY174" fmla="*/ 4010401 h 6858000"/>
              <a:gd name="connsiteX175" fmla="*/ 1310106 w 7467600"/>
              <a:gd name="connsiteY175" fmla="*/ 3943217 h 6858000"/>
              <a:gd name="connsiteX176" fmla="*/ 1423113 w 7467600"/>
              <a:gd name="connsiteY176" fmla="*/ 3874565 h 6858000"/>
              <a:gd name="connsiteX177" fmla="*/ 1260565 w 7467600"/>
              <a:gd name="connsiteY177" fmla="*/ 4031982 h 6858000"/>
              <a:gd name="connsiteX178" fmla="*/ 901900 w 7467600"/>
              <a:gd name="connsiteY178" fmla="*/ 4421236 h 6858000"/>
              <a:gd name="connsiteX179" fmla="*/ 845044 w 7467600"/>
              <a:gd name="connsiteY179" fmla="*/ 4502436 h 6858000"/>
              <a:gd name="connsiteX180" fmla="*/ 685926 w 7467600"/>
              <a:gd name="connsiteY180" fmla="*/ 4703069 h 6858000"/>
              <a:gd name="connsiteX181" fmla="*/ 684248 w 7467600"/>
              <a:gd name="connsiteY181" fmla="*/ 4706721 h 6858000"/>
              <a:gd name="connsiteX182" fmla="*/ 1423113 w 7467600"/>
              <a:gd name="connsiteY182" fmla="*/ 3874565 h 6858000"/>
              <a:gd name="connsiteX183" fmla="*/ 3316479 w 7467600"/>
              <a:gd name="connsiteY183" fmla="*/ 3872136 h 6858000"/>
              <a:gd name="connsiteX184" fmla="*/ 3546806 w 7467600"/>
              <a:gd name="connsiteY184" fmla="*/ 4356139 h 6858000"/>
              <a:gd name="connsiteX185" fmla="*/ 3364433 w 7467600"/>
              <a:gd name="connsiteY185" fmla="*/ 3953121 h 6858000"/>
              <a:gd name="connsiteX186" fmla="*/ 3316479 w 7467600"/>
              <a:gd name="connsiteY186" fmla="*/ 3872136 h 6858000"/>
              <a:gd name="connsiteX187" fmla="*/ 3291335 w 7467600"/>
              <a:gd name="connsiteY187" fmla="*/ 3767420 h 6858000"/>
              <a:gd name="connsiteX188" fmla="*/ 3390805 w 7467600"/>
              <a:gd name="connsiteY188" fmla="*/ 3937163 h 6858000"/>
              <a:gd name="connsiteX189" fmla="*/ 3579062 w 7467600"/>
              <a:gd name="connsiteY189" fmla="*/ 4359040 h 6858000"/>
              <a:gd name="connsiteX190" fmla="*/ 3467355 w 7467600"/>
              <a:gd name="connsiteY190" fmla="*/ 3988130 h 6858000"/>
              <a:gd name="connsiteX191" fmla="*/ 3310753 w 7467600"/>
              <a:gd name="connsiteY191" fmla="*/ 3787140 h 6858000"/>
              <a:gd name="connsiteX192" fmla="*/ 3291335 w 7467600"/>
              <a:gd name="connsiteY192" fmla="*/ 3767420 h 6858000"/>
              <a:gd name="connsiteX193" fmla="*/ 1635889 w 7467600"/>
              <a:gd name="connsiteY193" fmla="*/ 3709494 h 6858000"/>
              <a:gd name="connsiteX194" fmla="*/ 1634800 w 7467600"/>
              <a:gd name="connsiteY194" fmla="*/ 3731111 h 6858000"/>
              <a:gd name="connsiteX195" fmla="*/ 1635889 w 7467600"/>
              <a:gd name="connsiteY195" fmla="*/ 3709494 h 6858000"/>
              <a:gd name="connsiteX196" fmla="*/ 1510397 w 7467600"/>
              <a:gd name="connsiteY196" fmla="*/ 3684705 h 6858000"/>
              <a:gd name="connsiteX197" fmla="*/ 1146550 w 7467600"/>
              <a:gd name="connsiteY197" fmla="*/ 3802012 h 6858000"/>
              <a:gd name="connsiteX198" fmla="*/ 698834 w 7467600"/>
              <a:gd name="connsiteY198" fmla="*/ 3952272 h 6858000"/>
              <a:gd name="connsiteX199" fmla="*/ 34256 w 7467600"/>
              <a:gd name="connsiteY199" fmla="*/ 4347603 h 6858000"/>
              <a:gd name="connsiteX200" fmla="*/ 527241 w 7467600"/>
              <a:gd name="connsiteY200" fmla="*/ 4065078 h 6858000"/>
              <a:gd name="connsiteX201" fmla="*/ 1510397 w 7467600"/>
              <a:gd name="connsiteY201" fmla="*/ 3684705 h 6858000"/>
              <a:gd name="connsiteX202" fmla="*/ 1313114 w 7467600"/>
              <a:gd name="connsiteY202" fmla="*/ 3655216 h 6858000"/>
              <a:gd name="connsiteX203" fmla="*/ 1109304 w 7467600"/>
              <a:gd name="connsiteY203" fmla="*/ 3669030 h 6858000"/>
              <a:gd name="connsiteX204" fmla="*/ 8129 w 7467600"/>
              <a:gd name="connsiteY204" fmla="*/ 4330519 h 6858000"/>
              <a:gd name="connsiteX205" fmla="*/ 687572 w 7467600"/>
              <a:gd name="connsiteY205" fmla="*/ 3925629 h 6858000"/>
              <a:gd name="connsiteX206" fmla="*/ 1138365 w 7467600"/>
              <a:gd name="connsiteY206" fmla="*/ 3774515 h 6858000"/>
              <a:gd name="connsiteX207" fmla="*/ 1505579 w 7467600"/>
              <a:gd name="connsiteY207" fmla="*/ 3655526 h 6858000"/>
              <a:gd name="connsiteX208" fmla="*/ 1313114 w 7467600"/>
              <a:gd name="connsiteY208" fmla="*/ 3655216 h 6858000"/>
              <a:gd name="connsiteX209" fmla="*/ 3655073 w 7467600"/>
              <a:gd name="connsiteY209" fmla="*/ 3650884 h 6858000"/>
              <a:gd name="connsiteX210" fmla="*/ 3989938 w 7467600"/>
              <a:gd name="connsiteY210" fmla="*/ 3991685 h 6858000"/>
              <a:gd name="connsiteX211" fmla="*/ 4393907 w 7467600"/>
              <a:gd name="connsiteY211" fmla="*/ 4261258 h 6858000"/>
              <a:gd name="connsiteX212" fmla="*/ 4648051 w 7467600"/>
              <a:gd name="connsiteY212" fmla="*/ 4374051 h 6858000"/>
              <a:gd name="connsiteX213" fmla="*/ 4383389 w 7467600"/>
              <a:gd name="connsiteY213" fmla="*/ 4184369 h 6858000"/>
              <a:gd name="connsiteX214" fmla="*/ 4165508 w 7467600"/>
              <a:gd name="connsiteY214" fmla="*/ 4035196 h 6858000"/>
              <a:gd name="connsiteX215" fmla="*/ 4068162 w 7467600"/>
              <a:gd name="connsiteY215" fmla="*/ 3953394 h 6858000"/>
              <a:gd name="connsiteX216" fmla="*/ 3981416 w 7467600"/>
              <a:gd name="connsiteY216" fmla="*/ 3880482 h 6858000"/>
              <a:gd name="connsiteX217" fmla="*/ 3800147 w 7467600"/>
              <a:gd name="connsiteY217" fmla="*/ 3749872 h 6858000"/>
              <a:gd name="connsiteX218" fmla="*/ 3655073 w 7467600"/>
              <a:gd name="connsiteY218" fmla="*/ 3650884 h 6858000"/>
              <a:gd name="connsiteX219" fmla="*/ 3670252 w 7467600"/>
              <a:gd name="connsiteY219" fmla="*/ 3622798 h 6858000"/>
              <a:gd name="connsiteX220" fmla="*/ 3817258 w 7467600"/>
              <a:gd name="connsiteY220" fmla="*/ 3723577 h 6858000"/>
              <a:gd name="connsiteX221" fmla="*/ 4000461 w 7467600"/>
              <a:gd name="connsiteY221" fmla="*/ 3855966 h 6858000"/>
              <a:gd name="connsiteX222" fmla="*/ 4088180 w 7467600"/>
              <a:gd name="connsiteY222" fmla="*/ 3929774 h 6858000"/>
              <a:gd name="connsiteX223" fmla="*/ 4184555 w 7467600"/>
              <a:gd name="connsiteY223" fmla="*/ 4010683 h 6858000"/>
              <a:gd name="connsiteX224" fmla="*/ 4399563 w 7467600"/>
              <a:gd name="connsiteY224" fmla="*/ 4158106 h 6858000"/>
              <a:gd name="connsiteX225" fmla="*/ 4684469 w 7467600"/>
              <a:gd name="connsiteY225" fmla="*/ 4364680 h 6858000"/>
              <a:gd name="connsiteX226" fmla="*/ 4690271 w 7467600"/>
              <a:gd name="connsiteY226" fmla="*/ 4370034 h 6858000"/>
              <a:gd name="connsiteX227" fmla="*/ 4136093 w 7467600"/>
              <a:gd name="connsiteY227" fmla="*/ 3858466 h 6858000"/>
              <a:gd name="connsiteX228" fmla="*/ 3670252 w 7467600"/>
              <a:gd name="connsiteY228" fmla="*/ 3622798 h 6858000"/>
              <a:gd name="connsiteX229" fmla="*/ 4440129 w 7467600"/>
              <a:gd name="connsiteY229" fmla="*/ 3448571 h 6858000"/>
              <a:gd name="connsiteX230" fmla="*/ 4856525 w 7467600"/>
              <a:gd name="connsiteY230" fmla="*/ 3915351 h 6858000"/>
              <a:gd name="connsiteX231" fmla="*/ 5059055 w 7467600"/>
              <a:gd name="connsiteY231" fmla="*/ 4108918 h 6858000"/>
              <a:gd name="connsiteX232" fmla="*/ 5290070 w 7467600"/>
              <a:gd name="connsiteY232" fmla="*/ 4263619 h 6858000"/>
              <a:gd name="connsiteX233" fmla="*/ 4834991 w 7467600"/>
              <a:gd name="connsiteY233" fmla="*/ 3830985 h 6858000"/>
              <a:gd name="connsiteX234" fmla="*/ 4440129 w 7467600"/>
              <a:gd name="connsiteY234" fmla="*/ 3448571 h 6858000"/>
              <a:gd name="connsiteX235" fmla="*/ 4441737 w 7467600"/>
              <a:gd name="connsiteY235" fmla="*/ 3399734 h 6858000"/>
              <a:gd name="connsiteX236" fmla="*/ 4431236 w 7467600"/>
              <a:gd name="connsiteY236" fmla="*/ 3400954 h 6858000"/>
              <a:gd name="connsiteX237" fmla="*/ 4557150 w 7467600"/>
              <a:gd name="connsiteY237" fmla="*/ 3510023 h 6858000"/>
              <a:gd name="connsiteX238" fmla="*/ 4856936 w 7467600"/>
              <a:gd name="connsiteY238" fmla="*/ 3809146 h 6858000"/>
              <a:gd name="connsiteX239" fmla="*/ 5111996 w 7467600"/>
              <a:gd name="connsiteY239" fmla="*/ 4065759 h 6858000"/>
              <a:gd name="connsiteX240" fmla="*/ 5388878 w 7467600"/>
              <a:gd name="connsiteY240" fmla="*/ 4300185 h 6858000"/>
              <a:gd name="connsiteX241" fmla="*/ 5425556 w 7467600"/>
              <a:gd name="connsiteY241" fmla="*/ 4308967 h 6858000"/>
              <a:gd name="connsiteX242" fmla="*/ 4943646 w 7467600"/>
              <a:gd name="connsiteY242" fmla="*/ 3822916 h 6858000"/>
              <a:gd name="connsiteX243" fmla="*/ 4594837 w 7467600"/>
              <a:gd name="connsiteY243" fmla="*/ 3532274 h 6858000"/>
              <a:gd name="connsiteX244" fmla="*/ 4441737 w 7467600"/>
              <a:gd name="connsiteY244" fmla="*/ 3399734 h 6858000"/>
              <a:gd name="connsiteX245" fmla="*/ 5425834 w 7467600"/>
              <a:gd name="connsiteY245" fmla="*/ 3162785 h 6858000"/>
              <a:gd name="connsiteX246" fmla="*/ 5401644 w 7467600"/>
              <a:gd name="connsiteY246" fmla="*/ 3617847 h 6858000"/>
              <a:gd name="connsiteX247" fmla="*/ 5467256 w 7467600"/>
              <a:gd name="connsiteY247" fmla="*/ 4175494 h 6858000"/>
              <a:gd name="connsiteX248" fmla="*/ 5448069 w 7467600"/>
              <a:gd name="connsiteY248" fmla="*/ 3567554 h 6858000"/>
              <a:gd name="connsiteX249" fmla="*/ 5425834 w 7467600"/>
              <a:gd name="connsiteY249" fmla="*/ 3162785 h 6858000"/>
              <a:gd name="connsiteX250" fmla="*/ 1318687 w 7467600"/>
              <a:gd name="connsiteY250" fmla="*/ 3113840 h 6858000"/>
              <a:gd name="connsiteX251" fmla="*/ 1066793 w 7467600"/>
              <a:gd name="connsiteY251" fmla="*/ 3212171 h 6858000"/>
              <a:gd name="connsiteX252" fmla="*/ 993319 w 7467600"/>
              <a:gd name="connsiteY252" fmla="*/ 3247648 h 6858000"/>
              <a:gd name="connsiteX253" fmla="*/ 853081 w 7467600"/>
              <a:gd name="connsiteY253" fmla="*/ 3312410 h 6858000"/>
              <a:gd name="connsiteX254" fmla="*/ 805957 w 7467600"/>
              <a:gd name="connsiteY254" fmla="*/ 3330443 h 6858000"/>
              <a:gd name="connsiteX255" fmla="*/ 1318687 w 7467600"/>
              <a:gd name="connsiteY255" fmla="*/ 3113840 h 6858000"/>
              <a:gd name="connsiteX256" fmla="*/ 5453702 w 7467600"/>
              <a:gd name="connsiteY256" fmla="*/ 3090882 h 6858000"/>
              <a:gd name="connsiteX257" fmla="*/ 5480135 w 7467600"/>
              <a:gd name="connsiteY257" fmla="*/ 3565802 h 6858000"/>
              <a:gd name="connsiteX258" fmla="*/ 5499023 w 7467600"/>
              <a:gd name="connsiteY258" fmla="*/ 4166310 h 6858000"/>
              <a:gd name="connsiteX259" fmla="*/ 5547022 w 7467600"/>
              <a:gd name="connsiteY259" fmla="*/ 3607838 h 6858000"/>
              <a:gd name="connsiteX260" fmla="*/ 5515964 w 7467600"/>
              <a:gd name="connsiteY260" fmla="*/ 3378541 h 6858000"/>
              <a:gd name="connsiteX261" fmla="*/ 5453702 w 7467600"/>
              <a:gd name="connsiteY261" fmla="*/ 3090882 h 6858000"/>
              <a:gd name="connsiteX262" fmla="*/ 1238695 w 7467600"/>
              <a:gd name="connsiteY262" fmla="*/ 3076820 h 6858000"/>
              <a:gd name="connsiteX263" fmla="*/ 716371 w 7467600"/>
              <a:gd name="connsiteY263" fmla="*/ 3293249 h 6858000"/>
              <a:gd name="connsiteX264" fmla="*/ 579522 w 7467600"/>
              <a:gd name="connsiteY264" fmla="*/ 3371759 h 6858000"/>
              <a:gd name="connsiteX265" fmla="*/ 600288 w 7467600"/>
              <a:gd name="connsiteY265" fmla="*/ 3365555 h 6858000"/>
              <a:gd name="connsiteX266" fmla="*/ 840692 w 7467600"/>
              <a:gd name="connsiteY266" fmla="*/ 3284921 h 6858000"/>
              <a:gd name="connsiteX267" fmla="*/ 979248 w 7467600"/>
              <a:gd name="connsiteY267" fmla="*/ 3221003 h 6858000"/>
              <a:gd name="connsiteX268" fmla="*/ 1053282 w 7467600"/>
              <a:gd name="connsiteY268" fmla="*/ 3185247 h 6858000"/>
              <a:gd name="connsiteX269" fmla="*/ 1320603 w 7467600"/>
              <a:gd name="connsiteY269" fmla="*/ 3081281 h 6858000"/>
              <a:gd name="connsiteX270" fmla="*/ 1238695 w 7467600"/>
              <a:gd name="connsiteY270" fmla="*/ 3076820 h 6858000"/>
              <a:gd name="connsiteX271" fmla="*/ 5425627 w 7467600"/>
              <a:gd name="connsiteY271" fmla="*/ 2954192 h 6858000"/>
              <a:gd name="connsiteX272" fmla="*/ 5470770 w 7467600"/>
              <a:gd name="connsiteY272" fmla="*/ 3005435 h 6858000"/>
              <a:gd name="connsiteX273" fmla="*/ 5519779 w 7467600"/>
              <a:gd name="connsiteY273" fmla="*/ 4359223 h 6858000"/>
              <a:gd name="connsiteX274" fmla="*/ 5520293 w 7467600"/>
              <a:gd name="connsiteY274" fmla="*/ 4360602 h 6858000"/>
              <a:gd name="connsiteX275" fmla="*/ 5767221 w 7467600"/>
              <a:gd name="connsiteY275" fmla="*/ 4665564 h 6858000"/>
              <a:gd name="connsiteX276" fmla="*/ 6937169 w 7467600"/>
              <a:gd name="connsiteY276" fmla="*/ 4815941 h 6858000"/>
              <a:gd name="connsiteX277" fmla="*/ 6953922 w 7467600"/>
              <a:gd name="connsiteY277" fmla="*/ 4890068 h 6858000"/>
              <a:gd name="connsiteX278" fmla="*/ 6071359 w 7467600"/>
              <a:gd name="connsiteY278" fmla="*/ 4770770 h 6858000"/>
              <a:gd name="connsiteX279" fmla="*/ 6038839 w 7467600"/>
              <a:gd name="connsiteY279" fmla="*/ 4764474 h 6858000"/>
              <a:gd name="connsiteX280" fmla="*/ 6038706 w 7467600"/>
              <a:gd name="connsiteY280" fmla="*/ 4763847 h 6858000"/>
              <a:gd name="connsiteX281" fmla="*/ 6037784 w 7467600"/>
              <a:gd name="connsiteY281" fmla="*/ 4764270 h 6858000"/>
              <a:gd name="connsiteX282" fmla="*/ 6038839 w 7467600"/>
              <a:gd name="connsiteY282" fmla="*/ 4764474 h 6858000"/>
              <a:gd name="connsiteX283" fmla="*/ 6040338 w 7467600"/>
              <a:gd name="connsiteY283" fmla="*/ 4771418 h 6858000"/>
              <a:gd name="connsiteX284" fmla="*/ 6024488 w 7467600"/>
              <a:gd name="connsiteY284" fmla="*/ 4809903 h 6858000"/>
              <a:gd name="connsiteX285" fmla="*/ 5599771 w 7467600"/>
              <a:gd name="connsiteY285" fmla="*/ 5509652 h 6858000"/>
              <a:gd name="connsiteX286" fmla="*/ 5548843 w 7467600"/>
              <a:gd name="connsiteY286" fmla="*/ 5563845 h 6858000"/>
              <a:gd name="connsiteX287" fmla="*/ 5940952 w 7467600"/>
              <a:gd name="connsiteY287" fmla="*/ 6250028 h 6858000"/>
              <a:gd name="connsiteX288" fmla="*/ 6043441 w 7467600"/>
              <a:gd name="connsiteY288" fmla="*/ 6665847 h 6858000"/>
              <a:gd name="connsiteX289" fmla="*/ 6093432 w 7467600"/>
              <a:gd name="connsiteY289" fmla="*/ 6858000 h 6858000"/>
              <a:gd name="connsiteX290" fmla="*/ 6034344 w 7467600"/>
              <a:gd name="connsiteY290" fmla="*/ 6858000 h 6858000"/>
              <a:gd name="connsiteX291" fmla="*/ 6026679 w 7467600"/>
              <a:gd name="connsiteY291" fmla="*/ 6836959 h 6858000"/>
              <a:gd name="connsiteX292" fmla="*/ 5800441 w 7467600"/>
              <a:gd name="connsiteY292" fmla="*/ 6335286 h 6858000"/>
              <a:gd name="connsiteX293" fmla="*/ 5526562 w 7467600"/>
              <a:gd name="connsiteY293" fmla="*/ 5705388 h 6858000"/>
              <a:gd name="connsiteX294" fmla="*/ 5519640 w 7467600"/>
              <a:gd name="connsiteY294" fmla="*/ 5683774 h 6858000"/>
              <a:gd name="connsiteX295" fmla="*/ 5844559 w 7467600"/>
              <a:gd name="connsiteY295" fmla="*/ 6553349 h 6858000"/>
              <a:gd name="connsiteX296" fmla="*/ 5975994 w 7467600"/>
              <a:gd name="connsiteY296" fmla="*/ 6858000 h 6858000"/>
              <a:gd name="connsiteX297" fmla="*/ 5898547 w 7467600"/>
              <a:gd name="connsiteY297" fmla="*/ 6858000 h 6858000"/>
              <a:gd name="connsiteX298" fmla="*/ 5682041 w 7467600"/>
              <a:gd name="connsiteY298" fmla="*/ 6355860 h 6858000"/>
              <a:gd name="connsiteX299" fmla="*/ 5461758 w 7467600"/>
              <a:gd name="connsiteY299" fmla="*/ 5820220 h 6858000"/>
              <a:gd name="connsiteX300" fmla="*/ 5237282 w 7467600"/>
              <a:gd name="connsiteY300" fmla="*/ 6579086 h 6858000"/>
              <a:gd name="connsiteX301" fmla="*/ 5115009 w 7467600"/>
              <a:gd name="connsiteY301" fmla="*/ 6858000 h 6858000"/>
              <a:gd name="connsiteX302" fmla="*/ 5028074 w 7467600"/>
              <a:gd name="connsiteY302" fmla="*/ 6858000 h 6858000"/>
              <a:gd name="connsiteX303" fmla="*/ 5079508 w 7467600"/>
              <a:gd name="connsiteY303" fmla="*/ 6749074 h 6858000"/>
              <a:gd name="connsiteX304" fmla="*/ 5371846 w 7467600"/>
              <a:gd name="connsiteY304" fmla="*/ 5924413 h 6858000"/>
              <a:gd name="connsiteX305" fmla="*/ 5270512 w 7467600"/>
              <a:gd name="connsiteY305" fmla="*/ 6138975 h 6858000"/>
              <a:gd name="connsiteX306" fmla="*/ 5062409 w 7467600"/>
              <a:gd name="connsiteY306" fmla="*/ 6653544 h 6858000"/>
              <a:gd name="connsiteX307" fmla="*/ 5036628 w 7467600"/>
              <a:gd name="connsiteY307" fmla="*/ 6754247 h 6858000"/>
              <a:gd name="connsiteX308" fmla="*/ 5009112 w 7467600"/>
              <a:gd name="connsiteY308" fmla="*/ 6858000 h 6858000"/>
              <a:gd name="connsiteX309" fmla="*/ 4976679 w 7467600"/>
              <a:gd name="connsiteY309" fmla="*/ 6858000 h 6858000"/>
              <a:gd name="connsiteX310" fmla="*/ 5006537 w 7467600"/>
              <a:gd name="connsiteY310" fmla="*/ 6747068 h 6858000"/>
              <a:gd name="connsiteX311" fmla="*/ 5032723 w 7467600"/>
              <a:gd name="connsiteY311" fmla="*/ 6644957 h 6858000"/>
              <a:gd name="connsiteX312" fmla="*/ 5242949 w 7467600"/>
              <a:gd name="connsiteY312" fmla="*/ 6125175 h 6858000"/>
              <a:gd name="connsiteX313" fmla="*/ 5286321 w 7467600"/>
              <a:gd name="connsiteY313" fmla="*/ 6033555 h 6858000"/>
              <a:gd name="connsiteX314" fmla="*/ 5008210 w 7467600"/>
              <a:gd name="connsiteY314" fmla="*/ 6649194 h 6858000"/>
              <a:gd name="connsiteX315" fmla="*/ 4986321 w 7467600"/>
              <a:gd name="connsiteY315" fmla="*/ 6765687 h 6858000"/>
              <a:gd name="connsiteX316" fmla="*/ 4973474 w 7467600"/>
              <a:gd name="connsiteY316" fmla="*/ 6858000 h 6858000"/>
              <a:gd name="connsiteX317" fmla="*/ 4907178 w 7467600"/>
              <a:gd name="connsiteY317" fmla="*/ 6858000 h 6858000"/>
              <a:gd name="connsiteX318" fmla="*/ 4910810 w 7467600"/>
              <a:gd name="connsiteY318" fmla="*/ 6829660 h 6858000"/>
              <a:gd name="connsiteX319" fmla="*/ 4987461 w 7467600"/>
              <a:gd name="connsiteY319" fmla="*/ 6432994 h 6858000"/>
              <a:gd name="connsiteX320" fmla="*/ 5179262 w 7467600"/>
              <a:gd name="connsiteY320" fmla="*/ 6035044 h 6858000"/>
              <a:gd name="connsiteX321" fmla="*/ 4689678 w 7467600"/>
              <a:gd name="connsiteY321" fmla="*/ 6440241 h 6858000"/>
              <a:gd name="connsiteX322" fmla="*/ 4477543 w 7467600"/>
              <a:gd name="connsiteY322" fmla="*/ 6674836 h 6858000"/>
              <a:gd name="connsiteX323" fmla="*/ 4329957 w 7467600"/>
              <a:gd name="connsiteY323" fmla="*/ 6858000 h 6858000"/>
              <a:gd name="connsiteX324" fmla="*/ 4218595 w 7467600"/>
              <a:gd name="connsiteY324" fmla="*/ 6858000 h 6858000"/>
              <a:gd name="connsiteX325" fmla="*/ 4368888 w 7467600"/>
              <a:gd name="connsiteY325" fmla="*/ 6668412 h 6858000"/>
              <a:gd name="connsiteX326" fmla="*/ 4563091 w 7467600"/>
              <a:gd name="connsiteY326" fmla="*/ 6442508 h 6858000"/>
              <a:gd name="connsiteX327" fmla="*/ 5387324 w 7467600"/>
              <a:gd name="connsiteY327" fmla="*/ 5705830 h 6858000"/>
              <a:gd name="connsiteX328" fmla="*/ 5073620 w 7467600"/>
              <a:gd name="connsiteY328" fmla="*/ 5955437 h 6858000"/>
              <a:gd name="connsiteX329" fmla="*/ 4689789 w 7467600"/>
              <a:gd name="connsiteY329" fmla="*/ 6268382 h 6858000"/>
              <a:gd name="connsiteX330" fmla="*/ 4418722 w 7467600"/>
              <a:gd name="connsiteY330" fmla="*/ 6570886 h 6858000"/>
              <a:gd name="connsiteX331" fmla="*/ 4214944 w 7467600"/>
              <a:gd name="connsiteY331" fmla="*/ 6858000 h 6858000"/>
              <a:gd name="connsiteX332" fmla="*/ 4177898 w 7467600"/>
              <a:gd name="connsiteY332" fmla="*/ 6858000 h 6858000"/>
              <a:gd name="connsiteX333" fmla="*/ 4391597 w 7467600"/>
              <a:gd name="connsiteY333" fmla="*/ 6556370 h 6858000"/>
              <a:gd name="connsiteX334" fmla="*/ 4668889 w 7467600"/>
              <a:gd name="connsiteY334" fmla="*/ 6246399 h 6858000"/>
              <a:gd name="connsiteX335" fmla="*/ 5055427 w 7467600"/>
              <a:gd name="connsiteY335" fmla="*/ 5931476 h 6858000"/>
              <a:gd name="connsiteX336" fmla="*/ 5371814 w 7467600"/>
              <a:gd name="connsiteY336" fmla="*/ 5678975 h 6858000"/>
              <a:gd name="connsiteX337" fmla="*/ 4987918 w 7467600"/>
              <a:gd name="connsiteY337" fmla="*/ 5838701 h 6858000"/>
              <a:gd name="connsiteX338" fmla="*/ 4317146 w 7467600"/>
              <a:gd name="connsiteY338" fmla="*/ 6587716 h 6858000"/>
              <a:gd name="connsiteX339" fmla="*/ 4171627 w 7467600"/>
              <a:gd name="connsiteY339" fmla="*/ 6858000 h 6858000"/>
              <a:gd name="connsiteX340" fmla="*/ 4081585 w 7467600"/>
              <a:gd name="connsiteY340" fmla="*/ 6858000 h 6858000"/>
              <a:gd name="connsiteX341" fmla="*/ 4238603 w 7467600"/>
              <a:gd name="connsiteY341" fmla="*/ 6559341 h 6858000"/>
              <a:gd name="connsiteX342" fmla="*/ 4778333 w 7467600"/>
              <a:gd name="connsiteY342" fmla="*/ 5873626 h 6858000"/>
              <a:gd name="connsiteX343" fmla="*/ 5414185 w 7467600"/>
              <a:gd name="connsiteY343" fmla="*/ 5573882 h 6858000"/>
              <a:gd name="connsiteX344" fmla="*/ 5959648 w 7467600"/>
              <a:gd name="connsiteY344" fmla="*/ 4760797 h 6858000"/>
              <a:gd name="connsiteX345" fmla="*/ 5355019 w 7467600"/>
              <a:gd name="connsiteY345" fmla="*/ 4734672 h 6858000"/>
              <a:gd name="connsiteX346" fmla="*/ 5083565 w 7467600"/>
              <a:gd name="connsiteY346" fmla="*/ 5179121 h 6858000"/>
              <a:gd name="connsiteX347" fmla="*/ 4713577 w 7467600"/>
              <a:gd name="connsiteY347" fmla="*/ 5616803 h 6858000"/>
              <a:gd name="connsiteX348" fmla="*/ 3989559 w 7467600"/>
              <a:gd name="connsiteY348" fmla="*/ 6145945 h 6858000"/>
              <a:gd name="connsiteX349" fmla="*/ 3939824 w 7467600"/>
              <a:gd name="connsiteY349" fmla="*/ 6066900 h 6858000"/>
              <a:gd name="connsiteX350" fmla="*/ 4584537 w 7467600"/>
              <a:gd name="connsiteY350" fmla="*/ 5324826 h 6858000"/>
              <a:gd name="connsiteX351" fmla="*/ 5037105 w 7467600"/>
              <a:gd name="connsiteY351" fmla="*/ 5088765 h 6858000"/>
              <a:gd name="connsiteX352" fmla="*/ 5039930 w 7467600"/>
              <a:gd name="connsiteY352" fmla="*/ 5089585 h 6858000"/>
              <a:gd name="connsiteX353" fmla="*/ 5263764 w 7467600"/>
              <a:gd name="connsiteY353" fmla="*/ 4735525 h 6858000"/>
              <a:gd name="connsiteX354" fmla="*/ 4086300 w 7467600"/>
              <a:gd name="connsiteY354" fmla="*/ 4884599 h 6858000"/>
              <a:gd name="connsiteX355" fmla="*/ 4085485 w 7467600"/>
              <a:gd name="connsiteY355" fmla="*/ 4899070 h 6858000"/>
              <a:gd name="connsiteX356" fmla="*/ 3871915 w 7467600"/>
              <a:gd name="connsiteY356" fmla="*/ 5253645 h 6858000"/>
              <a:gd name="connsiteX357" fmla="*/ 3799374 w 7467600"/>
              <a:gd name="connsiteY357" fmla="*/ 5466127 h 6858000"/>
              <a:gd name="connsiteX358" fmla="*/ 3498850 w 7467600"/>
              <a:gd name="connsiteY358" fmla="*/ 6661888 h 6858000"/>
              <a:gd name="connsiteX359" fmla="*/ 3399216 w 7467600"/>
              <a:gd name="connsiteY359" fmla="*/ 6858000 h 6858000"/>
              <a:gd name="connsiteX360" fmla="*/ 3303688 w 7467600"/>
              <a:gd name="connsiteY360" fmla="*/ 6858000 h 6858000"/>
              <a:gd name="connsiteX361" fmla="*/ 3391774 w 7467600"/>
              <a:gd name="connsiteY361" fmla="*/ 6697181 h 6858000"/>
              <a:gd name="connsiteX362" fmla="*/ 3735540 w 7467600"/>
              <a:gd name="connsiteY362" fmla="*/ 5546923 h 6858000"/>
              <a:gd name="connsiteX363" fmla="*/ 3729438 w 7467600"/>
              <a:gd name="connsiteY363" fmla="*/ 5569058 h 6858000"/>
              <a:gd name="connsiteX364" fmla="*/ 3707782 w 7467600"/>
              <a:gd name="connsiteY364" fmla="*/ 5644908 h 6858000"/>
              <a:gd name="connsiteX365" fmla="*/ 3583827 w 7467600"/>
              <a:gd name="connsiteY365" fmla="*/ 6039215 h 6858000"/>
              <a:gd name="connsiteX366" fmla="*/ 3547861 w 7467600"/>
              <a:gd name="connsiteY366" fmla="*/ 6129609 h 6858000"/>
              <a:gd name="connsiteX367" fmla="*/ 3490905 w 7467600"/>
              <a:gd name="connsiteY367" fmla="*/ 6277660 h 6858000"/>
              <a:gd name="connsiteX368" fmla="*/ 3455859 w 7467600"/>
              <a:gd name="connsiteY368" fmla="*/ 6391301 h 6858000"/>
              <a:gd name="connsiteX369" fmla="*/ 3429112 w 7467600"/>
              <a:gd name="connsiteY369" fmla="*/ 6479469 h 6858000"/>
              <a:gd name="connsiteX370" fmla="*/ 3304862 w 7467600"/>
              <a:gd name="connsiteY370" fmla="*/ 6796476 h 6858000"/>
              <a:gd name="connsiteX371" fmla="*/ 3276071 w 7467600"/>
              <a:gd name="connsiteY371" fmla="*/ 6858000 h 6858000"/>
              <a:gd name="connsiteX372" fmla="*/ 3240805 w 7467600"/>
              <a:gd name="connsiteY372" fmla="*/ 6858000 h 6858000"/>
              <a:gd name="connsiteX373" fmla="*/ 3275917 w 7467600"/>
              <a:gd name="connsiteY373" fmla="*/ 6783192 h 6858000"/>
              <a:gd name="connsiteX374" fmla="*/ 3399358 w 7467600"/>
              <a:gd name="connsiteY374" fmla="*/ 6469011 h 6858000"/>
              <a:gd name="connsiteX375" fmla="*/ 3425650 w 7467600"/>
              <a:gd name="connsiteY375" fmla="*/ 6381333 h 6858000"/>
              <a:gd name="connsiteX376" fmla="*/ 3460661 w 7467600"/>
              <a:gd name="connsiteY376" fmla="*/ 6266763 h 6858000"/>
              <a:gd name="connsiteX377" fmla="*/ 3518021 w 7467600"/>
              <a:gd name="connsiteY377" fmla="*/ 6117298 h 6858000"/>
              <a:gd name="connsiteX378" fmla="*/ 3554035 w 7467600"/>
              <a:gd name="connsiteY378" fmla="*/ 6027832 h 6858000"/>
              <a:gd name="connsiteX379" fmla="*/ 3677174 w 7467600"/>
              <a:gd name="connsiteY379" fmla="*/ 5636351 h 6858000"/>
              <a:gd name="connsiteX380" fmla="*/ 3698819 w 7467600"/>
              <a:gd name="connsiteY380" fmla="*/ 5560503 h 6858000"/>
              <a:gd name="connsiteX381" fmla="*/ 3702094 w 7467600"/>
              <a:gd name="connsiteY381" fmla="*/ 5549194 h 6858000"/>
              <a:gd name="connsiteX382" fmla="*/ 3398355 w 7467600"/>
              <a:gd name="connsiteY382" fmla="*/ 6094603 h 6858000"/>
              <a:gd name="connsiteX383" fmla="*/ 3193941 w 7467600"/>
              <a:gd name="connsiteY383" fmla="*/ 6798775 h 6858000"/>
              <a:gd name="connsiteX384" fmla="*/ 3184140 w 7467600"/>
              <a:gd name="connsiteY384" fmla="*/ 6858000 h 6858000"/>
              <a:gd name="connsiteX385" fmla="*/ 3099978 w 7467600"/>
              <a:gd name="connsiteY385" fmla="*/ 6858000 h 6858000"/>
              <a:gd name="connsiteX386" fmla="*/ 3101556 w 7467600"/>
              <a:gd name="connsiteY386" fmla="*/ 6843337 h 6858000"/>
              <a:gd name="connsiteX387" fmla="*/ 3370162 w 7467600"/>
              <a:gd name="connsiteY387" fmla="*/ 5785550 h 6858000"/>
              <a:gd name="connsiteX388" fmla="*/ 3746477 w 7467600"/>
              <a:gd name="connsiteY388" fmla="*/ 5377889 h 6858000"/>
              <a:gd name="connsiteX389" fmla="*/ 3863399 w 7467600"/>
              <a:gd name="connsiteY389" fmla="*/ 5087257 h 6858000"/>
              <a:gd name="connsiteX390" fmla="*/ 3968712 w 7467600"/>
              <a:gd name="connsiteY390" fmla="*/ 4913989 h 6858000"/>
              <a:gd name="connsiteX391" fmla="*/ 2792390 w 7467600"/>
              <a:gd name="connsiteY391" fmla="*/ 5382974 h 6858000"/>
              <a:gd name="connsiteX392" fmla="*/ 2714982 w 7467600"/>
              <a:gd name="connsiteY392" fmla="*/ 5427051 h 6858000"/>
              <a:gd name="connsiteX393" fmla="*/ 2813361 w 7467600"/>
              <a:gd name="connsiteY393" fmla="*/ 6023912 h 6858000"/>
              <a:gd name="connsiteX394" fmla="*/ 2688430 w 7467600"/>
              <a:gd name="connsiteY394" fmla="*/ 6801564 h 6858000"/>
              <a:gd name="connsiteX395" fmla="*/ 2629626 w 7467600"/>
              <a:gd name="connsiteY395" fmla="*/ 6763394 h 6858000"/>
              <a:gd name="connsiteX396" fmla="*/ 2565328 w 7467600"/>
              <a:gd name="connsiteY396" fmla="*/ 5516399 h 6858000"/>
              <a:gd name="connsiteX397" fmla="*/ 1922999 w 7467600"/>
              <a:gd name="connsiteY397" fmla="*/ 5980343 h 6858000"/>
              <a:gd name="connsiteX398" fmla="*/ 1950261 w 7467600"/>
              <a:gd name="connsiteY398" fmla="*/ 6405858 h 6858000"/>
              <a:gd name="connsiteX399" fmla="*/ 2365554 w 7467600"/>
              <a:gd name="connsiteY399" fmla="*/ 6759107 h 6858000"/>
              <a:gd name="connsiteX400" fmla="*/ 2424142 w 7467600"/>
              <a:gd name="connsiteY400" fmla="*/ 6858000 h 6858000"/>
              <a:gd name="connsiteX401" fmla="*/ 2395994 w 7467600"/>
              <a:gd name="connsiteY401" fmla="*/ 6858000 h 6858000"/>
              <a:gd name="connsiteX402" fmla="*/ 2392863 w 7467600"/>
              <a:gd name="connsiteY402" fmla="*/ 6852964 h 6858000"/>
              <a:gd name="connsiteX403" fmla="*/ 2017589 w 7467600"/>
              <a:gd name="connsiteY403" fmla="*/ 6493982 h 6858000"/>
              <a:gd name="connsiteX404" fmla="*/ 2147336 w 7467600"/>
              <a:gd name="connsiteY404" fmla="*/ 6594052 h 6858000"/>
              <a:gd name="connsiteX405" fmla="*/ 2207047 w 7467600"/>
              <a:gd name="connsiteY405" fmla="*/ 6654540 h 6858000"/>
              <a:gd name="connsiteX406" fmla="*/ 2299106 w 7467600"/>
              <a:gd name="connsiteY406" fmla="*/ 6778931 h 6858000"/>
              <a:gd name="connsiteX407" fmla="*/ 2314430 w 7467600"/>
              <a:gd name="connsiteY407" fmla="*/ 6801144 h 6858000"/>
              <a:gd name="connsiteX408" fmla="*/ 2352406 w 7467600"/>
              <a:gd name="connsiteY408" fmla="*/ 6858000 h 6858000"/>
              <a:gd name="connsiteX409" fmla="*/ 2314492 w 7467600"/>
              <a:gd name="connsiteY409" fmla="*/ 6858000 h 6858000"/>
              <a:gd name="connsiteX410" fmla="*/ 2288095 w 7467600"/>
              <a:gd name="connsiteY410" fmla="*/ 6818030 h 6858000"/>
              <a:gd name="connsiteX411" fmla="*/ 2272768 w 7467600"/>
              <a:gd name="connsiteY411" fmla="*/ 6795822 h 6858000"/>
              <a:gd name="connsiteX412" fmla="*/ 2182715 w 7467600"/>
              <a:gd name="connsiteY412" fmla="*/ 6675071 h 6858000"/>
              <a:gd name="connsiteX413" fmla="*/ 2032061 w 7467600"/>
              <a:gd name="connsiteY413" fmla="*/ 6541380 h 6858000"/>
              <a:gd name="connsiteX414" fmla="*/ 2257220 w 7467600"/>
              <a:gd name="connsiteY414" fmla="*/ 6826257 h 6858000"/>
              <a:gd name="connsiteX415" fmla="*/ 2281324 w 7467600"/>
              <a:gd name="connsiteY415" fmla="*/ 6858000 h 6858000"/>
              <a:gd name="connsiteX416" fmla="*/ 2242860 w 7467600"/>
              <a:gd name="connsiteY416" fmla="*/ 6858000 h 6858000"/>
              <a:gd name="connsiteX417" fmla="*/ 2232818 w 7467600"/>
              <a:gd name="connsiteY417" fmla="*/ 6844926 h 6858000"/>
              <a:gd name="connsiteX418" fmla="*/ 1990172 w 7467600"/>
              <a:gd name="connsiteY418" fmla="*/ 6542121 h 6858000"/>
              <a:gd name="connsiteX419" fmla="*/ 2124090 w 7467600"/>
              <a:gd name="connsiteY419" fmla="*/ 6761017 h 6858000"/>
              <a:gd name="connsiteX420" fmla="*/ 2200380 w 7467600"/>
              <a:gd name="connsiteY420" fmla="*/ 6858000 h 6858000"/>
              <a:gd name="connsiteX421" fmla="*/ 2147507 w 7467600"/>
              <a:gd name="connsiteY421" fmla="*/ 6858000 h 6858000"/>
              <a:gd name="connsiteX422" fmla="*/ 2070668 w 7467600"/>
              <a:gd name="connsiteY422" fmla="*/ 6761520 h 6858000"/>
              <a:gd name="connsiteX423" fmla="*/ 1975142 w 7467600"/>
              <a:gd name="connsiteY423" fmla="*/ 6585570 h 6858000"/>
              <a:gd name="connsiteX424" fmla="*/ 2050035 w 7467600"/>
              <a:gd name="connsiteY424" fmla="*/ 6813345 h 6858000"/>
              <a:gd name="connsiteX425" fmla="*/ 2063025 w 7467600"/>
              <a:gd name="connsiteY425" fmla="*/ 6858000 h 6858000"/>
              <a:gd name="connsiteX426" fmla="*/ 2021675 w 7467600"/>
              <a:gd name="connsiteY426" fmla="*/ 6858000 h 6858000"/>
              <a:gd name="connsiteX427" fmla="*/ 2019308 w 7467600"/>
              <a:gd name="connsiteY427" fmla="*/ 6847118 h 6858000"/>
              <a:gd name="connsiteX428" fmla="*/ 1938835 w 7467600"/>
              <a:gd name="connsiteY428" fmla="*/ 6551160 h 6858000"/>
              <a:gd name="connsiteX429" fmla="*/ 1953230 w 7467600"/>
              <a:gd name="connsiteY429" fmla="*/ 6759699 h 6858000"/>
              <a:gd name="connsiteX430" fmla="*/ 1956763 w 7467600"/>
              <a:gd name="connsiteY430" fmla="*/ 6778191 h 6858000"/>
              <a:gd name="connsiteX431" fmla="*/ 1967925 w 7467600"/>
              <a:gd name="connsiteY431" fmla="*/ 6858000 h 6858000"/>
              <a:gd name="connsiteX432" fmla="*/ 1936622 w 7467600"/>
              <a:gd name="connsiteY432" fmla="*/ 6858000 h 6858000"/>
              <a:gd name="connsiteX433" fmla="*/ 1926261 w 7467600"/>
              <a:gd name="connsiteY433" fmla="*/ 6784064 h 6858000"/>
              <a:gd name="connsiteX434" fmla="*/ 1922724 w 7467600"/>
              <a:gd name="connsiteY434" fmla="*/ 6765577 h 6858000"/>
              <a:gd name="connsiteX435" fmla="*/ 1904650 w 7467600"/>
              <a:gd name="connsiteY435" fmla="*/ 6639616 h 6858000"/>
              <a:gd name="connsiteX436" fmla="*/ 1885273 w 7467600"/>
              <a:gd name="connsiteY436" fmla="*/ 6858000 h 6858000"/>
              <a:gd name="connsiteX437" fmla="*/ 1854363 w 7467600"/>
              <a:gd name="connsiteY437" fmla="*/ 6858000 h 6858000"/>
              <a:gd name="connsiteX438" fmla="*/ 1880391 w 7467600"/>
              <a:gd name="connsiteY438" fmla="*/ 6603796 h 6858000"/>
              <a:gd name="connsiteX439" fmla="*/ 1818273 w 7467600"/>
              <a:gd name="connsiteY439" fmla="*/ 6715729 h 6858000"/>
              <a:gd name="connsiteX440" fmla="*/ 1794691 w 7467600"/>
              <a:gd name="connsiteY440" fmla="*/ 6843239 h 6858000"/>
              <a:gd name="connsiteX441" fmla="*/ 1794914 w 7467600"/>
              <a:gd name="connsiteY441" fmla="*/ 6858000 h 6858000"/>
              <a:gd name="connsiteX442" fmla="*/ 1746128 w 7467600"/>
              <a:gd name="connsiteY442" fmla="*/ 6858000 h 6858000"/>
              <a:gd name="connsiteX443" fmla="*/ 1753934 w 7467600"/>
              <a:gd name="connsiteY443" fmla="*/ 6724796 h 6858000"/>
              <a:gd name="connsiteX444" fmla="*/ 1792053 w 7467600"/>
              <a:gd name="connsiteY444" fmla="*/ 6572396 h 6858000"/>
              <a:gd name="connsiteX445" fmla="*/ 1862248 w 7467600"/>
              <a:gd name="connsiteY445" fmla="*/ 6266397 h 6858000"/>
              <a:gd name="connsiteX446" fmla="*/ 1862250 w 7467600"/>
              <a:gd name="connsiteY446" fmla="*/ 6033531 h 6858000"/>
              <a:gd name="connsiteX447" fmla="*/ 1211999 w 7467600"/>
              <a:gd name="connsiteY447" fmla="*/ 6683610 h 6858000"/>
              <a:gd name="connsiteX448" fmla="*/ 1213266 w 7467600"/>
              <a:gd name="connsiteY448" fmla="*/ 6691947 h 6858000"/>
              <a:gd name="connsiteX449" fmla="*/ 1203370 w 7467600"/>
              <a:gd name="connsiteY449" fmla="*/ 6850676 h 6858000"/>
              <a:gd name="connsiteX450" fmla="*/ 1203671 w 7467600"/>
              <a:gd name="connsiteY450" fmla="*/ 6858000 h 6858000"/>
              <a:gd name="connsiteX451" fmla="*/ 1143180 w 7467600"/>
              <a:gd name="connsiteY451" fmla="*/ 6858000 h 6858000"/>
              <a:gd name="connsiteX452" fmla="*/ 1142176 w 7467600"/>
              <a:gd name="connsiteY452" fmla="*/ 6766045 h 6858000"/>
              <a:gd name="connsiteX453" fmla="*/ 1067484 w 7467600"/>
              <a:gd name="connsiteY453" fmla="*/ 6858000 h 6858000"/>
              <a:gd name="connsiteX454" fmla="*/ 953928 w 7467600"/>
              <a:gd name="connsiteY454" fmla="*/ 6858000 h 6858000"/>
              <a:gd name="connsiteX455" fmla="*/ 959715 w 7467600"/>
              <a:gd name="connsiteY455" fmla="*/ 6850185 h 6858000"/>
              <a:gd name="connsiteX456" fmla="*/ 1483788 w 7467600"/>
              <a:gd name="connsiteY456" fmla="*/ 6259174 h 6858000"/>
              <a:gd name="connsiteX457" fmla="*/ 1100671 w 7467600"/>
              <a:gd name="connsiteY457" fmla="*/ 6252137 h 6858000"/>
              <a:gd name="connsiteX458" fmla="*/ 1090144 w 7467600"/>
              <a:gd name="connsiteY458" fmla="*/ 6256748 h 6858000"/>
              <a:gd name="connsiteX459" fmla="*/ 1095872 w 7467600"/>
              <a:gd name="connsiteY459" fmla="*/ 6271892 h 6858000"/>
              <a:gd name="connsiteX460" fmla="*/ 262785 w 7467600"/>
              <a:gd name="connsiteY460" fmla="*/ 6845450 h 6858000"/>
              <a:gd name="connsiteX461" fmla="*/ 209968 w 7467600"/>
              <a:gd name="connsiteY461" fmla="*/ 6770713 h 6858000"/>
              <a:gd name="connsiteX462" fmla="*/ 873460 w 7467600"/>
              <a:gd name="connsiteY462" fmla="*/ 6253768 h 6858000"/>
              <a:gd name="connsiteX463" fmla="*/ 192686 w 7467600"/>
              <a:gd name="connsiteY463" fmla="*/ 5849257 h 6858000"/>
              <a:gd name="connsiteX464" fmla="*/ 4696 w 7467600"/>
              <a:gd name="connsiteY464" fmla="*/ 5697668 h 6858000"/>
              <a:gd name="connsiteX465" fmla="*/ 0 w 7467600"/>
              <a:gd name="connsiteY465" fmla="*/ 5689984 h 6858000"/>
              <a:gd name="connsiteX466" fmla="*/ 0 w 7467600"/>
              <a:gd name="connsiteY466" fmla="*/ 5513472 h 6858000"/>
              <a:gd name="connsiteX467" fmla="*/ 174101 w 7467600"/>
              <a:gd name="connsiteY467" fmla="*/ 5620277 h 6858000"/>
              <a:gd name="connsiteX468" fmla="*/ 891800 w 7467600"/>
              <a:gd name="connsiteY468" fmla="*/ 6036935 h 6858000"/>
              <a:gd name="connsiteX469" fmla="*/ 1072219 w 7467600"/>
              <a:gd name="connsiteY469" fmla="*/ 6169443 h 6858000"/>
              <a:gd name="connsiteX470" fmla="*/ 1074117 w 7467600"/>
              <a:gd name="connsiteY470" fmla="*/ 6170301 h 6858000"/>
              <a:gd name="connsiteX471" fmla="*/ 1083114 w 7467600"/>
              <a:gd name="connsiteY471" fmla="*/ 6174131 h 6858000"/>
              <a:gd name="connsiteX472" fmla="*/ 1543010 w 7467600"/>
              <a:gd name="connsiteY472" fmla="*/ 6191140 h 6858000"/>
              <a:gd name="connsiteX473" fmla="*/ 1551080 w 7467600"/>
              <a:gd name="connsiteY473" fmla="*/ 6195006 h 6858000"/>
              <a:gd name="connsiteX474" fmla="*/ 2345443 w 7467600"/>
              <a:gd name="connsiteY474" fmla="*/ 5549882 h 6858000"/>
              <a:gd name="connsiteX475" fmla="*/ 1721499 w 7467600"/>
              <a:gd name="connsiteY475" fmla="*/ 5599969 h 6858000"/>
              <a:gd name="connsiteX476" fmla="*/ 767716 w 7467600"/>
              <a:gd name="connsiteY476" fmla="*/ 5472768 h 6858000"/>
              <a:gd name="connsiteX477" fmla="*/ 722147 w 7467600"/>
              <a:gd name="connsiteY477" fmla="*/ 5393091 h 6858000"/>
              <a:gd name="connsiteX478" fmla="*/ 1485552 w 7467600"/>
              <a:gd name="connsiteY478" fmla="*/ 5313202 h 6858000"/>
              <a:gd name="connsiteX479" fmla="*/ 2143004 w 7467600"/>
              <a:gd name="connsiteY479" fmla="*/ 5402420 h 6858000"/>
              <a:gd name="connsiteX480" fmla="*/ 1933391 w 7467600"/>
              <a:gd name="connsiteY480" fmla="*/ 5156971 h 6858000"/>
              <a:gd name="connsiteX481" fmla="*/ 1827118 w 7467600"/>
              <a:gd name="connsiteY481" fmla="*/ 4968410 h 6858000"/>
              <a:gd name="connsiteX482" fmla="*/ 1837349 w 7467600"/>
              <a:gd name="connsiteY482" fmla="*/ 4956357 h 6858000"/>
              <a:gd name="connsiteX483" fmla="*/ 2162835 w 7467600"/>
              <a:gd name="connsiteY483" fmla="*/ 5187853 h 6858000"/>
              <a:gd name="connsiteX484" fmla="*/ 2257167 w 7467600"/>
              <a:gd name="connsiteY484" fmla="*/ 5462123 h 6858000"/>
              <a:gd name="connsiteX485" fmla="*/ 2261598 w 7467600"/>
              <a:gd name="connsiteY485" fmla="*/ 5467998 h 6858000"/>
              <a:gd name="connsiteX486" fmla="*/ 2437177 w 7467600"/>
              <a:gd name="connsiteY486" fmla="*/ 5479608 h 6858000"/>
              <a:gd name="connsiteX487" fmla="*/ 2445247 w 7467600"/>
              <a:gd name="connsiteY487" fmla="*/ 5483476 h 6858000"/>
              <a:gd name="connsiteX488" fmla="*/ 2743626 w 7467600"/>
              <a:gd name="connsiteY488" fmla="*/ 5304819 h 6858000"/>
              <a:gd name="connsiteX489" fmla="*/ 3048102 w 7467600"/>
              <a:gd name="connsiteY489" fmla="*/ 5150595 h 6858000"/>
              <a:gd name="connsiteX490" fmla="*/ 1799414 w 7467600"/>
              <a:gd name="connsiteY490" fmla="*/ 4694732 h 6858000"/>
              <a:gd name="connsiteX491" fmla="*/ 1771735 w 7467600"/>
              <a:gd name="connsiteY491" fmla="*/ 4619929 h 6858000"/>
              <a:gd name="connsiteX492" fmla="*/ 3104273 w 7467600"/>
              <a:gd name="connsiteY492" fmla="*/ 5076159 h 6858000"/>
              <a:gd name="connsiteX493" fmla="*/ 3113245 w 7467600"/>
              <a:gd name="connsiteY493" fmla="*/ 5090705 h 6858000"/>
              <a:gd name="connsiteX494" fmla="*/ 3126294 w 7467600"/>
              <a:gd name="connsiteY494" fmla="*/ 5114400 h 6858000"/>
              <a:gd name="connsiteX495" fmla="*/ 3937433 w 7467600"/>
              <a:gd name="connsiteY495" fmla="*/ 4830473 h 6858000"/>
              <a:gd name="connsiteX496" fmla="*/ 3590475 w 7467600"/>
              <a:gd name="connsiteY496" fmla="*/ 4597974 h 6858000"/>
              <a:gd name="connsiteX497" fmla="*/ 3100264 w 7467600"/>
              <a:gd name="connsiteY497" fmla="*/ 4579845 h 6858000"/>
              <a:gd name="connsiteX498" fmla="*/ 2183576 w 7467600"/>
              <a:gd name="connsiteY498" fmla="*/ 4227150 h 6858000"/>
              <a:gd name="connsiteX499" fmla="*/ 2151029 w 7467600"/>
              <a:gd name="connsiteY499" fmla="*/ 4146947 h 6858000"/>
              <a:gd name="connsiteX500" fmla="*/ 3563434 w 7467600"/>
              <a:gd name="connsiteY500" fmla="*/ 4469115 h 6858000"/>
              <a:gd name="connsiteX501" fmla="*/ 3177952 w 7467600"/>
              <a:gd name="connsiteY501" fmla="*/ 3657386 h 6858000"/>
              <a:gd name="connsiteX502" fmla="*/ 3189263 w 7467600"/>
              <a:gd name="connsiteY502" fmla="*/ 3625726 h 6858000"/>
              <a:gd name="connsiteX503" fmla="*/ 3560912 w 7467600"/>
              <a:gd name="connsiteY503" fmla="*/ 4079863 h 6858000"/>
              <a:gd name="connsiteX504" fmla="*/ 3626636 w 7467600"/>
              <a:gd name="connsiteY504" fmla="*/ 4512230 h 6858000"/>
              <a:gd name="connsiteX505" fmla="*/ 3653088 w 7467600"/>
              <a:gd name="connsiteY505" fmla="*/ 4521417 h 6858000"/>
              <a:gd name="connsiteX506" fmla="*/ 3988128 w 7467600"/>
              <a:gd name="connsiteY506" fmla="*/ 4817267 h 6858000"/>
              <a:gd name="connsiteX507" fmla="*/ 4830582 w 7467600"/>
              <a:gd name="connsiteY507" fmla="*/ 4676000 h 6858000"/>
              <a:gd name="connsiteX508" fmla="*/ 4830100 w 7467600"/>
              <a:gd name="connsiteY508" fmla="*/ 4675554 h 6858000"/>
              <a:gd name="connsiteX509" fmla="*/ 4036318 w 7467600"/>
              <a:gd name="connsiteY509" fmla="*/ 4147013 h 6858000"/>
              <a:gd name="connsiteX510" fmla="*/ 3432098 w 7467600"/>
              <a:gd name="connsiteY510" fmla="*/ 3537312 h 6858000"/>
              <a:gd name="connsiteX511" fmla="*/ 3446761 w 7467600"/>
              <a:gd name="connsiteY511" fmla="*/ 3461278 h 6858000"/>
              <a:gd name="connsiteX512" fmla="*/ 4419733 w 7467600"/>
              <a:gd name="connsiteY512" fmla="*/ 3963555 h 6858000"/>
              <a:gd name="connsiteX513" fmla="*/ 4781371 w 7467600"/>
              <a:gd name="connsiteY513" fmla="*/ 4458604 h 6858000"/>
              <a:gd name="connsiteX514" fmla="*/ 4780440 w 7467600"/>
              <a:gd name="connsiteY514" fmla="*/ 4470290 h 6858000"/>
              <a:gd name="connsiteX515" fmla="*/ 4898954 w 7467600"/>
              <a:gd name="connsiteY515" fmla="*/ 4662092 h 6858000"/>
              <a:gd name="connsiteX516" fmla="*/ 4900699 w 7467600"/>
              <a:gd name="connsiteY516" fmla="*/ 4670867 h 6858000"/>
              <a:gd name="connsiteX517" fmla="*/ 5714511 w 7467600"/>
              <a:gd name="connsiteY517" fmla="*/ 4663483 h 6858000"/>
              <a:gd name="connsiteX518" fmla="*/ 5464793 w 7467600"/>
              <a:gd name="connsiteY518" fmla="*/ 4393556 h 6858000"/>
              <a:gd name="connsiteX519" fmla="*/ 5461897 w 7467600"/>
              <a:gd name="connsiteY519" fmla="*/ 4390879 h 6858000"/>
              <a:gd name="connsiteX520" fmla="*/ 4294126 w 7467600"/>
              <a:gd name="connsiteY520" fmla="*/ 3303048 h 6858000"/>
              <a:gd name="connsiteX521" fmla="*/ 4305321 w 7467600"/>
              <a:gd name="connsiteY521" fmla="*/ 3256953 h 6858000"/>
              <a:gd name="connsiteX522" fmla="*/ 4949299 w 7467600"/>
              <a:gd name="connsiteY522" fmla="*/ 3766336 h 6858000"/>
              <a:gd name="connsiteX523" fmla="*/ 5291452 w 7467600"/>
              <a:gd name="connsiteY523" fmla="*/ 4076801 h 6858000"/>
              <a:gd name="connsiteX524" fmla="*/ 5434998 w 7467600"/>
              <a:gd name="connsiteY524" fmla="*/ 4254100 h 6858000"/>
              <a:gd name="connsiteX525" fmla="*/ 5351015 w 7467600"/>
              <a:gd name="connsiteY525" fmla="*/ 3760989 h 6858000"/>
              <a:gd name="connsiteX526" fmla="*/ 5413780 w 7467600"/>
              <a:gd name="connsiteY526" fmla="*/ 2966265 h 6858000"/>
              <a:gd name="connsiteX527" fmla="*/ 5425627 w 7467600"/>
              <a:gd name="connsiteY527" fmla="*/ 2954192 h 6858000"/>
              <a:gd name="connsiteX528" fmla="*/ 6604735 w 7467600"/>
              <a:gd name="connsiteY528" fmla="*/ 2041381 h 6858000"/>
              <a:gd name="connsiteX529" fmla="*/ 7204487 w 7467600"/>
              <a:gd name="connsiteY529" fmla="*/ 2742112 h 6858000"/>
              <a:gd name="connsiteX530" fmla="*/ 7131592 w 7467600"/>
              <a:gd name="connsiteY530" fmla="*/ 2672096 h 6858000"/>
              <a:gd name="connsiteX531" fmla="*/ 6996344 w 7467600"/>
              <a:gd name="connsiteY531" fmla="*/ 2518310 h 6858000"/>
              <a:gd name="connsiteX532" fmla="*/ 6735495 w 7467600"/>
              <a:gd name="connsiteY532" fmla="*/ 2196890 h 6858000"/>
              <a:gd name="connsiteX533" fmla="*/ 6721901 w 7467600"/>
              <a:gd name="connsiteY533" fmla="*/ 2179274 h 6858000"/>
              <a:gd name="connsiteX534" fmla="*/ 6604735 w 7467600"/>
              <a:gd name="connsiteY534" fmla="*/ 2041381 h 6858000"/>
              <a:gd name="connsiteX535" fmla="*/ 6591670 w 7467600"/>
              <a:gd name="connsiteY535" fmla="*/ 1988277 h 6858000"/>
              <a:gd name="connsiteX536" fmla="*/ 6747349 w 7467600"/>
              <a:gd name="connsiteY536" fmla="*/ 2160069 h 6858000"/>
              <a:gd name="connsiteX537" fmla="*/ 6760943 w 7467600"/>
              <a:gd name="connsiteY537" fmla="*/ 2177686 h 6858000"/>
              <a:gd name="connsiteX538" fmla="*/ 7021065 w 7467600"/>
              <a:gd name="connsiteY538" fmla="*/ 2498102 h 6858000"/>
              <a:gd name="connsiteX539" fmla="*/ 7155223 w 7467600"/>
              <a:gd name="connsiteY539" fmla="*/ 2650386 h 6858000"/>
              <a:gd name="connsiteX540" fmla="*/ 7203167 w 7467600"/>
              <a:gd name="connsiteY540" fmla="*/ 2697288 h 6858000"/>
              <a:gd name="connsiteX541" fmla="*/ 6937703 w 7467600"/>
              <a:gd name="connsiteY541" fmla="*/ 2321981 h 6858000"/>
              <a:gd name="connsiteX542" fmla="*/ 6591670 w 7467600"/>
              <a:gd name="connsiteY542" fmla="*/ 1988277 h 6858000"/>
              <a:gd name="connsiteX543" fmla="*/ 5798671 w 7467600"/>
              <a:gd name="connsiteY543" fmla="*/ 1981601 h 6858000"/>
              <a:gd name="connsiteX544" fmla="*/ 5754709 w 7467600"/>
              <a:gd name="connsiteY544" fmla="*/ 2071454 h 6858000"/>
              <a:gd name="connsiteX545" fmla="*/ 5763044 w 7467600"/>
              <a:gd name="connsiteY545" fmla="*/ 2842206 h 6858000"/>
              <a:gd name="connsiteX546" fmla="*/ 5764974 w 7467600"/>
              <a:gd name="connsiteY546" fmla="*/ 2799609 h 6858000"/>
              <a:gd name="connsiteX547" fmla="*/ 5767665 w 7467600"/>
              <a:gd name="connsiteY547" fmla="*/ 2666409 h 6858000"/>
              <a:gd name="connsiteX548" fmla="*/ 5763055 w 7467600"/>
              <a:gd name="connsiteY548" fmla="*/ 2579705 h 6858000"/>
              <a:gd name="connsiteX549" fmla="*/ 5758079 w 7467600"/>
              <a:gd name="connsiteY549" fmla="*/ 2492508 h 6858000"/>
              <a:gd name="connsiteX550" fmla="*/ 5779325 w 7467600"/>
              <a:gd name="connsiteY550" fmla="*/ 2197069 h 6858000"/>
              <a:gd name="connsiteX551" fmla="*/ 5798671 w 7467600"/>
              <a:gd name="connsiteY551" fmla="*/ 1981601 h 6858000"/>
              <a:gd name="connsiteX552" fmla="*/ 5829202 w 7467600"/>
              <a:gd name="connsiteY552" fmla="*/ 1971679 h 6858000"/>
              <a:gd name="connsiteX553" fmla="*/ 5809558 w 7467600"/>
              <a:gd name="connsiteY553" fmla="*/ 2198043 h 6858000"/>
              <a:gd name="connsiteX554" fmla="*/ 5788653 w 7467600"/>
              <a:gd name="connsiteY554" fmla="*/ 2489430 h 6858000"/>
              <a:gd name="connsiteX555" fmla="*/ 5793439 w 7467600"/>
              <a:gd name="connsiteY555" fmla="*/ 2575235 h 6858000"/>
              <a:gd name="connsiteX556" fmla="*/ 5796837 w 7467600"/>
              <a:gd name="connsiteY556" fmla="*/ 2637633 h 6858000"/>
              <a:gd name="connsiteX557" fmla="*/ 5818614 w 7467600"/>
              <a:gd name="connsiteY557" fmla="*/ 2473055 h 6858000"/>
              <a:gd name="connsiteX558" fmla="*/ 5829202 w 7467600"/>
              <a:gd name="connsiteY558" fmla="*/ 1971679 h 6858000"/>
              <a:gd name="connsiteX559" fmla="*/ 5911389 w 7467600"/>
              <a:gd name="connsiteY559" fmla="*/ 1898371 h 6858000"/>
              <a:gd name="connsiteX560" fmla="*/ 6237627 w 7467600"/>
              <a:gd name="connsiteY560" fmla="*/ 2231921 h 6858000"/>
              <a:gd name="connsiteX561" fmla="*/ 5911389 w 7467600"/>
              <a:gd name="connsiteY561" fmla="*/ 1898371 h 6858000"/>
              <a:gd name="connsiteX562" fmla="*/ 6944437 w 7467600"/>
              <a:gd name="connsiteY562" fmla="*/ 1575402 h 6858000"/>
              <a:gd name="connsiteX563" fmla="*/ 6304730 w 7467600"/>
              <a:gd name="connsiteY563" fmla="*/ 1766654 h 6858000"/>
              <a:gd name="connsiteX564" fmla="*/ 6944437 w 7467600"/>
              <a:gd name="connsiteY564" fmla="*/ 1575402 h 6858000"/>
              <a:gd name="connsiteX565" fmla="*/ 7019523 w 7467600"/>
              <a:gd name="connsiteY565" fmla="*/ 1519450 h 6858000"/>
              <a:gd name="connsiteX566" fmla="*/ 6298091 w 7467600"/>
              <a:gd name="connsiteY566" fmla="*/ 1737122 h 6858000"/>
              <a:gd name="connsiteX567" fmla="*/ 7019523 w 7467600"/>
              <a:gd name="connsiteY567" fmla="*/ 1519450 h 6858000"/>
              <a:gd name="connsiteX568" fmla="*/ 2399523 w 7467600"/>
              <a:gd name="connsiteY568" fmla="*/ 1428234 h 6858000"/>
              <a:gd name="connsiteX569" fmla="*/ 2224982 w 7467600"/>
              <a:gd name="connsiteY569" fmla="*/ 1826201 h 6858000"/>
              <a:gd name="connsiteX570" fmla="*/ 2096099 w 7467600"/>
              <a:gd name="connsiteY570" fmla="*/ 2345900 h 6858000"/>
              <a:gd name="connsiteX571" fmla="*/ 2283317 w 7467600"/>
              <a:gd name="connsiteY571" fmla="*/ 1796925 h 6858000"/>
              <a:gd name="connsiteX572" fmla="*/ 2399523 w 7467600"/>
              <a:gd name="connsiteY572" fmla="*/ 1428234 h 6858000"/>
              <a:gd name="connsiteX573" fmla="*/ 2448558 w 7467600"/>
              <a:gd name="connsiteY573" fmla="*/ 1373435 h 6858000"/>
              <a:gd name="connsiteX574" fmla="*/ 2312521 w 7467600"/>
              <a:gd name="connsiteY574" fmla="*/ 1806140 h 6858000"/>
              <a:gd name="connsiteX575" fmla="*/ 2127533 w 7467600"/>
              <a:gd name="connsiteY575" fmla="*/ 2348380 h 6858000"/>
              <a:gd name="connsiteX576" fmla="*/ 2358080 w 7467600"/>
              <a:gd name="connsiteY576" fmla="*/ 1866134 h 6858000"/>
              <a:gd name="connsiteX577" fmla="*/ 2407436 w 7467600"/>
              <a:gd name="connsiteY577" fmla="*/ 1651070 h 6858000"/>
              <a:gd name="connsiteX578" fmla="*/ 2448558 w 7467600"/>
              <a:gd name="connsiteY578" fmla="*/ 1373435 h 6858000"/>
              <a:gd name="connsiteX579" fmla="*/ 278707 w 7467600"/>
              <a:gd name="connsiteY579" fmla="*/ 1352270 h 6858000"/>
              <a:gd name="connsiteX580" fmla="*/ 321570 w 7467600"/>
              <a:gd name="connsiteY580" fmla="*/ 1861610 h 6858000"/>
              <a:gd name="connsiteX581" fmla="*/ 294281 w 7467600"/>
              <a:gd name="connsiteY581" fmla="*/ 1440658 h 6858000"/>
              <a:gd name="connsiteX582" fmla="*/ 278707 w 7467600"/>
              <a:gd name="connsiteY582" fmla="*/ 1352270 h 6858000"/>
              <a:gd name="connsiteX583" fmla="*/ 1423821 w 7467600"/>
              <a:gd name="connsiteY583" fmla="*/ 1351958 h 6858000"/>
              <a:gd name="connsiteX584" fmla="*/ 1638521 w 7467600"/>
              <a:gd name="connsiteY584" fmla="*/ 1908470 h 6858000"/>
              <a:gd name="connsiteX585" fmla="*/ 1754199 w 7467600"/>
              <a:gd name="connsiteY585" fmla="*/ 2149284 h 6858000"/>
              <a:gd name="connsiteX586" fmla="*/ 1908359 w 7467600"/>
              <a:gd name="connsiteY586" fmla="*/ 2364988 h 6858000"/>
              <a:gd name="connsiteX587" fmla="*/ 1647661 w 7467600"/>
              <a:gd name="connsiteY587" fmla="*/ 1825945 h 6858000"/>
              <a:gd name="connsiteX588" fmla="*/ 1423821 w 7467600"/>
              <a:gd name="connsiteY588" fmla="*/ 1351958 h 6858000"/>
              <a:gd name="connsiteX589" fmla="*/ 1431890 w 7467600"/>
              <a:gd name="connsiteY589" fmla="*/ 1306475 h 6858000"/>
              <a:gd name="connsiteX590" fmla="*/ 1507597 w 7467600"/>
              <a:gd name="connsiteY590" fmla="*/ 1446132 h 6858000"/>
              <a:gd name="connsiteX591" fmla="*/ 1674586 w 7467600"/>
              <a:gd name="connsiteY591" fmla="*/ 1813832 h 6858000"/>
              <a:gd name="connsiteX592" fmla="*/ 1815950 w 7467600"/>
              <a:gd name="connsiteY592" fmla="*/ 2128564 h 6858000"/>
              <a:gd name="connsiteX593" fmla="*/ 1984242 w 7467600"/>
              <a:gd name="connsiteY593" fmla="*/ 2430829 h 6858000"/>
              <a:gd name="connsiteX594" fmla="*/ 2014023 w 7467600"/>
              <a:gd name="connsiteY594" fmla="*/ 2450995 h 6858000"/>
              <a:gd name="connsiteX595" fmla="*/ 1747337 w 7467600"/>
              <a:gd name="connsiteY595" fmla="*/ 1855264 h 6858000"/>
              <a:gd name="connsiteX596" fmla="*/ 1533749 w 7467600"/>
              <a:gd name="connsiteY596" fmla="*/ 1478656 h 6858000"/>
              <a:gd name="connsiteX597" fmla="*/ 1431890 w 7467600"/>
              <a:gd name="connsiteY597" fmla="*/ 1306475 h 6858000"/>
              <a:gd name="connsiteX598" fmla="*/ 5052692 w 7467600"/>
              <a:gd name="connsiteY598" fmla="*/ 1292994 h 6858000"/>
              <a:gd name="connsiteX599" fmla="*/ 5200661 w 7467600"/>
              <a:gd name="connsiteY599" fmla="*/ 1635186 h 6858000"/>
              <a:gd name="connsiteX600" fmla="*/ 5297138 w 7467600"/>
              <a:gd name="connsiteY600" fmla="*/ 1906351 h 6858000"/>
              <a:gd name="connsiteX601" fmla="*/ 5052692 w 7467600"/>
              <a:gd name="connsiteY601" fmla="*/ 1292994 h 6858000"/>
              <a:gd name="connsiteX602" fmla="*/ 5009948 w 7467600"/>
              <a:gd name="connsiteY602" fmla="*/ 1273619 h 6858000"/>
              <a:gd name="connsiteX603" fmla="*/ 5121777 w 7467600"/>
              <a:gd name="connsiteY603" fmla="*/ 1654213 h 6858000"/>
              <a:gd name="connsiteX604" fmla="*/ 5293545 w 7467600"/>
              <a:gd name="connsiteY604" fmla="*/ 2072247 h 6858000"/>
              <a:gd name="connsiteX605" fmla="*/ 5294042 w 7467600"/>
              <a:gd name="connsiteY605" fmla="*/ 2065019 h 6858000"/>
              <a:gd name="connsiteX606" fmla="*/ 5171936 w 7467600"/>
              <a:gd name="connsiteY606" fmla="*/ 1647613 h 6858000"/>
              <a:gd name="connsiteX607" fmla="*/ 5009948 w 7467600"/>
              <a:gd name="connsiteY607" fmla="*/ 1273619 h 6858000"/>
              <a:gd name="connsiteX608" fmla="*/ 655236 w 7467600"/>
              <a:gd name="connsiteY608" fmla="*/ 1268632 h 6858000"/>
              <a:gd name="connsiteX609" fmla="*/ 839521 w 7467600"/>
              <a:gd name="connsiteY609" fmla="*/ 1685315 h 6858000"/>
              <a:gd name="connsiteX610" fmla="*/ 1109416 w 7467600"/>
              <a:gd name="connsiteY610" fmla="*/ 2061663 h 6858000"/>
              <a:gd name="connsiteX611" fmla="*/ 1298300 w 7467600"/>
              <a:gd name="connsiteY611" fmla="*/ 2247742 h 6858000"/>
              <a:gd name="connsiteX612" fmla="*/ 1125871 w 7467600"/>
              <a:gd name="connsiteY612" fmla="*/ 1989513 h 6858000"/>
              <a:gd name="connsiteX613" fmla="*/ 981574 w 7467600"/>
              <a:gd name="connsiteY613" fmla="*/ 1783157 h 6858000"/>
              <a:gd name="connsiteX614" fmla="*/ 922198 w 7467600"/>
              <a:gd name="connsiteY614" fmla="*/ 1677437 h 6858000"/>
              <a:gd name="connsiteX615" fmla="*/ 869293 w 7467600"/>
              <a:gd name="connsiteY615" fmla="*/ 1583214 h 6858000"/>
              <a:gd name="connsiteX616" fmla="*/ 751431 w 7467600"/>
              <a:gd name="connsiteY616" fmla="*/ 1405731 h 6858000"/>
              <a:gd name="connsiteX617" fmla="*/ 655236 w 7467600"/>
              <a:gd name="connsiteY617" fmla="*/ 1268632 h 6858000"/>
              <a:gd name="connsiteX618" fmla="*/ 6516292 w 7467600"/>
              <a:gd name="connsiteY618" fmla="*/ 1263064 h 6858000"/>
              <a:gd name="connsiteX619" fmla="*/ 5736320 w 7467600"/>
              <a:gd name="connsiteY619" fmla="*/ 1501803 h 6858000"/>
              <a:gd name="connsiteX620" fmla="*/ 6516292 w 7467600"/>
              <a:gd name="connsiteY620" fmla="*/ 1263064 h 6858000"/>
              <a:gd name="connsiteX621" fmla="*/ 291466 w 7467600"/>
              <a:gd name="connsiteY621" fmla="*/ 1250369 h 6858000"/>
              <a:gd name="connsiteX622" fmla="*/ 323180 w 7467600"/>
              <a:gd name="connsiteY622" fmla="*/ 1435283 h 6858000"/>
              <a:gd name="connsiteX623" fmla="*/ 349381 w 7467600"/>
              <a:gd name="connsiteY623" fmla="*/ 1875041 h 6858000"/>
              <a:gd name="connsiteX624" fmla="*/ 374363 w 7467600"/>
              <a:gd name="connsiteY624" fmla="*/ 1506494 h 6858000"/>
              <a:gd name="connsiteX625" fmla="*/ 302168 w 7467600"/>
              <a:gd name="connsiteY625" fmla="*/ 1274495 h 6858000"/>
              <a:gd name="connsiteX626" fmla="*/ 291466 w 7467600"/>
              <a:gd name="connsiteY626" fmla="*/ 1250369 h 6858000"/>
              <a:gd name="connsiteX627" fmla="*/ 678222 w 7467600"/>
              <a:gd name="connsiteY627" fmla="*/ 1248670 h 6858000"/>
              <a:gd name="connsiteX628" fmla="*/ 775536 w 7467600"/>
              <a:gd name="connsiteY628" fmla="*/ 1388015 h 6858000"/>
              <a:gd name="connsiteX629" fmla="*/ 894529 w 7467600"/>
              <a:gd name="connsiteY629" fmla="*/ 1567739 h 6858000"/>
              <a:gd name="connsiteX630" fmla="*/ 948000 w 7467600"/>
              <a:gd name="connsiteY630" fmla="*/ 1663088 h 6858000"/>
              <a:gd name="connsiteX631" fmla="*/ 1006812 w 7467600"/>
              <a:gd name="connsiteY631" fmla="*/ 1767683 h 6858000"/>
              <a:gd name="connsiteX632" fmla="*/ 1149133 w 7467600"/>
              <a:gd name="connsiteY632" fmla="*/ 1971513 h 6858000"/>
              <a:gd name="connsiteX633" fmla="*/ 1333952 w 7467600"/>
              <a:gd name="connsiteY633" fmla="*/ 2251620 h 6858000"/>
              <a:gd name="connsiteX634" fmla="*/ 1337329 w 7467600"/>
              <a:gd name="connsiteY634" fmla="*/ 2258350 h 6858000"/>
              <a:gd name="connsiteX635" fmla="*/ 1014726 w 7467600"/>
              <a:gd name="connsiteY635" fmla="*/ 1615556 h 6858000"/>
              <a:gd name="connsiteX636" fmla="*/ 678222 w 7467600"/>
              <a:gd name="connsiteY636" fmla="*/ 1248670 h 6858000"/>
              <a:gd name="connsiteX637" fmla="*/ 6691602 w 7467600"/>
              <a:gd name="connsiteY637" fmla="*/ 1140573 h 6858000"/>
              <a:gd name="connsiteX638" fmla="*/ 6571100 w 7467600"/>
              <a:gd name="connsiteY638" fmla="*/ 1183662 h 6858000"/>
              <a:gd name="connsiteX639" fmla="*/ 6241687 w 7467600"/>
              <a:gd name="connsiteY639" fmla="*/ 1257600 h 6858000"/>
              <a:gd name="connsiteX640" fmla="*/ 5693009 w 7467600"/>
              <a:gd name="connsiteY640" fmla="*/ 1478256 h 6858000"/>
              <a:gd name="connsiteX641" fmla="*/ 6548420 w 7467600"/>
              <a:gd name="connsiteY641" fmla="*/ 1214599 h 6858000"/>
              <a:gd name="connsiteX642" fmla="*/ 6605473 w 7467600"/>
              <a:gd name="connsiteY642" fmla="*/ 1184686 h 6858000"/>
              <a:gd name="connsiteX643" fmla="*/ 6691602 w 7467600"/>
              <a:gd name="connsiteY643" fmla="*/ 1140573 h 6858000"/>
              <a:gd name="connsiteX644" fmla="*/ 4002475 w 7467600"/>
              <a:gd name="connsiteY644" fmla="*/ 1037802 h 6858000"/>
              <a:gd name="connsiteX645" fmla="*/ 4000324 w 7467600"/>
              <a:gd name="connsiteY645" fmla="*/ 1039362 h 6858000"/>
              <a:gd name="connsiteX646" fmla="*/ 4002862 w 7467600"/>
              <a:gd name="connsiteY646" fmla="*/ 1042866 h 6858000"/>
              <a:gd name="connsiteX647" fmla="*/ 4002475 w 7467600"/>
              <a:gd name="connsiteY647" fmla="*/ 1037802 h 6858000"/>
              <a:gd name="connsiteX648" fmla="*/ 506322 w 7467600"/>
              <a:gd name="connsiteY648" fmla="*/ 1020997 h 6858000"/>
              <a:gd name="connsiteX649" fmla="*/ 533068 w 7467600"/>
              <a:gd name="connsiteY649" fmla="*/ 1029409 h 6858000"/>
              <a:gd name="connsiteX650" fmla="*/ 1232525 w 7467600"/>
              <a:gd name="connsiteY650" fmla="*/ 1804675 h 6858000"/>
              <a:gd name="connsiteX651" fmla="*/ 1388858 w 7467600"/>
              <a:gd name="connsiteY651" fmla="*/ 2368011 h 6858000"/>
              <a:gd name="connsiteX652" fmla="*/ 1384098 w 7467600"/>
              <a:gd name="connsiteY652" fmla="*/ 2378125 h 6858000"/>
              <a:gd name="connsiteX653" fmla="*/ 1425393 w 7467600"/>
              <a:gd name="connsiteY653" fmla="*/ 2589124 h 6858000"/>
              <a:gd name="connsiteX654" fmla="*/ 1424001 w 7467600"/>
              <a:gd name="connsiteY654" fmla="*/ 2597541 h 6858000"/>
              <a:gd name="connsiteX655" fmla="*/ 2152729 w 7467600"/>
              <a:gd name="connsiteY655" fmla="*/ 2864487 h 6858000"/>
              <a:gd name="connsiteX656" fmla="*/ 2020609 w 7467600"/>
              <a:gd name="connsiteY656" fmla="*/ 2539671 h 6858000"/>
              <a:gd name="connsiteX657" fmla="*/ 2018920 w 7467600"/>
              <a:gd name="connsiteY657" fmla="*/ 2536309 h 6858000"/>
              <a:gd name="connsiteX658" fmla="*/ 1342441 w 7467600"/>
              <a:gd name="connsiteY658" fmla="*/ 1173017 h 6858000"/>
              <a:gd name="connsiteX659" fmla="*/ 1367925 w 7467600"/>
              <a:gd name="connsiteY659" fmla="*/ 1135648 h 6858000"/>
              <a:gd name="connsiteX660" fmla="*/ 1771401 w 7467600"/>
              <a:gd name="connsiteY660" fmla="*/ 1806673 h 6858000"/>
              <a:gd name="connsiteX661" fmla="*/ 1972385 w 7467600"/>
              <a:gd name="connsiteY661" fmla="*/ 2198735 h 6858000"/>
              <a:gd name="connsiteX662" fmla="*/ 2040892 w 7467600"/>
              <a:gd name="connsiteY662" fmla="*/ 2405205 h 6858000"/>
              <a:gd name="connsiteX663" fmla="*/ 2131689 w 7467600"/>
              <a:gd name="connsiteY663" fmla="*/ 1936926 h 6858000"/>
              <a:gd name="connsiteX664" fmla="*/ 2454820 w 7467600"/>
              <a:gd name="connsiteY664" fmla="*/ 1248808 h 6858000"/>
              <a:gd name="connsiteX665" fmla="*/ 2492512 w 7467600"/>
              <a:gd name="connsiteY665" fmla="*/ 1302920 h 6858000"/>
              <a:gd name="connsiteX666" fmla="*/ 2081216 w 7467600"/>
              <a:gd name="connsiteY666" fmla="*/ 2527513 h 6858000"/>
              <a:gd name="connsiteX667" fmla="*/ 2081211 w 7467600"/>
              <a:gd name="connsiteY667" fmla="*/ 2528916 h 6858000"/>
              <a:gd name="connsiteX668" fmla="*/ 2199067 w 7467600"/>
              <a:gd name="connsiteY668" fmla="*/ 2884061 h 6858000"/>
              <a:gd name="connsiteX669" fmla="*/ 3192586 w 7467600"/>
              <a:gd name="connsiteY669" fmla="*/ 3411496 h 6858000"/>
              <a:gd name="connsiteX670" fmla="*/ 3182620 w 7467600"/>
              <a:gd name="connsiteY670" fmla="*/ 3483279 h 6858000"/>
              <a:gd name="connsiteX671" fmla="*/ 2435119 w 7467600"/>
              <a:gd name="connsiteY671" fmla="*/ 3080173 h 6858000"/>
              <a:gd name="connsiteX672" fmla="*/ 2410152 w 7467600"/>
              <a:gd name="connsiteY672" fmla="*/ 3063751 h 6858000"/>
              <a:gd name="connsiteX673" fmla="*/ 2408099 w 7467600"/>
              <a:gd name="connsiteY673" fmla="*/ 3064403 h 6858000"/>
              <a:gd name="connsiteX674" fmla="*/ 2407218 w 7467600"/>
              <a:gd name="connsiteY674" fmla="*/ 3070324 h 6858000"/>
              <a:gd name="connsiteX675" fmla="*/ 2380138 w 7467600"/>
              <a:gd name="connsiteY675" fmla="*/ 3099341 h 6858000"/>
              <a:gd name="connsiteX676" fmla="*/ 1765923 w 7467600"/>
              <a:gd name="connsiteY676" fmla="*/ 3581043 h 6858000"/>
              <a:gd name="connsiteX677" fmla="*/ 1702258 w 7467600"/>
              <a:gd name="connsiteY677" fmla="*/ 3612286 h 6858000"/>
              <a:gd name="connsiteX678" fmla="*/ 1538370 w 7467600"/>
              <a:gd name="connsiteY678" fmla="*/ 3811804 h 6858000"/>
              <a:gd name="connsiteX679" fmla="*/ 542867 w 7467600"/>
              <a:gd name="connsiteY679" fmla="*/ 4944092 h 6858000"/>
              <a:gd name="connsiteX680" fmla="*/ 515800 w 7467600"/>
              <a:gd name="connsiteY680" fmla="*/ 4862180 h 6858000"/>
              <a:gd name="connsiteX681" fmla="*/ 909145 w 7467600"/>
              <a:gd name="connsiteY681" fmla="*/ 4199225 h 6858000"/>
              <a:gd name="connsiteX682" fmla="*/ 1214067 w 7467600"/>
              <a:gd name="connsiteY682" fmla="*/ 3908561 h 6858000"/>
              <a:gd name="connsiteX683" fmla="*/ 640967 w 7467600"/>
              <a:gd name="connsiteY683" fmla="*/ 4105601 h 6858000"/>
              <a:gd name="connsiteX684" fmla="*/ 112563 w 7467600"/>
              <a:gd name="connsiteY684" fmla="*/ 4396952 h 6858000"/>
              <a:gd name="connsiteX685" fmla="*/ 0 w 7467600"/>
              <a:gd name="connsiteY685" fmla="*/ 4466006 h 6858000"/>
              <a:gd name="connsiteX686" fmla="*/ 0 w 7467600"/>
              <a:gd name="connsiteY686" fmla="*/ 4233763 h 6858000"/>
              <a:gd name="connsiteX687" fmla="*/ 36881 w 7467600"/>
              <a:gd name="connsiteY687" fmla="*/ 4200118 h 6858000"/>
              <a:gd name="connsiteX688" fmla="*/ 910534 w 7467600"/>
              <a:gd name="connsiteY688" fmla="*/ 3629753 h 6858000"/>
              <a:gd name="connsiteX689" fmla="*/ 1578717 w 7467600"/>
              <a:gd name="connsiteY689" fmla="*/ 3575982 h 6858000"/>
              <a:gd name="connsiteX690" fmla="*/ 2338780 w 7467600"/>
              <a:gd name="connsiteY690" fmla="*/ 3033725 h 6858000"/>
              <a:gd name="connsiteX691" fmla="*/ 1807991 w 7467600"/>
              <a:gd name="connsiteY691" fmla="*/ 2807184 h 6858000"/>
              <a:gd name="connsiteX692" fmla="*/ 1416358 w 7467600"/>
              <a:gd name="connsiteY692" fmla="*/ 3112571 h 6858000"/>
              <a:gd name="connsiteX693" fmla="*/ 939066 w 7467600"/>
              <a:gd name="connsiteY693" fmla="*/ 3378798 h 6858000"/>
              <a:gd name="connsiteX694" fmla="*/ 115099 w 7467600"/>
              <a:gd name="connsiteY694" fmla="*/ 3607650 h 6858000"/>
              <a:gd name="connsiteX695" fmla="*/ 97284 w 7467600"/>
              <a:gd name="connsiteY695" fmla="*/ 3520393 h 6858000"/>
              <a:gd name="connsiteX696" fmla="*/ 922050 w 7467600"/>
              <a:gd name="connsiteY696" fmla="*/ 3074867 h 6858000"/>
              <a:gd name="connsiteX697" fmla="*/ 1405265 w 7467600"/>
              <a:gd name="connsiteY697" fmla="*/ 3016319 h 6858000"/>
              <a:gd name="connsiteX698" fmla="*/ 1407512 w 7467600"/>
              <a:gd name="connsiteY698" fmla="*/ 3018001 h 6858000"/>
              <a:gd name="connsiteX699" fmla="*/ 1726266 w 7467600"/>
              <a:gd name="connsiteY699" fmla="*/ 2777274 h 6858000"/>
              <a:gd name="connsiteX700" fmla="*/ 625390 w 7467600"/>
              <a:gd name="connsiteY700" fmla="*/ 2514541 h 6858000"/>
              <a:gd name="connsiteX701" fmla="*/ 619799 w 7467600"/>
              <a:gd name="connsiteY701" fmla="*/ 2527180 h 6858000"/>
              <a:gd name="connsiteX702" fmla="*/ 310030 w 7467600"/>
              <a:gd name="connsiteY702" fmla="*/ 2771818 h 6858000"/>
              <a:gd name="connsiteX703" fmla="*/ 173877 w 7467600"/>
              <a:gd name="connsiteY703" fmla="*/ 2937056 h 6858000"/>
              <a:gd name="connsiteX704" fmla="*/ 77889 w 7467600"/>
              <a:gd name="connsiteY704" fmla="*/ 3138440 h 6858000"/>
              <a:gd name="connsiteX705" fmla="*/ 0 w 7467600"/>
              <a:gd name="connsiteY705" fmla="*/ 3271395 h 6858000"/>
              <a:gd name="connsiteX706" fmla="*/ 0 w 7467600"/>
              <a:gd name="connsiteY706" fmla="*/ 3153002 h 6858000"/>
              <a:gd name="connsiteX707" fmla="*/ 2386 w 7467600"/>
              <a:gd name="connsiteY707" fmla="*/ 3149203 h 6858000"/>
              <a:gd name="connsiteX708" fmla="*/ 89753 w 7467600"/>
              <a:gd name="connsiteY708" fmla="*/ 2987702 h 6858000"/>
              <a:gd name="connsiteX709" fmla="*/ 76869 w 7467600"/>
              <a:gd name="connsiteY709" fmla="*/ 3005404 h 6858000"/>
              <a:gd name="connsiteX710" fmla="*/ 32049 w 7467600"/>
              <a:gd name="connsiteY710" fmla="*/ 3065814 h 6858000"/>
              <a:gd name="connsiteX711" fmla="*/ 0 w 7467600"/>
              <a:gd name="connsiteY711" fmla="*/ 3108744 h 6858000"/>
              <a:gd name="connsiteX712" fmla="*/ 0 w 7467600"/>
              <a:gd name="connsiteY712" fmla="*/ 3058059 h 6858000"/>
              <a:gd name="connsiteX713" fmla="*/ 7610 w 7467600"/>
              <a:gd name="connsiteY713" fmla="*/ 3047889 h 6858000"/>
              <a:gd name="connsiteX714" fmla="*/ 52419 w 7467600"/>
              <a:gd name="connsiteY714" fmla="*/ 2987479 h 6858000"/>
              <a:gd name="connsiteX715" fmla="*/ 59142 w 7467600"/>
              <a:gd name="connsiteY715" fmla="*/ 2978488 h 6858000"/>
              <a:gd name="connsiteX716" fmla="*/ 0 w 7467600"/>
              <a:gd name="connsiteY716" fmla="*/ 3015334 h 6858000"/>
              <a:gd name="connsiteX717" fmla="*/ 0 w 7467600"/>
              <a:gd name="connsiteY717" fmla="*/ 2914286 h 6858000"/>
              <a:gd name="connsiteX718" fmla="*/ 36383 w 7467600"/>
              <a:gd name="connsiteY718" fmla="*/ 2901128 h 6858000"/>
              <a:gd name="connsiteX719" fmla="*/ 156329 w 7467600"/>
              <a:gd name="connsiteY719" fmla="*/ 2840533 h 6858000"/>
              <a:gd name="connsiteX720" fmla="*/ 358355 w 7467600"/>
              <a:gd name="connsiteY720" fmla="*/ 2620471 h 6858000"/>
              <a:gd name="connsiteX721" fmla="*/ 510577 w 7467600"/>
              <a:gd name="connsiteY721" fmla="*/ 2501244 h 6858000"/>
              <a:gd name="connsiteX722" fmla="*/ 211967 w 7467600"/>
              <a:gd name="connsiteY722" fmla="*/ 2479171 h 6858000"/>
              <a:gd name="connsiteX723" fmla="*/ 0 w 7467600"/>
              <a:gd name="connsiteY723" fmla="*/ 2476398 h 6858000"/>
              <a:gd name="connsiteX724" fmla="*/ 0 w 7467600"/>
              <a:gd name="connsiteY724" fmla="*/ 2389189 h 6858000"/>
              <a:gd name="connsiteX725" fmla="*/ 103062 w 7467600"/>
              <a:gd name="connsiteY725" fmla="*/ 2389518 h 6858000"/>
              <a:gd name="connsiteX726" fmla="*/ 510734 w 7467600"/>
              <a:gd name="connsiteY726" fmla="*/ 2416201 h 6858000"/>
              <a:gd name="connsiteX727" fmla="*/ 279257 w 7467600"/>
              <a:gd name="connsiteY727" fmla="*/ 2092102 h 6858000"/>
              <a:gd name="connsiteX728" fmla="*/ 65265 w 7467600"/>
              <a:gd name="connsiteY728" fmla="*/ 2006049 h 6858000"/>
              <a:gd name="connsiteX729" fmla="*/ 0 w 7467600"/>
              <a:gd name="connsiteY729" fmla="*/ 1982532 h 6858000"/>
              <a:gd name="connsiteX730" fmla="*/ 0 w 7467600"/>
              <a:gd name="connsiteY730" fmla="*/ 1912789 h 6858000"/>
              <a:gd name="connsiteX731" fmla="*/ 97460 w 7467600"/>
              <a:gd name="connsiteY731" fmla="*/ 1953725 h 6858000"/>
              <a:gd name="connsiteX732" fmla="*/ 221272 w 7467600"/>
              <a:gd name="connsiteY732" fmla="*/ 1980766 h 6858000"/>
              <a:gd name="connsiteX733" fmla="*/ 116765 w 7467600"/>
              <a:gd name="connsiteY733" fmla="*/ 1911033 h 6858000"/>
              <a:gd name="connsiteX734" fmla="*/ 16405 w 7467600"/>
              <a:gd name="connsiteY734" fmla="*/ 1803412 h 6858000"/>
              <a:gd name="connsiteX735" fmla="*/ 0 w 7467600"/>
              <a:gd name="connsiteY735" fmla="*/ 1784777 h 6858000"/>
              <a:gd name="connsiteX736" fmla="*/ 0 w 7467600"/>
              <a:gd name="connsiteY736" fmla="*/ 1740082 h 6858000"/>
              <a:gd name="connsiteX737" fmla="*/ 39394 w 7467600"/>
              <a:gd name="connsiteY737" fmla="*/ 1784856 h 6858000"/>
              <a:gd name="connsiteX738" fmla="*/ 135813 w 7467600"/>
              <a:gd name="connsiteY738" fmla="*/ 1888838 h 6858000"/>
              <a:gd name="connsiteX739" fmla="*/ 242575 w 7467600"/>
              <a:gd name="connsiteY739" fmla="*/ 1958841 h 6858000"/>
              <a:gd name="connsiteX740" fmla="*/ 82197 w 7467600"/>
              <a:gd name="connsiteY740" fmla="*/ 1754826 h 6858000"/>
              <a:gd name="connsiteX741" fmla="*/ 0 w 7467600"/>
              <a:gd name="connsiteY741" fmla="*/ 1679650 h 6858000"/>
              <a:gd name="connsiteX742" fmla="*/ 0 w 7467600"/>
              <a:gd name="connsiteY742" fmla="*/ 1602463 h 6858000"/>
              <a:gd name="connsiteX743" fmla="*/ 84689 w 7467600"/>
              <a:gd name="connsiteY743" fmla="*/ 1677442 h 6858000"/>
              <a:gd name="connsiteX744" fmla="*/ 298437 w 7467600"/>
              <a:gd name="connsiteY744" fmla="*/ 1968019 h 6858000"/>
              <a:gd name="connsiteX745" fmla="*/ 227269 w 7467600"/>
              <a:gd name="connsiteY745" fmla="*/ 1114064 h 6858000"/>
              <a:gd name="connsiteX746" fmla="*/ 248003 w 7467600"/>
              <a:gd name="connsiteY746" fmla="*/ 1089613 h 6858000"/>
              <a:gd name="connsiteX747" fmla="*/ 427020 w 7467600"/>
              <a:gd name="connsiteY747" fmla="*/ 1619803 h 6858000"/>
              <a:gd name="connsiteX748" fmla="*/ 340345 w 7467600"/>
              <a:gd name="connsiteY748" fmla="*/ 2027739 h 6858000"/>
              <a:gd name="connsiteX749" fmla="*/ 360865 w 7467600"/>
              <a:gd name="connsiteY749" fmla="*/ 2044827 h 6858000"/>
              <a:gd name="connsiteX750" fmla="*/ 560414 w 7467600"/>
              <a:gd name="connsiteY750" fmla="*/ 2421457 h 6858000"/>
              <a:gd name="connsiteX751" fmla="*/ 1359703 w 7467600"/>
              <a:gd name="connsiteY751" fmla="*/ 2578554 h 6858000"/>
              <a:gd name="connsiteX752" fmla="*/ 1359422 w 7467600"/>
              <a:gd name="connsiteY752" fmla="*/ 2577994 h 6858000"/>
              <a:gd name="connsiteX753" fmla="*/ 828701 w 7467600"/>
              <a:gd name="connsiteY753" fmla="*/ 1839520 h 6858000"/>
              <a:gd name="connsiteX754" fmla="*/ 494427 w 7467600"/>
              <a:gd name="connsiteY754" fmla="*/ 1092333 h 6858000"/>
              <a:gd name="connsiteX755" fmla="*/ 506322 w 7467600"/>
              <a:gd name="connsiteY755" fmla="*/ 1020997 h 6858000"/>
              <a:gd name="connsiteX756" fmla="*/ 4570198 w 7467600"/>
              <a:gd name="connsiteY756" fmla="*/ 978081 h 6858000"/>
              <a:gd name="connsiteX757" fmla="*/ 4523691 w 7467600"/>
              <a:gd name="connsiteY757" fmla="*/ 1127776 h 6858000"/>
              <a:gd name="connsiteX758" fmla="*/ 4509875 w 7467600"/>
              <a:gd name="connsiteY758" fmla="*/ 1167552 h 6858000"/>
              <a:gd name="connsiteX759" fmla="*/ 4478168 w 7467600"/>
              <a:gd name="connsiteY759" fmla="*/ 1260735 h 6858000"/>
              <a:gd name="connsiteX760" fmla="*/ 4409309 w 7467600"/>
              <a:gd name="connsiteY760" fmla="*/ 1666996 h 6858000"/>
              <a:gd name="connsiteX761" fmla="*/ 4370031 w 7467600"/>
              <a:gd name="connsiteY761" fmla="*/ 1955666 h 6858000"/>
              <a:gd name="connsiteX762" fmla="*/ 4570198 w 7467600"/>
              <a:gd name="connsiteY762" fmla="*/ 978081 h 6858000"/>
              <a:gd name="connsiteX763" fmla="*/ 4557898 w 7467600"/>
              <a:gd name="connsiteY763" fmla="*/ 900011 h 6858000"/>
              <a:gd name="connsiteX764" fmla="*/ 4344840 w 7467600"/>
              <a:gd name="connsiteY764" fmla="*/ 1922038 h 6858000"/>
              <a:gd name="connsiteX765" fmla="*/ 4378710 w 7467600"/>
              <a:gd name="connsiteY765" fmla="*/ 1665516 h 6858000"/>
              <a:gd name="connsiteX766" fmla="*/ 4448798 w 7467600"/>
              <a:gd name="connsiteY766" fmla="*/ 1253024 h 6858000"/>
              <a:gd name="connsiteX767" fmla="*/ 4480315 w 7467600"/>
              <a:gd name="connsiteY767" fmla="*/ 1158454 h 6858000"/>
              <a:gd name="connsiteX768" fmla="*/ 4494133 w 7467600"/>
              <a:gd name="connsiteY768" fmla="*/ 1118676 h 6858000"/>
              <a:gd name="connsiteX769" fmla="*/ 4557898 w 7467600"/>
              <a:gd name="connsiteY769" fmla="*/ 900011 h 6858000"/>
              <a:gd name="connsiteX770" fmla="*/ 5870151 w 7467600"/>
              <a:gd name="connsiteY770" fmla="*/ 898890 h 6858000"/>
              <a:gd name="connsiteX771" fmla="*/ 5861335 w 7467600"/>
              <a:gd name="connsiteY771" fmla="*/ 899177 h 6858000"/>
              <a:gd name="connsiteX772" fmla="*/ 5843702 w 7467600"/>
              <a:gd name="connsiteY772" fmla="*/ 899748 h 6858000"/>
              <a:gd name="connsiteX773" fmla="*/ 5651107 w 7467600"/>
              <a:gd name="connsiteY773" fmla="*/ 920306 h 6858000"/>
              <a:gd name="connsiteX774" fmla="*/ 5459407 w 7467600"/>
              <a:gd name="connsiteY774" fmla="*/ 940975 h 6858000"/>
              <a:gd name="connsiteX775" fmla="*/ 5374846 w 7467600"/>
              <a:gd name="connsiteY775" fmla="*/ 941988 h 6858000"/>
              <a:gd name="connsiteX776" fmla="*/ 5256105 w 7467600"/>
              <a:gd name="connsiteY776" fmla="*/ 945632 h 6858000"/>
              <a:gd name="connsiteX777" fmla="*/ 5107071 w 7467600"/>
              <a:gd name="connsiteY777" fmla="*/ 969720 h 6858000"/>
              <a:gd name="connsiteX778" fmla="*/ 4998681 w 7467600"/>
              <a:gd name="connsiteY778" fmla="*/ 988771 h 6858000"/>
              <a:gd name="connsiteX779" fmla="*/ 5870151 w 7467600"/>
              <a:gd name="connsiteY779" fmla="*/ 898890 h 6858000"/>
              <a:gd name="connsiteX780" fmla="*/ 5504425 w 7467600"/>
              <a:gd name="connsiteY780" fmla="*/ 848067 h 6858000"/>
              <a:gd name="connsiteX781" fmla="*/ 4968849 w 7467600"/>
              <a:gd name="connsiteY781" fmla="*/ 962318 h 6858000"/>
              <a:gd name="connsiteX782" fmla="*/ 5104039 w 7467600"/>
              <a:gd name="connsiteY782" fmla="*/ 940634 h 6858000"/>
              <a:gd name="connsiteX783" fmla="*/ 5256311 w 7467600"/>
              <a:gd name="connsiteY783" fmla="*/ 916490 h 6858000"/>
              <a:gd name="connsiteX784" fmla="*/ 5377381 w 7467600"/>
              <a:gd name="connsiteY784" fmla="*/ 912671 h 6858000"/>
              <a:gd name="connsiteX785" fmla="*/ 5460148 w 7467600"/>
              <a:gd name="connsiteY785" fmla="*/ 911442 h 6858000"/>
              <a:gd name="connsiteX786" fmla="*/ 5648971 w 7467600"/>
              <a:gd name="connsiteY786" fmla="*/ 891331 h 6858000"/>
              <a:gd name="connsiteX787" fmla="*/ 5844807 w 7467600"/>
              <a:gd name="connsiteY787" fmla="*/ 870718 h 6858000"/>
              <a:gd name="connsiteX788" fmla="*/ 5862975 w 7467600"/>
              <a:gd name="connsiteY788" fmla="*/ 869756 h 6858000"/>
              <a:gd name="connsiteX789" fmla="*/ 5920887 w 7467600"/>
              <a:gd name="connsiteY789" fmla="*/ 865929 h 6858000"/>
              <a:gd name="connsiteX790" fmla="*/ 5504425 w 7467600"/>
              <a:gd name="connsiteY790" fmla="*/ 848067 h 6858000"/>
              <a:gd name="connsiteX791" fmla="*/ 3607114 w 7467600"/>
              <a:gd name="connsiteY791" fmla="*/ 467441 h 6858000"/>
              <a:gd name="connsiteX792" fmla="*/ 3296242 w 7467600"/>
              <a:gd name="connsiteY792" fmla="*/ 807991 h 6858000"/>
              <a:gd name="connsiteX793" fmla="*/ 3174674 w 7467600"/>
              <a:gd name="connsiteY793" fmla="*/ 919759 h 6858000"/>
              <a:gd name="connsiteX794" fmla="*/ 3042978 w 7467600"/>
              <a:gd name="connsiteY794" fmla="*/ 1054894 h 6858000"/>
              <a:gd name="connsiteX795" fmla="*/ 2968914 w 7467600"/>
              <a:gd name="connsiteY795" fmla="*/ 1133756 h 6858000"/>
              <a:gd name="connsiteX796" fmla="*/ 3103823 w 7467600"/>
              <a:gd name="connsiteY796" fmla="*/ 1026814 h 6858000"/>
              <a:gd name="connsiteX797" fmla="*/ 3607114 w 7467600"/>
              <a:gd name="connsiteY797" fmla="*/ 467441 h 6858000"/>
              <a:gd name="connsiteX798" fmla="*/ 3744487 w 7467600"/>
              <a:gd name="connsiteY798" fmla="*/ 383136 h 6858000"/>
              <a:gd name="connsiteX799" fmla="*/ 3970213 w 7467600"/>
              <a:gd name="connsiteY799" fmla="*/ 995559 h 6858000"/>
              <a:gd name="connsiteX800" fmla="*/ 3744487 w 7467600"/>
              <a:gd name="connsiteY800" fmla="*/ 383136 h 6858000"/>
              <a:gd name="connsiteX801" fmla="*/ 3624562 w 7467600"/>
              <a:gd name="connsiteY801" fmla="*/ 367041 h 6858000"/>
              <a:gd name="connsiteX802" fmla="*/ 3489712 w 7467600"/>
              <a:gd name="connsiteY802" fmla="*/ 485386 h 6858000"/>
              <a:gd name="connsiteX803" fmla="*/ 3182994 w 7467600"/>
              <a:gd name="connsiteY803" fmla="*/ 828265 h 6858000"/>
              <a:gd name="connsiteX804" fmla="*/ 2892114 w 7467600"/>
              <a:gd name="connsiteY804" fmla="*/ 1172635 h 6858000"/>
              <a:gd name="connsiteX805" fmla="*/ 3021459 w 7467600"/>
              <a:gd name="connsiteY805" fmla="*/ 1035385 h 6858000"/>
              <a:gd name="connsiteX806" fmla="*/ 3153873 w 7467600"/>
              <a:gd name="connsiteY806" fmla="*/ 898971 h 6858000"/>
              <a:gd name="connsiteX807" fmla="*/ 3276511 w 7467600"/>
              <a:gd name="connsiteY807" fmla="*/ 786423 h 6858000"/>
              <a:gd name="connsiteX808" fmla="*/ 3584154 w 7467600"/>
              <a:gd name="connsiteY808" fmla="*/ 448218 h 6858000"/>
              <a:gd name="connsiteX809" fmla="*/ 3624562 w 7467600"/>
              <a:gd name="connsiteY809" fmla="*/ 367041 h 6858000"/>
              <a:gd name="connsiteX810" fmla="*/ 3766672 w 7467600"/>
              <a:gd name="connsiteY810" fmla="*/ 359429 h 6858000"/>
              <a:gd name="connsiteX811" fmla="*/ 3996338 w 7467600"/>
              <a:gd name="connsiteY811" fmla="*/ 968237 h 6858000"/>
              <a:gd name="connsiteX812" fmla="*/ 3766672 w 7467600"/>
              <a:gd name="connsiteY812" fmla="*/ 359429 h 6858000"/>
              <a:gd name="connsiteX813" fmla="*/ 5805386 w 7467600"/>
              <a:gd name="connsiteY813" fmla="*/ 239240 h 6858000"/>
              <a:gd name="connsiteX814" fmla="*/ 5736947 w 7467600"/>
              <a:gd name="connsiteY814" fmla="*/ 261367 h 6858000"/>
              <a:gd name="connsiteX815" fmla="*/ 5427012 w 7467600"/>
              <a:gd name="connsiteY815" fmla="*/ 311272 h 6858000"/>
              <a:gd name="connsiteX816" fmla="*/ 5147818 w 7467600"/>
              <a:gd name="connsiteY816" fmla="*/ 322112 h 6858000"/>
              <a:gd name="connsiteX817" fmla="*/ 5060854 w 7467600"/>
              <a:gd name="connsiteY817" fmla="*/ 311882 h 6858000"/>
              <a:gd name="connsiteX818" fmla="*/ 4945989 w 7467600"/>
              <a:gd name="connsiteY818" fmla="*/ 300516 h 6858000"/>
              <a:gd name="connsiteX819" fmla="*/ 5410479 w 7467600"/>
              <a:gd name="connsiteY819" fmla="*/ 348434 h 6858000"/>
              <a:gd name="connsiteX820" fmla="*/ 5805386 w 7467600"/>
              <a:gd name="connsiteY820" fmla="*/ 239240 h 6858000"/>
              <a:gd name="connsiteX821" fmla="*/ 5905192 w 7467600"/>
              <a:gd name="connsiteY821" fmla="*/ 163079 h 6858000"/>
              <a:gd name="connsiteX822" fmla="*/ 5865655 w 7467600"/>
              <a:gd name="connsiteY822" fmla="*/ 171901 h 6858000"/>
              <a:gd name="connsiteX823" fmla="*/ 5259740 w 7467600"/>
              <a:gd name="connsiteY823" fmla="*/ 257013 h 6858000"/>
              <a:gd name="connsiteX824" fmla="*/ 5208466 w 7467600"/>
              <a:gd name="connsiteY824" fmla="*/ 257550 h 6858000"/>
              <a:gd name="connsiteX825" fmla="*/ 4980204 w 7467600"/>
              <a:gd name="connsiteY825" fmla="*/ 271903 h 6858000"/>
              <a:gd name="connsiteX826" fmla="*/ 5068068 w 7467600"/>
              <a:gd name="connsiteY826" fmla="*/ 282244 h 6858000"/>
              <a:gd name="connsiteX827" fmla="*/ 5153231 w 7467600"/>
              <a:gd name="connsiteY827" fmla="*/ 292240 h 6858000"/>
              <a:gd name="connsiteX828" fmla="*/ 5426491 w 7467600"/>
              <a:gd name="connsiteY828" fmla="*/ 281128 h 6858000"/>
              <a:gd name="connsiteX829" fmla="*/ 5731212 w 7467600"/>
              <a:gd name="connsiteY829" fmla="*/ 231951 h 6858000"/>
              <a:gd name="connsiteX830" fmla="*/ 5905192 w 7467600"/>
              <a:gd name="connsiteY830" fmla="*/ 163079 h 6858000"/>
              <a:gd name="connsiteX831" fmla="*/ 5944437 w 7467600"/>
              <a:gd name="connsiteY831" fmla="*/ 113829 h 6858000"/>
              <a:gd name="connsiteX832" fmla="*/ 5825032 w 7467600"/>
              <a:gd name="connsiteY832" fmla="*/ 146405 h 6858000"/>
              <a:gd name="connsiteX833" fmla="*/ 4955599 w 7467600"/>
              <a:gd name="connsiteY833" fmla="*/ 247008 h 6858000"/>
              <a:gd name="connsiteX834" fmla="*/ 5210104 w 7467600"/>
              <a:gd name="connsiteY834" fmla="*/ 228123 h 6858000"/>
              <a:gd name="connsiteX835" fmla="*/ 5261015 w 7467600"/>
              <a:gd name="connsiteY835" fmla="*/ 227087 h 6858000"/>
              <a:gd name="connsiteX836" fmla="*/ 5861181 w 7467600"/>
              <a:gd name="connsiteY836" fmla="*/ 143093 h 6858000"/>
              <a:gd name="connsiteX837" fmla="*/ 5961252 w 7467600"/>
              <a:gd name="connsiteY837" fmla="*/ 114820 h 6858000"/>
              <a:gd name="connsiteX838" fmla="*/ 5944437 w 7467600"/>
              <a:gd name="connsiteY838" fmla="*/ 113829 h 6858000"/>
              <a:gd name="connsiteX839" fmla="*/ 3882765 w 7467600"/>
              <a:gd name="connsiteY839" fmla="*/ 0 h 6858000"/>
              <a:gd name="connsiteX840" fmla="*/ 3995099 w 7467600"/>
              <a:gd name="connsiteY840" fmla="*/ 0 h 6858000"/>
              <a:gd name="connsiteX841" fmla="*/ 4163818 w 7467600"/>
              <a:gd name="connsiteY841" fmla="*/ 234104 h 6858000"/>
              <a:gd name="connsiteX842" fmla="*/ 4172099 w 7467600"/>
              <a:gd name="connsiteY842" fmla="*/ 234207 h 6858000"/>
              <a:gd name="connsiteX843" fmla="*/ 4784282 w 7467600"/>
              <a:gd name="connsiteY843" fmla="*/ 276561 h 6858000"/>
              <a:gd name="connsiteX844" fmla="*/ 4801687 w 7467600"/>
              <a:gd name="connsiteY844" fmla="*/ 267764 h 6858000"/>
              <a:gd name="connsiteX845" fmla="*/ 6082788 w 7467600"/>
              <a:gd name="connsiteY845" fmla="*/ 64119 h 6858000"/>
              <a:gd name="connsiteX846" fmla="*/ 6099442 w 7467600"/>
              <a:gd name="connsiteY846" fmla="*/ 82568 h 6858000"/>
              <a:gd name="connsiteX847" fmla="*/ 4804137 w 7467600"/>
              <a:gd name="connsiteY847" fmla="*/ 320931 h 6858000"/>
              <a:gd name="connsiteX848" fmla="*/ 4227047 w 7467600"/>
              <a:gd name="connsiteY848" fmla="*/ 313415 h 6858000"/>
              <a:gd name="connsiteX849" fmla="*/ 4346041 w 7467600"/>
              <a:gd name="connsiteY849" fmla="*/ 456086 h 6858000"/>
              <a:gd name="connsiteX850" fmla="*/ 4870967 w 7467600"/>
              <a:gd name="connsiteY850" fmla="*/ 963061 h 6858000"/>
              <a:gd name="connsiteX851" fmla="*/ 4889647 w 7467600"/>
              <a:gd name="connsiteY851" fmla="*/ 957147 h 6858000"/>
              <a:gd name="connsiteX852" fmla="*/ 5422504 w 7467600"/>
              <a:gd name="connsiteY852" fmla="*/ 805191 h 6858000"/>
              <a:gd name="connsiteX853" fmla="*/ 6087656 w 7467600"/>
              <a:gd name="connsiteY853" fmla="*/ 826703 h 6858000"/>
              <a:gd name="connsiteX854" fmla="*/ 6058717 w 7467600"/>
              <a:gd name="connsiteY854" fmla="*/ 865992 h 6858000"/>
              <a:gd name="connsiteX855" fmla="*/ 4974153 w 7467600"/>
              <a:gd name="connsiteY855" fmla="*/ 1045456 h 6858000"/>
              <a:gd name="connsiteX856" fmla="*/ 5627835 w 7467600"/>
              <a:gd name="connsiteY856" fmla="*/ 1472077 h 6858000"/>
              <a:gd name="connsiteX857" fmla="*/ 5629817 w 7467600"/>
              <a:gd name="connsiteY857" fmla="*/ 1471412 h 6858000"/>
              <a:gd name="connsiteX858" fmla="*/ 5634124 w 7467600"/>
              <a:gd name="connsiteY858" fmla="*/ 1470572 h 6858000"/>
              <a:gd name="connsiteX859" fmla="*/ 5755832 w 7467600"/>
              <a:gd name="connsiteY859" fmla="*/ 1383886 h 6858000"/>
              <a:gd name="connsiteX860" fmla="*/ 6014186 w 7467600"/>
              <a:gd name="connsiteY860" fmla="*/ 1279799 h 6858000"/>
              <a:gd name="connsiteX861" fmla="*/ 6901619 w 7467600"/>
              <a:gd name="connsiteY861" fmla="*/ 1047874 h 6858000"/>
              <a:gd name="connsiteX862" fmla="*/ 6931566 w 7467600"/>
              <a:gd name="connsiteY862" fmla="*/ 1062034 h 6858000"/>
              <a:gd name="connsiteX863" fmla="*/ 5790982 w 7467600"/>
              <a:gd name="connsiteY863" fmla="*/ 1561380 h 6858000"/>
              <a:gd name="connsiteX864" fmla="*/ 6188971 w 7467600"/>
              <a:gd name="connsiteY864" fmla="*/ 1755168 h 6858000"/>
              <a:gd name="connsiteX865" fmla="*/ 6202446 w 7467600"/>
              <a:gd name="connsiteY865" fmla="*/ 1752268 h 6858000"/>
              <a:gd name="connsiteX866" fmla="*/ 7179560 w 7467600"/>
              <a:gd name="connsiteY866" fmla="*/ 1467551 h 6858000"/>
              <a:gd name="connsiteX867" fmla="*/ 7158730 w 7467600"/>
              <a:gd name="connsiteY867" fmla="*/ 1507835 h 6858000"/>
              <a:gd name="connsiteX868" fmla="*/ 6326959 w 7467600"/>
              <a:gd name="connsiteY868" fmla="*/ 1817686 h 6858000"/>
              <a:gd name="connsiteX869" fmla="*/ 6537433 w 7467600"/>
              <a:gd name="connsiteY869" fmla="*/ 1907790 h 6858000"/>
              <a:gd name="connsiteX870" fmla="*/ 6550221 w 7467600"/>
              <a:gd name="connsiteY870" fmla="*/ 1910729 h 6858000"/>
              <a:gd name="connsiteX871" fmla="*/ 6964438 w 7467600"/>
              <a:gd name="connsiteY871" fmla="*/ 2209505 h 6858000"/>
              <a:gd name="connsiteX872" fmla="*/ 7367862 w 7467600"/>
              <a:gd name="connsiteY872" fmla="*/ 2806833 h 6858000"/>
              <a:gd name="connsiteX873" fmla="*/ 7364329 w 7467600"/>
              <a:gd name="connsiteY873" fmla="*/ 2826907 h 6858000"/>
              <a:gd name="connsiteX874" fmla="*/ 7290545 w 7467600"/>
              <a:gd name="connsiteY874" fmla="*/ 2850663 h 6858000"/>
              <a:gd name="connsiteX875" fmla="*/ 6472036 w 7467600"/>
              <a:gd name="connsiteY875" fmla="*/ 1959003 h 6858000"/>
              <a:gd name="connsiteX876" fmla="*/ 5792897 w 7467600"/>
              <a:gd name="connsiteY876" fmla="*/ 1647747 h 6858000"/>
              <a:gd name="connsiteX877" fmla="*/ 5842751 w 7467600"/>
              <a:gd name="connsiteY877" fmla="*/ 1816112 h 6858000"/>
              <a:gd name="connsiteX878" fmla="*/ 5847424 w 7467600"/>
              <a:gd name="connsiteY878" fmla="*/ 1815776 h 6858000"/>
              <a:gd name="connsiteX879" fmla="*/ 6399821 w 7467600"/>
              <a:gd name="connsiteY879" fmla="*/ 2344799 h 6858000"/>
              <a:gd name="connsiteX880" fmla="*/ 6323232 w 7467600"/>
              <a:gd name="connsiteY880" fmla="*/ 2389634 h 6858000"/>
              <a:gd name="connsiteX881" fmla="*/ 5942958 w 7467600"/>
              <a:gd name="connsiteY881" fmla="*/ 2077708 h 6858000"/>
              <a:gd name="connsiteX882" fmla="*/ 5921559 w 7467600"/>
              <a:gd name="connsiteY882" fmla="*/ 2378596 h 6858000"/>
              <a:gd name="connsiteX883" fmla="*/ 5817651 w 7467600"/>
              <a:gd name="connsiteY883" fmla="*/ 3023919 h 6858000"/>
              <a:gd name="connsiteX884" fmla="*/ 5729634 w 7467600"/>
              <a:gd name="connsiteY884" fmla="*/ 3051849 h 6858000"/>
              <a:gd name="connsiteX885" fmla="*/ 5611018 w 7467600"/>
              <a:gd name="connsiteY885" fmla="*/ 2316769 h 6858000"/>
              <a:gd name="connsiteX886" fmla="*/ 5687608 w 7467600"/>
              <a:gd name="connsiteY886" fmla="*/ 2039972 h 6858000"/>
              <a:gd name="connsiteX887" fmla="*/ 5657554 w 7467600"/>
              <a:gd name="connsiteY887" fmla="*/ 1576445 h 6858000"/>
              <a:gd name="connsiteX888" fmla="*/ 5150475 w 7467600"/>
              <a:gd name="connsiteY888" fmla="*/ 1274012 h 6858000"/>
              <a:gd name="connsiteX889" fmla="*/ 5349142 w 7467600"/>
              <a:gd name="connsiteY889" fmla="*/ 2204405 h 6858000"/>
              <a:gd name="connsiteX890" fmla="*/ 5262214 w 7467600"/>
              <a:gd name="connsiteY890" fmla="*/ 2233836 h 6858000"/>
              <a:gd name="connsiteX891" fmla="*/ 4981539 w 7467600"/>
              <a:gd name="connsiteY891" fmla="*/ 1542201 h 6858000"/>
              <a:gd name="connsiteX892" fmla="*/ 4958461 w 7467600"/>
              <a:gd name="connsiteY892" fmla="*/ 1136957 h 6858000"/>
              <a:gd name="connsiteX893" fmla="*/ 4655015 w 7467600"/>
              <a:gd name="connsiteY893" fmla="*/ 891426 h 6858000"/>
              <a:gd name="connsiteX894" fmla="*/ 4348002 w 7467600"/>
              <a:gd name="connsiteY894" fmla="*/ 2205895 h 6858000"/>
              <a:gd name="connsiteX895" fmla="*/ 4262250 w 7467600"/>
              <a:gd name="connsiteY895" fmla="*/ 2219972 h 6858000"/>
              <a:gd name="connsiteX896" fmla="*/ 4550611 w 7467600"/>
              <a:gd name="connsiteY896" fmla="*/ 817540 h 6858000"/>
              <a:gd name="connsiteX897" fmla="*/ 4564418 w 7467600"/>
              <a:gd name="connsiteY897" fmla="*/ 808293 h 6858000"/>
              <a:gd name="connsiteX898" fmla="*/ 4266388 w 7467600"/>
              <a:gd name="connsiteY898" fmla="*/ 500083 h 6858000"/>
              <a:gd name="connsiteX899" fmla="*/ 4032842 w 7467600"/>
              <a:gd name="connsiteY899" fmla="*/ 211809 h 6858000"/>
              <a:gd name="connsiteX900" fmla="*/ 3882765 w 7467600"/>
              <a:gd name="connsiteY900" fmla="*/ 0 h 6858000"/>
              <a:gd name="connsiteX901" fmla="*/ 3721337 w 7467600"/>
              <a:gd name="connsiteY901" fmla="*/ 0 h 6858000"/>
              <a:gd name="connsiteX902" fmla="*/ 3797544 w 7467600"/>
              <a:gd name="connsiteY902" fmla="*/ 0 h 6858000"/>
              <a:gd name="connsiteX903" fmla="*/ 3775734 w 7467600"/>
              <a:gd name="connsiteY903" fmla="*/ 95131 h 6858000"/>
              <a:gd name="connsiteX904" fmla="*/ 3724807 w 7467600"/>
              <a:gd name="connsiteY904" fmla="*/ 272257 h 6858000"/>
              <a:gd name="connsiteX905" fmla="*/ 3726844 w 7467600"/>
              <a:gd name="connsiteY905" fmla="*/ 282988 h 6858000"/>
              <a:gd name="connsiteX906" fmla="*/ 3742664 w 7467600"/>
              <a:gd name="connsiteY906" fmla="*/ 279918 h 6858000"/>
              <a:gd name="connsiteX907" fmla="*/ 4103910 w 7467600"/>
              <a:gd name="connsiteY907" fmla="*/ 1161917 h 6858000"/>
              <a:gd name="connsiteX908" fmla="*/ 4020269 w 7467600"/>
              <a:gd name="connsiteY908" fmla="*/ 1200406 h 6858000"/>
              <a:gd name="connsiteX909" fmla="*/ 3674882 w 7467600"/>
              <a:gd name="connsiteY909" fmla="*/ 488524 h 6858000"/>
              <a:gd name="connsiteX910" fmla="*/ 3132682 w 7467600"/>
              <a:gd name="connsiteY910" fmla="*/ 1072284 h 6858000"/>
              <a:gd name="connsiteX911" fmla="*/ 2716346 w 7467600"/>
              <a:gd name="connsiteY911" fmla="*/ 1276376 h 6858000"/>
              <a:gd name="connsiteX912" fmla="*/ 2716772 w 7467600"/>
              <a:gd name="connsiteY912" fmla="*/ 1255462 h 6858000"/>
              <a:gd name="connsiteX913" fmla="*/ 3471096 w 7467600"/>
              <a:gd name="connsiteY913" fmla="*/ 437072 h 6858000"/>
              <a:gd name="connsiteX914" fmla="*/ 3639057 w 7467600"/>
              <a:gd name="connsiteY914" fmla="*/ 286334 h 6858000"/>
              <a:gd name="connsiteX915" fmla="*/ 3640309 w 7467600"/>
              <a:gd name="connsiteY915" fmla="*/ 284664 h 6858000"/>
              <a:gd name="connsiteX916" fmla="*/ 3646022 w 7467600"/>
              <a:gd name="connsiteY916" fmla="*/ 276711 h 6858000"/>
              <a:gd name="connsiteX917" fmla="*/ 3707943 w 7467600"/>
              <a:gd name="connsiteY917" fmla="*/ 65958 h 6858000"/>
              <a:gd name="connsiteX918" fmla="*/ 3721337 w 7467600"/>
              <a:gd name="connsiteY918" fmla="*/ 0 h 6858000"/>
              <a:gd name="connsiteX919" fmla="*/ 2867960 w 7467600"/>
              <a:gd name="connsiteY919" fmla="*/ 0 h 6858000"/>
              <a:gd name="connsiteX920" fmla="*/ 2926351 w 7467600"/>
              <a:gd name="connsiteY920" fmla="*/ 0 h 6858000"/>
              <a:gd name="connsiteX921" fmla="*/ 2902823 w 7467600"/>
              <a:gd name="connsiteY921" fmla="*/ 262929 h 6858000"/>
              <a:gd name="connsiteX922" fmla="*/ 2940663 w 7467600"/>
              <a:gd name="connsiteY922" fmla="*/ 140884 h 6858000"/>
              <a:gd name="connsiteX923" fmla="*/ 2947039 w 7467600"/>
              <a:gd name="connsiteY923" fmla="*/ 122524 h 6858000"/>
              <a:gd name="connsiteX924" fmla="*/ 2984316 w 7467600"/>
              <a:gd name="connsiteY924" fmla="*/ 0 h 6858000"/>
              <a:gd name="connsiteX925" fmla="*/ 3016114 w 7467600"/>
              <a:gd name="connsiteY925" fmla="*/ 0 h 6858000"/>
              <a:gd name="connsiteX926" fmla="*/ 2979949 w 7467600"/>
              <a:gd name="connsiteY926" fmla="*/ 119274 h 6858000"/>
              <a:gd name="connsiteX927" fmla="*/ 3023879 w 7467600"/>
              <a:gd name="connsiteY927" fmla="*/ 0 h 6858000"/>
              <a:gd name="connsiteX928" fmla="*/ 3105400 w 7467600"/>
              <a:gd name="connsiteY928" fmla="*/ 0 h 6858000"/>
              <a:gd name="connsiteX929" fmla="*/ 3094669 w 7467600"/>
              <a:gd name="connsiteY929" fmla="*/ 30308 h 6858000"/>
              <a:gd name="connsiteX930" fmla="*/ 2901945 w 7467600"/>
              <a:gd name="connsiteY930" fmla="*/ 466538 h 6858000"/>
              <a:gd name="connsiteX931" fmla="*/ 2815209 w 7467600"/>
              <a:gd name="connsiteY931" fmla="*/ 497361 h 6858000"/>
              <a:gd name="connsiteX932" fmla="*/ 2844845 w 7467600"/>
              <a:gd name="connsiteY932" fmla="*/ 127638 h 6858000"/>
              <a:gd name="connsiteX933" fmla="*/ 2867960 w 7467600"/>
              <a:gd name="connsiteY933" fmla="*/ 0 h 6858000"/>
              <a:gd name="connsiteX934" fmla="*/ 1057230 w 7467600"/>
              <a:gd name="connsiteY934" fmla="*/ 0 h 6858000"/>
              <a:gd name="connsiteX935" fmla="*/ 1111003 w 7467600"/>
              <a:gd name="connsiteY935" fmla="*/ 0 h 6858000"/>
              <a:gd name="connsiteX936" fmla="*/ 1125553 w 7467600"/>
              <a:gd name="connsiteY936" fmla="*/ 52588 h 6858000"/>
              <a:gd name="connsiteX937" fmla="*/ 1304276 w 7467600"/>
              <a:gd name="connsiteY937" fmla="*/ 476275 h 6858000"/>
              <a:gd name="connsiteX938" fmla="*/ 1492066 w 7467600"/>
              <a:gd name="connsiteY938" fmla="*/ 886333 h 6858000"/>
              <a:gd name="connsiteX939" fmla="*/ 1423698 w 7467600"/>
              <a:gd name="connsiteY939" fmla="*/ 710817 h 6858000"/>
              <a:gd name="connsiteX940" fmla="*/ 1357609 w 7467600"/>
              <a:gd name="connsiteY940" fmla="*/ 532892 h 6858000"/>
              <a:gd name="connsiteX941" fmla="*/ 1309550 w 7467600"/>
              <a:gd name="connsiteY941" fmla="*/ 374031 h 6858000"/>
              <a:gd name="connsiteX942" fmla="*/ 1193673 w 7467600"/>
              <a:gd name="connsiteY942" fmla="*/ 49533 h 6858000"/>
              <a:gd name="connsiteX943" fmla="*/ 1164391 w 7467600"/>
              <a:gd name="connsiteY943" fmla="*/ 0 h 6858000"/>
              <a:gd name="connsiteX944" fmla="*/ 1200666 w 7467600"/>
              <a:gd name="connsiteY944" fmla="*/ 0 h 6858000"/>
              <a:gd name="connsiteX945" fmla="*/ 1223408 w 7467600"/>
              <a:gd name="connsiteY945" fmla="*/ 38996 h 6858000"/>
              <a:gd name="connsiteX946" fmla="*/ 1339635 w 7467600"/>
              <a:gd name="connsiteY946" fmla="*/ 365517 h 6858000"/>
              <a:gd name="connsiteX947" fmla="*/ 1387469 w 7467600"/>
              <a:gd name="connsiteY947" fmla="*/ 523079 h 6858000"/>
              <a:gd name="connsiteX948" fmla="*/ 1452685 w 7467600"/>
              <a:gd name="connsiteY948" fmla="*/ 699806 h 6858000"/>
              <a:gd name="connsiteX949" fmla="*/ 1492092 w 7467600"/>
              <a:gd name="connsiteY949" fmla="*/ 800424 h 6858000"/>
              <a:gd name="connsiteX950" fmla="*/ 1455302 w 7467600"/>
              <a:gd name="connsiteY950" fmla="*/ 632913 h 6858000"/>
              <a:gd name="connsiteX951" fmla="*/ 1222336 w 7467600"/>
              <a:gd name="connsiteY951" fmla="*/ 9480 h 6858000"/>
              <a:gd name="connsiteX952" fmla="*/ 1214634 w 7467600"/>
              <a:gd name="connsiteY952" fmla="*/ 0 h 6858000"/>
              <a:gd name="connsiteX953" fmla="*/ 1289827 w 7467600"/>
              <a:gd name="connsiteY953" fmla="*/ 0 h 6858000"/>
              <a:gd name="connsiteX954" fmla="*/ 1321076 w 7467600"/>
              <a:gd name="connsiteY954" fmla="*/ 59722 h 6858000"/>
              <a:gd name="connsiteX955" fmla="*/ 1512579 w 7467600"/>
              <a:gd name="connsiteY955" fmla="*/ 626441 h 6858000"/>
              <a:gd name="connsiteX956" fmla="*/ 1506076 w 7467600"/>
              <a:gd name="connsiteY956" fmla="*/ 1089289 h 6858000"/>
              <a:gd name="connsiteX957" fmla="*/ 1486346 w 7467600"/>
              <a:gd name="connsiteY957" fmla="*/ 1079919 h 6858000"/>
              <a:gd name="connsiteX958" fmla="*/ 1070511 w 7467600"/>
              <a:gd name="connsiteY958" fmla="*/ 48609 h 6858000"/>
              <a:gd name="connsiteX959" fmla="*/ 1057230 w 7467600"/>
              <a:gd name="connsiteY959" fmla="*/ 0 h 6858000"/>
              <a:gd name="connsiteX960" fmla="*/ 43151 w 7467600"/>
              <a:gd name="connsiteY960" fmla="*/ 0 h 6858000"/>
              <a:gd name="connsiteX961" fmla="*/ 95283 w 7467600"/>
              <a:gd name="connsiteY961" fmla="*/ 0 h 6858000"/>
              <a:gd name="connsiteX962" fmla="*/ 300708 w 7467600"/>
              <a:gd name="connsiteY962" fmla="*/ 154571 h 6858000"/>
              <a:gd name="connsiteX963" fmla="*/ 530414 w 7467600"/>
              <a:gd name="connsiteY963" fmla="*/ 354673 h 6858000"/>
              <a:gd name="connsiteX964" fmla="*/ 333785 w 7467600"/>
              <a:gd name="connsiteY964" fmla="*/ 161564 h 6858000"/>
              <a:gd name="connsiteX965" fmla="*/ 147005 w 7467600"/>
              <a:gd name="connsiteY965" fmla="*/ 0 h 6858000"/>
              <a:gd name="connsiteX966" fmla="*/ 272509 w 7467600"/>
              <a:gd name="connsiteY966" fmla="*/ 0 h 6858000"/>
              <a:gd name="connsiteX967" fmla="*/ 326276 w 7467600"/>
              <a:gd name="connsiteY967" fmla="*/ 45847 h 6858000"/>
              <a:gd name="connsiteX968" fmla="*/ 823759 w 7467600"/>
              <a:gd name="connsiteY968" fmla="*/ 574145 h 6858000"/>
              <a:gd name="connsiteX969" fmla="*/ 811254 w 7467600"/>
              <a:gd name="connsiteY969" fmla="*/ 665546 h 6858000"/>
              <a:gd name="connsiteX970" fmla="*/ 154042 w 7467600"/>
              <a:gd name="connsiteY970" fmla="*/ 261522 h 6858000"/>
              <a:gd name="connsiteX971" fmla="*/ 13550 w 7467600"/>
              <a:gd name="connsiteY971" fmla="*/ 158423 h 6858000"/>
              <a:gd name="connsiteX972" fmla="*/ 0 w 7467600"/>
              <a:gd name="connsiteY972" fmla="*/ 146618 h 6858000"/>
              <a:gd name="connsiteX973" fmla="*/ 0 w 7467600"/>
              <a:gd name="connsiteY973" fmla="*/ 59161 h 6858000"/>
              <a:gd name="connsiteX974" fmla="*/ 45427 w 7467600"/>
              <a:gd name="connsiteY974" fmla="*/ 101078 h 6858000"/>
              <a:gd name="connsiteX975" fmla="*/ 630103 w 7467600"/>
              <a:gd name="connsiteY975" fmla="*/ 485885 h 6858000"/>
              <a:gd name="connsiteX976" fmla="*/ 532040 w 7467600"/>
              <a:gd name="connsiteY976" fmla="*/ 399359 h 6858000"/>
              <a:gd name="connsiteX977" fmla="*/ 517618 w 7467600"/>
              <a:gd name="connsiteY977" fmla="*/ 385726 h 6858000"/>
              <a:gd name="connsiteX978" fmla="*/ 285074 w 7467600"/>
              <a:gd name="connsiteY978" fmla="*/ 182755 h 6858000"/>
              <a:gd name="connsiteX979" fmla="*/ 43151 w 7467600"/>
              <a:gd name="connsiteY97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356878 w 7467600"/>
              <a:gd name="connsiteY88" fmla="*/ 5981332 h 6858000"/>
              <a:gd name="connsiteX89" fmla="*/ 7467600 w 7467600"/>
              <a:gd name="connsiteY89" fmla="*/ 6117703 h 6858000"/>
              <a:gd name="connsiteX90" fmla="*/ 7467600 w 7467600"/>
              <a:gd name="connsiteY90" fmla="*/ 6163634 h 6858000"/>
              <a:gd name="connsiteX91" fmla="*/ 7403637 w 7467600"/>
              <a:gd name="connsiteY91" fmla="*/ 6083957 h 6858000"/>
              <a:gd name="connsiteX92" fmla="*/ 7254615 w 7467600"/>
              <a:gd name="connsiteY92" fmla="*/ 5911918 h 6858000"/>
              <a:gd name="connsiteX93" fmla="*/ 7312589 w 7467600"/>
              <a:gd name="connsiteY93" fmla="*/ 5982309 h 6858000"/>
              <a:gd name="connsiteX94" fmla="*/ 7448321 w 7467600"/>
              <a:gd name="connsiteY94" fmla="*/ 6190991 h 6858000"/>
              <a:gd name="connsiteX95" fmla="*/ 7467600 w 7467600"/>
              <a:gd name="connsiteY95" fmla="*/ 6221686 h 6858000"/>
              <a:gd name="connsiteX96" fmla="*/ 7467600 w 7467600"/>
              <a:gd name="connsiteY96" fmla="*/ 6334256 h 6858000"/>
              <a:gd name="connsiteX97" fmla="*/ 7454976 w 7467600"/>
              <a:gd name="connsiteY97" fmla="*/ 6318297 h 6858000"/>
              <a:gd name="connsiteX98" fmla="*/ 7042773 w 7467600"/>
              <a:gd name="connsiteY98" fmla="*/ 5734011 h 6858000"/>
              <a:gd name="connsiteX99" fmla="*/ 6844835 w 7467600"/>
              <a:gd name="connsiteY99" fmla="*/ 5424988 h 6858000"/>
              <a:gd name="connsiteX100" fmla="*/ 1456157 w 7467600"/>
              <a:gd name="connsiteY100" fmla="*/ 5371404 h 6858000"/>
              <a:gd name="connsiteX101" fmla="*/ 1244432 w 7467600"/>
              <a:gd name="connsiteY101" fmla="*/ 5385601 h 6858000"/>
              <a:gd name="connsiteX102" fmla="*/ 973990 w 7467600"/>
              <a:gd name="connsiteY102" fmla="*/ 5424940 h 6858000"/>
              <a:gd name="connsiteX103" fmla="*/ 1103809 w 7467600"/>
              <a:gd name="connsiteY103" fmla="*/ 5433720 h 6858000"/>
              <a:gd name="connsiteX104" fmla="*/ 1123454 w 7467600"/>
              <a:gd name="connsiteY104" fmla="*/ 5435727 h 6858000"/>
              <a:gd name="connsiteX105" fmla="*/ 1737017 w 7467600"/>
              <a:gd name="connsiteY105" fmla="*/ 5452183 h 6858000"/>
              <a:gd name="connsiteX106" fmla="*/ 1824397 w 7467600"/>
              <a:gd name="connsiteY106" fmla="*/ 5447757 h 6858000"/>
              <a:gd name="connsiteX107" fmla="*/ 2070059 w 7467600"/>
              <a:gd name="connsiteY107" fmla="*/ 5441660 h 6858000"/>
              <a:gd name="connsiteX108" fmla="*/ 1456157 w 7467600"/>
              <a:gd name="connsiteY108" fmla="*/ 5371404 h 6858000"/>
              <a:gd name="connsiteX109" fmla="*/ 4988186 w 7467600"/>
              <a:gd name="connsiteY109" fmla="*/ 5216467 h 6858000"/>
              <a:gd name="connsiteX110" fmla="*/ 4777334 w 7467600"/>
              <a:gd name="connsiteY110" fmla="*/ 5406072 h 6858000"/>
              <a:gd name="connsiteX111" fmla="*/ 4718341 w 7467600"/>
              <a:gd name="connsiteY111" fmla="*/ 5468043 h 6858000"/>
              <a:gd name="connsiteX112" fmla="*/ 4604655 w 7467600"/>
              <a:gd name="connsiteY112" fmla="*/ 5583434 h 6858000"/>
              <a:gd name="connsiteX113" fmla="*/ 4565074 w 7467600"/>
              <a:gd name="connsiteY113" fmla="*/ 5618550 h 6858000"/>
              <a:gd name="connsiteX114" fmla="*/ 4988186 w 7467600"/>
              <a:gd name="connsiteY114" fmla="*/ 5216467 h 6858000"/>
              <a:gd name="connsiteX115" fmla="*/ 4978032 w 7467600"/>
              <a:gd name="connsiteY115" fmla="*/ 5183809 h 6858000"/>
              <a:gd name="connsiteX116" fmla="*/ 4463413 w 7467600"/>
              <a:gd name="connsiteY116" fmla="*/ 5615162 h 6858000"/>
              <a:gd name="connsiteX117" fmla="*/ 4358134 w 7467600"/>
              <a:gd name="connsiteY117" fmla="*/ 5742791 h 6858000"/>
              <a:gd name="connsiteX118" fmla="*/ 4376219 w 7467600"/>
              <a:gd name="connsiteY118" fmla="*/ 5729027 h 6858000"/>
              <a:gd name="connsiteX119" fmla="*/ 4582340 w 7467600"/>
              <a:gd name="connsiteY119" fmla="*/ 5561037 h 6858000"/>
              <a:gd name="connsiteX120" fmla="*/ 4694684 w 7467600"/>
              <a:gd name="connsiteY120" fmla="*/ 5447098 h 6858000"/>
              <a:gd name="connsiteX121" fmla="*/ 4754123 w 7467600"/>
              <a:gd name="connsiteY121" fmla="*/ 5384643 h 6858000"/>
              <a:gd name="connsiteX122" fmla="*/ 4978032 w 7467600"/>
              <a:gd name="connsiteY122" fmla="*/ 5183809 h 6858000"/>
              <a:gd name="connsiteX123" fmla="*/ 1903353 w 7467600"/>
              <a:gd name="connsiteY123" fmla="*/ 5044827 h 6858000"/>
              <a:gd name="connsiteX124" fmla="*/ 1936931 w 7467600"/>
              <a:gd name="connsiteY124" fmla="*/ 5093954 h 6858000"/>
              <a:gd name="connsiteX125" fmla="*/ 2195868 w 7467600"/>
              <a:gd name="connsiteY125" fmla="*/ 5396574 h 6858000"/>
              <a:gd name="connsiteX126" fmla="*/ 2088852 w 7467600"/>
              <a:gd name="connsiteY126" fmla="*/ 5166123 h 6858000"/>
              <a:gd name="connsiteX127" fmla="*/ 1958241 w 7467600"/>
              <a:gd name="connsiteY127" fmla="*/ 5067955 h 6858000"/>
              <a:gd name="connsiteX128" fmla="*/ 1903353 w 7467600"/>
              <a:gd name="connsiteY128" fmla="*/ 5044827 h 6858000"/>
              <a:gd name="connsiteX129" fmla="*/ 1979378 w 7467600"/>
              <a:gd name="connsiteY129" fmla="*/ 4769504 h 6858000"/>
              <a:gd name="connsiteX130" fmla="*/ 2882120 w 7467600"/>
              <a:gd name="connsiteY130" fmla="*/ 5064547 h 6858000"/>
              <a:gd name="connsiteX131" fmla="*/ 2793103 w 7467600"/>
              <a:gd name="connsiteY131" fmla="*/ 5039699 h 6858000"/>
              <a:gd name="connsiteX132" fmla="*/ 2770041 w 7467600"/>
              <a:gd name="connsiteY132" fmla="*/ 5033634 h 6858000"/>
              <a:gd name="connsiteX133" fmla="*/ 1979378 w 7467600"/>
              <a:gd name="connsiteY133" fmla="*/ 4769504 h 6858000"/>
              <a:gd name="connsiteX134" fmla="*/ 1927410 w 7467600"/>
              <a:gd name="connsiteY134" fmla="*/ 4716164 h 6858000"/>
              <a:gd name="connsiteX135" fmla="*/ 1959587 w 7467600"/>
              <a:gd name="connsiteY135" fmla="*/ 4728849 h 6858000"/>
              <a:gd name="connsiteX136" fmla="*/ 2777707 w 7467600"/>
              <a:gd name="connsiteY136" fmla="*/ 5003991 h 6858000"/>
              <a:gd name="connsiteX137" fmla="*/ 2800768 w 7467600"/>
              <a:gd name="connsiteY137" fmla="*/ 5010056 h 6858000"/>
              <a:gd name="connsiteX138" fmla="*/ 2879408 w 7467600"/>
              <a:gd name="connsiteY138" fmla="*/ 5031590 h 6858000"/>
              <a:gd name="connsiteX139" fmla="*/ 2862295 w 7467600"/>
              <a:gd name="connsiteY139" fmla="*/ 5022958 h 6858000"/>
              <a:gd name="connsiteX140" fmla="*/ 2813343 w 7467600"/>
              <a:gd name="connsiteY140" fmla="*/ 4998369 h 6858000"/>
              <a:gd name="connsiteX141" fmla="*/ 2646245 w 7467600"/>
              <a:gd name="connsiteY141" fmla="*/ 4930999 h 6858000"/>
              <a:gd name="connsiteX142" fmla="*/ 1999243 w 7467600"/>
              <a:gd name="connsiteY142" fmla="*/ 4730524 h 6858000"/>
              <a:gd name="connsiteX143" fmla="*/ 1979527 w 7467600"/>
              <a:gd name="connsiteY143" fmla="*/ 4726651 h 6858000"/>
              <a:gd name="connsiteX144" fmla="*/ 1927410 w 7467600"/>
              <a:gd name="connsiteY144" fmla="*/ 4716164 h 6858000"/>
              <a:gd name="connsiteX145" fmla="*/ 1997014 w 7467600"/>
              <a:gd name="connsiteY145" fmla="*/ 4698007 h 6858000"/>
              <a:gd name="connsiteX146" fmla="*/ 2005458 w 7467600"/>
              <a:gd name="connsiteY146" fmla="*/ 4699540 h 6858000"/>
              <a:gd name="connsiteX147" fmla="*/ 2657186 w 7467600"/>
              <a:gd name="connsiteY147" fmla="*/ 4901687 h 6858000"/>
              <a:gd name="connsiteX148" fmla="*/ 2826662 w 7467600"/>
              <a:gd name="connsiteY148" fmla="*/ 4970362 h 6858000"/>
              <a:gd name="connsiteX149" fmla="*/ 2876100 w 7467600"/>
              <a:gd name="connsiteY149" fmla="*/ 4995397 h 6858000"/>
              <a:gd name="connsiteX150" fmla="*/ 3042600 w 7467600"/>
              <a:gd name="connsiteY150" fmla="*/ 5059532 h 6858000"/>
              <a:gd name="connsiteX151" fmla="*/ 1997014 w 7467600"/>
              <a:gd name="connsiteY151" fmla="*/ 4698007 h 6858000"/>
              <a:gd name="connsiteX152" fmla="*/ 2305292 w 7467600"/>
              <a:gd name="connsiteY152" fmla="*/ 4219492 h 6858000"/>
              <a:gd name="connsiteX153" fmla="*/ 3360922 w 7467600"/>
              <a:gd name="connsiteY153" fmla="*/ 4529373 h 6858000"/>
              <a:gd name="connsiteX154" fmla="*/ 3492420 w 7467600"/>
              <a:gd name="connsiteY154" fmla="*/ 4510145 h 6858000"/>
              <a:gd name="connsiteX155" fmla="*/ 3364086 w 7467600"/>
              <a:gd name="connsiteY155" fmla="*/ 4480340 h 6858000"/>
              <a:gd name="connsiteX156" fmla="*/ 3225818 w 7467600"/>
              <a:gd name="connsiteY156" fmla="*/ 4411822 h 6858000"/>
              <a:gd name="connsiteX157" fmla="*/ 3129696 w 7467600"/>
              <a:gd name="connsiteY157" fmla="*/ 4360704 h 6858000"/>
              <a:gd name="connsiteX158" fmla="*/ 2814545 w 7467600"/>
              <a:gd name="connsiteY158" fmla="*/ 4282955 h 6858000"/>
              <a:gd name="connsiteX159" fmla="*/ 2305292 w 7467600"/>
              <a:gd name="connsiteY159" fmla="*/ 4219492 h 6858000"/>
              <a:gd name="connsiteX160" fmla="*/ 2626982 w 7467600"/>
              <a:gd name="connsiteY160" fmla="*/ 4206450 h 6858000"/>
              <a:gd name="connsiteX161" fmla="*/ 2490617 w 7467600"/>
              <a:gd name="connsiteY161" fmla="*/ 4206951 h 6858000"/>
              <a:gd name="connsiteX162" fmla="*/ 2819869 w 7467600"/>
              <a:gd name="connsiteY162" fmla="*/ 4252936 h 6858000"/>
              <a:gd name="connsiteX163" fmla="*/ 3143018 w 7467600"/>
              <a:gd name="connsiteY163" fmla="*/ 4332698 h 6858000"/>
              <a:gd name="connsiteX164" fmla="*/ 3241520 w 7467600"/>
              <a:gd name="connsiteY164" fmla="*/ 4385112 h 6858000"/>
              <a:gd name="connsiteX165" fmla="*/ 3374575 w 7467600"/>
              <a:gd name="connsiteY165" fmla="*/ 4451517 h 6858000"/>
              <a:gd name="connsiteX166" fmla="*/ 3505221 w 7467600"/>
              <a:gd name="connsiteY166" fmla="*/ 4480757 h 6858000"/>
              <a:gd name="connsiteX167" fmla="*/ 2626982 w 7467600"/>
              <a:gd name="connsiteY167" fmla="*/ 4206450 h 6858000"/>
              <a:gd name="connsiteX168" fmla="*/ 1310106 w 7467600"/>
              <a:gd name="connsiteY168" fmla="*/ 3943217 h 6858000"/>
              <a:gd name="connsiteX169" fmla="*/ 854994 w 7467600"/>
              <a:gd name="connsiteY169" fmla="*/ 4399136 h 6858000"/>
              <a:gd name="connsiteX170" fmla="*/ 742462 w 7467600"/>
              <a:gd name="connsiteY170" fmla="*/ 4594648 h 6858000"/>
              <a:gd name="connsiteX171" fmla="*/ 820602 w 7467600"/>
              <a:gd name="connsiteY171" fmla="*/ 4485915 h 6858000"/>
              <a:gd name="connsiteX172" fmla="*/ 878295 w 7467600"/>
              <a:gd name="connsiteY172" fmla="*/ 4403594 h 6858000"/>
              <a:gd name="connsiteX173" fmla="*/ 1240607 w 7467600"/>
              <a:gd name="connsiteY173" fmla="*/ 4010401 h 6858000"/>
              <a:gd name="connsiteX174" fmla="*/ 1310106 w 7467600"/>
              <a:gd name="connsiteY174" fmla="*/ 3943217 h 6858000"/>
              <a:gd name="connsiteX175" fmla="*/ 1423113 w 7467600"/>
              <a:gd name="connsiteY175" fmla="*/ 3874565 h 6858000"/>
              <a:gd name="connsiteX176" fmla="*/ 1260565 w 7467600"/>
              <a:gd name="connsiteY176" fmla="*/ 4031982 h 6858000"/>
              <a:gd name="connsiteX177" fmla="*/ 901900 w 7467600"/>
              <a:gd name="connsiteY177" fmla="*/ 4421236 h 6858000"/>
              <a:gd name="connsiteX178" fmla="*/ 845044 w 7467600"/>
              <a:gd name="connsiteY178" fmla="*/ 4502436 h 6858000"/>
              <a:gd name="connsiteX179" fmla="*/ 685926 w 7467600"/>
              <a:gd name="connsiteY179" fmla="*/ 4703069 h 6858000"/>
              <a:gd name="connsiteX180" fmla="*/ 684248 w 7467600"/>
              <a:gd name="connsiteY180" fmla="*/ 4706721 h 6858000"/>
              <a:gd name="connsiteX181" fmla="*/ 1423113 w 7467600"/>
              <a:gd name="connsiteY181" fmla="*/ 3874565 h 6858000"/>
              <a:gd name="connsiteX182" fmla="*/ 3316479 w 7467600"/>
              <a:gd name="connsiteY182" fmla="*/ 3872136 h 6858000"/>
              <a:gd name="connsiteX183" fmla="*/ 3546806 w 7467600"/>
              <a:gd name="connsiteY183" fmla="*/ 4356139 h 6858000"/>
              <a:gd name="connsiteX184" fmla="*/ 3364433 w 7467600"/>
              <a:gd name="connsiteY184" fmla="*/ 3953121 h 6858000"/>
              <a:gd name="connsiteX185" fmla="*/ 3316479 w 7467600"/>
              <a:gd name="connsiteY185" fmla="*/ 3872136 h 6858000"/>
              <a:gd name="connsiteX186" fmla="*/ 3291335 w 7467600"/>
              <a:gd name="connsiteY186" fmla="*/ 3767420 h 6858000"/>
              <a:gd name="connsiteX187" fmla="*/ 3390805 w 7467600"/>
              <a:gd name="connsiteY187" fmla="*/ 3937163 h 6858000"/>
              <a:gd name="connsiteX188" fmla="*/ 3579062 w 7467600"/>
              <a:gd name="connsiteY188" fmla="*/ 4359040 h 6858000"/>
              <a:gd name="connsiteX189" fmla="*/ 3467355 w 7467600"/>
              <a:gd name="connsiteY189" fmla="*/ 3988130 h 6858000"/>
              <a:gd name="connsiteX190" fmla="*/ 3310753 w 7467600"/>
              <a:gd name="connsiteY190" fmla="*/ 3787140 h 6858000"/>
              <a:gd name="connsiteX191" fmla="*/ 3291335 w 7467600"/>
              <a:gd name="connsiteY191" fmla="*/ 3767420 h 6858000"/>
              <a:gd name="connsiteX192" fmla="*/ 1635889 w 7467600"/>
              <a:gd name="connsiteY192" fmla="*/ 3709494 h 6858000"/>
              <a:gd name="connsiteX193" fmla="*/ 1634800 w 7467600"/>
              <a:gd name="connsiteY193" fmla="*/ 3731111 h 6858000"/>
              <a:gd name="connsiteX194" fmla="*/ 1635889 w 7467600"/>
              <a:gd name="connsiteY194" fmla="*/ 3709494 h 6858000"/>
              <a:gd name="connsiteX195" fmla="*/ 1510397 w 7467600"/>
              <a:gd name="connsiteY195" fmla="*/ 3684705 h 6858000"/>
              <a:gd name="connsiteX196" fmla="*/ 1146550 w 7467600"/>
              <a:gd name="connsiteY196" fmla="*/ 3802012 h 6858000"/>
              <a:gd name="connsiteX197" fmla="*/ 698834 w 7467600"/>
              <a:gd name="connsiteY197" fmla="*/ 3952272 h 6858000"/>
              <a:gd name="connsiteX198" fmla="*/ 34256 w 7467600"/>
              <a:gd name="connsiteY198" fmla="*/ 4347603 h 6858000"/>
              <a:gd name="connsiteX199" fmla="*/ 527241 w 7467600"/>
              <a:gd name="connsiteY199" fmla="*/ 4065078 h 6858000"/>
              <a:gd name="connsiteX200" fmla="*/ 1510397 w 7467600"/>
              <a:gd name="connsiteY200" fmla="*/ 3684705 h 6858000"/>
              <a:gd name="connsiteX201" fmla="*/ 1313114 w 7467600"/>
              <a:gd name="connsiteY201" fmla="*/ 3655216 h 6858000"/>
              <a:gd name="connsiteX202" fmla="*/ 1109304 w 7467600"/>
              <a:gd name="connsiteY202" fmla="*/ 3669030 h 6858000"/>
              <a:gd name="connsiteX203" fmla="*/ 8129 w 7467600"/>
              <a:gd name="connsiteY203" fmla="*/ 4330519 h 6858000"/>
              <a:gd name="connsiteX204" fmla="*/ 687572 w 7467600"/>
              <a:gd name="connsiteY204" fmla="*/ 3925629 h 6858000"/>
              <a:gd name="connsiteX205" fmla="*/ 1138365 w 7467600"/>
              <a:gd name="connsiteY205" fmla="*/ 3774515 h 6858000"/>
              <a:gd name="connsiteX206" fmla="*/ 1505579 w 7467600"/>
              <a:gd name="connsiteY206" fmla="*/ 3655526 h 6858000"/>
              <a:gd name="connsiteX207" fmla="*/ 1313114 w 7467600"/>
              <a:gd name="connsiteY207" fmla="*/ 3655216 h 6858000"/>
              <a:gd name="connsiteX208" fmla="*/ 3655073 w 7467600"/>
              <a:gd name="connsiteY208" fmla="*/ 3650884 h 6858000"/>
              <a:gd name="connsiteX209" fmla="*/ 3989938 w 7467600"/>
              <a:gd name="connsiteY209" fmla="*/ 3991685 h 6858000"/>
              <a:gd name="connsiteX210" fmla="*/ 4393907 w 7467600"/>
              <a:gd name="connsiteY210" fmla="*/ 4261258 h 6858000"/>
              <a:gd name="connsiteX211" fmla="*/ 4648051 w 7467600"/>
              <a:gd name="connsiteY211" fmla="*/ 4374051 h 6858000"/>
              <a:gd name="connsiteX212" fmla="*/ 4383389 w 7467600"/>
              <a:gd name="connsiteY212" fmla="*/ 4184369 h 6858000"/>
              <a:gd name="connsiteX213" fmla="*/ 4165508 w 7467600"/>
              <a:gd name="connsiteY213" fmla="*/ 4035196 h 6858000"/>
              <a:gd name="connsiteX214" fmla="*/ 4068162 w 7467600"/>
              <a:gd name="connsiteY214" fmla="*/ 3953394 h 6858000"/>
              <a:gd name="connsiteX215" fmla="*/ 3981416 w 7467600"/>
              <a:gd name="connsiteY215" fmla="*/ 3880482 h 6858000"/>
              <a:gd name="connsiteX216" fmla="*/ 3800147 w 7467600"/>
              <a:gd name="connsiteY216" fmla="*/ 3749872 h 6858000"/>
              <a:gd name="connsiteX217" fmla="*/ 3655073 w 7467600"/>
              <a:gd name="connsiteY217" fmla="*/ 3650884 h 6858000"/>
              <a:gd name="connsiteX218" fmla="*/ 3670252 w 7467600"/>
              <a:gd name="connsiteY218" fmla="*/ 3622798 h 6858000"/>
              <a:gd name="connsiteX219" fmla="*/ 3817258 w 7467600"/>
              <a:gd name="connsiteY219" fmla="*/ 3723577 h 6858000"/>
              <a:gd name="connsiteX220" fmla="*/ 4000461 w 7467600"/>
              <a:gd name="connsiteY220" fmla="*/ 3855966 h 6858000"/>
              <a:gd name="connsiteX221" fmla="*/ 4088180 w 7467600"/>
              <a:gd name="connsiteY221" fmla="*/ 3929774 h 6858000"/>
              <a:gd name="connsiteX222" fmla="*/ 4184555 w 7467600"/>
              <a:gd name="connsiteY222" fmla="*/ 4010683 h 6858000"/>
              <a:gd name="connsiteX223" fmla="*/ 4399563 w 7467600"/>
              <a:gd name="connsiteY223" fmla="*/ 4158106 h 6858000"/>
              <a:gd name="connsiteX224" fmla="*/ 4684469 w 7467600"/>
              <a:gd name="connsiteY224" fmla="*/ 4364680 h 6858000"/>
              <a:gd name="connsiteX225" fmla="*/ 4690271 w 7467600"/>
              <a:gd name="connsiteY225" fmla="*/ 4370034 h 6858000"/>
              <a:gd name="connsiteX226" fmla="*/ 4136093 w 7467600"/>
              <a:gd name="connsiteY226" fmla="*/ 3858466 h 6858000"/>
              <a:gd name="connsiteX227" fmla="*/ 3670252 w 7467600"/>
              <a:gd name="connsiteY227" fmla="*/ 3622798 h 6858000"/>
              <a:gd name="connsiteX228" fmla="*/ 4440129 w 7467600"/>
              <a:gd name="connsiteY228" fmla="*/ 3448571 h 6858000"/>
              <a:gd name="connsiteX229" fmla="*/ 4856525 w 7467600"/>
              <a:gd name="connsiteY229" fmla="*/ 3915351 h 6858000"/>
              <a:gd name="connsiteX230" fmla="*/ 5059055 w 7467600"/>
              <a:gd name="connsiteY230" fmla="*/ 4108918 h 6858000"/>
              <a:gd name="connsiteX231" fmla="*/ 5290070 w 7467600"/>
              <a:gd name="connsiteY231" fmla="*/ 4263619 h 6858000"/>
              <a:gd name="connsiteX232" fmla="*/ 4834991 w 7467600"/>
              <a:gd name="connsiteY232" fmla="*/ 3830985 h 6858000"/>
              <a:gd name="connsiteX233" fmla="*/ 4440129 w 7467600"/>
              <a:gd name="connsiteY233" fmla="*/ 3448571 h 6858000"/>
              <a:gd name="connsiteX234" fmla="*/ 4441737 w 7467600"/>
              <a:gd name="connsiteY234" fmla="*/ 3399734 h 6858000"/>
              <a:gd name="connsiteX235" fmla="*/ 4431236 w 7467600"/>
              <a:gd name="connsiteY235" fmla="*/ 3400954 h 6858000"/>
              <a:gd name="connsiteX236" fmla="*/ 4557150 w 7467600"/>
              <a:gd name="connsiteY236" fmla="*/ 3510023 h 6858000"/>
              <a:gd name="connsiteX237" fmla="*/ 4856936 w 7467600"/>
              <a:gd name="connsiteY237" fmla="*/ 3809146 h 6858000"/>
              <a:gd name="connsiteX238" fmla="*/ 5111996 w 7467600"/>
              <a:gd name="connsiteY238" fmla="*/ 4065759 h 6858000"/>
              <a:gd name="connsiteX239" fmla="*/ 5388878 w 7467600"/>
              <a:gd name="connsiteY239" fmla="*/ 4300185 h 6858000"/>
              <a:gd name="connsiteX240" fmla="*/ 5425556 w 7467600"/>
              <a:gd name="connsiteY240" fmla="*/ 4308967 h 6858000"/>
              <a:gd name="connsiteX241" fmla="*/ 4943646 w 7467600"/>
              <a:gd name="connsiteY241" fmla="*/ 3822916 h 6858000"/>
              <a:gd name="connsiteX242" fmla="*/ 4594837 w 7467600"/>
              <a:gd name="connsiteY242" fmla="*/ 3532274 h 6858000"/>
              <a:gd name="connsiteX243" fmla="*/ 4441737 w 7467600"/>
              <a:gd name="connsiteY243" fmla="*/ 3399734 h 6858000"/>
              <a:gd name="connsiteX244" fmla="*/ 5425834 w 7467600"/>
              <a:gd name="connsiteY244" fmla="*/ 3162785 h 6858000"/>
              <a:gd name="connsiteX245" fmla="*/ 5401644 w 7467600"/>
              <a:gd name="connsiteY245" fmla="*/ 3617847 h 6858000"/>
              <a:gd name="connsiteX246" fmla="*/ 5467256 w 7467600"/>
              <a:gd name="connsiteY246" fmla="*/ 4175494 h 6858000"/>
              <a:gd name="connsiteX247" fmla="*/ 5448069 w 7467600"/>
              <a:gd name="connsiteY247" fmla="*/ 3567554 h 6858000"/>
              <a:gd name="connsiteX248" fmla="*/ 5425834 w 7467600"/>
              <a:gd name="connsiteY248" fmla="*/ 3162785 h 6858000"/>
              <a:gd name="connsiteX249" fmla="*/ 1318687 w 7467600"/>
              <a:gd name="connsiteY249" fmla="*/ 3113840 h 6858000"/>
              <a:gd name="connsiteX250" fmla="*/ 1066793 w 7467600"/>
              <a:gd name="connsiteY250" fmla="*/ 3212171 h 6858000"/>
              <a:gd name="connsiteX251" fmla="*/ 993319 w 7467600"/>
              <a:gd name="connsiteY251" fmla="*/ 3247648 h 6858000"/>
              <a:gd name="connsiteX252" fmla="*/ 853081 w 7467600"/>
              <a:gd name="connsiteY252" fmla="*/ 3312410 h 6858000"/>
              <a:gd name="connsiteX253" fmla="*/ 805957 w 7467600"/>
              <a:gd name="connsiteY253" fmla="*/ 3330443 h 6858000"/>
              <a:gd name="connsiteX254" fmla="*/ 1318687 w 7467600"/>
              <a:gd name="connsiteY254" fmla="*/ 3113840 h 6858000"/>
              <a:gd name="connsiteX255" fmla="*/ 5453702 w 7467600"/>
              <a:gd name="connsiteY255" fmla="*/ 3090882 h 6858000"/>
              <a:gd name="connsiteX256" fmla="*/ 5480135 w 7467600"/>
              <a:gd name="connsiteY256" fmla="*/ 3565802 h 6858000"/>
              <a:gd name="connsiteX257" fmla="*/ 5499023 w 7467600"/>
              <a:gd name="connsiteY257" fmla="*/ 4166310 h 6858000"/>
              <a:gd name="connsiteX258" fmla="*/ 5547022 w 7467600"/>
              <a:gd name="connsiteY258" fmla="*/ 3607838 h 6858000"/>
              <a:gd name="connsiteX259" fmla="*/ 5515964 w 7467600"/>
              <a:gd name="connsiteY259" fmla="*/ 3378541 h 6858000"/>
              <a:gd name="connsiteX260" fmla="*/ 5453702 w 7467600"/>
              <a:gd name="connsiteY260" fmla="*/ 3090882 h 6858000"/>
              <a:gd name="connsiteX261" fmla="*/ 1238695 w 7467600"/>
              <a:gd name="connsiteY261" fmla="*/ 3076820 h 6858000"/>
              <a:gd name="connsiteX262" fmla="*/ 716371 w 7467600"/>
              <a:gd name="connsiteY262" fmla="*/ 3293249 h 6858000"/>
              <a:gd name="connsiteX263" fmla="*/ 579522 w 7467600"/>
              <a:gd name="connsiteY263" fmla="*/ 3371759 h 6858000"/>
              <a:gd name="connsiteX264" fmla="*/ 600288 w 7467600"/>
              <a:gd name="connsiteY264" fmla="*/ 3365555 h 6858000"/>
              <a:gd name="connsiteX265" fmla="*/ 840692 w 7467600"/>
              <a:gd name="connsiteY265" fmla="*/ 3284921 h 6858000"/>
              <a:gd name="connsiteX266" fmla="*/ 979248 w 7467600"/>
              <a:gd name="connsiteY266" fmla="*/ 3221003 h 6858000"/>
              <a:gd name="connsiteX267" fmla="*/ 1053282 w 7467600"/>
              <a:gd name="connsiteY267" fmla="*/ 3185247 h 6858000"/>
              <a:gd name="connsiteX268" fmla="*/ 1320603 w 7467600"/>
              <a:gd name="connsiteY268" fmla="*/ 3081281 h 6858000"/>
              <a:gd name="connsiteX269" fmla="*/ 1238695 w 7467600"/>
              <a:gd name="connsiteY269" fmla="*/ 3076820 h 6858000"/>
              <a:gd name="connsiteX270" fmla="*/ 5425627 w 7467600"/>
              <a:gd name="connsiteY270" fmla="*/ 2954192 h 6858000"/>
              <a:gd name="connsiteX271" fmla="*/ 5470770 w 7467600"/>
              <a:gd name="connsiteY271" fmla="*/ 3005435 h 6858000"/>
              <a:gd name="connsiteX272" fmla="*/ 5519779 w 7467600"/>
              <a:gd name="connsiteY272" fmla="*/ 4359223 h 6858000"/>
              <a:gd name="connsiteX273" fmla="*/ 5520293 w 7467600"/>
              <a:gd name="connsiteY273" fmla="*/ 4360602 h 6858000"/>
              <a:gd name="connsiteX274" fmla="*/ 5767221 w 7467600"/>
              <a:gd name="connsiteY274" fmla="*/ 4665564 h 6858000"/>
              <a:gd name="connsiteX275" fmla="*/ 6937169 w 7467600"/>
              <a:gd name="connsiteY275" fmla="*/ 4815941 h 6858000"/>
              <a:gd name="connsiteX276" fmla="*/ 6953922 w 7467600"/>
              <a:gd name="connsiteY276" fmla="*/ 4890068 h 6858000"/>
              <a:gd name="connsiteX277" fmla="*/ 6071359 w 7467600"/>
              <a:gd name="connsiteY277" fmla="*/ 4770770 h 6858000"/>
              <a:gd name="connsiteX278" fmla="*/ 6038839 w 7467600"/>
              <a:gd name="connsiteY278" fmla="*/ 4764474 h 6858000"/>
              <a:gd name="connsiteX279" fmla="*/ 6038706 w 7467600"/>
              <a:gd name="connsiteY279" fmla="*/ 4763847 h 6858000"/>
              <a:gd name="connsiteX280" fmla="*/ 6037784 w 7467600"/>
              <a:gd name="connsiteY280" fmla="*/ 4764270 h 6858000"/>
              <a:gd name="connsiteX281" fmla="*/ 6038839 w 7467600"/>
              <a:gd name="connsiteY281" fmla="*/ 4764474 h 6858000"/>
              <a:gd name="connsiteX282" fmla="*/ 6040338 w 7467600"/>
              <a:gd name="connsiteY282" fmla="*/ 4771418 h 6858000"/>
              <a:gd name="connsiteX283" fmla="*/ 6024488 w 7467600"/>
              <a:gd name="connsiteY283" fmla="*/ 4809903 h 6858000"/>
              <a:gd name="connsiteX284" fmla="*/ 5599771 w 7467600"/>
              <a:gd name="connsiteY284" fmla="*/ 5509652 h 6858000"/>
              <a:gd name="connsiteX285" fmla="*/ 5548843 w 7467600"/>
              <a:gd name="connsiteY285" fmla="*/ 5563845 h 6858000"/>
              <a:gd name="connsiteX286" fmla="*/ 5940952 w 7467600"/>
              <a:gd name="connsiteY286" fmla="*/ 6250028 h 6858000"/>
              <a:gd name="connsiteX287" fmla="*/ 6043441 w 7467600"/>
              <a:gd name="connsiteY287" fmla="*/ 6665847 h 6858000"/>
              <a:gd name="connsiteX288" fmla="*/ 6093432 w 7467600"/>
              <a:gd name="connsiteY288" fmla="*/ 6858000 h 6858000"/>
              <a:gd name="connsiteX289" fmla="*/ 6034344 w 7467600"/>
              <a:gd name="connsiteY289" fmla="*/ 6858000 h 6858000"/>
              <a:gd name="connsiteX290" fmla="*/ 6026679 w 7467600"/>
              <a:gd name="connsiteY290" fmla="*/ 6836959 h 6858000"/>
              <a:gd name="connsiteX291" fmla="*/ 5800441 w 7467600"/>
              <a:gd name="connsiteY291" fmla="*/ 6335286 h 6858000"/>
              <a:gd name="connsiteX292" fmla="*/ 5526562 w 7467600"/>
              <a:gd name="connsiteY292" fmla="*/ 5705388 h 6858000"/>
              <a:gd name="connsiteX293" fmla="*/ 5519640 w 7467600"/>
              <a:gd name="connsiteY293" fmla="*/ 5683774 h 6858000"/>
              <a:gd name="connsiteX294" fmla="*/ 5844559 w 7467600"/>
              <a:gd name="connsiteY294" fmla="*/ 6553349 h 6858000"/>
              <a:gd name="connsiteX295" fmla="*/ 5975994 w 7467600"/>
              <a:gd name="connsiteY295" fmla="*/ 6858000 h 6858000"/>
              <a:gd name="connsiteX296" fmla="*/ 5898547 w 7467600"/>
              <a:gd name="connsiteY296" fmla="*/ 6858000 h 6858000"/>
              <a:gd name="connsiteX297" fmla="*/ 5682041 w 7467600"/>
              <a:gd name="connsiteY297" fmla="*/ 6355860 h 6858000"/>
              <a:gd name="connsiteX298" fmla="*/ 5461758 w 7467600"/>
              <a:gd name="connsiteY298" fmla="*/ 5820220 h 6858000"/>
              <a:gd name="connsiteX299" fmla="*/ 5237282 w 7467600"/>
              <a:gd name="connsiteY299" fmla="*/ 6579086 h 6858000"/>
              <a:gd name="connsiteX300" fmla="*/ 5115009 w 7467600"/>
              <a:gd name="connsiteY300" fmla="*/ 6858000 h 6858000"/>
              <a:gd name="connsiteX301" fmla="*/ 5028074 w 7467600"/>
              <a:gd name="connsiteY301" fmla="*/ 6858000 h 6858000"/>
              <a:gd name="connsiteX302" fmla="*/ 5079508 w 7467600"/>
              <a:gd name="connsiteY302" fmla="*/ 6749074 h 6858000"/>
              <a:gd name="connsiteX303" fmla="*/ 5371846 w 7467600"/>
              <a:gd name="connsiteY303" fmla="*/ 5924413 h 6858000"/>
              <a:gd name="connsiteX304" fmla="*/ 5270512 w 7467600"/>
              <a:gd name="connsiteY304" fmla="*/ 6138975 h 6858000"/>
              <a:gd name="connsiteX305" fmla="*/ 5062409 w 7467600"/>
              <a:gd name="connsiteY305" fmla="*/ 6653544 h 6858000"/>
              <a:gd name="connsiteX306" fmla="*/ 5036628 w 7467600"/>
              <a:gd name="connsiteY306" fmla="*/ 6754247 h 6858000"/>
              <a:gd name="connsiteX307" fmla="*/ 5009112 w 7467600"/>
              <a:gd name="connsiteY307" fmla="*/ 6858000 h 6858000"/>
              <a:gd name="connsiteX308" fmla="*/ 4976679 w 7467600"/>
              <a:gd name="connsiteY308" fmla="*/ 6858000 h 6858000"/>
              <a:gd name="connsiteX309" fmla="*/ 5006537 w 7467600"/>
              <a:gd name="connsiteY309" fmla="*/ 6747068 h 6858000"/>
              <a:gd name="connsiteX310" fmla="*/ 5032723 w 7467600"/>
              <a:gd name="connsiteY310" fmla="*/ 6644957 h 6858000"/>
              <a:gd name="connsiteX311" fmla="*/ 5242949 w 7467600"/>
              <a:gd name="connsiteY311" fmla="*/ 6125175 h 6858000"/>
              <a:gd name="connsiteX312" fmla="*/ 5286321 w 7467600"/>
              <a:gd name="connsiteY312" fmla="*/ 6033555 h 6858000"/>
              <a:gd name="connsiteX313" fmla="*/ 5008210 w 7467600"/>
              <a:gd name="connsiteY313" fmla="*/ 6649194 h 6858000"/>
              <a:gd name="connsiteX314" fmla="*/ 4986321 w 7467600"/>
              <a:gd name="connsiteY314" fmla="*/ 6765687 h 6858000"/>
              <a:gd name="connsiteX315" fmla="*/ 4973474 w 7467600"/>
              <a:gd name="connsiteY315" fmla="*/ 6858000 h 6858000"/>
              <a:gd name="connsiteX316" fmla="*/ 4907178 w 7467600"/>
              <a:gd name="connsiteY316" fmla="*/ 6858000 h 6858000"/>
              <a:gd name="connsiteX317" fmla="*/ 4910810 w 7467600"/>
              <a:gd name="connsiteY317" fmla="*/ 6829660 h 6858000"/>
              <a:gd name="connsiteX318" fmla="*/ 4987461 w 7467600"/>
              <a:gd name="connsiteY318" fmla="*/ 6432994 h 6858000"/>
              <a:gd name="connsiteX319" fmla="*/ 5179262 w 7467600"/>
              <a:gd name="connsiteY319" fmla="*/ 6035044 h 6858000"/>
              <a:gd name="connsiteX320" fmla="*/ 4689678 w 7467600"/>
              <a:gd name="connsiteY320" fmla="*/ 6440241 h 6858000"/>
              <a:gd name="connsiteX321" fmla="*/ 4477543 w 7467600"/>
              <a:gd name="connsiteY321" fmla="*/ 6674836 h 6858000"/>
              <a:gd name="connsiteX322" fmla="*/ 4329957 w 7467600"/>
              <a:gd name="connsiteY322" fmla="*/ 6858000 h 6858000"/>
              <a:gd name="connsiteX323" fmla="*/ 4218595 w 7467600"/>
              <a:gd name="connsiteY323" fmla="*/ 6858000 h 6858000"/>
              <a:gd name="connsiteX324" fmla="*/ 4368888 w 7467600"/>
              <a:gd name="connsiteY324" fmla="*/ 6668412 h 6858000"/>
              <a:gd name="connsiteX325" fmla="*/ 4563091 w 7467600"/>
              <a:gd name="connsiteY325" fmla="*/ 6442508 h 6858000"/>
              <a:gd name="connsiteX326" fmla="*/ 5387324 w 7467600"/>
              <a:gd name="connsiteY326" fmla="*/ 5705830 h 6858000"/>
              <a:gd name="connsiteX327" fmla="*/ 5073620 w 7467600"/>
              <a:gd name="connsiteY327" fmla="*/ 5955437 h 6858000"/>
              <a:gd name="connsiteX328" fmla="*/ 4689789 w 7467600"/>
              <a:gd name="connsiteY328" fmla="*/ 6268382 h 6858000"/>
              <a:gd name="connsiteX329" fmla="*/ 4418722 w 7467600"/>
              <a:gd name="connsiteY329" fmla="*/ 6570886 h 6858000"/>
              <a:gd name="connsiteX330" fmla="*/ 4214944 w 7467600"/>
              <a:gd name="connsiteY330" fmla="*/ 6858000 h 6858000"/>
              <a:gd name="connsiteX331" fmla="*/ 4177898 w 7467600"/>
              <a:gd name="connsiteY331" fmla="*/ 6858000 h 6858000"/>
              <a:gd name="connsiteX332" fmla="*/ 4391597 w 7467600"/>
              <a:gd name="connsiteY332" fmla="*/ 6556370 h 6858000"/>
              <a:gd name="connsiteX333" fmla="*/ 4668889 w 7467600"/>
              <a:gd name="connsiteY333" fmla="*/ 6246399 h 6858000"/>
              <a:gd name="connsiteX334" fmla="*/ 5055427 w 7467600"/>
              <a:gd name="connsiteY334" fmla="*/ 5931476 h 6858000"/>
              <a:gd name="connsiteX335" fmla="*/ 5371814 w 7467600"/>
              <a:gd name="connsiteY335" fmla="*/ 5678975 h 6858000"/>
              <a:gd name="connsiteX336" fmla="*/ 4987918 w 7467600"/>
              <a:gd name="connsiteY336" fmla="*/ 5838701 h 6858000"/>
              <a:gd name="connsiteX337" fmla="*/ 4317146 w 7467600"/>
              <a:gd name="connsiteY337" fmla="*/ 6587716 h 6858000"/>
              <a:gd name="connsiteX338" fmla="*/ 4171627 w 7467600"/>
              <a:gd name="connsiteY338" fmla="*/ 6858000 h 6858000"/>
              <a:gd name="connsiteX339" fmla="*/ 4081585 w 7467600"/>
              <a:gd name="connsiteY339" fmla="*/ 6858000 h 6858000"/>
              <a:gd name="connsiteX340" fmla="*/ 4238603 w 7467600"/>
              <a:gd name="connsiteY340" fmla="*/ 6559341 h 6858000"/>
              <a:gd name="connsiteX341" fmla="*/ 4778333 w 7467600"/>
              <a:gd name="connsiteY341" fmla="*/ 5873626 h 6858000"/>
              <a:gd name="connsiteX342" fmla="*/ 5414185 w 7467600"/>
              <a:gd name="connsiteY342" fmla="*/ 5573882 h 6858000"/>
              <a:gd name="connsiteX343" fmla="*/ 5959648 w 7467600"/>
              <a:gd name="connsiteY343" fmla="*/ 4760797 h 6858000"/>
              <a:gd name="connsiteX344" fmla="*/ 5355019 w 7467600"/>
              <a:gd name="connsiteY344" fmla="*/ 4734672 h 6858000"/>
              <a:gd name="connsiteX345" fmla="*/ 5083565 w 7467600"/>
              <a:gd name="connsiteY345" fmla="*/ 5179121 h 6858000"/>
              <a:gd name="connsiteX346" fmla="*/ 4713577 w 7467600"/>
              <a:gd name="connsiteY346" fmla="*/ 5616803 h 6858000"/>
              <a:gd name="connsiteX347" fmla="*/ 3989559 w 7467600"/>
              <a:gd name="connsiteY347" fmla="*/ 6145945 h 6858000"/>
              <a:gd name="connsiteX348" fmla="*/ 3939824 w 7467600"/>
              <a:gd name="connsiteY348" fmla="*/ 6066900 h 6858000"/>
              <a:gd name="connsiteX349" fmla="*/ 4584537 w 7467600"/>
              <a:gd name="connsiteY349" fmla="*/ 5324826 h 6858000"/>
              <a:gd name="connsiteX350" fmla="*/ 5037105 w 7467600"/>
              <a:gd name="connsiteY350" fmla="*/ 5088765 h 6858000"/>
              <a:gd name="connsiteX351" fmla="*/ 5039930 w 7467600"/>
              <a:gd name="connsiteY351" fmla="*/ 5089585 h 6858000"/>
              <a:gd name="connsiteX352" fmla="*/ 5263764 w 7467600"/>
              <a:gd name="connsiteY352" fmla="*/ 4735525 h 6858000"/>
              <a:gd name="connsiteX353" fmla="*/ 4086300 w 7467600"/>
              <a:gd name="connsiteY353" fmla="*/ 4884599 h 6858000"/>
              <a:gd name="connsiteX354" fmla="*/ 4085485 w 7467600"/>
              <a:gd name="connsiteY354" fmla="*/ 4899070 h 6858000"/>
              <a:gd name="connsiteX355" fmla="*/ 3871915 w 7467600"/>
              <a:gd name="connsiteY355" fmla="*/ 5253645 h 6858000"/>
              <a:gd name="connsiteX356" fmla="*/ 3799374 w 7467600"/>
              <a:gd name="connsiteY356" fmla="*/ 5466127 h 6858000"/>
              <a:gd name="connsiteX357" fmla="*/ 3498850 w 7467600"/>
              <a:gd name="connsiteY357" fmla="*/ 6661888 h 6858000"/>
              <a:gd name="connsiteX358" fmla="*/ 3399216 w 7467600"/>
              <a:gd name="connsiteY358" fmla="*/ 6858000 h 6858000"/>
              <a:gd name="connsiteX359" fmla="*/ 3303688 w 7467600"/>
              <a:gd name="connsiteY359" fmla="*/ 6858000 h 6858000"/>
              <a:gd name="connsiteX360" fmla="*/ 3391774 w 7467600"/>
              <a:gd name="connsiteY360" fmla="*/ 6697181 h 6858000"/>
              <a:gd name="connsiteX361" fmla="*/ 3735540 w 7467600"/>
              <a:gd name="connsiteY361" fmla="*/ 5546923 h 6858000"/>
              <a:gd name="connsiteX362" fmla="*/ 3729438 w 7467600"/>
              <a:gd name="connsiteY362" fmla="*/ 5569058 h 6858000"/>
              <a:gd name="connsiteX363" fmla="*/ 3707782 w 7467600"/>
              <a:gd name="connsiteY363" fmla="*/ 5644908 h 6858000"/>
              <a:gd name="connsiteX364" fmla="*/ 3583827 w 7467600"/>
              <a:gd name="connsiteY364" fmla="*/ 6039215 h 6858000"/>
              <a:gd name="connsiteX365" fmla="*/ 3547861 w 7467600"/>
              <a:gd name="connsiteY365" fmla="*/ 6129609 h 6858000"/>
              <a:gd name="connsiteX366" fmla="*/ 3490905 w 7467600"/>
              <a:gd name="connsiteY366" fmla="*/ 6277660 h 6858000"/>
              <a:gd name="connsiteX367" fmla="*/ 3455859 w 7467600"/>
              <a:gd name="connsiteY367" fmla="*/ 6391301 h 6858000"/>
              <a:gd name="connsiteX368" fmla="*/ 3429112 w 7467600"/>
              <a:gd name="connsiteY368" fmla="*/ 6479469 h 6858000"/>
              <a:gd name="connsiteX369" fmla="*/ 3304862 w 7467600"/>
              <a:gd name="connsiteY369" fmla="*/ 6796476 h 6858000"/>
              <a:gd name="connsiteX370" fmla="*/ 3276071 w 7467600"/>
              <a:gd name="connsiteY370" fmla="*/ 6858000 h 6858000"/>
              <a:gd name="connsiteX371" fmla="*/ 3240805 w 7467600"/>
              <a:gd name="connsiteY371" fmla="*/ 6858000 h 6858000"/>
              <a:gd name="connsiteX372" fmla="*/ 3275917 w 7467600"/>
              <a:gd name="connsiteY372" fmla="*/ 6783192 h 6858000"/>
              <a:gd name="connsiteX373" fmla="*/ 3399358 w 7467600"/>
              <a:gd name="connsiteY373" fmla="*/ 6469011 h 6858000"/>
              <a:gd name="connsiteX374" fmla="*/ 3425650 w 7467600"/>
              <a:gd name="connsiteY374" fmla="*/ 6381333 h 6858000"/>
              <a:gd name="connsiteX375" fmla="*/ 3460661 w 7467600"/>
              <a:gd name="connsiteY375" fmla="*/ 6266763 h 6858000"/>
              <a:gd name="connsiteX376" fmla="*/ 3518021 w 7467600"/>
              <a:gd name="connsiteY376" fmla="*/ 6117298 h 6858000"/>
              <a:gd name="connsiteX377" fmla="*/ 3554035 w 7467600"/>
              <a:gd name="connsiteY377" fmla="*/ 6027832 h 6858000"/>
              <a:gd name="connsiteX378" fmla="*/ 3677174 w 7467600"/>
              <a:gd name="connsiteY378" fmla="*/ 5636351 h 6858000"/>
              <a:gd name="connsiteX379" fmla="*/ 3698819 w 7467600"/>
              <a:gd name="connsiteY379" fmla="*/ 5560503 h 6858000"/>
              <a:gd name="connsiteX380" fmla="*/ 3702094 w 7467600"/>
              <a:gd name="connsiteY380" fmla="*/ 5549194 h 6858000"/>
              <a:gd name="connsiteX381" fmla="*/ 3398355 w 7467600"/>
              <a:gd name="connsiteY381" fmla="*/ 6094603 h 6858000"/>
              <a:gd name="connsiteX382" fmla="*/ 3193941 w 7467600"/>
              <a:gd name="connsiteY382" fmla="*/ 6798775 h 6858000"/>
              <a:gd name="connsiteX383" fmla="*/ 3184140 w 7467600"/>
              <a:gd name="connsiteY383" fmla="*/ 6858000 h 6858000"/>
              <a:gd name="connsiteX384" fmla="*/ 3099978 w 7467600"/>
              <a:gd name="connsiteY384" fmla="*/ 6858000 h 6858000"/>
              <a:gd name="connsiteX385" fmla="*/ 3101556 w 7467600"/>
              <a:gd name="connsiteY385" fmla="*/ 6843337 h 6858000"/>
              <a:gd name="connsiteX386" fmla="*/ 3370162 w 7467600"/>
              <a:gd name="connsiteY386" fmla="*/ 5785550 h 6858000"/>
              <a:gd name="connsiteX387" fmla="*/ 3746477 w 7467600"/>
              <a:gd name="connsiteY387" fmla="*/ 5377889 h 6858000"/>
              <a:gd name="connsiteX388" fmla="*/ 3863399 w 7467600"/>
              <a:gd name="connsiteY388" fmla="*/ 5087257 h 6858000"/>
              <a:gd name="connsiteX389" fmla="*/ 3968712 w 7467600"/>
              <a:gd name="connsiteY389" fmla="*/ 4913989 h 6858000"/>
              <a:gd name="connsiteX390" fmla="*/ 2792390 w 7467600"/>
              <a:gd name="connsiteY390" fmla="*/ 5382974 h 6858000"/>
              <a:gd name="connsiteX391" fmla="*/ 2714982 w 7467600"/>
              <a:gd name="connsiteY391" fmla="*/ 5427051 h 6858000"/>
              <a:gd name="connsiteX392" fmla="*/ 2813361 w 7467600"/>
              <a:gd name="connsiteY392" fmla="*/ 6023912 h 6858000"/>
              <a:gd name="connsiteX393" fmla="*/ 2688430 w 7467600"/>
              <a:gd name="connsiteY393" fmla="*/ 6801564 h 6858000"/>
              <a:gd name="connsiteX394" fmla="*/ 2629626 w 7467600"/>
              <a:gd name="connsiteY394" fmla="*/ 6763394 h 6858000"/>
              <a:gd name="connsiteX395" fmla="*/ 2565328 w 7467600"/>
              <a:gd name="connsiteY395" fmla="*/ 5516399 h 6858000"/>
              <a:gd name="connsiteX396" fmla="*/ 1922999 w 7467600"/>
              <a:gd name="connsiteY396" fmla="*/ 5980343 h 6858000"/>
              <a:gd name="connsiteX397" fmla="*/ 1950261 w 7467600"/>
              <a:gd name="connsiteY397" fmla="*/ 6405858 h 6858000"/>
              <a:gd name="connsiteX398" fmla="*/ 2365554 w 7467600"/>
              <a:gd name="connsiteY398" fmla="*/ 6759107 h 6858000"/>
              <a:gd name="connsiteX399" fmla="*/ 2424142 w 7467600"/>
              <a:gd name="connsiteY399" fmla="*/ 6858000 h 6858000"/>
              <a:gd name="connsiteX400" fmla="*/ 2395994 w 7467600"/>
              <a:gd name="connsiteY400" fmla="*/ 6858000 h 6858000"/>
              <a:gd name="connsiteX401" fmla="*/ 2392863 w 7467600"/>
              <a:gd name="connsiteY401" fmla="*/ 6852964 h 6858000"/>
              <a:gd name="connsiteX402" fmla="*/ 2017589 w 7467600"/>
              <a:gd name="connsiteY402" fmla="*/ 6493982 h 6858000"/>
              <a:gd name="connsiteX403" fmla="*/ 2147336 w 7467600"/>
              <a:gd name="connsiteY403" fmla="*/ 6594052 h 6858000"/>
              <a:gd name="connsiteX404" fmla="*/ 2207047 w 7467600"/>
              <a:gd name="connsiteY404" fmla="*/ 6654540 h 6858000"/>
              <a:gd name="connsiteX405" fmla="*/ 2299106 w 7467600"/>
              <a:gd name="connsiteY405" fmla="*/ 6778931 h 6858000"/>
              <a:gd name="connsiteX406" fmla="*/ 2314430 w 7467600"/>
              <a:gd name="connsiteY406" fmla="*/ 6801144 h 6858000"/>
              <a:gd name="connsiteX407" fmla="*/ 2352406 w 7467600"/>
              <a:gd name="connsiteY407" fmla="*/ 6858000 h 6858000"/>
              <a:gd name="connsiteX408" fmla="*/ 2314492 w 7467600"/>
              <a:gd name="connsiteY408" fmla="*/ 6858000 h 6858000"/>
              <a:gd name="connsiteX409" fmla="*/ 2288095 w 7467600"/>
              <a:gd name="connsiteY409" fmla="*/ 6818030 h 6858000"/>
              <a:gd name="connsiteX410" fmla="*/ 2272768 w 7467600"/>
              <a:gd name="connsiteY410" fmla="*/ 6795822 h 6858000"/>
              <a:gd name="connsiteX411" fmla="*/ 2182715 w 7467600"/>
              <a:gd name="connsiteY411" fmla="*/ 6675071 h 6858000"/>
              <a:gd name="connsiteX412" fmla="*/ 2032061 w 7467600"/>
              <a:gd name="connsiteY412" fmla="*/ 6541380 h 6858000"/>
              <a:gd name="connsiteX413" fmla="*/ 2257220 w 7467600"/>
              <a:gd name="connsiteY413" fmla="*/ 6826257 h 6858000"/>
              <a:gd name="connsiteX414" fmla="*/ 2281324 w 7467600"/>
              <a:gd name="connsiteY414" fmla="*/ 6858000 h 6858000"/>
              <a:gd name="connsiteX415" fmla="*/ 2242860 w 7467600"/>
              <a:gd name="connsiteY415" fmla="*/ 6858000 h 6858000"/>
              <a:gd name="connsiteX416" fmla="*/ 2232818 w 7467600"/>
              <a:gd name="connsiteY416" fmla="*/ 6844926 h 6858000"/>
              <a:gd name="connsiteX417" fmla="*/ 1990172 w 7467600"/>
              <a:gd name="connsiteY417" fmla="*/ 6542121 h 6858000"/>
              <a:gd name="connsiteX418" fmla="*/ 2124090 w 7467600"/>
              <a:gd name="connsiteY418" fmla="*/ 6761017 h 6858000"/>
              <a:gd name="connsiteX419" fmla="*/ 2200380 w 7467600"/>
              <a:gd name="connsiteY419" fmla="*/ 6858000 h 6858000"/>
              <a:gd name="connsiteX420" fmla="*/ 2147507 w 7467600"/>
              <a:gd name="connsiteY420" fmla="*/ 6858000 h 6858000"/>
              <a:gd name="connsiteX421" fmla="*/ 2070668 w 7467600"/>
              <a:gd name="connsiteY421" fmla="*/ 6761520 h 6858000"/>
              <a:gd name="connsiteX422" fmla="*/ 1975142 w 7467600"/>
              <a:gd name="connsiteY422" fmla="*/ 6585570 h 6858000"/>
              <a:gd name="connsiteX423" fmla="*/ 2050035 w 7467600"/>
              <a:gd name="connsiteY423" fmla="*/ 6813345 h 6858000"/>
              <a:gd name="connsiteX424" fmla="*/ 2063025 w 7467600"/>
              <a:gd name="connsiteY424" fmla="*/ 6858000 h 6858000"/>
              <a:gd name="connsiteX425" fmla="*/ 2021675 w 7467600"/>
              <a:gd name="connsiteY425" fmla="*/ 6858000 h 6858000"/>
              <a:gd name="connsiteX426" fmla="*/ 2019308 w 7467600"/>
              <a:gd name="connsiteY426" fmla="*/ 6847118 h 6858000"/>
              <a:gd name="connsiteX427" fmla="*/ 1938835 w 7467600"/>
              <a:gd name="connsiteY427" fmla="*/ 6551160 h 6858000"/>
              <a:gd name="connsiteX428" fmla="*/ 1953230 w 7467600"/>
              <a:gd name="connsiteY428" fmla="*/ 6759699 h 6858000"/>
              <a:gd name="connsiteX429" fmla="*/ 1956763 w 7467600"/>
              <a:gd name="connsiteY429" fmla="*/ 6778191 h 6858000"/>
              <a:gd name="connsiteX430" fmla="*/ 1967925 w 7467600"/>
              <a:gd name="connsiteY430" fmla="*/ 6858000 h 6858000"/>
              <a:gd name="connsiteX431" fmla="*/ 1936622 w 7467600"/>
              <a:gd name="connsiteY431" fmla="*/ 6858000 h 6858000"/>
              <a:gd name="connsiteX432" fmla="*/ 1926261 w 7467600"/>
              <a:gd name="connsiteY432" fmla="*/ 6784064 h 6858000"/>
              <a:gd name="connsiteX433" fmla="*/ 1922724 w 7467600"/>
              <a:gd name="connsiteY433" fmla="*/ 6765577 h 6858000"/>
              <a:gd name="connsiteX434" fmla="*/ 1904650 w 7467600"/>
              <a:gd name="connsiteY434" fmla="*/ 6639616 h 6858000"/>
              <a:gd name="connsiteX435" fmla="*/ 1885273 w 7467600"/>
              <a:gd name="connsiteY435" fmla="*/ 6858000 h 6858000"/>
              <a:gd name="connsiteX436" fmla="*/ 1854363 w 7467600"/>
              <a:gd name="connsiteY436" fmla="*/ 6858000 h 6858000"/>
              <a:gd name="connsiteX437" fmla="*/ 1880391 w 7467600"/>
              <a:gd name="connsiteY437" fmla="*/ 6603796 h 6858000"/>
              <a:gd name="connsiteX438" fmla="*/ 1818273 w 7467600"/>
              <a:gd name="connsiteY438" fmla="*/ 6715729 h 6858000"/>
              <a:gd name="connsiteX439" fmla="*/ 1794691 w 7467600"/>
              <a:gd name="connsiteY439" fmla="*/ 6843239 h 6858000"/>
              <a:gd name="connsiteX440" fmla="*/ 1794914 w 7467600"/>
              <a:gd name="connsiteY440" fmla="*/ 6858000 h 6858000"/>
              <a:gd name="connsiteX441" fmla="*/ 1746128 w 7467600"/>
              <a:gd name="connsiteY441" fmla="*/ 6858000 h 6858000"/>
              <a:gd name="connsiteX442" fmla="*/ 1753934 w 7467600"/>
              <a:gd name="connsiteY442" fmla="*/ 6724796 h 6858000"/>
              <a:gd name="connsiteX443" fmla="*/ 1792053 w 7467600"/>
              <a:gd name="connsiteY443" fmla="*/ 6572396 h 6858000"/>
              <a:gd name="connsiteX444" fmla="*/ 1862248 w 7467600"/>
              <a:gd name="connsiteY444" fmla="*/ 6266397 h 6858000"/>
              <a:gd name="connsiteX445" fmla="*/ 1862250 w 7467600"/>
              <a:gd name="connsiteY445" fmla="*/ 6033531 h 6858000"/>
              <a:gd name="connsiteX446" fmla="*/ 1211999 w 7467600"/>
              <a:gd name="connsiteY446" fmla="*/ 6683610 h 6858000"/>
              <a:gd name="connsiteX447" fmla="*/ 1213266 w 7467600"/>
              <a:gd name="connsiteY447" fmla="*/ 6691947 h 6858000"/>
              <a:gd name="connsiteX448" fmla="*/ 1203370 w 7467600"/>
              <a:gd name="connsiteY448" fmla="*/ 6850676 h 6858000"/>
              <a:gd name="connsiteX449" fmla="*/ 1203671 w 7467600"/>
              <a:gd name="connsiteY449" fmla="*/ 6858000 h 6858000"/>
              <a:gd name="connsiteX450" fmla="*/ 1143180 w 7467600"/>
              <a:gd name="connsiteY450" fmla="*/ 6858000 h 6858000"/>
              <a:gd name="connsiteX451" fmla="*/ 1142176 w 7467600"/>
              <a:gd name="connsiteY451" fmla="*/ 6766045 h 6858000"/>
              <a:gd name="connsiteX452" fmla="*/ 1067484 w 7467600"/>
              <a:gd name="connsiteY452" fmla="*/ 6858000 h 6858000"/>
              <a:gd name="connsiteX453" fmla="*/ 953928 w 7467600"/>
              <a:gd name="connsiteY453" fmla="*/ 6858000 h 6858000"/>
              <a:gd name="connsiteX454" fmla="*/ 959715 w 7467600"/>
              <a:gd name="connsiteY454" fmla="*/ 6850185 h 6858000"/>
              <a:gd name="connsiteX455" fmla="*/ 1483788 w 7467600"/>
              <a:gd name="connsiteY455" fmla="*/ 6259174 h 6858000"/>
              <a:gd name="connsiteX456" fmla="*/ 1100671 w 7467600"/>
              <a:gd name="connsiteY456" fmla="*/ 6252137 h 6858000"/>
              <a:gd name="connsiteX457" fmla="*/ 1090144 w 7467600"/>
              <a:gd name="connsiteY457" fmla="*/ 6256748 h 6858000"/>
              <a:gd name="connsiteX458" fmla="*/ 1095872 w 7467600"/>
              <a:gd name="connsiteY458" fmla="*/ 6271892 h 6858000"/>
              <a:gd name="connsiteX459" fmla="*/ 262785 w 7467600"/>
              <a:gd name="connsiteY459" fmla="*/ 6845450 h 6858000"/>
              <a:gd name="connsiteX460" fmla="*/ 209968 w 7467600"/>
              <a:gd name="connsiteY460" fmla="*/ 6770713 h 6858000"/>
              <a:gd name="connsiteX461" fmla="*/ 873460 w 7467600"/>
              <a:gd name="connsiteY461" fmla="*/ 6253768 h 6858000"/>
              <a:gd name="connsiteX462" fmla="*/ 192686 w 7467600"/>
              <a:gd name="connsiteY462" fmla="*/ 5849257 h 6858000"/>
              <a:gd name="connsiteX463" fmla="*/ 4696 w 7467600"/>
              <a:gd name="connsiteY463" fmla="*/ 5697668 h 6858000"/>
              <a:gd name="connsiteX464" fmla="*/ 0 w 7467600"/>
              <a:gd name="connsiteY464" fmla="*/ 5689984 h 6858000"/>
              <a:gd name="connsiteX465" fmla="*/ 0 w 7467600"/>
              <a:gd name="connsiteY465" fmla="*/ 5513472 h 6858000"/>
              <a:gd name="connsiteX466" fmla="*/ 174101 w 7467600"/>
              <a:gd name="connsiteY466" fmla="*/ 5620277 h 6858000"/>
              <a:gd name="connsiteX467" fmla="*/ 891800 w 7467600"/>
              <a:gd name="connsiteY467" fmla="*/ 6036935 h 6858000"/>
              <a:gd name="connsiteX468" fmla="*/ 1072219 w 7467600"/>
              <a:gd name="connsiteY468" fmla="*/ 6169443 h 6858000"/>
              <a:gd name="connsiteX469" fmla="*/ 1074117 w 7467600"/>
              <a:gd name="connsiteY469" fmla="*/ 6170301 h 6858000"/>
              <a:gd name="connsiteX470" fmla="*/ 1083114 w 7467600"/>
              <a:gd name="connsiteY470" fmla="*/ 6174131 h 6858000"/>
              <a:gd name="connsiteX471" fmla="*/ 1543010 w 7467600"/>
              <a:gd name="connsiteY471" fmla="*/ 6191140 h 6858000"/>
              <a:gd name="connsiteX472" fmla="*/ 1551080 w 7467600"/>
              <a:gd name="connsiteY472" fmla="*/ 6195006 h 6858000"/>
              <a:gd name="connsiteX473" fmla="*/ 2345443 w 7467600"/>
              <a:gd name="connsiteY473" fmla="*/ 5549882 h 6858000"/>
              <a:gd name="connsiteX474" fmla="*/ 1721499 w 7467600"/>
              <a:gd name="connsiteY474" fmla="*/ 5599969 h 6858000"/>
              <a:gd name="connsiteX475" fmla="*/ 767716 w 7467600"/>
              <a:gd name="connsiteY475" fmla="*/ 5472768 h 6858000"/>
              <a:gd name="connsiteX476" fmla="*/ 722147 w 7467600"/>
              <a:gd name="connsiteY476" fmla="*/ 5393091 h 6858000"/>
              <a:gd name="connsiteX477" fmla="*/ 1485552 w 7467600"/>
              <a:gd name="connsiteY477" fmla="*/ 5313202 h 6858000"/>
              <a:gd name="connsiteX478" fmla="*/ 2143004 w 7467600"/>
              <a:gd name="connsiteY478" fmla="*/ 5402420 h 6858000"/>
              <a:gd name="connsiteX479" fmla="*/ 1933391 w 7467600"/>
              <a:gd name="connsiteY479" fmla="*/ 5156971 h 6858000"/>
              <a:gd name="connsiteX480" fmla="*/ 1827118 w 7467600"/>
              <a:gd name="connsiteY480" fmla="*/ 4968410 h 6858000"/>
              <a:gd name="connsiteX481" fmla="*/ 1837349 w 7467600"/>
              <a:gd name="connsiteY481" fmla="*/ 4956357 h 6858000"/>
              <a:gd name="connsiteX482" fmla="*/ 2162835 w 7467600"/>
              <a:gd name="connsiteY482" fmla="*/ 5187853 h 6858000"/>
              <a:gd name="connsiteX483" fmla="*/ 2257167 w 7467600"/>
              <a:gd name="connsiteY483" fmla="*/ 5462123 h 6858000"/>
              <a:gd name="connsiteX484" fmla="*/ 2261598 w 7467600"/>
              <a:gd name="connsiteY484" fmla="*/ 5467998 h 6858000"/>
              <a:gd name="connsiteX485" fmla="*/ 2437177 w 7467600"/>
              <a:gd name="connsiteY485" fmla="*/ 5479608 h 6858000"/>
              <a:gd name="connsiteX486" fmla="*/ 2445247 w 7467600"/>
              <a:gd name="connsiteY486" fmla="*/ 5483476 h 6858000"/>
              <a:gd name="connsiteX487" fmla="*/ 2743626 w 7467600"/>
              <a:gd name="connsiteY487" fmla="*/ 5304819 h 6858000"/>
              <a:gd name="connsiteX488" fmla="*/ 3048102 w 7467600"/>
              <a:gd name="connsiteY488" fmla="*/ 5150595 h 6858000"/>
              <a:gd name="connsiteX489" fmla="*/ 1799414 w 7467600"/>
              <a:gd name="connsiteY489" fmla="*/ 4694732 h 6858000"/>
              <a:gd name="connsiteX490" fmla="*/ 1771735 w 7467600"/>
              <a:gd name="connsiteY490" fmla="*/ 4619929 h 6858000"/>
              <a:gd name="connsiteX491" fmla="*/ 3104273 w 7467600"/>
              <a:gd name="connsiteY491" fmla="*/ 5076159 h 6858000"/>
              <a:gd name="connsiteX492" fmla="*/ 3113245 w 7467600"/>
              <a:gd name="connsiteY492" fmla="*/ 5090705 h 6858000"/>
              <a:gd name="connsiteX493" fmla="*/ 3126294 w 7467600"/>
              <a:gd name="connsiteY493" fmla="*/ 5114400 h 6858000"/>
              <a:gd name="connsiteX494" fmla="*/ 3937433 w 7467600"/>
              <a:gd name="connsiteY494" fmla="*/ 4830473 h 6858000"/>
              <a:gd name="connsiteX495" fmla="*/ 3590475 w 7467600"/>
              <a:gd name="connsiteY495" fmla="*/ 4597974 h 6858000"/>
              <a:gd name="connsiteX496" fmla="*/ 3100264 w 7467600"/>
              <a:gd name="connsiteY496" fmla="*/ 4579845 h 6858000"/>
              <a:gd name="connsiteX497" fmla="*/ 2183576 w 7467600"/>
              <a:gd name="connsiteY497" fmla="*/ 4227150 h 6858000"/>
              <a:gd name="connsiteX498" fmla="*/ 2151029 w 7467600"/>
              <a:gd name="connsiteY498" fmla="*/ 4146947 h 6858000"/>
              <a:gd name="connsiteX499" fmla="*/ 3563434 w 7467600"/>
              <a:gd name="connsiteY499" fmla="*/ 4469115 h 6858000"/>
              <a:gd name="connsiteX500" fmla="*/ 3177952 w 7467600"/>
              <a:gd name="connsiteY500" fmla="*/ 3657386 h 6858000"/>
              <a:gd name="connsiteX501" fmla="*/ 3189263 w 7467600"/>
              <a:gd name="connsiteY501" fmla="*/ 3625726 h 6858000"/>
              <a:gd name="connsiteX502" fmla="*/ 3560912 w 7467600"/>
              <a:gd name="connsiteY502" fmla="*/ 4079863 h 6858000"/>
              <a:gd name="connsiteX503" fmla="*/ 3626636 w 7467600"/>
              <a:gd name="connsiteY503" fmla="*/ 4512230 h 6858000"/>
              <a:gd name="connsiteX504" fmla="*/ 3653088 w 7467600"/>
              <a:gd name="connsiteY504" fmla="*/ 4521417 h 6858000"/>
              <a:gd name="connsiteX505" fmla="*/ 3988128 w 7467600"/>
              <a:gd name="connsiteY505" fmla="*/ 4817267 h 6858000"/>
              <a:gd name="connsiteX506" fmla="*/ 4830582 w 7467600"/>
              <a:gd name="connsiteY506" fmla="*/ 4676000 h 6858000"/>
              <a:gd name="connsiteX507" fmla="*/ 4830100 w 7467600"/>
              <a:gd name="connsiteY507" fmla="*/ 4675554 h 6858000"/>
              <a:gd name="connsiteX508" fmla="*/ 4036318 w 7467600"/>
              <a:gd name="connsiteY508" fmla="*/ 4147013 h 6858000"/>
              <a:gd name="connsiteX509" fmla="*/ 3432098 w 7467600"/>
              <a:gd name="connsiteY509" fmla="*/ 3537312 h 6858000"/>
              <a:gd name="connsiteX510" fmla="*/ 3446761 w 7467600"/>
              <a:gd name="connsiteY510" fmla="*/ 3461278 h 6858000"/>
              <a:gd name="connsiteX511" fmla="*/ 4419733 w 7467600"/>
              <a:gd name="connsiteY511" fmla="*/ 3963555 h 6858000"/>
              <a:gd name="connsiteX512" fmla="*/ 4781371 w 7467600"/>
              <a:gd name="connsiteY512" fmla="*/ 4458604 h 6858000"/>
              <a:gd name="connsiteX513" fmla="*/ 4780440 w 7467600"/>
              <a:gd name="connsiteY513" fmla="*/ 4470290 h 6858000"/>
              <a:gd name="connsiteX514" fmla="*/ 4898954 w 7467600"/>
              <a:gd name="connsiteY514" fmla="*/ 4662092 h 6858000"/>
              <a:gd name="connsiteX515" fmla="*/ 4900699 w 7467600"/>
              <a:gd name="connsiteY515" fmla="*/ 4670867 h 6858000"/>
              <a:gd name="connsiteX516" fmla="*/ 5714511 w 7467600"/>
              <a:gd name="connsiteY516" fmla="*/ 4663483 h 6858000"/>
              <a:gd name="connsiteX517" fmla="*/ 5464793 w 7467600"/>
              <a:gd name="connsiteY517" fmla="*/ 4393556 h 6858000"/>
              <a:gd name="connsiteX518" fmla="*/ 5461897 w 7467600"/>
              <a:gd name="connsiteY518" fmla="*/ 4390879 h 6858000"/>
              <a:gd name="connsiteX519" fmla="*/ 4294126 w 7467600"/>
              <a:gd name="connsiteY519" fmla="*/ 3303048 h 6858000"/>
              <a:gd name="connsiteX520" fmla="*/ 4305321 w 7467600"/>
              <a:gd name="connsiteY520" fmla="*/ 3256953 h 6858000"/>
              <a:gd name="connsiteX521" fmla="*/ 4949299 w 7467600"/>
              <a:gd name="connsiteY521" fmla="*/ 3766336 h 6858000"/>
              <a:gd name="connsiteX522" fmla="*/ 5291452 w 7467600"/>
              <a:gd name="connsiteY522" fmla="*/ 4076801 h 6858000"/>
              <a:gd name="connsiteX523" fmla="*/ 5434998 w 7467600"/>
              <a:gd name="connsiteY523" fmla="*/ 4254100 h 6858000"/>
              <a:gd name="connsiteX524" fmla="*/ 5351015 w 7467600"/>
              <a:gd name="connsiteY524" fmla="*/ 3760989 h 6858000"/>
              <a:gd name="connsiteX525" fmla="*/ 5413780 w 7467600"/>
              <a:gd name="connsiteY525" fmla="*/ 2966265 h 6858000"/>
              <a:gd name="connsiteX526" fmla="*/ 5425627 w 7467600"/>
              <a:gd name="connsiteY526" fmla="*/ 2954192 h 6858000"/>
              <a:gd name="connsiteX527" fmla="*/ 6604735 w 7467600"/>
              <a:gd name="connsiteY527" fmla="*/ 2041381 h 6858000"/>
              <a:gd name="connsiteX528" fmla="*/ 7204487 w 7467600"/>
              <a:gd name="connsiteY528" fmla="*/ 2742112 h 6858000"/>
              <a:gd name="connsiteX529" fmla="*/ 7131592 w 7467600"/>
              <a:gd name="connsiteY529" fmla="*/ 2672096 h 6858000"/>
              <a:gd name="connsiteX530" fmla="*/ 6996344 w 7467600"/>
              <a:gd name="connsiteY530" fmla="*/ 2518310 h 6858000"/>
              <a:gd name="connsiteX531" fmla="*/ 6735495 w 7467600"/>
              <a:gd name="connsiteY531" fmla="*/ 2196890 h 6858000"/>
              <a:gd name="connsiteX532" fmla="*/ 6721901 w 7467600"/>
              <a:gd name="connsiteY532" fmla="*/ 2179274 h 6858000"/>
              <a:gd name="connsiteX533" fmla="*/ 6604735 w 7467600"/>
              <a:gd name="connsiteY533" fmla="*/ 2041381 h 6858000"/>
              <a:gd name="connsiteX534" fmla="*/ 6591670 w 7467600"/>
              <a:gd name="connsiteY534" fmla="*/ 1988277 h 6858000"/>
              <a:gd name="connsiteX535" fmla="*/ 6747349 w 7467600"/>
              <a:gd name="connsiteY535" fmla="*/ 2160069 h 6858000"/>
              <a:gd name="connsiteX536" fmla="*/ 6760943 w 7467600"/>
              <a:gd name="connsiteY536" fmla="*/ 2177686 h 6858000"/>
              <a:gd name="connsiteX537" fmla="*/ 7021065 w 7467600"/>
              <a:gd name="connsiteY537" fmla="*/ 2498102 h 6858000"/>
              <a:gd name="connsiteX538" fmla="*/ 7155223 w 7467600"/>
              <a:gd name="connsiteY538" fmla="*/ 2650386 h 6858000"/>
              <a:gd name="connsiteX539" fmla="*/ 7203167 w 7467600"/>
              <a:gd name="connsiteY539" fmla="*/ 2697288 h 6858000"/>
              <a:gd name="connsiteX540" fmla="*/ 6937703 w 7467600"/>
              <a:gd name="connsiteY540" fmla="*/ 2321981 h 6858000"/>
              <a:gd name="connsiteX541" fmla="*/ 6591670 w 7467600"/>
              <a:gd name="connsiteY541" fmla="*/ 1988277 h 6858000"/>
              <a:gd name="connsiteX542" fmla="*/ 5798671 w 7467600"/>
              <a:gd name="connsiteY542" fmla="*/ 1981601 h 6858000"/>
              <a:gd name="connsiteX543" fmla="*/ 5754709 w 7467600"/>
              <a:gd name="connsiteY543" fmla="*/ 2071454 h 6858000"/>
              <a:gd name="connsiteX544" fmla="*/ 5763044 w 7467600"/>
              <a:gd name="connsiteY544" fmla="*/ 2842206 h 6858000"/>
              <a:gd name="connsiteX545" fmla="*/ 5764974 w 7467600"/>
              <a:gd name="connsiteY545" fmla="*/ 2799609 h 6858000"/>
              <a:gd name="connsiteX546" fmla="*/ 5767665 w 7467600"/>
              <a:gd name="connsiteY546" fmla="*/ 2666409 h 6858000"/>
              <a:gd name="connsiteX547" fmla="*/ 5763055 w 7467600"/>
              <a:gd name="connsiteY547" fmla="*/ 2579705 h 6858000"/>
              <a:gd name="connsiteX548" fmla="*/ 5758079 w 7467600"/>
              <a:gd name="connsiteY548" fmla="*/ 2492508 h 6858000"/>
              <a:gd name="connsiteX549" fmla="*/ 5779325 w 7467600"/>
              <a:gd name="connsiteY549" fmla="*/ 2197069 h 6858000"/>
              <a:gd name="connsiteX550" fmla="*/ 5798671 w 7467600"/>
              <a:gd name="connsiteY550" fmla="*/ 1981601 h 6858000"/>
              <a:gd name="connsiteX551" fmla="*/ 5829202 w 7467600"/>
              <a:gd name="connsiteY551" fmla="*/ 1971679 h 6858000"/>
              <a:gd name="connsiteX552" fmla="*/ 5809558 w 7467600"/>
              <a:gd name="connsiteY552" fmla="*/ 2198043 h 6858000"/>
              <a:gd name="connsiteX553" fmla="*/ 5788653 w 7467600"/>
              <a:gd name="connsiteY553" fmla="*/ 2489430 h 6858000"/>
              <a:gd name="connsiteX554" fmla="*/ 5793439 w 7467600"/>
              <a:gd name="connsiteY554" fmla="*/ 2575235 h 6858000"/>
              <a:gd name="connsiteX555" fmla="*/ 5796837 w 7467600"/>
              <a:gd name="connsiteY555" fmla="*/ 2637633 h 6858000"/>
              <a:gd name="connsiteX556" fmla="*/ 5818614 w 7467600"/>
              <a:gd name="connsiteY556" fmla="*/ 2473055 h 6858000"/>
              <a:gd name="connsiteX557" fmla="*/ 5829202 w 7467600"/>
              <a:gd name="connsiteY557" fmla="*/ 1971679 h 6858000"/>
              <a:gd name="connsiteX558" fmla="*/ 5911389 w 7467600"/>
              <a:gd name="connsiteY558" fmla="*/ 1898371 h 6858000"/>
              <a:gd name="connsiteX559" fmla="*/ 6237627 w 7467600"/>
              <a:gd name="connsiteY559" fmla="*/ 2231921 h 6858000"/>
              <a:gd name="connsiteX560" fmla="*/ 5911389 w 7467600"/>
              <a:gd name="connsiteY560" fmla="*/ 1898371 h 6858000"/>
              <a:gd name="connsiteX561" fmla="*/ 6944437 w 7467600"/>
              <a:gd name="connsiteY561" fmla="*/ 1575402 h 6858000"/>
              <a:gd name="connsiteX562" fmla="*/ 6304730 w 7467600"/>
              <a:gd name="connsiteY562" fmla="*/ 1766654 h 6858000"/>
              <a:gd name="connsiteX563" fmla="*/ 6944437 w 7467600"/>
              <a:gd name="connsiteY563" fmla="*/ 1575402 h 6858000"/>
              <a:gd name="connsiteX564" fmla="*/ 7019523 w 7467600"/>
              <a:gd name="connsiteY564" fmla="*/ 1519450 h 6858000"/>
              <a:gd name="connsiteX565" fmla="*/ 6298091 w 7467600"/>
              <a:gd name="connsiteY565" fmla="*/ 1737122 h 6858000"/>
              <a:gd name="connsiteX566" fmla="*/ 7019523 w 7467600"/>
              <a:gd name="connsiteY566" fmla="*/ 1519450 h 6858000"/>
              <a:gd name="connsiteX567" fmla="*/ 2399523 w 7467600"/>
              <a:gd name="connsiteY567" fmla="*/ 1428234 h 6858000"/>
              <a:gd name="connsiteX568" fmla="*/ 2224982 w 7467600"/>
              <a:gd name="connsiteY568" fmla="*/ 1826201 h 6858000"/>
              <a:gd name="connsiteX569" fmla="*/ 2096099 w 7467600"/>
              <a:gd name="connsiteY569" fmla="*/ 2345900 h 6858000"/>
              <a:gd name="connsiteX570" fmla="*/ 2283317 w 7467600"/>
              <a:gd name="connsiteY570" fmla="*/ 1796925 h 6858000"/>
              <a:gd name="connsiteX571" fmla="*/ 2399523 w 7467600"/>
              <a:gd name="connsiteY571" fmla="*/ 1428234 h 6858000"/>
              <a:gd name="connsiteX572" fmla="*/ 2448558 w 7467600"/>
              <a:gd name="connsiteY572" fmla="*/ 1373435 h 6858000"/>
              <a:gd name="connsiteX573" fmla="*/ 2312521 w 7467600"/>
              <a:gd name="connsiteY573" fmla="*/ 1806140 h 6858000"/>
              <a:gd name="connsiteX574" fmla="*/ 2127533 w 7467600"/>
              <a:gd name="connsiteY574" fmla="*/ 2348380 h 6858000"/>
              <a:gd name="connsiteX575" fmla="*/ 2358080 w 7467600"/>
              <a:gd name="connsiteY575" fmla="*/ 1866134 h 6858000"/>
              <a:gd name="connsiteX576" fmla="*/ 2407436 w 7467600"/>
              <a:gd name="connsiteY576" fmla="*/ 1651070 h 6858000"/>
              <a:gd name="connsiteX577" fmla="*/ 2448558 w 7467600"/>
              <a:gd name="connsiteY577" fmla="*/ 1373435 h 6858000"/>
              <a:gd name="connsiteX578" fmla="*/ 278707 w 7467600"/>
              <a:gd name="connsiteY578" fmla="*/ 1352270 h 6858000"/>
              <a:gd name="connsiteX579" fmla="*/ 321570 w 7467600"/>
              <a:gd name="connsiteY579" fmla="*/ 1861610 h 6858000"/>
              <a:gd name="connsiteX580" fmla="*/ 294281 w 7467600"/>
              <a:gd name="connsiteY580" fmla="*/ 1440658 h 6858000"/>
              <a:gd name="connsiteX581" fmla="*/ 278707 w 7467600"/>
              <a:gd name="connsiteY581" fmla="*/ 1352270 h 6858000"/>
              <a:gd name="connsiteX582" fmla="*/ 1423821 w 7467600"/>
              <a:gd name="connsiteY582" fmla="*/ 1351958 h 6858000"/>
              <a:gd name="connsiteX583" fmla="*/ 1638521 w 7467600"/>
              <a:gd name="connsiteY583" fmla="*/ 1908470 h 6858000"/>
              <a:gd name="connsiteX584" fmla="*/ 1754199 w 7467600"/>
              <a:gd name="connsiteY584" fmla="*/ 2149284 h 6858000"/>
              <a:gd name="connsiteX585" fmla="*/ 1908359 w 7467600"/>
              <a:gd name="connsiteY585" fmla="*/ 2364988 h 6858000"/>
              <a:gd name="connsiteX586" fmla="*/ 1647661 w 7467600"/>
              <a:gd name="connsiteY586" fmla="*/ 1825945 h 6858000"/>
              <a:gd name="connsiteX587" fmla="*/ 1423821 w 7467600"/>
              <a:gd name="connsiteY587" fmla="*/ 1351958 h 6858000"/>
              <a:gd name="connsiteX588" fmla="*/ 1431890 w 7467600"/>
              <a:gd name="connsiteY588" fmla="*/ 1306475 h 6858000"/>
              <a:gd name="connsiteX589" fmla="*/ 1507597 w 7467600"/>
              <a:gd name="connsiteY589" fmla="*/ 1446132 h 6858000"/>
              <a:gd name="connsiteX590" fmla="*/ 1674586 w 7467600"/>
              <a:gd name="connsiteY590" fmla="*/ 1813832 h 6858000"/>
              <a:gd name="connsiteX591" fmla="*/ 1815950 w 7467600"/>
              <a:gd name="connsiteY591" fmla="*/ 2128564 h 6858000"/>
              <a:gd name="connsiteX592" fmla="*/ 1984242 w 7467600"/>
              <a:gd name="connsiteY592" fmla="*/ 2430829 h 6858000"/>
              <a:gd name="connsiteX593" fmla="*/ 2014023 w 7467600"/>
              <a:gd name="connsiteY593" fmla="*/ 2450995 h 6858000"/>
              <a:gd name="connsiteX594" fmla="*/ 1747337 w 7467600"/>
              <a:gd name="connsiteY594" fmla="*/ 1855264 h 6858000"/>
              <a:gd name="connsiteX595" fmla="*/ 1533749 w 7467600"/>
              <a:gd name="connsiteY595" fmla="*/ 1478656 h 6858000"/>
              <a:gd name="connsiteX596" fmla="*/ 1431890 w 7467600"/>
              <a:gd name="connsiteY596" fmla="*/ 1306475 h 6858000"/>
              <a:gd name="connsiteX597" fmla="*/ 5052692 w 7467600"/>
              <a:gd name="connsiteY597" fmla="*/ 1292994 h 6858000"/>
              <a:gd name="connsiteX598" fmla="*/ 5200661 w 7467600"/>
              <a:gd name="connsiteY598" fmla="*/ 1635186 h 6858000"/>
              <a:gd name="connsiteX599" fmla="*/ 5297138 w 7467600"/>
              <a:gd name="connsiteY599" fmla="*/ 1906351 h 6858000"/>
              <a:gd name="connsiteX600" fmla="*/ 5052692 w 7467600"/>
              <a:gd name="connsiteY600" fmla="*/ 1292994 h 6858000"/>
              <a:gd name="connsiteX601" fmla="*/ 5009948 w 7467600"/>
              <a:gd name="connsiteY601" fmla="*/ 1273619 h 6858000"/>
              <a:gd name="connsiteX602" fmla="*/ 5121777 w 7467600"/>
              <a:gd name="connsiteY602" fmla="*/ 1654213 h 6858000"/>
              <a:gd name="connsiteX603" fmla="*/ 5293545 w 7467600"/>
              <a:gd name="connsiteY603" fmla="*/ 2072247 h 6858000"/>
              <a:gd name="connsiteX604" fmla="*/ 5294042 w 7467600"/>
              <a:gd name="connsiteY604" fmla="*/ 2065019 h 6858000"/>
              <a:gd name="connsiteX605" fmla="*/ 5171936 w 7467600"/>
              <a:gd name="connsiteY605" fmla="*/ 1647613 h 6858000"/>
              <a:gd name="connsiteX606" fmla="*/ 5009948 w 7467600"/>
              <a:gd name="connsiteY606" fmla="*/ 1273619 h 6858000"/>
              <a:gd name="connsiteX607" fmla="*/ 655236 w 7467600"/>
              <a:gd name="connsiteY607" fmla="*/ 1268632 h 6858000"/>
              <a:gd name="connsiteX608" fmla="*/ 839521 w 7467600"/>
              <a:gd name="connsiteY608" fmla="*/ 1685315 h 6858000"/>
              <a:gd name="connsiteX609" fmla="*/ 1109416 w 7467600"/>
              <a:gd name="connsiteY609" fmla="*/ 2061663 h 6858000"/>
              <a:gd name="connsiteX610" fmla="*/ 1298300 w 7467600"/>
              <a:gd name="connsiteY610" fmla="*/ 2247742 h 6858000"/>
              <a:gd name="connsiteX611" fmla="*/ 1125871 w 7467600"/>
              <a:gd name="connsiteY611" fmla="*/ 1989513 h 6858000"/>
              <a:gd name="connsiteX612" fmla="*/ 981574 w 7467600"/>
              <a:gd name="connsiteY612" fmla="*/ 1783157 h 6858000"/>
              <a:gd name="connsiteX613" fmla="*/ 922198 w 7467600"/>
              <a:gd name="connsiteY613" fmla="*/ 1677437 h 6858000"/>
              <a:gd name="connsiteX614" fmla="*/ 869293 w 7467600"/>
              <a:gd name="connsiteY614" fmla="*/ 1583214 h 6858000"/>
              <a:gd name="connsiteX615" fmla="*/ 751431 w 7467600"/>
              <a:gd name="connsiteY615" fmla="*/ 1405731 h 6858000"/>
              <a:gd name="connsiteX616" fmla="*/ 655236 w 7467600"/>
              <a:gd name="connsiteY616" fmla="*/ 1268632 h 6858000"/>
              <a:gd name="connsiteX617" fmla="*/ 6516292 w 7467600"/>
              <a:gd name="connsiteY617" fmla="*/ 1263064 h 6858000"/>
              <a:gd name="connsiteX618" fmla="*/ 5736320 w 7467600"/>
              <a:gd name="connsiteY618" fmla="*/ 1501803 h 6858000"/>
              <a:gd name="connsiteX619" fmla="*/ 6516292 w 7467600"/>
              <a:gd name="connsiteY619" fmla="*/ 1263064 h 6858000"/>
              <a:gd name="connsiteX620" fmla="*/ 291466 w 7467600"/>
              <a:gd name="connsiteY620" fmla="*/ 1250369 h 6858000"/>
              <a:gd name="connsiteX621" fmla="*/ 323180 w 7467600"/>
              <a:gd name="connsiteY621" fmla="*/ 1435283 h 6858000"/>
              <a:gd name="connsiteX622" fmla="*/ 349381 w 7467600"/>
              <a:gd name="connsiteY622" fmla="*/ 1875041 h 6858000"/>
              <a:gd name="connsiteX623" fmla="*/ 374363 w 7467600"/>
              <a:gd name="connsiteY623" fmla="*/ 1506494 h 6858000"/>
              <a:gd name="connsiteX624" fmla="*/ 302168 w 7467600"/>
              <a:gd name="connsiteY624" fmla="*/ 1274495 h 6858000"/>
              <a:gd name="connsiteX625" fmla="*/ 291466 w 7467600"/>
              <a:gd name="connsiteY625" fmla="*/ 1250369 h 6858000"/>
              <a:gd name="connsiteX626" fmla="*/ 678222 w 7467600"/>
              <a:gd name="connsiteY626" fmla="*/ 1248670 h 6858000"/>
              <a:gd name="connsiteX627" fmla="*/ 775536 w 7467600"/>
              <a:gd name="connsiteY627" fmla="*/ 1388015 h 6858000"/>
              <a:gd name="connsiteX628" fmla="*/ 894529 w 7467600"/>
              <a:gd name="connsiteY628" fmla="*/ 1567739 h 6858000"/>
              <a:gd name="connsiteX629" fmla="*/ 948000 w 7467600"/>
              <a:gd name="connsiteY629" fmla="*/ 1663088 h 6858000"/>
              <a:gd name="connsiteX630" fmla="*/ 1006812 w 7467600"/>
              <a:gd name="connsiteY630" fmla="*/ 1767683 h 6858000"/>
              <a:gd name="connsiteX631" fmla="*/ 1149133 w 7467600"/>
              <a:gd name="connsiteY631" fmla="*/ 1971513 h 6858000"/>
              <a:gd name="connsiteX632" fmla="*/ 1333952 w 7467600"/>
              <a:gd name="connsiteY632" fmla="*/ 2251620 h 6858000"/>
              <a:gd name="connsiteX633" fmla="*/ 1337329 w 7467600"/>
              <a:gd name="connsiteY633" fmla="*/ 2258350 h 6858000"/>
              <a:gd name="connsiteX634" fmla="*/ 1014726 w 7467600"/>
              <a:gd name="connsiteY634" fmla="*/ 1615556 h 6858000"/>
              <a:gd name="connsiteX635" fmla="*/ 678222 w 7467600"/>
              <a:gd name="connsiteY635" fmla="*/ 1248670 h 6858000"/>
              <a:gd name="connsiteX636" fmla="*/ 6691602 w 7467600"/>
              <a:gd name="connsiteY636" fmla="*/ 1140573 h 6858000"/>
              <a:gd name="connsiteX637" fmla="*/ 6571100 w 7467600"/>
              <a:gd name="connsiteY637" fmla="*/ 1183662 h 6858000"/>
              <a:gd name="connsiteX638" fmla="*/ 6241687 w 7467600"/>
              <a:gd name="connsiteY638" fmla="*/ 1257600 h 6858000"/>
              <a:gd name="connsiteX639" fmla="*/ 5693009 w 7467600"/>
              <a:gd name="connsiteY639" fmla="*/ 1478256 h 6858000"/>
              <a:gd name="connsiteX640" fmla="*/ 6548420 w 7467600"/>
              <a:gd name="connsiteY640" fmla="*/ 1214599 h 6858000"/>
              <a:gd name="connsiteX641" fmla="*/ 6605473 w 7467600"/>
              <a:gd name="connsiteY641" fmla="*/ 1184686 h 6858000"/>
              <a:gd name="connsiteX642" fmla="*/ 6691602 w 7467600"/>
              <a:gd name="connsiteY642" fmla="*/ 1140573 h 6858000"/>
              <a:gd name="connsiteX643" fmla="*/ 4002475 w 7467600"/>
              <a:gd name="connsiteY643" fmla="*/ 1037802 h 6858000"/>
              <a:gd name="connsiteX644" fmla="*/ 4000324 w 7467600"/>
              <a:gd name="connsiteY644" fmla="*/ 1039362 h 6858000"/>
              <a:gd name="connsiteX645" fmla="*/ 4002862 w 7467600"/>
              <a:gd name="connsiteY645" fmla="*/ 1042866 h 6858000"/>
              <a:gd name="connsiteX646" fmla="*/ 4002475 w 7467600"/>
              <a:gd name="connsiteY646" fmla="*/ 1037802 h 6858000"/>
              <a:gd name="connsiteX647" fmla="*/ 506322 w 7467600"/>
              <a:gd name="connsiteY647" fmla="*/ 1020997 h 6858000"/>
              <a:gd name="connsiteX648" fmla="*/ 533068 w 7467600"/>
              <a:gd name="connsiteY648" fmla="*/ 1029409 h 6858000"/>
              <a:gd name="connsiteX649" fmla="*/ 1232525 w 7467600"/>
              <a:gd name="connsiteY649" fmla="*/ 1804675 h 6858000"/>
              <a:gd name="connsiteX650" fmla="*/ 1388858 w 7467600"/>
              <a:gd name="connsiteY650" fmla="*/ 2368011 h 6858000"/>
              <a:gd name="connsiteX651" fmla="*/ 1384098 w 7467600"/>
              <a:gd name="connsiteY651" fmla="*/ 2378125 h 6858000"/>
              <a:gd name="connsiteX652" fmla="*/ 1425393 w 7467600"/>
              <a:gd name="connsiteY652" fmla="*/ 2589124 h 6858000"/>
              <a:gd name="connsiteX653" fmla="*/ 1424001 w 7467600"/>
              <a:gd name="connsiteY653" fmla="*/ 2597541 h 6858000"/>
              <a:gd name="connsiteX654" fmla="*/ 2152729 w 7467600"/>
              <a:gd name="connsiteY654" fmla="*/ 2864487 h 6858000"/>
              <a:gd name="connsiteX655" fmla="*/ 2020609 w 7467600"/>
              <a:gd name="connsiteY655" fmla="*/ 2539671 h 6858000"/>
              <a:gd name="connsiteX656" fmla="*/ 2018920 w 7467600"/>
              <a:gd name="connsiteY656" fmla="*/ 2536309 h 6858000"/>
              <a:gd name="connsiteX657" fmla="*/ 1342441 w 7467600"/>
              <a:gd name="connsiteY657" fmla="*/ 1173017 h 6858000"/>
              <a:gd name="connsiteX658" fmla="*/ 1367925 w 7467600"/>
              <a:gd name="connsiteY658" fmla="*/ 1135648 h 6858000"/>
              <a:gd name="connsiteX659" fmla="*/ 1771401 w 7467600"/>
              <a:gd name="connsiteY659" fmla="*/ 1806673 h 6858000"/>
              <a:gd name="connsiteX660" fmla="*/ 1972385 w 7467600"/>
              <a:gd name="connsiteY660" fmla="*/ 2198735 h 6858000"/>
              <a:gd name="connsiteX661" fmla="*/ 2040892 w 7467600"/>
              <a:gd name="connsiteY661" fmla="*/ 2405205 h 6858000"/>
              <a:gd name="connsiteX662" fmla="*/ 2131689 w 7467600"/>
              <a:gd name="connsiteY662" fmla="*/ 1936926 h 6858000"/>
              <a:gd name="connsiteX663" fmla="*/ 2454820 w 7467600"/>
              <a:gd name="connsiteY663" fmla="*/ 1248808 h 6858000"/>
              <a:gd name="connsiteX664" fmla="*/ 2492512 w 7467600"/>
              <a:gd name="connsiteY664" fmla="*/ 1302920 h 6858000"/>
              <a:gd name="connsiteX665" fmla="*/ 2081216 w 7467600"/>
              <a:gd name="connsiteY665" fmla="*/ 2527513 h 6858000"/>
              <a:gd name="connsiteX666" fmla="*/ 2081211 w 7467600"/>
              <a:gd name="connsiteY666" fmla="*/ 2528916 h 6858000"/>
              <a:gd name="connsiteX667" fmla="*/ 2199067 w 7467600"/>
              <a:gd name="connsiteY667" fmla="*/ 2884061 h 6858000"/>
              <a:gd name="connsiteX668" fmla="*/ 3192586 w 7467600"/>
              <a:gd name="connsiteY668" fmla="*/ 3411496 h 6858000"/>
              <a:gd name="connsiteX669" fmla="*/ 3182620 w 7467600"/>
              <a:gd name="connsiteY669" fmla="*/ 3483279 h 6858000"/>
              <a:gd name="connsiteX670" fmla="*/ 2435119 w 7467600"/>
              <a:gd name="connsiteY670" fmla="*/ 3080173 h 6858000"/>
              <a:gd name="connsiteX671" fmla="*/ 2410152 w 7467600"/>
              <a:gd name="connsiteY671" fmla="*/ 3063751 h 6858000"/>
              <a:gd name="connsiteX672" fmla="*/ 2408099 w 7467600"/>
              <a:gd name="connsiteY672" fmla="*/ 3064403 h 6858000"/>
              <a:gd name="connsiteX673" fmla="*/ 2407218 w 7467600"/>
              <a:gd name="connsiteY673" fmla="*/ 3070324 h 6858000"/>
              <a:gd name="connsiteX674" fmla="*/ 2380138 w 7467600"/>
              <a:gd name="connsiteY674" fmla="*/ 3099341 h 6858000"/>
              <a:gd name="connsiteX675" fmla="*/ 1765923 w 7467600"/>
              <a:gd name="connsiteY675" fmla="*/ 3581043 h 6858000"/>
              <a:gd name="connsiteX676" fmla="*/ 1702258 w 7467600"/>
              <a:gd name="connsiteY676" fmla="*/ 3612286 h 6858000"/>
              <a:gd name="connsiteX677" fmla="*/ 1538370 w 7467600"/>
              <a:gd name="connsiteY677" fmla="*/ 3811804 h 6858000"/>
              <a:gd name="connsiteX678" fmla="*/ 542867 w 7467600"/>
              <a:gd name="connsiteY678" fmla="*/ 4944092 h 6858000"/>
              <a:gd name="connsiteX679" fmla="*/ 515800 w 7467600"/>
              <a:gd name="connsiteY679" fmla="*/ 4862180 h 6858000"/>
              <a:gd name="connsiteX680" fmla="*/ 909145 w 7467600"/>
              <a:gd name="connsiteY680" fmla="*/ 4199225 h 6858000"/>
              <a:gd name="connsiteX681" fmla="*/ 1214067 w 7467600"/>
              <a:gd name="connsiteY681" fmla="*/ 3908561 h 6858000"/>
              <a:gd name="connsiteX682" fmla="*/ 640967 w 7467600"/>
              <a:gd name="connsiteY682" fmla="*/ 4105601 h 6858000"/>
              <a:gd name="connsiteX683" fmla="*/ 112563 w 7467600"/>
              <a:gd name="connsiteY683" fmla="*/ 4396952 h 6858000"/>
              <a:gd name="connsiteX684" fmla="*/ 0 w 7467600"/>
              <a:gd name="connsiteY684" fmla="*/ 4466006 h 6858000"/>
              <a:gd name="connsiteX685" fmla="*/ 0 w 7467600"/>
              <a:gd name="connsiteY685" fmla="*/ 4233763 h 6858000"/>
              <a:gd name="connsiteX686" fmla="*/ 36881 w 7467600"/>
              <a:gd name="connsiteY686" fmla="*/ 4200118 h 6858000"/>
              <a:gd name="connsiteX687" fmla="*/ 910534 w 7467600"/>
              <a:gd name="connsiteY687" fmla="*/ 3629753 h 6858000"/>
              <a:gd name="connsiteX688" fmla="*/ 1578717 w 7467600"/>
              <a:gd name="connsiteY688" fmla="*/ 3575982 h 6858000"/>
              <a:gd name="connsiteX689" fmla="*/ 2338780 w 7467600"/>
              <a:gd name="connsiteY689" fmla="*/ 3033725 h 6858000"/>
              <a:gd name="connsiteX690" fmla="*/ 1807991 w 7467600"/>
              <a:gd name="connsiteY690" fmla="*/ 2807184 h 6858000"/>
              <a:gd name="connsiteX691" fmla="*/ 1416358 w 7467600"/>
              <a:gd name="connsiteY691" fmla="*/ 3112571 h 6858000"/>
              <a:gd name="connsiteX692" fmla="*/ 939066 w 7467600"/>
              <a:gd name="connsiteY692" fmla="*/ 3378798 h 6858000"/>
              <a:gd name="connsiteX693" fmla="*/ 115099 w 7467600"/>
              <a:gd name="connsiteY693" fmla="*/ 3607650 h 6858000"/>
              <a:gd name="connsiteX694" fmla="*/ 97284 w 7467600"/>
              <a:gd name="connsiteY694" fmla="*/ 3520393 h 6858000"/>
              <a:gd name="connsiteX695" fmla="*/ 922050 w 7467600"/>
              <a:gd name="connsiteY695" fmla="*/ 3074867 h 6858000"/>
              <a:gd name="connsiteX696" fmla="*/ 1405265 w 7467600"/>
              <a:gd name="connsiteY696" fmla="*/ 3016319 h 6858000"/>
              <a:gd name="connsiteX697" fmla="*/ 1407512 w 7467600"/>
              <a:gd name="connsiteY697" fmla="*/ 3018001 h 6858000"/>
              <a:gd name="connsiteX698" fmla="*/ 1726266 w 7467600"/>
              <a:gd name="connsiteY698" fmla="*/ 2777274 h 6858000"/>
              <a:gd name="connsiteX699" fmla="*/ 625390 w 7467600"/>
              <a:gd name="connsiteY699" fmla="*/ 2514541 h 6858000"/>
              <a:gd name="connsiteX700" fmla="*/ 619799 w 7467600"/>
              <a:gd name="connsiteY700" fmla="*/ 2527180 h 6858000"/>
              <a:gd name="connsiteX701" fmla="*/ 310030 w 7467600"/>
              <a:gd name="connsiteY701" fmla="*/ 2771818 h 6858000"/>
              <a:gd name="connsiteX702" fmla="*/ 173877 w 7467600"/>
              <a:gd name="connsiteY702" fmla="*/ 2937056 h 6858000"/>
              <a:gd name="connsiteX703" fmla="*/ 77889 w 7467600"/>
              <a:gd name="connsiteY703" fmla="*/ 3138440 h 6858000"/>
              <a:gd name="connsiteX704" fmla="*/ 0 w 7467600"/>
              <a:gd name="connsiteY704" fmla="*/ 3271395 h 6858000"/>
              <a:gd name="connsiteX705" fmla="*/ 0 w 7467600"/>
              <a:gd name="connsiteY705" fmla="*/ 3153002 h 6858000"/>
              <a:gd name="connsiteX706" fmla="*/ 2386 w 7467600"/>
              <a:gd name="connsiteY706" fmla="*/ 3149203 h 6858000"/>
              <a:gd name="connsiteX707" fmla="*/ 89753 w 7467600"/>
              <a:gd name="connsiteY707" fmla="*/ 2987702 h 6858000"/>
              <a:gd name="connsiteX708" fmla="*/ 76869 w 7467600"/>
              <a:gd name="connsiteY708" fmla="*/ 3005404 h 6858000"/>
              <a:gd name="connsiteX709" fmla="*/ 32049 w 7467600"/>
              <a:gd name="connsiteY709" fmla="*/ 3065814 h 6858000"/>
              <a:gd name="connsiteX710" fmla="*/ 0 w 7467600"/>
              <a:gd name="connsiteY710" fmla="*/ 3108744 h 6858000"/>
              <a:gd name="connsiteX711" fmla="*/ 0 w 7467600"/>
              <a:gd name="connsiteY711" fmla="*/ 3058059 h 6858000"/>
              <a:gd name="connsiteX712" fmla="*/ 7610 w 7467600"/>
              <a:gd name="connsiteY712" fmla="*/ 3047889 h 6858000"/>
              <a:gd name="connsiteX713" fmla="*/ 52419 w 7467600"/>
              <a:gd name="connsiteY713" fmla="*/ 2987479 h 6858000"/>
              <a:gd name="connsiteX714" fmla="*/ 59142 w 7467600"/>
              <a:gd name="connsiteY714" fmla="*/ 2978488 h 6858000"/>
              <a:gd name="connsiteX715" fmla="*/ 0 w 7467600"/>
              <a:gd name="connsiteY715" fmla="*/ 3015334 h 6858000"/>
              <a:gd name="connsiteX716" fmla="*/ 0 w 7467600"/>
              <a:gd name="connsiteY716" fmla="*/ 2914286 h 6858000"/>
              <a:gd name="connsiteX717" fmla="*/ 36383 w 7467600"/>
              <a:gd name="connsiteY717" fmla="*/ 2901128 h 6858000"/>
              <a:gd name="connsiteX718" fmla="*/ 156329 w 7467600"/>
              <a:gd name="connsiteY718" fmla="*/ 2840533 h 6858000"/>
              <a:gd name="connsiteX719" fmla="*/ 358355 w 7467600"/>
              <a:gd name="connsiteY719" fmla="*/ 2620471 h 6858000"/>
              <a:gd name="connsiteX720" fmla="*/ 510577 w 7467600"/>
              <a:gd name="connsiteY720" fmla="*/ 2501244 h 6858000"/>
              <a:gd name="connsiteX721" fmla="*/ 211967 w 7467600"/>
              <a:gd name="connsiteY721" fmla="*/ 2479171 h 6858000"/>
              <a:gd name="connsiteX722" fmla="*/ 0 w 7467600"/>
              <a:gd name="connsiteY722" fmla="*/ 2476398 h 6858000"/>
              <a:gd name="connsiteX723" fmla="*/ 0 w 7467600"/>
              <a:gd name="connsiteY723" fmla="*/ 2389189 h 6858000"/>
              <a:gd name="connsiteX724" fmla="*/ 103062 w 7467600"/>
              <a:gd name="connsiteY724" fmla="*/ 2389518 h 6858000"/>
              <a:gd name="connsiteX725" fmla="*/ 510734 w 7467600"/>
              <a:gd name="connsiteY725" fmla="*/ 2416201 h 6858000"/>
              <a:gd name="connsiteX726" fmla="*/ 279257 w 7467600"/>
              <a:gd name="connsiteY726" fmla="*/ 2092102 h 6858000"/>
              <a:gd name="connsiteX727" fmla="*/ 65265 w 7467600"/>
              <a:gd name="connsiteY727" fmla="*/ 2006049 h 6858000"/>
              <a:gd name="connsiteX728" fmla="*/ 0 w 7467600"/>
              <a:gd name="connsiteY728" fmla="*/ 1982532 h 6858000"/>
              <a:gd name="connsiteX729" fmla="*/ 0 w 7467600"/>
              <a:gd name="connsiteY729" fmla="*/ 1912789 h 6858000"/>
              <a:gd name="connsiteX730" fmla="*/ 97460 w 7467600"/>
              <a:gd name="connsiteY730" fmla="*/ 1953725 h 6858000"/>
              <a:gd name="connsiteX731" fmla="*/ 221272 w 7467600"/>
              <a:gd name="connsiteY731" fmla="*/ 1980766 h 6858000"/>
              <a:gd name="connsiteX732" fmla="*/ 116765 w 7467600"/>
              <a:gd name="connsiteY732" fmla="*/ 1911033 h 6858000"/>
              <a:gd name="connsiteX733" fmla="*/ 16405 w 7467600"/>
              <a:gd name="connsiteY733" fmla="*/ 1803412 h 6858000"/>
              <a:gd name="connsiteX734" fmla="*/ 0 w 7467600"/>
              <a:gd name="connsiteY734" fmla="*/ 1784777 h 6858000"/>
              <a:gd name="connsiteX735" fmla="*/ 0 w 7467600"/>
              <a:gd name="connsiteY735" fmla="*/ 1740082 h 6858000"/>
              <a:gd name="connsiteX736" fmla="*/ 39394 w 7467600"/>
              <a:gd name="connsiteY736" fmla="*/ 1784856 h 6858000"/>
              <a:gd name="connsiteX737" fmla="*/ 135813 w 7467600"/>
              <a:gd name="connsiteY737" fmla="*/ 1888838 h 6858000"/>
              <a:gd name="connsiteX738" fmla="*/ 242575 w 7467600"/>
              <a:gd name="connsiteY738" fmla="*/ 1958841 h 6858000"/>
              <a:gd name="connsiteX739" fmla="*/ 82197 w 7467600"/>
              <a:gd name="connsiteY739" fmla="*/ 1754826 h 6858000"/>
              <a:gd name="connsiteX740" fmla="*/ 0 w 7467600"/>
              <a:gd name="connsiteY740" fmla="*/ 1679650 h 6858000"/>
              <a:gd name="connsiteX741" fmla="*/ 0 w 7467600"/>
              <a:gd name="connsiteY741" fmla="*/ 1602463 h 6858000"/>
              <a:gd name="connsiteX742" fmla="*/ 84689 w 7467600"/>
              <a:gd name="connsiteY742" fmla="*/ 1677442 h 6858000"/>
              <a:gd name="connsiteX743" fmla="*/ 298437 w 7467600"/>
              <a:gd name="connsiteY743" fmla="*/ 1968019 h 6858000"/>
              <a:gd name="connsiteX744" fmla="*/ 227269 w 7467600"/>
              <a:gd name="connsiteY744" fmla="*/ 1114064 h 6858000"/>
              <a:gd name="connsiteX745" fmla="*/ 248003 w 7467600"/>
              <a:gd name="connsiteY745" fmla="*/ 1089613 h 6858000"/>
              <a:gd name="connsiteX746" fmla="*/ 427020 w 7467600"/>
              <a:gd name="connsiteY746" fmla="*/ 1619803 h 6858000"/>
              <a:gd name="connsiteX747" fmla="*/ 340345 w 7467600"/>
              <a:gd name="connsiteY747" fmla="*/ 2027739 h 6858000"/>
              <a:gd name="connsiteX748" fmla="*/ 360865 w 7467600"/>
              <a:gd name="connsiteY748" fmla="*/ 2044827 h 6858000"/>
              <a:gd name="connsiteX749" fmla="*/ 560414 w 7467600"/>
              <a:gd name="connsiteY749" fmla="*/ 2421457 h 6858000"/>
              <a:gd name="connsiteX750" fmla="*/ 1359703 w 7467600"/>
              <a:gd name="connsiteY750" fmla="*/ 2578554 h 6858000"/>
              <a:gd name="connsiteX751" fmla="*/ 1359422 w 7467600"/>
              <a:gd name="connsiteY751" fmla="*/ 2577994 h 6858000"/>
              <a:gd name="connsiteX752" fmla="*/ 828701 w 7467600"/>
              <a:gd name="connsiteY752" fmla="*/ 1839520 h 6858000"/>
              <a:gd name="connsiteX753" fmla="*/ 494427 w 7467600"/>
              <a:gd name="connsiteY753" fmla="*/ 1092333 h 6858000"/>
              <a:gd name="connsiteX754" fmla="*/ 506322 w 7467600"/>
              <a:gd name="connsiteY754" fmla="*/ 1020997 h 6858000"/>
              <a:gd name="connsiteX755" fmla="*/ 4570198 w 7467600"/>
              <a:gd name="connsiteY755" fmla="*/ 978081 h 6858000"/>
              <a:gd name="connsiteX756" fmla="*/ 4523691 w 7467600"/>
              <a:gd name="connsiteY756" fmla="*/ 1127776 h 6858000"/>
              <a:gd name="connsiteX757" fmla="*/ 4509875 w 7467600"/>
              <a:gd name="connsiteY757" fmla="*/ 1167552 h 6858000"/>
              <a:gd name="connsiteX758" fmla="*/ 4478168 w 7467600"/>
              <a:gd name="connsiteY758" fmla="*/ 1260735 h 6858000"/>
              <a:gd name="connsiteX759" fmla="*/ 4409309 w 7467600"/>
              <a:gd name="connsiteY759" fmla="*/ 1666996 h 6858000"/>
              <a:gd name="connsiteX760" fmla="*/ 4370031 w 7467600"/>
              <a:gd name="connsiteY760" fmla="*/ 1955666 h 6858000"/>
              <a:gd name="connsiteX761" fmla="*/ 4570198 w 7467600"/>
              <a:gd name="connsiteY761" fmla="*/ 978081 h 6858000"/>
              <a:gd name="connsiteX762" fmla="*/ 4557898 w 7467600"/>
              <a:gd name="connsiteY762" fmla="*/ 900011 h 6858000"/>
              <a:gd name="connsiteX763" fmla="*/ 4344840 w 7467600"/>
              <a:gd name="connsiteY763" fmla="*/ 1922038 h 6858000"/>
              <a:gd name="connsiteX764" fmla="*/ 4378710 w 7467600"/>
              <a:gd name="connsiteY764" fmla="*/ 1665516 h 6858000"/>
              <a:gd name="connsiteX765" fmla="*/ 4448798 w 7467600"/>
              <a:gd name="connsiteY765" fmla="*/ 1253024 h 6858000"/>
              <a:gd name="connsiteX766" fmla="*/ 4480315 w 7467600"/>
              <a:gd name="connsiteY766" fmla="*/ 1158454 h 6858000"/>
              <a:gd name="connsiteX767" fmla="*/ 4494133 w 7467600"/>
              <a:gd name="connsiteY767" fmla="*/ 1118676 h 6858000"/>
              <a:gd name="connsiteX768" fmla="*/ 4557898 w 7467600"/>
              <a:gd name="connsiteY768" fmla="*/ 900011 h 6858000"/>
              <a:gd name="connsiteX769" fmla="*/ 5870151 w 7467600"/>
              <a:gd name="connsiteY769" fmla="*/ 898890 h 6858000"/>
              <a:gd name="connsiteX770" fmla="*/ 5861335 w 7467600"/>
              <a:gd name="connsiteY770" fmla="*/ 899177 h 6858000"/>
              <a:gd name="connsiteX771" fmla="*/ 5843702 w 7467600"/>
              <a:gd name="connsiteY771" fmla="*/ 899748 h 6858000"/>
              <a:gd name="connsiteX772" fmla="*/ 5651107 w 7467600"/>
              <a:gd name="connsiteY772" fmla="*/ 920306 h 6858000"/>
              <a:gd name="connsiteX773" fmla="*/ 5459407 w 7467600"/>
              <a:gd name="connsiteY773" fmla="*/ 940975 h 6858000"/>
              <a:gd name="connsiteX774" fmla="*/ 5374846 w 7467600"/>
              <a:gd name="connsiteY774" fmla="*/ 941988 h 6858000"/>
              <a:gd name="connsiteX775" fmla="*/ 5256105 w 7467600"/>
              <a:gd name="connsiteY775" fmla="*/ 945632 h 6858000"/>
              <a:gd name="connsiteX776" fmla="*/ 5107071 w 7467600"/>
              <a:gd name="connsiteY776" fmla="*/ 969720 h 6858000"/>
              <a:gd name="connsiteX777" fmla="*/ 4998681 w 7467600"/>
              <a:gd name="connsiteY777" fmla="*/ 988771 h 6858000"/>
              <a:gd name="connsiteX778" fmla="*/ 5870151 w 7467600"/>
              <a:gd name="connsiteY778" fmla="*/ 898890 h 6858000"/>
              <a:gd name="connsiteX779" fmla="*/ 5504425 w 7467600"/>
              <a:gd name="connsiteY779" fmla="*/ 848067 h 6858000"/>
              <a:gd name="connsiteX780" fmla="*/ 4968849 w 7467600"/>
              <a:gd name="connsiteY780" fmla="*/ 962318 h 6858000"/>
              <a:gd name="connsiteX781" fmla="*/ 5104039 w 7467600"/>
              <a:gd name="connsiteY781" fmla="*/ 940634 h 6858000"/>
              <a:gd name="connsiteX782" fmla="*/ 5256311 w 7467600"/>
              <a:gd name="connsiteY782" fmla="*/ 916490 h 6858000"/>
              <a:gd name="connsiteX783" fmla="*/ 5377381 w 7467600"/>
              <a:gd name="connsiteY783" fmla="*/ 912671 h 6858000"/>
              <a:gd name="connsiteX784" fmla="*/ 5460148 w 7467600"/>
              <a:gd name="connsiteY784" fmla="*/ 911442 h 6858000"/>
              <a:gd name="connsiteX785" fmla="*/ 5648971 w 7467600"/>
              <a:gd name="connsiteY785" fmla="*/ 891331 h 6858000"/>
              <a:gd name="connsiteX786" fmla="*/ 5844807 w 7467600"/>
              <a:gd name="connsiteY786" fmla="*/ 870718 h 6858000"/>
              <a:gd name="connsiteX787" fmla="*/ 5862975 w 7467600"/>
              <a:gd name="connsiteY787" fmla="*/ 869756 h 6858000"/>
              <a:gd name="connsiteX788" fmla="*/ 5920887 w 7467600"/>
              <a:gd name="connsiteY788" fmla="*/ 865929 h 6858000"/>
              <a:gd name="connsiteX789" fmla="*/ 5504425 w 7467600"/>
              <a:gd name="connsiteY789" fmla="*/ 848067 h 6858000"/>
              <a:gd name="connsiteX790" fmla="*/ 3607114 w 7467600"/>
              <a:gd name="connsiteY790" fmla="*/ 467441 h 6858000"/>
              <a:gd name="connsiteX791" fmla="*/ 3296242 w 7467600"/>
              <a:gd name="connsiteY791" fmla="*/ 807991 h 6858000"/>
              <a:gd name="connsiteX792" fmla="*/ 3174674 w 7467600"/>
              <a:gd name="connsiteY792" fmla="*/ 919759 h 6858000"/>
              <a:gd name="connsiteX793" fmla="*/ 3042978 w 7467600"/>
              <a:gd name="connsiteY793" fmla="*/ 1054894 h 6858000"/>
              <a:gd name="connsiteX794" fmla="*/ 2968914 w 7467600"/>
              <a:gd name="connsiteY794" fmla="*/ 1133756 h 6858000"/>
              <a:gd name="connsiteX795" fmla="*/ 3103823 w 7467600"/>
              <a:gd name="connsiteY795" fmla="*/ 1026814 h 6858000"/>
              <a:gd name="connsiteX796" fmla="*/ 3607114 w 7467600"/>
              <a:gd name="connsiteY796" fmla="*/ 467441 h 6858000"/>
              <a:gd name="connsiteX797" fmla="*/ 3744487 w 7467600"/>
              <a:gd name="connsiteY797" fmla="*/ 383136 h 6858000"/>
              <a:gd name="connsiteX798" fmla="*/ 3970213 w 7467600"/>
              <a:gd name="connsiteY798" fmla="*/ 995559 h 6858000"/>
              <a:gd name="connsiteX799" fmla="*/ 3744487 w 7467600"/>
              <a:gd name="connsiteY799" fmla="*/ 383136 h 6858000"/>
              <a:gd name="connsiteX800" fmla="*/ 3624562 w 7467600"/>
              <a:gd name="connsiteY800" fmla="*/ 367041 h 6858000"/>
              <a:gd name="connsiteX801" fmla="*/ 3489712 w 7467600"/>
              <a:gd name="connsiteY801" fmla="*/ 485386 h 6858000"/>
              <a:gd name="connsiteX802" fmla="*/ 3182994 w 7467600"/>
              <a:gd name="connsiteY802" fmla="*/ 828265 h 6858000"/>
              <a:gd name="connsiteX803" fmla="*/ 2892114 w 7467600"/>
              <a:gd name="connsiteY803" fmla="*/ 1172635 h 6858000"/>
              <a:gd name="connsiteX804" fmla="*/ 3021459 w 7467600"/>
              <a:gd name="connsiteY804" fmla="*/ 1035385 h 6858000"/>
              <a:gd name="connsiteX805" fmla="*/ 3153873 w 7467600"/>
              <a:gd name="connsiteY805" fmla="*/ 898971 h 6858000"/>
              <a:gd name="connsiteX806" fmla="*/ 3276511 w 7467600"/>
              <a:gd name="connsiteY806" fmla="*/ 786423 h 6858000"/>
              <a:gd name="connsiteX807" fmla="*/ 3584154 w 7467600"/>
              <a:gd name="connsiteY807" fmla="*/ 448218 h 6858000"/>
              <a:gd name="connsiteX808" fmla="*/ 3624562 w 7467600"/>
              <a:gd name="connsiteY808" fmla="*/ 367041 h 6858000"/>
              <a:gd name="connsiteX809" fmla="*/ 3766672 w 7467600"/>
              <a:gd name="connsiteY809" fmla="*/ 359429 h 6858000"/>
              <a:gd name="connsiteX810" fmla="*/ 3996338 w 7467600"/>
              <a:gd name="connsiteY810" fmla="*/ 968237 h 6858000"/>
              <a:gd name="connsiteX811" fmla="*/ 3766672 w 7467600"/>
              <a:gd name="connsiteY811" fmla="*/ 359429 h 6858000"/>
              <a:gd name="connsiteX812" fmla="*/ 5805386 w 7467600"/>
              <a:gd name="connsiteY812" fmla="*/ 239240 h 6858000"/>
              <a:gd name="connsiteX813" fmla="*/ 5736947 w 7467600"/>
              <a:gd name="connsiteY813" fmla="*/ 261367 h 6858000"/>
              <a:gd name="connsiteX814" fmla="*/ 5427012 w 7467600"/>
              <a:gd name="connsiteY814" fmla="*/ 311272 h 6858000"/>
              <a:gd name="connsiteX815" fmla="*/ 5147818 w 7467600"/>
              <a:gd name="connsiteY815" fmla="*/ 322112 h 6858000"/>
              <a:gd name="connsiteX816" fmla="*/ 5060854 w 7467600"/>
              <a:gd name="connsiteY816" fmla="*/ 311882 h 6858000"/>
              <a:gd name="connsiteX817" fmla="*/ 4945989 w 7467600"/>
              <a:gd name="connsiteY817" fmla="*/ 300516 h 6858000"/>
              <a:gd name="connsiteX818" fmla="*/ 5410479 w 7467600"/>
              <a:gd name="connsiteY818" fmla="*/ 348434 h 6858000"/>
              <a:gd name="connsiteX819" fmla="*/ 5805386 w 7467600"/>
              <a:gd name="connsiteY819" fmla="*/ 239240 h 6858000"/>
              <a:gd name="connsiteX820" fmla="*/ 5905192 w 7467600"/>
              <a:gd name="connsiteY820" fmla="*/ 163079 h 6858000"/>
              <a:gd name="connsiteX821" fmla="*/ 5865655 w 7467600"/>
              <a:gd name="connsiteY821" fmla="*/ 171901 h 6858000"/>
              <a:gd name="connsiteX822" fmla="*/ 5259740 w 7467600"/>
              <a:gd name="connsiteY822" fmla="*/ 257013 h 6858000"/>
              <a:gd name="connsiteX823" fmla="*/ 5208466 w 7467600"/>
              <a:gd name="connsiteY823" fmla="*/ 257550 h 6858000"/>
              <a:gd name="connsiteX824" fmla="*/ 4980204 w 7467600"/>
              <a:gd name="connsiteY824" fmla="*/ 271903 h 6858000"/>
              <a:gd name="connsiteX825" fmla="*/ 5068068 w 7467600"/>
              <a:gd name="connsiteY825" fmla="*/ 282244 h 6858000"/>
              <a:gd name="connsiteX826" fmla="*/ 5153231 w 7467600"/>
              <a:gd name="connsiteY826" fmla="*/ 292240 h 6858000"/>
              <a:gd name="connsiteX827" fmla="*/ 5426491 w 7467600"/>
              <a:gd name="connsiteY827" fmla="*/ 281128 h 6858000"/>
              <a:gd name="connsiteX828" fmla="*/ 5731212 w 7467600"/>
              <a:gd name="connsiteY828" fmla="*/ 231951 h 6858000"/>
              <a:gd name="connsiteX829" fmla="*/ 5905192 w 7467600"/>
              <a:gd name="connsiteY829" fmla="*/ 163079 h 6858000"/>
              <a:gd name="connsiteX830" fmla="*/ 5944437 w 7467600"/>
              <a:gd name="connsiteY830" fmla="*/ 113829 h 6858000"/>
              <a:gd name="connsiteX831" fmla="*/ 5825032 w 7467600"/>
              <a:gd name="connsiteY831" fmla="*/ 146405 h 6858000"/>
              <a:gd name="connsiteX832" fmla="*/ 4955599 w 7467600"/>
              <a:gd name="connsiteY832" fmla="*/ 247008 h 6858000"/>
              <a:gd name="connsiteX833" fmla="*/ 5210104 w 7467600"/>
              <a:gd name="connsiteY833" fmla="*/ 228123 h 6858000"/>
              <a:gd name="connsiteX834" fmla="*/ 5261015 w 7467600"/>
              <a:gd name="connsiteY834" fmla="*/ 227087 h 6858000"/>
              <a:gd name="connsiteX835" fmla="*/ 5861181 w 7467600"/>
              <a:gd name="connsiteY835" fmla="*/ 143093 h 6858000"/>
              <a:gd name="connsiteX836" fmla="*/ 5961252 w 7467600"/>
              <a:gd name="connsiteY836" fmla="*/ 114820 h 6858000"/>
              <a:gd name="connsiteX837" fmla="*/ 5944437 w 7467600"/>
              <a:gd name="connsiteY837" fmla="*/ 113829 h 6858000"/>
              <a:gd name="connsiteX838" fmla="*/ 3882765 w 7467600"/>
              <a:gd name="connsiteY838" fmla="*/ 0 h 6858000"/>
              <a:gd name="connsiteX839" fmla="*/ 3995099 w 7467600"/>
              <a:gd name="connsiteY839" fmla="*/ 0 h 6858000"/>
              <a:gd name="connsiteX840" fmla="*/ 4163818 w 7467600"/>
              <a:gd name="connsiteY840" fmla="*/ 234104 h 6858000"/>
              <a:gd name="connsiteX841" fmla="*/ 4172099 w 7467600"/>
              <a:gd name="connsiteY841" fmla="*/ 234207 h 6858000"/>
              <a:gd name="connsiteX842" fmla="*/ 4784282 w 7467600"/>
              <a:gd name="connsiteY842" fmla="*/ 276561 h 6858000"/>
              <a:gd name="connsiteX843" fmla="*/ 4801687 w 7467600"/>
              <a:gd name="connsiteY843" fmla="*/ 267764 h 6858000"/>
              <a:gd name="connsiteX844" fmla="*/ 6082788 w 7467600"/>
              <a:gd name="connsiteY844" fmla="*/ 64119 h 6858000"/>
              <a:gd name="connsiteX845" fmla="*/ 6099442 w 7467600"/>
              <a:gd name="connsiteY845" fmla="*/ 82568 h 6858000"/>
              <a:gd name="connsiteX846" fmla="*/ 4804137 w 7467600"/>
              <a:gd name="connsiteY846" fmla="*/ 320931 h 6858000"/>
              <a:gd name="connsiteX847" fmla="*/ 4227047 w 7467600"/>
              <a:gd name="connsiteY847" fmla="*/ 313415 h 6858000"/>
              <a:gd name="connsiteX848" fmla="*/ 4346041 w 7467600"/>
              <a:gd name="connsiteY848" fmla="*/ 456086 h 6858000"/>
              <a:gd name="connsiteX849" fmla="*/ 4870967 w 7467600"/>
              <a:gd name="connsiteY849" fmla="*/ 963061 h 6858000"/>
              <a:gd name="connsiteX850" fmla="*/ 4889647 w 7467600"/>
              <a:gd name="connsiteY850" fmla="*/ 957147 h 6858000"/>
              <a:gd name="connsiteX851" fmla="*/ 5422504 w 7467600"/>
              <a:gd name="connsiteY851" fmla="*/ 805191 h 6858000"/>
              <a:gd name="connsiteX852" fmla="*/ 6087656 w 7467600"/>
              <a:gd name="connsiteY852" fmla="*/ 826703 h 6858000"/>
              <a:gd name="connsiteX853" fmla="*/ 6058717 w 7467600"/>
              <a:gd name="connsiteY853" fmla="*/ 865992 h 6858000"/>
              <a:gd name="connsiteX854" fmla="*/ 4974153 w 7467600"/>
              <a:gd name="connsiteY854" fmla="*/ 1045456 h 6858000"/>
              <a:gd name="connsiteX855" fmla="*/ 5627835 w 7467600"/>
              <a:gd name="connsiteY855" fmla="*/ 1472077 h 6858000"/>
              <a:gd name="connsiteX856" fmla="*/ 5629817 w 7467600"/>
              <a:gd name="connsiteY856" fmla="*/ 1471412 h 6858000"/>
              <a:gd name="connsiteX857" fmla="*/ 5634124 w 7467600"/>
              <a:gd name="connsiteY857" fmla="*/ 1470572 h 6858000"/>
              <a:gd name="connsiteX858" fmla="*/ 5755832 w 7467600"/>
              <a:gd name="connsiteY858" fmla="*/ 1383886 h 6858000"/>
              <a:gd name="connsiteX859" fmla="*/ 6014186 w 7467600"/>
              <a:gd name="connsiteY859" fmla="*/ 1279799 h 6858000"/>
              <a:gd name="connsiteX860" fmla="*/ 6901619 w 7467600"/>
              <a:gd name="connsiteY860" fmla="*/ 1047874 h 6858000"/>
              <a:gd name="connsiteX861" fmla="*/ 6931566 w 7467600"/>
              <a:gd name="connsiteY861" fmla="*/ 1062034 h 6858000"/>
              <a:gd name="connsiteX862" fmla="*/ 5790982 w 7467600"/>
              <a:gd name="connsiteY862" fmla="*/ 1561380 h 6858000"/>
              <a:gd name="connsiteX863" fmla="*/ 6188971 w 7467600"/>
              <a:gd name="connsiteY863" fmla="*/ 1755168 h 6858000"/>
              <a:gd name="connsiteX864" fmla="*/ 6202446 w 7467600"/>
              <a:gd name="connsiteY864" fmla="*/ 1752268 h 6858000"/>
              <a:gd name="connsiteX865" fmla="*/ 7179560 w 7467600"/>
              <a:gd name="connsiteY865" fmla="*/ 1467551 h 6858000"/>
              <a:gd name="connsiteX866" fmla="*/ 7158730 w 7467600"/>
              <a:gd name="connsiteY866" fmla="*/ 1507835 h 6858000"/>
              <a:gd name="connsiteX867" fmla="*/ 6326959 w 7467600"/>
              <a:gd name="connsiteY867" fmla="*/ 1817686 h 6858000"/>
              <a:gd name="connsiteX868" fmla="*/ 6537433 w 7467600"/>
              <a:gd name="connsiteY868" fmla="*/ 1907790 h 6858000"/>
              <a:gd name="connsiteX869" fmla="*/ 6550221 w 7467600"/>
              <a:gd name="connsiteY869" fmla="*/ 1910729 h 6858000"/>
              <a:gd name="connsiteX870" fmla="*/ 6964438 w 7467600"/>
              <a:gd name="connsiteY870" fmla="*/ 2209505 h 6858000"/>
              <a:gd name="connsiteX871" fmla="*/ 7367862 w 7467600"/>
              <a:gd name="connsiteY871" fmla="*/ 2806833 h 6858000"/>
              <a:gd name="connsiteX872" fmla="*/ 7364329 w 7467600"/>
              <a:gd name="connsiteY872" fmla="*/ 2826907 h 6858000"/>
              <a:gd name="connsiteX873" fmla="*/ 7290545 w 7467600"/>
              <a:gd name="connsiteY873" fmla="*/ 2850663 h 6858000"/>
              <a:gd name="connsiteX874" fmla="*/ 6472036 w 7467600"/>
              <a:gd name="connsiteY874" fmla="*/ 1959003 h 6858000"/>
              <a:gd name="connsiteX875" fmla="*/ 5792897 w 7467600"/>
              <a:gd name="connsiteY875" fmla="*/ 1647747 h 6858000"/>
              <a:gd name="connsiteX876" fmla="*/ 5842751 w 7467600"/>
              <a:gd name="connsiteY876" fmla="*/ 1816112 h 6858000"/>
              <a:gd name="connsiteX877" fmla="*/ 5847424 w 7467600"/>
              <a:gd name="connsiteY877" fmla="*/ 1815776 h 6858000"/>
              <a:gd name="connsiteX878" fmla="*/ 6399821 w 7467600"/>
              <a:gd name="connsiteY878" fmla="*/ 2344799 h 6858000"/>
              <a:gd name="connsiteX879" fmla="*/ 6323232 w 7467600"/>
              <a:gd name="connsiteY879" fmla="*/ 2389634 h 6858000"/>
              <a:gd name="connsiteX880" fmla="*/ 5942958 w 7467600"/>
              <a:gd name="connsiteY880" fmla="*/ 2077708 h 6858000"/>
              <a:gd name="connsiteX881" fmla="*/ 5921559 w 7467600"/>
              <a:gd name="connsiteY881" fmla="*/ 2378596 h 6858000"/>
              <a:gd name="connsiteX882" fmla="*/ 5817651 w 7467600"/>
              <a:gd name="connsiteY882" fmla="*/ 3023919 h 6858000"/>
              <a:gd name="connsiteX883" fmla="*/ 5729634 w 7467600"/>
              <a:gd name="connsiteY883" fmla="*/ 3051849 h 6858000"/>
              <a:gd name="connsiteX884" fmla="*/ 5611018 w 7467600"/>
              <a:gd name="connsiteY884" fmla="*/ 2316769 h 6858000"/>
              <a:gd name="connsiteX885" fmla="*/ 5687608 w 7467600"/>
              <a:gd name="connsiteY885" fmla="*/ 2039972 h 6858000"/>
              <a:gd name="connsiteX886" fmla="*/ 5657554 w 7467600"/>
              <a:gd name="connsiteY886" fmla="*/ 1576445 h 6858000"/>
              <a:gd name="connsiteX887" fmla="*/ 5150475 w 7467600"/>
              <a:gd name="connsiteY887" fmla="*/ 1274012 h 6858000"/>
              <a:gd name="connsiteX888" fmla="*/ 5349142 w 7467600"/>
              <a:gd name="connsiteY888" fmla="*/ 2204405 h 6858000"/>
              <a:gd name="connsiteX889" fmla="*/ 5262214 w 7467600"/>
              <a:gd name="connsiteY889" fmla="*/ 2233836 h 6858000"/>
              <a:gd name="connsiteX890" fmla="*/ 4981539 w 7467600"/>
              <a:gd name="connsiteY890" fmla="*/ 1542201 h 6858000"/>
              <a:gd name="connsiteX891" fmla="*/ 4958461 w 7467600"/>
              <a:gd name="connsiteY891" fmla="*/ 1136957 h 6858000"/>
              <a:gd name="connsiteX892" fmla="*/ 4655015 w 7467600"/>
              <a:gd name="connsiteY892" fmla="*/ 891426 h 6858000"/>
              <a:gd name="connsiteX893" fmla="*/ 4348002 w 7467600"/>
              <a:gd name="connsiteY893" fmla="*/ 2205895 h 6858000"/>
              <a:gd name="connsiteX894" fmla="*/ 4262250 w 7467600"/>
              <a:gd name="connsiteY894" fmla="*/ 2219972 h 6858000"/>
              <a:gd name="connsiteX895" fmla="*/ 4550611 w 7467600"/>
              <a:gd name="connsiteY895" fmla="*/ 817540 h 6858000"/>
              <a:gd name="connsiteX896" fmla="*/ 4564418 w 7467600"/>
              <a:gd name="connsiteY896" fmla="*/ 808293 h 6858000"/>
              <a:gd name="connsiteX897" fmla="*/ 4266388 w 7467600"/>
              <a:gd name="connsiteY897" fmla="*/ 500083 h 6858000"/>
              <a:gd name="connsiteX898" fmla="*/ 4032842 w 7467600"/>
              <a:gd name="connsiteY898" fmla="*/ 211809 h 6858000"/>
              <a:gd name="connsiteX899" fmla="*/ 3882765 w 7467600"/>
              <a:gd name="connsiteY899" fmla="*/ 0 h 6858000"/>
              <a:gd name="connsiteX900" fmla="*/ 3721337 w 7467600"/>
              <a:gd name="connsiteY900" fmla="*/ 0 h 6858000"/>
              <a:gd name="connsiteX901" fmla="*/ 3797544 w 7467600"/>
              <a:gd name="connsiteY901" fmla="*/ 0 h 6858000"/>
              <a:gd name="connsiteX902" fmla="*/ 3775734 w 7467600"/>
              <a:gd name="connsiteY902" fmla="*/ 95131 h 6858000"/>
              <a:gd name="connsiteX903" fmla="*/ 3724807 w 7467600"/>
              <a:gd name="connsiteY903" fmla="*/ 272257 h 6858000"/>
              <a:gd name="connsiteX904" fmla="*/ 3726844 w 7467600"/>
              <a:gd name="connsiteY904" fmla="*/ 282988 h 6858000"/>
              <a:gd name="connsiteX905" fmla="*/ 3742664 w 7467600"/>
              <a:gd name="connsiteY905" fmla="*/ 279918 h 6858000"/>
              <a:gd name="connsiteX906" fmla="*/ 4103910 w 7467600"/>
              <a:gd name="connsiteY906" fmla="*/ 1161917 h 6858000"/>
              <a:gd name="connsiteX907" fmla="*/ 4020269 w 7467600"/>
              <a:gd name="connsiteY907" fmla="*/ 1200406 h 6858000"/>
              <a:gd name="connsiteX908" fmla="*/ 3674882 w 7467600"/>
              <a:gd name="connsiteY908" fmla="*/ 488524 h 6858000"/>
              <a:gd name="connsiteX909" fmla="*/ 3132682 w 7467600"/>
              <a:gd name="connsiteY909" fmla="*/ 1072284 h 6858000"/>
              <a:gd name="connsiteX910" fmla="*/ 2716346 w 7467600"/>
              <a:gd name="connsiteY910" fmla="*/ 1276376 h 6858000"/>
              <a:gd name="connsiteX911" fmla="*/ 2716772 w 7467600"/>
              <a:gd name="connsiteY911" fmla="*/ 1255462 h 6858000"/>
              <a:gd name="connsiteX912" fmla="*/ 3471096 w 7467600"/>
              <a:gd name="connsiteY912" fmla="*/ 437072 h 6858000"/>
              <a:gd name="connsiteX913" fmla="*/ 3639057 w 7467600"/>
              <a:gd name="connsiteY913" fmla="*/ 286334 h 6858000"/>
              <a:gd name="connsiteX914" fmla="*/ 3640309 w 7467600"/>
              <a:gd name="connsiteY914" fmla="*/ 284664 h 6858000"/>
              <a:gd name="connsiteX915" fmla="*/ 3646022 w 7467600"/>
              <a:gd name="connsiteY915" fmla="*/ 276711 h 6858000"/>
              <a:gd name="connsiteX916" fmla="*/ 3707943 w 7467600"/>
              <a:gd name="connsiteY916" fmla="*/ 65958 h 6858000"/>
              <a:gd name="connsiteX917" fmla="*/ 3721337 w 7467600"/>
              <a:gd name="connsiteY917" fmla="*/ 0 h 6858000"/>
              <a:gd name="connsiteX918" fmla="*/ 2867960 w 7467600"/>
              <a:gd name="connsiteY918" fmla="*/ 0 h 6858000"/>
              <a:gd name="connsiteX919" fmla="*/ 2926351 w 7467600"/>
              <a:gd name="connsiteY919" fmla="*/ 0 h 6858000"/>
              <a:gd name="connsiteX920" fmla="*/ 2902823 w 7467600"/>
              <a:gd name="connsiteY920" fmla="*/ 262929 h 6858000"/>
              <a:gd name="connsiteX921" fmla="*/ 2940663 w 7467600"/>
              <a:gd name="connsiteY921" fmla="*/ 140884 h 6858000"/>
              <a:gd name="connsiteX922" fmla="*/ 2947039 w 7467600"/>
              <a:gd name="connsiteY922" fmla="*/ 122524 h 6858000"/>
              <a:gd name="connsiteX923" fmla="*/ 2984316 w 7467600"/>
              <a:gd name="connsiteY923" fmla="*/ 0 h 6858000"/>
              <a:gd name="connsiteX924" fmla="*/ 3016114 w 7467600"/>
              <a:gd name="connsiteY924" fmla="*/ 0 h 6858000"/>
              <a:gd name="connsiteX925" fmla="*/ 2979949 w 7467600"/>
              <a:gd name="connsiteY925" fmla="*/ 119274 h 6858000"/>
              <a:gd name="connsiteX926" fmla="*/ 3023879 w 7467600"/>
              <a:gd name="connsiteY926" fmla="*/ 0 h 6858000"/>
              <a:gd name="connsiteX927" fmla="*/ 3105400 w 7467600"/>
              <a:gd name="connsiteY927" fmla="*/ 0 h 6858000"/>
              <a:gd name="connsiteX928" fmla="*/ 3094669 w 7467600"/>
              <a:gd name="connsiteY928" fmla="*/ 30308 h 6858000"/>
              <a:gd name="connsiteX929" fmla="*/ 2901945 w 7467600"/>
              <a:gd name="connsiteY929" fmla="*/ 466538 h 6858000"/>
              <a:gd name="connsiteX930" fmla="*/ 2815209 w 7467600"/>
              <a:gd name="connsiteY930" fmla="*/ 497361 h 6858000"/>
              <a:gd name="connsiteX931" fmla="*/ 2844845 w 7467600"/>
              <a:gd name="connsiteY931" fmla="*/ 127638 h 6858000"/>
              <a:gd name="connsiteX932" fmla="*/ 2867960 w 7467600"/>
              <a:gd name="connsiteY932" fmla="*/ 0 h 6858000"/>
              <a:gd name="connsiteX933" fmla="*/ 1057230 w 7467600"/>
              <a:gd name="connsiteY933" fmla="*/ 0 h 6858000"/>
              <a:gd name="connsiteX934" fmla="*/ 1111003 w 7467600"/>
              <a:gd name="connsiteY934" fmla="*/ 0 h 6858000"/>
              <a:gd name="connsiteX935" fmla="*/ 1125553 w 7467600"/>
              <a:gd name="connsiteY935" fmla="*/ 52588 h 6858000"/>
              <a:gd name="connsiteX936" fmla="*/ 1304276 w 7467600"/>
              <a:gd name="connsiteY936" fmla="*/ 476275 h 6858000"/>
              <a:gd name="connsiteX937" fmla="*/ 1492066 w 7467600"/>
              <a:gd name="connsiteY937" fmla="*/ 886333 h 6858000"/>
              <a:gd name="connsiteX938" fmla="*/ 1423698 w 7467600"/>
              <a:gd name="connsiteY938" fmla="*/ 710817 h 6858000"/>
              <a:gd name="connsiteX939" fmla="*/ 1357609 w 7467600"/>
              <a:gd name="connsiteY939" fmla="*/ 532892 h 6858000"/>
              <a:gd name="connsiteX940" fmla="*/ 1309550 w 7467600"/>
              <a:gd name="connsiteY940" fmla="*/ 374031 h 6858000"/>
              <a:gd name="connsiteX941" fmla="*/ 1193673 w 7467600"/>
              <a:gd name="connsiteY941" fmla="*/ 49533 h 6858000"/>
              <a:gd name="connsiteX942" fmla="*/ 1164391 w 7467600"/>
              <a:gd name="connsiteY942" fmla="*/ 0 h 6858000"/>
              <a:gd name="connsiteX943" fmla="*/ 1200666 w 7467600"/>
              <a:gd name="connsiteY943" fmla="*/ 0 h 6858000"/>
              <a:gd name="connsiteX944" fmla="*/ 1223408 w 7467600"/>
              <a:gd name="connsiteY944" fmla="*/ 38996 h 6858000"/>
              <a:gd name="connsiteX945" fmla="*/ 1339635 w 7467600"/>
              <a:gd name="connsiteY945" fmla="*/ 365517 h 6858000"/>
              <a:gd name="connsiteX946" fmla="*/ 1387469 w 7467600"/>
              <a:gd name="connsiteY946" fmla="*/ 523079 h 6858000"/>
              <a:gd name="connsiteX947" fmla="*/ 1452685 w 7467600"/>
              <a:gd name="connsiteY947" fmla="*/ 699806 h 6858000"/>
              <a:gd name="connsiteX948" fmla="*/ 1492092 w 7467600"/>
              <a:gd name="connsiteY948" fmla="*/ 800424 h 6858000"/>
              <a:gd name="connsiteX949" fmla="*/ 1455302 w 7467600"/>
              <a:gd name="connsiteY949" fmla="*/ 632913 h 6858000"/>
              <a:gd name="connsiteX950" fmla="*/ 1222336 w 7467600"/>
              <a:gd name="connsiteY950" fmla="*/ 9480 h 6858000"/>
              <a:gd name="connsiteX951" fmla="*/ 1214634 w 7467600"/>
              <a:gd name="connsiteY951" fmla="*/ 0 h 6858000"/>
              <a:gd name="connsiteX952" fmla="*/ 1289827 w 7467600"/>
              <a:gd name="connsiteY952" fmla="*/ 0 h 6858000"/>
              <a:gd name="connsiteX953" fmla="*/ 1321076 w 7467600"/>
              <a:gd name="connsiteY953" fmla="*/ 59722 h 6858000"/>
              <a:gd name="connsiteX954" fmla="*/ 1512579 w 7467600"/>
              <a:gd name="connsiteY954" fmla="*/ 626441 h 6858000"/>
              <a:gd name="connsiteX955" fmla="*/ 1506076 w 7467600"/>
              <a:gd name="connsiteY955" fmla="*/ 1089289 h 6858000"/>
              <a:gd name="connsiteX956" fmla="*/ 1486346 w 7467600"/>
              <a:gd name="connsiteY956" fmla="*/ 1079919 h 6858000"/>
              <a:gd name="connsiteX957" fmla="*/ 1070511 w 7467600"/>
              <a:gd name="connsiteY957" fmla="*/ 48609 h 6858000"/>
              <a:gd name="connsiteX958" fmla="*/ 1057230 w 7467600"/>
              <a:gd name="connsiteY958" fmla="*/ 0 h 6858000"/>
              <a:gd name="connsiteX959" fmla="*/ 43151 w 7467600"/>
              <a:gd name="connsiteY959" fmla="*/ 0 h 6858000"/>
              <a:gd name="connsiteX960" fmla="*/ 95283 w 7467600"/>
              <a:gd name="connsiteY960" fmla="*/ 0 h 6858000"/>
              <a:gd name="connsiteX961" fmla="*/ 300708 w 7467600"/>
              <a:gd name="connsiteY961" fmla="*/ 154571 h 6858000"/>
              <a:gd name="connsiteX962" fmla="*/ 530414 w 7467600"/>
              <a:gd name="connsiteY962" fmla="*/ 354673 h 6858000"/>
              <a:gd name="connsiteX963" fmla="*/ 333785 w 7467600"/>
              <a:gd name="connsiteY963" fmla="*/ 161564 h 6858000"/>
              <a:gd name="connsiteX964" fmla="*/ 147005 w 7467600"/>
              <a:gd name="connsiteY964" fmla="*/ 0 h 6858000"/>
              <a:gd name="connsiteX965" fmla="*/ 272509 w 7467600"/>
              <a:gd name="connsiteY965" fmla="*/ 0 h 6858000"/>
              <a:gd name="connsiteX966" fmla="*/ 326276 w 7467600"/>
              <a:gd name="connsiteY966" fmla="*/ 45847 h 6858000"/>
              <a:gd name="connsiteX967" fmla="*/ 823759 w 7467600"/>
              <a:gd name="connsiteY967" fmla="*/ 574145 h 6858000"/>
              <a:gd name="connsiteX968" fmla="*/ 811254 w 7467600"/>
              <a:gd name="connsiteY968" fmla="*/ 665546 h 6858000"/>
              <a:gd name="connsiteX969" fmla="*/ 154042 w 7467600"/>
              <a:gd name="connsiteY969" fmla="*/ 261522 h 6858000"/>
              <a:gd name="connsiteX970" fmla="*/ 13550 w 7467600"/>
              <a:gd name="connsiteY970" fmla="*/ 158423 h 6858000"/>
              <a:gd name="connsiteX971" fmla="*/ 0 w 7467600"/>
              <a:gd name="connsiteY971" fmla="*/ 146618 h 6858000"/>
              <a:gd name="connsiteX972" fmla="*/ 0 w 7467600"/>
              <a:gd name="connsiteY972" fmla="*/ 59161 h 6858000"/>
              <a:gd name="connsiteX973" fmla="*/ 45427 w 7467600"/>
              <a:gd name="connsiteY973" fmla="*/ 101078 h 6858000"/>
              <a:gd name="connsiteX974" fmla="*/ 630103 w 7467600"/>
              <a:gd name="connsiteY974" fmla="*/ 485885 h 6858000"/>
              <a:gd name="connsiteX975" fmla="*/ 532040 w 7467600"/>
              <a:gd name="connsiteY975" fmla="*/ 399359 h 6858000"/>
              <a:gd name="connsiteX976" fmla="*/ 517618 w 7467600"/>
              <a:gd name="connsiteY976" fmla="*/ 385726 h 6858000"/>
              <a:gd name="connsiteX977" fmla="*/ 285074 w 7467600"/>
              <a:gd name="connsiteY977" fmla="*/ 182755 h 6858000"/>
              <a:gd name="connsiteX978" fmla="*/ 43151 w 7467600"/>
              <a:gd name="connsiteY97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6946849 w 7467600"/>
              <a:gd name="connsiteY84" fmla="*/ 5523271 h 6858000"/>
              <a:gd name="connsiteX85" fmla="*/ 6946972 w 7467600"/>
              <a:gd name="connsiteY85" fmla="*/ 5526491 h 6858000"/>
              <a:gd name="connsiteX86" fmla="*/ 7105827 w 7467600"/>
              <a:gd name="connsiteY86" fmla="*/ 5718700 h 6858000"/>
              <a:gd name="connsiteX87" fmla="*/ 7356878 w 7467600"/>
              <a:gd name="connsiteY87" fmla="*/ 5981332 h 6858000"/>
              <a:gd name="connsiteX88" fmla="*/ 7467600 w 7467600"/>
              <a:gd name="connsiteY88" fmla="*/ 6117703 h 6858000"/>
              <a:gd name="connsiteX89" fmla="*/ 7467600 w 7467600"/>
              <a:gd name="connsiteY89" fmla="*/ 6163634 h 6858000"/>
              <a:gd name="connsiteX90" fmla="*/ 7403637 w 7467600"/>
              <a:gd name="connsiteY90" fmla="*/ 6083957 h 6858000"/>
              <a:gd name="connsiteX91" fmla="*/ 7254615 w 7467600"/>
              <a:gd name="connsiteY91" fmla="*/ 5911918 h 6858000"/>
              <a:gd name="connsiteX92" fmla="*/ 7312589 w 7467600"/>
              <a:gd name="connsiteY92" fmla="*/ 5982309 h 6858000"/>
              <a:gd name="connsiteX93" fmla="*/ 7448321 w 7467600"/>
              <a:gd name="connsiteY93" fmla="*/ 6190991 h 6858000"/>
              <a:gd name="connsiteX94" fmla="*/ 7467600 w 7467600"/>
              <a:gd name="connsiteY94" fmla="*/ 6221686 h 6858000"/>
              <a:gd name="connsiteX95" fmla="*/ 7467600 w 7467600"/>
              <a:gd name="connsiteY95" fmla="*/ 6334256 h 6858000"/>
              <a:gd name="connsiteX96" fmla="*/ 7454976 w 7467600"/>
              <a:gd name="connsiteY96" fmla="*/ 6318297 h 6858000"/>
              <a:gd name="connsiteX97" fmla="*/ 7042773 w 7467600"/>
              <a:gd name="connsiteY97" fmla="*/ 5734011 h 6858000"/>
              <a:gd name="connsiteX98" fmla="*/ 6844835 w 7467600"/>
              <a:gd name="connsiteY98" fmla="*/ 5424988 h 6858000"/>
              <a:gd name="connsiteX99" fmla="*/ 1456157 w 7467600"/>
              <a:gd name="connsiteY99" fmla="*/ 5371404 h 6858000"/>
              <a:gd name="connsiteX100" fmla="*/ 1244432 w 7467600"/>
              <a:gd name="connsiteY100" fmla="*/ 5385601 h 6858000"/>
              <a:gd name="connsiteX101" fmla="*/ 973990 w 7467600"/>
              <a:gd name="connsiteY101" fmla="*/ 5424940 h 6858000"/>
              <a:gd name="connsiteX102" fmla="*/ 1103809 w 7467600"/>
              <a:gd name="connsiteY102" fmla="*/ 5433720 h 6858000"/>
              <a:gd name="connsiteX103" fmla="*/ 1123454 w 7467600"/>
              <a:gd name="connsiteY103" fmla="*/ 5435727 h 6858000"/>
              <a:gd name="connsiteX104" fmla="*/ 1737017 w 7467600"/>
              <a:gd name="connsiteY104" fmla="*/ 5452183 h 6858000"/>
              <a:gd name="connsiteX105" fmla="*/ 1824397 w 7467600"/>
              <a:gd name="connsiteY105" fmla="*/ 5447757 h 6858000"/>
              <a:gd name="connsiteX106" fmla="*/ 2070059 w 7467600"/>
              <a:gd name="connsiteY106" fmla="*/ 5441660 h 6858000"/>
              <a:gd name="connsiteX107" fmla="*/ 1456157 w 7467600"/>
              <a:gd name="connsiteY107" fmla="*/ 5371404 h 6858000"/>
              <a:gd name="connsiteX108" fmla="*/ 4988186 w 7467600"/>
              <a:gd name="connsiteY108" fmla="*/ 5216467 h 6858000"/>
              <a:gd name="connsiteX109" fmla="*/ 4777334 w 7467600"/>
              <a:gd name="connsiteY109" fmla="*/ 5406072 h 6858000"/>
              <a:gd name="connsiteX110" fmla="*/ 4718341 w 7467600"/>
              <a:gd name="connsiteY110" fmla="*/ 5468043 h 6858000"/>
              <a:gd name="connsiteX111" fmla="*/ 4604655 w 7467600"/>
              <a:gd name="connsiteY111" fmla="*/ 5583434 h 6858000"/>
              <a:gd name="connsiteX112" fmla="*/ 4565074 w 7467600"/>
              <a:gd name="connsiteY112" fmla="*/ 5618550 h 6858000"/>
              <a:gd name="connsiteX113" fmla="*/ 4988186 w 7467600"/>
              <a:gd name="connsiteY113" fmla="*/ 5216467 h 6858000"/>
              <a:gd name="connsiteX114" fmla="*/ 4978032 w 7467600"/>
              <a:gd name="connsiteY114" fmla="*/ 5183809 h 6858000"/>
              <a:gd name="connsiteX115" fmla="*/ 4463413 w 7467600"/>
              <a:gd name="connsiteY115" fmla="*/ 5615162 h 6858000"/>
              <a:gd name="connsiteX116" fmla="*/ 4358134 w 7467600"/>
              <a:gd name="connsiteY116" fmla="*/ 5742791 h 6858000"/>
              <a:gd name="connsiteX117" fmla="*/ 4376219 w 7467600"/>
              <a:gd name="connsiteY117" fmla="*/ 5729027 h 6858000"/>
              <a:gd name="connsiteX118" fmla="*/ 4582340 w 7467600"/>
              <a:gd name="connsiteY118" fmla="*/ 5561037 h 6858000"/>
              <a:gd name="connsiteX119" fmla="*/ 4694684 w 7467600"/>
              <a:gd name="connsiteY119" fmla="*/ 5447098 h 6858000"/>
              <a:gd name="connsiteX120" fmla="*/ 4754123 w 7467600"/>
              <a:gd name="connsiteY120" fmla="*/ 5384643 h 6858000"/>
              <a:gd name="connsiteX121" fmla="*/ 4978032 w 7467600"/>
              <a:gd name="connsiteY121" fmla="*/ 5183809 h 6858000"/>
              <a:gd name="connsiteX122" fmla="*/ 1903353 w 7467600"/>
              <a:gd name="connsiteY122" fmla="*/ 5044827 h 6858000"/>
              <a:gd name="connsiteX123" fmla="*/ 1936931 w 7467600"/>
              <a:gd name="connsiteY123" fmla="*/ 5093954 h 6858000"/>
              <a:gd name="connsiteX124" fmla="*/ 2195868 w 7467600"/>
              <a:gd name="connsiteY124" fmla="*/ 5396574 h 6858000"/>
              <a:gd name="connsiteX125" fmla="*/ 2088852 w 7467600"/>
              <a:gd name="connsiteY125" fmla="*/ 5166123 h 6858000"/>
              <a:gd name="connsiteX126" fmla="*/ 1958241 w 7467600"/>
              <a:gd name="connsiteY126" fmla="*/ 5067955 h 6858000"/>
              <a:gd name="connsiteX127" fmla="*/ 1903353 w 7467600"/>
              <a:gd name="connsiteY127" fmla="*/ 5044827 h 6858000"/>
              <a:gd name="connsiteX128" fmla="*/ 1979378 w 7467600"/>
              <a:gd name="connsiteY128" fmla="*/ 4769504 h 6858000"/>
              <a:gd name="connsiteX129" fmla="*/ 2882120 w 7467600"/>
              <a:gd name="connsiteY129" fmla="*/ 5064547 h 6858000"/>
              <a:gd name="connsiteX130" fmla="*/ 2793103 w 7467600"/>
              <a:gd name="connsiteY130" fmla="*/ 5039699 h 6858000"/>
              <a:gd name="connsiteX131" fmla="*/ 2770041 w 7467600"/>
              <a:gd name="connsiteY131" fmla="*/ 5033634 h 6858000"/>
              <a:gd name="connsiteX132" fmla="*/ 1979378 w 7467600"/>
              <a:gd name="connsiteY132" fmla="*/ 4769504 h 6858000"/>
              <a:gd name="connsiteX133" fmla="*/ 1927410 w 7467600"/>
              <a:gd name="connsiteY133" fmla="*/ 4716164 h 6858000"/>
              <a:gd name="connsiteX134" fmla="*/ 1959587 w 7467600"/>
              <a:gd name="connsiteY134" fmla="*/ 4728849 h 6858000"/>
              <a:gd name="connsiteX135" fmla="*/ 2777707 w 7467600"/>
              <a:gd name="connsiteY135" fmla="*/ 5003991 h 6858000"/>
              <a:gd name="connsiteX136" fmla="*/ 2800768 w 7467600"/>
              <a:gd name="connsiteY136" fmla="*/ 5010056 h 6858000"/>
              <a:gd name="connsiteX137" fmla="*/ 2879408 w 7467600"/>
              <a:gd name="connsiteY137" fmla="*/ 5031590 h 6858000"/>
              <a:gd name="connsiteX138" fmla="*/ 2862295 w 7467600"/>
              <a:gd name="connsiteY138" fmla="*/ 5022958 h 6858000"/>
              <a:gd name="connsiteX139" fmla="*/ 2813343 w 7467600"/>
              <a:gd name="connsiteY139" fmla="*/ 4998369 h 6858000"/>
              <a:gd name="connsiteX140" fmla="*/ 2646245 w 7467600"/>
              <a:gd name="connsiteY140" fmla="*/ 4930999 h 6858000"/>
              <a:gd name="connsiteX141" fmla="*/ 1999243 w 7467600"/>
              <a:gd name="connsiteY141" fmla="*/ 4730524 h 6858000"/>
              <a:gd name="connsiteX142" fmla="*/ 1979527 w 7467600"/>
              <a:gd name="connsiteY142" fmla="*/ 4726651 h 6858000"/>
              <a:gd name="connsiteX143" fmla="*/ 1927410 w 7467600"/>
              <a:gd name="connsiteY143" fmla="*/ 4716164 h 6858000"/>
              <a:gd name="connsiteX144" fmla="*/ 1997014 w 7467600"/>
              <a:gd name="connsiteY144" fmla="*/ 4698007 h 6858000"/>
              <a:gd name="connsiteX145" fmla="*/ 2005458 w 7467600"/>
              <a:gd name="connsiteY145" fmla="*/ 4699540 h 6858000"/>
              <a:gd name="connsiteX146" fmla="*/ 2657186 w 7467600"/>
              <a:gd name="connsiteY146" fmla="*/ 4901687 h 6858000"/>
              <a:gd name="connsiteX147" fmla="*/ 2826662 w 7467600"/>
              <a:gd name="connsiteY147" fmla="*/ 4970362 h 6858000"/>
              <a:gd name="connsiteX148" fmla="*/ 2876100 w 7467600"/>
              <a:gd name="connsiteY148" fmla="*/ 4995397 h 6858000"/>
              <a:gd name="connsiteX149" fmla="*/ 3042600 w 7467600"/>
              <a:gd name="connsiteY149" fmla="*/ 5059532 h 6858000"/>
              <a:gd name="connsiteX150" fmla="*/ 1997014 w 7467600"/>
              <a:gd name="connsiteY150" fmla="*/ 4698007 h 6858000"/>
              <a:gd name="connsiteX151" fmla="*/ 2305292 w 7467600"/>
              <a:gd name="connsiteY151" fmla="*/ 4219492 h 6858000"/>
              <a:gd name="connsiteX152" fmla="*/ 3360922 w 7467600"/>
              <a:gd name="connsiteY152" fmla="*/ 4529373 h 6858000"/>
              <a:gd name="connsiteX153" fmla="*/ 3492420 w 7467600"/>
              <a:gd name="connsiteY153" fmla="*/ 4510145 h 6858000"/>
              <a:gd name="connsiteX154" fmla="*/ 3364086 w 7467600"/>
              <a:gd name="connsiteY154" fmla="*/ 4480340 h 6858000"/>
              <a:gd name="connsiteX155" fmla="*/ 3225818 w 7467600"/>
              <a:gd name="connsiteY155" fmla="*/ 4411822 h 6858000"/>
              <a:gd name="connsiteX156" fmla="*/ 3129696 w 7467600"/>
              <a:gd name="connsiteY156" fmla="*/ 4360704 h 6858000"/>
              <a:gd name="connsiteX157" fmla="*/ 2814545 w 7467600"/>
              <a:gd name="connsiteY157" fmla="*/ 4282955 h 6858000"/>
              <a:gd name="connsiteX158" fmla="*/ 2305292 w 7467600"/>
              <a:gd name="connsiteY158" fmla="*/ 4219492 h 6858000"/>
              <a:gd name="connsiteX159" fmla="*/ 2626982 w 7467600"/>
              <a:gd name="connsiteY159" fmla="*/ 4206450 h 6858000"/>
              <a:gd name="connsiteX160" fmla="*/ 2490617 w 7467600"/>
              <a:gd name="connsiteY160" fmla="*/ 4206951 h 6858000"/>
              <a:gd name="connsiteX161" fmla="*/ 2819869 w 7467600"/>
              <a:gd name="connsiteY161" fmla="*/ 4252936 h 6858000"/>
              <a:gd name="connsiteX162" fmla="*/ 3143018 w 7467600"/>
              <a:gd name="connsiteY162" fmla="*/ 4332698 h 6858000"/>
              <a:gd name="connsiteX163" fmla="*/ 3241520 w 7467600"/>
              <a:gd name="connsiteY163" fmla="*/ 4385112 h 6858000"/>
              <a:gd name="connsiteX164" fmla="*/ 3374575 w 7467600"/>
              <a:gd name="connsiteY164" fmla="*/ 4451517 h 6858000"/>
              <a:gd name="connsiteX165" fmla="*/ 3505221 w 7467600"/>
              <a:gd name="connsiteY165" fmla="*/ 4480757 h 6858000"/>
              <a:gd name="connsiteX166" fmla="*/ 2626982 w 7467600"/>
              <a:gd name="connsiteY166" fmla="*/ 4206450 h 6858000"/>
              <a:gd name="connsiteX167" fmla="*/ 1310106 w 7467600"/>
              <a:gd name="connsiteY167" fmla="*/ 3943217 h 6858000"/>
              <a:gd name="connsiteX168" fmla="*/ 854994 w 7467600"/>
              <a:gd name="connsiteY168" fmla="*/ 4399136 h 6858000"/>
              <a:gd name="connsiteX169" fmla="*/ 742462 w 7467600"/>
              <a:gd name="connsiteY169" fmla="*/ 4594648 h 6858000"/>
              <a:gd name="connsiteX170" fmla="*/ 820602 w 7467600"/>
              <a:gd name="connsiteY170" fmla="*/ 4485915 h 6858000"/>
              <a:gd name="connsiteX171" fmla="*/ 878295 w 7467600"/>
              <a:gd name="connsiteY171" fmla="*/ 4403594 h 6858000"/>
              <a:gd name="connsiteX172" fmla="*/ 1240607 w 7467600"/>
              <a:gd name="connsiteY172" fmla="*/ 4010401 h 6858000"/>
              <a:gd name="connsiteX173" fmla="*/ 1310106 w 7467600"/>
              <a:gd name="connsiteY173" fmla="*/ 3943217 h 6858000"/>
              <a:gd name="connsiteX174" fmla="*/ 1423113 w 7467600"/>
              <a:gd name="connsiteY174" fmla="*/ 3874565 h 6858000"/>
              <a:gd name="connsiteX175" fmla="*/ 1260565 w 7467600"/>
              <a:gd name="connsiteY175" fmla="*/ 4031982 h 6858000"/>
              <a:gd name="connsiteX176" fmla="*/ 901900 w 7467600"/>
              <a:gd name="connsiteY176" fmla="*/ 4421236 h 6858000"/>
              <a:gd name="connsiteX177" fmla="*/ 845044 w 7467600"/>
              <a:gd name="connsiteY177" fmla="*/ 4502436 h 6858000"/>
              <a:gd name="connsiteX178" fmla="*/ 685926 w 7467600"/>
              <a:gd name="connsiteY178" fmla="*/ 4703069 h 6858000"/>
              <a:gd name="connsiteX179" fmla="*/ 684248 w 7467600"/>
              <a:gd name="connsiteY179" fmla="*/ 4706721 h 6858000"/>
              <a:gd name="connsiteX180" fmla="*/ 1423113 w 7467600"/>
              <a:gd name="connsiteY180" fmla="*/ 3874565 h 6858000"/>
              <a:gd name="connsiteX181" fmla="*/ 3316479 w 7467600"/>
              <a:gd name="connsiteY181" fmla="*/ 3872136 h 6858000"/>
              <a:gd name="connsiteX182" fmla="*/ 3546806 w 7467600"/>
              <a:gd name="connsiteY182" fmla="*/ 4356139 h 6858000"/>
              <a:gd name="connsiteX183" fmla="*/ 3364433 w 7467600"/>
              <a:gd name="connsiteY183" fmla="*/ 3953121 h 6858000"/>
              <a:gd name="connsiteX184" fmla="*/ 3316479 w 7467600"/>
              <a:gd name="connsiteY184" fmla="*/ 3872136 h 6858000"/>
              <a:gd name="connsiteX185" fmla="*/ 3291335 w 7467600"/>
              <a:gd name="connsiteY185" fmla="*/ 3767420 h 6858000"/>
              <a:gd name="connsiteX186" fmla="*/ 3390805 w 7467600"/>
              <a:gd name="connsiteY186" fmla="*/ 3937163 h 6858000"/>
              <a:gd name="connsiteX187" fmla="*/ 3579062 w 7467600"/>
              <a:gd name="connsiteY187" fmla="*/ 4359040 h 6858000"/>
              <a:gd name="connsiteX188" fmla="*/ 3467355 w 7467600"/>
              <a:gd name="connsiteY188" fmla="*/ 3988130 h 6858000"/>
              <a:gd name="connsiteX189" fmla="*/ 3310753 w 7467600"/>
              <a:gd name="connsiteY189" fmla="*/ 3787140 h 6858000"/>
              <a:gd name="connsiteX190" fmla="*/ 3291335 w 7467600"/>
              <a:gd name="connsiteY190" fmla="*/ 3767420 h 6858000"/>
              <a:gd name="connsiteX191" fmla="*/ 1635889 w 7467600"/>
              <a:gd name="connsiteY191" fmla="*/ 3709494 h 6858000"/>
              <a:gd name="connsiteX192" fmla="*/ 1634800 w 7467600"/>
              <a:gd name="connsiteY192" fmla="*/ 3731111 h 6858000"/>
              <a:gd name="connsiteX193" fmla="*/ 1635889 w 7467600"/>
              <a:gd name="connsiteY193" fmla="*/ 3709494 h 6858000"/>
              <a:gd name="connsiteX194" fmla="*/ 1510397 w 7467600"/>
              <a:gd name="connsiteY194" fmla="*/ 3684705 h 6858000"/>
              <a:gd name="connsiteX195" fmla="*/ 1146550 w 7467600"/>
              <a:gd name="connsiteY195" fmla="*/ 3802012 h 6858000"/>
              <a:gd name="connsiteX196" fmla="*/ 698834 w 7467600"/>
              <a:gd name="connsiteY196" fmla="*/ 3952272 h 6858000"/>
              <a:gd name="connsiteX197" fmla="*/ 34256 w 7467600"/>
              <a:gd name="connsiteY197" fmla="*/ 4347603 h 6858000"/>
              <a:gd name="connsiteX198" fmla="*/ 527241 w 7467600"/>
              <a:gd name="connsiteY198" fmla="*/ 4065078 h 6858000"/>
              <a:gd name="connsiteX199" fmla="*/ 1510397 w 7467600"/>
              <a:gd name="connsiteY199" fmla="*/ 3684705 h 6858000"/>
              <a:gd name="connsiteX200" fmla="*/ 1313114 w 7467600"/>
              <a:gd name="connsiteY200" fmla="*/ 3655216 h 6858000"/>
              <a:gd name="connsiteX201" fmla="*/ 1109304 w 7467600"/>
              <a:gd name="connsiteY201" fmla="*/ 3669030 h 6858000"/>
              <a:gd name="connsiteX202" fmla="*/ 8129 w 7467600"/>
              <a:gd name="connsiteY202" fmla="*/ 4330519 h 6858000"/>
              <a:gd name="connsiteX203" fmla="*/ 687572 w 7467600"/>
              <a:gd name="connsiteY203" fmla="*/ 3925629 h 6858000"/>
              <a:gd name="connsiteX204" fmla="*/ 1138365 w 7467600"/>
              <a:gd name="connsiteY204" fmla="*/ 3774515 h 6858000"/>
              <a:gd name="connsiteX205" fmla="*/ 1505579 w 7467600"/>
              <a:gd name="connsiteY205" fmla="*/ 3655526 h 6858000"/>
              <a:gd name="connsiteX206" fmla="*/ 1313114 w 7467600"/>
              <a:gd name="connsiteY206" fmla="*/ 3655216 h 6858000"/>
              <a:gd name="connsiteX207" fmla="*/ 3655073 w 7467600"/>
              <a:gd name="connsiteY207" fmla="*/ 3650884 h 6858000"/>
              <a:gd name="connsiteX208" fmla="*/ 3989938 w 7467600"/>
              <a:gd name="connsiteY208" fmla="*/ 3991685 h 6858000"/>
              <a:gd name="connsiteX209" fmla="*/ 4393907 w 7467600"/>
              <a:gd name="connsiteY209" fmla="*/ 4261258 h 6858000"/>
              <a:gd name="connsiteX210" fmla="*/ 4648051 w 7467600"/>
              <a:gd name="connsiteY210" fmla="*/ 4374051 h 6858000"/>
              <a:gd name="connsiteX211" fmla="*/ 4383389 w 7467600"/>
              <a:gd name="connsiteY211" fmla="*/ 4184369 h 6858000"/>
              <a:gd name="connsiteX212" fmla="*/ 4165508 w 7467600"/>
              <a:gd name="connsiteY212" fmla="*/ 4035196 h 6858000"/>
              <a:gd name="connsiteX213" fmla="*/ 4068162 w 7467600"/>
              <a:gd name="connsiteY213" fmla="*/ 3953394 h 6858000"/>
              <a:gd name="connsiteX214" fmla="*/ 3981416 w 7467600"/>
              <a:gd name="connsiteY214" fmla="*/ 3880482 h 6858000"/>
              <a:gd name="connsiteX215" fmla="*/ 3800147 w 7467600"/>
              <a:gd name="connsiteY215" fmla="*/ 3749872 h 6858000"/>
              <a:gd name="connsiteX216" fmla="*/ 3655073 w 7467600"/>
              <a:gd name="connsiteY216" fmla="*/ 3650884 h 6858000"/>
              <a:gd name="connsiteX217" fmla="*/ 3670252 w 7467600"/>
              <a:gd name="connsiteY217" fmla="*/ 3622798 h 6858000"/>
              <a:gd name="connsiteX218" fmla="*/ 3817258 w 7467600"/>
              <a:gd name="connsiteY218" fmla="*/ 3723577 h 6858000"/>
              <a:gd name="connsiteX219" fmla="*/ 4000461 w 7467600"/>
              <a:gd name="connsiteY219" fmla="*/ 3855966 h 6858000"/>
              <a:gd name="connsiteX220" fmla="*/ 4088180 w 7467600"/>
              <a:gd name="connsiteY220" fmla="*/ 3929774 h 6858000"/>
              <a:gd name="connsiteX221" fmla="*/ 4184555 w 7467600"/>
              <a:gd name="connsiteY221" fmla="*/ 4010683 h 6858000"/>
              <a:gd name="connsiteX222" fmla="*/ 4399563 w 7467600"/>
              <a:gd name="connsiteY222" fmla="*/ 4158106 h 6858000"/>
              <a:gd name="connsiteX223" fmla="*/ 4684469 w 7467600"/>
              <a:gd name="connsiteY223" fmla="*/ 4364680 h 6858000"/>
              <a:gd name="connsiteX224" fmla="*/ 4690271 w 7467600"/>
              <a:gd name="connsiteY224" fmla="*/ 4370034 h 6858000"/>
              <a:gd name="connsiteX225" fmla="*/ 4136093 w 7467600"/>
              <a:gd name="connsiteY225" fmla="*/ 3858466 h 6858000"/>
              <a:gd name="connsiteX226" fmla="*/ 3670252 w 7467600"/>
              <a:gd name="connsiteY226" fmla="*/ 3622798 h 6858000"/>
              <a:gd name="connsiteX227" fmla="*/ 4440129 w 7467600"/>
              <a:gd name="connsiteY227" fmla="*/ 3448571 h 6858000"/>
              <a:gd name="connsiteX228" fmla="*/ 4856525 w 7467600"/>
              <a:gd name="connsiteY228" fmla="*/ 3915351 h 6858000"/>
              <a:gd name="connsiteX229" fmla="*/ 5059055 w 7467600"/>
              <a:gd name="connsiteY229" fmla="*/ 4108918 h 6858000"/>
              <a:gd name="connsiteX230" fmla="*/ 5290070 w 7467600"/>
              <a:gd name="connsiteY230" fmla="*/ 4263619 h 6858000"/>
              <a:gd name="connsiteX231" fmla="*/ 4834991 w 7467600"/>
              <a:gd name="connsiteY231" fmla="*/ 3830985 h 6858000"/>
              <a:gd name="connsiteX232" fmla="*/ 4440129 w 7467600"/>
              <a:gd name="connsiteY232" fmla="*/ 3448571 h 6858000"/>
              <a:gd name="connsiteX233" fmla="*/ 4441737 w 7467600"/>
              <a:gd name="connsiteY233" fmla="*/ 3399734 h 6858000"/>
              <a:gd name="connsiteX234" fmla="*/ 4431236 w 7467600"/>
              <a:gd name="connsiteY234" fmla="*/ 3400954 h 6858000"/>
              <a:gd name="connsiteX235" fmla="*/ 4557150 w 7467600"/>
              <a:gd name="connsiteY235" fmla="*/ 3510023 h 6858000"/>
              <a:gd name="connsiteX236" fmla="*/ 4856936 w 7467600"/>
              <a:gd name="connsiteY236" fmla="*/ 3809146 h 6858000"/>
              <a:gd name="connsiteX237" fmla="*/ 5111996 w 7467600"/>
              <a:gd name="connsiteY237" fmla="*/ 4065759 h 6858000"/>
              <a:gd name="connsiteX238" fmla="*/ 5388878 w 7467600"/>
              <a:gd name="connsiteY238" fmla="*/ 4300185 h 6858000"/>
              <a:gd name="connsiteX239" fmla="*/ 5425556 w 7467600"/>
              <a:gd name="connsiteY239" fmla="*/ 4308967 h 6858000"/>
              <a:gd name="connsiteX240" fmla="*/ 4943646 w 7467600"/>
              <a:gd name="connsiteY240" fmla="*/ 3822916 h 6858000"/>
              <a:gd name="connsiteX241" fmla="*/ 4594837 w 7467600"/>
              <a:gd name="connsiteY241" fmla="*/ 3532274 h 6858000"/>
              <a:gd name="connsiteX242" fmla="*/ 4441737 w 7467600"/>
              <a:gd name="connsiteY242" fmla="*/ 3399734 h 6858000"/>
              <a:gd name="connsiteX243" fmla="*/ 5425834 w 7467600"/>
              <a:gd name="connsiteY243" fmla="*/ 3162785 h 6858000"/>
              <a:gd name="connsiteX244" fmla="*/ 5401644 w 7467600"/>
              <a:gd name="connsiteY244" fmla="*/ 3617847 h 6858000"/>
              <a:gd name="connsiteX245" fmla="*/ 5467256 w 7467600"/>
              <a:gd name="connsiteY245" fmla="*/ 4175494 h 6858000"/>
              <a:gd name="connsiteX246" fmla="*/ 5448069 w 7467600"/>
              <a:gd name="connsiteY246" fmla="*/ 3567554 h 6858000"/>
              <a:gd name="connsiteX247" fmla="*/ 5425834 w 7467600"/>
              <a:gd name="connsiteY247" fmla="*/ 3162785 h 6858000"/>
              <a:gd name="connsiteX248" fmla="*/ 1318687 w 7467600"/>
              <a:gd name="connsiteY248" fmla="*/ 3113840 h 6858000"/>
              <a:gd name="connsiteX249" fmla="*/ 1066793 w 7467600"/>
              <a:gd name="connsiteY249" fmla="*/ 3212171 h 6858000"/>
              <a:gd name="connsiteX250" fmla="*/ 993319 w 7467600"/>
              <a:gd name="connsiteY250" fmla="*/ 3247648 h 6858000"/>
              <a:gd name="connsiteX251" fmla="*/ 853081 w 7467600"/>
              <a:gd name="connsiteY251" fmla="*/ 3312410 h 6858000"/>
              <a:gd name="connsiteX252" fmla="*/ 805957 w 7467600"/>
              <a:gd name="connsiteY252" fmla="*/ 3330443 h 6858000"/>
              <a:gd name="connsiteX253" fmla="*/ 1318687 w 7467600"/>
              <a:gd name="connsiteY253" fmla="*/ 3113840 h 6858000"/>
              <a:gd name="connsiteX254" fmla="*/ 5453702 w 7467600"/>
              <a:gd name="connsiteY254" fmla="*/ 3090882 h 6858000"/>
              <a:gd name="connsiteX255" fmla="*/ 5480135 w 7467600"/>
              <a:gd name="connsiteY255" fmla="*/ 3565802 h 6858000"/>
              <a:gd name="connsiteX256" fmla="*/ 5499023 w 7467600"/>
              <a:gd name="connsiteY256" fmla="*/ 4166310 h 6858000"/>
              <a:gd name="connsiteX257" fmla="*/ 5547022 w 7467600"/>
              <a:gd name="connsiteY257" fmla="*/ 3607838 h 6858000"/>
              <a:gd name="connsiteX258" fmla="*/ 5515964 w 7467600"/>
              <a:gd name="connsiteY258" fmla="*/ 3378541 h 6858000"/>
              <a:gd name="connsiteX259" fmla="*/ 5453702 w 7467600"/>
              <a:gd name="connsiteY259" fmla="*/ 3090882 h 6858000"/>
              <a:gd name="connsiteX260" fmla="*/ 1238695 w 7467600"/>
              <a:gd name="connsiteY260" fmla="*/ 3076820 h 6858000"/>
              <a:gd name="connsiteX261" fmla="*/ 716371 w 7467600"/>
              <a:gd name="connsiteY261" fmla="*/ 3293249 h 6858000"/>
              <a:gd name="connsiteX262" fmla="*/ 579522 w 7467600"/>
              <a:gd name="connsiteY262" fmla="*/ 3371759 h 6858000"/>
              <a:gd name="connsiteX263" fmla="*/ 600288 w 7467600"/>
              <a:gd name="connsiteY263" fmla="*/ 3365555 h 6858000"/>
              <a:gd name="connsiteX264" fmla="*/ 840692 w 7467600"/>
              <a:gd name="connsiteY264" fmla="*/ 3284921 h 6858000"/>
              <a:gd name="connsiteX265" fmla="*/ 979248 w 7467600"/>
              <a:gd name="connsiteY265" fmla="*/ 3221003 h 6858000"/>
              <a:gd name="connsiteX266" fmla="*/ 1053282 w 7467600"/>
              <a:gd name="connsiteY266" fmla="*/ 3185247 h 6858000"/>
              <a:gd name="connsiteX267" fmla="*/ 1320603 w 7467600"/>
              <a:gd name="connsiteY267" fmla="*/ 3081281 h 6858000"/>
              <a:gd name="connsiteX268" fmla="*/ 1238695 w 7467600"/>
              <a:gd name="connsiteY268" fmla="*/ 3076820 h 6858000"/>
              <a:gd name="connsiteX269" fmla="*/ 5425627 w 7467600"/>
              <a:gd name="connsiteY269" fmla="*/ 2954192 h 6858000"/>
              <a:gd name="connsiteX270" fmla="*/ 5470770 w 7467600"/>
              <a:gd name="connsiteY270" fmla="*/ 3005435 h 6858000"/>
              <a:gd name="connsiteX271" fmla="*/ 5519779 w 7467600"/>
              <a:gd name="connsiteY271" fmla="*/ 4359223 h 6858000"/>
              <a:gd name="connsiteX272" fmla="*/ 5520293 w 7467600"/>
              <a:gd name="connsiteY272" fmla="*/ 4360602 h 6858000"/>
              <a:gd name="connsiteX273" fmla="*/ 5767221 w 7467600"/>
              <a:gd name="connsiteY273" fmla="*/ 4665564 h 6858000"/>
              <a:gd name="connsiteX274" fmla="*/ 6937169 w 7467600"/>
              <a:gd name="connsiteY274" fmla="*/ 4815941 h 6858000"/>
              <a:gd name="connsiteX275" fmla="*/ 6953922 w 7467600"/>
              <a:gd name="connsiteY275" fmla="*/ 4890068 h 6858000"/>
              <a:gd name="connsiteX276" fmla="*/ 6071359 w 7467600"/>
              <a:gd name="connsiteY276" fmla="*/ 4770770 h 6858000"/>
              <a:gd name="connsiteX277" fmla="*/ 6038839 w 7467600"/>
              <a:gd name="connsiteY277" fmla="*/ 4764474 h 6858000"/>
              <a:gd name="connsiteX278" fmla="*/ 6038706 w 7467600"/>
              <a:gd name="connsiteY278" fmla="*/ 4763847 h 6858000"/>
              <a:gd name="connsiteX279" fmla="*/ 6037784 w 7467600"/>
              <a:gd name="connsiteY279" fmla="*/ 4764270 h 6858000"/>
              <a:gd name="connsiteX280" fmla="*/ 6038839 w 7467600"/>
              <a:gd name="connsiteY280" fmla="*/ 4764474 h 6858000"/>
              <a:gd name="connsiteX281" fmla="*/ 6040338 w 7467600"/>
              <a:gd name="connsiteY281" fmla="*/ 4771418 h 6858000"/>
              <a:gd name="connsiteX282" fmla="*/ 6024488 w 7467600"/>
              <a:gd name="connsiteY282" fmla="*/ 4809903 h 6858000"/>
              <a:gd name="connsiteX283" fmla="*/ 5599771 w 7467600"/>
              <a:gd name="connsiteY283" fmla="*/ 5509652 h 6858000"/>
              <a:gd name="connsiteX284" fmla="*/ 5548843 w 7467600"/>
              <a:gd name="connsiteY284" fmla="*/ 5563845 h 6858000"/>
              <a:gd name="connsiteX285" fmla="*/ 5940952 w 7467600"/>
              <a:gd name="connsiteY285" fmla="*/ 6250028 h 6858000"/>
              <a:gd name="connsiteX286" fmla="*/ 6043441 w 7467600"/>
              <a:gd name="connsiteY286" fmla="*/ 6665847 h 6858000"/>
              <a:gd name="connsiteX287" fmla="*/ 6093432 w 7467600"/>
              <a:gd name="connsiteY287" fmla="*/ 6858000 h 6858000"/>
              <a:gd name="connsiteX288" fmla="*/ 6034344 w 7467600"/>
              <a:gd name="connsiteY288" fmla="*/ 6858000 h 6858000"/>
              <a:gd name="connsiteX289" fmla="*/ 6026679 w 7467600"/>
              <a:gd name="connsiteY289" fmla="*/ 6836959 h 6858000"/>
              <a:gd name="connsiteX290" fmla="*/ 5800441 w 7467600"/>
              <a:gd name="connsiteY290" fmla="*/ 6335286 h 6858000"/>
              <a:gd name="connsiteX291" fmla="*/ 5526562 w 7467600"/>
              <a:gd name="connsiteY291" fmla="*/ 5705388 h 6858000"/>
              <a:gd name="connsiteX292" fmla="*/ 5519640 w 7467600"/>
              <a:gd name="connsiteY292" fmla="*/ 5683774 h 6858000"/>
              <a:gd name="connsiteX293" fmla="*/ 5844559 w 7467600"/>
              <a:gd name="connsiteY293" fmla="*/ 6553349 h 6858000"/>
              <a:gd name="connsiteX294" fmla="*/ 5975994 w 7467600"/>
              <a:gd name="connsiteY294" fmla="*/ 6858000 h 6858000"/>
              <a:gd name="connsiteX295" fmla="*/ 5898547 w 7467600"/>
              <a:gd name="connsiteY295" fmla="*/ 6858000 h 6858000"/>
              <a:gd name="connsiteX296" fmla="*/ 5682041 w 7467600"/>
              <a:gd name="connsiteY296" fmla="*/ 6355860 h 6858000"/>
              <a:gd name="connsiteX297" fmla="*/ 5461758 w 7467600"/>
              <a:gd name="connsiteY297" fmla="*/ 5820220 h 6858000"/>
              <a:gd name="connsiteX298" fmla="*/ 5237282 w 7467600"/>
              <a:gd name="connsiteY298" fmla="*/ 6579086 h 6858000"/>
              <a:gd name="connsiteX299" fmla="*/ 5115009 w 7467600"/>
              <a:gd name="connsiteY299" fmla="*/ 6858000 h 6858000"/>
              <a:gd name="connsiteX300" fmla="*/ 5028074 w 7467600"/>
              <a:gd name="connsiteY300" fmla="*/ 6858000 h 6858000"/>
              <a:gd name="connsiteX301" fmla="*/ 5079508 w 7467600"/>
              <a:gd name="connsiteY301" fmla="*/ 6749074 h 6858000"/>
              <a:gd name="connsiteX302" fmla="*/ 5371846 w 7467600"/>
              <a:gd name="connsiteY302" fmla="*/ 5924413 h 6858000"/>
              <a:gd name="connsiteX303" fmla="*/ 5270512 w 7467600"/>
              <a:gd name="connsiteY303" fmla="*/ 6138975 h 6858000"/>
              <a:gd name="connsiteX304" fmla="*/ 5062409 w 7467600"/>
              <a:gd name="connsiteY304" fmla="*/ 6653544 h 6858000"/>
              <a:gd name="connsiteX305" fmla="*/ 5036628 w 7467600"/>
              <a:gd name="connsiteY305" fmla="*/ 6754247 h 6858000"/>
              <a:gd name="connsiteX306" fmla="*/ 5009112 w 7467600"/>
              <a:gd name="connsiteY306" fmla="*/ 6858000 h 6858000"/>
              <a:gd name="connsiteX307" fmla="*/ 4976679 w 7467600"/>
              <a:gd name="connsiteY307" fmla="*/ 6858000 h 6858000"/>
              <a:gd name="connsiteX308" fmla="*/ 5006537 w 7467600"/>
              <a:gd name="connsiteY308" fmla="*/ 6747068 h 6858000"/>
              <a:gd name="connsiteX309" fmla="*/ 5032723 w 7467600"/>
              <a:gd name="connsiteY309" fmla="*/ 6644957 h 6858000"/>
              <a:gd name="connsiteX310" fmla="*/ 5242949 w 7467600"/>
              <a:gd name="connsiteY310" fmla="*/ 6125175 h 6858000"/>
              <a:gd name="connsiteX311" fmla="*/ 5286321 w 7467600"/>
              <a:gd name="connsiteY311" fmla="*/ 6033555 h 6858000"/>
              <a:gd name="connsiteX312" fmla="*/ 5008210 w 7467600"/>
              <a:gd name="connsiteY312" fmla="*/ 6649194 h 6858000"/>
              <a:gd name="connsiteX313" fmla="*/ 4986321 w 7467600"/>
              <a:gd name="connsiteY313" fmla="*/ 6765687 h 6858000"/>
              <a:gd name="connsiteX314" fmla="*/ 4973474 w 7467600"/>
              <a:gd name="connsiteY314" fmla="*/ 6858000 h 6858000"/>
              <a:gd name="connsiteX315" fmla="*/ 4907178 w 7467600"/>
              <a:gd name="connsiteY315" fmla="*/ 6858000 h 6858000"/>
              <a:gd name="connsiteX316" fmla="*/ 4910810 w 7467600"/>
              <a:gd name="connsiteY316" fmla="*/ 6829660 h 6858000"/>
              <a:gd name="connsiteX317" fmla="*/ 4987461 w 7467600"/>
              <a:gd name="connsiteY317" fmla="*/ 6432994 h 6858000"/>
              <a:gd name="connsiteX318" fmla="*/ 5179262 w 7467600"/>
              <a:gd name="connsiteY318" fmla="*/ 6035044 h 6858000"/>
              <a:gd name="connsiteX319" fmla="*/ 4689678 w 7467600"/>
              <a:gd name="connsiteY319" fmla="*/ 6440241 h 6858000"/>
              <a:gd name="connsiteX320" fmla="*/ 4477543 w 7467600"/>
              <a:gd name="connsiteY320" fmla="*/ 6674836 h 6858000"/>
              <a:gd name="connsiteX321" fmla="*/ 4329957 w 7467600"/>
              <a:gd name="connsiteY321" fmla="*/ 6858000 h 6858000"/>
              <a:gd name="connsiteX322" fmla="*/ 4218595 w 7467600"/>
              <a:gd name="connsiteY322" fmla="*/ 6858000 h 6858000"/>
              <a:gd name="connsiteX323" fmla="*/ 4368888 w 7467600"/>
              <a:gd name="connsiteY323" fmla="*/ 6668412 h 6858000"/>
              <a:gd name="connsiteX324" fmla="*/ 4563091 w 7467600"/>
              <a:gd name="connsiteY324" fmla="*/ 6442508 h 6858000"/>
              <a:gd name="connsiteX325" fmla="*/ 5387324 w 7467600"/>
              <a:gd name="connsiteY325" fmla="*/ 5705830 h 6858000"/>
              <a:gd name="connsiteX326" fmla="*/ 5073620 w 7467600"/>
              <a:gd name="connsiteY326" fmla="*/ 5955437 h 6858000"/>
              <a:gd name="connsiteX327" fmla="*/ 4689789 w 7467600"/>
              <a:gd name="connsiteY327" fmla="*/ 6268382 h 6858000"/>
              <a:gd name="connsiteX328" fmla="*/ 4418722 w 7467600"/>
              <a:gd name="connsiteY328" fmla="*/ 6570886 h 6858000"/>
              <a:gd name="connsiteX329" fmla="*/ 4214944 w 7467600"/>
              <a:gd name="connsiteY329" fmla="*/ 6858000 h 6858000"/>
              <a:gd name="connsiteX330" fmla="*/ 4177898 w 7467600"/>
              <a:gd name="connsiteY330" fmla="*/ 6858000 h 6858000"/>
              <a:gd name="connsiteX331" fmla="*/ 4391597 w 7467600"/>
              <a:gd name="connsiteY331" fmla="*/ 6556370 h 6858000"/>
              <a:gd name="connsiteX332" fmla="*/ 4668889 w 7467600"/>
              <a:gd name="connsiteY332" fmla="*/ 6246399 h 6858000"/>
              <a:gd name="connsiteX333" fmla="*/ 5055427 w 7467600"/>
              <a:gd name="connsiteY333" fmla="*/ 5931476 h 6858000"/>
              <a:gd name="connsiteX334" fmla="*/ 5371814 w 7467600"/>
              <a:gd name="connsiteY334" fmla="*/ 5678975 h 6858000"/>
              <a:gd name="connsiteX335" fmla="*/ 4987918 w 7467600"/>
              <a:gd name="connsiteY335" fmla="*/ 5838701 h 6858000"/>
              <a:gd name="connsiteX336" fmla="*/ 4317146 w 7467600"/>
              <a:gd name="connsiteY336" fmla="*/ 6587716 h 6858000"/>
              <a:gd name="connsiteX337" fmla="*/ 4171627 w 7467600"/>
              <a:gd name="connsiteY337" fmla="*/ 6858000 h 6858000"/>
              <a:gd name="connsiteX338" fmla="*/ 4081585 w 7467600"/>
              <a:gd name="connsiteY338" fmla="*/ 6858000 h 6858000"/>
              <a:gd name="connsiteX339" fmla="*/ 4238603 w 7467600"/>
              <a:gd name="connsiteY339" fmla="*/ 6559341 h 6858000"/>
              <a:gd name="connsiteX340" fmla="*/ 4778333 w 7467600"/>
              <a:gd name="connsiteY340" fmla="*/ 5873626 h 6858000"/>
              <a:gd name="connsiteX341" fmla="*/ 5414185 w 7467600"/>
              <a:gd name="connsiteY341" fmla="*/ 5573882 h 6858000"/>
              <a:gd name="connsiteX342" fmla="*/ 5959648 w 7467600"/>
              <a:gd name="connsiteY342" fmla="*/ 4760797 h 6858000"/>
              <a:gd name="connsiteX343" fmla="*/ 5355019 w 7467600"/>
              <a:gd name="connsiteY343" fmla="*/ 4734672 h 6858000"/>
              <a:gd name="connsiteX344" fmla="*/ 5083565 w 7467600"/>
              <a:gd name="connsiteY344" fmla="*/ 5179121 h 6858000"/>
              <a:gd name="connsiteX345" fmla="*/ 4713577 w 7467600"/>
              <a:gd name="connsiteY345" fmla="*/ 5616803 h 6858000"/>
              <a:gd name="connsiteX346" fmla="*/ 3989559 w 7467600"/>
              <a:gd name="connsiteY346" fmla="*/ 6145945 h 6858000"/>
              <a:gd name="connsiteX347" fmla="*/ 3939824 w 7467600"/>
              <a:gd name="connsiteY347" fmla="*/ 6066900 h 6858000"/>
              <a:gd name="connsiteX348" fmla="*/ 4584537 w 7467600"/>
              <a:gd name="connsiteY348" fmla="*/ 5324826 h 6858000"/>
              <a:gd name="connsiteX349" fmla="*/ 5037105 w 7467600"/>
              <a:gd name="connsiteY349" fmla="*/ 5088765 h 6858000"/>
              <a:gd name="connsiteX350" fmla="*/ 5039930 w 7467600"/>
              <a:gd name="connsiteY350" fmla="*/ 5089585 h 6858000"/>
              <a:gd name="connsiteX351" fmla="*/ 5263764 w 7467600"/>
              <a:gd name="connsiteY351" fmla="*/ 4735525 h 6858000"/>
              <a:gd name="connsiteX352" fmla="*/ 4086300 w 7467600"/>
              <a:gd name="connsiteY352" fmla="*/ 4884599 h 6858000"/>
              <a:gd name="connsiteX353" fmla="*/ 4085485 w 7467600"/>
              <a:gd name="connsiteY353" fmla="*/ 4899070 h 6858000"/>
              <a:gd name="connsiteX354" fmla="*/ 3871915 w 7467600"/>
              <a:gd name="connsiteY354" fmla="*/ 5253645 h 6858000"/>
              <a:gd name="connsiteX355" fmla="*/ 3799374 w 7467600"/>
              <a:gd name="connsiteY355" fmla="*/ 5466127 h 6858000"/>
              <a:gd name="connsiteX356" fmla="*/ 3498850 w 7467600"/>
              <a:gd name="connsiteY356" fmla="*/ 6661888 h 6858000"/>
              <a:gd name="connsiteX357" fmla="*/ 3399216 w 7467600"/>
              <a:gd name="connsiteY357" fmla="*/ 6858000 h 6858000"/>
              <a:gd name="connsiteX358" fmla="*/ 3303688 w 7467600"/>
              <a:gd name="connsiteY358" fmla="*/ 6858000 h 6858000"/>
              <a:gd name="connsiteX359" fmla="*/ 3391774 w 7467600"/>
              <a:gd name="connsiteY359" fmla="*/ 6697181 h 6858000"/>
              <a:gd name="connsiteX360" fmla="*/ 3735540 w 7467600"/>
              <a:gd name="connsiteY360" fmla="*/ 5546923 h 6858000"/>
              <a:gd name="connsiteX361" fmla="*/ 3729438 w 7467600"/>
              <a:gd name="connsiteY361" fmla="*/ 5569058 h 6858000"/>
              <a:gd name="connsiteX362" fmla="*/ 3707782 w 7467600"/>
              <a:gd name="connsiteY362" fmla="*/ 5644908 h 6858000"/>
              <a:gd name="connsiteX363" fmla="*/ 3583827 w 7467600"/>
              <a:gd name="connsiteY363" fmla="*/ 6039215 h 6858000"/>
              <a:gd name="connsiteX364" fmla="*/ 3547861 w 7467600"/>
              <a:gd name="connsiteY364" fmla="*/ 6129609 h 6858000"/>
              <a:gd name="connsiteX365" fmla="*/ 3490905 w 7467600"/>
              <a:gd name="connsiteY365" fmla="*/ 6277660 h 6858000"/>
              <a:gd name="connsiteX366" fmla="*/ 3455859 w 7467600"/>
              <a:gd name="connsiteY366" fmla="*/ 6391301 h 6858000"/>
              <a:gd name="connsiteX367" fmla="*/ 3429112 w 7467600"/>
              <a:gd name="connsiteY367" fmla="*/ 6479469 h 6858000"/>
              <a:gd name="connsiteX368" fmla="*/ 3304862 w 7467600"/>
              <a:gd name="connsiteY368" fmla="*/ 6796476 h 6858000"/>
              <a:gd name="connsiteX369" fmla="*/ 3276071 w 7467600"/>
              <a:gd name="connsiteY369" fmla="*/ 6858000 h 6858000"/>
              <a:gd name="connsiteX370" fmla="*/ 3240805 w 7467600"/>
              <a:gd name="connsiteY370" fmla="*/ 6858000 h 6858000"/>
              <a:gd name="connsiteX371" fmla="*/ 3275917 w 7467600"/>
              <a:gd name="connsiteY371" fmla="*/ 6783192 h 6858000"/>
              <a:gd name="connsiteX372" fmla="*/ 3399358 w 7467600"/>
              <a:gd name="connsiteY372" fmla="*/ 6469011 h 6858000"/>
              <a:gd name="connsiteX373" fmla="*/ 3425650 w 7467600"/>
              <a:gd name="connsiteY373" fmla="*/ 6381333 h 6858000"/>
              <a:gd name="connsiteX374" fmla="*/ 3460661 w 7467600"/>
              <a:gd name="connsiteY374" fmla="*/ 6266763 h 6858000"/>
              <a:gd name="connsiteX375" fmla="*/ 3518021 w 7467600"/>
              <a:gd name="connsiteY375" fmla="*/ 6117298 h 6858000"/>
              <a:gd name="connsiteX376" fmla="*/ 3554035 w 7467600"/>
              <a:gd name="connsiteY376" fmla="*/ 6027832 h 6858000"/>
              <a:gd name="connsiteX377" fmla="*/ 3677174 w 7467600"/>
              <a:gd name="connsiteY377" fmla="*/ 5636351 h 6858000"/>
              <a:gd name="connsiteX378" fmla="*/ 3698819 w 7467600"/>
              <a:gd name="connsiteY378" fmla="*/ 5560503 h 6858000"/>
              <a:gd name="connsiteX379" fmla="*/ 3702094 w 7467600"/>
              <a:gd name="connsiteY379" fmla="*/ 5549194 h 6858000"/>
              <a:gd name="connsiteX380" fmla="*/ 3398355 w 7467600"/>
              <a:gd name="connsiteY380" fmla="*/ 6094603 h 6858000"/>
              <a:gd name="connsiteX381" fmla="*/ 3193941 w 7467600"/>
              <a:gd name="connsiteY381" fmla="*/ 6798775 h 6858000"/>
              <a:gd name="connsiteX382" fmla="*/ 3184140 w 7467600"/>
              <a:gd name="connsiteY382" fmla="*/ 6858000 h 6858000"/>
              <a:gd name="connsiteX383" fmla="*/ 3099978 w 7467600"/>
              <a:gd name="connsiteY383" fmla="*/ 6858000 h 6858000"/>
              <a:gd name="connsiteX384" fmla="*/ 3101556 w 7467600"/>
              <a:gd name="connsiteY384" fmla="*/ 6843337 h 6858000"/>
              <a:gd name="connsiteX385" fmla="*/ 3370162 w 7467600"/>
              <a:gd name="connsiteY385" fmla="*/ 5785550 h 6858000"/>
              <a:gd name="connsiteX386" fmla="*/ 3746477 w 7467600"/>
              <a:gd name="connsiteY386" fmla="*/ 5377889 h 6858000"/>
              <a:gd name="connsiteX387" fmla="*/ 3863399 w 7467600"/>
              <a:gd name="connsiteY387" fmla="*/ 5087257 h 6858000"/>
              <a:gd name="connsiteX388" fmla="*/ 3968712 w 7467600"/>
              <a:gd name="connsiteY388" fmla="*/ 4913989 h 6858000"/>
              <a:gd name="connsiteX389" fmla="*/ 2792390 w 7467600"/>
              <a:gd name="connsiteY389" fmla="*/ 5382974 h 6858000"/>
              <a:gd name="connsiteX390" fmla="*/ 2714982 w 7467600"/>
              <a:gd name="connsiteY390" fmla="*/ 5427051 h 6858000"/>
              <a:gd name="connsiteX391" fmla="*/ 2813361 w 7467600"/>
              <a:gd name="connsiteY391" fmla="*/ 6023912 h 6858000"/>
              <a:gd name="connsiteX392" fmla="*/ 2688430 w 7467600"/>
              <a:gd name="connsiteY392" fmla="*/ 6801564 h 6858000"/>
              <a:gd name="connsiteX393" fmla="*/ 2629626 w 7467600"/>
              <a:gd name="connsiteY393" fmla="*/ 6763394 h 6858000"/>
              <a:gd name="connsiteX394" fmla="*/ 2565328 w 7467600"/>
              <a:gd name="connsiteY394" fmla="*/ 5516399 h 6858000"/>
              <a:gd name="connsiteX395" fmla="*/ 1922999 w 7467600"/>
              <a:gd name="connsiteY395" fmla="*/ 5980343 h 6858000"/>
              <a:gd name="connsiteX396" fmla="*/ 1950261 w 7467600"/>
              <a:gd name="connsiteY396" fmla="*/ 6405858 h 6858000"/>
              <a:gd name="connsiteX397" fmla="*/ 2365554 w 7467600"/>
              <a:gd name="connsiteY397" fmla="*/ 6759107 h 6858000"/>
              <a:gd name="connsiteX398" fmla="*/ 2424142 w 7467600"/>
              <a:gd name="connsiteY398" fmla="*/ 6858000 h 6858000"/>
              <a:gd name="connsiteX399" fmla="*/ 2395994 w 7467600"/>
              <a:gd name="connsiteY399" fmla="*/ 6858000 h 6858000"/>
              <a:gd name="connsiteX400" fmla="*/ 2392863 w 7467600"/>
              <a:gd name="connsiteY400" fmla="*/ 6852964 h 6858000"/>
              <a:gd name="connsiteX401" fmla="*/ 2017589 w 7467600"/>
              <a:gd name="connsiteY401" fmla="*/ 6493982 h 6858000"/>
              <a:gd name="connsiteX402" fmla="*/ 2147336 w 7467600"/>
              <a:gd name="connsiteY402" fmla="*/ 6594052 h 6858000"/>
              <a:gd name="connsiteX403" fmla="*/ 2207047 w 7467600"/>
              <a:gd name="connsiteY403" fmla="*/ 6654540 h 6858000"/>
              <a:gd name="connsiteX404" fmla="*/ 2299106 w 7467600"/>
              <a:gd name="connsiteY404" fmla="*/ 6778931 h 6858000"/>
              <a:gd name="connsiteX405" fmla="*/ 2314430 w 7467600"/>
              <a:gd name="connsiteY405" fmla="*/ 6801144 h 6858000"/>
              <a:gd name="connsiteX406" fmla="*/ 2352406 w 7467600"/>
              <a:gd name="connsiteY406" fmla="*/ 6858000 h 6858000"/>
              <a:gd name="connsiteX407" fmla="*/ 2314492 w 7467600"/>
              <a:gd name="connsiteY407" fmla="*/ 6858000 h 6858000"/>
              <a:gd name="connsiteX408" fmla="*/ 2288095 w 7467600"/>
              <a:gd name="connsiteY408" fmla="*/ 6818030 h 6858000"/>
              <a:gd name="connsiteX409" fmla="*/ 2272768 w 7467600"/>
              <a:gd name="connsiteY409" fmla="*/ 6795822 h 6858000"/>
              <a:gd name="connsiteX410" fmla="*/ 2182715 w 7467600"/>
              <a:gd name="connsiteY410" fmla="*/ 6675071 h 6858000"/>
              <a:gd name="connsiteX411" fmla="*/ 2032061 w 7467600"/>
              <a:gd name="connsiteY411" fmla="*/ 6541380 h 6858000"/>
              <a:gd name="connsiteX412" fmla="*/ 2257220 w 7467600"/>
              <a:gd name="connsiteY412" fmla="*/ 6826257 h 6858000"/>
              <a:gd name="connsiteX413" fmla="*/ 2281324 w 7467600"/>
              <a:gd name="connsiteY413" fmla="*/ 6858000 h 6858000"/>
              <a:gd name="connsiteX414" fmla="*/ 2242860 w 7467600"/>
              <a:gd name="connsiteY414" fmla="*/ 6858000 h 6858000"/>
              <a:gd name="connsiteX415" fmla="*/ 2232818 w 7467600"/>
              <a:gd name="connsiteY415" fmla="*/ 6844926 h 6858000"/>
              <a:gd name="connsiteX416" fmla="*/ 1990172 w 7467600"/>
              <a:gd name="connsiteY416" fmla="*/ 6542121 h 6858000"/>
              <a:gd name="connsiteX417" fmla="*/ 2124090 w 7467600"/>
              <a:gd name="connsiteY417" fmla="*/ 6761017 h 6858000"/>
              <a:gd name="connsiteX418" fmla="*/ 2200380 w 7467600"/>
              <a:gd name="connsiteY418" fmla="*/ 6858000 h 6858000"/>
              <a:gd name="connsiteX419" fmla="*/ 2147507 w 7467600"/>
              <a:gd name="connsiteY419" fmla="*/ 6858000 h 6858000"/>
              <a:gd name="connsiteX420" fmla="*/ 2070668 w 7467600"/>
              <a:gd name="connsiteY420" fmla="*/ 6761520 h 6858000"/>
              <a:gd name="connsiteX421" fmla="*/ 1975142 w 7467600"/>
              <a:gd name="connsiteY421" fmla="*/ 6585570 h 6858000"/>
              <a:gd name="connsiteX422" fmla="*/ 2050035 w 7467600"/>
              <a:gd name="connsiteY422" fmla="*/ 6813345 h 6858000"/>
              <a:gd name="connsiteX423" fmla="*/ 2063025 w 7467600"/>
              <a:gd name="connsiteY423" fmla="*/ 6858000 h 6858000"/>
              <a:gd name="connsiteX424" fmla="*/ 2021675 w 7467600"/>
              <a:gd name="connsiteY424" fmla="*/ 6858000 h 6858000"/>
              <a:gd name="connsiteX425" fmla="*/ 2019308 w 7467600"/>
              <a:gd name="connsiteY425" fmla="*/ 6847118 h 6858000"/>
              <a:gd name="connsiteX426" fmla="*/ 1938835 w 7467600"/>
              <a:gd name="connsiteY426" fmla="*/ 6551160 h 6858000"/>
              <a:gd name="connsiteX427" fmla="*/ 1953230 w 7467600"/>
              <a:gd name="connsiteY427" fmla="*/ 6759699 h 6858000"/>
              <a:gd name="connsiteX428" fmla="*/ 1956763 w 7467600"/>
              <a:gd name="connsiteY428" fmla="*/ 6778191 h 6858000"/>
              <a:gd name="connsiteX429" fmla="*/ 1967925 w 7467600"/>
              <a:gd name="connsiteY429" fmla="*/ 6858000 h 6858000"/>
              <a:gd name="connsiteX430" fmla="*/ 1936622 w 7467600"/>
              <a:gd name="connsiteY430" fmla="*/ 6858000 h 6858000"/>
              <a:gd name="connsiteX431" fmla="*/ 1926261 w 7467600"/>
              <a:gd name="connsiteY431" fmla="*/ 6784064 h 6858000"/>
              <a:gd name="connsiteX432" fmla="*/ 1922724 w 7467600"/>
              <a:gd name="connsiteY432" fmla="*/ 6765577 h 6858000"/>
              <a:gd name="connsiteX433" fmla="*/ 1904650 w 7467600"/>
              <a:gd name="connsiteY433" fmla="*/ 6639616 h 6858000"/>
              <a:gd name="connsiteX434" fmla="*/ 1885273 w 7467600"/>
              <a:gd name="connsiteY434" fmla="*/ 6858000 h 6858000"/>
              <a:gd name="connsiteX435" fmla="*/ 1854363 w 7467600"/>
              <a:gd name="connsiteY435" fmla="*/ 6858000 h 6858000"/>
              <a:gd name="connsiteX436" fmla="*/ 1880391 w 7467600"/>
              <a:gd name="connsiteY436" fmla="*/ 6603796 h 6858000"/>
              <a:gd name="connsiteX437" fmla="*/ 1818273 w 7467600"/>
              <a:gd name="connsiteY437" fmla="*/ 6715729 h 6858000"/>
              <a:gd name="connsiteX438" fmla="*/ 1794691 w 7467600"/>
              <a:gd name="connsiteY438" fmla="*/ 6843239 h 6858000"/>
              <a:gd name="connsiteX439" fmla="*/ 1794914 w 7467600"/>
              <a:gd name="connsiteY439" fmla="*/ 6858000 h 6858000"/>
              <a:gd name="connsiteX440" fmla="*/ 1746128 w 7467600"/>
              <a:gd name="connsiteY440" fmla="*/ 6858000 h 6858000"/>
              <a:gd name="connsiteX441" fmla="*/ 1753934 w 7467600"/>
              <a:gd name="connsiteY441" fmla="*/ 6724796 h 6858000"/>
              <a:gd name="connsiteX442" fmla="*/ 1792053 w 7467600"/>
              <a:gd name="connsiteY442" fmla="*/ 6572396 h 6858000"/>
              <a:gd name="connsiteX443" fmla="*/ 1862248 w 7467600"/>
              <a:gd name="connsiteY443" fmla="*/ 6266397 h 6858000"/>
              <a:gd name="connsiteX444" fmla="*/ 1862250 w 7467600"/>
              <a:gd name="connsiteY444" fmla="*/ 6033531 h 6858000"/>
              <a:gd name="connsiteX445" fmla="*/ 1211999 w 7467600"/>
              <a:gd name="connsiteY445" fmla="*/ 6683610 h 6858000"/>
              <a:gd name="connsiteX446" fmla="*/ 1213266 w 7467600"/>
              <a:gd name="connsiteY446" fmla="*/ 6691947 h 6858000"/>
              <a:gd name="connsiteX447" fmla="*/ 1203370 w 7467600"/>
              <a:gd name="connsiteY447" fmla="*/ 6850676 h 6858000"/>
              <a:gd name="connsiteX448" fmla="*/ 1203671 w 7467600"/>
              <a:gd name="connsiteY448" fmla="*/ 6858000 h 6858000"/>
              <a:gd name="connsiteX449" fmla="*/ 1143180 w 7467600"/>
              <a:gd name="connsiteY449" fmla="*/ 6858000 h 6858000"/>
              <a:gd name="connsiteX450" fmla="*/ 1142176 w 7467600"/>
              <a:gd name="connsiteY450" fmla="*/ 6766045 h 6858000"/>
              <a:gd name="connsiteX451" fmla="*/ 1067484 w 7467600"/>
              <a:gd name="connsiteY451" fmla="*/ 6858000 h 6858000"/>
              <a:gd name="connsiteX452" fmla="*/ 953928 w 7467600"/>
              <a:gd name="connsiteY452" fmla="*/ 6858000 h 6858000"/>
              <a:gd name="connsiteX453" fmla="*/ 959715 w 7467600"/>
              <a:gd name="connsiteY453" fmla="*/ 6850185 h 6858000"/>
              <a:gd name="connsiteX454" fmla="*/ 1483788 w 7467600"/>
              <a:gd name="connsiteY454" fmla="*/ 6259174 h 6858000"/>
              <a:gd name="connsiteX455" fmla="*/ 1100671 w 7467600"/>
              <a:gd name="connsiteY455" fmla="*/ 6252137 h 6858000"/>
              <a:gd name="connsiteX456" fmla="*/ 1090144 w 7467600"/>
              <a:gd name="connsiteY456" fmla="*/ 6256748 h 6858000"/>
              <a:gd name="connsiteX457" fmla="*/ 1095872 w 7467600"/>
              <a:gd name="connsiteY457" fmla="*/ 6271892 h 6858000"/>
              <a:gd name="connsiteX458" fmla="*/ 262785 w 7467600"/>
              <a:gd name="connsiteY458" fmla="*/ 6845450 h 6858000"/>
              <a:gd name="connsiteX459" fmla="*/ 209968 w 7467600"/>
              <a:gd name="connsiteY459" fmla="*/ 6770713 h 6858000"/>
              <a:gd name="connsiteX460" fmla="*/ 873460 w 7467600"/>
              <a:gd name="connsiteY460" fmla="*/ 6253768 h 6858000"/>
              <a:gd name="connsiteX461" fmla="*/ 192686 w 7467600"/>
              <a:gd name="connsiteY461" fmla="*/ 5849257 h 6858000"/>
              <a:gd name="connsiteX462" fmla="*/ 4696 w 7467600"/>
              <a:gd name="connsiteY462" fmla="*/ 5697668 h 6858000"/>
              <a:gd name="connsiteX463" fmla="*/ 0 w 7467600"/>
              <a:gd name="connsiteY463" fmla="*/ 5689984 h 6858000"/>
              <a:gd name="connsiteX464" fmla="*/ 0 w 7467600"/>
              <a:gd name="connsiteY464" fmla="*/ 5513472 h 6858000"/>
              <a:gd name="connsiteX465" fmla="*/ 174101 w 7467600"/>
              <a:gd name="connsiteY465" fmla="*/ 5620277 h 6858000"/>
              <a:gd name="connsiteX466" fmla="*/ 891800 w 7467600"/>
              <a:gd name="connsiteY466" fmla="*/ 6036935 h 6858000"/>
              <a:gd name="connsiteX467" fmla="*/ 1072219 w 7467600"/>
              <a:gd name="connsiteY467" fmla="*/ 6169443 h 6858000"/>
              <a:gd name="connsiteX468" fmla="*/ 1074117 w 7467600"/>
              <a:gd name="connsiteY468" fmla="*/ 6170301 h 6858000"/>
              <a:gd name="connsiteX469" fmla="*/ 1083114 w 7467600"/>
              <a:gd name="connsiteY469" fmla="*/ 6174131 h 6858000"/>
              <a:gd name="connsiteX470" fmla="*/ 1543010 w 7467600"/>
              <a:gd name="connsiteY470" fmla="*/ 6191140 h 6858000"/>
              <a:gd name="connsiteX471" fmla="*/ 1551080 w 7467600"/>
              <a:gd name="connsiteY471" fmla="*/ 6195006 h 6858000"/>
              <a:gd name="connsiteX472" fmla="*/ 2345443 w 7467600"/>
              <a:gd name="connsiteY472" fmla="*/ 5549882 h 6858000"/>
              <a:gd name="connsiteX473" fmla="*/ 1721499 w 7467600"/>
              <a:gd name="connsiteY473" fmla="*/ 5599969 h 6858000"/>
              <a:gd name="connsiteX474" fmla="*/ 767716 w 7467600"/>
              <a:gd name="connsiteY474" fmla="*/ 5472768 h 6858000"/>
              <a:gd name="connsiteX475" fmla="*/ 722147 w 7467600"/>
              <a:gd name="connsiteY475" fmla="*/ 5393091 h 6858000"/>
              <a:gd name="connsiteX476" fmla="*/ 1485552 w 7467600"/>
              <a:gd name="connsiteY476" fmla="*/ 5313202 h 6858000"/>
              <a:gd name="connsiteX477" fmla="*/ 2143004 w 7467600"/>
              <a:gd name="connsiteY477" fmla="*/ 5402420 h 6858000"/>
              <a:gd name="connsiteX478" fmla="*/ 1933391 w 7467600"/>
              <a:gd name="connsiteY478" fmla="*/ 5156971 h 6858000"/>
              <a:gd name="connsiteX479" fmla="*/ 1827118 w 7467600"/>
              <a:gd name="connsiteY479" fmla="*/ 4968410 h 6858000"/>
              <a:gd name="connsiteX480" fmla="*/ 1837349 w 7467600"/>
              <a:gd name="connsiteY480" fmla="*/ 4956357 h 6858000"/>
              <a:gd name="connsiteX481" fmla="*/ 2162835 w 7467600"/>
              <a:gd name="connsiteY481" fmla="*/ 5187853 h 6858000"/>
              <a:gd name="connsiteX482" fmla="*/ 2257167 w 7467600"/>
              <a:gd name="connsiteY482" fmla="*/ 5462123 h 6858000"/>
              <a:gd name="connsiteX483" fmla="*/ 2261598 w 7467600"/>
              <a:gd name="connsiteY483" fmla="*/ 5467998 h 6858000"/>
              <a:gd name="connsiteX484" fmla="*/ 2437177 w 7467600"/>
              <a:gd name="connsiteY484" fmla="*/ 5479608 h 6858000"/>
              <a:gd name="connsiteX485" fmla="*/ 2445247 w 7467600"/>
              <a:gd name="connsiteY485" fmla="*/ 5483476 h 6858000"/>
              <a:gd name="connsiteX486" fmla="*/ 2743626 w 7467600"/>
              <a:gd name="connsiteY486" fmla="*/ 5304819 h 6858000"/>
              <a:gd name="connsiteX487" fmla="*/ 3048102 w 7467600"/>
              <a:gd name="connsiteY487" fmla="*/ 5150595 h 6858000"/>
              <a:gd name="connsiteX488" fmla="*/ 1799414 w 7467600"/>
              <a:gd name="connsiteY488" fmla="*/ 4694732 h 6858000"/>
              <a:gd name="connsiteX489" fmla="*/ 1771735 w 7467600"/>
              <a:gd name="connsiteY489" fmla="*/ 4619929 h 6858000"/>
              <a:gd name="connsiteX490" fmla="*/ 3104273 w 7467600"/>
              <a:gd name="connsiteY490" fmla="*/ 5076159 h 6858000"/>
              <a:gd name="connsiteX491" fmla="*/ 3113245 w 7467600"/>
              <a:gd name="connsiteY491" fmla="*/ 5090705 h 6858000"/>
              <a:gd name="connsiteX492" fmla="*/ 3126294 w 7467600"/>
              <a:gd name="connsiteY492" fmla="*/ 5114400 h 6858000"/>
              <a:gd name="connsiteX493" fmla="*/ 3937433 w 7467600"/>
              <a:gd name="connsiteY493" fmla="*/ 4830473 h 6858000"/>
              <a:gd name="connsiteX494" fmla="*/ 3590475 w 7467600"/>
              <a:gd name="connsiteY494" fmla="*/ 4597974 h 6858000"/>
              <a:gd name="connsiteX495" fmla="*/ 3100264 w 7467600"/>
              <a:gd name="connsiteY495" fmla="*/ 4579845 h 6858000"/>
              <a:gd name="connsiteX496" fmla="*/ 2183576 w 7467600"/>
              <a:gd name="connsiteY496" fmla="*/ 4227150 h 6858000"/>
              <a:gd name="connsiteX497" fmla="*/ 2151029 w 7467600"/>
              <a:gd name="connsiteY497" fmla="*/ 4146947 h 6858000"/>
              <a:gd name="connsiteX498" fmla="*/ 3563434 w 7467600"/>
              <a:gd name="connsiteY498" fmla="*/ 4469115 h 6858000"/>
              <a:gd name="connsiteX499" fmla="*/ 3177952 w 7467600"/>
              <a:gd name="connsiteY499" fmla="*/ 3657386 h 6858000"/>
              <a:gd name="connsiteX500" fmla="*/ 3189263 w 7467600"/>
              <a:gd name="connsiteY500" fmla="*/ 3625726 h 6858000"/>
              <a:gd name="connsiteX501" fmla="*/ 3560912 w 7467600"/>
              <a:gd name="connsiteY501" fmla="*/ 4079863 h 6858000"/>
              <a:gd name="connsiteX502" fmla="*/ 3626636 w 7467600"/>
              <a:gd name="connsiteY502" fmla="*/ 4512230 h 6858000"/>
              <a:gd name="connsiteX503" fmla="*/ 3653088 w 7467600"/>
              <a:gd name="connsiteY503" fmla="*/ 4521417 h 6858000"/>
              <a:gd name="connsiteX504" fmla="*/ 3988128 w 7467600"/>
              <a:gd name="connsiteY504" fmla="*/ 4817267 h 6858000"/>
              <a:gd name="connsiteX505" fmla="*/ 4830582 w 7467600"/>
              <a:gd name="connsiteY505" fmla="*/ 4676000 h 6858000"/>
              <a:gd name="connsiteX506" fmla="*/ 4830100 w 7467600"/>
              <a:gd name="connsiteY506" fmla="*/ 4675554 h 6858000"/>
              <a:gd name="connsiteX507" fmla="*/ 4036318 w 7467600"/>
              <a:gd name="connsiteY507" fmla="*/ 4147013 h 6858000"/>
              <a:gd name="connsiteX508" fmla="*/ 3432098 w 7467600"/>
              <a:gd name="connsiteY508" fmla="*/ 3537312 h 6858000"/>
              <a:gd name="connsiteX509" fmla="*/ 3446761 w 7467600"/>
              <a:gd name="connsiteY509" fmla="*/ 3461278 h 6858000"/>
              <a:gd name="connsiteX510" fmla="*/ 4419733 w 7467600"/>
              <a:gd name="connsiteY510" fmla="*/ 3963555 h 6858000"/>
              <a:gd name="connsiteX511" fmla="*/ 4781371 w 7467600"/>
              <a:gd name="connsiteY511" fmla="*/ 4458604 h 6858000"/>
              <a:gd name="connsiteX512" fmla="*/ 4780440 w 7467600"/>
              <a:gd name="connsiteY512" fmla="*/ 4470290 h 6858000"/>
              <a:gd name="connsiteX513" fmla="*/ 4898954 w 7467600"/>
              <a:gd name="connsiteY513" fmla="*/ 4662092 h 6858000"/>
              <a:gd name="connsiteX514" fmla="*/ 4900699 w 7467600"/>
              <a:gd name="connsiteY514" fmla="*/ 4670867 h 6858000"/>
              <a:gd name="connsiteX515" fmla="*/ 5714511 w 7467600"/>
              <a:gd name="connsiteY515" fmla="*/ 4663483 h 6858000"/>
              <a:gd name="connsiteX516" fmla="*/ 5464793 w 7467600"/>
              <a:gd name="connsiteY516" fmla="*/ 4393556 h 6858000"/>
              <a:gd name="connsiteX517" fmla="*/ 5461897 w 7467600"/>
              <a:gd name="connsiteY517" fmla="*/ 4390879 h 6858000"/>
              <a:gd name="connsiteX518" fmla="*/ 4294126 w 7467600"/>
              <a:gd name="connsiteY518" fmla="*/ 3303048 h 6858000"/>
              <a:gd name="connsiteX519" fmla="*/ 4305321 w 7467600"/>
              <a:gd name="connsiteY519" fmla="*/ 3256953 h 6858000"/>
              <a:gd name="connsiteX520" fmla="*/ 4949299 w 7467600"/>
              <a:gd name="connsiteY520" fmla="*/ 3766336 h 6858000"/>
              <a:gd name="connsiteX521" fmla="*/ 5291452 w 7467600"/>
              <a:gd name="connsiteY521" fmla="*/ 4076801 h 6858000"/>
              <a:gd name="connsiteX522" fmla="*/ 5434998 w 7467600"/>
              <a:gd name="connsiteY522" fmla="*/ 4254100 h 6858000"/>
              <a:gd name="connsiteX523" fmla="*/ 5351015 w 7467600"/>
              <a:gd name="connsiteY523" fmla="*/ 3760989 h 6858000"/>
              <a:gd name="connsiteX524" fmla="*/ 5413780 w 7467600"/>
              <a:gd name="connsiteY524" fmla="*/ 2966265 h 6858000"/>
              <a:gd name="connsiteX525" fmla="*/ 5425627 w 7467600"/>
              <a:gd name="connsiteY525" fmla="*/ 2954192 h 6858000"/>
              <a:gd name="connsiteX526" fmla="*/ 6604735 w 7467600"/>
              <a:gd name="connsiteY526" fmla="*/ 2041381 h 6858000"/>
              <a:gd name="connsiteX527" fmla="*/ 7204487 w 7467600"/>
              <a:gd name="connsiteY527" fmla="*/ 2742112 h 6858000"/>
              <a:gd name="connsiteX528" fmla="*/ 7131592 w 7467600"/>
              <a:gd name="connsiteY528" fmla="*/ 2672096 h 6858000"/>
              <a:gd name="connsiteX529" fmla="*/ 6996344 w 7467600"/>
              <a:gd name="connsiteY529" fmla="*/ 2518310 h 6858000"/>
              <a:gd name="connsiteX530" fmla="*/ 6735495 w 7467600"/>
              <a:gd name="connsiteY530" fmla="*/ 2196890 h 6858000"/>
              <a:gd name="connsiteX531" fmla="*/ 6721901 w 7467600"/>
              <a:gd name="connsiteY531" fmla="*/ 2179274 h 6858000"/>
              <a:gd name="connsiteX532" fmla="*/ 6604735 w 7467600"/>
              <a:gd name="connsiteY532" fmla="*/ 2041381 h 6858000"/>
              <a:gd name="connsiteX533" fmla="*/ 6591670 w 7467600"/>
              <a:gd name="connsiteY533" fmla="*/ 1988277 h 6858000"/>
              <a:gd name="connsiteX534" fmla="*/ 6747349 w 7467600"/>
              <a:gd name="connsiteY534" fmla="*/ 2160069 h 6858000"/>
              <a:gd name="connsiteX535" fmla="*/ 6760943 w 7467600"/>
              <a:gd name="connsiteY535" fmla="*/ 2177686 h 6858000"/>
              <a:gd name="connsiteX536" fmla="*/ 7021065 w 7467600"/>
              <a:gd name="connsiteY536" fmla="*/ 2498102 h 6858000"/>
              <a:gd name="connsiteX537" fmla="*/ 7155223 w 7467600"/>
              <a:gd name="connsiteY537" fmla="*/ 2650386 h 6858000"/>
              <a:gd name="connsiteX538" fmla="*/ 7203167 w 7467600"/>
              <a:gd name="connsiteY538" fmla="*/ 2697288 h 6858000"/>
              <a:gd name="connsiteX539" fmla="*/ 6937703 w 7467600"/>
              <a:gd name="connsiteY539" fmla="*/ 2321981 h 6858000"/>
              <a:gd name="connsiteX540" fmla="*/ 6591670 w 7467600"/>
              <a:gd name="connsiteY540" fmla="*/ 1988277 h 6858000"/>
              <a:gd name="connsiteX541" fmla="*/ 5798671 w 7467600"/>
              <a:gd name="connsiteY541" fmla="*/ 1981601 h 6858000"/>
              <a:gd name="connsiteX542" fmla="*/ 5754709 w 7467600"/>
              <a:gd name="connsiteY542" fmla="*/ 2071454 h 6858000"/>
              <a:gd name="connsiteX543" fmla="*/ 5763044 w 7467600"/>
              <a:gd name="connsiteY543" fmla="*/ 2842206 h 6858000"/>
              <a:gd name="connsiteX544" fmla="*/ 5764974 w 7467600"/>
              <a:gd name="connsiteY544" fmla="*/ 2799609 h 6858000"/>
              <a:gd name="connsiteX545" fmla="*/ 5767665 w 7467600"/>
              <a:gd name="connsiteY545" fmla="*/ 2666409 h 6858000"/>
              <a:gd name="connsiteX546" fmla="*/ 5763055 w 7467600"/>
              <a:gd name="connsiteY546" fmla="*/ 2579705 h 6858000"/>
              <a:gd name="connsiteX547" fmla="*/ 5758079 w 7467600"/>
              <a:gd name="connsiteY547" fmla="*/ 2492508 h 6858000"/>
              <a:gd name="connsiteX548" fmla="*/ 5779325 w 7467600"/>
              <a:gd name="connsiteY548" fmla="*/ 2197069 h 6858000"/>
              <a:gd name="connsiteX549" fmla="*/ 5798671 w 7467600"/>
              <a:gd name="connsiteY549" fmla="*/ 1981601 h 6858000"/>
              <a:gd name="connsiteX550" fmla="*/ 5829202 w 7467600"/>
              <a:gd name="connsiteY550" fmla="*/ 1971679 h 6858000"/>
              <a:gd name="connsiteX551" fmla="*/ 5809558 w 7467600"/>
              <a:gd name="connsiteY551" fmla="*/ 2198043 h 6858000"/>
              <a:gd name="connsiteX552" fmla="*/ 5788653 w 7467600"/>
              <a:gd name="connsiteY552" fmla="*/ 2489430 h 6858000"/>
              <a:gd name="connsiteX553" fmla="*/ 5793439 w 7467600"/>
              <a:gd name="connsiteY553" fmla="*/ 2575235 h 6858000"/>
              <a:gd name="connsiteX554" fmla="*/ 5796837 w 7467600"/>
              <a:gd name="connsiteY554" fmla="*/ 2637633 h 6858000"/>
              <a:gd name="connsiteX555" fmla="*/ 5818614 w 7467600"/>
              <a:gd name="connsiteY555" fmla="*/ 2473055 h 6858000"/>
              <a:gd name="connsiteX556" fmla="*/ 5829202 w 7467600"/>
              <a:gd name="connsiteY556" fmla="*/ 1971679 h 6858000"/>
              <a:gd name="connsiteX557" fmla="*/ 5911389 w 7467600"/>
              <a:gd name="connsiteY557" fmla="*/ 1898371 h 6858000"/>
              <a:gd name="connsiteX558" fmla="*/ 6237627 w 7467600"/>
              <a:gd name="connsiteY558" fmla="*/ 2231921 h 6858000"/>
              <a:gd name="connsiteX559" fmla="*/ 5911389 w 7467600"/>
              <a:gd name="connsiteY559" fmla="*/ 1898371 h 6858000"/>
              <a:gd name="connsiteX560" fmla="*/ 6944437 w 7467600"/>
              <a:gd name="connsiteY560" fmla="*/ 1575402 h 6858000"/>
              <a:gd name="connsiteX561" fmla="*/ 6304730 w 7467600"/>
              <a:gd name="connsiteY561" fmla="*/ 1766654 h 6858000"/>
              <a:gd name="connsiteX562" fmla="*/ 6944437 w 7467600"/>
              <a:gd name="connsiteY562" fmla="*/ 1575402 h 6858000"/>
              <a:gd name="connsiteX563" fmla="*/ 7019523 w 7467600"/>
              <a:gd name="connsiteY563" fmla="*/ 1519450 h 6858000"/>
              <a:gd name="connsiteX564" fmla="*/ 6298091 w 7467600"/>
              <a:gd name="connsiteY564" fmla="*/ 1737122 h 6858000"/>
              <a:gd name="connsiteX565" fmla="*/ 7019523 w 7467600"/>
              <a:gd name="connsiteY565" fmla="*/ 1519450 h 6858000"/>
              <a:gd name="connsiteX566" fmla="*/ 2399523 w 7467600"/>
              <a:gd name="connsiteY566" fmla="*/ 1428234 h 6858000"/>
              <a:gd name="connsiteX567" fmla="*/ 2224982 w 7467600"/>
              <a:gd name="connsiteY567" fmla="*/ 1826201 h 6858000"/>
              <a:gd name="connsiteX568" fmla="*/ 2096099 w 7467600"/>
              <a:gd name="connsiteY568" fmla="*/ 2345900 h 6858000"/>
              <a:gd name="connsiteX569" fmla="*/ 2283317 w 7467600"/>
              <a:gd name="connsiteY569" fmla="*/ 1796925 h 6858000"/>
              <a:gd name="connsiteX570" fmla="*/ 2399523 w 7467600"/>
              <a:gd name="connsiteY570" fmla="*/ 1428234 h 6858000"/>
              <a:gd name="connsiteX571" fmla="*/ 2448558 w 7467600"/>
              <a:gd name="connsiteY571" fmla="*/ 1373435 h 6858000"/>
              <a:gd name="connsiteX572" fmla="*/ 2312521 w 7467600"/>
              <a:gd name="connsiteY572" fmla="*/ 1806140 h 6858000"/>
              <a:gd name="connsiteX573" fmla="*/ 2127533 w 7467600"/>
              <a:gd name="connsiteY573" fmla="*/ 2348380 h 6858000"/>
              <a:gd name="connsiteX574" fmla="*/ 2358080 w 7467600"/>
              <a:gd name="connsiteY574" fmla="*/ 1866134 h 6858000"/>
              <a:gd name="connsiteX575" fmla="*/ 2407436 w 7467600"/>
              <a:gd name="connsiteY575" fmla="*/ 1651070 h 6858000"/>
              <a:gd name="connsiteX576" fmla="*/ 2448558 w 7467600"/>
              <a:gd name="connsiteY576" fmla="*/ 1373435 h 6858000"/>
              <a:gd name="connsiteX577" fmla="*/ 278707 w 7467600"/>
              <a:gd name="connsiteY577" fmla="*/ 1352270 h 6858000"/>
              <a:gd name="connsiteX578" fmla="*/ 321570 w 7467600"/>
              <a:gd name="connsiteY578" fmla="*/ 1861610 h 6858000"/>
              <a:gd name="connsiteX579" fmla="*/ 294281 w 7467600"/>
              <a:gd name="connsiteY579" fmla="*/ 1440658 h 6858000"/>
              <a:gd name="connsiteX580" fmla="*/ 278707 w 7467600"/>
              <a:gd name="connsiteY580" fmla="*/ 1352270 h 6858000"/>
              <a:gd name="connsiteX581" fmla="*/ 1423821 w 7467600"/>
              <a:gd name="connsiteY581" fmla="*/ 1351958 h 6858000"/>
              <a:gd name="connsiteX582" fmla="*/ 1638521 w 7467600"/>
              <a:gd name="connsiteY582" fmla="*/ 1908470 h 6858000"/>
              <a:gd name="connsiteX583" fmla="*/ 1754199 w 7467600"/>
              <a:gd name="connsiteY583" fmla="*/ 2149284 h 6858000"/>
              <a:gd name="connsiteX584" fmla="*/ 1908359 w 7467600"/>
              <a:gd name="connsiteY584" fmla="*/ 2364988 h 6858000"/>
              <a:gd name="connsiteX585" fmla="*/ 1647661 w 7467600"/>
              <a:gd name="connsiteY585" fmla="*/ 1825945 h 6858000"/>
              <a:gd name="connsiteX586" fmla="*/ 1423821 w 7467600"/>
              <a:gd name="connsiteY586" fmla="*/ 1351958 h 6858000"/>
              <a:gd name="connsiteX587" fmla="*/ 1431890 w 7467600"/>
              <a:gd name="connsiteY587" fmla="*/ 1306475 h 6858000"/>
              <a:gd name="connsiteX588" fmla="*/ 1507597 w 7467600"/>
              <a:gd name="connsiteY588" fmla="*/ 1446132 h 6858000"/>
              <a:gd name="connsiteX589" fmla="*/ 1674586 w 7467600"/>
              <a:gd name="connsiteY589" fmla="*/ 1813832 h 6858000"/>
              <a:gd name="connsiteX590" fmla="*/ 1815950 w 7467600"/>
              <a:gd name="connsiteY590" fmla="*/ 2128564 h 6858000"/>
              <a:gd name="connsiteX591" fmla="*/ 1984242 w 7467600"/>
              <a:gd name="connsiteY591" fmla="*/ 2430829 h 6858000"/>
              <a:gd name="connsiteX592" fmla="*/ 2014023 w 7467600"/>
              <a:gd name="connsiteY592" fmla="*/ 2450995 h 6858000"/>
              <a:gd name="connsiteX593" fmla="*/ 1747337 w 7467600"/>
              <a:gd name="connsiteY593" fmla="*/ 1855264 h 6858000"/>
              <a:gd name="connsiteX594" fmla="*/ 1533749 w 7467600"/>
              <a:gd name="connsiteY594" fmla="*/ 1478656 h 6858000"/>
              <a:gd name="connsiteX595" fmla="*/ 1431890 w 7467600"/>
              <a:gd name="connsiteY595" fmla="*/ 1306475 h 6858000"/>
              <a:gd name="connsiteX596" fmla="*/ 5052692 w 7467600"/>
              <a:gd name="connsiteY596" fmla="*/ 1292994 h 6858000"/>
              <a:gd name="connsiteX597" fmla="*/ 5200661 w 7467600"/>
              <a:gd name="connsiteY597" fmla="*/ 1635186 h 6858000"/>
              <a:gd name="connsiteX598" fmla="*/ 5297138 w 7467600"/>
              <a:gd name="connsiteY598" fmla="*/ 1906351 h 6858000"/>
              <a:gd name="connsiteX599" fmla="*/ 5052692 w 7467600"/>
              <a:gd name="connsiteY599" fmla="*/ 1292994 h 6858000"/>
              <a:gd name="connsiteX600" fmla="*/ 5009948 w 7467600"/>
              <a:gd name="connsiteY600" fmla="*/ 1273619 h 6858000"/>
              <a:gd name="connsiteX601" fmla="*/ 5121777 w 7467600"/>
              <a:gd name="connsiteY601" fmla="*/ 1654213 h 6858000"/>
              <a:gd name="connsiteX602" fmla="*/ 5293545 w 7467600"/>
              <a:gd name="connsiteY602" fmla="*/ 2072247 h 6858000"/>
              <a:gd name="connsiteX603" fmla="*/ 5294042 w 7467600"/>
              <a:gd name="connsiteY603" fmla="*/ 2065019 h 6858000"/>
              <a:gd name="connsiteX604" fmla="*/ 5171936 w 7467600"/>
              <a:gd name="connsiteY604" fmla="*/ 1647613 h 6858000"/>
              <a:gd name="connsiteX605" fmla="*/ 5009948 w 7467600"/>
              <a:gd name="connsiteY605" fmla="*/ 1273619 h 6858000"/>
              <a:gd name="connsiteX606" fmla="*/ 655236 w 7467600"/>
              <a:gd name="connsiteY606" fmla="*/ 1268632 h 6858000"/>
              <a:gd name="connsiteX607" fmla="*/ 839521 w 7467600"/>
              <a:gd name="connsiteY607" fmla="*/ 1685315 h 6858000"/>
              <a:gd name="connsiteX608" fmla="*/ 1109416 w 7467600"/>
              <a:gd name="connsiteY608" fmla="*/ 2061663 h 6858000"/>
              <a:gd name="connsiteX609" fmla="*/ 1298300 w 7467600"/>
              <a:gd name="connsiteY609" fmla="*/ 2247742 h 6858000"/>
              <a:gd name="connsiteX610" fmla="*/ 1125871 w 7467600"/>
              <a:gd name="connsiteY610" fmla="*/ 1989513 h 6858000"/>
              <a:gd name="connsiteX611" fmla="*/ 981574 w 7467600"/>
              <a:gd name="connsiteY611" fmla="*/ 1783157 h 6858000"/>
              <a:gd name="connsiteX612" fmla="*/ 922198 w 7467600"/>
              <a:gd name="connsiteY612" fmla="*/ 1677437 h 6858000"/>
              <a:gd name="connsiteX613" fmla="*/ 869293 w 7467600"/>
              <a:gd name="connsiteY613" fmla="*/ 1583214 h 6858000"/>
              <a:gd name="connsiteX614" fmla="*/ 751431 w 7467600"/>
              <a:gd name="connsiteY614" fmla="*/ 1405731 h 6858000"/>
              <a:gd name="connsiteX615" fmla="*/ 655236 w 7467600"/>
              <a:gd name="connsiteY615" fmla="*/ 1268632 h 6858000"/>
              <a:gd name="connsiteX616" fmla="*/ 6516292 w 7467600"/>
              <a:gd name="connsiteY616" fmla="*/ 1263064 h 6858000"/>
              <a:gd name="connsiteX617" fmla="*/ 5736320 w 7467600"/>
              <a:gd name="connsiteY617" fmla="*/ 1501803 h 6858000"/>
              <a:gd name="connsiteX618" fmla="*/ 6516292 w 7467600"/>
              <a:gd name="connsiteY618" fmla="*/ 1263064 h 6858000"/>
              <a:gd name="connsiteX619" fmla="*/ 291466 w 7467600"/>
              <a:gd name="connsiteY619" fmla="*/ 1250369 h 6858000"/>
              <a:gd name="connsiteX620" fmla="*/ 323180 w 7467600"/>
              <a:gd name="connsiteY620" fmla="*/ 1435283 h 6858000"/>
              <a:gd name="connsiteX621" fmla="*/ 349381 w 7467600"/>
              <a:gd name="connsiteY621" fmla="*/ 1875041 h 6858000"/>
              <a:gd name="connsiteX622" fmla="*/ 374363 w 7467600"/>
              <a:gd name="connsiteY622" fmla="*/ 1506494 h 6858000"/>
              <a:gd name="connsiteX623" fmla="*/ 302168 w 7467600"/>
              <a:gd name="connsiteY623" fmla="*/ 1274495 h 6858000"/>
              <a:gd name="connsiteX624" fmla="*/ 291466 w 7467600"/>
              <a:gd name="connsiteY624" fmla="*/ 1250369 h 6858000"/>
              <a:gd name="connsiteX625" fmla="*/ 678222 w 7467600"/>
              <a:gd name="connsiteY625" fmla="*/ 1248670 h 6858000"/>
              <a:gd name="connsiteX626" fmla="*/ 775536 w 7467600"/>
              <a:gd name="connsiteY626" fmla="*/ 1388015 h 6858000"/>
              <a:gd name="connsiteX627" fmla="*/ 894529 w 7467600"/>
              <a:gd name="connsiteY627" fmla="*/ 1567739 h 6858000"/>
              <a:gd name="connsiteX628" fmla="*/ 948000 w 7467600"/>
              <a:gd name="connsiteY628" fmla="*/ 1663088 h 6858000"/>
              <a:gd name="connsiteX629" fmla="*/ 1006812 w 7467600"/>
              <a:gd name="connsiteY629" fmla="*/ 1767683 h 6858000"/>
              <a:gd name="connsiteX630" fmla="*/ 1149133 w 7467600"/>
              <a:gd name="connsiteY630" fmla="*/ 1971513 h 6858000"/>
              <a:gd name="connsiteX631" fmla="*/ 1333952 w 7467600"/>
              <a:gd name="connsiteY631" fmla="*/ 2251620 h 6858000"/>
              <a:gd name="connsiteX632" fmla="*/ 1337329 w 7467600"/>
              <a:gd name="connsiteY632" fmla="*/ 2258350 h 6858000"/>
              <a:gd name="connsiteX633" fmla="*/ 1014726 w 7467600"/>
              <a:gd name="connsiteY633" fmla="*/ 1615556 h 6858000"/>
              <a:gd name="connsiteX634" fmla="*/ 678222 w 7467600"/>
              <a:gd name="connsiteY634" fmla="*/ 1248670 h 6858000"/>
              <a:gd name="connsiteX635" fmla="*/ 6691602 w 7467600"/>
              <a:gd name="connsiteY635" fmla="*/ 1140573 h 6858000"/>
              <a:gd name="connsiteX636" fmla="*/ 6571100 w 7467600"/>
              <a:gd name="connsiteY636" fmla="*/ 1183662 h 6858000"/>
              <a:gd name="connsiteX637" fmla="*/ 6241687 w 7467600"/>
              <a:gd name="connsiteY637" fmla="*/ 1257600 h 6858000"/>
              <a:gd name="connsiteX638" fmla="*/ 5693009 w 7467600"/>
              <a:gd name="connsiteY638" fmla="*/ 1478256 h 6858000"/>
              <a:gd name="connsiteX639" fmla="*/ 6548420 w 7467600"/>
              <a:gd name="connsiteY639" fmla="*/ 1214599 h 6858000"/>
              <a:gd name="connsiteX640" fmla="*/ 6605473 w 7467600"/>
              <a:gd name="connsiteY640" fmla="*/ 1184686 h 6858000"/>
              <a:gd name="connsiteX641" fmla="*/ 6691602 w 7467600"/>
              <a:gd name="connsiteY641" fmla="*/ 1140573 h 6858000"/>
              <a:gd name="connsiteX642" fmla="*/ 4002475 w 7467600"/>
              <a:gd name="connsiteY642" fmla="*/ 1037802 h 6858000"/>
              <a:gd name="connsiteX643" fmla="*/ 4000324 w 7467600"/>
              <a:gd name="connsiteY643" fmla="*/ 1039362 h 6858000"/>
              <a:gd name="connsiteX644" fmla="*/ 4002862 w 7467600"/>
              <a:gd name="connsiteY644" fmla="*/ 1042866 h 6858000"/>
              <a:gd name="connsiteX645" fmla="*/ 4002475 w 7467600"/>
              <a:gd name="connsiteY645" fmla="*/ 1037802 h 6858000"/>
              <a:gd name="connsiteX646" fmla="*/ 506322 w 7467600"/>
              <a:gd name="connsiteY646" fmla="*/ 1020997 h 6858000"/>
              <a:gd name="connsiteX647" fmla="*/ 533068 w 7467600"/>
              <a:gd name="connsiteY647" fmla="*/ 1029409 h 6858000"/>
              <a:gd name="connsiteX648" fmla="*/ 1232525 w 7467600"/>
              <a:gd name="connsiteY648" fmla="*/ 1804675 h 6858000"/>
              <a:gd name="connsiteX649" fmla="*/ 1388858 w 7467600"/>
              <a:gd name="connsiteY649" fmla="*/ 2368011 h 6858000"/>
              <a:gd name="connsiteX650" fmla="*/ 1384098 w 7467600"/>
              <a:gd name="connsiteY650" fmla="*/ 2378125 h 6858000"/>
              <a:gd name="connsiteX651" fmla="*/ 1425393 w 7467600"/>
              <a:gd name="connsiteY651" fmla="*/ 2589124 h 6858000"/>
              <a:gd name="connsiteX652" fmla="*/ 1424001 w 7467600"/>
              <a:gd name="connsiteY652" fmla="*/ 2597541 h 6858000"/>
              <a:gd name="connsiteX653" fmla="*/ 2152729 w 7467600"/>
              <a:gd name="connsiteY653" fmla="*/ 2864487 h 6858000"/>
              <a:gd name="connsiteX654" fmla="*/ 2020609 w 7467600"/>
              <a:gd name="connsiteY654" fmla="*/ 2539671 h 6858000"/>
              <a:gd name="connsiteX655" fmla="*/ 2018920 w 7467600"/>
              <a:gd name="connsiteY655" fmla="*/ 2536309 h 6858000"/>
              <a:gd name="connsiteX656" fmla="*/ 1342441 w 7467600"/>
              <a:gd name="connsiteY656" fmla="*/ 1173017 h 6858000"/>
              <a:gd name="connsiteX657" fmla="*/ 1367925 w 7467600"/>
              <a:gd name="connsiteY657" fmla="*/ 1135648 h 6858000"/>
              <a:gd name="connsiteX658" fmla="*/ 1771401 w 7467600"/>
              <a:gd name="connsiteY658" fmla="*/ 1806673 h 6858000"/>
              <a:gd name="connsiteX659" fmla="*/ 1972385 w 7467600"/>
              <a:gd name="connsiteY659" fmla="*/ 2198735 h 6858000"/>
              <a:gd name="connsiteX660" fmla="*/ 2040892 w 7467600"/>
              <a:gd name="connsiteY660" fmla="*/ 2405205 h 6858000"/>
              <a:gd name="connsiteX661" fmla="*/ 2131689 w 7467600"/>
              <a:gd name="connsiteY661" fmla="*/ 1936926 h 6858000"/>
              <a:gd name="connsiteX662" fmla="*/ 2454820 w 7467600"/>
              <a:gd name="connsiteY662" fmla="*/ 1248808 h 6858000"/>
              <a:gd name="connsiteX663" fmla="*/ 2492512 w 7467600"/>
              <a:gd name="connsiteY663" fmla="*/ 1302920 h 6858000"/>
              <a:gd name="connsiteX664" fmla="*/ 2081216 w 7467600"/>
              <a:gd name="connsiteY664" fmla="*/ 2527513 h 6858000"/>
              <a:gd name="connsiteX665" fmla="*/ 2081211 w 7467600"/>
              <a:gd name="connsiteY665" fmla="*/ 2528916 h 6858000"/>
              <a:gd name="connsiteX666" fmla="*/ 2199067 w 7467600"/>
              <a:gd name="connsiteY666" fmla="*/ 2884061 h 6858000"/>
              <a:gd name="connsiteX667" fmla="*/ 3192586 w 7467600"/>
              <a:gd name="connsiteY667" fmla="*/ 3411496 h 6858000"/>
              <a:gd name="connsiteX668" fmla="*/ 3182620 w 7467600"/>
              <a:gd name="connsiteY668" fmla="*/ 3483279 h 6858000"/>
              <a:gd name="connsiteX669" fmla="*/ 2435119 w 7467600"/>
              <a:gd name="connsiteY669" fmla="*/ 3080173 h 6858000"/>
              <a:gd name="connsiteX670" fmla="*/ 2410152 w 7467600"/>
              <a:gd name="connsiteY670" fmla="*/ 3063751 h 6858000"/>
              <a:gd name="connsiteX671" fmla="*/ 2408099 w 7467600"/>
              <a:gd name="connsiteY671" fmla="*/ 3064403 h 6858000"/>
              <a:gd name="connsiteX672" fmla="*/ 2407218 w 7467600"/>
              <a:gd name="connsiteY672" fmla="*/ 3070324 h 6858000"/>
              <a:gd name="connsiteX673" fmla="*/ 2380138 w 7467600"/>
              <a:gd name="connsiteY673" fmla="*/ 3099341 h 6858000"/>
              <a:gd name="connsiteX674" fmla="*/ 1765923 w 7467600"/>
              <a:gd name="connsiteY674" fmla="*/ 3581043 h 6858000"/>
              <a:gd name="connsiteX675" fmla="*/ 1702258 w 7467600"/>
              <a:gd name="connsiteY675" fmla="*/ 3612286 h 6858000"/>
              <a:gd name="connsiteX676" fmla="*/ 1538370 w 7467600"/>
              <a:gd name="connsiteY676" fmla="*/ 3811804 h 6858000"/>
              <a:gd name="connsiteX677" fmla="*/ 542867 w 7467600"/>
              <a:gd name="connsiteY677" fmla="*/ 4944092 h 6858000"/>
              <a:gd name="connsiteX678" fmla="*/ 515800 w 7467600"/>
              <a:gd name="connsiteY678" fmla="*/ 4862180 h 6858000"/>
              <a:gd name="connsiteX679" fmla="*/ 909145 w 7467600"/>
              <a:gd name="connsiteY679" fmla="*/ 4199225 h 6858000"/>
              <a:gd name="connsiteX680" fmla="*/ 1214067 w 7467600"/>
              <a:gd name="connsiteY680" fmla="*/ 3908561 h 6858000"/>
              <a:gd name="connsiteX681" fmla="*/ 640967 w 7467600"/>
              <a:gd name="connsiteY681" fmla="*/ 4105601 h 6858000"/>
              <a:gd name="connsiteX682" fmla="*/ 112563 w 7467600"/>
              <a:gd name="connsiteY682" fmla="*/ 4396952 h 6858000"/>
              <a:gd name="connsiteX683" fmla="*/ 0 w 7467600"/>
              <a:gd name="connsiteY683" fmla="*/ 4466006 h 6858000"/>
              <a:gd name="connsiteX684" fmla="*/ 0 w 7467600"/>
              <a:gd name="connsiteY684" fmla="*/ 4233763 h 6858000"/>
              <a:gd name="connsiteX685" fmla="*/ 36881 w 7467600"/>
              <a:gd name="connsiteY685" fmla="*/ 4200118 h 6858000"/>
              <a:gd name="connsiteX686" fmla="*/ 910534 w 7467600"/>
              <a:gd name="connsiteY686" fmla="*/ 3629753 h 6858000"/>
              <a:gd name="connsiteX687" fmla="*/ 1578717 w 7467600"/>
              <a:gd name="connsiteY687" fmla="*/ 3575982 h 6858000"/>
              <a:gd name="connsiteX688" fmla="*/ 2338780 w 7467600"/>
              <a:gd name="connsiteY688" fmla="*/ 3033725 h 6858000"/>
              <a:gd name="connsiteX689" fmla="*/ 1807991 w 7467600"/>
              <a:gd name="connsiteY689" fmla="*/ 2807184 h 6858000"/>
              <a:gd name="connsiteX690" fmla="*/ 1416358 w 7467600"/>
              <a:gd name="connsiteY690" fmla="*/ 3112571 h 6858000"/>
              <a:gd name="connsiteX691" fmla="*/ 939066 w 7467600"/>
              <a:gd name="connsiteY691" fmla="*/ 3378798 h 6858000"/>
              <a:gd name="connsiteX692" fmla="*/ 115099 w 7467600"/>
              <a:gd name="connsiteY692" fmla="*/ 3607650 h 6858000"/>
              <a:gd name="connsiteX693" fmla="*/ 97284 w 7467600"/>
              <a:gd name="connsiteY693" fmla="*/ 3520393 h 6858000"/>
              <a:gd name="connsiteX694" fmla="*/ 922050 w 7467600"/>
              <a:gd name="connsiteY694" fmla="*/ 3074867 h 6858000"/>
              <a:gd name="connsiteX695" fmla="*/ 1405265 w 7467600"/>
              <a:gd name="connsiteY695" fmla="*/ 3016319 h 6858000"/>
              <a:gd name="connsiteX696" fmla="*/ 1407512 w 7467600"/>
              <a:gd name="connsiteY696" fmla="*/ 3018001 h 6858000"/>
              <a:gd name="connsiteX697" fmla="*/ 1726266 w 7467600"/>
              <a:gd name="connsiteY697" fmla="*/ 2777274 h 6858000"/>
              <a:gd name="connsiteX698" fmla="*/ 625390 w 7467600"/>
              <a:gd name="connsiteY698" fmla="*/ 2514541 h 6858000"/>
              <a:gd name="connsiteX699" fmla="*/ 619799 w 7467600"/>
              <a:gd name="connsiteY699" fmla="*/ 2527180 h 6858000"/>
              <a:gd name="connsiteX700" fmla="*/ 310030 w 7467600"/>
              <a:gd name="connsiteY700" fmla="*/ 2771818 h 6858000"/>
              <a:gd name="connsiteX701" fmla="*/ 173877 w 7467600"/>
              <a:gd name="connsiteY701" fmla="*/ 2937056 h 6858000"/>
              <a:gd name="connsiteX702" fmla="*/ 77889 w 7467600"/>
              <a:gd name="connsiteY702" fmla="*/ 3138440 h 6858000"/>
              <a:gd name="connsiteX703" fmla="*/ 0 w 7467600"/>
              <a:gd name="connsiteY703" fmla="*/ 3271395 h 6858000"/>
              <a:gd name="connsiteX704" fmla="*/ 0 w 7467600"/>
              <a:gd name="connsiteY704" fmla="*/ 3153002 h 6858000"/>
              <a:gd name="connsiteX705" fmla="*/ 2386 w 7467600"/>
              <a:gd name="connsiteY705" fmla="*/ 3149203 h 6858000"/>
              <a:gd name="connsiteX706" fmla="*/ 89753 w 7467600"/>
              <a:gd name="connsiteY706" fmla="*/ 2987702 h 6858000"/>
              <a:gd name="connsiteX707" fmla="*/ 76869 w 7467600"/>
              <a:gd name="connsiteY707" fmla="*/ 3005404 h 6858000"/>
              <a:gd name="connsiteX708" fmla="*/ 32049 w 7467600"/>
              <a:gd name="connsiteY708" fmla="*/ 3065814 h 6858000"/>
              <a:gd name="connsiteX709" fmla="*/ 0 w 7467600"/>
              <a:gd name="connsiteY709" fmla="*/ 3108744 h 6858000"/>
              <a:gd name="connsiteX710" fmla="*/ 0 w 7467600"/>
              <a:gd name="connsiteY710" fmla="*/ 3058059 h 6858000"/>
              <a:gd name="connsiteX711" fmla="*/ 7610 w 7467600"/>
              <a:gd name="connsiteY711" fmla="*/ 3047889 h 6858000"/>
              <a:gd name="connsiteX712" fmla="*/ 52419 w 7467600"/>
              <a:gd name="connsiteY712" fmla="*/ 2987479 h 6858000"/>
              <a:gd name="connsiteX713" fmla="*/ 59142 w 7467600"/>
              <a:gd name="connsiteY713" fmla="*/ 2978488 h 6858000"/>
              <a:gd name="connsiteX714" fmla="*/ 0 w 7467600"/>
              <a:gd name="connsiteY714" fmla="*/ 3015334 h 6858000"/>
              <a:gd name="connsiteX715" fmla="*/ 0 w 7467600"/>
              <a:gd name="connsiteY715" fmla="*/ 2914286 h 6858000"/>
              <a:gd name="connsiteX716" fmla="*/ 36383 w 7467600"/>
              <a:gd name="connsiteY716" fmla="*/ 2901128 h 6858000"/>
              <a:gd name="connsiteX717" fmla="*/ 156329 w 7467600"/>
              <a:gd name="connsiteY717" fmla="*/ 2840533 h 6858000"/>
              <a:gd name="connsiteX718" fmla="*/ 358355 w 7467600"/>
              <a:gd name="connsiteY718" fmla="*/ 2620471 h 6858000"/>
              <a:gd name="connsiteX719" fmla="*/ 510577 w 7467600"/>
              <a:gd name="connsiteY719" fmla="*/ 2501244 h 6858000"/>
              <a:gd name="connsiteX720" fmla="*/ 211967 w 7467600"/>
              <a:gd name="connsiteY720" fmla="*/ 2479171 h 6858000"/>
              <a:gd name="connsiteX721" fmla="*/ 0 w 7467600"/>
              <a:gd name="connsiteY721" fmla="*/ 2476398 h 6858000"/>
              <a:gd name="connsiteX722" fmla="*/ 0 w 7467600"/>
              <a:gd name="connsiteY722" fmla="*/ 2389189 h 6858000"/>
              <a:gd name="connsiteX723" fmla="*/ 103062 w 7467600"/>
              <a:gd name="connsiteY723" fmla="*/ 2389518 h 6858000"/>
              <a:gd name="connsiteX724" fmla="*/ 510734 w 7467600"/>
              <a:gd name="connsiteY724" fmla="*/ 2416201 h 6858000"/>
              <a:gd name="connsiteX725" fmla="*/ 279257 w 7467600"/>
              <a:gd name="connsiteY725" fmla="*/ 2092102 h 6858000"/>
              <a:gd name="connsiteX726" fmla="*/ 65265 w 7467600"/>
              <a:gd name="connsiteY726" fmla="*/ 2006049 h 6858000"/>
              <a:gd name="connsiteX727" fmla="*/ 0 w 7467600"/>
              <a:gd name="connsiteY727" fmla="*/ 1982532 h 6858000"/>
              <a:gd name="connsiteX728" fmla="*/ 0 w 7467600"/>
              <a:gd name="connsiteY728" fmla="*/ 1912789 h 6858000"/>
              <a:gd name="connsiteX729" fmla="*/ 97460 w 7467600"/>
              <a:gd name="connsiteY729" fmla="*/ 1953725 h 6858000"/>
              <a:gd name="connsiteX730" fmla="*/ 221272 w 7467600"/>
              <a:gd name="connsiteY730" fmla="*/ 1980766 h 6858000"/>
              <a:gd name="connsiteX731" fmla="*/ 116765 w 7467600"/>
              <a:gd name="connsiteY731" fmla="*/ 1911033 h 6858000"/>
              <a:gd name="connsiteX732" fmla="*/ 16405 w 7467600"/>
              <a:gd name="connsiteY732" fmla="*/ 1803412 h 6858000"/>
              <a:gd name="connsiteX733" fmla="*/ 0 w 7467600"/>
              <a:gd name="connsiteY733" fmla="*/ 1784777 h 6858000"/>
              <a:gd name="connsiteX734" fmla="*/ 0 w 7467600"/>
              <a:gd name="connsiteY734" fmla="*/ 1740082 h 6858000"/>
              <a:gd name="connsiteX735" fmla="*/ 39394 w 7467600"/>
              <a:gd name="connsiteY735" fmla="*/ 1784856 h 6858000"/>
              <a:gd name="connsiteX736" fmla="*/ 135813 w 7467600"/>
              <a:gd name="connsiteY736" fmla="*/ 1888838 h 6858000"/>
              <a:gd name="connsiteX737" fmla="*/ 242575 w 7467600"/>
              <a:gd name="connsiteY737" fmla="*/ 1958841 h 6858000"/>
              <a:gd name="connsiteX738" fmla="*/ 82197 w 7467600"/>
              <a:gd name="connsiteY738" fmla="*/ 1754826 h 6858000"/>
              <a:gd name="connsiteX739" fmla="*/ 0 w 7467600"/>
              <a:gd name="connsiteY739" fmla="*/ 1679650 h 6858000"/>
              <a:gd name="connsiteX740" fmla="*/ 0 w 7467600"/>
              <a:gd name="connsiteY740" fmla="*/ 1602463 h 6858000"/>
              <a:gd name="connsiteX741" fmla="*/ 84689 w 7467600"/>
              <a:gd name="connsiteY741" fmla="*/ 1677442 h 6858000"/>
              <a:gd name="connsiteX742" fmla="*/ 298437 w 7467600"/>
              <a:gd name="connsiteY742" fmla="*/ 1968019 h 6858000"/>
              <a:gd name="connsiteX743" fmla="*/ 227269 w 7467600"/>
              <a:gd name="connsiteY743" fmla="*/ 1114064 h 6858000"/>
              <a:gd name="connsiteX744" fmla="*/ 248003 w 7467600"/>
              <a:gd name="connsiteY744" fmla="*/ 1089613 h 6858000"/>
              <a:gd name="connsiteX745" fmla="*/ 427020 w 7467600"/>
              <a:gd name="connsiteY745" fmla="*/ 1619803 h 6858000"/>
              <a:gd name="connsiteX746" fmla="*/ 340345 w 7467600"/>
              <a:gd name="connsiteY746" fmla="*/ 2027739 h 6858000"/>
              <a:gd name="connsiteX747" fmla="*/ 360865 w 7467600"/>
              <a:gd name="connsiteY747" fmla="*/ 2044827 h 6858000"/>
              <a:gd name="connsiteX748" fmla="*/ 560414 w 7467600"/>
              <a:gd name="connsiteY748" fmla="*/ 2421457 h 6858000"/>
              <a:gd name="connsiteX749" fmla="*/ 1359703 w 7467600"/>
              <a:gd name="connsiteY749" fmla="*/ 2578554 h 6858000"/>
              <a:gd name="connsiteX750" fmla="*/ 1359422 w 7467600"/>
              <a:gd name="connsiteY750" fmla="*/ 2577994 h 6858000"/>
              <a:gd name="connsiteX751" fmla="*/ 828701 w 7467600"/>
              <a:gd name="connsiteY751" fmla="*/ 1839520 h 6858000"/>
              <a:gd name="connsiteX752" fmla="*/ 494427 w 7467600"/>
              <a:gd name="connsiteY752" fmla="*/ 1092333 h 6858000"/>
              <a:gd name="connsiteX753" fmla="*/ 506322 w 7467600"/>
              <a:gd name="connsiteY753" fmla="*/ 1020997 h 6858000"/>
              <a:gd name="connsiteX754" fmla="*/ 4570198 w 7467600"/>
              <a:gd name="connsiteY754" fmla="*/ 978081 h 6858000"/>
              <a:gd name="connsiteX755" fmla="*/ 4523691 w 7467600"/>
              <a:gd name="connsiteY755" fmla="*/ 1127776 h 6858000"/>
              <a:gd name="connsiteX756" fmla="*/ 4509875 w 7467600"/>
              <a:gd name="connsiteY756" fmla="*/ 1167552 h 6858000"/>
              <a:gd name="connsiteX757" fmla="*/ 4478168 w 7467600"/>
              <a:gd name="connsiteY757" fmla="*/ 1260735 h 6858000"/>
              <a:gd name="connsiteX758" fmla="*/ 4409309 w 7467600"/>
              <a:gd name="connsiteY758" fmla="*/ 1666996 h 6858000"/>
              <a:gd name="connsiteX759" fmla="*/ 4370031 w 7467600"/>
              <a:gd name="connsiteY759" fmla="*/ 1955666 h 6858000"/>
              <a:gd name="connsiteX760" fmla="*/ 4570198 w 7467600"/>
              <a:gd name="connsiteY760" fmla="*/ 978081 h 6858000"/>
              <a:gd name="connsiteX761" fmla="*/ 4557898 w 7467600"/>
              <a:gd name="connsiteY761" fmla="*/ 900011 h 6858000"/>
              <a:gd name="connsiteX762" fmla="*/ 4344840 w 7467600"/>
              <a:gd name="connsiteY762" fmla="*/ 1922038 h 6858000"/>
              <a:gd name="connsiteX763" fmla="*/ 4378710 w 7467600"/>
              <a:gd name="connsiteY763" fmla="*/ 1665516 h 6858000"/>
              <a:gd name="connsiteX764" fmla="*/ 4448798 w 7467600"/>
              <a:gd name="connsiteY764" fmla="*/ 1253024 h 6858000"/>
              <a:gd name="connsiteX765" fmla="*/ 4480315 w 7467600"/>
              <a:gd name="connsiteY765" fmla="*/ 1158454 h 6858000"/>
              <a:gd name="connsiteX766" fmla="*/ 4494133 w 7467600"/>
              <a:gd name="connsiteY766" fmla="*/ 1118676 h 6858000"/>
              <a:gd name="connsiteX767" fmla="*/ 4557898 w 7467600"/>
              <a:gd name="connsiteY767" fmla="*/ 900011 h 6858000"/>
              <a:gd name="connsiteX768" fmla="*/ 5870151 w 7467600"/>
              <a:gd name="connsiteY768" fmla="*/ 898890 h 6858000"/>
              <a:gd name="connsiteX769" fmla="*/ 5861335 w 7467600"/>
              <a:gd name="connsiteY769" fmla="*/ 899177 h 6858000"/>
              <a:gd name="connsiteX770" fmla="*/ 5843702 w 7467600"/>
              <a:gd name="connsiteY770" fmla="*/ 899748 h 6858000"/>
              <a:gd name="connsiteX771" fmla="*/ 5651107 w 7467600"/>
              <a:gd name="connsiteY771" fmla="*/ 920306 h 6858000"/>
              <a:gd name="connsiteX772" fmla="*/ 5459407 w 7467600"/>
              <a:gd name="connsiteY772" fmla="*/ 940975 h 6858000"/>
              <a:gd name="connsiteX773" fmla="*/ 5374846 w 7467600"/>
              <a:gd name="connsiteY773" fmla="*/ 941988 h 6858000"/>
              <a:gd name="connsiteX774" fmla="*/ 5256105 w 7467600"/>
              <a:gd name="connsiteY774" fmla="*/ 945632 h 6858000"/>
              <a:gd name="connsiteX775" fmla="*/ 5107071 w 7467600"/>
              <a:gd name="connsiteY775" fmla="*/ 969720 h 6858000"/>
              <a:gd name="connsiteX776" fmla="*/ 4998681 w 7467600"/>
              <a:gd name="connsiteY776" fmla="*/ 988771 h 6858000"/>
              <a:gd name="connsiteX777" fmla="*/ 5870151 w 7467600"/>
              <a:gd name="connsiteY777" fmla="*/ 898890 h 6858000"/>
              <a:gd name="connsiteX778" fmla="*/ 5504425 w 7467600"/>
              <a:gd name="connsiteY778" fmla="*/ 848067 h 6858000"/>
              <a:gd name="connsiteX779" fmla="*/ 4968849 w 7467600"/>
              <a:gd name="connsiteY779" fmla="*/ 962318 h 6858000"/>
              <a:gd name="connsiteX780" fmla="*/ 5104039 w 7467600"/>
              <a:gd name="connsiteY780" fmla="*/ 940634 h 6858000"/>
              <a:gd name="connsiteX781" fmla="*/ 5256311 w 7467600"/>
              <a:gd name="connsiteY781" fmla="*/ 916490 h 6858000"/>
              <a:gd name="connsiteX782" fmla="*/ 5377381 w 7467600"/>
              <a:gd name="connsiteY782" fmla="*/ 912671 h 6858000"/>
              <a:gd name="connsiteX783" fmla="*/ 5460148 w 7467600"/>
              <a:gd name="connsiteY783" fmla="*/ 911442 h 6858000"/>
              <a:gd name="connsiteX784" fmla="*/ 5648971 w 7467600"/>
              <a:gd name="connsiteY784" fmla="*/ 891331 h 6858000"/>
              <a:gd name="connsiteX785" fmla="*/ 5844807 w 7467600"/>
              <a:gd name="connsiteY785" fmla="*/ 870718 h 6858000"/>
              <a:gd name="connsiteX786" fmla="*/ 5862975 w 7467600"/>
              <a:gd name="connsiteY786" fmla="*/ 869756 h 6858000"/>
              <a:gd name="connsiteX787" fmla="*/ 5920887 w 7467600"/>
              <a:gd name="connsiteY787" fmla="*/ 865929 h 6858000"/>
              <a:gd name="connsiteX788" fmla="*/ 5504425 w 7467600"/>
              <a:gd name="connsiteY788" fmla="*/ 848067 h 6858000"/>
              <a:gd name="connsiteX789" fmla="*/ 3607114 w 7467600"/>
              <a:gd name="connsiteY789" fmla="*/ 467441 h 6858000"/>
              <a:gd name="connsiteX790" fmla="*/ 3296242 w 7467600"/>
              <a:gd name="connsiteY790" fmla="*/ 807991 h 6858000"/>
              <a:gd name="connsiteX791" fmla="*/ 3174674 w 7467600"/>
              <a:gd name="connsiteY791" fmla="*/ 919759 h 6858000"/>
              <a:gd name="connsiteX792" fmla="*/ 3042978 w 7467600"/>
              <a:gd name="connsiteY792" fmla="*/ 1054894 h 6858000"/>
              <a:gd name="connsiteX793" fmla="*/ 2968914 w 7467600"/>
              <a:gd name="connsiteY793" fmla="*/ 1133756 h 6858000"/>
              <a:gd name="connsiteX794" fmla="*/ 3103823 w 7467600"/>
              <a:gd name="connsiteY794" fmla="*/ 1026814 h 6858000"/>
              <a:gd name="connsiteX795" fmla="*/ 3607114 w 7467600"/>
              <a:gd name="connsiteY795" fmla="*/ 467441 h 6858000"/>
              <a:gd name="connsiteX796" fmla="*/ 3744487 w 7467600"/>
              <a:gd name="connsiteY796" fmla="*/ 383136 h 6858000"/>
              <a:gd name="connsiteX797" fmla="*/ 3970213 w 7467600"/>
              <a:gd name="connsiteY797" fmla="*/ 995559 h 6858000"/>
              <a:gd name="connsiteX798" fmla="*/ 3744487 w 7467600"/>
              <a:gd name="connsiteY798" fmla="*/ 383136 h 6858000"/>
              <a:gd name="connsiteX799" fmla="*/ 3624562 w 7467600"/>
              <a:gd name="connsiteY799" fmla="*/ 367041 h 6858000"/>
              <a:gd name="connsiteX800" fmla="*/ 3489712 w 7467600"/>
              <a:gd name="connsiteY800" fmla="*/ 485386 h 6858000"/>
              <a:gd name="connsiteX801" fmla="*/ 3182994 w 7467600"/>
              <a:gd name="connsiteY801" fmla="*/ 828265 h 6858000"/>
              <a:gd name="connsiteX802" fmla="*/ 2892114 w 7467600"/>
              <a:gd name="connsiteY802" fmla="*/ 1172635 h 6858000"/>
              <a:gd name="connsiteX803" fmla="*/ 3021459 w 7467600"/>
              <a:gd name="connsiteY803" fmla="*/ 1035385 h 6858000"/>
              <a:gd name="connsiteX804" fmla="*/ 3153873 w 7467600"/>
              <a:gd name="connsiteY804" fmla="*/ 898971 h 6858000"/>
              <a:gd name="connsiteX805" fmla="*/ 3276511 w 7467600"/>
              <a:gd name="connsiteY805" fmla="*/ 786423 h 6858000"/>
              <a:gd name="connsiteX806" fmla="*/ 3584154 w 7467600"/>
              <a:gd name="connsiteY806" fmla="*/ 448218 h 6858000"/>
              <a:gd name="connsiteX807" fmla="*/ 3624562 w 7467600"/>
              <a:gd name="connsiteY807" fmla="*/ 367041 h 6858000"/>
              <a:gd name="connsiteX808" fmla="*/ 3766672 w 7467600"/>
              <a:gd name="connsiteY808" fmla="*/ 359429 h 6858000"/>
              <a:gd name="connsiteX809" fmla="*/ 3996338 w 7467600"/>
              <a:gd name="connsiteY809" fmla="*/ 968237 h 6858000"/>
              <a:gd name="connsiteX810" fmla="*/ 3766672 w 7467600"/>
              <a:gd name="connsiteY810" fmla="*/ 359429 h 6858000"/>
              <a:gd name="connsiteX811" fmla="*/ 5805386 w 7467600"/>
              <a:gd name="connsiteY811" fmla="*/ 239240 h 6858000"/>
              <a:gd name="connsiteX812" fmla="*/ 5736947 w 7467600"/>
              <a:gd name="connsiteY812" fmla="*/ 261367 h 6858000"/>
              <a:gd name="connsiteX813" fmla="*/ 5427012 w 7467600"/>
              <a:gd name="connsiteY813" fmla="*/ 311272 h 6858000"/>
              <a:gd name="connsiteX814" fmla="*/ 5147818 w 7467600"/>
              <a:gd name="connsiteY814" fmla="*/ 322112 h 6858000"/>
              <a:gd name="connsiteX815" fmla="*/ 5060854 w 7467600"/>
              <a:gd name="connsiteY815" fmla="*/ 311882 h 6858000"/>
              <a:gd name="connsiteX816" fmla="*/ 4945989 w 7467600"/>
              <a:gd name="connsiteY816" fmla="*/ 300516 h 6858000"/>
              <a:gd name="connsiteX817" fmla="*/ 5410479 w 7467600"/>
              <a:gd name="connsiteY817" fmla="*/ 348434 h 6858000"/>
              <a:gd name="connsiteX818" fmla="*/ 5805386 w 7467600"/>
              <a:gd name="connsiteY818" fmla="*/ 239240 h 6858000"/>
              <a:gd name="connsiteX819" fmla="*/ 5905192 w 7467600"/>
              <a:gd name="connsiteY819" fmla="*/ 163079 h 6858000"/>
              <a:gd name="connsiteX820" fmla="*/ 5865655 w 7467600"/>
              <a:gd name="connsiteY820" fmla="*/ 171901 h 6858000"/>
              <a:gd name="connsiteX821" fmla="*/ 5259740 w 7467600"/>
              <a:gd name="connsiteY821" fmla="*/ 257013 h 6858000"/>
              <a:gd name="connsiteX822" fmla="*/ 5208466 w 7467600"/>
              <a:gd name="connsiteY822" fmla="*/ 257550 h 6858000"/>
              <a:gd name="connsiteX823" fmla="*/ 4980204 w 7467600"/>
              <a:gd name="connsiteY823" fmla="*/ 271903 h 6858000"/>
              <a:gd name="connsiteX824" fmla="*/ 5068068 w 7467600"/>
              <a:gd name="connsiteY824" fmla="*/ 282244 h 6858000"/>
              <a:gd name="connsiteX825" fmla="*/ 5153231 w 7467600"/>
              <a:gd name="connsiteY825" fmla="*/ 292240 h 6858000"/>
              <a:gd name="connsiteX826" fmla="*/ 5426491 w 7467600"/>
              <a:gd name="connsiteY826" fmla="*/ 281128 h 6858000"/>
              <a:gd name="connsiteX827" fmla="*/ 5731212 w 7467600"/>
              <a:gd name="connsiteY827" fmla="*/ 231951 h 6858000"/>
              <a:gd name="connsiteX828" fmla="*/ 5905192 w 7467600"/>
              <a:gd name="connsiteY828" fmla="*/ 163079 h 6858000"/>
              <a:gd name="connsiteX829" fmla="*/ 5944437 w 7467600"/>
              <a:gd name="connsiteY829" fmla="*/ 113829 h 6858000"/>
              <a:gd name="connsiteX830" fmla="*/ 5825032 w 7467600"/>
              <a:gd name="connsiteY830" fmla="*/ 146405 h 6858000"/>
              <a:gd name="connsiteX831" fmla="*/ 4955599 w 7467600"/>
              <a:gd name="connsiteY831" fmla="*/ 247008 h 6858000"/>
              <a:gd name="connsiteX832" fmla="*/ 5210104 w 7467600"/>
              <a:gd name="connsiteY832" fmla="*/ 228123 h 6858000"/>
              <a:gd name="connsiteX833" fmla="*/ 5261015 w 7467600"/>
              <a:gd name="connsiteY833" fmla="*/ 227087 h 6858000"/>
              <a:gd name="connsiteX834" fmla="*/ 5861181 w 7467600"/>
              <a:gd name="connsiteY834" fmla="*/ 143093 h 6858000"/>
              <a:gd name="connsiteX835" fmla="*/ 5961252 w 7467600"/>
              <a:gd name="connsiteY835" fmla="*/ 114820 h 6858000"/>
              <a:gd name="connsiteX836" fmla="*/ 5944437 w 7467600"/>
              <a:gd name="connsiteY836" fmla="*/ 113829 h 6858000"/>
              <a:gd name="connsiteX837" fmla="*/ 3882765 w 7467600"/>
              <a:gd name="connsiteY837" fmla="*/ 0 h 6858000"/>
              <a:gd name="connsiteX838" fmla="*/ 3995099 w 7467600"/>
              <a:gd name="connsiteY838" fmla="*/ 0 h 6858000"/>
              <a:gd name="connsiteX839" fmla="*/ 4163818 w 7467600"/>
              <a:gd name="connsiteY839" fmla="*/ 234104 h 6858000"/>
              <a:gd name="connsiteX840" fmla="*/ 4172099 w 7467600"/>
              <a:gd name="connsiteY840" fmla="*/ 234207 h 6858000"/>
              <a:gd name="connsiteX841" fmla="*/ 4784282 w 7467600"/>
              <a:gd name="connsiteY841" fmla="*/ 276561 h 6858000"/>
              <a:gd name="connsiteX842" fmla="*/ 4801687 w 7467600"/>
              <a:gd name="connsiteY842" fmla="*/ 267764 h 6858000"/>
              <a:gd name="connsiteX843" fmla="*/ 6082788 w 7467600"/>
              <a:gd name="connsiteY843" fmla="*/ 64119 h 6858000"/>
              <a:gd name="connsiteX844" fmla="*/ 6099442 w 7467600"/>
              <a:gd name="connsiteY844" fmla="*/ 82568 h 6858000"/>
              <a:gd name="connsiteX845" fmla="*/ 4804137 w 7467600"/>
              <a:gd name="connsiteY845" fmla="*/ 320931 h 6858000"/>
              <a:gd name="connsiteX846" fmla="*/ 4227047 w 7467600"/>
              <a:gd name="connsiteY846" fmla="*/ 313415 h 6858000"/>
              <a:gd name="connsiteX847" fmla="*/ 4346041 w 7467600"/>
              <a:gd name="connsiteY847" fmla="*/ 456086 h 6858000"/>
              <a:gd name="connsiteX848" fmla="*/ 4870967 w 7467600"/>
              <a:gd name="connsiteY848" fmla="*/ 963061 h 6858000"/>
              <a:gd name="connsiteX849" fmla="*/ 4889647 w 7467600"/>
              <a:gd name="connsiteY849" fmla="*/ 957147 h 6858000"/>
              <a:gd name="connsiteX850" fmla="*/ 5422504 w 7467600"/>
              <a:gd name="connsiteY850" fmla="*/ 805191 h 6858000"/>
              <a:gd name="connsiteX851" fmla="*/ 6087656 w 7467600"/>
              <a:gd name="connsiteY851" fmla="*/ 826703 h 6858000"/>
              <a:gd name="connsiteX852" fmla="*/ 6058717 w 7467600"/>
              <a:gd name="connsiteY852" fmla="*/ 865992 h 6858000"/>
              <a:gd name="connsiteX853" fmla="*/ 4974153 w 7467600"/>
              <a:gd name="connsiteY853" fmla="*/ 1045456 h 6858000"/>
              <a:gd name="connsiteX854" fmla="*/ 5627835 w 7467600"/>
              <a:gd name="connsiteY854" fmla="*/ 1472077 h 6858000"/>
              <a:gd name="connsiteX855" fmla="*/ 5629817 w 7467600"/>
              <a:gd name="connsiteY855" fmla="*/ 1471412 h 6858000"/>
              <a:gd name="connsiteX856" fmla="*/ 5634124 w 7467600"/>
              <a:gd name="connsiteY856" fmla="*/ 1470572 h 6858000"/>
              <a:gd name="connsiteX857" fmla="*/ 5755832 w 7467600"/>
              <a:gd name="connsiteY857" fmla="*/ 1383886 h 6858000"/>
              <a:gd name="connsiteX858" fmla="*/ 6014186 w 7467600"/>
              <a:gd name="connsiteY858" fmla="*/ 1279799 h 6858000"/>
              <a:gd name="connsiteX859" fmla="*/ 6901619 w 7467600"/>
              <a:gd name="connsiteY859" fmla="*/ 1047874 h 6858000"/>
              <a:gd name="connsiteX860" fmla="*/ 6931566 w 7467600"/>
              <a:gd name="connsiteY860" fmla="*/ 1062034 h 6858000"/>
              <a:gd name="connsiteX861" fmla="*/ 5790982 w 7467600"/>
              <a:gd name="connsiteY861" fmla="*/ 1561380 h 6858000"/>
              <a:gd name="connsiteX862" fmla="*/ 6188971 w 7467600"/>
              <a:gd name="connsiteY862" fmla="*/ 1755168 h 6858000"/>
              <a:gd name="connsiteX863" fmla="*/ 6202446 w 7467600"/>
              <a:gd name="connsiteY863" fmla="*/ 1752268 h 6858000"/>
              <a:gd name="connsiteX864" fmla="*/ 7179560 w 7467600"/>
              <a:gd name="connsiteY864" fmla="*/ 1467551 h 6858000"/>
              <a:gd name="connsiteX865" fmla="*/ 7158730 w 7467600"/>
              <a:gd name="connsiteY865" fmla="*/ 1507835 h 6858000"/>
              <a:gd name="connsiteX866" fmla="*/ 6326959 w 7467600"/>
              <a:gd name="connsiteY866" fmla="*/ 1817686 h 6858000"/>
              <a:gd name="connsiteX867" fmla="*/ 6537433 w 7467600"/>
              <a:gd name="connsiteY867" fmla="*/ 1907790 h 6858000"/>
              <a:gd name="connsiteX868" fmla="*/ 6550221 w 7467600"/>
              <a:gd name="connsiteY868" fmla="*/ 1910729 h 6858000"/>
              <a:gd name="connsiteX869" fmla="*/ 6964438 w 7467600"/>
              <a:gd name="connsiteY869" fmla="*/ 2209505 h 6858000"/>
              <a:gd name="connsiteX870" fmla="*/ 7367862 w 7467600"/>
              <a:gd name="connsiteY870" fmla="*/ 2806833 h 6858000"/>
              <a:gd name="connsiteX871" fmla="*/ 7364329 w 7467600"/>
              <a:gd name="connsiteY871" fmla="*/ 2826907 h 6858000"/>
              <a:gd name="connsiteX872" fmla="*/ 7290545 w 7467600"/>
              <a:gd name="connsiteY872" fmla="*/ 2850663 h 6858000"/>
              <a:gd name="connsiteX873" fmla="*/ 6472036 w 7467600"/>
              <a:gd name="connsiteY873" fmla="*/ 1959003 h 6858000"/>
              <a:gd name="connsiteX874" fmla="*/ 5792897 w 7467600"/>
              <a:gd name="connsiteY874" fmla="*/ 1647747 h 6858000"/>
              <a:gd name="connsiteX875" fmla="*/ 5842751 w 7467600"/>
              <a:gd name="connsiteY875" fmla="*/ 1816112 h 6858000"/>
              <a:gd name="connsiteX876" fmla="*/ 5847424 w 7467600"/>
              <a:gd name="connsiteY876" fmla="*/ 1815776 h 6858000"/>
              <a:gd name="connsiteX877" fmla="*/ 6399821 w 7467600"/>
              <a:gd name="connsiteY877" fmla="*/ 2344799 h 6858000"/>
              <a:gd name="connsiteX878" fmla="*/ 6323232 w 7467600"/>
              <a:gd name="connsiteY878" fmla="*/ 2389634 h 6858000"/>
              <a:gd name="connsiteX879" fmla="*/ 5942958 w 7467600"/>
              <a:gd name="connsiteY879" fmla="*/ 2077708 h 6858000"/>
              <a:gd name="connsiteX880" fmla="*/ 5921559 w 7467600"/>
              <a:gd name="connsiteY880" fmla="*/ 2378596 h 6858000"/>
              <a:gd name="connsiteX881" fmla="*/ 5817651 w 7467600"/>
              <a:gd name="connsiteY881" fmla="*/ 3023919 h 6858000"/>
              <a:gd name="connsiteX882" fmla="*/ 5729634 w 7467600"/>
              <a:gd name="connsiteY882" fmla="*/ 3051849 h 6858000"/>
              <a:gd name="connsiteX883" fmla="*/ 5611018 w 7467600"/>
              <a:gd name="connsiteY883" fmla="*/ 2316769 h 6858000"/>
              <a:gd name="connsiteX884" fmla="*/ 5687608 w 7467600"/>
              <a:gd name="connsiteY884" fmla="*/ 2039972 h 6858000"/>
              <a:gd name="connsiteX885" fmla="*/ 5657554 w 7467600"/>
              <a:gd name="connsiteY885" fmla="*/ 1576445 h 6858000"/>
              <a:gd name="connsiteX886" fmla="*/ 5150475 w 7467600"/>
              <a:gd name="connsiteY886" fmla="*/ 1274012 h 6858000"/>
              <a:gd name="connsiteX887" fmla="*/ 5349142 w 7467600"/>
              <a:gd name="connsiteY887" fmla="*/ 2204405 h 6858000"/>
              <a:gd name="connsiteX888" fmla="*/ 5262214 w 7467600"/>
              <a:gd name="connsiteY888" fmla="*/ 2233836 h 6858000"/>
              <a:gd name="connsiteX889" fmla="*/ 4981539 w 7467600"/>
              <a:gd name="connsiteY889" fmla="*/ 1542201 h 6858000"/>
              <a:gd name="connsiteX890" fmla="*/ 4958461 w 7467600"/>
              <a:gd name="connsiteY890" fmla="*/ 1136957 h 6858000"/>
              <a:gd name="connsiteX891" fmla="*/ 4655015 w 7467600"/>
              <a:gd name="connsiteY891" fmla="*/ 891426 h 6858000"/>
              <a:gd name="connsiteX892" fmla="*/ 4348002 w 7467600"/>
              <a:gd name="connsiteY892" fmla="*/ 2205895 h 6858000"/>
              <a:gd name="connsiteX893" fmla="*/ 4262250 w 7467600"/>
              <a:gd name="connsiteY893" fmla="*/ 2219972 h 6858000"/>
              <a:gd name="connsiteX894" fmla="*/ 4550611 w 7467600"/>
              <a:gd name="connsiteY894" fmla="*/ 817540 h 6858000"/>
              <a:gd name="connsiteX895" fmla="*/ 4564418 w 7467600"/>
              <a:gd name="connsiteY895" fmla="*/ 808293 h 6858000"/>
              <a:gd name="connsiteX896" fmla="*/ 4266388 w 7467600"/>
              <a:gd name="connsiteY896" fmla="*/ 500083 h 6858000"/>
              <a:gd name="connsiteX897" fmla="*/ 4032842 w 7467600"/>
              <a:gd name="connsiteY897" fmla="*/ 211809 h 6858000"/>
              <a:gd name="connsiteX898" fmla="*/ 3882765 w 7467600"/>
              <a:gd name="connsiteY898" fmla="*/ 0 h 6858000"/>
              <a:gd name="connsiteX899" fmla="*/ 3721337 w 7467600"/>
              <a:gd name="connsiteY899" fmla="*/ 0 h 6858000"/>
              <a:gd name="connsiteX900" fmla="*/ 3797544 w 7467600"/>
              <a:gd name="connsiteY900" fmla="*/ 0 h 6858000"/>
              <a:gd name="connsiteX901" fmla="*/ 3775734 w 7467600"/>
              <a:gd name="connsiteY901" fmla="*/ 95131 h 6858000"/>
              <a:gd name="connsiteX902" fmla="*/ 3724807 w 7467600"/>
              <a:gd name="connsiteY902" fmla="*/ 272257 h 6858000"/>
              <a:gd name="connsiteX903" fmla="*/ 3726844 w 7467600"/>
              <a:gd name="connsiteY903" fmla="*/ 282988 h 6858000"/>
              <a:gd name="connsiteX904" fmla="*/ 3742664 w 7467600"/>
              <a:gd name="connsiteY904" fmla="*/ 279918 h 6858000"/>
              <a:gd name="connsiteX905" fmla="*/ 4103910 w 7467600"/>
              <a:gd name="connsiteY905" fmla="*/ 1161917 h 6858000"/>
              <a:gd name="connsiteX906" fmla="*/ 4020269 w 7467600"/>
              <a:gd name="connsiteY906" fmla="*/ 1200406 h 6858000"/>
              <a:gd name="connsiteX907" fmla="*/ 3674882 w 7467600"/>
              <a:gd name="connsiteY907" fmla="*/ 488524 h 6858000"/>
              <a:gd name="connsiteX908" fmla="*/ 3132682 w 7467600"/>
              <a:gd name="connsiteY908" fmla="*/ 1072284 h 6858000"/>
              <a:gd name="connsiteX909" fmla="*/ 2716346 w 7467600"/>
              <a:gd name="connsiteY909" fmla="*/ 1276376 h 6858000"/>
              <a:gd name="connsiteX910" fmla="*/ 2716772 w 7467600"/>
              <a:gd name="connsiteY910" fmla="*/ 1255462 h 6858000"/>
              <a:gd name="connsiteX911" fmla="*/ 3471096 w 7467600"/>
              <a:gd name="connsiteY911" fmla="*/ 437072 h 6858000"/>
              <a:gd name="connsiteX912" fmla="*/ 3639057 w 7467600"/>
              <a:gd name="connsiteY912" fmla="*/ 286334 h 6858000"/>
              <a:gd name="connsiteX913" fmla="*/ 3640309 w 7467600"/>
              <a:gd name="connsiteY913" fmla="*/ 284664 h 6858000"/>
              <a:gd name="connsiteX914" fmla="*/ 3646022 w 7467600"/>
              <a:gd name="connsiteY914" fmla="*/ 276711 h 6858000"/>
              <a:gd name="connsiteX915" fmla="*/ 3707943 w 7467600"/>
              <a:gd name="connsiteY915" fmla="*/ 65958 h 6858000"/>
              <a:gd name="connsiteX916" fmla="*/ 3721337 w 7467600"/>
              <a:gd name="connsiteY916" fmla="*/ 0 h 6858000"/>
              <a:gd name="connsiteX917" fmla="*/ 2867960 w 7467600"/>
              <a:gd name="connsiteY917" fmla="*/ 0 h 6858000"/>
              <a:gd name="connsiteX918" fmla="*/ 2926351 w 7467600"/>
              <a:gd name="connsiteY918" fmla="*/ 0 h 6858000"/>
              <a:gd name="connsiteX919" fmla="*/ 2902823 w 7467600"/>
              <a:gd name="connsiteY919" fmla="*/ 262929 h 6858000"/>
              <a:gd name="connsiteX920" fmla="*/ 2940663 w 7467600"/>
              <a:gd name="connsiteY920" fmla="*/ 140884 h 6858000"/>
              <a:gd name="connsiteX921" fmla="*/ 2947039 w 7467600"/>
              <a:gd name="connsiteY921" fmla="*/ 122524 h 6858000"/>
              <a:gd name="connsiteX922" fmla="*/ 2984316 w 7467600"/>
              <a:gd name="connsiteY922" fmla="*/ 0 h 6858000"/>
              <a:gd name="connsiteX923" fmla="*/ 3016114 w 7467600"/>
              <a:gd name="connsiteY923" fmla="*/ 0 h 6858000"/>
              <a:gd name="connsiteX924" fmla="*/ 2979949 w 7467600"/>
              <a:gd name="connsiteY924" fmla="*/ 119274 h 6858000"/>
              <a:gd name="connsiteX925" fmla="*/ 3023879 w 7467600"/>
              <a:gd name="connsiteY925" fmla="*/ 0 h 6858000"/>
              <a:gd name="connsiteX926" fmla="*/ 3105400 w 7467600"/>
              <a:gd name="connsiteY926" fmla="*/ 0 h 6858000"/>
              <a:gd name="connsiteX927" fmla="*/ 3094669 w 7467600"/>
              <a:gd name="connsiteY927" fmla="*/ 30308 h 6858000"/>
              <a:gd name="connsiteX928" fmla="*/ 2901945 w 7467600"/>
              <a:gd name="connsiteY928" fmla="*/ 466538 h 6858000"/>
              <a:gd name="connsiteX929" fmla="*/ 2815209 w 7467600"/>
              <a:gd name="connsiteY929" fmla="*/ 497361 h 6858000"/>
              <a:gd name="connsiteX930" fmla="*/ 2844845 w 7467600"/>
              <a:gd name="connsiteY930" fmla="*/ 127638 h 6858000"/>
              <a:gd name="connsiteX931" fmla="*/ 2867960 w 7467600"/>
              <a:gd name="connsiteY931" fmla="*/ 0 h 6858000"/>
              <a:gd name="connsiteX932" fmla="*/ 1057230 w 7467600"/>
              <a:gd name="connsiteY932" fmla="*/ 0 h 6858000"/>
              <a:gd name="connsiteX933" fmla="*/ 1111003 w 7467600"/>
              <a:gd name="connsiteY933" fmla="*/ 0 h 6858000"/>
              <a:gd name="connsiteX934" fmla="*/ 1125553 w 7467600"/>
              <a:gd name="connsiteY934" fmla="*/ 52588 h 6858000"/>
              <a:gd name="connsiteX935" fmla="*/ 1304276 w 7467600"/>
              <a:gd name="connsiteY935" fmla="*/ 476275 h 6858000"/>
              <a:gd name="connsiteX936" fmla="*/ 1492066 w 7467600"/>
              <a:gd name="connsiteY936" fmla="*/ 886333 h 6858000"/>
              <a:gd name="connsiteX937" fmla="*/ 1423698 w 7467600"/>
              <a:gd name="connsiteY937" fmla="*/ 710817 h 6858000"/>
              <a:gd name="connsiteX938" fmla="*/ 1357609 w 7467600"/>
              <a:gd name="connsiteY938" fmla="*/ 532892 h 6858000"/>
              <a:gd name="connsiteX939" fmla="*/ 1309550 w 7467600"/>
              <a:gd name="connsiteY939" fmla="*/ 374031 h 6858000"/>
              <a:gd name="connsiteX940" fmla="*/ 1193673 w 7467600"/>
              <a:gd name="connsiteY940" fmla="*/ 49533 h 6858000"/>
              <a:gd name="connsiteX941" fmla="*/ 1164391 w 7467600"/>
              <a:gd name="connsiteY941" fmla="*/ 0 h 6858000"/>
              <a:gd name="connsiteX942" fmla="*/ 1200666 w 7467600"/>
              <a:gd name="connsiteY942" fmla="*/ 0 h 6858000"/>
              <a:gd name="connsiteX943" fmla="*/ 1223408 w 7467600"/>
              <a:gd name="connsiteY943" fmla="*/ 38996 h 6858000"/>
              <a:gd name="connsiteX944" fmla="*/ 1339635 w 7467600"/>
              <a:gd name="connsiteY944" fmla="*/ 365517 h 6858000"/>
              <a:gd name="connsiteX945" fmla="*/ 1387469 w 7467600"/>
              <a:gd name="connsiteY945" fmla="*/ 523079 h 6858000"/>
              <a:gd name="connsiteX946" fmla="*/ 1452685 w 7467600"/>
              <a:gd name="connsiteY946" fmla="*/ 699806 h 6858000"/>
              <a:gd name="connsiteX947" fmla="*/ 1492092 w 7467600"/>
              <a:gd name="connsiteY947" fmla="*/ 800424 h 6858000"/>
              <a:gd name="connsiteX948" fmla="*/ 1455302 w 7467600"/>
              <a:gd name="connsiteY948" fmla="*/ 632913 h 6858000"/>
              <a:gd name="connsiteX949" fmla="*/ 1222336 w 7467600"/>
              <a:gd name="connsiteY949" fmla="*/ 9480 h 6858000"/>
              <a:gd name="connsiteX950" fmla="*/ 1214634 w 7467600"/>
              <a:gd name="connsiteY950" fmla="*/ 0 h 6858000"/>
              <a:gd name="connsiteX951" fmla="*/ 1289827 w 7467600"/>
              <a:gd name="connsiteY951" fmla="*/ 0 h 6858000"/>
              <a:gd name="connsiteX952" fmla="*/ 1321076 w 7467600"/>
              <a:gd name="connsiteY952" fmla="*/ 59722 h 6858000"/>
              <a:gd name="connsiteX953" fmla="*/ 1512579 w 7467600"/>
              <a:gd name="connsiteY953" fmla="*/ 626441 h 6858000"/>
              <a:gd name="connsiteX954" fmla="*/ 1506076 w 7467600"/>
              <a:gd name="connsiteY954" fmla="*/ 1089289 h 6858000"/>
              <a:gd name="connsiteX955" fmla="*/ 1486346 w 7467600"/>
              <a:gd name="connsiteY955" fmla="*/ 1079919 h 6858000"/>
              <a:gd name="connsiteX956" fmla="*/ 1070511 w 7467600"/>
              <a:gd name="connsiteY956" fmla="*/ 48609 h 6858000"/>
              <a:gd name="connsiteX957" fmla="*/ 1057230 w 7467600"/>
              <a:gd name="connsiteY957" fmla="*/ 0 h 6858000"/>
              <a:gd name="connsiteX958" fmla="*/ 43151 w 7467600"/>
              <a:gd name="connsiteY958" fmla="*/ 0 h 6858000"/>
              <a:gd name="connsiteX959" fmla="*/ 95283 w 7467600"/>
              <a:gd name="connsiteY959" fmla="*/ 0 h 6858000"/>
              <a:gd name="connsiteX960" fmla="*/ 300708 w 7467600"/>
              <a:gd name="connsiteY960" fmla="*/ 154571 h 6858000"/>
              <a:gd name="connsiteX961" fmla="*/ 530414 w 7467600"/>
              <a:gd name="connsiteY961" fmla="*/ 354673 h 6858000"/>
              <a:gd name="connsiteX962" fmla="*/ 333785 w 7467600"/>
              <a:gd name="connsiteY962" fmla="*/ 161564 h 6858000"/>
              <a:gd name="connsiteX963" fmla="*/ 147005 w 7467600"/>
              <a:gd name="connsiteY963" fmla="*/ 0 h 6858000"/>
              <a:gd name="connsiteX964" fmla="*/ 272509 w 7467600"/>
              <a:gd name="connsiteY964" fmla="*/ 0 h 6858000"/>
              <a:gd name="connsiteX965" fmla="*/ 326276 w 7467600"/>
              <a:gd name="connsiteY965" fmla="*/ 45847 h 6858000"/>
              <a:gd name="connsiteX966" fmla="*/ 823759 w 7467600"/>
              <a:gd name="connsiteY966" fmla="*/ 574145 h 6858000"/>
              <a:gd name="connsiteX967" fmla="*/ 811254 w 7467600"/>
              <a:gd name="connsiteY967" fmla="*/ 665546 h 6858000"/>
              <a:gd name="connsiteX968" fmla="*/ 154042 w 7467600"/>
              <a:gd name="connsiteY968" fmla="*/ 261522 h 6858000"/>
              <a:gd name="connsiteX969" fmla="*/ 13550 w 7467600"/>
              <a:gd name="connsiteY969" fmla="*/ 158423 h 6858000"/>
              <a:gd name="connsiteX970" fmla="*/ 0 w 7467600"/>
              <a:gd name="connsiteY970" fmla="*/ 146618 h 6858000"/>
              <a:gd name="connsiteX971" fmla="*/ 0 w 7467600"/>
              <a:gd name="connsiteY971" fmla="*/ 59161 h 6858000"/>
              <a:gd name="connsiteX972" fmla="*/ 45427 w 7467600"/>
              <a:gd name="connsiteY972" fmla="*/ 101078 h 6858000"/>
              <a:gd name="connsiteX973" fmla="*/ 630103 w 7467600"/>
              <a:gd name="connsiteY973" fmla="*/ 485885 h 6858000"/>
              <a:gd name="connsiteX974" fmla="*/ 532040 w 7467600"/>
              <a:gd name="connsiteY974" fmla="*/ 399359 h 6858000"/>
              <a:gd name="connsiteX975" fmla="*/ 517618 w 7467600"/>
              <a:gd name="connsiteY975" fmla="*/ 385726 h 6858000"/>
              <a:gd name="connsiteX976" fmla="*/ 285074 w 7467600"/>
              <a:gd name="connsiteY976" fmla="*/ 182755 h 6858000"/>
              <a:gd name="connsiteX977" fmla="*/ 43151 w 7467600"/>
              <a:gd name="connsiteY97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6012219 h 6858000"/>
              <a:gd name="connsiteX83" fmla="*/ 6946849 w 7467600"/>
              <a:gd name="connsiteY83" fmla="*/ 5523271 h 6858000"/>
              <a:gd name="connsiteX84" fmla="*/ 6946972 w 7467600"/>
              <a:gd name="connsiteY84" fmla="*/ 5526491 h 6858000"/>
              <a:gd name="connsiteX85" fmla="*/ 7105827 w 7467600"/>
              <a:gd name="connsiteY85" fmla="*/ 5718700 h 6858000"/>
              <a:gd name="connsiteX86" fmla="*/ 7356878 w 7467600"/>
              <a:gd name="connsiteY86" fmla="*/ 5981332 h 6858000"/>
              <a:gd name="connsiteX87" fmla="*/ 7467600 w 7467600"/>
              <a:gd name="connsiteY87" fmla="*/ 6117703 h 6858000"/>
              <a:gd name="connsiteX88" fmla="*/ 7467600 w 7467600"/>
              <a:gd name="connsiteY88" fmla="*/ 6163634 h 6858000"/>
              <a:gd name="connsiteX89" fmla="*/ 7403637 w 7467600"/>
              <a:gd name="connsiteY89" fmla="*/ 6083957 h 6858000"/>
              <a:gd name="connsiteX90" fmla="*/ 7254615 w 7467600"/>
              <a:gd name="connsiteY90" fmla="*/ 5911918 h 6858000"/>
              <a:gd name="connsiteX91" fmla="*/ 7312589 w 7467600"/>
              <a:gd name="connsiteY91" fmla="*/ 5982309 h 6858000"/>
              <a:gd name="connsiteX92" fmla="*/ 7448321 w 7467600"/>
              <a:gd name="connsiteY92" fmla="*/ 6190991 h 6858000"/>
              <a:gd name="connsiteX93" fmla="*/ 7467600 w 7467600"/>
              <a:gd name="connsiteY93" fmla="*/ 6221686 h 6858000"/>
              <a:gd name="connsiteX94" fmla="*/ 7467600 w 7467600"/>
              <a:gd name="connsiteY94" fmla="*/ 6334256 h 6858000"/>
              <a:gd name="connsiteX95" fmla="*/ 7454976 w 7467600"/>
              <a:gd name="connsiteY95" fmla="*/ 6318297 h 6858000"/>
              <a:gd name="connsiteX96" fmla="*/ 7042773 w 7467600"/>
              <a:gd name="connsiteY96" fmla="*/ 5734011 h 6858000"/>
              <a:gd name="connsiteX97" fmla="*/ 6844835 w 7467600"/>
              <a:gd name="connsiteY97" fmla="*/ 5424988 h 6858000"/>
              <a:gd name="connsiteX98" fmla="*/ 1456157 w 7467600"/>
              <a:gd name="connsiteY98" fmla="*/ 5371404 h 6858000"/>
              <a:gd name="connsiteX99" fmla="*/ 1244432 w 7467600"/>
              <a:gd name="connsiteY99" fmla="*/ 5385601 h 6858000"/>
              <a:gd name="connsiteX100" fmla="*/ 973990 w 7467600"/>
              <a:gd name="connsiteY100" fmla="*/ 5424940 h 6858000"/>
              <a:gd name="connsiteX101" fmla="*/ 1103809 w 7467600"/>
              <a:gd name="connsiteY101" fmla="*/ 5433720 h 6858000"/>
              <a:gd name="connsiteX102" fmla="*/ 1123454 w 7467600"/>
              <a:gd name="connsiteY102" fmla="*/ 5435727 h 6858000"/>
              <a:gd name="connsiteX103" fmla="*/ 1737017 w 7467600"/>
              <a:gd name="connsiteY103" fmla="*/ 5452183 h 6858000"/>
              <a:gd name="connsiteX104" fmla="*/ 1824397 w 7467600"/>
              <a:gd name="connsiteY104" fmla="*/ 5447757 h 6858000"/>
              <a:gd name="connsiteX105" fmla="*/ 2070059 w 7467600"/>
              <a:gd name="connsiteY105" fmla="*/ 5441660 h 6858000"/>
              <a:gd name="connsiteX106" fmla="*/ 1456157 w 7467600"/>
              <a:gd name="connsiteY106" fmla="*/ 5371404 h 6858000"/>
              <a:gd name="connsiteX107" fmla="*/ 4988186 w 7467600"/>
              <a:gd name="connsiteY107" fmla="*/ 5216467 h 6858000"/>
              <a:gd name="connsiteX108" fmla="*/ 4777334 w 7467600"/>
              <a:gd name="connsiteY108" fmla="*/ 5406072 h 6858000"/>
              <a:gd name="connsiteX109" fmla="*/ 4718341 w 7467600"/>
              <a:gd name="connsiteY109" fmla="*/ 5468043 h 6858000"/>
              <a:gd name="connsiteX110" fmla="*/ 4604655 w 7467600"/>
              <a:gd name="connsiteY110" fmla="*/ 5583434 h 6858000"/>
              <a:gd name="connsiteX111" fmla="*/ 4565074 w 7467600"/>
              <a:gd name="connsiteY111" fmla="*/ 5618550 h 6858000"/>
              <a:gd name="connsiteX112" fmla="*/ 4988186 w 7467600"/>
              <a:gd name="connsiteY112" fmla="*/ 5216467 h 6858000"/>
              <a:gd name="connsiteX113" fmla="*/ 4978032 w 7467600"/>
              <a:gd name="connsiteY113" fmla="*/ 5183809 h 6858000"/>
              <a:gd name="connsiteX114" fmla="*/ 4463413 w 7467600"/>
              <a:gd name="connsiteY114" fmla="*/ 5615162 h 6858000"/>
              <a:gd name="connsiteX115" fmla="*/ 4358134 w 7467600"/>
              <a:gd name="connsiteY115" fmla="*/ 5742791 h 6858000"/>
              <a:gd name="connsiteX116" fmla="*/ 4376219 w 7467600"/>
              <a:gd name="connsiteY116" fmla="*/ 5729027 h 6858000"/>
              <a:gd name="connsiteX117" fmla="*/ 4582340 w 7467600"/>
              <a:gd name="connsiteY117" fmla="*/ 5561037 h 6858000"/>
              <a:gd name="connsiteX118" fmla="*/ 4694684 w 7467600"/>
              <a:gd name="connsiteY118" fmla="*/ 5447098 h 6858000"/>
              <a:gd name="connsiteX119" fmla="*/ 4754123 w 7467600"/>
              <a:gd name="connsiteY119" fmla="*/ 5384643 h 6858000"/>
              <a:gd name="connsiteX120" fmla="*/ 4978032 w 7467600"/>
              <a:gd name="connsiteY120" fmla="*/ 5183809 h 6858000"/>
              <a:gd name="connsiteX121" fmla="*/ 1903353 w 7467600"/>
              <a:gd name="connsiteY121" fmla="*/ 5044827 h 6858000"/>
              <a:gd name="connsiteX122" fmla="*/ 1936931 w 7467600"/>
              <a:gd name="connsiteY122" fmla="*/ 5093954 h 6858000"/>
              <a:gd name="connsiteX123" fmla="*/ 2195868 w 7467600"/>
              <a:gd name="connsiteY123" fmla="*/ 5396574 h 6858000"/>
              <a:gd name="connsiteX124" fmla="*/ 2088852 w 7467600"/>
              <a:gd name="connsiteY124" fmla="*/ 5166123 h 6858000"/>
              <a:gd name="connsiteX125" fmla="*/ 1958241 w 7467600"/>
              <a:gd name="connsiteY125" fmla="*/ 5067955 h 6858000"/>
              <a:gd name="connsiteX126" fmla="*/ 1903353 w 7467600"/>
              <a:gd name="connsiteY126" fmla="*/ 5044827 h 6858000"/>
              <a:gd name="connsiteX127" fmla="*/ 1979378 w 7467600"/>
              <a:gd name="connsiteY127" fmla="*/ 4769504 h 6858000"/>
              <a:gd name="connsiteX128" fmla="*/ 2882120 w 7467600"/>
              <a:gd name="connsiteY128" fmla="*/ 5064547 h 6858000"/>
              <a:gd name="connsiteX129" fmla="*/ 2793103 w 7467600"/>
              <a:gd name="connsiteY129" fmla="*/ 5039699 h 6858000"/>
              <a:gd name="connsiteX130" fmla="*/ 2770041 w 7467600"/>
              <a:gd name="connsiteY130" fmla="*/ 5033634 h 6858000"/>
              <a:gd name="connsiteX131" fmla="*/ 1979378 w 7467600"/>
              <a:gd name="connsiteY131" fmla="*/ 4769504 h 6858000"/>
              <a:gd name="connsiteX132" fmla="*/ 1927410 w 7467600"/>
              <a:gd name="connsiteY132" fmla="*/ 4716164 h 6858000"/>
              <a:gd name="connsiteX133" fmla="*/ 1959587 w 7467600"/>
              <a:gd name="connsiteY133" fmla="*/ 4728849 h 6858000"/>
              <a:gd name="connsiteX134" fmla="*/ 2777707 w 7467600"/>
              <a:gd name="connsiteY134" fmla="*/ 5003991 h 6858000"/>
              <a:gd name="connsiteX135" fmla="*/ 2800768 w 7467600"/>
              <a:gd name="connsiteY135" fmla="*/ 5010056 h 6858000"/>
              <a:gd name="connsiteX136" fmla="*/ 2879408 w 7467600"/>
              <a:gd name="connsiteY136" fmla="*/ 5031590 h 6858000"/>
              <a:gd name="connsiteX137" fmla="*/ 2862295 w 7467600"/>
              <a:gd name="connsiteY137" fmla="*/ 5022958 h 6858000"/>
              <a:gd name="connsiteX138" fmla="*/ 2813343 w 7467600"/>
              <a:gd name="connsiteY138" fmla="*/ 4998369 h 6858000"/>
              <a:gd name="connsiteX139" fmla="*/ 2646245 w 7467600"/>
              <a:gd name="connsiteY139" fmla="*/ 4930999 h 6858000"/>
              <a:gd name="connsiteX140" fmla="*/ 1999243 w 7467600"/>
              <a:gd name="connsiteY140" fmla="*/ 4730524 h 6858000"/>
              <a:gd name="connsiteX141" fmla="*/ 1979527 w 7467600"/>
              <a:gd name="connsiteY141" fmla="*/ 4726651 h 6858000"/>
              <a:gd name="connsiteX142" fmla="*/ 1927410 w 7467600"/>
              <a:gd name="connsiteY142" fmla="*/ 4716164 h 6858000"/>
              <a:gd name="connsiteX143" fmla="*/ 1997014 w 7467600"/>
              <a:gd name="connsiteY143" fmla="*/ 4698007 h 6858000"/>
              <a:gd name="connsiteX144" fmla="*/ 2005458 w 7467600"/>
              <a:gd name="connsiteY144" fmla="*/ 4699540 h 6858000"/>
              <a:gd name="connsiteX145" fmla="*/ 2657186 w 7467600"/>
              <a:gd name="connsiteY145" fmla="*/ 4901687 h 6858000"/>
              <a:gd name="connsiteX146" fmla="*/ 2826662 w 7467600"/>
              <a:gd name="connsiteY146" fmla="*/ 4970362 h 6858000"/>
              <a:gd name="connsiteX147" fmla="*/ 2876100 w 7467600"/>
              <a:gd name="connsiteY147" fmla="*/ 4995397 h 6858000"/>
              <a:gd name="connsiteX148" fmla="*/ 3042600 w 7467600"/>
              <a:gd name="connsiteY148" fmla="*/ 5059532 h 6858000"/>
              <a:gd name="connsiteX149" fmla="*/ 1997014 w 7467600"/>
              <a:gd name="connsiteY149" fmla="*/ 4698007 h 6858000"/>
              <a:gd name="connsiteX150" fmla="*/ 2305292 w 7467600"/>
              <a:gd name="connsiteY150" fmla="*/ 4219492 h 6858000"/>
              <a:gd name="connsiteX151" fmla="*/ 3360922 w 7467600"/>
              <a:gd name="connsiteY151" fmla="*/ 4529373 h 6858000"/>
              <a:gd name="connsiteX152" fmla="*/ 3492420 w 7467600"/>
              <a:gd name="connsiteY152" fmla="*/ 4510145 h 6858000"/>
              <a:gd name="connsiteX153" fmla="*/ 3364086 w 7467600"/>
              <a:gd name="connsiteY153" fmla="*/ 4480340 h 6858000"/>
              <a:gd name="connsiteX154" fmla="*/ 3225818 w 7467600"/>
              <a:gd name="connsiteY154" fmla="*/ 4411822 h 6858000"/>
              <a:gd name="connsiteX155" fmla="*/ 3129696 w 7467600"/>
              <a:gd name="connsiteY155" fmla="*/ 4360704 h 6858000"/>
              <a:gd name="connsiteX156" fmla="*/ 2814545 w 7467600"/>
              <a:gd name="connsiteY156" fmla="*/ 4282955 h 6858000"/>
              <a:gd name="connsiteX157" fmla="*/ 2305292 w 7467600"/>
              <a:gd name="connsiteY157" fmla="*/ 4219492 h 6858000"/>
              <a:gd name="connsiteX158" fmla="*/ 2626982 w 7467600"/>
              <a:gd name="connsiteY158" fmla="*/ 4206450 h 6858000"/>
              <a:gd name="connsiteX159" fmla="*/ 2490617 w 7467600"/>
              <a:gd name="connsiteY159" fmla="*/ 4206951 h 6858000"/>
              <a:gd name="connsiteX160" fmla="*/ 2819869 w 7467600"/>
              <a:gd name="connsiteY160" fmla="*/ 4252936 h 6858000"/>
              <a:gd name="connsiteX161" fmla="*/ 3143018 w 7467600"/>
              <a:gd name="connsiteY161" fmla="*/ 4332698 h 6858000"/>
              <a:gd name="connsiteX162" fmla="*/ 3241520 w 7467600"/>
              <a:gd name="connsiteY162" fmla="*/ 4385112 h 6858000"/>
              <a:gd name="connsiteX163" fmla="*/ 3374575 w 7467600"/>
              <a:gd name="connsiteY163" fmla="*/ 4451517 h 6858000"/>
              <a:gd name="connsiteX164" fmla="*/ 3505221 w 7467600"/>
              <a:gd name="connsiteY164" fmla="*/ 4480757 h 6858000"/>
              <a:gd name="connsiteX165" fmla="*/ 2626982 w 7467600"/>
              <a:gd name="connsiteY165" fmla="*/ 4206450 h 6858000"/>
              <a:gd name="connsiteX166" fmla="*/ 1310106 w 7467600"/>
              <a:gd name="connsiteY166" fmla="*/ 3943217 h 6858000"/>
              <a:gd name="connsiteX167" fmla="*/ 854994 w 7467600"/>
              <a:gd name="connsiteY167" fmla="*/ 4399136 h 6858000"/>
              <a:gd name="connsiteX168" fmla="*/ 742462 w 7467600"/>
              <a:gd name="connsiteY168" fmla="*/ 4594648 h 6858000"/>
              <a:gd name="connsiteX169" fmla="*/ 820602 w 7467600"/>
              <a:gd name="connsiteY169" fmla="*/ 4485915 h 6858000"/>
              <a:gd name="connsiteX170" fmla="*/ 878295 w 7467600"/>
              <a:gd name="connsiteY170" fmla="*/ 4403594 h 6858000"/>
              <a:gd name="connsiteX171" fmla="*/ 1240607 w 7467600"/>
              <a:gd name="connsiteY171" fmla="*/ 4010401 h 6858000"/>
              <a:gd name="connsiteX172" fmla="*/ 1310106 w 7467600"/>
              <a:gd name="connsiteY172" fmla="*/ 3943217 h 6858000"/>
              <a:gd name="connsiteX173" fmla="*/ 1423113 w 7467600"/>
              <a:gd name="connsiteY173" fmla="*/ 3874565 h 6858000"/>
              <a:gd name="connsiteX174" fmla="*/ 1260565 w 7467600"/>
              <a:gd name="connsiteY174" fmla="*/ 4031982 h 6858000"/>
              <a:gd name="connsiteX175" fmla="*/ 901900 w 7467600"/>
              <a:gd name="connsiteY175" fmla="*/ 4421236 h 6858000"/>
              <a:gd name="connsiteX176" fmla="*/ 845044 w 7467600"/>
              <a:gd name="connsiteY176" fmla="*/ 4502436 h 6858000"/>
              <a:gd name="connsiteX177" fmla="*/ 685926 w 7467600"/>
              <a:gd name="connsiteY177" fmla="*/ 4703069 h 6858000"/>
              <a:gd name="connsiteX178" fmla="*/ 684248 w 7467600"/>
              <a:gd name="connsiteY178" fmla="*/ 4706721 h 6858000"/>
              <a:gd name="connsiteX179" fmla="*/ 1423113 w 7467600"/>
              <a:gd name="connsiteY179" fmla="*/ 3874565 h 6858000"/>
              <a:gd name="connsiteX180" fmla="*/ 3316479 w 7467600"/>
              <a:gd name="connsiteY180" fmla="*/ 3872136 h 6858000"/>
              <a:gd name="connsiteX181" fmla="*/ 3546806 w 7467600"/>
              <a:gd name="connsiteY181" fmla="*/ 4356139 h 6858000"/>
              <a:gd name="connsiteX182" fmla="*/ 3364433 w 7467600"/>
              <a:gd name="connsiteY182" fmla="*/ 3953121 h 6858000"/>
              <a:gd name="connsiteX183" fmla="*/ 3316479 w 7467600"/>
              <a:gd name="connsiteY183" fmla="*/ 3872136 h 6858000"/>
              <a:gd name="connsiteX184" fmla="*/ 3291335 w 7467600"/>
              <a:gd name="connsiteY184" fmla="*/ 3767420 h 6858000"/>
              <a:gd name="connsiteX185" fmla="*/ 3390805 w 7467600"/>
              <a:gd name="connsiteY185" fmla="*/ 3937163 h 6858000"/>
              <a:gd name="connsiteX186" fmla="*/ 3579062 w 7467600"/>
              <a:gd name="connsiteY186" fmla="*/ 4359040 h 6858000"/>
              <a:gd name="connsiteX187" fmla="*/ 3467355 w 7467600"/>
              <a:gd name="connsiteY187" fmla="*/ 3988130 h 6858000"/>
              <a:gd name="connsiteX188" fmla="*/ 3310753 w 7467600"/>
              <a:gd name="connsiteY188" fmla="*/ 3787140 h 6858000"/>
              <a:gd name="connsiteX189" fmla="*/ 3291335 w 7467600"/>
              <a:gd name="connsiteY189" fmla="*/ 3767420 h 6858000"/>
              <a:gd name="connsiteX190" fmla="*/ 1635889 w 7467600"/>
              <a:gd name="connsiteY190" fmla="*/ 3709494 h 6858000"/>
              <a:gd name="connsiteX191" fmla="*/ 1634800 w 7467600"/>
              <a:gd name="connsiteY191" fmla="*/ 3731111 h 6858000"/>
              <a:gd name="connsiteX192" fmla="*/ 1635889 w 7467600"/>
              <a:gd name="connsiteY192" fmla="*/ 3709494 h 6858000"/>
              <a:gd name="connsiteX193" fmla="*/ 1510397 w 7467600"/>
              <a:gd name="connsiteY193" fmla="*/ 3684705 h 6858000"/>
              <a:gd name="connsiteX194" fmla="*/ 1146550 w 7467600"/>
              <a:gd name="connsiteY194" fmla="*/ 3802012 h 6858000"/>
              <a:gd name="connsiteX195" fmla="*/ 698834 w 7467600"/>
              <a:gd name="connsiteY195" fmla="*/ 3952272 h 6858000"/>
              <a:gd name="connsiteX196" fmla="*/ 34256 w 7467600"/>
              <a:gd name="connsiteY196" fmla="*/ 4347603 h 6858000"/>
              <a:gd name="connsiteX197" fmla="*/ 527241 w 7467600"/>
              <a:gd name="connsiteY197" fmla="*/ 4065078 h 6858000"/>
              <a:gd name="connsiteX198" fmla="*/ 1510397 w 7467600"/>
              <a:gd name="connsiteY198" fmla="*/ 3684705 h 6858000"/>
              <a:gd name="connsiteX199" fmla="*/ 1313114 w 7467600"/>
              <a:gd name="connsiteY199" fmla="*/ 3655216 h 6858000"/>
              <a:gd name="connsiteX200" fmla="*/ 1109304 w 7467600"/>
              <a:gd name="connsiteY200" fmla="*/ 3669030 h 6858000"/>
              <a:gd name="connsiteX201" fmla="*/ 8129 w 7467600"/>
              <a:gd name="connsiteY201" fmla="*/ 4330519 h 6858000"/>
              <a:gd name="connsiteX202" fmla="*/ 687572 w 7467600"/>
              <a:gd name="connsiteY202" fmla="*/ 3925629 h 6858000"/>
              <a:gd name="connsiteX203" fmla="*/ 1138365 w 7467600"/>
              <a:gd name="connsiteY203" fmla="*/ 3774515 h 6858000"/>
              <a:gd name="connsiteX204" fmla="*/ 1505579 w 7467600"/>
              <a:gd name="connsiteY204" fmla="*/ 3655526 h 6858000"/>
              <a:gd name="connsiteX205" fmla="*/ 1313114 w 7467600"/>
              <a:gd name="connsiteY205" fmla="*/ 3655216 h 6858000"/>
              <a:gd name="connsiteX206" fmla="*/ 3655073 w 7467600"/>
              <a:gd name="connsiteY206" fmla="*/ 3650884 h 6858000"/>
              <a:gd name="connsiteX207" fmla="*/ 3989938 w 7467600"/>
              <a:gd name="connsiteY207" fmla="*/ 3991685 h 6858000"/>
              <a:gd name="connsiteX208" fmla="*/ 4393907 w 7467600"/>
              <a:gd name="connsiteY208" fmla="*/ 4261258 h 6858000"/>
              <a:gd name="connsiteX209" fmla="*/ 4648051 w 7467600"/>
              <a:gd name="connsiteY209" fmla="*/ 4374051 h 6858000"/>
              <a:gd name="connsiteX210" fmla="*/ 4383389 w 7467600"/>
              <a:gd name="connsiteY210" fmla="*/ 4184369 h 6858000"/>
              <a:gd name="connsiteX211" fmla="*/ 4165508 w 7467600"/>
              <a:gd name="connsiteY211" fmla="*/ 4035196 h 6858000"/>
              <a:gd name="connsiteX212" fmla="*/ 4068162 w 7467600"/>
              <a:gd name="connsiteY212" fmla="*/ 3953394 h 6858000"/>
              <a:gd name="connsiteX213" fmla="*/ 3981416 w 7467600"/>
              <a:gd name="connsiteY213" fmla="*/ 3880482 h 6858000"/>
              <a:gd name="connsiteX214" fmla="*/ 3800147 w 7467600"/>
              <a:gd name="connsiteY214" fmla="*/ 3749872 h 6858000"/>
              <a:gd name="connsiteX215" fmla="*/ 3655073 w 7467600"/>
              <a:gd name="connsiteY215" fmla="*/ 3650884 h 6858000"/>
              <a:gd name="connsiteX216" fmla="*/ 3670252 w 7467600"/>
              <a:gd name="connsiteY216" fmla="*/ 3622798 h 6858000"/>
              <a:gd name="connsiteX217" fmla="*/ 3817258 w 7467600"/>
              <a:gd name="connsiteY217" fmla="*/ 3723577 h 6858000"/>
              <a:gd name="connsiteX218" fmla="*/ 4000461 w 7467600"/>
              <a:gd name="connsiteY218" fmla="*/ 3855966 h 6858000"/>
              <a:gd name="connsiteX219" fmla="*/ 4088180 w 7467600"/>
              <a:gd name="connsiteY219" fmla="*/ 3929774 h 6858000"/>
              <a:gd name="connsiteX220" fmla="*/ 4184555 w 7467600"/>
              <a:gd name="connsiteY220" fmla="*/ 4010683 h 6858000"/>
              <a:gd name="connsiteX221" fmla="*/ 4399563 w 7467600"/>
              <a:gd name="connsiteY221" fmla="*/ 4158106 h 6858000"/>
              <a:gd name="connsiteX222" fmla="*/ 4684469 w 7467600"/>
              <a:gd name="connsiteY222" fmla="*/ 4364680 h 6858000"/>
              <a:gd name="connsiteX223" fmla="*/ 4690271 w 7467600"/>
              <a:gd name="connsiteY223" fmla="*/ 4370034 h 6858000"/>
              <a:gd name="connsiteX224" fmla="*/ 4136093 w 7467600"/>
              <a:gd name="connsiteY224" fmla="*/ 3858466 h 6858000"/>
              <a:gd name="connsiteX225" fmla="*/ 3670252 w 7467600"/>
              <a:gd name="connsiteY225" fmla="*/ 3622798 h 6858000"/>
              <a:gd name="connsiteX226" fmla="*/ 4440129 w 7467600"/>
              <a:gd name="connsiteY226" fmla="*/ 3448571 h 6858000"/>
              <a:gd name="connsiteX227" fmla="*/ 4856525 w 7467600"/>
              <a:gd name="connsiteY227" fmla="*/ 3915351 h 6858000"/>
              <a:gd name="connsiteX228" fmla="*/ 5059055 w 7467600"/>
              <a:gd name="connsiteY228" fmla="*/ 4108918 h 6858000"/>
              <a:gd name="connsiteX229" fmla="*/ 5290070 w 7467600"/>
              <a:gd name="connsiteY229" fmla="*/ 4263619 h 6858000"/>
              <a:gd name="connsiteX230" fmla="*/ 4834991 w 7467600"/>
              <a:gd name="connsiteY230" fmla="*/ 3830985 h 6858000"/>
              <a:gd name="connsiteX231" fmla="*/ 4440129 w 7467600"/>
              <a:gd name="connsiteY231" fmla="*/ 3448571 h 6858000"/>
              <a:gd name="connsiteX232" fmla="*/ 4441737 w 7467600"/>
              <a:gd name="connsiteY232" fmla="*/ 3399734 h 6858000"/>
              <a:gd name="connsiteX233" fmla="*/ 4431236 w 7467600"/>
              <a:gd name="connsiteY233" fmla="*/ 3400954 h 6858000"/>
              <a:gd name="connsiteX234" fmla="*/ 4557150 w 7467600"/>
              <a:gd name="connsiteY234" fmla="*/ 3510023 h 6858000"/>
              <a:gd name="connsiteX235" fmla="*/ 4856936 w 7467600"/>
              <a:gd name="connsiteY235" fmla="*/ 3809146 h 6858000"/>
              <a:gd name="connsiteX236" fmla="*/ 5111996 w 7467600"/>
              <a:gd name="connsiteY236" fmla="*/ 4065759 h 6858000"/>
              <a:gd name="connsiteX237" fmla="*/ 5388878 w 7467600"/>
              <a:gd name="connsiteY237" fmla="*/ 4300185 h 6858000"/>
              <a:gd name="connsiteX238" fmla="*/ 5425556 w 7467600"/>
              <a:gd name="connsiteY238" fmla="*/ 4308967 h 6858000"/>
              <a:gd name="connsiteX239" fmla="*/ 4943646 w 7467600"/>
              <a:gd name="connsiteY239" fmla="*/ 3822916 h 6858000"/>
              <a:gd name="connsiteX240" fmla="*/ 4594837 w 7467600"/>
              <a:gd name="connsiteY240" fmla="*/ 3532274 h 6858000"/>
              <a:gd name="connsiteX241" fmla="*/ 4441737 w 7467600"/>
              <a:gd name="connsiteY241" fmla="*/ 3399734 h 6858000"/>
              <a:gd name="connsiteX242" fmla="*/ 5425834 w 7467600"/>
              <a:gd name="connsiteY242" fmla="*/ 3162785 h 6858000"/>
              <a:gd name="connsiteX243" fmla="*/ 5401644 w 7467600"/>
              <a:gd name="connsiteY243" fmla="*/ 3617847 h 6858000"/>
              <a:gd name="connsiteX244" fmla="*/ 5467256 w 7467600"/>
              <a:gd name="connsiteY244" fmla="*/ 4175494 h 6858000"/>
              <a:gd name="connsiteX245" fmla="*/ 5448069 w 7467600"/>
              <a:gd name="connsiteY245" fmla="*/ 3567554 h 6858000"/>
              <a:gd name="connsiteX246" fmla="*/ 5425834 w 7467600"/>
              <a:gd name="connsiteY246" fmla="*/ 3162785 h 6858000"/>
              <a:gd name="connsiteX247" fmla="*/ 1318687 w 7467600"/>
              <a:gd name="connsiteY247" fmla="*/ 3113840 h 6858000"/>
              <a:gd name="connsiteX248" fmla="*/ 1066793 w 7467600"/>
              <a:gd name="connsiteY248" fmla="*/ 3212171 h 6858000"/>
              <a:gd name="connsiteX249" fmla="*/ 993319 w 7467600"/>
              <a:gd name="connsiteY249" fmla="*/ 3247648 h 6858000"/>
              <a:gd name="connsiteX250" fmla="*/ 853081 w 7467600"/>
              <a:gd name="connsiteY250" fmla="*/ 3312410 h 6858000"/>
              <a:gd name="connsiteX251" fmla="*/ 805957 w 7467600"/>
              <a:gd name="connsiteY251" fmla="*/ 3330443 h 6858000"/>
              <a:gd name="connsiteX252" fmla="*/ 1318687 w 7467600"/>
              <a:gd name="connsiteY252" fmla="*/ 3113840 h 6858000"/>
              <a:gd name="connsiteX253" fmla="*/ 5453702 w 7467600"/>
              <a:gd name="connsiteY253" fmla="*/ 3090882 h 6858000"/>
              <a:gd name="connsiteX254" fmla="*/ 5480135 w 7467600"/>
              <a:gd name="connsiteY254" fmla="*/ 3565802 h 6858000"/>
              <a:gd name="connsiteX255" fmla="*/ 5499023 w 7467600"/>
              <a:gd name="connsiteY255" fmla="*/ 4166310 h 6858000"/>
              <a:gd name="connsiteX256" fmla="*/ 5547022 w 7467600"/>
              <a:gd name="connsiteY256" fmla="*/ 3607838 h 6858000"/>
              <a:gd name="connsiteX257" fmla="*/ 5515964 w 7467600"/>
              <a:gd name="connsiteY257" fmla="*/ 3378541 h 6858000"/>
              <a:gd name="connsiteX258" fmla="*/ 5453702 w 7467600"/>
              <a:gd name="connsiteY258" fmla="*/ 3090882 h 6858000"/>
              <a:gd name="connsiteX259" fmla="*/ 1238695 w 7467600"/>
              <a:gd name="connsiteY259" fmla="*/ 3076820 h 6858000"/>
              <a:gd name="connsiteX260" fmla="*/ 716371 w 7467600"/>
              <a:gd name="connsiteY260" fmla="*/ 3293249 h 6858000"/>
              <a:gd name="connsiteX261" fmla="*/ 579522 w 7467600"/>
              <a:gd name="connsiteY261" fmla="*/ 3371759 h 6858000"/>
              <a:gd name="connsiteX262" fmla="*/ 600288 w 7467600"/>
              <a:gd name="connsiteY262" fmla="*/ 3365555 h 6858000"/>
              <a:gd name="connsiteX263" fmla="*/ 840692 w 7467600"/>
              <a:gd name="connsiteY263" fmla="*/ 3284921 h 6858000"/>
              <a:gd name="connsiteX264" fmla="*/ 979248 w 7467600"/>
              <a:gd name="connsiteY264" fmla="*/ 3221003 h 6858000"/>
              <a:gd name="connsiteX265" fmla="*/ 1053282 w 7467600"/>
              <a:gd name="connsiteY265" fmla="*/ 3185247 h 6858000"/>
              <a:gd name="connsiteX266" fmla="*/ 1320603 w 7467600"/>
              <a:gd name="connsiteY266" fmla="*/ 3081281 h 6858000"/>
              <a:gd name="connsiteX267" fmla="*/ 1238695 w 7467600"/>
              <a:gd name="connsiteY267" fmla="*/ 3076820 h 6858000"/>
              <a:gd name="connsiteX268" fmla="*/ 5425627 w 7467600"/>
              <a:gd name="connsiteY268" fmla="*/ 2954192 h 6858000"/>
              <a:gd name="connsiteX269" fmla="*/ 5470770 w 7467600"/>
              <a:gd name="connsiteY269" fmla="*/ 3005435 h 6858000"/>
              <a:gd name="connsiteX270" fmla="*/ 5519779 w 7467600"/>
              <a:gd name="connsiteY270" fmla="*/ 4359223 h 6858000"/>
              <a:gd name="connsiteX271" fmla="*/ 5520293 w 7467600"/>
              <a:gd name="connsiteY271" fmla="*/ 4360602 h 6858000"/>
              <a:gd name="connsiteX272" fmla="*/ 5767221 w 7467600"/>
              <a:gd name="connsiteY272" fmla="*/ 4665564 h 6858000"/>
              <a:gd name="connsiteX273" fmla="*/ 6937169 w 7467600"/>
              <a:gd name="connsiteY273" fmla="*/ 4815941 h 6858000"/>
              <a:gd name="connsiteX274" fmla="*/ 6953922 w 7467600"/>
              <a:gd name="connsiteY274" fmla="*/ 4890068 h 6858000"/>
              <a:gd name="connsiteX275" fmla="*/ 6071359 w 7467600"/>
              <a:gd name="connsiteY275" fmla="*/ 4770770 h 6858000"/>
              <a:gd name="connsiteX276" fmla="*/ 6038839 w 7467600"/>
              <a:gd name="connsiteY276" fmla="*/ 4764474 h 6858000"/>
              <a:gd name="connsiteX277" fmla="*/ 6038706 w 7467600"/>
              <a:gd name="connsiteY277" fmla="*/ 4763847 h 6858000"/>
              <a:gd name="connsiteX278" fmla="*/ 6037784 w 7467600"/>
              <a:gd name="connsiteY278" fmla="*/ 4764270 h 6858000"/>
              <a:gd name="connsiteX279" fmla="*/ 6038839 w 7467600"/>
              <a:gd name="connsiteY279" fmla="*/ 4764474 h 6858000"/>
              <a:gd name="connsiteX280" fmla="*/ 6040338 w 7467600"/>
              <a:gd name="connsiteY280" fmla="*/ 4771418 h 6858000"/>
              <a:gd name="connsiteX281" fmla="*/ 6024488 w 7467600"/>
              <a:gd name="connsiteY281" fmla="*/ 4809903 h 6858000"/>
              <a:gd name="connsiteX282" fmla="*/ 5599771 w 7467600"/>
              <a:gd name="connsiteY282" fmla="*/ 5509652 h 6858000"/>
              <a:gd name="connsiteX283" fmla="*/ 5548843 w 7467600"/>
              <a:gd name="connsiteY283" fmla="*/ 5563845 h 6858000"/>
              <a:gd name="connsiteX284" fmla="*/ 5940952 w 7467600"/>
              <a:gd name="connsiteY284" fmla="*/ 6250028 h 6858000"/>
              <a:gd name="connsiteX285" fmla="*/ 6043441 w 7467600"/>
              <a:gd name="connsiteY285" fmla="*/ 6665847 h 6858000"/>
              <a:gd name="connsiteX286" fmla="*/ 6093432 w 7467600"/>
              <a:gd name="connsiteY286" fmla="*/ 6858000 h 6858000"/>
              <a:gd name="connsiteX287" fmla="*/ 6034344 w 7467600"/>
              <a:gd name="connsiteY287" fmla="*/ 6858000 h 6858000"/>
              <a:gd name="connsiteX288" fmla="*/ 6026679 w 7467600"/>
              <a:gd name="connsiteY288" fmla="*/ 6836959 h 6858000"/>
              <a:gd name="connsiteX289" fmla="*/ 5800441 w 7467600"/>
              <a:gd name="connsiteY289" fmla="*/ 6335286 h 6858000"/>
              <a:gd name="connsiteX290" fmla="*/ 5526562 w 7467600"/>
              <a:gd name="connsiteY290" fmla="*/ 5705388 h 6858000"/>
              <a:gd name="connsiteX291" fmla="*/ 5519640 w 7467600"/>
              <a:gd name="connsiteY291" fmla="*/ 5683774 h 6858000"/>
              <a:gd name="connsiteX292" fmla="*/ 5844559 w 7467600"/>
              <a:gd name="connsiteY292" fmla="*/ 6553349 h 6858000"/>
              <a:gd name="connsiteX293" fmla="*/ 5975994 w 7467600"/>
              <a:gd name="connsiteY293" fmla="*/ 6858000 h 6858000"/>
              <a:gd name="connsiteX294" fmla="*/ 5898547 w 7467600"/>
              <a:gd name="connsiteY294" fmla="*/ 6858000 h 6858000"/>
              <a:gd name="connsiteX295" fmla="*/ 5682041 w 7467600"/>
              <a:gd name="connsiteY295" fmla="*/ 6355860 h 6858000"/>
              <a:gd name="connsiteX296" fmla="*/ 5461758 w 7467600"/>
              <a:gd name="connsiteY296" fmla="*/ 5820220 h 6858000"/>
              <a:gd name="connsiteX297" fmla="*/ 5237282 w 7467600"/>
              <a:gd name="connsiteY297" fmla="*/ 6579086 h 6858000"/>
              <a:gd name="connsiteX298" fmla="*/ 5115009 w 7467600"/>
              <a:gd name="connsiteY298" fmla="*/ 6858000 h 6858000"/>
              <a:gd name="connsiteX299" fmla="*/ 5028074 w 7467600"/>
              <a:gd name="connsiteY299" fmla="*/ 6858000 h 6858000"/>
              <a:gd name="connsiteX300" fmla="*/ 5079508 w 7467600"/>
              <a:gd name="connsiteY300" fmla="*/ 6749074 h 6858000"/>
              <a:gd name="connsiteX301" fmla="*/ 5371846 w 7467600"/>
              <a:gd name="connsiteY301" fmla="*/ 5924413 h 6858000"/>
              <a:gd name="connsiteX302" fmla="*/ 5270512 w 7467600"/>
              <a:gd name="connsiteY302" fmla="*/ 6138975 h 6858000"/>
              <a:gd name="connsiteX303" fmla="*/ 5062409 w 7467600"/>
              <a:gd name="connsiteY303" fmla="*/ 6653544 h 6858000"/>
              <a:gd name="connsiteX304" fmla="*/ 5036628 w 7467600"/>
              <a:gd name="connsiteY304" fmla="*/ 6754247 h 6858000"/>
              <a:gd name="connsiteX305" fmla="*/ 5009112 w 7467600"/>
              <a:gd name="connsiteY305" fmla="*/ 6858000 h 6858000"/>
              <a:gd name="connsiteX306" fmla="*/ 4976679 w 7467600"/>
              <a:gd name="connsiteY306" fmla="*/ 6858000 h 6858000"/>
              <a:gd name="connsiteX307" fmla="*/ 5006537 w 7467600"/>
              <a:gd name="connsiteY307" fmla="*/ 6747068 h 6858000"/>
              <a:gd name="connsiteX308" fmla="*/ 5032723 w 7467600"/>
              <a:gd name="connsiteY308" fmla="*/ 6644957 h 6858000"/>
              <a:gd name="connsiteX309" fmla="*/ 5242949 w 7467600"/>
              <a:gd name="connsiteY309" fmla="*/ 6125175 h 6858000"/>
              <a:gd name="connsiteX310" fmla="*/ 5286321 w 7467600"/>
              <a:gd name="connsiteY310" fmla="*/ 6033555 h 6858000"/>
              <a:gd name="connsiteX311" fmla="*/ 5008210 w 7467600"/>
              <a:gd name="connsiteY311" fmla="*/ 6649194 h 6858000"/>
              <a:gd name="connsiteX312" fmla="*/ 4986321 w 7467600"/>
              <a:gd name="connsiteY312" fmla="*/ 6765687 h 6858000"/>
              <a:gd name="connsiteX313" fmla="*/ 4973474 w 7467600"/>
              <a:gd name="connsiteY313" fmla="*/ 6858000 h 6858000"/>
              <a:gd name="connsiteX314" fmla="*/ 4907178 w 7467600"/>
              <a:gd name="connsiteY314" fmla="*/ 6858000 h 6858000"/>
              <a:gd name="connsiteX315" fmla="*/ 4910810 w 7467600"/>
              <a:gd name="connsiteY315" fmla="*/ 6829660 h 6858000"/>
              <a:gd name="connsiteX316" fmla="*/ 4987461 w 7467600"/>
              <a:gd name="connsiteY316" fmla="*/ 6432994 h 6858000"/>
              <a:gd name="connsiteX317" fmla="*/ 5179262 w 7467600"/>
              <a:gd name="connsiteY317" fmla="*/ 6035044 h 6858000"/>
              <a:gd name="connsiteX318" fmla="*/ 4689678 w 7467600"/>
              <a:gd name="connsiteY318" fmla="*/ 6440241 h 6858000"/>
              <a:gd name="connsiteX319" fmla="*/ 4477543 w 7467600"/>
              <a:gd name="connsiteY319" fmla="*/ 6674836 h 6858000"/>
              <a:gd name="connsiteX320" fmla="*/ 4329957 w 7467600"/>
              <a:gd name="connsiteY320" fmla="*/ 6858000 h 6858000"/>
              <a:gd name="connsiteX321" fmla="*/ 4218595 w 7467600"/>
              <a:gd name="connsiteY321" fmla="*/ 6858000 h 6858000"/>
              <a:gd name="connsiteX322" fmla="*/ 4368888 w 7467600"/>
              <a:gd name="connsiteY322" fmla="*/ 6668412 h 6858000"/>
              <a:gd name="connsiteX323" fmla="*/ 4563091 w 7467600"/>
              <a:gd name="connsiteY323" fmla="*/ 6442508 h 6858000"/>
              <a:gd name="connsiteX324" fmla="*/ 5387324 w 7467600"/>
              <a:gd name="connsiteY324" fmla="*/ 5705830 h 6858000"/>
              <a:gd name="connsiteX325" fmla="*/ 5073620 w 7467600"/>
              <a:gd name="connsiteY325" fmla="*/ 5955437 h 6858000"/>
              <a:gd name="connsiteX326" fmla="*/ 4689789 w 7467600"/>
              <a:gd name="connsiteY326" fmla="*/ 6268382 h 6858000"/>
              <a:gd name="connsiteX327" fmla="*/ 4418722 w 7467600"/>
              <a:gd name="connsiteY327" fmla="*/ 6570886 h 6858000"/>
              <a:gd name="connsiteX328" fmla="*/ 4214944 w 7467600"/>
              <a:gd name="connsiteY328" fmla="*/ 6858000 h 6858000"/>
              <a:gd name="connsiteX329" fmla="*/ 4177898 w 7467600"/>
              <a:gd name="connsiteY329" fmla="*/ 6858000 h 6858000"/>
              <a:gd name="connsiteX330" fmla="*/ 4391597 w 7467600"/>
              <a:gd name="connsiteY330" fmla="*/ 6556370 h 6858000"/>
              <a:gd name="connsiteX331" fmla="*/ 4668889 w 7467600"/>
              <a:gd name="connsiteY331" fmla="*/ 6246399 h 6858000"/>
              <a:gd name="connsiteX332" fmla="*/ 5055427 w 7467600"/>
              <a:gd name="connsiteY332" fmla="*/ 5931476 h 6858000"/>
              <a:gd name="connsiteX333" fmla="*/ 5371814 w 7467600"/>
              <a:gd name="connsiteY333" fmla="*/ 5678975 h 6858000"/>
              <a:gd name="connsiteX334" fmla="*/ 4987918 w 7467600"/>
              <a:gd name="connsiteY334" fmla="*/ 5838701 h 6858000"/>
              <a:gd name="connsiteX335" fmla="*/ 4317146 w 7467600"/>
              <a:gd name="connsiteY335" fmla="*/ 6587716 h 6858000"/>
              <a:gd name="connsiteX336" fmla="*/ 4171627 w 7467600"/>
              <a:gd name="connsiteY336" fmla="*/ 6858000 h 6858000"/>
              <a:gd name="connsiteX337" fmla="*/ 4081585 w 7467600"/>
              <a:gd name="connsiteY337" fmla="*/ 6858000 h 6858000"/>
              <a:gd name="connsiteX338" fmla="*/ 4238603 w 7467600"/>
              <a:gd name="connsiteY338" fmla="*/ 6559341 h 6858000"/>
              <a:gd name="connsiteX339" fmla="*/ 4778333 w 7467600"/>
              <a:gd name="connsiteY339" fmla="*/ 5873626 h 6858000"/>
              <a:gd name="connsiteX340" fmla="*/ 5414185 w 7467600"/>
              <a:gd name="connsiteY340" fmla="*/ 5573882 h 6858000"/>
              <a:gd name="connsiteX341" fmla="*/ 5959648 w 7467600"/>
              <a:gd name="connsiteY341" fmla="*/ 4760797 h 6858000"/>
              <a:gd name="connsiteX342" fmla="*/ 5355019 w 7467600"/>
              <a:gd name="connsiteY342" fmla="*/ 4734672 h 6858000"/>
              <a:gd name="connsiteX343" fmla="*/ 5083565 w 7467600"/>
              <a:gd name="connsiteY343" fmla="*/ 5179121 h 6858000"/>
              <a:gd name="connsiteX344" fmla="*/ 4713577 w 7467600"/>
              <a:gd name="connsiteY344" fmla="*/ 5616803 h 6858000"/>
              <a:gd name="connsiteX345" fmla="*/ 3989559 w 7467600"/>
              <a:gd name="connsiteY345" fmla="*/ 6145945 h 6858000"/>
              <a:gd name="connsiteX346" fmla="*/ 3939824 w 7467600"/>
              <a:gd name="connsiteY346" fmla="*/ 6066900 h 6858000"/>
              <a:gd name="connsiteX347" fmla="*/ 4584537 w 7467600"/>
              <a:gd name="connsiteY347" fmla="*/ 5324826 h 6858000"/>
              <a:gd name="connsiteX348" fmla="*/ 5037105 w 7467600"/>
              <a:gd name="connsiteY348" fmla="*/ 5088765 h 6858000"/>
              <a:gd name="connsiteX349" fmla="*/ 5039930 w 7467600"/>
              <a:gd name="connsiteY349" fmla="*/ 5089585 h 6858000"/>
              <a:gd name="connsiteX350" fmla="*/ 5263764 w 7467600"/>
              <a:gd name="connsiteY350" fmla="*/ 4735525 h 6858000"/>
              <a:gd name="connsiteX351" fmla="*/ 4086300 w 7467600"/>
              <a:gd name="connsiteY351" fmla="*/ 4884599 h 6858000"/>
              <a:gd name="connsiteX352" fmla="*/ 4085485 w 7467600"/>
              <a:gd name="connsiteY352" fmla="*/ 4899070 h 6858000"/>
              <a:gd name="connsiteX353" fmla="*/ 3871915 w 7467600"/>
              <a:gd name="connsiteY353" fmla="*/ 5253645 h 6858000"/>
              <a:gd name="connsiteX354" fmla="*/ 3799374 w 7467600"/>
              <a:gd name="connsiteY354" fmla="*/ 5466127 h 6858000"/>
              <a:gd name="connsiteX355" fmla="*/ 3498850 w 7467600"/>
              <a:gd name="connsiteY355" fmla="*/ 6661888 h 6858000"/>
              <a:gd name="connsiteX356" fmla="*/ 3399216 w 7467600"/>
              <a:gd name="connsiteY356" fmla="*/ 6858000 h 6858000"/>
              <a:gd name="connsiteX357" fmla="*/ 3303688 w 7467600"/>
              <a:gd name="connsiteY357" fmla="*/ 6858000 h 6858000"/>
              <a:gd name="connsiteX358" fmla="*/ 3391774 w 7467600"/>
              <a:gd name="connsiteY358" fmla="*/ 6697181 h 6858000"/>
              <a:gd name="connsiteX359" fmla="*/ 3735540 w 7467600"/>
              <a:gd name="connsiteY359" fmla="*/ 5546923 h 6858000"/>
              <a:gd name="connsiteX360" fmla="*/ 3729438 w 7467600"/>
              <a:gd name="connsiteY360" fmla="*/ 5569058 h 6858000"/>
              <a:gd name="connsiteX361" fmla="*/ 3707782 w 7467600"/>
              <a:gd name="connsiteY361" fmla="*/ 5644908 h 6858000"/>
              <a:gd name="connsiteX362" fmla="*/ 3583827 w 7467600"/>
              <a:gd name="connsiteY362" fmla="*/ 6039215 h 6858000"/>
              <a:gd name="connsiteX363" fmla="*/ 3547861 w 7467600"/>
              <a:gd name="connsiteY363" fmla="*/ 6129609 h 6858000"/>
              <a:gd name="connsiteX364" fmla="*/ 3490905 w 7467600"/>
              <a:gd name="connsiteY364" fmla="*/ 6277660 h 6858000"/>
              <a:gd name="connsiteX365" fmla="*/ 3455859 w 7467600"/>
              <a:gd name="connsiteY365" fmla="*/ 6391301 h 6858000"/>
              <a:gd name="connsiteX366" fmla="*/ 3429112 w 7467600"/>
              <a:gd name="connsiteY366" fmla="*/ 6479469 h 6858000"/>
              <a:gd name="connsiteX367" fmla="*/ 3304862 w 7467600"/>
              <a:gd name="connsiteY367" fmla="*/ 6796476 h 6858000"/>
              <a:gd name="connsiteX368" fmla="*/ 3276071 w 7467600"/>
              <a:gd name="connsiteY368" fmla="*/ 6858000 h 6858000"/>
              <a:gd name="connsiteX369" fmla="*/ 3240805 w 7467600"/>
              <a:gd name="connsiteY369" fmla="*/ 6858000 h 6858000"/>
              <a:gd name="connsiteX370" fmla="*/ 3275917 w 7467600"/>
              <a:gd name="connsiteY370" fmla="*/ 6783192 h 6858000"/>
              <a:gd name="connsiteX371" fmla="*/ 3399358 w 7467600"/>
              <a:gd name="connsiteY371" fmla="*/ 6469011 h 6858000"/>
              <a:gd name="connsiteX372" fmla="*/ 3425650 w 7467600"/>
              <a:gd name="connsiteY372" fmla="*/ 6381333 h 6858000"/>
              <a:gd name="connsiteX373" fmla="*/ 3460661 w 7467600"/>
              <a:gd name="connsiteY373" fmla="*/ 6266763 h 6858000"/>
              <a:gd name="connsiteX374" fmla="*/ 3518021 w 7467600"/>
              <a:gd name="connsiteY374" fmla="*/ 6117298 h 6858000"/>
              <a:gd name="connsiteX375" fmla="*/ 3554035 w 7467600"/>
              <a:gd name="connsiteY375" fmla="*/ 6027832 h 6858000"/>
              <a:gd name="connsiteX376" fmla="*/ 3677174 w 7467600"/>
              <a:gd name="connsiteY376" fmla="*/ 5636351 h 6858000"/>
              <a:gd name="connsiteX377" fmla="*/ 3698819 w 7467600"/>
              <a:gd name="connsiteY377" fmla="*/ 5560503 h 6858000"/>
              <a:gd name="connsiteX378" fmla="*/ 3702094 w 7467600"/>
              <a:gd name="connsiteY378" fmla="*/ 5549194 h 6858000"/>
              <a:gd name="connsiteX379" fmla="*/ 3398355 w 7467600"/>
              <a:gd name="connsiteY379" fmla="*/ 6094603 h 6858000"/>
              <a:gd name="connsiteX380" fmla="*/ 3193941 w 7467600"/>
              <a:gd name="connsiteY380" fmla="*/ 6798775 h 6858000"/>
              <a:gd name="connsiteX381" fmla="*/ 3184140 w 7467600"/>
              <a:gd name="connsiteY381" fmla="*/ 6858000 h 6858000"/>
              <a:gd name="connsiteX382" fmla="*/ 3099978 w 7467600"/>
              <a:gd name="connsiteY382" fmla="*/ 6858000 h 6858000"/>
              <a:gd name="connsiteX383" fmla="*/ 3101556 w 7467600"/>
              <a:gd name="connsiteY383" fmla="*/ 6843337 h 6858000"/>
              <a:gd name="connsiteX384" fmla="*/ 3370162 w 7467600"/>
              <a:gd name="connsiteY384" fmla="*/ 5785550 h 6858000"/>
              <a:gd name="connsiteX385" fmla="*/ 3746477 w 7467600"/>
              <a:gd name="connsiteY385" fmla="*/ 5377889 h 6858000"/>
              <a:gd name="connsiteX386" fmla="*/ 3863399 w 7467600"/>
              <a:gd name="connsiteY386" fmla="*/ 5087257 h 6858000"/>
              <a:gd name="connsiteX387" fmla="*/ 3968712 w 7467600"/>
              <a:gd name="connsiteY387" fmla="*/ 4913989 h 6858000"/>
              <a:gd name="connsiteX388" fmla="*/ 2792390 w 7467600"/>
              <a:gd name="connsiteY388" fmla="*/ 5382974 h 6858000"/>
              <a:gd name="connsiteX389" fmla="*/ 2714982 w 7467600"/>
              <a:gd name="connsiteY389" fmla="*/ 5427051 h 6858000"/>
              <a:gd name="connsiteX390" fmla="*/ 2813361 w 7467600"/>
              <a:gd name="connsiteY390" fmla="*/ 6023912 h 6858000"/>
              <a:gd name="connsiteX391" fmla="*/ 2688430 w 7467600"/>
              <a:gd name="connsiteY391" fmla="*/ 6801564 h 6858000"/>
              <a:gd name="connsiteX392" fmla="*/ 2629626 w 7467600"/>
              <a:gd name="connsiteY392" fmla="*/ 6763394 h 6858000"/>
              <a:gd name="connsiteX393" fmla="*/ 2565328 w 7467600"/>
              <a:gd name="connsiteY393" fmla="*/ 5516399 h 6858000"/>
              <a:gd name="connsiteX394" fmla="*/ 1922999 w 7467600"/>
              <a:gd name="connsiteY394" fmla="*/ 5980343 h 6858000"/>
              <a:gd name="connsiteX395" fmla="*/ 1950261 w 7467600"/>
              <a:gd name="connsiteY395" fmla="*/ 6405858 h 6858000"/>
              <a:gd name="connsiteX396" fmla="*/ 2365554 w 7467600"/>
              <a:gd name="connsiteY396" fmla="*/ 6759107 h 6858000"/>
              <a:gd name="connsiteX397" fmla="*/ 2424142 w 7467600"/>
              <a:gd name="connsiteY397" fmla="*/ 6858000 h 6858000"/>
              <a:gd name="connsiteX398" fmla="*/ 2395994 w 7467600"/>
              <a:gd name="connsiteY398" fmla="*/ 6858000 h 6858000"/>
              <a:gd name="connsiteX399" fmla="*/ 2392863 w 7467600"/>
              <a:gd name="connsiteY399" fmla="*/ 6852964 h 6858000"/>
              <a:gd name="connsiteX400" fmla="*/ 2017589 w 7467600"/>
              <a:gd name="connsiteY400" fmla="*/ 6493982 h 6858000"/>
              <a:gd name="connsiteX401" fmla="*/ 2147336 w 7467600"/>
              <a:gd name="connsiteY401" fmla="*/ 6594052 h 6858000"/>
              <a:gd name="connsiteX402" fmla="*/ 2207047 w 7467600"/>
              <a:gd name="connsiteY402" fmla="*/ 6654540 h 6858000"/>
              <a:gd name="connsiteX403" fmla="*/ 2299106 w 7467600"/>
              <a:gd name="connsiteY403" fmla="*/ 6778931 h 6858000"/>
              <a:gd name="connsiteX404" fmla="*/ 2314430 w 7467600"/>
              <a:gd name="connsiteY404" fmla="*/ 6801144 h 6858000"/>
              <a:gd name="connsiteX405" fmla="*/ 2352406 w 7467600"/>
              <a:gd name="connsiteY405" fmla="*/ 6858000 h 6858000"/>
              <a:gd name="connsiteX406" fmla="*/ 2314492 w 7467600"/>
              <a:gd name="connsiteY406" fmla="*/ 6858000 h 6858000"/>
              <a:gd name="connsiteX407" fmla="*/ 2288095 w 7467600"/>
              <a:gd name="connsiteY407" fmla="*/ 6818030 h 6858000"/>
              <a:gd name="connsiteX408" fmla="*/ 2272768 w 7467600"/>
              <a:gd name="connsiteY408" fmla="*/ 6795822 h 6858000"/>
              <a:gd name="connsiteX409" fmla="*/ 2182715 w 7467600"/>
              <a:gd name="connsiteY409" fmla="*/ 6675071 h 6858000"/>
              <a:gd name="connsiteX410" fmla="*/ 2032061 w 7467600"/>
              <a:gd name="connsiteY410" fmla="*/ 6541380 h 6858000"/>
              <a:gd name="connsiteX411" fmla="*/ 2257220 w 7467600"/>
              <a:gd name="connsiteY411" fmla="*/ 6826257 h 6858000"/>
              <a:gd name="connsiteX412" fmla="*/ 2281324 w 7467600"/>
              <a:gd name="connsiteY412" fmla="*/ 6858000 h 6858000"/>
              <a:gd name="connsiteX413" fmla="*/ 2242860 w 7467600"/>
              <a:gd name="connsiteY413" fmla="*/ 6858000 h 6858000"/>
              <a:gd name="connsiteX414" fmla="*/ 2232818 w 7467600"/>
              <a:gd name="connsiteY414" fmla="*/ 6844926 h 6858000"/>
              <a:gd name="connsiteX415" fmla="*/ 1990172 w 7467600"/>
              <a:gd name="connsiteY415" fmla="*/ 6542121 h 6858000"/>
              <a:gd name="connsiteX416" fmla="*/ 2124090 w 7467600"/>
              <a:gd name="connsiteY416" fmla="*/ 6761017 h 6858000"/>
              <a:gd name="connsiteX417" fmla="*/ 2200380 w 7467600"/>
              <a:gd name="connsiteY417" fmla="*/ 6858000 h 6858000"/>
              <a:gd name="connsiteX418" fmla="*/ 2147507 w 7467600"/>
              <a:gd name="connsiteY418" fmla="*/ 6858000 h 6858000"/>
              <a:gd name="connsiteX419" fmla="*/ 2070668 w 7467600"/>
              <a:gd name="connsiteY419" fmla="*/ 6761520 h 6858000"/>
              <a:gd name="connsiteX420" fmla="*/ 1975142 w 7467600"/>
              <a:gd name="connsiteY420" fmla="*/ 6585570 h 6858000"/>
              <a:gd name="connsiteX421" fmla="*/ 2050035 w 7467600"/>
              <a:gd name="connsiteY421" fmla="*/ 6813345 h 6858000"/>
              <a:gd name="connsiteX422" fmla="*/ 2063025 w 7467600"/>
              <a:gd name="connsiteY422" fmla="*/ 6858000 h 6858000"/>
              <a:gd name="connsiteX423" fmla="*/ 2021675 w 7467600"/>
              <a:gd name="connsiteY423" fmla="*/ 6858000 h 6858000"/>
              <a:gd name="connsiteX424" fmla="*/ 2019308 w 7467600"/>
              <a:gd name="connsiteY424" fmla="*/ 6847118 h 6858000"/>
              <a:gd name="connsiteX425" fmla="*/ 1938835 w 7467600"/>
              <a:gd name="connsiteY425" fmla="*/ 6551160 h 6858000"/>
              <a:gd name="connsiteX426" fmla="*/ 1953230 w 7467600"/>
              <a:gd name="connsiteY426" fmla="*/ 6759699 h 6858000"/>
              <a:gd name="connsiteX427" fmla="*/ 1956763 w 7467600"/>
              <a:gd name="connsiteY427" fmla="*/ 6778191 h 6858000"/>
              <a:gd name="connsiteX428" fmla="*/ 1967925 w 7467600"/>
              <a:gd name="connsiteY428" fmla="*/ 6858000 h 6858000"/>
              <a:gd name="connsiteX429" fmla="*/ 1936622 w 7467600"/>
              <a:gd name="connsiteY429" fmla="*/ 6858000 h 6858000"/>
              <a:gd name="connsiteX430" fmla="*/ 1926261 w 7467600"/>
              <a:gd name="connsiteY430" fmla="*/ 6784064 h 6858000"/>
              <a:gd name="connsiteX431" fmla="*/ 1922724 w 7467600"/>
              <a:gd name="connsiteY431" fmla="*/ 6765577 h 6858000"/>
              <a:gd name="connsiteX432" fmla="*/ 1904650 w 7467600"/>
              <a:gd name="connsiteY432" fmla="*/ 6639616 h 6858000"/>
              <a:gd name="connsiteX433" fmla="*/ 1885273 w 7467600"/>
              <a:gd name="connsiteY433" fmla="*/ 6858000 h 6858000"/>
              <a:gd name="connsiteX434" fmla="*/ 1854363 w 7467600"/>
              <a:gd name="connsiteY434" fmla="*/ 6858000 h 6858000"/>
              <a:gd name="connsiteX435" fmla="*/ 1880391 w 7467600"/>
              <a:gd name="connsiteY435" fmla="*/ 6603796 h 6858000"/>
              <a:gd name="connsiteX436" fmla="*/ 1818273 w 7467600"/>
              <a:gd name="connsiteY436" fmla="*/ 6715729 h 6858000"/>
              <a:gd name="connsiteX437" fmla="*/ 1794691 w 7467600"/>
              <a:gd name="connsiteY437" fmla="*/ 6843239 h 6858000"/>
              <a:gd name="connsiteX438" fmla="*/ 1794914 w 7467600"/>
              <a:gd name="connsiteY438" fmla="*/ 6858000 h 6858000"/>
              <a:gd name="connsiteX439" fmla="*/ 1746128 w 7467600"/>
              <a:gd name="connsiteY439" fmla="*/ 6858000 h 6858000"/>
              <a:gd name="connsiteX440" fmla="*/ 1753934 w 7467600"/>
              <a:gd name="connsiteY440" fmla="*/ 6724796 h 6858000"/>
              <a:gd name="connsiteX441" fmla="*/ 1792053 w 7467600"/>
              <a:gd name="connsiteY441" fmla="*/ 6572396 h 6858000"/>
              <a:gd name="connsiteX442" fmla="*/ 1862248 w 7467600"/>
              <a:gd name="connsiteY442" fmla="*/ 6266397 h 6858000"/>
              <a:gd name="connsiteX443" fmla="*/ 1862250 w 7467600"/>
              <a:gd name="connsiteY443" fmla="*/ 6033531 h 6858000"/>
              <a:gd name="connsiteX444" fmla="*/ 1211999 w 7467600"/>
              <a:gd name="connsiteY444" fmla="*/ 6683610 h 6858000"/>
              <a:gd name="connsiteX445" fmla="*/ 1213266 w 7467600"/>
              <a:gd name="connsiteY445" fmla="*/ 6691947 h 6858000"/>
              <a:gd name="connsiteX446" fmla="*/ 1203370 w 7467600"/>
              <a:gd name="connsiteY446" fmla="*/ 6850676 h 6858000"/>
              <a:gd name="connsiteX447" fmla="*/ 1203671 w 7467600"/>
              <a:gd name="connsiteY447" fmla="*/ 6858000 h 6858000"/>
              <a:gd name="connsiteX448" fmla="*/ 1143180 w 7467600"/>
              <a:gd name="connsiteY448" fmla="*/ 6858000 h 6858000"/>
              <a:gd name="connsiteX449" fmla="*/ 1142176 w 7467600"/>
              <a:gd name="connsiteY449" fmla="*/ 6766045 h 6858000"/>
              <a:gd name="connsiteX450" fmla="*/ 1067484 w 7467600"/>
              <a:gd name="connsiteY450" fmla="*/ 6858000 h 6858000"/>
              <a:gd name="connsiteX451" fmla="*/ 953928 w 7467600"/>
              <a:gd name="connsiteY451" fmla="*/ 6858000 h 6858000"/>
              <a:gd name="connsiteX452" fmla="*/ 959715 w 7467600"/>
              <a:gd name="connsiteY452" fmla="*/ 6850185 h 6858000"/>
              <a:gd name="connsiteX453" fmla="*/ 1483788 w 7467600"/>
              <a:gd name="connsiteY453" fmla="*/ 6259174 h 6858000"/>
              <a:gd name="connsiteX454" fmla="*/ 1100671 w 7467600"/>
              <a:gd name="connsiteY454" fmla="*/ 6252137 h 6858000"/>
              <a:gd name="connsiteX455" fmla="*/ 1090144 w 7467600"/>
              <a:gd name="connsiteY455" fmla="*/ 6256748 h 6858000"/>
              <a:gd name="connsiteX456" fmla="*/ 1095872 w 7467600"/>
              <a:gd name="connsiteY456" fmla="*/ 6271892 h 6858000"/>
              <a:gd name="connsiteX457" fmla="*/ 262785 w 7467600"/>
              <a:gd name="connsiteY457" fmla="*/ 6845450 h 6858000"/>
              <a:gd name="connsiteX458" fmla="*/ 209968 w 7467600"/>
              <a:gd name="connsiteY458" fmla="*/ 6770713 h 6858000"/>
              <a:gd name="connsiteX459" fmla="*/ 873460 w 7467600"/>
              <a:gd name="connsiteY459" fmla="*/ 6253768 h 6858000"/>
              <a:gd name="connsiteX460" fmla="*/ 192686 w 7467600"/>
              <a:gd name="connsiteY460" fmla="*/ 5849257 h 6858000"/>
              <a:gd name="connsiteX461" fmla="*/ 4696 w 7467600"/>
              <a:gd name="connsiteY461" fmla="*/ 5697668 h 6858000"/>
              <a:gd name="connsiteX462" fmla="*/ 0 w 7467600"/>
              <a:gd name="connsiteY462" fmla="*/ 5689984 h 6858000"/>
              <a:gd name="connsiteX463" fmla="*/ 0 w 7467600"/>
              <a:gd name="connsiteY463" fmla="*/ 5513472 h 6858000"/>
              <a:gd name="connsiteX464" fmla="*/ 174101 w 7467600"/>
              <a:gd name="connsiteY464" fmla="*/ 5620277 h 6858000"/>
              <a:gd name="connsiteX465" fmla="*/ 891800 w 7467600"/>
              <a:gd name="connsiteY465" fmla="*/ 6036935 h 6858000"/>
              <a:gd name="connsiteX466" fmla="*/ 1072219 w 7467600"/>
              <a:gd name="connsiteY466" fmla="*/ 6169443 h 6858000"/>
              <a:gd name="connsiteX467" fmla="*/ 1074117 w 7467600"/>
              <a:gd name="connsiteY467" fmla="*/ 6170301 h 6858000"/>
              <a:gd name="connsiteX468" fmla="*/ 1083114 w 7467600"/>
              <a:gd name="connsiteY468" fmla="*/ 6174131 h 6858000"/>
              <a:gd name="connsiteX469" fmla="*/ 1543010 w 7467600"/>
              <a:gd name="connsiteY469" fmla="*/ 6191140 h 6858000"/>
              <a:gd name="connsiteX470" fmla="*/ 1551080 w 7467600"/>
              <a:gd name="connsiteY470" fmla="*/ 6195006 h 6858000"/>
              <a:gd name="connsiteX471" fmla="*/ 2345443 w 7467600"/>
              <a:gd name="connsiteY471" fmla="*/ 5549882 h 6858000"/>
              <a:gd name="connsiteX472" fmla="*/ 1721499 w 7467600"/>
              <a:gd name="connsiteY472" fmla="*/ 5599969 h 6858000"/>
              <a:gd name="connsiteX473" fmla="*/ 767716 w 7467600"/>
              <a:gd name="connsiteY473" fmla="*/ 5472768 h 6858000"/>
              <a:gd name="connsiteX474" fmla="*/ 722147 w 7467600"/>
              <a:gd name="connsiteY474" fmla="*/ 5393091 h 6858000"/>
              <a:gd name="connsiteX475" fmla="*/ 1485552 w 7467600"/>
              <a:gd name="connsiteY475" fmla="*/ 5313202 h 6858000"/>
              <a:gd name="connsiteX476" fmla="*/ 2143004 w 7467600"/>
              <a:gd name="connsiteY476" fmla="*/ 5402420 h 6858000"/>
              <a:gd name="connsiteX477" fmla="*/ 1933391 w 7467600"/>
              <a:gd name="connsiteY477" fmla="*/ 5156971 h 6858000"/>
              <a:gd name="connsiteX478" fmla="*/ 1827118 w 7467600"/>
              <a:gd name="connsiteY478" fmla="*/ 4968410 h 6858000"/>
              <a:gd name="connsiteX479" fmla="*/ 1837349 w 7467600"/>
              <a:gd name="connsiteY479" fmla="*/ 4956357 h 6858000"/>
              <a:gd name="connsiteX480" fmla="*/ 2162835 w 7467600"/>
              <a:gd name="connsiteY480" fmla="*/ 5187853 h 6858000"/>
              <a:gd name="connsiteX481" fmla="*/ 2257167 w 7467600"/>
              <a:gd name="connsiteY481" fmla="*/ 5462123 h 6858000"/>
              <a:gd name="connsiteX482" fmla="*/ 2261598 w 7467600"/>
              <a:gd name="connsiteY482" fmla="*/ 5467998 h 6858000"/>
              <a:gd name="connsiteX483" fmla="*/ 2437177 w 7467600"/>
              <a:gd name="connsiteY483" fmla="*/ 5479608 h 6858000"/>
              <a:gd name="connsiteX484" fmla="*/ 2445247 w 7467600"/>
              <a:gd name="connsiteY484" fmla="*/ 5483476 h 6858000"/>
              <a:gd name="connsiteX485" fmla="*/ 2743626 w 7467600"/>
              <a:gd name="connsiteY485" fmla="*/ 5304819 h 6858000"/>
              <a:gd name="connsiteX486" fmla="*/ 3048102 w 7467600"/>
              <a:gd name="connsiteY486" fmla="*/ 5150595 h 6858000"/>
              <a:gd name="connsiteX487" fmla="*/ 1799414 w 7467600"/>
              <a:gd name="connsiteY487" fmla="*/ 4694732 h 6858000"/>
              <a:gd name="connsiteX488" fmla="*/ 1771735 w 7467600"/>
              <a:gd name="connsiteY488" fmla="*/ 4619929 h 6858000"/>
              <a:gd name="connsiteX489" fmla="*/ 3104273 w 7467600"/>
              <a:gd name="connsiteY489" fmla="*/ 5076159 h 6858000"/>
              <a:gd name="connsiteX490" fmla="*/ 3113245 w 7467600"/>
              <a:gd name="connsiteY490" fmla="*/ 5090705 h 6858000"/>
              <a:gd name="connsiteX491" fmla="*/ 3126294 w 7467600"/>
              <a:gd name="connsiteY491" fmla="*/ 5114400 h 6858000"/>
              <a:gd name="connsiteX492" fmla="*/ 3937433 w 7467600"/>
              <a:gd name="connsiteY492" fmla="*/ 4830473 h 6858000"/>
              <a:gd name="connsiteX493" fmla="*/ 3590475 w 7467600"/>
              <a:gd name="connsiteY493" fmla="*/ 4597974 h 6858000"/>
              <a:gd name="connsiteX494" fmla="*/ 3100264 w 7467600"/>
              <a:gd name="connsiteY494" fmla="*/ 4579845 h 6858000"/>
              <a:gd name="connsiteX495" fmla="*/ 2183576 w 7467600"/>
              <a:gd name="connsiteY495" fmla="*/ 4227150 h 6858000"/>
              <a:gd name="connsiteX496" fmla="*/ 2151029 w 7467600"/>
              <a:gd name="connsiteY496" fmla="*/ 4146947 h 6858000"/>
              <a:gd name="connsiteX497" fmla="*/ 3563434 w 7467600"/>
              <a:gd name="connsiteY497" fmla="*/ 4469115 h 6858000"/>
              <a:gd name="connsiteX498" fmla="*/ 3177952 w 7467600"/>
              <a:gd name="connsiteY498" fmla="*/ 3657386 h 6858000"/>
              <a:gd name="connsiteX499" fmla="*/ 3189263 w 7467600"/>
              <a:gd name="connsiteY499" fmla="*/ 3625726 h 6858000"/>
              <a:gd name="connsiteX500" fmla="*/ 3560912 w 7467600"/>
              <a:gd name="connsiteY500" fmla="*/ 4079863 h 6858000"/>
              <a:gd name="connsiteX501" fmla="*/ 3626636 w 7467600"/>
              <a:gd name="connsiteY501" fmla="*/ 4512230 h 6858000"/>
              <a:gd name="connsiteX502" fmla="*/ 3653088 w 7467600"/>
              <a:gd name="connsiteY502" fmla="*/ 4521417 h 6858000"/>
              <a:gd name="connsiteX503" fmla="*/ 3988128 w 7467600"/>
              <a:gd name="connsiteY503" fmla="*/ 4817267 h 6858000"/>
              <a:gd name="connsiteX504" fmla="*/ 4830582 w 7467600"/>
              <a:gd name="connsiteY504" fmla="*/ 4676000 h 6858000"/>
              <a:gd name="connsiteX505" fmla="*/ 4830100 w 7467600"/>
              <a:gd name="connsiteY505" fmla="*/ 4675554 h 6858000"/>
              <a:gd name="connsiteX506" fmla="*/ 4036318 w 7467600"/>
              <a:gd name="connsiteY506" fmla="*/ 4147013 h 6858000"/>
              <a:gd name="connsiteX507" fmla="*/ 3432098 w 7467600"/>
              <a:gd name="connsiteY507" fmla="*/ 3537312 h 6858000"/>
              <a:gd name="connsiteX508" fmla="*/ 3446761 w 7467600"/>
              <a:gd name="connsiteY508" fmla="*/ 3461278 h 6858000"/>
              <a:gd name="connsiteX509" fmla="*/ 4419733 w 7467600"/>
              <a:gd name="connsiteY509" fmla="*/ 3963555 h 6858000"/>
              <a:gd name="connsiteX510" fmla="*/ 4781371 w 7467600"/>
              <a:gd name="connsiteY510" fmla="*/ 4458604 h 6858000"/>
              <a:gd name="connsiteX511" fmla="*/ 4780440 w 7467600"/>
              <a:gd name="connsiteY511" fmla="*/ 4470290 h 6858000"/>
              <a:gd name="connsiteX512" fmla="*/ 4898954 w 7467600"/>
              <a:gd name="connsiteY512" fmla="*/ 4662092 h 6858000"/>
              <a:gd name="connsiteX513" fmla="*/ 4900699 w 7467600"/>
              <a:gd name="connsiteY513" fmla="*/ 4670867 h 6858000"/>
              <a:gd name="connsiteX514" fmla="*/ 5714511 w 7467600"/>
              <a:gd name="connsiteY514" fmla="*/ 4663483 h 6858000"/>
              <a:gd name="connsiteX515" fmla="*/ 5464793 w 7467600"/>
              <a:gd name="connsiteY515" fmla="*/ 4393556 h 6858000"/>
              <a:gd name="connsiteX516" fmla="*/ 5461897 w 7467600"/>
              <a:gd name="connsiteY516" fmla="*/ 4390879 h 6858000"/>
              <a:gd name="connsiteX517" fmla="*/ 4294126 w 7467600"/>
              <a:gd name="connsiteY517" fmla="*/ 3303048 h 6858000"/>
              <a:gd name="connsiteX518" fmla="*/ 4305321 w 7467600"/>
              <a:gd name="connsiteY518" fmla="*/ 3256953 h 6858000"/>
              <a:gd name="connsiteX519" fmla="*/ 4949299 w 7467600"/>
              <a:gd name="connsiteY519" fmla="*/ 3766336 h 6858000"/>
              <a:gd name="connsiteX520" fmla="*/ 5291452 w 7467600"/>
              <a:gd name="connsiteY520" fmla="*/ 4076801 h 6858000"/>
              <a:gd name="connsiteX521" fmla="*/ 5434998 w 7467600"/>
              <a:gd name="connsiteY521" fmla="*/ 4254100 h 6858000"/>
              <a:gd name="connsiteX522" fmla="*/ 5351015 w 7467600"/>
              <a:gd name="connsiteY522" fmla="*/ 3760989 h 6858000"/>
              <a:gd name="connsiteX523" fmla="*/ 5413780 w 7467600"/>
              <a:gd name="connsiteY523" fmla="*/ 2966265 h 6858000"/>
              <a:gd name="connsiteX524" fmla="*/ 5425627 w 7467600"/>
              <a:gd name="connsiteY524" fmla="*/ 2954192 h 6858000"/>
              <a:gd name="connsiteX525" fmla="*/ 6604735 w 7467600"/>
              <a:gd name="connsiteY525" fmla="*/ 2041381 h 6858000"/>
              <a:gd name="connsiteX526" fmla="*/ 7204487 w 7467600"/>
              <a:gd name="connsiteY526" fmla="*/ 2742112 h 6858000"/>
              <a:gd name="connsiteX527" fmla="*/ 7131592 w 7467600"/>
              <a:gd name="connsiteY527" fmla="*/ 2672096 h 6858000"/>
              <a:gd name="connsiteX528" fmla="*/ 6996344 w 7467600"/>
              <a:gd name="connsiteY528" fmla="*/ 2518310 h 6858000"/>
              <a:gd name="connsiteX529" fmla="*/ 6735495 w 7467600"/>
              <a:gd name="connsiteY529" fmla="*/ 2196890 h 6858000"/>
              <a:gd name="connsiteX530" fmla="*/ 6721901 w 7467600"/>
              <a:gd name="connsiteY530" fmla="*/ 2179274 h 6858000"/>
              <a:gd name="connsiteX531" fmla="*/ 6604735 w 7467600"/>
              <a:gd name="connsiteY531" fmla="*/ 2041381 h 6858000"/>
              <a:gd name="connsiteX532" fmla="*/ 6591670 w 7467600"/>
              <a:gd name="connsiteY532" fmla="*/ 1988277 h 6858000"/>
              <a:gd name="connsiteX533" fmla="*/ 6747349 w 7467600"/>
              <a:gd name="connsiteY533" fmla="*/ 2160069 h 6858000"/>
              <a:gd name="connsiteX534" fmla="*/ 6760943 w 7467600"/>
              <a:gd name="connsiteY534" fmla="*/ 2177686 h 6858000"/>
              <a:gd name="connsiteX535" fmla="*/ 7021065 w 7467600"/>
              <a:gd name="connsiteY535" fmla="*/ 2498102 h 6858000"/>
              <a:gd name="connsiteX536" fmla="*/ 7155223 w 7467600"/>
              <a:gd name="connsiteY536" fmla="*/ 2650386 h 6858000"/>
              <a:gd name="connsiteX537" fmla="*/ 7203167 w 7467600"/>
              <a:gd name="connsiteY537" fmla="*/ 2697288 h 6858000"/>
              <a:gd name="connsiteX538" fmla="*/ 6937703 w 7467600"/>
              <a:gd name="connsiteY538" fmla="*/ 2321981 h 6858000"/>
              <a:gd name="connsiteX539" fmla="*/ 6591670 w 7467600"/>
              <a:gd name="connsiteY539" fmla="*/ 1988277 h 6858000"/>
              <a:gd name="connsiteX540" fmla="*/ 5798671 w 7467600"/>
              <a:gd name="connsiteY540" fmla="*/ 1981601 h 6858000"/>
              <a:gd name="connsiteX541" fmla="*/ 5754709 w 7467600"/>
              <a:gd name="connsiteY541" fmla="*/ 2071454 h 6858000"/>
              <a:gd name="connsiteX542" fmla="*/ 5763044 w 7467600"/>
              <a:gd name="connsiteY542" fmla="*/ 2842206 h 6858000"/>
              <a:gd name="connsiteX543" fmla="*/ 5764974 w 7467600"/>
              <a:gd name="connsiteY543" fmla="*/ 2799609 h 6858000"/>
              <a:gd name="connsiteX544" fmla="*/ 5767665 w 7467600"/>
              <a:gd name="connsiteY544" fmla="*/ 2666409 h 6858000"/>
              <a:gd name="connsiteX545" fmla="*/ 5763055 w 7467600"/>
              <a:gd name="connsiteY545" fmla="*/ 2579705 h 6858000"/>
              <a:gd name="connsiteX546" fmla="*/ 5758079 w 7467600"/>
              <a:gd name="connsiteY546" fmla="*/ 2492508 h 6858000"/>
              <a:gd name="connsiteX547" fmla="*/ 5779325 w 7467600"/>
              <a:gd name="connsiteY547" fmla="*/ 2197069 h 6858000"/>
              <a:gd name="connsiteX548" fmla="*/ 5798671 w 7467600"/>
              <a:gd name="connsiteY548" fmla="*/ 1981601 h 6858000"/>
              <a:gd name="connsiteX549" fmla="*/ 5829202 w 7467600"/>
              <a:gd name="connsiteY549" fmla="*/ 1971679 h 6858000"/>
              <a:gd name="connsiteX550" fmla="*/ 5809558 w 7467600"/>
              <a:gd name="connsiteY550" fmla="*/ 2198043 h 6858000"/>
              <a:gd name="connsiteX551" fmla="*/ 5788653 w 7467600"/>
              <a:gd name="connsiteY551" fmla="*/ 2489430 h 6858000"/>
              <a:gd name="connsiteX552" fmla="*/ 5793439 w 7467600"/>
              <a:gd name="connsiteY552" fmla="*/ 2575235 h 6858000"/>
              <a:gd name="connsiteX553" fmla="*/ 5796837 w 7467600"/>
              <a:gd name="connsiteY553" fmla="*/ 2637633 h 6858000"/>
              <a:gd name="connsiteX554" fmla="*/ 5818614 w 7467600"/>
              <a:gd name="connsiteY554" fmla="*/ 2473055 h 6858000"/>
              <a:gd name="connsiteX555" fmla="*/ 5829202 w 7467600"/>
              <a:gd name="connsiteY555" fmla="*/ 1971679 h 6858000"/>
              <a:gd name="connsiteX556" fmla="*/ 5911389 w 7467600"/>
              <a:gd name="connsiteY556" fmla="*/ 1898371 h 6858000"/>
              <a:gd name="connsiteX557" fmla="*/ 6237627 w 7467600"/>
              <a:gd name="connsiteY557" fmla="*/ 2231921 h 6858000"/>
              <a:gd name="connsiteX558" fmla="*/ 5911389 w 7467600"/>
              <a:gd name="connsiteY558" fmla="*/ 1898371 h 6858000"/>
              <a:gd name="connsiteX559" fmla="*/ 6944437 w 7467600"/>
              <a:gd name="connsiteY559" fmla="*/ 1575402 h 6858000"/>
              <a:gd name="connsiteX560" fmla="*/ 6304730 w 7467600"/>
              <a:gd name="connsiteY560" fmla="*/ 1766654 h 6858000"/>
              <a:gd name="connsiteX561" fmla="*/ 6944437 w 7467600"/>
              <a:gd name="connsiteY561" fmla="*/ 1575402 h 6858000"/>
              <a:gd name="connsiteX562" fmla="*/ 7019523 w 7467600"/>
              <a:gd name="connsiteY562" fmla="*/ 1519450 h 6858000"/>
              <a:gd name="connsiteX563" fmla="*/ 6298091 w 7467600"/>
              <a:gd name="connsiteY563" fmla="*/ 1737122 h 6858000"/>
              <a:gd name="connsiteX564" fmla="*/ 7019523 w 7467600"/>
              <a:gd name="connsiteY564" fmla="*/ 1519450 h 6858000"/>
              <a:gd name="connsiteX565" fmla="*/ 2399523 w 7467600"/>
              <a:gd name="connsiteY565" fmla="*/ 1428234 h 6858000"/>
              <a:gd name="connsiteX566" fmla="*/ 2224982 w 7467600"/>
              <a:gd name="connsiteY566" fmla="*/ 1826201 h 6858000"/>
              <a:gd name="connsiteX567" fmla="*/ 2096099 w 7467600"/>
              <a:gd name="connsiteY567" fmla="*/ 2345900 h 6858000"/>
              <a:gd name="connsiteX568" fmla="*/ 2283317 w 7467600"/>
              <a:gd name="connsiteY568" fmla="*/ 1796925 h 6858000"/>
              <a:gd name="connsiteX569" fmla="*/ 2399523 w 7467600"/>
              <a:gd name="connsiteY569" fmla="*/ 1428234 h 6858000"/>
              <a:gd name="connsiteX570" fmla="*/ 2448558 w 7467600"/>
              <a:gd name="connsiteY570" fmla="*/ 1373435 h 6858000"/>
              <a:gd name="connsiteX571" fmla="*/ 2312521 w 7467600"/>
              <a:gd name="connsiteY571" fmla="*/ 1806140 h 6858000"/>
              <a:gd name="connsiteX572" fmla="*/ 2127533 w 7467600"/>
              <a:gd name="connsiteY572" fmla="*/ 2348380 h 6858000"/>
              <a:gd name="connsiteX573" fmla="*/ 2358080 w 7467600"/>
              <a:gd name="connsiteY573" fmla="*/ 1866134 h 6858000"/>
              <a:gd name="connsiteX574" fmla="*/ 2407436 w 7467600"/>
              <a:gd name="connsiteY574" fmla="*/ 1651070 h 6858000"/>
              <a:gd name="connsiteX575" fmla="*/ 2448558 w 7467600"/>
              <a:gd name="connsiteY575" fmla="*/ 1373435 h 6858000"/>
              <a:gd name="connsiteX576" fmla="*/ 278707 w 7467600"/>
              <a:gd name="connsiteY576" fmla="*/ 1352270 h 6858000"/>
              <a:gd name="connsiteX577" fmla="*/ 321570 w 7467600"/>
              <a:gd name="connsiteY577" fmla="*/ 1861610 h 6858000"/>
              <a:gd name="connsiteX578" fmla="*/ 294281 w 7467600"/>
              <a:gd name="connsiteY578" fmla="*/ 1440658 h 6858000"/>
              <a:gd name="connsiteX579" fmla="*/ 278707 w 7467600"/>
              <a:gd name="connsiteY579" fmla="*/ 1352270 h 6858000"/>
              <a:gd name="connsiteX580" fmla="*/ 1423821 w 7467600"/>
              <a:gd name="connsiteY580" fmla="*/ 1351958 h 6858000"/>
              <a:gd name="connsiteX581" fmla="*/ 1638521 w 7467600"/>
              <a:gd name="connsiteY581" fmla="*/ 1908470 h 6858000"/>
              <a:gd name="connsiteX582" fmla="*/ 1754199 w 7467600"/>
              <a:gd name="connsiteY582" fmla="*/ 2149284 h 6858000"/>
              <a:gd name="connsiteX583" fmla="*/ 1908359 w 7467600"/>
              <a:gd name="connsiteY583" fmla="*/ 2364988 h 6858000"/>
              <a:gd name="connsiteX584" fmla="*/ 1647661 w 7467600"/>
              <a:gd name="connsiteY584" fmla="*/ 1825945 h 6858000"/>
              <a:gd name="connsiteX585" fmla="*/ 1423821 w 7467600"/>
              <a:gd name="connsiteY585" fmla="*/ 1351958 h 6858000"/>
              <a:gd name="connsiteX586" fmla="*/ 1431890 w 7467600"/>
              <a:gd name="connsiteY586" fmla="*/ 1306475 h 6858000"/>
              <a:gd name="connsiteX587" fmla="*/ 1507597 w 7467600"/>
              <a:gd name="connsiteY587" fmla="*/ 1446132 h 6858000"/>
              <a:gd name="connsiteX588" fmla="*/ 1674586 w 7467600"/>
              <a:gd name="connsiteY588" fmla="*/ 1813832 h 6858000"/>
              <a:gd name="connsiteX589" fmla="*/ 1815950 w 7467600"/>
              <a:gd name="connsiteY589" fmla="*/ 2128564 h 6858000"/>
              <a:gd name="connsiteX590" fmla="*/ 1984242 w 7467600"/>
              <a:gd name="connsiteY590" fmla="*/ 2430829 h 6858000"/>
              <a:gd name="connsiteX591" fmla="*/ 2014023 w 7467600"/>
              <a:gd name="connsiteY591" fmla="*/ 2450995 h 6858000"/>
              <a:gd name="connsiteX592" fmla="*/ 1747337 w 7467600"/>
              <a:gd name="connsiteY592" fmla="*/ 1855264 h 6858000"/>
              <a:gd name="connsiteX593" fmla="*/ 1533749 w 7467600"/>
              <a:gd name="connsiteY593" fmla="*/ 1478656 h 6858000"/>
              <a:gd name="connsiteX594" fmla="*/ 1431890 w 7467600"/>
              <a:gd name="connsiteY594" fmla="*/ 1306475 h 6858000"/>
              <a:gd name="connsiteX595" fmla="*/ 5052692 w 7467600"/>
              <a:gd name="connsiteY595" fmla="*/ 1292994 h 6858000"/>
              <a:gd name="connsiteX596" fmla="*/ 5200661 w 7467600"/>
              <a:gd name="connsiteY596" fmla="*/ 1635186 h 6858000"/>
              <a:gd name="connsiteX597" fmla="*/ 5297138 w 7467600"/>
              <a:gd name="connsiteY597" fmla="*/ 1906351 h 6858000"/>
              <a:gd name="connsiteX598" fmla="*/ 5052692 w 7467600"/>
              <a:gd name="connsiteY598" fmla="*/ 1292994 h 6858000"/>
              <a:gd name="connsiteX599" fmla="*/ 5009948 w 7467600"/>
              <a:gd name="connsiteY599" fmla="*/ 1273619 h 6858000"/>
              <a:gd name="connsiteX600" fmla="*/ 5121777 w 7467600"/>
              <a:gd name="connsiteY600" fmla="*/ 1654213 h 6858000"/>
              <a:gd name="connsiteX601" fmla="*/ 5293545 w 7467600"/>
              <a:gd name="connsiteY601" fmla="*/ 2072247 h 6858000"/>
              <a:gd name="connsiteX602" fmla="*/ 5294042 w 7467600"/>
              <a:gd name="connsiteY602" fmla="*/ 2065019 h 6858000"/>
              <a:gd name="connsiteX603" fmla="*/ 5171936 w 7467600"/>
              <a:gd name="connsiteY603" fmla="*/ 1647613 h 6858000"/>
              <a:gd name="connsiteX604" fmla="*/ 5009948 w 7467600"/>
              <a:gd name="connsiteY604" fmla="*/ 1273619 h 6858000"/>
              <a:gd name="connsiteX605" fmla="*/ 655236 w 7467600"/>
              <a:gd name="connsiteY605" fmla="*/ 1268632 h 6858000"/>
              <a:gd name="connsiteX606" fmla="*/ 839521 w 7467600"/>
              <a:gd name="connsiteY606" fmla="*/ 1685315 h 6858000"/>
              <a:gd name="connsiteX607" fmla="*/ 1109416 w 7467600"/>
              <a:gd name="connsiteY607" fmla="*/ 2061663 h 6858000"/>
              <a:gd name="connsiteX608" fmla="*/ 1298300 w 7467600"/>
              <a:gd name="connsiteY608" fmla="*/ 2247742 h 6858000"/>
              <a:gd name="connsiteX609" fmla="*/ 1125871 w 7467600"/>
              <a:gd name="connsiteY609" fmla="*/ 1989513 h 6858000"/>
              <a:gd name="connsiteX610" fmla="*/ 981574 w 7467600"/>
              <a:gd name="connsiteY610" fmla="*/ 1783157 h 6858000"/>
              <a:gd name="connsiteX611" fmla="*/ 922198 w 7467600"/>
              <a:gd name="connsiteY611" fmla="*/ 1677437 h 6858000"/>
              <a:gd name="connsiteX612" fmla="*/ 869293 w 7467600"/>
              <a:gd name="connsiteY612" fmla="*/ 1583214 h 6858000"/>
              <a:gd name="connsiteX613" fmla="*/ 751431 w 7467600"/>
              <a:gd name="connsiteY613" fmla="*/ 1405731 h 6858000"/>
              <a:gd name="connsiteX614" fmla="*/ 655236 w 7467600"/>
              <a:gd name="connsiteY614" fmla="*/ 1268632 h 6858000"/>
              <a:gd name="connsiteX615" fmla="*/ 6516292 w 7467600"/>
              <a:gd name="connsiteY615" fmla="*/ 1263064 h 6858000"/>
              <a:gd name="connsiteX616" fmla="*/ 5736320 w 7467600"/>
              <a:gd name="connsiteY616" fmla="*/ 1501803 h 6858000"/>
              <a:gd name="connsiteX617" fmla="*/ 6516292 w 7467600"/>
              <a:gd name="connsiteY617" fmla="*/ 1263064 h 6858000"/>
              <a:gd name="connsiteX618" fmla="*/ 291466 w 7467600"/>
              <a:gd name="connsiteY618" fmla="*/ 1250369 h 6858000"/>
              <a:gd name="connsiteX619" fmla="*/ 323180 w 7467600"/>
              <a:gd name="connsiteY619" fmla="*/ 1435283 h 6858000"/>
              <a:gd name="connsiteX620" fmla="*/ 349381 w 7467600"/>
              <a:gd name="connsiteY620" fmla="*/ 1875041 h 6858000"/>
              <a:gd name="connsiteX621" fmla="*/ 374363 w 7467600"/>
              <a:gd name="connsiteY621" fmla="*/ 1506494 h 6858000"/>
              <a:gd name="connsiteX622" fmla="*/ 302168 w 7467600"/>
              <a:gd name="connsiteY622" fmla="*/ 1274495 h 6858000"/>
              <a:gd name="connsiteX623" fmla="*/ 291466 w 7467600"/>
              <a:gd name="connsiteY623" fmla="*/ 1250369 h 6858000"/>
              <a:gd name="connsiteX624" fmla="*/ 678222 w 7467600"/>
              <a:gd name="connsiteY624" fmla="*/ 1248670 h 6858000"/>
              <a:gd name="connsiteX625" fmla="*/ 775536 w 7467600"/>
              <a:gd name="connsiteY625" fmla="*/ 1388015 h 6858000"/>
              <a:gd name="connsiteX626" fmla="*/ 894529 w 7467600"/>
              <a:gd name="connsiteY626" fmla="*/ 1567739 h 6858000"/>
              <a:gd name="connsiteX627" fmla="*/ 948000 w 7467600"/>
              <a:gd name="connsiteY627" fmla="*/ 1663088 h 6858000"/>
              <a:gd name="connsiteX628" fmla="*/ 1006812 w 7467600"/>
              <a:gd name="connsiteY628" fmla="*/ 1767683 h 6858000"/>
              <a:gd name="connsiteX629" fmla="*/ 1149133 w 7467600"/>
              <a:gd name="connsiteY629" fmla="*/ 1971513 h 6858000"/>
              <a:gd name="connsiteX630" fmla="*/ 1333952 w 7467600"/>
              <a:gd name="connsiteY630" fmla="*/ 2251620 h 6858000"/>
              <a:gd name="connsiteX631" fmla="*/ 1337329 w 7467600"/>
              <a:gd name="connsiteY631" fmla="*/ 2258350 h 6858000"/>
              <a:gd name="connsiteX632" fmla="*/ 1014726 w 7467600"/>
              <a:gd name="connsiteY632" fmla="*/ 1615556 h 6858000"/>
              <a:gd name="connsiteX633" fmla="*/ 678222 w 7467600"/>
              <a:gd name="connsiteY633" fmla="*/ 1248670 h 6858000"/>
              <a:gd name="connsiteX634" fmla="*/ 6691602 w 7467600"/>
              <a:gd name="connsiteY634" fmla="*/ 1140573 h 6858000"/>
              <a:gd name="connsiteX635" fmla="*/ 6571100 w 7467600"/>
              <a:gd name="connsiteY635" fmla="*/ 1183662 h 6858000"/>
              <a:gd name="connsiteX636" fmla="*/ 6241687 w 7467600"/>
              <a:gd name="connsiteY636" fmla="*/ 1257600 h 6858000"/>
              <a:gd name="connsiteX637" fmla="*/ 5693009 w 7467600"/>
              <a:gd name="connsiteY637" fmla="*/ 1478256 h 6858000"/>
              <a:gd name="connsiteX638" fmla="*/ 6548420 w 7467600"/>
              <a:gd name="connsiteY638" fmla="*/ 1214599 h 6858000"/>
              <a:gd name="connsiteX639" fmla="*/ 6605473 w 7467600"/>
              <a:gd name="connsiteY639" fmla="*/ 1184686 h 6858000"/>
              <a:gd name="connsiteX640" fmla="*/ 6691602 w 7467600"/>
              <a:gd name="connsiteY640" fmla="*/ 1140573 h 6858000"/>
              <a:gd name="connsiteX641" fmla="*/ 4002475 w 7467600"/>
              <a:gd name="connsiteY641" fmla="*/ 1037802 h 6858000"/>
              <a:gd name="connsiteX642" fmla="*/ 4000324 w 7467600"/>
              <a:gd name="connsiteY642" fmla="*/ 1039362 h 6858000"/>
              <a:gd name="connsiteX643" fmla="*/ 4002862 w 7467600"/>
              <a:gd name="connsiteY643" fmla="*/ 1042866 h 6858000"/>
              <a:gd name="connsiteX644" fmla="*/ 4002475 w 7467600"/>
              <a:gd name="connsiteY644" fmla="*/ 1037802 h 6858000"/>
              <a:gd name="connsiteX645" fmla="*/ 506322 w 7467600"/>
              <a:gd name="connsiteY645" fmla="*/ 1020997 h 6858000"/>
              <a:gd name="connsiteX646" fmla="*/ 533068 w 7467600"/>
              <a:gd name="connsiteY646" fmla="*/ 1029409 h 6858000"/>
              <a:gd name="connsiteX647" fmla="*/ 1232525 w 7467600"/>
              <a:gd name="connsiteY647" fmla="*/ 1804675 h 6858000"/>
              <a:gd name="connsiteX648" fmla="*/ 1388858 w 7467600"/>
              <a:gd name="connsiteY648" fmla="*/ 2368011 h 6858000"/>
              <a:gd name="connsiteX649" fmla="*/ 1384098 w 7467600"/>
              <a:gd name="connsiteY649" fmla="*/ 2378125 h 6858000"/>
              <a:gd name="connsiteX650" fmla="*/ 1425393 w 7467600"/>
              <a:gd name="connsiteY650" fmla="*/ 2589124 h 6858000"/>
              <a:gd name="connsiteX651" fmla="*/ 1424001 w 7467600"/>
              <a:gd name="connsiteY651" fmla="*/ 2597541 h 6858000"/>
              <a:gd name="connsiteX652" fmla="*/ 2152729 w 7467600"/>
              <a:gd name="connsiteY652" fmla="*/ 2864487 h 6858000"/>
              <a:gd name="connsiteX653" fmla="*/ 2020609 w 7467600"/>
              <a:gd name="connsiteY653" fmla="*/ 2539671 h 6858000"/>
              <a:gd name="connsiteX654" fmla="*/ 2018920 w 7467600"/>
              <a:gd name="connsiteY654" fmla="*/ 2536309 h 6858000"/>
              <a:gd name="connsiteX655" fmla="*/ 1342441 w 7467600"/>
              <a:gd name="connsiteY655" fmla="*/ 1173017 h 6858000"/>
              <a:gd name="connsiteX656" fmla="*/ 1367925 w 7467600"/>
              <a:gd name="connsiteY656" fmla="*/ 1135648 h 6858000"/>
              <a:gd name="connsiteX657" fmla="*/ 1771401 w 7467600"/>
              <a:gd name="connsiteY657" fmla="*/ 1806673 h 6858000"/>
              <a:gd name="connsiteX658" fmla="*/ 1972385 w 7467600"/>
              <a:gd name="connsiteY658" fmla="*/ 2198735 h 6858000"/>
              <a:gd name="connsiteX659" fmla="*/ 2040892 w 7467600"/>
              <a:gd name="connsiteY659" fmla="*/ 2405205 h 6858000"/>
              <a:gd name="connsiteX660" fmla="*/ 2131689 w 7467600"/>
              <a:gd name="connsiteY660" fmla="*/ 1936926 h 6858000"/>
              <a:gd name="connsiteX661" fmla="*/ 2454820 w 7467600"/>
              <a:gd name="connsiteY661" fmla="*/ 1248808 h 6858000"/>
              <a:gd name="connsiteX662" fmla="*/ 2492512 w 7467600"/>
              <a:gd name="connsiteY662" fmla="*/ 1302920 h 6858000"/>
              <a:gd name="connsiteX663" fmla="*/ 2081216 w 7467600"/>
              <a:gd name="connsiteY663" fmla="*/ 2527513 h 6858000"/>
              <a:gd name="connsiteX664" fmla="*/ 2081211 w 7467600"/>
              <a:gd name="connsiteY664" fmla="*/ 2528916 h 6858000"/>
              <a:gd name="connsiteX665" fmla="*/ 2199067 w 7467600"/>
              <a:gd name="connsiteY665" fmla="*/ 2884061 h 6858000"/>
              <a:gd name="connsiteX666" fmla="*/ 3192586 w 7467600"/>
              <a:gd name="connsiteY666" fmla="*/ 3411496 h 6858000"/>
              <a:gd name="connsiteX667" fmla="*/ 3182620 w 7467600"/>
              <a:gd name="connsiteY667" fmla="*/ 3483279 h 6858000"/>
              <a:gd name="connsiteX668" fmla="*/ 2435119 w 7467600"/>
              <a:gd name="connsiteY668" fmla="*/ 3080173 h 6858000"/>
              <a:gd name="connsiteX669" fmla="*/ 2410152 w 7467600"/>
              <a:gd name="connsiteY669" fmla="*/ 3063751 h 6858000"/>
              <a:gd name="connsiteX670" fmla="*/ 2408099 w 7467600"/>
              <a:gd name="connsiteY670" fmla="*/ 3064403 h 6858000"/>
              <a:gd name="connsiteX671" fmla="*/ 2407218 w 7467600"/>
              <a:gd name="connsiteY671" fmla="*/ 3070324 h 6858000"/>
              <a:gd name="connsiteX672" fmla="*/ 2380138 w 7467600"/>
              <a:gd name="connsiteY672" fmla="*/ 3099341 h 6858000"/>
              <a:gd name="connsiteX673" fmla="*/ 1765923 w 7467600"/>
              <a:gd name="connsiteY673" fmla="*/ 3581043 h 6858000"/>
              <a:gd name="connsiteX674" fmla="*/ 1702258 w 7467600"/>
              <a:gd name="connsiteY674" fmla="*/ 3612286 h 6858000"/>
              <a:gd name="connsiteX675" fmla="*/ 1538370 w 7467600"/>
              <a:gd name="connsiteY675" fmla="*/ 3811804 h 6858000"/>
              <a:gd name="connsiteX676" fmla="*/ 542867 w 7467600"/>
              <a:gd name="connsiteY676" fmla="*/ 4944092 h 6858000"/>
              <a:gd name="connsiteX677" fmla="*/ 515800 w 7467600"/>
              <a:gd name="connsiteY677" fmla="*/ 4862180 h 6858000"/>
              <a:gd name="connsiteX678" fmla="*/ 909145 w 7467600"/>
              <a:gd name="connsiteY678" fmla="*/ 4199225 h 6858000"/>
              <a:gd name="connsiteX679" fmla="*/ 1214067 w 7467600"/>
              <a:gd name="connsiteY679" fmla="*/ 3908561 h 6858000"/>
              <a:gd name="connsiteX680" fmla="*/ 640967 w 7467600"/>
              <a:gd name="connsiteY680" fmla="*/ 4105601 h 6858000"/>
              <a:gd name="connsiteX681" fmla="*/ 112563 w 7467600"/>
              <a:gd name="connsiteY681" fmla="*/ 4396952 h 6858000"/>
              <a:gd name="connsiteX682" fmla="*/ 0 w 7467600"/>
              <a:gd name="connsiteY682" fmla="*/ 4466006 h 6858000"/>
              <a:gd name="connsiteX683" fmla="*/ 0 w 7467600"/>
              <a:gd name="connsiteY683" fmla="*/ 4233763 h 6858000"/>
              <a:gd name="connsiteX684" fmla="*/ 36881 w 7467600"/>
              <a:gd name="connsiteY684" fmla="*/ 4200118 h 6858000"/>
              <a:gd name="connsiteX685" fmla="*/ 910534 w 7467600"/>
              <a:gd name="connsiteY685" fmla="*/ 3629753 h 6858000"/>
              <a:gd name="connsiteX686" fmla="*/ 1578717 w 7467600"/>
              <a:gd name="connsiteY686" fmla="*/ 3575982 h 6858000"/>
              <a:gd name="connsiteX687" fmla="*/ 2338780 w 7467600"/>
              <a:gd name="connsiteY687" fmla="*/ 3033725 h 6858000"/>
              <a:gd name="connsiteX688" fmla="*/ 1807991 w 7467600"/>
              <a:gd name="connsiteY688" fmla="*/ 2807184 h 6858000"/>
              <a:gd name="connsiteX689" fmla="*/ 1416358 w 7467600"/>
              <a:gd name="connsiteY689" fmla="*/ 3112571 h 6858000"/>
              <a:gd name="connsiteX690" fmla="*/ 939066 w 7467600"/>
              <a:gd name="connsiteY690" fmla="*/ 3378798 h 6858000"/>
              <a:gd name="connsiteX691" fmla="*/ 115099 w 7467600"/>
              <a:gd name="connsiteY691" fmla="*/ 3607650 h 6858000"/>
              <a:gd name="connsiteX692" fmla="*/ 97284 w 7467600"/>
              <a:gd name="connsiteY692" fmla="*/ 3520393 h 6858000"/>
              <a:gd name="connsiteX693" fmla="*/ 922050 w 7467600"/>
              <a:gd name="connsiteY693" fmla="*/ 3074867 h 6858000"/>
              <a:gd name="connsiteX694" fmla="*/ 1405265 w 7467600"/>
              <a:gd name="connsiteY694" fmla="*/ 3016319 h 6858000"/>
              <a:gd name="connsiteX695" fmla="*/ 1407512 w 7467600"/>
              <a:gd name="connsiteY695" fmla="*/ 3018001 h 6858000"/>
              <a:gd name="connsiteX696" fmla="*/ 1726266 w 7467600"/>
              <a:gd name="connsiteY696" fmla="*/ 2777274 h 6858000"/>
              <a:gd name="connsiteX697" fmla="*/ 625390 w 7467600"/>
              <a:gd name="connsiteY697" fmla="*/ 2514541 h 6858000"/>
              <a:gd name="connsiteX698" fmla="*/ 619799 w 7467600"/>
              <a:gd name="connsiteY698" fmla="*/ 2527180 h 6858000"/>
              <a:gd name="connsiteX699" fmla="*/ 310030 w 7467600"/>
              <a:gd name="connsiteY699" fmla="*/ 2771818 h 6858000"/>
              <a:gd name="connsiteX700" fmla="*/ 173877 w 7467600"/>
              <a:gd name="connsiteY700" fmla="*/ 2937056 h 6858000"/>
              <a:gd name="connsiteX701" fmla="*/ 77889 w 7467600"/>
              <a:gd name="connsiteY701" fmla="*/ 3138440 h 6858000"/>
              <a:gd name="connsiteX702" fmla="*/ 0 w 7467600"/>
              <a:gd name="connsiteY702" fmla="*/ 3271395 h 6858000"/>
              <a:gd name="connsiteX703" fmla="*/ 0 w 7467600"/>
              <a:gd name="connsiteY703" fmla="*/ 3153002 h 6858000"/>
              <a:gd name="connsiteX704" fmla="*/ 2386 w 7467600"/>
              <a:gd name="connsiteY704" fmla="*/ 3149203 h 6858000"/>
              <a:gd name="connsiteX705" fmla="*/ 89753 w 7467600"/>
              <a:gd name="connsiteY705" fmla="*/ 2987702 h 6858000"/>
              <a:gd name="connsiteX706" fmla="*/ 76869 w 7467600"/>
              <a:gd name="connsiteY706" fmla="*/ 3005404 h 6858000"/>
              <a:gd name="connsiteX707" fmla="*/ 32049 w 7467600"/>
              <a:gd name="connsiteY707" fmla="*/ 3065814 h 6858000"/>
              <a:gd name="connsiteX708" fmla="*/ 0 w 7467600"/>
              <a:gd name="connsiteY708" fmla="*/ 3108744 h 6858000"/>
              <a:gd name="connsiteX709" fmla="*/ 0 w 7467600"/>
              <a:gd name="connsiteY709" fmla="*/ 3058059 h 6858000"/>
              <a:gd name="connsiteX710" fmla="*/ 7610 w 7467600"/>
              <a:gd name="connsiteY710" fmla="*/ 3047889 h 6858000"/>
              <a:gd name="connsiteX711" fmla="*/ 52419 w 7467600"/>
              <a:gd name="connsiteY711" fmla="*/ 2987479 h 6858000"/>
              <a:gd name="connsiteX712" fmla="*/ 59142 w 7467600"/>
              <a:gd name="connsiteY712" fmla="*/ 2978488 h 6858000"/>
              <a:gd name="connsiteX713" fmla="*/ 0 w 7467600"/>
              <a:gd name="connsiteY713" fmla="*/ 3015334 h 6858000"/>
              <a:gd name="connsiteX714" fmla="*/ 0 w 7467600"/>
              <a:gd name="connsiteY714" fmla="*/ 2914286 h 6858000"/>
              <a:gd name="connsiteX715" fmla="*/ 36383 w 7467600"/>
              <a:gd name="connsiteY715" fmla="*/ 2901128 h 6858000"/>
              <a:gd name="connsiteX716" fmla="*/ 156329 w 7467600"/>
              <a:gd name="connsiteY716" fmla="*/ 2840533 h 6858000"/>
              <a:gd name="connsiteX717" fmla="*/ 358355 w 7467600"/>
              <a:gd name="connsiteY717" fmla="*/ 2620471 h 6858000"/>
              <a:gd name="connsiteX718" fmla="*/ 510577 w 7467600"/>
              <a:gd name="connsiteY718" fmla="*/ 2501244 h 6858000"/>
              <a:gd name="connsiteX719" fmla="*/ 211967 w 7467600"/>
              <a:gd name="connsiteY719" fmla="*/ 2479171 h 6858000"/>
              <a:gd name="connsiteX720" fmla="*/ 0 w 7467600"/>
              <a:gd name="connsiteY720" fmla="*/ 2476398 h 6858000"/>
              <a:gd name="connsiteX721" fmla="*/ 0 w 7467600"/>
              <a:gd name="connsiteY721" fmla="*/ 2389189 h 6858000"/>
              <a:gd name="connsiteX722" fmla="*/ 103062 w 7467600"/>
              <a:gd name="connsiteY722" fmla="*/ 2389518 h 6858000"/>
              <a:gd name="connsiteX723" fmla="*/ 510734 w 7467600"/>
              <a:gd name="connsiteY723" fmla="*/ 2416201 h 6858000"/>
              <a:gd name="connsiteX724" fmla="*/ 279257 w 7467600"/>
              <a:gd name="connsiteY724" fmla="*/ 2092102 h 6858000"/>
              <a:gd name="connsiteX725" fmla="*/ 65265 w 7467600"/>
              <a:gd name="connsiteY725" fmla="*/ 2006049 h 6858000"/>
              <a:gd name="connsiteX726" fmla="*/ 0 w 7467600"/>
              <a:gd name="connsiteY726" fmla="*/ 1982532 h 6858000"/>
              <a:gd name="connsiteX727" fmla="*/ 0 w 7467600"/>
              <a:gd name="connsiteY727" fmla="*/ 1912789 h 6858000"/>
              <a:gd name="connsiteX728" fmla="*/ 97460 w 7467600"/>
              <a:gd name="connsiteY728" fmla="*/ 1953725 h 6858000"/>
              <a:gd name="connsiteX729" fmla="*/ 221272 w 7467600"/>
              <a:gd name="connsiteY729" fmla="*/ 1980766 h 6858000"/>
              <a:gd name="connsiteX730" fmla="*/ 116765 w 7467600"/>
              <a:gd name="connsiteY730" fmla="*/ 1911033 h 6858000"/>
              <a:gd name="connsiteX731" fmla="*/ 16405 w 7467600"/>
              <a:gd name="connsiteY731" fmla="*/ 1803412 h 6858000"/>
              <a:gd name="connsiteX732" fmla="*/ 0 w 7467600"/>
              <a:gd name="connsiteY732" fmla="*/ 1784777 h 6858000"/>
              <a:gd name="connsiteX733" fmla="*/ 0 w 7467600"/>
              <a:gd name="connsiteY733" fmla="*/ 1740082 h 6858000"/>
              <a:gd name="connsiteX734" fmla="*/ 39394 w 7467600"/>
              <a:gd name="connsiteY734" fmla="*/ 1784856 h 6858000"/>
              <a:gd name="connsiteX735" fmla="*/ 135813 w 7467600"/>
              <a:gd name="connsiteY735" fmla="*/ 1888838 h 6858000"/>
              <a:gd name="connsiteX736" fmla="*/ 242575 w 7467600"/>
              <a:gd name="connsiteY736" fmla="*/ 1958841 h 6858000"/>
              <a:gd name="connsiteX737" fmla="*/ 82197 w 7467600"/>
              <a:gd name="connsiteY737" fmla="*/ 1754826 h 6858000"/>
              <a:gd name="connsiteX738" fmla="*/ 0 w 7467600"/>
              <a:gd name="connsiteY738" fmla="*/ 1679650 h 6858000"/>
              <a:gd name="connsiteX739" fmla="*/ 0 w 7467600"/>
              <a:gd name="connsiteY739" fmla="*/ 1602463 h 6858000"/>
              <a:gd name="connsiteX740" fmla="*/ 84689 w 7467600"/>
              <a:gd name="connsiteY740" fmla="*/ 1677442 h 6858000"/>
              <a:gd name="connsiteX741" fmla="*/ 298437 w 7467600"/>
              <a:gd name="connsiteY741" fmla="*/ 1968019 h 6858000"/>
              <a:gd name="connsiteX742" fmla="*/ 227269 w 7467600"/>
              <a:gd name="connsiteY742" fmla="*/ 1114064 h 6858000"/>
              <a:gd name="connsiteX743" fmla="*/ 248003 w 7467600"/>
              <a:gd name="connsiteY743" fmla="*/ 1089613 h 6858000"/>
              <a:gd name="connsiteX744" fmla="*/ 427020 w 7467600"/>
              <a:gd name="connsiteY744" fmla="*/ 1619803 h 6858000"/>
              <a:gd name="connsiteX745" fmla="*/ 340345 w 7467600"/>
              <a:gd name="connsiteY745" fmla="*/ 2027739 h 6858000"/>
              <a:gd name="connsiteX746" fmla="*/ 360865 w 7467600"/>
              <a:gd name="connsiteY746" fmla="*/ 2044827 h 6858000"/>
              <a:gd name="connsiteX747" fmla="*/ 560414 w 7467600"/>
              <a:gd name="connsiteY747" fmla="*/ 2421457 h 6858000"/>
              <a:gd name="connsiteX748" fmla="*/ 1359703 w 7467600"/>
              <a:gd name="connsiteY748" fmla="*/ 2578554 h 6858000"/>
              <a:gd name="connsiteX749" fmla="*/ 1359422 w 7467600"/>
              <a:gd name="connsiteY749" fmla="*/ 2577994 h 6858000"/>
              <a:gd name="connsiteX750" fmla="*/ 828701 w 7467600"/>
              <a:gd name="connsiteY750" fmla="*/ 1839520 h 6858000"/>
              <a:gd name="connsiteX751" fmla="*/ 494427 w 7467600"/>
              <a:gd name="connsiteY751" fmla="*/ 1092333 h 6858000"/>
              <a:gd name="connsiteX752" fmla="*/ 506322 w 7467600"/>
              <a:gd name="connsiteY752" fmla="*/ 1020997 h 6858000"/>
              <a:gd name="connsiteX753" fmla="*/ 4570198 w 7467600"/>
              <a:gd name="connsiteY753" fmla="*/ 978081 h 6858000"/>
              <a:gd name="connsiteX754" fmla="*/ 4523691 w 7467600"/>
              <a:gd name="connsiteY754" fmla="*/ 1127776 h 6858000"/>
              <a:gd name="connsiteX755" fmla="*/ 4509875 w 7467600"/>
              <a:gd name="connsiteY755" fmla="*/ 1167552 h 6858000"/>
              <a:gd name="connsiteX756" fmla="*/ 4478168 w 7467600"/>
              <a:gd name="connsiteY756" fmla="*/ 1260735 h 6858000"/>
              <a:gd name="connsiteX757" fmla="*/ 4409309 w 7467600"/>
              <a:gd name="connsiteY757" fmla="*/ 1666996 h 6858000"/>
              <a:gd name="connsiteX758" fmla="*/ 4370031 w 7467600"/>
              <a:gd name="connsiteY758" fmla="*/ 1955666 h 6858000"/>
              <a:gd name="connsiteX759" fmla="*/ 4570198 w 7467600"/>
              <a:gd name="connsiteY759" fmla="*/ 978081 h 6858000"/>
              <a:gd name="connsiteX760" fmla="*/ 4557898 w 7467600"/>
              <a:gd name="connsiteY760" fmla="*/ 900011 h 6858000"/>
              <a:gd name="connsiteX761" fmla="*/ 4344840 w 7467600"/>
              <a:gd name="connsiteY761" fmla="*/ 1922038 h 6858000"/>
              <a:gd name="connsiteX762" fmla="*/ 4378710 w 7467600"/>
              <a:gd name="connsiteY762" fmla="*/ 1665516 h 6858000"/>
              <a:gd name="connsiteX763" fmla="*/ 4448798 w 7467600"/>
              <a:gd name="connsiteY763" fmla="*/ 1253024 h 6858000"/>
              <a:gd name="connsiteX764" fmla="*/ 4480315 w 7467600"/>
              <a:gd name="connsiteY764" fmla="*/ 1158454 h 6858000"/>
              <a:gd name="connsiteX765" fmla="*/ 4494133 w 7467600"/>
              <a:gd name="connsiteY765" fmla="*/ 1118676 h 6858000"/>
              <a:gd name="connsiteX766" fmla="*/ 4557898 w 7467600"/>
              <a:gd name="connsiteY766" fmla="*/ 900011 h 6858000"/>
              <a:gd name="connsiteX767" fmla="*/ 5870151 w 7467600"/>
              <a:gd name="connsiteY767" fmla="*/ 898890 h 6858000"/>
              <a:gd name="connsiteX768" fmla="*/ 5861335 w 7467600"/>
              <a:gd name="connsiteY768" fmla="*/ 899177 h 6858000"/>
              <a:gd name="connsiteX769" fmla="*/ 5843702 w 7467600"/>
              <a:gd name="connsiteY769" fmla="*/ 899748 h 6858000"/>
              <a:gd name="connsiteX770" fmla="*/ 5651107 w 7467600"/>
              <a:gd name="connsiteY770" fmla="*/ 920306 h 6858000"/>
              <a:gd name="connsiteX771" fmla="*/ 5459407 w 7467600"/>
              <a:gd name="connsiteY771" fmla="*/ 940975 h 6858000"/>
              <a:gd name="connsiteX772" fmla="*/ 5374846 w 7467600"/>
              <a:gd name="connsiteY772" fmla="*/ 941988 h 6858000"/>
              <a:gd name="connsiteX773" fmla="*/ 5256105 w 7467600"/>
              <a:gd name="connsiteY773" fmla="*/ 945632 h 6858000"/>
              <a:gd name="connsiteX774" fmla="*/ 5107071 w 7467600"/>
              <a:gd name="connsiteY774" fmla="*/ 969720 h 6858000"/>
              <a:gd name="connsiteX775" fmla="*/ 4998681 w 7467600"/>
              <a:gd name="connsiteY775" fmla="*/ 988771 h 6858000"/>
              <a:gd name="connsiteX776" fmla="*/ 5870151 w 7467600"/>
              <a:gd name="connsiteY776" fmla="*/ 898890 h 6858000"/>
              <a:gd name="connsiteX777" fmla="*/ 5504425 w 7467600"/>
              <a:gd name="connsiteY777" fmla="*/ 848067 h 6858000"/>
              <a:gd name="connsiteX778" fmla="*/ 4968849 w 7467600"/>
              <a:gd name="connsiteY778" fmla="*/ 962318 h 6858000"/>
              <a:gd name="connsiteX779" fmla="*/ 5104039 w 7467600"/>
              <a:gd name="connsiteY779" fmla="*/ 940634 h 6858000"/>
              <a:gd name="connsiteX780" fmla="*/ 5256311 w 7467600"/>
              <a:gd name="connsiteY780" fmla="*/ 916490 h 6858000"/>
              <a:gd name="connsiteX781" fmla="*/ 5377381 w 7467600"/>
              <a:gd name="connsiteY781" fmla="*/ 912671 h 6858000"/>
              <a:gd name="connsiteX782" fmla="*/ 5460148 w 7467600"/>
              <a:gd name="connsiteY782" fmla="*/ 911442 h 6858000"/>
              <a:gd name="connsiteX783" fmla="*/ 5648971 w 7467600"/>
              <a:gd name="connsiteY783" fmla="*/ 891331 h 6858000"/>
              <a:gd name="connsiteX784" fmla="*/ 5844807 w 7467600"/>
              <a:gd name="connsiteY784" fmla="*/ 870718 h 6858000"/>
              <a:gd name="connsiteX785" fmla="*/ 5862975 w 7467600"/>
              <a:gd name="connsiteY785" fmla="*/ 869756 h 6858000"/>
              <a:gd name="connsiteX786" fmla="*/ 5920887 w 7467600"/>
              <a:gd name="connsiteY786" fmla="*/ 865929 h 6858000"/>
              <a:gd name="connsiteX787" fmla="*/ 5504425 w 7467600"/>
              <a:gd name="connsiteY787" fmla="*/ 848067 h 6858000"/>
              <a:gd name="connsiteX788" fmla="*/ 3607114 w 7467600"/>
              <a:gd name="connsiteY788" fmla="*/ 467441 h 6858000"/>
              <a:gd name="connsiteX789" fmla="*/ 3296242 w 7467600"/>
              <a:gd name="connsiteY789" fmla="*/ 807991 h 6858000"/>
              <a:gd name="connsiteX790" fmla="*/ 3174674 w 7467600"/>
              <a:gd name="connsiteY790" fmla="*/ 919759 h 6858000"/>
              <a:gd name="connsiteX791" fmla="*/ 3042978 w 7467600"/>
              <a:gd name="connsiteY791" fmla="*/ 1054894 h 6858000"/>
              <a:gd name="connsiteX792" fmla="*/ 2968914 w 7467600"/>
              <a:gd name="connsiteY792" fmla="*/ 1133756 h 6858000"/>
              <a:gd name="connsiteX793" fmla="*/ 3103823 w 7467600"/>
              <a:gd name="connsiteY793" fmla="*/ 1026814 h 6858000"/>
              <a:gd name="connsiteX794" fmla="*/ 3607114 w 7467600"/>
              <a:gd name="connsiteY794" fmla="*/ 467441 h 6858000"/>
              <a:gd name="connsiteX795" fmla="*/ 3744487 w 7467600"/>
              <a:gd name="connsiteY795" fmla="*/ 383136 h 6858000"/>
              <a:gd name="connsiteX796" fmla="*/ 3970213 w 7467600"/>
              <a:gd name="connsiteY796" fmla="*/ 995559 h 6858000"/>
              <a:gd name="connsiteX797" fmla="*/ 3744487 w 7467600"/>
              <a:gd name="connsiteY797" fmla="*/ 383136 h 6858000"/>
              <a:gd name="connsiteX798" fmla="*/ 3624562 w 7467600"/>
              <a:gd name="connsiteY798" fmla="*/ 367041 h 6858000"/>
              <a:gd name="connsiteX799" fmla="*/ 3489712 w 7467600"/>
              <a:gd name="connsiteY799" fmla="*/ 485386 h 6858000"/>
              <a:gd name="connsiteX800" fmla="*/ 3182994 w 7467600"/>
              <a:gd name="connsiteY800" fmla="*/ 828265 h 6858000"/>
              <a:gd name="connsiteX801" fmla="*/ 2892114 w 7467600"/>
              <a:gd name="connsiteY801" fmla="*/ 1172635 h 6858000"/>
              <a:gd name="connsiteX802" fmla="*/ 3021459 w 7467600"/>
              <a:gd name="connsiteY802" fmla="*/ 1035385 h 6858000"/>
              <a:gd name="connsiteX803" fmla="*/ 3153873 w 7467600"/>
              <a:gd name="connsiteY803" fmla="*/ 898971 h 6858000"/>
              <a:gd name="connsiteX804" fmla="*/ 3276511 w 7467600"/>
              <a:gd name="connsiteY804" fmla="*/ 786423 h 6858000"/>
              <a:gd name="connsiteX805" fmla="*/ 3584154 w 7467600"/>
              <a:gd name="connsiteY805" fmla="*/ 448218 h 6858000"/>
              <a:gd name="connsiteX806" fmla="*/ 3624562 w 7467600"/>
              <a:gd name="connsiteY806" fmla="*/ 367041 h 6858000"/>
              <a:gd name="connsiteX807" fmla="*/ 3766672 w 7467600"/>
              <a:gd name="connsiteY807" fmla="*/ 359429 h 6858000"/>
              <a:gd name="connsiteX808" fmla="*/ 3996338 w 7467600"/>
              <a:gd name="connsiteY808" fmla="*/ 968237 h 6858000"/>
              <a:gd name="connsiteX809" fmla="*/ 3766672 w 7467600"/>
              <a:gd name="connsiteY809" fmla="*/ 359429 h 6858000"/>
              <a:gd name="connsiteX810" fmla="*/ 5805386 w 7467600"/>
              <a:gd name="connsiteY810" fmla="*/ 239240 h 6858000"/>
              <a:gd name="connsiteX811" fmla="*/ 5736947 w 7467600"/>
              <a:gd name="connsiteY811" fmla="*/ 261367 h 6858000"/>
              <a:gd name="connsiteX812" fmla="*/ 5427012 w 7467600"/>
              <a:gd name="connsiteY812" fmla="*/ 311272 h 6858000"/>
              <a:gd name="connsiteX813" fmla="*/ 5147818 w 7467600"/>
              <a:gd name="connsiteY813" fmla="*/ 322112 h 6858000"/>
              <a:gd name="connsiteX814" fmla="*/ 5060854 w 7467600"/>
              <a:gd name="connsiteY814" fmla="*/ 311882 h 6858000"/>
              <a:gd name="connsiteX815" fmla="*/ 4945989 w 7467600"/>
              <a:gd name="connsiteY815" fmla="*/ 300516 h 6858000"/>
              <a:gd name="connsiteX816" fmla="*/ 5410479 w 7467600"/>
              <a:gd name="connsiteY816" fmla="*/ 348434 h 6858000"/>
              <a:gd name="connsiteX817" fmla="*/ 5805386 w 7467600"/>
              <a:gd name="connsiteY817" fmla="*/ 239240 h 6858000"/>
              <a:gd name="connsiteX818" fmla="*/ 5905192 w 7467600"/>
              <a:gd name="connsiteY818" fmla="*/ 163079 h 6858000"/>
              <a:gd name="connsiteX819" fmla="*/ 5865655 w 7467600"/>
              <a:gd name="connsiteY819" fmla="*/ 171901 h 6858000"/>
              <a:gd name="connsiteX820" fmla="*/ 5259740 w 7467600"/>
              <a:gd name="connsiteY820" fmla="*/ 257013 h 6858000"/>
              <a:gd name="connsiteX821" fmla="*/ 5208466 w 7467600"/>
              <a:gd name="connsiteY821" fmla="*/ 257550 h 6858000"/>
              <a:gd name="connsiteX822" fmla="*/ 4980204 w 7467600"/>
              <a:gd name="connsiteY822" fmla="*/ 271903 h 6858000"/>
              <a:gd name="connsiteX823" fmla="*/ 5068068 w 7467600"/>
              <a:gd name="connsiteY823" fmla="*/ 282244 h 6858000"/>
              <a:gd name="connsiteX824" fmla="*/ 5153231 w 7467600"/>
              <a:gd name="connsiteY824" fmla="*/ 292240 h 6858000"/>
              <a:gd name="connsiteX825" fmla="*/ 5426491 w 7467600"/>
              <a:gd name="connsiteY825" fmla="*/ 281128 h 6858000"/>
              <a:gd name="connsiteX826" fmla="*/ 5731212 w 7467600"/>
              <a:gd name="connsiteY826" fmla="*/ 231951 h 6858000"/>
              <a:gd name="connsiteX827" fmla="*/ 5905192 w 7467600"/>
              <a:gd name="connsiteY827" fmla="*/ 163079 h 6858000"/>
              <a:gd name="connsiteX828" fmla="*/ 5944437 w 7467600"/>
              <a:gd name="connsiteY828" fmla="*/ 113829 h 6858000"/>
              <a:gd name="connsiteX829" fmla="*/ 5825032 w 7467600"/>
              <a:gd name="connsiteY829" fmla="*/ 146405 h 6858000"/>
              <a:gd name="connsiteX830" fmla="*/ 4955599 w 7467600"/>
              <a:gd name="connsiteY830" fmla="*/ 247008 h 6858000"/>
              <a:gd name="connsiteX831" fmla="*/ 5210104 w 7467600"/>
              <a:gd name="connsiteY831" fmla="*/ 228123 h 6858000"/>
              <a:gd name="connsiteX832" fmla="*/ 5261015 w 7467600"/>
              <a:gd name="connsiteY832" fmla="*/ 227087 h 6858000"/>
              <a:gd name="connsiteX833" fmla="*/ 5861181 w 7467600"/>
              <a:gd name="connsiteY833" fmla="*/ 143093 h 6858000"/>
              <a:gd name="connsiteX834" fmla="*/ 5961252 w 7467600"/>
              <a:gd name="connsiteY834" fmla="*/ 114820 h 6858000"/>
              <a:gd name="connsiteX835" fmla="*/ 5944437 w 7467600"/>
              <a:gd name="connsiteY835" fmla="*/ 113829 h 6858000"/>
              <a:gd name="connsiteX836" fmla="*/ 3882765 w 7467600"/>
              <a:gd name="connsiteY836" fmla="*/ 0 h 6858000"/>
              <a:gd name="connsiteX837" fmla="*/ 3995099 w 7467600"/>
              <a:gd name="connsiteY837" fmla="*/ 0 h 6858000"/>
              <a:gd name="connsiteX838" fmla="*/ 4163818 w 7467600"/>
              <a:gd name="connsiteY838" fmla="*/ 234104 h 6858000"/>
              <a:gd name="connsiteX839" fmla="*/ 4172099 w 7467600"/>
              <a:gd name="connsiteY839" fmla="*/ 234207 h 6858000"/>
              <a:gd name="connsiteX840" fmla="*/ 4784282 w 7467600"/>
              <a:gd name="connsiteY840" fmla="*/ 276561 h 6858000"/>
              <a:gd name="connsiteX841" fmla="*/ 4801687 w 7467600"/>
              <a:gd name="connsiteY841" fmla="*/ 267764 h 6858000"/>
              <a:gd name="connsiteX842" fmla="*/ 6082788 w 7467600"/>
              <a:gd name="connsiteY842" fmla="*/ 64119 h 6858000"/>
              <a:gd name="connsiteX843" fmla="*/ 6099442 w 7467600"/>
              <a:gd name="connsiteY843" fmla="*/ 82568 h 6858000"/>
              <a:gd name="connsiteX844" fmla="*/ 4804137 w 7467600"/>
              <a:gd name="connsiteY844" fmla="*/ 320931 h 6858000"/>
              <a:gd name="connsiteX845" fmla="*/ 4227047 w 7467600"/>
              <a:gd name="connsiteY845" fmla="*/ 313415 h 6858000"/>
              <a:gd name="connsiteX846" fmla="*/ 4346041 w 7467600"/>
              <a:gd name="connsiteY846" fmla="*/ 456086 h 6858000"/>
              <a:gd name="connsiteX847" fmla="*/ 4870967 w 7467600"/>
              <a:gd name="connsiteY847" fmla="*/ 963061 h 6858000"/>
              <a:gd name="connsiteX848" fmla="*/ 4889647 w 7467600"/>
              <a:gd name="connsiteY848" fmla="*/ 957147 h 6858000"/>
              <a:gd name="connsiteX849" fmla="*/ 5422504 w 7467600"/>
              <a:gd name="connsiteY849" fmla="*/ 805191 h 6858000"/>
              <a:gd name="connsiteX850" fmla="*/ 6087656 w 7467600"/>
              <a:gd name="connsiteY850" fmla="*/ 826703 h 6858000"/>
              <a:gd name="connsiteX851" fmla="*/ 6058717 w 7467600"/>
              <a:gd name="connsiteY851" fmla="*/ 865992 h 6858000"/>
              <a:gd name="connsiteX852" fmla="*/ 4974153 w 7467600"/>
              <a:gd name="connsiteY852" fmla="*/ 1045456 h 6858000"/>
              <a:gd name="connsiteX853" fmla="*/ 5627835 w 7467600"/>
              <a:gd name="connsiteY853" fmla="*/ 1472077 h 6858000"/>
              <a:gd name="connsiteX854" fmla="*/ 5629817 w 7467600"/>
              <a:gd name="connsiteY854" fmla="*/ 1471412 h 6858000"/>
              <a:gd name="connsiteX855" fmla="*/ 5634124 w 7467600"/>
              <a:gd name="connsiteY855" fmla="*/ 1470572 h 6858000"/>
              <a:gd name="connsiteX856" fmla="*/ 5755832 w 7467600"/>
              <a:gd name="connsiteY856" fmla="*/ 1383886 h 6858000"/>
              <a:gd name="connsiteX857" fmla="*/ 6014186 w 7467600"/>
              <a:gd name="connsiteY857" fmla="*/ 1279799 h 6858000"/>
              <a:gd name="connsiteX858" fmla="*/ 6901619 w 7467600"/>
              <a:gd name="connsiteY858" fmla="*/ 1047874 h 6858000"/>
              <a:gd name="connsiteX859" fmla="*/ 6931566 w 7467600"/>
              <a:gd name="connsiteY859" fmla="*/ 1062034 h 6858000"/>
              <a:gd name="connsiteX860" fmla="*/ 5790982 w 7467600"/>
              <a:gd name="connsiteY860" fmla="*/ 1561380 h 6858000"/>
              <a:gd name="connsiteX861" fmla="*/ 6188971 w 7467600"/>
              <a:gd name="connsiteY861" fmla="*/ 1755168 h 6858000"/>
              <a:gd name="connsiteX862" fmla="*/ 6202446 w 7467600"/>
              <a:gd name="connsiteY862" fmla="*/ 1752268 h 6858000"/>
              <a:gd name="connsiteX863" fmla="*/ 7179560 w 7467600"/>
              <a:gd name="connsiteY863" fmla="*/ 1467551 h 6858000"/>
              <a:gd name="connsiteX864" fmla="*/ 7158730 w 7467600"/>
              <a:gd name="connsiteY864" fmla="*/ 1507835 h 6858000"/>
              <a:gd name="connsiteX865" fmla="*/ 6326959 w 7467600"/>
              <a:gd name="connsiteY865" fmla="*/ 1817686 h 6858000"/>
              <a:gd name="connsiteX866" fmla="*/ 6537433 w 7467600"/>
              <a:gd name="connsiteY866" fmla="*/ 1907790 h 6858000"/>
              <a:gd name="connsiteX867" fmla="*/ 6550221 w 7467600"/>
              <a:gd name="connsiteY867" fmla="*/ 1910729 h 6858000"/>
              <a:gd name="connsiteX868" fmla="*/ 6964438 w 7467600"/>
              <a:gd name="connsiteY868" fmla="*/ 2209505 h 6858000"/>
              <a:gd name="connsiteX869" fmla="*/ 7367862 w 7467600"/>
              <a:gd name="connsiteY869" fmla="*/ 2806833 h 6858000"/>
              <a:gd name="connsiteX870" fmla="*/ 7364329 w 7467600"/>
              <a:gd name="connsiteY870" fmla="*/ 2826907 h 6858000"/>
              <a:gd name="connsiteX871" fmla="*/ 7290545 w 7467600"/>
              <a:gd name="connsiteY871" fmla="*/ 2850663 h 6858000"/>
              <a:gd name="connsiteX872" fmla="*/ 6472036 w 7467600"/>
              <a:gd name="connsiteY872" fmla="*/ 1959003 h 6858000"/>
              <a:gd name="connsiteX873" fmla="*/ 5792897 w 7467600"/>
              <a:gd name="connsiteY873" fmla="*/ 1647747 h 6858000"/>
              <a:gd name="connsiteX874" fmla="*/ 5842751 w 7467600"/>
              <a:gd name="connsiteY874" fmla="*/ 1816112 h 6858000"/>
              <a:gd name="connsiteX875" fmla="*/ 5847424 w 7467600"/>
              <a:gd name="connsiteY875" fmla="*/ 1815776 h 6858000"/>
              <a:gd name="connsiteX876" fmla="*/ 6399821 w 7467600"/>
              <a:gd name="connsiteY876" fmla="*/ 2344799 h 6858000"/>
              <a:gd name="connsiteX877" fmla="*/ 6323232 w 7467600"/>
              <a:gd name="connsiteY877" fmla="*/ 2389634 h 6858000"/>
              <a:gd name="connsiteX878" fmla="*/ 5942958 w 7467600"/>
              <a:gd name="connsiteY878" fmla="*/ 2077708 h 6858000"/>
              <a:gd name="connsiteX879" fmla="*/ 5921559 w 7467600"/>
              <a:gd name="connsiteY879" fmla="*/ 2378596 h 6858000"/>
              <a:gd name="connsiteX880" fmla="*/ 5817651 w 7467600"/>
              <a:gd name="connsiteY880" fmla="*/ 3023919 h 6858000"/>
              <a:gd name="connsiteX881" fmla="*/ 5729634 w 7467600"/>
              <a:gd name="connsiteY881" fmla="*/ 3051849 h 6858000"/>
              <a:gd name="connsiteX882" fmla="*/ 5611018 w 7467600"/>
              <a:gd name="connsiteY882" fmla="*/ 2316769 h 6858000"/>
              <a:gd name="connsiteX883" fmla="*/ 5687608 w 7467600"/>
              <a:gd name="connsiteY883" fmla="*/ 2039972 h 6858000"/>
              <a:gd name="connsiteX884" fmla="*/ 5657554 w 7467600"/>
              <a:gd name="connsiteY884" fmla="*/ 1576445 h 6858000"/>
              <a:gd name="connsiteX885" fmla="*/ 5150475 w 7467600"/>
              <a:gd name="connsiteY885" fmla="*/ 1274012 h 6858000"/>
              <a:gd name="connsiteX886" fmla="*/ 5349142 w 7467600"/>
              <a:gd name="connsiteY886" fmla="*/ 2204405 h 6858000"/>
              <a:gd name="connsiteX887" fmla="*/ 5262214 w 7467600"/>
              <a:gd name="connsiteY887" fmla="*/ 2233836 h 6858000"/>
              <a:gd name="connsiteX888" fmla="*/ 4981539 w 7467600"/>
              <a:gd name="connsiteY888" fmla="*/ 1542201 h 6858000"/>
              <a:gd name="connsiteX889" fmla="*/ 4958461 w 7467600"/>
              <a:gd name="connsiteY889" fmla="*/ 1136957 h 6858000"/>
              <a:gd name="connsiteX890" fmla="*/ 4655015 w 7467600"/>
              <a:gd name="connsiteY890" fmla="*/ 891426 h 6858000"/>
              <a:gd name="connsiteX891" fmla="*/ 4348002 w 7467600"/>
              <a:gd name="connsiteY891" fmla="*/ 2205895 h 6858000"/>
              <a:gd name="connsiteX892" fmla="*/ 4262250 w 7467600"/>
              <a:gd name="connsiteY892" fmla="*/ 2219972 h 6858000"/>
              <a:gd name="connsiteX893" fmla="*/ 4550611 w 7467600"/>
              <a:gd name="connsiteY893" fmla="*/ 817540 h 6858000"/>
              <a:gd name="connsiteX894" fmla="*/ 4564418 w 7467600"/>
              <a:gd name="connsiteY894" fmla="*/ 808293 h 6858000"/>
              <a:gd name="connsiteX895" fmla="*/ 4266388 w 7467600"/>
              <a:gd name="connsiteY895" fmla="*/ 500083 h 6858000"/>
              <a:gd name="connsiteX896" fmla="*/ 4032842 w 7467600"/>
              <a:gd name="connsiteY896" fmla="*/ 211809 h 6858000"/>
              <a:gd name="connsiteX897" fmla="*/ 3882765 w 7467600"/>
              <a:gd name="connsiteY897" fmla="*/ 0 h 6858000"/>
              <a:gd name="connsiteX898" fmla="*/ 3721337 w 7467600"/>
              <a:gd name="connsiteY898" fmla="*/ 0 h 6858000"/>
              <a:gd name="connsiteX899" fmla="*/ 3797544 w 7467600"/>
              <a:gd name="connsiteY899" fmla="*/ 0 h 6858000"/>
              <a:gd name="connsiteX900" fmla="*/ 3775734 w 7467600"/>
              <a:gd name="connsiteY900" fmla="*/ 95131 h 6858000"/>
              <a:gd name="connsiteX901" fmla="*/ 3724807 w 7467600"/>
              <a:gd name="connsiteY901" fmla="*/ 272257 h 6858000"/>
              <a:gd name="connsiteX902" fmla="*/ 3726844 w 7467600"/>
              <a:gd name="connsiteY902" fmla="*/ 282988 h 6858000"/>
              <a:gd name="connsiteX903" fmla="*/ 3742664 w 7467600"/>
              <a:gd name="connsiteY903" fmla="*/ 279918 h 6858000"/>
              <a:gd name="connsiteX904" fmla="*/ 4103910 w 7467600"/>
              <a:gd name="connsiteY904" fmla="*/ 1161917 h 6858000"/>
              <a:gd name="connsiteX905" fmla="*/ 4020269 w 7467600"/>
              <a:gd name="connsiteY905" fmla="*/ 1200406 h 6858000"/>
              <a:gd name="connsiteX906" fmla="*/ 3674882 w 7467600"/>
              <a:gd name="connsiteY906" fmla="*/ 488524 h 6858000"/>
              <a:gd name="connsiteX907" fmla="*/ 3132682 w 7467600"/>
              <a:gd name="connsiteY907" fmla="*/ 1072284 h 6858000"/>
              <a:gd name="connsiteX908" fmla="*/ 2716346 w 7467600"/>
              <a:gd name="connsiteY908" fmla="*/ 1276376 h 6858000"/>
              <a:gd name="connsiteX909" fmla="*/ 2716772 w 7467600"/>
              <a:gd name="connsiteY909" fmla="*/ 1255462 h 6858000"/>
              <a:gd name="connsiteX910" fmla="*/ 3471096 w 7467600"/>
              <a:gd name="connsiteY910" fmla="*/ 437072 h 6858000"/>
              <a:gd name="connsiteX911" fmla="*/ 3639057 w 7467600"/>
              <a:gd name="connsiteY911" fmla="*/ 286334 h 6858000"/>
              <a:gd name="connsiteX912" fmla="*/ 3640309 w 7467600"/>
              <a:gd name="connsiteY912" fmla="*/ 284664 h 6858000"/>
              <a:gd name="connsiteX913" fmla="*/ 3646022 w 7467600"/>
              <a:gd name="connsiteY913" fmla="*/ 276711 h 6858000"/>
              <a:gd name="connsiteX914" fmla="*/ 3707943 w 7467600"/>
              <a:gd name="connsiteY914" fmla="*/ 65958 h 6858000"/>
              <a:gd name="connsiteX915" fmla="*/ 3721337 w 7467600"/>
              <a:gd name="connsiteY915" fmla="*/ 0 h 6858000"/>
              <a:gd name="connsiteX916" fmla="*/ 2867960 w 7467600"/>
              <a:gd name="connsiteY916" fmla="*/ 0 h 6858000"/>
              <a:gd name="connsiteX917" fmla="*/ 2926351 w 7467600"/>
              <a:gd name="connsiteY917" fmla="*/ 0 h 6858000"/>
              <a:gd name="connsiteX918" fmla="*/ 2902823 w 7467600"/>
              <a:gd name="connsiteY918" fmla="*/ 262929 h 6858000"/>
              <a:gd name="connsiteX919" fmla="*/ 2940663 w 7467600"/>
              <a:gd name="connsiteY919" fmla="*/ 140884 h 6858000"/>
              <a:gd name="connsiteX920" fmla="*/ 2947039 w 7467600"/>
              <a:gd name="connsiteY920" fmla="*/ 122524 h 6858000"/>
              <a:gd name="connsiteX921" fmla="*/ 2984316 w 7467600"/>
              <a:gd name="connsiteY921" fmla="*/ 0 h 6858000"/>
              <a:gd name="connsiteX922" fmla="*/ 3016114 w 7467600"/>
              <a:gd name="connsiteY922" fmla="*/ 0 h 6858000"/>
              <a:gd name="connsiteX923" fmla="*/ 2979949 w 7467600"/>
              <a:gd name="connsiteY923" fmla="*/ 119274 h 6858000"/>
              <a:gd name="connsiteX924" fmla="*/ 3023879 w 7467600"/>
              <a:gd name="connsiteY924" fmla="*/ 0 h 6858000"/>
              <a:gd name="connsiteX925" fmla="*/ 3105400 w 7467600"/>
              <a:gd name="connsiteY925" fmla="*/ 0 h 6858000"/>
              <a:gd name="connsiteX926" fmla="*/ 3094669 w 7467600"/>
              <a:gd name="connsiteY926" fmla="*/ 30308 h 6858000"/>
              <a:gd name="connsiteX927" fmla="*/ 2901945 w 7467600"/>
              <a:gd name="connsiteY927" fmla="*/ 466538 h 6858000"/>
              <a:gd name="connsiteX928" fmla="*/ 2815209 w 7467600"/>
              <a:gd name="connsiteY928" fmla="*/ 497361 h 6858000"/>
              <a:gd name="connsiteX929" fmla="*/ 2844845 w 7467600"/>
              <a:gd name="connsiteY929" fmla="*/ 127638 h 6858000"/>
              <a:gd name="connsiteX930" fmla="*/ 2867960 w 7467600"/>
              <a:gd name="connsiteY930" fmla="*/ 0 h 6858000"/>
              <a:gd name="connsiteX931" fmla="*/ 1057230 w 7467600"/>
              <a:gd name="connsiteY931" fmla="*/ 0 h 6858000"/>
              <a:gd name="connsiteX932" fmla="*/ 1111003 w 7467600"/>
              <a:gd name="connsiteY932" fmla="*/ 0 h 6858000"/>
              <a:gd name="connsiteX933" fmla="*/ 1125553 w 7467600"/>
              <a:gd name="connsiteY933" fmla="*/ 52588 h 6858000"/>
              <a:gd name="connsiteX934" fmla="*/ 1304276 w 7467600"/>
              <a:gd name="connsiteY934" fmla="*/ 476275 h 6858000"/>
              <a:gd name="connsiteX935" fmla="*/ 1492066 w 7467600"/>
              <a:gd name="connsiteY935" fmla="*/ 886333 h 6858000"/>
              <a:gd name="connsiteX936" fmla="*/ 1423698 w 7467600"/>
              <a:gd name="connsiteY936" fmla="*/ 710817 h 6858000"/>
              <a:gd name="connsiteX937" fmla="*/ 1357609 w 7467600"/>
              <a:gd name="connsiteY937" fmla="*/ 532892 h 6858000"/>
              <a:gd name="connsiteX938" fmla="*/ 1309550 w 7467600"/>
              <a:gd name="connsiteY938" fmla="*/ 374031 h 6858000"/>
              <a:gd name="connsiteX939" fmla="*/ 1193673 w 7467600"/>
              <a:gd name="connsiteY939" fmla="*/ 49533 h 6858000"/>
              <a:gd name="connsiteX940" fmla="*/ 1164391 w 7467600"/>
              <a:gd name="connsiteY940" fmla="*/ 0 h 6858000"/>
              <a:gd name="connsiteX941" fmla="*/ 1200666 w 7467600"/>
              <a:gd name="connsiteY941" fmla="*/ 0 h 6858000"/>
              <a:gd name="connsiteX942" fmla="*/ 1223408 w 7467600"/>
              <a:gd name="connsiteY942" fmla="*/ 38996 h 6858000"/>
              <a:gd name="connsiteX943" fmla="*/ 1339635 w 7467600"/>
              <a:gd name="connsiteY943" fmla="*/ 365517 h 6858000"/>
              <a:gd name="connsiteX944" fmla="*/ 1387469 w 7467600"/>
              <a:gd name="connsiteY944" fmla="*/ 523079 h 6858000"/>
              <a:gd name="connsiteX945" fmla="*/ 1452685 w 7467600"/>
              <a:gd name="connsiteY945" fmla="*/ 699806 h 6858000"/>
              <a:gd name="connsiteX946" fmla="*/ 1492092 w 7467600"/>
              <a:gd name="connsiteY946" fmla="*/ 800424 h 6858000"/>
              <a:gd name="connsiteX947" fmla="*/ 1455302 w 7467600"/>
              <a:gd name="connsiteY947" fmla="*/ 632913 h 6858000"/>
              <a:gd name="connsiteX948" fmla="*/ 1222336 w 7467600"/>
              <a:gd name="connsiteY948" fmla="*/ 9480 h 6858000"/>
              <a:gd name="connsiteX949" fmla="*/ 1214634 w 7467600"/>
              <a:gd name="connsiteY949" fmla="*/ 0 h 6858000"/>
              <a:gd name="connsiteX950" fmla="*/ 1289827 w 7467600"/>
              <a:gd name="connsiteY950" fmla="*/ 0 h 6858000"/>
              <a:gd name="connsiteX951" fmla="*/ 1321076 w 7467600"/>
              <a:gd name="connsiteY951" fmla="*/ 59722 h 6858000"/>
              <a:gd name="connsiteX952" fmla="*/ 1512579 w 7467600"/>
              <a:gd name="connsiteY952" fmla="*/ 626441 h 6858000"/>
              <a:gd name="connsiteX953" fmla="*/ 1506076 w 7467600"/>
              <a:gd name="connsiteY953" fmla="*/ 1089289 h 6858000"/>
              <a:gd name="connsiteX954" fmla="*/ 1486346 w 7467600"/>
              <a:gd name="connsiteY954" fmla="*/ 1079919 h 6858000"/>
              <a:gd name="connsiteX955" fmla="*/ 1070511 w 7467600"/>
              <a:gd name="connsiteY955" fmla="*/ 48609 h 6858000"/>
              <a:gd name="connsiteX956" fmla="*/ 1057230 w 7467600"/>
              <a:gd name="connsiteY956" fmla="*/ 0 h 6858000"/>
              <a:gd name="connsiteX957" fmla="*/ 43151 w 7467600"/>
              <a:gd name="connsiteY957" fmla="*/ 0 h 6858000"/>
              <a:gd name="connsiteX958" fmla="*/ 95283 w 7467600"/>
              <a:gd name="connsiteY958" fmla="*/ 0 h 6858000"/>
              <a:gd name="connsiteX959" fmla="*/ 300708 w 7467600"/>
              <a:gd name="connsiteY959" fmla="*/ 154571 h 6858000"/>
              <a:gd name="connsiteX960" fmla="*/ 530414 w 7467600"/>
              <a:gd name="connsiteY960" fmla="*/ 354673 h 6858000"/>
              <a:gd name="connsiteX961" fmla="*/ 333785 w 7467600"/>
              <a:gd name="connsiteY961" fmla="*/ 161564 h 6858000"/>
              <a:gd name="connsiteX962" fmla="*/ 147005 w 7467600"/>
              <a:gd name="connsiteY962" fmla="*/ 0 h 6858000"/>
              <a:gd name="connsiteX963" fmla="*/ 272509 w 7467600"/>
              <a:gd name="connsiteY963" fmla="*/ 0 h 6858000"/>
              <a:gd name="connsiteX964" fmla="*/ 326276 w 7467600"/>
              <a:gd name="connsiteY964" fmla="*/ 45847 h 6858000"/>
              <a:gd name="connsiteX965" fmla="*/ 823759 w 7467600"/>
              <a:gd name="connsiteY965" fmla="*/ 574145 h 6858000"/>
              <a:gd name="connsiteX966" fmla="*/ 811254 w 7467600"/>
              <a:gd name="connsiteY966" fmla="*/ 665546 h 6858000"/>
              <a:gd name="connsiteX967" fmla="*/ 154042 w 7467600"/>
              <a:gd name="connsiteY967" fmla="*/ 261522 h 6858000"/>
              <a:gd name="connsiteX968" fmla="*/ 13550 w 7467600"/>
              <a:gd name="connsiteY968" fmla="*/ 158423 h 6858000"/>
              <a:gd name="connsiteX969" fmla="*/ 0 w 7467600"/>
              <a:gd name="connsiteY969" fmla="*/ 146618 h 6858000"/>
              <a:gd name="connsiteX970" fmla="*/ 0 w 7467600"/>
              <a:gd name="connsiteY970" fmla="*/ 59161 h 6858000"/>
              <a:gd name="connsiteX971" fmla="*/ 45427 w 7467600"/>
              <a:gd name="connsiteY971" fmla="*/ 101078 h 6858000"/>
              <a:gd name="connsiteX972" fmla="*/ 630103 w 7467600"/>
              <a:gd name="connsiteY972" fmla="*/ 485885 h 6858000"/>
              <a:gd name="connsiteX973" fmla="*/ 532040 w 7467600"/>
              <a:gd name="connsiteY973" fmla="*/ 399359 h 6858000"/>
              <a:gd name="connsiteX974" fmla="*/ 517618 w 7467600"/>
              <a:gd name="connsiteY974" fmla="*/ 385726 h 6858000"/>
              <a:gd name="connsiteX975" fmla="*/ 285074 w 7467600"/>
              <a:gd name="connsiteY975" fmla="*/ 182755 h 6858000"/>
              <a:gd name="connsiteX976" fmla="*/ 43151 w 7467600"/>
              <a:gd name="connsiteY97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6844835 w 7467600"/>
              <a:gd name="connsiteY96" fmla="*/ 5424988 h 6858000"/>
              <a:gd name="connsiteX97" fmla="*/ 1456157 w 7467600"/>
              <a:gd name="connsiteY97" fmla="*/ 5371404 h 6858000"/>
              <a:gd name="connsiteX98" fmla="*/ 1244432 w 7467600"/>
              <a:gd name="connsiteY98" fmla="*/ 5385601 h 6858000"/>
              <a:gd name="connsiteX99" fmla="*/ 973990 w 7467600"/>
              <a:gd name="connsiteY99" fmla="*/ 5424940 h 6858000"/>
              <a:gd name="connsiteX100" fmla="*/ 1103809 w 7467600"/>
              <a:gd name="connsiteY100" fmla="*/ 5433720 h 6858000"/>
              <a:gd name="connsiteX101" fmla="*/ 1123454 w 7467600"/>
              <a:gd name="connsiteY101" fmla="*/ 5435727 h 6858000"/>
              <a:gd name="connsiteX102" fmla="*/ 1737017 w 7467600"/>
              <a:gd name="connsiteY102" fmla="*/ 5452183 h 6858000"/>
              <a:gd name="connsiteX103" fmla="*/ 1824397 w 7467600"/>
              <a:gd name="connsiteY103" fmla="*/ 5447757 h 6858000"/>
              <a:gd name="connsiteX104" fmla="*/ 2070059 w 7467600"/>
              <a:gd name="connsiteY104" fmla="*/ 5441660 h 6858000"/>
              <a:gd name="connsiteX105" fmla="*/ 1456157 w 7467600"/>
              <a:gd name="connsiteY105" fmla="*/ 5371404 h 6858000"/>
              <a:gd name="connsiteX106" fmla="*/ 4988186 w 7467600"/>
              <a:gd name="connsiteY106" fmla="*/ 5216467 h 6858000"/>
              <a:gd name="connsiteX107" fmla="*/ 4777334 w 7467600"/>
              <a:gd name="connsiteY107" fmla="*/ 5406072 h 6858000"/>
              <a:gd name="connsiteX108" fmla="*/ 4718341 w 7467600"/>
              <a:gd name="connsiteY108" fmla="*/ 5468043 h 6858000"/>
              <a:gd name="connsiteX109" fmla="*/ 4604655 w 7467600"/>
              <a:gd name="connsiteY109" fmla="*/ 5583434 h 6858000"/>
              <a:gd name="connsiteX110" fmla="*/ 4565074 w 7467600"/>
              <a:gd name="connsiteY110" fmla="*/ 5618550 h 6858000"/>
              <a:gd name="connsiteX111" fmla="*/ 4988186 w 7467600"/>
              <a:gd name="connsiteY111" fmla="*/ 5216467 h 6858000"/>
              <a:gd name="connsiteX112" fmla="*/ 4978032 w 7467600"/>
              <a:gd name="connsiteY112" fmla="*/ 5183809 h 6858000"/>
              <a:gd name="connsiteX113" fmla="*/ 4463413 w 7467600"/>
              <a:gd name="connsiteY113" fmla="*/ 5615162 h 6858000"/>
              <a:gd name="connsiteX114" fmla="*/ 4358134 w 7467600"/>
              <a:gd name="connsiteY114" fmla="*/ 5742791 h 6858000"/>
              <a:gd name="connsiteX115" fmla="*/ 4376219 w 7467600"/>
              <a:gd name="connsiteY115" fmla="*/ 5729027 h 6858000"/>
              <a:gd name="connsiteX116" fmla="*/ 4582340 w 7467600"/>
              <a:gd name="connsiteY116" fmla="*/ 5561037 h 6858000"/>
              <a:gd name="connsiteX117" fmla="*/ 4694684 w 7467600"/>
              <a:gd name="connsiteY117" fmla="*/ 5447098 h 6858000"/>
              <a:gd name="connsiteX118" fmla="*/ 4754123 w 7467600"/>
              <a:gd name="connsiteY118" fmla="*/ 5384643 h 6858000"/>
              <a:gd name="connsiteX119" fmla="*/ 4978032 w 7467600"/>
              <a:gd name="connsiteY119" fmla="*/ 5183809 h 6858000"/>
              <a:gd name="connsiteX120" fmla="*/ 1903353 w 7467600"/>
              <a:gd name="connsiteY120" fmla="*/ 5044827 h 6858000"/>
              <a:gd name="connsiteX121" fmla="*/ 1936931 w 7467600"/>
              <a:gd name="connsiteY121" fmla="*/ 5093954 h 6858000"/>
              <a:gd name="connsiteX122" fmla="*/ 2195868 w 7467600"/>
              <a:gd name="connsiteY122" fmla="*/ 5396574 h 6858000"/>
              <a:gd name="connsiteX123" fmla="*/ 2088852 w 7467600"/>
              <a:gd name="connsiteY123" fmla="*/ 5166123 h 6858000"/>
              <a:gd name="connsiteX124" fmla="*/ 1958241 w 7467600"/>
              <a:gd name="connsiteY124" fmla="*/ 5067955 h 6858000"/>
              <a:gd name="connsiteX125" fmla="*/ 1903353 w 7467600"/>
              <a:gd name="connsiteY125" fmla="*/ 5044827 h 6858000"/>
              <a:gd name="connsiteX126" fmla="*/ 1979378 w 7467600"/>
              <a:gd name="connsiteY126" fmla="*/ 4769504 h 6858000"/>
              <a:gd name="connsiteX127" fmla="*/ 2882120 w 7467600"/>
              <a:gd name="connsiteY127" fmla="*/ 5064547 h 6858000"/>
              <a:gd name="connsiteX128" fmla="*/ 2793103 w 7467600"/>
              <a:gd name="connsiteY128" fmla="*/ 5039699 h 6858000"/>
              <a:gd name="connsiteX129" fmla="*/ 2770041 w 7467600"/>
              <a:gd name="connsiteY129" fmla="*/ 5033634 h 6858000"/>
              <a:gd name="connsiteX130" fmla="*/ 1979378 w 7467600"/>
              <a:gd name="connsiteY130" fmla="*/ 4769504 h 6858000"/>
              <a:gd name="connsiteX131" fmla="*/ 1927410 w 7467600"/>
              <a:gd name="connsiteY131" fmla="*/ 4716164 h 6858000"/>
              <a:gd name="connsiteX132" fmla="*/ 1959587 w 7467600"/>
              <a:gd name="connsiteY132" fmla="*/ 4728849 h 6858000"/>
              <a:gd name="connsiteX133" fmla="*/ 2777707 w 7467600"/>
              <a:gd name="connsiteY133" fmla="*/ 5003991 h 6858000"/>
              <a:gd name="connsiteX134" fmla="*/ 2800768 w 7467600"/>
              <a:gd name="connsiteY134" fmla="*/ 5010056 h 6858000"/>
              <a:gd name="connsiteX135" fmla="*/ 2879408 w 7467600"/>
              <a:gd name="connsiteY135" fmla="*/ 5031590 h 6858000"/>
              <a:gd name="connsiteX136" fmla="*/ 2862295 w 7467600"/>
              <a:gd name="connsiteY136" fmla="*/ 5022958 h 6858000"/>
              <a:gd name="connsiteX137" fmla="*/ 2813343 w 7467600"/>
              <a:gd name="connsiteY137" fmla="*/ 4998369 h 6858000"/>
              <a:gd name="connsiteX138" fmla="*/ 2646245 w 7467600"/>
              <a:gd name="connsiteY138" fmla="*/ 4930999 h 6858000"/>
              <a:gd name="connsiteX139" fmla="*/ 1999243 w 7467600"/>
              <a:gd name="connsiteY139" fmla="*/ 4730524 h 6858000"/>
              <a:gd name="connsiteX140" fmla="*/ 1979527 w 7467600"/>
              <a:gd name="connsiteY140" fmla="*/ 4726651 h 6858000"/>
              <a:gd name="connsiteX141" fmla="*/ 1927410 w 7467600"/>
              <a:gd name="connsiteY141" fmla="*/ 4716164 h 6858000"/>
              <a:gd name="connsiteX142" fmla="*/ 1997014 w 7467600"/>
              <a:gd name="connsiteY142" fmla="*/ 4698007 h 6858000"/>
              <a:gd name="connsiteX143" fmla="*/ 2005458 w 7467600"/>
              <a:gd name="connsiteY143" fmla="*/ 4699540 h 6858000"/>
              <a:gd name="connsiteX144" fmla="*/ 2657186 w 7467600"/>
              <a:gd name="connsiteY144" fmla="*/ 4901687 h 6858000"/>
              <a:gd name="connsiteX145" fmla="*/ 2826662 w 7467600"/>
              <a:gd name="connsiteY145" fmla="*/ 4970362 h 6858000"/>
              <a:gd name="connsiteX146" fmla="*/ 2876100 w 7467600"/>
              <a:gd name="connsiteY146" fmla="*/ 4995397 h 6858000"/>
              <a:gd name="connsiteX147" fmla="*/ 3042600 w 7467600"/>
              <a:gd name="connsiteY147" fmla="*/ 5059532 h 6858000"/>
              <a:gd name="connsiteX148" fmla="*/ 1997014 w 7467600"/>
              <a:gd name="connsiteY148" fmla="*/ 4698007 h 6858000"/>
              <a:gd name="connsiteX149" fmla="*/ 2305292 w 7467600"/>
              <a:gd name="connsiteY149" fmla="*/ 4219492 h 6858000"/>
              <a:gd name="connsiteX150" fmla="*/ 3360922 w 7467600"/>
              <a:gd name="connsiteY150" fmla="*/ 4529373 h 6858000"/>
              <a:gd name="connsiteX151" fmla="*/ 3492420 w 7467600"/>
              <a:gd name="connsiteY151" fmla="*/ 4510145 h 6858000"/>
              <a:gd name="connsiteX152" fmla="*/ 3364086 w 7467600"/>
              <a:gd name="connsiteY152" fmla="*/ 4480340 h 6858000"/>
              <a:gd name="connsiteX153" fmla="*/ 3225818 w 7467600"/>
              <a:gd name="connsiteY153" fmla="*/ 4411822 h 6858000"/>
              <a:gd name="connsiteX154" fmla="*/ 3129696 w 7467600"/>
              <a:gd name="connsiteY154" fmla="*/ 4360704 h 6858000"/>
              <a:gd name="connsiteX155" fmla="*/ 2814545 w 7467600"/>
              <a:gd name="connsiteY155" fmla="*/ 4282955 h 6858000"/>
              <a:gd name="connsiteX156" fmla="*/ 2305292 w 7467600"/>
              <a:gd name="connsiteY156" fmla="*/ 4219492 h 6858000"/>
              <a:gd name="connsiteX157" fmla="*/ 2626982 w 7467600"/>
              <a:gd name="connsiteY157" fmla="*/ 4206450 h 6858000"/>
              <a:gd name="connsiteX158" fmla="*/ 2490617 w 7467600"/>
              <a:gd name="connsiteY158" fmla="*/ 4206951 h 6858000"/>
              <a:gd name="connsiteX159" fmla="*/ 2819869 w 7467600"/>
              <a:gd name="connsiteY159" fmla="*/ 4252936 h 6858000"/>
              <a:gd name="connsiteX160" fmla="*/ 3143018 w 7467600"/>
              <a:gd name="connsiteY160" fmla="*/ 4332698 h 6858000"/>
              <a:gd name="connsiteX161" fmla="*/ 3241520 w 7467600"/>
              <a:gd name="connsiteY161" fmla="*/ 4385112 h 6858000"/>
              <a:gd name="connsiteX162" fmla="*/ 3374575 w 7467600"/>
              <a:gd name="connsiteY162" fmla="*/ 4451517 h 6858000"/>
              <a:gd name="connsiteX163" fmla="*/ 3505221 w 7467600"/>
              <a:gd name="connsiteY163" fmla="*/ 4480757 h 6858000"/>
              <a:gd name="connsiteX164" fmla="*/ 2626982 w 7467600"/>
              <a:gd name="connsiteY164" fmla="*/ 4206450 h 6858000"/>
              <a:gd name="connsiteX165" fmla="*/ 1310106 w 7467600"/>
              <a:gd name="connsiteY165" fmla="*/ 3943217 h 6858000"/>
              <a:gd name="connsiteX166" fmla="*/ 854994 w 7467600"/>
              <a:gd name="connsiteY166" fmla="*/ 4399136 h 6858000"/>
              <a:gd name="connsiteX167" fmla="*/ 742462 w 7467600"/>
              <a:gd name="connsiteY167" fmla="*/ 4594648 h 6858000"/>
              <a:gd name="connsiteX168" fmla="*/ 820602 w 7467600"/>
              <a:gd name="connsiteY168" fmla="*/ 4485915 h 6858000"/>
              <a:gd name="connsiteX169" fmla="*/ 878295 w 7467600"/>
              <a:gd name="connsiteY169" fmla="*/ 4403594 h 6858000"/>
              <a:gd name="connsiteX170" fmla="*/ 1240607 w 7467600"/>
              <a:gd name="connsiteY170" fmla="*/ 4010401 h 6858000"/>
              <a:gd name="connsiteX171" fmla="*/ 1310106 w 7467600"/>
              <a:gd name="connsiteY171" fmla="*/ 3943217 h 6858000"/>
              <a:gd name="connsiteX172" fmla="*/ 1423113 w 7467600"/>
              <a:gd name="connsiteY172" fmla="*/ 3874565 h 6858000"/>
              <a:gd name="connsiteX173" fmla="*/ 1260565 w 7467600"/>
              <a:gd name="connsiteY173" fmla="*/ 4031982 h 6858000"/>
              <a:gd name="connsiteX174" fmla="*/ 901900 w 7467600"/>
              <a:gd name="connsiteY174" fmla="*/ 4421236 h 6858000"/>
              <a:gd name="connsiteX175" fmla="*/ 845044 w 7467600"/>
              <a:gd name="connsiteY175" fmla="*/ 4502436 h 6858000"/>
              <a:gd name="connsiteX176" fmla="*/ 685926 w 7467600"/>
              <a:gd name="connsiteY176" fmla="*/ 4703069 h 6858000"/>
              <a:gd name="connsiteX177" fmla="*/ 684248 w 7467600"/>
              <a:gd name="connsiteY177" fmla="*/ 4706721 h 6858000"/>
              <a:gd name="connsiteX178" fmla="*/ 1423113 w 7467600"/>
              <a:gd name="connsiteY178" fmla="*/ 3874565 h 6858000"/>
              <a:gd name="connsiteX179" fmla="*/ 3316479 w 7467600"/>
              <a:gd name="connsiteY179" fmla="*/ 3872136 h 6858000"/>
              <a:gd name="connsiteX180" fmla="*/ 3546806 w 7467600"/>
              <a:gd name="connsiteY180" fmla="*/ 4356139 h 6858000"/>
              <a:gd name="connsiteX181" fmla="*/ 3364433 w 7467600"/>
              <a:gd name="connsiteY181" fmla="*/ 3953121 h 6858000"/>
              <a:gd name="connsiteX182" fmla="*/ 3316479 w 7467600"/>
              <a:gd name="connsiteY182" fmla="*/ 3872136 h 6858000"/>
              <a:gd name="connsiteX183" fmla="*/ 3291335 w 7467600"/>
              <a:gd name="connsiteY183" fmla="*/ 3767420 h 6858000"/>
              <a:gd name="connsiteX184" fmla="*/ 3390805 w 7467600"/>
              <a:gd name="connsiteY184" fmla="*/ 3937163 h 6858000"/>
              <a:gd name="connsiteX185" fmla="*/ 3579062 w 7467600"/>
              <a:gd name="connsiteY185" fmla="*/ 4359040 h 6858000"/>
              <a:gd name="connsiteX186" fmla="*/ 3467355 w 7467600"/>
              <a:gd name="connsiteY186" fmla="*/ 3988130 h 6858000"/>
              <a:gd name="connsiteX187" fmla="*/ 3310753 w 7467600"/>
              <a:gd name="connsiteY187" fmla="*/ 3787140 h 6858000"/>
              <a:gd name="connsiteX188" fmla="*/ 3291335 w 7467600"/>
              <a:gd name="connsiteY188" fmla="*/ 3767420 h 6858000"/>
              <a:gd name="connsiteX189" fmla="*/ 1635889 w 7467600"/>
              <a:gd name="connsiteY189" fmla="*/ 3709494 h 6858000"/>
              <a:gd name="connsiteX190" fmla="*/ 1634800 w 7467600"/>
              <a:gd name="connsiteY190" fmla="*/ 3731111 h 6858000"/>
              <a:gd name="connsiteX191" fmla="*/ 1635889 w 7467600"/>
              <a:gd name="connsiteY191" fmla="*/ 3709494 h 6858000"/>
              <a:gd name="connsiteX192" fmla="*/ 1510397 w 7467600"/>
              <a:gd name="connsiteY192" fmla="*/ 3684705 h 6858000"/>
              <a:gd name="connsiteX193" fmla="*/ 1146550 w 7467600"/>
              <a:gd name="connsiteY193" fmla="*/ 3802012 h 6858000"/>
              <a:gd name="connsiteX194" fmla="*/ 698834 w 7467600"/>
              <a:gd name="connsiteY194" fmla="*/ 3952272 h 6858000"/>
              <a:gd name="connsiteX195" fmla="*/ 34256 w 7467600"/>
              <a:gd name="connsiteY195" fmla="*/ 4347603 h 6858000"/>
              <a:gd name="connsiteX196" fmla="*/ 527241 w 7467600"/>
              <a:gd name="connsiteY196" fmla="*/ 4065078 h 6858000"/>
              <a:gd name="connsiteX197" fmla="*/ 1510397 w 7467600"/>
              <a:gd name="connsiteY197" fmla="*/ 3684705 h 6858000"/>
              <a:gd name="connsiteX198" fmla="*/ 1313114 w 7467600"/>
              <a:gd name="connsiteY198" fmla="*/ 3655216 h 6858000"/>
              <a:gd name="connsiteX199" fmla="*/ 1109304 w 7467600"/>
              <a:gd name="connsiteY199" fmla="*/ 3669030 h 6858000"/>
              <a:gd name="connsiteX200" fmla="*/ 8129 w 7467600"/>
              <a:gd name="connsiteY200" fmla="*/ 4330519 h 6858000"/>
              <a:gd name="connsiteX201" fmla="*/ 687572 w 7467600"/>
              <a:gd name="connsiteY201" fmla="*/ 3925629 h 6858000"/>
              <a:gd name="connsiteX202" fmla="*/ 1138365 w 7467600"/>
              <a:gd name="connsiteY202" fmla="*/ 3774515 h 6858000"/>
              <a:gd name="connsiteX203" fmla="*/ 1505579 w 7467600"/>
              <a:gd name="connsiteY203" fmla="*/ 3655526 h 6858000"/>
              <a:gd name="connsiteX204" fmla="*/ 1313114 w 7467600"/>
              <a:gd name="connsiteY204" fmla="*/ 3655216 h 6858000"/>
              <a:gd name="connsiteX205" fmla="*/ 3655073 w 7467600"/>
              <a:gd name="connsiteY205" fmla="*/ 3650884 h 6858000"/>
              <a:gd name="connsiteX206" fmla="*/ 3989938 w 7467600"/>
              <a:gd name="connsiteY206" fmla="*/ 3991685 h 6858000"/>
              <a:gd name="connsiteX207" fmla="*/ 4393907 w 7467600"/>
              <a:gd name="connsiteY207" fmla="*/ 4261258 h 6858000"/>
              <a:gd name="connsiteX208" fmla="*/ 4648051 w 7467600"/>
              <a:gd name="connsiteY208" fmla="*/ 4374051 h 6858000"/>
              <a:gd name="connsiteX209" fmla="*/ 4383389 w 7467600"/>
              <a:gd name="connsiteY209" fmla="*/ 4184369 h 6858000"/>
              <a:gd name="connsiteX210" fmla="*/ 4165508 w 7467600"/>
              <a:gd name="connsiteY210" fmla="*/ 4035196 h 6858000"/>
              <a:gd name="connsiteX211" fmla="*/ 4068162 w 7467600"/>
              <a:gd name="connsiteY211" fmla="*/ 3953394 h 6858000"/>
              <a:gd name="connsiteX212" fmla="*/ 3981416 w 7467600"/>
              <a:gd name="connsiteY212" fmla="*/ 3880482 h 6858000"/>
              <a:gd name="connsiteX213" fmla="*/ 3800147 w 7467600"/>
              <a:gd name="connsiteY213" fmla="*/ 3749872 h 6858000"/>
              <a:gd name="connsiteX214" fmla="*/ 3655073 w 7467600"/>
              <a:gd name="connsiteY214" fmla="*/ 3650884 h 6858000"/>
              <a:gd name="connsiteX215" fmla="*/ 3670252 w 7467600"/>
              <a:gd name="connsiteY215" fmla="*/ 3622798 h 6858000"/>
              <a:gd name="connsiteX216" fmla="*/ 3817258 w 7467600"/>
              <a:gd name="connsiteY216" fmla="*/ 3723577 h 6858000"/>
              <a:gd name="connsiteX217" fmla="*/ 4000461 w 7467600"/>
              <a:gd name="connsiteY217" fmla="*/ 3855966 h 6858000"/>
              <a:gd name="connsiteX218" fmla="*/ 4088180 w 7467600"/>
              <a:gd name="connsiteY218" fmla="*/ 3929774 h 6858000"/>
              <a:gd name="connsiteX219" fmla="*/ 4184555 w 7467600"/>
              <a:gd name="connsiteY219" fmla="*/ 4010683 h 6858000"/>
              <a:gd name="connsiteX220" fmla="*/ 4399563 w 7467600"/>
              <a:gd name="connsiteY220" fmla="*/ 4158106 h 6858000"/>
              <a:gd name="connsiteX221" fmla="*/ 4684469 w 7467600"/>
              <a:gd name="connsiteY221" fmla="*/ 4364680 h 6858000"/>
              <a:gd name="connsiteX222" fmla="*/ 4690271 w 7467600"/>
              <a:gd name="connsiteY222" fmla="*/ 4370034 h 6858000"/>
              <a:gd name="connsiteX223" fmla="*/ 4136093 w 7467600"/>
              <a:gd name="connsiteY223" fmla="*/ 3858466 h 6858000"/>
              <a:gd name="connsiteX224" fmla="*/ 3670252 w 7467600"/>
              <a:gd name="connsiteY224" fmla="*/ 3622798 h 6858000"/>
              <a:gd name="connsiteX225" fmla="*/ 4440129 w 7467600"/>
              <a:gd name="connsiteY225" fmla="*/ 3448571 h 6858000"/>
              <a:gd name="connsiteX226" fmla="*/ 4856525 w 7467600"/>
              <a:gd name="connsiteY226" fmla="*/ 3915351 h 6858000"/>
              <a:gd name="connsiteX227" fmla="*/ 5059055 w 7467600"/>
              <a:gd name="connsiteY227" fmla="*/ 4108918 h 6858000"/>
              <a:gd name="connsiteX228" fmla="*/ 5290070 w 7467600"/>
              <a:gd name="connsiteY228" fmla="*/ 4263619 h 6858000"/>
              <a:gd name="connsiteX229" fmla="*/ 4834991 w 7467600"/>
              <a:gd name="connsiteY229" fmla="*/ 3830985 h 6858000"/>
              <a:gd name="connsiteX230" fmla="*/ 4440129 w 7467600"/>
              <a:gd name="connsiteY230" fmla="*/ 3448571 h 6858000"/>
              <a:gd name="connsiteX231" fmla="*/ 4441737 w 7467600"/>
              <a:gd name="connsiteY231" fmla="*/ 3399734 h 6858000"/>
              <a:gd name="connsiteX232" fmla="*/ 4431236 w 7467600"/>
              <a:gd name="connsiteY232" fmla="*/ 3400954 h 6858000"/>
              <a:gd name="connsiteX233" fmla="*/ 4557150 w 7467600"/>
              <a:gd name="connsiteY233" fmla="*/ 3510023 h 6858000"/>
              <a:gd name="connsiteX234" fmla="*/ 4856936 w 7467600"/>
              <a:gd name="connsiteY234" fmla="*/ 3809146 h 6858000"/>
              <a:gd name="connsiteX235" fmla="*/ 5111996 w 7467600"/>
              <a:gd name="connsiteY235" fmla="*/ 4065759 h 6858000"/>
              <a:gd name="connsiteX236" fmla="*/ 5388878 w 7467600"/>
              <a:gd name="connsiteY236" fmla="*/ 4300185 h 6858000"/>
              <a:gd name="connsiteX237" fmla="*/ 5425556 w 7467600"/>
              <a:gd name="connsiteY237" fmla="*/ 4308967 h 6858000"/>
              <a:gd name="connsiteX238" fmla="*/ 4943646 w 7467600"/>
              <a:gd name="connsiteY238" fmla="*/ 3822916 h 6858000"/>
              <a:gd name="connsiteX239" fmla="*/ 4594837 w 7467600"/>
              <a:gd name="connsiteY239" fmla="*/ 3532274 h 6858000"/>
              <a:gd name="connsiteX240" fmla="*/ 4441737 w 7467600"/>
              <a:gd name="connsiteY240" fmla="*/ 3399734 h 6858000"/>
              <a:gd name="connsiteX241" fmla="*/ 5425834 w 7467600"/>
              <a:gd name="connsiteY241" fmla="*/ 3162785 h 6858000"/>
              <a:gd name="connsiteX242" fmla="*/ 5401644 w 7467600"/>
              <a:gd name="connsiteY242" fmla="*/ 3617847 h 6858000"/>
              <a:gd name="connsiteX243" fmla="*/ 5467256 w 7467600"/>
              <a:gd name="connsiteY243" fmla="*/ 4175494 h 6858000"/>
              <a:gd name="connsiteX244" fmla="*/ 5448069 w 7467600"/>
              <a:gd name="connsiteY244" fmla="*/ 3567554 h 6858000"/>
              <a:gd name="connsiteX245" fmla="*/ 5425834 w 7467600"/>
              <a:gd name="connsiteY245" fmla="*/ 3162785 h 6858000"/>
              <a:gd name="connsiteX246" fmla="*/ 1318687 w 7467600"/>
              <a:gd name="connsiteY246" fmla="*/ 3113840 h 6858000"/>
              <a:gd name="connsiteX247" fmla="*/ 1066793 w 7467600"/>
              <a:gd name="connsiteY247" fmla="*/ 3212171 h 6858000"/>
              <a:gd name="connsiteX248" fmla="*/ 993319 w 7467600"/>
              <a:gd name="connsiteY248" fmla="*/ 3247648 h 6858000"/>
              <a:gd name="connsiteX249" fmla="*/ 853081 w 7467600"/>
              <a:gd name="connsiteY249" fmla="*/ 3312410 h 6858000"/>
              <a:gd name="connsiteX250" fmla="*/ 805957 w 7467600"/>
              <a:gd name="connsiteY250" fmla="*/ 3330443 h 6858000"/>
              <a:gd name="connsiteX251" fmla="*/ 1318687 w 7467600"/>
              <a:gd name="connsiteY251" fmla="*/ 3113840 h 6858000"/>
              <a:gd name="connsiteX252" fmla="*/ 5453702 w 7467600"/>
              <a:gd name="connsiteY252" fmla="*/ 3090882 h 6858000"/>
              <a:gd name="connsiteX253" fmla="*/ 5480135 w 7467600"/>
              <a:gd name="connsiteY253" fmla="*/ 3565802 h 6858000"/>
              <a:gd name="connsiteX254" fmla="*/ 5499023 w 7467600"/>
              <a:gd name="connsiteY254" fmla="*/ 4166310 h 6858000"/>
              <a:gd name="connsiteX255" fmla="*/ 5547022 w 7467600"/>
              <a:gd name="connsiteY255" fmla="*/ 3607838 h 6858000"/>
              <a:gd name="connsiteX256" fmla="*/ 5515964 w 7467600"/>
              <a:gd name="connsiteY256" fmla="*/ 3378541 h 6858000"/>
              <a:gd name="connsiteX257" fmla="*/ 5453702 w 7467600"/>
              <a:gd name="connsiteY257" fmla="*/ 3090882 h 6858000"/>
              <a:gd name="connsiteX258" fmla="*/ 1238695 w 7467600"/>
              <a:gd name="connsiteY258" fmla="*/ 3076820 h 6858000"/>
              <a:gd name="connsiteX259" fmla="*/ 716371 w 7467600"/>
              <a:gd name="connsiteY259" fmla="*/ 3293249 h 6858000"/>
              <a:gd name="connsiteX260" fmla="*/ 579522 w 7467600"/>
              <a:gd name="connsiteY260" fmla="*/ 3371759 h 6858000"/>
              <a:gd name="connsiteX261" fmla="*/ 600288 w 7467600"/>
              <a:gd name="connsiteY261" fmla="*/ 3365555 h 6858000"/>
              <a:gd name="connsiteX262" fmla="*/ 840692 w 7467600"/>
              <a:gd name="connsiteY262" fmla="*/ 3284921 h 6858000"/>
              <a:gd name="connsiteX263" fmla="*/ 979248 w 7467600"/>
              <a:gd name="connsiteY263" fmla="*/ 3221003 h 6858000"/>
              <a:gd name="connsiteX264" fmla="*/ 1053282 w 7467600"/>
              <a:gd name="connsiteY264" fmla="*/ 3185247 h 6858000"/>
              <a:gd name="connsiteX265" fmla="*/ 1320603 w 7467600"/>
              <a:gd name="connsiteY265" fmla="*/ 3081281 h 6858000"/>
              <a:gd name="connsiteX266" fmla="*/ 1238695 w 7467600"/>
              <a:gd name="connsiteY266" fmla="*/ 3076820 h 6858000"/>
              <a:gd name="connsiteX267" fmla="*/ 5425627 w 7467600"/>
              <a:gd name="connsiteY267" fmla="*/ 2954192 h 6858000"/>
              <a:gd name="connsiteX268" fmla="*/ 5470770 w 7467600"/>
              <a:gd name="connsiteY268" fmla="*/ 3005435 h 6858000"/>
              <a:gd name="connsiteX269" fmla="*/ 5519779 w 7467600"/>
              <a:gd name="connsiteY269" fmla="*/ 4359223 h 6858000"/>
              <a:gd name="connsiteX270" fmla="*/ 5520293 w 7467600"/>
              <a:gd name="connsiteY270" fmla="*/ 4360602 h 6858000"/>
              <a:gd name="connsiteX271" fmla="*/ 5767221 w 7467600"/>
              <a:gd name="connsiteY271" fmla="*/ 4665564 h 6858000"/>
              <a:gd name="connsiteX272" fmla="*/ 6937169 w 7467600"/>
              <a:gd name="connsiteY272" fmla="*/ 4815941 h 6858000"/>
              <a:gd name="connsiteX273" fmla="*/ 6953922 w 7467600"/>
              <a:gd name="connsiteY273" fmla="*/ 4890068 h 6858000"/>
              <a:gd name="connsiteX274" fmla="*/ 6071359 w 7467600"/>
              <a:gd name="connsiteY274" fmla="*/ 4770770 h 6858000"/>
              <a:gd name="connsiteX275" fmla="*/ 6038839 w 7467600"/>
              <a:gd name="connsiteY275" fmla="*/ 4764474 h 6858000"/>
              <a:gd name="connsiteX276" fmla="*/ 6038706 w 7467600"/>
              <a:gd name="connsiteY276" fmla="*/ 4763847 h 6858000"/>
              <a:gd name="connsiteX277" fmla="*/ 6037784 w 7467600"/>
              <a:gd name="connsiteY277" fmla="*/ 4764270 h 6858000"/>
              <a:gd name="connsiteX278" fmla="*/ 6038839 w 7467600"/>
              <a:gd name="connsiteY278" fmla="*/ 4764474 h 6858000"/>
              <a:gd name="connsiteX279" fmla="*/ 6040338 w 7467600"/>
              <a:gd name="connsiteY279" fmla="*/ 4771418 h 6858000"/>
              <a:gd name="connsiteX280" fmla="*/ 6024488 w 7467600"/>
              <a:gd name="connsiteY280" fmla="*/ 4809903 h 6858000"/>
              <a:gd name="connsiteX281" fmla="*/ 5599771 w 7467600"/>
              <a:gd name="connsiteY281" fmla="*/ 5509652 h 6858000"/>
              <a:gd name="connsiteX282" fmla="*/ 5548843 w 7467600"/>
              <a:gd name="connsiteY282" fmla="*/ 5563845 h 6858000"/>
              <a:gd name="connsiteX283" fmla="*/ 5940952 w 7467600"/>
              <a:gd name="connsiteY283" fmla="*/ 6250028 h 6858000"/>
              <a:gd name="connsiteX284" fmla="*/ 6043441 w 7467600"/>
              <a:gd name="connsiteY284" fmla="*/ 6665847 h 6858000"/>
              <a:gd name="connsiteX285" fmla="*/ 6093432 w 7467600"/>
              <a:gd name="connsiteY285" fmla="*/ 6858000 h 6858000"/>
              <a:gd name="connsiteX286" fmla="*/ 6034344 w 7467600"/>
              <a:gd name="connsiteY286" fmla="*/ 6858000 h 6858000"/>
              <a:gd name="connsiteX287" fmla="*/ 6026679 w 7467600"/>
              <a:gd name="connsiteY287" fmla="*/ 6836959 h 6858000"/>
              <a:gd name="connsiteX288" fmla="*/ 5800441 w 7467600"/>
              <a:gd name="connsiteY288" fmla="*/ 6335286 h 6858000"/>
              <a:gd name="connsiteX289" fmla="*/ 5526562 w 7467600"/>
              <a:gd name="connsiteY289" fmla="*/ 5705388 h 6858000"/>
              <a:gd name="connsiteX290" fmla="*/ 5519640 w 7467600"/>
              <a:gd name="connsiteY290" fmla="*/ 5683774 h 6858000"/>
              <a:gd name="connsiteX291" fmla="*/ 5844559 w 7467600"/>
              <a:gd name="connsiteY291" fmla="*/ 6553349 h 6858000"/>
              <a:gd name="connsiteX292" fmla="*/ 5975994 w 7467600"/>
              <a:gd name="connsiteY292" fmla="*/ 6858000 h 6858000"/>
              <a:gd name="connsiteX293" fmla="*/ 5898547 w 7467600"/>
              <a:gd name="connsiteY293" fmla="*/ 6858000 h 6858000"/>
              <a:gd name="connsiteX294" fmla="*/ 5682041 w 7467600"/>
              <a:gd name="connsiteY294" fmla="*/ 6355860 h 6858000"/>
              <a:gd name="connsiteX295" fmla="*/ 5461758 w 7467600"/>
              <a:gd name="connsiteY295" fmla="*/ 5820220 h 6858000"/>
              <a:gd name="connsiteX296" fmla="*/ 5237282 w 7467600"/>
              <a:gd name="connsiteY296" fmla="*/ 6579086 h 6858000"/>
              <a:gd name="connsiteX297" fmla="*/ 5115009 w 7467600"/>
              <a:gd name="connsiteY297" fmla="*/ 6858000 h 6858000"/>
              <a:gd name="connsiteX298" fmla="*/ 5028074 w 7467600"/>
              <a:gd name="connsiteY298" fmla="*/ 6858000 h 6858000"/>
              <a:gd name="connsiteX299" fmla="*/ 5079508 w 7467600"/>
              <a:gd name="connsiteY299" fmla="*/ 6749074 h 6858000"/>
              <a:gd name="connsiteX300" fmla="*/ 5371846 w 7467600"/>
              <a:gd name="connsiteY300" fmla="*/ 5924413 h 6858000"/>
              <a:gd name="connsiteX301" fmla="*/ 5270512 w 7467600"/>
              <a:gd name="connsiteY301" fmla="*/ 6138975 h 6858000"/>
              <a:gd name="connsiteX302" fmla="*/ 5062409 w 7467600"/>
              <a:gd name="connsiteY302" fmla="*/ 6653544 h 6858000"/>
              <a:gd name="connsiteX303" fmla="*/ 5036628 w 7467600"/>
              <a:gd name="connsiteY303" fmla="*/ 6754247 h 6858000"/>
              <a:gd name="connsiteX304" fmla="*/ 5009112 w 7467600"/>
              <a:gd name="connsiteY304" fmla="*/ 6858000 h 6858000"/>
              <a:gd name="connsiteX305" fmla="*/ 4976679 w 7467600"/>
              <a:gd name="connsiteY305" fmla="*/ 6858000 h 6858000"/>
              <a:gd name="connsiteX306" fmla="*/ 5006537 w 7467600"/>
              <a:gd name="connsiteY306" fmla="*/ 6747068 h 6858000"/>
              <a:gd name="connsiteX307" fmla="*/ 5032723 w 7467600"/>
              <a:gd name="connsiteY307" fmla="*/ 6644957 h 6858000"/>
              <a:gd name="connsiteX308" fmla="*/ 5242949 w 7467600"/>
              <a:gd name="connsiteY308" fmla="*/ 6125175 h 6858000"/>
              <a:gd name="connsiteX309" fmla="*/ 5286321 w 7467600"/>
              <a:gd name="connsiteY309" fmla="*/ 6033555 h 6858000"/>
              <a:gd name="connsiteX310" fmla="*/ 5008210 w 7467600"/>
              <a:gd name="connsiteY310" fmla="*/ 6649194 h 6858000"/>
              <a:gd name="connsiteX311" fmla="*/ 4986321 w 7467600"/>
              <a:gd name="connsiteY311" fmla="*/ 6765687 h 6858000"/>
              <a:gd name="connsiteX312" fmla="*/ 4973474 w 7467600"/>
              <a:gd name="connsiteY312" fmla="*/ 6858000 h 6858000"/>
              <a:gd name="connsiteX313" fmla="*/ 4907178 w 7467600"/>
              <a:gd name="connsiteY313" fmla="*/ 6858000 h 6858000"/>
              <a:gd name="connsiteX314" fmla="*/ 4910810 w 7467600"/>
              <a:gd name="connsiteY314" fmla="*/ 6829660 h 6858000"/>
              <a:gd name="connsiteX315" fmla="*/ 4987461 w 7467600"/>
              <a:gd name="connsiteY315" fmla="*/ 6432994 h 6858000"/>
              <a:gd name="connsiteX316" fmla="*/ 5179262 w 7467600"/>
              <a:gd name="connsiteY316" fmla="*/ 6035044 h 6858000"/>
              <a:gd name="connsiteX317" fmla="*/ 4689678 w 7467600"/>
              <a:gd name="connsiteY317" fmla="*/ 6440241 h 6858000"/>
              <a:gd name="connsiteX318" fmla="*/ 4477543 w 7467600"/>
              <a:gd name="connsiteY318" fmla="*/ 6674836 h 6858000"/>
              <a:gd name="connsiteX319" fmla="*/ 4329957 w 7467600"/>
              <a:gd name="connsiteY319" fmla="*/ 6858000 h 6858000"/>
              <a:gd name="connsiteX320" fmla="*/ 4218595 w 7467600"/>
              <a:gd name="connsiteY320" fmla="*/ 6858000 h 6858000"/>
              <a:gd name="connsiteX321" fmla="*/ 4368888 w 7467600"/>
              <a:gd name="connsiteY321" fmla="*/ 6668412 h 6858000"/>
              <a:gd name="connsiteX322" fmla="*/ 4563091 w 7467600"/>
              <a:gd name="connsiteY322" fmla="*/ 6442508 h 6858000"/>
              <a:gd name="connsiteX323" fmla="*/ 5387324 w 7467600"/>
              <a:gd name="connsiteY323" fmla="*/ 5705830 h 6858000"/>
              <a:gd name="connsiteX324" fmla="*/ 5073620 w 7467600"/>
              <a:gd name="connsiteY324" fmla="*/ 5955437 h 6858000"/>
              <a:gd name="connsiteX325" fmla="*/ 4689789 w 7467600"/>
              <a:gd name="connsiteY325" fmla="*/ 6268382 h 6858000"/>
              <a:gd name="connsiteX326" fmla="*/ 4418722 w 7467600"/>
              <a:gd name="connsiteY326" fmla="*/ 6570886 h 6858000"/>
              <a:gd name="connsiteX327" fmla="*/ 4214944 w 7467600"/>
              <a:gd name="connsiteY327" fmla="*/ 6858000 h 6858000"/>
              <a:gd name="connsiteX328" fmla="*/ 4177898 w 7467600"/>
              <a:gd name="connsiteY328" fmla="*/ 6858000 h 6858000"/>
              <a:gd name="connsiteX329" fmla="*/ 4391597 w 7467600"/>
              <a:gd name="connsiteY329" fmla="*/ 6556370 h 6858000"/>
              <a:gd name="connsiteX330" fmla="*/ 4668889 w 7467600"/>
              <a:gd name="connsiteY330" fmla="*/ 6246399 h 6858000"/>
              <a:gd name="connsiteX331" fmla="*/ 5055427 w 7467600"/>
              <a:gd name="connsiteY331" fmla="*/ 5931476 h 6858000"/>
              <a:gd name="connsiteX332" fmla="*/ 5371814 w 7467600"/>
              <a:gd name="connsiteY332" fmla="*/ 5678975 h 6858000"/>
              <a:gd name="connsiteX333" fmla="*/ 4987918 w 7467600"/>
              <a:gd name="connsiteY333" fmla="*/ 5838701 h 6858000"/>
              <a:gd name="connsiteX334" fmla="*/ 4317146 w 7467600"/>
              <a:gd name="connsiteY334" fmla="*/ 6587716 h 6858000"/>
              <a:gd name="connsiteX335" fmla="*/ 4171627 w 7467600"/>
              <a:gd name="connsiteY335" fmla="*/ 6858000 h 6858000"/>
              <a:gd name="connsiteX336" fmla="*/ 4081585 w 7467600"/>
              <a:gd name="connsiteY336" fmla="*/ 6858000 h 6858000"/>
              <a:gd name="connsiteX337" fmla="*/ 4238603 w 7467600"/>
              <a:gd name="connsiteY337" fmla="*/ 6559341 h 6858000"/>
              <a:gd name="connsiteX338" fmla="*/ 4778333 w 7467600"/>
              <a:gd name="connsiteY338" fmla="*/ 5873626 h 6858000"/>
              <a:gd name="connsiteX339" fmla="*/ 5414185 w 7467600"/>
              <a:gd name="connsiteY339" fmla="*/ 5573882 h 6858000"/>
              <a:gd name="connsiteX340" fmla="*/ 5959648 w 7467600"/>
              <a:gd name="connsiteY340" fmla="*/ 4760797 h 6858000"/>
              <a:gd name="connsiteX341" fmla="*/ 5355019 w 7467600"/>
              <a:gd name="connsiteY341" fmla="*/ 4734672 h 6858000"/>
              <a:gd name="connsiteX342" fmla="*/ 5083565 w 7467600"/>
              <a:gd name="connsiteY342" fmla="*/ 5179121 h 6858000"/>
              <a:gd name="connsiteX343" fmla="*/ 4713577 w 7467600"/>
              <a:gd name="connsiteY343" fmla="*/ 5616803 h 6858000"/>
              <a:gd name="connsiteX344" fmla="*/ 3989559 w 7467600"/>
              <a:gd name="connsiteY344" fmla="*/ 6145945 h 6858000"/>
              <a:gd name="connsiteX345" fmla="*/ 3939824 w 7467600"/>
              <a:gd name="connsiteY345" fmla="*/ 6066900 h 6858000"/>
              <a:gd name="connsiteX346" fmla="*/ 4584537 w 7467600"/>
              <a:gd name="connsiteY346" fmla="*/ 5324826 h 6858000"/>
              <a:gd name="connsiteX347" fmla="*/ 5037105 w 7467600"/>
              <a:gd name="connsiteY347" fmla="*/ 5088765 h 6858000"/>
              <a:gd name="connsiteX348" fmla="*/ 5039930 w 7467600"/>
              <a:gd name="connsiteY348" fmla="*/ 5089585 h 6858000"/>
              <a:gd name="connsiteX349" fmla="*/ 5263764 w 7467600"/>
              <a:gd name="connsiteY349" fmla="*/ 4735525 h 6858000"/>
              <a:gd name="connsiteX350" fmla="*/ 4086300 w 7467600"/>
              <a:gd name="connsiteY350" fmla="*/ 4884599 h 6858000"/>
              <a:gd name="connsiteX351" fmla="*/ 4085485 w 7467600"/>
              <a:gd name="connsiteY351" fmla="*/ 4899070 h 6858000"/>
              <a:gd name="connsiteX352" fmla="*/ 3871915 w 7467600"/>
              <a:gd name="connsiteY352" fmla="*/ 5253645 h 6858000"/>
              <a:gd name="connsiteX353" fmla="*/ 3799374 w 7467600"/>
              <a:gd name="connsiteY353" fmla="*/ 5466127 h 6858000"/>
              <a:gd name="connsiteX354" fmla="*/ 3498850 w 7467600"/>
              <a:gd name="connsiteY354" fmla="*/ 6661888 h 6858000"/>
              <a:gd name="connsiteX355" fmla="*/ 3399216 w 7467600"/>
              <a:gd name="connsiteY355" fmla="*/ 6858000 h 6858000"/>
              <a:gd name="connsiteX356" fmla="*/ 3303688 w 7467600"/>
              <a:gd name="connsiteY356" fmla="*/ 6858000 h 6858000"/>
              <a:gd name="connsiteX357" fmla="*/ 3391774 w 7467600"/>
              <a:gd name="connsiteY357" fmla="*/ 6697181 h 6858000"/>
              <a:gd name="connsiteX358" fmla="*/ 3735540 w 7467600"/>
              <a:gd name="connsiteY358" fmla="*/ 5546923 h 6858000"/>
              <a:gd name="connsiteX359" fmla="*/ 3729438 w 7467600"/>
              <a:gd name="connsiteY359" fmla="*/ 5569058 h 6858000"/>
              <a:gd name="connsiteX360" fmla="*/ 3707782 w 7467600"/>
              <a:gd name="connsiteY360" fmla="*/ 5644908 h 6858000"/>
              <a:gd name="connsiteX361" fmla="*/ 3583827 w 7467600"/>
              <a:gd name="connsiteY361" fmla="*/ 6039215 h 6858000"/>
              <a:gd name="connsiteX362" fmla="*/ 3547861 w 7467600"/>
              <a:gd name="connsiteY362" fmla="*/ 6129609 h 6858000"/>
              <a:gd name="connsiteX363" fmla="*/ 3490905 w 7467600"/>
              <a:gd name="connsiteY363" fmla="*/ 6277660 h 6858000"/>
              <a:gd name="connsiteX364" fmla="*/ 3455859 w 7467600"/>
              <a:gd name="connsiteY364" fmla="*/ 6391301 h 6858000"/>
              <a:gd name="connsiteX365" fmla="*/ 3429112 w 7467600"/>
              <a:gd name="connsiteY365" fmla="*/ 6479469 h 6858000"/>
              <a:gd name="connsiteX366" fmla="*/ 3304862 w 7467600"/>
              <a:gd name="connsiteY366" fmla="*/ 6796476 h 6858000"/>
              <a:gd name="connsiteX367" fmla="*/ 3276071 w 7467600"/>
              <a:gd name="connsiteY367" fmla="*/ 6858000 h 6858000"/>
              <a:gd name="connsiteX368" fmla="*/ 3240805 w 7467600"/>
              <a:gd name="connsiteY368" fmla="*/ 6858000 h 6858000"/>
              <a:gd name="connsiteX369" fmla="*/ 3275917 w 7467600"/>
              <a:gd name="connsiteY369" fmla="*/ 6783192 h 6858000"/>
              <a:gd name="connsiteX370" fmla="*/ 3399358 w 7467600"/>
              <a:gd name="connsiteY370" fmla="*/ 6469011 h 6858000"/>
              <a:gd name="connsiteX371" fmla="*/ 3425650 w 7467600"/>
              <a:gd name="connsiteY371" fmla="*/ 6381333 h 6858000"/>
              <a:gd name="connsiteX372" fmla="*/ 3460661 w 7467600"/>
              <a:gd name="connsiteY372" fmla="*/ 6266763 h 6858000"/>
              <a:gd name="connsiteX373" fmla="*/ 3518021 w 7467600"/>
              <a:gd name="connsiteY373" fmla="*/ 6117298 h 6858000"/>
              <a:gd name="connsiteX374" fmla="*/ 3554035 w 7467600"/>
              <a:gd name="connsiteY374" fmla="*/ 6027832 h 6858000"/>
              <a:gd name="connsiteX375" fmla="*/ 3677174 w 7467600"/>
              <a:gd name="connsiteY375" fmla="*/ 5636351 h 6858000"/>
              <a:gd name="connsiteX376" fmla="*/ 3698819 w 7467600"/>
              <a:gd name="connsiteY376" fmla="*/ 5560503 h 6858000"/>
              <a:gd name="connsiteX377" fmla="*/ 3702094 w 7467600"/>
              <a:gd name="connsiteY377" fmla="*/ 5549194 h 6858000"/>
              <a:gd name="connsiteX378" fmla="*/ 3398355 w 7467600"/>
              <a:gd name="connsiteY378" fmla="*/ 6094603 h 6858000"/>
              <a:gd name="connsiteX379" fmla="*/ 3193941 w 7467600"/>
              <a:gd name="connsiteY379" fmla="*/ 6798775 h 6858000"/>
              <a:gd name="connsiteX380" fmla="*/ 3184140 w 7467600"/>
              <a:gd name="connsiteY380" fmla="*/ 6858000 h 6858000"/>
              <a:gd name="connsiteX381" fmla="*/ 3099978 w 7467600"/>
              <a:gd name="connsiteY381" fmla="*/ 6858000 h 6858000"/>
              <a:gd name="connsiteX382" fmla="*/ 3101556 w 7467600"/>
              <a:gd name="connsiteY382" fmla="*/ 6843337 h 6858000"/>
              <a:gd name="connsiteX383" fmla="*/ 3370162 w 7467600"/>
              <a:gd name="connsiteY383" fmla="*/ 5785550 h 6858000"/>
              <a:gd name="connsiteX384" fmla="*/ 3746477 w 7467600"/>
              <a:gd name="connsiteY384" fmla="*/ 5377889 h 6858000"/>
              <a:gd name="connsiteX385" fmla="*/ 3863399 w 7467600"/>
              <a:gd name="connsiteY385" fmla="*/ 5087257 h 6858000"/>
              <a:gd name="connsiteX386" fmla="*/ 3968712 w 7467600"/>
              <a:gd name="connsiteY386" fmla="*/ 4913989 h 6858000"/>
              <a:gd name="connsiteX387" fmla="*/ 2792390 w 7467600"/>
              <a:gd name="connsiteY387" fmla="*/ 5382974 h 6858000"/>
              <a:gd name="connsiteX388" fmla="*/ 2714982 w 7467600"/>
              <a:gd name="connsiteY388" fmla="*/ 5427051 h 6858000"/>
              <a:gd name="connsiteX389" fmla="*/ 2813361 w 7467600"/>
              <a:gd name="connsiteY389" fmla="*/ 6023912 h 6858000"/>
              <a:gd name="connsiteX390" fmla="*/ 2688430 w 7467600"/>
              <a:gd name="connsiteY390" fmla="*/ 6801564 h 6858000"/>
              <a:gd name="connsiteX391" fmla="*/ 2629626 w 7467600"/>
              <a:gd name="connsiteY391" fmla="*/ 6763394 h 6858000"/>
              <a:gd name="connsiteX392" fmla="*/ 2565328 w 7467600"/>
              <a:gd name="connsiteY392" fmla="*/ 5516399 h 6858000"/>
              <a:gd name="connsiteX393" fmla="*/ 1922999 w 7467600"/>
              <a:gd name="connsiteY393" fmla="*/ 5980343 h 6858000"/>
              <a:gd name="connsiteX394" fmla="*/ 1950261 w 7467600"/>
              <a:gd name="connsiteY394" fmla="*/ 6405858 h 6858000"/>
              <a:gd name="connsiteX395" fmla="*/ 2365554 w 7467600"/>
              <a:gd name="connsiteY395" fmla="*/ 6759107 h 6858000"/>
              <a:gd name="connsiteX396" fmla="*/ 2424142 w 7467600"/>
              <a:gd name="connsiteY396" fmla="*/ 6858000 h 6858000"/>
              <a:gd name="connsiteX397" fmla="*/ 2395994 w 7467600"/>
              <a:gd name="connsiteY397" fmla="*/ 6858000 h 6858000"/>
              <a:gd name="connsiteX398" fmla="*/ 2392863 w 7467600"/>
              <a:gd name="connsiteY398" fmla="*/ 6852964 h 6858000"/>
              <a:gd name="connsiteX399" fmla="*/ 2017589 w 7467600"/>
              <a:gd name="connsiteY399" fmla="*/ 6493982 h 6858000"/>
              <a:gd name="connsiteX400" fmla="*/ 2147336 w 7467600"/>
              <a:gd name="connsiteY400" fmla="*/ 6594052 h 6858000"/>
              <a:gd name="connsiteX401" fmla="*/ 2207047 w 7467600"/>
              <a:gd name="connsiteY401" fmla="*/ 6654540 h 6858000"/>
              <a:gd name="connsiteX402" fmla="*/ 2299106 w 7467600"/>
              <a:gd name="connsiteY402" fmla="*/ 6778931 h 6858000"/>
              <a:gd name="connsiteX403" fmla="*/ 2314430 w 7467600"/>
              <a:gd name="connsiteY403" fmla="*/ 6801144 h 6858000"/>
              <a:gd name="connsiteX404" fmla="*/ 2352406 w 7467600"/>
              <a:gd name="connsiteY404" fmla="*/ 6858000 h 6858000"/>
              <a:gd name="connsiteX405" fmla="*/ 2314492 w 7467600"/>
              <a:gd name="connsiteY405" fmla="*/ 6858000 h 6858000"/>
              <a:gd name="connsiteX406" fmla="*/ 2288095 w 7467600"/>
              <a:gd name="connsiteY406" fmla="*/ 6818030 h 6858000"/>
              <a:gd name="connsiteX407" fmla="*/ 2272768 w 7467600"/>
              <a:gd name="connsiteY407" fmla="*/ 6795822 h 6858000"/>
              <a:gd name="connsiteX408" fmla="*/ 2182715 w 7467600"/>
              <a:gd name="connsiteY408" fmla="*/ 6675071 h 6858000"/>
              <a:gd name="connsiteX409" fmla="*/ 2032061 w 7467600"/>
              <a:gd name="connsiteY409" fmla="*/ 6541380 h 6858000"/>
              <a:gd name="connsiteX410" fmla="*/ 2257220 w 7467600"/>
              <a:gd name="connsiteY410" fmla="*/ 6826257 h 6858000"/>
              <a:gd name="connsiteX411" fmla="*/ 2281324 w 7467600"/>
              <a:gd name="connsiteY411" fmla="*/ 6858000 h 6858000"/>
              <a:gd name="connsiteX412" fmla="*/ 2242860 w 7467600"/>
              <a:gd name="connsiteY412" fmla="*/ 6858000 h 6858000"/>
              <a:gd name="connsiteX413" fmla="*/ 2232818 w 7467600"/>
              <a:gd name="connsiteY413" fmla="*/ 6844926 h 6858000"/>
              <a:gd name="connsiteX414" fmla="*/ 1990172 w 7467600"/>
              <a:gd name="connsiteY414" fmla="*/ 6542121 h 6858000"/>
              <a:gd name="connsiteX415" fmla="*/ 2124090 w 7467600"/>
              <a:gd name="connsiteY415" fmla="*/ 6761017 h 6858000"/>
              <a:gd name="connsiteX416" fmla="*/ 2200380 w 7467600"/>
              <a:gd name="connsiteY416" fmla="*/ 6858000 h 6858000"/>
              <a:gd name="connsiteX417" fmla="*/ 2147507 w 7467600"/>
              <a:gd name="connsiteY417" fmla="*/ 6858000 h 6858000"/>
              <a:gd name="connsiteX418" fmla="*/ 2070668 w 7467600"/>
              <a:gd name="connsiteY418" fmla="*/ 6761520 h 6858000"/>
              <a:gd name="connsiteX419" fmla="*/ 1975142 w 7467600"/>
              <a:gd name="connsiteY419" fmla="*/ 6585570 h 6858000"/>
              <a:gd name="connsiteX420" fmla="*/ 2050035 w 7467600"/>
              <a:gd name="connsiteY420" fmla="*/ 6813345 h 6858000"/>
              <a:gd name="connsiteX421" fmla="*/ 2063025 w 7467600"/>
              <a:gd name="connsiteY421" fmla="*/ 6858000 h 6858000"/>
              <a:gd name="connsiteX422" fmla="*/ 2021675 w 7467600"/>
              <a:gd name="connsiteY422" fmla="*/ 6858000 h 6858000"/>
              <a:gd name="connsiteX423" fmla="*/ 2019308 w 7467600"/>
              <a:gd name="connsiteY423" fmla="*/ 6847118 h 6858000"/>
              <a:gd name="connsiteX424" fmla="*/ 1938835 w 7467600"/>
              <a:gd name="connsiteY424" fmla="*/ 6551160 h 6858000"/>
              <a:gd name="connsiteX425" fmla="*/ 1953230 w 7467600"/>
              <a:gd name="connsiteY425" fmla="*/ 6759699 h 6858000"/>
              <a:gd name="connsiteX426" fmla="*/ 1956763 w 7467600"/>
              <a:gd name="connsiteY426" fmla="*/ 6778191 h 6858000"/>
              <a:gd name="connsiteX427" fmla="*/ 1967925 w 7467600"/>
              <a:gd name="connsiteY427" fmla="*/ 6858000 h 6858000"/>
              <a:gd name="connsiteX428" fmla="*/ 1936622 w 7467600"/>
              <a:gd name="connsiteY428" fmla="*/ 6858000 h 6858000"/>
              <a:gd name="connsiteX429" fmla="*/ 1926261 w 7467600"/>
              <a:gd name="connsiteY429" fmla="*/ 6784064 h 6858000"/>
              <a:gd name="connsiteX430" fmla="*/ 1922724 w 7467600"/>
              <a:gd name="connsiteY430" fmla="*/ 6765577 h 6858000"/>
              <a:gd name="connsiteX431" fmla="*/ 1904650 w 7467600"/>
              <a:gd name="connsiteY431" fmla="*/ 6639616 h 6858000"/>
              <a:gd name="connsiteX432" fmla="*/ 1885273 w 7467600"/>
              <a:gd name="connsiteY432" fmla="*/ 6858000 h 6858000"/>
              <a:gd name="connsiteX433" fmla="*/ 1854363 w 7467600"/>
              <a:gd name="connsiteY433" fmla="*/ 6858000 h 6858000"/>
              <a:gd name="connsiteX434" fmla="*/ 1880391 w 7467600"/>
              <a:gd name="connsiteY434" fmla="*/ 6603796 h 6858000"/>
              <a:gd name="connsiteX435" fmla="*/ 1818273 w 7467600"/>
              <a:gd name="connsiteY435" fmla="*/ 6715729 h 6858000"/>
              <a:gd name="connsiteX436" fmla="*/ 1794691 w 7467600"/>
              <a:gd name="connsiteY436" fmla="*/ 6843239 h 6858000"/>
              <a:gd name="connsiteX437" fmla="*/ 1794914 w 7467600"/>
              <a:gd name="connsiteY437" fmla="*/ 6858000 h 6858000"/>
              <a:gd name="connsiteX438" fmla="*/ 1746128 w 7467600"/>
              <a:gd name="connsiteY438" fmla="*/ 6858000 h 6858000"/>
              <a:gd name="connsiteX439" fmla="*/ 1753934 w 7467600"/>
              <a:gd name="connsiteY439" fmla="*/ 6724796 h 6858000"/>
              <a:gd name="connsiteX440" fmla="*/ 1792053 w 7467600"/>
              <a:gd name="connsiteY440" fmla="*/ 6572396 h 6858000"/>
              <a:gd name="connsiteX441" fmla="*/ 1862248 w 7467600"/>
              <a:gd name="connsiteY441" fmla="*/ 6266397 h 6858000"/>
              <a:gd name="connsiteX442" fmla="*/ 1862250 w 7467600"/>
              <a:gd name="connsiteY442" fmla="*/ 6033531 h 6858000"/>
              <a:gd name="connsiteX443" fmla="*/ 1211999 w 7467600"/>
              <a:gd name="connsiteY443" fmla="*/ 6683610 h 6858000"/>
              <a:gd name="connsiteX444" fmla="*/ 1213266 w 7467600"/>
              <a:gd name="connsiteY444" fmla="*/ 6691947 h 6858000"/>
              <a:gd name="connsiteX445" fmla="*/ 1203370 w 7467600"/>
              <a:gd name="connsiteY445" fmla="*/ 6850676 h 6858000"/>
              <a:gd name="connsiteX446" fmla="*/ 1203671 w 7467600"/>
              <a:gd name="connsiteY446" fmla="*/ 6858000 h 6858000"/>
              <a:gd name="connsiteX447" fmla="*/ 1143180 w 7467600"/>
              <a:gd name="connsiteY447" fmla="*/ 6858000 h 6858000"/>
              <a:gd name="connsiteX448" fmla="*/ 1142176 w 7467600"/>
              <a:gd name="connsiteY448" fmla="*/ 6766045 h 6858000"/>
              <a:gd name="connsiteX449" fmla="*/ 1067484 w 7467600"/>
              <a:gd name="connsiteY449" fmla="*/ 6858000 h 6858000"/>
              <a:gd name="connsiteX450" fmla="*/ 953928 w 7467600"/>
              <a:gd name="connsiteY450" fmla="*/ 6858000 h 6858000"/>
              <a:gd name="connsiteX451" fmla="*/ 959715 w 7467600"/>
              <a:gd name="connsiteY451" fmla="*/ 6850185 h 6858000"/>
              <a:gd name="connsiteX452" fmla="*/ 1483788 w 7467600"/>
              <a:gd name="connsiteY452" fmla="*/ 6259174 h 6858000"/>
              <a:gd name="connsiteX453" fmla="*/ 1100671 w 7467600"/>
              <a:gd name="connsiteY453" fmla="*/ 6252137 h 6858000"/>
              <a:gd name="connsiteX454" fmla="*/ 1090144 w 7467600"/>
              <a:gd name="connsiteY454" fmla="*/ 6256748 h 6858000"/>
              <a:gd name="connsiteX455" fmla="*/ 1095872 w 7467600"/>
              <a:gd name="connsiteY455" fmla="*/ 6271892 h 6858000"/>
              <a:gd name="connsiteX456" fmla="*/ 262785 w 7467600"/>
              <a:gd name="connsiteY456" fmla="*/ 6845450 h 6858000"/>
              <a:gd name="connsiteX457" fmla="*/ 209968 w 7467600"/>
              <a:gd name="connsiteY457" fmla="*/ 6770713 h 6858000"/>
              <a:gd name="connsiteX458" fmla="*/ 873460 w 7467600"/>
              <a:gd name="connsiteY458" fmla="*/ 6253768 h 6858000"/>
              <a:gd name="connsiteX459" fmla="*/ 192686 w 7467600"/>
              <a:gd name="connsiteY459" fmla="*/ 5849257 h 6858000"/>
              <a:gd name="connsiteX460" fmla="*/ 4696 w 7467600"/>
              <a:gd name="connsiteY460" fmla="*/ 5697668 h 6858000"/>
              <a:gd name="connsiteX461" fmla="*/ 0 w 7467600"/>
              <a:gd name="connsiteY461" fmla="*/ 5689984 h 6858000"/>
              <a:gd name="connsiteX462" fmla="*/ 0 w 7467600"/>
              <a:gd name="connsiteY462" fmla="*/ 5513472 h 6858000"/>
              <a:gd name="connsiteX463" fmla="*/ 174101 w 7467600"/>
              <a:gd name="connsiteY463" fmla="*/ 5620277 h 6858000"/>
              <a:gd name="connsiteX464" fmla="*/ 891800 w 7467600"/>
              <a:gd name="connsiteY464" fmla="*/ 6036935 h 6858000"/>
              <a:gd name="connsiteX465" fmla="*/ 1072219 w 7467600"/>
              <a:gd name="connsiteY465" fmla="*/ 6169443 h 6858000"/>
              <a:gd name="connsiteX466" fmla="*/ 1074117 w 7467600"/>
              <a:gd name="connsiteY466" fmla="*/ 6170301 h 6858000"/>
              <a:gd name="connsiteX467" fmla="*/ 1083114 w 7467600"/>
              <a:gd name="connsiteY467" fmla="*/ 6174131 h 6858000"/>
              <a:gd name="connsiteX468" fmla="*/ 1543010 w 7467600"/>
              <a:gd name="connsiteY468" fmla="*/ 6191140 h 6858000"/>
              <a:gd name="connsiteX469" fmla="*/ 1551080 w 7467600"/>
              <a:gd name="connsiteY469" fmla="*/ 6195006 h 6858000"/>
              <a:gd name="connsiteX470" fmla="*/ 2345443 w 7467600"/>
              <a:gd name="connsiteY470" fmla="*/ 5549882 h 6858000"/>
              <a:gd name="connsiteX471" fmla="*/ 1721499 w 7467600"/>
              <a:gd name="connsiteY471" fmla="*/ 5599969 h 6858000"/>
              <a:gd name="connsiteX472" fmla="*/ 767716 w 7467600"/>
              <a:gd name="connsiteY472" fmla="*/ 5472768 h 6858000"/>
              <a:gd name="connsiteX473" fmla="*/ 722147 w 7467600"/>
              <a:gd name="connsiteY473" fmla="*/ 5393091 h 6858000"/>
              <a:gd name="connsiteX474" fmla="*/ 1485552 w 7467600"/>
              <a:gd name="connsiteY474" fmla="*/ 5313202 h 6858000"/>
              <a:gd name="connsiteX475" fmla="*/ 2143004 w 7467600"/>
              <a:gd name="connsiteY475" fmla="*/ 5402420 h 6858000"/>
              <a:gd name="connsiteX476" fmla="*/ 1933391 w 7467600"/>
              <a:gd name="connsiteY476" fmla="*/ 5156971 h 6858000"/>
              <a:gd name="connsiteX477" fmla="*/ 1827118 w 7467600"/>
              <a:gd name="connsiteY477" fmla="*/ 4968410 h 6858000"/>
              <a:gd name="connsiteX478" fmla="*/ 1837349 w 7467600"/>
              <a:gd name="connsiteY478" fmla="*/ 4956357 h 6858000"/>
              <a:gd name="connsiteX479" fmla="*/ 2162835 w 7467600"/>
              <a:gd name="connsiteY479" fmla="*/ 5187853 h 6858000"/>
              <a:gd name="connsiteX480" fmla="*/ 2257167 w 7467600"/>
              <a:gd name="connsiteY480" fmla="*/ 5462123 h 6858000"/>
              <a:gd name="connsiteX481" fmla="*/ 2261598 w 7467600"/>
              <a:gd name="connsiteY481" fmla="*/ 5467998 h 6858000"/>
              <a:gd name="connsiteX482" fmla="*/ 2437177 w 7467600"/>
              <a:gd name="connsiteY482" fmla="*/ 5479608 h 6858000"/>
              <a:gd name="connsiteX483" fmla="*/ 2445247 w 7467600"/>
              <a:gd name="connsiteY483" fmla="*/ 5483476 h 6858000"/>
              <a:gd name="connsiteX484" fmla="*/ 2743626 w 7467600"/>
              <a:gd name="connsiteY484" fmla="*/ 5304819 h 6858000"/>
              <a:gd name="connsiteX485" fmla="*/ 3048102 w 7467600"/>
              <a:gd name="connsiteY485" fmla="*/ 5150595 h 6858000"/>
              <a:gd name="connsiteX486" fmla="*/ 1799414 w 7467600"/>
              <a:gd name="connsiteY486" fmla="*/ 4694732 h 6858000"/>
              <a:gd name="connsiteX487" fmla="*/ 1771735 w 7467600"/>
              <a:gd name="connsiteY487" fmla="*/ 4619929 h 6858000"/>
              <a:gd name="connsiteX488" fmla="*/ 3104273 w 7467600"/>
              <a:gd name="connsiteY488" fmla="*/ 5076159 h 6858000"/>
              <a:gd name="connsiteX489" fmla="*/ 3113245 w 7467600"/>
              <a:gd name="connsiteY489" fmla="*/ 5090705 h 6858000"/>
              <a:gd name="connsiteX490" fmla="*/ 3126294 w 7467600"/>
              <a:gd name="connsiteY490" fmla="*/ 5114400 h 6858000"/>
              <a:gd name="connsiteX491" fmla="*/ 3937433 w 7467600"/>
              <a:gd name="connsiteY491" fmla="*/ 4830473 h 6858000"/>
              <a:gd name="connsiteX492" fmla="*/ 3590475 w 7467600"/>
              <a:gd name="connsiteY492" fmla="*/ 4597974 h 6858000"/>
              <a:gd name="connsiteX493" fmla="*/ 3100264 w 7467600"/>
              <a:gd name="connsiteY493" fmla="*/ 4579845 h 6858000"/>
              <a:gd name="connsiteX494" fmla="*/ 2183576 w 7467600"/>
              <a:gd name="connsiteY494" fmla="*/ 4227150 h 6858000"/>
              <a:gd name="connsiteX495" fmla="*/ 2151029 w 7467600"/>
              <a:gd name="connsiteY495" fmla="*/ 4146947 h 6858000"/>
              <a:gd name="connsiteX496" fmla="*/ 3563434 w 7467600"/>
              <a:gd name="connsiteY496" fmla="*/ 4469115 h 6858000"/>
              <a:gd name="connsiteX497" fmla="*/ 3177952 w 7467600"/>
              <a:gd name="connsiteY497" fmla="*/ 3657386 h 6858000"/>
              <a:gd name="connsiteX498" fmla="*/ 3189263 w 7467600"/>
              <a:gd name="connsiteY498" fmla="*/ 3625726 h 6858000"/>
              <a:gd name="connsiteX499" fmla="*/ 3560912 w 7467600"/>
              <a:gd name="connsiteY499" fmla="*/ 4079863 h 6858000"/>
              <a:gd name="connsiteX500" fmla="*/ 3626636 w 7467600"/>
              <a:gd name="connsiteY500" fmla="*/ 4512230 h 6858000"/>
              <a:gd name="connsiteX501" fmla="*/ 3653088 w 7467600"/>
              <a:gd name="connsiteY501" fmla="*/ 4521417 h 6858000"/>
              <a:gd name="connsiteX502" fmla="*/ 3988128 w 7467600"/>
              <a:gd name="connsiteY502" fmla="*/ 4817267 h 6858000"/>
              <a:gd name="connsiteX503" fmla="*/ 4830582 w 7467600"/>
              <a:gd name="connsiteY503" fmla="*/ 4676000 h 6858000"/>
              <a:gd name="connsiteX504" fmla="*/ 4830100 w 7467600"/>
              <a:gd name="connsiteY504" fmla="*/ 4675554 h 6858000"/>
              <a:gd name="connsiteX505" fmla="*/ 4036318 w 7467600"/>
              <a:gd name="connsiteY505" fmla="*/ 4147013 h 6858000"/>
              <a:gd name="connsiteX506" fmla="*/ 3432098 w 7467600"/>
              <a:gd name="connsiteY506" fmla="*/ 3537312 h 6858000"/>
              <a:gd name="connsiteX507" fmla="*/ 3446761 w 7467600"/>
              <a:gd name="connsiteY507" fmla="*/ 3461278 h 6858000"/>
              <a:gd name="connsiteX508" fmla="*/ 4419733 w 7467600"/>
              <a:gd name="connsiteY508" fmla="*/ 3963555 h 6858000"/>
              <a:gd name="connsiteX509" fmla="*/ 4781371 w 7467600"/>
              <a:gd name="connsiteY509" fmla="*/ 4458604 h 6858000"/>
              <a:gd name="connsiteX510" fmla="*/ 4780440 w 7467600"/>
              <a:gd name="connsiteY510" fmla="*/ 4470290 h 6858000"/>
              <a:gd name="connsiteX511" fmla="*/ 4898954 w 7467600"/>
              <a:gd name="connsiteY511" fmla="*/ 4662092 h 6858000"/>
              <a:gd name="connsiteX512" fmla="*/ 4900699 w 7467600"/>
              <a:gd name="connsiteY512" fmla="*/ 4670867 h 6858000"/>
              <a:gd name="connsiteX513" fmla="*/ 5714511 w 7467600"/>
              <a:gd name="connsiteY513" fmla="*/ 4663483 h 6858000"/>
              <a:gd name="connsiteX514" fmla="*/ 5464793 w 7467600"/>
              <a:gd name="connsiteY514" fmla="*/ 4393556 h 6858000"/>
              <a:gd name="connsiteX515" fmla="*/ 5461897 w 7467600"/>
              <a:gd name="connsiteY515" fmla="*/ 4390879 h 6858000"/>
              <a:gd name="connsiteX516" fmla="*/ 4294126 w 7467600"/>
              <a:gd name="connsiteY516" fmla="*/ 3303048 h 6858000"/>
              <a:gd name="connsiteX517" fmla="*/ 4305321 w 7467600"/>
              <a:gd name="connsiteY517" fmla="*/ 3256953 h 6858000"/>
              <a:gd name="connsiteX518" fmla="*/ 4949299 w 7467600"/>
              <a:gd name="connsiteY518" fmla="*/ 3766336 h 6858000"/>
              <a:gd name="connsiteX519" fmla="*/ 5291452 w 7467600"/>
              <a:gd name="connsiteY519" fmla="*/ 4076801 h 6858000"/>
              <a:gd name="connsiteX520" fmla="*/ 5434998 w 7467600"/>
              <a:gd name="connsiteY520" fmla="*/ 4254100 h 6858000"/>
              <a:gd name="connsiteX521" fmla="*/ 5351015 w 7467600"/>
              <a:gd name="connsiteY521" fmla="*/ 3760989 h 6858000"/>
              <a:gd name="connsiteX522" fmla="*/ 5413780 w 7467600"/>
              <a:gd name="connsiteY522" fmla="*/ 2966265 h 6858000"/>
              <a:gd name="connsiteX523" fmla="*/ 5425627 w 7467600"/>
              <a:gd name="connsiteY523" fmla="*/ 2954192 h 6858000"/>
              <a:gd name="connsiteX524" fmla="*/ 6604735 w 7467600"/>
              <a:gd name="connsiteY524" fmla="*/ 2041381 h 6858000"/>
              <a:gd name="connsiteX525" fmla="*/ 7204487 w 7467600"/>
              <a:gd name="connsiteY525" fmla="*/ 2742112 h 6858000"/>
              <a:gd name="connsiteX526" fmla="*/ 7131592 w 7467600"/>
              <a:gd name="connsiteY526" fmla="*/ 2672096 h 6858000"/>
              <a:gd name="connsiteX527" fmla="*/ 6996344 w 7467600"/>
              <a:gd name="connsiteY527" fmla="*/ 2518310 h 6858000"/>
              <a:gd name="connsiteX528" fmla="*/ 6735495 w 7467600"/>
              <a:gd name="connsiteY528" fmla="*/ 2196890 h 6858000"/>
              <a:gd name="connsiteX529" fmla="*/ 6721901 w 7467600"/>
              <a:gd name="connsiteY529" fmla="*/ 2179274 h 6858000"/>
              <a:gd name="connsiteX530" fmla="*/ 6604735 w 7467600"/>
              <a:gd name="connsiteY530" fmla="*/ 2041381 h 6858000"/>
              <a:gd name="connsiteX531" fmla="*/ 6591670 w 7467600"/>
              <a:gd name="connsiteY531" fmla="*/ 1988277 h 6858000"/>
              <a:gd name="connsiteX532" fmla="*/ 6747349 w 7467600"/>
              <a:gd name="connsiteY532" fmla="*/ 2160069 h 6858000"/>
              <a:gd name="connsiteX533" fmla="*/ 6760943 w 7467600"/>
              <a:gd name="connsiteY533" fmla="*/ 2177686 h 6858000"/>
              <a:gd name="connsiteX534" fmla="*/ 7021065 w 7467600"/>
              <a:gd name="connsiteY534" fmla="*/ 2498102 h 6858000"/>
              <a:gd name="connsiteX535" fmla="*/ 7155223 w 7467600"/>
              <a:gd name="connsiteY535" fmla="*/ 2650386 h 6858000"/>
              <a:gd name="connsiteX536" fmla="*/ 7203167 w 7467600"/>
              <a:gd name="connsiteY536" fmla="*/ 2697288 h 6858000"/>
              <a:gd name="connsiteX537" fmla="*/ 6937703 w 7467600"/>
              <a:gd name="connsiteY537" fmla="*/ 2321981 h 6858000"/>
              <a:gd name="connsiteX538" fmla="*/ 6591670 w 7467600"/>
              <a:gd name="connsiteY538" fmla="*/ 1988277 h 6858000"/>
              <a:gd name="connsiteX539" fmla="*/ 5798671 w 7467600"/>
              <a:gd name="connsiteY539" fmla="*/ 1981601 h 6858000"/>
              <a:gd name="connsiteX540" fmla="*/ 5754709 w 7467600"/>
              <a:gd name="connsiteY540" fmla="*/ 2071454 h 6858000"/>
              <a:gd name="connsiteX541" fmla="*/ 5763044 w 7467600"/>
              <a:gd name="connsiteY541" fmla="*/ 2842206 h 6858000"/>
              <a:gd name="connsiteX542" fmla="*/ 5764974 w 7467600"/>
              <a:gd name="connsiteY542" fmla="*/ 2799609 h 6858000"/>
              <a:gd name="connsiteX543" fmla="*/ 5767665 w 7467600"/>
              <a:gd name="connsiteY543" fmla="*/ 2666409 h 6858000"/>
              <a:gd name="connsiteX544" fmla="*/ 5763055 w 7467600"/>
              <a:gd name="connsiteY544" fmla="*/ 2579705 h 6858000"/>
              <a:gd name="connsiteX545" fmla="*/ 5758079 w 7467600"/>
              <a:gd name="connsiteY545" fmla="*/ 2492508 h 6858000"/>
              <a:gd name="connsiteX546" fmla="*/ 5779325 w 7467600"/>
              <a:gd name="connsiteY546" fmla="*/ 2197069 h 6858000"/>
              <a:gd name="connsiteX547" fmla="*/ 5798671 w 7467600"/>
              <a:gd name="connsiteY547" fmla="*/ 1981601 h 6858000"/>
              <a:gd name="connsiteX548" fmla="*/ 5829202 w 7467600"/>
              <a:gd name="connsiteY548" fmla="*/ 1971679 h 6858000"/>
              <a:gd name="connsiteX549" fmla="*/ 5809558 w 7467600"/>
              <a:gd name="connsiteY549" fmla="*/ 2198043 h 6858000"/>
              <a:gd name="connsiteX550" fmla="*/ 5788653 w 7467600"/>
              <a:gd name="connsiteY550" fmla="*/ 2489430 h 6858000"/>
              <a:gd name="connsiteX551" fmla="*/ 5793439 w 7467600"/>
              <a:gd name="connsiteY551" fmla="*/ 2575235 h 6858000"/>
              <a:gd name="connsiteX552" fmla="*/ 5796837 w 7467600"/>
              <a:gd name="connsiteY552" fmla="*/ 2637633 h 6858000"/>
              <a:gd name="connsiteX553" fmla="*/ 5818614 w 7467600"/>
              <a:gd name="connsiteY553" fmla="*/ 2473055 h 6858000"/>
              <a:gd name="connsiteX554" fmla="*/ 5829202 w 7467600"/>
              <a:gd name="connsiteY554" fmla="*/ 1971679 h 6858000"/>
              <a:gd name="connsiteX555" fmla="*/ 5911389 w 7467600"/>
              <a:gd name="connsiteY555" fmla="*/ 1898371 h 6858000"/>
              <a:gd name="connsiteX556" fmla="*/ 6237627 w 7467600"/>
              <a:gd name="connsiteY556" fmla="*/ 2231921 h 6858000"/>
              <a:gd name="connsiteX557" fmla="*/ 5911389 w 7467600"/>
              <a:gd name="connsiteY557" fmla="*/ 1898371 h 6858000"/>
              <a:gd name="connsiteX558" fmla="*/ 6944437 w 7467600"/>
              <a:gd name="connsiteY558" fmla="*/ 1575402 h 6858000"/>
              <a:gd name="connsiteX559" fmla="*/ 6304730 w 7467600"/>
              <a:gd name="connsiteY559" fmla="*/ 1766654 h 6858000"/>
              <a:gd name="connsiteX560" fmla="*/ 6944437 w 7467600"/>
              <a:gd name="connsiteY560" fmla="*/ 1575402 h 6858000"/>
              <a:gd name="connsiteX561" fmla="*/ 7019523 w 7467600"/>
              <a:gd name="connsiteY561" fmla="*/ 1519450 h 6858000"/>
              <a:gd name="connsiteX562" fmla="*/ 6298091 w 7467600"/>
              <a:gd name="connsiteY562" fmla="*/ 1737122 h 6858000"/>
              <a:gd name="connsiteX563" fmla="*/ 7019523 w 7467600"/>
              <a:gd name="connsiteY563" fmla="*/ 1519450 h 6858000"/>
              <a:gd name="connsiteX564" fmla="*/ 2399523 w 7467600"/>
              <a:gd name="connsiteY564" fmla="*/ 1428234 h 6858000"/>
              <a:gd name="connsiteX565" fmla="*/ 2224982 w 7467600"/>
              <a:gd name="connsiteY565" fmla="*/ 1826201 h 6858000"/>
              <a:gd name="connsiteX566" fmla="*/ 2096099 w 7467600"/>
              <a:gd name="connsiteY566" fmla="*/ 2345900 h 6858000"/>
              <a:gd name="connsiteX567" fmla="*/ 2283317 w 7467600"/>
              <a:gd name="connsiteY567" fmla="*/ 1796925 h 6858000"/>
              <a:gd name="connsiteX568" fmla="*/ 2399523 w 7467600"/>
              <a:gd name="connsiteY568" fmla="*/ 1428234 h 6858000"/>
              <a:gd name="connsiteX569" fmla="*/ 2448558 w 7467600"/>
              <a:gd name="connsiteY569" fmla="*/ 1373435 h 6858000"/>
              <a:gd name="connsiteX570" fmla="*/ 2312521 w 7467600"/>
              <a:gd name="connsiteY570" fmla="*/ 1806140 h 6858000"/>
              <a:gd name="connsiteX571" fmla="*/ 2127533 w 7467600"/>
              <a:gd name="connsiteY571" fmla="*/ 2348380 h 6858000"/>
              <a:gd name="connsiteX572" fmla="*/ 2358080 w 7467600"/>
              <a:gd name="connsiteY572" fmla="*/ 1866134 h 6858000"/>
              <a:gd name="connsiteX573" fmla="*/ 2407436 w 7467600"/>
              <a:gd name="connsiteY573" fmla="*/ 1651070 h 6858000"/>
              <a:gd name="connsiteX574" fmla="*/ 2448558 w 7467600"/>
              <a:gd name="connsiteY574" fmla="*/ 1373435 h 6858000"/>
              <a:gd name="connsiteX575" fmla="*/ 278707 w 7467600"/>
              <a:gd name="connsiteY575" fmla="*/ 1352270 h 6858000"/>
              <a:gd name="connsiteX576" fmla="*/ 321570 w 7467600"/>
              <a:gd name="connsiteY576" fmla="*/ 1861610 h 6858000"/>
              <a:gd name="connsiteX577" fmla="*/ 294281 w 7467600"/>
              <a:gd name="connsiteY577" fmla="*/ 1440658 h 6858000"/>
              <a:gd name="connsiteX578" fmla="*/ 278707 w 7467600"/>
              <a:gd name="connsiteY578" fmla="*/ 1352270 h 6858000"/>
              <a:gd name="connsiteX579" fmla="*/ 1423821 w 7467600"/>
              <a:gd name="connsiteY579" fmla="*/ 1351958 h 6858000"/>
              <a:gd name="connsiteX580" fmla="*/ 1638521 w 7467600"/>
              <a:gd name="connsiteY580" fmla="*/ 1908470 h 6858000"/>
              <a:gd name="connsiteX581" fmla="*/ 1754199 w 7467600"/>
              <a:gd name="connsiteY581" fmla="*/ 2149284 h 6858000"/>
              <a:gd name="connsiteX582" fmla="*/ 1908359 w 7467600"/>
              <a:gd name="connsiteY582" fmla="*/ 2364988 h 6858000"/>
              <a:gd name="connsiteX583" fmla="*/ 1647661 w 7467600"/>
              <a:gd name="connsiteY583" fmla="*/ 1825945 h 6858000"/>
              <a:gd name="connsiteX584" fmla="*/ 1423821 w 7467600"/>
              <a:gd name="connsiteY584" fmla="*/ 1351958 h 6858000"/>
              <a:gd name="connsiteX585" fmla="*/ 1431890 w 7467600"/>
              <a:gd name="connsiteY585" fmla="*/ 1306475 h 6858000"/>
              <a:gd name="connsiteX586" fmla="*/ 1507597 w 7467600"/>
              <a:gd name="connsiteY586" fmla="*/ 1446132 h 6858000"/>
              <a:gd name="connsiteX587" fmla="*/ 1674586 w 7467600"/>
              <a:gd name="connsiteY587" fmla="*/ 1813832 h 6858000"/>
              <a:gd name="connsiteX588" fmla="*/ 1815950 w 7467600"/>
              <a:gd name="connsiteY588" fmla="*/ 2128564 h 6858000"/>
              <a:gd name="connsiteX589" fmla="*/ 1984242 w 7467600"/>
              <a:gd name="connsiteY589" fmla="*/ 2430829 h 6858000"/>
              <a:gd name="connsiteX590" fmla="*/ 2014023 w 7467600"/>
              <a:gd name="connsiteY590" fmla="*/ 2450995 h 6858000"/>
              <a:gd name="connsiteX591" fmla="*/ 1747337 w 7467600"/>
              <a:gd name="connsiteY591" fmla="*/ 1855264 h 6858000"/>
              <a:gd name="connsiteX592" fmla="*/ 1533749 w 7467600"/>
              <a:gd name="connsiteY592" fmla="*/ 1478656 h 6858000"/>
              <a:gd name="connsiteX593" fmla="*/ 1431890 w 7467600"/>
              <a:gd name="connsiteY593" fmla="*/ 1306475 h 6858000"/>
              <a:gd name="connsiteX594" fmla="*/ 5052692 w 7467600"/>
              <a:gd name="connsiteY594" fmla="*/ 1292994 h 6858000"/>
              <a:gd name="connsiteX595" fmla="*/ 5200661 w 7467600"/>
              <a:gd name="connsiteY595" fmla="*/ 1635186 h 6858000"/>
              <a:gd name="connsiteX596" fmla="*/ 5297138 w 7467600"/>
              <a:gd name="connsiteY596" fmla="*/ 1906351 h 6858000"/>
              <a:gd name="connsiteX597" fmla="*/ 5052692 w 7467600"/>
              <a:gd name="connsiteY597" fmla="*/ 1292994 h 6858000"/>
              <a:gd name="connsiteX598" fmla="*/ 5009948 w 7467600"/>
              <a:gd name="connsiteY598" fmla="*/ 1273619 h 6858000"/>
              <a:gd name="connsiteX599" fmla="*/ 5121777 w 7467600"/>
              <a:gd name="connsiteY599" fmla="*/ 1654213 h 6858000"/>
              <a:gd name="connsiteX600" fmla="*/ 5293545 w 7467600"/>
              <a:gd name="connsiteY600" fmla="*/ 2072247 h 6858000"/>
              <a:gd name="connsiteX601" fmla="*/ 5294042 w 7467600"/>
              <a:gd name="connsiteY601" fmla="*/ 2065019 h 6858000"/>
              <a:gd name="connsiteX602" fmla="*/ 5171936 w 7467600"/>
              <a:gd name="connsiteY602" fmla="*/ 1647613 h 6858000"/>
              <a:gd name="connsiteX603" fmla="*/ 5009948 w 7467600"/>
              <a:gd name="connsiteY603" fmla="*/ 1273619 h 6858000"/>
              <a:gd name="connsiteX604" fmla="*/ 655236 w 7467600"/>
              <a:gd name="connsiteY604" fmla="*/ 1268632 h 6858000"/>
              <a:gd name="connsiteX605" fmla="*/ 839521 w 7467600"/>
              <a:gd name="connsiteY605" fmla="*/ 1685315 h 6858000"/>
              <a:gd name="connsiteX606" fmla="*/ 1109416 w 7467600"/>
              <a:gd name="connsiteY606" fmla="*/ 2061663 h 6858000"/>
              <a:gd name="connsiteX607" fmla="*/ 1298300 w 7467600"/>
              <a:gd name="connsiteY607" fmla="*/ 2247742 h 6858000"/>
              <a:gd name="connsiteX608" fmla="*/ 1125871 w 7467600"/>
              <a:gd name="connsiteY608" fmla="*/ 1989513 h 6858000"/>
              <a:gd name="connsiteX609" fmla="*/ 981574 w 7467600"/>
              <a:gd name="connsiteY609" fmla="*/ 1783157 h 6858000"/>
              <a:gd name="connsiteX610" fmla="*/ 922198 w 7467600"/>
              <a:gd name="connsiteY610" fmla="*/ 1677437 h 6858000"/>
              <a:gd name="connsiteX611" fmla="*/ 869293 w 7467600"/>
              <a:gd name="connsiteY611" fmla="*/ 1583214 h 6858000"/>
              <a:gd name="connsiteX612" fmla="*/ 751431 w 7467600"/>
              <a:gd name="connsiteY612" fmla="*/ 1405731 h 6858000"/>
              <a:gd name="connsiteX613" fmla="*/ 655236 w 7467600"/>
              <a:gd name="connsiteY613" fmla="*/ 1268632 h 6858000"/>
              <a:gd name="connsiteX614" fmla="*/ 6516292 w 7467600"/>
              <a:gd name="connsiteY614" fmla="*/ 1263064 h 6858000"/>
              <a:gd name="connsiteX615" fmla="*/ 5736320 w 7467600"/>
              <a:gd name="connsiteY615" fmla="*/ 1501803 h 6858000"/>
              <a:gd name="connsiteX616" fmla="*/ 6516292 w 7467600"/>
              <a:gd name="connsiteY616" fmla="*/ 1263064 h 6858000"/>
              <a:gd name="connsiteX617" fmla="*/ 291466 w 7467600"/>
              <a:gd name="connsiteY617" fmla="*/ 1250369 h 6858000"/>
              <a:gd name="connsiteX618" fmla="*/ 323180 w 7467600"/>
              <a:gd name="connsiteY618" fmla="*/ 1435283 h 6858000"/>
              <a:gd name="connsiteX619" fmla="*/ 349381 w 7467600"/>
              <a:gd name="connsiteY619" fmla="*/ 1875041 h 6858000"/>
              <a:gd name="connsiteX620" fmla="*/ 374363 w 7467600"/>
              <a:gd name="connsiteY620" fmla="*/ 1506494 h 6858000"/>
              <a:gd name="connsiteX621" fmla="*/ 302168 w 7467600"/>
              <a:gd name="connsiteY621" fmla="*/ 1274495 h 6858000"/>
              <a:gd name="connsiteX622" fmla="*/ 291466 w 7467600"/>
              <a:gd name="connsiteY622" fmla="*/ 1250369 h 6858000"/>
              <a:gd name="connsiteX623" fmla="*/ 678222 w 7467600"/>
              <a:gd name="connsiteY623" fmla="*/ 1248670 h 6858000"/>
              <a:gd name="connsiteX624" fmla="*/ 775536 w 7467600"/>
              <a:gd name="connsiteY624" fmla="*/ 1388015 h 6858000"/>
              <a:gd name="connsiteX625" fmla="*/ 894529 w 7467600"/>
              <a:gd name="connsiteY625" fmla="*/ 1567739 h 6858000"/>
              <a:gd name="connsiteX626" fmla="*/ 948000 w 7467600"/>
              <a:gd name="connsiteY626" fmla="*/ 1663088 h 6858000"/>
              <a:gd name="connsiteX627" fmla="*/ 1006812 w 7467600"/>
              <a:gd name="connsiteY627" fmla="*/ 1767683 h 6858000"/>
              <a:gd name="connsiteX628" fmla="*/ 1149133 w 7467600"/>
              <a:gd name="connsiteY628" fmla="*/ 1971513 h 6858000"/>
              <a:gd name="connsiteX629" fmla="*/ 1333952 w 7467600"/>
              <a:gd name="connsiteY629" fmla="*/ 2251620 h 6858000"/>
              <a:gd name="connsiteX630" fmla="*/ 1337329 w 7467600"/>
              <a:gd name="connsiteY630" fmla="*/ 2258350 h 6858000"/>
              <a:gd name="connsiteX631" fmla="*/ 1014726 w 7467600"/>
              <a:gd name="connsiteY631" fmla="*/ 1615556 h 6858000"/>
              <a:gd name="connsiteX632" fmla="*/ 678222 w 7467600"/>
              <a:gd name="connsiteY632" fmla="*/ 1248670 h 6858000"/>
              <a:gd name="connsiteX633" fmla="*/ 6691602 w 7467600"/>
              <a:gd name="connsiteY633" fmla="*/ 1140573 h 6858000"/>
              <a:gd name="connsiteX634" fmla="*/ 6571100 w 7467600"/>
              <a:gd name="connsiteY634" fmla="*/ 1183662 h 6858000"/>
              <a:gd name="connsiteX635" fmla="*/ 6241687 w 7467600"/>
              <a:gd name="connsiteY635" fmla="*/ 1257600 h 6858000"/>
              <a:gd name="connsiteX636" fmla="*/ 5693009 w 7467600"/>
              <a:gd name="connsiteY636" fmla="*/ 1478256 h 6858000"/>
              <a:gd name="connsiteX637" fmla="*/ 6548420 w 7467600"/>
              <a:gd name="connsiteY637" fmla="*/ 1214599 h 6858000"/>
              <a:gd name="connsiteX638" fmla="*/ 6605473 w 7467600"/>
              <a:gd name="connsiteY638" fmla="*/ 1184686 h 6858000"/>
              <a:gd name="connsiteX639" fmla="*/ 6691602 w 7467600"/>
              <a:gd name="connsiteY639" fmla="*/ 1140573 h 6858000"/>
              <a:gd name="connsiteX640" fmla="*/ 4002475 w 7467600"/>
              <a:gd name="connsiteY640" fmla="*/ 1037802 h 6858000"/>
              <a:gd name="connsiteX641" fmla="*/ 4000324 w 7467600"/>
              <a:gd name="connsiteY641" fmla="*/ 1039362 h 6858000"/>
              <a:gd name="connsiteX642" fmla="*/ 4002862 w 7467600"/>
              <a:gd name="connsiteY642" fmla="*/ 1042866 h 6858000"/>
              <a:gd name="connsiteX643" fmla="*/ 4002475 w 7467600"/>
              <a:gd name="connsiteY643" fmla="*/ 1037802 h 6858000"/>
              <a:gd name="connsiteX644" fmla="*/ 506322 w 7467600"/>
              <a:gd name="connsiteY644" fmla="*/ 1020997 h 6858000"/>
              <a:gd name="connsiteX645" fmla="*/ 533068 w 7467600"/>
              <a:gd name="connsiteY645" fmla="*/ 1029409 h 6858000"/>
              <a:gd name="connsiteX646" fmla="*/ 1232525 w 7467600"/>
              <a:gd name="connsiteY646" fmla="*/ 1804675 h 6858000"/>
              <a:gd name="connsiteX647" fmla="*/ 1388858 w 7467600"/>
              <a:gd name="connsiteY647" fmla="*/ 2368011 h 6858000"/>
              <a:gd name="connsiteX648" fmla="*/ 1384098 w 7467600"/>
              <a:gd name="connsiteY648" fmla="*/ 2378125 h 6858000"/>
              <a:gd name="connsiteX649" fmla="*/ 1425393 w 7467600"/>
              <a:gd name="connsiteY649" fmla="*/ 2589124 h 6858000"/>
              <a:gd name="connsiteX650" fmla="*/ 1424001 w 7467600"/>
              <a:gd name="connsiteY650" fmla="*/ 2597541 h 6858000"/>
              <a:gd name="connsiteX651" fmla="*/ 2152729 w 7467600"/>
              <a:gd name="connsiteY651" fmla="*/ 2864487 h 6858000"/>
              <a:gd name="connsiteX652" fmla="*/ 2020609 w 7467600"/>
              <a:gd name="connsiteY652" fmla="*/ 2539671 h 6858000"/>
              <a:gd name="connsiteX653" fmla="*/ 2018920 w 7467600"/>
              <a:gd name="connsiteY653" fmla="*/ 2536309 h 6858000"/>
              <a:gd name="connsiteX654" fmla="*/ 1342441 w 7467600"/>
              <a:gd name="connsiteY654" fmla="*/ 1173017 h 6858000"/>
              <a:gd name="connsiteX655" fmla="*/ 1367925 w 7467600"/>
              <a:gd name="connsiteY655" fmla="*/ 1135648 h 6858000"/>
              <a:gd name="connsiteX656" fmla="*/ 1771401 w 7467600"/>
              <a:gd name="connsiteY656" fmla="*/ 1806673 h 6858000"/>
              <a:gd name="connsiteX657" fmla="*/ 1972385 w 7467600"/>
              <a:gd name="connsiteY657" fmla="*/ 2198735 h 6858000"/>
              <a:gd name="connsiteX658" fmla="*/ 2040892 w 7467600"/>
              <a:gd name="connsiteY658" fmla="*/ 2405205 h 6858000"/>
              <a:gd name="connsiteX659" fmla="*/ 2131689 w 7467600"/>
              <a:gd name="connsiteY659" fmla="*/ 1936926 h 6858000"/>
              <a:gd name="connsiteX660" fmla="*/ 2454820 w 7467600"/>
              <a:gd name="connsiteY660" fmla="*/ 1248808 h 6858000"/>
              <a:gd name="connsiteX661" fmla="*/ 2492512 w 7467600"/>
              <a:gd name="connsiteY661" fmla="*/ 1302920 h 6858000"/>
              <a:gd name="connsiteX662" fmla="*/ 2081216 w 7467600"/>
              <a:gd name="connsiteY662" fmla="*/ 2527513 h 6858000"/>
              <a:gd name="connsiteX663" fmla="*/ 2081211 w 7467600"/>
              <a:gd name="connsiteY663" fmla="*/ 2528916 h 6858000"/>
              <a:gd name="connsiteX664" fmla="*/ 2199067 w 7467600"/>
              <a:gd name="connsiteY664" fmla="*/ 2884061 h 6858000"/>
              <a:gd name="connsiteX665" fmla="*/ 3192586 w 7467600"/>
              <a:gd name="connsiteY665" fmla="*/ 3411496 h 6858000"/>
              <a:gd name="connsiteX666" fmla="*/ 3182620 w 7467600"/>
              <a:gd name="connsiteY666" fmla="*/ 3483279 h 6858000"/>
              <a:gd name="connsiteX667" fmla="*/ 2435119 w 7467600"/>
              <a:gd name="connsiteY667" fmla="*/ 3080173 h 6858000"/>
              <a:gd name="connsiteX668" fmla="*/ 2410152 w 7467600"/>
              <a:gd name="connsiteY668" fmla="*/ 3063751 h 6858000"/>
              <a:gd name="connsiteX669" fmla="*/ 2408099 w 7467600"/>
              <a:gd name="connsiteY669" fmla="*/ 3064403 h 6858000"/>
              <a:gd name="connsiteX670" fmla="*/ 2407218 w 7467600"/>
              <a:gd name="connsiteY670" fmla="*/ 3070324 h 6858000"/>
              <a:gd name="connsiteX671" fmla="*/ 2380138 w 7467600"/>
              <a:gd name="connsiteY671" fmla="*/ 3099341 h 6858000"/>
              <a:gd name="connsiteX672" fmla="*/ 1765923 w 7467600"/>
              <a:gd name="connsiteY672" fmla="*/ 3581043 h 6858000"/>
              <a:gd name="connsiteX673" fmla="*/ 1702258 w 7467600"/>
              <a:gd name="connsiteY673" fmla="*/ 3612286 h 6858000"/>
              <a:gd name="connsiteX674" fmla="*/ 1538370 w 7467600"/>
              <a:gd name="connsiteY674" fmla="*/ 3811804 h 6858000"/>
              <a:gd name="connsiteX675" fmla="*/ 542867 w 7467600"/>
              <a:gd name="connsiteY675" fmla="*/ 4944092 h 6858000"/>
              <a:gd name="connsiteX676" fmla="*/ 515800 w 7467600"/>
              <a:gd name="connsiteY676" fmla="*/ 4862180 h 6858000"/>
              <a:gd name="connsiteX677" fmla="*/ 909145 w 7467600"/>
              <a:gd name="connsiteY677" fmla="*/ 4199225 h 6858000"/>
              <a:gd name="connsiteX678" fmla="*/ 1214067 w 7467600"/>
              <a:gd name="connsiteY678" fmla="*/ 3908561 h 6858000"/>
              <a:gd name="connsiteX679" fmla="*/ 640967 w 7467600"/>
              <a:gd name="connsiteY679" fmla="*/ 4105601 h 6858000"/>
              <a:gd name="connsiteX680" fmla="*/ 112563 w 7467600"/>
              <a:gd name="connsiteY680" fmla="*/ 4396952 h 6858000"/>
              <a:gd name="connsiteX681" fmla="*/ 0 w 7467600"/>
              <a:gd name="connsiteY681" fmla="*/ 4466006 h 6858000"/>
              <a:gd name="connsiteX682" fmla="*/ 0 w 7467600"/>
              <a:gd name="connsiteY682" fmla="*/ 4233763 h 6858000"/>
              <a:gd name="connsiteX683" fmla="*/ 36881 w 7467600"/>
              <a:gd name="connsiteY683" fmla="*/ 4200118 h 6858000"/>
              <a:gd name="connsiteX684" fmla="*/ 910534 w 7467600"/>
              <a:gd name="connsiteY684" fmla="*/ 3629753 h 6858000"/>
              <a:gd name="connsiteX685" fmla="*/ 1578717 w 7467600"/>
              <a:gd name="connsiteY685" fmla="*/ 3575982 h 6858000"/>
              <a:gd name="connsiteX686" fmla="*/ 2338780 w 7467600"/>
              <a:gd name="connsiteY686" fmla="*/ 3033725 h 6858000"/>
              <a:gd name="connsiteX687" fmla="*/ 1807991 w 7467600"/>
              <a:gd name="connsiteY687" fmla="*/ 2807184 h 6858000"/>
              <a:gd name="connsiteX688" fmla="*/ 1416358 w 7467600"/>
              <a:gd name="connsiteY688" fmla="*/ 3112571 h 6858000"/>
              <a:gd name="connsiteX689" fmla="*/ 939066 w 7467600"/>
              <a:gd name="connsiteY689" fmla="*/ 3378798 h 6858000"/>
              <a:gd name="connsiteX690" fmla="*/ 115099 w 7467600"/>
              <a:gd name="connsiteY690" fmla="*/ 3607650 h 6858000"/>
              <a:gd name="connsiteX691" fmla="*/ 97284 w 7467600"/>
              <a:gd name="connsiteY691" fmla="*/ 3520393 h 6858000"/>
              <a:gd name="connsiteX692" fmla="*/ 922050 w 7467600"/>
              <a:gd name="connsiteY692" fmla="*/ 3074867 h 6858000"/>
              <a:gd name="connsiteX693" fmla="*/ 1405265 w 7467600"/>
              <a:gd name="connsiteY693" fmla="*/ 3016319 h 6858000"/>
              <a:gd name="connsiteX694" fmla="*/ 1407512 w 7467600"/>
              <a:gd name="connsiteY694" fmla="*/ 3018001 h 6858000"/>
              <a:gd name="connsiteX695" fmla="*/ 1726266 w 7467600"/>
              <a:gd name="connsiteY695" fmla="*/ 2777274 h 6858000"/>
              <a:gd name="connsiteX696" fmla="*/ 625390 w 7467600"/>
              <a:gd name="connsiteY696" fmla="*/ 2514541 h 6858000"/>
              <a:gd name="connsiteX697" fmla="*/ 619799 w 7467600"/>
              <a:gd name="connsiteY697" fmla="*/ 2527180 h 6858000"/>
              <a:gd name="connsiteX698" fmla="*/ 310030 w 7467600"/>
              <a:gd name="connsiteY698" fmla="*/ 2771818 h 6858000"/>
              <a:gd name="connsiteX699" fmla="*/ 173877 w 7467600"/>
              <a:gd name="connsiteY699" fmla="*/ 2937056 h 6858000"/>
              <a:gd name="connsiteX700" fmla="*/ 77889 w 7467600"/>
              <a:gd name="connsiteY700" fmla="*/ 3138440 h 6858000"/>
              <a:gd name="connsiteX701" fmla="*/ 0 w 7467600"/>
              <a:gd name="connsiteY701" fmla="*/ 3271395 h 6858000"/>
              <a:gd name="connsiteX702" fmla="*/ 0 w 7467600"/>
              <a:gd name="connsiteY702" fmla="*/ 3153002 h 6858000"/>
              <a:gd name="connsiteX703" fmla="*/ 2386 w 7467600"/>
              <a:gd name="connsiteY703" fmla="*/ 3149203 h 6858000"/>
              <a:gd name="connsiteX704" fmla="*/ 89753 w 7467600"/>
              <a:gd name="connsiteY704" fmla="*/ 2987702 h 6858000"/>
              <a:gd name="connsiteX705" fmla="*/ 76869 w 7467600"/>
              <a:gd name="connsiteY705" fmla="*/ 3005404 h 6858000"/>
              <a:gd name="connsiteX706" fmla="*/ 32049 w 7467600"/>
              <a:gd name="connsiteY706" fmla="*/ 3065814 h 6858000"/>
              <a:gd name="connsiteX707" fmla="*/ 0 w 7467600"/>
              <a:gd name="connsiteY707" fmla="*/ 3108744 h 6858000"/>
              <a:gd name="connsiteX708" fmla="*/ 0 w 7467600"/>
              <a:gd name="connsiteY708" fmla="*/ 3058059 h 6858000"/>
              <a:gd name="connsiteX709" fmla="*/ 7610 w 7467600"/>
              <a:gd name="connsiteY709" fmla="*/ 3047889 h 6858000"/>
              <a:gd name="connsiteX710" fmla="*/ 52419 w 7467600"/>
              <a:gd name="connsiteY710" fmla="*/ 2987479 h 6858000"/>
              <a:gd name="connsiteX711" fmla="*/ 59142 w 7467600"/>
              <a:gd name="connsiteY711" fmla="*/ 2978488 h 6858000"/>
              <a:gd name="connsiteX712" fmla="*/ 0 w 7467600"/>
              <a:gd name="connsiteY712" fmla="*/ 3015334 h 6858000"/>
              <a:gd name="connsiteX713" fmla="*/ 0 w 7467600"/>
              <a:gd name="connsiteY713" fmla="*/ 2914286 h 6858000"/>
              <a:gd name="connsiteX714" fmla="*/ 36383 w 7467600"/>
              <a:gd name="connsiteY714" fmla="*/ 2901128 h 6858000"/>
              <a:gd name="connsiteX715" fmla="*/ 156329 w 7467600"/>
              <a:gd name="connsiteY715" fmla="*/ 2840533 h 6858000"/>
              <a:gd name="connsiteX716" fmla="*/ 358355 w 7467600"/>
              <a:gd name="connsiteY716" fmla="*/ 2620471 h 6858000"/>
              <a:gd name="connsiteX717" fmla="*/ 510577 w 7467600"/>
              <a:gd name="connsiteY717" fmla="*/ 2501244 h 6858000"/>
              <a:gd name="connsiteX718" fmla="*/ 211967 w 7467600"/>
              <a:gd name="connsiteY718" fmla="*/ 2479171 h 6858000"/>
              <a:gd name="connsiteX719" fmla="*/ 0 w 7467600"/>
              <a:gd name="connsiteY719" fmla="*/ 2476398 h 6858000"/>
              <a:gd name="connsiteX720" fmla="*/ 0 w 7467600"/>
              <a:gd name="connsiteY720" fmla="*/ 2389189 h 6858000"/>
              <a:gd name="connsiteX721" fmla="*/ 103062 w 7467600"/>
              <a:gd name="connsiteY721" fmla="*/ 2389518 h 6858000"/>
              <a:gd name="connsiteX722" fmla="*/ 510734 w 7467600"/>
              <a:gd name="connsiteY722" fmla="*/ 2416201 h 6858000"/>
              <a:gd name="connsiteX723" fmla="*/ 279257 w 7467600"/>
              <a:gd name="connsiteY723" fmla="*/ 2092102 h 6858000"/>
              <a:gd name="connsiteX724" fmla="*/ 65265 w 7467600"/>
              <a:gd name="connsiteY724" fmla="*/ 2006049 h 6858000"/>
              <a:gd name="connsiteX725" fmla="*/ 0 w 7467600"/>
              <a:gd name="connsiteY725" fmla="*/ 1982532 h 6858000"/>
              <a:gd name="connsiteX726" fmla="*/ 0 w 7467600"/>
              <a:gd name="connsiteY726" fmla="*/ 1912789 h 6858000"/>
              <a:gd name="connsiteX727" fmla="*/ 97460 w 7467600"/>
              <a:gd name="connsiteY727" fmla="*/ 1953725 h 6858000"/>
              <a:gd name="connsiteX728" fmla="*/ 221272 w 7467600"/>
              <a:gd name="connsiteY728" fmla="*/ 1980766 h 6858000"/>
              <a:gd name="connsiteX729" fmla="*/ 116765 w 7467600"/>
              <a:gd name="connsiteY729" fmla="*/ 1911033 h 6858000"/>
              <a:gd name="connsiteX730" fmla="*/ 16405 w 7467600"/>
              <a:gd name="connsiteY730" fmla="*/ 1803412 h 6858000"/>
              <a:gd name="connsiteX731" fmla="*/ 0 w 7467600"/>
              <a:gd name="connsiteY731" fmla="*/ 1784777 h 6858000"/>
              <a:gd name="connsiteX732" fmla="*/ 0 w 7467600"/>
              <a:gd name="connsiteY732" fmla="*/ 1740082 h 6858000"/>
              <a:gd name="connsiteX733" fmla="*/ 39394 w 7467600"/>
              <a:gd name="connsiteY733" fmla="*/ 1784856 h 6858000"/>
              <a:gd name="connsiteX734" fmla="*/ 135813 w 7467600"/>
              <a:gd name="connsiteY734" fmla="*/ 1888838 h 6858000"/>
              <a:gd name="connsiteX735" fmla="*/ 242575 w 7467600"/>
              <a:gd name="connsiteY735" fmla="*/ 1958841 h 6858000"/>
              <a:gd name="connsiteX736" fmla="*/ 82197 w 7467600"/>
              <a:gd name="connsiteY736" fmla="*/ 1754826 h 6858000"/>
              <a:gd name="connsiteX737" fmla="*/ 0 w 7467600"/>
              <a:gd name="connsiteY737" fmla="*/ 1679650 h 6858000"/>
              <a:gd name="connsiteX738" fmla="*/ 0 w 7467600"/>
              <a:gd name="connsiteY738" fmla="*/ 1602463 h 6858000"/>
              <a:gd name="connsiteX739" fmla="*/ 84689 w 7467600"/>
              <a:gd name="connsiteY739" fmla="*/ 1677442 h 6858000"/>
              <a:gd name="connsiteX740" fmla="*/ 298437 w 7467600"/>
              <a:gd name="connsiteY740" fmla="*/ 1968019 h 6858000"/>
              <a:gd name="connsiteX741" fmla="*/ 227269 w 7467600"/>
              <a:gd name="connsiteY741" fmla="*/ 1114064 h 6858000"/>
              <a:gd name="connsiteX742" fmla="*/ 248003 w 7467600"/>
              <a:gd name="connsiteY742" fmla="*/ 1089613 h 6858000"/>
              <a:gd name="connsiteX743" fmla="*/ 427020 w 7467600"/>
              <a:gd name="connsiteY743" fmla="*/ 1619803 h 6858000"/>
              <a:gd name="connsiteX744" fmla="*/ 340345 w 7467600"/>
              <a:gd name="connsiteY744" fmla="*/ 2027739 h 6858000"/>
              <a:gd name="connsiteX745" fmla="*/ 360865 w 7467600"/>
              <a:gd name="connsiteY745" fmla="*/ 2044827 h 6858000"/>
              <a:gd name="connsiteX746" fmla="*/ 560414 w 7467600"/>
              <a:gd name="connsiteY746" fmla="*/ 2421457 h 6858000"/>
              <a:gd name="connsiteX747" fmla="*/ 1359703 w 7467600"/>
              <a:gd name="connsiteY747" fmla="*/ 2578554 h 6858000"/>
              <a:gd name="connsiteX748" fmla="*/ 1359422 w 7467600"/>
              <a:gd name="connsiteY748" fmla="*/ 2577994 h 6858000"/>
              <a:gd name="connsiteX749" fmla="*/ 828701 w 7467600"/>
              <a:gd name="connsiteY749" fmla="*/ 1839520 h 6858000"/>
              <a:gd name="connsiteX750" fmla="*/ 494427 w 7467600"/>
              <a:gd name="connsiteY750" fmla="*/ 1092333 h 6858000"/>
              <a:gd name="connsiteX751" fmla="*/ 506322 w 7467600"/>
              <a:gd name="connsiteY751" fmla="*/ 1020997 h 6858000"/>
              <a:gd name="connsiteX752" fmla="*/ 4570198 w 7467600"/>
              <a:gd name="connsiteY752" fmla="*/ 978081 h 6858000"/>
              <a:gd name="connsiteX753" fmla="*/ 4523691 w 7467600"/>
              <a:gd name="connsiteY753" fmla="*/ 1127776 h 6858000"/>
              <a:gd name="connsiteX754" fmla="*/ 4509875 w 7467600"/>
              <a:gd name="connsiteY754" fmla="*/ 1167552 h 6858000"/>
              <a:gd name="connsiteX755" fmla="*/ 4478168 w 7467600"/>
              <a:gd name="connsiteY755" fmla="*/ 1260735 h 6858000"/>
              <a:gd name="connsiteX756" fmla="*/ 4409309 w 7467600"/>
              <a:gd name="connsiteY756" fmla="*/ 1666996 h 6858000"/>
              <a:gd name="connsiteX757" fmla="*/ 4370031 w 7467600"/>
              <a:gd name="connsiteY757" fmla="*/ 1955666 h 6858000"/>
              <a:gd name="connsiteX758" fmla="*/ 4570198 w 7467600"/>
              <a:gd name="connsiteY758" fmla="*/ 978081 h 6858000"/>
              <a:gd name="connsiteX759" fmla="*/ 4557898 w 7467600"/>
              <a:gd name="connsiteY759" fmla="*/ 900011 h 6858000"/>
              <a:gd name="connsiteX760" fmla="*/ 4344840 w 7467600"/>
              <a:gd name="connsiteY760" fmla="*/ 1922038 h 6858000"/>
              <a:gd name="connsiteX761" fmla="*/ 4378710 w 7467600"/>
              <a:gd name="connsiteY761" fmla="*/ 1665516 h 6858000"/>
              <a:gd name="connsiteX762" fmla="*/ 4448798 w 7467600"/>
              <a:gd name="connsiteY762" fmla="*/ 1253024 h 6858000"/>
              <a:gd name="connsiteX763" fmla="*/ 4480315 w 7467600"/>
              <a:gd name="connsiteY763" fmla="*/ 1158454 h 6858000"/>
              <a:gd name="connsiteX764" fmla="*/ 4494133 w 7467600"/>
              <a:gd name="connsiteY764" fmla="*/ 1118676 h 6858000"/>
              <a:gd name="connsiteX765" fmla="*/ 4557898 w 7467600"/>
              <a:gd name="connsiteY765" fmla="*/ 900011 h 6858000"/>
              <a:gd name="connsiteX766" fmla="*/ 5870151 w 7467600"/>
              <a:gd name="connsiteY766" fmla="*/ 898890 h 6858000"/>
              <a:gd name="connsiteX767" fmla="*/ 5861335 w 7467600"/>
              <a:gd name="connsiteY767" fmla="*/ 899177 h 6858000"/>
              <a:gd name="connsiteX768" fmla="*/ 5843702 w 7467600"/>
              <a:gd name="connsiteY768" fmla="*/ 899748 h 6858000"/>
              <a:gd name="connsiteX769" fmla="*/ 5651107 w 7467600"/>
              <a:gd name="connsiteY769" fmla="*/ 920306 h 6858000"/>
              <a:gd name="connsiteX770" fmla="*/ 5459407 w 7467600"/>
              <a:gd name="connsiteY770" fmla="*/ 940975 h 6858000"/>
              <a:gd name="connsiteX771" fmla="*/ 5374846 w 7467600"/>
              <a:gd name="connsiteY771" fmla="*/ 941988 h 6858000"/>
              <a:gd name="connsiteX772" fmla="*/ 5256105 w 7467600"/>
              <a:gd name="connsiteY772" fmla="*/ 945632 h 6858000"/>
              <a:gd name="connsiteX773" fmla="*/ 5107071 w 7467600"/>
              <a:gd name="connsiteY773" fmla="*/ 969720 h 6858000"/>
              <a:gd name="connsiteX774" fmla="*/ 4998681 w 7467600"/>
              <a:gd name="connsiteY774" fmla="*/ 988771 h 6858000"/>
              <a:gd name="connsiteX775" fmla="*/ 5870151 w 7467600"/>
              <a:gd name="connsiteY775" fmla="*/ 898890 h 6858000"/>
              <a:gd name="connsiteX776" fmla="*/ 5504425 w 7467600"/>
              <a:gd name="connsiteY776" fmla="*/ 848067 h 6858000"/>
              <a:gd name="connsiteX777" fmla="*/ 4968849 w 7467600"/>
              <a:gd name="connsiteY777" fmla="*/ 962318 h 6858000"/>
              <a:gd name="connsiteX778" fmla="*/ 5104039 w 7467600"/>
              <a:gd name="connsiteY778" fmla="*/ 940634 h 6858000"/>
              <a:gd name="connsiteX779" fmla="*/ 5256311 w 7467600"/>
              <a:gd name="connsiteY779" fmla="*/ 916490 h 6858000"/>
              <a:gd name="connsiteX780" fmla="*/ 5377381 w 7467600"/>
              <a:gd name="connsiteY780" fmla="*/ 912671 h 6858000"/>
              <a:gd name="connsiteX781" fmla="*/ 5460148 w 7467600"/>
              <a:gd name="connsiteY781" fmla="*/ 911442 h 6858000"/>
              <a:gd name="connsiteX782" fmla="*/ 5648971 w 7467600"/>
              <a:gd name="connsiteY782" fmla="*/ 891331 h 6858000"/>
              <a:gd name="connsiteX783" fmla="*/ 5844807 w 7467600"/>
              <a:gd name="connsiteY783" fmla="*/ 870718 h 6858000"/>
              <a:gd name="connsiteX784" fmla="*/ 5862975 w 7467600"/>
              <a:gd name="connsiteY784" fmla="*/ 869756 h 6858000"/>
              <a:gd name="connsiteX785" fmla="*/ 5920887 w 7467600"/>
              <a:gd name="connsiteY785" fmla="*/ 865929 h 6858000"/>
              <a:gd name="connsiteX786" fmla="*/ 5504425 w 7467600"/>
              <a:gd name="connsiteY786" fmla="*/ 848067 h 6858000"/>
              <a:gd name="connsiteX787" fmla="*/ 3607114 w 7467600"/>
              <a:gd name="connsiteY787" fmla="*/ 467441 h 6858000"/>
              <a:gd name="connsiteX788" fmla="*/ 3296242 w 7467600"/>
              <a:gd name="connsiteY788" fmla="*/ 807991 h 6858000"/>
              <a:gd name="connsiteX789" fmla="*/ 3174674 w 7467600"/>
              <a:gd name="connsiteY789" fmla="*/ 919759 h 6858000"/>
              <a:gd name="connsiteX790" fmla="*/ 3042978 w 7467600"/>
              <a:gd name="connsiteY790" fmla="*/ 1054894 h 6858000"/>
              <a:gd name="connsiteX791" fmla="*/ 2968914 w 7467600"/>
              <a:gd name="connsiteY791" fmla="*/ 1133756 h 6858000"/>
              <a:gd name="connsiteX792" fmla="*/ 3103823 w 7467600"/>
              <a:gd name="connsiteY792" fmla="*/ 1026814 h 6858000"/>
              <a:gd name="connsiteX793" fmla="*/ 3607114 w 7467600"/>
              <a:gd name="connsiteY793" fmla="*/ 467441 h 6858000"/>
              <a:gd name="connsiteX794" fmla="*/ 3744487 w 7467600"/>
              <a:gd name="connsiteY794" fmla="*/ 383136 h 6858000"/>
              <a:gd name="connsiteX795" fmla="*/ 3970213 w 7467600"/>
              <a:gd name="connsiteY795" fmla="*/ 995559 h 6858000"/>
              <a:gd name="connsiteX796" fmla="*/ 3744487 w 7467600"/>
              <a:gd name="connsiteY796" fmla="*/ 383136 h 6858000"/>
              <a:gd name="connsiteX797" fmla="*/ 3624562 w 7467600"/>
              <a:gd name="connsiteY797" fmla="*/ 367041 h 6858000"/>
              <a:gd name="connsiteX798" fmla="*/ 3489712 w 7467600"/>
              <a:gd name="connsiteY798" fmla="*/ 485386 h 6858000"/>
              <a:gd name="connsiteX799" fmla="*/ 3182994 w 7467600"/>
              <a:gd name="connsiteY799" fmla="*/ 828265 h 6858000"/>
              <a:gd name="connsiteX800" fmla="*/ 2892114 w 7467600"/>
              <a:gd name="connsiteY800" fmla="*/ 1172635 h 6858000"/>
              <a:gd name="connsiteX801" fmla="*/ 3021459 w 7467600"/>
              <a:gd name="connsiteY801" fmla="*/ 1035385 h 6858000"/>
              <a:gd name="connsiteX802" fmla="*/ 3153873 w 7467600"/>
              <a:gd name="connsiteY802" fmla="*/ 898971 h 6858000"/>
              <a:gd name="connsiteX803" fmla="*/ 3276511 w 7467600"/>
              <a:gd name="connsiteY803" fmla="*/ 786423 h 6858000"/>
              <a:gd name="connsiteX804" fmla="*/ 3584154 w 7467600"/>
              <a:gd name="connsiteY804" fmla="*/ 448218 h 6858000"/>
              <a:gd name="connsiteX805" fmla="*/ 3624562 w 7467600"/>
              <a:gd name="connsiteY805" fmla="*/ 367041 h 6858000"/>
              <a:gd name="connsiteX806" fmla="*/ 3766672 w 7467600"/>
              <a:gd name="connsiteY806" fmla="*/ 359429 h 6858000"/>
              <a:gd name="connsiteX807" fmla="*/ 3996338 w 7467600"/>
              <a:gd name="connsiteY807" fmla="*/ 968237 h 6858000"/>
              <a:gd name="connsiteX808" fmla="*/ 3766672 w 7467600"/>
              <a:gd name="connsiteY808" fmla="*/ 359429 h 6858000"/>
              <a:gd name="connsiteX809" fmla="*/ 5805386 w 7467600"/>
              <a:gd name="connsiteY809" fmla="*/ 239240 h 6858000"/>
              <a:gd name="connsiteX810" fmla="*/ 5736947 w 7467600"/>
              <a:gd name="connsiteY810" fmla="*/ 261367 h 6858000"/>
              <a:gd name="connsiteX811" fmla="*/ 5427012 w 7467600"/>
              <a:gd name="connsiteY811" fmla="*/ 311272 h 6858000"/>
              <a:gd name="connsiteX812" fmla="*/ 5147818 w 7467600"/>
              <a:gd name="connsiteY812" fmla="*/ 322112 h 6858000"/>
              <a:gd name="connsiteX813" fmla="*/ 5060854 w 7467600"/>
              <a:gd name="connsiteY813" fmla="*/ 311882 h 6858000"/>
              <a:gd name="connsiteX814" fmla="*/ 4945989 w 7467600"/>
              <a:gd name="connsiteY814" fmla="*/ 300516 h 6858000"/>
              <a:gd name="connsiteX815" fmla="*/ 5410479 w 7467600"/>
              <a:gd name="connsiteY815" fmla="*/ 348434 h 6858000"/>
              <a:gd name="connsiteX816" fmla="*/ 5805386 w 7467600"/>
              <a:gd name="connsiteY816" fmla="*/ 239240 h 6858000"/>
              <a:gd name="connsiteX817" fmla="*/ 5905192 w 7467600"/>
              <a:gd name="connsiteY817" fmla="*/ 163079 h 6858000"/>
              <a:gd name="connsiteX818" fmla="*/ 5865655 w 7467600"/>
              <a:gd name="connsiteY818" fmla="*/ 171901 h 6858000"/>
              <a:gd name="connsiteX819" fmla="*/ 5259740 w 7467600"/>
              <a:gd name="connsiteY819" fmla="*/ 257013 h 6858000"/>
              <a:gd name="connsiteX820" fmla="*/ 5208466 w 7467600"/>
              <a:gd name="connsiteY820" fmla="*/ 257550 h 6858000"/>
              <a:gd name="connsiteX821" fmla="*/ 4980204 w 7467600"/>
              <a:gd name="connsiteY821" fmla="*/ 271903 h 6858000"/>
              <a:gd name="connsiteX822" fmla="*/ 5068068 w 7467600"/>
              <a:gd name="connsiteY822" fmla="*/ 282244 h 6858000"/>
              <a:gd name="connsiteX823" fmla="*/ 5153231 w 7467600"/>
              <a:gd name="connsiteY823" fmla="*/ 292240 h 6858000"/>
              <a:gd name="connsiteX824" fmla="*/ 5426491 w 7467600"/>
              <a:gd name="connsiteY824" fmla="*/ 281128 h 6858000"/>
              <a:gd name="connsiteX825" fmla="*/ 5731212 w 7467600"/>
              <a:gd name="connsiteY825" fmla="*/ 231951 h 6858000"/>
              <a:gd name="connsiteX826" fmla="*/ 5905192 w 7467600"/>
              <a:gd name="connsiteY826" fmla="*/ 163079 h 6858000"/>
              <a:gd name="connsiteX827" fmla="*/ 5944437 w 7467600"/>
              <a:gd name="connsiteY827" fmla="*/ 113829 h 6858000"/>
              <a:gd name="connsiteX828" fmla="*/ 5825032 w 7467600"/>
              <a:gd name="connsiteY828" fmla="*/ 146405 h 6858000"/>
              <a:gd name="connsiteX829" fmla="*/ 4955599 w 7467600"/>
              <a:gd name="connsiteY829" fmla="*/ 247008 h 6858000"/>
              <a:gd name="connsiteX830" fmla="*/ 5210104 w 7467600"/>
              <a:gd name="connsiteY830" fmla="*/ 228123 h 6858000"/>
              <a:gd name="connsiteX831" fmla="*/ 5261015 w 7467600"/>
              <a:gd name="connsiteY831" fmla="*/ 227087 h 6858000"/>
              <a:gd name="connsiteX832" fmla="*/ 5861181 w 7467600"/>
              <a:gd name="connsiteY832" fmla="*/ 143093 h 6858000"/>
              <a:gd name="connsiteX833" fmla="*/ 5961252 w 7467600"/>
              <a:gd name="connsiteY833" fmla="*/ 114820 h 6858000"/>
              <a:gd name="connsiteX834" fmla="*/ 5944437 w 7467600"/>
              <a:gd name="connsiteY834" fmla="*/ 113829 h 6858000"/>
              <a:gd name="connsiteX835" fmla="*/ 3882765 w 7467600"/>
              <a:gd name="connsiteY835" fmla="*/ 0 h 6858000"/>
              <a:gd name="connsiteX836" fmla="*/ 3995099 w 7467600"/>
              <a:gd name="connsiteY836" fmla="*/ 0 h 6858000"/>
              <a:gd name="connsiteX837" fmla="*/ 4163818 w 7467600"/>
              <a:gd name="connsiteY837" fmla="*/ 234104 h 6858000"/>
              <a:gd name="connsiteX838" fmla="*/ 4172099 w 7467600"/>
              <a:gd name="connsiteY838" fmla="*/ 234207 h 6858000"/>
              <a:gd name="connsiteX839" fmla="*/ 4784282 w 7467600"/>
              <a:gd name="connsiteY839" fmla="*/ 276561 h 6858000"/>
              <a:gd name="connsiteX840" fmla="*/ 4801687 w 7467600"/>
              <a:gd name="connsiteY840" fmla="*/ 267764 h 6858000"/>
              <a:gd name="connsiteX841" fmla="*/ 6082788 w 7467600"/>
              <a:gd name="connsiteY841" fmla="*/ 64119 h 6858000"/>
              <a:gd name="connsiteX842" fmla="*/ 6099442 w 7467600"/>
              <a:gd name="connsiteY842" fmla="*/ 82568 h 6858000"/>
              <a:gd name="connsiteX843" fmla="*/ 4804137 w 7467600"/>
              <a:gd name="connsiteY843" fmla="*/ 320931 h 6858000"/>
              <a:gd name="connsiteX844" fmla="*/ 4227047 w 7467600"/>
              <a:gd name="connsiteY844" fmla="*/ 313415 h 6858000"/>
              <a:gd name="connsiteX845" fmla="*/ 4346041 w 7467600"/>
              <a:gd name="connsiteY845" fmla="*/ 456086 h 6858000"/>
              <a:gd name="connsiteX846" fmla="*/ 4870967 w 7467600"/>
              <a:gd name="connsiteY846" fmla="*/ 963061 h 6858000"/>
              <a:gd name="connsiteX847" fmla="*/ 4889647 w 7467600"/>
              <a:gd name="connsiteY847" fmla="*/ 957147 h 6858000"/>
              <a:gd name="connsiteX848" fmla="*/ 5422504 w 7467600"/>
              <a:gd name="connsiteY848" fmla="*/ 805191 h 6858000"/>
              <a:gd name="connsiteX849" fmla="*/ 6087656 w 7467600"/>
              <a:gd name="connsiteY849" fmla="*/ 826703 h 6858000"/>
              <a:gd name="connsiteX850" fmla="*/ 6058717 w 7467600"/>
              <a:gd name="connsiteY850" fmla="*/ 865992 h 6858000"/>
              <a:gd name="connsiteX851" fmla="*/ 4974153 w 7467600"/>
              <a:gd name="connsiteY851" fmla="*/ 1045456 h 6858000"/>
              <a:gd name="connsiteX852" fmla="*/ 5627835 w 7467600"/>
              <a:gd name="connsiteY852" fmla="*/ 1472077 h 6858000"/>
              <a:gd name="connsiteX853" fmla="*/ 5629817 w 7467600"/>
              <a:gd name="connsiteY853" fmla="*/ 1471412 h 6858000"/>
              <a:gd name="connsiteX854" fmla="*/ 5634124 w 7467600"/>
              <a:gd name="connsiteY854" fmla="*/ 1470572 h 6858000"/>
              <a:gd name="connsiteX855" fmla="*/ 5755832 w 7467600"/>
              <a:gd name="connsiteY855" fmla="*/ 1383886 h 6858000"/>
              <a:gd name="connsiteX856" fmla="*/ 6014186 w 7467600"/>
              <a:gd name="connsiteY856" fmla="*/ 1279799 h 6858000"/>
              <a:gd name="connsiteX857" fmla="*/ 6901619 w 7467600"/>
              <a:gd name="connsiteY857" fmla="*/ 1047874 h 6858000"/>
              <a:gd name="connsiteX858" fmla="*/ 6931566 w 7467600"/>
              <a:gd name="connsiteY858" fmla="*/ 1062034 h 6858000"/>
              <a:gd name="connsiteX859" fmla="*/ 5790982 w 7467600"/>
              <a:gd name="connsiteY859" fmla="*/ 1561380 h 6858000"/>
              <a:gd name="connsiteX860" fmla="*/ 6188971 w 7467600"/>
              <a:gd name="connsiteY860" fmla="*/ 1755168 h 6858000"/>
              <a:gd name="connsiteX861" fmla="*/ 6202446 w 7467600"/>
              <a:gd name="connsiteY861" fmla="*/ 1752268 h 6858000"/>
              <a:gd name="connsiteX862" fmla="*/ 7179560 w 7467600"/>
              <a:gd name="connsiteY862" fmla="*/ 1467551 h 6858000"/>
              <a:gd name="connsiteX863" fmla="*/ 7158730 w 7467600"/>
              <a:gd name="connsiteY863" fmla="*/ 1507835 h 6858000"/>
              <a:gd name="connsiteX864" fmla="*/ 6326959 w 7467600"/>
              <a:gd name="connsiteY864" fmla="*/ 1817686 h 6858000"/>
              <a:gd name="connsiteX865" fmla="*/ 6537433 w 7467600"/>
              <a:gd name="connsiteY865" fmla="*/ 1907790 h 6858000"/>
              <a:gd name="connsiteX866" fmla="*/ 6550221 w 7467600"/>
              <a:gd name="connsiteY866" fmla="*/ 1910729 h 6858000"/>
              <a:gd name="connsiteX867" fmla="*/ 6964438 w 7467600"/>
              <a:gd name="connsiteY867" fmla="*/ 2209505 h 6858000"/>
              <a:gd name="connsiteX868" fmla="*/ 7367862 w 7467600"/>
              <a:gd name="connsiteY868" fmla="*/ 2806833 h 6858000"/>
              <a:gd name="connsiteX869" fmla="*/ 7364329 w 7467600"/>
              <a:gd name="connsiteY869" fmla="*/ 2826907 h 6858000"/>
              <a:gd name="connsiteX870" fmla="*/ 7290545 w 7467600"/>
              <a:gd name="connsiteY870" fmla="*/ 2850663 h 6858000"/>
              <a:gd name="connsiteX871" fmla="*/ 6472036 w 7467600"/>
              <a:gd name="connsiteY871" fmla="*/ 1959003 h 6858000"/>
              <a:gd name="connsiteX872" fmla="*/ 5792897 w 7467600"/>
              <a:gd name="connsiteY872" fmla="*/ 1647747 h 6858000"/>
              <a:gd name="connsiteX873" fmla="*/ 5842751 w 7467600"/>
              <a:gd name="connsiteY873" fmla="*/ 1816112 h 6858000"/>
              <a:gd name="connsiteX874" fmla="*/ 5847424 w 7467600"/>
              <a:gd name="connsiteY874" fmla="*/ 1815776 h 6858000"/>
              <a:gd name="connsiteX875" fmla="*/ 6399821 w 7467600"/>
              <a:gd name="connsiteY875" fmla="*/ 2344799 h 6858000"/>
              <a:gd name="connsiteX876" fmla="*/ 6323232 w 7467600"/>
              <a:gd name="connsiteY876" fmla="*/ 2389634 h 6858000"/>
              <a:gd name="connsiteX877" fmla="*/ 5942958 w 7467600"/>
              <a:gd name="connsiteY877" fmla="*/ 2077708 h 6858000"/>
              <a:gd name="connsiteX878" fmla="*/ 5921559 w 7467600"/>
              <a:gd name="connsiteY878" fmla="*/ 2378596 h 6858000"/>
              <a:gd name="connsiteX879" fmla="*/ 5817651 w 7467600"/>
              <a:gd name="connsiteY879" fmla="*/ 3023919 h 6858000"/>
              <a:gd name="connsiteX880" fmla="*/ 5729634 w 7467600"/>
              <a:gd name="connsiteY880" fmla="*/ 3051849 h 6858000"/>
              <a:gd name="connsiteX881" fmla="*/ 5611018 w 7467600"/>
              <a:gd name="connsiteY881" fmla="*/ 2316769 h 6858000"/>
              <a:gd name="connsiteX882" fmla="*/ 5687608 w 7467600"/>
              <a:gd name="connsiteY882" fmla="*/ 2039972 h 6858000"/>
              <a:gd name="connsiteX883" fmla="*/ 5657554 w 7467600"/>
              <a:gd name="connsiteY883" fmla="*/ 1576445 h 6858000"/>
              <a:gd name="connsiteX884" fmla="*/ 5150475 w 7467600"/>
              <a:gd name="connsiteY884" fmla="*/ 1274012 h 6858000"/>
              <a:gd name="connsiteX885" fmla="*/ 5349142 w 7467600"/>
              <a:gd name="connsiteY885" fmla="*/ 2204405 h 6858000"/>
              <a:gd name="connsiteX886" fmla="*/ 5262214 w 7467600"/>
              <a:gd name="connsiteY886" fmla="*/ 2233836 h 6858000"/>
              <a:gd name="connsiteX887" fmla="*/ 4981539 w 7467600"/>
              <a:gd name="connsiteY887" fmla="*/ 1542201 h 6858000"/>
              <a:gd name="connsiteX888" fmla="*/ 4958461 w 7467600"/>
              <a:gd name="connsiteY888" fmla="*/ 1136957 h 6858000"/>
              <a:gd name="connsiteX889" fmla="*/ 4655015 w 7467600"/>
              <a:gd name="connsiteY889" fmla="*/ 891426 h 6858000"/>
              <a:gd name="connsiteX890" fmla="*/ 4348002 w 7467600"/>
              <a:gd name="connsiteY890" fmla="*/ 2205895 h 6858000"/>
              <a:gd name="connsiteX891" fmla="*/ 4262250 w 7467600"/>
              <a:gd name="connsiteY891" fmla="*/ 2219972 h 6858000"/>
              <a:gd name="connsiteX892" fmla="*/ 4550611 w 7467600"/>
              <a:gd name="connsiteY892" fmla="*/ 817540 h 6858000"/>
              <a:gd name="connsiteX893" fmla="*/ 4564418 w 7467600"/>
              <a:gd name="connsiteY893" fmla="*/ 808293 h 6858000"/>
              <a:gd name="connsiteX894" fmla="*/ 4266388 w 7467600"/>
              <a:gd name="connsiteY894" fmla="*/ 500083 h 6858000"/>
              <a:gd name="connsiteX895" fmla="*/ 4032842 w 7467600"/>
              <a:gd name="connsiteY895" fmla="*/ 211809 h 6858000"/>
              <a:gd name="connsiteX896" fmla="*/ 3882765 w 7467600"/>
              <a:gd name="connsiteY896" fmla="*/ 0 h 6858000"/>
              <a:gd name="connsiteX897" fmla="*/ 3721337 w 7467600"/>
              <a:gd name="connsiteY897" fmla="*/ 0 h 6858000"/>
              <a:gd name="connsiteX898" fmla="*/ 3797544 w 7467600"/>
              <a:gd name="connsiteY898" fmla="*/ 0 h 6858000"/>
              <a:gd name="connsiteX899" fmla="*/ 3775734 w 7467600"/>
              <a:gd name="connsiteY899" fmla="*/ 95131 h 6858000"/>
              <a:gd name="connsiteX900" fmla="*/ 3724807 w 7467600"/>
              <a:gd name="connsiteY900" fmla="*/ 272257 h 6858000"/>
              <a:gd name="connsiteX901" fmla="*/ 3726844 w 7467600"/>
              <a:gd name="connsiteY901" fmla="*/ 282988 h 6858000"/>
              <a:gd name="connsiteX902" fmla="*/ 3742664 w 7467600"/>
              <a:gd name="connsiteY902" fmla="*/ 279918 h 6858000"/>
              <a:gd name="connsiteX903" fmla="*/ 4103910 w 7467600"/>
              <a:gd name="connsiteY903" fmla="*/ 1161917 h 6858000"/>
              <a:gd name="connsiteX904" fmla="*/ 4020269 w 7467600"/>
              <a:gd name="connsiteY904" fmla="*/ 1200406 h 6858000"/>
              <a:gd name="connsiteX905" fmla="*/ 3674882 w 7467600"/>
              <a:gd name="connsiteY905" fmla="*/ 488524 h 6858000"/>
              <a:gd name="connsiteX906" fmla="*/ 3132682 w 7467600"/>
              <a:gd name="connsiteY906" fmla="*/ 1072284 h 6858000"/>
              <a:gd name="connsiteX907" fmla="*/ 2716346 w 7467600"/>
              <a:gd name="connsiteY907" fmla="*/ 1276376 h 6858000"/>
              <a:gd name="connsiteX908" fmla="*/ 2716772 w 7467600"/>
              <a:gd name="connsiteY908" fmla="*/ 1255462 h 6858000"/>
              <a:gd name="connsiteX909" fmla="*/ 3471096 w 7467600"/>
              <a:gd name="connsiteY909" fmla="*/ 437072 h 6858000"/>
              <a:gd name="connsiteX910" fmla="*/ 3639057 w 7467600"/>
              <a:gd name="connsiteY910" fmla="*/ 286334 h 6858000"/>
              <a:gd name="connsiteX911" fmla="*/ 3640309 w 7467600"/>
              <a:gd name="connsiteY911" fmla="*/ 284664 h 6858000"/>
              <a:gd name="connsiteX912" fmla="*/ 3646022 w 7467600"/>
              <a:gd name="connsiteY912" fmla="*/ 276711 h 6858000"/>
              <a:gd name="connsiteX913" fmla="*/ 3707943 w 7467600"/>
              <a:gd name="connsiteY913" fmla="*/ 65958 h 6858000"/>
              <a:gd name="connsiteX914" fmla="*/ 3721337 w 7467600"/>
              <a:gd name="connsiteY914" fmla="*/ 0 h 6858000"/>
              <a:gd name="connsiteX915" fmla="*/ 2867960 w 7467600"/>
              <a:gd name="connsiteY915" fmla="*/ 0 h 6858000"/>
              <a:gd name="connsiteX916" fmla="*/ 2926351 w 7467600"/>
              <a:gd name="connsiteY916" fmla="*/ 0 h 6858000"/>
              <a:gd name="connsiteX917" fmla="*/ 2902823 w 7467600"/>
              <a:gd name="connsiteY917" fmla="*/ 262929 h 6858000"/>
              <a:gd name="connsiteX918" fmla="*/ 2940663 w 7467600"/>
              <a:gd name="connsiteY918" fmla="*/ 140884 h 6858000"/>
              <a:gd name="connsiteX919" fmla="*/ 2947039 w 7467600"/>
              <a:gd name="connsiteY919" fmla="*/ 122524 h 6858000"/>
              <a:gd name="connsiteX920" fmla="*/ 2984316 w 7467600"/>
              <a:gd name="connsiteY920" fmla="*/ 0 h 6858000"/>
              <a:gd name="connsiteX921" fmla="*/ 3016114 w 7467600"/>
              <a:gd name="connsiteY921" fmla="*/ 0 h 6858000"/>
              <a:gd name="connsiteX922" fmla="*/ 2979949 w 7467600"/>
              <a:gd name="connsiteY922" fmla="*/ 119274 h 6858000"/>
              <a:gd name="connsiteX923" fmla="*/ 3023879 w 7467600"/>
              <a:gd name="connsiteY923" fmla="*/ 0 h 6858000"/>
              <a:gd name="connsiteX924" fmla="*/ 3105400 w 7467600"/>
              <a:gd name="connsiteY924" fmla="*/ 0 h 6858000"/>
              <a:gd name="connsiteX925" fmla="*/ 3094669 w 7467600"/>
              <a:gd name="connsiteY925" fmla="*/ 30308 h 6858000"/>
              <a:gd name="connsiteX926" fmla="*/ 2901945 w 7467600"/>
              <a:gd name="connsiteY926" fmla="*/ 466538 h 6858000"/>
              <a:gd name="connsiteX927" fmla="*/ 2815209 w 7467600"/>
              <a:gd name="connsiteY927" fmla="*/ 497361 h 6858000"/>
              <a:gd name="connsiteX928" fmla="*/ 2844845 w 7467600"/>
              <a:gd name="connsiteY928" fmla="*/ 127638 h 6858000"/>
              <a:gd name="connsiteX929" fmla="*/ 2867960 w 7467600"/>
              <a:gd name="connsiteY929" fmla="*/ 0 h 6858000"/>
              <a:gd name="connsiteX930" fmla="*/ 1057230 w 7467600"/>
              <a:gd name="connsiteY930" fmla="*/ 0 h 6858000"/>
              <a:gd name="connsiteX931" fmla="*/ 1111003 w 7467600"/>
              <a:gd name="connsiteY931" fmla="*/ 0 h 6858000"/>
              <a:gd name="connsiteX932" fmla="*/ 1125553 w 7467600"/>
              <a:gd name="connsiteY932" fmla="*/ 52588 h 6858000"/>
              <a:gd name="connsiteX933" fmla="*/ 1304276 w 7467600"/>
              <a:gd name="connsiteY933" fmla="*/ 476275 h 6858000"/>
              <a:gd name="connsiteX934" fmla="*/ 1492066 w 7467600"/>
              <a:gd name="connsiteY934" fmla="*/ 886333 h 6858000"/>
              <a:gd name="connsiteX935" fmla="*/ 1423698 w 7467600"/>
              <a:gd name="connsiteY935" fmla="*/ 710817 h 6858000"/>
              <a:gd name="connsiteX936" fmla="*/ 1357609 w 7467600"/>
              <a:gd name="connsiteY936" fmla="*/ 532892 h 6858000"/>
              <a:gd name="connsiteX937" fmla="*/ 1309550 w 7467600"/>
              <a:gd name="connsiteY937" fmla="*/ 374031 h 6858000"/>
              <a:gd name="connsiteX938" fmla="*/ 1193673 w 7467600"/>
              <a:gd name="connsiteY938" fmla="*/ 49533 h 6858000"/>
              <a:gd name="connsiteX939" fmla="*/ 1164391 w 7467600"/>
              <a:gd name="connsiteY939" fmla="*/ 0 h 6858000"/>
              <a:gd name="connsiteX940" fmla="*/ 1200666 w 7467600"/>
              <a:gd name="connsiteY940" fmla="*/ 0 h 6858000"/>
              <a:gd name="connsiteX941" fmla="*/ 1223408 w 7467600"/>
              <a:gd name="connsiteY941" fmla="*/ 38996 h 6858000"/>
              <a:gd name="connsiteX942" fmla="*/ 1339635 w 7467600"/>
              <a:gd name="connsiteY942" fmla="*/ 365517 h 6858000"/>
              <a:gd name="connsiteX943" fmla="*/ 1387469 w 7467600"/>
              <a:gd name="connsiteY943" fmla="*/ 523079 h 6858000"/>
              <a:gd name="connsiteX944" fmla="*/ 1452685 w 7467600"/>
              <a:gd name="connsiteY944" fmla="*/ 699806 h 6858000"/>
              <a:gd name="connsiteX945" fmla="*/ 1492092 w 7467600"/>
              <a:gd name="connsiteY945" fmla="*/ 800424 h 6858000"/>
              <a:gd name="connsiteX946" fmla="*/ 1455302 w 7467600"/>
              <a:gd name="connsiteY946" fmla="*/ 632913 h 6858000"/>
              <a:gd name="connsiteX947" fmla="*/ 1222336 w 7467600"/>
              <a:gd name="connsiteY947" fmla="*/ 9480 h 6858000"/>
              <a:gd name="connsiteX948" fmla="*/ 1214634 w 7467600"/>
              <a:gd name="connsiteY948" fmla="*/ 0 h 6858000"/>
              <a:gd name="connsiteX949" fmla="*/ 1289827 w 7467600"/>
              <a:gd name="connsiteY949" fmla="*/ 0 h 6858000"/>
              <a:gd name="connsiteX950" fmla="*/ 1321076 w 7467600"/>
              <a:gd name="connsiteY950" fmla="*/ 59722 h 6858000"/>
              <a:gd name="connsiteX951" fmla="*/ 1512579 w 7467600"/>
              <a:gd name="connsiteY951" fmla="*/ 626441 h 6858000"/>
              <a:gd name="connsiteX952" fmla="*/ 1506076 w 7467600"/>
              <a:gd name="connsiteY952" fmla="*/ 1089289 h 6858000"/>
              <a:gd name="connsiteX953" fmla="*/ 1486346 w 7467600"/>
              <a:gd name="connsiteY953" fmla="*/ 1079919 h 6858000"/>
              <a:gd name="connsiteX954" fmla="*/ 1070511 w 7467600"/>
              <a:gd name="connsiteY954" fmla="*/ 48609 h 6858000"/>
              <a:gd name="connsiteX955" fmla="*/ 1057230 w 7467600"/>
              <a:gd name="connsiteY955" fmla="*/ 0 h 6858000"/>
              <a:gd name="connsiteX956" fmla="*/ 43151 w 7467600"/>
              <a:gd name="connsiteY956" fmla="*/ 0 h 6858000"/>
              <a:gd name="connsiteX957" fmla="*/ 95283 w 7467600"/>
              <a:gd name="connsiteY957" fmla="*/ 0 h 6858000"/>
              <a:gd name="connsiteX958" fmla="*/ 300708 w 7467600"/>
              <a:gd name="connsiteY958" fmla="*/ 154571 h 6858000"/>
              <a:gd name="connsiteX959" fmla="*/ 530414 w 7467600"/>
              <a:gd name="connsiteY959" fmla="*/ 354673 h 6858000"/>
              <a:gd name="connsiteX960" fmla="*/ 333785 w 7467600"/>
              <a:gd name="connsiteY960" fmla="*/ 161564 h 6858000"/>
              <a:gd name="connsiteX961" fmla="*/ 147005 w 7467600"/>
              <a:gd name="connsiteY961" fmla="*/ 0 h 6858000"/>
              <a:gd name="connsiteX962" fmla="*/ 272509 w 7467600"/>
              <a:gd name="connsiteY962" fmla="*/ 0 h 6858000"/>
              <a:gd name="connsiteX963" fmla="*/ 326276 w 7467600"/>
              <a:gd name="connsiteY963" fmla="*/ 45847 h 6858000"/>
              <a:gd name="connsiteX964" fmla="*/ 823759 w 7467600"/>
              <a:gd name="connsiteY964" fmla="*/ 574145 h 6858000"/>
              <a:gd name="connsiteX965" fmla="*/ 811254 w 7467600"/>
              <a:gd name="connsiteY965" fmla="*/ 665546 h 6858000"/>
              <a:gd name="connsiteX966" fmla="*/ 154042 w 7467600"/>
              <a:gd name="connsiteY966" fmla="*/ 261522 h 6858000"/>
              <a:gd name="connsiteX967" fmla="*/ 13550 w 7467600"/>
              <a:gd name="connsiteY967" fmla="*/ 158423 h 6858000"/>
              <a:gd name="connsiteX968" fmla="*/ 0 w 7467600"/>
              <a:gd name="connsiteY968" fmla="*/ 146618 h 6858000"/>
              <a:gd name="connsiteX969" fmla="*/ 0 w 7467600"/>
              <a:gd name="connsiteY969" fmla="*/ 59161 h 6858000"/>
              <a:gd name="connsiteX970" fmla="*/ 45427 w 7467600"/>
              <a:gd name="connsiteY970" fmla="*/ 101078 h 6858000"/>
              <a:gd name="connsiteX971" fmla="*/ 630103 w 7467600"/>
              <a:gd name="connsiteY971" fmla="*/ 485885 h 6858000"/>
              <a:gd name="connsiteX972" fmla="*/ 532040 w 7467600"/>
              <a:gd name="connsiteY972" fmla="*/ 399359 h 6858000"/>
              <a:gd name="connsiteX973" fmla="*/ 517618 w 7467600"/>
              <a:gd name="connsiteY973" fmla="*/ 385726 h 6858000"/>
              <a:gd name="connsiteX974" fmla="*/ 285074 w 7467600"/>
              <a:gd name="connsiteY974" fmla="*/ 182755 h 6858000"/>
              <a:gd name="connsiteX975" fmla="*/ 43151 w 7467600"/>
              <a:gd name="connsiteY97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1456157 w 7467600"/>
              <a:gd name="connsiteY96" fmla="*/ 5371404 h 6858000"/>
              <a:gd name="connsiteX97" fmla="*/ 1244432 w 7467600"/>
              <a:gd name="connsiteY97" fmla="*/ 5385601 h 6858000"/>
              <a:gd name="connsiteX98" fmla="*/ 973990 w 7467600"/>
              <a:gd name="connsiteY98" fmla="*/ 5424940 h 6858000"/>
              <a:gd name="connsiteX99" fmla="*/ 1103809 w 7467600"/>
              <a:gd name="connsiteY99" fmla="*/ 5433720 h 6858000"/>
              <a:gd name="connsiteX100" fmla="*/ 1123454 w 7467600"/>
              <a:gd name="connsiteY100" fmla="*/ 5435727 h 6858000"/>
              <a:gd name="connsiteX101" fmla="*/ 1737017 w 7467600"/>
              <a:gd name="connsiteY101" fmla="*/ 5452183 h 6858000"/>
              <a:gd name="connsiteX102" fmla="*/ 1824397 w 7467600"/>
              <a:gd name="connsiteY102" fmla="*/ 5447757 h 6858000"/>
              <a:gd name="connsiteX103" fmla="*/ 2070059 w 7467600"/>
              <a:gd name="connsiteY103" fmla="*/ 5441660 h 6858000"/>
              <a:gd name="connsiteX104" fmla="*/ 1456157 w 7467600"/>
              <a:gd name="connsiteY104" fmla="*/ 5371404 h 6858000"/>
              <a:gd name="connsiteX105" fmla="*/ 4988186 w 7467600"/>
              <a:gd name="connsiteY105" fmla="*/ 5216467 h 6858000"/>
              <a:gd name="connsiteX106" fmla="*/ 4777334 w 7467600"/>
              <a:gd name="connsiteY106" fmla="*/ 5406072 h 6858000"/>
              <a:gd name="connsiteX107" fmla="*/ 4718341 w 7467600"/>
              <a:gd name="connsiteY107" fmla="*/ 5468043 h 6858000"/>
              <a:gd name="connsiteX108" fmla="*/ 4604655 w 7467600"/>
              <a:gd name="connsiteY108" fmla="*/ 5583434 h 6858000"/>
              <a:gd name="connsiteX109" fmla="*/ 4565074 w 7467600"/>
              <a:gd name="connsiteY109" fmla="*/ 5618550 h 6858000"/>
              <a:gd name="connsiteX110" fmla="*/ 4988186 w 7467600"/>
              <a:gd name="connsiteY110" fmla="*/ 5216467 h 6858000"/>
              <a:gd name="connsiteX111" fmla="*/ 4978032 w 7467600"/>
              <a:gd name="connsiteY111" fmla="*/ 5183809 h 6858000"/>
              <a:gd name="connsiteX112" fmla="*/ 4463413 w 7467600"/>
              <a:gd name="connsiteY112" fmla="*/ 5615162 h 6858000"/>
              <a:gd name="connsiteX113" fmla="*/ 4358134 w 7467600"/>
              <a:gd name="connsiteY113" fmla="*/ 5742791 h 6858000"/>
              <a:gd name="connsiteX114" fmla="*/ 4376219 w 7467600"/>
              <a:gd name="connsiteY114" fmla="*/ 5729027 h 6858000"/>
              <a:gd name="connsiteX115" fmla="*/ 4582340 w 7467600"/>
              <a:gd name="connsiteY115" fmla="*/ 5561037 h 6858000"/>
              <a:gd name="connsiteX116" fmla="*/ 4694684 w 7467600"/>
              <a:gd name="connsiteY116" fmla="*/ 5447098 h 6858000"/>
              <a:gd name="connsiteX117" fmla="*/ 4754123 w 7467600"/>
              <a:gd name="connsiteY117" fmla="*/ 5384643 h 6858000"/>
              <a:gd name="connsiteX118" fmla="*/ 4978032 w 7467600"/>
              <a:gd name="connsiteY118" fmla="*/ 5183809 h 6858000"/>
              <a:gd name="connsiteX119" fmla="*/ 1903353 w 7467600"/>
              <a:gd name="connsiteY119" fmla="*/ 5044827 h 6858000"/>
              <a:gd name="connsiteX120" fmla="*/ 1936931 w 7467600"/>
              <a:gd name="connsiteY120" fmla="*/ 5093954 h 6858000"/>
              <a:gd name="connsiteX121" fmla="*/ 2195868 w 7467600"/>
              <a:gd name="connsiteY121" fmla="*/ 5396574 h 6858000"/>
              <a:gd name="connsiteX122" fmla="*/ 2088852 w 7467600"/>
              <a:gd name="connsiteY122" fmla="*/ 5166123 h 6858000"/>
              <a:gd name="connsiteX123" fmla="*/ 1958241 w 7467600"/>
              <a:gd name="connsiteY123" fmla="*/ 5067955 h 6858000"/>
              <a:gd name="connsiteX124" fmla="*/ 1903353 w 7467600"/>
              <a:gd name="connsiteY124" fmla="*/ 5044827 h 6858000"/>
              <a:gd name="connsiteX125" fmla="*/ 1979378 w 7467600"/>
              <a:gd name="connsiteY125" fmla="*/ 4769504 h 6858000"/>
              <a:gd name="connsiteX126" fmla="*/ 2882120 w 7467600"/>
              <a:gd name="connsiteY126" fmla="*/ 5064547 h 6858000"/>
              <a:gd name="connsiteX127" fmla="*/ 2793103 w 7467600"/>
              <a:gd name="connsiteY127" fmla="*/ 5039699 h 6858000"/>
              <a:gd name="connsiteX128" fmla="*/ 2770041 w 7467600"/>
              <a:gd name="connsiteY128" fmla="*/ 5033634 h 6858000"/>
              <a:gd name="connsiteX129" fmla="*/ 1979378 w 7467600"/>
              <a:gd name="connsiteY129" fmla="*/ 4769504 h 6858000"/>
              <a:gd name="connsiteX130" fmla="*/ 1927410 w 7467600"/>
              <a:gd name="connsiteY130" fmla="*/ 4716164 h 6858000"/>
              <a:gd name="connsiteX131" fmla="*/ 1959587 w 7467600"/>
              <a:gd name="connsiteY131" fmla="*/ 4728849 h 6858000"/>
              <a:gd name="connsiteX132" fmla="*/ 2777707 w 7467600"/>
              <a:gd name="connsiteY132" fmla="*/ 5003991 h 6858000"/>
              <a:gd name="connsiteX133" fmla="*/ 2800768 w 7467600"/>
              <a:gd name="connsiteY133" fmla="*/ 5010056 h 6858000"/>
              <a:gd name="connsiteX134" fmla="*/ 2879408 w 7467600"/>
              <a:gd name="connsiteY134" fmla="*/ 5031590 h 6858000"/>
              <a:gd name="connsiteX135" fmla="*/ 2862295 w 7467600"/>
              <a:gd name="connsiteY135" fmla="*/ 5022958 h 6858000"/>
              <a:gd name="connsiteX136" fmla="*/ 2813343 w 7467600"/>
              <a:gd name="connsiteY136" fmla="*/ 4998369 h 6858000"/>
              <a:gd name="connsiteX137" fmla="*/ 2646245 w 7467600"/>
              <a:gd name="connsiteY137" fmla="*/ 4930999 h 6858000"/>
              <a:gd name="connsiteX138" fmla="*/ 1999243 w 7467600"/>
              <a:gd name="connsiteY138" fmla="*/ 4730524 h 6858000"/>
              <a:gd name="connsiteX139" fmla="*/ 1979527 w 7467600"/>
              <a:gd name="connsiteY139" fmla="*/ 4726651 h 6858000"/>
              <a:gd name="connsiteX140" fmla="*/ 1927410 w 7467600"/>
              <a:gd name="connsiteY140" fmla="*/ 4716164 h 6858000"/>
              <a:gd name="connsiteX141" fmla="*/ 1997014 w 7467600"/>
              <a:gd name="connsiteY141" fmla="*/ 4698007 h 6858000"/>
              <a:gd name="connsiteX142" fmla="*/ 2005458 w 7467600"/>
              <a:gd name="connsiteY142" fmla="*/ 4699540 h 6858000"/>
              <a:gd name="connsiteX143" fmla="*/ 2657186 w 7467600"/>
              <a:gd name="connsiteY143" fmla="*/ 4901687 h 6858000"/>
              <a:gd name="connsiteX144" fmla="*/ 2826662 w 7467600"/>
              <a:gd name="connsiteY144" fmla="*/ 4970362 h 6858000"/>
              <a:gd name="connsiteX145" fmla="*/ 2876100 w 7467600"/>
              <a:gd name="connsiteY145" fmla="*/ 4995397 h 6858000"/>
              <a:gd name="connsiteX146" fmla="*/ 3042600 w 7467600"/>
              <a:gd name="connsiteY146" fmla="*/ 5059532 h 6858000"/>
              <a:gd name="connsiteX147" fmla="*/ 1997014 w 7467600"/>
              <a:gd name="connsiteY147" fmla="*/ 4698007 h 6858000"/>
              <a:gd name="connsiteX148" fmla="*/ 2305292 w 7467600"/>
              <a:gd name="connsiteY148" fmla="*/ 4219492 h 6858000"/>
              <a:gd name="connsiteX149" fmla="*/ 3360922 w 7467600"/>
              <a:gd name="connsiteY149" fmla="*/ 4529373 h 6858000"/>
              <a:gd name="connsiteX150" fmla="*/ 3492420 w 7467600"/>
              <a:gd name="connsiteY150" fmla="*/ 4510145 h 6858000"/>
              <a:gd name="connsiteX151" fmla="*/ 3364086 w 7467600"/>
              <a:gd name="connsiteY151" fmla="*/ 4480340 h 6858000"/>
              <a:gd name="connsiteX152" fmla="*/ 3225818 w 7467600"/>
              <a:gd name="connsiteY152" fmla="*/ 4411822 h 6858000"/>
              <a:gd name="connsiteX153" fmla="*/ 3129696 w 7467600"/>
              <a:gd name="connsiteY153" fmla="*/ 4360704 h 6858000"/>
              <a:gd name="connsiteX154" fmla="*/ 2814545 w 7467600"/>
              <a:gd name="connsiteY154" fmla="*/ 4282955 h 6858000"/>
              <a:gd name="connsiteX155" fmla="*/ 2305292 w 7467600"/>
              <a:gd name="connsiteY155" fmla="*/ 4219492 h 6858000"/>
              <a:gd name="connsiteX156" fmla="*/ 2626982 w 7467600"/>
              <a:gd name="connsiteY156" fmla="*/ 4206450 h 6858000"/>
              <a:gd name="connsiteX157" fmla="*/ 2490617 w 7467600"/>
              <a:gd name="connsiteY157" fmla="*/ 4206951 h 6858000"/>
              <a:gd name="connsiteX158" fmla="*/ 2819869 w 7467600"/>
              <a:gd name="connsiteY158" fmla="*/ 4252936 h 6858000"/>
              <a:gd name="connsiteX159" fmla="*/ 3143018 w 7467600"/>
              <a:gd name="connsiteY159" fmla="*/ 4332698 h 6858000"/>
              <a:gd name="connsiteX160" fmla="*/ 3241520 w 7467600"/>
              <a:gd name="connsiteY160" fmla="*/ 4385112 h 6858000"/>
              <a:gd name="connsiteX161" fmla="*/ 3374575 w 7467600"/>
              <a:gd name="connsiteY161" fmla="*/ 4451517 h 6858000"/>
              <a:gd name="connsiteX162" fmla="*/ 3505221 w 7467600"/>
              <a:gd name="connsiteY162" fmla="*/ 4480757 h 6858000"/>
              <a:gd name="connsiteX163" fmla="*/ 2626982 w 7467600"/>
              <a:gd name="connsiteY163" fmla="*/ 4206450 h 6858000"/>
              <a:gd name="connsiteX164" fmla="*/ 1310106 w 7467600"/>
              <a:gd name="connsiteY164" fmla="*/ 3943217 h 6858000"/>
              <a:gd name="connsiteX165" fmla="*/ 854994 w 7467600"/>
              <a:gd name="connsiteY165" fmla="*/ 4399136 h 6858000"/>
              <a:gd name="connsiteX166" fmla="*/ 742462 w 7467600"/>
              <a:gd name="connsiteY166" fmla="*/ 4594648 h 6858000"/>
              <a:gd name="connsiteX167" fmla="*/ 820602 w 7467600"/>
              <a:gd name="connsiteY167" fmla="*/ 4485915 h 6858000"/>
              <a:gd name="connsiteX168" fmla="*/ 878295 w 7467600"/>
              <a:gd name="connsiteY168" fmla="*/ 4403594 h 6858000"/>
              <a:gd name="connsiteX169" fmla="*/ 1240607 w 7467600"/>
              <a:gd name="connsiteY169" fmla="*/ 4010401 h 6858000"/>
              <a:gd name="connsiteX170" fmla="*/ 1310106 w 7467600"/>
              <a:gd name="connsiteY170" fmla="*/ 3943217 h 6858000"/>
              <a:gd name="connsiteX171" fmla="*/ 1423113 w 7467600"/>
              <a:gd name="connsiteY171" fmla="*/ 3874565 h 6858000"/>
              <a:gd name="connsiteX172" fmla="*/ 1260565 w 7467600"/>
              <a:gd name="connsiteY172" fmla="*/ 4031982 h 6858000"/>
              <a:gd name="connsiteX173" fmla="*/ 901900 w 7467600"/>
              <a:gd name="connsiteY173" fmla="*/ 4421236 h 6858000"/>
              <a:gd name="connsiteX174" fmla="*/ 845044 w 7467600"/>
              <a:gd name="connsiteY174" fmla="*/ 4502436 h 6858000"/>
              <a:gd name="connsiteX175" fmla="*/ 685926 w 7467600"/>
              <a:gd name="connsiteY175" fmla="*/ 4703069 h 6858000"/>
              <a:gd name="connsiteX176" fmla="*/ 684248 w 7467600"/>
              <a:gd name="connsiteY176" fmla="*/ 4706721 h 6858000"/>
              <a:gd name="connsiteX177" fmla="*/ 1423113 w 7467600"/>
              <a:gd name="connsiteY177" fmla="*/ 3874565 h 6858000"/>
              <a:gd name="connsiteX178" fmla="*/ 3316479 w 7467600"/>
              <a:gd name="connsiteY178" fmla="*/ 3872136 h 6858000"/>
              <a:gd name="connsiteX179" fmla="*/ 3546806 w 7467600"/>
              <a:gd name="connsiteY179" fmla="*/ 4356139 h 6858000"/>
              <a:gd name="connsiteX180" fmla="*/ 3364433 w 7467600"/>
              <a:gd name="connsiteY180" fmla="*/ 3953121 h 6858000"/>
              <a:gd name="connsiteX181" fmla="*/ 3316479 w 7467600"/>
              <a:gd name="connsiteY181" fmla="*/ 3872136 h 6858000"/>
              <a:gd name="connsiteX182" fmla="*/ 3291335 w 7467600"/>
              <a:gd name="connsiteY182" fmla="*/ 3767420 h 6858000"/>
              <a:gd name="connsiteX183" fmla="*/ 3390805 w 7467600"/>
              <a:gd name="connsiteY183" fmla="*/ 3937163 h 6858000"/>
              <a:gd name="connsiteX184" fmla="*/ 3579062 w 7467600"/>
              <a:gd name="connsiteY184" fmla="*/ 4359040 h 6858000"/>
              <a:gd name="connsiteX185" fmla="*/ 3467355 w 7467600"/>
              <a:gd name="connsiteY185" fmla="*/ 3988130 h 6858000"/>
              <a:gd name="connsiteX186" fmla="*/ 3310753 w 7467600"/>
              <a:gd name="connsiteY186" fmla="*/ 3787140 h 6858000"/>
              <a:gd name="connsiteX187" fmla="*/ 3291335 w 7467600"/>
              <a:gd name="connsiteY187" fmla="*/ 3767420 h 6858000"/>
              <a:gd name="connsiteX188" fmla="*/ 1635889 w 7467600"/>
              <a:gd name="connsiteY188" fmla="*/ 3709494 h 6858000"/>
              <a:gd name="connsiteX189" fmla="*/ 1634800 w 7467600"/>
              <a:gd name="connsiteY189" fmla="*/ 3731111 h 6858000"/>
              <a:gd name="connsiteX190" fmla="*/ 1635889 w 7467600"/>
              <a:gd name="connsiteY190" fmla="*/ 3709494 h 6858000"/>
              <a:gd name="connsiteX191" fmla="*/ 1510397 w 7467600"/>
              <a:gd name="connsiteY191" fmla="*/ 3684705 h 6858000"/>
              <a:gd name="connsiteX192" fmla="*/ 1146550 w 7467600"/>
              <a:gd name="connsiteY192" fmla="*/ 3802012 h 6858000"/>
              <a:gd name="connsiteX193" fmla="*/ 698834 w 7467600"/>
              <a:gd name="connsiteY193" fmla="*/ 3952272 h 6858000"/>
              <a:gd name="connsiteX194" fmla="*/ 34256 w 7467600"/>
              <a:gd name="connsiteY194" fmla="*/ 4347603 h 6858000"/>
              <a:gd name="connsiteX195" fmla="*/ 527241 w 7467600"/>
              <a:gd name="connsiteY195" fmla="*/ 4065078 h 6858000"/>
              <a:gd name="connsiteX196" fmla="*/ 1510397 w 7467600"/>
              <a:gd name="connsiteY196" fmla="*/ 3684705 h 6858000"/>
              <a:gd name="connsiteX197" fmla="*/ 1313114 w 7467600"/>
              <a:gd name="connsiteY197" fmla="*/ 3655216 h 6858000"/>
              <a:gd name="connsiteX198" fmla="*/ 1109304 w 7467600"/>
              <a:gd name="connsiteY198" fmla="*/ 3669030 h 6858000"/>
              <a:gd name="connsiteX199" fmla="*/ 8129 w 7467600"/>
              <a:gd name="connsiteY199" fmla="*/ 4330519 h 6858000"/>
              <a:gd name="connsiteX200" fmla="*/ 687572 w 7467600"/>
              <a:gd name="connsiteY200" fmla="*/ 3925629 h 6858000"/>
              <a:gd name="connsiteX201" fmla="*/ 1138365 w 7467600"/>
              <a:gd name="connsiteY201" fmla="*/ 3774515 h 6858000"/>
              <a:gd name="connsiteX202" fmla="*/ 1505579 w 7467600"/>
              <a:gd name="connsiteY202" fmla="*/ 3655526 h 6858000"/>
              <a:gd name="connsiteX203" fmla="*/ 1313114 w 7467600"/>
              <a:gd name="connsiteY203" fmla="*/ 3655216 h 6858000"/>
              <a:gd name="connsiteX204" fmla="*/ 3655073 w 7467600"/>
              <a:gd name="connsiteY204" fmla="*/ 3650884 h 6858000"/>
              <a:gd name="connsiteX205" fmla="*/ 3989938 w 7467600"/>
              <a:gd name="connsiteY205" fmla="*/ 3991685 h 6858000"/>
              <a:gd name="connsiteX206" fmla="*/ 4393907 w 7467600"/>
              <a:gd name="connsiteY206" fmla="*/ 4261258 h 6858000"/>
              <a:gd name="connsiteX207" fmla="*/ 4648051 w 7467600"/>
              <a:gd name="connsiteY207" fmla="*/ 4374051 h 6858000"/>
              <a:gd name="connsiteX208" fmla="*/ 4383389 w 7467600"/>
              <a:gd name="connsiteY208" fmla="*/ 4184369 h 6858000"/>
              <a:gd name="connsiteX209" fmla="*/ 4165508 w 7467600"/>
              <a:gd name="connsiteY209" fmla="*/ 4035196 h 6858000"/>
              <a:gd name="connsiteX210" fmla="*/ 4068162 w 7467600"/>
              <a:gd name="connsiteY210" fmla="*/ 3953394 h 6858000"/>
              <a:gd name="connsiteX211" fmla="*/ 3981416 w 7467600"/>
              <a:gd name="connsiteY211" fmla="*/ 3880482 h 6858000"/>
              <a:gd name="connsiteX212" fmla="*/ 3800147 w 7467600"/>
              <a:gd name="connsiteY212" fmla="*/ 3749872 h 6858000"/>
              <a:gd name="connsiteX213" fmla="*/ 3655073 w 7467600"/>
              <a:gd name="connsiteY213" fmla="*/ 3650884 h 6858000"/>
              <a:gd name="connsiteX214" fmla="*/ 3670252 w 7467600"/>
              <a:gd name="connsiteY214" fmla="*/ 3622798 h 6858000"/>
              <a:gd name="connsiteX215" fmla="*/ 3817258 w 7467600"/>
              <a:gd name="connsiteY215" fmla="*/ 3723577 h 6858000"/>
              <a:gd name="connsiteX216" fmla="*/ 4000461 w 7467600"/>
              <a:gd name="connsiteY216" fmla="*/ 3855966 h 6858000"/>
              <a:gd name="connsiteX217" fmla="*/ 4088180 w 7467600"/>
              <a:gd name="connsiteY217" fmla="*/ 3929774 h 6858000"/>
              <a:gd name="connsiteX218" fmla="*/ 4184555 w 7467600"/>
              <a:gd name="connsiteY218" fmla="*/ 4010683 h 6858000"/>
              <a:gd name="connsiteX219" fmla="*/ 4399563 w 7467600"/>
              <a:gd name="connsiteY219" fmla="*/ 4158106 h 6858000"/>
              <a:gd name="connsiteX220" fmla="*/ 4684469 w 7467600"/>
              <a:gd name="connsiteY220" fmla="*/ 4364680 h 6858000"/>
              <a:gd name="connsiteX221" fmla="*/ 4690271 w 7467600"/>
              <a:gd name="connsiteY221" fmla="*/ 4370034 h 6858000"/>
              <a:gd name="connsiteX222" fmla="*/ 4136093 w 7467600"/>
              <a:gd name="connsiteY222" fmla="*/ 3858466 h 6858000"/>
              <a:gd name="connsiteX223" fmla="*/ 3670252 w 7467600"/>
              <a:gd name="connsiteY223" fmla="*/ 3622798 h 6858000"/>
              <a:gd name="connsiteX224" fmla="*/ 4440129 w 7467600"/>
              <a:gd name="connsiteY224" fmla="*/ 3448571 h 6858000"/>
              <a:gd name="connsiteX225" fmla="*/ 4856525 w 7467600"/>
              <a:gd name="connsiteY225" fmla="*/ 3915351 h 6858000"/>
              <a:gd name="connsiteX226" fmla="*/ 5059055 w 7467600"/>
              <a:gd name="connsiteY226" fmla="*/ 4108918 h 6858000"/>
              <a:gd name="connsiteX227" fmla="*/ 5290070 w 7467600"/>
              <a:gd name="connsiteY227" fmla="*/ 4263619 h 6858000"/>
              <a:gd name="connsiteX228" fmla="*/ 4834991 w 7467600"/>
              <a:gd name="connsiteY228" fmla="*/ 3830985 h 6858000"/>
              <a:gd name="connsiteX229" fmla="*/ 4440129 w 7467600"/>
              <a:gd name="connsiteY229" fmla="*/ 3448571 h 6858000"/>
              <a:gd name="connsiteX230" fmla="*/ 4441737 w 7467600"/>
              <a:gd name="connsiteY230" fmla="*/ 3399734 h 6858000"/>
              <a:gd name="connsiteX231" fmla="*/ 4431236 w 7467600"/>
              <a:gd name="connsiteY231" fmla="*/ 3400954 h 6858000"/>
              <a:gd name="connsiteX232" fmla="*/ 4557150 w 7467600"/>
              <a:gd name="connsiteY232" fmla="*/ 3510023 h 6858000"/>
              <a:gd name="connsiteX233" fmla="*/ 4856936 w 7467600"/>
              <a:gd name="connsiteY233" fmla="*/ 3809146 h 6858000"/>
              <a:gd name="connsiteX234" fmla="*/ 5111996 w 7467600"/>
              <a:gd name="connsiteY234" fmla="*/ 4065759 h 6858000"/>
              <a:gd name="connsiteX235" fmla="*/ 5388878 w 7467600"/>
              <a:gd name="connsiteY235" fmla="*/ 4300185 h 6858000"/>
              <a:gd name="connsiteX236" fmla="*/ 5425556 w 7467600"/>
              <a:gd name="connsiteY236" fmla="*/ 4308967 h 6858000"/>
              <a:gd name="connsiteX237" fmla="*/ 4943646 w 7467600"/>
              <a:gd name="connsiteY237" fmla="*/ 3822916 h 6858000"/>
              <a:gd name="connsiteX238" fmla="*/ 4594837 w 7467600"/>
              <a:gd name="connsiteY238" fmla="*/ 3532274 h 6858000"/>
              <a:gd name="connsiteX239" fmla="*/ 4441737 w 7467600"/>
              <a:gd name="connsiteY239" fmla="*/ 3399734 h 6858000"/>
              <a:gd name="connsiteX240" fmla="*/ 5425834 w 7467600"/>
              <a:gd name="connsiteY240" fmla="*/ 3162785 h 6858000"/>
              <a:gd name="connsiteX241" fmla="*/ 5401644 w 7467600"/>
              <a:gd name="connsiteY241" fmla="*/ 3617847 h 6858000"/>
              <a:gd name="connsiteX242" fmla="*/ 5467256 w 7467600"/>
              <a:gd name="connsiteY242" fmla="*/ 4175494 h 6858000"/>
              <a:gd name="connsiteX243" fmla="*/ 5448069 w 7467600"/>
              <a:gd name="connsiteY243" fmla="*/ 3567554 h 6858000"/>
              <a:gd name="connsiteX244" fmla="*/ 5425834 w 7467600"/>
              <a:gd name="connsiteY244" fmla="*/ 3162785 h 6858000"/>
              <a:gd name="connsiteX245" fmla="*/ 1318687 w 7467600"/>
              <a:gd name="connsiteY245" fmla="*/ 3113840 h 6858000"/>
              <a:gd name="connsiteX246" fmla="*/ 1066793 w 7467600"/>
              <a:gd name="connsiteY246" fmla="*/ 3212171 h 6858000"/>
              <a:gd name="connsiteX247" fmla="*/ 993319 w 7467600"/>
              <a:gd name="connsiteY247" fmla="*/ 3247648 h 6858000"/>
              <a:gd name="connsiteX248" fmla="*/ 853081 w 7467600"/>
              <a:gd name="connsiteY248" fmla="*/ 3312410 h 6858000"/>
              <a:gd name="connsiteX249" fmla="*/ 805957 w 7467600"/>
              <a:gd name="connsiteY249" fmla="*/ 3330443 h 6858000"/>
              <a:gd name="connsiteX250" fmla="*/ 1318687 w 7467600"/>
              <a:gd name="connsiteY250" fmla="*/ 3113840 h 6858000"/>
              <a:gd name="connsiteX251" fmla="*/ 5453702 w 7467600"/>
              <a:gd name="connsiteY251" fmla="*/ 3090882 h 6858000"/>
              <a:gd name="connsiteX252" fmla="*/ 5480135 w 7467600"/>
              <a:gd name="connsiteY252" fmla="*/ 3565802 h 6858000"/>
              <a:gd name="connsiteX253" fmla="*/ 5499023 w 7467600"/>
              <a:gd name="connsiteY253" fmla="*/ 4166310 h 6858000"/>
              <a:gd name="connsiteX254" fmla="*/ 5547022 w 7467600"/>
              <a:gd name="connsiteY254" fmla="*/ 3607838 h 6858000"/>
              <a:gd name="connsiteX255" fmla="*/ 5515964 w 7467600"/>
              <a:gd name="connsiteY255" fmla="*/ 3378541 h 6858000"/>
              <a:gd name="connsiteX256" fmla="*/ 5453702 w 7467600"/>
              <a:gd name="connsiteY256" fmla="*/ 3090882 h 6858000"/>
              <a:gd name="connsiteX257" fmla="*/ 1238695 w 7467600"/>
              <a:gd name="connsiteY257" fmla="*/ 3076820 h 6858000"/>
              <a:gd name="connsiteX258" fmla="*/ 716371 w 7467600"/>
              <a:gd name="connsiteY258" fmla="*/ 3293249 h 6858000"/>
              <a:gd name="connsiteX259" fmla="*/ 579522 w 7467600"/>
              <a:gd name="connsiteY259" fmla="*/ 3371759 h 6858000"/>
              <a:gd name="connsiteX260" fmla="*/ 600288 w 7467600"/>
              <a:gd name="connsiteY260" fmla="*/ 3365555 h 6858000"/>
              <a:gd name="connsiteX261" fmla="*/ 840692 w 7467600"/>
              <a:gd name="connsiteY261" fmla="*/ 3284921 h 6858000"/>
              <a:gd name="connsiteX262" fmla="*/ 979248 w 7467600"/>
              <a:gd name="connsiteY262" fmla="*/ 3221003 h 6858000"/>
              <a:gd name="connsiteX263" fmla="*/ 1053282 w 7467600"/>
              <a:gd name="connsiteY263" fmla="*/ 3185247 h 6858000"/>
              <a:gd name="connsiteX264" fmla="*/ 1320603 w 7467600"/>
              <a:gd name="connsiteY264" fmla="*/ 3081281 h 6858000"/>
              <a:gd name="connsiteX265" fmla="*/ 1238695 w 7467600"/>
              <a:gd name="connsiteY265" fmla="*/ 3076820 h 6858000"/>
              <a:gd name="connsiteX266" fmla="*/ 5425627 w 7467600"/>
              <a:gd name="connsiteY266" fmla="*/ 2954192 h 6858000"/>
              <a:gd name="connsiteX267" fmla="*/ 5470770 w 7467600"/>
              <a:gd name="connsiteY267" fmla="*/ 3005435 h 6858000"/>
              <a:gd name="connsiteX268" fmla="*/ 5519779 w 7467600"/>
              <a:gd name="connsiteY268" fmla="*/ 4359223 h 6858000"/>
              <a:gd name="connsiteX269" fmla="*/ 5520293 w 7467600"/>
              <a:gd name="connsiteY269" fmla="*/ 4360602 h 6858000"/>
              <a:gd name="connsiteX270" fmla="*/ 5767221 w 7467600"/>
              <a:gd name="connsiteY270" fmla="*/ 4665564 h 6858000"/>
              <a:gd name="connsiteX271" fmla="*/ 6937169 w 7467600"/>
              <a:gd name="connsiteY271" fmla="*/ 4815941 h 6858000"/>
              <a:gd name="connsiteX272" fmla="*/ 6953922 w 7467600"/>
              <a:gd name="connsiteY272" fmla="*/ 4890068 h 6858000"/>
              <a:gd name="connsiteX273" fmla="*/ 6071359 w 7467600"/>
              <a:gd name="connsiteY273" fmla="*/ 4770770 h 6858000"/>
              <a:gd name="connsiteX274" fmla="*/ 6038839 w 7467600"/>
              <a:gd name="connsiteY274" fmla="*/ 4764474 h 6858000"/>
              <a:gd name="connsiteX275" fmla="*/ 6038706 w 7467600"/>
              <a:gd name="connsiteY275" fmla="*/ 4763847 h 6858000"/>
              <a:gd name="connsiteX276" fmla="*/ 6037784 w 7467600"/>
              <a:gd name="connsiteY276" fmla="*/ 4764270 h 6858000"/>
              <a:gd name="connsiteX277" fmla="*/ 6038839 w 7467600"/>
              <a:gd name="connsiteY277" fmla="*/ 4764474 h 6858000"/>
              <a:gd name="connsiteX278" fmla="*/ 6040338 w 7467600"/>
              <a:gd name="connsiteY278" fmla="*/ 4771418 h 6858000"/>
              <a:gd name="connsiteX279" fmla="*/ 6024488 w 7467600"/>
              <a:gd name="connsiteY279" fmla="*/ 4809903 h 6858000"/>
              <a:gd name="connsiteX280" fmla="*/ 5599771 w 7467600"/>
              <a:gd name="connsiteY280" fmla="*/ 5509652 h 6858000"/>
              <a:gd name="connsiteX281" fmla="*/ 5548843 w 7467600"/>
              <a:gd name="connsiteY281" fmla="*/ 5563845 h 6858000"/>
              <a:gd name="connsiteX282" fmla="*/ 5940952 w 7467600"/>
              <a:gd name="connsiteY282" fmla="*/ 6250028 h 6858000"/>
              <a:gd name="connsiteX283" fmla="*/ 6043441 w 7467600"/>
              <a:gd name="connsiteY283" fmla="*/ 6665847 h 6858000"/>
              <a:gd name="connsiteX284" fmla="*/ 6093432 w 7467600"/>
              <a:gd name="connsiteY284" fmla="*/ 6858000 h 6858000"/>
              <a:gd name="connsiteX285" fmla="*/ 6034344 w 7467600"/>
              <a:gd name="connsiteY285" fmla="*/ 6858000 h 6858000"/>
              <a:gd name="connsiteX286" fmla="*/ 6026679 w 7467600"/>
              <a:gd name="connsiteY286" fmla="*/ 6836959 h 6858000"/>
              <a:gd name="connsiteX287" fmla="*/ 5800441 w 7467600"/>
              <a:gd name="connsiteY287" fmla="*/ 6335286 h 6858000"/>
              <a:gd name="connsiteX288" fmla="*/ 5526562 w 7467600"/>
              <a:gd name="connsiteY288" fmla="*/ 5705388 h 6858000"/>
              <a:gd name="connsiteX289" fmla="*/ 5519640 w 7467600"/>
              <a:gd name="connsiteY289" fmla="*/ 5683774 h 6858000"/>
              <a:gd name="connsiteX290" fmla="*/ 5844559 w 7467600"/>
              <a:gd name="connsiteY290" fmla="*/ 6553349 h 6858000"/>
              <a:gd name="connsiteX291" fmla="*/ 5975994 w 7467600"/>
              <a:gd name="connsiteY291" fmla="*/ 6858000 h 6858000"/>
              <a:gd name="connsiteX292" fmla="*/ 5898547 w 7467600"/>
              <a:gd name="connsiteY292" fmla="*/ 6858000 h 6858000"/>
              <a:gd name="connsiteX293" fmla="*/ 5682041 w 7467600"/>
              <a:gd name="connsiteY293" fmla="*/ 6355860 h 6858000"/>
              <a:gd name="connsiteX294" fmla="*/ 5461758 w 7467600"/>
              <a:gd name="connsiteY294" fmla="*/ 5820220 h 6858000"/>
              <a:gd name="connsiteX295" fmla="*/ 5237282 w 7467600"/>
              <a:gd name="connsiteY295" fmla="*/ 6579086 h 6858000"/>
              <a:gd name="connsiteX296" fmla="*/ 5115009 w 7467600"/>
              <a:gd name="connsiteY296" fmla="*/ 6858000 h 6858000"/>
              <a:gd name="connsiteX297" fmla="*/ 5028074 w 7467600"/>
              <a:gd name="connsiteY297" fmla="*/ 6858000 h 6858000"/>
              <a:gd name="connsiteX298" fmla="*/ 5079508 w 7467600"/>
              <a:gd name="connsiteY298" fmla="*/ 6749074 h 6858000"/>
              <a:gd name="connsiteX299" fmla="*/ 5371846 w 7467600"/>
              <a:gd name="connsiteY299" fmla="*/ 5924413 h 6858000"/>
              <a:gd name="connsiteX300" fmla="*/ 5270512 w 7467600"/>
              <a:gd name="connsiteY300" fmla="*/ 6138975 h 6858000"/>
              <a:gd name="connsiteX301" fmla="*/ 5062409 w 7467600"/>
              <a:gd name="connsiteY301" fmla="*/ 6653544 h 6858000"/>
              <a:gd name="connsiteX302" fmla="*/ 5036628 w 7467600"/>
              <a:gd name="connsiteY302" fmla="*/ 6754247 h 6858000"/>
              <a:gd name="connsiteX303" fmla="*/ 5009112 w 7467600"/>
              <a:gd name="connsiteY303" fmla="*/ 6858000 h 6858000"/>
              <a:gd name="connsiteX304" fmla="*/ 4976679 w 7467600"/>
              <a:gd name="connsiteY304" fmla="*/ 6858000 h 6858000"/>
              <a:gd name="connsiteX305" fmla="*/ 5006537 w 7467600"/>
              <a:gd name="connsiteY305" fmla="*/ 6747068 h 6858000"/>
              <a:gd name="connsiteX306" fmla="*/ 5032723 w 7467600"/>
              <a:gd name="connsiteY306" fmla="*/ 6644957 h 6858000"/>
              <a:gd name="connsiteX307" fmla="*/ 5242949 w 7467600"/>
              <a:gd name="connsiteY307" fmla="*/ 6125175 h 6858000"/>
              <a:gd name="connsiteX308" fmla="*/ 5286321 w 7467600"/>
              <a:gd name="connsiteY308" fmla="*/ 6033555 h 6858000"/>
              <a:gd name="connsiteX309" fmla="*/ 5008210 w 7467600"/>
              <a:gd name="connsiteY309" fmla="*/ 6649194 h 6858000"/>
              <a:gd name="connsiteX310" fmla="*/ 4986321 w 7467600"/>
              <a:gd name="connsiteY310" fmla="*/ 6765687 h 6858000"/>
              <a:gd name="connsiteX311" fmla="*/ 4973474 w 7467600"/>
              <a:gd name="connsiteY311" fmla="*/ 6858000 h 6858000"/>
              <a:gd name="connsiteX312" fmla="*/ 4907178 w 7467600"/>
              <a:gd name="connsiteY312" fmla="*/ 6858000 h 6858000"/>
              <a:gd name="connsiteX313" fmla="*/ 4910810 w 7467600"/>
              <a:gd name="connsiteY313" fmla="*/ 6829660 h 6858000"/>
              <a:gd name="connsiteX314" fmla="*/ 4987461 w 7467600"/>
              <a:gd name="connsiteY314" fmla="*/ 6432994 h 6858000"/>
              <a:gd name="connsiteX315" fmla="*/ 5179262 w 7467600"/>
              <a:gd name="connsiteY315" fmla="*/ 6035044 h 6858000"/>
              <a:gd name="connsiteX316" fmla="*/ 4689678 w 7467600"/>
              <a:gd name="connsiteY316" fmla="*/ 6440241 h 6858000"/>
              <a:gd name="connsiteX317" fmla="*/ 4477543 w 7467600"/>
              <a:gd name="connsiteY317" fmla="*/ 6674836 h 6858000"/>
              <a:gd name="connsiteX318" fmla="*/ 4329957 w 7467600"/>
              <a:gd name="connsiteY318" fmla="*/ 6858000 h 6858000"/>
              <a:gd name="connsiteX319" fmla="*/ 4218595 w 7467600"/>
              <a:gd name="connsiteY319" fmla="*/ 6858000 h 6858000"/>
              <a:gd name="connsiteX320" fmla="*/ 4368888 w 7467600"/>
              <a:gd name="connsiteY320" fmla="*/ 6668412 h 6858000"/>
              <a:gd name="connsiteX321" fmla="*/ 4563091 w 7467600"/>
              <a:gd name="connsiteY321" fmla="*/ 6442508 h 6858000"/>
              <a:gd name="connsiteX322" fmla="*/ 5387324 w 7467600"/>
              <a:gd name="connsiteY322" fmla="*/ 5705830 h 6858000"/>
              <a:gd name="connsiteX323" fmla="*/ 5073620 w 7467600"/>
              <a:gd name="connsiteY323" fmla="*/ 5955437 h 6858000"/>
              <a:gd name="connsiteX324" fmla="*/ 4689789 w 7467600"/>
              <a:gd name="connsiteY324" fmla="*/ 6268382 h 6858000"/>
              <a:gd name="connsiteX325" fmla="*/ 4418722 w 7467600"/>
              <a:gd name="connsiteY325" fmla="*/ 6570886 h 6858000"/>
              <a:gd name="connsiteX326" fmla="*/ 4214944 w 7467600"/>
              <a:gd name="connsiteY326" fmla="*/ 6858000 h 6858000"/>
              <a:gd name="connsiteX327" fmla="*/ 4177898 w 7467600"/>
              <a:gd name="connsiteY327" fmla="*/ 6858000 h 6858000"/>
              <a:gd name="connsiteX328" fmla="*/ 4391597 w 7467600"/>
              <a:gd name="connsiteY328" fmla="*/ 6556370 h 6858000"/>
              <a:gd name="connsiteX329" fmla="*/ 4668889 w 7467600"/>
              <a:gd name="connsiteY329" fmla="*/ 6246399 h 6858000"/>
              <a:gd name="connsiteX330" fmla="*/ 5055427 w 7467600"/>
              <a:gd name="connsiteY330" fmla="*/ 5931476 h 6858000"/>
              <a:gd name="connsiteX331" fmla="*/ 5371814 w 7467600"/>
              <a:gd name="connsiteY331" fmla="*/ 5678975 h 6858000"/>
              <a:gd name="connsiteX332" fmla="*/ 4987918 w 7467600"/>
              <a:gd name="connsiteY332" fmla="*/ 5838701 h 6858000"/>
              <a:gd name="connsiteX333" fmla="*/ 4317146 w 7467600"/>
              <a:gd name="connsiteY333" fmla="*/ 6587716 h 6858000"/>
              <a:gd name="connsiteX334" fmla="*/ 4171627 w 7467600"/>
              <a:gd name="connsiteY334" fmla="*/ 6858000 h 6858000"/>
              <a:gd name="connsiteX335" fmla="*/ 4081585 w 7467600"/>
              <a:gd name="connsiteY335" fmla="*/ 6858000 h 6858000"/>
              <a:gd name="connsiteX336" fmla="*/ 4238603 w 7467600"/>
              <a:gd name="connsiteY336" fmla="*/ 6559341 h 6858000"/>
              <a:gd name="connsiteX337" fmla="*/ 4778333 w 7467600"/>
              <a:gd name="connsiteY337" fmla="*/ 5873626 h 6858000"/>
              <a:gd name="connsiteX338" fmla="*/ 5414185 w 7467600"/>
              <a:gd name="connsiteY338" fmla="*/ 5573882 h 6858000"/>
              <a:gd name="connsiteX339" fmla="*/ 5959648 w 7467600"/>
              <a:gd name="connsiteY339" fmla="*/ 4760797 h 6858000"/>
              <a:gd name="connsiteX340" fmla="*/ 5355019 w 7467600"/>
              <a:gd name="connsiteY340" fmla="*/ 4734672 h 6858000"/>
              <a:gd name="connsiteX341" fmla="*/ 5083565 w 7467600"/>
              <a:gd name="connsiteY341" fmla="*/ 5179121 h 6858000"/>
              <a:gd name="connsiteX342" fmla="*/ 4713577 w 7467600"/>
              <a:gd name="connsiteY342" fmla="*/ 5616803 h 6858000"/>
              <a:gd name="connsiteX343" fmla="*/ 3989559 w 7467600"/>
              <a:gd name="connsiteY343" fmla="*/ 6145945 h 6858000"/>
              <a:gd name="connsiteX344" fmla="*/ 3939824 w 7467600"/>
              <a:gd name="connsiteY344" fmla="*/ 6066900 h 6858000"/>
              <a:gd name="connsiteX345" fmla="*/ 4584537 w 7467600"/>
              <a:gd name="connsiteY345" fmla="*/ 5324826 h 6858000"/>
              <a:gd name="connsiteX346" fmla="*/ 5037105 w 7467600"/>
              <a:gd name="connsiteY346" fmla="*/ 5088765 h 6858000"/>
              <a:gd name="connsiteX347" fmla="*/ 5039930 w 7467600"/>
              <a:gd name="connsiteY347" fmla="*/ 5089585 h 6858000"/>
              <a:gd name="connsiteX348" fmla="*/ 5263764 w 7467600"/>
              <a:gd name="connsiteY348" fmla="*/ 4735525 h 6858000"/>
              <a:gd name="connsiteX349" fmla="*/ 4086300 w 7467600"/>
              <a:gd name="connsiteY349" fmla="*/ 4884599 h 6858000"/>
              <a:gd name="connsiteX350" fmla="*/ 4085485 w 7467600"/>
              <a:gd name="connsiteY350" fmla="*/ 4899070 h 6858000"/>
              <a:gd name="connsiteX351" fmla="*/ 3871915 w 7467600"/>
              <a:gd name="connsiteY351" fmla="*/ 5253645 h 6858000"/>
              <a:gd name="connsiteX352" fmla="*/ 3799374 w 7467600"/>
              <a:gd name="connsiteY352" fmla="*/ 5466127 h 6858000"/>
              <a:gd name="connsiteX353" fmla="*/ 3498850 w 7467600"/>
              <a:gd name="connsiteY353" fmla="*/ 6661888 h 6858000"/>
              <a:gd name="connsiteX354" fmla="*/ 3399216 w 7467600"/>
              <a:gd name="connsiteY354" fmla="*/ 6858000 h 6858000"/>
              <a:gd name="connsiteX355" fmla="*/ 3303688 w 7467600"/>
              <a:gd name="connsiteY355" fmla="*/ 6858000 h 6858000"/>
              <a:gd name="connsiteX356" fmla="*/ 3391774 w 7467600"/>
              <a:gd name="connsiteY356" fmla="*/ 6697181 h 6858000"/>
              <a:gd name="connsiteX357" fmla="*/ 3735540 w 7467600"/>
              <a:gd name="connsiteY357" fmla="*/ 5546923 h 6858000"/>
              <a:gd name="connsiteX358" fmla="*/ 3729438 w 7467600"/>
              <a:gd name="connsiteY358" fmla="*/ 5569058 h 6858000"/>
              <a:gd name="connsiteX359" fmla="*/ 3707782 w 7467600"/>
              <a:gd name="connsiteY359" fmla="*/ 5644908 h 6858000"/>
              <a:gd name="connsiteX360" fmla="*/ 3583827 w 7467600"/>
              <a:gd name="connsiteY360" fmla="*/ 6039215 h 6858000"/>
              <a:gd name="connsiteX361" fmla="*/ 3547861 w 7467600"/>
              <a:gd name="connsiteY361" fmla="*/ 6129609 h 6858000"/>
              <a:gd name="connsiteX362" fmla="*/ 3490905 w 7467600"/>
              <a:gd name="connsiteY362" fmla="*/ 6277660 h 6858000"/>
              <a:gd name="connsiteX363" fmla="*/ 3455859 w 7467600"/>
              <a:gd name="connsiteY363" fmla="*/ 6391301 h 6858000"/>
              <a:gd name="connsiteX364" fmla="*/ 3429112 w 7467600"/>
              <a:gd name="connsiteY364" fmla="*/ 6479469 h 6858000"/>
              <a:gd name="connsiteX365" fmla="*/ 3304862 w 7467600"/>
              <a:gd name="connsiteY365" fmla="*/ 6796476 h 6858000"/>
              <a:gd name="connsiteX366" fmla="*/ 3276071 w 7467600"/>
              <a:gd name="connsiteY366" fmla="*/ 6858000 h 6858000"/>
              <a:gd name="connsiteX367" fmla="*/ 3240805 w 7467600"/>
              <a:gd name="connsiteY367" fmla="*/ 6858000 h 6858000"/>
              <a:gd name="connsiteX368" fmla="*/ 3275917 w 7467600"/>
              <a:gd name="connsiteY368" fmla="*/ 6783192 h 6858000"/>
              <a:gd name="connsiteX369" fmla="*/ 3399358 w 7467600"/>
              <a:gd name="connsiteY369" fmla="*/ 6469011 h 6858000"/>
              <a:gd name="connsiteX370" fmla="*/ 3425650 w 7467600"/>
              <a:gd name="connsiteY370" fmla="*/ 6381333 h 6858000"/>
              <a:gd name="connsiteX371" fmla="*/ 3460661 w 7467600"/>
              <a:gd name="connsiteY371" fmla="*/ 6266763 h 6858000"/>
              <a:gd name="connsiteX372" fmla="*/ 3518021 w 7467600"/>
              <a:gd name="connsiteY372" fmla="*/ 6117298 h 6858000"/>
              <a:gd name="connsiteX373" fmla="*/ 3554035 w 7467600"/>
              <a:gd name="connsiteY373" fmla="*/ 6027832 h 6858000"/>
              <a:gd name="connsiteX374" fmla="*/ 3677174 w 7467600"/>
              <a:gd name="connsiteY374" fmla="*/ 5636351 h 6858000"/>
              <a:gd name="connsiteX375" fmla="*/ 3698819 w 7467600"/>
              <a:gd name="connsiteY375" fmla="*/ 5560503 h 6858000"/>
              <a:gd name="connsiteX376" fmla="*/ 3702094 w 7467600"/>
              <a:gd name="connsiteY376" fmla="*/ 5549194 h 6858000"/>
              <a:gd name="connsiteX377" fmla="*/ 3398355 w 7467600"/>
              <a:gd name="connsiteY377" fmla="*/ 6094603 h 6858000"/>
              <a:gd name="connsiteX378" fmla="*/ 3193941 w 7467600"/>
              <a:gd name="connsiteY378" fmla="*/ 6798775 h 6858000"/>
              <a:gd name="connsiteX379" fmla="*/ 3184140 w 7467600"/>
              <a:gd name="connsiteY379" fmla="*/ 6858000 h 6858000"/>
              <a:gd name="connsiteX380" fmla="*/ 3099978 w 7467600"/>
              <a:gd name="connsiteY380" fmla="*/ 6858000 h 6858000"/>
              <a:gd name="connsiteX381" fmla="*/ 3101556 w 7467600"/>
              <a:gd name="connsiteY381" fmla="*/ 6843337 h 6858000"/>
              <a:gd name="connsiteX382" fmla="*/ 3370162 w 7467600"/>
              <a:gd name="connsiteY382" fmla="*/ 5785550 h 6858000"/>
              <a:gd name="connsiteX383" fmla="*/ 3746477 w 7467600"/>
              <a:gd name="connsiteY383" fmla="*/ 5377889 h 6858000"/>
              <a:gd name="connsiteX384" fmla="*/ 3863399 w 7467600"/>
              <a:gd name="connsiteY384" fmla="*/ 5087257 h 6858000"/>
              <a:gd name="connsiteX385" fmla="*/ 3968712 w 7467600"/>
              <a:gd name="connsiteY385" fmla="*/ 4913989 h 6858000"/>
              <a:gd name="connsiteX386" fmla="*/ 2792390 w 7467600"/>
              <a:gd name="connsiteY386" fmla="*/ 5382974 h 6858000"/>
              <a:gd name="connsiteX387" fmla="*/ 2714982 w 7467600"/>
              <a:gd name="connsiteY387" fmla="*/ 5427051 h 6858000"/>
              <a:gd name="connsiteX388" fmla="*/ 2813361 w 7467600"/>
              <a:gd name="connsiteY388" fmla="*/ 6023912 h 6858000"/>
              <a:gd name="connsiteX389" fmla="*/ 2688430 w 7467600"/>
              <a:gd name="connsiteY389" fmla="*/ 6801564 h 6858000"/>
              <a:gd name="connsiteX390" fmla="*/ 2629626 w 7467600"/>
              <a:gd name="connsiteY390" fmla="*/ 6763394 h 6858000"/>
              <a:gd name="connsiteX391" fmla="*/ 2565328 w 7467600"/>
              <a:gd name="connsiteY391" fmla="*/ 5516399 h 6858000"/>
              <a:gd name="connsiteX392" fmla="*/ 1922999 w 7467600"/>
              <a:gd name="connsiteY392" fmla="*/ 5980343 h 6858000"/>
              <a:gd name="connsiteX393" fmla="*/ 1950261 w 7467600"/>
              <a:gd name="connsiteY393" fmla="*/ 6405858 h 6858000"/>
              <a:gd name="connsiteX394" fmla="*/ 2365554 w 7467600"/>
              <a:gd name="connsiteY394" fmla="*/ 6759107 h 6858000"/>
              <a:gd name="connsiteX395" fmla="*/ 2424142 w 7467600"/>
              <a:gd name="connsiteY395" fmla="*/ 6858000 h 6858000"/>
              <a:gd name="connsiteX396" fmla="*/ 2395994 w 7467600"/>
              <a:gd name="connsiteY396" fmla="*/ 6858000 h 6858000"/>
              <a:gd name="connsiteX397" fmla="*/ 2392863 w 7467600"/>
              <a:gd name="connsiteY397" fmla="*/ 6852964 h 6858000"/>
              <a:gd name="connsiteX398" fmla="*/ 2017589 w 7467600"/>
              <a:gd name="connsiteY398" fmla="*/ 6493982 h 6858000"/>
              <a:gd name="connsiteX399" fmla="*/ 2147336 w 7467600"/>
              <a:gd name="connsiteY399" fmla="*/ 6594052 h 6858000"/>
              <a:gd name="connsiteX400" fmla="*/ 2207047 w 7467600"/>
              <a:gd name="connsiteY400" fmla="*/ 6654540 h 6858000"/>
              <a:gd name="connsiteX401" fmla="*/ 2299106 w 7467600"/>
              <a:gd name="connsiteY401" fmla="*/ 6778931 h 6858000"/>
              <a:gd name="connsiteX402" fmla="*/ 2314430 w 7467600"/>
              <a:gd name="connsiteY402" fmla="*/ 6801144 h 6858000"/>
              <a:gd name="connsiteX403" fmla="*/ 2352406 w 7467600"/>
              <a:gd name="connsiteY403" fmla="*/ 6858000 h 6858000"/>
              <a:gd name="connsiteX404" fmla="*/ 2314492 w 7467600"/>
              <a:gd name="connsiteY404" fmla="*/ 6858000 h 6858000"/>
              <a:gd name="connsiteX405" fmla="*/ 2288095 w 7467600"/>
              <a:gd name="connsiteY405" fmla="*/ 6818030 h 6858000"/>
              <a:gd name="connsiteX406" fmla="*/ 2272768 w 7467600"/>
              <a:gd name="connsiteY406" fmla="*/ 6795822 h 6858000"/>
              <a:gd name="connsiteX407" fmla="*/ 2182715 w 7467600"/>
              <a:gd name="connsiteY407" fmla="*/ 6675071 h 6858000"/>
              <a:gd name="connsiteX408" fmla="*/ 2032061 w 7467600"/>
              <a:gd name="connsiteY408" fmla="*/ 6541380 h 6858000"/>
              <a:gd name="connsiteX409" fmla="*/ 2257220 w 7467600"/>
              <a:gd name="connsiteY409" fmla="*/ 6826257 h 6858000"/>
              <a:gd name="connsiteX410" fmla="*/ 2281324 w 7467600"/>
              <a:gd name="connsiteY410" fmla="*/ 6858000 h 6858000"/>
              <a:gd name="connsiteX411" fmla="*/ 2242860 w 7467600"/>
              <a:gd name="connsiteY411" fmla="*/ 6858000 h 6858000"/>
              <a:gd name="connsiteX412" fmla="*/ 2232818 w 7467600"/>
              <a:gd name="connsiteY412" fmla="*/ 6844926 h 6858000"/>
              <a:gd name="connsiteX413" fmla="*/ 1990172 w 7467600"/>
              <a:gd name="connsiteY413" fmla="*/ 6542121 h 6858000"/>
              <a:gd name="connsiteX414" fmla="*/ 2124090 w 7467600"/>
              <a:gd name="connsiteY414" fmla="*/ 6761017 h 6858000"/>
              <a:gd name="connsiteX415" fmla="*/ 2200380 w 7467600"/>
              <a:gd name="connsiteY415" fmla="*/ 6858000 h 6858000"/>
              <a:gd name="connsiteX416" fmla="*/ 2147507 w 7467600"/>
              <a:gd name="connsiteY416" fmla="*/ 6858000 h 6858000"/>
              <a:gd name="connsiteX417" fmla="*/ 2070668 w 7467600"/>
              <a:gd name="connsiteY417" fmla="*/ 6761520 h 6858000"/>
              <a:gd name="connsiteX418" fmla="*/ 1975142 w 7467600"/>
              <a:gd name="connsiteY418" fmla="*/ 6585570 h 6858000"/>
              <a:gd name="connsiteX419" fmla="*/ 2050035 w 7467600"/>
              <a:gd name="connsiteY419" fmla="*/ 6813345 h 6858000"/>
              <a:gd name="connsiteX420" fmla="*/ 2063025 w 7467600"/>
              <a:gd name="connsiteY420" fmla="*/ 6858000 h 6858000"/>
              <a:gd name="connsiteX421" fmla="*/ 2021675 w 7467600"/>
              <a:gd name="connsiteY421" fmla="*/ 6858000 h 6858000"/>
              <a:gd name="connsiteX422" fmla="*/ 2019308 w 7467600"/>
              <a:gd name="connsiteY422" fmla="*/ 6847118 h 6858000"/>
              <a:gd name="connsiteX423" fmla="*/ 1938835 w 7467600"/>
              <a:gd name="connsiteY423" fmla="*/ 6551160 h 6858000"/>
              <a:gd name="connsiteX424" fmla="*/ 1953230 w 7467600"/>
              <a:gd name="connsiteY424" fmla="*/ 6759699 h 6858000"/>
              <a:gd name="connsiteX425" fmla="*/ 1956763 w 7467600"/>
              <a:gd name="connsiteY425" fmla="*/ 6778191 h 6858000"/>
              <a:gd name="connsiteX426" fmla="*/ 1967925 w 7467600"/>
              <a:gd name="connsiteY426" fmla="*/ 6858000 h 6858000"/>
              <a:gd name="connsiteX427" fmla="*/ 1936622 w 7467600"/>
              <a:gd name="connsiteY427" fmla="*/ 6858000 h 6858000"/>
              <a:gd name="connsiteX428" fmla="*/ 1926261 w 7467600"/>
              <a:gd name="connsiteY428" fmla="*/ 6784064 h 6858000"/>
              <a:gd name="connsiteX429" fmla="*/ 1922724 w 7467600"/>
              <a:gd name="connsiteY429" fmla="*/ 6765577 h 6858000"/>
              <a:gd name="connsiteX430" fmla="*/ 1904650 w 7467600"/>
              <a:gd name="connsiteY430" fmla="*/ 6639616 h 6858000"/>
              <a:gd name="connsiteX431" fmla="*/ 1885273 w 7467600"/>
              <a:gd name="connsiteY431" fmla="*/ 6858000 h 6858000"/>
              <a:gd name="connsiteX432" fmla="*/ 1854363 w 7467600"/>
              <a:gd name="connsiteY432" fmla="*/ 6858000 h 6858000"/>
              <a:gd name="connsiteX433" fmla="*/ 1880391 w 7467600"/>
              <a:gd name="connsiteY433" fmla="*/ 6603796 h 6858000"/>
              <a:gd name="connsiteX434" fmla="*/ 1818273 w 7467600"/>
              <a:gd name="connsiteY434" fmla="*/ 6715729 h 6858000"/>
              <a:gd name="connsiteX435" fmla="*/ 1794691 w 7467600"/>
              <a:gd name="connsiteY435" fmla="*/ 6843239 h 6858000"/>
              <a:gd name="connsiteX436" fmla="*/ 1794914 w 7467600"/>
              <a:gd name="connsiteY436" fmla="*/ 6858000 h 6858000"/>
              <a:gd name="connsiteX437" fmla="*/ 1746128 w 7467600"/>
              <a:gd name="connsiteY437" fmla="*/ 6858000 h 6858000"/>
              <a:gd name="connsiteX438" fmla="*/ 1753934 w 7467600"/>
              <a:gd name="connsiteY438" fmla="*/ 6724796 h 6858000"/>
              <a:gd name="connsiteX439" fmla="*/ 1792053 w 7467600"/>
              <a:gd name="connsiteY439" fmla="*/ 6572396 h 6858000"/>
              <a:gd name="connsiteX440" fmla="*/ 1862248 w 7467600"/>
              <a:gd name="connsiteY440" fmla="*/ 6266397 h 6858000"/>
              <a:gd name="connsiteX441" fmla="*/ 1862250 w 7467600"/>
              <a:gd name="connsiteY441" fmla="*/ 6033531 h 6858000"/>
              <a:gd name="connsiteX442" fmla="*/ 1211999 w 7467600"/>
              <a:gd name="connsiteY442" fmla="*/ 6683610 h 6858000"/>
              <a:gd name="connsiteX443" fmla="*/ 1213266 w 7467600"/>
              <a:gd name="connsiteY443" fmla="*/ 6691947 h 6858000"/>
              <a:gd name="connsiteX444" fmla="*/ 1203370 w 7467600"/>
              <a:gd name="connsiteY444" fmla="*/ 6850676 h 6858000"/>
              <a:gd name="connsiteX445" fmla="*/ 1203671 w 7467600"/>
              <a:gd name="connsiteY445" fmla="*/ 6858000 h 6858000"/>
              <a:gd name="connsiteX446" fmla="*/ 1143180 w 7467600"/>
              <a:gd name="connsiteY446" fmla="*/ 6858000 h 6858000"/>
              <a:gd name="connsiteX447" fmla="*/ 1142176 w 7467600"/>
              <a:gd name="connsiteY447" fmla="*/ 6766045 h 6858000"/>
              <a:gd name="connsiteX448" fmla="*/ 1067484 w 7467600"/>
              <a:gd name="connsiteY448" fmla="*/ 6858000 h 6858000"/>
              <a:gd name="connsiteX449" fmla="*/ 953928 w 7467600"/>
              <a:gd name="connsiteY449" fmla="*/ 6858000 h 6858000"/>
              <a:gd name="connsiteX450" fmla="*/ 959715 w 7467600"/>
              <a:gd name="connsiteY450" fmla="*/ 6850185 h 6858000"/>
              <a:gd name="connsiteX451" fmla="*/ 1483788 w 7467600"/>
              <a:gd name="connsiteY451" fmla="*/ 6259174 h 6858000"/>
              <a:gd name="connsiteX452" fmla="*/ 1100671 w 7467600"/>
              <a:gd name="connsiteY452" fmla="*/ 6252137 h 6858000"/>
              <a:gd name="connsiteX453" fmla="*/ 1090144 w 7467600"/>
              <a:gd name="connsiteY453" fmla="*/ 6256748 h 6858000"/>
              <a:gd name="connsiteX454" fmla="*/ 1095872 w 7467600"/>
              <a:gd name="connsiteY454" fmla="*/ 6271892 h 6858000"/>
              <a:gd name="connsiteX455" fmla="*/ 262785 w 7467600"/>
              <a:gd name="connsiteY455" fmla="*/ 6845450 h 6858000"/>
              <a:gd name="connsiteX456" fmla="*/ 209968 w 7467600"/>
              <a:gd name="connsiteY456" fmla="*/ 6770713 h 6858000"/>
              <a:gd name="connsiteX457" fmla="*/ 873460 w 7467600"/>
              <a:gd name="connsiteY457" fmla="*/ 6253768 h 6858000"/>
              <a:gd name="connsiteX458" fmla="*/ 192686 w 7467600"/>
              <a:gd name="connsiteY458" fmla="*/ 5849257 h 6858000"/>
              <a:gd name="connsiteX459" fmla="*/ 4696 w 7467600"/>
              <a:gd name="connsiteY459" fmla="*/ 5697668 h 6858000"/>
              <a:gd name="connsiteX460" fmla="*/ 0 w 7467600"/>
              <a:gd name="connsiteY460" fmla="*/ 5689984 h 6858000"/>
              <a:gd name="connsiteX461" fmla="*/ 0 w 7467600"/>
              <a:gd name="connsiteY461" fmla="*/ 5513472 h 6858000"/>
              <a:gd name="connsiteX462" fmla="*/ 174101 w 7467600"/>
              <a:gd name="connsiteY462" fmla="*/ 5620277 h 6858000"/>
              <a:gd name="connsiteX463" fmla="*/ 891800 w 7467600"/>
              <a:gd name="connsiteY463" fmla="*/ 6036935 h 6858000"/>
              <a:gd name="connsiteX464" fmla="*/ 1072219 w 7467600"/>
              <a:gd name="connsiteY464" fmla="*/ 6169443 h 6858000"/>
              <a:gd name="connsiteX465" fmla="*/ 1074117 w 7467600"/>
              <a:gd name="connsiteY465" fmla="*/ 6170301 h 6858000"/>
              <a:gd name="connsiteX466" fmla="*/ 1083114 w 7467600"/>
              <a:gd name="connsiteY466" fmla="*/ 6174131 h 6858000"/>
              <a:gd name="connsiteX467" fmla="*/ 1543010 w 7467600"/>
              <a:gd name="connsiteY467" fmla="*/ 6191140 h 6858000"/>
              <a:gd name="connsiteX468" fmla="*/ 1551080 w 7467600"/>
              <a:gd name="connsiteY468" fmla="*/ 6195006 h 6858000"/>
              <a:gd name="connsiteX469" fmla="*/ 2345443 w 7467600"/>
              <a:gd name="connsiteY469" fmla="*/ 5549882 h 6858000"/>
              <a:gd name="connsiteX470" fmla="*/ 1721499 w 7467600"/>
              <a:gd name="connsiteY470" fmla="*/ 5599969 h 6858000"/>
              <a:gd name="connsiteX471" fmla="*/ 767716 w 7467600"/>
              <a:gd name="connsiteY471" fmla="*/ 5472768 h 6858000"/>
              <a:gd name="connsiteX472" fmla="*/ 722147 w 7467600"/>
              <a:gd name="connsiteY472" fmla="*/ 5393091 h 6858000"/>
              <a:gd name="connsiteX473" fmla="*/ 1485552 w 7467600"/>
              <a:gd name="connsiteY473" fmla="*/ 5313202 h 6858000"/>
              <a:gd name="connsiteX474" fmla="*/ 2143004 w 7467600"/>
              <a:gd name="connsiteY474" fmla="*/ 5402420 h 6858000"/>
              <a:gd name="connsiteX475" fmla="*/ 1933391 w 7467600"/>
              <a:gd name="connsiteY475" fmla="*/ 5156971 h 6858000"/>
              <a:gd name="connsiteX476" fmla="*/ 1827118 w 7467600"/>
              <a:gd name="connsiteY476" fmla="*/ 4968410 h 6858000"/>
              <a:gd name="connsiteX477" fmla="*/ 1837349 w 7467600"/>
              <a:gd name="connsiteY477" fmla="*/ 4956357 h 6858000"/>
              <a:gd name="connsiteX478" fmla="*/ 2162835 w 7467600"/>
              <a:gd name="connsiteY478" fmla="*/ 5187853 h 6858000"/>
              <a:gd name="connsiteX479" fmla="*/ 2257167 w 7467600"/>
              <a:gd name="connsiteY479" fmla="*/ 5462123 h 6858000"/>
              <a:gd name="connsiteX480" fmla="*/ 2261598 w 7467600"/>
              <a:gd name="connsiteY480" fmla="*/ 5467998 h 6858000"/>
              <a:gd name="connsiteX481" fmla="*/ 2437177 w 7467600"/>
              <a:gd name="connsiteY481" fmla="*/ 5479608 h 6858000"/>
              <a:gd name="connsiteX482" fmla="*/ 2445247 w 7467600"/>
              <a:gd name="connsiteY482" fmla="*/ 5483476 h 6858000"/>
              <a:gd name="connsiteX483" fmla="*/ 2743626 w 7467600"/>
              <a:gd name="connsiteY483" fmla="*/ 5304819 h 6858000"/>
              <a:gd name="connsiteX484" fmla="*/ 3048102 w 7467600"/>
              <a:gd name="connsiteY484" fmla="*/ 5150595 h 6858000"/>
              <a:gd name="connsiteX485" fmla="*/ 1799414 w 7467600"/>
              <a:gd name="connsiteY485" fmla="*/ 4694732 h 6858000"/>
              <a:gd name="connsiteX486" fmla="*/ 1771735 w 7467600"/>
              <a:gd name="connsiteY486" fmla="*/ 4619929 h 6858000"/>
              <a:gd name="connsiteX487" fmla="*/ 3104273 w 7467600"/>
              <a:gd name="connsiteY487" fmla="*/ 5076159 h 6858000"/>
              <a:gd name="connsiteX488" fmla="*/ 3113245 w 7467600"/>
              <a:gd name="connsiteY488" fmla="*/ 5090705 h 6858000"/>
              <a:gd name="connsiteX489" fmla="*/ 3126294 w 7467600"/>
              <a:gd name="connsiteY489" fmla="*/ 5114400 h 6858000"/>
              <a:gd name="connsiteX490" fmla="*/ 3937433 w 7467600"/>
              <a:gd name="connsiteY490" fmla="*/ 4830473 h 6858000"/>
              <a:gd name="connsiteX491" fmla="*/ 3590475 w 7467600"/>
              <a:gd name="connsiteY491" fmla="*/ 4597974 h 6858000"/>
              <a:gd name="connsiteX492" fmla="*/ 3100264 w 7467600"/>
              <a:gd name="connsiteY492" fmla="*/ 4579845 h 6858000"/>
              <a:gd name="connsiteX493" fmla="*/ 2183576 w 7467600"/>
              <a:gd name="connsiteY493" fmla="*/ 4227150 h 6858000"/>
              <a:gd name="connsiteX494" fmla="*/ 2151029 w 7467600"/>
              <a:gd name="connsiteY494" fmla="*/ 4146947 h 6858000"/>
              <a:gd name="connsiteX495" fmla="*/ 3563434 w 7467600"/>
              <a:gd name="connsiteY495" fmla="*/ 4469115 h 6858000"/>
              <a:gd name="connsiteX496" fmla="*/ 3177952 w 7467600"/>
              <a:gd name="connsiteY496" fmla="*/ 3657386 h 6858000"/>
              <a:gd name="connsiteX497" fmla="*/ 3189263 w 7467600"/>
              <a:gd name="connsiteY497" fmla="*/ 3625726 h 6858000"/>
              <a:gd name="connsiteX498" fmla="*/ 3560912 w 7467600"/>
              <a:gd name="connsiteY498" fmla="*/ 4079863 h 6858000"/>
              <a:gd name="connsiteX499" fmla="*/ 3626636 w 7467600"/>
              <a:gd name="connsiteY499" fmla="*/ 4512230 h 6858000"/>
              <a:gd name="connsiteX500" fmla="*/ 3653088 w 7467600"/>
              <a:gd name="connsiteY500" fmla="*/ 4521417 h 6858000"/>
              <a:gd name="connsiteX501" fmla="*/ 3988128 w 7467600"/>
              <a:gd name="connsiteY501" fmla="*/ 4817267 h 6858000"/>
              <a:gd name="connsiteX502" fmla="*/ 4830582 w 7467600"/>
              <a:gd name="connsiteY502" fmla="*/ 4676000 h 6858000"/>
              <a:gd name="connsiteX503" fmla="*/ 4830100 w 7467600"/>
              <a:gd name="connsiteY503" fmla="*/ 4675554 h 6858000"/>
              <a:gd name="connsiteX504" fmla="*/ 4036318 w 7467600"/>
              <a:gd name="connsiteY504" fmla="*/ 4147013 h 6858000"/>
              <a:gd name="connsiteX505" fmla="*/ 3432098 w 7467600"/>
              <a:gd name="connsiteY505" fmla="*/ 3537312 h 6858000"/>
              <a:gd name="connsiteX506" fmla="*/ 3446761 w 7467600"/>
              <a:gd name="connsiteY506" fmla="*/ 3461278 h 6858000"/>
              <a:gd name="connsiteX507" fmla="*/ 4419733 w 7467600"/>
              <a:gd name="connsiteY507" fmla="*/ 3963555 h 6858000"/>
              <a:gd name="connsiteX508" fmla="*/ 4781371 w 7467600"/>
              <a:gd name="connsiteY508" fmla="*/ 4458604 h 6858000"/>
              <a:gd name="connsiteX509" fmla="*/ 4780440 w 7467600"/>
              <a:gd name="connsiteY509" fmla="*/ 4470290 h 6858000"/>
              <a:gd name="connsiteX510" fmla="*/ 4898954 w 7467600"/>
              <a:gd name="connsiteY510" fmla="*/ 4662092 h 6858000"/>
              <a:gd name="connsiteX511" fmla="*/ 4900699 w 7467600"/>
              <a:gd name="connsiteY511" fmla="*/ 4670867 h 6858000"/>
              <a:gd name="connsiteX512" fmla="*/ 5714511 w 7467600"/>
              <a:gd name="connsiteY512" fmla="*/ 4663483 h 6858000"/>
              <a:gd name="connsiteX513" fmla="*/ 5464793 w 7467600"/>
              <a:gd name="connsiteY513" fmla="*/ 4393556 h 6858000"/>
              <a:gd name="connsiteX514" fmla="*/ 5461897 w 7467600"/>
              <a:gd name="connsiteY514" fmla="*/ 4390879 h 6858000"/>
              <a:gd name="connsiteX515" fmla="*/ 4294126 w 7467600"/>
              <a:gd name="connsiteY515" fmla="*/ 3303048 h 6858000"/>
              <a:gd name="connsiteX516" fmla="*/ 4305321 w 7467600"/>
              <a:gd name="connsiteY516" fmla="*/ 3256953 h 6858000"/>
              <a:gd name="connsiteX517" fmla="*/ 4949299 w 7467600"/>
              <a:gd name="connsiteY517" fmla="*/ 3766336 h 6858000"/>
              <a:gd name="connsiteX518" fmla="*/ 5291452 w 7467600"/>
              <a:gd name="connsiteY518" fmla="*/ 4076801 h 6858000"/>
              <a:gd name="connsiteX519" fmla="*/ 5434998 w 7467600"/>
              <a:gd name="connsiteY519" fmla="*/ 4254100 h 6858000"/>
              <a:gd name="connsiteX520" fmla="*/ 5351015 w 7467600"/>
              <a:gd name="connsiteY520" fmla="*/ 3760989 h 6858000"/>
              <a:gd name="connsiteX521" fmla="*/ 5413780 w 7467600"/>
              <a:gd name="connsiteY521" fmla="*/ 2966265 h 6858000"/>
              <a:gd name="connsiteX522" fmla="*/ 5425627 w 7467600"/>
              <a:gd name="connsiteY522" fmla="*/ 2954192 h 6858000"/>
              <a:gd name="connsiteX523" fmla="*/ 6604735 w 7467600"/>
              <a:gd name="connsiteY523" fmla="*/ 2041381 h 6858000"/>
              <a:gd name="connsiteX524" fmla="*/ 7204487 w 7467600"/>
              <a:gd name="connsiteY524" fmla="*/ 2742112 h 6858000"/>
              <a:gd name="connsiteX525" fmla="*/ 7131592 w 7467600"/>
              <a:gd name="connsiteY525" fmla="*/ 2672096 h 6858000"/>
              <a:gd name="connsiteX526" fmla="*/ 6996344 w 7467600"/>
              <a:gd name="connsiteY526" fmla="*/ 2518310 h 6858000"/>
              <a:gd name="connsiteX527" fmla="*/ 6735495 w 7467600"/>
              <a:gd name="connsiteY527" fmla="*/ 2196890 h 6858000"/>
              <a:gd name="connsiteX528" fmla="*/ 6721901 w 7467600"/>
              <a:gd name="connsiteY528" fmla="*/ 2179274 h 6858000"/>
              <a:gd name="connsiteX529" fmla="*/ 6604735 w 7467600"/>
              <a:gd name="connsiteY529" fmla="*/ 2041381 h 6858000"/>
              <a:gd name="connsiteX530" fmla="*/ 6591670 w 7467600"/>
              <a:gd name="connsiteY530" fmla="*/ 1988277 h 6858000"/>
              <a:gd name="connsiteX531" fmla="*/ 6747349 w 7467600"/>
              <a:gd name="connsiteY531" fmla="*/ 2160069 h 6858000"/>
              <a:gd name="connsiteX532" fmla="*/ 6760943 w 7467600"/>
              <a:gd name="connsiteY532" fmla="*/ 2177686 h 6858000"/>
              <a:gd name="connsiteX533" fmla="*/ 7021065 w 7467600"/>
              <a:gd name="connsiteY533" fmla="*/ 2498102 h 6858000"/>
              <a:gd name="connsiteX534" fmla="*/ 7155223 w 7467600"/>
              <a:gd name="connsiteY534" fmla="*/ 2650386 h 6858000"/>
              <a:gd name="connsiteX535" fmla="*/ 7203167 w 7467600"/>
              <a:gd name="connsiteY535" fmla="*/ 2697288 h 6858000"/>
              <a:gd name="connsiteX536" fmla="*/ 6937703 w 7467600"/>
              <a:gd name="connsiteY536" fmla="*/ 2321981 h 6858000"/>
              <a:gd name="connsiteX537" fmla="*/ 6591670 w 7467600"/>
              <a:gd name="connsiteY537" fmla="*/ 1988277 h 6858000"/>
              <a:gd name="connsiteX538" fmla="*/ 5798671 w 7467600"/>
              <a:gd name="connsiteY538" fmla="*/ 1981601 h 6858000"/>
              <a:gd name="connsiteX539" fmla="*/ 5754709 w 7467600"/>
              <a:gd name="connsiteY539" fmla="*/ 2071454 h 6858000"/>
              <a:gd name="connsiteX540" fmla="*/ 5763044 w 7467600"/>
              <a:gd name="connsiteY540" fmla="*/ 2842206 h 6858000"/>
              <a:gd name="connsiteX541" fmla="*/ 5764974 w 7467600"/>
              <a:gd name="connsiteY541" fmla="*/ 2799609 h 6858000"/>
              <a:gd name="connsiteX542" fmla="*/ 5767665 w 7467600"/>
              <a:gd name="connsiteY542" fmla="*/ 2666409 h 6858000"/>
              <a:gd name="connsiteX543" fmla="*/ 5763055 w 7467600"/>
              <a:gd name="connsiteY543" fmla="*/ 2579705 h 6858000"/>
              <a:gd name="connsiteX544" fmla="*/ 5758079 w 7467600"/>
              <a:gd name="connsiteY544" fmla="*/ 2492508 h 6858000"/>
              <a:gd name="connsiteX545" fmla="*/ 5779325 w 7467600"/>
              <a:gd name="connsiteY545" fmla="*/ 2197069 h 6858000"/>
              <a:gd name="connsiteX546" fmla="*/ 5798671 w 7467600"/>
              <a:gd name="connsiteY546" fmla="*/ 1981601 h 6858000"/>
              <a:gd name="connsiteX547" fmla="*/ 5829202 w 7467600"/>
              <a:gd name="connsiteY547" fmla="*/ 1971679 h 6858000"/>
              <a:gd name="connsiteX548" fmla="*/ 5809558 w 7467600"/>
              <a:gd name="connsiteY548" fmla="*/ 2198043 h 6858000"/>
              <a:gd name="connsiteX549" fmla="*/ 5788653 w 7467600"/>
              <a:gd name="connsiteY549" fmla="*/ 2489430 h 6858000"/>
              <a:gd name="connsiteX550" fmla="*/ 5793439 w 7467600"/>
              <a:gd name="connsiteY550" fmla="*/ 2575235 h 6858000"/>
              <a:gd name="connsiteX551" fmla="*/ 5796837 w 7467600"/>
              <a:gd name="connsiteY551" fmla="*/ 2637633 h 6858000"/>
              <a:gd name="connsiteX552" fmla="*/ 5818614 w 7467600"/>
              <a:gd name="connsiteY552" fmla="*/ 2473055 h 6858000"/>
              <a:gd name="connsiteX553" fmla="*/ 5829202 w 7467600"/>
              <a:gd name="connsiteY553" fmla="*/ 1971679 h 6858000"/>
              <a:gd name="connsiteX554" fmla="*/ 5911389 w 7467600"/>
              <a:gd name="connsiteY554" fmla="*/ 1898371 h 6858000"/>
              <a:gd name="connsiteX555" fmla="*/ 6237627 w 7467600"/>
              <a:gd name="connsiteY555" fmla="*/ 2231921 h 6858000"/>
              <a:gd name="connsiteX556" fmla="*/ 5911389 w 7467600"/>
              <a:gd name="connsiteY556" fmla="*/ 1898371 h 6858000"/>
              <a:gd name="connsiteX557" fmla="*/ 6944437 w 7467600"/>
              <a:gd name="connsiteY557" fmla="*/ 1575402 h 6858000"/>
              <a:gd name="connsiteX558" fmla="*/ 6304730 w 7467600"/>
              <a:gd name="connsiteY558" fmla="*/ 1766654 h 6858000"/>
              <a:gd name="connsiteX559" fmla="*/ 6944437 w 7467600"/>
              <a:gd name="connsiteY559" fmla="*/ 1575402 h 6858000"/>
              <a:gd name="connsiteX560" fmla="*/ 7019523 w 7467600"/>
              <a:gd name="connsiteY560" fmla="*/ 1519450 h 6858000"/>
              <a:gd name="connsiteX561" fmla="*/ 6298091 w 7467600"/>
              <a:gd name="connsiteY561" fmla="*/ 1737122 h 6858000"/>
              <a:gd name="connsiteX562" fmla="*/ 7019523 w 7467600"/>
              <a:gd name="connsiteY562" fmla="*/ 1519450 h 6858000"/>
              <a:gd name="connsiteX563" fmla="*/ 2399523 w 7467600"/>
              <a:gd name="connsiteY563" fmla="*/ 1428234 h 6858000"/>
              <a:gd name="connsiteX564" fmla="*/ 2224982 w 7467600"/>
              <a:gd name="connsiteY564" fmla="*/ 1826201 h 6858000"/>
              <a:gd name="connsiteX565" fmla="*/ 2096099 w 7467600"/>
              <a:gd name="connsiteY565" fmla="*/ 2345900 h 6858000"/>
              <a:gd name="connsiteX566" fmla="*/ 2283317 w 7467600"/>
              <a:gd name="connsiteY566" fmla="*/ 1796925 h 6858000"/>
              <a:gd name="connsiteX567" fmla="*/ 2399523 w 7467600"/>
              <a:gd name="connsiteY567" fmla="*/ 1428234 h 6858000"/>
              <a:gd name="connsiteX568" fmla="*/ 2448558 w 7467600"/>
              <a:gd name="connsiteY568" fmla="*/ 1373435 h 6858000"/>
              <a:gd name="connsiteX569" fmla="*/ 2312521 w 7467600"/>
              <a:gd name="connsiteY569" fmla="*/ 1806140 h 6858000"/>
              <a:gd name="connsiteX570" fmla="*/ 2127533 w 7467600"/>
              <a:gd name="connsiteY570" fmla="*/ 2348380 h 6858000"/>
              <a:gd name="connsiteX571" fmla="*/ 2358080 w 7467600"/>
              <a:gd name="connsiteY571" fmla="*/ 1866134 h 6858000"/>
              <a:gd name="connsiteX572" fmla="*/ 2407436 w 7467600"/>
              <a:gd name="connsiteY572" fmla="*/ 1651070 h 6858000"/>
              <a:gd name="connsiteX573" fmla="*/ 2448558 w 7467600"/>
              <a:gd name="connsiteY573" fmla="*/ 1373435 h 6858000"/>
              <a:gd name="connsiteX574" fmla="*/ 278707 w 7467600"/>
              <a:gd name="connsiteY574" fmla="*/ 1352270 h 6858000"/>
              <a:gd name="connsiteX575" fmla="*/ 321570 w 7467600"/>
              <a:gd name="connsiteY575" fmla="*/ 1861610 h 6858000"/>
              <a:gd name="connsiteX576" fmla="*/ 294281 w 7467600"/>
              <a:gd name="connsiteY576" fmla="*/ 1440658 h 6858000"/>
              <a:gd name="connsiteX577" fmla="*/ 278707 w 7467600"/>
              <a:gd name="connsiteY577" fmla="*/ 1352270 h 6858000"/>
              <a:gd name="connsiteX578" fmla="*/ 1423821 w 7467600"/>
              <a:gd name="connsiteY578" fmla="*/ 1351958 h 6858000"/>
              <a:gd name="connsiteX579" fmla="*/ 1638521 w 7467600"/>
              <a:gd name="connsiteY579" fmla="*/ 1908470 h 6858000"/>
              <a:gd name="connsiteX580" fmla="*/ 1754199 w 7467600"/>
              <a:gd name="connsiteY580" fmla="*/ 2149284 h 6858000"/>
              <a:gd name="connsiteX581" fmla="*/ 1908359 w 7467600"/>
              <a:gd name="connsiteY581" fmla="*/ 2364988 h 6858000"/>
              <a:gd name="connsiteX582" fmla="*/ 1647661 w 7467600"/>
              <a:gd name="connsiteY582" fmla="*/ 1825945 h 6858000"/>
              <a:gd name="connsiteX583" fmla="*/ 1423821 w 7467600"/>
              <a:gd name="connsiteY583" fmla="*/ 1351958 h 6858000"/>
              <a:gd name="connsiteX584" fmla="*/ 1431890 w 7467600"/>
              <a:gd name="connsiteY584" fmla="*/ 1306475 h 6858000"/>
              <a:gd name="connsiteX585" fmla="*/ 1507597 w 7467600"/>
              <a:gd name="connsiteY585" fmla="*/ 1446132 h 6858000"/>
              <a:gd name="connsiteX586" fmla="*/ 1674586 w 7467600"/>
              <a:gd name="connsiteY586" fmla="*/ 1813832 h 6858000"/>
              <a:gd name="connsiteX587" fmla="*/ 1815950 w 7467600"/>
              <a:gd name="connsiteY587" fmla="*/ 2128564 h 6858000"/>
              <a:gd name="connsiteX588" fmla="*/ 1984242 w 7467600"/>
              <a:gd name="connsiteY588" fmla="*/ 2430829 h 6858000"/>
              <a:gd name="connsiteX589" fmla="*/ 2014023 w 7467600"/>
              <a:gd name="connsiteY589" fmla="*/ 2450995 h 6858000"/>
              <a:gd name="connsiteX590" fmla="*/ 1747337 w 7467600"/>
              <a:gd name="connsiteY590" fmla="*/ 1855264 h 6858000"/>
              <a:gd name="connsiteX591" fmla="*/ 1533749 w 7467600"/>
              <a:gd name="connsiteY591" fmla="*/ 1478656 h 6858000"/>
              <a:gd name="connsiteX592" fmla="*/ 1431890 w 7467600"/>
              <a:gd name="connsiteY592" fmla="*/ 1306475 h 6858000"/>
              <a:gd name="connsiteX593" fmla="*/ 5052692 w 7467600"/>
              <a:gd name="connsiteY593" fmla="*/ 1292994 h 6858000"/>
              <a:gd name="connsiteX594" fmla="*/ 5200661 w 7467600"/>
              <a:gd name="connsiteY594" fmla="*/ 1635186 h 6858000"/>
              <a:gd name="connsiteX595" fmla="*/ 5297138 w 7467600"/>
              <a:gd name="connsiteY595" fmla="*/ 1906351 h 6858000"/>
              <a:gd name="connsiteX596" fmla="*/ 5052692 w 7467600"/>
              <a:gd name="connsiteY596" fmla="*/ 1292994 h 6858000"/>
              <a:gd name="connsiteX597" fmla="*/ 5009948 w 7467600"/>
              <a:gd name="connsiteY597" fmla="*/ 1273619 h 6858000"/>
              <a:gd name="connsiteX598" fmla="*/ 5121777 w 7467600"/>
              <a:gd name="connsiteY598" fmla="*/ 1654213 h 6858000"/>
              <a:gd name="connsiteX599" fmla="*/ 5293545 w 7467600"/>
              <a:gd name="connsiteY599" fmla="*/ 2072247 h 6858000"/>
              <a:gd name="connsiteX600" fmla="*/ 5294042 w 7467600"/>
              <a:gd name="connsiteY600" fmla="*/ 2065019 h 6858000"/>
              <a:gd name="connsiteX601" fmla="*/ 5171936 w 7467600"/>
              <a:gd name="connsiteY601" fmla="*/ 1647613 h 6858000"/>
              <a:gd name="connsiteX602" fmla="*/ 5009948 w 7467600"/>
              <a:gd name="connsiteY602" fmla="*/ 1273619 h 6858000"/>
              <a:gd name="connsiteX603" fmla="*/ 655236 w 7467600"/>
              <a:gd name="connsiteY603" fmla="*/ 1268632 h 6858000"/>
              <a:gd name="connsiteX604" fmla="*/ 839521 w 7467600"/>
              <a:gd name="connsiteY604" fmla="*/ 1685315 h 6858000"/>
              <a:gd name="connsiteX605" fmla="*/ 1109416 w 7467600"/>
              <a:gd name="connsiteY605" fmla="*/ 2061663 h 6858000"/>
              <a:gd name="connsiteX606" fmla="*/ 1298300 w 7467600"/>
              <a:gd name="connsiteY606" fmla="*/ 2247742 h 6858000"/>
              <a:gd name="connsiteX607" fmla="*/ 1125871 w 7467600"/>
              <a:gd name="connsiteY607" fmla="*/ 1989513 h 6858000"/>
              <a:gd name="connsiteX608" fmla="*/ 981574 w 7467600"/>
              <a:gd name="connsiteY608" fmla="*/ 1783157 h 6858000"/>
              <a:gd name="connsiteX609" fmla="*/ 922198 w 7467600"/>
              <a:gd name="connsiteY609" fmla="*/ 1677437 h 6858000"/>
              <a:gd name="connsiteX610" fmla="*/ 869293 w 7467600"/>
              <a:gd name="connsiteY610" fmla="*/ 1583214 h 6858000"/>
              <a:gd name="connsiteX611" fmla="*/ 751431 w 7467600"/>
              <a:gd name="connsiteY611" fmla="*/ 1405731 h 6858000"/>
              <a:gd name="connsiteX612" fmla="*/ 655236 w 7467600"/>
              <a:gd name="connsiteY612" fmla="*/ 1268632 h 6858000"/>
              <a:gd name="connsiteX613" fmla="*/ 6516292 w 7467600"/>
              <a:gd name="connsiteY613" fmla="*/ 1263064 h 6858000"/>
              <a:gd name="connsiteX614" fmla="*/ 5736320 w 7467600"/>
              <a:gd name="connsiteY614" fmla="*/ 1501803 h 6858000"/>
              <a:gd name="connsiteX615" fmla="*/ 6516292 w 7467600"/>
              <a:gd name="connsiteY615" fmla="*/ 1263064 h 6858000"/>
              <a:gd name="connsiteX616" fmla="*/ 291466 w 7467600"/>
              <a:gd name="connsiteY616" fmla="*/ 1250369 h 6858000"/>
              <a:gd name="connsiteX617" fmla="*/ 323180 w 7467600"/>
              <a:gd name="connsiteY617" fmla="*/ 1435283 h 6858000"/>
              <a:gd name="connsiteX618" fmla="*/ 349381 w 7467600"/>
              <a:gd name="connsiteY618" fmla="*/ 1875041 h 6858000"/>
              <a:gd name="connsiteX619" fmla="*/ 374363 w 7467600"/>
              <a:gd name="connsiteY619" fmla="*/ 1506494 h 6858000"/>
              <a:gd name="connsiteX620" fmla="*/ 302168 w 7467600"/>
              <a:gd name="connsiteY620" fmla="*/ 1274495 h 6858000"/>
              <a:gd name="connsiteX621" fmla="*/ 291466 w 7467600"/>
              <a:gd name="connsiteY621" fmla="*/ 1250369 h 6858000"/>
              <a:gd name="connsiteX622" fmla="*/ 678222 w 7467600"/>
              <a:gd name="connsiteY622" fmla="*/ 1248670 h 6858000"/>
              <a:gd name="connsiteX623" fmla="*/ 775536 w 7467600"/>
              <a:gd name="connsiteY623" fmla="*/ 1388015 h 6858000"/>
              <a:gd name="connsiteX624" fmla="*/ 894529 w 7467600"/>
              <a:gd name="connsiteY624" fmla="*/ 1567739 h 6858000"/>
              <a:gd name="connsiteX625" fmla="*/ 948000 w 7467600"/>
              <a:gd name="connsiteY625" fmla="*/ 1663088 h 6858000"/>
              <a:gd name="connsiteX626" fmla="*/ 1006812 w 7467600"/>
              <a:gd name="connsiteY626" fmla="*/ 1767683 h 6858000"/>
              <a:gd name="connsiteX627" fmla="*/ 1149133 w 7467600"/>
              <a:gd name="connsiteY627" fmla="*/ 1971513 h 6858000"/>
              <a:gd name="connsiteX628" fmla="*/ 1333952 w 7467600"/>
              <a:gd name="connsiteY628" fmla="*/ 2251620 h 6858000"/>
              <a:gd name="connsiteX629" fmla="*/ 1337329 w 7467600"/>
              <a:gd name="connsiteY629" fmla="*/ 2258350 h 6858000"/>
              <a:gd name="connsiteX630" fmla="*/ 1014726 w 7467600"/>
              <a:gd name="connsiteY630" fmla="*/ 1615556 h 6858000"/>
              <a:gd name="connsiteX631" fmla="*/ 678222 w 7467600"/>
              <a:gd name="connsiteY631" fmla="*/ 1248670 h 6858000"/>
              <a:gd name="connsiteX632" fmla="*/ 6691602 w 7467600"/>
              <a:gd name="connsiteY632" fmla="*/ 1140573 h 6858000"/>
              <a:gd name="connsiteX633" fmla="*/ 6571100 w 7467600"/>
              <a:gd name="connsiteY633" fmla="*/ 1183662 h 6858000"/>
              <a:gd name="connsiteX634" fmla="*/ 6241687 w 7467600"/>
              <a:gd name="connsiteY634" fmla="*/ 1257600 h 6858000"/>
              <a:gd name="connsiteX635" fmla="*/ 5693009 w 7467600"/>
              <a:gd name="connsiteY635" fmla="*/ 1478256 h 6858000"/>
              <a:gd name="connsiteX636" fmla="*/ 6548420 w 7467600"/>
              <a:gd name="connsiteY636" fmla="*/ 1214599 h 6858000"/>
              <a:gd name="connsiteX637" fmla="*/ 6605473 w 7467600"/>
              <a:gd name="connsiteY637" fmla="*/ 1184686 h 6858000"/>
              <a:gd name="connsiteX638" fmla="*/ 6691602 w 7467600"/>
              <a:gd name="connsiteY638" fmla="*/ 1140573 h 6858000"/>
              <a:gd name="connsiteX639" fmla="*/ 4002475 w 7467600"/>
              <a:gd name="connsiteY639" fmla="*/ 1037802 h 6858000"/>
              <a:gd name="connsiteX640" fmla="*/ 4000324 w 7467600"/>
              <a:gd name="connsiteY640" fmla="*/ 1039362 h 6858000"/>
              <a:gd name="connsiteX641" fmla="*/ 4002862 w 7467600"/>
              <a:gd name="connsiteY641" fmla="*/ 1042866 h 6858000"/>
              <a:gd name="connsiteX642" fmla="*/ 4002475 w 7467600"/>
              <a:gd name="connsiteY642" fmla="*/ 1037802 h 6858000"/>
              <a:gd name="connsiteX643" fmla="*/ 506322 w 7467600"/>
              <a:gd name="connsiteY643" fmla="*/ 1020997 h 6858000"/>
              <a:gd name="connsiteX644" fmla="*/ 533068 w 7467600"/>
              <a:gd name="connsiteY644" fmla="*/ 1029409 h 6858000"/>
              <a:gd name="connsiteX645" fmla="*/ 1232525 w 7467600"/>
              <a:gd name="connsiteY645" fmla="*/ 1804675 h 6858000"/>
              <a:gd name="connsiteX646" fmla="*/ 1388858 w 7467600"/>
              <a:gd name="connsiteY646" fmla="*/ 2368011 h 6858000"/>
              <a:gd name="connsiteX647" fmla="*/ 1384098 w 7467600"/>
              <a:gd name="connsiteY647" fmla="*/ 2378125 h 6858000"/>
              <a:gd name="connsiteX648" fmla="*/ 1425393 w 7467600"/>
              <a:gd name="connsiteY648" fmla="*/ 2589124 h 6858000"/>
              <a:gd name="connsiteX649" fmla="*/ 1424001 w 7467600"/>
              <a:gd name="connsiteY649" fmla="*/ 2597541 h 6858000"/>
              <a:gd name="connsiteX650" fmla="*/ 2152729 w 7467600"/>
              <a:gd name="connsiteY650" fmla="*/ 2864487 h 6858000"/>
              <a:gd name="connsiteX651" fmla="*/ 2020609 w 7467600"/>
              <a:gd name="connsiteY651" fmla="*/ 2539671 h 6858000"/>
              <a:gd name="connsiteX652" fmla="*/ 2018920 w 7467600"/>
              <a:gd name="connsiteY652" fmla="*/ 2536309 h 6858000"/>
              <a:gd name="connsiteX653" fmla="*/ 1342441 w 7467600"/>
              <a:gd name="connsiteY653" fmla="*/ 1173017 h 6858000"/>
              <a:gd name="connsiteX654" fmla="*/ 1367925 w 7467600"/>
              <a:gd name="connsiteY654" fmla="*/ 1135648 h 6858000"/>
              <a:gd name="connsiteX655" fmla="*/ 1771401 w 7467600"/>
              <a:gd name="connsiteY655" fmla="*/ 1806673 h 6858000"/>
              <a:gd name="connsiteX656" fmla="*/ 1972385 w 7467600"/>
              <a:gd name="connsiteY656" fmla="*/ 2198735 h 6858000"/>
              <a:gd name="connsiteX657" fmla="*/ 2040892 w 7467600"/>
              <a:gd name="connsiteY657" fmla="*/ 2405205 h 6858000"/>
              <a:gd name="connsiteX658" fmla="*/ 2131689 w 7467600"/>
              <a:gd name="connsiteY658" fmla="*/ 1936926 h 6858000"/>
              <a:gd name="connsiteX659" fmla="*/ 2454820 w 7467600"/>
              <a:gd name="connsiteY659" fmla="*/ 1248808 h 6858000"/>
              <a:gd name="connsiteX660" fmla="*/ 2492512 w 7467600"/>
              <a:gd name="connsiteY660" fmla="*/ 1302920 h 6858000"/>
              <a:gd name="connsiteX661" fmla="*/ 2081216 w 7467600"/>
              <a:gd name="connsiteY661" fmla="*/ 2527513 h 6858000"/>
              <a:gd name="connsiteX662" fmla="*/ 2081211 w 7467600"/>
              <a:gd name="connsiteY662" fmla="*/ 2528916 h 6858000"/>
              <a:gd name="connsiteX663" fmla="*/ 2199067 w 7467600"/>
              <a:gd name="connsiteY663" fmla="*/ 2884061 h 6858000"/>
              <a:gd name="connsiteX664" fmla="*/ 3192586 w 7467600"/>
              <a:gd name="connsiteY664" fmla="*/ 3411496 h 6858000"/>
              <a:gd name="connsiteX665" fmla="*/ 3182620 w 7467600"/>
              <a:gd name="connsiteY665" fmla="*/ 3483279 h 6858000"/>
              <a:gd name="connsiteX666" fmla="*/ 2435119 w 7467600"/>
              <a:gd name="connsiteY666" fmla="*/ 3080173 h 6858000"/>
              <a:gd name="connsiteX667" fmla="*/ 2410152 w 7467600"/>
              <a:gd name="connsiteY667" fmla="*/ 3063751 h 6858000"/>
              <a:gd name="connsiteX668" fmla="*/ 2408099 w 7467600"/>
              <a:gd name="connsiteY668" fmla="*/ 3064403 h 6858000"/>
              <a:gd name="connsiteX669" fmla="*/ 2407218 w 7467600"/>
              <a:gd name="connsiteY669" fmla="*/ 3070324 h 6858000"/>
              <a:gd name="connsiteX670" fmla="*/ 2380138 w 7467600"/>
              <a:gd name="connsiteY670" fmla="*/ 3099341 h 6858000"/>
              <a:gd name="connsiteX671" fmla="*/ 1765923 w 7467600"/>
              <a:gd name="connsiteY671" fmla="*/ 3581043 h 6858000"/>
              <a:gd name="connsiteX672" fmla="*/ 1702258 w 7467600"/>
              <a:gd name="connsiteY672" fmla="*/ 3612286 h 6858000"/>
              <a:gd name="connsiteX673" fmla="*/ 1538370 w 7467600"/>
              <a:gd name="connsiteY673" fmla="*/ 3811804 h 6858000"/>
              <a:gd name="connsiteX674" fmla="*/ 542867 w 7467600"/>
              <a:gd name="connsiteY674" fmla="*/ 4944092 h 6858000"/>
              <a:gd name="connsiteX675" fmla="*/ 515800 w 7467600"/>
              <a:gd name="connsiteY675" fmla="*/ 4862180 h 6858000"/>
              <a:gd name="connsiteX676" fmla="*/ 909145 w 7467600"/>
              <a:gd name="connsiteY676" fmla="*/ 4199225 h 6858000"/>
              <a:gd name="connsiteX677" fmla="*/ 1214067 w 7467600"/>
              <a:gd name="connsiteY677" fmla="*/ 3908561 h 6858000"/>
              <a:gd name="connsiteX678" fmla="*/ 640967 w 7467600"/>
              <a:gd name="connsiteY678" fmla="*/ 4105601 h 6858000"/>
              <a:gd name="connsiteX679" fmla="*/ 112563 w 7467600"/>
              <a:gd name="connsiteY679" fmla="*/ 4396952 h 6858000"/>
              <a:gd name="connsiteX680" fmla="*/ 0 w 7467600"/>
              <a:gd name="connsiteY680" fmla="*/ 4466006 h 6858000"/>
              <a:gd name="connsiteX681" fmla="*/ 0 w 7467600"/>
              <a:gd name="connsiteY681" fmla="*/ 4233763 h 6858000"/>
              <a:gd name="connsiteX682" fmla="*/ 36881 w 7467600"/>
              <a:gd name="connsiteY682" fmla="*/ 4200118 h 6858000"/>
              <a:gd name="connsiteX683" fmla="*/ 910534 w 7467600"/>
              <a:gd name="connsiteY683" fmla="*/ 3629753 h 6858000"/>
              <a:gd name="connsiteX684" fmla="*/ 1578717 w 7467600"/>
              <a:gd name="connsiteY684" fmla="*/ 3575982 h 6858000"/>
              <a:gd name="connsiteX685" fmla="*/ 2338780 w 7467600"/>
              <a:gd name="connsiteY685" fmla="*/ 3033725 h 6858000"/>
              <a:gd name="connsiteX686" fmla="*/ 1807991 w 7467600"/>
              <a:gd name="connsiteY686" fmla="*/ 2807184 h 6858000"/>
              <a:gd name="connsiteX687" fmla="*/ 1416358 w 7467600"/>
              <a:gd name="connsiteY687" fmla="*/ 3112571 h 6858000"/>
              <a:gd name="connsiteX688" fmla="*/ 939066 w 7467600"/>
              <a:gd name="connsiteY688" fmla="*/ 3378798 h 6858000"/>
              <a:gd name="connsiteX689" fmla="*/ 115099 w 7467600"/>
              <a:gd name="connsiteY689" fmla="*/ 3607650 h 6858000"/>
              <a:gd name="connsiteX690" fmla="*/ 97284 w 7467600"/>
              <a:gd name="connsiteY690" fmla="*/ 3520393 h 6858000"/>
              <a:gd name="connsiteX691" fmla="*/ 922050 w 7467600"/>
              <a:gd name="connsiteY691" fmla="*/ 3074867 h 6858000"/>
              <a:gd name="connsiteX692" fmla="*/ 1405265 w 7467600"/>
              <a:gd name="connsiteY692" fmla="*/ 3016319 h 6858000"/>
              <a:gd name="connsiteX693" fmla="*/ 1407512 w 7467600"/>
              <a:gd name="connsiteY693" fmla="*/ 3018001 h 6858000"/>
              <a:gd name="connsiteX694" fmla="*/ 1726266 w 7467600"/>
              <a:gd name="connsiteY694" fmla="*/ 2777274 h 6858000"/>
              <a:gd name="connsiteX695" fmla="*/ 625390 w 7467600"/>
              <a:gd name="connsiteY695" fmla="*/ 2514541 h 6858000"/>
              <a:gd name="connsiteX696" fmla="*/ 619799 w 7467600"/>
              <a:gd name="connsiteY696" fmla="*/ 2527180 h 6858000"/>
              <a:gd name="connsiteX697" fmla="*/ 310030 w 7467600"/>
              <a:gd name="connsiteY697" fmla="*/ 2771818 h 6858000"/>
              <a:gd name="connsiteX698" fmla="*/ 173877 w 7467600"/>
              <a:gd name="connsiteY698" fmla="*/ 2937056 h 6858000"/>
              <a:gd name="connsiteX699" fmla="*/ 77889 w 7467600"/>
              <a:gd name="connsiteY699" fmla="*/ 3138440 h 6858000"/>
              <a:gd name="connsiteX700" fmla="*/ 0 w 7467600"/>
              <a:gd name="connsiteY700" fmla="*/ 3271395 h 6858000"/>
              <a:gd name="connsiteX701" fmla="*/ 0 w 7467600"/>
              <a:gd name="connsiteY701" fmla="*/ 3153002 h 6858000"/>
              <a:gd name="connsiteX702" fmla="*/ 2386 w 7467600"/>
              <a:gd name="connsiteY702" fmla="*/ 3149203 h 6858000"/>
              <a:gd name="connsiteX703" fmla="*/ 89753 w 7467600"/>
              <a:gd name="connsiteY703" fmla="*/ 2987702 h 6858000"/>
              <a:gd name="connsiteX704" fmla="*/ 76869 w 7467600"/>
              <a:gd name="connsiteY704" fmla="*/ 3005404 h 6858000"/>
              <a:gd name="connsiteX705" fmla="*/ 32049 w 7467600"/>
              <a:gd name="connsiteY705" fmla="*/ 3065814 h 6858000"/>
              <a:gd name="connsiteX706" fmla="*/ 0 w 7467600"/>
              <a:gd name="connsiteY706" fmla="*/ 3108744 h 6858000"/>
              <a:gd name="connsiteX707" fmla="*/ 0 w 7467600"/>
              <a:gd name="connsiteY707" fmla="*/ 3058059 h 6858000"/>
              <a:gd name="connsiteX708" fmla="*/ 7610 w 7467600"/>
              <a:gd name="connsiteY708" fmla="*/ 3047889 h 6858000"/>
              <a:gd name="connsiteX709" fmla="*/ 52419 w 7467600"/>
              <a:gd name="connsiteY709" fmla="*/ 2987479 h 6858000"/>
              <a:gd name="connsiteX710" fmla="*/ 59142 w 7467600"/>
              <a:gd name="connsiteY710" fmla="*/ 2978488 h 6858000"/>
              <a:gd name="connsiteX711" fmla="*/ 0 w 7467600"/>
              <a:gd name="connsiteY711" fmla="*/ 3015334 h 6858000"/>
              <a:gd name="connsiteX712" fmla="*/ 0 w 7467600"/>
              <a:gd name="connsiteY712" fmla="*/ 2914286 h 6858000"/>
              <a:gd name="connsiteX713" fmla="*/ 36383 w 7467600"/>
              <a:gd name="connsiteY713" fmla="*/ 2901128 h 6858000"/>
              <a:gd name="connsiteX714" fmla="*/ 156329 w 7467600"/>
              <a:gd name="connsiteY714" fmla="*/ 2840533 h 6858000"/>
              <a:gd name="connsiteX715" fmla="*/ 358355 w 7467600"/>
              <a:gd name="connsiteY715" fmla="*/ 2620471 h 6858000"/>
              <a:gd name="connsiteX716" fmla="*/ 510577 w 7467600"/>
              <a:gd name="connsiteY716" fmla="*/ 2501244 h 6858000"/>
              <a:gd name="connsiteX717" fmla="*/ 211967 w 7467600"/>
              <a:gd name="connsiteY717" fmla="*/ 2479171 h 6858000"/>
              <a:gd name="connsiteX718" fmla="*/ 0 w 7467600"/>
              <a:gd name="connsiteY718" fmla="*/ 2476398 h 6858000"/>
              <a:gd name="connsiteX719" fmla="*/ 0 w 7467600"/>
              <a:gd name="connsiteY719" fmla="*/ 2389189 h 6858000"/>
              <a:gd name="connsiteX720" fmla="*/ 103062 w 7467600"/>
              <a:gd name="connsiteY720" fmla="*/ 2389518 h 6858000"/>
              <a:gd name="connsiteX721" fmla="*/ 510734 w 7467600"/>
              <a:gd name="connsiteY721" fmla="*/ 2416201 h 6858000"/>
              <a:gd name="connsiteX722" fmla="*/ 279257 w 7467600"/>
              <a:gd name="connsiteY722" fmla="*/ 2092102 h 6858000"/>
              <a:gd name="connsiteX723" fmla="*/ 65265 w 7467600"/>
              <a:gd name="connsiteY723" fmla="*/ 2006049 h 6858000"/>
              <a:gd name="connsiteX724" fmla="*/ 0 w 7467600"/>
              <a:gd name="connsiteY724" fmla="*/ 1982532 h 6858000"/>
              <a:gd name="connsiteX725" fmla="*/ 0 w 7467600"/>
              <a:gd name="connsiteY725" fmla="*/ 1912789 h 6858000"/>
              <a:gd name="connsiteX726" fmla="*/ 97460 w 7467600"/>
              <a:gd name="connsiteY726" fmla="*/ 1953725 h 6858000"/>
              <a:gd name="connsiteX727" fmla="*/ 221272 w 7467600"/>
              <a:gd name="connsiteY727" fmla="*/ 1980766 h 6858000"/>
              <a:gd name="connsiteX728" fmla="*/ 116765 w 7467600"/>
              <a:gd name="connsiteY728" fmla="*/ 1911033 h 6858000"/>
              <a:gd name="connsiteX729" fmla="*/ 16405 w 7467600"/>
              <a:gd name="connsiteY729" fmla="*/ 1803412 h 6858000"/>
              <a:gd name="connsiteX730" fmla="*/ 0 w 7467600"/>
              <a:gd name="connsiteY730" fmla="*/ 1784777 h 6858000"/>
              <a:gd name="connsiteX731" fmla="*/ 0 w 7467600"/>
              <a:gd name="connsiteY731" fmla="*/ 1740082 h 6858000"/>
              <a:gd name="connsiteX732" fmla="*/ 39394 w 7467600"/>
              <a:gd name="connsiteY732" fmla="*/ 1784856 h 6858000"/>
              <a:gd name="connsiteX733" fmla="*/ 135813 w 7467600"/>
              <a:gd name="connsiteY733" fmla="*/ 1888838 h 6858000"/>
              <a:gd name="connsiteX734" fmla="*/ 242575 w 7467600"/>
              <a:gd name="connsiteY734" fmla="*/ 1958841 h 6858000"/>
              <a:gd name="connsiteX735" fmla="*/ 82197 w 7467600"/>
              <a:gd name="connsiteY735" fmla="*/ 1754826 h 6858000"/>
              <a:gd name="connsiteX736" fmla="*/ 0 w 7467600"/>
              <a:gd name="connsiteY736" fmla="*/ 1679650 h 6858000"/>
              <a:gd name="connsiteX737" fmla="*/ 0 w 7467600"/>
              <a:gd name="connsiteY737" fmla="*/ 1602463 h 6858000"/>
              <a:gd name="connsiteX738" fmla="*/ 84689 w 7467600"/>
              <a:gd name="connsiteY738" fmla="*/ 1677442 h 6858000"/>
              <a:gd name="connsiteX739" fmla="*/ 298437 w 7467600"/>
              <a:gd name="connsiteY739" fmla="*/ 1968019 h 6858000"/>
              <a:gd name="connsiteX740" fmla="*/ 227269 w 7467600"/>
              <a:gd name="connsiteY740" fmla="*/ 1114064 h 6858000"/>
              <a:gd name="connsiteX741" fmla="*/ 248003 w 7467600"/>
              <a:gd name="connsiteY741" fmla="*/ 1089613 h 6858000"/>
              <a:gd name="connsiteX742" fmla="*/ 427020 w 7467600"/>
              <a:gd name="connsiteY742" fmla="*/ 1619803 h 6858000"/>
              <a:gd name="connsiteX743" fmla="*/ 340345 w 7467600"/>
              <a:gd name="connsiteY743" fmla="*/ 2027739 h 6858000"/>
              <a:gd name="connsiteX744" fmla="*/ 360865 w 7467600"/>
              <a:gd name="connsiteY744" fmla="*/ 2044827 h 6858000"/>
              <a:gd name="connsiteX745" fmla="*/ 560414 w 7467600"/>
              <a:gd name="connsiteY745" fmla="*/ 2421457 h 6858000"/>
              <a:gd name="connsiteX746" fmla="*/ 1359703 w 7467600"/>
              <a:gd name="connsiteY746" fmla="*/ 2578554 h 6858000"/>
              <a:gd name="connsiteX747" fmla="*/ 1359422 w 7467600"/>
              <a:gd name="connsiteY747" fmla="*/ 2577994 h 6858000"/>
              <a:gd name="connsiteX748" fmla="*/ 828701 w 7467600"/>
              <a:gd name="connsiteY748" fmla="*/ 1839520 h 6858000"/>
              <a:gd name="connsiteX749" fmla="*/ 494427 w 7467600"/>
              <a:gd name="connsiteY749" fmla="*/ 1092333 h 6858000"/>
              <a:gd name="connsiteX750" fmla="*/ 506322 w 7467600"/>
              <a:gd name="connsiteY750" fmla="*/ 1020997 h 6858000"/>
              <a:gd name="connsiteX751" fmla="*/ 4570198 w 7467600"/>
              <a:gd name="connsiteY751" fmla="*/ 978081 h 6858000"/>
              <a:gd name="connsiteX752" fmla="*/ 4523691 w 7467600"/>
              <a:gd name="connsiteY752" fmla="*/ 1127776 h 6858000"/>
              <a:gd name="connsiteX753" fmla="*/ 4509875 w 7467600"/>
              <a:gd name="connsiteY753" fmla="*/ 1167552 h 6858000"/>
              <a:gd name="connsiteX754" fmla="*/ 4478168 w 7467600"/>
              <a:gd name="connsiteY754" fmla="*/ 1260735 h 6858000"/>
              <a:gd name="connsiteX755" fmla="*/ 4409309 w 7467600"/>
              <a:gd name="connsiteY755" fmla="*/ 1666996 h 6858000"/>
              <a:gd name="connsiteX756" fmla="*/ 4370031 w 7467600"/>
              <a:gd name="connsiteY756" fmla="*/ 1955666 h 6858000"/>
              <a:gd name="connsiteX757" fmla="*/ 4570198 w 7467600"/>
              <a:gd name="connsiteY757" fmla="*/ 978081 h 6858000"/>
              <a:gd name="connsiteX758" fmla="*/ 4557898 w 7467600"/>
              <a:gd name="connsiteY758" fmla="*/ 900011 h 6858000"/>
              <a:gd name="connsiteX759" fmla="*/ 4344840 w 7467600"/>
              <a:gd name="connsiteY759" fmla="*/ 1922038 h 6858000"/>
              <a:gd name="connsiteX760" fmla="*/ 4378710 w 7467600"/>
              <a:gd name="connsiteY760" fmla="*/ 1665516 h 6858000"/>
              <a:gd name="connsiteX761" fmla="*/ 4448798 w 7467600"/>
              <a:gd name="connsiteY761" fmla="*/ 1253024 h 6858000"/>
              <a:gd name="connsiteX762" fmla="*/ 4480315 w 7467600"/>
              <a:gd name="connsiteY762" fmla="*/ 1158454 h 6858000"/>
              <a:gd name="connsiteX763" fmla="*/ 4494133 w 7467600"/>
              <a:gd name="connsiteY763" fmla="*/ 1118676 h 6858000"/>
              <a:gd name="connsiteX764" fmla="*/ 4557898 w 7467600"/>
              <a:gd name="connsiteY764" fmla="*/ 900011 h 6858000"/>
              <a:gd name="connsiteX765" fmla="*/ 5870151 w 7467600"/>
              <a:gd name="connsiteY765" fmla="*/ 898890 h 6858000"/>
              <a:gd name="connsiteX766" fmla="*/ 5861335 w 7467600"/>
              <a:gd name="connsiteY766" fmla="*/ 899177 h 6858000"/>
              <a:gd name="connsiteX767" fmla="*/ 5843702 w 7467600"/>
              <a:gd name="connsiteY767" fmla="*/ 899748 h 6858000"/>
              <a:gd name="connsiteX768" fmla="*/ 5651107 w 7467600"/>
              <a:gd name="connsiteY768" fmla="*/ 920306 h 6858000"/>
              <a:gd name="connsiteX769" fmla="*/ 5459407 w 7467600"/>
              <a:gd name="connsiteY769" fmla="*/ 940975 h 6858000"/>
              <a:gd name="connsiteX770" fmla="*/ 5374846 w 7467600"/>
              <a:gd name="connsiteY770" fmla="*/ 941988 h 6858000"/>
              <a:gd name="connsiteX771" fmla="*/ 5256105 w 7467600"/>
              <a:gd name="connsiteY771" fmla="*/ 945632 h 6858000"/>
              <a:gd name="connsiteX772" fmla="*/ 5107071 w 7467600"/>
              <a:gd name="connsiteY772" fmla="*/ 969720 h 6858000"/>
              <a:gd name="connsiteX773" fmla="*/ 4998681 w 7467600"/>
              <a:gd name="connsiteY773" fmla="*/ 988771 h 6858000"/>
              <a:gd name="connsiteX774" fmla="*/ 5870151 w 7467600"/>
              <a:gd name="connsiteY774" fmla="*/ 898890 h 6858000"/>
              <a:gd name="connsiteX775" fmla="*/ 5504425 w 7467600"/>
              <a:gd name="connsiteY775" fmla="*/ 848067 h 6858000"/>
              <a:gd name="connsiteX776" fmla="*/ 4968849 w 7467600"/>
              <a:gd name="connsiteY776" fmla="*/ 962318 h 6858000"/>
              <a:gd name="connsiteX777" fmla="*/ 5104039 w 7467600"/>
              <a:gd name="connsiteY777" fmla="*/ 940634 h 6858000"/>
              <a:gd name="connsiteX778" fmla="*/ 5256311 w 7467600"/>
              <a:gd name="connsiteY778" fmla="*/ 916490 h 6858000"/>
              <a:gd name="connsiteX779" fmla="*/ 5377381 w 7467600"/>
              <a:gd name="connsiteY779" fmla="*/ 912671 h 6858000"/>
              <a:gd name="connsiteX780" fmla="*/ 5460148 w 7467600"/>
              <a:gd name="connsiteY780" fmla="*/ 911442 h 6858000"/>
              <a:gd name="connsiteX781" fmla="*/ 5648971 w 7467600"/>
              <a:gd name="connsiteY781" fmla="*/ 891331 h 6858000"/>
              <a:gd name="connsiteX782" fmla="*/ 5844807 w 7467600"/>
              <a:gd name="connsiteY782" fmla="*/ 870718 h 6858000"/>
              <a:gd name="connsiteX783" fmla="*/ 5862975 w 7467600"/>
              <a:gd name="connsiteY783" fmla="*/ 869756 h 6858000"/>
              <a:gd name="connsiteX784" fmla="*/ 5920887 w 7467600"/>
              <a:gd name="connsiteY784" fmla="*/ 865929 h 6858000"/>
              <a:gd name="connsiteX785" fmla="*/ 5504425 w 7467600"/>
              <a:gd name="connsiteY785" fmla="*/ 848067 h 6858000"/>
              <a:gd name="connsiteX786" fmla="*/ 3607114 w 7467600"/>
              <a:gd name="connsiteY786" fmla="*/ 467441 h 6858000"/>
              <a:gd name="connsiteX787" fmla="*/ 3296242 w 7467600"/>
              <a:gd name="connsiteY787" fmla="*/ 807991 h 6858000"/>
              <a:gd name="connsiteX788" fmla="*/ 3174674 w 7467600"/>
              <a:gd name="connsiteY788" fmla="*/ 919759 h 6858000"/>
              <a:gd name="connsiteX789" fmla="*/ 3042978 w 7467600"/>
              <a:gd name="connsiteY789" fmla="*/ 1054894 h 6858000"/>
              <a:gd name="connsiteX790" fmla="*/ 2968914 w 7467600"/>
              <a:gd name="connsiteY790" fmla="*/ 1133756 h 6858000"/>
              <a:gd name="connsiteX791" fmla="*/ 3103823 w 7467600"/>
              <a:gd name="connsiteY791" fmla="*/ 1026814 h 6858000"/>
              <a:gd name="connsiteX792" fmla="*/ 3607114 w 7467600"/>
              <a:gd name="connsiteY792" fmla="*/ 467441 h 6858000"/>
              <a:gd name="connsiteX793" fmla="*/ 3744487 w 7467600"/>
              <a:gd name="connsiteY793" fmla="*/ 383136 h 6858000"/>
              <a:gd name="connsiteX794" fmla="*/ 3970213 w 7467600"/>
              <a:gd name="connsiteY794" fmla="*/ 995559 h 6858000"/>
              <a:gd name="connsiteX795" fmla="*/ 3744487 w 7467600"/>
              <a:gd name="connsiteY795" fmla="*/ 383136 h 6858000"/>
              <a:gd name="connsiteX796" fmla="*/ 3624562 w 7467600"/>
              <a:gd name="connsiteY796" fmla="*/ 367041 h 6858000"/>
              <a:gd name="connsiteX797" fmla="*/ 3489712 w 7467600"/>
              <a:gd name="connsiteY797" fmla="*/ 485386 h 6858000"/>
              <a:gd name="connsiteX798" fmla="*/ 3182994 w 7467600"/>
              <a:gd name="connsiteY798" fmla="*/ 828265 h 6858000"/>
              <a:gd name="connsiteX799" fmla="*/ 2892114 w 7467600"/>
              <a:gd name="connsiteY799" fmla="*/ 1172635 h 6858000"/>
              <a:gd name="connsiteX800" fmla="*/ 3021459 w 7467600"/>
              <a:gd name="connsiteY800" fmla="*/ 1035385 h 6858000"/>
              <a:gd name="connsiteX801" fmla="*/ 3153873 w 7467600"/>
              <a:gd name="connsiteY801" fmla="*/ 898971 h 6858000"/>
              <a:gd name="connsiteX802" fmla="*/ 3276511 w 7467600"/>
              <a:gd name="connsiteY802" fmla="*/ 786423 h 6858000"/>
              <a:gd name="connsiteX803" fmla="*/ 3584154 w 7467600"/>
              <a:gd name="connsiteY803" fmla="*/ 448218 h 6858000"/>
              <a:gd name="connsiteX804" fmla="*/ 3624562 w 7467600"/>
              <a:gd name="connsiteY804" fmla="*/ 367041 h 6858000"/>
              <a:gd name="connsiteX805" fmla="*/ 3766672 w 7467600"/>
              <a:gd name="connsiteY805" fmla="*/ 359429 h 6858000"/>
              <a:gd name="connsiteX806" fmla="*/ 3996338 w 7467600"/>
              <a:gd name="connsiteY806" fmla="*/ 968237 h 6858000"/>
              <a:gd name="connsiteX807" fmla="*/ 3766672 w 7467600"/>
              <a:gd name="connsiteY807" fmla="*/ 359429 h 6858000"/>
              <a:gd name="connsiteX808" fmla="*/ 5805386 w 7467600"/>
              <a:gd name="connsiteY808" fmla="*/ 239240 h 6858000"/>
              <a:gd name="connsiteX809" fmla="*/ 5736947 w 7467600"/>
              <a:gd name="connsiteY809" fmla="*/ 261367 h 6858000"/>
              <a:gd name="connsiteX810" fmla="*/ 5427012 w 7467600"/>
              <a:gd name="connsiteY810" fmla="*/ 311272 h 6858000"/>
              <a:gd name="connsiteX811" fmla="*/ 5147818 w 7467600"/>
              <a:gd name="connsiteY811" fmla="*/ 322112 h 6858000"/>
              <a:gd name="connsiteX812" fmla="*/ 5060854 w 7467600"/>
              <a:gd name="connsiteY812" fmla="*/ 311882 h 6858000"/>
              <a:gd name="connsiteX813" fmla="*/ 4945989 w 7467600"/>
              <a:gd name="connsiteY813" fmla="*/ 300516 h 6858000"/>
              <a:gd name="connsiteX814" fmla="*/ 5410479 w 7467600"/>
              <a:gd name="connsiteY814" fmla="*/ 348434 h 6858000"/>
              <a:gd name="connsiteX815" fmla="*/ 5805386 w 7467600"/>
              <a:gd name="connsiteY815" fmla="*/ 239240 h 6858000"/>
              <a:gd name="connsiteX816" fmla="*/ 5905192 w 7467600"/>
              <a:gd name="connsiteY816" fmla="*/ 163079 h 6858000"/>
              <a:gd name="connsiteX817" fmla="*/ 5865655 w 7467600"/>
              <a:gd name="connsiteY817" fmla="*/ 171901 h 6858000"/>
              <a:gd name="connsiteX818" fmla="*/ 5259740 w 7467600"/>
              <a:gd name="connsiteY818" fmla="*/ 257013 h 6858000"/>
              <a:gd name="connsiteX819" fmla="*/ 5208466 w 7467600"/>
              <a:gd name="connsiteY819" fmla="*/ 257550 h 6858000"/>
              <a:gd name="connsiteX820" fmla="*/ 4980204 w 7467600"/>
              <a:gd name="connsiteY820" fmla="*/ 271903 h 6858000"/>
              <a:gd name="connsiteX821" fmla="*/ 5068068 w 7467600"/>
              <a:gd name="connsiteY821" fmla="*/ 282244 h 6858000"/>
              <a:gd name="connsiteX822" fmla="*/ 5153231 w 7467600"/>
              <a:gd name="connsiteY822" fmla="*/ 292240 h 6858000"/>
              <a:gd name="connsiteX823" fmla="*/ 5426491 w 7467600"/>
              <a:gd name="connsiteY823" fmla="*/ 281128 h 6858000"/>
              <a:gd name="connsiteX824" fmla="*/ 5731212 w 7467600"/>
              <a:gd name="connsiteY824" fmla="*/ 231951 h 6858000"/>
              <a:gd name="connsiteX825" fmla="*/ 5905192 w 7467600"/>
              <a:gd name="connsiteY825" fmla="*/ 163079 h 6858000"/>
              <a:gd name="connsiteX826" fmla="*/ 5944437 w 7467600"/>
              <a:gd name="connsiteY826" fmla="*/ 113829 h 6858000"/>
              <a:gd name="connsiteX827" fmla="*/ 5825032 w 7467600"/>
              <a:gd name="connsiteY827" fmla="*/ 146405 h 6858000"/>
              <a:gd name="connsiteX828" fmla="*/ 4955599 w 7467600"/>
              <a:gd name="connsiteY828" fmla="*/ 247008 h 6858000"/>
              <a:gd name="connsiteX829" fmla="*/ 5210104 w 7467600"/>
              <a:gd name="connsiteY829" fmla="*/ 228123 h 6858000"/>
              <a:gd name="connsiteX830" fmla="*/ 5261015 w 7467600"/>
              <a:gd name="connsiteY830" fmla="*/ 227087 h 6858000"/>
              <a:gd name="connsiteX831" fmla="*/ 5861181 w 7467600"/>
              <a:gd name="connsiteY831" fmla="*/ 143093 h 6858000"/>
              <a:gd name="connsiteX832" fmla="*/ 5961252 w 7467600"/>
              <a:gd name="connsiteY832" fmla="*/ 114820 h 6858000"/>
              <a:gd name="connsiteX833" fmla="*/ 5944437 w 7467600"/>
              <a:gd name="connsiteY833" fmla="*/ 113829 h 6858000"/>
              <a:gd name="connsiteX834" fmla="*/ 3882765 w 7467600"/>
              <a:gd name="connsiteY834" fmla="*/ 0 h 6858000"/>
              <a:gd name="connsiteX835" fmla="*/ 3995099 w 7467600"/>
              <a:gd name="connsiteY835" fmla="*/ 0 h 6858000"/>
              <a:gd name="connsiteX836" fmla="*/ 4163818 w 7467600"/>
              <a:gd name="connsiteY836" fmla="*/ 234104 h 6858000"/>
              <a:gd name="connsiteX837" fmla="*/ 4172099 w 7467600"/>
              <a:gd name="connsiteY837" fmla="*/ 234207 h 6858000"/>
              <a:gd name="connsiteX838" fmla="*/ 4784282 w 7467600"/>
              <a:gd name="connsiteY838" fmla="*/ 276561 h 6858000"/>
              <a:gd name="connsiteX839" fmla="*/ 4801687 w 7467600"/>
              <a:gd name="connsiteY839" fmla="*/ 267764 h 6858000"/>
              <a:gd name="connsiteX840" fmla="*/ 6082788 w 7467600"/>
              <a:gd name="connsiteY840" fmla="*/ 64119 h 6858000"/>
              <a:gd name="connsiteX841" fmla="*/ 6099442 w 7467600"/>
              <a:gd name="connsiteY841" fmla="*/ 82568 h 6858000"/>
              <a:gd name="connsiteX842" fmla="*/ 4804137 w 7467600"/>
              <a:gd name="connsiteY842" fmla="*/ 320931 h 6858000"/>
              <a:gd name="connsiteX843" fmla="*/ 4227047 w 7467600"/>
              <a:gd name="connsiteY843" fmla="*/ 313415 h 6858000"/>
              <a:gd name="connsiteX844" fmla="*/ 4346041 w 7467600"/>
              <a:gd name="connsiteY844" fmla="*/ 456086 h 6858000"/>
              <a:gd name="connsiteX845" fmla="*/ 4870967 w 7467600"/>
              <a:gd name="connsiteY845" fmla="*/ 963061 h 6858000"/>
              <a:gd name="connsiteX846" fmla="*/ 4889647 w 7467600"/>
              <a:gd name="connsiteY846" fmla="*/ 957147 h 6858000"/>
              <a:gd name="connsiteX847" fmla="*/ 5422504 w 7467600"/>
              <a:gd name="connsiteY847" fmla="*/ 805191 h 6858000"/>
              <a:gd name="connsiteX848" fmla="*/ 6087656 w 7467600"/>
              <a:gd name="connsiteY848" fmla="*/ 826703 h 6858000"/>
              <a:gd name="connsiteX849" fmla="*/ 6058717 w 7467600"/>
              <a:gd name="connsiteY849" fmla="*/ 865992 h 6858000"/>
              <a:gd name="connsiteX850" fmla="*/ 4974153 w 7467600"/>
              <a:gd name="connsiteY850" fmla="*/ 1045456 h 6858000"/>
              <a:gd name="connsiteX851" fmla="*/ 5627835 w 7467600"/>
              <a:gd name="connsiteY851" fmla="*/ 1472077 h 6858000"/>
              <a:gd name="connsiteX852" fmla="*/ 5629817 w 7467600"/>
              <a:gd name="connsiteY852" fmla="*/ 1471412 h 6858000"/>
              <a:gd name="connsiteX853" fmla="*/ 5634124 w 7467600"/>
              <a:gd name="connsiteY853" fmla="*/ 1470572 h 6858000"/>
              <a:gd name="connsiteX854" fmla="*/ 5755832 w 7467600"/>
              <a:gd name="connsiteY854" fmla="*/ 1383886 h 6858000"/>
              <a:gd name="connsiteX855" fmla="*/ 6014186 w 7467600"/>
              <a:gd name="connsiteY855" fmla="*/ 1279799 h 6858000"/>
              <a:gd name="connsiteX856" fmla="*/ 6901619 w 7467600"/>
              <a:gd name="connsiteY856" fmla="*/ 1047874 h 6858000"/>
              <a:gd name="connsiteX857" fmla="*/ 6931566 w 7467600"/>
              <a:gd name="connsiteY857" fmla="*/ 1062034 h 6858000"/>
              <a:gd name="connsiteX858" fmla="*/ 5790982 w 7467600"/>
              <a:gd name="connsiteY858" fmla="*/ 1561380 h 6858000"/>
              <a:gd name="connsiteX859" fmla="*/ 6188971 w 7467600"/>
              <a:gd name="connsiteY859" fmla="*/ 1755168 h 6858000"/>
              <a:gd name="connsiteX860" fmla="*/ 6202446 w 7467600"/>
              <a:gd name="connsiteY860" fmla="*/ 1752268 h 6858000"/>
              <a:gd name="connsiteX861" fmla="*/ 7179560 w 7467600"/>
              <a:gd name="connsiteY861" fmla="*/ 1467551 h 6858000"/>
              <a:gd name="connsiteX862" fmla="*/ 7158730 w 7467600"/>
              <a:gd name="connsiteY862" fmla="*/ 1507835 h 6858000"/>
              <a:gd name="connsiteX863" fmla="*/ 6326959 w 7467600"/>
              <a:gd name="connsiteY863" fmla="*/ 1817686 h 6858000"/>
              <a:gd name="connsiteX864" fmla="*/ 6537433 w 7467600"/>
              <a:gd name="connsiteY864" fmla="*/ 1907790 h 6858000"/>
              <a:gd name="connsiteX865" fmla="*/ 6550221 w 7467600"/>
              <a:gd name="connsiteY865" fmla="*/ 1910729 h 6858000"/>
              <a:gd name="connsiteX866" fmla="*/ 6964438 w 7467600"/>
              <a:gd name="connsiteY866" fmla="*/ 2209505 h 6858000"/>
              <a:gd name="connsiteX867" fmla="*/ 7367862 w 7467600"/>
              <a:gd name="connsiteY867" fmla="*/ 2806833 h 6858000"/>
              <a:gd name="connsiteX868" fmla="*/ 7364329 w 7467600"/>
              <a:gd name="connsiteY868" fmla="*/ 2826907 h 6858000"/>
              <a:gd name="connsiteX869" fmla="*/ 7290545 w 7467600"/>
              <a:gd name="connsiteY869" fmla="*/ 2850663 h 6858000"/>
              <a:gd name="connsiteX870" fmla="*/ 6472036 w 7467600"/>
              <a:gd name="connsiteY870" fmla="*/ 1959003 h 6858000"/>
              <a:gd name="connsiteX871" fmla="*/ 5792897 w 7467600"/>
              <a:gd name="connsiteY871" fmla="*/ 1647747 h 6858000"/>
              <a:gd name="connsiteX872" fmla="*/ 5842751 w 7467600"/>
              <a:gd name="connsiteY872" fmla="*/ 1816112 h 6858000"/>
              <a:gd name="connsiteX873" fmla="*/ 5847424 w 7467600"/>
              <a:gd name="connsiteY873" fmla="*/ 1815776 h 6858000"/>
              <a:gd name="connsiteX874" fmla="*/ 6399821 w 7467600"/>
              <a:gd name="connsiteY874" fmla="*/ 2344799 h 6858000"/>
              <a:gd name="connsiteX875" fmla="*/ 6323232 w 7467600"/>
              <a:gd name="connsiteY875" fmla="*/ 2389634 h 6858000"/>
              <a:gd name="connsiteX876" fmla="*/ 5942958 w 7467600"/>
              <a:gd name="connsiteY876" fmla="*/ 2077708 h 6858000"/>
              <a:gd name="connsiteX877" fmla="*/ 5921559 w 7467600"/>
              <a:gd name="connsiteY877" fmla="*/ 2378596 h 6858000"/>
              <a:gd name="connsiteX878" fmla="*/ 5817651 w 7467600"/>
              <a:gd name="connsiteY878" fmla="*/ 3023919 h 6858000"/>
              <a:gd name="connsiteX879" fmla="*/ 5729634 w 7467600"/>
              <a:gd name="connsiteY879" fmla="*/ 3051849 h 6858000"/>
              <a:gd name="connsiteX880" fmla="*/ 5611018 w 7467600"/>
              <a:gd name="connsiteY880" fmla="*/ 2316769 h 6858000"/>
              <a:gd name="connsiteX881" fmla="*/ 5687608 w 7467600"/>
              <a:gd name="connsiteY881" fmla="*/ 2039972 h 6858000"/>
              <a:gd name="connsiteX882" fmla="*/ 5657554 w 7467600"/>
              <a:gd name="connsiteY882" fmla="*/ 1576445 h 6858000"/>
              <a:gd name="connsiteX883" fmla="*/ 5150475 w 7467600"/>
              <a:gd name="connsiteY883" fmla="*/ 1274012 h 6858000"/>
              <a:gd name="connsiteX884" fmla="*/ 5349142 w 7467600"/>
              <a:gd name="connsiteY884" fmla="*/ 2204405 h 6858000"/>
              <a:gd name="connsiteX885" fmla="*/ 5262214 w 7467600"/>
              <a:gd name="connsiteY885" fmla="*/ 2233836 h 6858000"/>
              <a:gd name="connsiteX886" fmla="*/ 4981539 w 7467600"/>
              <a:gd name="connsiteY886" fmla="*/ 1542201 h 6858000"/>
              <a:gd name="connsiteX887" fmla="*/ 4958461 w 7467600"/>
              <a:gd name="connsiteY887" fmla="*/ 1136957 h 6858000"/>
              <a:gd name="connsiteX888" fmla="*/ 4655015 w 7467600"/>
              <a:gd name="connsiteY888" fmla="*/ 891426 h 6858000"/>
              <a:gd name="connsiteX889" fmla="*/ 4348002 w 7467600"/>
              <a:gd name="connsiteY889" fmla="*/ 2205895 h 6858000"/>
              <a:gd name="connsiteX890" fmla="*/ 4262250 w 7467600"/>
              <a:gd name="connsiteY890" fmla="*/ 2219972 h 6858000"/>
              <a:gd name="connsiteX891" fmla="*/ 4550611 w 7467600"/>
              <a:gd name="connsiteY891" fmla="*/ 817540 h 6858000"/>
              <a:gd name="connsiteX892" fmla="*/ 4564418 w 7467600"/>
              <a:gd name="connsiteY892" fmla="*/ 808293 h 6858000"/>
              <a:gd name="connsiteX893" fmla="*/ 4266388 w 7467600"/>
              <a:gd name="connsiteY893" fmla="*/ 500083 h 6858000"/>
              <a:gd name="connsiteX894" fmla="*/ 4032842 w 7467600"/>
              <a:gd name="connsiteY894" fmla="*/ 211809 h 6858000"/>
              <a:gd name="connsiteX895" fmla="*/ 3882765 w 7467600"/>
              <a:gd name="connsiteY895" fmla="*/ 0 h 6858000"/>
              <a:gd name="connsiteX896" fmla="*/ 3721337 w 7467600"/>
              <a:gd name="connsiteY896" fmla="*/ 0 h 6858000"/>
              <a:gd name="connsiteX897" fmla="*/ 3797544 w 7467600"/>
              <a:gd name="connsiteY897" fmla="*/ 0 h 6858000"/>
              <a:gd name="connsiteX898" fmla="*/ 3775734 w 7467600"/>
              <a:gd name="connsiteY898" fmla="*/ 95131 h 6858000"/>
              <a:gd name="connsiteX899" fmla="*/ 3724807 w 7467600"/>
              <a:gd name="connsiteY899" fmla="*/ 272257 h 6858000"/>
              <a:gd name="connsiteX900" fmla="*/ 3726844 w 7467600"/>
              <a:gd name="connsiteY900" fmla="*/ 282988 h 6858000"/>
              <a:gd name="connsiteX901" fmla="*/ 3742664 w 7467600"/>
              <a:gd name="connsiteY901" fmla="*/ 279918 h 6858000"/>
              <a:gd name="connsiteX902" fmla="*/ 4103910 w 7467600"/>
              <a:gd name="connsiteY902" fmla="*/ 1161917 h 6858000"/>
              <a:gd name="connsiteX903" fmla="*/ 4020269 w 7467600"/>
              <a:gd name="connsiteY903" fmla="*/ 1200406 h 6858000"/>
              <a:gd name="connsiteX904" fmla="*/ 3674882 w 7467600"/>
              <a:gd name="connsiteY904" fmla="*/ 488524 h 6858000"/>
              <a:gd name="connsiteX905" fmla="*/ 3132682 w 7467600"/>
              <a:gd name="connsiteY905" fmla="*/ 1072284 h 6858000"/>
              <a:gd name="connsiteX906" fmla="*/ 2716346 w 7467600"/>
              <a:gd name="connsiteY906" fmla="*/ 1276376 h 6858000"/>
              <a:gd name="connsiteX907" fmla="*/ 2716772 w 7467600"/>
              <a:gd name="connsiteY907" fmla="*/ 1255462 h 6858000"/>
              <a:gd name="connsiteX908" fmla="*/ 3471096 w 7467600"/>
              <a:gd name="connsiteY908" fmla="*/ 437072 h 6858000"/>
              <a:gd name="connsiteX909" fmla="*/ 3639057 w 7467600"/>
              <a:gd name="connsiteY909" fmla="*/ 286334 h 6858000"/>
              <a:gd name="connsiteX910" fmla="*/ 3640309 w 7467600"/>
              <a:gd name="connsiteY910" fmla="*/ 284664 h 6858000"/>
              <a:gd name="connsiteX911" fmla="*/ 3646022 w 7467600"/>
              <a:gd name="connsiteY911" fmla="*/ 276711 h 6858000"/>
              <a:gd name="connsiteX912" fmla="*/ 3707943 w 7467600"/>
              <a:gd name="connsiteY912" fmla="*/ 65958 h 6858000"/>
              <a:gd name="connsiteX913" fmla="*/ 3721337 w 7467600"/>
              <a:gd name="connsiteY913" fmla="*/ 0 h 6858000"/>
              <a:gd name="connsiteX914" fmla="*/ 2867960 w 7467600"/>
              <a:gd name="connsiteY914" fmla="*/ 0 h 6858000"/>
              <a:gd name="connsiteX915" fmla="*/ 2926351 w 7467600"/>
              <a:gd name="connsiteY915" fmla="*/ 0 h 6858000"/>
              <a:gd name="connsiteX916" fmla="*/ 2902823 w 7467600"/>
              <a:gd name="connsiteY916" fmla="*/ 262929 h 6858000"/>
              <a:gd name="connsiteX917" fmla="*/ 2940663 w 7467600"/>
              <a:gd name="connsiteY917" fmla="*/ 140884 h 6858000"/>
              <a:gd name="connsiteX918" fmla="*/ 2947039 w 7467600"/>
              <a:gd name="connsiteY918" fmla="*/ 122524 h 6858000"/>
              <a:gd name="connsiteX919" fmla="*/ 2984316 w 7467600"/>
              <a:gd name="connsiteY919" fmla="*/ 0 h 6858000"/>
              <a:gd name="connsiteX920" fmla="*/ 3016114 w 7467600"/>
              <a:gd name="connsiteY920" fmla="*/ 0 h 6858000"/>
              <a:gd name="connsiteX921" fmla="*/ 2979949 w 7467600"/>
              <a:gd name="connsiteY921" fmla="*/ 119274 h 6858000"/>
              <a:gd name="connsiteX922" fmla="*/ 3023879 w 7467600"/>
              <a:gd name="connsiteY922" fmla="*/ 0 h 6858000"/>
              <a:gd name="connsiteX923" fmla="*/ 3105400 w 7467600"/>
              <a:gd name="connsiteY923" fmla="*/ 0 h 6858000"/>
              <a:gd name="connsiteX924" fmla="*/ 3094669 w 7467600"/>
              <a:gd name="connsiteY924" fmla="*/ 30308 h 6858000"/>
              <a:gd name="connsiteX925" fmla="*/ 2901945 w 7467600"/>
              <a:gd name="connsiteY925" fmla="*/ 466538 h 6858000"/>
              <a:gd name="connsiteX926" fmla="*/ 2815209 w 7467600"/>
              <a:gd name="connsiteY926" fmla="*/ 497361 h 6858000"/>
              <a:gd name="connsiteX927" fmla="*/ 2844845 w 7467600"/>
              <a:gd name="connsiteY927" fmla="*/ 127638 h 6858000"/>
              <a:gd name="connsiteX928" fmla="*/ 2867960 w 7467600"/>
              <a:gd name="connsiteY928" fmla="*/ 0 h 6858000"/>
              <a:gd name="connsiteX929" fmla="*/ 1057230 w 7467600"/>
              <a:gd name="connsiteY929" fmla="*/ 0 h 6858000"/>
              <a:gd name="connsiteX930" fmla="*/ 1111003 w 7467600"/>
              <a:gd name="connsiteY930" fmla="*/ 0 h 6858000"/>
              <a:gd name="connsiteX931" fmla="*/ 1125553 w 7467600"/>
              <a:gd name="connsiteY931" fmla="*/ 52588 h 6858000"/>
              <a:gd name="connsiteX932" fmla="*/ 1304276 w 7467600"/>
              <a:gd name="connsiteY932" fmla="*/ 476275 h 6858000"/>
              <a:gd name="connsiteX933" fmla="*/ 1492066 w 7467600"/>
              <a:gd name="connsiteY933" fmla="*/ 886333 h 6858000"/>
              <a:gd name="connsiteX934" fmla="*/ 1423698 w 7467600"/>
              <a:gd name="connsiteY934" fmla="*/ 710817 h 6858000"/>
              <a:gd name="connsiteX935" fmla="*/ 1357609 w 7467600"/>
              <a:gd name="connsiteY935" fmla="*/ 532892 h 6858000"/>
              <a:gd name="connsiteX936" fmla="*/ 1309550 w 7467600"/>
              <a:gd name="connsiteY936" fmla="*/ 374031 h 6858000"/>
              <a:gd name="connsiteX937" fmla="*/ 1193673 w 7467600"/>
              <a:gd name="connsiteY937" fmla="*/ 49533 h 6858000"/>
              <a:gd name="connsiteX938" fmla="*/ 1164391 w 7467600"/>
              <a:gd name="connsiteY938" fmla="*/ 0 h 6858000"/>
              <a:gd name="connsiteX939" fmla="*/ 1200666 w 7467600"/>
              <a:gd name="connsiteY939" fmla="*/ 0 h 6858000"/>
              <a:gd name="connsiteX940" fmla="*/ 1223408 w 7467600"/>
              <a:gd name="connsiteY940" fmla="*/ 38996 h 6858000"/>
              <a:gd name="connsiteX941" fmla="*/ 1339635 w 7467600"/>
              <a:gd name="connsiteY941" fmla="*/ 365517 h 6858000"/>
              <a:gd name="connsiteX942" fmla="*/ 1387469 w 7467600"/>
              <a:gd name="connsiteY942" fmla="*/ 523079 h 6858000"/>
              <a:gd name="connsiteX943" fmla="*/ 1452685 w 7467600"/>
              <a:gd name="connsiteY943" fmla="*/ 699806 h 6858000"/>
              <a:gd name="connsiteX944" fmla="*/ 1492092 w 7467600"/>
              <a:gd name="connsiteY944" fmla="*/ 800424 h 6858000"/>
              <a:gd name="connsiteX945" fmla="*/ 1455302 w 7467600"/>
              <a:gd name="connsiteY945" fmla="*/ 632913 h 6858000"/>
              <a:gd name="connsiteX946" fmla="*/ 1222336 w 7467600"/>
              <a:gd name="connsiteY946" fmla="*/ 9480 h 6858000"/>
              <a:gd name="connsiteX947" fmla="*/ 1214634 w 7467600"/>
              <a:gd name="connsiteY947" fmla="*/ 0 h 6858000"/>
              <a:gd name="connsiteX948" fmla="*/ 1289827 w 7467600"/>
              <a:gd name="connsiteY948" fmla="*/ 0 h 6858000"/>
              <a:gd name="connsiteX949" fmla="*/ 1321076 w 7467600"/>
              <a:gd name="connsiteY949" fmla="*/ 59722 h 6858000"/>
              <a:gd name="connsiteX950" fmla="*/ 1512579 w 7467600"/>
              <a:gd name="connsiteY950" fmla="*/ 626441 h 6858000"/>
              <a:gd name="connsiteX951" fmla="*/ 1506076 w 7467600"/>
              <a:gd name="connsiteY951" fmla="*/ 1089289 h 6858000"/>
              <a:gd name="connsiteX952" fmla="*/ 1486346 w 7467600"/>
              <a:gd name="connsiteY952" fmla="*/ 1079919 h 6858000"/>
              <a:gd name="connsiteX953" fmla="*/ 1070511 w 7467600"/>
              <a:gd name="connsiteY953" fmla="*/ 48609 h 6858000"/>
              <a:gd name="connsiteX954" fmla="*/ 1057230 w 7467600"/>
              <a:gd name="connsiteY954" fmla="*/ 0 h 6858000"/>
              <a:gd name="connsiteX955" fmla="*/ 43151 w 7467600"/>
              <a:gd name="connsiteY955" fmla="*/ 0 h 6858000"/>
              <a:gd name="connsiteX956" fmla="*/ 95283 w 7467600"/>
              <a:gd name="connsiteY956" fmla="*/ 0 h 6858000"/>
              <a:gd name="connsiteX957" fmla="*/ 300708 w 7467600"/>
              <a:gd name="connsiteY957" fmla="*/ 154571 h 6858000"/>
              <a:gd name="connsiteX958" fmla="*/ 530414 w 7467600"/>
              <a:gd name="connsiteY958" fmla="*/ 354673 h 6858000"/>
              <a:gd name="connsiteX959" fmla="*/ 333785 w 7467600"/>
              <a:gd name="connsiteY959" fmla="*/ 161564 h 6858000"/>
              <a:gd name="connsiteX960" fmla="*/ 147005 w 7467600"/>
              <a:gd name="connsiteY960" fmla="*/ 0 h 6858000"/>
              <a:gd name="connsiteX961" fmla="*/ 272509 w 7467600"/>
              <a:gd name="connsiteY961" fmla="*/ 0 h 6858000"/>
              <a:gd name="connsiteX962" fmla="*/ 326276 w 7467600"/>
              <a:gd name="connsiteY962" fmla="*/ 45847 h 6858000"/>
              <a:gd name="connsiteX963" fmla="*/ 823759 w 7467600"/>
              <a:gd name="connsiteY963" fmla="*/ 574145 h 6858000"/>
              <a:gd name="connsiteX964" fmla="*/ 811254 w 7467600"/>
              <a:gd name="connsiteY964" fmla="*/ 665546 h 6858000"/>
              <a:gd name="connsiteX965" fmla="*/ 154042 w 7467600"/>
              <a:gd name="connsiteY965" fmla="*/ 261522 h 6858000"/>
              <a:gd name="connsiteX966" fmla="*/ 13550 w 7467600"/>
              <a:gd name="connsiteY966" fmla="*/ 158423 h 6858000"/>
              <a:gd name="connsiteX967" fmla="*/ 0 w 7467600"/>
              <a:gd name="connsiteY967" fmla="*/ 146618 h 6858000"/>
              <a:gd name="connsiteX968" fmla="*/ 0 w 7467600"/>
              <a:gd name="connsiteY968" fmla="*/ 59161 h 6858000"/>
              <a:gd name="connsiteX969" fmla="*/ 45427 w 7467600"/>
              <a:gd name="connsiteY969" fmla="*/ 101078 h 6858000"/>
              <a:gd name="connsiteX970" fmla="*/ 630103 w 7467600"/>
              <a:gd name="connsiteY970" fmla="*/ 485885 h 6858000"/>
              <a:gd name="connsiteX971" fmla="*/ 532040 w 7467600"/>
              <a:gd name="connsiteY971" fmla="*/ 399359 h 6858000"/>
              <a:gd name="connsiteX972" fmla="*/ 517618 w 7467600"/>
              <a:gd name="connsiteY972" fmla="*/ 385726 h 6858000"/>
              <a:gd name="connsiteX973" fmla="*/ 285074 w 7467600"/>
              <a:gd name="connsiteY973" fmla="*/ 182755 h 6858000"/>
              <a:gd name="connsiteX974" fmla="*/ 43151 w 7467600"/>
              <a:gd name="connsiteY97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7105827 w 7467600"/>
              <a:gd name="connsiteY83" fmla="*/ 5718700 h 6858000"/>
              <a:gd name="connsiteX84" fmla="*/ 7356878 w 7467600"/>
              <a:gd name="connsiteY84" fmla="*/ 5981332 h 6858000"/>
              <a:gd name="connsiteX85" fmla="*/ 7467600 w 7467600"/>
              <a:gd name="connsiteY85" fmla="*/ 6117703 h 6858000"/>
              <a:gd name="connsiteX86" fmla="*/ 7467600 w 7467600"/>
              <a:gd name="connsiteY86" fmla="*/ 6163634 h 6858000"/>
              <a:gd name="connsiteX87" fmla="*/ 7403637 w 7467600"/>
              <a:gd name="connsiteY87" fmla="*/ 6083957 h 6858000"/>
              <a:gd name="connsiteX88" fmla="*/ 7254615 w 7467600"/>
              <a:gd name="connsiteY88" fmla="*/ 5911918 h 6858000"/>
              <a:gd name="connsiteX89" fmla="*/ 7312589 w 7467600"/>
              <a:gd name="connsiteY89" fmla="*/ 5982309 h 6858000"/>
              <a:gd name="connsiteX90" fmla="*/ 7448321 w 7467600"/>
              <a:gd name="connsiteY90" fmla="*/ 6190991 h 6858000"/>
              <a:gd name="connsiteX91" fmla="*/ 7467600 w 7467600"/>
              <a:gd name="connsiteY91" fmla="*/ 6221686 h 6858000"/>
              <a:gd name="connsiteX92" fmla="*/ 7467600 w 7467600"/>
              <a:gd name="connsiteY92" fmla="*/ 6334256 h 6858000"/>
              <a:gd name="connsiteX93" fmla="*/ 7454976 w 7467600"/>
              <a:gd name="connsiteY93" fmla="*/ 6318297 h 6858000"/>
              <a:gd name="connsiteX94" fmla="*/ 7042773 w 7467600"/>
              <a:gd name="connsiteY94" fmla="*/ 5734011 h 6858000"/>
              <a:gd name="connsiteX95" fmla="*/ 1456157 w 7467600"/>
              <a:gd name="connsiteY95" fmla="*/ 5371404 h 6858000"/>
              <a:gd name="connsiteX96" fmla="*/ 1244432 w 7467600"/>
              <a:gd name="connsiteY96" fmla="*/ 5385601 h 6858000"/>
              <a:gd name="connsiteX97" fmla="*/ 973990 w 7467600"/>
              <a:gd name="connsiteY97" fmla="*/ 5424940 h 6858000"/>
              <a:gd name="connsiteX98" fmla="*/ 1103809 w 7467600"/>
              <a:gd name="connsiteY98" fmla="*/ 5433720 h 6858000"/>
              <a:gd name="connsiteX99" fmla="*/ 1123454 w 7467600"/>
              <a:gd name="connsiteY99" fmla="*/ 5435727 h 6858000"/>
              <a:gd name="connsiteX100" fmla="*/ 1737017 w 7467600"/>
              <a:gd name="connsiteY100" fmla="*/ 5452183 h 6858000"/>
              <a:gd name="connsiteX101" fmla="*/ 1824397 w 7467600"/>
              <a:gd name="connsiteY101" fmla="*/ 5447757 h 6858000"/>
              <a:gd name="connsiteX102" fmla="*/ 2070059 w 7467600"/>
              <a:gd name="connsiteY102" fmla="*/ 5441660 h 6858000"/>
              <a:gd name="connsiteX103" fmla="*/ 1456157 w 7467600"/>
              <a:gd name="connsiteY103" fmla="*/ 5371404 h 6858000"/>
              <a:gd name="connsiteX104" fmla="*/ 4988186 w 7467600"/>
              <a:gd name="connsiteY104" fmla="*/ 5216467 h 6858000"/>
              <a:gd name="connsiteX105" fmla="*/ 4777334 w 7467600"/>
              <a:gd name="connsiteY105" fmla="*/ 5406072 h 6858000"/>
              <a:gd name="connsiteX106" fmla="*/ 4718341 w 7467600"/>
              <a:gd name="connsiteY106" fmla="*/ 5468043 h 6858000"/>
              <a:gd name="connsiteX107" fmla="*/ 4604655 w 7467600"/>
              <a:gd name="connsiteY107" fmla="*/ 5583434 h 6858000"/>
              <a:gd name="connsiteX108" fmla="*/ 4565074 w 7467600"/>
              <a:gd name="connsiteY108" fmla="*/ 5618550 h 6858000"/>
              <a:gd name="connsiteX109" fmla="*/ 4988186 w 7467600"/>
              <a:gd name="connsiteY109" fmla="*/ 5216467 h 6858000"/>
              <a:gd name="connsiteX110" fmla="*/ 4978032 w 7467600"/>
              <a:gd name="connsiteY110" fmla="*/ 5183809 h 6858000"/>
              <a:gd name="connsiteX111" fmla="*/ 4463413 w 7467600"/>
              <a:gd name="connsiteY111" fmla="*/ 5615162 h 6858000"/>
              <a:gd name="connsiteX112" fmla="*/ 4358134 w 7467600"/>
              <a:gd name="connsiteY112" fmla="*/ 5742791 h 6858000"/>
              <a:gd name="connsiteX113" fmla="*/ 4376219 w 7467600"/>
              <a:gd name="connsiteY113" fmla="*/ 5729027 h 6858000"/>
              <a:gd name="connsiteX114" fmla="*/ 4582340 w 7467600"/>
              <a:gd name="connsiteY114" fmla="*/ 5561037 h 6858000"/>
              <a:gd name="connsiteX115" fmla="*/ 4694684 w 7467600"/>
              <a:gd name="connsiteY115" fmla="*/ 5447098 h 6858000"/>
              <a:gd name="connsiteX116" fmla="*/ 4754123 w 7467600"/>
              <a:gd name="connsiteY116" fmla="*/ 5384643 h 6858000"/>
              <a:gd name="connsiteX117" fmla="*/ 4978032 w 7467600"/>
              <a:gd name="connsiteY117" fmla="*/ 5183809 h 6858000"/>
              <a:gd name="connsiteX118" fmla="*/ 1903353 w 7467600"/>
              <a:gd name="connsiteY118" fmla="*/ 5044827 h 6858000"/>
              <a:gd name="connsiteX119" fmla="*/ 1936931 w 7467600"/>
              <a:gd name="connsiteY119" fmla="*/ 5093954 h 6858000"/>
              <a:gd name="connsiteX120" fmla="*/ 2195868 w 7467600"/>
              <a:gd name="connsiteY120" fmla="*/ 5396574 h 6858000"/>
              <a:gd name="connsiteX121" fmla="*/ 2088852 w 7467600"/>
              <a:gd name="connsiteY121" fmla="*/ 5166123 h 6858000"/>
              <a:gd name="connsiteX122" fmla="*/ 1958241 w 7467600"/>
              <a:gd name="connsiteY122" fmla="*/ 5067955 h 6858000"/>
              <a:gd name="connsiteX123" fmla="*/ 1903353 w 7467600"/>
              <a:gd name="connsiteY123" fmla="*/ 5044827 h 6858000"/>
              <a:gd name="connsiteX124" fmla="*/ 1979378 w 7467600"/>
              <a:gd name="connsiteY124" fmla="*/ 4769504 h 6858000"/>
              <a:gd name="connsiteX125" fmla="*/ 2882120 w 7467600"/>
              <a:gd name="connsiteY125" fmla="*/ 5064547 h 6858000"/>
              <a:gd name="connsiteX126" fmla="*/ 2793103 w 7467600"/>
              <a:gd name="connsiteY126" fmla="*/ 5039699 h 6858000"/>
              <a:gd name="connsiteX127" fmla="*/ 2770041 w 7467600"/>
              <a:gd name="connsiteY127" fmla="*/ 5033634 h 6858000"/>
              <a:gd name="connsiteX128" fmla="*/ 1979378 w 7467600"/>
              <a:gd name="connsiteY128" fmla="*/ 4769504 h 6858000"/>
              <a:gd name="connsiteX129" fmla="*/ 1927410 w 7467600"/>
              <a:gd name="connsiteY129" fmla="*/ 4716164 h 6858000"/>
              <a:gd name="connsiteX130" fmla="*/ 1959587 w 7467600"/>
              <a:gd name="connsiteY130" fmla="*/ 4728849 h 6858000"/>
              <a:gd name="connsiteX131" fmla="*/ 2777707 w 7467600"/>
              <a:gd name="connsiteY131" fmla="*/ 5003991 h 6858000"/>
              <a:gd name="connsiteX132" fmla="*/ 2800768 w 7467600"/>
              <a:gd name="connsiteY132" fmla="*/ 5010056 h 6858000"/>
              <a:gd name="connsiteX133" fmla="*/ 2879408 w 7467600"/>
              <a:gd name="connsiteY133" fmla="*/ 5031590 h 6858000"/>
              <a:gd name="connsiteX134" fmla="*/ 2862295 w 7467600"/>
              <a:gd name="connsiteY134" fmla="*/ 5022958 h 6858000"/>
              <a:gd name="connsiteX135" fmla="*/ 2813343 w 7467600"/>
              <a:gd name="connsiteY135" fmla="*/ 4998369 h 6858000"/>
              <a:gd name="connsiteX136" fmla="*/ 2646245 w 7467600"/>
              <a:gd name="connsiteY136" fmla="*/ 4930999 h 6858000"/>
              <a:gd name="connsiteX137" fmla="*/ 1999243 w 7467600"/>
              <a:gd name="connsiteY137" fmla="*/ 4730524 h 6858000"/>
              <a:gd name="connsiteX138" fmla="*/ 1979527 w 7467600"/>
              <a:gd name="connsiteY138" fmla="*/ 4726651 h 6858000"/>
              <a:gd name="connsiteX139" fmla="*/ 1927410 w 7467600"/>
              <a:gd name="connsiteY139" fmla="*/ 4716164 h 6858000"/>
              <a:gd name="connsiteX140" fmla="*/ 1997014 w 7467600"/>
              <a:gd name="connsiteY140" fmla="*/ 4698007 h 6858000"/>
              <a:gd name="connsiteX141" fmla="*/ 2005458 w 7467600"/>
              <a:gd name="connsiteY141" fmla="*/ 4699540 h 6858000"/>
              <a:gd name="connsiteX142" fmla="*/ 2657186 w 7467600"/>
              <a:gd name="connsiteY142" fmla="*/ 4901687 h 6858000"/>
              <a:gd name="connsiteX143" fmla="*/ 2826662 w 7467600"/>
              <a:gd name="connsiteY143" fmla="*/ 4970362 h 6858000"/>
              <a:gd name="connsiteX144" fmla="*/ 2876100 w 7467600"/>
              <a:gd name="connsiteY144" fmla="*/ 4995397 h 6858000"/>
              <a:gd name="connsiteX145" fmla="*/ 3042600 w 7467600"/>
              <a:gd name="connsiteY145" fmla="*/ 5059532 h 6858000"/>
              <a:gd name="connsiteX146" fmla="*/ 1997014 w 7467600"/>
              <a:gd name="connsiteY146" fmla="*/ 4698007 h 6858000"/>
              <a:gd name="connsiteX147" fmla="*/ 2305292 w 7467600"/>
              <a:gd name="connsiteY147" fmla="*/ 4219492 h 6858000"/>
              <a:gd name="connsiteX148" fmla="*/ 3360922 w 7467600"/>
              <a:gd name="connsiteY148" fmla="*/ 4529373 h 6858000"/>
              <a:gd name="connsiteX149" fmla="*/ 3492420 w 7467600"/>
              <a:gd name="connsiteY149" fmla="*/ 4510145 h 6858000"/>
              <a:gd name="connsiteX150" fmla="*/ 3364086 w 7467600"/>
              <a:gd name="connsiteY150" fmla="*/ 4480340 h 6858000"/>
              <a:gd name="connsiteX151" fmla="*/ 3225818 w 7467600"/>
              <a:gd name="connsiteY151" fmla="*/ 4411822 h 6858000"/>
              <a:gd name="connsiteX152" fmla="*/ 3129696 w 7467600"/>
              <a:gd name="connsiteY152" fmla="*/ 4360704 h 6858000"/>
              <a:gd name="connsiteX153" fmla="*/ 2814545 w 7467600"/>
              <a:gd name="connsiteY153" fmla="*/ 4282955 h 6858000"/>
              <a:gd name="connsiteX154" fmla="*/ 2305292 w 7467600"/>
              <a:gd name="connsiteY154" fmla="*/ 4219492 h 6858000"/>
              <a:gd name="connsiteX155" fmla="*/ 2626982 w 7467600"/>
              <a:gd name="connsiteY155" fmla="*/ 4206450 h 6858000"/>
              <a:gd name="connsiteX156" fmla="*/ 2490617 w 7467600"/>
              <a:gd name="connsiteY156" fmla="*/ 4206951 h 6858000"/>
              <a:gd name="connsiteX157" fmla="*/ 2819869 w 7467600"/>
              <a:gd name="connsiteY157" fmla="*/ 4252936 h 6858000"/>
              <a:gd name="connsiteX158" fmla="*/ 3143018 w 7467600"/>
              <a:gd name="connsiteY158" fmla="*/ 4332698 h 6858000"/>
              <a:gd name="connsiteX159" fmla="*/ 3241520 w 7467600"/>
              <a:gd name="connsiteY159" fmla="*/ 4385112 h 6858000"/>
              <a:gd name="connsiteX160" fmla="*/ 3374575 w 7467600"/>
              <a:gd name="connsiteY160" fmla="*/ 4451517 h 6858000"/>
              <a:gd name="connsiteX161" fmla="*/ 3505221 w 7467600"/>
              <a:gd name="connsiteY161" fmla="*/ 4480757 h 6858000"/>
              <a:gd name="connsiteX162" fmla="*/ 2626982 w 7467600"/>
              <a:gd name="connsiteY162" fmla="*/ 4206450 h 6858000"/>
              <a:gd name="connsiteX163" fmla="*/ 1310106 w 7467600"/>
              <a:gd name="connsiteY163" fmla="*/ 3943217 h 6858000"/>
              <a:gd name="connsiteX164" fmla="*/ 854994 w 7467600"/>
              <a:gd name="connsiteY164" fmla="*/ 4399136 h 6858000"/>
              <a:gd name="connsiteX165" fmla="*/ 742462 w 7467600"/>
              <a:gd name="connsiteY165" fmla="*/ 4594648 h 6858000"/>
              <a:gd name="connsiteX166" fmla="*/ 820602 w 7467600"/>
              <a:gd name="connsiteY166" fmla="*/ 4485915 h 6858000"/>
              <a:gd name="connsiteX167" fmla="*/ 878295 w 7467600"/>
              <a:gd name="connsiteY167" fmla="*/ 4403594 h 6858000"/>
              <a:gd name="connsiteX168" fmla="*/ 1240607 w 7467600"/>
              <a:gd name="connsiteY168" fmla="*/ 4010401 h 6858000"/>
              <a:gd name="connsiteX169" fmla="*/ 1310106 w 7467600"/>
              <a:gd name="connsiteY169" fmla="*/ 3943217 h 6858000"/>
              <a:gd name="connsiteX170" fmla="*/ 1423113 w 7467600"/>
              <a:gd name="connsiteY170" fmla="*/ 3874565 h 6858000"/>
              <a:gd name="connsiteX171" fmla="*/ 1260565 w 7467600"/>
              <a:gd name="connsiteY171" fmla="*/ 4031982 h 6858000"/>
              <a:gd name="connsiteX172" fmla="*/ 901900 w 7467600"/>
              <a:gd name="connsiteY172" fmla="*/ 4421236 h 6858000"/>
              <a:gd name="connsiteX173" fmla="*/ 845044 w 7467600"/>
              <a:gd name="connsiteY173" fmla="*/ 4502436 h 6858000"/>
              <a:gd name="connsiteX174" fmla="*/ 685926 w 7467600"/>
              <a:gd name="connsiteY174" fmla="*/ 4703069 h 6858000"/>
              <a:gd name="connsiteX175" fmla="*/ 684248 w 7467600"/>
              <a:gd name="connsiteY175" fmla="*/ 4706721 h 6858000"/>
              <a:gd name="connsiteX176" fmla="*/ 1423113 w 7467600"/>
              <a:gd name="connsiteY176" fmla="*/ 3874565 h 6858000"/>
              <a:gd name="connsiteX177" fmla="*/ 3316479 w 7467600"/>
              <a:gd name="connsiteY177" fmla="*/ 3872136 h 6858000"/>
              <a:gd name="connsiteX178" fmla="*/ 3546806 w 7467600"/>
              <a:gd name="connsiteY178" fmla="*/ 4356139 h 6858000"/>
              <a:gd name="connsiteX179" fmla="*/ 3364433 w 7467600"/>
              <a:gd name="connsiteY179" fmla="*/ 3953121 h 6858000"/>
              <a:gd name="connsiteX180" fmla="*/ 3316479 w 7467600"/>
              <a:gd name="connsiteY180" fmla="*/ 3872136 h 6858000"/>
              <a:gd name="connsiteX181" fmla="*/ 3291335 w 7467600"/>
              <a:gd name="connsiteY181" fmla="*/ 3767420 h 6858000"/>
              <a:gd name="connsiteX182" fmla="*/ 3390805 w 7467600"/>
              <a:gd name="connsiteY182" fmla="*/ 3937163 h 6858000"/>
              <a:gd name="connsiteX183" fmla="*/ 3579062 w 7467600"/>
              <a:gd name="connsiteY183" fmla="*/ 4359040 h 6858000"/>
              <a:gd name="connsiteX184" fmla="*/ 3467355 w 7467600"/>
              <a:gd name="connsiteY184" fmla="*/ 3988130 h 6858000"/>
              <a:gd name="connsiteX185" fmla="*/ 3310753 w 7467600"/>
              <a:gd name="connsiteY185" fmla="*/ 3787140 h 6858000"/>
              <a:gd name="connsiteX186" fmla="*/ 3291335 w 7467600"/>
              <a:gd name="connsiteY186" fmla="*/ 3767420 h 6858000"/>
              <a:gd name="connsiteX187" fmla="*/ 1635889 w 7467600"/>
              <a:gd name="connsiteY187" fmla="*/ 3709494 h 6858000"/>
              <a:gd name="connsiteX188" fmla="*/ 1634800 w 7467600"/>
              <a:gd name="connsiteY188" fmla="*/ 3731111 h 6858000"/>
              <a:gd name="connsiteX189" fmla="*/ 1635889 w 7467600"/>
              <a:gd name="connsiteY189" fmla="*/ 3709494 h 6858000"/>
              <a:gd name="connsiteX190" fmla="*/ 1510397 w 7467600"/>
              <a:gd name="connsiteY190" fmla="*/ 3684705 h 6858000"/>
              <a:gd name="connsiteX191" fmla="*/ 1146550 w 7467600"/>
              <a:gd name="connsiteY191" fmla="*/ 3802012 h 6858000"/>
              <a:gd name="connsiteX192" fmla="*/ 698834 w 7467600"/>
              <a:gd name="connsiteY192" fmla="*/ 3952272 h 6858000"/>
              <a:gd name="connsiteX193" fmla="*/ 34256 w 7467600"/>
              <a:gd name="connsiteY193" fmla="*/ 4347603 h 6858000"/>
              <a:gd name="connsiteX194" fmla="*/ 527241 w 7467600"/>
              <a:gd name="connsiteY194" fmla="*/ 4065078 h 6858000"/>
              <a:gd name="connsiteX195" fmla="*/ 1510397 w 7467600"/>
              <a:gd name="connsiteY195" fmla="*/ 3684705 h 6858000"/>
              <a:gd name="connsiteX196" fmla="*/ 1313114 w 7467600"/>
              <a:gd name="connsiteY196" fmla="*/ 3655216 h 6858000"/>
              <a:gd name="connsiteX197" fmla="*/ 1109304 w 7467600"/>
              <a:gd name="connsiteY197" fmla="*/ 3669030 h 6858000"/>
              <a:gd name="connsiteX198" fmla="*/ 8129 w 7467600"/>
              <a:gd name="connsiteY198" fmla="*/ 4330519 h 6858000"/>
              <a:gd name="connsiteX199" fmla="*/ 687572 w 7467600"/>
              <a:gd name="connsiteY199" fmla="*/ 3925629 h 6858000"/>
              <a:gd name="connsiteX200" fmla="*/ 1138365 w 7467600"/>
              <a:gd name="connsiteY200" fmla="*/ 3774515 h 6858000"/>
              <a:gd name="connsiteX201" fmla="*/ 1505579 w 7467600"/>
              <a:gd name="connsiteY201" fmla="*/ 3655526 h 6858000"/>
              <a:gd name="connsiteX202" fmla="*/ 1313114 w 7467600"/>
              <a:gd name="connsiteY202" fmla="*/ 3655216 h 6858000"/>
              <a:gd name="connsiteX203" fmla="*/ 3655073 w 7467600"/>
              <a:gd name="connsiteY203" fmla="*/ 3650884 h 6858000"/>
              <a:gd name="connsiteX204" fmla="*/ 3989938 w 7467600"/>
              <a:gd name="connsiteY204" fmla="*/ 3991685 h 6858000"/>
              <a:gd name="connsiteX205" fmla="*/ 4393907 w 7467600"/>
              <a:gd name="connsiteY205" fmla="*/ 4261258 h 6858000"/>
              <a:gd name="connsiteX206" fmla="*/ 4648051 w 7467600"/>
              <a:gd name="connsiteY206" fmla="*/ 4374051 h 6858000"/>
              <a:gd name="connsiteX207" fmla="*/ 4383389 w 7467600"/>
              <a:gd name="connsiteY207" fmla="*/ 4184369 h 6858000"/>
              <a:gd name="connsiteX208" fmla="*/ 4165508 w 7467600"/>
              <a:gd name="connsiteY208" fmla="*/ 4035196 h 6858000"/>
              <a:gd name="connsiteX209" fmla="*/ 4068162 w 7467600"/>
              <a:gd name="connsiteY209" fmla="*/ 3953394 h 6858000"/>
              <a:gd name="connsiteX210" fmla="*/ 3981416 w 7467600"/>
              <a:gd name="connsiteY210" fmla="*/ 3880482 h 6858000"/>
              <a:gd name="connsiteX211" fmla="*/ 3800147 w 7467600"/>
              <a:gd name="connsiteY211" fmla="*/ 3749872 h 6858000"/>
              <a:gd name="connsiteX212" fmla="*/ 3655073 w 7467600"/>
              <a:gd name="connsiteY212" fmla="*/ 3650884 h 6858000"/>
              <a:gd name="connsiteX213" fmla="*/ 3670252 w 7467600"/>
              <a:gd name="connsiteY213" fmla="*/ 3622798 h 6858000"/>
              <a:gd name="connsiteX214" fmla="*/ 3817258 w 7467600"/>
              <a:gd name="connsiteY214" fmla="*/ 3723577 h 6858000"/>
              <a:gd name="connsiteX215" fmla="*/ 4000461 w 7467600"/>
              <a:gd name="connsiteY215" fmla="*/ 3855966 h 6858000"/>
              <a:gd name="connsiteX216" fmla="*/ 4088180 w 7467600"/>
              <a:gd name="connsiteY216" fmla="*/ 3929774 h 6858000"/>
              <a:gd name="connsiteX217" fmla="*/ 4184555 w 7467600"/>
              <a:gd name="connsiteY217" fmla="*/ 4010683 h 6858000"/>
              <a:gd name="connsiteX218" fmla="*/ 4399563 w 7467600"/>
              <a:gd name="connsiteY218" fmla="*/ 4158106 h 6858000"/>
              <a:gd name="connsiteX219" fmla="*/ 4684469 w 7467600"/>
              <a:gd name="connsiteY219" fmla="*/ 4364680 h 6858000"/>
              <a:gd name="connsiteX220" fmla="*/ 4690271 w 7467600"/>
              <a:gd name="connsiteY220" fmla="*/ 4370034 h 6858000"/>
              <a:gd name="connsiteX221" fmla="*/ 4136093 w 7467600"/>
              <a:gd name="connsiteY221" fmla="*/ 3858466 h 6858000"/>
              <a:gd name="connsiteX222" fmla="*/ 3670252 w 7467600"/>
              <a:gd name="connsiteY222" fmla="*/ 3622798 h 6858000"/>
              <a:gd name="connsiteX223" fmla="*/ 4440129 w 7467600"/>
              <a:gd name="connsiteY223" fmla="*/ 3448571 h 6858000"/>
              <a:gd name="connsiteX224" fmla="*/ 4856525 w 7467600"/>
              <a:gd name="connsiteY224" fmla="*/ 3915351 h 6858000"/>
              <a:gd name="connsiteX225" fmla="*/ 5059055 w 7467600"/>
              <a:gd name="connsiteY225" fmla="*/ 4108918 h 6858000"/>
              <a:gd name="connsiteX226" fmla="*/ 5290070 w 7467600"/>
              <a:gd name="connsiteY226" fmla="*/ 4263619 h 6858000"/>
              <a:gd name="connsiteX227" fmla="*/ 4834991 w 7467600"/>
              <a:gd name="connsiteY227" fmla="*/ 3830985 h 6858000"/>
              <a:gd name="connsiteX228" fmla="*/ 4440129 w 7467600"/>
              <a:gd name="connsiteY228" fmla="*/ 3448571 h 6858000"/>
              <a:gd name="connsiteX229" fmla="*/ 4441737 w 7467600"/>
              <a:gd name="connsiteY229" fmla="*/ 3399734 h 6858000"/>
              <a:gd name="connsiteX230" fmla="*/ 4431236 w 7467600"/>
              <a:gd name="connsiteY230" fmla="*/ 3400954 h 6858000"/>
              <a:gd name="connsiteX231" fmla="*/ 4557150 w 7467600"/>
              <a:gd name="connsiteY231" fmla="*/ 3510023 h 6858000"/>
              <a:gd name="connsiteX232" fmla="*/ 4856936 w 7467600"/>
              <a:gd name="connsiteY232" fmla="*/ 3809146 h 6858000"/>
              <a:gd name="connsiteX233" fmla="*/ 5111996 w 7467600"/>
              <a:gd name="connsiteY233" fmla="*/ 4065759 h 6858000"/>
              <a:gd name="connsiteX234" fmla="*/ 5388878 w 7467600"/>
              <a:gd name="connsiteY234" fmla="*/ 4300185 h 6858000"/>
              <a:gd name="connsiteX235" fmla="*/ 5425556 w 7467600"/>
              <a:gd name="connsiteY235" fmla="*/ 4308967 h 6858000"/>
              <a:gd name="connsiteX236" fmla="*/ 4943646 w 7467600"/>
              <a:gd name="connsiteY236" fmla="*/ 3822916 h 6858000"/>
              <a:gd name="connsiteX237" fmla="*/ 4594837 w 7467600"/>
              <a:gd name="connsiteY237" fmla="*/ 3532274 h 6858000"/>
              <a:gd name="connsiteX238" fmla="*/ 4441737 w 7467600"/>
              <a:gd name="connsiteY238" fmla="*/ 3399734 h 6858000"/>
              <a:gd name="connsiteX239" fmla="*/ 5425834 w 7467600"/>
              <a:gd name="connsiteY239" fmla="*/ 3162785 h 6858000"/>
              <a:gd name="connsiteX240" fmla="*/ 5401644 w 7467600"/>
              <a:gd name="connsiteY240" fmla="*/ 3617847 h 6858000"/>
              <a:gd name="connsiteX241" fmla="*/ 5467256 w 7467600"/>
              <a:gd name="connsiteY241" fmla="*/ 4175494 h 6858000"/>
              <a:gd name="connsiteX242" fmla="*/ 5448069 w 7467600"/>
              <a:gd name="connsiteY242" fmla="*/ 3567554 h 6858000"/>
              <a:gd name="connsiteX243" fmla="*/ 5425834 w 7467600"/>
              <a:gd name="connsiteY243" fmla="*/ 3162785 h 6858000"/>
              <a:gd name="connsiteX244" fmla="*/ 1318687 w 7467600"/>
              <a:gd name="connsiteY244" fmla="*/ 3113840 h 6858000"/>
              <a:gd name="connsiteX245" fmla="*/ 1066793 w 7467600"/>
              <a:gd name="connsiteY245" fmla="*/ 3212171 h 6858000"/>
              <a:gd name="connsiteX246" fmla="*/ 993319 w 7467600"/>
              <a:gd name="connsiteY246" fmla="*/ 3247648 h 6858000"/>
              <a:gd name="connsiteX247" fmla="*/ 853081 w 7467600"/>
              <a:gd name="connsiteY247" fmla="*/ 3312410 h 6858000"/>
              <a:gd name="connsiteX248" fmla="*/ 805957 w 7467600"/>
              <a:gd name="connsiteY248" fmla="*/ 3330443 h 6858000"/>
              <a:gd name="connsiteX249" fmla="*/ 1318687 w 7467600"/>
              <a:gd name="connsiteY249" fmla="*/ 3113840 h 6858000"/>
              <a:gd name="connsiteX250" fmla="*/ 5453702 w 7467600"/>
              <a:gd name="connsiteY250" fmla="*/ 3090882 h 6858000"/>
              <a:gd name="connsiteX251" fmla="*/ 5480135 w 7467600"/>
              <a:gd name="connsiteY251" fmla="*/ 3565802 h 6858000"/>
              <a:gd name="connsiteX252" fmla="*/ 5499023 w 7467600"/>
              <a:gd name="connsiteY252" fmla="*/ 4166310 h 6858000"/>
              <a:gd name="connsiteX253" fmla="*/ 5547022 w 7467600"/>
              <a:gd name="connsiteY253" fmla="*/ 3607838 h 6858000"/>
              <a:gd name="connsiteX254" fmla="*/ 5515964 w 7467600"/>
              <a:gd name="connsiteY254" fmla="*/ 3378541 h 6858000"/>
              <a:gd name="connsiteX255" fmla="*/ 5453702 w 7467600"/>
              <a:gd name="connsiteY255" fmla="*/ 3090882 h 6858000"/>
              <a:gd name="connsiteX256" fmla="*/ 1238695 w 7467600"/>
              <a:gd name="connsiteY256" fmla="*/ 3076820 h 6858000"/>
              <a:gd name="connsiteX257" fmla="*/ 716371 w 7467600"/>
              <a:gd name="connsiteY257" fmla="*/ 3293249 h 6858000"/>
              <a:gd name="connsiteX258" fmla="*/ 579522 w 7467600"/>
              <a:gd name="connsiteY258" fmla="*/ 3371759 h 6858000"/>
              <a:gd name="connsiteX259" fmla="*/ 600288 w 7467600"/>
              <a:gd name="connsiteY259" fmla="*/ 3365555 h 6858000"/>
              <a:gd name="connsiteX260" fmla="*/ 840692 w 7467600"/>
              <a:gd name="connsiteY260" fmla="*/ 3284921 h 6858000"/>
              <a:gd name="connsiteX261" fmla="*/ 979248 w 7467600"/>
              <a:gd name="connsiteY261" fmla="*/ 3221003 h 6858000"/>
              <a:gd name="connsiteX262" fmla="*/ 1053282 w 7467600"/>
              <a:gd name="connsiteY262" fmla="*/ 3185247 h 6858000"/>
              <a:gd name="connsiteX263" fmla="*/ 1320603 w 7467600"/>
              <a:gd name="connsiteY263" fmla="*/ 3081281 h 6858000"/>
              <a:gd name="connsiteX264" fmla="*/ 1238695 w 7467600"/>
              <a:gd name="connsiteY264" fmla="*/ 3076820 h 6858000"/>
              <a:gd name="connsiteX265" fmla="*/ 5425627 w 7467600"/>
              <a:gd name="connsiteY265" fmla="*/ 2954192 h 6858000"/>
              <a:gd name="connsiteX266" fmla="*/ 5470770 w 7467600"/>
              <a:gd name="connsiteY266" fmla="*/ 3005435 h 6858000"/>
              <a:gd name="connsiteX267" fmla="*/ 5519779 w 7467600"/>
              <a:gd name="connsiteY267" fmla="*/ 4359223 h 6858000"/>
              <a:gd name="connsiteX268" fmla="*/ 5520293 w 7467600"/>
              <a:gd name="connsiteY268" fmla="*/ 4360602 h 6858000"/>
              <a:gd name="connsiteX269" fmla="*/ 5767221 w 7467600"/>
              <a:gd name="connsiteY269" fmla="*/ 4665564 h 6858000"/>
              <a:gd name="connsiteX270" fmla="*/ 6937169 w 7467600"/>
              <a:gd name="connsiteY270" fmla="*/ 4815941 h 6858000"/>
              <a:gd name="connsiteX271" fmla="*/ 6953922 w 7467600"/>
              <a:gd name="connsiteY271" fmla="*/ 4890068 h 6858000"/>
              <a:gd name="connsiteX272" fmla="*/ 6071359 w 7467600"/>
              <a:gd name="connsiteY272" fmla="*/ 4770770 h 6858000"/>
              <a:gd name="connsiteX273" fmla="*/ 6038839 w 7467600"/>
              <a:gd name="connsiteY273" fmla="*/ 4764474 h 6858000"/>
              <a:gd name="connsiteX274" fmla="*/ 6038706 w 7467600"/>
              <a:gd name="connsiteY274" fmla="*/ 4763847 h 6858000"/>
              <a:gd name="connsiteX275" fmla="*/ 6037784 w 7467600"/>
              <a:gd name="connsiteY275" fmla="*/ 4764270 h 6858000"/>
              <a:gd name="connsiteX276" fmla="*/ 6038839 w 7467600"/>
              <a:gd name="connsiteY276" fmla="*/ 4764474 h 6858000"/>
              <a:gd name="connsiteX277" fmla="*/ 6040338 w 7467600"/>
              <a:gd name="connsiteY277" fmla="*/ 4771418 h 6858000"/>
              <a:gd name="connsiteX278" fmla="*/ 6024488 w 7467600"/>
              <a:gd name="connsiteY278" fmla="*/ 4809903 h 6858000"/>
              <a:gd name="connsiteX279" fmla="*/ 5599771 w 7467600"/>
              <a:gd name="connsiteY279" fmla="*/ 5509652 h 6858000"/>
              <a:gd name="connsiteX280" fmla="*/ 5548843 w 7467600"/>
              <a:gd name="connsiteY280" fmla="*/ 5563845 h 6858000"/>
              <a:gd name="connsiteX281" fmla="*/ 5940952 w 7467600"/>
              <a:gd name="connsiteY281" fmla="*/ 6250028 h 6858000"/>
              <a:gd name="connsiteX282" fmla="*/ 6043441 w 7467600"/>
              <a:gd name="connsiteY282" fmla="*/ 6665847 h 6858000"/>
              <a:gd name="connsiteX283" fmla="*/ 6093432 w 7467600"/>
              <a:gd name="connsiteY283" fmla="*/ 6858000 h 6858000"/>
              <a:gd name="connsiteX284" fmla="*/ 6034344 w 7467600"/>
              <a:gd name="connsiteY284" fmla="*/ 6858000 h 6858000"/>
              <a:gd name="connsiteX285" fmla="*/ 6026679 w 7467600"/>
              <a:gd name="connsiteY285" fmla="*/ 6836959 h 6858000"/>
              <a:gd name="connsiteX286" fmla="*/ 5800441 w 7467600"/>
              <a:gd name="connsiteY286" fmla="*/ 6335286 h 6858000"/>
              <a:gd name="connsiteX287" fmla="*/ 5526562 w 7467600"/>
              <a:gd name="connsiteY287" fmla="*/ 5705388 h 6858000"/>
              <a:gd name="connsiteX288" fmla="*/ 5519640 w 7467600"/>
              <a:gd name="connsiteY288" fmla="*/ 5683774 h 6858000"/>
              <a:gd name="connsiteX289" fmla="*/ 5844559 w 7467600"/>
              <a:gd name="connsiteY289" fmla="*/ 6553349 h 6858000"/>
              <a:gd name="connsiteX290" fmla="*/ 5975994 w 7467600"/>
              <a:gd name="connsiteY290" fmla="*/ 6858000 h 6858000"/>
              <a:gd name="connsiteX291" fmla="*/ 5898547 w 7467600"/>
              <a:gd name="connsiteY291" fmla="*/ 6858000 h 6858000"/>
              <a:gd name="connsiteX292" fmla="*/ 5682041 w 7467600"/>
              <a:gd name="connsiteY292" fmla="*/ 6355860 h 6858000"/>
              <a:gd name="connsiteX293" fmla="*/ 5461758 w 7467600"/>
              <a:gd name="connsiteY293" fmla="*/ 5820220 h 6858000"/>
              <a:gd name="connsiteX294" fmla="*/ 5237282 w 7467600"/>
              <a:gd name="connsiteY294" fmla="*/ 6579086 h 6858000"/>
              <a:gd name="connsiteX295" fmla="*/ 5115009 w 7467600"/>
              <a:gd name="connsiteY295" fmla="*/ 6858000 h 6858000"/>
              <a:gd name="connsiteX296" fmla="*/ 5028074 w 7467600"/>
              <a:gd name="connsiteY296" fmla="*/ 6858000 h 6858000"/>
              <a:gd name="connsiteX297" fmla="*/ 5079508 w 7467600"/>
              <a:gd name="connsiteY297" fmla="*/ 6749074 h 6858000"/>
              <a:gd name="connsiteX298" fmla="*/ 5371846 w 7467600"/>
              <a:gd name="connsiteY298" fmla="*/ 5924413 h 6858000"/>
              <a:gd name="connsiteX299" fmla="*/ 5270512 w 7467600"/>
              <a:gd name="connsiteY299" fmla="*/ 6138975 h 6858000"/>
              <a:gd name="connsiteX300" fmla="*/ 5062409 w 7467600"/>
              <a:gd name="connsiteY300" fmla="*/ 6653544 h 6858000"/>
              <a:gd name="connsiteX301" fmla="*/ 5036628 w 7467600"/>
              <a:gd name="connsiteY301" fmla="*/ 6754247 h 6858000"/>
              <a:gd name="connsiteX302" fmla="*/ 5009112 w 7467600"/>
              <a:gd name="connsiteY302" fmla="*/ 6858000 h 6858000"/>
              <a:gd name="connsiteX303" fmla="*/ 4976679 w 7467600"/>
              <a:gd name="connsiteY303" fmla="*/ 6858000 h 6858000"/>
              <a:gd name="connsiteX304" fmla="*/ 5006537 w 7467600"/>
              <a:gd name="connsiteY304" fmla="*/ 6747068 h 6858000"/>
              <a:gd name="connsiteX305" fmla="*/ 5032723 w 7467600"/>
              <a:gd name="connsiteY305" fmla="*/ 6644957 h 6858000"/>
              <a:gd name="connsiteX306" fmla="*/ 5242949 w 7467600"/>
              <a:gd name="connsiteY306" fmla="*/ 6125175 h 6858000"/>
              <a:gd name="connsiteX307" fmla="*/ 5286321 w 7467600"/>
              <a:gd name="connsiteY307" fmla="*/ 6033555 h 6858000"/>
              <a:gd name="connsiteX308" fmla="*/ 5008210 w 7467600"/>
              <a:gd name="connsiteY308" fmla="*/ 6649194 h 6858000"/>
              <a:gd name="connsiteX309" fmla="*/ 4986321 w 7467600"/>
              <a:gd name="connsiteY309" fmla="*/ 6765687 h 6858000"/>
              <a:gd name="connsiteX310" fmla="*/ 4973474 w 7467600"/>
              <a:gd name="connsiteY310" fmla="*/ 6858000 h 6858000"/>
              <a:gd name="connsiteX311" fmla="*/ 4907178 w 7467600"/>
              <a:gd name="connsiteY311" fmla="*/ 6858000 h 6858000"/>
              <a:gd name="connsiteX312" fmla="*/ 4910810 w 7467600"/>
              <a:gd name="connsiteY312" fmla="*/ 6829660 h 6858000"/>
              <a:gd name="connsiteX313" fmla="*/ 4987461 w 7467600"/>
              <a:gd name="connsiteY313" fmla="*/ 6432994 h 6858000"/>
              <a:gd name="connsiteX314" fmla="*/ 5179262 w 7467600"/>
              <a:gd name="connsiteY314" fmla="*/ 6035044 h 6858000"/>
              <a:gd name="connsiteX315" fmla="*/ 4689678 w 7467600"/>
              <a:gd name="connsiteY315" fmla="*/ 6440241 h 6858000"/>
              <a:gd name="connsiteX316" fmla="*/ 4477543 w 7467600"/>
              <a:gd name="connsiteY316" fmla="*/ 6674836 h 6858000"/>
              <a:gd name="connsiteX317" fmla="*/ 4329957 w 7467600"/>
              <a:gd name="connsiteY317" fmla="*/ 6858000 h 6858000"/>
              <a:gd name="connsiteX318" fmla="*/ 4218595 w 7467600"/>
              <a:gd name="connsiteY318" fmla="*/ 6858000 h 6858000"/>
              <a:gd name="connsiteX319" fmla="*/ 4368888 w 7467600"/>
              <a:gd name="connsiteY319" fmla="*/ 6668412 h 6858000"/>
              <a:gd name="connsiteX320" fmla="*/ 4563091 w 7467600"/>
              <a:gd name="connsiteY320" fmla="*/ 6442508 h 6858000"/>
              <a:gd name="connsiteX321" fmla="*/ 5387324 w 7467600"/>
              <a:gd name="connsiteY321" fmla="*/ 5705830 h 6858000"/>
              <a:gd name="connsiteX322" fmla="*/ 5073620 w 7467600"/>
              <a:gd name="connsiteY322" fmla="*/ 5955437 h 6858000"/>
              <a:gd name="connsiteX323" fmla="*/ 4689789 w 7467600"/>
              <a:gd name="connsiteY323" fmla="*/ 6268382 h 6858000"/>
              <a:gd name="connsiteX324" fmla="*/ 4418722 w 7467600"/>
              <a:gd name="connsiteY324" fmla="*/ 6570886 h 6858000"/>
              <a:gd name="connsiteX325" fmla="*/ 4214944 w 7467600"/>
              <a:gd name="connsiteY325" fmla="*/ 6858000 h 6858000"/>
              <a:gd name="connsiteX326" fmla="*/ 4177898 w 7467600"/>
              <a:gd name="connsiteY326" fmla="*/ 6858000 h 6858000"/>
              <a:gd name="connsiteX327" fmla="*/ 4391597 w 7467600"/>
              <a:gd name="connsiteY327" fmla="*/ 6556370 h 6858000"/>
              <a:gd name="connsiteX328" fmla="*/ 4668889 w 7467600"/>
              <a:gd name="connsiteY328" fmla="*/ 6246399 h 6858000"/>
              <a:gd name="connsiteX329" fmla="*/ 5055427 w 7467600"/>
              <a:gd name="connsiteY329" fmla="*/ 5931476 h 6858000"/>
              <a:gd name="connsiteX330" fmla="*/ 5371814 w 7467600"/>
              <a:gd name="connsiteY330" fmla="*/ 5678975 h 6858000"/>
              <a:gd name="connsiteX331" fmla="*/ 4987918 w 7467600"/>
              <a:gd name="connsiteY331" fmla="*/ 5838701 h 6858000"/>
              <a:gd name="connsiteX332" fmla="*/ 4317146 w 7467600"/>
              <a:gd name="connsiteY332" fmla="*/ 6587716 h 6858000"/>
              <a:gd name="connsiteX333" fmla="*/ 4171627 w 7467600"/>
              <a:gd name="connsiteY333" fmla="*/ 6858000 h 6858000"/>
              <a:gd name="connsiteX334" fmla="*/ 4081585 w 7467600"/>
              <a:gd name="connsiteY334" fmla="*/ 6858000 h 6858000"/>
              <a:gd name="connsiteX335" fmla="*/ 4238603 w 7467600"/>
              <a:gd name="connsiteY335" fmla="*/ 6559341 h 6858000"/>
              <a:gd name="connsiteX336" fmla="*/ 4778333 w 7467600"/>
              <a:gd name="connsiteY336" fmla="*/ 5873626 h 6858000"/>
              <a:gd name="connsiteX337" fmla="*/ 5414185 w 7467600"/>
              <a:gd name="connsiteY337" fmla="*/ 5573882 h 6858000"/>
              <a:gd name="connsiteX338" fmla="*/ 5959648 w 7467600"/>
              <a:gd name="connsiteY338" fmla="*/ 4760797 h 6858000"/>
              <a:gd name="connsiteX339" fmla="*/ 5355019 w 7467600"/>
              <a:gd name="connsiteY339" fmla="*/ 4734672 h 6858000"/>
              <a:gd name="connsiteX340" fmla="*/ 5083565 w 7467600"/>
              <a:gd name="connsiteY340" fmla="*/ 5179121 h 6858000"/>
              <a:gd name="connsiteX341" fmla="*/ 4713577 w 7467600"/>
              <a:gd name="connsiteY341" fmla="*/ 5616803 h 6858000"/>
              <a:gd name="connsiteX342" fmla="*/ 3989559 w 7467600"/>
              <a:gd name="connsiteY342" fmla="*/ 6145945 h 6858000"/>
              <a:gd name="connsiteX343" fmla="*/ 3939824 w 7467600"/>
              <a:gd name="connsiteY343" fmla="*/ 6066900 h 6858000"/>
              <a:gd name="connsiteX344" fmla="*/ 4584537 w 7467600"/>
              <a:gd name="connsiteY344" fmla="*/ 5324826 h 6858000"/>
              <a:gd name="connsiteX345" fmla="*/ 5037105 w 7467600"/>
              <a:gd name="connsiteY345" fmla="*/ 5088765 h 6858000"/>
              <a:gd name="connsiteX346" fmla="*/ 5039930 w 7467600"/>
              <a:gd name="connsiteY346" fmla="*/ 5089585 h 6858000"/>
              <a:gd name="connsiteX347" fmla="*/ 5263764 w 7467600"/>
              <a:gd name="connsiteY347" fmla="*/ 4735525 h 6858000"/>
              <a:gd name="connsiteX348" fmla="*/ 4086300 w 7467600"/>
              <a:gd name="connsiteY348" fmla="*/ 4884599 h 6858000"/>
              <a:gd name="connsiteX349" fmla="*/ 4085485 w 7467600"/>
              <a:gd name="connsiteY349" fmla="*/ 4899070 h 6858000"/>
              <a:gd name="connsiteX350" fmla="*/ 3871915 w 7467600"/>
              <a:gd name="connsiteY350" fmla="*/ 5253645 h 6858000"/>
              <a:gd name="connsiteX351" fmla="*/ 3799374 w 7467600"/>
              <a:gd name="connsiteY351" fmla="*/ 5466127 h 6858000"/>
              <a:gd name="connsiteX352" fmla="*/ 3498850 w 7467600"/>
              <a:gd name="connsiteY352" fmla="*/ 6661888 h 6858000"/>
              <a:gd name="connsiteX353" fmla="*/ 3399216 w 7467600"/>
              <a:gd name="connsiteY353" fmla="*/ 6858000 h 6858000"/>
              <a:gd name="connsiteX354" fmla="*/ 3303688 w 7467600"/>
              <a:gd name="connsiteY354" fmla="*/ 6858000 h 6858000"/>
              <a:gd name="connsiteX355" fmla="*/ 3391774 w 7467600"/>
              <a:gd name="connsiteY355" fmla="*/ 6697181 h 6858000"/>
              <a:gd name="connsiteX356" fmla="*/ 3735540 w 7467600"/>
              <a:gd name="connsiteY356" fmla="*/ 5546923 h 6858000"/>
              <a:gd name="connsiteX357" fmla="*/ 3729438 w 7467600"/>
              <a:gd name="connsiteY357" fmla="*/ 5569058 h 6858000"/>
              <a:gd name="connsiteX358" fmla="*/ 3707782 w 7467600"/>
              <a:gd name="connsiteY358" fmla="*/ 5644908 h 6858000"/>
              <a:gd name="connsiteX359" fmla="*/ 3583827 w 7467600"/>
              <a:gd name="connsiteY359" fmla="*/ 6039215 h 6858000"/>
              <a:gd name="connsiteX360" fmla="*/ 3547861 w 7467600"/>
              <a:gd name="connsiteY360" fmla="*/ 6129609 h 6858000"/>
              <a:gd name="connsiteX361" fmla="*/ 3490905 w 7467600"/>
              <a:gd name="connsiteY361" fmla="*/ 6277660 h 6858000"/>
              <a:gd name="connsiteX362" fmla="*/ 3455859 w 7467600"/>
              <a:gd name="connsiteY362" fmla="*/ 6391301 h 6858000"/>
              <a:gd name="connsiteX363" fmla="*/ 3429112 w 7467600"/>
              <a:gd name="connsiteY363" fmla="*/ 6479469 h 6858000"/>
              <a:gd name="connsiteX364" fmla="*/ 3304862 w 7467600"/>
              <a:gd name="connsiteY364" fmla="*/ 6796476 h 6858000"/>
              <a:gd name="connsiteX365" fmla="*/ 3276071 w 7467600"/>
              <a:gd name="connsiteY365" fmla="*/ 6858000 h 6858000"/>
              <a:gd name="connsiteX366" fmla="*/ 3240805 w 7467600"/>
              <a:gd name="connsiteY366" fmla="*/ 6858000 h 6858000"/>
              <a:gd name="connsiteX367" fmla="*/ 3275917 w 7467600"/>
              <a:gd name="connsiteY367" fmla="*/ 6783192 h 6858000"/>
              <a:gd name="connsiteX368" fmla="*/ 3399358 w 7467600"/>
              <a:gd name="connsiteY368" fmla="*/ 6469011 h 6858000"/>
              <a:gd name="connsiteX369" fmla="*/ 3425650 w 7467600"/>
              <a:gd name="connsiteY369" fmla="*/ 6381333 h 6858000"/>
              <a:gd name="connsiteX370" fmla="*/ 3460661 w 7467600"/>
              <a:gd name="connsiteY370" fmla="*/ 6266763 h 6858000"/>
              <a:gd name="connsiteX371" fmla="*/ 3518021 w 7467600"/>
              <a:gd name="connsiteY371" fmla="*/ 6117298 h 6858000"/>
              <a:gd name="connsiteX372" fmla="*/ 3554035 w 7467600"/>
              <a:gd name="connsiteY372" fmla="*/ 6027832 h 6858000"/>
              <a:gd name="connsiteX373" fmla="*/ 3677174 w 7467600"/>
              <a:gd name="connsiteY373" fmla="*/ 5636351 h 6858000"/>
              <a:gd name="connsiteX374" fmla="*/ 3698819 w 7467600"/>
              <a:gd name="connsiteY374" fmla="*/ 5560503 h 6858000"/>
              <a:gd name="connsiteX375" fmla="*/ 3702094 w 7467600"/>
              <a:gd name="connsiteY375" fmla="*/ 5549194 h 6858000"/>
              <a:gd name="connsiteX376" fmla="*/ 3398355 w 7467600"/>
              <a:gd name="connsiteY376" fmla="*/ 6094603 h 6858000"/>
              <a:gd name="connsiteX377" fmla="*/ 3193941 w 7467600"/>
              <a:gd name="connsiteY377" fmla="*/ 6798775 h 6858000"/>
              <a:gd name="connsiteX378" fmla="*/ 3184140 w 7467600"/>
              <a:gd name="connsiteY378" fmla="*/ 6858000 h 6858000"/>
              <a:gd name="connsiteX379" fmla="*/ 3099978 w 7467600"/>
              <a:gd name="connsiteY379" fmla="*/ 6858000 h 6858000"/>
              <a:gd name="connsiteX380" fmla="*/ 3101556 w 7467600"/>
              <a:gd name="connsiteY380" fmla="*/ 6843337 h 6858000"/>
              <a:gd name="connsiteX381" fmla="*/ 3370162 w 7467600"/>
              <a:gd name="connsiteY381" fmla="*/ 5785550 h 6858000"/>
              <a:gd name="connsiteX382" fmla="*/ 3746477 w 7467600"/>
              <a:gd name="connsiteY382" fmla="*/ 5377889 h 6858000"/>
              <a:gd name="connsiteX383" fmla="*/ 3863399 w 7467600"/>
              <a:gd name="connsiteY383" fmla="*/ 5087257 h 6858000"/>
              <a:gd name="connsiteX384" fmla="*/ 3968712 w 7467600"/>
              <a:gd name="connsiteY384" fmla="*/ 4913989 h 6858000"/>
              <a:gd name="connsiteX385" fmla="*/ 2792390 w 7467600"/>
              <a:gd name="connsiteY385" fmla="*/ 5382974 h 6858000"/>
              <a:gd name="connsiteX386" fmla="*/ 2714982 w 7467600"/>
              <a:gd name="connsiteY386" fmla="*/ 5427051 h 6858000"/>
              <a:gd name="connsiteX387" fmla="*/ 2813361 w 7467600"/>
              <a:gd name="connsiteY387" fmla="*/ 6023912 h 6858000"/>
              <a:gd name="connsiteX388" fmla="*/ 2688430 w 7467600"/>
              <a:gd name="connsiteY388" fmla="*/ 6801564 h 6858000"/>
              <a:gd name="connsiteX389" fmla="*/ 2629626 w 7467600"/>
              <a:gd name="connsiteY389" fmla="*/ 6763394 h 6858000"/>
              <a:gd name="connsiteX390" fmla="*/ 2565328 w 7467600"/>
              <a:gd name="connsiteY390" fmla="*/ 5516399 h 6858000"/>
              <a:gd name="connsiteX391" fmla="*/ 1922999 w 7467600"/>
              <a:gd name="connsiteY391" fmla="*/ 5980343 h 6858000"/>
              <a:gd name="connsiteX392" fmla="*/ 1950261 w 7467600"/>
              <a:gd name="connsiteY392" fmla="*/ 6405858 h 6858000"/>
              <a:gd name="connsiteX393" fmla="*/ 2365554 w 7467600"/>
              <a:gd name="connsiteY393" fmla="*/ 6759107 h 6858000"/>
              <a:gd name="connsiteX394" fmla="*/ 2424142 w 7467600"/>
              <a:gd name="connsiteY394" fmla="*/ 6858000 h 6858000"/>
              <a:gd name="connsiteX395" fmla="*/ 2395994 w 7467600"/>
              <a:gd name="connsiteY395" fmla="*/ 6858000 h 6858000"/>
              <a:gd name="connsiteX396" fmla="*/ 2392863 w 7467600"/>
              <a:gd name="connsiteY396" fmla="*/ 6852964 h 6858000"/>
              <a:gd name="connsiteX397" fmla="*/ 2017589 w 7467600"/>
              <a:gd name="connsiteY397" fmla="*/ 6493982 h 6858000"/>
              <a:gd name="connsiteX398" fmla="*/ 2147336 w 7467600"/>
              <a:gd name="connsiteY398" fmla="*/ 6594052 h 6858000"/>
              <a:gd name="connsiteX399" fmla="*/ 2207047 w 7467600"/>
              <a:gd name="connsiteY399" fmla="*/ 6654540 h 6858000"/>
              <a:gd name="connsiteX400" fmla="*/ 2299106 w 7467600"/>
              <a:gd name="connsiteY400" fmla="*/ 6778931 h 6858000"/>
              <a:gd name="connsiteX401" fmla="*/ 2314430 w 7467600"/>
              <a:gd name="connsiteY401" fmla="*/ 6801144 h 6858000"/>
              <a:gd name="connsiteX402" fmla="*/ 2352406 w 7467600"/>
              <a:gd name="connsiteY402" fmla="*/ 6858000 h 6858000"/>
              <a:gd name="connsiteX403" fmla="*/ 2314492 w 7467600"/>
              <a:gd name="connsiteY403" fmla="*/ 6858000 h 6858000"/>
              <a:gd name="connsiteX404" fmla="*/ 2288095 w 7467600"/>
              <a:gd name="connsiteY404" fmla="*/ 6818030 h 6858000"/>
              <a:gd name="connsiteX405" fmla="*/ 2272768 w 7467600"/>
              <a:gd name="connsiteY405" fmla="*/ 6795822 h 6858000"/>
              <a:gd name="connsiteX406" fmla="*/ 2182715 w 7467600"/>
              <a:gd name="connsiteY406" fmla="*/ 6675071 h 6858000"/>
              <a:gd name="connsiteX407" fmla="*/ 2032061 w 7467600"/>
              <a:gd name="connsiteY407" fmla="*/ 6541380 h 6858000"/>
              <a:gd name="connsiteX408" fmla="*/ 2257220 w 7467600"/>
              <a:gd name="connsiteY408" fmla="*/ 6826257 h 6858000"/>
              <a:gd name="connsiteX409" fmla="*/ 2281324 w 7467600"/>
              <a:gd name="connsiteY409" fmla="*/ 6858000 h 6858000"/>
              <a:gd name="connsiteX410" fmla="*/ 2242860 w 7467600"/>
              <a:gd name="connsiteY410" fmla="*/ 6858000 h 6858000"/>
              <a:gd name="connsiteX411" fmla="*/ 2232818 w 7467600"/>
              <a:gd name="connsiteY411" fmla="*/ 6844926 h 6858000"/>
              <a:gd name="connsiteX412" fmla="*/ 1990172 w 7467600"/>
              <a:gd name="connsiteY412" fmla="*/ 6542121 h 6858000"/>
              <a:gd name="connsiteX413" fmla="*/ 2124090 w 7467600"/>
              <a:gd name="connsiteY413" fmla="*/ 6761017 h 6858000"/>
              <a:gd name="connsiteX414" fmla="*/ 2200380 w 7467600"/>
              <a:gd name="connsiteY414" fmla="*/ 6858000 h 6858000"/>
              <a:gd name="connsiteX415" fmla="*/ 2147507 w 7467600"/>
              <a:gd name="connsiteY415" fmla="*/ 6858000 h 6858000"/>
              <a:gd name="connsiteX416" fmla="*/ 2070668 w 7467600"/>
              <a:gd name="connsiteY416" fmla="*/ 6761520 h 6858000"/>
              <a:gd name="connsiteX417" fmla="*/ 1975142 w 7467600"/>
              <a:gd name="connsiteY417" fmla="*/ 6585570 h 6858000"/>
              <a:gd name="connsiteX418" fmla="*/ 2050035 w 7467600"/>
              <a:gd name="connsiteY418" fmla="*/ 6813345 h 6858000"/>
              <a:gd name="connsiteX419" fmla="*/ 2063025 w 7467600"/>
              <a:gd name="connsiteY419" fmla="*/ 6858000 h 6858000"/>
              <a:gd name="connsiteX420" fmla="*/ 2021675 w 7467600"/>
              <a:gd name="connsiteY420" fmla="*/ 6858000 h 6858000"/>
              <a:gd name="connsiteX421" fmla="*/ 2019308 w 7467600"/>
              <a:gd name="connsiteY421" fmla="*/ 6847118 h 6858000"/>
              <a:gd name="connsiteX422" fmla="*/ 1938835 w 7467600"/>
              <a:gd name="connsiteY422" fmla="*/ 6551160 h 6858000"/>
              <a:gd name="connsiteX423" fmla="*/ 1953230 w 7467600"/>
              <a:gd name="connsiteY423" fmla="*/ 6759699 h 6858000"/>
              <a:gd name="connsiteX424" fmla="*/ 1956763 w 7467600"/>
              <a:gd name="connsiteY424" fmla="*/ 6778191 h 6858000"/>
              <a:gd name="connsiteX425" fmla="*/ 1967925 w 7467600"/>
              <a:gd name="connsiteY425" fmla="*/ 6858000 h 6858000"/>
              <a:gd name="connsiteX426" fmla="*/ 1936622 w 7467600"/>
              <a:gd name="connsiteY426" fmla="*/ 6858000 h 6858000"/>
              <a:gd name="connsiteX427" fmla="*/ 1926261 w 7467600"/>
              <a:gd name="connsiteY427" fmla="*/ 6784064 h 6858000"/>
              <a:gd name="connsiteX428" fmla="*/ 1922724 w 7467600"/>
              <a:gd name="connsiteY428" fmla="*/ 6765577 h 6858000"/>
              <a:gd name="connsiteX429" fmla="*/ 1904650 w 7467600"/>
              <a:gd name="connsiteY429" fmla="*/ 6639616 h 6858000"/>
              <a:gd name="connsiteX430" fmla="*/ 1885273 w 7467600"/>
              <a:gd name="connsiteY430" fmla="*/ 6858000 h 6858000"/>
              <a:gd name="connsiteX431" fmla="*/ 1854363 w 7467600"/>
              <a:gd name="connsiteY431" fmla="*/ 6858000 h 6858000"/>
              <a:gd name="connsiteX432" fmla="*/ 1880391 w 7467600"/>
              <a:gd name="connsiteY432" fmla="*/ 6603796 h 6858000"/>
              <a:gd name="connsiteX433" fmla="*/ 1818273 w 7467600"/>
              <a:gd name="connsiteY433" fmla="*/ 6715729 h 6858000"/>
              <a:gd name="connsiteX434" fmla="*/ 1794691 w 7467600"/>
              <a:gd name="connsiteY434" fmla="*/ 6843239 h 6858000"/>
              <a:gd name="connsiteX435" fmla="*/ 1794914 w 7467600"/>
              <a:gd name="connsiteY435" fmla="*/ 6858000 h 6858000"/>
              <a:gd name="connsiteX436" fmla="*/ 1746128 w 7467600"/>
              <a:gd name="connsiteY436" fmla="*/ 6858000 h 6858000"/>
              <a:gd name="connsiteX437" fmla="*/ 1753934 w 7467600"/>
              <a:gd name="connsiteY437" fmla="*/ 6724796 h 6858000"/>
              <a:gd name="connsiteX438" fmla="*/ 1792053 w 7467600"/>
              <a:gd name="connsiteY438" fmla="*/ 6572396 h 6858000"/>
              <a:gd name="connsiteX439" fmla="*/ 1862248 w 7467600"/>
              <a:gd name="connsiteY439" fmla="*/ 6266397 h 6858000"/>
              <a:gd name="connsiteX440" fmla="*/ 1862250 w 7467600"/>
              <a:gd name="connsiteY440" fmla="*/ 6033531 h 6858000"/>
              <a:gd name="connsiteX441" fmla="*/ 1211999 w 7467600"/>
              <a:gd name="connsiteY441" fmla="*/ 6683610 h 6858000"/>
              <a:gd name="connsiteX442" fmla="*/ 1213266 w 7467600"/>
              <a:gd name="connsiteY442" fmla="*/ 6691947 h 6858000"/>
              <a:gd name="connsiteX443" fmla="*/ 1203370 w 7467600"/>
              <a:gd name="connsiteY443" fmla="*/ 6850676 h 6858000"/>
              <a:gd name="connsiteX444" fmla="*/ 1203671 w 7467600"/>
              <a:gd name="connsiteY444" fmla="*/ 6858000 h 6858000"/>
              <a:gd name="connsiteX445" fmla="*/ 1143180 w 7467600"/>
              <a:gd name="connsiteY445" fmla="*/ 6858000 h 6858000"/>
              <a:gd name="connsiteX446" fmla="*/ 1142176 w 7467600"/>
              <a:gd name="connsiteY446" fmla="*/ 6766045 h 6858000"/>
              <a:gd name="connsiteX447" fmla="*/ 1067484 w 7467600"/>
              <a:gd name="connsiteY447" fmla="*/ 6858000 h 6858000"/>
              <a:gd name="connsiteX448" fmla="*/ 953928 w 7467600"/>
              <a:gd name="connsiteY448" fmla="*/ 6858000 h 6858000"/>
              <a:gd name="connsiteX449" fmla="*/ 959715 w 7467600"/>
              <a:gd name="connsiteY449" fmla="*/ 6850185 h 6858000"/>
              <a:gd name="connsiteX450" fmla="*/ 1483788 w 7467600"/>
              <a:gd name="connsiteY450" fmla="*/ 6259174 h 6858000"/>
              <a:gd name="connsiteX451" fmla="*/ 1100671 w 7467600"/>
              <a:gd name="connsiteY451" fmla="*/ 6252137 h 6858000"/>
              <a:gd name="connsiteX452" fmla="*/ 1090144 w 7467600"/>
              <a:gd name="connsiteY452" fmla="*/ 6256748 h 6858000"/>
              <a:gd name="connsiteX453" fmla="*/ 1095872 w 7467600"/>
              <a:gd name="connsiteY453" fmla="*/ 6271892 h 6858000"/>
              <a:gd name="connsiteX454" fmla="*/ 262785 w 7467600"/>
              <a:gd name="connsiteY454" fmla="*/ 6845450 h 6858000"/>
              <a:gd name="connsiteX455" fmla="*/ 209968 w 7467600"/>
              <a:gd name="connsiteY455" fmla="*/ 6770713 h 6858000"/>
              <a:gd name="connsiteX456" fmla="*/ 873460 w 7467600"/>
              <a:gd name="connsiteY456" fmla="*/ 6253768 h 6858000"/>
              <a:gd name="connsiteX457" fmla="*/ 192686 w 7467600"/>
              <a:gd name="connsiteY457" fmla="*/ 5849257 h 6858000"/>
              <a:gd name="connsiteX458" fmla="*/ 4696 w 7467600"/>
              <a:gd name="connsiteY458" fmla="*/ 5697668 h 6858000"/>
              <a:gd name="connsiteX459" fmla="*/ 0 w 7467600"/>
              <a:gd name="connsiteY459" fmla="*/ 5689984 h 6858000"/>
              <a:gd name="connsiteX460" fmla="*/ 0 w 7467600"/>
              <a:gd name="connsiteY460" fmla="*/ 5513472 h 6858000"/>
              <a:gd name="connsiteX461" fmla="*/ 174101 w 7467600"/>
              <a:gd name="connsiteY461" fmla="*/ 5620277 h 6858000"/>
              <a:gd name="connsiteX462" fmla="*/ 891800 w 7467600"/>
              <a:gd name="connsiteY462" fmla="*/ 6036935 h 6858000"/>
              <a:gd name="connsiteX463" fmla="*/ 1072219 w 7467600"/>
              <a:gd name="connsiteY463" fmla="*/ 6169443 h 6858000"/>
              <a:gd name="connsiteX464" fmla="*/ 1074117 w 7467600"/>
              <a:gd name="connsiteY464" fmla="*/ 6170301 h 6858000"/>
              <a:gd name="connsiteX465" fmla="*/ 1083114 w 7467600"/>
              <a:gd name="connsiteY465" fmla="*/ 6174131 h 6858000"/>
              <a:gd name="connsiteX466" fmla="*/ 1543010 w 7467600"/>
              <a:gd name="connsiteY466" fmla="*/ 6191140 h 6858000"/>
              <a:gd name="connsiteX467" fmla="*/ 1551080 w 7467600"/>
              <a:gd name="connsiteY467" fmla="*/ 6195006 h 6858000"/>
              <a:gd name="connsiteX468" fmla="*/ 2345443 w 7467600"/>
              <a:gd name="connsiteY468" fmla="*/ 5549882 h 6858000"/>
              <a:gd name="connsiteX469" fmla="*/ 1721499 w 7467600"/>
              <a:gd name="connsiteY469" fmla="*/ 5599969 h 6858000"/>
              <a:gd name="connsiteX470" fmla="*/ 767716 w 7467600"/>
              <a:gd name="connsiteY470" fmla="*/ 5472768 h 6858000"/>
              <a:gd name="connsiteX471" fmla="*/ 722147 w 7467600"/>
              <a:gd name="connsiteY471" fmla="*/ 5393091 h 6858000"/>
              <a:gd name="connsiteX472" fmla="*/ 1485552 w 7467600"/>
              <a:gd name="connsiteY472" fmla="*/ 5313202 h 6858000"/>
              <a:gd name="connsiteX473" fmla="*/ 2143004 w 7467600"/>
              <a:gd name="connsiteY473" fmla="*/ 5402420 h 6858000"/>
              <a:gd name="connsiteX474" fmla="*/ 1933391 w 7467600"/>
              <a:gd name="connsiteY474" fmla="*/ 5156971 h 6858000"/>
              <a:gd name="connsiteX475" fmla="*/ 1827118 w 7467600"/>
              <a:gd name="connsiteY475" fmla="*/ 4968410 h 6858000"/>
              <a:gd name="connsiteX476" fmla="*/ 1837349 w 7467600"/>
              <a:gd name="connsiteY476" fmla="*/ 4956357 h 6858000"/>
              <a:gd name="connsiteX477" fmla="*/ 2162835 w 7467600"/>
              <a:gd name="connsiteY477" fmla="*/ 5187853 h 6858000"/>
              <a:gd name="connsiteX478" fmla="*/ 2257167 w 7467600"/>
              <a:gd name="connsiteY478" fmla="*/ 5462123 h 6858000"/>
              <a:gd name="connsiteX479" fmla="*/ 2261598 w 7467600"/>
              <a:gd name="connsiteY479" fmla="*/ 5467998 h 6858000"/>
              <a:gd name="connsiteX480" fmla="*/ 2437177 w 7467600"/>
              <a:gd name="connsiteY480" fmla="*/ 5479608 h 6858000"/>
              <a:gd name="connsiteX481" fmla="*/ 2445247 w 7467600"/>
              <a:gd name="connsiteY481" fmla="*/ 5483476 h 6858000"/>
              <a:gd name="connsiteX482" fmla="*/ 2743626 w 7467600"/>
              <a:gd name="connsiteY482" fmla="*/ 5304819 h 6858000"/>
              <a:gd name="connsiteX483" fmla="*/ 3048102 w 7467600"/>
              <a:gd name="connsiteY483" fmla="*/ 5150595 h 6858000"/>
              <a:gd name="connsiteX484" fmla="*/ 1799414 w 7467600"/>
              <a:gd name="connsiteY484" fmla="*/ 4694732 h 6858000"/>
              <a:gd name="connsiteX485" fmla="*/ 1771735 w 7467600"/>
              <a:gd name="connsiteY485" fmla="*/ 4619929 h 6858000"/>
              <a:gd name="connsiteX486" fmla="*/ 3104273 w 7467600"/>
              <a:gd name="connsiteY486" fmla="*/ 5076159 h 6858000"/>
              <a:gd name="connsiteX487" fmla="*/ 3113245 w 7467600"/>
              <a:gd name="connsiteY487" fmla="*/ 5090705 h 6858000"/>
              <a:gd name="connsiteX488" fmla="*/ 3126294 w 7467600"/>
              <a:gd name="connsiteY488" fmla="*/ 5114400 h 6858000"/>
              <a:gd name="connsiteX489" fmla="*/ 3937433 w 7467600"/>
              <a:gd name="connsiteY489" fmla="*/ 4830473 h 6858000"/>
              <a:gd name="connsiteX490" fmla="*/ 3590475 w 7467600"/>
              <a:gd name="connsiteY490" fmla="*/ 4597974 h 6858000"/>
              <a:gd name="connsiteX491" fmla="*/ 3100264 w 7467600"/>
              <a:gd name="connsiteY491" fmla="*/ 4579845 h 6858000"/>
              <a:gd name="connsiteX492" fmla="*/ 2183576 w 7467600"/>
              <a:gd name="connsiteY492" fmla="*/ 4227150 h 6858000"/>
              <a:gd name="connsiteX493" fmla="*/ 2151029 w 7467600"/>
              <a:gd name="connsiteY493" fmla="*/ 4146947 h 6858000"/>
              <a:gd name="connsiteX494" fmla="*/ 3563434 w 7467600"/>
              <a:gd name="connsiteY494" fmla="*/ 4469115 h 6858000"/>
              <a:gd name="connsiteX495" fmla="*/ 3177952 w 7467600"/>
              <a:gd name="connsiteY495" fmla="*/ 3657386 h 6858000"/>
              <a:gd name="connsiteX496" fmla="*/ 3189263 w 7467600"/>
              <a:gd name="connsiteY496" fmla="*/ 3625726 h 6858000"/>
              <a:gd name="connsiteX497" fmla="*/ 3560912 w 7467600"/>
              <a:gd name="connsiteY497" fmla="*/ 4079863 h 6858000"/>
              <a:gd name="connsiteX498" fmla="*/ 3626636 w 7467600"/>
              <a:gd name="connsiteY498" fmla="*/ 4512230 h 6858000"/>
              <a:gd name="connsiteX499" fmla="*/ 3653088 w 7467600"/>
              <a:gd name="connsiteY499" fmla="*/ 4521417 h 6858000"/>
              <a:gd name="connsiteX500" fmla="*/ 3988128 w 7467600"/>
              <a:gd name="connsiteY500" fmla="*/ 4817267 h 6858000"/>
              <a:gd name="connsiteX501" fmla="*/ 4830582 w 7467600"/>
              <a:gd name="connsiteY501" fmla="*/ 4676000 h 6858000"/>
              <a:gd name="connsiteX502" fmla="*/ 4830100 w 7467600"/>
              <a:gd name="connsiteY502" fmla="*/ 4675554 h 6858000"/>
              <a:gd name="connsiteX503" fmla="*/ 4036318 w 7467600"/>
              <a:gd name="connsiteY503" fmla="*/ 4147013 h 6858000"/>
              <a:gd name="connsiteX504" fmla="*/ 3432098 w 7467600"/>
              <a:gd name="connsiteY504" fmla="*/ 3537312 h 6858000"/>
              <a:gd name="connsiteX505" fmla="*/ 3446761 w 7467600"/>
              <a:gd name="connsiteY505" fmla="*/ 3461278 h 6858000"/>
              <a:gd name="connsiteX506" fmla="*/ 4419733 w 7467600"/>
              <a:gd name="connsiteY506" fmla="*/ 3963555 h 6858000"/>
              <a:gd name="connsiteX507" fmla="*/ 4781371 w 7467600"/>
              <a:gd name="connsiteY507" fmla="*/ 4458604 h 6858000"/>
              <a:gd name="connsiteX508" fmla="*/ 4780440 w 7467600"/>
              <a:gd name="connsiteY508" fmla="*/ 4470290 h 6858000"/>
              <a:gd name="connsiteX509" fmla="*/ 4898954 w 7467600"/>
              <a:gd name="connsiteY509" fmla="*/ 4662092 h 6858000"/>
              <a:gd name="connsiteX510" fmla="*/ 4900699 w 7467600"/>
              <a:gd name="connsiteY510" fmla="*/ 4670867 h 6858000"/>
              <a:gd name="connsiteX511" fmla="*/ 5714511 w 7467600"/>
              <a:gd name="connsiteY511" fmla="*/ 4663483 h 6858000"/>
              <a:gd name="connsiteX512" fmla="*/ 5464793 w 7467600"/>
              <a:gd name="connsiteY512" fmla="*/ 4393556 h 6858000"/>
              <a:gd name="connsiteX513" fmla="*/ 5461897 w 7467600"/>
              <a:gd name="connsiteY513" fmla="*/ 4390879 h 6858000"/>
              <a:gd name="connsiteX514" fmla="*/ 4294126 w 7467600"/>
              <a:gd name="connsiteY514" fmla="*/ 3303048 h 6858000"/>
              <a:gd name="connsiteX515" fmla="*/ 4305321 w 7467600"/>
              <a:gd name="connsiteY515" fmla="*/ 3256953 h 6858000"/>
              <a:gd name="connsiteX516" fmla="*/ 4949299 w 7467600"/>
              <a:gd name="connsiteY516" fmla="*/ 3766336 h 6858000"/>
              <a:gd name="connsiteX517" fmla="*/ 5291452 w 7467600"/>
              <a:gd name="connsiteY517" fmla="*/ 4076801 h 6858000"/>
              <a:gd name="connsiteX518" fmla="*/ 5434998 w 7467600"/>
              <a:gd name="connsiteY518" fmla="*/ 4254100 h 6858000"/>
              <a:gd name="connsiteX519" fmla="*/ 5351015 w 7467600"/>
              <a:gd name="connsiteY519" fmla="*/ 3760989 h 6858000"/>
              <a:gd name="connsiteX520" fmla="*/ 5413780 w 7467600"/>
              <a:gd name="connsiteY520" fmla="*/ 2966265 h 6858000"/>
              <a:gd name="connsiteX521" fmla="*/ 5425627 w 7467600"/>
              <a:gd name="connsiteY521" fmla="*/ 2954192 h 6858000"/>
              <a:gd name="connsiteX522" fmla="*/ 6604735 w 7467600"/>
              <a:gd name="connsiteY522" fmla="*/ 2041381 h 6858000"/>
              <a:gd name="connsiteX523" fmla="*/ 7204487 w 7467600"/>
              <a:gd name="connsiteY523" fmla="*/ 2742112 h 6858000"/>
              <a:gd name="connsiteX524" fmla="*/ 7131592 w 7467600"/>
              <a:gd name="connsiteY524" fmla="*/ 2672096 h 6858000"/>
              <a:gd name="connsiteX525" fmla="*/ 6996344 w 7467600"/>
              <a:gd name="connsiteY525" fmla="*/ 2518310 h 6858000"/>
              <a:gd name="connsiteX526" fmla="*/ 6735495 w 7467600"/>
              <a:gd name="connsiteY526" fmla="*/ 2196890 h 6858000"/>
              <a:gd name="connsiteX527" fmla="*/ 6721901 w 7467600"/>
              <a:gd name="connsiteY527" fmla="*/ 2179274 h 6858000"/>
              <a:gd name="connsiteX528" fmla="*/ 6604735 w 7467600"/>
              <a:gd name="connsiteY528" fmla="*/ 2041381 h 6858000"/>
              <a:gd name="connsiteX529" fmla="*/ 6591670 w 7467600"/>
              <a:gd name="connsiteY529" fmla="*/ 1988277 h 6858000"/>
              <a:gd name="connsiteX530" fmla="*/ 6747349 w 7467600"/>
              <a:gd name="connsiteY530" fmla="*/ 2160069 h 6858000"/>
              <a:gd name="connsiteX531" fmla="*/ 6760943 w 7467600"/>
              <a:gd name="connsiteY531" fmla="*/ 2177686 h 6858000"/>
              <a:gd name="connsiteX532" fmla="*/ 7021065 w 7467600"/>
              <a:gd name="connsiteY532" fmla="*/ 2498102 h 6858000"/>
              <a:gd name="connsiteX533" fmla="*/ 7155223 w 7467600"/>
              <a:gd name="connsiteY533" fmla="*/ 2650386 h 6858000"/>
              <a:gd name="connsiteX534" fmla="*/ 7203167 w 7467600"/>
              <a:gd name="connsiteY534" fmla="*/ 2697288 h 6858000"/>
              <a:gd name="connsiteX535" fmla="*/ 6937703 w 7467600"/>
              <a:gd name="connsiteY535" fmla="*/ 2321981 h 6858000"/>
              <a:gd name="connsiteX536" fmla="*/ 6591670 w 7467600"/>
              <a:gd name="connsiteY536" fmla="*/ 1988277 h 6858000"/>
              <a:gd name="connsiteX537" fmla="*/ 5798671 w 7467600"/>
              <a:gd name="connsiteY537" fmla="*/ 1981601 h 6858000"/>
              <a:gd name="connsiteX538" fmla="*/ 5754709 w 7467600"/>
              <a:gd name="connsiteY538" fmla="*/ 2071454 h 6858000"/>
              <a:gd name="connsiteX539" fmla="*/ 5763044 w 7467600"/>
              <a:gd name="connsiteY539" fmla="*/ 2842206 h 6858000"/>
              <a:gd name="connsiteX540" fmla="*/ 5764974 w 7467600"/>
              <a:gd name="connsiteY540" fmla="*/ 2799609 h 6858000"/>
              <a:gd name="connsiteX541" fmla="*/ 5767665 w 7467600"/>
              <a:gd name="connsiteY541" fmla="*/ 2666409 h 6858000"/>
              <a:gd name="connsiteX542" fmla="*/ 5763055 w 7467600"/>
              <a:gd name="connsiteY542" fmla="*/ 2579705 h 6858000"/>
              <a:gd name="connsiteX543" fmla="*/ 5758079 w 7467600"/>
              <a:gd name="connsiteY543" fmla="*/ 2492508 h 6858000"/>
              <a:gd name="connsiteX544" fmla="*/ 5779325 w 7467600"/>
              <a:gd name="connsiteY544" fmla="*/ 2197069 h 6858000"/>
              <a:gd name="connsiteX545" fmla="*/ 5798671 w 7467600"/>
              <a:gd name="connsiteY545" fmla="*/ 1981601 h 6858000"/>
              <a:gd name="connsiteX546" fmla="*/ 5829202 w 7467600"/>
              <a:gd name="connsiteY546" fmla="*/ 1971679 h 6858000"/>
              <a:gd name="connsiteX547" fmla="*/ 5809558 w 7467600"/>
              <a:gd name="connsiteY547" fmla="*/ 2198043 h 6858000"/>
              <a:gd name="connsiteX548" fmla="*/ 5788653 w 7467600"/>
              <a:gd name="connsiteY548" fmla="*/ 2489430 h 6858000"/>
              <a:gd name="connsiteX549" fmla="*/ 5793439 w 7467600"/>
              <a:gd name="connsiteY549" fmla="*/ 2575235 h 6858000"/>
              <a:gd name="connsiteX550" fmla="*/ 5796837 w 7467600"/>
              <a:gd name="connsiteY550" fmla="*/ 2637633 h 6858000"/>
              <a:gd name="connsiteX551" fmla="*/ 5818614 w 7467600"/>
              <a:gd name="connsiteY551" fmla="*/ 2473055 h 6858000"/>
              <a:gd name="connsiteX552" fmla="*/ 5829202 w 7467600"/>
              <a:gd name="connsiteY552" fmla="*/ 1971679 h 6858000"/>
              <a:gd name="connsiteX553" fmla="*/ 5911389 w 7467600"/>
              <a:gd name="connsiteY553" fmla="*/ 1898371 h 6858000"/>
              <a:gd name="connsiteX554" fmla="*/ 6237627 w 7467600"/>
              <a:gd name="connsiteY554" fmla="*/ 2231921 h 6858000"/>
              <a:gd name="connsiteX555" fmla="*/ 5911389 w 7467600"/>
              <a:gd name="connsiteY555" fmla="*/ 1898371 h 6858000"/>
              <a:gd name="connsiteX556" fmla="*/ 6944437 w 7467600"/>
              <a:gd name="connsiteY556" fmla="*/ 1575402 h 6858000"/>
              <a:gd name="connsiteX557" fmla="*/ 6304730 w 7467600"/>
              <a:gd name="connsiteY557" fmla="*/ 1766654 h 6858000"/>
              <a:gd name="connsiteX558" fmla="*/ 6944437 w 7467600"/>
              <a:gd name="connsiteY558" fmla="*/ 1575402 h 6858000"/>
              <a:gd name="connsiteX559" fmla="*/ 7019523 w 7467600"/>
              <a:gd name="connsiteY559" fmla="*/ 1519450 h 6858000"/>
              <a:gd name="connsiteX560" fmla="*/ 6298091 w 7467600"/>
              <a:gd name="connsiteY560" fmla="*/ 1737122 h 6858000"/>
              <a:gd name="connsiteX561" fmla="*/ 7019523 w 7467600"/>
              <a:gd name="connsiteY561" fmla="*/ 1519450 h 6858000"/>
              <a:gd name="connsiteX562" fmla="*/ 2399523 w 7467600"/>
              <a:gd name="connsiteY562" fmla="*/ 1428234 h 6858000"/>
              <a:gd name="connsiteX563" fmla="*/ 2224982 w 7467600"/>
              <a:gd name="connsiteY563" fmla="*/ 1826201 h 6858000"/>
              <a:gd name="connsiteX564" fmla="*/ 2096099 w 7467600"/>
              <a:gd name="connsiteY564" fmla="*/ 2345900 h 6858000"/>
              <a:gd name="connsiteX565" fmla="*/ 2283317 w 7467600"/>
              <a:gd name="connsiteY565" fmla="*/ 1796925 h 6858000"/>
              <a:gd name="connsiteX566" fmla="*/ 2399523 w 7467600"/>
              <a:gd name="connsiteY566" fmla="*/ 1428234 h 6858000"/>
              <a:gd name="connsiteX567" fmla="*/ 2448558 w 7467600"/>
              <a:gd name="connsiteY567" fmla="*/ 1373435 h 6858000"/>
              <a:gd name="connsiteX568" fmla="*/ 2312521 w 7467600"/>
              <a:gd name="connsiteY568" fmla="*/ 1806140 h 6858000"/>
              <a:gd name="connsiteX569" fmla="*/ 2127533 w 7467600"/>
              <a:gd name="connsiteY569" fmla="*/ 2348380 h 6858000"/>
              <a:gd name="connsiteX570" fmla="*/ 2358080 w 7467600"/>
              <a:gd name="connsiteY570" fmla="*/ 1866134 h 6858000"/>
              <a:gd name="connsiteX571" fmla="*/ 2407436 w 7467600"/>
              <a:gd name="connsiteY571" fmla="*/ 1651070 h 6858000"/>
              <a:gd name="connsiteX572" fmla="*/ 2448558 w 7467600"/>
              <a:gd name="connsiteY572" fmla="*/ 1373435 h 6858000"/>
              <a:gd name="connsiteX573" fmla="*/ 278707 w 7467600"/>
              <a:gd name="connsiteY573" fmla="*/ 1352270 h 6858000"/>
              <a:gd name="connsiteX574" fmla="*/ 321570 w 7467600"/>
              <a:gd name="connsiteY574" fmla="*/ 1861610 h 6858000"/>
              <a:gd name="connsiteX575" fmla="*/ 294281 w 7467600"/>
              <a:gd name="connsiteY575" fmla="*/ 1440658 h 6858000"/>
              <a:gd name="connsiteX576" fmla="*/ 278707 w 7467600"/>
              <a:gd name="connsiteY576" fmla="*/ 1352270 h 6858000"/>
              <a:gd name="connsiteX577" fmla="*/ 1423821 w 7467600"/>
              <a:gd name="connsiteY577" fmla="*/ 1351958 h 6858000"/>
              <a:gd name="connsiteX578" fmla="*/ 1638521 w 7467600"/>
              <a:gd name="connsiteY578" fmla="*/ 1908470 h 6858000"/>
              <a:gd name="connsiteX579" fmla="*/ 1754199 w 7467600"/>
              <a:gd name="connsiteY579" fmla="*/ 2149284 h 6858000"/>
              <a:gd name="connsiteX580" fmla="*/ 1908359 w 7467600"/>
              <a:gd name="connsiteY580" fmla="*/ 2364988 h 6858000"/>
              <a:gd name="connsiteX581" fmla="*/ 1647661 w 7467600"/>
              <a:gd name="connsiteY581" fmla="*/ 1825945 h 6858000"/>
              <a:gd name="connsiteX582" fmla="*/ 1423821 w 7467600"/>
              <a:gd name="connsiteY582" fmla="*/ 1351958 h 6858000"/>
              <a:gd name="connsiteX583" fmla="*/ 1431890 w 7467600"/>
              <a:gd name="connsiteY583" fmla="*/ 1306475 h 6858000"/>
              <a:gd name="connsiteX584" fmla="*/ 1507597 w 7467600"/>
              <a:gd name="connsiteY584" fmla="*/ 1446132 h 6858000"/>
              <a:gd name="connsiteX585" fmla="*/ 1674586 w 7467600"/>
              <a:gd name="connsiteY585" fmla="*/ 1813832 h 6858000"/>
              <a:gd name="connsiteX586" fmla="*/ 1815950 w 7467600"/>
              <a:gd name="connsiteY586" fmla="*/ 2128564 h 6858000"/>
              <a:gd name="connsiteX587" fmla="*/ 1984242 w 7467600"/>
              <a:gd name="connsiteY587" fmla="*/ 2430829 h 6858000"/>
              <a:gd name="connsiteX588" fmla="*/ 2014023 w 7467600"/>
              <a:gd name="connsiteY588" fmla="*/ 2450995 h 6858000"/>
              <a:gd name="connsiteX589" fmla="*/ 1747337 w 7467600"/>
              <a:gd name="connsiteY589" fmla="*/ 1855264 h 6858000"/>
              <a:gd name="connsiteX590" fmla="*/ 1533749 w 7467600"/>
              <a:gd name="connsiteY590" fmla="*/ 1478656 h 6858000"/>
              <a:gd name="connsiteX591" fmla="*/ 1431890 w 7467600"/>
              <a:gd name="connsiteY591" fmla="*/ 1306475 h 6858000"/>
              <a:gd name="connsiteX592" fmla="*/ 5052692 w 7467600"/>
              <a:gd name="connsiteY592" fmla="*/ 1292994 h 6858000"/>
              <a:gd name="connsiteX593" fmla="*/ 5200661 w 7467600"/>
              <a:gd name="connsiteY593" fmla="*/ 1635186 h 6858000"/>
              <a:gd name="connsiteX594" fmla="*/ 5297138 w 7467600"/>
              <a:gd name="connsiteY594" fmla="*/ 1906351 h 6858000"/>
              <a:gd name="connsiteX595" fmla="*/ 5052692 w 7467600"/>
              <a:gd name="connsiteY595" fmla="*/ 1292994 h 6858000"/>
              <a:gd name="connsiteX596" fmla="*/ 5009948 w 7467600"/>
              <a:gd name="connsiteY596" fmla="*/ 1273619 h 6858000"/>
              <a:gd name="connsiteX597" fmla="*/ 5121777 w 7467600"/>
              <a:gd name="connsiteY597" fmla="*/ 1654213 h 6858000"/>
              <a:gd name="connsiteX598" fmla="*/ 5293545 w 7467600"/>
              <a:gd name="connsiteY598" fmla="*/ 2072247 h 6858000"/>
              <a:gd name="connsiteX599" fmla="*/ 5294042 w 7467600"/>
              <a:gd name="connsiteY599" fmla="*/ 2065019 h 6858000"/>
              <a:gd name="connsiteX600" fmla="*/ 5171936 w 7467600"/>
              <a:gd name="connsiteY600" fmla="*/ 1647613 h 6858000"/>
              <a:gd name="connsiteX601" fmla="*/ 5009948 w 7467600"/>
              <a:gd name="connsiteY601" fmla="*/ 1273619 h 6858000"/>
              <a:gd name="connsiteX602" fmla="*/ 655236 w 7467600"/>
              <a:gd name="connsiteY602" fmla="*/ 1268632 h 6858000"/>
              <a:gd name="connsiteX603" fmla="*/ 839521 w 7467600"/>
              <a:gd name="connsiteY603" fmla="*/ 1685315 h 6858000"/>
              <a:gd name="connsiteX604" fmla="*/ 1109416 w 7467600"/>
              <a:gd name="connsiteY604" fmla="*/ 2061663 h 6858000"/>
              <a:gd name="connsiteX605" fmla="*/ 1298300 w 7467600"/>
              <a:gd name="connsiteY605" fmla="*/ 2247742 h 6858000"/>
              <a:gd name="connsiteX606" fmla="*/ 1125871 w 7467600"/>
              <a:gd name="connsiteY606" fmla="*/ 1989513 h 6858000"/>
              <a:gd name="connsiteX607" fmla="*/ 981574 w 7467600"/>
              <a:gd name="connsiteY607" fmla="*/ 1783157 h 6858000"/>
              <a:gd name="connsiteX608" fmla="*/ 922198 w 7467600"/>
              <a:gd name="connsiteY608" fmla="*/ 1677437 h 6858000"/>
              <a:gd name="connsiteX609" fmla="*/ 869293 w 7467600"/>
              <a:gd name="connsiteY609" fmla="*/ 1583214 h 6858000"/>
              <a:gd name="connsiteX610" fmla="*/ 751431 w 7467600"/>
              <a:gd name="connsiteY610" fmla="*/ 1405731 h 6858000"/>
              <a:gd name="connsiteX611" fmla="*/ 655236 w 7467600"/>
              <a:gd name="connsiteY611" fmla="*/ 1268632 h 6858000"/>
              <a:gd name="connsiteX612" fmla="*/ 6516292 w 7467600"/>
              <a:gd name="connsiteY612" fmla="*/ 1263064 h 6858000"/>
              <a:gd name="connsiteX613" fmla="*/ 5736320 w 7467600"/>
              <a:gd name="connsiteY613" fmla="*/ 1501803 h 6858000"/>
              <a:gd name="connsiteX614" fmla="*/ 6516292 w 7467600"/>
              <a:gd name="connsiteY614" fmla="*/ 1263064 h 6858000"/>
              <a:gd name="connsiteX615" fmla="*/ 291466 w 7467600"/>
              <a:gd name="connsiteY615" fmla="*/ 1250369 h 6858000"/>
              <a:gd name="connsiteX616" fmla="*/ 323180 w 7467600"/>
              <a:gd name="connsiteY616" fmla="*/ 1435283 h 6858000"/>
              <a:gd name="connsiteX617" fmla="*/ 349381 w 7467600"/>
              <a:gd name="connsiteY617" fmla="*/ 1875041 h 6858000"/>
              <a:gd name="connsiteX618" fmla="*/ 374363 w 7467600"/>
              <a:gd name="connsiteY618" fmla="*/ 1506494 h 6858000"/>
              <a:gd name="connsiteX619" fmla="*/ 302168 w 7467600"/>
              <a:gd name="connsiteY619" fmla="*/ 1274495 h 6858000"/>
              <a:gd name="connsiteX620" fmla="*/ 291466 w 7467600"/>
              <a:gd name="connsiteY620" fmla="*/ 1250369 h 6858000"/>
              <a:gd name="connsiteX621" fmla="*/ 678222 w 7467600"/>
              <a:gd name="connsiteY621" fmla="*/ 1248670 h 6858000"/>
              <a:gd name="connsiteX622" fmla="*/ 775536 w 7467600"/>
              <a:gd name="connsiteY622" fmla="*/ 1388015 h 6858000"/>
              <a:gd name="connsiteX623" fmla="*/ 894529 w 7467600"/>
              <a:gd name="connsiteY623" fmla="*/ 1567739 h 6858000"/>
              <a:gd name="connsiteX624" fmla="*/ 948000 w 7467600"/>
              <a:gd name="connsiteY624" fmla="*/ 1663088 h 6858000"/>
              <a:gd name="connsiteX625" fmla="*/ 1006812 w 7467600"/>
              <a:gd name="connsiteY625" fmla="*/ 1767683 h 6858000"/>
              <a:gd name="connsiteX626" fmla="*/ 1149133 w 7467600"/>
              <a:gd name="connsiteY626" fmla="*/ 1971513 h 6858000"/>
              <a:gd name="connsiteX627" fmla="*/ 1333952 w 7467600"/>
              <a:gd name="connsiteY627" fmla="*/ 2251620 h 6858000"/>
              <a:gd name="connsiteX628" fmla="*/ 1337329 w 7467600"/>
              <a:gd name="connsiteY628" fmla="*/ 2258350 h 6858000"/>
              <a:gd name="connsiteX629" fmla="*/ 1014726 w 7467600"/>
              <a:gd name="connsiteY629" fmla="*/ 1615556 h 6858000"/>
              <a:gd name="connsiteX630" fmla="*/ 678222 w 7467600"/>
              <a:gd name="connsiteY630" fmla="*/ 1248670 h 6858000"/>
              <a:gd name="connsiteX631" fmla="*/ 6691602 w 7467600"/>
              <a:gd name="connsiteY631" fmla="*/ 1140573 h 6858000"/>
              <a:gd name="connsiteX632" fmla="*/ 6571100 w 7467600"/>
              <a:gd name="connsiteY632" fmla="*/ 1183662 h 6858000"/>
              <a:gd name="connsiteX633" fmla="*/ 6241687 w 7467600"/>
              <a:gd name="connsiteY633" fmla="*/ 1257600 h 6858000"/>
              <a:gd name="connsiteX634" fmla="*/ 5693009 w 7467600"/>
              <a:gd name="connsiteY634" fmla="*/ 1478256 h 6858000"/>
              <a:gd name="connsiteX635" fmla="*/ 6548420 w 7467600"/>
              <a:gd name="connsiteY635" fmla="*/ 1214599 h 6858000"/>
              <a:gd name="connsiteX636" fmla="*/ 6605473 w 7467600"/>
              <a:gd name="connsiteY636" fmla="*/ 1184686 h 6858000"/>
              <a:gd name="connsiteX637" fmla="*/ 6691602 w 7467600"/>
              <a:gd name="connsiteY637" fmla="*/ 1140573 h 6858000"/>
              <a:gd name="connsiteX638" fmla="*/ 4002475 w 7467600"/>
              <a:gd name="connsiteY638" fmla="*/ 1037802 h 6858000"/>
              <a:gd name="connsiteX639" fmla="*/ 4000324 w 7467600"/>
              <a:gd name="connsiteY639" fmla="*/ 1039362 h 6858000"/>
              <a:gd name="connsiteX640" fmla="*/ 4002862 w 7467600"/>
              <a:gd name="connsiteY640" fmla="*/ 1042866 h 6858000"/>
              <a:gd name="connsiteX641" fmla="*/ 4002475 w 7467600"/>
              <a:gd name="connsiteY641" fmla="*/ 1037802 h 6858000"/>
              <a:gd name="connsiteX642" fmla="*/ 506322 w 7467600"/>
              <a:gd name="connsiteY642" fmla="*/ 1020997 h 6858000"/>
              <a:gd name="connsiteX643" fmla="*/ 533068 w 7467600"/>
              <a:gd name="connsiteY643" fmla="*/ 1029409 h 6858000"/>
              <a:gd name="connsiteX644" fmla="*/ 1232525 w 7467600"/>
              <a:gd name="connsiteY644" fmla="*/ 1804675 h 6858000"/>
              <a:gd name="connsiteX645" fmla="*/ 1388858 w 7467600"/>
              <a:gd name="connsiteY645" fmla="*/ 2368011 h 6858000"/>
              <a:gd name="connsiteX646" fmla="*/ 1384098 w 7467600"/>
              <a:gd name="connsiteY646" fmla="*/ 2378125 h 6858000"/>
              <a:gd name="connsiteX647" fmla="*/ 1425393 w 7467600"/>
              <a:gd name="connsiteY647" fmla="*/ 2589124 h 6858000"/>
              <a:gd name="connsiteX648" fmla="*/ 1424001 w 7467600"/>
              <a:gd name="connsiteY648" fmla="*/ 2597541 h 6858000"/>
              <a:gd name="connsiteX649" fmla="*/ 2152729 w 7467600"/>
              <a:gd name="connsiteY649" fmla="*/ 2864487 h 6858000"/>
              <a:gd name="connsiteX650" fmla="*/ 2020609 w 7467600"/>
              <a:gd name="connsiteY650" fmla="*/ 2539671 h 6858000"/>
              <a:gd name="connsiteX651" fmla="*/ 2018920 w 7467600"/>
              <a:gd name="connsiteY651" fmla="*/ 2536309 h 6858000"/>
              <a:gd name="connsiteX652" fmla="*/ 1342441 w 7467600"/>
              <a:gd name="connsiteY652" fmla="*/ 1173017 h 6858000"/>
              <a:gd name="connsiteX653" fmla="*/ 1367925 w 7467600"/>
              <a:gd name="connsiteY653" fmla="*/ 1135648 h 6858000"/>
              <a:gd name="connsiteX654" fmla="*/ 1771401 w 7467600"/>
              <a:gd name="connsiteY654" fmla="*/ 1806673 h 6858000"/>
              <a:gd name="connsiteX655" fmla="*/ 1972385 w 7467600"/>
              <a:gd name="connsiteY655" fmla="*/ 2198735 h 6858000"/>
              <a:gd name="connsiteX656" fmla="*/ 2040892 w 7467600"/>
              <a:gd name="connsiteY656" fmla="*/ 2405205 h 6858000"/>
              <a:gd name="connsiteX657" fmla="*/ 2131689 w 7467600"/>
              <a:gd name="connsiteY657" fmla="*/ 1936926 h 6858000"/>
              <a:gd name="connsiteX658" fmla="*/ 2454820 w 7467600"/>
              <a:gd name="connsiteY658" fmla="*/ 1248808 h 6858000"/>
              <a:gd name="connsiteX659" fmla="*/ 2492512 w 7467600"/>
              <a:gd name="connsiteY659" fmla="*/ 1302920 h 6858000"/>
              <a:gd name="connsiteX660" fmla="*/ 2081216 w 7467600"/>
              <a:gd name="connsiteY660" fmla="*/ 2527513 h 6858000"/>
              <a:gd name="connsiteX661" fmla="*/ 2081211 w 7467600"/>
              <a:gd name="connsiteY661" fmla="*/ 2528916 h 6858000"/>
              <a:gd name="connsiteX662" fmla="*/ 2199067 w 7467600"/>
              <a:gd name="connsiteY662" fmla="*/ 2884061 h 6858000"/>
              <a:gd name="connsiteX663" fmla="*/ 3192586 w 7467600"/>
              <a:gd name="connsiteY663" fmla="*/ 3411496 h 6858000"/>
              <a:gd name="connsiteX664" fmla="*/ 3182620 w 7467600"/>
              <a:gd name="connsiteY664" fmla="*/ 3483279 h 6858000"/>
              <a:gd name="connsiteX665" fmla="*/ 2435119 w 7467600"/>
              <a:gd name="connsiteY665" fmla="*/ 3080173 h 6858000"/>
              <a:gd name="connsiteX666" fmla="*/ 2410152 w 7467600"/>
              <a:gd name="connsiteY666" fmla="*/ 3063751 h 6858000"/>
              <a:gd name="connsiteX667" fmla="*/ 2408099 w 7467600"/>
              <a:gd name="connsiteY667" fmla="*/ 3064403 h 6858000"/>
              <a:gd name="connsiteX668" fmla="*/ 2407218 w 7467600"/>
              <a:gd name="connsiteY668" fmla="*/ 3070324 h 6858000"/>
              <a:gd name="connsiteX669" fmla="*/ 2380138 w 7467600"/>
              <a:gd name="connsiteY669" fmla="*/ 3099341 h 6858000"/>
              <a:gd name="connsiteX670" fmla="*/ 1765923 w 7467600"/>
              <a:gd name="connsiteY670" fmla="*/ 3581043 h 6858000"/>
              <a:gd name="connsiteX671" fmla="*/ 1702258 w 7467600"/>
              <a:gd name="connsiteY671" fmla="*/ 3612286 h 6858000"/>
              <a:gd name="connsiteX672" fmla="*/ 1538370 w 7467600"/>
              <a:gd name="connsiteY672" fmla="*/ 3811804 h 6858000"/>
              <a:gd name="connsiteX673" fmla="*/ 542867 w 7467600"/>
              <a:gd name="connsiteY673" fmla="*/ 4944092 h 6858000"/>
              <a:gd name="connsiteX674" fmla="*/ 515800 w 7467600"/>
              <a:gd name="connsiteY674" fmla="*/ 4862180 h 6858000"/>
              <a:gd name="connsiteX675" fmla="*/ 909145 w 7467600"/>
              <a:gd name="connsiteY675" fmla="*/ 4199225 h 6858000"/>
              <a:gd name="connsiteX676" fmla="*/ 1214067 w 7467600"/>
              <a:gd name="connsiteY676" fmla="*/ 3908561 h 6858000"/>
              <a:gd name="connsiteX677" fmla="*/ 640967 w 7467600"/>
              <a:gd name="connsiteY677" fmla="*/ 4105601 h 6858000"/>
              <a:gd name="connsiteX678" fmla="*/ 112563 w 7467600"/>
              <a:gd name="connsiteY678" fmla="*/ 4396952 h 6858000"/>
              <a:gd name="connsiteX679" fmla="*/ 0 w 7467600"/>
              <a:gd name="connsiteY679" fmla="*/ 4466006 h 6858000"/>
              <a:gd name="connsiteX680" fmla="*/ 0 w 7467600"/>
              <a:gd name="connsiteY680" fmla="*/ 4233763 h 6858000"/>
              <a:gd name="connsiteX681" fmla="*/ 36881 w 7467600"/>
              <a:gd name="connsiteY681" fmla="*/ 4200118 h 6858000"/>
              <a:gd name="connsiteX682" fmla="*/ 910534 w 7467600"/>
              <a:gd name="connsiteY682" fmla="*/ 3629753 h 6858000"/>
              <a:gd name="connsiteX683" fmla="*/ 1578717 w 7467600"/>
              <a:gd name="connsiteY683" fmla="*/ 3575982 h 6858000"/>
              <a:gd name="connsiteX684" fmla="*/ 2338780 w 7467600"/>
              <a:gd name="connsiteY684" fmla="*/ 3033725 h 6858000"/>
              <a:gd name="connsiteX685" fmla="*/ 1807991 w 7467600"/>
              <a:gd name="connsiteY685" fmla="*/ 2807184 h 6858000"/>
              <a:gd name="connsiteX686" fmla="*/ 1416358 w 7467600"/>
              <a:gd name="connsiteY686" fmla="*/ 3112571 h 6858000"/>
              <a:gd name="connsiteX687" fmla="*/ 939066 w 7467600"/>
              <a:gd name="connsiteY687" fmla="*/ 3378798 h 6858000"/>
              <a:gd name="connsiteX688" fmla="*/ 115099 w 7467600"/>
              <a:gd name="connsiteY688" fmla="*/ 3607650 h 6858000"/>
              <a:gd name="connsiteX689" fmla="*/ 97284 w 7467600"/>
              <a:gd name="connsiteY689" fmla="*/ 3520393 h 6858000"/>
              <a:gd name="connsiteX690" fmla="*/ 922050 w 7467600"/>
              <a:gd name="connsiteY690" fmla="*/ 3074867 h 6858000"/>
              <a:gd name="connsiteX691" fmla="*/ 1405265 w 7467600"/>
              <a:gd name="connsiteY691" fmla="*/ 3016319 h 6858000"/>
              <a:gd name="connsiteX692" fmla="*/ 1407512 w 7467600"/>
              <a:gd name="connsiteY692" fmla="*/ 3018001 h 6858000"/>
              <a:gd name="connsiteX693" fmla="*/ 1726266 w 7467600"/>
              <a:gd name="connsiteY693" fmla="*/ 2777274 h 6858000"/>
              <a:gd name="connsiteX694" fmla="*/ 625390 w 7467600"/>
              <a:gd name="connsiteY694" fmla="*/ 2514541 h 6858000"/>
              <a:gd name="connsiteX695" fmla="*/ 619799 w 7467600"/>
              <a:gd name="connsiteY695" fmla="*/ 2527180 h 6858000"/>
              <a:gd name="connsiteX696" fmla="*/ 310030 w 7467600"/>
              <a:gd name="connsiteY696" fmla="*/ 2771818 h 6858000"/>
              <a:gd name="connsiteX697" fmla="*/ 173877 w 7467600"/>
              <a:gd name="connsiteY697" fmla="*/ 2937056 h 6858000"/>
              <a:gd name="connsiteX698" fmla="*/ 77889 w 7467600"/>
              <a:gd name="connsiteY698" fmla="*/ 3138440 h 6858000"/>
              <a:gd name="connsiteX699" fmla="*/ 0 w 7467600"/>
              <a:gd name="connsiteY699" fmla="*/ 3271395 h 6858000"/>
              <a:gd name="connsiteX700" fmla="*/ 0 w 7467600"/>
              <a:gd name="connsiteY700" fmla="*/ 3153002 h 6858000"/>
              <a:gd name="connsiteX701" fmla="*/ 2386 w 7467600"/>
              <a:gd name="connsiteY701" fmla="*/ 3149203 h 6858000"/>
              <a:gd name="connsiteX702" fmla="*/ 89753 w 7467600"/>
              <a:gd name="connsiteY702" fmla="*/ 2987702 h 6858000"/>
              <a:gd name="connsiteX703" fmla="*/ 76869 w 7467600"/>
              <a:gd name="connsiteY703" fmla="*/ 3005404 h 6858000"/>
              <a:gd name="connsiteX704" fmla="*/ 32049 w 7467600"/>
              <a:gd name="connsiteY704" fmla="*/ 3065814 h 6858000"/>
              <a:gd name="connsiteX705" fmla="*/ 0 w 7467600"/>
              <a:gd name="connsiteY705" fmla="*/ 3108744 h 6858000"/>
              <a:gd name="connsiteX706" fmla="*/ 0 w 7467600"/>
              <a:gd name="connsiteY706" fmla="*/ 3058059 h 6858000"/>
              <a:gd name="connsiteX707" fmla="*/ 7610 w 7467600"/>
              <a:gd name="connsiteY707" fmla="*/ 3047889 h 6858000"/>
              <a:gd name="connsiteX708" fmla="*/ 52419 w 7467600"/>
              <a:gd name="connsiteY708" fmla="*/ 2987479 h 6858000"/>
              <a:gd name="connsiteX709" fmla="*/ 59142 w 7467600"/>
              <a:gd name="connsiteY709" fmla="*/ 2978488 h 6858000"/>
              <a:gd name="connsiteX710" fmla="*/ 0 w 7467600"/>
              <a:gd name="connsiteY710" fmla="*/ 3015334 h 6858000"/>
              <a:gd name="connsiteX711" fmla="*/ 0 w 7467600"/>
              <a:gd name="connsiteY711" fmla="*/ 2914286 h 6858000"/>
              <a:gd name="connsiteX712" fmla="*/ 36383 w 7467600"/>
              <a:gd name="connsiteY712" fmla="*/ 2901128 h 6858000"/>
              <a:gd name="connsiteX713" fmla="*/ 156329 w 7467600"/>
              <a:gd name="connsiteY713" fmla="*/ 2840533 h 6858000"/>
              <a:gd name="connsiteX714" fmla="*/ 358355 w 7467600"/>
              <a:gd name="connsiteY714" fmla="*/ 2620471 h 6858000"/>
              <a:gd name="connsiteX715" fmla="*/ 510577 w 7467600"/>
              <a:gd name="connsiteY715" fmla="*/ 2501244 h 6858000"/>
              <a:gd name="connsiteX716" fmla="*/ 211967 w 7467600"/>
              <a:gd name="connsiteY716" fmla="*/ 2479171 h 6858000"/>
              <a:gd name="connsiteX717" fmla="*/ 0 w 7467600"/>
              <a:gd name="connsiteY717" fmla="*/ 2476398 h 6858000"/>
              <a:gd name="connsiteX718" fmla="*/ 0 w 7467600"/>
              <a:gd name="connsiteY718" fmla="*/ 2389189 h 6858000"/>
              <a:gd name="connsiteX719" fmla="*/ 103062 w 7467600"/>
              <a:gd name="connsiteY719" fmla="*/ 2389518 h 6858000"/>
              <a:gd name="connsiteX720" fmla="*/ 510734 w 7467600"/>
              <a:gd name="connsiteY720" fmla="*/ 2416201 h 6858000"/>
              <a:gd name="connsiteX721" fmla="*/ 279257 w 7467600"/>
              <a:gd name="connsiteY721" fmla="*/ 2092102 h 6858000"/>
              <a:gd name="connsiteX722" fmla="*/ 65265 w 7467600"/>
              <a:gd name="connsiteY722" fmla="*/ 2006049 h 6858000"/>
              <a:gd name="connsiteX723" fmla="*/ 0 w 7467600"/>
              <a:gd name="connsiteY723" fmla="*/ 1982532 h 6858000"/>
              <a:gd name="connsiteX724" fmla="*/ 0 w 7467600"/>
              <a:gd name="connsiteY724" fmla="*/ 1912789 h 6858000"/>
              <a:gd name="connsiteX725" fmla="*/ 97460 w 7467600"/>
              <a:gd name="connsiteY725" fmla="*/ 1953725 h 6858000"/>
              <a:gd name="connsiteX726" fmla="*/ 221272 w 7467600"/>
              <a:gd name="connsiteY726" fmla="*/ 1980766 h 6858000"/>
              <a:gd name="connsiteX727" fmla="*/ 116765 w 7467600"/>
              <a:gd name="connsiteY727" fmla="*/ 1911033 h 6858000"/>
              <a:gd name="connsiteX728" fmla="*/ 16405 w 7467600"/>
              <a:gd name="connsiteY728" fmla="*/ 1803412 h 6858000"/>
              <a:gd name="connsiteX729" fmla="*/ 0 w 7467600"/>
              <a:gd name="connsiteY729" fmla="*/ 1784777 h 6858000"/>
              <a:gd name="connsiteX730" fmla="*/ 0 w 7467600"/>
              <a:gd name="connsiteY730" fmla="*/ 1740082 h 6858000"/>
              <a:gd name="connsiteX731" fmla="*/ 39394 w 7467600"/>
              <a:gd name="connsiteY731" fmla="*/ 1784856 h 6858000"/>
              <a:gd name="connsiteX732" fmla="*/ 135813 w 7467600"/>
              <a:gd name="connsiteY732" fmla="*/ 1888838 h 6858000"/>
              <a:gd name="connsiteX733" fmla="*/ 242575 w 7467600"/>
              <a:gd name="connsiteY733" fmla="*/ 1958841 h 6858000"/>
              <a:gd name="connsiteX734" fmla="*/ 82197 w 7467600"/>
              <a:gd name="connsiteY734" fmla="*/ 1754826 h 6858000"/>
              <a:gd name="connsiteX735" fmla="*/ 0 w 7467600"/>
              <a:gd name="connsiteY735" fmla="*/ 1679650 h 6858000"/>
              <a:gd name="connsiteX736" fmla="*/ 0 w 7467600"/>
              <a:gd name="connsiteY736" fmla="*/ 1602463 h 6858000"/>
              <a:gd name="connsiteX737" fmla="*/ 84689 w 7467600"/>
              <a:gd name="connsiteY737" fmla="*/ 1677442 h 6858000"/>
              <a:gd name="connsiteX738" fmla="*/ 298437 w 7467600"/>
              <a:gd name="connsiteY738" fmla="*/ 1968019 h 6858000"/>
              <a:gd name="connsiteX739" fmla="*/ 227269 w 7467600"/>
              <a:gd name="connsiteY739" fmla="*/ 1114064 h 6858000"/>
              <a:gd name="connsiteX740" fmla="*/ 248003 w 7467600"/>
              <a:gd name="connsiteY740" fmla="*/ 1089613 h 6858000"/>
              <a:gd name="connsiteX741" fmla="*/ 427020 w 7467600"/>
              <a:gd name="connsiteY741" fmla="*/ 1619803 h 6858000"/>
              <a:gd name="connsiteX742" fmla="*/ 340345 w 7467600"/>
              <a:gd name="connsiteY742" fmla="*/ 2027739 h 6858000"/>
              <a:gd name="connsiteX743" fmla="*/ 360865 w 7467600"/>
              <a:gd name="connsiteY743" fmla="*/ 2044827 h 6858000"/>
              <a:gd name="connsiteX744" fmla="*/ 560414 w 7467600"/>
              <a:gd name="connsiteY744" fmla="*/ 2421457 h 6858000"/>
              <a:gd name="connsiteX745" fmla="*/ 1359703 w 7467600"/>
              <a:gd name="connsiteY745" fmla="*/ 2578554 h 6858000"/>
              <a:gd name="connsiteX746" fmla="*/ 1359422 w 7467600"/>
              <a:gd name="connsiteY746" fmla="*/ 2577994 h 6858000"/>
              <a:gd name="connsiteX747" fmla="*/ 828701 w 7467600"/>
              <a:gd name="connsiteY747" fmla="*/ 1839520 h 6858000"/>
              <a:gd name="connsiteX748" fmla="*/ 494427 w 7467600"/>
              <a:gd name="connsiteY748" fmla="*/ 1092333 h 6858000"/>
              <a:gd name="connsiteX749" fmla="*/ 506322 w 7467600"/>
              <a:gd name="connsiteY749" fmla="*/ 1020997 h 6858000"/>
              <a:gd name="connsiteX750" fmla="*/ 4570198 w 7467600"/>
              <a:gd name="connsiteY750" fmla="*/ 978081 h 6858000"/>
              <a:gd name="connsiteX751" fmla="*/ 4523691 w 7467600"/>
              <a:gd name="connsiteY751" fmla="*/ 1127776 h 6858000"/>
              <a:gd name="connsiteX752" fmla="*/ 4509875 w 7467600"/>
              <a:gd name="connsiteY752" fmla="*/ 1167552 h 6858000"/>
              <a:gd name="connsiteX753" fmla="*/ 4478168 w 7467600"/>
              <a:gd name="connsiteY753" fmla="*/ 1260735 h 6858000"/>
              <a:gd name="connsiteX754" fmla="*/ 4409309 w 7467600"/>
              <a:gd name="connsiteY754" fmla="*/ 1666996 h 6858000"/>
              <a:gd name="connsiteX755" fmla="*/ 4370031 w 7467600"/>
              <a:gd name="connsiteY755" fmla="*/ 1955666 h 6858000"/>
              <a:gd name="connsiteX756" fmla="*/ 4570198 w 7467600"/>
              <a:gd name="connsiteY756" fmla="*/ 978081 h 6858000"/>
              <a:gd name="connsiteX757" fmla="*/ 4557898 w 7467600"/>
              <a:gd name="connsiteY757" fmla="*/ 900011 h 6858000"/>
              <a:gd name="connsiteX758" fmla="*/ 4344840 w 7467600"/>
              <a:gd name="connsiteY758" fmla="*/ 1922038 h 6858000"/>
              <a:gd name="connsiteX759" fmla="*/ 4378710 w 7467600"/>
              <a:gd name="connsiteY759" fmla="*/ 1665516 h 6858000"/>
              <a:gd name="connsiteX760" fmla="*/ 4448798 w 7467600"/>
              <a:gd name="connsiteY760" fmla="*/ 1253024 h 6858000"/>
              <a:gd name="connsiteX761" fmla="*/ 4480315 w 7467600"/>
              <a:gd name="connsiteY761" fmla="*/ 1158454 h 6858000"/>
              <a:gd name="connsiteX762" fmla="*/ 4494133 w 7467600"/>
              <a:gd name="connsiteY762" fmla="*/ 1118676 h 6858000"/>
              <a:gd name="connsiteX763" fmla="*/ 4557898 w 7467600"/>
              <a:gd name="connsiteY763" fmla="*/ 900011 h 6858000"/>
              <a:gd name="connsiteX764" fmla="*/ 5870151 w 7467600"/>
              <a:gd name="connsiteY764" fmla="*/ 898890 h 6858000"/>
              <a:gd name="connsiteX765" fmla="*/ 5861335 w 7467600"/>
              <a:gd name="connsiteY765" fmla="*/ 899177 h 6858000"/>
              <a:gd name="connsiteX766" fmla="*/ 5843702 w 7467600"/>
              <a:gd name="connsiteY766" fmla="*/ 899748 h 6858000"/>
              <a:gd name="connsiteX767" fmla="*/ 5651107 w 7467600"/>
              <a:gd name="connsiteY767" fmla="*/ 920306 h 6858000"/>
              <a:gd name="connsiteX768" fmla="*/ 5459407 w 7467600"/>
              <a:gd name="connsiteY768" fmla="*/ 940975 h 6858000"/>
              <a:gd name="connsiteX769" fmla="*/ 5374846 w 7467600"/>
              <a:gd name="connsiteY769" fmla="*/ 941988 h 6858000"/>
              <a:gd name="connsiteX770" fmla="*/ 5256105 w 7467600"/>
              <a:gd name="connsiteY770" fmla="*/ 945632 h 6858000"/>
              <a:gd name="connsiteX771" fmla="*/ 5107071 w 7467600"/>
              <a:gd name="connsiteY771" fmla="*/ 969720 h 6858000"/>
              <a:gd name="connsiteX772" fmla="*/ 4998681 w 7467600"/>
              <a:gd name="connsiteY772" fmla="*/ 988771 h 6858000"/>
              <a:gd name="connsiteX773" fmla="*/ 5870151 w 7467600"/>
              <a:gd name="connsiteY773" fmla="*/ 898890 h 6858000"/>
              <a:gd name="connsiteX774" fmla="*/ 5504425 w 7467600"/>
              <a:gd name="connsiteY774" fmla="*/ 848067 h 6858000"/>
              <a:gd name="connsiteX775" fmla="*/ 4968849 w 7467600"/>
              <a:gd name="connsiteY775" fmla="*/ 962318 h 6858000"/>
              <a:gd name="connsiteX776" fmla="*/ 5104039 w 7467600"/>
              <a:gd name="connsiteY776" fmla="*/ 940634 h 6858000"/>
              <a:gd name="connsiteX777" fmla="*/ 5256311 w 7467600"/>
              <a:gd name="connsiteY777" fmla="*/ 916490 h 6858000"/>
              <a:gd name="connsiteX778" fmla="*/ 5377381 w 7467600"/>
              <a:gd name="connsiteY778" fmla="*/ 912671 h 6858000"/>
              <a:gd name="connsiteX779" fmla="*/ 5460148 w 7467600"/>
              <a:gd name="connsiteY779" fmla="*/ 911442 h 6858000"/>
              <a:gd name="connsiteX780" fmla="*/ 5648971 w 7467600"/>
              <a:gd name="connsiteY780" fmla="*/ 891331 h 6858000"/>
              <a:gd name="connsiteX781" fmla="*/ 5844807 w 7467600"/>
              <a:gd name="connsiteY781" fmla="*/ 870718 h 6858000"/>
              <a:gd name="connsiteX782" fmla="*/ 5862975 w 7467600"/>
              <a:gd name="connsiteY782" fmla="*/ 869756 h 6858000"/>
              <a:gd name="connsiteX783" fmla="*/ 5920887 w 7467600"/>
              <a:gd name="connsiteY783" fmla="*/ 865929 h 6858000"/>
              <a:gd name="connsiteX784" fmla="*/ 5504425 w 7467600"/>
              <a:gd name="connsiteY784" fmla="*/ 848067 h 6858000"/>
              <a:gd name="connsiteX785" fmla="*/ 3607114 w 7467600"/>
              <a:gd name="connsiteY785" fmla="*/ 467441 h 6858000"/>
              <a:gd name="connsiteX786" fmla="*/ 3296242 w 7467600"/>
              <a:gd name="connsiteY786" fmla="*/ 807991 h 6858000"/>
              <a:gd name="connsiteX787" fmla="*/ 3174674 w 7467600"/>
              <a:gd name="connsiteY787" fmla="*/ 919759 h 6858000"/>
              <a:gd name="connsiteX788" fmla="*/ 3042978 w 7467600"/>
              <a:gd name="connsiteY788" fmla="*/ 1054894 h 6858000"/>
              <a:gd name="connsiteX789" fmla="*/ 2968914 w 7467600"/>
              <a:gd name="connsiteY789" fmla="*/ 1133756 h 6858000"/>
              <a:gd name="connsiteX790" fmla="*/ 3103823 w 7467600"/>
              <a:gd name="connsiteY790" fmla="*/ 1026814 h 6858000"/>
              <a:gd name="connsiteX791" fmla="*/ 3607114 w 7467600"/>
              <a:gd name="connsiteY791" fmla="*/ 467441 h 6858000"/>
              <a:gd name="connsiteX792" fmla="*/ 3744487 w 7467600"/>
              <a:gd name="connsiteY792" fmla="*/ 383136 h 6858000"/>
              <a:gd name="connsiteX793" fmla="*/ 3970213 w 7467600"/>
              <a:gd name="connsiteY793" fmla="*/ 995559 h 6858000"/>
              <a:gd name="connsiteX794" fmla="*/ 3744487 w 7467600"/>
              <a:gd name="connsiteY794" fmla="*/ 383136 h 6858000"/>
              <a:gd name="connsiteX795" fmla="*/ 3624562 w 7467600"/>
              <a:gd name="connsiteY795" fmla="*/ 367041 h 6858000"/>
              <a:gd name="connsiteX796" fmla="*/ 3489712 w 7467600"/>
              <a:gd name="connsiteY796" fmla="*/ 485386 h 6858000"/>
              <a:gd name="connsiteX797" fmla="*/ 3182994 w 7467600"/>
              <a:gd name="connsiteY797" fmla="*/ 828265 h 6858000"/>
              <a:gd name="connsiteX798" fmla="*/ 2892114 w 7467600"/>
              <a:gd name="connsiteY798" fmla="*/ 1172635 h 6858000"/>
              <a:gd name="connsiteX799" fmla="*/ 3021459 w 7467600"/>
              <a:gd name="connsiteY799" fmla="*/ 1035385 h 6858000"/>
              <a:gd name="connsiteX800" fmla="*/ 3153873 w 7467600"/>
              <a:gd name="connsiteY800" fmla="*/ 898971 h 6858000"/>
              <a:gd name="connsiteX801" fmla="*/ 3276511 w 7467600"/>
              <a:gd name="connsiteY801" fmla="*/ 786423 h 6858000"/>
              <a:gd name="connsiteX802" fmla="*/ 3584154 w 7467600"/>
              <a:gd name="connsiteY802" fmla="*/ 448218 h 6858000"/>
              <a:gd name="connsiteX803" fmla="*/ 3624562 w 7467600"/>
              <a:gd name="connsiteY803" fmla="*/ 367041 h 6858000"/>
              <a:gd name="connsiteX804" fmla="*/ 3766672 w 7467600"/>
              <a:gd name="connsiteY804" fmla="*/ 359429 h 6858000"/>
              <a:gd name="connsiteX805" fmla="*/ 3996338 w 7467600"/>
              <a:gd name="connsiteY805" fmla="*/ 968237 h 6858000"/>
              <a:gd name="connsiteX806" fmla="*/ 3766672 w 7467600"/>
              <a:gd name="connsiteY806" fmla="*/ 359429 h 6858000"/>
              <a:gd name="connsiteX807" fmla="*/ 5805386 w 7467600"/>
              <a:gd name="connsiteY807" fmla="*/ 239240 h 6858000"/>
              <a:gd name="connsiteX808" fmla="*/ 5736947 w 7467600"/>
              <a:gd name="connsiteY808" fmla="*/ 261367 h 6858000"/>
              <a:gd name="connsiteX809" fmla="*/ 5427012 w 7467600"/>
              <a:gd name="connsiteY809" fmla="*/ 311272 h 6858000"/>
              <a:gd name="connsiteX810" fmla="*/ 5147818 w 7467600"/>
              <a:gd name="connsiteY810" fmla="*/ 322112 h 6858000"/>
              <a:gd name="connsiteX811" fmla="*/ 5060854 w 7467600"/>
              <a:gd name="connsiteY811" fmla="*/ 311882 h 6858000"/>
              <a:gd name="connsiteX812" fmla="*/ 4945989 w 7467600"/>
              <a:gd name="connsiteY812" fmla="*/ 300516 h 6858000"/>
              <a:gd name="connsiteX813" fmla="*/ 5410479 w 7467600"/>
              <a:gd name="connsiteY813" fmla="*/ 348434 h 6858000"/>
              <a:gd name="connsiteX814" fmla="*/ 5805386 w 7467600"/>
              <a:gd name="connsiteY814" fmla="*/ 239240 h 6858000"/>
              <a:gd name="connsiteX815" fmla="*/ 5905192 w 7467600"/>
              <a:gd name="connsiteY815" fmla="*/ 163079 h 6858000"/>
              <a:gd name="connsiteX816" fmla="*/ 5865655 w 7467600"/>
              <a:gd name="connsiteY816" fmla="*/ 171901 h 6858000"/>
              <a:gd name="connsiteX817" fmla="*/ 5259740 w 7467600"/>
              <a:gd name="connsiteY817" fmla="*/ 257013 h 6858000"/>
              <a:gd name="connsiteX818" fmla="*/ 5208466 w 7467600"/>
              <a:gd name="connsiteY818" fmla="*/ 257550 h 6858000"/>
              <a:gd name="connsiteX819" fmla="*/ 4980204 w 7467600"/>
              <a:gd name="connsiteY819" fmla="*/ 271903 h 6858000"/>
              <a:gd name="connsiteX820" fmla="*/ 5068068 w 7467600"/>
              <a:gd name="connsiteY820" fmla="*/ 282244 h 6858000"/>
              <a:gd name="connsiteX821" fmla="*/ 5153231 w 7467600"/>
              <a:gd name="connsiteY821" fmla="*/ 292240 h 6858000"/>
              <a:gd name="connsiteX822" fmla="*/ 5426491 w 7467600"/>
              <a:gd name="connsiteY822" fmla="*/ 281128 h 6858000"/>
              <a:gd name="connsiteX823" fmla="*/ 5731212 w 7467600"/>
              <a:gd name="connsiteY823" fmla="*/ 231951 h 6858000"/>
              <a:gd name="connsiteX824" fmla="*/ 5905192 w 7467600"/>
              <a:gd name="connsiteY824" fmla="*/ 163079 h 6858000"/>
              <a:gd name="connsiteX825" fmla="*/ 5944437 w 7467600"/>
              <a:gd name="connsiteY825" fmla="*/ 113829 h 6858000"/>
              <a:gd name="connsiteX826" fmla="*/ 5825032 w 7467600"/>
              <a:gd name="connsiteY826" fmla="*/ 146405 h 6858000"/>
              <a:gd name="connsiteX827" fmla="*/ 4955599 w 7467600"/>
              <a:gd name="connsiteY827" fmla="*/ 247008 h 6858000"/>
              <a:gd name="connsiteX828" fmla="*/ 5210104 w 7467600"/>
              <a:gd name="connsiteY828" fmla="*/ 228123 h 6858000"/>
              <a:gd name="connsiteX829" fmla="*/ 5261015 w 7467600"/>
              <a:gd name="connsiteY829" fmla="*/ 227087 h 6858000"/>
              <a:gd name="connsiteX830" fmla="*/ 5861181 w 7467600"/>
              <a:gd name="connsiteY830" fmla="*/ 143093 h 6858000"/>
              <a:gd name="connsiteX831" fmla="*/ 5961252 w 7467600"/>
              <a:gd name="connsiteY831" fmla="*/ 114820 h 6858000"/>
              <a:gd name="connsiteX832" fmla="*/ 5944437 w 7467600"/>
              <a:gd name="connsiteY832" fmla="*/ 113829 h 6858000"/>
              <a:gd name="connsiteX833" fmla="*/ 3882765 w 7467600"/>
              <a:gd name="connsiteY833" fmla="*/ 0 h 6858000"/>
              <a:gd name="connsiteX834" fmla="*/ 3995099 w 7467600"/>
              <a:gd name="connsiteY834" fmla="*/ 0 h 6858000"/>
              <a:gd name="connsiteX835" fmla="*/ 4163818 w 7467600"/>
              <a:gd name="connsiteY835" fmla="*/ 234104 h 6858000"/>
              <a:gd name="connsiteX836" fmla="*/ 4172099 w 7467600"/>
              <a:gd name="connsiteY836" fmla="*/ 234207 h 6858000"/>
              <a:gd name="connsiteX837" fmla="*/ 4784282 w 7467600"/>
              <a:gd name="connsiteY837" fmla="*/ 276561 h 6858000"/>
              <a:gd name="connsiteX838" fmla="*/ 4801687 w 7467600"/>
              <a:gd name="connsiteY838" fmla="*/ 267764 h 6858000"/>
              <a:gd name="connsiteX839" fmla="*/ 6082788 w 7467600"/>
              <a:gd name="connsiteY839" fmla="*/ 64119 h 6858000"/>
              <a:gd name="connsiteX840" fmla="*/ 6099442 w 7467600"/>
              <a:gd name="connsiteY840" fmla="*/ 82568 h 6858000"/>
              <a:gd name="connsiteX841" fmla="*/ 4804137 w 7467600"/>
              <a:gd name="connsiteY841" fmla="*/ 320931 h 6858000"/>
              <a:gd name="connsiteX842" fmla="*/ 4227047 w 7467600"/>
              <a:gd name="connsiteY842" fmla="*/ 313415 h 6858000"/>
              <a:gd name="connsiteX843" fmla="*/ 4346041 w 7467600"/>
              <a:gd name="connsiteY843" fmla="*/ 456086 h 6858000"/>
              <a:gd name="connsiteX844" fmla="*/ 4870967 w 7467600"/>
              <a:gd name="connsiteY844" fmla="*/ 963061 h 6858000"/>
              <a:gd name="connsiteX845" fmla="*/ 4889647 w 7467600"/>
              <a:gd name="connsiteY845" fmla="*/ 957147 h 6858000"/>
              <a:gd name="connsiteX846" fmla="*/ 5422504 w 7467600"/>
              <a:gd name="connsiteY846" fmla="*/ 805191 h 6858000"/>
              <a:gd name="connsiteX847" fmla="*/ 6087656 w 7467600"/>
              <a:gd name="connsiteY847" fmla="*/ 826703 h 6858000"/>
              <a:gd name="connsiteX848" fmla="*/ 6058717 w 7467600"/>
              <a:gd name="connsiteY848" fmla="*/ 865992 h 6858000"/>
              <a:gd name="connsiteX849" fmla="*/ 4974153 w 7467600"/>
              <a:gd name="connsiteY849" fmla="*/ 1045456 h 6858000"/>
              <a:gd name="connsiteX850" fmla="*/ 5627835 w 7467600"/>
              <a:gd name="connsiteY850" fmla="*/ 1472077 h 6858000"/>
              <a:gd name="connsiteX851" fmla="*/ 5629817 w 7467600"/>
              <a:gd name="connsiteY851" fmla="*/ 1471412 h 6858000"/>
              <a:gd name="connsiteX852" fmla="*/ 5634124 w 7467600"/>
              <a:gd name="connsiteY852" fmla="*/ 1470572 h 6858000"/>
              <a:gd name="connsiteX853" fmla="*/ 5755832 w 7467600"/>
              <a:gd name="connsiteY853" fmla="*/ 1383886 h 6858000"/>
              <a:gd name="connsiteX854" fmla="*/ 6014186 w 7467600"/>
              <a:gd name="connsiteY854" fmla="*/ 1279799 h 6858000"/>
              <a:gd name="connsiteX855" fmla="*/ 6901619 w 7467600"/>
              <a:gd name="connsiteY855" fmla="*/ 1047874 h 6858000"/>
              <a:gd name="connsiteX856" fmla="*/ 6931566 w 7467600"/>
              <a:gd name="connsiteY856" fmla="*/ 1062034 h 6858000"/>
              <a:gd name="connsiteX857" fmla="*/ 5790982 w 7467600"/>
              <a:gd name="connsiteY857" fmla="*/ 1561380 h 6858000"/>
              <a:gd name="connsiteX858" fmla="*/ 6188971 w 7467600"/>
              <a:gd name="connsiteY858" fmla="*/ 1755168 h 6858000"/>
              <a:gd name="connsiteX859" fmla="*/ 6202446 w 7467600"/>
              <a:gd name="connsiteY859" fmla="*/ 1752268 h 6858000"/>
              <a:gd name="connsiteX860" fmla="*/ 7179560 w 7467600"/>
              <a:gd name="connsiteY860" fmla="*/ 1467551 h 6858000"/>
              <a:gd name="connsiteX861" fmla="*/ 7158730 w 7467600"/>
              <a:gd name="connsiteY861" fmla="*/ 1507835 h 6858000"/>
              <a:gd name="connsiteX862" fmla="*/ 6326959 w 7467600"/>
              <a:gd name="connsiteY862" fmla="*/ 1817686 h 6858000"/>
              <a:gd name="connsiteX863" fmla="*/ 6537433 w 7467600"/>
              <a:gd name="connsiteY863" fmla="*/ 1907790 h 6858000"/>
              <a:gd name="connsiteX864" fmla="*/ 6550221 w 7467600"/>
              <a:gd name="connsiteY864" fmla="*/ 1910729 h 6858000"/>
              <a:gd name="connsiteX865" fmla="*/ 6964438 w 7467600"/>
              <a:gd name="connsiteY865" fmla="*/ 2209505 h 6858000"/>
              <a:gd name="connsiteX866" fmla="*/ 7367862 w 7467600"/>
              <a:gd name="connsiteY866" fmla="*/ 2806833 h 6858000"/>
              <a:gd name="connsiteX867" fmla="*/ 7364329 w 7467600"/>
              <a:gd name="connsiteY867" fmla="*/ 2826907 h 6858000"/>
              <a:gd name="connsiteX868" fmla="*/ 7290545 w 7467600"/>
              <a:gd name="connsiteY868" fmla="*/ 2850663 h 6858000"/>
              <a:gd name="connsiteX869" fmla="*/ 6472036 w 7467600"/>
              <a:gd name="connsiteY869" fmla="*/ 1959003 h 6858000"/>
              <a:gd name="connsiteX870" fmla="*/ 5792897 w 7467600"/>
              <a:gd name="connsiteY870" fmla="*/ 1647747 h 6858000"/>
              <a:gd name="connsiteX871" fmla="*/ 5842751 w 7467600"/>
              <a:gd name="connsiteY871" fmla="*/ 1816112 h 6858000"/>
              <a:gd name="connsiteX872" fmla="*/ 5847424 w 7467600"/>
              <a:gd name="connsiteY872" fmla="*/ 1815776 h 6858000"/>
              <a:gd name="connsiteX873" fmla="*/ 6399821 w 7467600"/>
              <a:gd name="connsiteY873" fmla="*/ 2344799 h 6858000"/>
              <a:gd name="connsiteX874" fmla="*/ 6323232 w 7467600"/>
              <a:gd name="connsiteY874" fmla="*/ 2389634 h 6858000"/>
              <a:gd name="connsiteX875" fmla="*/ 5942958 w 7467600"/>
              <a:gd name="connsiteY875" fmla="*/ 2077708 h 6858000"/>
              <a:gd name="connsiteX876" fmla="*/ 5921559 w 7467600"/>
              <a:gd name="connsiteY876" fmla="*/ 2378596 h 6858000"/>
              <a:gd name="connsiteX877" fmla="*/ 5817651 w 7467600"/>
              <a:gd name="connsiteY877" fmla="*/ 3023919 h 6858000"/>
              <a:gd name="connsiteX878" fmla="*/ 5729634 w 7467600"/>
              <a:gd name="connsiteY878" fmla="*/ 3051849 h 6858000"/>
              <a:gd name="connsiteX879" fmla="*/ 5611018 w 7467600"/>
              <a:gd name="connsiteY879" fmla="*/ 2316769 h 6858000"/>
              <a:gd name="connsiteX880" fmla="*/ 5687608 w 7467600"/>
              <a:gd name="connsiteY880" fmla="*/ 2039972 h 6858000"/>
              <a:gd name="connsiteX881" fmla="*/ 5657554 w 7467600"/>
              <a:gd name="connsiteY881" fmla="*/ 1576445 h 6858000"/>
              <a:gd name="connsiteX882" fmla="*/ 5150475 w 7467600"/>
              <a:gd name="connsiteY882" fmla="*/ 1274012 h 6858000"/>
              <a:gd name="connsiteX883" fmla="*/ 5349142 w 7467600"/>
              <a:gd name="connsiteY883" fmla="*/ 2204405 h 6858000"/>
              <a:gd name="connsiteX884" fmla="*/ 5262214 w 7467600"/>
              <a:gd name="connsiteY884" fmla="*/ 2233836 h 6858000"/>
              <a:gd name="connsiteX885" fmla="*/ 4981539 w 7467600"/>
              <a:gd name="connsiteY885" fmla="*/ 1542201 h 6858000"/>
              <a:gd name="connsiteX886" fmla="*/ 4958461 w 7467600"/>
              <a:gd name="connsiteY886" fmla="*/ 1136957 h 6858000"/>
              <a:gd name="connsiteX887" fmla="*/ 4655015 w 7467600"/>
              <a:gd name="connsiteY887" fmla="*/ 891426 h 6858000"/>
              <a:gd name="connsiteX888" fmla="*/ 4348002 w 7467600"/>
              <a:gd name="connsiteY888" fmla="*/ 2205895 h 6858000"/>
              <a:gd name="connsiteX889" fmla="*/ 4262250 w 7467600"/>
              <a:gd name="connsiteY889" fmla="*/ 2219972 h 6858000"/>
              <a:gd name="connsiteX890" fmla="*/ 4550611 w 7467600"/>
              <a:gd name="connsiteY890" fmla="*/ 817540 h 6858000"/>
              <a:gd name="connsiteX891" fmla="*/ 4564418 w 7467600"/>
              <a:gd name="connsiteY891" fmla="*/ 808293 h 6858000"/>
              <a:gd name="connsiteX892" fmla="*/ 4266388 w 7467600"/>
              <a:gd name="connsiteY892" fmla="*/ 500083 h 6858000"/>
              <a:gd name="connsiteX893" fmla="*/ 4032842 w 7467600"/>
              <a:gd name="connsiteY893" fmla="*/ 211809 h 6858000"/>
              <a:gd name="connsiteX894" fmla="*/ 3882765 w 7467600"/>
              <a:gd name="connsiteY894" fmla="*/ 0 h 6858000"/>
              <a:gd name="connsiteX895" fmla="*/ 3721337 w 7467600"/>
              <a:gd name="connsiteY895" fmla="*/ 0 h 6858000"/>
              <a:gd name="connsiteX896" fmla="*/ 3797544 w 7467600"/>
              <a:gd name="connsiteY896" fmla="*/ 0 h 6858000"/>
              <a:gd name="connsiteX897" fmla="*/ 3775734 w 7467600"/>
              <a:gd name="connsiteY897" fmla="*/ 95131 h 6858000"/>
              <a:gd name="connsiteX898" fmla="*/ 3724807 w 7467600"/>
              <a:gd name="connsiteY898" fmla="*/ 272257 h 6858000"/>
              <a:gd name="connsiteX899" fmla="*/ 3726844 w 7467600"/>
              <a:gd name="connsiteY899" fmla="*/ 282988 h 6858000"/>
              <a:gd name="connsiteX900" fmla="*/ 3742664 w 7467600"/>
              <a:gd name="connsiteY900" fmla="*/ 279918 h 6858000"/>
              <a:gd name="connsiteX901" fmla="*/ 4103910 w 7467600"/>
              <a:gd name="connsiteY901" fmla="*/ 1161917 h 6858000"/>
              <a:gd name="connsiteX902" fmla="*/ 4020269 w 7467600"/>
              <a:gd name="connsiteY902" fmla="*/ 1200406 h 6858000"/>
              <a:gd name="connsiteX903" fmla="*/ 3674882 w 7467600"/>
              <a:gd name="connsiteY903" fmla="*/ 488524 h 6858000"/>
              <a:gd name="connsiteX904" fmla="*/ 3132682 w 7467600"/>
              <a:gd name="connsiteY904" fmla="*/ 1072284 h 6858000"/>
              <a:gd name="connsiteX905" fmla="*/ 2716346 w 7467600"/>
              <a:gd name="connsiteY905" fmla="*/ 1276376 h 6858000"/>
              <a:gd name="connsiteX906" fmla="*/ 2716772 w 7467600"/>
              <a:gd name="connsiteY906" fmla="*/ 1255462 h 6858000"/>
              <a:gd name="connsiteX907" fmla="*/ 3471096 w 7467600"/>
              <a:gd name="connsiteY907" fmla="*/ 437072 h 6858000"/>
              <a:gd name="connsiteX908" fmla="*/ 3639057 w 7467600"/>
              <a:gd name="connsiteY908" fmla="*/ 286334 h 6858000"/>
              <a:gd name="connsiteX909" fmla="*/ 3640309 w 7467600"/>
              <a:gd name="connsiteY909" fmla="*/ 284664 h 6858000"/>
              <a:gd name="connsiteX910" fmla="*/ 3646022 w 7467600"/>
              <a:gd name="connsiteY910" fmla="*/ 276711 h 6858000"/>
              <a:gd name="connsiteX911" fmla="*/ 3707943 w 7467600"/>
              <a:gd name="connsiteY911" fmla="*/ 65958 h 6858000"/>
              <a:gd name="connsiteX912" fmla="*/ 3721337 w 7467600"/>
              <a:gd name="connsiteY912" fmla="*/ 0 h 6858000"/>
              <a:gd name="connsiteX913" fmla="*/ 2867960 w 7467600"/>
              <a:gd name="connsiteY913" fmla="*/ 0 h 6858000"/>
              <a:gd name="connsiteX914" fmla="*/ 2926351 w 7467600"/>
              <a:gd name="connsiteY914" fmla="*/ 0 h 6858000"/>
              <a:gd name="connsiteX915" fmla="*/ 2902823 w 7467600"/>
              <a:gd name="connsiteY915" fmla="*/ 262929 h 6858000"/>
              <a:gd name="connsiteX916" fmla="*/ 2940663 w 7467600"/>
              <a:gd name="connsiteY916" fmla="*/ 140884 h 6858000"/>
              <a:gd name="connsiteX917" fmla="*/ 2947039 w 7467600"/>
              <a:gd name="connsiteY917" fmla="*/ 122524 h 6858000"/>
              <a:gd name="connsiteX918" fmla="*/ 2984316 w 7467600"/>
              <a:gd name="connsiteY918" fmla="*/ 0 h 6858000"/>
              <a:gd name="connsiteX919" fmla="*/ 3016114 w 7467600"/>
              <a:gd name="connsiteY919" fmla="*/ 0 h 6858000"/>
              <a:gd name="connsiteX920" fmla="*/ 2979949 w 7467600"/>
              <a:gd name="connsiteY920" fmla="*/ 119274 h 6858000"/>
              <a:gd name="connsiteX921" fmla="*/ 3023879 w 7467600"/>
              <a:gd name="connsiteY921" fmla="*/ 0 h 6858000"/>
              <a:gd name="connsiteX922" fmla="*/ 3105400 w 7467600"/>
              <a:gd name="connsiteY922" fmla="*/ 0 h 6858000"/>
              <a:gd name="connsiteX923" fmla="*/ 3094669 w 7467600"/>
              <a:gd name="connsiteY923" fmla="*/ 30308 h 6858000"/>
              <a:gd name="connsiteX924" fmla="*/ 2901945 w 7467600"/>
              <a:gd name="connsiteY924" fmla="*/ 466538 h 6858000"/>
              <a:gd name="connsiteX925" fmla="*/ 2815209 w 7467600"/>
              <a:gd name="connsiteY925" fmla="*/ 497361 h 6858000"/>
              <a:gd name="connsiteX926" fmla="*/ 2844845 w 7467600"/>
              <a:gd name="connsiteY926" fmla="*/ 127638 h 6858000"/>
              <a:gd name="connsiteX927" fmla="*/ 2867960 w 7467600"/>
              <a:gd name="connsiteY927" fmla="*/ 0 h 6858000"/>
              <a:gd name="connsiteX928" fmla="*/ 1057230 w 7467600"/>
              <a:gd name="connsiteY928" fmla="*/ 0 h 6858000"/>
              <a:gd name="connsiteX929" fmla="*/ 1111003 w 7467600"/>
              <a:gd name="connsiteY929" fmla="*/ 0 h 6858000"/>
              <a:gd name="connsiteX930" fmla="*/ 1125553 w 7467600"/>
              <a:gd name="connsiteY930" fmla="*/ 52588 h 6858000"/>
              <a:gd name="connsiteX931" fmla="*/ 1304276 w 7467600"/>
              <a:gd name="connsiteY931" fmla="*/ 476275 h 6858000"/>
              <a:gd name="connsiteX932" fmla="*/ 1492066 w 7467600"/>
              <a:gd name="connsiteY932" fmla="*/ 886333 h 6858000"/>
              <a:gd name="connsiteX933" fmla="*/ 1423698 w 7467600"/>
              <a:gd name="connsiteY933" fmla="*/ 710817 h 6858000"/>
              <a:gd name="connsiteX934" fmla="*/ 1357609 w 7467600"/>
              <a:gd name="connsiteY934" fmla="*/ 532892 h 6858000"/>
              <a:gd name="connsiteX935" fmla="*/ 1309550 w 7467600"/>
              <a:gd name="connsiteY935" fmla="*/ 374031 h 6858000"/>
              <a:gd name="connsiteX936" fmla="*/ 1193673 w 7467600"/>
              <a:gd name="connsiteY936" fmla="*/ 49533 h 6858000"/>
              <a:gd name="connsiteX937" fmla="*/ 1164391 w 7467600"/>
              <a:gd name="connsiteY937" fmla="*/ 0 h 6858000"/>
              <a:gd name="connsiteX938" fmla="*/ 1200666 w 7467600"/>
              <a:gd name="connsiteY938" fmla="*/ 0 h 6858000"/>
              <a:gd name="connsiteX939" fmla="*/ 1223408 w 7467600"/>
              <a:gd name="connsiteY939" fmla="*/ 38996 h 6858000"/>
              <a:gd name="connsiteX940" fmla="*/ 1339635 w 7467600"/>
              <a:gd name="connsiteY940" fmla="*/ 365517 h 6858000"/>
              <a:gd name="connsiteX941" fmla="*/ 1387469 w 7467600"/>
              <a:gd name="connsiteY941" fmla="*/ 523079 h 6858000"/>
              <a:gd name="connsiteX942" fmla="*/ 1452685 w 7467600"/>
              <a:gd name="connsiteY942" fmla="*/ 699806 h 6858000"/>
              <a:gd name="connsiteX943" fmla="*/ 1492092 w 7467600"/>
              <a:gd name="connsiteY943" fmla="*/ 800424 h 6858000"/>
              <a:gd name="connsiteX944" fmla="*/ 1455302 w 7467600"/>
              <a:gd name="connsiteY944" fmla="*/ 632913 h 6858000"/>
              <a:gd name="connsiteX945" fmla="*/ 1222336 w 7467600"/>
              <a:gd name="connsiteY945" fmla="*/ 9480 h 6858000"/>
              <a:gd name="connsiteX946" fmla="*/ 1214634 w 7467600"/>
              <a:gd name="connsiteY946" fmla="*/ 0 h 6858000"/>
              <a:gd name="connsiteX947" fmla="*/ 1289827 w 7467600"/>
              <a:gd name="connsiteY947" fmla="*/ 0 h 6858000"/>
              <a:gd name="connsiteX948" fmla="*/ 1321076 w 7467600"/>
              <a:gd name="connsiteY948" fmla="*/ 59722 h 6858000"/>
              <a:gd name="connsiteX949" fmla="*/ 1512579 w 7467600"/>
              <a:gd name="connsiteY949" fmla="*/ 626441 h 6858000"/>
              <a:gd name="connsiteX950" fmla="*/ 1506076 w 7467600"/>
              <a:gd name="connsiteY950" fmla="*/ 1089289 h 6858000"/>
              <a:gd name="connsiteX951" fmla="*/ 1486346 w 7467600"/>
              <a:gd name="connsiteY951" fmla="*/ 1079919 h 6858000"/>
              <a:gd name="connsiteX952" fmla="*/ 1070511 w 7467600"/>
              <a:gd name="connsiteY952" fmla="*/ 48609 h 6858000"/>
              <a:gd name="connsiteX953" fmla="*/ 1057230 w 7467600"/>
              <a:gd name="connsiteY953" fmla="*/ 0 h 6858000"/>
              <a:gd name="connsiteX954" fmla="*/ 43151 w 7467600"/>
              <a:gd name="connsiteY954" fmla="*/ 0 h 6858000"/>
              <a:gd name="connsiteX955" fmla="*/ 95283 w 7467600"/>
              <a:gd name="connsiteY955" fmla="*/ 0 h 6858000"/>
              <a:gd name="connsiteX956" fmla="*/ 300708 w 7467600"/>
              <a:gd name="connsiteY956" fmla="*/ 154571 h 6858000"/>
              <a:gd name="connsiteX957" fmla="*/ 530414 w 7467600"/>
              <a:gd name="connsiteY957" fmla="*/ 354673 h 6858000"/>
              <a:gd name="connsiteX958" fmla="*/ 333785 w 7467600"/>
              <a:gd name="connsiteY958" fmla="*/ 161564 h 6858000"/>
              <a:gd name="connsiteX959" fmla="*/ 147005 w 7467600"/>
              <a:gd name="connsiteY959" fmla="*/ 0 h 6858000"/>
              <a:gd name="connsiteX960" fmla="*/ 272509 w 7467600"/>
              <a:gd name="connsiteY960" fmla="*/ 0 h 6858000"/>
              <a:gd name="connsiteX961" fmla="*/ 326276 w 7467600"/>
              <a:gd name="connsiteY961" fmla="*/ 45847 h 6858000"/>
              <a:gd name="connsiteX962" fmla="*/ 823759 w 7467600"/>
              <a:gd name="connsiteY962" fmla="*/ 574145 h 6858000"/>
              <a:gd name="connsiteX963" fmla="*/ 811254 w 7467600"/>
              <a:gd name="connsiteY963" fmla="*/ 665546 h 6858000"/>
              <a:gd name="connsiteX964" fmla="*/ 154042 w 7467600"/>
              <a:gd name="connsiteY964" fmla="*/ 261522 h 6858000"/>
              <a:gd name="connsiteX965" fmla="*/ 13550 w 7467600"/>
              <a:gd name="connsiteY965" fmla="*/ 158423 h 6858000"/>
              <a:gd name="connsiteX966" fmla="*/ 0 w 7467600"/>
              <a:gd name="connsiteY966" fmla="*/ 146618 h 6858000"/>
              <a:gd name="connsiteX967" fmla="*/ 0 w 7467600"/>
              <a:gd name="connsiteY967" fmla="*/ 59161 h 6858000"/>
              <a:gd name="connsiteX968" fmla="*/ 45427 w 7467600"/>
              <a:gd name="connsiteY968" fmla="*/ 101078 h 6858000"/>
              <a:gd name="connsiteX969" fmla="*/ 630103 w 7467600"/>
              <a:gd name="connsiteY969" fmla="*/ 485885 h 6858000"/>
              <a:gd name="connsiteX970" fmla="*/ 532040 w 7467600"/>
              <a:gd name="connsiteY970" fmla="*/ 399359 h 6858000"/>
              <a:gd name="connsiteX971" fmla="*/ 517618 w 7467600"/>
              <a:gd name="connsiteY971" fmla="*/ 385726 h 6858000"/>
              <a:gd name="connsiteX972" fmla="*/ 285074 w 7467600"/>
              <a:gd name="connsiteY972" fmla="*/ 182755 h 6858000"/>
              <a:gd name="connsiteX973" fmla="*/ 43151 w 7467600"/>
              <a:gd name="connsiteY97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6946849 w 7467600"/>
              <a:gd name="connsiteY81" fmla="*/ 5523271 h 6858000"/>
              <a:gd name="connsiteX82" fmla="*/ 7105827 w 7467600"/>
              <a:gd name="connsiteY82" fmla="*/ 5718700 h 6858000"/>
              <a:gd name="connsiteX83" fmla="*/ 7356878 w 7467600"/>
              <a:gd name="connsiteY83" fmla="*/ 5981332 h 6858000"/>
              <a:gd name="connsiteX84" fmla="*/ 7467600 w 7467600"/>
              <a:gd name="connsiteY84" fmla="*/ 6117703 h 6858000"/>
              <a:gd name="connsiteX85" fmla="*/ 7467600 w 7467600"/>
              <a:gd name="connsiteY85" fmla="*/ 6163634 h 6858000"/>
              <a:gd name="connsiteX86" fmla="*/ 7403637 w 7467600"/>
              <a:gd name="connsiteY86" fmla="*/ 6083957 h 6858000"/>
              <a:gd name="connsiteX87" fmla="*/ 7254615 w 7467600"/>
              <a:gd name="connsiteY87" fmla="*/ 5911918 h 6858000"/>
              <a:gd name="connsiteX88" fmla="*/ 7312589 w 7467600"/>
              <a:gd name="connsiteY88" fmla="*/ 5982309 h 6858000"/>
              <a:gd name="connsiteX89" fmla="*/ 7448321 w 7467600"/>
              <a:gd name="connsiteY89" fmla="*/ 6190991 h 6858000"/>
              <a:gd name="connsiteX90" fmla="*/ 7467600 w 7467600"/>
              <a:gd name="connsiteY90" fmla="*/ 6221686 h 6858000"/>
              <a:gd name="connsiteX91" fmla="*/ 7467600 w 7467600"/>
              <a:gd name="connsiteY91" fmla="*/ 6334256 h 6858000"/>
              <a:gd name="connsiteX92" fmla="*/ 7454976 w 7467600"/>
              <a:gd name="connsiteY92" fmla="*/ 6318297 h 6858000"/>
              <a:gd name="connsiteX93" fmla="*/ 7042773 w 7467600"/>
              <a:gd name="connsiteY93" fmla="*/ 5734011 h 6858000"/>
              <a:gd name="connsiteX94" fmla="*/ 1456157 w 7467600"/>
              <a:gd name="connsiteY94" fmla="*/ 5371404 h 6858000"/>
              <a:gd name="connsiteX95" fmla="*/ 1244432 w 7467600"/>
              <a:gd name="connsiteY95" fmla="*/ 5385601 h 6858000"/>
              <a:gd name="connsiteX96" fmla="*/ 973990 w 7467600"/>
              <a:gd name="connsiteY96" fmla="*/ 5424940 h 6858000"/>
              <a:gd name="connsiteX97" fmla="*/ 1103809 w 7467600"/>
              <a:gd name="connsiteY97" fmla="*/ 5433720 h 6858000"/>
              <a:gd name="connsiteX98" fmla="*/ 1123454 w 7467600"/>
              <a:gd name="connsiteY98" fmla="*/ 5435727 h 6858000"/>
              <a:gd name="connsiteX99" fmla="*/ 1737017 w 7467600"/>
              <a:gd name="connsiteY99" fmla="*/ 5452183 h 6858000"/>
              <a:gd name="connsiteX100" fmla="*/ 1824397 w 7467600"/>
              <a:gd name="connsiteY100" fmla="*/ 5447757 h 6858000"/>
              <a:gd name="connsiteX101" fmla="*/ 2070059 w 7467600"/>
              <a:gd name="connsiteY101" fmla="*/ 5441660 h 6858000"/>
              <a:gd name="connsiteX102" fmla="*/ 1456157 w 7467600"/>
              <a:gd name="connsiteY102" fmla="*/ 5371404 h 6858000"/>
              <a:gd name="connsiteX103" fmla="*/ 4988186 w 7467600"/>
              <a:gd name="connsiteY103" fmla="*/ 5216467 h 6858000"/>
              <a:gd name="connsiteX104" fmla="*/ 4777334 w 7467600"/>
              <a:gd name="connsiteY104" fmla="*/ 5406072 h 6858000"/>
              <a:gd name="connsiteX105" fmla="*/ 4718341 w 7467600"/>
              <a:gd name="connsiteY105" fmla="*/ 5468043 h 6858000"/>
              <a:gd name="connsiteX106" fmla="*/ 4604655 w 7467600"/>
              <a:gd name="connsiteY106" fmla="*/ 5583434 h 6858000"/>
              <a:gd name="connsiteX107" fmla="*/ 4565074 w 7467600"/>
              <a:gd name="connsiteY107" fmla="*/ 5618550 h 6858000"/>
              <a:gd name="connsiteX108" fmla="*/ 4988186 w 7467600"/>
              <a:gd name="connsiteY108" fmla="*/ 5216467 h 6858000"/>
              <a:gd name="connsiteX109" fmla="*/ 4978032 w 7467600"/>
              <a:gd name="connsiteY109" fmla="*/ 5183809 h 6858000"/>
              <a:gd name="connsiteX110" fmla="*/ 4463413 w 7467600"/>
              <a:gd name="connsiteY110" fmla="*/ 5615162 h 6858000"/>
              <a:gd name="connsiteX111" fmla="*/ 4358134 w 7467600"/>
              <a:gd name="connsiteY111" fmla="*/ 5742791 h 6858000"/>
              <a:gd name="connsiteX112" fmla="*/ 4376219 w 7467600"/>
              <a:gd name="connsiteY112" fmla="*/ 5729027 h 6858000"/>
              <a:gd name="connsiteX113" fmla="*/ 4582340 w 7467600"/>
              <a:gd name="connsiteY113" fmla="*/ 5561037 h 6858000"/>
              <a:gd name="connsiteX114" fmla="*/ 4694684 w 7467600"/>
              <a:gd name="connsiteY114" fmla="*/ 5447098 h 6858000"/>
              <a:gd name="connsiteX115" fmla="*/ 4754123 w 7467600"/>
              <a:gd name="connsiteY115" fmla="*/ 5384643 h 6858000"/>
              <a:gd name="connsiteX116" fmla="*/ 4978032 w 7467600"/>
              <a:gd name="connsiteY116" fmla="*/ 5183809 h 6858000"/>
              <a:gd name="connsiteX117" fmla="*/ 1903353 w 7467600"/>
              <a:gd name="connsiteY117" fmla="*/ 5044827 h 6858000"/>
              <a:gd name="connsiteX118" fmla="*/ 1936931 w 7467600"/>
              <a:gd name="connsiteY118" fmla="*/ 5093954 h 6858000"/>
              <a:gd name="connsiteX119" fmla="*/ 2195868 w 7467600"/>
              <a:gd name="connsiteY119" fmla="*/ 5396574 h 6858000"/>
              <a:gd name="connsiteX120" fmla="*/ 2088852 w 7467600"/>
              <a:gd name="connsiteY120" fmla="*/ 5166123 h 6858000"/>
              <a:gd name="connsiteX121" fmla="*/ 1958241 w 7467600"/>
              <a:gd name="connsiteY121" fmla="*/ 5067955 h 6858000"/>
              <a:gd name="connsiteX122" fmla="*/ 1903353 w 7467600"/>
              <a:gd name="connsiteY122" fmla="*/ 5044827 h 6858000"/>
              <a:gd name="connsiteX123" fmla="*/ 1979378 w 7467600"/>
              <a:gd name="connsiteY123" fmla="*/ 4769504 h 6858000"/>
              <a:gd name="connsiteX124" fmla="*/ 2882120 w 7467600"/>
              <a:gd name="connsiteY124" fmla="*/ 5064547 h 6858000"/>
              <a:gd name="connsiteX125" fmla="*/ 2793103 w 7467600"/>
              <a:gd name="connsiteY125" fmla="*/ 5039699 h 6858000"/>
              <a:gd name="connsiteX126" fmla="*/ 2770041 w 7467600"/>
              <a:gd name="connsiteY126" fmla="*/ 5033634 h 6858000"/>
              <a:gd name="connsiteX127" fmla="*/ 1979378 w 7467600"/>
              <a:gd name="connsiteY127" fmla="*/ 4769504 h 6858000"/>
              <a:gd name="connsiteX128" fmla="*/ 1927410 w 7467600"/>
              <a:gd name="connsiteY128" fmla="*/ 4716164 h 6858000"/>
              <a:gd name="connsiteX129" fmla="*/ 1959587 w 7467600"/>
              <a:gd name="connsiteY129" fmla="*/ 4728849 h 6858000"/>
              <a:gd name="connsiteX130" fmla="*/ 2777707 w 7467600"/>
              <a:gd name="connsiteY130" fmla="*/ 5003991 h 6858000"/>
              <a:gd name="connsiteX131" fmla="*/ 2800768 w 7467600"/>
              <a:gd name="connsiteY131" fmla="*/ 5010056 h 6858000"/>
              <a:gd name="connsiteX132" fmla="*/ 2879408 w 7467600"/>
              <a:gd name="connsiteY132" fmla="*/ 5031590 h 6858000"/>
              <a:gd name="connsiteX133" fmla="*/ 2862295 w 7467600"/>
              <a:gd name="connsiteY133" fmla="*/ 5022958 h 6858000"/>
              <a:gd name="connsiteX134" fmla="*/ 2813343 w 7467600"/>
              <a:gd name="connsiteY134" fmla="*/ 4998369 h 6858000"/>
              <a:gd name="connsiteX135" fmla="*/ 2646245 w 7467600"/>
              <a:gd name="connsiteY135" fmla="*/ 4930999 h 6858000"/>
              <a:gd name="connsiteX136" fmla="*/ 1999243 w 7467600"/>
              <a:gd name="connsiteY136" fmla="*/ 4730524 h 6858000"/>
              <a:gd name="connsiteX137" fmla="*/ 1979527 w 7467600"/>
              <a:gd name="connsiteY137" fmla="*/ 4726651 h 6858000"/>
              <a:gd name="connsiteX138" fmla="*/ 1927410 w 7467600"/>
              <a:gd name="connsiteY138" fmla="*/ 4716164 h 6858000"/>
              <a:gd name="connsiteX139" fmla="*/ 1997014 w 7467600"/>
              <a:gd name="connsiteY139" fmla="*/ 4698007 h 6858000"/>
              <a:gd name="connsiteX140" fmla="*/ 2005458 w 7467600"/>
              <a:gd name="connsiteY140" fmla="*/ 4699540 h 6858000"/>
              <a:gd name="connsiteX141" fmla="*/ 2657186 w 7467600"/>
              <a:gd name="connsiteY141" fmla="*/ 4901687 h 6858000"/>
              <a:gd name="connsiteX142" fmla="*/ 2826662 w 7467600"/>
              <a:gd name="connsiteY142" fmla="*/ 4970362 h 6858000"/>
              <a:gd name="connsiteX143" fmla="*/ 2876100 w 7467600"/>
              <a:gd name="connsiteY143" fmla="*/ 4995397 h 6858000"/>
              <a:gd name="connsiteX144" fmla="*/ 3042600 w 7467600"/>
              <a:gd name="connsiteY144" fmla="*/ 5059532 h 6858000"/>
              <a:gd name="connsiteX145" fmla="*/ 1997014 w 7467600"/>
              <a:gd name="connsiteY145" fmla="*/ 4698007 h 6858000"/>
              <a:gd name="connsiteX146" fmla="*/ 2305292 w 7467600"/>
              <a:gd name="connsiteY146" fmla="*/ 4219492 h 6858000"/>
              <a:gd name="connsiteX147" fmla="*/ 3360922 w 7467600"/>
              <a:gd name="connsiteY147" fmla="*/ 4529373 h 6858000"/>
              <a:gd name="connsiteX148" fmla="*/ 3492420 w 7467600"/>
              <a:gd name="connsiteY148" fmla="*/ 4510145 h 6858000"/>
              <a:gd name="connsiteX149" fmla="*/ 3364086 w 7467600"/>
              <a:gd name="connsiteY149" fmla="*/ 4480340 h 6858000"/>
              <a:gd name="connsiteX150" fmla="*/ 3225818 w 7467600"/>
              <a:gd name="connsiteY150" fmla="*/ 4411822 h 6858000"/>
              <a:gd name="connsiteX151" fmla="*/ 3129696 w 7467600"/>
              <a:gd name="connsiteY151" fmla="*/ 4360704 h 6858000"/>
              <a:gd name="connsiteX152" fmla="*/ 2814545 w 7467600"/>
              <a:gd name="connsiteY152" fmla="*/ 4282955 h 6858000"/>
              <a:gd name="connsiteX153" fmla="*/ 2305292 w 7467600"/>
              <a:gd name="connsiteY153" fmla="*/ 4219492 h 6858000"/>
              <a:gd name="connsiteX154" fmla="*/ 2626982 w 7467600"/>
              <a:gd name="connsiteY154" fmla="*/ 4206450 h 6858000"/>
              <a:gd name="connsiteX155" fmla="*/ 2490617 w 7467600"/>
              <a:gd name="connsiteY155" fmla="*/ 4206951 h 6858000"/>
              <a:gd name="connsiteX156" fmla="*/ 2819869 w 7467600"/>
              <a:gd name="connsiteY156" fmla="*/ 4252936 h 6858000"/>
              <a:gd name="connsiteX157" fmla="*/ 3143018 w 7467600"/>
              <a:gd name="connsiteY157" fmla="*/ 4332698 h 6858000"/>
              <a:gd name="connsiteX158" fmla="*/ 3241520 w 7467600"/>
              <a:gd name="connsiteY158" fmla="*/ 4385112 h 6858000"/>
              <a:gd name="connsiteX159" fmla="*/ 3374575 w 7467600"/>
              <a:gd name="connsiteY159" fmla="*/ 4451517 h 6858000"/>
              <a:gd name="connsiteX160" fmla="*/ 3505221 w 7467600"/>
              <a:gd name="connsiteY160" fmla="*/ 4480757 h 6858000"/>
              <a:gd name="connsiteX161" fmla="*/ 2626982 w 7467600"/>
              <a:gd name="connsiteY161" fmla="*/ 4206450 h 6858000"/>
              <a:gd name="connsiteX162" fmla="*/ 1310106 w 7467600"/>
              <a:gd name="connsiteY162" fmla="*/ 3943217 h 6858000"/>
              <a:gd name="connsiteX163" fmla="*/ 854994 w 7467600"/>
              <a:gd name="connsiteY163" fmla="*/ 4399136 h 6858000"/>
              <a:gd name="connsiteX164" fmla="*/ 742462 w 7467600"/>
              <a:gd name="connsiteY164" fmla="*/ 4594648 h 6858000"/>
              <a:gd name="connsiteX165" fmla="*/ 820602 w 7467600"/>
              <a:gd name="connsiteY165" fmla="*/ 4485915 h 6858000"/>
              <a:gd name="connsiteX166" fmla="*/ 878295 w 7467600"/>
              <a:gd name="connsiteY166" fmla="*/ 4403594 h 6858000"/>
              <a:gd name="connsiteX167" fmla="*/ 1240607 w 7467600"/>
              <a:gd name="connsiteY167" fmla="*/ 4010401 h 6858000"/>
              <a:gd name="connsiteX168" fmla="*/ 1310106 w 7467600"/>
              <a:gd name="connsiteY168" fmla="*/ 3943217 h 6858000"/>
              <a:gd name="connsiteX169" fmla="*/ 1423113 w 7467600"/>
              <a:gd name="connsiteY169" fmla="*/ 3874565 h 6858000"/>
              <a:gd name="connsiteX170" fmla="*/ 1260565 w 7467600"/>
              <a:gd name="connsiteY170" fmla="*/ 4031982 h 6858000"/>
              <a:gd name="connsiteX171" fmla="*/ 901900 w 7467600"/>
              <a:gd name="connsiteY171" fmla="*/ 4421236 h 6858000"/>
              <a:gd name="connsiteX172" fmla="*/ 845044 w 7467600"/>
              <a:gd name="connsiteY172" fmla="*/ 4502436 h 6858000"/>
              <a:gd name="connsiteX173" fmla="*/ 685926 w 7467600"/>
              <a:gd name="connsiteY173" fmla="*/ 4703069 h 6858000"/>
              <a:gd name="connsiteX174" fmla="*/ 684248 w 7467600"/>
              <a:gd name="connsiteY174" fmla="*/ 4706721 h 6858000"/>
              <a:gd name="connsiteX175" fmla="*/ 1423113 w 7467600"/>
              <a:gd name="connsiteY175" fmla="*/ 3874565 h 6858000"/>
              <a:gd name="connsiteX176" fmla="*/ 3316479 w 7467600"/>
              <a:gd name="connsiteY176" fmla="*/ 3872136 h 6858000"/>
              <a:gd name="connsiteX177" fmla="*/ 3546806 w 7467600"/>
              <a:gd name="connsiteY177" fmla="*/ 4356139 h 6858000"/>
              <a:gd name="connsiteX178" fmla="*/ 3364433 w 7467600"/>
              <a:gd name="connsiteY178" fmla="*/ 3953121 h 6858000"/>
              <a:gd name="connsiteX179" fmla="*/ 3316479 w 7467600"/>
              <a:gd name="connsiteY179" fmla="*/ 3872136 h 6858000"/>
              <a:gd name="connsiteX180" fmla="*/ 3291335 w 7467600"/>
              <a:gd name="connsiteY180" fmla="*/ 3767420 h 6858000"/>
              <a:gd name="connsiteX181" fmla="*/ 3390805 w 7467600"/>
              <a:gd name="connsiteY181" fmla="*/ 3937163 h 6858000"/>
              <a:gd name="connsiteX182" fmla="*/ 3579062 w 7467600"/>
              <a:gd name="connsiteY182" fmla="*/ 4359040 h 6858000"/>
              <a:gd name="connsiteX183" fmla="*/ 3467355 w 7467600"/>
              <a:gd name="connsiteY183" fmla="*/ 3988130 h 6858000"/>
              <a:gd name="connsiteX184" fmla="*/ 3310753 w 7467600"/>
              <a:gd name="connsiteY184" fmla="*/ 3787140 h 6858000"/>
              <a:gd name="connsiteX185" fmla="*/ 3291335 w 7467600"/>
              <a:gd name="connsiteY185" fmla="*/ 3767420 h 6858000"/>
              <a:gd name="connsiteX186" fmla="*/ 1635889 w 7467600"/>
              <a:gd name="connsiteY186" fmla="*/ 3709494 h 6858000"/>
              <a:gd name="connsiteX187" fmla="*/ 1634800 w 7467600"/>
              <a:gd name="connsiteY187" fmla="*/ 3731111 h 6858000"/>
              <a:gd name="connsiteX188" fmla="*/ 1635889 w 7467600"/>
              <a:gd name="connsiteY188" fmla="*/ 3709494 h 6858000"/>
              <a:gd name="connsiteX189" fmla="*/ 1510397 w 7467600"/>
              <a:gd name="connsiteY189" fmla="*/ 3684705 h 6858000"/>
              <a:gd name="connsiteX190" fmla="*/ 1146550 w 7467600"/>
              <a:gd name="connsiteY190" fmla="*/ 3802012 h 6858000"/>
              <a:gd name="connsiteX191" fmla="*/ 698834 w 7467600"/>
              <a:gd name="connsiteY191" fmla="*/ 3952272 h 6858000"/>
              <a:gd name="connsiteX192" fmla="*/ 34256 w 7467600"/>
              <a:gd name="connsiteY192" fmla="*/ 4347603 h 6858000"/>
              <a:gd name="connsiteX193" fmla="*/ 527241 w 7467600"/>
              <a:gd name="connsiteY193" fmla="*/ 4065078 h 6858000"/>
              <a:gd name="connsiteX194" fmla="*/ 1510397 w 7467600"/>
              <a:gd name="connsiteY194" fmla="*/ 3684705 h 6858000"/>
              <a:gd name="connsiteX195" fmla="*/ 1313114 w 7467600"/>
              <a:gd name="connsiteY195" fmla="*/ 3655216 h 6858000"/>
              <a:gd name="connsiteX196" fmla="*/ 1109304 w 7467600"/>
              <a:gd name="connsiteY196" fmla="*/ 3669030 h 6858000"/>
              <a:gd name="connsiteX197" fmla="*/ 8129 w 7467600"/>
              <a:gd name="connsiteY197" fmla="*/ 4330519 h 6858000"/>
              <a:gd name="connsiteX198" fmla="*/ 687572 w 7467600"/>
              <a:gd name="connsiteY198" fmla="*/ 3925629 h 6858000"/>
              <a:gd name="connsiteX199" fmla="*/ 1138365 w 7467600"/>
              <a:gd name="connsiteY199" fmla="*/ 3774515 h 6858000"/>
              <a:gd name="connsiteX200" fmla="*/ 1505579 w 7467600"/>
              <a:gd name="connsiteY200" fmla="*/ 3655526 h 6858000"/>
              <a:gd name="connsiteX201" fmla="*/ 1313114 w 7467600"/>
              <a:gd name="connsiteY201" fmla="*/ 3655216 h 6858000"/>
              <a:gd name="connsiteX202" fmla="*/ 3655073 w 7467600"/>
              <a:gd name="connsiteY202" fmla="*/ 3650884 h 6858000"/>
              <a:gd name="connsiteX203" fmla="*/ 3989938 w 7467600"/>
              <a:gd name="connsiteY203" fmla="*/ 3991685 h 6858000"/>
              <a:gd name="connsiteX204" fmla="*/ 4393907 w 7467600"/>
              <a:gd name="connsiteY204" fmla="*/ 4261258 h 6858000"/>
              <a:gd name="connsiteX205" fmla="*/ 4648051 w 7467600"/>
              <a:gd name="connsiteY205" fmla="*/ 4374051 h 6858000"/>
              <a:gd name="connsiteX206" fmla="*/ 4383389 w 7467600"/>
              <a:gd name="connsiteY206" fmla="*/ 4184369 h 6858000"/>
              <a:gd name="connsiteX207" fmla="*/ 4165508 w 7467600"/>
              <a:gd name="connsiteY207" fmla="*/ 4035196 h 6858000"/>
              <a:gd name="connsiteX208" fmla="*/ 4068162 w 7467600"/>
              <a:gd name="connsiteY208" fmla="*/ 3953394 h 6858000"/>
              <a:gd name="connsiteX209" fmla="*/ 3981416 w 7467600"/>
              <a:gd name="connsiteY209" fmla="*/ 3880482 h 6858000"/>
              <a:gd name="connsiteX210" fmla="*/ 3800147 w 7467600"/>
              <a:gd name="connsiteY210" fmla="*/ 3749872 h 6858000"/>
              <a:gd name="connsiteX211" fmla="*/ 3655073 w 7467600"/>
              <a:gd name="connsiteY211" fmla="*/ 3650884 h 6858000"/>
              <a:gd name="connsiteX212" fmla="*/ 3670252 w 7467600"/>
              <a:gd name="connsiteY212" fmla="*/ 3622798 h 6858000"/>
              <a:gd name="connsiteX213" fmla="*/ 3817258 w 7467600"/>
              <a:gd name="connsiteY213" fmla="*/ 3723577 h 6858000"/>
              <a:gd name="connsiteX214" fmla="*/ 4000461 w 7467600"/>
              <a:gd name="connsiteY214" fmla="*/ 3855966 h 6858000"/>
              <a:gd name="connsiteX215" fmla="*/ 4088180 w 7467600"/>
              <a:gd name="connsiteY215" fmla="*/ 3929774 h 6858000"/>
              <a:gd name="connsiteX216" fmla="*/ 4184555 w 7467600"/>
              <a:gd name="connsiteY216" fmla="*/ 4010683 h 6858000"/>
              <a:gd name="connsiteX217" fmla="*/ 4399563 w 7467600"/>
              <a:gd name="connsiteY217" fmla="*/ 4158106 h 6858000"/>
              <a:gd name="connsiteX218" fmla="*/ 4684469 w 7467600"/>
              <a:gd name="connsiteY218" fmla="*/ 4364680 h 6858000"/>
              <a:gd name="connsiteX219" fmla="*/ 4690271 w 7467600"/>
              <a:gd name="connsiteY219" fmla="*/ 4370034 h 6858000"/>
              <a:gd name="connsiteX220" fmla="*/ 4136093 w 7467600"/>
              <a:gd name="connsiteY220" fmla="*/ 3858466 h 6858000"/>
              <a:gd name="connsiteX221" fmla="*/ 3670252 w 7467600"/>
              <a:gd name="connsiteY221" fmla="*/ 3622798 h 6858000"/>
              <a:gd name="connsiteX222" fmla="*/ 4440129 w 7467600"/>
              <a:gd name="connsiteY222" fmla="*/ 3448571 h 6858000"/>
              <a:gd name="connsiteX223" fmla="*/ 4856525 w 7467600"/>
              <a:gd name="connsiteY223" fmla="*/ 3915351 h 6858000"/>
              <a:gd name="connsiteX224" fmla="*/ 5059055 w 7467600"/>
              <a:gd name="connsiteY224" fmla="*/ 4108918 h 6858000"/>
              <a:gd name="connsiteX225" fmla="*/ 5290070 w 7467600"/>
              <a:gd name="connsiteY225" fmla="*/ 4263619 h 6858000"/>
              <a:gd name="connsiteX226" fmla="*/ 4834991 w 7467600"/>
              <a:gd name="connsiteY226" fmla="*/ 3830985 h 6858000"/>
              <a:gd name="connsiteX227" fmla="*/ 4440129 w 7467600"/>
              <a:gd name="connsiteY227" fmla="*/ 3448571 h 6858000"/>
              <a:gd name="connsiteX228" fmla="*/ 4441737 w 7467600"/>
              <a:gd name="connsiteY228" fmla="*/ 3399734 h 6858000"/>
              <a:gd name="connsiteX229" fmla="*/ 4431236 w 7467600"/>
              <a:gd name="connsiteY229" fmla="*/ 3400954 h 6858000"/>
              <a:gd name="connsiteX230" fmla="*/ 4557150 w 7467600"/>
              <a:gd name="connsiteY230" fmla="*/ 3510023 h 6858000"/>
              <a:gd name="connsiteX231" fmla="*/ 4856936 w 7467600"/>
              <a:gd name="connsiteY231" fmla="*/ 3809146 h 6858000"/>
              <a:gd name="connsiteX232" fmla="*/ 5111996 w 7467600"/>
              <a:gd name="connsiteY232" fmla="*/ 4065759 h 6858000"/>
              <a:gd name="connsiteX233" fmla="*/ 5388878 w 7467600"/>
              <a:gd name="connsiteY233" fmla="*/ 4300185 h 6858000"/>
              <a:gd name="connsiteX234" fmla="*/ 5425556 w 7467600"/>
              <a:gd name="connsiteY234" fmla="*/ 4308967 h 6858000"/>
              <a:gd name="connsiteX235" fmla="*/ 4943646 w 7467600"/>
              <a:gd name="connsiteY235" fmla="*/ 3822916 h 6858000"/>
              <a:gd name="connsiteX236" fmla="*/ 4594837 w 7467600"/>
              <a:gd name="connsiteY236" fmla="*/ 3532274 h 6858000"/>
              <a:gd name="connsiteX237" fmla="*/ 4441737 w 7467600"/>
              <a:gd name="connsiteY237" fmla="*/ 3399734 h 6858000"/>
              <a:gd name="connsiteX238" fmla="*/ 5425834 w 7467600"/>
              <a:gd name="connsiteY238" fmla="*/ 3162785 h 6858000"/>
              <a:gd name="connsiteX239" fmla="*/ 5401644 w 7467600"/>
              <a:gd name="connsiteY239" fmla="*/ 3617847 h 6858000"/>
              <a:gd name="connsiteX240" fmla="*/ 5467256 w 7467600"/>
              <a:gd name="connsiteY240" fmla="*/ 4175494 h 6858000"/>
              <a:gd name="connsiteX241" fmla="*/ 5448069 w 7467600"/>
              <a:gd name="connsiteY241" fmla="*/ 3567554 h 6858000"/>
              <a:gd name="connsiteX242" fmla="*/ 5425834 w 7467600"/>
              <a:gd name="connsiteY242" fmla="*/ 3162785 h 6858000"/>
              <a:gd name="connsiteX243" fmla="*/ 1318687 w 7467600"/>
              <a:gd name="connsiteY243" fmla="*/ 3113840 h 6858000"/>
              <a:gd name="connsiteX244" fmla="*/ 1066793 w 7467600"/>
              <a:gd name="connsiteY244" fmla="*/ 3212171 h 6858000"/>
              <a:gd name="connsiteX245" fmla="*/ 993319 w 7467600"/>
              <a:gd name="connsiteY245" fmla="*/ 3247648 h 6858000"/>
              <a:gd name="connsiteX246" fmla="*/ 853081 w 7467600"/>
              <a:gd name="connsiteY246" fmla="*/ 3312410 h 6858000"/>
              <a:gd name="connsiteX247" fmla="*/ 805957 w 7467600"/>
              <a:gd name="connsiteY247" fmla="*/ 3330443 h 6858000"/>
              <a:gd name="connsiteX248" fmla="*/ 1318687 w 7467600"/>
              <a:gd name="connsiteY248" fmla="*/ 3113840 h 6858000"/>
              <a:gd name="connsiteX249" fmla="*/ 5453702 w 7467600"/>
              <a:gd name="connsiteY249" fmla="*/ 3090882 h 6858000"/>
              <a:gd name="connsiteX250" fmla="*/ 5480135 w 7467600"/>
              <a:gd name="connsiteY250" fmla="*/ 3565802 h 6858000"/>
              <a:gd name="connsiteX251" fmla="*/ 5499023 w 7467600"/>
              <a:gd name="connsiteY251" fmla="*/ 4166310 h 6858000"/>
              <a:gd name="connsiteX252" fmla="*/ 5547022 w 7467600"/>
              <a:gd name="connsiteY252" fmla="*/ 3607838 h 6858000"/>
              <a:gd name="connsiteX253" fmla="*/ 5515964 w 7467600"/>
              <a:gd name="connsiteY253" fmla="*/ 3378541 h 6858000"/>
              <a:gd name="connsiteX254" fmla="*/ 5453702 w 7467600"/>
              <a:gd name="connsiteY254" fmla="*/ 3090882 h 6858000"/>
              <a:gd name="connsiteX255" fmla="*/ 1238695 w 7467600"/>
              <a:gd name="connsiteY255" fmla="*/ 3076820 h 6858000"/>
              <a:gd name="connsiteX256" fmla="*/ 716371 w 7467600"/>
              <a:gd name="connsiteY256" fmla="*/ 3293249 h 6858000"/>
              <a:gd name="connsiteX257" fmla="*/ 579522 w 7467600"/>
              <a:gd name="connsiteY257" fmla="*/ 3371759 h 6858000"/>
              <a:gd name="connsiteX258" fmla="*/ 600288 w 7467600"/>
              <a:gd name="connsiteY258" fmla="*/ 3365555 h 6858000"/>
              <a:gd name="connsiteX259" fmla="*/ 840692 w 7467600"/>
              <a:gd name="connsiteY259" fmla="*/ 3284921 h 6858000"/>
              <a:gd name="connsiteX260" fmla="*/ 979248 w 7467600"/>
              <a:gd name="connsiteY260" fmla="*/ 3221003 h 6858000"/>
              <a:gd name="connsiteX261" fmla="*/ 1053282 w 7467600"/>
              <a:gd name="connsiteY261" fmla="*/ 3185247 h 6858000"/>
              <a:gd name="connsiteX262" fmla="*/ 1320603 w 7467600"/>
              <a:gd name="connsiteY262" fmla="*/ 3081281 h 6858000"/>
              <a:gd name="connsiteX263" fmla="*/ 1238695 w 7467600"/>
              <a:gd name="connsiteY263" fmla="*/ 3076820 h 6858000"/>
              <a:gd name="connsiteX264" fmla="*/ 5425627 w 7467600"/>
              <a:gd name="connsiteY264" fmla="*/ 2954192 h 6858000"/>
              <a:gd name="connsiteX265" fmla="*/ 5470770 w 7467600"/>
              <a:gd name="connsiteY265" fmla="*/ 3005435 h 6858000"/>
              <a:gd name="connsiteX266" fmla="*/ 5519779 w 7467600"/>
              <a:gd name="connsiteY266" fmla="*/ 4359223 h 6858000"/>
              <a:gd name="connsiteX267" fmla="*/ 5520293 w 7467600"/>
              <a:gd name="connsiteY267" fmla="*/ 4360602 h 6858000"/>
              <a:gd name="connsiteX268" fmla="*/ 5767221 w 7467600"/>
              <a:gd name="connsiteY268" fmla="*/ 4665564 h 6858000"/>
              <a:gd name="connsiteX269" fmla="*/ 6937169 w 7467600"/>
              <a:gd name="connsiteY269" fmla="*/ 4815941 h 6858000"/>
              <a:gd name="connsiteX270" fmla="*/ 6953922 w 7467600"/>
              <a:gd name="connsiteY270" fmla="*/ 4890068 h 6858000"/>
              <a:gd name="connsiteX271" fmla="*/ 6071359 w 7467600"/>
              <a:gd name="connsiteY271" fmla="*/ 4770770 h 6858000"/>
              <a:gd name="connsiteX272" fmla="*/ 6038839 w 7467600"/>
              <a:gd name="connsiteY272" fmla="*/ 4764474 h 6858000"/>
              <a:gd name="connsiteX273" fmla="*/ 6038706 w 7467600"/>
              <a:gd name="connsiteY273" fmla="*/ 4763847 h 6858000"/>
              <a:gd name="connsiteX274" fmla="*/ 6037784 w 7467600"/>
              <a:gd name="connsiteY274" fmla="*/ 4764270 h 6858000"/>
              <a:gd name="connsiteX275" fmla="*/ 6038839 w 7467600"/>
              <a:gd name="connsiteY275" fmla="*/ 4764474 h 6858000"/>
              <a:gd name="connsiteX276" fmla="*/ 6040338 w 7467600"/>
              <a:gd name="connsiteY276" fmla="*/ 4771418 h 6858000"/>
              <a:gd name="connsiteX277" fmla="*/ 6024488 w 7467600"/>
              <a:gd name="connsiteY277" fmla="*/ 4809903 h 6858000"/>
              <a:gd name="connsiteX278" fmla="*/ 5599771 w 7467600"/>
              <a:gd name="connsiteY278" fmla="*/ 5509652 h 6858000"/>
              <a:gd name="connsiteX279" fmla="*/ 5548843 w 7467600"/>
              <a:gd name="connsiteY279" fmla="*/ 5563845 h 6858000"/>
              <a:gd name="connsiteX280" fmla="*/ 5940952 w 7467600"/>
              <a:gd name="connsiteY280" fmla="*/ 6250028 h 6858000"/>
              <a:gd name="connsiteX281" fmla="*/ 6043441 w 7467600"/>
              <a:gd name="connsiteY281" fmla="*/ 6665847 h 6858000"/>
              <a:gd name="connsiteX282" fmla="*/ 6093432 w 7467600"/>
              <a:gd name="connsiteY282" fmla="*/ 6858000 h 6858000"/>
              <a:gd name="connsiteX283" fmla="*/ 6034344 w 7467600"/>
              <a:gd name="connsiteY283" fmla="*/ 6858000 h 6858000"/>
              <a:gd name="connsiteX284" fmla="*/ 6026679 w 7467600"/>
              <a:gd name="connsiteY284" fmla="*/ 6836959 h 6858000"/>
              <a:gd name="connsiteX285" fmla="*/ 5800441 w 7467600"/>
              <a:gd name="connsiteY285" fmla="*/ 6335286 h 6858000"/>
              <a:gd name="connsiteX286" fmla="*/ 5526562 w 7467600"/>
              <a:gd name="connsiteY286" fmla="*/ 5705388 h 6858000"/>
              <a:gd name="connsiteX287" fmla="*/ 5519640 w 7467600"/>
              <a:gd name="connsiteY287" fmla="*/ 5683774 h 6858000"/>
              <a:gd name="connsiteX288" fmla="*/ 5844559 w 7467600"/>
              <a:gd name="connsiteY288" fmla="*/ 6553349 h 6858000"/>
              <a:gd name="connsiteX289" fmla="*/ 5975994 w 7467600"/>
              <a:gd name="connsiteY289" fmla="*/ 6858000 h 6858000"/>
              <a:gd name="connsiteX290" fmla="*/ 5898547 w 7467600"/>
              <a:gd name="connsiteY290" fmla="*/ 6858000 h 6858000"/>
              <a:gd name="connsiteX291" fmla="*/ 5682041 w 7467600"/>
              <a:gd name="connsiteY291" fmla="*/ 6355860 h 6858000"/>
              <a:gd name="connsiteX292" fmla="*/ 5461758 w 7467600"/>
              <a:gd name="connsiteY292" fmla="*/ 5820220 h 6858000"/>
              <a:gd name="connsiteX293" fmla="*/ 5237282 w 7467600"/>
              <a:gd name="connsiteY293" fmla="*/ 6579086 h 6858000"/>
              <a:gd name="connsiteX294" fmla="*/ 5115009 w 7467600"/>
              <a:gd name="connsiteY294" fmla="*/ 6858000 h 6858000"/>
              <a:gd name="connsiteX295" fmla="*/ 5028074 w 7467600"/>
              <a:gd name="connsiteY295" fmla="*/ 6858000 h 6858000"/>
              <a:gd name="connsiteX296" fmla="*/ 5079508 w 7467600"/>
              <a:gd name="connsiteY296" fmla="*/ 6749074 h 6858000"/>
              <a:gd name="connsiteX297" fmla="*/ 5371846 w 7467600"/>
              <a:gd name="connsiteY297" fmla="*/ 5924413 h 6858000"/>
              <a:gd name="connsiteX298" fmla="*/ 5270512 w 7467600"/>
              <a:gd name="connsiteY298" fmla="*/ 6138975 h 6858000"/>
              <a:gd name="connsiteX299" fmla="*/ 5062409 w 7467600"/>
              <a:gd name="connsiteY299" fmla="*/ 6653544 h 6858000"/>
              <a:gd name="connsiteX300" fmla="*/ 5036628 w 7467600"/>
              <a:gd name="connsiteY300" fmla="*/ 6754247 h 6858000"/>
              <a:gd name="connsiteX301" fmla="*/ 5009112 w 7467600"/>
              <a:gd name="connsiteY301" fmla="*/ 6858000 h 6858000"/>
              <a:gd name="connsiteX302" fmla="*/ 4976679 w 7467600"/>
              <a:gd name="connsiteY302" fmla="*/ 6858000 h 6858000"/>
              <a:gd name="connsiteX303" fmla="*/ 5006537 w 7467600"/>
              <a:gd name="connsiteY303" fmla="*/ 6747068 h 6858000"/>
              <a:gd name="connsiteX304" fmla="*/ 5032723 w 7467600"/>
              <a:gd name="connsiteY304" fmla="*/ 6644957 h 6858000"/>
              <a:gd name="connsiteX305" fmla="*/ 5242949 w 7467600"/>
              <a:gd name="connsiteY305" fmla="*/ 6125175 h 6858000"/>
              <a:gd name="connsiteX306" fmla="*/ 5286321 w 7467600"/>
              <a:gd name="connsiteY306" fmla="*/ 6033555 h 6858000"/>
              <a:gd name="connsiteX307" fmla="*/ 5008210 w 7467600"/>
              <a:gd name="connsiteY307" fmla="*/ 6649194 h 6858000"/>
              <a:gd name="connsiteX308" fmla="*/ 4986321 w 7467600"/>
              <a:gd name="connsiteY308" fmla="*/ 6765687 h 6858000"/>
              <a:gd name="connsiteX309" fmla="*/ 4973474 w 7467600"/>
              <a:gd name="connsiteY309" fmla="*/ 6858000 h 6858000"/>
              <a:gd name="connsiteX310" fmla="*/ 4907178 w 7467600"/>
              <a:gd name="connsiteY310" fmla="*/ 6858000 h 6858000"/>
              <a:gd name="connsiteX311" fmla="*/ 4910810 w 7467600"/>
              <a:gd name="connsiteY311" fmla="*/ 6829660 h 6858000"/>
              <a:gd name="connsiteX312" fmla="*/ 4987461 w 7467600"/>
              <a:gd name="connsiteY312" fmla="*/ 6432994 h 6858000"/>
              <a:gd name="connsiteX313" fmla="*/ 5179262 w 7467600"/>
              <a:gd name="connsiteY313" fmla="*/ 6035044 h 6858000"/>
              <a:gd name="connsiteX314" fmla="*/ 4689678 w 7467600"/>
              <a:gd name="connsiteY314" fmla="*/ 6440241 h 6858000"/>
              <a:gd name="connsiteX315" fmla="*/ 4477543 w 7467600"/>
              <a:gd name="connsiteY315" fmla="*/ 6674836 h 6858000"/>
              <a:gd name="connsiteX316" fmla="*/ 4329957 w 7467600"/>
              <a:gd name="connsiteY316" fmla="*/ 6858000 h 6858000"/>
              <a:gd name="connsiteX317" fmla="*/ 4218595 w 7467600"/>
              <a:gd name="connsiteY317" fmla="*/ 6858000 h 6858000"/>
              <a:gd name="connsiteX318" fmla="*/ 4368888 w 7467600"/>
              <a:gd name="connsiteY318" fmla="*/ 6668412 h 6858000"/>
              <a:gd name="connsiteX319" fmla="*/ 4563091 w 7467600"/>
              <a:gd name="connsiteY319" fmla="*/ 6442508 h 6858000"/>
              <a:gd name="connsiteX320" fmla="*/ 5387324 w 7467600"/>
              <a:gd name="connsiteY320" fmla="*/ 5705830 h 6858000"/>
              <a:gd name="connsiteX321" fmla="*/ 5073620 w 7467600"/>
              <a:gd name="connsiteY321" fmla="*/ 5955437 h 6858000"/>
              <a:gd name="connsiteX322" fmla="*/ 4689789 w 7467600"/>
              <a:gd name="connsiteY322" fmla="*/ 6268382 h 6858000"/>
              <a:gd name="connsiteX323" fmla="*/ 4418722 w 7467600"/>
              <a:gd name="connsiteY323" fmla="*/ 6570886 h 6858000"/>
              <a:gd name="connsiteX324" fmla="*/ 4214944 w 7467600"/>
              <a:gd name="connsiteY324" fmla="*/ 6858000 h 6858000"/>
              <a:gd name="connsiteX325" fmla="*/ 4177898 w 7467600"/>
              <a:gd name="connsiteY325" fmla="*/ 6858000 h 6858000"/>
              <a:gd name="connsiteX326" fmla="*/ 4391597 w 7467600"/>
              <a:gd name="connsiteY326" fmla="*/ 6556370 h 6858000"/>
              <a:gd name="connsiteX327" fmla="*/ 4668889 w 7467600"/>
              <a:gd name="connsiteY327" fmla="*/ 6246399 h 6858000"/>
              <a:gd name="connsiteX328" fmla="*/ 5055427 w 7467600"/>
              <a:gd name="connsiteY328" fmla="*/ 5931476 h 6858000"/>
              <a:gd name="connsiteX329" fmla="*/ 5371814 w 7467600"/>
              <a:gd name="connsiteY329" fmla="*/ 5678975 h 6858000"/>
              <a:gd name="connsiteX330" fmla="*/ 4987918 w 7467600"/>
              <a:gd name="connsiteY330" fmla="*/ 5838701 h 6858000"/>
              <a:gd name="connsiteX331" fmla="*/ 4317146 w 7467600"/>
              <a:gd name="connsiteY331" fmla="*/ 6587716 h 6858000"/>
              <a:gd name="connsiteX332" fmla="*/ 4171627 w 7467600"/>
              <a:gd name="connsiteY332" fmla="*/ 6858000 h 6858000"/>
              <a:gd name="connsiteX333" fmla="*/ 4081585 w 7467600"/>
              <a:gd name="connsiteY333" fmla="*/ 6858000 h 6858000"/>
              <a:gd name="connsiteX334" fmla="*/ 4238603 w 7467600"/>
              <a:gd name="connsiteY334" fmla="*/ 6559341 h 6858000"/>
              <a:gd name="connsiteX335" fmla="*/ 4778333 w 7467600"/>
              <a:gd name="connsiteY335" fmla="*/ 5873626 h 6858000"/>
              <a:gd name="connsiteX336" fmla="*/ 5414185 w 7467600"/>
              <a:gd name="connsiteY336" fmla="*/ 5573882 h 6858000"/>
              <a:gd name="connsiteX337" fmla="*/ 5959648 w 7467600"/>
              <a:gd name="connsiteY337" fmla="*/ 4760797 h 6858000"/>
              <a:gd name="connsiteX338" fmla="*/ 5355019 w 7467600"/>
              <a:gd name="connsiteY338" fmla="*/ 4734672 h 6858000"/>
              <a:gd name="connsiteX339" fmla="*/ 5083565 w 7467600"/>
              <a:gd name="connsiteY339" fmla="*/ 5179121 h 6858000"/>
              <a:gd name="connsiteX340" fmla="*/ 4713577 w 7467600"/>
              <a:gd name="connsiteY340" fmla="*/ 5616803 h 6858000"/>
              <a:gd name="connsiteX341" fmla="*/ 3989559 w 7467600"/>
              <a:gd name="connsiteY341" fmla="*/ 6145945 h 6858000"/>
              <a:gd name="connsiteX342" fmla="*/ 3939824 w 7467600"/>
              <a:gd name="connsiteY342" fmla="*/ 6066900 h 6858000"/>
              <a:gd name="connsiteX343" fmla="*/ 4584537 w 7467600"/>
              <a:gd name="connsiteY343" fmla="*/ 5324826 h 6858000"/>
              <a:gd name="connsiteX344" fmla="*/ 5037105 w 7467600"/>
              <a:gd name="connsiteY344" fmla="*/ 5088765 h 6858000"/>
              <a:gd name="connsiteX345" fmla="*/ 5039930 w 7467600"/>
              <a:gd name="connsiteY345" fmla="*/ 5089585 h 6858000"/>
              <a:gd name="connsiteX346" fmla="*/ 5263764 w 7467600"/>
              <a:gd name="connsiteY346" fmla="*/ 4735525 h 6858000"/>
              <a:gd name="connsiteX347" fmla="*/ 4086300 w 7467600"/>
              <a:gd name="connsiteY347" fmla="*/ 4884599 h 6858000"/>
              <a:gd name="connsiteX348" fmla="*/ 4085485 w 7467600"/>
              <a:gd name="connsiteY348" fmla="*/ 4899070 h 6858000"/>
              <a:gd name="connsiteX349" fmla="*/ 3871915 w 7467600"/>
              <a:gd name="connsiteY349" fmla="*/ 5253645 h 6858000"/>
              <a:gd name="connsiteX350" fmla="*/ 3799374 w 7467600"/>
              <a:gd name="connsiteY350" fmla="*/ 5466127 h 6858000"/>
              <a:gd name="connsiteX351" fmla="*/ 3498850 w 7467600"/>
              <a:gd name="connsiteY351" fmla="*/ 6661888 h 6858000"/>
              <a:gd name="connsiteX352" fmla="*/ 3399216 w 7467600"/>
              <a:gd name="connsiteY352" fmla="*/ 6858000 h 6858000"/>
              <a:gd name="connsiteX353" fmla="*/ 3303688 w 7467600"/>
              <a:gd name="connsiteY353" fmla="*/ 6858000 h 6858000"/>
              <a:gd name="connsiteX354" fmla="*/ 3391774 w 7467600"/>
              <a:gd name="connsiteY354" fmla="*/ 6697181 h 6858000"/>
              <a:gd name="connsiteX355" fmla="*/ 3735540 w 7467600"/>
              <a:gd name="connsiteY355" fmla="*/ 5546923 h 6858000"/>
              <a:gd name="connsiteX356" fmla="*/ 3729438 w 7467600"/>
              <a:gd name="connsiteY356" fmla="*/ 5569058 h 6858000"/>
              <a:gd name="connsiteX357" fmla="*/ 3707782 w 7467600"/>
              <a:gd name="connsiteY357" fmla="*/ 5644908 h 6858000"/>
              <a:gd name="connsiteX358" fmla="*/ 3583827 w 7467600"/>
              <a:gd name="connsiteY358" fmla="*/ 6039215 h 6858000"/>
              <a:gd name="connsiteX359" fmla="*/ 3547861 w 7467600"/>
              <a:gd name="connsiteY359" fmla="*/ 6129609 h 6858000"/>
              <a:gd name="connsiteX360" fmla="*/ 3490905 w 7467600"/>
              <a:gd name="connsiteY360" fmla="*/ 6277660 h 6858000"/>
              <a:gd name="connsiteX361" fmla="*/ 3455859 w 7467600"/>
              <a:gd name="connsiteY361" fmla="*/ 6391301 h 6858000"/>
              <a:gd name="connsiteX362" fmla="*/ 3429112 w 7467600"/>
              <a:gd name="connsiteY362" fmla="*/ 6479469 h 6858000"/>
              <a:gd name="connsiteX363" fmla="*/ 3304862 w 7467600"/>
              <a:gd name="connsiteY363" fmla="*/ 6796476 h 6858000"/>
              <a:gd name="connsiteX364" fmla="*/ 3276071 w 7467600"/>
              <a:gd name="connsiteY364" fmla="*/ 6858000 h 6858000"/>
              <a:gd name="connsiteX365" fmla="*/ 3240805 w 7467600"/>
              <a:gd name="connsiteY365" fmla="*/ 6858000 h 6858000"/>
              <a:gd name="connsiteX366" fmla="*/ 3275917 w 7467600"/>
              <a:gd name="connsiteY366" fmla="*/ 6783192 h 6858000"/>
              <a:gd name="connsiteX367" fmla="*/ 3399358 w 7467600"/>
              <a:gd name="connsiteY367" fmla="*/ 6469011 h 6858000"/>
              <a:gd name="connsiteX368" fmla="*/ 3425650 w 7467600"/>
              <a:gd name="connsiteY368" fmla="*/ 6381333 h 6858000"/>
              <a:gd name="connsiteX369" fmla="*/ 3460661 w 7467600"/>
              <a:gd name="connsiteY369" fmla="*/ 6266763 h 6858000"/>
              <a:gd name="connsiteX370" fmla="*/ 3518021 w 7467600"/>
              <a:gd name="connsiteY370" fmla="*/ 6117298 h 6858000"/>
              <a:gd name="connsiteX371" fmla="*/ 3554035 w 7467600"/>
              <a:gd name="connsiteY371" fmla="*/ 6027832 h 6858000"/>
              <a:gd name="connsiteX372" fmla="*/ 3677174 w 7467600"/>
              <a:gd name="connsiteY372" fmla="*/ 5636351 h 6858000"/>
              <a:gd name="connsiteX373" fmla="*/ 3698819 w 7467600"/>
              <a:gd name="connsiteY373" fmla="*/ 5560503 h 6858000"/>
              <a:gd name="connsiteX374" fmla="*/ 3702094 w 7467600"/>
              <a:gd name="connsiteY374" fmla="*/ 5549194 h 6858000"/>
              <a:gd name="connsiteX375" fmla="*/ 3398355 w 7467600"/>
              <a:gd name="connsiteY375" fmla="*/ 6094603 h 6858000"/>
              <a:gd name="connsiteX376" fmla="*/ 3193941 w 7467600"/>
              <a:gd name="connsiteY376" fmla="*/ 6798775 h 6858000"/>
              <a:gd name="connsiteX377" fmla="*/ 3184140 w 7467600"/>
              <a:gd name="connsiteY377" fmla="*/ 6858000 h 6858000"/>
              <a:gd name="connsiteX378" fmla="*/ 3099978 w 7467600"/>
              <a:gd name="connsiteY378" fmla="*/ 6858000 h 6858000"/>
              <a:gd name="connsiteX379" fmla="*/ 3101556 w 7467600"/>
              <a:gd name="connsiteY379" fmla="*/ 6843337 h 6858000"/>
              <a:gd name="connsiteX380" fmla="*/ 3370162 w 7467600"/>
              <a:gd name="connsiteY380" fmla="*/ 5785550 h 6858000"/>
              <a:gd name="connsiteX381" fmla="*/ 3746477 w 7467600"/>
              <a:gd name="connsiteY381" fmla="*/ 5377889 h 6858000"/>
              <a:gd name="connsiteX382" fmla="*/ 3863399 w 7467600"/>
              <a:gd name="connsiteY382" fmla="*/ 5087257 h 6858000"/>
              <a:gd name="connsiteX383" fmla="*/ 3968712 w 7467600"/>
              <a:gd name="connsiteY383" fmla="*/ 4913989 h 6858000"/>
              <a:gd name="connsiteX384" fmla="*/ 2792390 w 7467600"/>
              <a:gd name="connsiteY384" fmla="*/ 5382974 h 6858000"/>
              <a:gd name="connsiteX385" fmla="*/ 2714982 w 7467600"/>
              <a:gd name="connsiteY385" fmla="*/ 5427051 h 6858000"/>
              <a:gd name="connsiteX386" fmla="*/ 2813361 w 7467600"/>
              <a:gd name="connsiteY386" fmla="*/ 6023912 h 6858000"/>
              <a:gd name="connsiteX387" fmla="*/ 2688430 w 7467600"/>
              <a:gd name="connsiteY387" fmla="*/ 6801564 h 6858000"/>
              <a:gd name="connsiteX388" fmla="*/ 2629626 w 7467600"/>
              <a:gd name="connsiteY388" fmla="*/ 6763394 h 6858000"/>
              <a:gd name="connsiteX389" fmla="*/ 2565328 w 7467600"/>
              <a:gd name="connsiteY389" fmla="*/ 5516399 h 6858000"/>
              <a:gd name="connsiteX390" fmla="*/ 1922999 w 7467600"/>
              <a:gd name="connsiteY390" fmla="*/ 5980343 h 6858000"/>
              <a:gd name="connsiteX391" fmla="*/ 1950261 w 7467600"/>
              <a:gd name="connsiteY391" fmla="*/ 6405858 h 6858000"/>
              <a:gd name="connsiteX392" fmla="*/ 2365554 w 7467600"/>
              <a:gd name="connsiteY392" fmla="*/ 6759107 h 6858000"/>
              <a:gd name="connsiteX393" fmla="*/ 2424142 w 7467600"/>
              <a:gd name="connsiteY393" fmla="*/ 6858000 h 6858000"/>
              <a:gd name="connsiteX394" fmla="*/ 2395994 w 7467600"/>
              <a:gd name="connsiteY394" fmla="*/ 6858000 h 6858000"/>
              <a:gd name="connsiteX395" fmla="*/ 2392863 w 7467600"/>
              <a:gd name="connsiteY395" fmla="*/ 6852964 h 6858000"/>
              <a:gd name="connsiteX396" fmla="*/ 2017589 w 7467600"/>
              <a:gd name="connsiteY396" fmla="*/ 6493982 h 6858000"/>
              <a:gd name="connsiteX397" fmla="*/ 2147336 w 7467600"/>
              <a:gd name="connsiteY397" fmla="*/ 6594052 h 6858000"/>
              <a:gd name="connsiteX398" fmla="*/ 2207047 w 7467600"/>
              <a:gd name="connsiteY398" fmla="*/ 6654540 h 6858000"/>
              <a:gd name="connsiteX399" fmla="*/ 2299106 w 7467600"/>
              <a:gd name="connsiteY399" fmla="*/ 6778931 h 6858000"/>
              <a:gd name="connsiteX400" fmla="*/ 2314430 w 7467600"/>
              <a:gd name="connsiteY400" fmla="*/ 6801144 h 6858000"/>
              <a:gd name="connsiteX401" fmla="*/ 2352406 w 7467600"/>
              <a:gd name="connsiteY401" fmla="*/ 6858000 h 6858000"/>
              <a:gd name="connsiteX402" fmla="*/ 2314492 w 7467600"/>
              <a:gd name="connsiteY402" fmla="*/ 6858000 h 6858000"/>
              <a:gd name="connsiteX403" fmla="*/ 2288095 w 7467600"/>
              <a:gd name="connsiteY403" fmla="*/ 6818030 h 6858000"/>
              <a:gd name="connsiteX404" fmla="*/ 2272768 w 7467600"/>
              <a:gd name="connsiteY404" fmla="*/ 6795822 h 6858000"/>
              <a:gd name="connsiteX405" fmla="*/ 2182715 w 7467600"/>
              <a:gd name="connsiteY405" fmla="*/ 6675071 h 6858000"/>
              <a:gd name="connsiteX406" fmla="*/ 2032061 w 7467600"/>
              <a:gd name="connsiteY406" fmla="*/ 6541380 h 6858000"/>
              <a:gd name="connsiteX407" fmla="*/ 2257220 w 7467600"/>
              <a:gd name="connsiteY407" fmla="*/ 6826257 h 6858000"/>
              <a:gd name="connsiteX408" fmla="*/ 2281324 w 7467600"/>
              <a:gd name="connsiteY408" fmla="*/ 6858000 h 6858000"/>
              <a:gd name="connsiteX409" fmla="*/ 2242860 w 7467600"/>
              <a:gd name="connsiteY409" fmla="*/ 6858000 h 6858000"/>
              <a:gd name="connsiteX410" fmla="*/ 2232818 w 7467600"/>
              <a:gd name="connsiteY410" fmla="*/ 6844926 h 6858000"/>
              <a:gd name="connsiteX411" fmla="*/ 1990172 w 7467600"/>
              <a:gd name="connsiteY411" fmla="*/ 6542121 h 6858000"/>
              <a:gd name="connsiteX412" fmla="*/ 2124090 w 7467600"/>
              <a:gd name="connsiteY412" fmla="*/ 6761017 h 6858000"/>
              <a:gd name="connsiteX413" fmla="*/ 2200380 w 7467600"/>
              <a:gd name="connsiteY413" fmla="*/ 6858000 h 6858000"/>
              <a:gd name="connsiteX414" fmla="*/ 2147507 w 7467600"/>
              <a:gd name="connsiteY414" fmla="*/ 6858000 h 6858000"/>
              <a:gd name="connsiteX415" fmla="*/ 2070668 w 7467600"/>
              <a:gd name="connsiteY415" fmla="*/ 6761520 h 6858000"/>
              <a:gd name="connsiteX416" fmla="*/ 1975142 w 7467600"/>
              <a:gd name="connsiteY416" fmla="*/ 6585570 h 6858000"/>
              <a:gd name="connsiteX417" fmla="*/ 2050035 w 7467600"/>
              <a:gd name="connsiteY417" fmla="*/ 6813345 h 6858000"/>
              <a:gd name="connsiteX418" fmla="*/ 2063025 w 7467600"/>
              <a:gd name="connsiteY418" fmla="*/ 6858000 h 6858000"/>
              <a:gd name="connsiteX419" fmla="*/ 2021675 w 7467600"/>
              <a:gd name="connsiteY419" fmla="*/ 6858000 h 6858000"/>
              <a:gd name="connsiteX420" fmla="*/ 2019308 w 7467600"/>
              <a:gd name="connsiteY420" fmla="*/ 6847118 h 6858000"/>
              <a:gd name="connsiteX421" fmla="*/ 1938835 w 7467600"/>
              <a:gd name="connsiteY421" fmla="*/ 6551160 h 6858000"/>
              <a:gd name="connsiteX422" fmla="*/ 1953230 w 7467600"/>
              <a:gd name="connsiteY422" fmla="*/ 6759699 h 6858000"/>
              <a:gd name="connsiteX423" fmla="*/ 1956763 w 7467600"/>
              <a:gd name="connsiteY423" fmla="*/ 6778191 h 6858000"/>
              <a:gd name="connsiteX424" fmla="*/ 1967925 w 7467600"/>
              <a:gd name="connsiteY424" fmla="*/ 6858000 h 6858000"/>
              <a:gd name="connsiteX425" fmla="*/ 1936622 w 7467600"/>
              <a:gd name="connsiteY425" fmla="*/ 6858000 h 6858000"/>
              <a:gd name="connsiteX426" fmla="*/ 1926261 w 7467600"/>
              <a:gd name="connsiteY426" fmla="*/ 6784064 h 6858000"/>
              <a:gd name="connsiteX427" fmla="*/ 1922724 w 7467600"/>
              <a:gd name="connsiteY427" fmla="*/ 6765577 h 6858000"/>
              <a:gd name="connsiteX428" fmla="*/ 1904650 w 7467600"/>
              <a:gd name="connsiteY428" fmla="*/ 6639616 h 6858000"/>
              <a:gd name="connsiteX429" fmla="*/ 1885273 w 7467600"/>
              <a:gd name="connsiteY429" fmla="*/ 6858000 h 6858000"/>
              <a:gd name="connsiteX430" fmla="*/ 1854363 w 7467600"/>
              <a:gd name="connsiteY430" fmla="*/ 6858000 h 6858000"/>
              <a:gd name="connsiteX431" fmla="*/ 1880391 w 7467600"/>
              <a:gd name="connsiteY431" fmla="*/ 6603796 h 6858000"/>
              <a:gd name="connsiteX432" fmla="*/ 1818273 w 7467600"/>
              <a:gd name="connsiteY432" fmla="*/ 6715729 h 6858000"/>
              <a:gd name="connsiteX433" fmla="*/ 1794691 w 7467600"/>
              <a:gd name="connsiteY433" fmla="*/ 6843239 h 6858000"/>
              <a:gd name="connsiteX434" fmla="*/ 1794914 w 7467600"/>
              <a:gd name="connsiteY434" fmla="*/ 6858000 h 6858000"/>
              <a:gd name="connsiteX435" fmla="*/ 1746128 w 7467600"/>
              <a:gd name="connsiteY435" fmla="*/ 6858000 h 6858000"/>
              <a:gd name="connsiteX436" fmla="*/ 1753934 w 7467600"/>
              <a:gd name="connsiteY436" fmla="*/ 6724796 h 6858000"/>
              <a:gd name="connsiteX437" fmla="*/ 1792053 w 7467600"/>
              <a:gd name="connsiteY437" fmla="*/ 6572396 h 6858000"/>
              <a:gd name="connsiteX438" fmla="*/ 1862248 w 7467600"/>
              <a:gd name="connsiteY438" fmla="*/ 6266397 h 6858000"/>
              <a:gd name="connsiteX439" fmla="*/ 1862250 w 7467600"/>
              <a:gd name="connsiteY439" fmla="*/ 6033531 h 6858000"/>
              <a:gd name="connsiteX440" fmla="*/ 1211999 w 7467600"/>
              <a:gd name="connsiteY440" fmla="*/ 6683610 h 6858000"/>
              <a:gd name="connsiteX441" fmla="*/ 1213266 w 7467600"/>
              <a:gd name="connsiteY441" fmla="*/ 6691947 h 6858000"/>
              <a:gd name="connsiteX442" fmla="*/ 1203370 w 7467600"/>
              <a:gd name="connsiteY442" fmla="*/ 6850676 h 6858000"/>
              <a:gd name="connsiteX443" fmla="*/ 1203671 w 7467600"/>
              <a:gd name="connsiteY443" fmla="*/ 6858000 h 6858000"/>
              <a:gd name="connsiteX444" fmla="*/ 1143180 w 7467600"/>
              <a:gd name="connsiteY444" fmla="*/ 6858000 h 6858000"/>
              <a:gd name="connsiteX445" fmla="*/ 1142176 w 7467600"/>
              <a:gd name="connsiteY445" fmla="*/ 6766045 h 6858000"/>
              <a:gd name="connsiteX446" fmla="*/ 1067484 w 7467600"/>
              <a:gd name="connsiteY446" fmla="*/ 6858000 h 6858000"/>
              <a:gd name="connsiteX447" fmla="*/ 953928 w 7467600"/>
              <a:gd name="connsiteY447" fmla="*/ 6858000 h 6858000"/>
              <a:gd name="connsiteX448" fmla="*/ 959715 w 7467600"/>
              <a:gd name="connsiteY448" fmla="*/ 6850185 h 6858000"/>
              <a:gd name="connsiteX449" fmla="*/ 1483788 w 7467600"/>
              <a:gd name="connsiteY449" fmla="*/ 6259174 h 6858000"/>
              <a:gd name="connsiteX450" fmla="*/ 1100671 w 7467600"/>
              <a:gd name="connsiteY450" fmla="*/ 6252137 h 6858000"/>
              <a:gd name="connsiteX451" fmla="*/ 1090144 w 7467600"/>
              <a:gd name="connsiteY451" fmla="*/ 6256748 h 6858000"/>
              <a:gd name="connsiteX452" fmla="*/ 1095872 w 7467600"/>
              <a:gd name="connsiteY452" fmla="*/ 6271892 h 6858000"/>
              <a:gd name="connsiteX453" fmla="*/ 262785 w 7467600"/>
              <a:gd name="connsiteY453" fmla="*/ 6845450 h 6858000"/>
              <a:gd name="connsiteX454" fmla="*/ 209968 w 7467600"/>
              <a:gd name="connsiteY454" fmla="*/ 6770713 h 6858000"/>
              <a:gd name="connsiteX455" fmla="*/ 873460 w 7467600"/>
              <a:gd name="connsiteY455" fmla="*/ 6253768 h 6858000"/>
              <a:gd name="connsiteX456" fmla="*/ 192686 w 7467600"/>
              <a:gd name="connsiteY456" fmla="*/ 5849257 h 6858000"/>
              <a:gd name="connsiteX457" fmla="*/ 4696 w 7467600"/>
              <a:gd name="connsiteY457" fmla="*/ 5697668 h 6858000"/>
              <a:gd name="connsiteX458" fmla="*/ 0 w 7467600"/>
              <a:gd name="connsiteY458" fmla="*/ 5689984 h 6858000"/>
              <a:gd name="connsiteX459" fmla="*/ 0 w 7467600"/>
              <a:gd name="connsiteY459" fmla="*/ 5513472 h 6858000"/>
              <a:gd name="connsiteX460" fmla="*/ 174101 w 7467600"/>
              <a:gd name="connsiteY460" fmla="*/ 5620277 h 6858000"/>
              <a:gd name="connsiteX461" fmla="*/ 891800 w 7467600"/>
              <a:gd name="connsiteY461" fmla="*/ 6036935 h 6858000"/>
              <a:gd name="connsiteX462" fmla="*/ 1072219 w 7467600"/>
              <a:gd name="connsiteY462" fmla="*/ 6169443 h 6858000"/>
              <a:gd name="connsiteX463" fmla="*/ 1074117 w 7467600"/>
              <a:gd name="connsiteY463" fmla="*/ 6170301 h 6858000"/>
              <a:gd name="connsiteX464" fmla="*/ 1083114 w 7467600"/>
              <a:gd name="connsiteY464" fmla="*/ 6174131 h 6858000"/>
              <a:gd name="connsiteX465" fmla="*/ 1543010 w 7467600"/>
              <a:gd name="connsiteY465" fmla="*/ 6191140 h 6858000"/>
              <a:gd name="connsiteX466" fmla="*/ 1551080 w 7467600"/>
              <a:gd name="connsiteY466" fmla="*/ 6195006 h 6858000"/>
              <a:gd name="connsiteX467" fmla="*/ 2345443 w 7467600"/>
              <a:gd name="connsiteY467" fmla="*/ 5549882 h 6858000"/>
              <a:gd name="connsiteX468" fmla="*/ 1721499 w 7467600"/>
              <a:gd name="connsiteY468" fmla="*/ 5599969 h 6858000"/>
              <a:gd name="connsiteX469" fmla="*/ 767716 w 7467600"/>
              <a:gd name="connsiteY469" fmla="*/ 5472768 h 6858000"/>
              <a:gd name="connsiteX470" fmla="*/ 722147 w 7467600"/>
              <a:gd name="connsiteY470" fmla="*/ 5393091 h 6858000"/>
              <a:gd name="connsiteX471" fmla="*/ 1485552 w 7467600"/>
              <a:gd name="connsiteY471" fmla="*/ 5313202 h 6858000"/>
              <a:gd name="connsiteX472" fmla="*/ 2143004 w 7467600"/>
              <a:gd name="connsiteY472" fmla="*/ 5402420 h 6858000"/>
              <a:gd name="connsiteX473" fmla="*/ 1933391 w 7467600"/>
              <a:gd name="connsiteY473" fmla="*/ 5156971 h 6858000"/>
              <a:gd name="connsiteX474" fmla="*/ 1827118 w 7467600"/>
              <a:gd name="connsiteY474" fmla="*/ 4968410 h 6858000"/>
              <a:gd name="connsiteX475" fmla="*/ 1837349 w 7467600"/>
              <a:gd name="connsiteY475" fmla="*/ 4956357 h 6858000"/>
              <a:gd name="connsiteX476" fmla="*/ 2162835 w 7467600"/>
              <a:gd name="connsiteY476" fmla="*/ 5187853 h 6858000"/>
              <a:gd name="connsiteX477" fmla="*/ 2257167 w 7467600"/>
              <a:gd name="connsiteY477" fmla="*/ 5462123 h 6858000"/>
              <a:gd name="connsiteX478" fmla="*/ 2261598 w 7467600"/>
              <a:gd name="connsiteY478" fmla="*/ 5467998 h 6858000"/>
              <a:gd name="connsiteX479" fmla="*/ 2437177 w 7467600"/>
              <a:gd name="connsiteY479" fmla="*/ 5479608 h 6858000"/>
              <a:gd name="connsiteX480" fmla="*/ 2445247 w 7467600"/>
              <a:gd name="connsiteY480" fmla="*/ 5483476 h 6858000"/>
              <a:gd name="connsiteX481" fmla="*/ 2743626 w 7467600"/>
              <a:gd name="connsiteY481" fmla="*/ 5304819 h 6858000"/>
              <a:gd name="connsiteX482" fmla="*/ 3048102 w 7467600"/>
              <a:gd name="connsiteY482" fmla="*/ 5150595 h 6858000"/>
              <a:gd name="connsiteX483" fmla="*/ 1799414 w 7467600"/>
              <a:gd name="connsiteY483" fmla="*/ 4694732 h 6858000"/>
              <a:gd name="connsiteX484" fmla="*/ 1771735 w 7467600"/>
              <a:gd name="connsiteY484" fmla="*/ 4619929 h 6858000"/>
              <a:gd name="connsiteX485" fmla="*/ 3104273 w 7467600"/>
              <a:gd name="connsiteY485" fmla="*/ 5076159 h 6858000"/>
              <a:gd name="connsiteX486" fmla="*/ 3113245 w 7467600"/>
              <a:gd name="connsiteY486" fmla="*/ 5090705 h 6858000"/>
              <a:gd name="connsiteX487" fmla="*/ 3126294 w 7467600"/>
              <a:gd name="connsiteY487" fmla="*/ 5114400 h 6858000"/>
              <a:gd name="connsiteX488" fmla="*/ 3937433 w 7467600"/>
              <a:gd name="connsiteY488" fmla="*/ 4830473 h 6858000"/>
              <a:gd name="connsiteX489" fmla="*/ 3590475 w 7467600"/>
              <a:gd name="connsiteY489" fmla="*/ 4597974 h 6858000"/>
              <a:gd name="connsiteX490" fmla="*/ 3100264 w 7467600"/>
              <a:gd name="connsiteY490" fmla="*/ 4579845 h 6858000"/>
              <a:gd name="connsiteX491" fmla="*/ 2183576 w 7467600"/>
              <a:gd name="connsiteY491" fmla="*/ 4227150 h 6858000"/>
              <a:gd name="connsiteX492" fmla="*/ 2151029 w 7467600"/>
              <a:gd name="connsiteY492" fmla="*/ 4146947 h 6858000"/>
              <a:gd name="connsiteX493" fmla="*/ 3563434 w 7467600"/>
              <a:gd name="connsiteY493" fmla="*/ 4469115 h 6858000"/>
              <a:gd name="connsiteX494" fmla="*/ 3177952 w 7467600"/>
              <a:gd name="connsiteY494" fmla="*/ 3657386 h 6858000"/>
              <a:gd name="connsiteX495" fmla="*/ 3189263 w 7467600"/>
              <a:gd name="connsiteY495" fmla="*/ 3625726 h 6858000"/>
              <a:gd name="connsiteX496" fmla="*/ 3560912 w 7467600"/>
              <a:gd name="connsiteY496" fmla="*/ 4079863 h 6858000"/>
              <a:gd name="connsiteX497" fmla="*/ 3626636 w 7467600"/>
              <a:gd name="connsiteY497" fmla="*/ 4512230 h 6858000"/>
              <a:gd name="connsiteX498" fmla="*/ 3653088 w 7467600"/>
              <a:gd name="connsiteY498" fmla="*/ 4521417 h 6858000"/>
              <a:gd name="connsiteX499" fmla="*/ 3988128 w 7467600"/>
              <a:gd name="connsiteY499" fmla="*/ 4817267 h 6858000"/>
              <a:gd name="connsiteX500" fmla="*/ 4830582 w 7467600"/>
              <a:gd name="connsiteY500" fmla="*/ 4676000 h 6858000"/>
              <a:gd name="connsiteX501" fmla="*/ 4830100 w 7467600"/>
              <a:gd name="connsiteY501" fmla="*/ 4675554 h 6858000"/>
              <a:gd name="connsiteX502" fmla="*/ 4036318 w 7467600"/>
              <a:gd name="connsiteY502" fmla="*/ 4147013 h 6858000"/>
              <a:gd name="connsiteX503" fmla="*/ 3432098 w 7467600"/>
              <a:gd name="connsiteY503" fmla="*/ 3537312 h 6858000"/>
              <a:gd name="connsiteX504" fmla="*/ 3446761 w 7467600"/>
              <a:gd name="connsiteY504" fmla="*/ 3461278 h 6858000"/>
              <a:gd name="connsiteX505" fmla="*/ 4419733 w 7467600"/>
              <a:gd name="connsiteY505" fmla="*/ 3963555 h 6858000"/>
              <a:gd name="connsiteX506" fmla="*/ 4781371 w 7467600"/>
              <a:gd name="connsiteY506" fmla="*/ 4458604 h 6858000"/>
              <a:gd name="connsiteX507" fmla="*/ 4780440 w 7467600"/>
              <a:gd name="connsiteY507" fmla="*/ 4470290 h 6858000"/>
              <a:gd name="connsiteX508" fmla="*/ 4898954 w 7467600"/>
              <a:gd name="connsiteY508" fmla="*/ 4662092 h 6858000"/>
              <a:gd name="connsiteX509" fmla="*/ 4900699 w 7467600"/>
              <a:gd name="connsiteY509" fmla="*/ 4670867 h 6858000"/>
              <a:gd name="connsiteX510" fmla="*/ 5714511 w 7467600"/>
              <a:gd name="connsiteY510" fmla="*/ 4663483 h 6858000"/>
              <a:gd name="connsiteX511" fmla="*/ 5464793 w 7467600"/>
              <a:gd name="connsiteY511" fmla="*/ 4393556 h 6858000"/>
              <a:gd name="connsiteX512" fmla="*/ 5461897 w 7467600"/>
              <a:gd name="connsiteY512" fmla="*/ 4390879 h 6858000"/>
              <a:gd name="connsiteX513" fmla="*/ 4294126 w 7467600"/>
              <a:gd name="connsiteY513" fmla="*/ 3303048 h 6858000"/>
              <a:gd name="connsiteX514" fmla="*/ 4305321 w 7467600"/>
              <a:gd name="connsiteY514" fmla="*/ 3256953 h 6858000"/>
              <a:gd name="connsiteX515" fmla="*/ 4949299 w 7467600"/>
              <a:gd name="connsiteY515" fmla="*/ 3766336 h 6858000"/>
              <a:gd name="connsiteX516" fmla="*/ 5291452 w 7467600"/>
              <a:gd name="connsiteY516" fmla="*/ 4076801 h 6858000"/>
              <a:gd name="connsiteX517" fmla="*/ 5434998 w 7467600"/>
              <a:gd name="connsiteY517" fmla="*/ 4254100 h 6858000"/>
              <a:gd name="connsiteX518" fmla="*/ 5351015 w 7467600"/>
              <a:gd name="connsiteY518" fmla="*/ 3760989 h 6858000"/>
              <a:gd name="connsiteX519" fmla="*/ 5413780 w 7467600"/>
              <a:gd name="connsiteY519" fmla="*/ 2966265 h 6858000"/>
              <a:gd name="connsiteX520" fmla="*/ 5425627 w 7467600"/>
              <a:gd name="connsiteY520" fmla="*/ 2954192 h 6858000"/>
              <a:gd name="connsiteX521" fmla="*/ 6604735 w 7467600"/>
              <a:gd name="connsiteY521" fmla="*/ 2041381 h 6858000"/>
              <a:gd name="connsiteX522" fmla="*/ 7204487 w 7467600"/>
              <a:gd name="connsiteY522" fmla="*/ 2742112 h 6858000"/>
              <a:gd name="connsiteX523" fmla="*/ 7131592 w 7467600"/>
              <a:gd name="connsiteY523" fmla="*/ 2672096 h 6858000"/>
              <a:gd name="connsiteX524" fmla="*/ 6996344 w 7467600"/>
              <a:gd name="connsiteY524" fmla="*/ 2518310 h 6858000"/>
              <a:gd name="connsiteX525" fmla="*/ 6735495 w 7467600"/>
              <a:gd name="connsiteY525" fmla="*/ 2196890 h 6858000"/>
              <a:gd name="connsiteX526" fmla="*/ 6721901 w 7467600"/>
              <a:gd name="connsiteY526" fmla="*/ 2179274 h 6858000"/>
              <a:gd name="connsiteX527" fmla="*/ 6604735 w 7467600"/>
              <a:gd name="connsiteY527" fmla="*/ 2041381 h 6858000"/>
              <a:gd name="connsiteX528" fmla="*/ 6591670 w 7467600"/>
              <a:gd name="connsiteY528" fmla="*/ 1988277 h 6858000"/>
              <a:gd name="connsiteX529" fmla="*/ 6747349 w 7467600"/>
              <a:gd name="connsiteY529" fmla="*/ 2160069 h 6858000"/>
              <a:gd name="connsiteX530" fmla="*/ 6760943 w 7467600"/>
              <a:gd name="connsiteY530" fmla="*/ 2177686 h 6858000"/>
              <a:gd name="connsiteX531" fmla="*/ 7021065 w 7467600"/>
              <a:gd name="connsiteY531" fmla="*/ 2498102 h 6858000"/>
              <a:gd name="connsiteX532" fmla="*/ 7155223 w 7467600"/>
              <a:gd name="connsiteY532" fmla="*/ 2650386 h 6858000"/>
              <a:gd name="connsiteX533" fmla="*/ 7203167 w 7467600"/>
              <a:gd name="connsiteY533" fmla="*/ 2697288 h 6858000"/>
              <a:gd name="connsiteX534" fmla="*/ 6937703 w 7467600"/>
              <a:gd name="connsiteY534" fmla="*/ 2321981 h 6858000"/>
              <a:gd name="connsiteX535" fmla="*/ 6591670 w 7467600"/>
              <a:gd name="connsiteY535" fmla="*/ 1988277 h 6858000"/>
              <a:gd name="connsiteX536" fmla="*/ 5798671 w 7467600"/>
              <a:gd name="connsiteY536" fmla="*/ 1981601 h 6858000"/>
              <a:gd name="connsiteX537" fmla="*/ 5754709 w 7467600"/>
              <a:gd name="connsiteY537" fmla="*/ 2071454 h 6858000"/>
              <a:gd name="connsiteX538" fmla="*/ 5763044 w 7467600"/>
              <a:gd name="connsiteY538" fmla="*/ 2842206 h 6858000"/>
              <a:gd name="connsiteX539" fmla="*/ 5764974 w 7467600"/>
              <a:gd name="connsiteY539" fmla="*/ 2799609 h 6858000"/>
              <a:gd name="connsiteX540" fmla="*/ 5767665 w 7467600"/>
              <a:gd name="connsiteY540" fmla="*/ 2666409 h 6858000"/>
              <a:gd name="connsiteX541" fmla="*/ 5763055 w 7467600"/>
              <a:gd name="connsiteY541" fmla="*/ 2579705 h 6858000"/>
              <a:gd name="connsiteX542" fmla="*/ 5758079 w 7467600"/>
              <a:gd name="connsiteY542" fmla="*/ 2492508 h 6858000"/>
              <a:gd name="connsiteX543" fmla="*/ 5779325 w 7467600"/>
              <a:gd name="connsiteY543" fmla="*/ 2197069 h 6858000"/>
              <a:gd name="connsiteX544" fmla="*/ 5798671 w 7467600"/>
              <a:gd name="connsiteY544" fmla="*/ 1981601 h 6858000"/>
              <a:gd name="connsiteX545" fmla="*/ 5829202 w 7467600"/>
              <a:gd name="connsiteY545" fmla="*/ 1971679 h 6858000"/>
              <a:gd name="connsiteX546" fmla="*/ 5809558 w 7467600"/>
              <a:gd name="connsiteY546" fmla="*/ 2198043 h 6858000"/>
              <a:gd name="connsiteX547" fmla="*/ 5788653 w 7467600"/>
              <a:gd name="connsiteY547" fmla="*/ 2489430 h 6858000"/>
              <a:gd name="connsiteX548" fmla="*/ 5793439 w 7467600"/>
              <a:gd name="connsiteY548" fmla="*/ 2575235 h 6858000"/>
              <a:gd name="connsiteX549" fmla="*/ 5796837 w 7467600"/>
              <a:gd name="connsiteY549" fmla="*/ 2637633 h 6858000"/>
              <a:gd name="connsiteX550" fmla="*/ 5818614 w 7467600"/>
              <a:gd name="connsiteY550" fmla="*/ 2473055 h 6858000"/>
              <a:gd name="connsiteX551" fmla="*/ 5829202 w 7467600"/>
              <a:gd name="connsiteY551" fmla="*/ 1971679 h 6858000"/>
              <a:gd name="connsiteX552" fmla="*/ 5911389 w 7467600"/>
              <a:gd name="connsiteY552" fmla="*/ 1898371 h 6858000"/>
              <a:gd name="connsiteX553" fmla="*/ 6237627 w 7467600"/>
              <a:gd name="connsiteY553" fmla="*/ 2231921 h 6858000"/>
              <a:gd name="connsiteX554" fmla="*/ 5911389 w 7467600"/>
              <a:gd name="connsiteY554" fmla="*/ 1898371 h 6858000"/>
              <a:gd name="connsiteX555" fmla="*/ 6944437 w 7467600"/>
              <a:gd name="connsiteY555" fmla="*/ 1575402 h 6858000"/>
              <a:gd name="connsiteX556" fmla="*/ 6304730 w 7467600"/>
              <a:gd name="connsiteY556" fmla="*/ 1766654 h 6858000"/>
              <a:gd name="connsiteX557" fmla="*/ 6944437 w 7467600"/>
              <a:gd name="connsiteY557" fmla="*/ 1575402 h 6858000"/>
              <a:gd name="connsiteX558" fmla="*/ 7019523 w 7467600"/>
              <a:gd name="connsiteY558" fmla="*/ 1519450 h 6858000"/>
              <a:gd name="connsiteX559" fmla="*/ 6298091 w 7467600"/>
              <a:gd name="connsiteY559" fmla="*/ 1737122 h 6858000"/>
              <a:gd name="connsiteX560" fmla="*/ 7019523 w 7467600"/>
              <a:gd name="connsiteY560" fmla="*/ 1519450 h 6858000"/>
              <a:gd name="connsiteX561" fmla="*/ 2399523 w 7467600"/>
              <a:gd name="connsiteY561" fmla="*/ 1428234 h 6858000"/>
              <a:gd name="connsiteX562" fmla="*/ 2224982 w 7467600"/>
              <a:gd name="connsiteY562" fmla="*/ 1826201 h 6858000"/>
              <a:gd name="connsiteX563" fmla="*/ 2096099 w 7467600"/>
              <a:gd name="connsiteY563" fmla="*/ 2345900 h 6858000"/>
              <a:gd name="connsiteX564" fmla="*/ 2283317 w 7467600"/>
              <a:gd name="connsiteY564" fmla="*/ 1796925 h 6858000"/>
              <a:gd name="connsiteX565" fmla="*/ 2399523 w 7467600"/>
              <a:gd name="connsiteY565" fmla="*/ 1428234 h 6858000"/>
              <a:gd name="connsiteX566" fmla="*/ 2448558 w 7467600"/>
              <a:gd name="connsiteY566" fmla="*/ 1373435 h 6858000"/>
              <a:gd name="connsiteX567" fmla="*/ 2312521 w 7467600"/>
              <a:gd name="connsiteY567" fmla="*/ 1806140 h 6858000"/>
              <a:gd name="connsiteX568" fmla="*/ 2127533 w 7467600"/>
              <a:gd name="connsiteY568" fmla="*/ 2348380 h 6858000"/>
              <a:gd name="connsiteX569" fmla="*/ 2358080 w 7467600"/>
              <a:gd name="connsiteY569" fmla="*/ 1866134 h 6858000"/>
              <a:gd name="connsiteX570" fmla="*/ 2407436 w 7467600"/>
              <a:gd name="connsiteY570" fmla="*/ 1651070 h 6858000"/>
              <a:gd name="connsiteX571" fmla="*/ 2448558 w 7467600"/>
              <a:gd name="connsiteY571" fmla="*/ 1373435 h 6858000"/>
              <a:gd name="connsiteX572" fmla="*/ 278707 w 7467600"/>
              <a:gd name="connsiteY572" fmla="*/ 1352270 h 6858000"/>
              <a:gd name="connsiteX573" fmla="*/ 321570 w 7467600"/>
              <a:gd name="connsiteY573" fmla="*/ 1861610 h 6858000"/>
              <a:gd name="connsiteX574" fmla="*/ 294281 w 7467600"/>
              <a:gd name="connsiteY574" fmla="*/ 1440658 h 6858000"/>
              <a:gd name="connsiteX575" fmla="*/ 278707 w 7467600"/>
              <a:gd name="connsiteY575" fmla="*/ 1352270 h 6858000"/>
              <a:gd name="connsiteX576" fmla="*/ 1423821 w 7467600"/>
              <a:gd name="connsiteY576" fmla="*/ 1351958 h 6858000"/>
              <a:gd name="connsiteX577" fmla="*/ 1638521 w 7467600"/>
              <a:gd name="connsiteY577" fmla="*/ 1908470 h 6858000"/>
              <a:gd name="connsiteX578" fmla="*/ 1754199 w 7467600"/>
              <a:gd name="connsiteY578" fmla="*/ 2149284 h 6858000"/>
              <a:gd name="connsiteX579" fmla="*/ 1908359 w 7467600"/>
              <a:gd name="connsiteY579" fmla="*/ 2364988 h 6858000"/>
              <a:gd name="connsiteX580" fmla="*/ 1647661 w 7467600"/>
              <a:gd name="connsiteY580" fmla="*/ 1825945 h 6858000"/>
              <a:gd name="connsiteX581" fmla="*/ 1423821 w 7467600"/>
              <a:gd name="connsiteY581" fmla="*/ 1351958 h 6858000"/>
              <a:gd name="connsiteX582" fmla="*/ 1431890 w 7467600"/>
              <a:gd name="connsiteY582" fmla="*/ 1306475 h 6858000"/>
              <a:gd name="connsiteX583" fmla="*/ 1507597 w 7467600"/>
              <a:gd name="connsiteY583" fmla="*/ 1446132 h 6858000"/>
              <a:gd name="connsiteX584" fmla="*/ 1674586 w 7467600"/>
              <a:gd name="connsiteY584" fmla="*/ 1813832 h 6858000"/>
              <a:gd name="connsiteX585" fmla="*/ 1815950 w 7467600"/>
              <a:gd name="connsiteY585" fmla="*/ 2128564 h 6858000"/>
              <a:gd name="connsiteX586" fmla="*/ 1984242 w 7467600"/>
              <a:gd name="connsiteY586" fmla="*/ 2430829 h 6858000"/>
              <a:gd name="connsiteX587" fmla="*/ 2014023 w 7467600"/>
              <a:gd name="connsiteY587" fmla="*/ 2450995 h 6858000"/>
              <a:gd name="connsiteX588" fmla="*/ 1747337 w 7467600"/>
              <a:gd name="connsiteY588" fmla="*/ 1855264 h 6858000"/>
              <a:gd name="connsiteX589" fmla="*/ 1533749 w 7467600"/>
              <a:gd name="connsiteY589" fmla="*/ 1478656 h 6858000"/>
              <a:gd name="connsiteX590" fmla="*/ 1431890 w 7467600"/>
              <a:gd name="connsiteY590" fmla="*/ 1306475 h 6858000"/>
              <a:gd name="connsiteX591" fmla="*/ 5052692 w 7467600"/>
              <a:gd name="connsiteY591" fmla="*/ 1292994 h 6858000"/>
              <a:gd name="connsiteX592" fmla="*/ 5200661 w 7467600"/>
              <a:gd name="connsiteY592" fmla="*/ 1635186 h 6858000"/>
              <a:gd name="connsiteX593" fmla="*/ 5297138 w 7467600"/>
              <a:gd name="connsiteY593" fmla="*/ 1906351 h 6858000"/>
              <a:gd name="connsiteX594" fmla="*/ 5052692 w 7467600"/>
              <a:gd name="connsiteY594" fmla="*/ 1292994 h 6858000"/>
              <a:gd name="connsiteX595" fmla="*/ 5009948 w 7467600"/>
              <a:gd name="connsiteY595" fmla="*/ 1273619 h 6858000"/>
              <a:gd name="connsiteX596" fmla="*/ 5121777 w 7467600"/>
              <a:gd name="connsiteY596" fmla="*/ 1654213 h 6858000"/>
              <a:gd name="connsiteX597" fmla="*/ 5293545 w 7467600"/>
              <a:gd name="connsiteY597" fmla="*/ 2072247 h 6858000"/>
              <a:gd name="connsiteX598" fmla="*/ 5294042 w 7467600"/>
              <a:gd name="connsiteY598" fmla="*/ 2065019 h 6858000"/>
              <a:gd name="connsiteX599" fmla="*/ 5171936 w 7467600"/>
              <a:gd name="connsiteY599" fmla="*/ 1647613 h 6858000"/>
              <a:gd name="connsiteX600" fmla="*/ 5009948 w 7467600"/>
              <a:gd name="connsiteY600" fmla="*/ 1273619 h 6858000"/>
              <a:gd name="connsiteX601" fmla="*/ 655236 w 7467600"/>
              <a:gd name="connsiteY601" fmla="*/ 1268632 h 6858000"/>
              <a:gd name="connsiteX602" fmla="*/ 839521 w 7467600"/>
              <a:gd name="connsiteY602" fmla="*/ 1685315 h 6858000"/>
              <a:gd name="connsiteX603" fmla="*/ 1109416 w 7467600"/>
              <a:gd name="connsiteY603" fmla="*/ 2061663 h 6858000"/>
              <a:gd name="connsiteX604" fmla="*/ 1298300 w 7467600"/>
              <a:gd name="connsiteY604" fmla="*/ 2247742 h 6858000"/>
              <a:gd name="connsiteX605" fmla="*/ 1125871 w 7467600"/>
              <a:gd name="connsiteY605" fmla="*/ 1989513 h 6858000"/>
              <a:gd name="connsiteX606" fmla="*/ 981574 w 7467600"/>
              <a:gd name="connsiteY606" fmla="*/ 1783157 h 6858000"/>
              <a:gd name="connsiteX607" fmla="*/ 922198 w 7467600"/>
              <a:gd name="connsiteY607" fmla="*/ 1677437 h 6858000"/>
              <a:gd name="connsiteX608" fmla="*/ 869293 w 7467600"/>
              <a:gd name="connsiteY608" fmla="*/ 1583214 h 6858000"/>
              <a:gd name="connsiteX609" fmla="*/ 751431 w 7467600"/>
              <a:gd name="connsiteY609" fmla="*/ 1405731 h 6858000"/>
              <a:gd name="connsiteX610" fmla="*/ 655236 w 7467600"/>
              <a:gd name="connsiteY610" fmla="*/ 1268632 h 6858000"/>
              <a:gd name="connsiteX611" fmla="*/ 6516292 w 7467600"/>
              <a:gd name="connsiteY611" fmla="*/ 1263064 h 6858000"/>
              <a:gd name="connsiteX612" fmla="*/ 5736320 w 7467600"/>
              <a:gd name="connsiteY612" fmla="*/ 1501803 h 6858000"/>
              <a:gd name="connsiteX613" fmla="*/ 6516292 w 7467600"/>
              <a:gd name="connsiteY613" fmla="*/ 1263064 h 6858000"/>
              <a:gd name="connsiteX614" fmla="*/ 291466 w 7467600"/>
              <a:gd name="connsiteY614" fmla="*/ 1250369 h 6858000"/>
              <a:gd name="connsiteX615" fmla="*/ 323180 w 7467600"/>
              <a:gd name="connsiteY615" fmla="*/ 1435283 h 6858000"/>
              <a:gd name="connsiteX616" fmla="*/ 349381 w 7467600"/>
              <a:gd name="connsiteY616" fmla="*/ 1875041 h 6858000"/>
              <a:gd name="connsiteX617" fmla="*/ 374363 w 7467600"/>
              <a:gd name="connsiteY617" fmla="*/ 1506494 h 6858000"/>
              <a:gd name="connsiteX618" fmla="*/ 302168 w 7467600"/>
              <a:gd name="connsiteY618" fmla="*/ 1274495 h 6858000"/>
              <a:gd name="connsiteX619" fmla="*/ 291466 w 7467600"/>
              <a:gd name="connsiteY619" fmla="*/ 1250369 h 6858000"/>
              <a:gd name="connsiteX620" fmla="*/ 678222 w 7467600"/>
              <a:gd name="connsiteY620" fmla="*/ 1248670 h 6858000"/>
              <a:gd name="connsiteX621" fmla="*/ 775536 w 7467600"/>
              <a:gd name="connsiteY621" fmla="*/ 1388015 h 6858000"/>
              <a:gd name="connsiteX622" fmla="*/ 894529 w 7467600"/>
              <a:gd name="connsiteY622" fmla="*/ 1567739 h 6858000"/>
              <a:gd name="connsiteX623" fmla="*/ 948000 w 7467600"/>
              <a:gd name="connsiteY623" fmla="*/ 1663088 h 6858000"/>
              <a:gd name="connsiteX624" fmla="*/ 1006812 w 7467600"/>
              <a:gd name="connsiteY624" fmla="*/ 1767683 h 6858000"/>
              <a:gd name="connsiteX625" fmla="*/ 1149133 w 7467600"/>
              <a:gd name="connsiteY625" fmla="*/ 1971513 h 6858000"/>
              <a:gd name="connsiteX626" fmla="*/ 1333952 w 7467600"/>
              <a:gd name="connsiteY626" fmla="*/ 2251620 h 6858000"/>
              <a:gd name="connsiteX627" fmla="*/ 1337329 w 7467600"/>
              <a:gd name="connsiteY627" fmla="*/ 2258350 h 6858000"/>
              <a:gd name="connsiteX628" fmla="*/ 1014726 w 7467600"/>
              <a:gd name="connsiteY628" fmla="*/ 1615556 h 6858000"/>
              <a:gd name="connsiteX629" fmla="*/ 678222 w 7467600"/>
              <a:gd name="connsiteY629" fmla="*/ 1248670 h 6858000"/>
              <a:gd name="connsiteX630" fmla="*/ 6691602 w 7467600"/>
              <a:gd name="connsiteY630" fmla="*/ 1140573 h 6858000"/>
              <a:gd name="connsiteX631" fmla="*/ 6571100 w 7467600"/>
              <a:gd name="connsiteY631" fmla="*/ 1183662 h 6858000"/>
              <a:gd name="connsiteX632" fmla="*/ 6241687 w 7467600"/>
              <a:gd name="connsiteY632" fmla="*/ 1257600 h 6858000"/>
              <a:gd name="connsiteX633" fmla="*/ 5693009 w 7467600"/>
              <a:gd name="connsiteY633" fmla="*/ 1478256 h 6858000"/>
              <a:gd name="connsiteX634" fmla="*/ 6548420 w 7467600"/>
              <a:gd name="connsiteY634" fmla="*/ 1214599 h 6858000"/>
              <a:gd name="connsiteX635" fmla="*/ 6605473 w 7467600"/>
              <a:gd name="connsiteY635" fmla="*/ 1184686 h 6858000"/>
              <a:gd name="connsiteX636" fmla="*/ 6691602 w 7467600"/>
              <a:gd name="connsiteY636" fmla="*/ 1140573 h 6858000"/>
              <a:gd name="connsiteX637" fmla="*/ 4002475 w 7467600"/>
              <a:gd name="connsiteY637" fmla="*/ 1037802 h 6858000"/>
              <a:gd name="connsiteX638" fmla="*/ 4000324 w 7467600"/>
              <a:gd name="connsiteY638" fmla="*/ 1039362 h 6858000"/>
              <a:gd name="connsiteX639" fmla="*/ 4002862 w 7467600"/>
              <a:gd name="connsiteY639" fmla="*/ 1042866 h 6858000"/>
              <a:gd name="connsiteX640" fmla="*/ 4002475 w 7467600"/>
              <a:gd name="connsiteY640" fmla="*/ 1037802 h 6858000"/>
              <a:gd name="connsiteX641" fmla="*/ 506322 w 7467600"/>
              <a:gd name="connsiteY641" fmla="*/ 1020997 h 6858000"/>
              <a:gd name="connsiteX642" fmla="*/ 533068 w 7467600"/>
              <a:gd name="connsiteY642" fmla="*/ 1029409 h 6858000"/>
              <a:gd name="connsiteX643" fmla="*/ 1232525 w 7467600"/>
              <a:gd name="connsiteY643" fmla="*/ 1804675 h 6858000"/>
              <a:gd name="connsiteX644" fmla="*/ 1388858 w 7467600"/>
              <a:gd name="connsiteY644" fmla="*/ 2368011 h 6858000"/>
              <a:gd name="connsiteX645" fmla="*/ 1384098 w 7467600"/>
              <a:gd name="connsiteY645" fmla="*/ 2378125 h 6858000"/>
              <a:gd name="connsiteX646" fmla="*/ 1425393 w 7467600"/>
              <a:gd name="connsiteY646" fmla="*/ 2589124 h 6858000"/>
              <a:gd name="connsiteX647" fmla="*/ 1424001 w 7467600"/>
              <a:gd name="connsiteY647" fmla="*/ 2597541 h 6858000"/>
              <a:gd name="connsiteX648" fmla="*/ 2152729 w 7467600"/>
              <a:gd name="connsiteY648" fmla="*/ 2864487 h 6858000"/>
              <a:gd name="connsiteX649" fmla="*/ 2020609 w 7467600"/>
              <a:gd name="connsiteY649" fmla="*/ 2539671 h 6858000"/>
              <a:gd name="connsiteX650" fmla="*/ 2018920 w 7467600"/>
              <a:gd name="connsiteY650" fmla="*/ 2536309 h 6858000"/>
              <a:gd name="connsiteX651" fmla="*/ 1342441 w 7467600"/>
              <a:gd name="connsiteY651" fmla="*/ 1173017 h 6858000"/>
              <a:gd name="connsiteX652" fmla="*/ 1367925 w 7467600"/>
              <a:gd name="connsiteY652" fmla="*/ 1135648 h 6858000"/>
              <a:gd name="connsiteX653" fmla="*/ 1771401 w 7467600"/>
              <a:gd name="connsiteY653" fmla="*/ 1806673 h 6858000"/>
              <a:gd name="connsiteX654" fmla="*/ 1972385 w 7467600"/>
              <a:gd name="connsiteY654" fmla="*/ 2198735 h 6858000"/>
              <a:gd name="connsiteX655" fmla="*/ 2040892 w 7467600"/>
              <a:gd name="connsiteY655" fmla="*/ 2405205 h 6858000"/>
              <a:gd name="connsiteX656" fmla="*/ 2131689 w 7467600"/>
              <a:gd name="connsiteY656" fmla="*/ 1936926 h 6858000"/>
              <a:gd name="connsiteX657" fmla="*/ 2454820 w 7467600"/>
              <a:gd name="connsiteY657" fmla="*/ 1248808 h 6858000"/>
              <a:gd name="connsiteX658" fmla="*/ 2492512 w 7467600"/>
              <a:gd name="connsiteY658" fmla="*/ 1302920 h 6858000"/>
              <a:gd name="connsiteX659" fmla="*/ 2081216 w 7467600"/>
              <a:gd name="connsiteY659" fmla="*/ 2527513 h 6858000"/>
              <a:gd name="connsiteX660" fmla="*/ 2081211 w 7467600"/>
              <a:gd name="connsiteY660" fmla="*/ 2528916 h 6858000"/>
              <a:gd name="connsiteX661" fmla="*/ 2199067 w 7467600"/>
              <a:gd name="connsiteY661" fmla="*/ 2884061 h 6858000"/>
              <a:gd name="connsiteX662" fmla="*/ 3192586 w 7467600"/>
              <a:gd name="connsiteY662" fmla="*/ 3411496 h 6858000"/>
              <a:gd name="connsiteX663" fmla="*/ 3182620 w 7467600"/>
              <a:gd name="connsiteY663" fmla="*/ 3483279 h 6858000"/>
              <a:gd name="connsiteX664" fmla="*/ 2435119 w 7467600"/>
              <a:gd name="connsiteY664" fmla="*/ 3080173 h 6858000"/>
              <a:gd name="connsiteX665" fmla="*/ 2410152 w 7467600"/>
              <a:gd name="connsiteY665" fmla="*/ 3063751 h 6858000"/>
              <a:gd name="connsiteX666" fmla="*/ 2408099 w 7467600"/>
              <a:gd name="connsiteY666" fmla="*/ 3064403 h 6858000"/>
              <a:gd name="connsiteX667" fmla="*/ 2407218 w 7467600"/>
              <a:gd name="connsiteY667" fmla="*/ 3070324 h 6858000"/>
              <a:gd name="connsiteX668" fmla="*/ 2380138 w 7467600"/>
              <a:gd name="connsiteY668" fmla="*/ 3099341 h 6858000"/>
              <a:gd name="connsiteX669" fmla="*/ 1765923 w 7467600"/>
              <a:gd name="connsiteY669" fmla="*/ 3581043 h 6858000"/>
              <a:gd name="connsiteX670" fmla="*/ 1702258 w 7467600"/>
              <a:gd name="connsiteY670" fmla="*/ 3612286 h 6858000"/>
              <a:gd name="connsiteX671" fmla="*/ 1538370 w 7467600"/>
              <a:gd name="connsiteY671" fmla="*/ 3811804 h 6858000"/>
              <a:gd name="connsiteX672" fmla="*/ 542867 w 7467600"/>
              <a:gd name="connsiteY672" fmla="*/ 4944092 h 6858000"/>
              <a:gd name="connsiteX673" fmla="*/ 515800 w 7467600"/>
              <a:gd name="connsiteY673" fmla="*/ 4862180 h 6858000"/>
              <a:gd name="connsiteX674" fmla="*/ 909145 w 7467600"/>
              <a:gd name="connsiteY674" fmla="*/ 4199225 h 6858000"/>
              <a:gd name="connsiteX675" fmla="*/ 1214067 w 7467600"/>
              <a:gd name="connsiteY675" fmla="*/ 3908561 h 6858000"/>
              <a:gd name="connsiteX676" fmla="*/ 640967 w 7467600"/>
              <a:gd name="connsiteY676" fmla="*/ 4105601 h 6858000"/>
              <a:gd name="connsiteX677" fmla="*/ 112563 w 7467600"/>
              <a:gd name="connsiteY677" fmla="*/ 4396952 h 6858000"/>
              <a:gd name="connsiteX678" fmla="*/ 0 w 7467600"/>
              <a:gd name="connsiteY678" fmla="*/ 4466006 h 6858000"/>
              <a:gd name="connsiteX679" fmla="*/ 0 w 7467600"/>
              <a:gd name="connsiteY679" fmla="*/ 4233763 h 6858000"/>
              <a:gd name="connsiteX680" fmla="*/ 36881 w 7467600"/>
              <a:gd name="connsiteY680" fmla="*/ 4200118 h 6858000"/>
              <a:gd name="connsiteX681" fmla="*/ 910534 w 7467600"/>
              <a:gd name="connsiteY681" fmla="*/ 3629753 h 6858000"/>
              <a:gd name="connsiteX682" fmla="*/ 1578717 w 7467600"/>
              <a:gd name="connsiteY682" fmla="*/ 3575982 h 6858000"/>
              <a:gd name="connsiteX683" fmla="*/ 2338780 w 7467600"/>
              <a:gd name="connsiteY683" fmla="*/ 3033725 h 6858000"/>
              <a:gd name="connsiteX684" fmla="*/ 1807991 w 7467600"/>
              <a:gd name="connsiteY684" fmla="*/ 2807184 h 6858000"/>
              <a:gd name="connsiteX685" fmla="*/ 1416358 w 7467600"/>
              <a:gd name="connsiteY685" fmla="*/ 3112571 h 6858000"/>
              <a:gd name="connsiteX686" fmla="*/ 939066 w 7467600"/>
              <a:gd name="connsiteY686" fmla="*/ 3378798 h 6858000"/>
              <a:gd name="connsiteX687" fmla="*/ 115099 w 7467600"/>
              <a:gd name="connsiteY687" fmla="*/ 3607650 h 6858000"/>
              <a:gd name="connsiteX688" fmla="*/ 97284 w 7467600"/>
              <a:gd name="connsiteY688" fmla="*/ 3520393 h 6858000"/>
              <a:gd name="connsiteX689" fmla="*/ 922050 w 7467600"/>
              <a:gd name="connsiteY689" fmla="*/ 3074867 h 6858000"/>
              <a:gd name="connsiteX690" fmla="*/ 1405265 w 7467600"/>
              <a:gd name="connsiteY690" fmla="*/ 3016319 h 6858000"/>
              <a:gd name="connsiteX691" fmla="*/ 1407512 w 7467600"/>
              <a:gd name="connsiteY691" fmla="*/ 3018001 h 6858000"/>
              <a:gd name="connsiteX692" fmla="*/ 1726266 w 7467600"/>
              <a:gd name="connsiteY692" fmla="*/ 2777274 h 6858000"/>
              <a:gd name="connsiteX693" fmla="*/ 625390 w 7467600"/>
              <a:gd name="connsiteY693" fmla="*/ 2514541 h 6858000"/>
              <a:gd name="connsiteX694" fmla="*/ 619799 w 7467600"/>
              <a:gd name="connsiteY694" fmla="*/ 2527180 h 6858000"/>
              <a:gd name="connsiteX695" fmla="*/ 310030 w 7467600"/>
              <a:gd name="connsiteY695" fmla="*/ 2771818 h 6858000"/>
              <a:gd name="connsiteX696" fmla="*/ 173877 w 7467600"/>
              <a:gd name="connsiteY696" fmla="*/ 2937056 h 6858000"/>
              <a:gd name="connsiteX697" fmla="*/ 77889 w 7467600"/>
              <a:gd name="connsiteY697" fmla="*/ 3138440 h 6858000"/>
              <a:gd name="connsiteX698" fmla="*/ 0 w 7467600"/>
              <a:gd name="connsiteY698" fmla="*/ 3271395 h 6858000"/>
              <a:gd name="connsiteX699" fmla="*/ 0 w 7467600"/>
              <a:gd name="connsiteY699" fmla="*/ 3153002 h 6858000"/>
              <a:gd name="connsiteX700" fmla="*/ 2386 w 7467600"/>
              <a:gd name="connsiteY700" fmla="*/ 3149203 h 6858000"/>
              <a:gd name="connsiteX701" fmla="*/ 89753 w 7467600"/>
              <a:gd name="connsiteY701" fmla="*/ 2987702 h 6858000"/>
              <a:gd name="connsiteX702" fmla="*/ 76869 w 7467600"/>
              <a:gd name="connsiteY702" fmla="*/ 3005404 h 6858000"/>
              <a:gd name="connsiteX703" fmla="*/ 32049 w 7467600"/>
              <a:gd name="connsiteY703" fmla="*/ 3065814 h 6858000"/>
              <a:gd name="connsiteX704" fmla="*/ 0 w 7467600"/>
              <a:gd name="connsiteY704" fmla="*/ 3108744 h 6858000"/>
              <a:gd name="connsiteX705" fmla="*/ 0 w 7467600"/>
              <a:gd name="connsiteY705" fmla="*/ 3058059 h 6858000"/>
              <a:gd name="connsiteX706" fmla="*/ 7610 w 7467600"/>
              <a:gd name="connsiteY706" fmla="*/ 3047889 h 6858000"/>
              <a:gd name="connsiteX707" fmla="*/ 52419 w 7467600"/>
              <a:gd name="connsiteY707" fmla="*/ 2987479 h 6858000"/>
              <a:gd name="connsiteX708" fmla="*/ 59142 w 7467600"/>
              <a:gd name="connsiteY708" fmla="*/ 2978488 h 6858000"/>
              <a:gd name="connsiteX709" fmla="*/ 0 w 7467600"/>
              <a:gd name="connsiteY709" fmla="*/ 3015334 h 6858000"/>
              <a:gd name="connsiteX710" fmla="*/ 0 w 7467600"/>
              <a:gd name="connsiteY710" fmla="*/ 2914286 h 6858000"/>
              <a:gd name="connsiteX711" fmla="*/ 36383 w 7467600"/>
              <a:gd name="connsiteY711" fmla="*/ 2901128 h 6858000"/>
              <a:gd name="connsiteX712" fmla="*/ 156329 w 7467600"/>
              <a:gd name="connsiteY712" fmla="*/ 2840533 h 6858000"/>
              <a:gd name="connsiteX713" fmla="*/ 358355 w 7467600"/>
              <a:gd name="connsiteY713" fmla="*/ 2620471 h 6858000"/>
              <a:gd name="connsiteX714" fmla="*/ 510577 w 7467600"/>
              <a:gd name="connsiteY714" fmla="*/ 2501244 h 6858000"/>
              <a:gd name="connsiteX715" fmla="*/ 211967 w 7467600"/>
              <a:gd name="connsiteY715" fmla="*/ 2479171 h 6858000"/>
              <a:gd name="connsiteX716" fmla="*/ 0 w 7467600"/>
              <a:gd name="connsiteY716" fmla="*/ 2476398 h 6858000"/>
              <a:gd name="connsiteX717" fmla="*/ 0 w 7467600"/>
              <a:gd name="connsiteY717" fmla="*/ 2389189 h 6858000"/>
              <a:gd name="connsiteX718" fmla="*/ 103062 w 7467600"/>
              <a:gd name="connsiteY718" fmla="*/ 2389518 h 6858000"/>
              <a:gd name="connsiteX719" fmla="*/ 510734 w 7467600"/>
              <a:gd name="connsiteY719" fmla="*/ 2416201 h 6858000"/>
              <a:gd name="connsiteX720" fmla="*/ 279257 w 7467600"/>
              <a:gd name="connsiteY720" fmla="*/ 2092102 h 6858000"/>
              <a:gd name="connsiteX721" fmla="*/ 65265 w 7467600"/>
              <a:gd name="connsiteY721" fmla="*/ 2006049 h 6858000"/>
              <a:gd name="connsiteX722" fmla="*/ 0 w 7467600"/>
              <a:gd name="connsiteY722" fmla="*/ 1982532 h 6858000"/>
              <a:gd name="connsiteX723" fmla="*/ 0 w 7467600"/>
              <a:gd name="connsiteY723" fmla="*/ 1912789 h 6858000"/>
              <a:gd name="connsiteX724" fmla="*/ 97460 w 7467600"/>
              <a:gd name="connsiteY724" fmla="*/ 1953725 h 6858000"/>
              <a:gd name="connsiteX725" fmla="*/ 221272 w 7467600"/>
              <a:gd name="connsiteY725" fmla="*/ 1980766 h 6858000"/>
              <a:gd name="connsiteX726" fmla="*/ 116765 w 7467600"/>
              <a:gd name="connsiteY726" fmla="*/ 1911033 h 6858000"/>
              <a:gd name="connsiteX727" fmla="*/ 16405 w 7467600"/>
              <a:gd name="connsiteY727" fmla="*/ 1803412 h 6858000"/>
              <a:gd name="connsiteX728" fmla="*/ 0 w 7467600"/>
              <a:gd name="connsiteY728" fmla="*/ 1784777 h 6858000"/>
              <a:gd name="connsiteX729" fmla="*/ 0 w 7467600"/>
              <a:gd name="connsiteY729" fmla="*/ 1740082 h 6858000"/>
              <a:gd name="connsiteX730" fmla="*/ 39394 w 7467600"/>
              <a:gd name="connsiteY730" fmla="*/ 1784856 h 6858000"/>
              <a:gd name="connsiteX731" fmla="*/ 135813 w 7467600"/>
              <a:gd name="connsiteY731" fmla="*/ 1888838 h 6858000"/>
              <a:gd name="connsiteX732" fmla="*/ 242575 w 7467600"/>
              <a:gd name="connsiteY732" fmla="*/ 1958841 h 6858000"/>
              <a:gd name="connsiteX733" fmla="*/ 82197 w 7467600"/>
              <a:gd name="connsiteY733" fmla="*/ 1754826 h 6858000"/>
              <a:gd name="connsiteX734" fmla="*/ 0 w 7467600"/>
              <a:gd name="connsiteY734" fmla="*/ 1679650 h 6858000"/>
              <a:gd name="connsiteX735" fmla="*/ 0 w 7467600"/>
              <a:gd name="connsiteY735" fmla="*/ 1602463 h 6858000"/>
              <a:gd name="connsiteX736" fmla="*/ 84689 w 7467600"/>
              <a:gd name="connsiteY736" fmla="*/ 1677442 h 6858000"/>
              <a:gd name="connsiteX737" fmla="*/ 298437 w 7467600"/>
              <a:gd name="connsiteY737" fmla="*/ 1968019 h 6858000"/>
              <a:gd name="connsiteX738" fmla="*/ 227269 w 7467600"/>
              <a:gd name="connsiteY738" fmla="*/ 1114064 h 6858000"/>
              <a:gd name="connsiteX739" fmla="*/ 248003 w 7467600"/>
              <a:gd name="connsiteY739" fmla="*/ 1089613 h 6858000"/>
              <a:gd name="connsiteX740" fmla="*/ 427020 w 7467600"/>
              <a:gd name="connsiteY740" fmla="*/ 1619803 h 6858000"/>
              <a:gd name="connsiteX741" fmla="*/ 340345 w 7467600"/>
              <a:gd name="connsiteY741" fmla="*/ 2027739 h 6858000"/>
              <a:gd name="connsiteX742" fmla="*/ 360865 w 7467600"/>
              <a:gd name="connsiteY742" fmla="*/ 2044827 h 6858000"/>
              <a:gd name="connsiteX743" fmla="*/ 560414 w 7467600"/>
              <a:gd name="connsiteY743" fmla="*/ 2421457 h 6858000"/>
              <a:gd name="connsiteX744" fmla="*/ 1359703 w 7467600"/>
              <a:gd name="connsiteY744" fmla="*/ 2578554 h 6858000"/>
              <a:gd name="connsiteX745" fmla="*/ 1359422 w 7467600"/>
              <a:gd name="connsiteY745" fmla="*/ 2577994 h 6858000"/>
              <a:gd name="connsiteX746" fmla="*/ 828701 w 7467600"/>
              <a:gd name="connsiteY746" fmla="*/ 1839520 h 6858000"/>
              <a:gd name="connsiteX747" fmla="*/ 494427 w 7467600"/>
              <a:gd name="connsiteY747" fmla="*/ 1092333 h 6858000"/>
              <a:gd name="connsiteX748" fmla="*/ 506322 w 7467600"/>
              <a:gd name="connsiteY748" fmla="*/ 1020997 h 6858000"/>
              <a:gd name="connsiteX749" fmla="*/ 4570198 w 7467600"/>
              <a:gd name="connsiteY749" fmla="*/ 978081 h 6858000"/>
              <a:gd name="connsiteX750" fmla="*/ 4523691 w 7467600"/>
              <a:gd name="connsiteY750" fmla="*/ 1127776 h 6858000"/>
              <a:gd name="connsiteX751" fmla="*/ 4509875 w 7467600"/>
              <a:gd name="connsiteY751" fmla="*/ 1167552 h 6858000"/>
              <a:gd name="connsiteX752" fmla="*/ 4478168 w 7467600"/>
              <a:gd name="connsiteY752" fmla="*/ 1260735 h 6858000"/>
              <a:gd name="connsiteX753" fmla="*/ 4409309 w 7467600"/>
              <a:gd name="connsiteY753" fmla="*/ 1666996 h 6858000"/>
              <a:gd name="connsiteX754" fmla="*/ 4370031 w 7467600"/>
              <a:gd name="connsiteY754" fmla="*/ 1955666 h 6858000"/>
              <a:gd name="connsiteX755" fmla="*/ 4570198 w 7467600"/>
              <a:gd name="connsiteY755" fmla="*/ 978081 h 6858000"/>
              <a:gd name="connsiteX756" fmla="*/ 4557898 w 7467600"/>
              <a:gd name="connsiteY756" fmla="*/ 900011 h 6858000"/>
              <a:gd name="connsiteX757" fmla="*/ 4344840 w 7467600"/>
              <a:gd name="connsiteY757" fmla="*/ 1922038 h 6858000"/>
              <a:gd name="connsiteX758" fmla="*/ 4378710 w 7467600"/>
              <a:gd name="connsiteY758" fmla="*/ 1665516 h 6858000"/>
              <a:gd name="connsiteX759" fmla="*/ 4448798 w 7467600"/>
              <a:gd name="connsiteY759" fmla="*/ 1253024 h 6858000"/>
              <a:gd name="connsiteX760" fmla="*/ 4480315 w 7467600"/>
              <a:gd name="connsiteY760" fmla="*/ 1158454 h 6858000"/>
              <a:gd name="connsiteX761" fmla="*/ 4494133 w 7467600"/>
              <a:gd name="connsiteY761" fmla="*/ 1118676 h 6858000"/>
              <a:gd name="connsiteX762" fmla="*/ 4557898 w 7467600"/>
              <a:gd name="connsiteY762" fmla="*/ 900011 h 6858000"/>
              <a:gd name="connsiteX763" fmla="*/ 5870151 w 7467600"/>
              <a:gd name="connsiteY763" fmla="*/ 898890 h 6858000"/>
              <a:gd name="connsiteX764" fmla="*/ 5861335 w 7467600"/>
              <a:gd name="connsiteY764" fmla="*/ 899177 h 6858000"/>
              <a:gd name="connsiteX765" fmla="*/ 5843702 w 7467600"/>
              <a:gd name="connsiteY765" fmla="*/ 899748 h 6858000"/>
              <a:gd name="connsiteX766" fmla="*/ 5651107 w 7467600"/>
              <a:gd name="connsiteY766" fmla="*/ 920306 h 6858000"/>
              <a:gd name="connsiteX767" fmla="*/ 5459407 w 7467600"/>
              <a:gd name="connsiteY767" fmla="*/ 940975 h 6858000"/>
              <a:gd name="connsiteX768" fmla="*/ 5374846 w 7467600"/>
              <a:gd name="connsiteY768" fmla="*/ 941988 h 6858000"/>
              <a:gd name="connsiteX769" fmla="*/ 5256105 w 7467600"/>
              <a:gd name="connsiteY769" fmla="*/ 945632 h 6858000"/>
              <a:gd name="connsiteX770" fmla="*/ 5107071 w 7467600"/>
              <a:gd name="connsiteY770" fmla="*/ 969720 h 6858000"/>
              <a:gd name="connsiteX771" fmla="*/ 4998681 w 7467600"/>
              <a:gd name="connsiteY771" fmla="*/ 988771 h 6858000"/>
              <a:gd name="connsiteX772" fmla="*/ 5870151 w 7467600"/>
              <a:gd name="connsiteY772" fmla="*/ 898890 h 6858000"/>
              <a:gd name="connsiteX773" fmla="*/ 5504425 w 7467600"/>
              <a:gd name="connsiteY773" fmla="*/ 848067 h 6858000"/>
              <a:gd name="connsiteX774" fmla="*/ 4968849 w 7467600"/>
              <a:gd name="connsiteY774" fmla="*/ 962318 h 6858000"/>
              <a:gd name="connsiteX775" fmla="*/ 5104039 w 7467600"/>
              <a:gd name="connsiteY775" fmla="*/ 940634 h 6858000"/>
              <a:gd name="connsiteX776" fmla="*/ 5256311 w 7467600"/>
              <a:gd name="connsiteY776" fmla="*/ 916490 h 6858000"/>
              <a:gd name="connsiteX777" fmla="*/ 5377381 w 7467600"/>
              <a:gd name="connsiteY777" fmla="*/ 912671 h 6858000"/>
              <a:gd name="connsiteX778" fmla="*/ 5460148 w 7467600"/>
              <a:gd name="connsiteY778" fmla="*/ 911442 h 6858000"/>
              <a:gd name="connsiteX779" fmla="*/ 5648971 w 7467600"/>
              <a:gd name="connsiteY779" fmla="*/ 891331 h 6858000"/>
              <a:gd name="connsiteX780" fmla="*/ 5844807 w 7467600"/>
              <a:gd name="connsiteY780" fmla="*/ 870718 h 6858000"/>
              <a:gd name="connsiteX781" fmla="*/ 5862975 w 7467600"/>
              <a:gd name="connsiteY781" fmla="*/ 869756 h 6858000"/>
              <a:gd name="connsiteX782" fmla="*/ 5920887 w 7467600"/>
              <a:gd name="connsiteY782" fmla="*/ 865929 h 6858000"/>
              <a:gd name="connsiteX783" fmla="*/ 5504425 w 7467600"/>
              <a:gd name="connsiteY783" fmla="*/ 848067 h 6858000"/>
              <a:gd name="connsiteX784" fmla="*/ 3607114 w 7467600"/>
              <a:gd name="connsiteY784" fmla="*/ 467441 h 6858000"/>
              <a:gd name="connsiteX785" fmla="*/ 3296242 w 7467600"/>
              <a:gd name="connsiteY785" fmla="*/ 807991 h 6858000"/>
              <a:gd name="connsiteX786" fmla="*/ 3174674 w 7467600"/>
              <a:gd name="connsiteY786" fmla="*/ 919759 h 6858000"/>
              <a:gd name="connsiteX787" fmla="*/ 3042978 w 7467600"/>
              <a:gd name="connsiteY787" fmla="*/ 1054894 h 6858000"/>
              <a:gd name="connsiteX788" fmla="*/ 2968914 w 7467600"/>
              <a:gd name="connsiteY788" fmla="*/ 1133756 h 6858000"/>
              <a:gd name="connsiteX789" fmla="*/ 3103823 w 7467600"/>
              <a:gd name="connsiteY789" fmla="*/ 1026814 h 6858000"/>
              <a:gd name="connsiteX790" fmla="*/ 3607114 w 7467600"/>
              <a:gd name="connsiteY790" fmla="*/ 467441 h 6858000"/>
              <a:gd name="connsiteX791" fmla="*/ 3744487 w 7467600"/>
              <a:gd name="connsiteY791" fmla="*/ 383136 h 6858000"/>
              <a:gd name="connsiteX792" fmla="*/ 3970213 w 7467600"/>
              <a:gd name="connsiteY792" fmla="*/ 995559 h 6858000"/>
              <a:gd name="connsiteX793" fmla="*/ 3744487 w 7467600"/>
              <a:gd name="connsiteY793" fmla="*/ 383136 h 6858000"/>
              <a:gd name="connsiteX794" fmla="*/ 3624562 w 7467600"/>
              <a:gd name="connsiteY794" fmla="*/ 367041 h 6858000"/>
              <a:gd name="connsiteX795" fmla="*/ 3489712 w 7467600"/>
              <a:gd name="connsiteY795" fmla="*/ 485386 h 6858000"/>
              <a:gd name="connsiteX796" fmla="*/ 3182994 w 7467600"/>
              <a:gd name="connsiteY796" fmla="*/ 828265 h 6858000"/>
              <a:gd name="connsiteX797" fmla="*/ 2892114 w 7467600"/>
              <a:gd name="connsiteY797" fmla="*/ 1172635 h 6858000"/>
              <a:gd name="connsiteX798" fmla="*/ 3021459 w 7467600"/>
              <a:gd name="connsiteY798" fmla="*/ 1035385 h 6858000"/>
              <a:gd name="connsiteX799" fmla="*/ 3153873 w 7467600"/>
              <a:gd name="connsiteY799" fmla="*/ 898971 h 6858000"/>
              <a:gd name="connsiteX800" fmla="*/ 3276511 w 7467600"/>
              <a:gd name="connsiteY800" fmla="*/ 786423 h 6858000"/>
              <a:gd name="connsiteX801" fmla="*/ 3584154 w 7467600"/>
              <a:gd name="connsiteY801" fmla="*/ 448218 h 6858000"/>
              <a:gd name="connsiteX802" fmla="*/ 3624562 w 7467600"/>
              <a:gd name="connsiteY802" fmla="*/ 367041 h 6858000"/>
              <a:gd name="connsiteX803" fmla="*/ 3766672 w 7467600"/>
              <a:gd name="connsiteY803" fmla="*/ 359429 h 6858000"/>
              <a:gd name="connsiteX804" fmla="*/ 3996338 w 7467600"/>
              <a:gd name="connsiteY804" fmla="*/ 968237 h 6858000"/>
              <a:gd name="connsiteX805" fmla="*/ 3766672 w 7467600"/>
              <a:gd name="connsiteY805" fmla="*/ 359429 h 6858000"/>
              <a:gd name="connsiteX806" fmla="*/ 5805386 w 7467600"/>
              <a:gd name="connsiteY806" fmla="*/ 239240 h 6858000"/>
              <a:gd name="connsiteX807" fmla="*/ 5736947 w 7467600"/>
              <a:gd name="connsiteY807" fmla="*/ 261367 h 6858000"/>
              <a:gd name="connsiteX808" fmla="*/ 5427012 w 7467600"/>
              <a:gd name="connsiteY808" fmla="*/ 311272 h 6858000"/>
              <a:gd name="connsiteX809" fmla="*/ 5147818 w 7467600"/>
              <a:gd name="connsiteY809" fmla="*/ 322112 h 6858000"/>
              <a:gd name="connsiteX810" fmla="*/ 5060854 w 7467600"/>
              <a:gd name="connsiteY810" fmla="*/ 311882 h 6858000"/>
              <a:gd name="connsiteX811" fmla="*/ 4945989 w 7467600"/>
              <a:gd name="connsiteY811" fmla="*/ 300516 h 6858000"/>
              <a:gd name="connsiteX812" fmla="*/ 5410479 w 7467600"/>
              <a:gd name="connsiteY812" fmla="*/ 348434 h 6858000"/>
              <a:gd name="connsiteX813" fmla="*/ 5805386 w 7467600"/>
              <a:gd name="connsiteY813" fmla="*/ 239240 h 6858000"/>
              <a:gd name="connsiteX814" fmla="*/ 5905192 w 7467600"/>
              <a:gd name="connsiteY814" fmla="*/ 163079 h 6858000"/>
              <a:gd name="connsiteX815" fmla="*/ 5865655 w 7467600"/>
              <a:gd name="connsiteY815" fmla="*/ 171901 h 6858000"/>
              <a:gd name="connsiteX816" fmla="*/ 5259740 w 7467600"/>
              <a:gd name="connsiteY816" fmla="*/ 257013 h 6858000"/>
              <a:gd name="connsiteX817" fmla="*/ 5208466 w 7467600"/>
              <a:gd name="connsiteY817" fmla="*/ 257550 h 6858000"/>
              <a:gd name="connsiteX818" fmla="*/ 4980204 w 7467600"/>
              <a:gd name="connsiteY818" fmla="*/ 271903 h 6858000"/>
              <a:gd name="connsiteX819" fmla="*/ 5068068 w 7467600"/>
              <a:gd name="connsiteY819" fmla="*/ 282244 h 6858000"/>
              <a:gd name="connsiteX820" fmla="*/ 5153231 w 7467600"/>
              <a:gd name="connsiteY820" fmla="*/ 292240 h 6858000"/>
              <a:gd name="connsiteX821" fmla="*/ 5426491 w 7467600"/>
              <a:gd name="connsiteY821" fmla="*/ 281128 h 6858000"/>
              <a:gd name="connsiteX822" fmla="*/ 5731212 w 7467600"/>
              <a:gd name="connsiteY822" fmla="*/ 231951 h 6858000"/>
              <a:gd name="connsiteX823" fmla="*/ 5905192 w 7467600"/>
              <a:gd name="connsiteY823" fmla="*/ 163079 h 6858000"/>
              <a:gd name="connsiteX824" fmla="*/ 5944437 w 7467600"/>
              <a:gd name="connsiteY824" fmla="*/ 113829 h 6858000"/>
              <a:gd name="connsiteX825" fmla="*/ 5825032 w 7467600"/>
              <a:gd name="connsiteY825" fmla="*/ 146405 h 6858000"/>
              <a:gd name="connsiteX826" fmla="*/ 4955599 w 7467600"/>
              <a:gd name="connsiteY826" fmla="*/ 247008 h 6858000"/>
              <a:gd name="connsiteX827" fmla="*/ 5210104 w 7467600"/>
              <a:gd name="connsiteY827" fmla="*/ 228123 h 6858000"/>
              <a:gd name="connsiteX828" fmla="*/ 5261015 w 7467600"/>
              <a:gd name="connsiteY828" fmla="*/ 227087 h 6858000"/>
              <a:gd name="connsiteX829" fmla="*/ 5861181 w 7467600"/>
              <a:gd name="connsiteY829" fmla="*/ 143093 h 6858000"/>
              <a:gd name="connsiteX830" fmla="*/ 5961252 w 7467600"/>
              <a:gd name="connsiteY830" fmla="*/ 114820 h 6858000"/>
              <a:gd name="connsiteX831" fmla="*/ 5944437 w 7467600"/>
              <a:gd name="connsiteY831" fmla="*/ 113829 h 6858000"/>
              <a:gd name="connsiteX832" fmla="*/ 3882765 w 7467600"/>
              <a:gd name="connsiteY832" fmla="*/ 0 h 6858000"/>
              <a:gd name="connsiteX833" fmla="*/ 3995099 w 7467600"/>
              <a:gd name="connsiteY833" fmla="*/ 0 h 6858000"/>
              <a:gd name="connsiteX834" fmla="*/ 4163818 w 7467600"/>
              <a:gd name="connsiteY834" fmla="*/ 234104 h 6858000"/>
              <a:gd name="connsiteX835" fmla="*/ 4172099 w 7467600"/>
              <a:gd name="connsiteY835" fmla="*/ 234207 h 6858000"/>
              <a:gd name="connsiteX836" fmla="*/ 4784282 w 7467600"/>
              <a:gd name="connsiteY836" fmla="*/ 276561 h 6858000"/>
              <a:gd name="connsiteX837" fmla="*/ 4801687 w 7467600"/>
              <a:gd name="connsiteY837" fmla="*/ 267764 h 6858000"/>
              <a:gd name="connsiteX838" fmla="*/ 6082788 w 7467600"/>
              <a:gd name="connsiteY838" fmla="*/ 64119 h 6858000"/>
              <a:gd name="connsiteX839" fmla="*/ 6099442 w 7467600"/>
              <a:gd name="connsiteY839" fmla="*/ 82568 h 6858000"/>
              <a:gd name="connsiteX840" fmla="*/ 4804137 w 7467600"/>
              <a:gd name="connsiteY840" fmla="*/ 320931 h 6858000"/>
              <a:gd name="connsiteX841" fmla="*/ 4227047 w 7467600"/>
              <a:gd name="connsiteY841" fmla="*/ 313415 h 6858000"/>
              <a:gd name="connsiteX842" fmla="*/ 4346041 w 7467600"/>
              <a:gd name="connsiteY842" fmla="*/ 456086 h 6858000"/>
              <a:gd name="connsiteX843" fmla="*/ 4870967 w 7467600"/>
              <a:gd name="connsiteY843" fmla="*/ 963061 h 6858000"/>
              <a:gd name="connsiteX844" fmla="*/ 4889647 w 7467600"/>
              <a:gd name="connsiteY844" fmla="*/ 957147 h 6858000"/>
              <a:gd name="connsiteX845" fmla="*/ 5422504 w 7467600"/>
              <a:gd name="connsiteY845" fmla="*/ 805191 h 6858000"/>
              <a:gd name="connsiteX846" fmla="*/ 6087656 w 7467600"/>
              <a:gd name="connsiteY846" fmla="*/ 826703 h 6858000"/>
              <a:gd name="connsiteX847" fmla="*/ 6058717 w 7467600"/>
              <a:gd name="connsiteY847" fmla="*/ 865992 h 6858000"/>
              <a:gd name="connsiteX848" fmla="*/ 4974153 w 7467600"/>
              <a:gd name="connsiteY848" fmla="*/ 1045456 h 6858000"/>
              <a:gd name="connsiteX849" fmla="*/ 5627835 w 7467600"/>
              <a:gd name="connsiteY849" fmla="*/ 1472077 h 6858000"/>
              <a:gd name="connsiteX850" fmla="*/ 5629817 w 7467600"/>
              <a:gd name="connsiteY850" fmla="*/ 1471412 h 6858000"/>
              <a:gd name="connsiteX851" fmla="*/ 5634124 w 7467600"/>
              <a:gd name="connsiteY851" fmla="*/ 1470572 h 6858000"/>
              <a:gd name="connsiteX852" fmla="*/ 5755832 w 7467600"/>
              <a:gd name="connsiteY852" fmla="*/ 1383886 h 6858000"/>
              <a:gd name="connsiteX853" fmla="*/ 6014186 w 7467600"/>
              <a:gd name="connsiteY853" fmla="*/ 1279799 h 6858000"/>
              <a:gd name="connsiteX854" fmla="*/ 6901619 w 7467600"/>
              <a:gd name="connsiteY854" fmla="*/ 1047874 h 6858000"/>
              <a:gd name="connsiteX855" fmla="*/ 6931566 w 7467600"/>
              <a:gd name="connsiteY855" fmla="*/ 1062034 h 6858000"/>
              <a:gd name="connsiteX856" fmla="*/ 5790982 w 7467600"/>
              <a:gd name="connsiteY856" fmla="*/ 1561380 h 6858000"/>
              <a:gd name="connsiteX857" fmla="*/ 6188971 w 7467600"/>
              <a:gd name="connsiteY857" fmla="*/ 1755168 h 6858000"/>
              <a:gd name="connsiteX858" fmla="*/ 6202446 w 7467600"/>
              <a:gd name="connsiteY858" fmla="*/ 1752268 h 6858000"/>
              <a:gd name="connsiteX859" fmla="*/ 7179560 w 7467600"/>
              <a:gd name="connsiteY859" fmla="*/ 1467551 h 6858000"/>
              <a:gd name="connsiteX860" fmla="*/ 7158730 w 7467600"/>
              <a:gd name="connsiteY860" fmla="*/ 1507835 h 6858000"/>
              <a:gd name="connsiteX861" fmla="*/ 6326959 w 7467600"/>
              <a:gd name="connsiteY861" fmla="*/ 1817686 h 6858000"/>
              <a:gd name="connsiteX862" fmla="*/ 6537433 w 7467600"/>
              <a:gd name="connsiteY862" fmla="*/ 1907790 h 6858000"/>
              <a:gd name="connsiteX863" fmla="*/ 6550221 w 7467600"/>
              <a:gd name="connsiteY863" fmla="*/ 1910729 h 6858000"/>
              <a:gd name="connsiteX864" fmla="*/ 6964438 w 7467600"/>
              <a:gd name="connsiteY864" fmla="*/ 2209505 h 6858000"/>
              <a:gd name="connsiteX865" fmla="*/ 7367862 w 7467600"/>
              <a:gd name="connsiteY865" fmla="*/ 2806833 h 6858000"/>
              <a:gd name="connsiteX866" fmla="*/ 7364329 w 7467600"/>
              <a:gd name="connsiteY866" fmla="*/ 2826907 h 6858000"/>
              <a:gd name="connsiteX867" fmla="*/ 7290545 w 7467600"/>
              <a:gd name="connsiteY867" fmla="*/ 2850663 h 6858000"/>
              <a:gd name="connsiteX868" fmla="*/ 6472036 w 7467600"/>
              <a:gd name="connsiteY868" fmla="*/ 1959003 h 6858000"/>
              <a:gd name="connsiteX869" fmla="*/ 5792897 w 7467600"/>
              <a:gd name="connsiteY869" fmla="*/ 1647747 h 6858000"/>
              <a:gd name="connsiteX870" fmla="*/ 5842751 w 7467600"/>
              <a:gd name="connsiteY870" fmla="*/ 1816112 h 6858000"/>
              <a:gd name="connsiteX871" fmla="*/ 5847424 w 7467600"/>
              <a:gd name="connsiteY871" fmla="*/ 1815776 h 6858000"/>
              <a:gd name="connsiteX872" fmla="*/ 6399821 w 7467600"/>
              <a:gd name="connsiteY872" fmla="*/ 2344799 h 6858000"/>
              <a:gd name="connsiteX873" fmla="*/ 6323232 w 7467600"/>
              <a:gd name="connsiteY873" fmla="*/ 2389634 h 6858000"/>
              <a:gd name="connsiteX874" fmla="*/ 5942958 w 7467600"/>
              <a:gd name="connsiteY874" fmla="*/ 2077708 h 6858000"/>
              <a:gd name="connsiteX875" fmla="*/ 5921559 w 7467600"/>
              <a:gd name="connsiteY875" fmla="*/ 2378596 h 6858000"/>
              <a:gd name="connsiteX876" fmla="*/ 5817651 w 7467600"/>
              <a:gd name="connsiteY876" fmla="*/ 3023919 h 6858000"/>
              <a:gd name="connsiteX877" fmla="*/ 5729634 w 7467600"/>
              <a:gd name="connsiteY877" fmla="*/ 3051849 h 6858000"/>
              <a:gd name="connsiteX878" fmla="*/ 5611018 w 7467600"/>
              <a:gd name="connsiteY878" fmla="*/ 2316769 h 6858000"/>
              <a:gd name="connsiteX879" fmla="*/ 5687608 w 7467600"/>
              <a:gd name="connsiteY879" fmla="*/ 2039972 h 6858000"/>
              <a:gd name="connsiteX880" fmla="*/ 5657554 w 7467600"/>
              <a:gd name="connsiteY880" fmla="*/ 1576445 h 6858000"/>
              <a:gd name="connsiteX881" fmla="*/ 5150475 w 7467600"/>
              <a:gd name="connsiteY881" fmla="*/ 1274012 h 6858000"/>
              <a:gd name="connsiteX882" fmla="*/ 5349142 w 7467600"/>
              <a:gd name="connsiteY882" fmla="*/ 2204405 h 6858000"/>
              <a:gd name="connsiteX883" fmla="*/ 5262214 w 7467600"/>
              <a:gd name="connsiteY883" fmla="*/ 2233836 h 6858000"/>
              <a:gd name="connsiteX884" fmla="*/ 4981539 w 7467600"/>
              <a:gd name="connsiteY884" fmla="*/ 1542201 h 6858000"/>
              <a:gd name="connsiteX885" fmla="*/ 4958461 w 7467600"/>
              <a:gd name="connsiteY885" fmla="*/ 1136957 h 6858000"/>
              <a:gd name="connsiteX886" fmla="*/ 4655015 w 7467600"/>
              <a:gd name="connsiteY886" fmla="*/ 891426 h 6858000"/>
              <a:gd name="connsiteX887" fmla="*/ 4348002 w 7467600"/>
              <a:gd name="connsiteY887" fmla="*/ 2205895 h 6858000"/>
              <a:gd name="connsiteX888" fmla="*/ 4262250 w 7467600"/>
              <a:gd name="connsiteY888" fmla="*/ 2219972 h 6858000"/>
              <a:gd name="connsiteX889" fmla="*/ 4550611 w 7467600"/>
              <a:gd name="connsiteY889" fmla="*/ 817540 h 6858000"/>
              <a:gd name="connsiteX890" fmla="*/ 4564418 w 7467600"/>
              <a:gd name="connsiteY890" fmla="*/ 808293 h 6858000"/>
              <a:gd name="connsiteX891" fmla="*/ 4266388 w 7467600"/>
              <a:gd name="connsiteY891" fmla="*/ 500083 h 6858000"/>
              <a:gd name="connsiteX892" fmla="*/ 4032842 w 7467600"/>
              <a:gd name="connsiteY892" fmla="*/ 211809 h 6858000"/>
              <a:gd name="connsiteX893" fmla="*/ 3882765 w 7467600"/>
              <a:gd name="connsiteY893" fmla="*/ 0 h 6858000"/>
              <a:gd name="connsiteX894" fmla="*/ 3721337 w 7467600"/>
              <a:gd name="connsiteY894" fmla="*/ 0 h 6858000"/>
              <a:gd name="connsiteX895" fmla="*/ 3797544 w 7467600"/>
              <a:gd name="connsiteY895" fmla="*/ 0 h 6858000"/>
              <a:gd name="connsiteX896" fmla="*/ 3775734 w 7467600"/>
              <a:gd name="connsiteY896" fmla="*/ 95131 h 6858000"/>
              <a:gd name="connsiteX897" fmla="*/ 3724807 w 7467600"/>
              <a:gd name="connsiteY897" fmla="*/ 272257 h 6858000"/>
              <a:gd name="connsiteX898" fmla="*/ 3726844 w 7467600"/>
              <a:gd name="connsiteY898" fmla="*/ 282988 h 6858000"/>
              <a:gd name="connsiteX899" fmla="*/ 3742664 w 7467600"/>
              <a:gd name="connsiteY899" fmla="*/ 279918 h 6858000"/>
              <a:gd name="connsiteX900" fmla="*/ 4103910 w 7467600"/>
              <a:gd name="connsiteY900" fmla="*/ 1161917 h 6858000"/>
              <a:gd name="connsiteX901" fmla="*/ 4020269 w 7467600"/>
              <a:gd name="connsiteY901" fmla="*/ 1200406 h 6858000"/>
              <a:gd name="connsiteX902" fmla="*/ 3674882 w 7467600"/>
              <a:gd name="connsiteY902" fmla="*/ 488524 h 6858000"/>
              <a:gd name="connsiteX903" fmla="*/ 3132682 w 7467600"/>
              <a:gd name="connsiteY903" fmla="*/ 1072284 h 6858000"/>
              <a:gd name="connsiteX904" fmla="*/ 2716346 w 7467600"/>
              <a:gd name="connsiteY904" fmla="*/ 1276376 h 6858000"/>
              <a:gd name="connsiteX905" fmla="*/ 2716772 w 7467600"/>
              <a:gd name="connsiteY905" fmla="*/ 1255462 h 6858000"/>
              <a:gd name="connsiteX906" fmla="*/ 3471096 w 7467600"/>
              <a:gd name="connsiteY906" fmla="*/ 437072 h 6858000"/>
              <a:gd name="connsiteX907" fmla="*/ 3639057 w 7467600"/>
              <a:gd name="connsiteY907" fmla="*/ 286334 h 6858000"/>
              <a:gd name="connsiteX908" fmla="*/ 3640309 w 7467600"/>
              <a:gd name="connsiteY908" fmla="*/ 284664 h 6858000"/>
              <a:gd name="connsiteX909" fmla="*/ 3646022 w 7467600"/>
              <a:gd name="connsiteY909" fmla="*/ 276711 h 6858000"/>
              <a:gd name="connsiteX910" fmla="*/ 3707943 w 7467600"/>
              <a:gd name="connsiteY910" fmla="*/ 65958 h 6858000"/>
              <a:gd name="connsiteX911" fmla="*/ 3721337 w 7467600"/>
              <a:gd name="connsiteY911" fmla="*/ 0 h 6858000"/>
              <a:gd name="connsiteX912" fmla="*/ 2867960 w 7467600"/>
              <a:gd name="connsiteY912" fmla="*/ 0 h 6858000"/>
              <a:gd name="connsiteX913" fmla="*/ 2926351 w 7467600"/>
              <a:gd name="connsiteY913" fmla="*/ 0 h 6858000"/>
              <a:gd name="connsiteX914" fmla="*/ 2902823 w 7467600"/>
              <a:gd name="connsiteY914" fmla="*/ 262929 h 6858000"/>
              <a:gd name="connsiteX915" fmla="*/ 2940663 w 7467600"/>
              <a:gd name="connsiteY915" fmla="*/ 140884 h 6858000"/>
              <a:gd name="connsiteX916" fmla="*/ 2947039 w 7467600"/>
              <a:gd name="connsiteY916" fmla="*/ 122524 h 6858000"/>
              <a:gd name="connsiteX917" fmla="*/ 2984316 w 7467600"/>
              <a:gd name="connsiteY917" fmla="*/ 0 h 6858000"/>
              <a:gd name="connsiteX918" fmla="*/ 3016114 w 7467600"/>
              <a:gd name="connsiteY918" fmla="*/ 0 h 6858000"/>
              <a:gd name="connsiteX919" fmla="*/ 2979949 w 7467600"/>
              <a:gd name="connsiteY919" fmla="*/ 119274 h 6858000"/>
              <a:gd name="connsiteX920" fmla="*/ 3023879 w 7467600"/>
              <a:gd name="connsiteY920" fmla="*/ 0 h 6858000"/>
              <a:gd name="connsiteX921" fmla="*/ 3105400 w 7467600"/>
              <a:gd name="connsiteY921" fmla="*/ 0 h 6858000"/>
              <a:gd name="connsiteX922" fmla="*/ 3094669 w 7467600"/>
              <a:gd name="connsiteY922" fmla="*/ 30308 h 6858000"/>
              <a:gd name="connsiteX923" fmla="*/ 2901945 w 7467600"/>
              <a:gd name="connsiteY923" fmla="*/ 466538 h 6858000"/>
              <a:gd name="connsiteX924" fmla="*/ 2815209 w 7467600"/>
              <a:gd name="connsiteY924" fmla="*/ 497361 h 6858000"/>
              <a:gd name="connsiteX925" fmla="*/ 2844845 w 7467600"/>
              <a:gd name="connsiteY925" fmla="*/ 127638 h 6858000"/>
              <a:gd name="connsiteX926" fmla="*/ 2867960 w 7467600"/>
              <a:gd name="connsiteY926" fmla="*/ 0 h 6858000"/>
              <a:gd name="connsiteX927" fmla="*/ 1057230 w 7467600"/>
              <a:gd name="connsiteY927" fmla="*/ 0 h 6858000"/>
              <a:gd name="connsiteX928" fmla="*/ 1111003 w 7467600"/>
              <a:gd name="connsiteY928" fmla="*/ 0 h 6858000"/>
              <a:gd name="connsiteX929" fmla="*/ 1125553 w 7467600"/>
              <a:gd name="connsiteY929" fmla="*/ 52588 h 6858000"/>
              <a:gd name="connsiteX930" fmla="*/ 1304276 w 7467600"/>
              <a:gd name="connsiteY930" fmla="*/ 476275 h 6858000"/>
              <a:gd name="connsiteX931" fmla="*/ 1492066 w 7467600"/>
              <a:gd name="connsiteY931" fmla="*/ 886333 h 6858000"/>
              <a:gd name="connsiteX932" fmla="*/ 1423698 w 7467600"/>
              <a:gd name="connsiteY932" fmla="*/ 710817 h 6858000"/>
              <a:gd name="connsiteX933" fmla="*/ 1357609 w 7467600"/>
              <a:gd name="connsiteY933" fmla="*/ 532892 h 6858000"/>
              <a:gd name="connsiteX934" fmla="*/ 1309550 w 7467600"/>
              <a:gd name="connsiteY934" fmla="*/ 374031 h 6858000"/>
              <a:gd name="connsiteX935" fmla="*/ 1193673 w 7467600"/>
              <a:gd name="connsiteY935" fmla="*/ 49533 h 6858000"/>
              <a:gd name="connsiteX936" fmla="*/ 1164391 w 7467600"/>
              <a:gd name="connsiteY936" fmla="*/ 0 h 6858000"/>
              <a:gd name="connsiteX937" fmla="*/ 1200666 w 7467600"/>
              <a:gd name="connsiteY937" fmla="*/ 0 h 6858000"/>
              <a:gd name="connsiteX938" fmla="*/ 1223408 w 7467600"/>
              <a:gd name="connsiteY938" fmla="*/ 38996 h 6858000"/>
              <a:gd name="connsiteX939" fmla="*/ 1339635 w 7467600"/>
              <a:gd name="connsiteY939" fmla="*/ 365517 h 6858000"/>
              <a:gd name="connsiteX940" fmla="*/ 1387469 w 7467600"/>
              <a:gd name="connsiteY940" fmla="*/ 523079 h 6858000"/>
              <a:gd name="connsiteX941" fmla="*/ 1452685 w 7467600"/>
              <a:gd name="connsiteY941" fmla="*/ 699806 h 6858000"/>
              <a:gd name="connsiteX942" fmla="*/ 1492092 w 7467600"/>
              <a:gd name="connsiteY942" fmla="*/ 800424 h 6858000"/>
              <a:gd name="connsiteX943" fmla="*/ 1455302 w 7467600"/>
              <a:gd name="connsiteY943" fmla="*/ 632913 h 6858000"/>
              <a:gd name="connsiteX944" fmla="*/ 1222336 w 7467600"/>
              <a:gd name="connsiteY944" fmla="*/ 9480 h 6858000"/>
              <a:gd name="connsiteX945" fmla="*/ 1214634 w 7467600"/>
              <a:gd name="connsiteY945" fmla="*/ 0 h 6858000"/>
              <a:gd name="connsiteX946" fmla="*/ 1289827 w 7467600"/>
              <a:gd name="connsiteY946" fmla="*/ 0 h 6858000"/>
              <a:gd name="connsiteX947" fmla="*/ 1321076 w 7467600"/>
              <a:gd name="connsiteY947" fmla="*/ 59722 h 6858000"/>
              <a:gd name="connsiteX948" fmla="*/ 1512579 w 7467600"/>
              <a:gd name="connsiteY948" fmla="*/ 626441 h 6858000"/>
              <a:gd name="connsiteX949" fmla="*/ 1506076 w 7467600"/>
              <a:gd name="connsiteY949" fmla="*/ 1089289 h 6858000"/>
              <a:gd name="connsiteX950" fmla="*/ 1486346 w 7467600"/>
              <a:gd name="connsiteY950" fmla="*/ 1079919 h 6858000"/>
              <a:gd name="connsiteX951" fmla="*/ 1070511 w 7467600"/>
              <a:gd name="connsiteY951" fmla="*/ 48609 h 6858000"/>
              <a:gd name="connsiteX952" fmla="*/ 1057230 w 7467600"/>
              <a:gd name="connsiteY952" fmla="*/ 0 h 6858000"/>
              <a:gd name="connsiteX953" fmla="*/ 43151 w 7467600"/>
              <a:gd name="connsiteY953" fmla="*/ 0 h 6858000"/>
              <a:gd name="connsiteX954" fmla="*/ 95283 w 7467600"/>
              <a:gd name="connsiteY954" fmla="*/ 0 h 6858000"/>
              <a:gd name="connsiteX955" fmla="*/ 300708 w 7467600"/>
              <a:gd name="connsiteY955" fmla="*/ 154571 h 6858000"/>
              <a:gd name="connsiteX956" fmla="*/ 530414 w 7467600"/>
              <a:gd name="connsiteY956" fmla="*/ 354673 h 6858000"/>
              <a:gd name="connsiteX957" fmla="*/ 333785 w 7467600"/>
              <a:gd name="connsiteY957" fmla="*/ 161564 h 6858000"/>
              <a:gd name="connsiteX958" fmla="*/ 147005 w 7467600"/>
              <a:gd name="connsiteY958" fmla="*/ 0 h 6858000"/>
              <a:gd name="connsiteX959" fmla="*/ 272509 w 7467600"/>
              <a:gd name="connsiteY959" fmla="*/ 0 h 6858000"/>
              <a:gd name="connsiteX960" fmla="*/ 326276 w 7467600"/>
              <a:gd name="connsiteY960" fmla="*/ 45847 h 6858000"/>
              <a:gd name="connsiteX961" fmla="*/ 823759 w 7467600"/>
              <a:gd name="connsiteY961" fmla="*/ 574145 h 6858000"/>
              <a:gd name="connsiteX962" fmla="*/ 811254 w 7467600"/>
              <a:gd name="connsiteY962" fmla="*/ 665546 h 6858000"/>
              <a:gd name="connsiteX963" fmla="*/ 154042 w 7467600"/>
              <a:gd name="connsiteY963" fmla="*/ 261522 h 6858000"/>
              <a:gd name="connsiteX964" fmla="*/ 13550 w 7467600"/>
              <a:gd name="connsiteY964" fmla="*/ 158423 h 6858000"/>
              <a:gd name="connsiteX965" fmla="*/ 0 w 7467600"/>
              <a:gd name="connsiteY965" fmla="*/ 146618 h 6858000"/>
              <a:gd name="connsiteX966" fmla="*/ 0 w 7467600"/>
              <a:gd name="connsiteY966" fmla="*/ 59161 h 6858000"/>
              <a:gd name="connsiteX967" fmla="*/ 45427 w 7467600"/>
              <a:gd name="connsiteY967" fmla="*/ 101078 h 6858000"/>
              <a:gd name="connsiteX968" fmla="*/ 630103 w 7467600"/>
              <a:gd name="connsiteY968" fmla="*/ 485885 h 6858000"/>
              <a:gd name="connsiteX969" fmla="*/ 532040 w 7467600"/>
              <a:gd name="connsiteY969" fmla="*/ 399359 h 6858000"/>
              <a:gd name="connsiteX970" fmla="*/ 517618 w 7467600"/>
              <a:gd name="connsiteY970" fmla="*/ 385726 h 6858000"/>
              <a:gd name="connsiteX971" fmla="*/ 285074 w 7467600"/>
              <a:gd name="connsiteY971" fmla="*/ 182755 h 6858000"/>
              <a:gd name="connsiteX972" fmla="*/ 43151 w 7467600"/>
              <a:gd name="connsiteY97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7105827 w 7467600"/>
              <a:gd name="connsiteY81" fmla="*/ 5718700 h 6858000"/>
              <a:gd name="connsiteX82" fmla="*/ 7356878 w 7467600"/>
              <a:gd name="connsiteY82" fmla="*/ 5981332 h 6858000"/>
              <a:gd name="connsiteX83" fmla="*/ 7467600 w 7467600"/>
              <a:gd name="connsiteY83" fmla="*/ 6117703 h 6858000"/>
              <a:gd name="connsiteX84" fmla="*/ 7467600 w 7467600"/>
              <a:gd name="connsiteY84" fmla="*/ 6163634 h 6858000"/>
              <a:gd name="connsiteX85" fmla="*/ 7403637 w 7467600"/>
              <a:gd name="connsiteY85" fmla="*/ 6083957 h 6858000"/>
              <a:gd name="connsiteX86" fmla="*/ 7254615 w 7467600"/>
              <a:gd name="connsiteY86" fmla="*/ 5911918 h 6858000"/>
              <a:gd name="connsiteX87" fmla="*/ 7312589 w 7467600"/>
              <a:gd name="connsiteY87" fmla="*/ 5982309 h 6858000"/>
              <a:gd name="connsiteX88" fmla="*/ 7448321 w 7467600"/>
              <a:gd name="connsiteY88" fmla="*/ 6190991 h 6858000"/>
              <a:gd name="connsiteX89" fmla="*/ 7467600 w 7467600"/>
              <a:gd name="connsiteY89" fmla="*/ 6221686 h 6858000"/>
              <a:gd name="connsiteX90" fmla="*/ 7467600 w 7467600"/>
              <a:gd name="connsiteY90" fmla="*/ 6334256 h 6858000"/>
              <a:gd name="connsiteX91" fmla="*/ 7454976 w 7467600"/>
              <a:gd name="connsiteY91" fmla="*/ 6318297 h 6858000"/>
              <a:gd name="connsiteX92" fmla="*/ 7042773 w 7467600"/>
              <a:gd name="connsiteY92" fmla="*/ 5734011 h 6858000"/>
              <a:gd name="connsiteX93" fmla="*/ 1456157 w 7467600"/>
              <a:gd name="connsiteY93" fmla="*/ 5371404 h 6858000"/>
              <a:gd name="connsiteX94" fmla="*/ 1244432 w 7467600"/>
              <a:gd name="connsiteY94" fmla="*/ 5385601 h 6858000"/>
              <a:gd name="connsiteX95" fmla="*/ 973990 w 7467600"/>
              <a:gd name="connsiteY95" fmla="*/ 5424940 h 6858000"/>
              <a:gd name="connsiteX96" fmla="*/ 1103809 w 7467600"/>
              <a:gd name="connsiteY96" fmla="*/ 5433720 h 6858000"/>
              <a:gd name="connsiteX97" fmla="*/ 1123454 w 7467600"/>
              <a:gd name="connsiteY97" fmla="*/ 5435727 h 6858000"/>
              <a:gd name="connsiteX98" fmla="*/ 1737017 w 7467600"/>
              <a:gd name="connsiteY98" fmla="*/ 5452183 h 6858000"/>
              <a:gd name="connsiteX99" fmla="*/ 1824397 w 7467600"/>
              <a:gd name="connsiteY99" fmla="*/ 5447757 h 6858000"/>
              <a:gd name="connsiteX100" fmla="*/ 2070059 w 7467600"/>
              <a:gd name="connsiteY100" fmla="*/ 5441660 h 6858000"/>
              <a:gd name="connsiteX101" fmla="*/ 1456157 w 7467600"/>
              <a:gd name="connsiteY101" fmla="*/ 5371404 h 6858000"/>
              <a:gd name="connsiteX102" fmla="*/ 4988186 w 7467600"/>
              <a:gd name="connsiteY102" fmla="*/ 5216467 h 6858000"/>
              <a:gd name="connsiteX103" fmla="*/ 4777334 w 7467600"/>
              <a:gd name="connsiteY103" fmla="*/ 5406072 h 6858000"/>
              <a:gd name="connsiteX104" fmla="*/ 4718341 w 7467600"/>
              <a:gd name="connsiteY104" fmla="*/ 5468043 h 6858000"/>
              <a:gd name="connsiteX105" fmla="*/ 4604655 w 7467600"/>
              <a:gd name="connsiteY105" fmla="*/ 5583434 h 6858000"/>
              <a:gd name="connsiteX106" fmla="*/ 4565074 w 7467600"/>
              <a:gd name="connsiteY106" fmla="*/ 5618550 h 6858000"/>
              <a:gd name="connsiteX107" fmla="*/ 4988186 w 7467600"/>
              <a:gd name="connsiteY107" fmla="*/ 5216467 h 6858000"/>
              <a:gd name="connsiteX108" fmla="*/ 4978032 w 7467600"/>
              <a:gd name="connsiteY108" fmla="*/ 5183809 h 6858000"/>
              <a:gd name="connsiteX109" fmla="*/ 4463413 w 7467600"/>
              <a:gd name="connsiteY109" fmla="*/ 5615162 h 6858000"/>
              <a:gd name="connsiteX110" fmla="*/ 4358134 w 7467600"/>
              <a:gd name="connsiteY110" fmla="*/ 5742791 h 6858000"/>
              <a:gd name="connsiteX111" fmla="*/ 4376219 w 7467600"/>
              <a:gd name="connsiteY111" fmla="*/ 5729027 h 6858000"/>
              <a:gd name="connsiteX112" fmla="*/ 4582340 w 7467600"/>
              <a:gd name="connsiteY112" fmla="*/ 5561037 h 6858000"/>
              <a:gd name="connsiteX113" fmla="*/ 4694684 w 7467600"/>
              <a:gd name="connsiteY113" fmla="*/ 5447098 h 6858000"/>
              <a:gd name="connsiteX114" fmla="*/ 4754123 w 7467600"/>
              <a:gd name="connsiteY114" fmla="*/ 5384643 h 6858000"/>
              <a:gd name="connsiteX115" fmla="*/ 4978032 w 7467600"/>
              <a:gd name="connsiteY115" fmla="*/ 5183809 h 6858000"/>
              <a:gd name="connsiteX116" fmla="*/ 1903353 w 7467600"/>
              <a:gd name="connsiteY116" fmla="*/ 5044827 h 6858000"/>
              <a:gd name="connsiteX117" fmla="*/ 1936931 w 7467600"/>
              <a:gd name="connsiteY117" fmla="*/ 5093954 h 6858000"/>
              <a:gd name="connsiteX118" fmla="*/ 2195868 w 7467600"/>
              <a:gd name="connsiteY118" fmla="*/ 5396574 h 6858000"/>
              <a:gd name="connsiteX119" fmla="*/ 2088852 w 7467600"/>
              <a:gd name="connsiteY119" fmla="*/ 5166123 h 6858000"/>
              <a:gd name="connsiteX120" fmla="*/ 1958241 w 7467600"/>
              <a:gd name="connsiteY120" fmla="*/ 5067955 h 6858000"/>
              <a:gd name="connsiteX121" fmla="*/ 1903353 w 7467600"/>
              <a:gd name="connsiteY121" fmla="*/ 5044827 h 6858000"/>
              <a:gd name="connsiteX122" fmla="*/ 1979378 w 7467600"/>
              <a:gd name="connsiteY122" fmla="*/ 4769504 h 6858000"/>
              <a:gd name="connsiteX123" fmla="*/ 2882120 w 7467600"/>
              <a:gd name="connsiteY123" fmla="*/ 5064547 h 6858000"/>
              <a:gd name="connsiteX124" fmla="*/ 2793103 w 7467600"/>
              <a:gd name="connsiteY124" fmla="*/ 5039699 h 6858000"/>
              <a:gd name="connsiteX125" fmla="*/ 2770041 w 7467600"/>
              <a:gd name="connsiteY125" fmla="*/ 5033634 h 6858000"/>
              <a:gd name="connsiteX126" fmla="*/ 1979378 w 7467600"/>
              <a:gd name="connsiteY126" fmla="*/ 4769504 h 6858000"/>
              <a:gd name="connsiteX127" fmla="*/ 1927410 w 7467600"/>
              <a:gd name="connsiteY127" fmla="*/ 4716164 h 6858000"/>
              <a:gd name="connsiteX128" fmla="*/ 1959587 w 7467600"/>
              <a:gd name="connsiteY128" fmla="*/ 4728849 h 6858000"/>
              <a:gd name="connsiteX129" fmla="*/ 2777707 w 7467600"/>
              <a:gd name="connsiteY129" fmla="*/ 5003991 h 6858000"/>
              <a:gd name="connsiteX130" fmla="*/ 2800768 w 7467600"/>
              <a:gd name="connsiteY130" fmla="*/ 5010056 h 6858000"/>
              <a:gd name="connsiteX131" fmla="*/ 2879408 w 7467600"/>
              <a:gd name="connsiteY131" fmla="*/ 5031590 h 6858000"/>
              <a:gd name="connsiteX132" fmla="*/ 2862295 w 7467600"/>
              <a:gd name="connsiteY132" fmla="*/ 5022958 h 6858000"/>
              <a:gd name="connsiteX133" fmla="*/ 2813343 w 7467600"/>
              <a:gd name="connsiteY133" fmla="*/ 4998369 h 6858000"/>
              <a:gd name="connsiteX134" fmla="*/ 2646245 w 7467600"/>
              <a:gd name="connsiteY134" fmla="*/ 4930999 h 6858000"/>
              <a:gd name="connsiteX135" fmla="*/ 1999243 w 7467600"/>
              <a:gd name="connsiteY135" fmla="*/ 4730524 h 6858000"/>
              <a:gd name="connsiteX136" fmla="*/ 1979527 w 7467600"/>
              <a:gd name="connsiteY136" fmla="*/ 4726651 h 6858000"/>
              <a:gd name="connsiteX137" fmla="*/ 1927410 w 7467600"/>
              <a:gd name="connsiteY137" fmla="*/ 4716164 h 6858000"/>
              <a:gd name="connsiteX138" fmla="*/ 1997014 w 7467600"/>
              <a:gd name="connsiteY138" fmla="*/ 4698007 h 6858000"/>
              <a:gd name="connsiteX139" fmla="*/ 2005458 w 7467600"/>
              <a:gd name="connsiteY139" fmla="*/ 4699540 h 6858000"/>
              <a:gd name="connsiteX140" fmla="*/ 2657186 w 7467600"/>
              <a:gd name="connsiteY140" fmla="*/ 4901687 h 6858000"/>
              <a:gd name="connsiteX141" fmla="*/ 2826662 w 7467600"/>
              <a:gd name="connsiteY141" fmla="*/ 4970362 h 6858000"/>
              <a:gd name="connsiteX142" fmla="*/ 2876100 w 7467600"/>
              <a:gd name="connsiteY142" fmla="*/ 4995397 h 6858000"/>
              <a:gd name="connsiteX143" fmla="*/ 3042600 w 7467600"/>
              <a:gd name="connsiteY143" fmla="*/ 5059532 h 6858000"/>
              <a:gd name="connsiteX144" fmla="*/ 1997014 w 7467600"/>
              <a:gd name="connsiteY144" fmla="*/ 4698007 h 6858000"/>
              <a:gd name="connsiteX145" fmla="*/ 2305292 w 7467600"/>
              <a:gd name="connsiteY145" fmla="*/ 4219492 h 6858000"/>
              <a:gd name="connsiteX146" fmla="*/ 3360922 w 7467600"/>
              <a:gd name="connsiteY146" fmla="*/ 4529373 h 6858000"/>
              <a:gd name="connsiteX147" fmla="*/ 3492420 w 7467600"/>
              <a:gd name="connsiteY147" fmla="*/ 4510145 h 6858000"/>
              <a:gd name="connsiteX148" fmla="*/ 3364086 w 7467600"/>
              <a:gd name="connsiteY148" fmla="*/ 4480340 h 6858000"/>
              <a:gd name="connsiteX149" fmla="*/ 3225818 w 7467600"/>
              <a:gd name="connsiteY149" fmla="*/ 4411822 h 6858000"/>
              <a:gd name="connsiteX150" fmla="*/ 3129696 w 7467600"/>
              <a:gd name="connsiteY150" fmla="*/ 4360704 h 6858000"/>
              <a:gd name="connsiteX151" fmla="*/ 2814545 w 7467600"/>
              <a:gd name="connsiteY151" fmla="*/ 4282955 h 6858000"/>
              <a:gd name="connsiteX152" fmla="*/ 2305292 w 7467600"/>
              <a:gd name="connsiteY152" fmla="*/ 4219492 h 6858000"/>
              <a:gd name="connsiteX153" fmla="*/ 2626982 w 7467600"/>
              <a:gd name="connsiteY153" fmla="*/ 4206450 h 6858000"/>
              <a:gd name="connsiteX154" fmla="*/ 2490617 w 7467600"/>
              <a:gd name="connsiteY154" fmla="*/ 4206951 h 6858000"/>
              <a:gd name="connsiteX155" fmla="*/ 2819869 w 7467600"/>
              <a:gd name="connsiteY155" fmla="*/ 4252936 h 6858000"/>
              <a:gd name="connsiteX156" fmla="*/ 3143018 w 7467600"/>
              <a:gd name="connsiteY156" fmla="*/ 4332698 h 6858000"/>
              <a:gd name="connsiteX157" fmla="*/ 3241520 w 7467600"/>
              <a:gd name="connsiteY157" fmla="*/ 4385112 h 6858000"/>
              <a:gd name="connsiteX158" fmla="*/ 3374575 w 7467600"/>
              <a:gd name="connsiteY158" fmla="*/ 4451517 h 6858000"/>
              <a:gd name="connsiteX159" fmla="*/ 3505221 w 7467600"/>
              <a:gd name="connsiteY159" fmla="*/ 4480757 h 6858000"/>
              <a:gd name="connsiteX160" fmla="*/ 2626982 w 7467600"/>
              <a:gd name="connsiteY160" fmla="*/ 4206450 h 6858000"/>
              <a:gd name="connsiteX161" fmla="*/ 1310106 w 7467600"/>
              <a:gd name="connsiteY161" fmla="*/ 3943217 h 6858000"/>
              <a:gd name="connsiteX162" fmla="*/ 854994 w 7467600"/>
              <a:gd name="connsiteY162" fmla="*/ 4399136 h 6858000"/>
              <a:gd name="connsiteX163" fmla="*/ 742462 w 7467600"/>
              <a:gd name="connsiteY163" fmla="*/ 4594648 h 6858000"/>
              <a:gd name="connsiteX164" fmla="*/ 820602 w 7467600"/>
              <a:gd name="connsiteY164" fmla="*/ 4485915 h 6858000"/>
              <a:gd name="connsiteX165" fmla="*/ 878295 w 7467600"/>
              <a:gd name="connsiteY165" fmla="*/ 4403594 h 6858000"/>
              <a:gd name="connsiteX166" fmla="*/ 1240607 w 7467600"/>
              <a:gd name="connsiteY166" fmla="*/ 4010401 h 6858000"/>
              <a:gd name="connsiteX167" fmla="*/ 1310106 w 7467600"/>
              <a:gd name="connsiteY167" fmla="*/ 3943217 h 6858000"/>
              <a:gd name="connsiteX168" fmla="*/ 1423113 w 7467600"/>
              <a:gd name="connsiteY168" fmla="*/ 3874565 h 6858000"/>
              <a:gd name="connsiteX169" fmla="*/ 1260565 w 7467600"/>
              <a:gd name="connsiteY169" fmla="*/ 4031982 h 6858000"/>
              <a:gd name="connsiteX170" fmla="*/ 901900 w 7467600"/>
              <a:gd name="connsiteY170" fmla="*/ 4421236 h 6858000"/>
              <a:gd name="connsiteX171" fmla="*/ 845044 w 7467600"/>
              <a:gd name="connsiteY171" fmla="*/ 4502436 h 6858000"/>
              <a:gd name="connsiteX172" fmla="*/ 685926 w 7467600"/>
              <a:gd name="connsiteY172" fmla="*/ 4703069 h 6858000"/>
              <a:gd name="connsiteX173" fmla="*/ 684248 w 7467600"/>
              <a:gd name="connsiteY173" fmla="*/ 4706721 h 6858000"/>
              <a:gd name="connsiteX174" fmla="*/ 1423113 w 7467600"/>
              <a:gd name="connsiteY174" fmla="*/ 3874565 h 6858000"/>
              <a:gd name="connsiteX175" fmla="*/ 3316479 w 7467600"/>
              <a:gd name="connsiteY175" fmla="*/ 3872136 h 6858000"/>
              <a:gd name="connsiteX176" fmla="*/ 3546806 w 7467600"/>
              <a:gd name="connsiteY176" fmla="*/ 4356139 h 6858000"/>
              <a:gd name="connsiteX177" fmla="*/ 3364433 w 7467600"/>
              <a:gd name="connsiteY177" fmla="*/ 3953121 h 6858000"/>
              <a:gd name="connsiteX178" fmla="*/ 3316479 w 7467600"/>
              <a:gd name="connsiteY178" fmla="*/ 3872136 h 6858000"/>
              <a:gd name="connsiteX179" fmla="*/ 3291335 w 7467600"/>
              <a:gd name="connsiteY179" fmla="*/ 3767420 h 6858000"/>
              <a:gd name="connsiteX180" fmla="*/ 3390805 w 7467600"/>
              <a:gd name="connsiteY180" fmla="*/ 3937163 h 6858000"/>
              <a:gd name="connsiteX181" fmla="*/ 3579062 w 7467600"/>
              <a:gd name="connsiteY181" fmla="*/ 4359040 h 6858000"/>
              <a:gd name="connsiteX182" fmla="*/ 3467355 w 7467600"/>
              <a:gd name="connsiteY182" fmla="*/ 3988130 h 6858000"/>
              <a:gd name="connsiteX183" fmla="*/ 3310753 w 7467600"/>
              <a:gd name="connsiteY183" fmla="*/ 3787140 h 6858000"/>
              <a:gd name="connsiteX184" fmla="*/ 3291335 w 7467600"/>
              <a:gd name="connsiteY184" fmla="*/ 3767420 h 6858000"/>
              <a:gd name="connsiteX185" fmla="*/ 1635889 w 7467600"/>
              <a:gd name="connsiteY185" fmla="*/ 3709494 h 6858000"/>
              <a:gd name="connsiteX186" fmla="*/ 1634800 w 7467600"/>
              <a:gd name="connsiteY186" fmla="*/ 3731111 h 6858000"/>
              <a:gd name="connsiteX187" fmla="*/ 1635889 w 7467600"/>
              <a:gd name="connsiteY187" fmla="*/ 3709494 h 6858000"/>
              <a:gd name="connsiteX188" fmla="*/ 1510397 w 7467600"/>
              <a:gd name="connsiteY188" fmla="*/ 3684705 h 6858000"/>
              <a:gd name="connsiteX189" fmla="*/ 1146550 w 7467600"/>
              <a:gd name="connsiteY189" fmla="*/ 3802012 h 6858000"/>
              <a:gd name="connsiteX190" fmla="*/ 698834 w 7467600"/>
              <a:gd name="connsiteY190" fmla="*/ 3952272 h 6858000"/>
              <a:gd name="connsiteX191" fmla="*/ 34256 w 7467600"/>
              <a:gd name="connsiteY191" fmla="*/ 4347603 h 6858000"/>
              <a:gd name="connsiteX192" fmla="*/ 527241 w 7467600"/>
              <a:gd name="connsiteY192" fmla="*/ 4065078 h 6858000"/>
              <a:gd name="connsiteX193" fmla="*/ 1510397 w 7467600"/>
              <a:gd name="connsiteY193" fmla="*/ 3684705 h 6858000"/>
              <a:gd name="connsiteX194" fmla="*/ 1313114 w 7467600"/>
              <a:gd name="connsiteY194" fmla="*/ 3655216 h 6858000"/>
              <a:gd name="connsiteX195" fmla="*/ 1109304 w 7467600"/>
              <a:gd name="connsiteY195" fmla="*/ 3669030 h 6858000"/>
              <a:gd name="connsiteX196" fmla="*/ 8129 w 7467600"/>
              <a:gd name="connsiteY196" fmla="*/ 4330519 h 6858000"/>
              <a:gd name="connsiteX197" fmla="*/ 687572 w 7467600"/>
              <a:gd name="connsiteY197" fmla="*/ 3925629 h 6858000"/>
              <a:gd name="connsiteX198" fmla="*/ 1138365 w 7467600"/>
              <a:gd name="connsiteY198" fmla="*/ 3774515 h 6858000"/>
              <a:gd name="connsiteX199" fmla="*/ 1505579 w 7467600"/>
              <a:gd name="connsiteY199" fmla="*/ 3655526 h 6858000"/>
              <a:gd name="connsiteX200" fmla="*/ 1313114 w 7467600"/>
              <a:gd name="connsiteY200" fmla="*/ 3655216 h 6858000"/>
              <a:gd name="connsiteX201" fmla="*/ 3655073 w 7467600"/>
              <a:gd name="connsiteY201" fmla="*/ 3650884 h 6858000"/>
              <a:gd name="connsiteX202" fmla="*/ 3989938 w 7467600"/>
              <a:gd name="connsiteY202" fmla="*/ 3991685 h 6858000"/>
              <a:gd name="connsiteX203" fmla="*/ 4393907 w 7467600"/>
              <a:gd name="connsiteY203" fmla="*/ 4261258 h 6858000"/>
              <a:gd name="connsiteX204" fmla="*/ 4648051 w 7467600"/>
              <a:gd name="connsiteY204" fmla="*/ 4374051 h 6858000"/>
              <a:gd name="connsiteX205" fmla="*/ 4383389 w 7467600"/>
              <a:gd name="connsiteY205" fmla="*/ 4184369 h 6858000"/>
              <a:gd name="connsiteX206" fmla="*/ 4165508 w 7467600"/>
              <a:gd name="connsiteY206" fmla="*/ 4035196 h 6858000"/>
              <a:gd name="connsiteX207" fmla="*/ 4068162 w 7467600"/>
              <a:gd name="connsiteY207" fmla="*/ 3953394 h 6858000"/>
              <a:gd name="connsiteX208" fmla="*/ 3981416 w 7467600"/>
              <a:gd name="connsiteY208" fmla="*/ 3880482 h 6858000"/>
              <a:gd name="connsiteX209" fmla="*/ 3800147 w 7467600"/>
              <a:gd name="connsiteY209" fmla="*/ 3749872 h 6858000"/>
              <a:gd name="connsiteX210" fmla="*/ 3655073 w 7467600"/>
              <a:gd name="connsiteY210" fmla="*/ 3650884 h 6858000"/>
              <a:gd name="connsiteX211" fmla="*/ 3670252 w 7467600"/>
              <a:gd name="connsiteY211" fmla="*/ 3622798 h 6858000"/>
              <a:gd name="connsiteX212" fmla="*/ 3817258 w 7467600"/>
              <a:gd name="connsiteY212" fmla="*/ 3723577 h 6858000"/>
              <a:gd name="connsiteX213" fmla="*/ 4000461 w 7467600"/>
              <a:gd name="connsiteY213" fmla="*/ 3855966 h 6858000"/>
              <a:gd name="connsiteX214" fmla="*/ 4088180 w 7467600"/>
              <a:gd name="connsiteY214" fmla="*/ 3929774 h 6858000"/>
              <a:gd name="connsiteX215" fmla="*/ 4184555 w 7467600"/>
              <a:gd name="connsiteY215" fmla="*/ 4010683 h 6858000"/>
              <a:gd name="connsiteX216" fmla="*/ 4399563 w 7467600"/>
              <a:gd name="connsiteY216" fmla="*/ 4158106 h 6858000"/>
              <a:gd name="connsiteX217" fmla="*/ 4684469 w 7467600"/>
              <a:gd name="connsiteY217" fmla="*/ 4364680 h 6858000"/>
              <a:gd name="connsiteX218" fmla="*/ 4690271 w 7467600"/>
              <a:gd name="connsiteY218" fmla="*/ 4370034 h 6858000"/>
              <a:gd name="connsiteX219" fmla="*/ 4136093 w 7467600"/>
              <a:gd name="connsiteY219" fmla="*/ 3858466 h 6858000"/>
              <a:gd name="connsiteX220" fmla="*/ 3670252 w 7467600"/>
              <a:gd name="connsiteY220" fmla="*/ 3622798 h 6858000"/>
              <a:gd name="connsiteX221" fmla="*/ 4440129 w 7467600"/>
              <a:gd name="connsiteY221" fmla="*/ 3448571 h 6858000"/>
              <a:gd name="connsiteX222" fmla="*/ 4856525 w 7467600"/>
              <a:gd name="connsiteY222" fmla="*/ 3915351 h 6858000"/>
              <a:gd name="connsiteX223" fmla="*/ 5059055 w 7467600"/>
              <a:gd name="connsiteY223" fmla="*/ 4108918 h 6858000"/>
              <a:gd name="connsiteX224" fmla="*/ 5290070 w 7467600"/>
              <a:gd name="connsiteY224" fmla="*/ 4263619 h 6858000"/>
              <a:gd name="connsiteX225" fmla="*/ 4834991 w 7467600"/>
              <a:gd name="connsiteY225" fmla="*/ 3830985 h 6858000"/>
              <a:gd name="connsiteX226" fmla="*/ 4440129 w 7467600"/>
              <a:gd name="connsiteY226" fmla="*/ 3448571 h 6858000"/>
              <a:gd name="connsiteX227" fmla="*/ 4441737 w 7467600"/>
              <a:gd name="connsiteY227" fmla="*/ 3399734 h 6858000"/>
              <a:gd name="connsiteX228" fmla="*/ 4431236 w 7467600"/>
              <a:gd name="connsiteY228" fmla="*/ 3400954 h 6858000"/>
              <a:gd name="connsiteX229" fmla="*/ 4557150 w 7467600"/>
              <a:gd name="connsiteY229" fmla="*/ 3510023 h 6858000"/>
              <a:gd name="connsiteX230" fmla="*/ 4856936 w 7467600"/>
              <a:gd name="connsiteY230" fmla="*/ 3809146 h 6858000"/>
              <a:gd name="connsiteX231" fmla="*/ 5111996 w 7467600"/>
              <a:gd name="connsiteY231" fmla="*/ 4065759 h 6858000"/>
              <a:gd name="connsiteX232" fmla="*/ 5388878 w 7467600"/>
              <a:gd name="connsiteY232" fmla="*/ 4300185 h 6858000"/>
              <a:gd name="connsiteX233" fmla="*/ 5425556 w 7467600"/>
              <a:gd name="connsiteY233" fmla="*/ 4308967 h 6858000"/>
              <a:gd name="connsiteX234" fmla="*/ 4943646 w 7467600"/>
              <a:gd name="connsiteY234" fmla="*/ 3822916 h 6858000"/>
              <a:gd name="connsiteX235" fmla="*/ 4594837 w 7467600"/>
              <a:gd name="connsiteY235" fmla="*/ 3532274 h 6858000"/>
              <a:gd name="connsiteX236" fmla="*/ 4441737 w 7467600"/>
              <a:gd name="connsiteY236" fmla="*/ 3399734 h 6858000"/>
              <a:gd name="connsiteX237" fmla="*/ 5425834 w 7467600"/>
              <a:gd name="connsiteY237" fmla="*/ 3162785 h 6858000"/>
              <a:gd name="connsiteX238" fmla="*/ 5401644 w 7467600"/>
              <a:gd name="connsiteY238" fmla="*/ 3617847 h 6858000"/>
              <a:gd name="connsiteX239" fmla="*/ 5467256 w 7467600"/>
              <a:gd name="connsiteY239" fmla="*/ 4175494 h 6858000"/>
              <a:gd name="connsiteX240" fmla="*/ 5448069 w 7467600"/>
              <a:gd name="connsiteY240" fmla="*/ 3567554 h 6858000"/>
              <a:gd name="connsiteX241" fmla="*/ 5425834 w 7467600"/>
              <a:gd name="connsiteY241" fmla="*/ 3162785 h 6858000"/>
              <a:gd name="connsiteX242" fmla="*/ 1318687 w 7467600"/>
              <a:gd name="connsiteY242" fmla="*/ 3113840 h 6858000"/>
              <a:gd name="connsiteX243" fmla="*/ 1066793 w 7467600"/>
              <a:gd name="connsiteY243" fmla="*/ 3212171 h 6858000"/>
              <a:gd name="connsiteX244" fmla="*/ 993319 w 7467600"/>
              <a:gd name="connsiteY244" fmla="*/ 3247648 h 6858000"/>
              <a:gd name="connsiteX245" fmla="*/ 853081 w 7467600"/>
              <a:gd name="connsiteY245" fmla="*/ 3312410 h 6858000"/>
              <a:gd name="connsiteX246" fmla="*/ 805957 w 7467600"/>
              <a:gd name="connsiteY246" fmla="*/ 3330443 h 6858000"/>
              <a:gd name="connsiteX247" fmla="*/ 1318687 w 7467600"/>
              <a:gd name="connsiteY247" fmla="*/ 3113840 h 6858000"/>
              <a:gd name="connsiteX248" fmla="*/ 5453702 w 7467600"/>
              <a:gd name="connsiteY248" fmla="*/ 3090882 h 6858000"/>
              <a:gd name="connsiteX249" fmla="*/ 5480135 w 7467600"/>
              <a:gd name="connsiteY249" fmla="*/ 3565802 h 6858000"/>
              <a:gd name="connsiteX250" fmla="*/ 5499023 w 7467600"/>
              <a:gd name="connsiteY250" fmla="*/ 4166310 h 6858000"/>
              <a:gd name="connsiteX251" fmla="*/ 5547022 w 7467600"/>
              <a:gd name="connsiteY251" fmla="*/ 3607838 h 6858000"/>
              <a:gd name="connsiteX252" fmla="*/ 5515964 w 7467600"/>
              <a:gd name="connsiteY252" fmla="*/ 3378541 h 6858000"/>
              <a:gd name="connsiteX253" fmla="*/ 5453702 w 7467600"/>
              <a:gd name="connsiteY253" fmla="*/ 3090882 h 6858000"/>
              <a:gd name="connsiteX254" fmla="*/ 1238695 w 7467600"/>
              <a:gd name="connsiteY254" fmla="*/ 3076820 h 6858000"/>
              <a:gd name="connsiteX255" fmla="*/ 716371 w 7467600"/>
              <a:gd name="connsiteY255" fmla="*/ 3293249 h 6858000"/>
              <a:gd name="connsiteX256" fmla="*/ 579522 w 7467600"/>
              <a:gd name="connsiteY256" fmla="*/ 3371759 h 6858000"/>
              <a:gd name="connsiteX257" fmla="*/ 600288 w 7467600"/>
              <a:gd name="connsiteY257" fmla="*/ 3365555 h 6858000"/>
              <a:gd name="connsiteX258" fmla="*/ 840692 w 7467600"/>
              <a:gd name="connsiteY258" fmla="*/ 3284921 h 6858000"/>
              <a:gd name="connsiteX259" fmla="*/ 979248 w 7467600"/>
              <a:gd name="connsiteY259" fmla="*/ 3221003 h 6858000"/>
              <a:gd name="connsiteX260" fmla="*/ 1053282 w 7467600"/>
              <a:gd name="connsiteY260" fmla="*/ 3185247 h 6858000"/>
              <a:gd name="connsiteX261" fmla="*/ 1320603 w 7467600"/>
              <a:gd name="connsiteY261" fmla="*/ 3081281 h 6858000"/>
              <a:gd name="connsiteX262" fmla="*/ 1238695 w 7467600"/>
              <a:gd name="connsiteY262" fmla="*/ 3076820 h 6858000"/>
              <a:gd name="connsiteX263" fmla="*/ 5425627 w 7467600"/>
              <a:gd name="connsiteY263" fmla="*/ 2954192 h 6858000"/>
              <a:gd name="connsiteX264" fmla="*/ 5470770 w 7467600"/>
              <a:gd name="connsiteY264" fmla="*/ 3005435 h 6858000"/>
              <a:gd name="connsiteX265" fmla="*/ 5519779 w 7467600"/>
              <a:gd name="connsiteY265" fmla="*/ 4359223 h 6858000"/>
              <a:gd name="connsiteX266" fmla="*/ 5520293 w 7467600"/>
              <a:gd name="connsiteY266" fmla="*/ 4360602 h 6858000"/>
              <a:gd name="connsiteX267" fmla="*/ 5767221 w 7467600"/>
              <a:gd name="connsiteY267" fmla="*/ 4665564 h 6858000"/>
              <a:gd name="connsiteX268" fmla="*/ 6937169 w 7467600"/>
              <a:gd name="connsiteY268" fmla="*/ 4815941 h 6858000"/>
              <a:gd name="connsiteX269" fmla="*/ 6953922 w 7467600"/>
              <a:gd name="connsiteY269" fmla="*/ 4890068 h 6858000"/>
              <a:gd name="connsiteX270" fmla="*/ 6071359 w 7467600"/>
              <a:gd name="connsiteY270" fmla="*/ 4770770 h 6858000"/>
              <a:gd name="connsiteX271" fmla="*/ 6038839 w 7467600"/>
              <a:gd name="connsiteY271" fmla="*/ 4764474 h 6858000"/>
              <a:gd name="connsiteX272" fmla="*/ 6038706 w 7467600"/>
              <a:gd name="connsiteY272" fmla="*/ 4763847 h 6858000"/>
              <a:gd name="connsiteX273" fmla="*/ 6037784 w 7467600"/>
              <a:gd name="connsiteY273" fmla="*/ 4764270 h 6858000"/>
              <a:gd name="connsiteX274" fmla="*/ 6038839 w 7467600"/>
              <a:gd name="connsiteY274" fmla="*/ 4764474 h 6858000"/>
              <a:gd name="connsiteX275" fmla="*/ 6040338 w 7467600"/>
              <a:gd name="connsiteY275" fmla="*/ 4771418 h 6858000"/>
              <a:gd name="connsiteX276" fmla="*/ 6024488 w 7467600"/>
              <a:gd name="connsiteY276" fmla="*/ 4809903 h 6858000"/>
              <a:gd name="connsiteX277" fmla="*/ 5599771 w 7467600"/>
              <a:gd name="connsiteY277" fmla="*/ 5509652 h 6858000"/>
              <a:gd name="connsiteX278" fmla="*/ 5548843 w 7467600"/>
              <a:gd name="connsiteY278" fmla="*/ 5563845 h 6858000"/>
              <a:gd name="connsiteX279" fmla="*/ 5940952 w 7467600"/>
              <a:gd name="connsiteY279" fmla="*/ 6250028 h 6858000"/>
              <a:gd name="connsiteX280" fmla="*/ 6043441 w 7467600"/>
              <a:gd name="connsiteY280" fmla="*/ 6665847 h 6858000"/>
              <a:gd name="connsiteX281" fmla="*/ 6093432 w 7467600"/>
              <a:gd name="connsiteY281" fmla="*/ 6858000 h 6858000"/>
              <a:gd name="connsiteX282" fmla="*/ 6034344 w 7467600"/>
              <a:gd name="connsiteY282" fmla="*/ 6858000 h 6858000"/>
              <a:gd name="connsiteX283" fmla="*/ 6026679 w 7467600"/>
              <a:gd name="connsiteY283" fmla="*/ 6836959 h 6858000"/>
              <a:gd name="connsiteX284" fmla="*/ 5800441 w 7467600"/>
              <a:gd name="connsiteY284" fmla="*/ 6335286 h 6858000"/>
              <a:gd name="connsiteX285" fmla="*/ 5526562 w 7467600"/>
              <a:gd name="connsiteY285" fmla="*/ 5705388 h 6858000"/>
              <a:gd name="connsiteX286" fmla="*/ 5519640 w 7467600"/>
              <a:gd name="connsiteY286" fmla="*/ 5683774 h 6858000"/>
              <a:gd name="connsiteX287" fmla="*/ 5844559 w 7467600"/>
              <a:gd name="connsiteY287" fmla="*/ 6553349 h 6858000"/>
              <a:gd name="connsiteX288" fmla="*/ 5975994 w 7467600"/>
              <a:gd name="connsiteY288" fmla="*/ 6858000 h 6858000"/>
              <a:gd name="connsiteX289" fmla="*/ 5898547 w 7467600"/>
              <a:gd name="connsiteY289" fmla="*/ 6858000 h 6858000"/>
              <a:gd name="connsiteX290" fmla="*/ 5682041 w 7467600"/>
              <a:gd name="connsiteY290" fmla="*/ 6355860 h 6858000"/>
              <a:gd name="connsiteX291" fmla="*/ 5461758 w 7467600"/>
              <a:gd name="connsiteY291" fmla="*/ 5820220 h 6858000"/>
              <a:gd name="connsiteX292" fmla="*/ 5237282 w 7467600"/>
              <a:gd name="connsiteY292" fmla="*/ 6579086 h 6858000"/>
              <a:gd name="connsiteX293" fmla="*/ 5115009 w 7467600"/>
              <a:gd name="connsiteY293" fmla="*/ 6858000 h 6858000"/>
              <a:gd name="connsiteX294" fmla="*/ 5028074 w 7467600"/>
              <a:gd name="connsiteY294" fmla="*/ 6858000 h 6858000"/>
              <a:gd name="connsiteX295" fmla="*/ 5079508 w 7467600"/>
              <a:gd name="connsiteY295" fmla="*/ 6749074 h 6858000"/>
              <a:gd name="connsiteX296" fmla="*/ 5371846 w 7467600"/>
              <a:gd name="connsiteY296" fmla="*/ 5924413 h 6858000"/>
              <a:gd name="connsiteX297" fmla="*/ 5270512 w 7467600"/>
              <a:gd name="connsiteY297" fmla="*/ 6138975 h 6858000"/>
              <a:gd name="connsiteX298" fmla="*/ 5062409 w 7467600"/>
              <a:gd name="connsiteY298" fmla="*/ 6653544 h 6858000"/>
              <a:gd name="connsiteX299" fmla="*/ 5036628 w 7467600"/>
              <a:gd name="connsiteY299" fmla="*/ 6754247 h 6858000"/>
              <a:gd name="connsiteX300" fmla="*/ 5009112 w 7467600"/>
              <a:gd name="connsiteY300" fmla="*/ 6858000 h 6858000"/>
              <a:gd name="connsiteX301" fmla="*/ 4976679 w 7467600"/>
              <a:gd name="connsiteY301" fmla="*/ 6858000 h 6858000"/>
              <a:gd name="connsiteX302" fmla="*/ 5006537 w 7467600"/>
              <a:gd name="connsiteY302" fmla="*/ 6747068 h 6858000"/>
              <a:gd name="connsiteX303" fmla="*/ 5032723 w 7467600"/>
              <a:gd name="connsiteY303" fmla="*/ 6644957 h 6858000"/>
              <a:gd name="connsiteX304" fmla="*/ 5242949 w 7467600"/>
              <a:gd name="connsiteY304" fmla="*/ 6125175 h 6858000"/>
              <a:gd name="connsiteX305" fmla="*/ 5286321 w 7467600"/>
              <a:gd name="connsiteY305" fmla="*/ 6033555 h 6858000"/>
              <a:gd name="connsiteX306" fmla="*/ 5008210 w 7467600"/>
              <a:gd name="connsiteY306" fmla="*/ 6649194 h 6858000"/>
              <a:gd name="connsiteX307" fmla="*/ 4986321 w 7467600"/>
              <a:gd name="connsiteY307" fmla="*/ 6765687 h 6858000"/>
              <a:gd name="connsiteX308" fmla="*/ 4973474 w 7467600"/>
              <a:gd name="connsiteY308" fmla="*/ 6858000 h 6858000"/>
              <a:gd name="connsiteX309" fmla="*/ 4907178 w 7467600"/>
              <a:gd name="connsiteY309" fmla="*/ 6858000 h 6858000"/>
              <a:gd name="connsiteX310" fmla="*/ 4910810 w 7467600"/>
              <a:gd name="connsiteY310" fmla="*/ 6829660 h 6858000"/>
              <a:gd name="connsiteX311" fmla="*/ 4987461 w 7467600"/>
              <a:gd name="connsiteY311" fmla="*/ 6432994 h 6858000"/>
              <a:gd name="connsiteX312" fmla="*/ 5179262 w 7467600"/>
              <a:gd name="connsiteY312" fmla="*/ 6035044 h 6858000"/>
              <a:gd name="connsiteX313" fmla="*/ 4689678 w 7467600"/>
              <a:gd name="connsiteY313" fmla="*/ 6440241 h 6858000"/>
              <a:gd name="connsiteX314" fmla="*/ 4477543 w 7467600"/>
              <a:gd name="connsiteY314" fmla="*/ 6674836 h 6858000"/>
              <a:gd name="connsiteX315" fmla="*/ 4329957 w 7467600"/>
              <a:gd name="connsiteY315" fmla="*/ 6858000 h 6858000"/>
              <a:gd name="connsiteX316" fmla="*/ 4218595 w 7467600"/>
              <a:gd name="connsiteY316" fmla="*/ 6858000 h 6858000"/>
              <a:gd name="connsiteX317" fmla="*/ 4368888 w 7467600"/>
              <a:gd name="connsiteY317" fmla="*/ 6668412 h 6858000"/>
              <a:gd name="connsiteX318" fmla="*/ 4563091 w 7467600"/>
              <a:gd name="connsiteY318" fmla="*/ 6442508 h 6858000"/>
              <a:gd name="connsiteX319" fmla="*/ 5387324 w 7467600"/>
              <a:gd name="connsiteY319" fmla="*/ 5705830 h 6858000"/>
              <a:gd name="connsiteX320" fmla="*/ 5073620 w 7467600"/>
              <a:gd name="connsiteY320" fmla="*/ 5955437 h 6858000"/>
              <a:gd name="connsiteX321" fmla="*/ 4689789 w 7467600"/>
              <a:gd name="connsiteY321" fmla="*/ 6268382 h 6858000"/>
              <a:gd name="connsiteX322" fmla="*/ 4418722 w 7467600"/>
              <a:gd name="connsiteY322" fmla="*/ 6570886 h 6858000"/>
              <a:gd name="connsiteX323" fmla="*/ 4214944 w 7467600"/>
              <a:gd name="connsiteY323" fmla="*/ 6858000 h 6858000"/>
              <a:gd name="connsiteX324" fmla="*/ 4177898 w 7467600"/>
              <a:gd name="connsiteY324" fmla="*/ 6858000 h 6858000"/>
              <a:gd name="connsiteX325" fmla="*/ 4391597 w 7467600"/>
              <a:gd name="connsiteY325" fmla="*/ 6556370 h 6858000"/>
              <a:gd name="connsiteX326" fmla="*/ 4668889 w 7467600"/>
              <a:gd name="connsiteY326" fmla="*/ 6246399 h 6858000"/>
              <a:gd name="connsiteX327" fmla="*/ 5055427 w 7467600"/>
              <a:gd name="connsiteY327" fmla="*/ 5931476 h 6858000"/>
              <a:gd name="connsiteX328" fmla="*/ 5371814 w 7467600"/>
              <a:gd name="connsiteY328" fmla="*/ 5678975 h 6858000"/>
              <a:gd name="connsiteX329" fmla="*/ 4987918 w 7467600"/>
              <a:gd name="connsiteY329" fmla="*/ 5838701 h 6858000"/>
              <a:gd name="connsiteX330" fmla="*/ 4317146 w 7467600"/>
              <a:gd name="connsiteY330" fmla="*/ 6587716 h 6858000"/>
              <a:gd name="connsiteX331" fmla="*/ 4171627 w 7467600"/>
              <a:gd name="connsiteY331" fmla="*/ 6858000 h 6858000"/>
              <a:gd name="connsiteX332" fmla="*/ 4081585 w 7467600"/>
              <a:gd name="connsiteY332" fmla="*/ 6858000 h 6858000"/>
              <a:gd name="connsiteX333" fmla="*/ 4238603 w 7467600"/>
              <a:gd name="connsiteY333" fmla="*/ 6559341 h 6858000"/>
              <a:gd name="connsiteX334" fmla="*/ 4778333 w 7467600"/>
              <a:gd name="connsiteY334" fmla="*/ 5873626 h 6858000"/>
              <a:gd name="connsiteX335" fmla="*/ 5414185 w 7467600"/>
              <a:gd name="connsiteY335" fmla="*/ 5573882 h 6858000"/>
              <a:gd name="connsiteX336" fmla="*/ 5959648 w 7467600"/>
              <a:gd name="connsiteY336" fmla="*/ 4760797 h 6858000"/>
              <a:gd name="connsiteX337" fmla="*/ 5355019 w 7467600"/>
              <a:gd name="connsiteY337" fmla="*/ 4734672 h 6858000"/>
              <a:gd name="connsiteX338" fmla="*/ 5083565 w 7467600"/>
              <a:gd name="connsiteY338" fmla="*/ 5179121 h 6858000"/>
              <a:gd name="connsiteX339" fmla="*/ 4713577 w 7467600"/>
              <a:gd name="connsiteY339" fmla="*/ 5616803 h 6858000"/>
              <a:gd name="connsiteX340" fmla="*/ 3989559 w 7467600"/>
              <a:gd name="connsiteY340" fmla="*/ 6145945 h 6858000"/>
              <a:gd name="connsiteX341" fmla="*/ 3939824 w 7467600"/>
              <a:gd name="connsiteY341" fmla="*/ 6066900 h 6858000"/>
              <a:gd name="connsiteX342" fmla="*/ 4584537 w 7467600"/>
              <a:gd name="connsiteY342" fmla="*/ 5324826 h 6858000"/>
              <a:gd name="connsiteX343" fmla="*/ 5037105 w 7467600"/>
              <a:gd name="connsiteY343" fmla="*/ 5088765 h 6858000"/>
              <a:gd name="connsiteX344" fmla="*/ 5039930 w 7467600"/>
              <a:gd name="connsiteY344" fmla="*/ 5089585 h 6858000"/>
              <a:gd name="connsiteX345" fmla="*/ 5263764 w 7467600"/>
              <a:gd name="connsiteY345" fmla="*/ 4735525 h 6858000"/>
              <a:gd name="connsiteX346" fmla="*/ 4086300 w 7467600"/>
              <a:gd name="connsiteY346" fmla="*/ 4884599 h 6858000"/>
              <a:gd name="connsiteX347" fmla="*/ 4085485 w 7467600"/>
              <a:gd name="connsiteY347" fmla="*/ 4899070 h 6858000"/>
              <a:gd name="connsiteX348" fmla="*/ 3871915 w 7467600"/>
              <a:gd name="connsiteY348" fmla="*/ 5253645 h 6858000"/>
              <a:gd name="connsiteX349" fmla="*/ 3799374 w 7467600"/>
              <a:gd name="connsiteY349" fmla="*/ 5466127 h 6858000"/>
              <a:gd name="connsiteX350" fmla="*/ 3498850 w 7467600"/>
              <a:gd name="connsiteY350" fmla="*/ 6661888 h 6858000"/>
              <a:gd name="connsiteX351" fmla="*/ 3399216 w 7467600"/>
              <a:gd name="connsiteY351" fmla="*/ 6858000 h 6858000"/>
              <a:gd name="connsiteX352" fmla="*/ 3303688 w 7467600"/>
              <a:gd name="connsiteY352" fmla="*/ 6858000 h 6858000"/>
              <a:gd name="connsiteX353" fmla="*/ 3391774 w 7467600"/>
              <a:gd name="connsiteY353" fmla="*/ 6697181 h 6858000"/>
              <a:gd name="connsiteX354" fmla="*/ 3735540 w 7467600"/>
              <a:gd name="connsiteY354" fmla="*/ 5546923 h 6858000"/>
              <a:gd name="connsiteX355" fmla="*/ 3729438 w 7467600"/>
              <a:gd name="connsiteY355" fmla="*/ 5569058 h 6858000"/>
              <a:gd name="connsiteX356" fmla="*/ 3707782 w 7467600"/>
              <a:gd name="connsiteY356" fmla="*/ 5644908 h 6858000"/>
              <a:gd name="connsiteX357" fmla="*/ 3583827 w 7467600"/>
              <a:gd name="connsiteY357" fmla="*/ 6039215 h 6858000"/>
              <a:gd name="connsiteX358" fmla="*/ 3547861 w 7467600"/>
              <a:gd name="connsiteY358" fmla="*/ 6129609 h 6858000"/>
              <a:gd name="connsiteX359" fmla="*/ 3490905 w 7467600"/>
              <a:gd name="connsiteY359" fmla="*/ 6277660 h 6858000"/>
              <a:gd name="connsiteX360" fmla="*/ 3455859 w 7467600"/>
              <a:gd name="connsiteY360" fmla="*/ 6391301 h 6858000"/>
              <a:gd name="connsiteX361" fmla="*/ 3429112 w 7467600"/>
              <a:gd name="connsiteY361" fmla="*/ 6479469 h 6858000"/>
              <a:gd name="connsiteX362" fmla="*/ 3304862 w 7467600"/>
              <a:gd name="connsiteY362" fmla="*/ 6796476 h 6858000"/>
              <a:gd name="connsiteX363" fmla="*/ 3276071 w 7467600"/>
              <a:gd name="connsiteY363" fmla="*/ 6858000 h 6858000"/>
              <a:gd name="connsiteX364" fmla="*/ 3240805 w 7467600"/>
              <a:gd name="connsiteY364" fmla="*/ 6858000 h 6858000"/>
              <a:gd name="connsiteX365" fmla="*/ 3275917 w 7467600"/>
              <a:gd name="connsiteY365" fmla="*/ 6783192 h 6858000"/>
              <a:gd name="connsiteX366" fmla="*/ 3399358 w 7467600"/>
              <a:gd name="connsiteY366" fmla="*/ 6469011 h 6858000"/>
              <a:gd name="connsiteX367" fmla="*/ 3425650 w 7467600"/>
              <a:gd name="connsiteY367" fmla="*/ 6381333 h 6858000"/>
              <a:gd name="connsiteX368" fmla="*/ 3460661 w 7467600"/>
              <a:gd name="connsiteY368" fmla="*/ 6266763 h 6858000"/>
              <a:gd name="connsiteX369" fmla="*/ 3518021 w 7467600"/>
              <a:gd name="connsiteY369" fmla="*/ 6117298 h 6858000"/>
              <a:gd name="connsiteX370" fmla="*/ 3554035 w 7467600"/>
              <a:gd name="connsiteY370" fmla="*/ 6027832 h 6858000"/>
              <a:gd name="connsiteX371" fmla="*/ 3677174 w 7467600"/>
              <a:gd name="connsiteY371" fmla="*/ 5636351 h 6858000"/>
              <a:gd name="connsiteX372" fmla="*/ 3698819 w 7467600"/>
              <a:gd name="connsiteY372" fmla="*/ 5560503 h 6858000"/>
              <a:gd name="connsiteX373" fmla="*/ 3702094 w 7467600"/>
              <a:gd name="connsiteY373" fmla="*/ 5549194 h 6858000"/>
              <a:gd name="connsiteX374" fmla="*/ 3398355 w 7467600"/>
              <a:gd name="connsiteY374" fmla="*/ 6094603 h 6858000"/>
              <a:gd name="connsiteX375" fmla="*/ 3193941 w 7467600"/>
              <a:gd name="connsiteY375" fmla="*/ 6798775 h 6858000"/>
              <a:gd name="connsiteX376" fmla="*/ 3184140 w 7467600"/>
              <a:gd name="connsiteY376" fmla="*/ 6858000 h 6858000"/>
              <a:gd name="connsiteX377" fmla="*/ 3099978 w 7467600"/>
              <a:gd name="connsiteY377" fmla="*/ 6858000 h 6858000"/>
              <a:gd name="connsiteX378" fmla="*/ 3101556 w 7467600"/>
              <a:gd name="connsiteY378" fmla="*/ 6843337 h 6858000"/>
              <a:gd name="connsiteX379" fmla="*/ 3370162 w 7467600"/>
              <a:gd name="connsiteY379" fmla="*/ 5785550 h 6858000"/>
              <a:gd name="connsiteX380" fmla="*/ 3746477 w 7467600"/>
              <a:gd name="connsiteY380" fmla="*/ 5377889 h 6858000"/>
              <a:gd name="connsiteX381" fmla="*/ 3863399 w 7467600"/>
              <a:gd name="connsiteY381" fmla="*/ 5087257 h 6858000"/>
              <a:gd name="connsiteX382" fmla="*/ 3968712 w 7467600"/>
              <a:gd name="connsiteY382" fmla="*/ 4913989 h 6858000"/>
              <a:gd name="connsiteX383" fmla="*/ 2792390 w 7467600"/>
              <a:gd name="connsiteY383" fmla="*/ 5382974 h 6858000"/>
              <a:gd name="connsiteX384" fmla="*/ 2714982 w 7467600"/>
              <a:gd name="connsiteY384" fmla="*/ 5427051 h 6858000"/>
              <a:gd name="connsiteX385" fmla="*/ 2813361 w 7467600"/>
              <a:gd name="connsiteY385" fmla="*/ 6023912 h 6858000"/>
              <a:gd name="connsiteX386" fmla="*/ 2688430 w 7467600"/>
              <a:gd name="connsiteY386" fmla="*/ 6801564 h 6858000"/>
              <a:gd name="connsiteX387" fmla="*/ 2629626 w 7467600"/>
              <a:gd name="connsiteY387" fmla="*/ 6763394 h 6858000"/>
              <a:gd name="connsiteX388" fmla="*/ 2565328 w 7467600"/>
              <a:gd name="connsiteY388" fmla="*/ 5516399 h 6858000"/>
              <a:gd name="connsiteX389" fmla="*/ 1922999 w 7467600"/>
              <a:gd name="connsiteY389" fmla="*/ 5980343 h 6858000"/>
              <a:gd name="connsiteX390" fmla="*/ 1950261 w 7467600"/>
              <a:gd name="connsiteY390" fmla="*/ 6405858 h 6858000"/>
              <a:gd name="connsiteX391" fmla="*/ 2365554 w 7467600"/>
              <a:gd name="connsiteY391" fmla="*/ 6759107 h 6858000"/>
              <a:gd name="connsiteX392" fmla="*/ 2424142 w 7467600"/>
              <a:gd name="connsiteY392" fmla="*/ 6858000 h 6858000"/>
              <a:gd name="connsiteX393" fmla="*/ 2395994 w 7467600"/>
              <a:gd name="connsiteY393" fmla="*/ 6858000 h 6858000"/>
              <a:gd name="connsiteX394" fmla="*/ 2392863 w 7467600"/>
              <a:gd name="connsiteY394" fmla="*/ 6852964 h 6858000"/>
              <a:gd name="connsiteX395" fmla="*/ 2017589 w 7467600"/>
              <a:gd name="connsiteY395" fmla="*/ 6493982 h 6858000"/>
              <a:gd name="connsiteX396" fmla="*/ 2147336 w 7467600"/>
              <a:gd name="connsiteY396" fmla="*/ 6594052 h 6858000"/>
              <a:gd name="connsiteX397" fmla="*/ 2207047 w 7467600"/>
              <a:gd name="connsiteY397" fmla="*/ 6654540 h 6858000"/>
              <a:gd name="connsiteX398" fmla="*/ 2299106 w 7467600"/>
              <a:gd name="connsiteY398" fmla="*/ 6778931 h 6858000"/>
              <a:gd name="connsiteX399" fmla="*/ 2314430 w 7467600"/>
              <a:gd name="connsiteY399" fmla="*/ 6801144 h 6858000"/>
              <a:gd name="connsiteX400" fmla="*/ 2352406 w 7467600"/>
              <a:gd name="connsiteY400" fmla="*/ 6858000 h 6858000"/>
              <a:gd name="connsiteX401" fmla="*/ 2314492 w 7467600"/>
              <a:gd name="connsiteY401" fmla="*/ 6858000 h 6858000"/>
              <a:gd name="connsiteX402" fmla="*/ 2288095 w 7467600"/>
              <a:gd name="connsiteY402" fmla="*/ 6818030 h 6858000"/>
              <a:gd name="connsiteX403" fmla="*/ 2272768 w 7467600"/>
              <a:gd name="connsiteY403" fmla="*/ 6795822 h 6858000"/>
              <a:gd name="connsiteX404" fmla="*/ 2182715 w 7467600"/>
              <a:gd name="connsiteY404" fmla="*/ 6675071 h 6858000"/>
              <a:gd name="connsiteX405" fmla="*/ 2032061 w 7467600"/>
              <a:gd name="connsiteY405" fmla="*/ 6541380 h 6858000"/>
              <a:gd name="connsiteX406" fmla="*/ 2257220 w 7467600"/>
              <a:gd name="connsiteY406" fmla="*/ 6826257 h 6858000"/>
              <a:gd name="connsiteX407" fmla="*/ 2281324 w 7467600"/>
              <a:gd name="connsiteY407" fmla="*/ 6858000 h 6858000"/>
              <a:gd name="connsiteX408" fmla="*/ 2242860 w 7467600"/>
              <a:gd name="connsiteY408" fmla="*/ 6858000 h 6858000"/>
              <a:gd name="connsiteX409" fmla="*/ 2232818 w 7467600"/>
              <a:gd name="connsiteY409" fmla="*/ 6844926 h 6858000"/>
              <a:gd name="connsiteX410" fmla="*/ 1990172 w 7467600"/>
              <a:gd name="connsiteY410" fmla="*/ 6542121 h 6858000"/>
              <a:gd name="connsiteX411" fmla="*/ 2124090 w 7467600"/>
              <a:gd name="connsiteY411" fmla="*/ 6761017 h 6858000"/>
              <a:gd name="connsiteX412" fmla="*/ 2200380 w 7467600"/>
              <a:gd name="connsiteY412" fmla="*/ 6858000 h 6858000"/>
              <a:gd name="connsiteX413" fmla="*/ 2147507 w 7467600"/>
              <a:gd name="connsiteY413" fmla="*/ 6858000 h 6858000"/>
              <a:gd name="connsiteX414" fmla="*/ 2070668 w 7467600"/>
              <a:gd name="connsiteY414" fmla="*/ 6761520 h 6858000"/>
              <a:gd name="connsiteX415" fmla="*/ 1975142 w 7467600"/>
              <a:gd name="connsiteY415" fmla="*/ 6585570 h 6858000"/>
              <a:gd name="connsiteX416" fmla="*/ 2050035 w 7467600"/>
              <a:gd name="connsiteY416" fmla="*/ 6813345 h 6858000"/>
              <a:gd name="connsiteX417" fmla="*/ 2063025 w 7467600"/>
              <a:gd name="connsiteY417" fmla="*/ 6858000 h 6858000"/>
              <a:gd name="connsiteX418" fmla="*/ 2021675 w 7467600"/>
              <a:gd name="connsiteY418" fmla="*/ 6858000 h 6858000"/>
              <a:gd name="connsiteX419" fmla="*/ 2019308 w 7467600"/>
              <a:gd name="connsiteY419" fmla="*/ 6847118 h 6858000"/>
              <a:gd name="connsiteX420" fmla="*/ 1938835 w 7467600"/>
              <a:gd name="connsiteY420" fmla="*/ 6551160 h 6858000"/>
              <a:gd name="connsiteX421" fmla="*/ 1953230 w 7467600"/>
              <a:gd name="connsiteY421" fmla="*/ 6759699 h 6858000"/>
              <a:gd name="connsiteX422" fmla="*/ 1956763 w 7467600"/>
              <a:gd name="connsiteY422" fmla="*/ 6778191 h 6858000"/>
              <a:gd name="connsiteX423" fmla="*/ 1967925 w 7467600"/>
              <a:gd name="connsiteY423" fmla="*/ 6858000 h 6858000"/>
              <a:gd name="connsiteX424" fmla="*/ 1936622 w 7467600"/>
              <a:gd name="connsiteY424" fmla="*/ 6858000 h 6858000"/>
              <a:gd name="connsiteX425" fmla="*/ 1926261 w 7467600"/>
              <a:gd name="connsiteY425" fmla="*/ 6784064 h 6858000"/>
              <a:gd name="connsiteX426" fmla="*/ 1922724 w 7467600"/>
              <a:gd name="connsiteY426" fmla="*/ 6765577 h 6858000"/>
              <a:gd name="connsiteX427" fmla="*/ 1904650 w 7467600"/>
              <a:gd name="connsiteY427" fmla="*/ 6639616 h 6858000"/>
              <a:gd name="connsiteX428" fmla="*/ 1885273 w 7467600"/>
              <a:gd name="connsiteY428" fmla="*/ 6858000 h 6858000"/>
              <a:gd name="connsiteX429" fmla="*/ 1854363 w 7467600"/>
              <a:gd name="connsiteY429" fmla="*/ 6858000 h 6858000"/>
              <a:gd name="connsiteX430" fmla="*/ 1880391 w 7467600"/>
              <a:gd name="connsiteY430" fmla="*/ 6603796 h 6858000"/>
              <a:gd name="connsiteX431" fmla="*/ 1818273 w 7467600"/>
              <a:gd name="connsiteY431" fmla="*/ 6715729 h 6858000"/>
              <a:gd name="connsiteX432" fmla="*/ 1794691 w 7467600"/>
              <a:gd name="connsiteY432" fmla="*/ 6843239 h 6858000"/>
              <a:gd name="connsiteX433" fmla="*/ 1794914 w 7467600"/>
              <a:gd name="connsiteY433" fmla="*/ 6858000 h 6858000"/>
              <a:gd name="connsiteX434" fmla="*/ 1746128 w 7467600"/>
              <a:gd name="connsiteY434" fmla="*/ 6858000 h 6858000"/>
              <a:gd name="connsiteX435" fmla="*/ 1753934 w 7467600"/>
              <a:gd name="connsiteY435" fmla="*/ 6724796 h 6858000"/>
              <a:gd name="connsiteX436" fmla="*/ 1792053 w 7467600"/>
              <a:gd name="connsiteY436" fmla="*/ 6572396 h 6858000"/>
              <a:gd name="connsiteX437" fmla="*/ 1862248 w 7467600"/>
              <a:gd name="connsiteY437" fmla="*/ 6266397 h 6858000"/>
              <a:gd name="connsiteX438" fmla="*/ 1862250 w 7467600"/>
              <a:gd name="connsiteY438" fmla="*/ 6033531 h 6858000"/>
              <a:gd name="connsiteX439" fmla="*/ 1211999 w 7467600"/>
              <a:gd name="connsiteY439" fmla="*/ 6683610 h 6858000"/>
              <a:gd name="connsiteX440" fmla="*/ 1213266 w 7467600"/>
              <a:gd name="connsiteY440" fmla="*/ 6691947 h 6858000"/>
              <a:gd name="connsiteX441" fmla="*/ 1203370 w 7467600"/>
              <a:gd name="connsiteY441" fmla="*/ 6850676 h 6858000"/>
              <a:gd name="connsiteX442" fmla="*/ 1203671 w 7467600"/>
              <a:gd name="connsiteY442" fmla="*/ 6858000 h 6858000"/>
              <a:gd name="connsiteX443" fmla="*/ 1143180 w 7467600"/>
              <a:gd name="connsiteY443" fmla="*/ 6858000 h 6858000"/>
              <a:gd name="connsiteX444" fmla="*/ 1142176 w 7467600"/>
              <a:gd name="connsiteY444" fmla="*/ 6766045 h 6858000"/>
              <a:gd name="connsiteX445" fmla="*/ 1067484 w 7467600"/>
              <a:gd name="connsiteY445" fmla="*/ 6858000 h 6858000"/>
              <a:gd name="connsiteX446" fmla="*/ 953928 w 7467600"/>
              <a:gd name="connsiteY446" fmla="*/ 6858000 h 6858000"/>
              <a:gd name="connsiteX447" fmla="*/ 959715 w 7467600"/>
              <a:gd name="connsiteY447" fmla="*/ 6850185 h 6858000"/>
              <a:gd name="connsiteX448" fmla="*/ 1483788 w 7467600"/>
              <a:gd name="connsiteY448" fmla="*/ 6259174 h 6858000"/>
              <a:gd name="connsiteX449" fmla="*/ 1100671 w 7467600"/>
              <a:gd name="connsiteY449" fmla="*/ 6252137 h 6858000"/>
              <a:gd name="connsiteX450" fmla="*/ 1090144 w 7467600"/>
              <a:gd name="connsiteY450" fmla="*/ 6256748 h 6858000"/>
              <a:gd name="connsiteX451" fmla="*/ 1095872 w 7467600"/>
              <a:gd name="connsiteY451" fmla="*/ 6271892 h 6858000"/>
              <a:gd name="connsiteX452" fmla="*/ 262785 w 7467600"/>
              <a:gd name="connsiteY452" fmla="*/ 6845450 h 6858000"/>
              <a:gd name="connsiteX453" fmla="*/ 209968 w 7467600"/>
              <a:gd name="connsiteY453" fmla="*/ 6770713 h 6858000"/>
              <a:gd name="connsiteX454" fmla="*/ 873460 w 7467600"/>
              <a:gd name="connsiteY454" fmla="*/ 6253768 h 6858000"/>
              <a:gd name="connsiteX455" fmla="*/ 192686 w 7467600"/>
              <a:gd name="connsiteY455" fmla="*/ 5849257 h 6858000"/>
              <a:gd name="connsiteX456" fmla="*/ 4696 w 7467600"/>
              <a:gd name="connsiteY456" fmla="*/ 5697668 h 6858000"/>
              <a:gd name="connsiteX457" fmla="*/ 0 w 7467600"/>
              <a:gd name="connsiteY457" fmla="*/ 5689984 h 6858000"/>
              <a:gd name="connsiteX458" fmla="*/ 0 w 7467600"/>
              <a:gd name="connsiteY458" fmla="*/ 5513472 h 6858000"/>
              <a:gd name="connsiteX459" fmla="*/ 174101 w 7467600"/>
              <a:gd name="connsiteY459" fmla="*/ 5620277 h 6858000"/>
              <a:gd name="connsiteX460" fmla="*/ 891800 w 7467600"/>
              <a:gd name="connsiteY460" fmla="*/ 6036935 h 6858000"/>
              <a:gd name="connsiteX461" fmla="*/ 1072219 w 7467600"/>
              <a:gd name="connsiteY461" fmla="*/ 6169443 h 6858000"/>
              <a:gd name="connsiteX462" fmla="*/ 1074117 w 7467600"/>
              <a:gd name="connsiteY462" fmla="*/ 6170301 h 6858000"/>
              <a:gd name="connsiteX463" fmla="*/ 1083114 w 7467600"/>
              <a:gd name="connsiteY463" fmla="*/ 6174131 h 6858000"/>
              <a:gd name="connsiteX464" fmla="*/ 1543010 w 7467600"/>
              <a:gd name="connsiteY464" fmla="*/ 6191140 h 6858000"/>
              <a:gd name="connsiteX465" fmla="*/ 1551080 w 7467600"/>
              <a:gd name="connsiteY465" fmla="*/ 6195006 h 6858000"/>
              <a:gd name="connsiteX466" fmla="*/ 2345443 w 7467600"/>
              <a:gd name="connsiteY466" fmla="*/ 5549882 h 6858000"/>
              <a:gd name="connsiteX467" fmla="*/ 1721499 w 7467600"/>
              <a:gd name="connsiteY467" fmla="*/ 5599969 h 6858000"/>
              <a:gd name="connsiteX468" fmla="*/ 767716 w 7467600"/>
              <a:gd name="connsiteY468" fmla="*/ 5472768 h 6858000"/>
              <a:gd name="connsiteX469" fmla="*/ 722147 w 7467600"/>
              <a:gd name="connsiteY469" fmla="*/ 5393091 h 6858000"/>
              <a:gd name="connsiteX470" fmla="*/ 1485552 w 7467600"/>
              <a:gd name="connsiteY470" fmla="*/ 5313202 h 6858000"/>
              <a:gd name="connsiteX471" fmla="*/ 2143004 w 7467600"/>
              <a:gd name="connsiteY471" fmla="*/ 5402420 h 6858000"/>
              <a:gd name="connsiteX472" fmla="*/ 1933391 w 7467600"/>
              <a:gd name="connsiteY472" fmla="*/ 5156971 h 6858000"/>
              <a:gd name="connsiteX473" fmla="*/ 1827118 w 7467600"/>
              <a:gd name="connsiteY473" fmla="*/ 4968410 h 6858000"/>
              <a:gd name="connsiteX474" fmla="*/ 1837349 w 7467600"/>
              <a:gd name="connsiteY474" fmla="*/ 4956357 h 6858000"/>
              <a:gd name="connsiteX475" fmla="*/ 2162835 w 7467600"/>
              <a:gd name="connsiteY475" fmla="*/ 5187853 h 6858000"/>
              <a:gd name="connsiteX476" fmla="*/ 2257167 w 7467600"/>
              <a:gd name="connsiteY476" fmla="*/ 5462123 h 6858000"/>
              <a:gd name="connsiteX477" fmla="*/ 2261598 w 7467600"/>
              <a:gd name="connsiteY477" fmla="*/ 5467998 h 6858000"/>
              <a:gd name="connsiteX478" fmla="*/ 2437177 w 7467600"/>
              <a:gd name="connsiteY478" fmla="*/ 5479608 h 6858000"/>
              <a:gd name="connsiteX479" fmla="*/ 2445247 w 7467600"/>
              <a:gd name="connsiteY479" fmla="*/ 5483476 h 6858000"/>
              <a:gd name="connsiteX480" fmla="*/ 2743626 w 7467600"/>
              <a:gd name="connsiteY480" fmla="*/ 5304819 h 6858000"/>
              <a:gd name="connsiteX481" fmla="*/ 3048102 w 7467600"/>
              <a:gd name="connsiteY481" fmla="*/ 5150595 h 6858000"/>
              <a:gd name="connsiteX482" fmla="*/ 1799414 w 7467600"/>
              <a:gd name="connsiteY482" fmla="*/ 4694732 h 6858000"/>
              <a:gd name="connsiteX483" fmla="*/ 1771735 w 7467600"/>
              <a:gd name="connsiteY483" fmla="*/ 4619929 h 6858000"/>
              <a:gd name="connsiteX484" fmla="*/ 3104273 w 7467600"/>
              <a:gd name="connsiteY484" fmla="*/ 5076159 h 6858000"/>
              <a:gd name="connsiteX485" fmla="*/ 3113245 w 7467600"/>
              <a:gd name="connsiteY485" fmla="*/ 5090705 h 6858000"/>
              <a:gd name="connsiteX486" fmla="*/ 3126294 w 7467600"/>
              <a:gd name="connsiteY486" fmla="*/ 5114400 h 6858000"/>
              <a:gd name="connsiteX487" fmla="*/ 3937433 w 7467600"/>
              <a:gd name="connsiteY487" fmla="*/ 4830473 h 6858000"/>
              <a:gd name="connsiteX488" fmla="*/ 3590475 w 7467600"/>
              <a:gd name="connsiteY488" fmla="*/ 4597974 h 6858000"/>
              <a:gd name="connsiteX489" fmla="*/ 3100264 w 7467600"/>
              <a:gd name="connsiteY489" fmla="*/ 4579845 h 6858000"/>
              <a:gd name="connsiteX490" fmla="*/ 2183576 w 7467600"/>
              <a:gd name="connsiteY490" fmla="*/ 4227150 h 6858000"/>
              <a:gd name="connsiteX491" fmla="*/ 2151029 w 7467600"/>
              <a:gd name="connsiteY491" fmla="*/ 4146947 h 6858000"/>
              <a:gd name="connsiteX492" fmla="*/ 3563434 w 7467600"/>
              <a:gd name="connsiteY492" fmla="*/ 4469115 h 6858000"/>
              <a:gd name="connsiteX493" fmla="*/ 3177952 w 7467600"/>
              <a:gd name="connsiteY493" fmla="*/ 3657386 h 6858000"/>
              <a:gd name="connsiteX494" fmla="*/ 3189263 w 7467600"/>
              <a:gd name="connsiteY494" fmla="*/ 3625726 h 6858000"/>
              <a:gd name="connsiteX495" fmla="*/ 3560912 w 7467600"/>
              <a:gd name="connsiteY495" fmla="*/ 4079863 h 6858000"/>
              <a:gd name="connsiteX496" fmla="*/ 3626636 w 7467600"/>
              <a:gd name="connsiteY496" fmla="*/ 4512230 h 6858000"/>
              <a:gd name="connsiteX497" fmla="*/ 3653088 w 7467600"/>
              <a:gd name="connsiteY497" fmla="*/ 4521417 h 6858000"/>
              <a:gd name="connsiteX498" fmla="*/ 3988128 w 7467600"/>
              <a:gd name="connsiteY498" fmla="*/ 4817267 h 6858000"/>
              <a:gd name="connsiteX499" fmla="*/ 4830582 w 7467600"/>
              <a:gd name="connsiteY499" fmla="*/ 4676000 h 6858000"/>
              <a:gd name="connsiteX500" fmla="*/ 4830100 w 7467600"/>
              <a:gd name="connsiteY500" fmla="*/ 4675554 h 6858000"/>
              <a:gd name="connsiteX501" fmla="*/ 4036318 w 7467600"/>
              <a:gd name="connsiteY501" fmla="*/ 4147013 h 6858000"/>
              <a:gd name="connsiteX502" fmla="*/ 3432098 w 7467600"/>
              <a:gd name="connsiteY502" fmla="*/ 3537312 h 6858000"/>
              <a:gd name="connsiteX503" fmla="*/ 3446761 w 7467600"/>
              <a:gd name="connsiteY503" fmla="*/ 3461278 h 6858000"/>
              <a:gd name="connsiteX504" fmla="*/ 4419733 w 7467600"/>
              <a:gd name="connsiteY504" fmla="*/ 3963555 h 6858000"/>
              <a:gd name="connsiteX505" fmla="*/ 4781371 w 7467600"/>
              <a:gd name="connsiteY505" fmla="*/ 4458604 h 6858000"/>
              <a:gd name="connsiteX506" fmla="*/ 4780440 w 7467600"/>
              <a:gd name="connsiteY506" fmla="*/ 4470290 h 6858000"/>
              <a:gd name="connsiteX507" fmla="*/ 4898954 w 7467600"/>
              <a:gd name="connsiteY507" fmla="*/ 4662092 h 6858000"/>
              <a:gd name="connsiteX508" fmla="*/ 4900699 w 7467600"/>
              <a:gd name="connsiteY508" fmla="*/ 4670867 h 6858000"/>
              <a:gd name="connsiteX509" fmla="*/ 5714511 w 7467600"/>
              <a:gd name="connsiteY509" fmla="*/ 4663483 h 6858000"/>
              <a:gd name="connsiteX510" fmla="*/ 5464793 w 7467600"/>
              <a:gd name="connsiteY510" fmla="*/ 4393556 h 6858000"/>
              <a:gd name="connsiteX511" fmla="*/ 5461897 w 7467600"/>
              <a:gd name="connsiteY511" fmla="*/ 4390879 h 6858000"/>
              <a:gd name="connsiteX512" fmla="*/ 4294126 w 7467600"/>
              <a:gd name="connsiteY512" fmla="*/ 3303048 h 6858000"/>
              <a:gd name="connsiteX513" fmla="*/ 4305321 w 7467600"/>
              <a:gd name="connsiteY513" fmla="*/ 3256953 h 6858000"/>
              <a:gd name="connsiteX514" fmla="*/ 4949299 w 7467600"/>
              <a:gd name="connsiteY514" fmla="*/ 3766336 h 6858000"/>
              <a:gd name="connsiteX515" fmla="*/ 5291452 w 7467600"/>
              <a:gd name="connsiteY515" fmla="*/ 4076801 h 6858000"/>
              <a:gd name="connsiteX516" fmla="*/ 5434998 w 7467600"/>
              <a:gd name="connsiteY516" fmla="*/ 4254100 h 6858000"/>
              <a:gd name="connsiteX517" fmla="*/ 5351015 w 7467600"/>
              <a:gd name="connsiteY517" fmla="*/ 3760989 h 6858000"/>
              <a:gd name="connsiteX518" fmla="*/ 5413780 w 7467600"/>
              <a:gd name="connsiteY518" fmla="*/ 2966265 h 6858000"/>
              <a:gd name="connsiteX519" fmla="*/ 5425627 w 7467600"/>
              <a:gd name="connsiteY519" fmla="*/ 2954192 h 6858000"/>
              <a:gd name="connsiteX520" fmla="*/ 6604735 w 7467600"/>
              <a:gd name="connsiteY520" fmla="*/ 2041381 h 6858000"/>
              <a:gd name="connsiteX521" fmla="*/ 7204487 w 7467600"/>
              <a:gd name="connsiteY521" fmla="*/ 2742112 h 6858000"/>
              <a:gd name="connsiteX522" fmla="*/ 7131592 w 7467600"/>
              <a:gd name="connsiteY522" fmla="*/ 2672096 h 6858000"/>
              <a:gd name="connsiteX523" fmla="*/ 6996344 w 7467600"/>
              <a:gd name="connsiteY523" fmla="*/ 2518310 h 6858000"/>
              <a:gd name="connsiteX524" fmla="*/ 6735495 w 7467600"/>
              <a:gd name="connsiteY524" fmla="*/ 2196890 h 6858000"/>
              <a:gd name="connsiteX525" fmla="*/ 6721901 w 7467600"/>
              <a:gd name="connsiteY525" fmla="*/ 2179274 h 6858000"/>
              <a:gd name="connsiteX526" fmla="*/ 6604735 w 7467600"/>
              <a:gd name="connsiteY526" fmla="*/ 2041381 h 6858000"/>
              <a:gd name="connsiteX527" fmla="*/ 6591670 w 7467600"/>
              <a:gd name="connsiteY527" fmla="*/ 1988277 h 6858000"/>
              <a:gd name="connsiteX528" fmla="*/ 6747349 w 7467600"/>
              <a:gd name="connsiteY528" fmla="*/ 2160069 h 6858000"/>
              <a:gd name="connsiteX529" fmla="*/ 6760943 w 7467600"/>
              <a:gd name="connsiteY529" fmla="*/ 2177686 h 6858000"/>
              <a:gd name="connsiteX530" fmla="*/ 7021065 w 7467600"/>
              <a:gd name="connsiteY530" fmla="*/ 2498102 h 6858000"/>
              <a:gd name="connsiteX531" fmla="*/ 7155223 w 7467600"/>
              <a:gd name="connsiteY531" fmla="*/ 2650386 h 6858000"/>
              <a:gd name="connsiteX532" fmla="*/ 7203167 w 7467600"/>
              <a:gd name="connsiteY532" fmla="*/ 2697288 h 6858000"/>
              <a:gd name="connsiteX533" fmla="*/ 6937703 w 7467600"/>
              <a:gd name="connsiteY533" fmla="*/ 2321981 h 6858000"/>
              <a:gd name="connsiteX534" fmla="*/ 6591670 w 7467600"/>
              <a:gd name="connsiteY534" fmla="*/ 1988277 h 6858000"/>
              <a:gd name="connsiteX535" fmla="*/ 5798671 w 7467600"/>
              <a:gd name="connsiteY535" fmla="*/ 1981601 h 6858000"/>
              <a:gd name="connsiteX536" fmla="*/ 5754709 w 7467600"/>
              <a:gd name="connsiteY536" fmla="*/ 2071454 h 6858000"/>
              <a:gd name="connsiteX537" fmla="*/ 5763044 w 7467600"/>
              <a:gd name="connsiteY537" fmla="*/ 2842206 h 6858000"/>
              <a:gd name="connsiteX538" fmla="*/ 5764974 w 7467600"/>
              <a:gd name="connsiteY538" fmla="*/ 2799609 h 6858000"/>
              <a:gd name="connsiteX539" fmla="*/ 5767665 w 7467600"/>
              <a:gd name="connsiteY539" fmla="*/ 2666409 h 6858000"/>
              <a:gd name="connsiteX540" fmla="*/ 5763055 w 7467600"/>
              <a:gd name="connsiteY540" fmla="*/ 2579705 h 6858000"/>
              <a:gd name="connsiteX541" fmla="*/ 5758079 w 7467600"/>
              <a:gd name="connsiteY541" fmla="*/ 2492508 h 6858000"/>
              <a:gd name="connsiteX542" fmla="*/ 5779325 w 7467600"/>
              <a:gd name="connsiteY542" fmla="*/ 2197069 h 6858000"/>
              <a:gd name="connsiteX543" fmla="*/ 5798671 w 7467600"/>
              <a:gd name="connsiteY543" fmla="*/ 1981601 h 6858000"/>
              <a:gd name="connsiteX544" fmla="*/ 5829202 w 7467600"/>
              <a:gd name="connsiteY544" fmla="*/ 1971679 h 6858000"/>
              <a:gd name="connsiteX545" fmla="*/ 5809558 w 7467600"/>
              <a:gd name="connsiteY545" fmla="*/ 2198043 h 6858000"/>
              <a:gd name="connsiteX546" fmla="*/ 5788653 w 7467600"/>
              <a:gd name="connsiteY546" fmla="*/ 2489430 h 6858000"/>
              <a:gd name="connsiteX547" fmla="*/ 5793439 w 7467600"/>
              <a:gd name="connsiteY547" fmla="*/ 2575235 h 6858000"/>
              <a:gd name="connsiteX548" fmla="*/ 5796837 w 7467600"/>
              <a:gd name="connsiteY548" fmla="*/ 2637633 h 6858000"/>
              <a:gd name="connsiteX549" fmla="*/ 5818614 w 7467600"/>
              <a:gd name="connsiteY549" fmla="*/ 2473055 h 6858000"/>
              <a:gd name="connsiteX550" fmla="*/ 5829202 w 7467600"/>
              <a:gd name="connsiteY550" fmla="*/ 1971679 h 6858000"/>
              <a:gd name="connsiteX551" fmla="*/ 5911389 w 7467600"/>
              <a:gd name="connsiteY551" fmla="*/ 1898371 h 6858000"/>
              <a:gd name="connsiteX552" fmla="*/ 6237627 w 7467600"/>
              <a:gd name="connsiteY552" fmla="*/ 2231921 h 6858000"/>
              <a:gd name="connsiteX553" fmla="*/ 5911389 w 7467600"/>
              <a:gd name="connsiteY553" fmla="*/ 1898371 h 6858000"/>
              <a:gd name="connsiteX554" fmla="*/ 6944437 w 7467600"/>
              <a:gd name="connsiteY554" fmla="*/ 1575402 h 6858000"/>
              <a:gd name="connsiteX555" fmla="*/ 6304730 w 7467600"/>
              <a:gd name="connsiteY555" fmla="*/ 1766654 h 6858000"/>
              <a:gd name="connsiteX556" fmla="*/ 6944437 w 7467600"/>
              <a:gd name="connsiteY556" fmla="*/ 1575402 h 6858000"/>
              <a:gd name="connsiteX557" fmla="*/ 7019523 w 7467600"/>
              <a:gd name="connsiteY557" fmla="*/ 1519450 h 6858000"/>
              <a:gd name="connsiteX558" fmla="*/ 6298091 w 7467600"/>
              <a:gd name="connsiteY558" fmla="*/ 1737122 h 6858000"/>
              <a:gd name="connsiteX559" fmla="*/ 7019523 w 7467600"/>
              <a:gd name="connsiteY559" fmla="*/ 1519450 h 6858000"/>
              <a:gd name="connsiteX560" fmla="*/ 2399523 w 7467600"/>
              <a:gd name="connsiteY560" fmla="*/ 1428234 h 6858000"/>
              <a:gd name="connsiteX561" fmla="*/ 2224982 w 7467600"/>
              <a:gd name="connsiteY561" fmla="*/ 1826201 h 6858000"/>
              <a:gd name="connsiteX562" fmla="*/ 2096099 w 7467600"/>
              <a:gd name="connsiteY562" fmla="*/ 2345900 h 6858000"/>
              <a:gd name="connsiteX563" fmla="*/ 2283317 w 7467600"/>
              <a:gd name="connsiteY563" fmla="*/ 1796925 h 6858000"/>
              <a:gd name="connsiteX564" fmla="*/ 2399523 w 7467600"/>
              <a:gd name="connsiteY564" fmla="*/ 1428234 h 6858000"/>
              <a:gd name="connsiteX565" fmla="*/ 2448558 w 7467600"/>
              <a:gd name="connsiteY565" fmla="*/ 1373435 h 6858000"/>
              <a:gd name="connsiteX566" fmla="*/ 2312521 w 7467600"/>
              <a:gd name="connsiteY566" fmla="*/ 1806140 h 6858000"/>
              <a:gd name="connsiteX567" fmla="*/ 2127533 w 7467600"/>
              <a:gd name="connsiteY567" fmla="*/ 2348380 h 6858000"/>
              <a:gd name="connsiteX568" fmla="*/ 2358080 w 7467600"/>
              <a:gd name="connsiteY568" fmla="*/ 1866134 h 6858000"/>
              <a:gd name="connsiteX569" fmla="*/ 2407436 w 7467600"/>
              <a:gd name="connsiteY569" fmla="*/ 1651070 h 6858000"/>
              <a:gd name="connsiteX570" fmla="*/ 2448558 w 7467600"/>
              <a:gd name="connsiteY570" fmla="*/ 1373435 h 6858000"/>
              <a:gd name="connsiteX571" fmla="*/ 278707 w 7467600"/>
              <a:gd name="connsiteY571" fmla="*/ 1352270 h 6858000"/>
              <a:gd name="connsiteX572" fmla="*/ 321570 w 7467600"/>
              <a:gd name="connsiteY572" fmla="*/ 1861610 h 6858000"/>
              <a:gd name="connsiteX573" fmla="*/ 294281 w 7467600"/>
              <a:gd name="connsiteY573" fmla="*/ 1440658 h 6858000"/>
              <a:gd name="connsiteX574" fmla="*/ 278707 w 7467600"/>
              <a:gd name="connsiteY574" fmla="*/ 1352270 h 6858000"/>
              <a:gd name="connsiteX575" fmla="*/ 1423821 w 7467600"/>
              <a:gd name="connsiteY575" fmla="*/ 1351958 h 6858000"/>
              <a:gd name="connsiteX576" fmla="*/ 1638521 w 7467600"/>
              <a:gd name="connsiteY576" fmla="*/ 1908470 h 6858000"/>
              <a:gd name="connsiteX577" fmla="*/ 1754199 w 7467600"/>
              <a:gd name="connsiteY577" fmla="*/ 2149284 h 6858000"/>
              <a:gd name="connsiteX578" fmla="*/ 1908359 w 7467600"/>
              <a:gd name="connsiteY578" fmla="*/ 2364988 h 6858000"/>
              <a:gd name="connsiteX579" fmla="*/ 1647661 w 7467600"/>
              <a:gd name="connsiteY579" fmla="*/ 1825945 h 6858000"/>
              <a:gd name="connsiteX580" fmla="*/ 1423821 w 7467600"/>
              <a:gd name="connsiteY580" fmla="*/ 1351958 h 6858000"/>
              <a:gd name="connsiteX581" fmla="*/ 1431890 w 7467600"/>
              <a:gd name="connsiteY581" fmla="*/ 1306475 h 6858000"/>
              <a:gd name="connsiteX582" fmla="*/ 1507597 w 7467600"/>
              <a:gd name="connsiteY582" fmla="*/ 1446132 h 6858000"/>
              <a:gd name="connsiteX583" fmla="*/ 1674586 w 7467600"/>
              <a:gd name="connsiteY583" fmla="*/ 1813832 h 6858000"/>
              <a:gd name="connsiteX584" fmla="*/ 1815950 w 7467600"/>
              <a:gd name="connsiteY584" fmla="*/ 2128564 h 6858000"/>
              <a:gd name="connsiteX585" fmla="*/ 1984242 w 7467600"/>
              <a:gd name="connsiteY585" fmla="*/ 2430829 h 6858000"/>
              <a:gd name="connsiteX586" fmla="*/ 2014023 w 7467600"/>
              <a:gd name="connsiteY586" fmla="*/ 2450995 h 6858000"/>
              <a:gd name="connsiteX587" fmla="*/ 1747337 w 7467600"/>
              <a:gd name="connsiteY587" fmla="*/ 1855264 h 6858000"/>
              <a:gd name="connsiteX588" fmla="*/ 1533749 w 7467600"/>
              <a:gd name="connsiteY588" fmla="*/ 1478656 h 6858000"/>
              <a:gd name="connsiteX589" fmla="*/ 1431890 w 7467600"/>
              <a:gd name="connsiteY589" fmla="*/ 1306475 h 6858000"/>
              <a:gd name="connsiteX590" fmla="*/ 5052692 w 7467600"/>
              <a:gd name="connsiteY590" fmla="*/ 1292994 h 6858000"/>
              <a:gd name="connsiteX591" fmla="*/ 5200661 w 7467600"/>
              <a:gd name="connsiteY591" fmla="*/ 1635186 h 6858000"/>
              <a:gd name="connsiteX592" fmla="*/ 5297138 w 7467600"/>
              <a:gd name="connsiteY592" fmla="*/ 1906351 h 6858000"/>
              <a:gd name="connsiteX593" fmla="*/ 5052692 w 7467600"/>
              <a:gd name="connsiteY593" fmla="*/ 1292994 h 6858000"/>
              <a:gd name="connsiteX594" fmla="*/ 5009948 w 7467600"/>
              <a:gd name="connsiteY594" fmla="*/ 1273619 h 6858000"/>
              <a:gd name="connsiteX595" fmla="*/ 5121777 w 7467600"/>
              <a:gd name="connsiteY595" fmla="*/ 1654213 h 6858000"/>
              <a:gd name="connsiteX596" fmla="*/ 5293545 w 7467600"/>
              <a:gd name="connsiteY596" fmla="*/ 2072247 h 6858000"/>
              <a:gd name="connsiteX597" fmla="*/ 5294042 w 7467600"/>
              <a:gd name="connsiteY597" fmla="*/ 2065019 h 6858000"/>
              <a:gd name="connsiteX598" fmla="*/ 5171936 w 7467600"/>
              <a:gd name="connsiteY598" fmla="*/ 1647613 h 6858000"/>
              <a:gd name="connsiteX599" fmla="*/ 5009948 w 7467600"/>
              <a:gd name="connsiteY599" fmla="*/ 1273619 h 6858000"/>
              <a:gd name="connsiteX600" fmla="*/ 655236 w 7467600"/>
              <a:gd name="connsiteY600" fmla="*/ 1268632 h 6858000"/>
              <a:gd name="connsiteX601" fmla="*/ 839521 w 7467600"/>
              <a:gd name="connsiteY601" fmla="*/ 1685315 h 6858000"/>
              <a:gd name="connsiteX602" fmla="*/ 1109416 w 7467600"/>
              <a:gd name="connsiteY602" fmla="*/ 2061663 h 6858000"/>
              <a:gd name="connsiteX603" fmla="*/ 1298300 w 7467600"/>
              <a:gd name="connsiteY603" fmla="*/ 2247742 h 6858000"/>
              <a:gd name="connsiteX604" fmla="*/ 1125871 w 7467600"/>
              <a:gd name="connsiteY604" fmla="*/ 1989513 h 6858000"/>
              <a:gd name="connsiteX605" fmla="*/ 981574 w 7467600"/>
              <a:gd name="connsiteY605" fmla="*/ 1783157 h 6858000"/>
              <a:gd name="connsiteX606" fmla="*/ 922198 w 7467600"/>
              <a:gd name="connsiteY606" fmla="*/ 1677437 h 6858000"/>
              <a:gd name="connsiteX607" fmla="*/ 869293 w 7467600"/>
              <a:gd name="connsiteY607" fmla="*/ 1583214 h 6858000"/>
              <a:gd name="connsiteX608" fmla="*/ 751431 w 7467600"/>
              <a:gd name="connsiteY608" fmla="*/ 1405731 h 6858000"/>
              <a:gd name="connsiteX609" fmla="*/ 655236 w 7467600"/>
              <a:gd name="connsiteY609" fmla="*/ 1268632 h 6858000"/>
              <a:gd name="connsiteX610" fmla="*/ 6516292 w 7467600"/>
              <a:gd name="connsiteY610" fmla="*/ 1263064 h 6858000"/>
              <a:gd name="connsiteX611" fmla="*/ 5736320 w 7467600"/>
              <a:gd name="connsiteY611" fmla="*/ 1501803 h 6858000"/>
              <a:gd name="connsiteX612" fmla="*/ 6516292 w 7467600"/>
              <a:gd name="connsiteY612" fmla="*/ 1263064 h 6858000"/>
              <a:gd name="connsiteX613" fmla="*/ 291466 w 7467600"/>
              <a:gd name="connsiteY613" fmla="*/ 1250369 h 6858000"/>
              <a:gd name="connsiteX614" fmla="*/ 323180 w 7467600"/>
              <a:gd name="connsiteY614" fmla="*/ 1435283 h 6858000"/>
              <a:gd name="connsiteX615" fmla="*/ 349381 w 7467600"/>
              <a:gd name="connsiteY615" fmla="*/ 1875041 h 6858000"/>
              <a:gd name="connsiteX616" fmla="*/ 374363 w 7467600"/>
              <a:gd name="connsiteY616" fmla="*/ 1506494 h 6858000"/>
              <a:gd name="connsiteX617" fmla="*/ 302168 w 7467600"/>
              <a:gd name="connsiteY617" fmla="*/ 1274495 h 6858000"/>
              <a:gd name="connsiteX618" fmla="*/ 291466 w 7467600"/>
              <a:gd name="connsiteY618" fmla="*/ 1250369 h 6858000"/>
              <a:gd name="connsiteX619" fmla="*/ 678222 w 7467600"/>
              <a:gd name="connsiteY619" fmla="*/ 1248670 h 6858000"/>
              <a:gd name="connsiteX620" fmla="*/ 775536 w 7467600"/>
              <a:gd name="connsiteY620" fmla="*/ 1388015 h 6858000"/>
              <a:gd name="connsiteX621" fmla="*/ 894529 w 7467600"/>
              <a:gd name="connsiteY621" fmla="*/ 1567739 h 6858000"/>
              <a:gd name="connsiteX622" fmla="*/ 948000 w 7467600"/>
              <a:gd name="connsiteY622" fmla="*/ 1663088 h 6858000"/>
              <a:gd name="connsiteX623" fmla="*/ 1006812 w 7467600"/>
              <a:gd name="connsiteY623" fmla="*/ 1767683 h 6858000"/>
              <a:gd name="connsiteX624" fmla="*/ 1149133 w 7467600"/>
              <a:gd name="connsiteY624" fmla="*/ 1971513 h 6858000"/>
              <a:gd name="connsiteX625" fmla="*/ 1333952 w 7467600"/>
              <a:gd name="connsiteY625" fmla="*/ 2251620 h 6858000"/>
              <a:gd name="connsiteX626" fmla="*/ 1337329 w 7467600"/>
              <a:gd name="connsiteY626" fmla="*/ 2258350 h 6858000"/>
              <a:gd name="connsiteX627" fmla="*/ 1014726 w 7467600"/>
              <a:gd name="connsiteY627" fmla="*/ 1615556 h 6858000"/>
              <a:gd name="connsiteX628" fmla="*/ 678222 w 7467600"/>
              <a:gd name="connsiteY628" fmla="*/ 1248670 h 6858000"/>
              <a:gd name="connsiteX629" fmla="*/ 6691602 w 7467600"/>
              <a:gd name="connsiteY629" fmla="*/ 1140573 h 6858000"/>
              <a:gd name="connsiteX630" fmla="*/ 6571100 w 7467600"/>
              <a:gd name="connsiteY630" fmla="*/ 1183662 h 6858000"/>
              <a:gd name="connsiteX631" fmla="*/ 6241687 w 7467600"/>
              <a:gd name="connsiteY631" fmla="*/ 1257600 h 6858000"/>
              <a:gd name="connsiteX632" fmla="*/ 5693009 w 7467600"/>
              <a:gd name="connsiteY632" fmla="*/ 1478256 h 6858000"/>
              <a:gd name="connsiteX633" fmla="*/ 6548420 w 7467600"/>
              <a:gd name="connsiteY633" fmla="*/ 1214599 h 6858000"/>
              <a:gd name="connsiteX634" fmla="*/ 6605473 w 7467600"/>
              <a:gd name="connsiteY634" fmla="*/ 1184686 h 6858000"/>
              <a:gd name="connsiteX635" fmla="*/ 6691602 w 7467600"/>
              <a:gd name="connsiteY635" fmla="*/ 1140573 h 6858000"/>
              <a:gd name="connsiteX636" fmla="*/ 4002475 w 7467600"/>
              <a:gd name="connsiteY636" fmla="*/ 1037802 h 6858000"/>
              <a:gd name="connsiteX637" fmla="*/ 4000324 w 7467600"/>
              <a:gd name="connsiteY637" fmla="*/ 1039362 h 6858000"/>
              <a:gd name="connsiteX638" fmla="*/ 4002862 w 7467600"/>
              <a:gd name="connsiteY638" fmla="*/ 1042866 h 6858000"/>
              <a:gd name="connsiteX639" fmla="*/ 4002475 w 7467600"/>
              <a:gd name="connsiteY639" fmla="*/ 1037802 h 6858000"/>
              <a:gd name="connsiteX640" fmla="*/ 506322 w 7467600"/>
              <a:gd name="connsiteY640" fmla="*/ 1020997 h 6858000"/>
              <a:gd name="connsiteX641" fmla="*/ 533068 w 7467600"/>
              <a:gd name="connsiteY641" fmla="*/ 1029409 h 6858000"/>
              <a:gd name="connsiteX642" fmla="*/ 1232525 w 7467600"/>
              <a:gd name="connsiteY642" fmla="*/ 1804675 h 6858000"/>
              <a:gd name="connsiteX643" fmla="*/ 1388858 w 7467600"/>
              <a:gd name="connsiteY643" fmla="*/ 2368011 h 6858000"/>
              <a:gd name="connsiteX644" fmla="*/ 1384098 w 7467600"/>
              <a:gd name="connsiteY644" fmla="*/ 2378125 h 6858000"/>
              <a:gd name="connsiteX645" fmla="*/ 1425393 w 7467600"/>
              <a:gd name="connsiteY645" fmla="*/ 2589124 h 6858000"/>
              <a:gd name="connsiteX646" fmla="*/ 1424001 w 7467600"/>
              <a:gd name="connsiteY646" fmla="*/ 2597541 h 6858000"/>
              <a:gd name="connsiteX647" fmla="*/ 2152729 w 7467600"/>
              <a:gd name="connsiteY647" fmla="*/ 2864487 h 6858000"/>
              <a:gd name="connsiteX648" fmla="*/ 2020609 w 7467600"/>
              <a:gd name="connsiteY648" fmla="*/ 2539671 h 6858000"/>
              <a:gd name="connsiteX649" fmla="*/ 2018920 w 7467600"/>
              <a:gd name="connsiteY649" fmla="*/ 2536309 h 6858000"/>
              <a:gd name="connsiteX650" fmla="*/ 1342441 w 7467600"/>
              <a:gd name="connsiteY650" fmla="*/ 1173017 h 6858000"/>
              <a:gd name="connsiteX651" fmla="*/ 1367925 w 7467600"/>
              <a:gd name="connsiteY651" fmla="*/ 1135648 h 6858000"/>
              <a:gd name="connsiteX652" fmla="*/ 1771401 w 7467600"/>
              <a:gd name="connsiteY652" fmla="*/ 1806673 h 6858000"/>
              <a:gd name="connsiteX653" fmla="*/ 1972385 w 7467600"/>
              <a:gd name="connsiteY653" fmla="*/ 2198735 h 6858000"/>
              <a:gd name="connsiteX654" fmla="*/ 2040892 w 7467600"/>
              <a:gd name="connsiteY654" fmla="*/ 2405205 h 6858000"/>
              <a:gd name="connsiteX655" fmla="*/ 2131689 w 7467600"/>
              <a:gd name="connsiteY655" fmla="*/ 1936926 h 6858000"/>
              <a:gd name="connsiteX656" fmla="*/ 2454820 w 7467600"/>
              <a:gd name="connsiteY656" fmla="*/ 1248808 h 6858000"/>
              <a:gd name="connsiteX657" fmla="*/ 2492512 w 7467600"/>
              <a:gd name="connsiteY657" fmla="*/ 1302920 h 6858000"/>
              <a:gd name="connsiteX658" fmla="*/ 2081216 w 7467600"/>
              <a:gd name="connsiteY658" fmla="*/ 2527513 h 6858000"/>
              <a:gd name="connsiteX659" fmla="*/ 2081211 w 7467600"/>
              <a:gd name="connsiteY659" fmla="*/ 2528916 h 6858000"/>
              <a:gd name="connsiteX660" fmla="*/ 2199067 w 7467600"/>
              <a:gd name="connsiteY660" fmla="*/ 2884061 h 6858000"/>
              <a:gd name="connsiteX661" fmla="*/ 3192586 w 7467600"/>
              <a:gd name="connsiteY661" fmla="*/ 3411496 h 6858000"/>
              <a:gd name="connsiteX662" fmla="*/ 3182620 w 7467600"/>
              <a:gd name="connsiteY662" fmla="*/ 3483279 h 6858000"/>
              <a:gd name="connsiteX663" fmla="*/ 2435119 w 7467600"/>
              <a:gd name="connsiteY663" fmla="*/ 3080173 h 6858000"/>
              <a:gd name="connsiteX664" fmla="*/ 2410152 w 7467600"/>
              <a:gd name="connsiteY664" fmla="*/ 3063751 h 6858000"/>
              <a:gd name="connsiteX665" fmla="*/ 2408099 w 7467600"/>
              <a:gd name="connsiteY665" fmla="*/ 3064403 h 6858000"/>
              <a:gd name="connsiteX666" fmla="*/ 2407218 w 7467600"/>
              <a:gd name="connsiteY666" fmla="*/ 3070324 h 6858000"/>
              <a:gd name="connsiteX667" fmla="*/ 2380138 w 7467600"/>
              <a:gd name="connsiteY667" fmla="*/ 3099341 h 6858000"/>
              <a:gd name="connsiteX668" fmla="*/ 1765923 w 7467600"/>
              <a:gd name="connsiteY668" fmla="*/ 3581043 h 6858000"/>
              <a:gd name="connsiteX669" fmla="*/ 1702258 w 7467600"/>
              <a:gd name="connsiteY669" fmla="*/ 3612286 h 6858000"/>
              <a:gd name="connsiteX670" fmla="*/ 1538370 w 7467600"/>
              <a:gd name="connsiteY670" fmla="*/ 3811804 h 6858000"/>
              <a:gd name="connsiteX671" fmla="*/ 542867 w 7467600"/>
              <a:gd name="connsiteY671" fmla="*/ 4944092 h 6858000"/>
              <a:gd name="connsiteX672" fmla="*/ 515800 w 7467600"/>
              <a:gd name="connsiteY672" fmla="*/ 4862180 h 6858000"/>
              <a:gd name="connsiteX673" fmla="*/ 909145 w 7467600"/>
              <a:gd name="connsiteY673" fmla="*/ 4199225 h 6858000"/>
              <a:gd name="connsiteX674" fmla="*/ 1214067 w 7467600"/>
              <a:gd name="connsiteY674" fmla="*/ 3908561 h 6858000"/>
              <a:gd name="connsiteX675" fmla="*/ 640967 w 7467600"/>
              <a:gd name="connsiteY675" fmla="*/ 4105601 h 6858000"/>
              <a:gd name="connsiteX676" fmla="*/ 112563 w 7467600"/>
              <a:gd name="connsiteY676" fmla="*/ 4396952 h 6858000"/>
              <a:gd name="connsiteX677" fmla="*/ 0 w 7467600"/>
              <a:gd name="connsiteY677" fmla="*/ 4466006 h 6858000"/>
              <a:gd name="connsiteX678" fmla="*/ 0 w 7467600"/>
              <a:gd name="connsiteY678" fmla="*/ 4233763 h 6858000"/>
              <a:gd name="connsiteX679" fmla="*/ 36881 w 7467600"/>
              <a:gd name="connsiteY679" fmla="*/ 4200118 h 6858000"/>
              <a:gd name="connsiteX680" fmla="*/ 910534 w 7467600"/>
              <a:gd name="connsiteY680" fmla="*/ 3629753 h 6858000"/>
              <a:gd name="connsiteX681" fmla="*/ 1578717 w 7467600"/>
              <a:gd name="connsiteY681" fmla="*/ 3575982 h 6858000"/>
              <a:gd name="connsiteX682" fmla="*/ 2338780 w 7467600"/>
              <a:gd name="connsiteY682" fmla="*/ 3033725 h 6858000"/>
              <a:gd name="connsiteX683" fmla="*/ 1807991 w 7467600"/>
              <a:gd name="connsiteY683" fmla="*/ 2807184 h 6858000"/>
              <a:gd name="connsiteX684" fmla="*/ 1416358 w 7467600"/>
              <a:gd name="connsiteY684" fmla="*/ 3112571 h 6858000"/>
              <a:gd name="connsiteX685" fmla="*/ 939066 w 7467600"/>
              <a:gd name="connsiteY685" fmla="*/ 3378798 h 6858000"/>
              <a:gd name="connsiteX686" fmla="*/ 115099 w 7467600"/>
              <a:gd name="connsiteY686" fmla="*/ 3607650 h 6858000"/>
              <a:gd name="connsiteX687" fmla="*/ 97284 w 7467600"/>
              <a:gd name="connsiteY687" fmla="*/ 3520393 h 6858000"/>
              <a:gd name="connsiteX688" fmla="*/ 922050 w 7467600"/>
              <a:gd name="connsiteY688" fmla="*/ 3074867 h 6858000"/>
              <a:gd name="connsiteX689" fmla="*/ 1405265 w 7467600"/>
              <a:gd name="connsiteY689" fmla="*/ 3016319 h 6858000"/>
              <a:gd name="connsiteX690" fmla="*/ 1407512 w 7467600"/>
              <a:gd name="connsiteY690" fmla="*/ 3018001 h 6858000"/>
              <a:gd name="connsiteX691" fmla="*/ 1726266 w 7467600"/>
              <a:gd name="connsiteY691" fmla="*/ 2777274 h 6858000"/>
              <a:gd name="connsiteX692" fmla="*/ 625390 w 7467600"/>
              <a:gd name="connsiteY692" fmla="*/ 2514541 h 6858000"/>
              <a:gd name="connsiteX693" fmla="*/ 619799 w 7467600"/>
              <a:gd name="connsiteY693" fmla="*/ 2527180 h 6858000"/>
              <a:gd name="connsiteX694" fmla="*/ 310030 w 7467600"/>
              <a:gd name="connsiteY694" fmla="*/ 2771818 h 6858000"/>
              <a:gd name="connsiteX695" fmla="*/ 173877 w 7467600"/>
              <a:gd name="connsiteY695" fmla="*/ 2937056 h 6858000"/>
              <a:gd name="connsiteX696" fmla="*/ 77889 w 7467600"/>
              <a:gd name="connsiteY696" fmla="*/ 3138440 h 6858000"/>
              <a:gd name="connsiteX697" fmla="*/ 0 w 7467600"/>
              <a:gd name="connsiteY697" fmla="*/ 3271395 h 6858000"/>
              <a:gd name="connsiteX698" fmla="*/ 0 w 7467600"/>
              <a:gd name="connsiteY698" fmla="*/ 3153002 h 6858000"/>
              <a:gd name="connsiteX699" fmla="*/ 2386 w 7467600"/>
              <a:gd name="connsiteY699" fmla="*/ 3149203 h 6858000"/>
              <a:gd name="connsiteX700" fmla="*/ 89753 w 7467600"/>
              <a:gd name="connsiteY700" fmla="*/ 2987702 h 6858000"/>
              <a:gd name="connsiteX701" fmla="*/ 76869 w 7467600"/>
              <a:gd name="connsiteY701" fmla="*/ 3005404 h 6858000"/>
              <a:gd name="connsiteX702" fmla="*/ 32049 w 7467600"/>
              <a:gd name="connsiteY702" fmla="*/ 3065814 h 6858000"/>
              <a:gd name="connsiteX703" fmla="*/ 0 w 7467600"/>
              <a:gd name="connsiteY703" fmla="*/ 3108744 h 6858000"/>
              <a:gd name="connsiteX704" fmla="*/ 0 w 7467600"/>
              <a:gd name="connsiteY704" fmla="*/ 3058059 h 6858000"/>
              <a:gd name="connsiteX705" fmla="*/ 7610 w 7467600"/>
              <a:gd name="connsiteY705" fmla="*/ 3047889 h 6858000"/>
              <a:gd name="connsiteX706" fmla="*/ 52419 w 7467600"/>
              <a:gd name="connsiteY706" fmla="*/ 2987479 h 6858000"/>
              <a:gd name="connsiteX707" fmla="*/ 59142 w 7467600"/>
              <a:gd name="connsiteY707" fmla="*/ 2978488 h 6858000"/>
              <a:gd name="connsiteX708" fmla="*/ 0 w 7467600"/>
              <a:gd name="connsiteY708" fmla="*/ 3015334 h 6858000"/>
              <a:gd name="connsiteX709" fmla="*/ 0 w 7467600"/>
              <a:gd name="connsiteY709" fmla="*/ 2914286 h 6858000"/>
              <a:gd name="connsiteX710" fmla="*/ 36383 w 7467600"/>
              <a:gd name="connsiteY710" fmla="*/ 2901128 h 6858000"/>
              <a:gd name="connsiteX711" fmla="*/ 156329 w 7467600"/>
              <a:gd name="connsiteY711" fmla="*/ 2840533 h 6858000"/>
              <a:gd name="connsiteX712" fmla="*/ 358355 w 7467600"/>
              <a:gd name="connsiteY712" fmla="*/ 2620471 h 6858000"/>
              <a:gd name="connsiteX713" fmla="*/ 510577 w 7467600"/>
              <a:gd name="connsiteY713" fmla="*/ 2501244 h 6858000"/>
              <a:gd name="connsiteX714" fmla="*/ 211967 w 7467600"/>
              <a:gd name="connsiteY714" fmla="*/ 2479171 h 6858000"/>
              <a:gd name="connsiteX715" fmla="*/ 0 w 7467600"/>
              <a:gd name="connsiteY715" fmla="*/ 2476398 h 6858000"/>
              <a:gd name="connsiteX716" fmla="*/ 0 w 7467600"/>
              <a:gd name="connsiteY716" fmla="*/ 2389189 h 6858000"/>
              <a:gd name="connsiteX717" fmla="*/ 103062 w 7467600"/>
              <a:gd name="connsiteY717" fmla="*/ 2389518 h 6858000"/>
              <a:gd name="connsiteX718" fmla="*/ 510734 w 7467600"/>
              <a:gd name="connsiteY718" fmla="*/ 2416201 h 6858000"/>
              <a:gd name="connsiteX719" fmla="*/ 279257 w 7467600"/>
              <a:gd name="connsiteY719" fmla="*/ 2092102 h 6858000"/>
              <a:gd name="connsiteX720" fmla="*/ 65265 w 7467600"/>
              <a:gd name="connsiteY720" fmla="*/ 2006049 h 6858000"/>
              <a:gd name="connsiteX721" fmla="*/ 0 w 7467600"/>
              <a:gd name="connsiteY721" fmla="*/ 1982532 h 6858000"/>
              <a:gd name="connsiteX722" fmla="*/ 0 w 7467600"/>
              <a:gd name="connsiteY722" fmla="*/ 1912789 h 6858000"/>
              <a:gd name="connsiteX723" fmla="*/ 97460 w 7467600"/>
              <a:gd name="connsiteY723" fmla="*/ 1953725 h 6858000"/>
              <a:gd name="connsiteX724" fmla="*/ 221272 w 7467600"/>
              <a:gd name="connsiteY724" fmla="*/ 1980766 h 6858000"/>
              <a:gd name="connsiteX725" fmla="*/ 116765 w 7467600"/>
              <a:gd name="connsiteY725" fmla="*/ 1911033 h 6858000"/>
              <a:gd name="connsiteX726" fmla="*/ 16405 w 7467600"/>
              <a:gd name="connsiteY726" fmla="*/ 1803412 h 6858000"/>
              <a:gd name="connsiteX727" fmla="*/ 0 w 7467600"/>
              <a:gd name="connsiteY727" fmla="*/ 1784777 h 6858000"/>
              <a:gd name="connsiteX728" fmla="*/ 0 w 7467600"/>
              <a:gd name="connsiteY728" fmla="*/ 1740082 h 6858000"/>
              <a:gd name="connsiteX729" fmla="*/ 39394 w 7467600"/>
              <a:gd name="connsiteY729" fmla="*/ 1784856 h 6858000"/>
              <a:gd name="connsiteX730" fmla="*/ 135813 w 7467600"/>
              <a:gd name="connsiteY730" fmla="*/ 1888838 h 6858000"/>
              <a:gd name="connsiteX731" fmla="*/ 242575 w 7467600"/>
              <a:gd name="connsiteY731" fmla="*/ 1958841 h 6858000"/>
              <a:gd name="connsiteX732" fmla="*/ 82197 w 7467600"/>
              <a:gd name="connsiteY732" fmla="*/ 1754826 h 6858000"/>
              <a:gd name="connsiteX733" fmla="*/ 0 w 7467600"/>
              <a:gd name="connsiteY733" fmla="*/ 1679650 h 6858000"/>
              <a:gd name="connsiteX734" fmla="*/ 0 w 7467600"/>
              <a:gd name="connsiteY734" fmla="*/ 1602463 h 6858000"/>
              <a:gd name="connsiteX735" fmla="*/ 84689 w 7467600"/>
              <a:gd name="connsiteY735" fmla="*/ 1677442 h 6858000"/>
              <a:gd name="connsiteX736" fmla="*/ 298437 w 7467600"/>
              <a:gd name="connsiteY736" fmla="*/ 1968019 h 6858000"/>
              <a:gd name="connsiteX737" fmla="*/ 227269 w 7467600"/>
              <a:gd name="connsiteY737" fmla="*/ 1114064 h 6858000"/>
              <a:gd name="connsiteX738" fmla="*/ 248003 w 7467600"/>
              <a:gd name="connsiteY738" fmla="*/ 1089613 h 6858000"/>
              <a:gd name="connsiteX739" fmla="*/ 427020 w 7467600"/>
              <a:gd name="connsiteY739" fmla="*/ 1619803 h 6858000"/>
              <a:gd name="connsiteX740" fmla="*/ 340345 w 7467600"/>
              <a:gd name="connsiteY740" fmla="*/ 2027739 h 6858000"/>
              <a:gd name="connsiteX741" fmla="*/ 360865 w 7467600"/>
              <a:gd name="connsiteY741" fmla="*/ 2044827 h 6858000"/>
              <a:gd name="connsiteX742" fmla="*/ 560414 w 7467600"/>
              <a:gd name="connsiteY742" fmla="*/ 2421457 h 6858000"/>
              <a:gd name="connsiteX743" fmla="*/ 1359703 w 7467600"/>
              <a:gd name="connsiteY743" fmla="*/ 2578554 h 6858000"/>
              <a:gd name="connsiteX744" fmla="*/ 1359422 w 7467600"/>
              <a:gd name="connsiteY744" fmla="*/ 2577994 h 6858000"/>
              <a:gd name="connsiteX745" fmla="*/ 828701 w 7467600"/>
              <a:gd name="connsiteY745" fmla="*/ 1839520 h 6858000"/>
              <a:gd name="connsiteX746" fmla="*/ 494427 w 7467600"/>
              <a:gd name="connsiteY746" fmla="*/ 1092333 h 6858000"/>
              <a:gd name="connsiteX747" fmla="*/ 506322 w 7467600"/>
              <a:gd name="connsiteY747" fmla="*/ 1020997 h 6858000"/>
              <a:gd name="connsiteX748" fmla="*/ 4570198 w 7467600"/>
              <a:gd name="connsiteY748" fmla="*/ 978081 h 6858000"/>
              <a:gd name="connsiteX749" fmla="*/ 4523691 w 7467600"/>
              <a:gd name="connsiteY749" fmla="*/ 1127776 h 6858000"/>
              <a:gd name="connsiteX750" fmla="*/ 4509875 w 7467600"/>
              <a:gd name="connsiteY750" fmla="*/ 1167552 h 6858000"/>
              <a:gd name="connsiteX751" fmla="*/ 4478168 w 7467600"/>
              <a:gd name="connsiteY751" fmla="*/ 1260735 h 6858000"/>
              <a:gd name="connsiteX752" fmla="*/ 4409309 w 7467600"/>
              <a:gd name="connsiteY752" fmla="*/ 1666996 h 6858000"/>
              <a:gd name="connsiteX753" fmla="*/ 4370031 w 7467600"/>
              <a:gd name="connsiteY753" fmla="*/ 1955666 h 6858000"/>
              <a:gd name="connsiteX754" fmla="*/ 4570198 w 7467600"/>
              <a:gd name="connsiteY754" fmla="*/ 978081 h 6858000"/>
              <a:gd name="connsiteX755" fmla="*/ 4557898 w 7467600"/>
              <a:gd name="connsiteY755" fmla="*/ 900011 h 6858000"/>
              <a:gd name="connsiteX756" fmla="*/ 4344840 w 7467600"/>
              <a:gd name="connsiteY756" fmla="*/ 1922038 h 6858000"/>
              <a:gd name="connsiteX757" fmla="*/ 4378710 w 7467600"/>
              <a:gd name="connsiteY757" fmla="*/ 1665516 h 6858000"/>
              <a:gd name="connsiteX758" fmla="*/ 4448798 w 7467600"/>
              <a:gd name="connsiteY758" fmla="*/ 1253024 h 6858000"/>
              <a:gd name="connsiteX759" fmla="*/ 4480315 w 7467600"/>
              <a:gd name="connsiteY759" fmla="*/ 1158454 h 6858000"/>
              <a:gd name="connsiteX760" fmla="*/ 4494133 w 7467600"/>
              <a:gd name="connsiteY760" fmla="*/ 1118676 h 6858000"/>
              <a:gd name="connsiteX761" fmla="*/ 4557898 w 7467600"/>
              <a:gd name="connsiteY761" fmla="*/ 900011 h 6858000"/>
              <a:gd name="connsiteX762" fmla="*/ 5870151 w 7467600"/>
              <a:gd name="connsiteY762" fmla="*/ 898890 h 6858000"/>
              <a:gd name="connsiteX763" fmla="*/ 5861335 w 7467600"/>
              <a:gd name="connsiteY763" fmla="*/ 899177 h 6858000"/>
              <a:gd name="connsiteX764" fmla="*/ 5843702 w 7467600"/>
              <a:gd name="connsiteY764" fmla="*/ 899748 h 6858000"/>
              <a:gd name="connsiteX765" fmla="*/ 5651107 w 7467600"/>
              <a:gd name="connsiteY765" fmla="*/ 920306 h 6858000"/>
              <a:gd name="connsiteX766" fmla="*/ 5459407 w 7467600"/>
              <a:gd name="connsiteY766" fmla="*/ 940975 h 6858000"/>
              <a:gd name="connsiteX767" fmla="*/ 5374846 w 7467600"/>
              <a:gd name="connsiteY767" fmla="*/ 941988 h 6858000"/>
              <a:gd name="connsiteX768" fmla="*/ 5256105 w 7467600"/>
              <a:gd name="connsiteY768" fmla="*/ 945632 h 6858000"/>
              <a:gd name="connsiteX769" fmla="*/ 5107071 w 7467600"/>
              <a:gd name="connsiteY769" fmla="*/ 969720 h 6858000"/>
              <a:gd name="connsiteX770" fmla="*/ 4998681 w 7467600"/>
              <a:gd name="connsiteY770" fmla="*/ 988771 h 6858000"/>
              <a:gd name="connsiteX771" fmla="*/ 5870151 w 7467600"/>
              <a:gd name="connsiteY771" fmla="*/ 898890 h 6858000"/>
              <a:gd name="connsiteX772" fmla="*/ 5504425 w 7467600"/>
              <a:gd name="connsiteY772" fmla="*/ 848067 h 6858000"/>
              <a:gd name="connsiteX773" fmla="*/ 4968849 w 7467600"/>
              <a:gd name="connsiteY773" fmla="*/ 962318 h 6858000"/>
              <a:gd name="connsiteX774" fmla="*/ 5104039 w 7467600"/>
              <a:gd name="connsiteY774" fmla="*/ 940634 h 6858000"/>
              <a:gd name="connsiteX775" fmla="*/ 5256311 w 7467600"/>
              <a:gd name="connsiteY775" fmla="*/ 916490 h 6858000"/>
              <a:gd name="connsiteX776" fmla="*/ 5377381 w 7467600"/>
              <a:gd name="connsiteY776" fmla="*/ 912671 h 6858000"/>
              <a:gd name="connsiteX777" fmla="*/ 5460148 w 7467600"/>
              <a:gd name="connsiteY777" fmla="*/ 911442 h 6858000"/>
              <a:gd name="connsiteX778" fmla="*/ 5648971 w 7467600"/>
              <a:gd name="connsiteY778" fmla="*/ 891331 h 6858000"/>
              <a:gd name="connsiteX779" fmla="*/ 5844807 w 7467600"/>
              <a:gd name="connsiteY779" fmla="*/ 870718 h 6858000"/>
              <a:gd name="connsiteX780" fmla="*/ 5862975 w 7467600"/>
              <a:gd name="connsiteY780" fmla="*/ 869756 h 6858000"/>
              <a:gd name="connsiteX781" fmla="*/ 5920887 w 7467600"/>
              <a:gd name="connsiteY781" fmla="*/ 865929 h 6858000"/>
              <a:gd name="connsiteX782" fmla="*/ 5504425 w 7467600"/>
              <a:gd name="connsiteY782" fmla="*/ 848067 h 6858000"/>
              <a:gd name="connsiteX783" fmla="*/ 3607114 w 7467600"/>
              <a:gd name="connsiteY783" fmla="*/ 467441 h 6858000"/>
              <a:gd name="connsiteX784" fmla="*/ 3296242 w 7467600"/>
              <a:gd name="connsiteY784" fmla="*/ 807991 h 6858000"/>
              <a:gd name="connsiteX785" fmla="*/ 3174674 w 7467600"/>
              <a:gd name="connsiteY785" fmla="*/ 919759 h 6858000"/>
              <a:gd name="connsiteX786" fmla="*/ 3042978 w 7467600"/>
              <a:gd name="connsiteY786" fmla="*/ 1054894 h 6858000"/>
              <a:gd name="connsiteX787" fmla="*/ 2968914 w 7467600"/>
              <a:gd name="connsiteY787" fmla="*/ 1133756 h 6858000"/>
              <a:gd name="connsiteX788" fmla="*/ 3103823 w 7467600"/>
              <a:gd name="connsiteY788" fmla="*/ 1026814 h 6858000"/>
              <a:gd name="connsiteX789" fmla="*/ 3607114 w 7467600"/>
              <a:gd name="connsiteY789" fmla="*/ 467441 h 6858000"/>
              <a:gd name="connsiteX790" fmla="*/ 3744487 w 7467600"/>
              <a:gd name="connsiteY790" fmla="*/ 383136 h 6858000"/>
              <a:gd name="connsiteX791" fmla="*/ 3970213 w 7467600"/>
              <a:gd name="connsiteY791" fmla="*/ 995559 h 6858000"/>
              <a:gd name="connsiteX792" fmla="*/ 3744487 w 7467600"/>
              <a:gd name="connsiteY792" fmla="*/ 383136 h 6858000"/>
              <a:gd name="connsiteX793" fmla="*/ 3624562 w 7467600"/>
              <a:gd name="connsiteY793" fmla="*/ 367041 h 6858000"/>
              <a:gd name="connsiteX794" fmla="*/ 3489712 w 7467600"/>
              <a:gd name="connsiteY794" fmla="*/ 485386 h 6858000"/>
              <a:gd name="connsiteX795" fmla="*/ 3182994 w 7467600"/>
              <a:gd name="connsiteY795" fmla="*/ 828265 h 6858000"/>
              <a:gd name="connsiteX796" fmla="*/ 2892114 w 7467600"/>
              <a:gd name="connsiteY796" fmla="*/ 1172635 h 6858000"/>
              <a:gd name="connsiteX797" fmla="*/ 3021459 w 7467600"/>
              <a:gd name="connsiteY797" fmla="*/ 1035385 h 6858000"/>
              <a:gd name="connsiteX798" fmla="*/ 3153873 w 7467600"/>
              <a:gd name="connsiteY798" fmla="*/ 898971 h 6858000"/>
              <a:gd name="connsiteX799" fmla="*/ 3276511 w 7467600"/>
              <a:gd name="connsiteY799" fmla="*/ 786423 h 6858000"/>
              <a:gd name="connsiteX800" fmla="*/ 3584154 w 7467600"/>
              <a:gd name="connsiteY800" fmla="*/ 448218 h 6858000"/>
              <a:gd name="connsiteX801" fmla="*/ 3624562 w 7467600"/>
              <a:gd name="connsiteY801" fmla="*/ 367041 h 6858000"/>
              <a:gd name="connsiteX802" fmla="*/ 3766672 w 7467600"/>
              <a:gd name="connsiteY802" fmla="*/ 359429 h 6858000"/>
              <a:gd name="connsiteX803" fmla="*/ 3996338 w 7467600"/>
              <a:gd name="connsiteY803" fmla="*/ 968237 h 6858000"/>
              <a:gd name="connsiteX804" fmla="*/ 3766672 w 7467600"/>
              <a:gd name="connsiteY804" fmla="*/ 359429 h 6858000"/>
              <a:gd name="connsiteX805" fmla="*/ 5805386 w 7467600"/>
              <a:gd name="connsiteY805" fmla="*/ 239240 h 6858000"/>
              <a:gd name="connsiteX806" fmla="*/ 5736947 w 7467600"/>
              <a:gd name="connsiteY806" fmla="*/ 261367 h 6858000"/>
              <a:gd name="connsiteX807" fmla="*/ 5427012 w 7467600"/>
              <a:gd name="connsiteY807" fmla="*/ 311272 h 6858000"/>
              <a:gd name="connsiteX808" fmla="*/ 5147818 w 7467600"/>
              <a:gd name="connsiteY808" fmla="*/ 322112 h 6858000"/>
              <a:gd name="connsiteX809" fmla="*/ 5060854 w 7467600"/>
              <a:gd name="connsiteY809" fmla="*/ 311882 h 6858000"/>
              <a:gd name="connsiteX810" fmla="*/ 4945989 w 7467600"/>
              <a:gd name="connsiteY810" fmla="*/ 300516 h 6858000"/>
              <a:gd name="connsiteX811" fmla="*/ 5410479 w 7467600"/>
              <a:gd name="connsiteY811" fmla="*/ 348434 h 6858000"/>
              <a:gd name="connsiteX812" fmla="*/ 5805386 w 7467600"/>
              <a:gd name="connsiteY812" fmla="*/ 239240 h 6858000"/>
              <a:gd name="connsiteX813" fmla="*/ 5905192 w 7467600"/>
              <a:gd name="connsiteY813" fmla="*/ 163079 h 6858000"/>
              <a:gd name="connsiteX814" fmla="*/ 5865655 w 7467600"/>
              <a:gd name="connsiteY814" fmla="*/ 171901 h 6858000"/>
              <a:gd name="connsiteX815" fmla="*/ 5259740 w 7467600"/>
              <a:gd name="connsiteY815" fmla="*/ 257013 h 6858000"/>
              <a:gd name="connsiteX816" fmla="*/ 5208466 w 7467600"/>
              <a:gd name="connsiteY816" fmla="*/ 257550 h 6858000"/>
              <a:gd name="connsiteX817" fmla="*/ 4980204 w 7467600"/>
              <a:gd name="connsiteY817" fmla="*/ 271903 h 6858000"/>
              <a:gd name="connsiteX818" fmla="*/ 5068068 w 7467600"/>
              <a:gd name="connsiteY818" fmla="*/ 282244 h 6858000"/>
              <a:gd name="connsiteX819" fmla="*/ 5153231 w 7467600"/>
              <a:gd name="connsiteY819" fmla="*/ 292240 h 6858000"/>
              <a:gd name="connsiteX820" fmla="*/ 5426491 w 7467600"/>
              <a:gd name="connsiteY820" fmla="*/ 281128 h 6858000"/>
              <a:gd name="connsiteX821" fmla="*/ 5731212 w 7467600"/>
              <a:gd name="connsiteY821" fmla="*/ 231951 h 6858000"/>
              <a:gd name="connsiteX822" fmla="*/ 5905192 w 7467600"/>
              <a:gd name="connsiteY822" fmla="*/ 163079 h 6858000"/>
              <a:gd name="connsiteX823" fmla="*/ 5944437 w 7467600"/>
              <a:gd name="connsiteY823" fmla="*/ 113829 h 6858000"/>
              <a:gd name="connsiteX824" fmla="*/ 5825032 w 7467600"/>
              <a:gd name="connsiteY824" fmla="*/ 146405 h 6858000"/>
              <a:gd name="connsiteX825" fmla="*/ 4955599 w 7467600"/>
              <a:gd name="connsiteY825" fmla="*/ 247008 h 6858000"/>
              <a:gd name="connsiteX826" fmla="*/ 5210104 w 7467600"/>
              <a:gd name="connsiteY826" fmla="*/ 228123 h 6858000"/>
              <a:gd name="connsiteX827" fmla="*/ 5261015 w 7467600"/>
              <a:gd name="connsiteY827" fmla="*/ 227087 h 6858000"/>
              <a:gd name="connsiteX828" fmla="*/ 5861181 w 7467600"/>
              <a:gd name="connsiteY828" fmla="*/ 143093 h 6858000"/>
              <a:gd name="connsiteX829" fmla="*/ 5961252 w 7467600"/>
              <a:gd name="connsiteY829" fmla="*/ 114820 h 6858000"/>
              <a:gd name="connsiteX830" fmla="*/ 5944437 w 7467600"/>
              <a:gd name="connsiteY830" fmla="*/ 113829 h 6858000"/>
              <a:gd name="connsiteX831" fmla="*/ 3882765 w 7467600"/>
              <a:gd name="connsiteY831" fmla="*/ 0 h 6858000"/>
              <a:gd name="connsiteX832" fmla="*/ 3995099 w 7467600"/>
              <a:gd name="connsiteY832" fmla="*/ 0 h 6858000"/>
              <a:gd name="connsiteX833" fmla="*/ 4163818 w 7467600"/>
              <a:gd name="connsiteY833" fmla="*/ 234104 h 6858000"/>
              <a:gd name="connsiteX834" fmla="*/ 4172099 w 7467600"/>
              <a:gd name="connsiteY834" fmla="*/ 234207 h 6858000"/>
              <a:gd name="connsiteX835" fmla="*/ 4784282 w 7467600"/>
              <a:gd name="connsiteY835" fmla="*/ 276561 h 6858000"/>
              <a:gd name="connsiteX836" fmla="*/ 4801687 w 7467600"/>
              <a:gd name="connsiteY836" fmla="*/ 267764 h 6858000"/>
              <a:gd name="connsiteX837" fmla="*/ 6082788 w 7467600"/>
              <a:gd name="connsiteY837" fmla="*/ 64119 h 6858000"/>
              <a:gd name="connsiteX838" fmla="*/ 6099442 w 7467600"/>
              <a:gd name="connsiteY838" fmla="*/ 82568 h 6858000"/>
              <a:gd name="connsiteX839" fmla="*/ 4804137 w 7467600"/>
              <a:gd name="connsiteY839" fmla="*/ 320931 h 6858000"/>
              <a:gd name="connsiteX840" fmla="*/ 4227047 w 7467600"/>
              <a:gd name="connsiteY840" fmla="*/ 313415 h 6858000"/>
              <a:gd name="connsiteX841" fmla="*/ 4346041 w 7467600"/>
              <a:gd name="connsiteY841" fmla="*/ 456086 h 6858000"/>
              <a:gd name="connsiteX842" fmla="*/ 4870967 w 7467600"/>
              <a:gd name="connsiteY842" fmla="*/ 963061 h 6858000"/>
              <a:gd name="connsiteX843" fmla="*/ 4889647 w 7467600"/>
              <a:gd name="connsiteY843" fmla="*/ 957147 h 6858000"/>
              <a:gd name="connsiteX844" fmla="*/ 5422504 w 7467600"/>
              <a:gd name="connsiteY844" fmla="*/ 805191 h 6858000"/>
              <a:gd name="connsiteX845" fmla="*/ 6087656 w 7467600"/>
              <a:gd name="connsiteY845" fmla="*/ 826703 h 6858000"/>
              <a:gd name="connsiteX846" fmla="*/ 6058717 w 7467600"/>
              <a:gd name="connsiteY846" fmla="*/ 865992 h 6858000"/>
              <a:gd name="connsiteX847" fmla="*/ 4974153 w 7467600"/>
              <a:gd name="connsiteY847" fmla="*/ 1045456 h 6858000"/>
              <a:gd name="connsiteX848" fmla="*/ 5627835 w 7467600"/>
              <a:gd name="connsiteY848" fmla="*/ 1472077 h 6858000"/>
              <a:gd name="connsiteX849" fmla="*/ 5629817 w 7467600"/>
              <a:gd name="connsiteY849" fmla="*/ 1471412 h 6858000"/>
              <a:gd name="connsiteX850" fmla="*/ 5634124 w 7467600"/>
              <a:gd name="connsiteY850" fmla="*/ 1470572 h 6858000"/>
              <a:gd name="connsiteX851" fmla="*/ 5755832 w 7467600"/>
              <a:gd name="connsiteY851" fmla="*/ 1383886 h 6858000"/>
              <a:gd name="connsiteX852" fmla="*/ 6014186 w 7467600"/>
              <a:gd name="connsiteY852" fmla="*/ 1279799 h 6858000"/>
              <a:gd name="connsiteX853" fmla="*/ 6901619 w 7467600"/>
              <a:gd name="connsiteY853" fmla="*/ 1047874 h 6858000"/>
              <a:gd name="connsiteX854" fmla="*/ 6931566 w 7467600"/>
              <a:gd name="connsiteY854" fmla="*/ 1062034 h 6858000"/>
              <a:gd name="connsiteX855" fmla="*/ 5790982 w 7467600"/>
              <a:gd name="connsiteY855" fmla="*/ 1561380 h 6858000"/>
              <a:gd name="connsiteX856" fmla="*/ 6188971 w 7467600"/>
              <a:gd name="connsiteY856" fmla="*/ 1755168 h 6858000"/>
              <a:gd name="connsiteX857" fmla="*/ 6202446 w 7467600"/>
              <a:gd name="connsiteY857" fmla="*/ 1752268 h 6858000"/>
              <a:gd name="connsiteX858" fmla="*/ 7179560 w 7467600"/>
              <a:gd name="connsiteY858" fmla="*/ 1467551 h 6858000"/>
              <a:gd name="connsiteX859" fmla="*/ 7158730 w 7467600"/>
              <a:gd name="connsiteY859" fmla="*/ 1507835 h 6858000"/>
              <a:gd name="connsiteX860" fmla="*/ 6326959 w 7467600"/>
              <a:gd name="connsiteY860" fmla="*/ 1817686 h 6858000"/>
              <a:gd name="connsiteX861" fmla="*/ 6537433 w 7467600"/>
              <a:gd name="connsiteY861" fmla="*/ 1907790 h 6858000"/>
              <a:gd name="connsiteX862" fmla="*/ 6550221 w 7467600"/>
              <a:gd name="connsiteY862" fmla="*/ 1910729 h 6858000"/>
              <a:gd name="connsiteX863" fmla="*/ 6964438 w 7467600"/>
              <a:gd name="connsiteY863" fmla="*/ 2209505 h 6858000"/>
              <a:gd name="connsiteX864" fmla="*/ 7367862 w 7467600"/>
              <a:gd name="connsiteY864" fmla="*/ 2806833 h 6858000"/>
              <a:gd name="connsiteX865" fmla="*/ 7364329 w 7467600"/>
              <a:gd name="connsiteY865" fmla="*/ 2826907 h 6858000"/>
              <a:gd name="connsiteX866" fmla="*/ 7290545 w 7467600"/>
              <a:gd name="connsiteY866" fmla="*/ 2850663 h 6858000"/>
              <a:gd name="connsiteX867" fmla="*/ 6472036 w 7467600"/>
              <a:gd name="connsiteY867" fmla="*/ 1959003 h 6858000"/>
              <a:gd name="connsiteX868" fmla="*/ 5792897 w 7467600"/>
              <a:gd name="connsiteY868" fmla="*/ 1647747 h 6858000"/>
              <a:gd name="connsiteX869" fmla="*/ 5842751 w 7467600"/>
              <a:gd name="connsiteY869" fmla="*/ 1816112 h 6858000"/>
              <a:gd name="connsiteX870" fmla="*/ 5847424 w 7467600"/>
              <a:gd name="connsiteY870" fmla="*/ 1815776 h 6858000"/>
              <a:gd name="connsiteX871" fmla="*/ 6399821 w 7467600"/>
              <a:gd name="connsiteY871" fmla="*/ 2344799 h 6858000"/>
              <a:gd name="connsiteX872" fmla="*/ 6323232 w 7467600"/>
              <a:gd name="connsiteY872" fmla="*/ 2389634 h 6858000"/>
              <a:gd name="connsiteX873" fmla="*/ 5942958 w 7467600"/>
              <a:gd name="connsiteY873" fmla="*/ 2077708 h 6858000"/>
              <a:gd name="connsiteX874" fmla="*/ 5921559 w 7467600"/>
              <a:gd name="connsiteY874" fmla="*/ 2378596 h 6858000"/>
              <a:gd name="connsiteX875" fmla="*/ 5817651 w 7467600"/>
              <a:gd name="connsiteY875" fmla="*/ 3023919 h 6858000"/>
              <a:gd name="connsiteX876" fmla="*/ 5729634 w 7467600"/>
              <a:gd name="connsiteY876" fmla="*/ 3051849 h 6858000"/>
              <a:gd name="connsiteX877" fmla="*/ 5611018 w 7467600"/>
              <a:gd name="connsiteY877" fmla="*/ 2316769 h 6858000"/>
              <a:gd name="connsiteX878" fmla="*/ 5687608 w 7467600"/>
              <a:gd name="connsiteY878" fmla="*/ 2039972 h 6858000"/>
              <a:gd name="connsiteX879" fmla="*/ 5657554 w 7467600"/>
              <a:gd name="connsiteY879" fmla="*/ 1576445 h 6858000"/>
              <a:gd name="connsiteX880" fmla="*/ 5150475 w 7467600"/>
              <a:gd name="connsiteY880" fmla="*/ 1274012 h 6858000"/>
              <a:gd name="connsiteX881" fmla="*/ 5349142 w 7467600"/>
              <a:gd name="connsiteY881" fmla="*/ 2204405 h 6858000"/>
              <a:gd name="connsiteX882" fmla="*/ 5262214 w 7467600"/>
              <a:gd name="connsiteY882" fmla="*/ 2233836 h 6858000"/>
              <a:gd name="connsiteX883" fmla="*/ 4981539 w 7467600"/>
              <a:gd name="connsiteY883" fmla="*/ 1542201 h 6858000"/>
              <a:gd name="connsiteX884" fmla="*/ 4958461 w 7467600"/>
              <a:gd name="connsiteY884" fmla="*/ 1136957 h 6858000"/>
              <a:gd name="connsiteX885" fmla="*/ 4655015 w 7467600"/>
              <a:gd name="connsiteY885" fmla="*/ 891426 h 6858000"/>
              <a:gd name="connsiteX886" fmla="*/ 4348002 w 7467600"/>
              <a:gd name="connsiteY886" fmla="*/ 2205895 h 6858000"/>
              <a:gd name="connsiteX887" fmla="*/ 4262250 w 7467600"/>
              <a:gd name="connsiteY887" fmla="*/ 2219972 h 6858000"/>
              <a:gd name="connsiteX888" fmla="*/ 4550611 w 7467600"/>
              <a:gd name="connsiteY888" fmla="*/ 817540 h 6858000"/>
              <a:gd name="connsiteX889" fmla="*/ 4564418 w 7467600"/>
              <a:gd name="connsiteY889" fmla="*/ 808293 h 6858000"/>
              <a:gd name="connsiteX890" fmla="*/ 4266388 w 7467600"/>
              <a:gd name="connsiteY890" fmla="*/ 500083 h 6858000"/>
              <a:gd name="connsiteX891" fmla="*/ 4032842 w 7467600"/>
              <a:gd name="connsiteY891" fmla="*/ 211809 h 6858000"/>
              <a:gd name="connsiteX892" fmla="*/ 3882765 w 7467600"/>
              <a:gd name="connsiteY892" fmla="*/ 0 h 6858000"/>
              <a:gd name="connsiteX893" fmla="*/ 3721337 w 7467600"/>
              <a:gd name="connsiteY893" fmla="*/ 0 h 6858000"/>
              <a:gd name="connsiteX894" fmla="*/ 3797544 w 7467600"/>
              <a:gd name="connsiteY894" fmla="*/ 0 h 6858000"/>
              <a:gd name="connsiteX895" fmla="*/ 3775734 w 7467600"/>
              <a:gd name="connsiteY895" fmla="*/ 95131 h 6858000"/>
              <a:gd name="connsiteX896" fmla="*/ 3724807 w 7467600"/>
              <a:gd name="connsiteY896" fmla="*/ 272257 h 6858000"/>
              <a:gd name="connsiteX897" fmla="*/ 3726844 w 7467600"/>
              <a:gd name="connsiteY897" fmla="*/ 282988 h 6858000"/>
              <a:gd name="connsiteX898" fmla="*/ 3742664 w 7467600"/>
              <a:gd name="connsiteY898" fmla="*/ 279918 h 6858000"/>
              <a:gd name="connsiteX899" fmla="*/ 4103910 w 7467600"/>
              <a:gd name="connsiteY899" fmla="*/ 1161917 h 6858000"/>
              <a:gd name="connsiteX900" fmla="*/ 4020269 w 7467600"/>
              <a:gd name="connsiteY900" fmla="*/ 1200406 h 6858000"/>
              <a:gd name="connsiteX901" fmla="*/ 3674882 w 7467600"/>
              <a:gd name="connsiteY901" fmla="*/ 488524 h 6858000"/>
              <a:gd name="connsiteX902" fmla="*/ 3132682 w 7467600"/>
              <a:gd name="connsiteY902" fmla="*/ 1072284 h 6858000"/>
              <a:gd name="connsiteX903" fmla="*/ 2716346 w 7467600"/>
              <a:gd name="connsiteY903" fmla="*/ 1276376 h 6858000"/>
              <a:gd name="connsiteX904" fmla="*/ 2716772 w 7467600"/>
              <a:gd name="connsiteY904" fmla="*/ 1255462 h 6858000"/>
              <a:gd name="connsiteX905" fmla="*/ 3471096 w 7467600"/>
              <a:gd name="connsiteY905" fmla="*/ 437072 h 6858000"/>
              <a:gd name="connsiteX906" fmla="*/ 3639057 w 7467600"/>
              <a:gd name="connsiteY906" fmla="*/ 286334 h 6858000"/>
              <a:gd name="connsiteX907" fmla="*/ 3640309 w 7467600"/>
              <a:gd name="connsiteY907" fmla="*/ 284664 h 6858000"/>
              <a:gd name="connsiteX908" fmla="*/ 3646022 w 7467600"/>
              <a:gd name="connsiteY908" fmla="*/ 276711 h 6858000"/>
              <a:gd name="connsiteX909" fmla="*/ 3707943 w 7467600"/>
              <a:gd name="connsiteY909" fmla="*/ 65958 h 6858000"/>
              <a:gd name="connsiteX910" fmla="*/ 3721337 w 7467600"/>
              <a:gd name="connsiteY910" fmla="*/ 0 h 6858000"/>
              <a:gd name="connsiteX911" fmla="*/ 2867960 w 7467600"/>
              <a:gd name="connsiteY911" fmla="*/ 0 h 6858000"/>
              <a:gd name="connsiteX912" fmla="*/ 2926351 w 7467600"/>
              <a:gd name="connsiteY912" fmla="*/ 0 h 6858000"/>
              <a:gd name="connsiteX913" fmla="*/ 2902823 w 7467600"/>
              <a:gd name="connsiteY913" fmla="*/ 262929 h 6858000"/>
              <a:gd name="connsiteX914" fmla="*/ 2940663 w 7467600"/>
              <a:gd name="connsiteY914" fmla="*/ 140884 h 6858000"/>
              <a:gd name="connsiteX915" fmla="*/ 2947039 w 7467600"/>
              <a:gd name="connsiteY915" fmla="*/ 122524 h 6858000"/>
              <a:gd name="connsiteX916" fmla="*/ 2984316 w 7467600"/>
              <a:gd name="connsiteY916" fmla="*/ 0 h 6858000"/>
              <a:gd name="connsiteX917" fmla="*/ 3016114 w 7467600"/>
              <a:gd name="connsiteY917" fmla="*/ 0 h 6858000"/>
              <a:gd name="connsiteX918" fmla="*/ 2979949 w 7467600"/>
              <a:gd name="connsiteY918" fmla="*/ 119274 h 6858000"/>
              <a:gd name="connsiteX919" fmla="*/ 3023879 w 7467600"/>
              <a:gd name="connsiteY919" fmla="*/ 0 h 6858000"/>
              <a:gd name="connsiteX920" fmla="*/ 3105400 w 7467600"/>
              <a:gd name="connsiteY920" fmla="*/ 0 h 6858000"/>
              <a:gd name="connsiteX921" fmla="*/ 3094669 w 7467600"/>
              <a:gd name="connsiteY921" fmla="*/ 30308 h 6858000"/>
              <a:gd name="connsiteX922" fmla="*/ 2901945 w 7467600"/>
              <a:gd name="connsiteY922" fmla="*/ 466538 h 6858000"/>
              <a:gd name="connsiteX923" fmla="*/ 2815209 w 7467600"/>
              <a:gd name="connsiteY923" fmla="*/ 497361 h 6858000"/>
              <a:gd name="connsiteX924" fmla="*/ 2844845 w 7467600"/>
              <a:gd name="connsiteY924" fmla="*/ 127638 h 6858000"/>
              <a:gd name="connsiteX925" fmla="*/ 2867960 w 7467600"/>
              <a:gd name="connsiteY925" fmla="*/ 0 h 6858000"/>
              <a:gd name="connsiteX926" fmla="*/ 1057230 w 7467600"/>
              <a:gd name="connsiteY926" fmla="*/ 0 h 6858000"/>
              <a:gd name="connsiteX927" fmla="*/ 1111003 w 7467600"/>
              <a:gd name="connsiteY927" fmla="*/ 0 h 6858000"/>
              <a:gd name="connsiteX928" fmla="*/ 1125553 w 7467600"/>
              <a:gd name="connsiteY928" fmla="*/ 52588 h 6858000"/>
              <a:gd name="connsiteX929" fmla="*/ 1304276 w 7467600"/>
              <a:gd name="connsiteY929" fmla="*/ 476275 h 6858000"/>
              <a:gd name="connsiteX930" fmla="*/ 1492066 w 7467600"/>
              <a:gd name="connsiteY930" fmla="*/ 886333 h 6858000"/>
              <a:gd name="connsiteX931" fmla="*/ 1423698 w 7467600"/>
              <a:gd name="connsiteY931" fmla="*/ 710817 h 6858000"/>
              <a:gd name="connsiteX932" fmla="*/ 1357609 w 7467600"/>
              <a:gd name="connsiteY932" fmla="*/ 532892 h 6858000"/>
              <a:gd name="connsiteX933" fmla="*/ 1309550 w 7467600"/>
              <a:gd name="connsiteY933" fmla="*/ 374031 h 6858000"/>
              <a:gd name="connsiteX934" fmla="*/ 1193673 w 7467600"/>
              <a:gd name="connsiteY934" fmla="*/ 49533 h 6858000"/>
              <a:gd name="connsiteX935" fmla="*/ 1164391 w 7467600"/>
              <a:gd name="connsiteY935" fmla="*/ 0 h 6858000"/>
              <a:gd name="connsiteX936" fmla="*/ 1200666 w 7467600"/>
              <a:gd name="connsiteY936" fmla="*/ 0 h 6858000"/>
              <a:gd name="connsiteX937" fmla="*/ 1223408 w 7467600"/>
              <a:gd name="connsiteY937" fmla="*/ 38996 h 6858000"/>
              <a:gd name="connsiteX938" fmla="*/ 1339635 w 7467600"/>
              <a:gd name="connsiteY938" fmla="*/ 365517 h 6858000"/>
              <a:gd name="connsiteX939" fmla="*/ 1387469 w 7467600"/>
              <a:gd name="connsiteY939" fmla="*/ 523079 h 6858000"/>
              <a:gd name="connsiteX940" fmla="*/ 1452685 w 7467600"/>
              <a:gd name="connsiteY940" fmla="*/ 699806 h 6858000"/>
              <a:gd name="connsiteX941" fmla="*/ 1492092 w 7467600"/>
              <a:gd name="connsiteY941" fmla="*/ 800424 h 6858000"/>
              <a:gd name="connsiteX942" fmla="*/ 1455302 w 7467600"/>
              <a:gd name="connsiteY942" fmla="*/ 632913 h 6858000"/>
              <a:gd name="connsiteX943" fmla="*/ 1222336 w 7467600"/>
              <a:gd name="connsiteY943" fmla="*/ 9480 h 6858000"/>
              <a:gd name="connsiteX944" fmla="*/ 1214634 w 7467600"/>
              <a:gd name="connsiteY944" fmla="*/ 0 h 6858000"/>
              <a:gd name="connsiteX945" fmla="*/ 1289827 w 7467600"/>
              <a:gd name="connsiteY945" fmla="*/ 0 h 6858000"/>
              <a:gd name="connsiteX946" fmla="*/ 1321076 w 7467600"/>
              <a:gd name="connsiteY946" fmla="*/ 59722 h 6858000"/>
              <a:gd name="connsiteX947" fmla="*/ 1512579 w 7467600"/>
              <a:gd name="connsiteY947" fmla="*/ 626441 h 6858000"/>
              <a:gd name="connsiteX948" fmla="*/ 1506076 w 7467600"/>
              <a:gd name="connsiteY948" fmla="*/ 1089289 h 6858000"/>
              <a:gd name="connsiteX949" fmla="*/ 1486346 w 7467600"/>
              <a:gd name="connsiteY949" fmla="*/ 1079919 h 6858000"/>
              <a:gd name="connsiteX950" fmla="*/ 1070511 w 7467600"/>
              <a:gd name="connsiteY950" fmla="*/ 48609 h 6858000"/>
              <a:gd name="connsiteX951" fmla="*/ 1057230 w 7467600"/>
              <a:gd name="connsiteY951" fmla="*/ 0 h 6858000"/>
              <a:gd name="connsiteX952" fmla="*/ 43151 w 7467600"/>
              <a:gd name="connsiteY952" fmla="*/ 0 h 6858000"/>
              <a:gd name="connsiteX953" fmla="*/ 95283 w 7467600"/>
              <a:gd name="connsiteY953" fmla="*/ 0 h 6858000"/>
              <a:gd name="connsiteX954" fmla="*/ 300708 w 7467600"/>
              <a:gd name="connsiteY954" fmla="*/ 154571 h 6858000"/>
              <a:gd name="connsiteX955" fmla="*/ 530414 w 7467600"/>
              <a:gd name="connsiteY955" fmla="*/ 354673 h 6858000"/>
              <a:gd name="connsiteX956" fmla="*/ 333785 w 7467600"/>
              <a:gd name="connsiteY956" fmla="*/ 161564 h 6858000"/>
              <a:gd name="connsiteX957" fmla="*/ 147005 w 7467600"/>
              <a:gd name="connsiteY957" fmla="*/ 0 h 6858000"/>
              <a:gd name="connsiteX958" fmla="*/ 272509 w 7467600"/>
              <a:gd name="connsiteY958" fmla="*/ 0 h 6858000"/>
              <a:gd name="connsiteX959" fmla="*/ 326276 w 7467600"/>
              <a:gd name="connsiteY959" fmla="*/ 45847 h 6858000"/>
              <a:gd name="connsiteX960" fmla="*/ 823759 w 7467600"/>
              <a:gd name="connsiteY960" fmla="*/ 574145 h 6858000"/>
              <a:gd name="connsiteX961" fmla="*/ 811254 w 7467600"/>
              <a:gd name="connsiteY961" fmla="*/ 665546 h 6858000"/>
              <a:gd name="connsiteX962" fmla="*/ 154042 w 7467600"/>
              <a:gd name="connsiteY962" fmla="*/ 261522 h 6858000"/>
              <a:gd name="connsiteX963" fmla="*/ 13550 w 7467600"/>
              <a:gd name="connsiteY963" fmla="*/ 158423 h 6858000"/>
              <a:gd name="connsiteX964" fmla="*/ 0 w 7467600"/>
              <a:gd name="connsiteY964" fmla="*/ 146618 h 6858000"/>
              <a:gd name="connsiteX965" fmla="*/ 0 w 7467600"/>
              <a:gd name="connsiteY965" fmla="*/ 59161 h 6858000"/>
              <a:gd name="connsiteX966" fmla="*/ 45427 w 7467600"/>
              <a:gd name="connsiteY966" fmla="*/ 101078 h 6858000"/>
              <a:gd name="connsiteX967" fmla="*/ 630103 w 7467600"/>
              <a:gd name="connsiteY967" fmla="*/ 485885 h 6858000"/>
              <a:gd name="connsiteX968" fmla="*/ 532040 w 7467600"/>
              <a:gd name="connsiteY968" fmla="*/ 399359 h 6858000"/>
              <a:gd name="connsiteX969" fmla="*/ 517618 w 7467600"/>
              <a:gd name="connsiteY969" fmla="*/ 385726 h 6858000"/>
              <a:gd name="connsiteX970" fmla="*/ 285074 w 7467600"/>
              <a:gd name="connsiteY970" fmla="*/ 182755 h 6858000"/>
              <a:gd name="connsiteX971" fmla="*/ 43151 w 7467600"/>
              <a:gd name="connsiteY97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7042773 w 7467600"/>
              <a:gd name="connsiteY91" fmla="*/ 5734011 h 6858000"/>
              <a:gd name="connsiteX92" fmla="*/ 1456157 w 7467600"/>
              <a:gd name="connsiteY92" fmla="*/ 5371404 h 6858000"/>
              <a:gd name="connsiteX93" fmla="*/ 1244432 w 7467600"/>
              <a:gd name="connsiteY93" fmla="*/ 5385601 h 6858000"/>
              <a:gd name="connsiteX94" fmla="*/ 973990 w 7467600"/>
              <a:gd name="connsiteY94" fmla="*/ 5424940 h 6858000"/>
              <a:gd name="connsiteX95" fmla="*/ 1103809 w 7467600"/>
              <a:gd name="connsiteY95" fmla="*/ 5433720 h 6858000"/>
              <a:gd name="connsiteX96" fmla="*/ 1123454 w 7467600"/>
              <a:gd name="connsiteY96" fmla="*/ 5435727 h 6858000"/>
              <a:gd name="connsiteX97" fmla="*/ 1737017 w 7467600"/>
              <a:gd name="connsiteY97" fmla="*/ 5452183 h 6858000"/>
              <a:gd name="connsiteX98" fmla="*/ 1824397 w 7467600"/>
              <a:gd name="connsiteY98" fmla="*/ 5447757 h 6858000"/>
              <a:gd name="connsiteX99" fmla="*/ 2070059 w 7467600"/>
              <a:gd name="connsiteY99" fmla="*/ 5441660 h 6858000"/>
              <a:gd name="connsiteX100" fmla="*/ 1456157 w 7467600"/>
              <a:gd name="connsiteY100" fmla="*/ 5371404 h 6858000"/>
              <a:gd name="connsiteX101" fmla="*/ 4988186 w 7467600"/>
              <a:gd name="connsiteY101" fmla="*/ 5216467 h 6858000"/>
              <a:gd name="connsiteX102" fmla="*/ 4777334 w 7467600"/>
              <a:gd name="connsiteY102" fmla="*/ 5406072 h 6858000"/>
              <a:gd name="connsiteX103" fmla="*/ 4718341 w 7467600"/>
              <a:gd name="connsiteY103" fmla="*/ 5468043 h 6858000"/>
              <a:gd name="connsiteX104" fmla="*/ 4604655 w 7467600"/>
              <a:gd name="connsiteY104" fmla="*/ 5583434 h 6858000"/>
              <a:gd name="connsiteX105" fmla="*/ 4565074 w 7467600"/>
              <a:gd name="connsiteY105" fmla="*/ 5618550 h 6858000"/>
              <a:gd name="connsiteX106" fmla="*/ 4988186 w 7467600"/>
              <a:gd name="connsiteY106" fmla="*/ 5216467 h 6858000"/>
              <a:gd name="connsiteX107" fmla="*/ 4978032 w 7467600"/>
              <a:gd name="connsiteY107" fmla="*/ 5183809 h 6858000"/>
              <a:gd name="connsiteX108" fmla="*/ 4463413 w 7467600"/>
              <a:gd name="connsiteY108" fmla="*/ 5615162 h 6858000"/>
              <a:gd name="connsiteX109" fmla="*/ 4358134 w 7467600"/>
              <a:gd name="connsiteY109" fmla="*/ 5742791 h 6858000"/>
              <a:gd name="connsiteX110" fmla="*/ 4376219 w 7467600"/>
              <a:gd name="connsiteY110" fmla="*/ 5729027 h 6858000"/>
              <a:gd name="connsiteX111" fmla="*/ 4582340 w 7467600"/>
              <a:gd name="connsiteY111" fmla="*/ 5561037 h 6858000"/>
              <a:gd name="connsiteX112" fmla="*/ 4694684 w 7467600"/>
              <a:gd name="connsiteY112" fmla="*/ 5447098 h 6858000"/>
              <a:gd name="connsiteX113" fmla="*/ 4754123 w 7467600"/>
              <a:gd name="connsiteY113" fmla="*/ 5384643 h 6858000"/>
              <a:gd name="connsiteX114" fmla="*/ 4978032 w 7467600"/>
              <a:gd name="connsiteY114" fmla="*/ 5183809 h 6858000"/>
              <a:gd name="connsiteX115" fmla="*/ 1903353 w 7467600"/>
              <a:gd name="connsiteY115" fmla="*/ 5044827 h 6858000"/>
              <a:gd name="connsiteX116" fmla="*/ 1936931 w 7467600"/>
              <a:gd name="connsiteY116" fmla="*/ 5093954 h 6858000"/>
              <a:gd name="connsiteX117" fmla="*/ 2195868 w 7467600"/>
              <a:gd name="connsiteY117" fmla="*/ 5396574 h 6858000"/>
              <a:gd name="connsiteX118" fmla="*/ 2088852 w 7467600"/>
              <a:gd name="connsiteY118" fmla="*/ 5166123 h 6858000"/>
              <a:gd name="connsiteX119" fmla="*/ 1958241 w 7467600"/>
              <a:gd name="connsiteY119" fmla="*/ 5067955 h 6858000"/>
              <a:gd name="connsiteX120" fmla="*/ 1903353 w 7467600"/>
              <a:gd name="connsiteY120" fmla="*/ 5044827 h 6858000"/>
              <a:gd name="connsiteX121" fmla="*/ 1979378 w 7467600"/>
              <a:gd name="connsiteY121" fmla="*/ 4769504 h 6858000"/>
              <a:gd name="connsiteX122" fmla="*/ 2882120 w 7467600"/>
              <a:gd name="connsiteY122" fmla="*/ 5064547 h 6858000"/>
              <a:gd name="connsiteX123" fmla="*/ 2793103 w 7467600"/>
              <a:gd name="connsiteY123" fmla="*/ 5039699 h 6858000"/>
              <a:gd name="connsiteX124" fmla="*/ 2770041 w 7467600"/>
              <a:gd name="connsiteY124" fmla="*/ 5033634 h 6858000"/>
              <a:gd name="connsiteX125" fmla="*/ 1979378 w 7467600"/>
              <a:gd name="connsiteY125" fmla="*/ 4769504 h 6858000"/>
              <a:gd name="connsiteX126" fmla="*/ 1927410 w 7467600"/>
              <a:gd name="connsiteY126" fmla="*/ 4716164 h 6858000"/>
              <a:gd name="connsiteX127" fmla="*/ 1959587 w 7467600"/>
              <a:gd name="connsiteY127" fmla="*/ 4728849 h 6858000"/>
              <a:gd name="connsiteX128" fmla="*/ 2777707 w 7467600"/>
              <a:gd name="connsiteY128" fmla="*/ 5003991 h 6858000"/>
              <a:gd name="connsiteX129" fmla="*/ 2800768 w 7467600"/>
              <a:gd name="connsiteY129" fmla="*/ 5010056 h 6858000"/>
              <a:gd name="connsiteX130" fmla="*/ 2879408 w 7467600"/>
              <a:gd name="connsiteY130" fmla="*/ 5031590 h 6858000"/>
              <a:gd name="connsiteX131" fmla="*/ 2862295 w 7467600"/>
              <a:gd name="connsiteY131" fmla="*/ 5022958 h 6858000"/>
              <a:gd name="connsiteX132" fmla="*/ 2813343 w 7467600"/>
              <a:gd name="connsiteY132" fmla="*/ 4998369 h 6858000"/>
              <a:gd name="connsiteX133" fmla="*/ 2646245 w 7467600"/>
              <a:gd name="connsiteY133" fmla="*/ 4930999 h 6858000"/>
              <a:gd name="connsiteX134" fmla="*/ 1999243 w 7467600"/>
              <a:gd name="connsiteY134" fmla="*/ 4730524 h 6858000"/>
              <a:gd name="connsiteX135" fmla="*/ 1979527 w 7467600"/>
              <a:gd name="connsiteY135" fmla="*/ 4726651 h 6858000"/>
              <a:gd name="connsiteX136" fmla="*/ 1927410 w 7467600"/>
              <a:gd name="connsiteY136" fmla="*/ 4716164 h 6858000"/>
              <a:gd name="connsiteX137" fmla="*/ 1997014 w 7467600"/>
              <a:gd name="connsiteY137" fmla="*/ 4698007 h 6858000"/>
              <a:gd name="connsiteX138" fmla="*/ 2005458 w 7467600"/>
              <a:gd name="connsiteY138" fmla="*/ 4699540 h 6858000"/>
              <a:gd name="connsiteX139" fmla="*/ 2657186 w 7467600"/>
              <a:gd name="connsiteY139" fmla="*/ 4901687 h 6858000"/>
              <a:gd name="connsiteX140" fmla="*/ 2826662 w 7467600"/>
              <a:gd name="connsiteY140" fmla="*/ 4970362 h 6858000"/>
              <a:gd name="connsiteX141" fmla="*/ 2876100 w 7467600"/>
              <a:gd name="connsiteY141" fmla="*/ 4995397 h 6858000"/>
              <a:gd name="connsiteX142" fmla="*/ 3042600 w 7467600"/>
              <a:gd name="connsiteY142" fmla="*/ 5059532 h 6858000"/>
              <a:gd name="connsiteX143" fmla="*/ 1997014 w 7467600"/>
              <a:gd name="connsiteY143" fmla="*/ 4698007 h 6858000"/>
              <a:gd name="connsiteX144" fmla="*/ 2305292 w 7467600"/>
              <a:gd name="connsiteY144" fmla="*/ 4219492 h 6858000"/>
              <a:gd name="connsiteX145" fmla="*/ 3360922 w 7467600"/>
              <a:gd name="connsiteY145" fmla="*/ 4529373 h 6858000"/>
              <a:gd name="connsiteX146" fmla="*/ 3492420 w 7467600"/>
              <a:gd name="connsiteY146" fmla="*/ 4510145 h 6858000"/>
              <a:gd name="connsiteX147" fmla="*/ 3364086 w 7467600"/>
              <a:gd name="connsiteY147" fmla="*/ 4480340 h 6858000"/>
              <a:gd name="connsiteX148" fmla="*/ 3225818 w 7467600"/>
              <a:gd name="connsiteY148" fmla="*/ 4411822 h 6858000"/>
              <a:gd name="connsiteX149" fmla="*/ 3129696 w 7467600"/>
              <a:gd name="connsiteY149" fmla="*/ 4360704 h 6858000"/>
              <a:gd name="connsiteX150" fmla="*/ 2814545 w 7467600"/>
              <a:gd name="connsiteY150" fmla="*/ 4282955 h 6858000"/>
              <a:gd name="connsiteX151" fmla="*/ 2305292 w 7467600"/>
              <a:gd name="connsiteY151" fmla="*/ 4219492 h 6858000"/>
              <a:gd name="connsiteX152" fmla="*/ 2626982 w 7467600"/>
              <a:gd name="connsiteY152" fmla="*/ 4206450 h 6858000"/>
              <a:gd name="connsiteX153" fmla="*/ 2490617 w 7467600"/>
              <a:gd name="connsiteY153" fmla="*/ 4206951 h 6858000"/>
              <a:gd name="connsiteX154" fmla="*/ 2819869 w 7467600"/>
              <a:gd name="connsiteY154" fmla="*/ 4252936 h 6858000"/>
              <a:gd name="connsiteX155" fmla="*/ 3143018 w 7467600"/>
              <a:gd name="connsiteY155" fmla="*/ 4332698 h 6858000"/>
              <a:gd name="connsiteX156" fmla="*/ 3241520 w 7467600"/>
              <a:gd name="connsiteY156" fmla="*/ 4385112 h 6858000"/>
              <a:gd name="connsiteX157" fmla="*/ 3374575 w 7467600"/>
              <a:gd name="connsiteY157" fmla="*/ 4451517 h 6858000"/>
              <a:gd name="connsiteX158" fmla="*/ 3505221 w 7467600"/>
              <a:gd name="connsiteY158" fmla="*/ 4480757 h 6858000"/>
              <a:gd name="connsiteX159" fmla="*/ 2626982 w 7467600"/>
              <a:gd name="connsiteY159" fmla="*/ 4206450 h 6858000"/>
              <a:gd name="connsiteX160" fmla="*/ 1310106 w 7467600"/>
              <a:gd name="connsiteY160" fmla="*/ 3943217 h 6858000"/>
              <a:gd name="connsiteX161" fmla="*/ 854994 w 7467600"/>
              <a:gd name="connsiteY161" fmla="*/ 4399136 h 6858000"/>
              <a:gd name="connsiteX162" fmla="*/ 742462 w 7467600"/>
              <a:gd name="connsiteY162" fmla="*/ 4594648 h 6858000"/>
              <a:gd name="connsiteX163" fmla="*/ 820602 w 7467600"/>
              <a:gd name="connsiteY163" fmla="*/ 4485915 h 6858000"/>
              <a:gd name="connsiteX164" fmla="*/ 878295 w 7467600"/>
              <a:gd name="connsiteY164" fmla="*/ 4403594 h 6858000"/>
              <a:gd name="connsiteX165" fmla="*/ 1240607 w 7467600"/>
              <a:gd name="connsiteY165" fmla="*/ 4010401 h 6858000"/>
              <a:gd name="connsiteX166" fmla="*/ 1310106 w 7467600"/>
              <a:gd name="connsiteY166" fmla="*/ 3943217 h 6858000"/>
              <a:gd name="connsiteX167" fmla="*/ 1423113 w 7467600"/>
              <a:gd name="connsiteY167" fmla="*/ 3874565 h 6858000"/>
              <a:gd name="connsiteX168" fmla="*/ 1260565 w 7467600"/>
              <a:gd name="connsiteY168" fmla="*/ 4031982 h 6858000"/>
              <a:gd name="connsiteX169" fmla="*/ 901900 w 7467600"/>
              <a:gd name="connsiteY169" fmla="*/ 4421236 h 6858000"/>
              <a:gd name="connsiteX170" fmla="*/ 845044 w 7467600"/>
              <a:gd name="connsiteY170" fmla="*/ 4502436 h 6858000"/>
              <a:gd name="connsiteX171" fmla="*/ 685926 w 7467600"/>
              <a:gd name="connsiteY171" fmla="*/ 4703069 h 6858000"/>
              <a:gd name="connsiteX172" fmla="*/ 684248 w 7467600"/>
              <a:gd name="connsiteY172" fmla="*/ 4706721 h 6858000"/>
              <a:gd name="connsiteX173" fmla="*/ 1423113 w 7467600"/>
              <a:gd name="connsiteY173" fmla="*/ 3874565 h 6858000"/>
              <a:gd name="connsiteX174" fmla="*/ 3316479 w 7467600"/>
              <a:gd name="connsiteY174" fmla="*/ 3872136 h 6858000"/>
              <a:gd name="connsiteX175" fmla="*/ 3546806 w 7467600"/>
              <a:gd name="connsiteY175" fmla="*/ 4356139 h 6858000"/>
              <a:gd name="connsiteX176" fmla="*/ 3364433 w 7467600"/>
              <a:gd name="connsiteY176" fmla="*/ 3953121 h 6858000"/>
              <a:gd name="connsiteX177" fmla="*/ 3316479 w 7467600"/>
              <a:gd name="connsiteY177" fmla="*/ 3872136 h 6858000"/>
              <a:gd name="connsiteX178" fmla="*/ 3291335 w 7467600"/>
              <a:gd name="connsiteY178" fmla="*/ 3767420 h 6858000"/>
              <a:gd name="connsiteX179" fmla="*/ 3390805 w 7467600"/>
              <a:gd name="connsiteY179" fmla="*/ 3937163 h 6858000"/>
              <a:gd name="connsiteX180" fmla="*/ 3579062 w 7467600"/>
              <a:gd name="connsiteY180" fmla="*/ 4359040 h 6858000"/>
              <a:gd name="connsiteX181" fmla="*/ 3467355 w 7467600"/>
              <a:gd name="connsiteY181" fmla="*/ 3988130 h 6858000"/>
              <a:gd name="connsiteX182" fmla="*/ 3310753 w 7467600"/>
              <a:gd name="connsiteY182" fmla="*/ 3787140 h 6858000"/>
              <a:gd name="connsiteX183" fmla="*/ 3291335 w 7467600"/>
              <a:gd name="connsiteY183" fmla="*/ 3767420 h 6858000"/>
              <a:gd name="connsiteX184" fmla="*/ 1635889 w 7467600"/>
              <a:gd name="connsiteY184" fmla="*/ 3709494 h 6858000"/>
              <a:gd name="connsiteX185" fmla="*/ 1634800 w 7467600"/>
              <a:gd name="connsiteY185" fmla="*/ 3731111 h 6858000"/>
              <a:gd name="connsiteX186" fmla="*/ 1635889 w 7467600"/>
              <a:gd name="connsiteY186" fmla="*/ 3709494 h 6858000"/>
              <a:gd name="connsiteX187" fmla="*/ 1510397 w 7467600"/>
              <a:gd name="connsiteY187" fmla="*/ 3684705 h 6858000"/>
              <a:gd name="connsiteX188" fmla="*/ 1146550 w 7467600"/>
              <a:gd name="connsiteY188" fmla="*/ 3802012 h 6858000"/>
              <a:gd name="connsiteX189" fmla="*/ 698834 w 7467600"/>
              <a:gd name="connsiteY189" fmla="*/ 3952272 h 6858000"/>
              <a:gd name="connsiteX190" fmla="*/ 34256 w 7467600"/>
              <a:gd name="connsiteY190" fmla="*/ 4347603 h 6858000"/>
              <a:gd name="connsiteX191" fmla="*/ 527241 w 7467600"/>
              <a:gd name="connsiteY191" fmla="*/ 4065078 h 6858000"/>
              <a:gd name="connsiteX192" fmla="*/ 1510397 w 7467600"/>
              <a:gd name="connsiteY192" fmla="*/ 3684705 h 6858000"/>
              <a:gd name="connsiteX193" fmla="*/ 1313114 w 7467600"/>
              <a:gd name="connsiteY193" fmla="*/ 3655216 h 6858000"/>
              <a:gd name="connsiteX194" fmla="*/ 1109304 w 7467600"/>
              <a:gd name="connsiteY194" fmla="*/ 3669030 h 6858000"/>
              <a:gd name="connsiteX195" fmla="*/ 8129 w 7467600"/>
              <a:gd name="connsiteY195" fmla="*/ 4330519 h 6858000"/>
              <a:gd name="connsiteX196" fmla="*/ 687572 w 7467600"/>
              <a:gd name="connsiteY196" fmla="*/ 3925629 h 6858000"/>
              <a:gd name="connsiteX197" fmla="*/ 1138365 w 7467600"/>
              <a:gd name="connsiteY197" fmla="*/ 3774515 h 6858000"/>
              <a:gd name="connsiteX198" fmla="*/ 1505579 w 7467600"/>
              <a:gd name="connsiteY198" fmla="*/ 3655526 h 6858000"/>
              <a:gd name="connsiteX199" fmla="*/ 1313114 w 7467600"/>
              <a:gd name="connsiteY199" fmla="*/ 3655216 h 6858000"/>
              <a:gd name="connsiteX200" fmla="*/ 3655073 w 7467600"/>
              <a:gd name="connsiteY200" fmla="*/ 3650884 h 6858000"/>
              <a:gd name="connsiteX201" fmla="*/ 3989938 w 7467600"/>
              <a:gd name="connsiteY201" fmla="*/ 3991685 h 6858000"/>
              <a:gd name="connsiteX202" fmla="*/ 4393907 w 7467600"/>
              <a:gd name="connsiteY202" fmla="*/ 4261258 h 6858000"/>
              <a:gd name="connsiteX203" fmla="*/ 4648051 w 7467600"/>
              <a:gd name="connsiteY203" fmla="*/ 4374051 h 6858000"/>
              <a:gd name="connsiteX204" fmla="*/ 4383389 w 7467600"/>
              <a:gd name="connsiteY204" fmla="*/ 4184369 h 6858000"/>
              <a:gd name="connsiteX205" fmla="*/ 4165508 w 7467600"/>
              <a:gd name="connsiteY205" fmla="*/ 4035196 h 6858000"/>
              <a:gd name="connsiteX206" fmla="*/ 4068162 w 7467600"/>
              <a:gd name="connsiteY206" fmla="*/ 3953394 h 6858000"/>
              <a:gd name="connsiteX207" fmla="*/ 3981416 w 7467600"/>
              <a:gd name="connsiteY207" fmla="*/ 3880482 h 6858000"/>
              <a:gd name="connsiteX208" fmla="*/ 3800147 w 7467600"/>
              <a:gd name="connsiteY208" fmla="*/ 3749872 h 6858000"/>
              <a:gd name="connsiteX209" fmla="*/ 3655073 w 7467600"/>
              <a:gd name="connsiteY209" fmla="*/ 3650884 h 6858000"/>
              <a:gd name="connsiteX210" fmla="*/ 3670252 w 7467600"/>
              <a:gd name="connsiteY210" fmla="*/ 3622798 h 6858000"/>
              <a:gd name="connsiteX211" fmla="*/ 3817258 w 7467600"/>
              <a:gd name="connsiteY211" fmla="*/ 3723577 h 6858000"/>
              <a:gd name="connsiteX212" fmla="*/ 4000461 w 7467600"/>
              <a:gd name="connsiteY212" fmla="*/ 3855966 h 6858000"/>
              <a:gd name="connsiteX213" fmla="*/ 4088180 w 7467600"/>
              <a:gd name="connsiteY213" fmla="*/ 3929774 h 6858000"/>
              <a:gd name="connsiteX214" fmla="*/ 4184555 w 7467600"/>
              <a:gd name="connsiteY214" fmla="*/ 4010683 h 6858000"/>
              <a:gd name="connsiteX215" fmla="*/ 4399563 w 7467600"/>
              <a:gd name="connsiteY215" fmla="*/ 4158106 h 6858000"/>
              <a:gd name="connsiteX216" fmla="*/ 4684469 w 7467600"/>
              <a:gd name="connsiteY216" fmla="*/ 4364680 h 6858000"/>
              <a:gd name="connsiteX217" fmla="*/ 4690271 w 7467600"/>
              <a:gd name="connsiteY217" fmla="*/ 4370034 h 6858000"/>
              <a:gd name="connsiteX218" fmla="*/ 4136093 w 7467600"/>
              <a:gd name="connsiteY218" fmla="*/ 3858466 h 6858000"/>
              <a:gd name="connsiteX219" fmla="*/ 3670252 w 7467600"/>
              <a:gd name="connsiteY219" fmla="*/ 3622798 h 6858000"/>
              <a:gd name="connsiteX220" fmla="*/ 4440129 w 7467600"/>
              <a:gd name="connsiteY220" fmla="*/ 3448571 h 6858000"/>
              <a:gd name="connsiteX221" fmla="*/ 4856525 w 7467600"/>
              <a:gd name="connsiteY221" fmla="*/ 3915351 h 6858000"/>
              <a:gd name="connsiteX222" fmla="*/ 5059055 w 7467600"/>
              <a:gd name="connsiteY222" fmla="*/ 4108918 h 6858000"/>
              <a:gd name="connsiteX223" fmla="*/ 5290070 w 7467600"/>
              <a:gd name="connsiteY223" fmla="*/ 4263619 h 6858000"/>
              <a:gd name="connsiteX224" fmla="*/ 4834991 w 7467600"/>
              <a:gd name="connsiteY224" fmla="*/ 3830985 h 6858000"/>
              <a:gd name="connsiteX225" fmla="*/ 4440129 w 7467600"/>
              <a:gd name="connsiteY225" fmla="*/ 3448571 h 6858000"/>
              <a:gd name="connsiteX226" fmla="*/ 4441737 w 7467600"/>
              <a:gd name="connsiteY226" fmla="*/ 3399734 h 6858000"/>
              <a:gd name="connsiteX227" fmla="*/ 4431236 w 7467600"/>
              <a:gd name="connsiteY227" fmla="*/ 3400954 h 6858000"/>
              <a:gd name="connsiteX228" fmla="*/ 4557150 w 7467600"/>
              <a:gd name="connsiteY228" fmla="*/ 3510023 h 6858000"/>
              <a:gd name="connsiteX229" fmla="*/ 4856936 w 7467600"/>
              <a:gd name="connsiteY229" fmla="*/ 3809146 h 6858000"/>
              <a:gd name="connsiteX230" fmla="*/ 5111996 w 7467600"/>
              <a:gd name="connsiteY230" fmla="*/ 4065759 h 6858000"/>
              <a:gd name="connsiteX231" fmla="*/ 5388878 w 7467600"/>
              <a:gd name="connsiteY231" fmla="*/ 4300185 h 6858000"/>
              <a:gd name="connsiteX232" fmla="*/ 5425556 w 7467600"/>
              <a:gd name="connsiteY232" fmla="*/ 4308967 h 6858000"/>
              <a:gd name="connsiteX233" fmla="*/ 4943646 w 7467600"/>
              <a:gd name="connsiteY233" fmla="*/ 3822916 h 6858000"/>
              <a:gd name="connsiteX234" fmla="*/ 4594837 w 7467600"/>
              <a:gd name="connsiteY234" fmla="*/ 3532274 h 6858000"/>
              <a:gd name="connsiteX235" fmla="*/ 4441737 w 7467600"/>
              <a:gd name="connsiteY235" fmla="*/ 3399734 h 6858000"/>
              <a:gd name="connsiteX236" fmla="*/ 5425834 w 7467600"/>
              <a:gd name="connsiteY236" fmla="*/ 3162785 h 6858000"/>
              <a:gd name="connsiteX237" fmla="*/ 5401644 w 7467600"/>
              <a:gd name="connsiteY237" fmla="*/ 3617847 h 6858000"/>
              <a:gd name="connsiteX238" fmla="*/ 5467256 w 7467600"/>
              <a:gd name="connsiteY238" fmla="*/ 4175494 h 6858000"/>
              <a:gd name="connsiteX239" fmla="*/ 5448069 w 7467600"/>
              <a:gd name="connsiteY239" fmla="*/ 3567554 h 6858000"/>
              <a:gd name="connsiteX240" fmla="*/ 5425834 w 7467600"/>
              <a:gd name="connsiteY240" fmla="*/ 3162785 h 6858000"/>
              <a:gd name="connsiteX241" fmla="*/ 1318687 w 7467600"/>
              <a:gd name="connsiteY241" fmla="*/ 3113840 h 6858000"/>
              <a:gd name="connsiteX242" fmla="*/ 1066793 w 7467600"/>
              <a:gd name="connsiteY242" fmla="*/ 3212171 h 6858000"/>
              <a:gd name="connsiteX243" fmla="*/ 993319 w 7467600"/>
              <a:gd name="connsiteY243" fmla="*/ 3247648 h 6858000"/>
              <a:gd name="connsiteX244" fmla="*/ 853081 w 7467600"/>
              <a:gd name="connsiteY244" fmla="*/ 3312410 h 6858000"/>
              <a:gd name="connsiteX245" fmla="*/ 805957 w 7467600"/>
              <a:gd name="connsiteY245" fmla="*/ 3330443 h 6858000"/>
              <a:gd name="connsiteX246" fmla="*/ 1318687 w 7467600"/>
              <a:gd name="connsiteY246" fmla="*/ 3113840 h 6858000"/>
              <a:gd name="connsiteX247" fmla="*/ 5453702 w 7467600"/>
              <a:gd name="connsiteY247" fmla="*/ 3090882 h 6858000"/>
              <a:gd name="connsiteX248" fmla="*/ 5480135 w 7467600"/>
              <a:gd name="connsiteY248" fmla="*/ 3565802 h 6858000"/>
              <a:gd name="connsiteX249" fmla="*/ 5499023 w 7467600"/>
              <a:gd name="connsiteY249" fmla="*/ 4166310 h 6858000"/>
              <a:gd name="connsiteX250" fmla="*/ 5547022 w 7467600"/>
              <a:gd name="connsiteY250" fmla="*/ 3607838 h 6858000"/>
              <a:gd name="connsiteX251" fmla="*/ 5515964 w 7467600"/>
              <a:gd name="connsiteY251" fmla="*/ 3378541 h 6858000"/>
              <a:gd name="connsiteX252" fmla="*/ 5453702 w 7467600"/>
              <a:gd name="connsiteY252" fmla="*/ 3090882 h 6858000"/>
              <a:gd name="connsiteX253" fmla="*/ 1238695 w 7467600"/>
              <a:gd name="connsiteY253" fmla="*/ 3076820 h 6858000"/>
              <a:gd name="connsiteX254" fmla="*/ 716371 w 7467600"/>
              <a:gd name="connsiteY254" fmla="*/ 3293249 h 6858000"/>
              <a:gd name="connsiteX255" fmla="*/ 579522 w 7467600"/>
              <a:gd name="connsiteY255" fmla="*/ 3371759 h 6858000"/>
              <a:gd name="connsiteX256" fmla="*/ 600288 w 7467600"/>
              <a:gd name="connsiteY256" fmla="*/ 3365555 h 6858000"/>
              <a:gd name="connsiteX257" fmla="*/ 840692 w 7467600"/>
              <a:gd name="connsiteY257" fmla="*/ 3284921 h 6858000"/>
              <a:gd name="connsiteX258" fmla="*/ 979248 w 7467600"/>
              <a:gd name="connsiteY258" fmla="*/ 3221003 h 6858000"/>
              <a:gd name="connsiteX259" fmla="*/ 1053282 w 7467600"/>
              <a:gd name="connsiteY259" fmla="*/ 3185247 h 6858000"/>
              <a:gd name="connsiteX260" fmla="*/ 1320603 w 7467600"/>
              <a:gd name="connsiteY260" fmla="*/ 3081281 h 6858000"/>
              <a:gd name="connsiteX261" fmla="*/ 1238695 w 7467600"/>
              <a:gd name="connsiteY261" fmla="*/ 3076820 h 6858000"/>
              <a:gd name="connsiteX262" fmla="*/ 5425627 w 7467600"/>
              <a:gd name="connsiteY262" fmla="*/ 2954192 h 6858000"/>
              <a:gd name="connsiteX263" fmla="*/ 5470770 w 7467600"/>
              <a:gd name="connsiteY263" fmla="*/ 3005435 h 6858000"/>
              <a:gd name="connsiteX264" fmla="*/ 5519779 w 7467600"/>
              <a:gd name="connsiteY264" fmla="*/ 4359223 h 6858000"/>
              <a:gd name="connsiteX265" fmla="*/ 5520293 w 7467600"/>
              <a:gd name="connsiteY265" fmla="*/ 4360602 h 6858000"/>
              <a:gd name="connsiteX266" fmla="*/ 5767221 w 7467600"/>
              <a:gd name="connsiteY266" fmla="*/ 4665564 h 6858000"/>
              <a:gd name="connsiteX267" fmla="*/ 6937169 w 7467600"/>
              <a:gd name="connsiteY267" fmla="*/ 4815941 h 6858000"/>
              <a:gd name="connsiteX268" fmla="*/ 6953922 w 7467600"/>
              <a:gd name="connsiteY268" fmla="*/ 4890068 h 6858000"/>
              <a:gd name="connsiteX269" fmla="*/ 6071359 w 7467600"/>
              <a:gd name="connsiteY269" fmla="*/ 4770770 h 6858000"/>
              <a:gd name="connsiteX270" fmla="*/ 6038839 w 7467600"/>
              <a:gd name="connsiteY270" fmla="*/ 4764474 h 6858000"/>
              <a:gd name="connsiteX271" fmla="*/ 6038706 w 7467600"/>
              <a:gd name="connsiteY271" fmla="*/ 4763847 h 6858000"/>
              <a:gd name="connsiteX272" fmla="*/ 6037784 w 7467600"/>
              <a:gd name="connsiteY272" fmla="*/ 4764270 h 6858000"/>
              <a:gd name="connsiteX273" fmla="*/ 6038839 w 7467600"/>
              <a:gd name="connsiteY273" fmla="*/ 4764474 h 6858000"/>
              <a:gd name="connsiteX274" fmla="*/ 6040338 w 7467600"/>
              <a:gd name="connsiteY274" fmla="*/ 4771418 h 6858000"/>
              <a:gd name="connsiteX275" fmla="*/ 6024488 w 7467600"/>
              <a:gd name="connsiteY275" fmla="*/ 4809903 h 6858000"/>
              <a:gd name="connsiteX276" fmla="*/ 5599771 w 7467600"/>
              <a:gd name="connsiteY276" fmla="*/ 5509652 h 6858000"/>
              <a:gd name="connsiteX277" fmla="*/ 5548843 w 7467600"/>
              <a:gd name="connsiteY277" fmla="*/ 5563845 h 6858000"/>
              <a:gd name="connsiteX278" fmla="*/ 5940952 w 7467600"/>
              <a:gd name="connsiteY278" fmla="*/ 6250028 h 6858000"/>
              <a:gd name="connsiteX279" fmla="*/ 6043441 w 7467600"/>
              <a:gd name="connsiteY279" fmla="*/ 6665847 h 6858000"/>
              <a:gd name="connsiteX280" fmla="*/ 6093432 w 7467600"/>
              <a:gd name="connsiteY280" fmla="*/ 6858000 h 6858000"/>
              <a:gd name="connsiteX281" fmla="*/ 6034344 w 7467600"/>
              <a:gd name="connsiteY281" fmla="*/ 6858000 h 6858000"/>
              <a:gd name="connsiteX282" fmla="*/ 6026679 w 7467600"/>
              <a:gd name="connsiteY282" fmla="*/ 6836959 h 6858000"/>
              <a:gd name="connsiteX283" fmla="*/ 5800441 w 7467600"/>
              <a:gd name="connsiteY283" fmla="*/ 6335286 h 6858000"/>
              <a:gd name="connsiteX284" fmla="*/ 5526562 w 7467600"/>
              <a:gd name="connsiteY284" fmla="*/ 5705388 h 6858000"/>
              <a:gd name="connsiteX285" fmla="*/ 5519640 w 7467600"/>
              <a:gd name="connsiteY285" fmla="*/ 5683774 h 6858000"/>
              <a:gd name="connsiteX286" fmla="*/ 5844559 w 7467600"/>
              <a:gd name="connsiteY286" fmla="*/ 6553349 h 6858000"/>
              <a:gd name="connsiteX287" fmla="*/ 5975994 w 7467600"/>
              <a:gd name="connsiteY287" fmla="*/ 6858000 h 6858000"/>
              <a:gd name="connsiteX288" fmla="*/ 5898547 w 7467600"/>
              <a:gd name="connsiteY288" fmla="*/ 6858000 h 6858000"/>
              <a:gd name="connsiteX289" fmla="*/ 5682041 w 7467600"/>
              <a:gd name="connsiteY289" fmla="*/ 6355860 h 6858000"/>
              <a:gd name="connsiteX290" fmla="*/ 5461758 w 7467600"/>
              <a:gd name="connsiteY290" fmla="*/ 5820220 h 6858000"/>
              <a:gd name="connsiteX291" fmla="*/ 5237282 w 7467600"/>
              <a:gd name="connsiteY291" fmla="*/ 6579086 h 6858000"/>
              <a:gd name="connsiteX292" fmla="*/ 5115009 w 7467600"/>
              <a:gd name="connsiteY292" fmla="*/ 6858000 h 6858000"/>
              <a:gd name="connsiteX293" fmla="*/ 5028074 w 7467600"/>
              <a:gd name="connsiteY293" fmla="*/ 6858000 h 6858000"/>
              <a:gd name="connsiteX294" fmla="*/ 5079508 w 7467600"/>
              <a:gd name="connsiteY294" fmla="*/ 6749074 h 6858000"/>
              <a:gd name="connsiteX295" fmla="*/ 5371846 w 7467600"/>
              <a:gd name="connsiteY295" fmla="*/ 5924413 h 6858000"/>
              <a:gd name="connsiteX296" fmla="*/ 5270512 w 7467600"/>
              <a:gd name="connsiteY296" fmla="*/ 6138975 h 6858000"/>
              <a:gd name="connsiteX297" fmla="*/ 5062409 w 7467600"/>
              <a:gd name="connsiteY297" fmla="*/ 6653544 h 6858000"/>
              <a:gd name="connsiteX298" fmla="*/ 5036628 w 7467600"/>
              <a:gd name="connsiteY298" fmla="*/ 6754247 h 6858000"/>
              <a:gd name="connsiteX299" fmla="*/ 5009112 w 7467600"/>
              <a:gd name="connsiteY299" fmla="*/ 6858000 h 6858000"/>
              <a:gd name="connsiteX300" fmla="*/ 4976679 w 7467600"/>
              <a:gd name="connsiteY300" fmla="*/ 6858000 h 6858000"/>
              <a:gd name="connsiteX301" fmla="*/ 5006537 w 7467600"/>
              <a:gd name="connsiteY301" fmla="*/ 6747068 h 6858000"/>
              <a:gd name="connsiteX302" fmla="*/ 5032723 w 7467600"/>
              <a:gd name="connsiteY302" fmla="*/ 6644957 h 6858000"/>
              <a:gd name="connsiteX303" fmla="*/ 5242949 w 7467600"/>
              <a:gd name="connsiteY303" fmla="*/ 6125175 h 6858000"/>
              <a:gd name="connsiteX304" fmla="*/ 5286321 w 7467600"/>
              <a:gd name="connsiteY304" fmla="*/ 6033555 h 6858000"/>
              <a:gd name="connsiteX305" fmla="*/ 5008210 w 7467600"/>
              <a:gd name="connsiteY305" fmla="*/ 6649194 h 6858000"/>
              <a:gd name="connsiteX306" fmla="*/ 4986321 w 7467600"/>
              <a:gd name="connsiteY306" fmla="*/ 6765687 h 6858000"/>
              <a:gd name="connsiteX307" fmla="*/ 4973474 w 7467600"/>
              <a:gd name="connsiteY307" fmla="*/ 6858000 h 6858000"/>
              <a:gd name="connsiteX308" fmla="*/ 4907178 w 7467600"/>
              <a:gd name="connsiteY308" fmla="*/ 6858000 h 6858000"/>
              <a:gd name="connsiteX309" fmla="*/ 4910810 w 7467600"/>
              <a:gd name="connsiteY309" fmla="*/ 6829660 h 6858000"/>
              <a:gd name="connsiteX310" fmla="*/ 4987461 w 7467600"/>
              <a:gd name="connsiteY310" fmla="*/ 6432994 h 6858000"/>
              <a:gd name="connsiteX311" fmla="*/ 5179262 w 7467600"/>
              <a:gd name="connsiteY311" fmla="*/ 6035044 h 6858000"/>
              <a:gd name="connsiteX312" fmla="*/ 4689678 w 7467600"/>
              <a:gd name="connsiteY312" fmla="*/ 6440241 h 6858000"/>
              <a:gd name="connsiteX313" fmla="*/ 4477543 w 7467600"/>
              <a:gd name="connsiteY313" fmla="*/ 6674836 h 6858000"/>
              <a:gd name="connsiteX314" fmla="*/ 4329957 w 7467600"/>
              <a:gd name="connsiteY314" fmla="*/ 6858000 h 6858000"/>
              <a:gd name="connsiteX315" fmla="*/ 4218595 w 7467600"/>
              <a:gd name="connsiteY315" fmla="*/ 6858000 h 6858000"/>
              <a:gd name="connsiteX316" fmla="*/ 4368888 w 7467600"/>
              <a:gd name="connsiteY316" fmla="*/ 6668412 h 6858000"/>
              <a:gd name="connsiteX317" fmla="*/ 4563091 w 7467600"/>
              <a:gd name="connsiteY317" fmla="*/ 6442508 h 6858000"/>
              <a:gd name="connsiteX318" fmla="*/ 5387324 w 7467600"/>
              <a:gd name="connsiteY318" fmla="*/ 5705830 h 6858000"/>
              <a:gd name="connsiteX319" fmla="*/ 5073620 w 7467600"/>
              <a:gd name="connsiteY319" fmla="*/ 5955437 h 6858000"/>
              <a:gd name="connsiteX320" fmla="*/ 4689789 w 7467600"/>
              <a:gd name="connsiteY320" fmla="*/ 6268382 h 6858000"/>
              <a:gd name="connsiteX321" fmla="*/ 4418722 w 7467600"/>
              <a:gd name="connsiteY321" fmla="*/ 6570886 h 6858000"/>
              <a:gd name="connsiteX322" fmla="*/ 4214944 w 7467600"/>
              <a:gd name="connsiteY322" fmla="*/ 6858000 h 6858000"/>
              <a:gd name="connsiteX323" fmla="*/ 4177898 w 7467600"/>
              <a:gd name="connsiteY323" fmla="*/ 6858000 h 6858000"/>
              <a:gd name="connsiteX324" fmla="*/ 4391597 w 7467600"/>
              <a:gd name="connsiteY324" fmla="*/ 6556370 h 6858000"/>
              <a:gd name="connsiteX325" fmla="*/ 4668889 w 7467600"/>
              <a:gd name="connsiteY325" fmla="*/ 6246399 h 6858000"/>
              <a:gd name="connsiteX326" fmla="*/ 5055427 w 7467600"/>
              <a:gd name="connsiteY326" fmla="*/ 5931476 h 6858000"/>
              <a:gd name="connsiteX327" fmla="*/ 5371814 w 7467600"/>
              <a:gd name="connsiteY327" fmla="*/ 5678975 h 6858000"/>
              <a:gd name="connsiteX328" fmla="*/ 4987918 w 7467600"/>
              <a:gd name="connsiteY328" fmla="*/ 5838701 h 6858000"/>
              <a:gd name="connsiteX329" fmla="*/ 4317146 w 7467600"/>
              <a:gd name="connsiteY329" fmla="*/ 6587716 h 6858000"/>
              <a:gd name="connsiteX330" fmla="*/ 4171627 w 7467600"/>
              <a:gd name="connsiteY330" fmla="*/ 6858000 h 6858000"/>
              <a:gd name="connsiteX331" fmla="*/ 4081585 w 7467600"/>
              <a:gd name="connsiteY331" fmla="*/ 6858000 h 6858000"/>
              <a:gd name="connsiteX332" fmla="*/ 4238603 w 7467600"/>
              <a:gd name="connsiteY332" fmla="*/ 6559341 h 6858000"/>
              <a:gd name="connsiteX333" fmla="*/ 4778333 w 7467600"/>
              <a:gd name="connsiteY333" fmla="*/ 5873626 h 6858000"/>
              <a:gd name="connsiteX334" fmla="*/ 5414185 w 7467600"/>
              <a:gd name="connsiteY334" fmla="*/ 5573882 h 6858000"/>
              <a:gd name="connsiteX335" fmla="*/ 5959648 w 7467600"/>
              <a:gd name="connsiteY335" fmla="*/ 4760797 h 6858000"/>
              <a:gd name="connsiteX336" fmla="*/ 5355019 w 7467600"/>
              <a:gd name="connsiteY336" fmla="*/ 4734672 h 6858000"/>
              <a:gd name="connsiteX337" fmla="*/ 5083565 w 7467600"/>
              <a:gd name="connsiteY337" fmla="*/ 5179121 h 6858000"/>
              <a:gd name="connsiteX338" fmla="*/ 4713577 w 7467600"/>
              <a:gd name="connsiteY338" fmla="*/ 5616803 h 6858000"/>
              <a:gd name="connsiteX339" fmla="*/ 3989559 w 7467600"/>
              <a:gd name="connsiteY339" fmla="*/ 6145945 h 6858000"/>
              <a:gd name="connsiteX340" fmla="*/ 3939824 w 7467600"/>
              <a:gd name="connsiteY340" fmla="*/ 6066900 h 6858000"/>
              <a:gd name="connsiteX341" fmla="*/ 4584537 w 7467600"/>
              <a:gd name="connsiteY341" fmla="*/ 5324826 h 6858000"/>
              <a:gd name="connsiteX342" fmla="*/ 5037105 w 7467600"/>
              <a:gd name="connsiteY342" fmla="*/ 5088765 h 6858000"/>
              <a:gd name="connsiteX343" fmla="*/ 5039930 w 7467600"/>
              <a:gd name="connsiteY343" fmla="*/ 5089585 h 6858000"/>
              <a:gd name="connsiteX344" fmla="*/ 5263764 w 7467600"/>
              <a:gd name="connsiteY344" fmla="*/ 4735525 h 6858000"/>
              <a:gd name="connsiteX345" fmla="*/ 4086300 w 7467600"/>
              <a:gd name="connsiteY345" fmla="*/ 4884599 h 6858000"/>
              <a:gd name="connsiteX346" fmla="*/ 4085485 w 7467600"/>
              <a:gd name="connsiteY346" fmla="*/ 4899070 h 6858000"/>
              <a:gd name="connsiteX347" fmla="*/ 3871915 w 7467600"/>
              <a:gd name="connsiteY347" fmla="*/ 5253645 h 6858000"/>
              <a:gd name="connsiteX348" fmla="*/ 3799374 w 7467600"/>
              <a:gd name="connsiteY348" fmla="*/ 5466127 h 6858000"/>
              <a:gd name="connsiteX349" fmla="*/ 3498850 w 7467600"/>
              <a:gd name="connsiteY349" fmla="*/ 6661888 h 6858000"/>
              <a:gd name="connsiteX350" fmla="*/ 3399216 w 7467600"/>
              <a:gd name="connsiteY350" fmla="*/ 6858000 h 6858000"/>
              <a:gd name="connsiteX351" fmla="*/ 3303688 w 7467600"/>
              <a:gd name="connsiteY351" fmla="*/ 6858000 h 6858000"/>
              <a:gd name="connsiteX352" fmla="*/ 3391774 w 7467600"/>
              <a:gd name="connsiteY352" fmla="*/ 6697181 h 6858000"/>
              <a:gd name="connsiteX353" fmla="*/ 3735540 w 7467600"/>
              <a:gd name="connsiteY353" fmla="*/ 5546923 h 6858000"/>
              <a:gd name="connsiteX354" fmla="*/ 3729438 w 7467600"/>
              <a:gd name="connsiteY354" fmla="*/ 5569058 h 6858000"/>
              <a:gd name="connsiteX355" fmla="*/ 3707782 w 7467600"/>
              <a:gd name="connsiteY355" fmla="*/ 5644908 h 6858000"/>
              <a:gd name="connsiteX356" fmla="*/ 3583827 w 7467600"/>
              <a:gd name="connsiteY356" fmla="*/ 6039215 h 6858000"/>
              <a:gd name="connsiteX357" fmla="*/ 3547861 w 7467600"/>
              <a:gd name="connsiteY357" fmla="*/ 6129609 h 6858000"/>
              <a:gd name="connsiteX358" fmla="*/ 3490905 w 7467600"/>
              <a:gd name="connsiteY358" fmla="*/ 6277660 h 6858000"/>
              <a:gd name="connsiteX359" fmla="*/ 3455859 w 7467600"/>
              <a:gd name="connsiteY359" fmla="*/ 6391301 h 6858000"/>
              <a:gd name="connsiteX360" fmla="*/ 3429112 w 7467600"/>
              <a:gd name="connsiteY360" fmla="*/ 6479469 h 6858000"/>
              <a:gd name="connsiteX361" fmla="*/ 3304862 w 7467600"/>
              <a:gd name="connsiteY361" fmla="*/ 6796476 h 6858000"/>
              <a:gd name="connsiteX362" fmla="*/ 3276071 w 7467600"/>
              <a:gd name="connsiteY362" fmla="*/ 6858000 h 6858000"/>
              <a:gd name="connsiteX363" fmla="*/ 3240805 w 7467600"/>
              <a:gd name="connsiteY363" fmla="*/ 6858000 h 6858000"/>
              <a:gd name="connsiteX364" fmla="*/ 3275917 w 7467600"/>
              <a:gd name="connsiteY364" fmla="*/ 6783192 h 6858000"/>
              <a:gd name="connsiteX365" fmla="*/ 3399358 w 7467600"/>
              <a:gd name="connsiteY365" fmla="*/ 6469011 h 6858000"/>
              <a:gd name="connsiteX366" fmla="*/ 3425650 w 7467600"/>
              <a:gd name="connsiteY366" fmla="*/ 6381333 h 6858000"/>
              <a:gd name="connsiteX367" fmla="*/ 3460661 w 7467600"/>
              <a:gd name="connsiteY367" fmla="*/ 6266763 h 6858000"/>
              <a:gd name="connsiteX368" fmla="*/ 3518021 w 7467600"/>
              <a:gd name="connsiteY368" fmla="*/ 6117298 h 6858000"/>
              <a:gd name="connsiteX369" fmla="*/ 3554035 w 7467600"/>
              <a:gd name="connsiteY369" fmla="*/ 6027832 h 6858000"/>
              <a:gd name="connsiteX370" fmla="*/ 3677174 w 7467600"/>
              <a:gd name="connsiteY370" fmla="*/ 5636351 h 6858000"/>
              <a:gd name="connsiteX371" fmla="*/ 3698819 w 7467600"/>
              <a:gd name="connsiteY371" fmla="*/ 5560503 h 6858000"/>
              <a:gd name="connsiteX372" fmla="*/ 3702094 w 7467600"/>
              <a:gd name="connsiteY372" fmla="*/ 5549194 h 6858000"/>
              <a:gd name="connsiteX373" fmla="*/ 3398355 w 7467600"/>
              <a:gd name="connsiteY373" fmla="*/ 6094603 h 6858000"/>
              <a:gd name="connsiteX374" fmla="*/ 3193941 w 7467600"/>
              <a:gd name="connsiteY374" fmla="*/ 6798775 h 6858000"/>
              <a:gd name="connsiteX375" fmla="*/ 3184140 w 7467600"/>
              <a:gd name="connsiteY375" fmla="*/ 6858000 h 6858000"/>
              <a:gd name="connsiteX376" fmla="*/ 3099978 w 7467600"/>
              <a:gd name="connsiteY376" fmla="*/ 6858000 h 6858000"/>
              <a:gd name="connsiteX377" fmla="*/ 3101556 w 7467600"/>
              <a:gd name="connsiteY377" fmla="*/ 6843337 h 6858000"/>
              <a:gd name="connsiteX378" fmla="*/ 3370162 w 7467600"/>
              <a:gd name="connsiteY378" fmla="*/ 5785550 h 6858000"/>
              <a:gd name="connsiteX379" fmla="*/ 3746477 w 7467600"/>
              <a:gd name="connsiteY379" fmla="*/ 5377889 h 6858000"/>
              <a:gd name="connsiteX380" fmla="*/ 3863399 w 7467600"/>
              <a:gd name="connsiteY380" fmla="*/ 5087257 h 6858000"/>
              <a:gd name="connsiteX381" fmla="*/ 3968712 w 7467600"/>
              <a:gd name="connsiteY381" fmla="*/ 4913989 h 6858000"/>
              <a:gd name="connsiteX382" fmla="*/ 2792390 w 7467600"/>
              <a:gd name="connsiteY382" fmla="*/ 5382974 h 6858000"/>
              <a:gd name="connsiteX383" fmla="*/ 2714982 w 7467600"/>
              <a:gd name="connsiteY383" fmla="*/ 5427051 h 6858000"/>
              <a:gd name="connsiteX384" fmla="*/ 2813361 w 7467600"/>
              <a:gd name="connsiteY384" fmla="*/ 6023912 h 6858000"/>
              <a:gd name="connsiteX385" fmla="*/ 2688430 w 7467600"/>
              <a:gd name="connsiteY385" fmla="*/ 6801564 h 6858000"/>
              <a:gd name="connsiteX386" fmla="*/ 2629626 w 7467600"/>
              <a:gd name="connsiteY386" fmla="*/ 6763394 h 6858000"/>
              <a:gd name="connsiteX387" fmla="*/ 2565328 w 7467600"/>
              <a:gd name="connsiteY387" fmla="*/ 5516399 h 6858000"/>
              <a:gd name="connsiteX388" fmla="*/ 1922999 w 7467600"/>
              <a:gd name="connsiteY388" fmla="*/ 5980343 h 6858000"/>
              <a:gd name="connsiteX389" fmla="*/ 1950261 w 7467600"/>
              <a:gd name="connsiteY389" fmla="*/ 6405858 h 6858000"/>
              <a:gd name="connsiteX390" fmla="*/ 2365554 w 7467600"/>
              <a:gd name="connsiteY390" fmla="*/ 6759107 h 6858000"/>
              <a:gd name="connsiteX391" fmla="*/ 2424142 w 7467600"/>
              <a:gd name="connsiteY391" fmla="*/ 6858000 h 6858000"/>
              <a:gd name="connsiteX392" fmla="*/ 2395994 w 7467600"/>
              <a:gd name="connsiteY392" fmla="*/ 6858000 h 6858000"/>
              <a:gd name="connsiteX393" fmla="*/ 2392863 w 7467600"/>
              <a:gd name="connsiteY393" fmla="*/ 6852964 h 6858000"/>
              <a:gd name="connsiteX394" fmla="*/ 2017589 w 7467600"/>
              <a:gd name="connsiteY394" fmla="*/ 6493982 h 6858000"/>
              <a:gd name="connsiteX395" fmla="*/ 2147336 w 7467600"/>
              <a:gd name="connsiteY395" fmla="*/ 6594052 h 6858000"/>
              <a:gd name="connsiteX396" fmla="*/ 2207047 w 7467600"/>
              <a:gd name="connsiteY396" fmla="*/ 6654540 h 6858000"/>
              <a:gd name="connsiteX397" fmla="*/ 2299106 w 7467600"/>
              <a:gd name="connsiteY397" fmla="*/ 6778931 h 6858000"/>
              <a:gd name="connsiteX398" fmla="*/ 2314430 w 7467600"/>
              <a:gd name="connsiteY398" fmla="*/ 6801144 h 6858000"/>
              <a:gd name="connsiteX399" fmla="*/ 2352406 w 7467600"/>
              <a:gd name="connsiteY399" fmla="*/ 6858000 h 6858000"/>
              <a:gd name="connsiteX400" fmla="*/ 2314492 w 7467600"/>
              <a:gd name="connsiteY400" fmla="*/ 6858000 h 6858000"/>
              <a:gd name="connsiteX401" fmla="*/ 2288095 w 7467600"/>
              <a:gd name="connsiteY401" fmla="*/ 6818030 h 6858000"/>
              <a:gd name="connsiteX402" fmla="*/ 2272768 w 7467600"/>
              <a:gd name="connsiteY402" fmla="*/ 6795822 h 6858000"/>
              <a:gd name="connsiteX403" fmla="*/ 2182715 w 7467600"/>
              <a:gd name="connsiteY403" fmla="*/ 6675071 h 6858000"/>
              <a:gd name="connsiteX404" fmla="*/ 2032061 w 7467600"/>
              <a:gd name="connsiteY404" fmla="*/ 6541380 h 6858000"/>
              <a:gd name="connsiteX405" fmla="*/ 2257220 w 7467600"/>
              <a:gd name="connsiteY405" fmla="*/ 6826257 h 6858000"/>
              <a:gd name="connsiteX406" fmla="*/ 2281324 w 7467600"/>
              <a:gd name="connsiteY406" fmla="*/ 6858000 h 6858000"/>
              <a:gd name="connsiteX407" fmla="*/ 2242860 w 7467600"/>
              <a:gd name="connsiteY407" fmla="*/ 6858000 h 6858000"/>
              <a:gd name="connsiteX408" fmla="*/ 2232818 w 7467600"/>
              <a:gd name="connsiteY408" fmla="*/ 6844926 h 6858000"/>
              <a:gd name="connsiteX409" fmla="*/ 1990172 w 7467600"/>
              <a:gd name="connsiteY409" fmla="*/ 6542121 h 6858000"/>
              <a:gd name="connsiteX410" fmla="*/ 2124090 w 7467600"/>
              <a:gd name="connsiteY410" fmla="*/ 6761017 h 6858000"/>
              <a:gd name="connsiteX411" fmla="*/ 2200380 w 7467600"/>
              <a:gd name="connsiteY411" fmla="*/ 6858000 h 6858000"/>
              <a:gd name="connsiteX412" fmla="*/ 2147507 w 7467600"/>
              <a:gd name="connsiteY412" fmla="*/ 6858000 h 6858000"/>
              <a:gd name="connsiteX413" fmla="*/ 2070668 w 7467600"/>
              <a:gd name="connsiteY413" fmla="*/ 6761520 h 6858000"/>
              <a:gd name="connsiteX414" fmla="*/ 1975142 w 7467600"/>
              <a:gd name="connsiteY414" fmla="*/ 6585570 h 6858000"/>
              <a:gd name="connsiteX415" fmla="*/ 2050035 w 7467600"/>
              <a:gd name="connsiteY415" fmla="*/ 6813345 h 6858000"/>
              <a:gd name="connsiteX416" fmla="*/ 2063025 w 7467600"/>
              <a:gd name="connsiteY416" fmla="*/ 6858000 h 6858000"/>
              <a:gd name="connsiteX417" fmla="*/ 2021675 w 7467600"/>
              <a:gd name="connsiteY417" fmla="*/ 6858000 h 6858000"/>
              <a:gd name="connsiteX418" fmla="*/ 2019308 w 7467600"/>
              <a:gd name="connsiteY418" fmla="*/ 6847118 h 6858000"/>
              <a:gd name="connsiteX419" fmla="*/ 1938835 w 7467600"/>
              <a:gd name="connsiteY419" fmla="*/ 6551160 h 6858000"/>
              <a:gd name="connsiteX420" fmla="*/ 1953230 w 7467600"/>
              <a:gd name="connsiteY420" fmla="*/ 6759699 h 6858000"/>
              <a:gd name="connsiteX421" fmla="*/ 1956763 w 7467600"/>
              <a:gd name="connsiteY421" fmla="*/ 6778191 h 6858000"/>
              <a:gd name="connsiteX422" fmla="*/ 1967925 w 7467600"/>
              <a:gd name="connsiteY422" fmla="*/ 6858000 h 6858000"/>
              <a:gd name="connsiteX423" fmla="*/ 1936622 w 7467600"/>
              <a:gd name="connsiteY423" fmla="*/ 6858000 h 6858000"/>
              <a:gd name="connsiteX424" fmla="*/ 1926261 w 7467600"/>
              <a:gd name="connsiteY424" fmla="*/ 6784064 h 6858000"/>
              <a:gd name="connsiteX425" fmla="*/ 1922724 w 7467600"/>
              <a:gd name="connsiteY425" fmla="*/ 6765577 h 6858000"/>
              <a:gd name="connsiteX426" fmla="*/ 1904650 w 7467600"/>
              <a:gd name="connsiteY426" fmla="*/ 6639616 h 6858000"/>
              <a:gd name="connsiteX427" fmla="*/ 1885273 w 7467600"/>
              <a:gd name="connsiteY427" fmla="*/ 6858000 h 6858000"/>
              <a:gd name="connsiteX428" fmla="*/ 1854363 w 7467600"/>
              <a:gd name="connsiteY428" fmla="*/ 6858000 h 6858000"/>
              <a:gd name="connsiteX429" fmla="*/ 1880391 w 7467600"/>
              <a:gd name="connsiteY429" fmla="*/ 6603796 h 6858000"/>
              <a:gd name="connsiteX430" fmla="*/ 1818273 w 7467600"/>
              <a:gd name="connsiteY430" fmla="*/ 6715729 h 6858000"/>
              <a:gd name="connsiteX431" fmla="*/ 1794691 w 7467600"/>
              <a:gd name="connsiteY431" fmla="*/ 6843239 h 6858000"/>
              <a:gd name="connsiteX432" fmla="*/ 1794914 w 7467600"/>
              <a:gd name="connsiteY432" fmla="*/ 6858000 h 6858000"/>
              <a:gd name="connsiteX433" fmla="*/ 1746128 w 7467600"/>
              <a:gd name="connsiteY433" fmla="*/ 6858000 h 6858000"/>
              <a:gd name="connsiteX434" fmla="*/ 1753934 w 7467600"/>
              <a:gd name="connsiteY434" fmla="*/ 6724796 h 6858000"/>
              <a:gd name="connsiteX435" fmla="*/ 1792053 w 7467600"/>
              <a:gd name="connsiteY435" fmla="*/ 6572396 h 6858000"/>
              <a:gd name="connsiteX436" fmla="*/ 1862248 w 7467600"/>
              <a:gd name="connsiteY436" fmla="*/ 6266397 h 6858000"/>
              <a:gd name="connsiteX437" fmla="*/ 1862250 w 7467600"/>
              <a:gd name="connsiteY437" fmla="*/ 6033531 h 6858000"/>
              <a:gd name="connsiteX438" fmla="*/ 1211999 w 7467600"/>
              <a:gd name="connsiteY438" fmla="*/ 6683610 h 6858000"/>
              <a:gd name="connsiteX439" fmla="*/ 1213266 w 7467600"/>
              <a:gd name="connsiteY439" fmla="*/ 6691947 h 6858000"/>
              <a:gd name="connsiteX440" fmla="*/ 1203370 w 7467600"/>
              <a:gd name="connsiteY440" fmla="*/ 6850676 h 6858000"/>
              <a:gd name="connsiteX441" fmla="*/ 1203671 w 7467600"/>
              <a:gd name="connsiteY441" fmla="*/ 6858000 h 6858000"/>
              <a:gd name="connsiteX442" fmla="*/ 1143180 w 7467600"/>
              <a:gd name="connsiteY442" fmla="*/ 6858000 h 6858000"/>
              <a:gd name="connsiteX443" fmla="*/ 1142176 w 7467600"/>
              <a:gd name="connsiteY443" fmla="*/ 6766045 h 6858000"/>
              <a:gd name="connsiteX444" fmla="*/ 1067484 w 7467600"/>
              <a:gd name="connsiteY444" fmla="*/ 6858000 h 6858000"/>
              <a:gd name="connsiteX445" fmla="*/ 953928 w 7467600"/>
              <a:gd name="connsiteY445" fmla="*/ 6858000 h 6858000"/>
              <a:gd name="connsiteX446" fmla="*/ 959715 w 7467600"/>
              <a:gd name="connsiteY446" fmla="*/ 6850185 h 6858000"/>
              <a:gd name="connsiteX447" fmla="*/ 1483788 w 7467600"/>
              <a:gd name="connsiteY447" fmla="*/ 6259174 h 6858000"/>
              <a:gd name="connsiteX448" fmla="*/ 1100671 w 7467600"/>
              <a:gd name="connsiteY448" fmla="*/ 6252137 h 6858000"/>
              <a:gd name="connsiteX449" fmla="*/ 1090144 w 7467600"/>
              <a:gd name="connsiteY449" fmla="*/ 6256748 h 6858000"/>
              <a:gd name="connsiteX450" fmla="*/ 1095872 w 7467600"/>
              <a:gd name="connsiteY450" fmla="*/ 6271892 h 6858000"/>
              <a:gd name="connsiteX451" fmla="*/ 262785 w 7467600"/>
              <a:gd name="connsiteY451" fmla="*/ 6845450 h 6858000"/>
              <a:gd name="connsiteX452" fmla="*/ 209968 w 7467600"/>
              <a:gd name="connsiteY452" fmla="*/ 6770713 h 6858000"/>
              <a:gd name="connsiteX453" fmla="*/ 873460 w 7467600"/>
              <a:gd name="connsiteY453" fmla="*/ 6253768 h 6858000"/>
              <a:gd name="connsiteX454" fmla="*/ 192686 w 7467600"/>
              <a:gd name="connsiteY454" fmla="*/ 5849257 h 6858000"/>
              <a:gd name="connsiteX455" fmla="*/ 4696 w 7467600"/>
              <a:gd name="connsiteY455" fmla="*/ 5697668 h 6858000"/>
              <a:gd name="connsiteX456" fmla="*/ 0 w 7467600"/>
              <a:gd name="connsiteY456" fmla="*/ 5689984 h 6858000"/>
              <a:gd name="connsiteX457" fmla="*/ 0 w 7467600"/>
              <a:gd name="connsiteY457" fmla="*/ 5513472 h 6858000"/>
              <a:gd name="connsiteX458" fmla="*/ 174101 w 7467600"/>
              <a:gd name="connsiteY458" fmla="*/ 5620277 h 6858000"/>
              <a:gd name="connsiteX459" fmla="*/ 891800 w 7467600"/>
              <a:gd name="connsiteY459" fmla="*/ 6036935 h 6858000"/>
              <a:gd name="connsiteX460" fmla="*/ 1072219 w 7467600"/>
              <a:gd name="connsiteY460" fmla="*/ 6169443 h 6858000"/>
              <a:gd name="connsiteX461" fmla="*/ 1074117 w 7467600"/>
              <a:gd name="connsiteY461" fmla="*/ 6170301 h 6858000"/>
              <a:gd name="connsiteX462" fmla="*/ 1083114 w 7467600"/>
              <a:gd name="connsiteY462" fmla="*/ 6174131 h 6858000"/>
              <a:gd name="connsiteX463" fmla="*/ 1543010 w 7467600"/>
              <a:gd name="connsiteY463" fmla="*/ 6191140 h 6858000"/>
              <a:gd name="connsiteX464" fmla="*/ 1551080 w 7467600"/>
              <a:gd name="connsiteY464" fmla="*/ 6195006 h 6858000"/>
              <a:gd name="connsiteX465" fmla="*/ 2345443 w 7467600"/>
              <a:gd name="connsiteY465" fmla="*/ 5549882 h 6858000"/>
              <a:gd name="connsiteX466" fmla="*/ 1721499 w 7467600"/>
              <a:gd name="connsiteY466" fmla="*/ 5599969 h 6858000"/>
              <a:gd name="connsiteX467" fmla="*/ 767716 w 7467600"/>
              <a:gd name="connsiteY467" fmla="*/ 5472768 h 6858000"/>
              <a:gd name="connsiteX468" fmla="*/ 722147 w 7467600"/>
              <a:gd name="connsiteY468" fmla="*/ 5393091 h 6858000"/>
              <a:gd name="connsiteX469" fmla="*/ 1485552 w 7467600"/>
              <a:gd name="connsiteY469" fmla="*/ 5313202 h 6858000"/>
              <a:gd name="connsiteX470" fmla="*/ 2143004 w 7467600"/>
              <a:gd name="connsiteY470" fmla="*/ 5402420 h 6858000"/>
              <a:gd name="connsiteX471" fmla="*/ 1933391 w 7467600"/>
              <a:gd name="connsiteY471" fmla="*/ 5156971 h 6858000"/>
              <a:gd name="connsiteX472" fmla="*/ 1827118 w 7467600"/>
              <a:gd name="connsiteY472" fmla="*/ 4968410 h 6858000"/>
              <a:gd name="connsiteX473" fmla="*/ 1837349 w 7467600"/>
              <a:gd name="connsiteY473" fmla="*/ 4956357 h 6858000"/>
              <a:gd name="connsiteX474" fmla="*/ 2162835 w 7467600"/>
              <a:gd name="connsiteY474" fmla="*/ 5187853 h 6858000"/>
              <a:gd name="connsiteX475" fmla="*/ 2257167 w 7467600"/>
              <a:gd name="connsiteY475" fmla="*/ 5462123 h 6858000"/>
              <a:gd name="connsiteX476" fmla="*/ 2261598 w 7467600"/>
              <a:gd name="connsiteY476" fmla="*/ 5467998 h 6858000"/>
              <a:gd name="connsiteX477" fmla="*/ 2437177 w 7467600"/>
              <a:gd name="connsiteY477" fmla="*/ 5479608 h 6858000"/>
              <a:gd name="connsiteX478" fmla="*/ 2445247 w 7467600"/>
              <a:gd name="connsiteY478" fmla="*/ 5483476 h 6858000"/>
              <a:gd name="connsiteX479" fmla="*/ 2743626 w 7467600"/>
              <a:gd name="connsiteY479" fmla="*/ 5304819 h 6858000"/>
              <a:gd name="connsiteX480" fmla="*/ 3048102 w 7467600"/>
              <a:gd name="connsiteY480" fmla="*/ 5150595 h 6858000"/>
              <a:gd name="connsiteX481" fmla="*/ 1799414 w 7467600"/>
              <a:gd name="connsiteY481" fmla="*/ 4694732 h 6858000"/>
              <a:gd name="connsiteX482" fmla="*/ 1771735 w 7467600"/>
              <a:gd name="connsiteY482" fmla="*/ 4619929 h 6858000"/>
              <a:gd name="connsiteX483" fmla="*/ 3104273 w 7467600"/>
              <a:gd name="connsiteY483" fmla="*/ 5076159 h 6858000"/>
              <a:gd name="connsiteX484" fmla="*/ 3113245 w 7467600"/>
              <a:gd name="connsiteY484" fmla="*/ 5090705 h 6858000"/>
              <a:gd name="connsiteX485" fmla="*/ 3126294 w 7467600"/>
              <a:gd name="connsiteY485" fmla="*/ 5114400 h 6858000"/>
              <a:gd name="connsiteX486" fmla="*/ 3937433 w 7467600"/>
              <a:gd name="connsiteY486" fmla="*/ 4830473 h 6858000"/>
              <a:gd name="connsiteX487" fmla="*/ 3590475 w 7467600"/>
              <a:gd name="connsiteY487" fmla="*/ 4597974 h 6858000"/>
              <a:gd name="connsiteX488" fmla="*/ 3100264 w 7467600"/>
              <a:gd name="connsiteY488" fmla="*/ 4579845 h 6858000"/>
              <a:gd name="connsiteX489" fmla="*/ 2183576 w 7467600"/>
              <a:gd name="connsiteY489" fmla="*/ 4227150 h 6858000"/>
              <a:gd name="connsiteX490" fmla="*/ 2151029 w 7467600"/>
              <a:gd name="connsiteY490" fmla="*/ 4146947 h 6858000"/>
              <a:gd name="connsiteX491" fmla="*/ 3563434 w 7467600"/>
              <a:gd name="connsiteY491" fmla="*/ 4469115 h 6858000"/>
              <a:gd name="connsiteX492" fmla="*/ 3177952 w 7467600"/>
              <a:gd name="connsiteY492" fmla="*/ 3657386 h 6858000"/>
              <a:gd name="connsiteX493" fmla="*/ 3189263 w 7467600"/>
              <a:gd name="connsiteY493" fmla="*/ 3625726 h 6858000"/>
              <a:gd name="connsiteX494" fmla="*/ 3560912 w 7467600"/>
              <a:gd name="connsiteY494" fmla="*/ 4079863 h 6858000"/>
              <a:gd name="connsiteX495" fmla="*/ 3626636 w 7467600"/>
              <a:gd name="connsiteY495" fmla="*/ 4512230 h 6858000"/>
              <a:gd name="connsiteX496" fmla="*/ 3653088 w 7467600"/>
              <a:gd name="connsiteY496" fmla="*/ 4521417 h 6858000"/>
              <a:gd name="connsiteX497" fmla="*/ 3988128 w 7467600"/>
              <a:gd name="connsiteY497" fmla="*/ 4817267 h 6858000"/>
              <a:gd name="connsiteX498" fmla="*/ 4830582 w 7467600"/>
              <a:gd name="connsiteY498" fmla="*/ 4676000 h 6858000"/>
              <a:gd name="connsiteX499" fmla="*/ 4830100 w 7467600"/>
              <a:gd name="connsiteY499" fmla="*/ 4675554 h 6858000"/>
              <a:gd name="connsiteX500" fmla="*/ 4036318 w 7467600"/>
              <a:gd name="connsiteY500" fmla="*/ 4147013 h 6858000"/>
              <a:gd name="connsiteX501" fmla="*/ 3432098 w 7467600"/>
              <a:gd name="connsiteY501" fmla="*/ 3537312 h 6858000"/>
              <a:gd name="connsiteX502" fmla="*/ 3446761 w 7467600"/>
              <a:gd name="connsiteY502" fmla="*/ 3461278 h 6858000"/>
              <a:gd name="connsiteX503" fmla="*/ 4419733 w 7467600"/>
              <a:gd name="connsiteY503" fmla="*/ 3963555 h 6858000"/>
              <a:gd name="connsiteX504" fmla="*/ 4781371 w 7467600"/>
              <a:gd name="connsiteY504" fmla="*/ 4458604 h 6858000"/>
              <a:gd name="connsiteX505" fmla="*/ 4780440 w 7467600"/>
              <a:gd name="connsiteY505" fmla="*/ 4470290 h 6858000"/>
              <a:gd name="connsiteX506" fmla="*/ 4898954 w 7467600"/>
              <a:gd name="connsiteY506" fmla="*/ 4662092 h 6858000"/>
              <a:gd name="connsiteX507" fmla="*/ 4900699 w 7467600"/>
              <a:gd name="connsiteY507" fmla="*/ 4670867 h 6858000"/>
              <a:gd name="connsiteX508" fmla="*/ 5714511 w 7467600"/>
              <a:gd name="connsiteY508" fmla="*/ 4663483 h 6858000"/>
              <a:gd name="connsiteX509" fmla="*/ 5464793 w 7467600"/>
              <a:gd name="connsiteY509" fmla="*/ 4393556 h 6858000"/>
              <a:gd name="connsiteX510" fmla="*/ 5461897 w 7467600"/>
              <a:gd name="connsiteY510" fmla="*/ 4390879 h 6858000"/>
              <a:gd name="connsiteX511" fmla="*/ 4294126 w 7467600"/>
              <a:gd name="connsiteY511" fmla="*/ 3303048 h 6858000"/>
              <a:gd name="connsiteX512" fmla="*/ 4305321 w 7467600"/>
              <a:gd name="connsiteY512" fmla="*/ 3256953 h 6858000"/>
              <a:gd name="connsiteX513" fmla="*/ 4949299 w 7467600"/>
              <a:gd name="connsiteY513" fmla="*/ 3766336 h 6858000"/>
              <a:gd name="connsiteX514" fmla="*/ 5291452 w 7467600"/>
              <a:gd name="connsiteY514" fmla="*/ 4076801 h 6858000"/>
              <a:gd name="connsiteX515" fmla="*/ 5434998 w 7467600"/>
              <a:gd name="connsiteY515" fmla="*/ 4254100 h 6858000"/>
              <a:gd name="connsiteX516" fmla="*/ 5351015 w 7467600"/>
              <a:gd name="connsiteY516" fmla="*/ 3760989 h 6858000"/>
              <a:gd name="connsiteX517" fmla="*/ 5413780 w 7467600"/>
              <a:gd name="connsiteY517" fmla="*/ 2966265 h 6858000"/>
              <a:gd name="connsiteX518" fmla="*/ 5425627 w 7467600"/>
              <a:gd name="connsiteY518" fmla="*/ 2954192 h 6858000"/>
              <a:gd name="connsiteX519" fmla="*/ 6604735 w 7467600"/>
              <a:gd name="connsiteY519" fmla="*/ 2041381 h 6858000"/>
              <a:gd name="connsiteX520" fmla="*/ 7204487 w 7467600"/>
              <a:gd name="connsiteY520" fmla="*/ 2742112 h 6858000"/>
              <a:gd name="connsiteX521" fmla="*/ 7131592 w 7467600"/>
              <a:gd name="connsiteY521" fmla="*/ 2672096 h 6858000"/>
              <a:gd name="connsiteX522" fmla="*/ 6996344 w 7467600"/>
              <a:gd name="connsiteY522" fmla="*/ 2518310 h 6858000"/>
              <a:gd name="connsiteX523" fmla="*/ 6735495 w 7467600"/>
              <a:gd name="connsiteY523" fmla="*/ 2196890 h 6858000"/>
              <a:gd name="connsiteX524" fmla="*/ 6721901 w 7467600"/>
              <a:gd name="connsiteY524" fmla="*/ 2179274 h 6858000"/>
              <a:gd name="connsiteX525" fmla="*/ 6604735 w 7467600"/>
              <a:gd name="connsiteY525" fmla="*/ 2041381 h 6858000"/>
              <a:gd name="connsiteX526" fmla="*/ 6591670 w 7467600"/>
              <a:gd name="connsiteY526" fmla="*/ 1988277 h 6858000"/>
              <a:gd name="connsiteX527" fmla="*/ 6747349 w 7467600"/>
              <a:gd name="connsiteY527" fmla="*/ 2160069 h 6858000"/>
              <a:gd name="connsiteX528" fmla="*/ 6760943 w 7467600"/>
              <a:gd name="connsiteY528" fmla="*/ 2177686 h 6858000"/>
              <a:gd name="connsiteX529" fmla="*/ 7021065 w 7467600"/>
              <a:gd name="connsiteY529" fmla="*/ 2498102 h 6858000"/>
              <a:gd name="connsiteX530" fmla="*/ 7155223 w 7467600"/>
              <a:gd name="connsiteY530" fmla="*/ 2650386 h 6858000"/>
              <a:gd name="connsiteX531" fmla="*/ 7203167 w 7467600"/>
              <a:gd name="connsiteY531" fmla="*/ 2697288 h 6858000"/>
              <a:gd name="connsiteX532" fmla="*/ 6937703 w 7467600"/>
              <a:gd name="connsiteY532" fmla="*/ 2321981 h 6858000"/>
              <a:gd name="connsiteX533" fmla="*/ 6591670 w 7467600"/>
              <a:gd name="connsiteY533" fmla="*/ 1988277 h 6858000"/>
              <a:gd name="connsiteX534" fmla="*/ 5798671 w 7467600"/>
              <a:gd name="connsiteY534" fmla="*/ 1981601 h 6858000"/>
              <a:gd name="connsiteX535" fmla="*/ 5754709 w 7467600"/>
              <a:gd name="connsiteY535" fmla="*/ 2071454 h 6858000"/>
              <a:gd name="connsiteX536" fmla="*/ 5763044 w 7467600"/>
              <a:gd name="connsiteY536" fmla="*/ 2842206 h 6858000"/>
              <a:gd name="connsiteX537" fmla="*/ 5764974 w 7467600"/>
              <a:gd name="connsiteY537" fmla="*/ 2799609 h 6858000"/>
              <a:gd name="connsiteX538" fmla="*/ 5767665 w 7467600"/>
              <a:gd name="connsiteY538" fmla="*/ 2666409 h 6858000"/>
              <a:gd name="connsiteX539" fmla="*/ 5763055 w 7467600"/>
              <a:gd name="connsiteY539" fmla="*/ 2579705 h 6858000"/>
              <a:gd name="connsiteX540" fmla="*/ 5758079 w 7467600"/>
              <a:gd name="connsiteY540" fmla="*/ 2492508 h 6858000"/>
              <a:gd name="connsiteX541" fmla="*/ 5779325 w 7467600"/>
              <a:gd name="connsiteY541" fmla="*/ 2197069 h 6858000"/>
              <a:gd name="connsiteX542" fmla="*/ 5798671 w 7467600"/>
              <a:gd name="connsiteY542" fmla="*/ 1981601 h 6858000"/>
              <a:gd name="connsiteX543" fmla="*/ 5829202 w 7467600"/>
              <a:gd name="connsiteY543" fmla="*/ 1971679 h 6858000"/>
              <a:gd name="connsiteX544" fmla="*/ 5809558 w 7467600"/>
              <a:gd name="connsiteY544" fmla="*/ 2198043 h 6858000"/>
              <a:gd name="connsiteX545" fmla="*/ 5788653 w 7467600"/>
              <a:gd name="connsiteY545" fmla="*/ 2489430 h 6858000"/>
              <a:gd name="connsiteX546" fmla="*/ 5793439 w 7467600"/>
              <a:gd name="connsiteY546" fmla="*/ 2575235 h 6858000"/>
              <a:gd name="connsiteX547" fmla="*/ 5796837 w 7467600"/>
              <a:gd name="connsiteY547" fmla="*/ 2637633 h 6858000"/>
              <a:gd name="connsiteX548" fmla="*/ 5818614 w 7467600"/>
              <a:gd name="connsiteY548" fmla="*/ 2473055 h 6858000"/>
              <a:gd name="connsiteX549" fmla="*/ 5829202 w 7467600"/>
              <a:gd name="connsiteY549" fmla="*/ 1971679 h 6858000"/>
              <a:gd name="connsiteX550" fmla="*/ 5911389 w 7467600"/>
              <a:gd name="connsiteY550" fmla="*/ 1898371 h 6858000"/>
              <a:gd name="connsiteX551" fmla="*/ 6237627 w 7467600"/>
              <a:gd name="connsiteY551" fmla="*/ 2231921 h 6858000"/>
              <a:gd name="connsiteX552" fmla="*/ 5911389 w 7467600"/>
              <a:gd name="connsiteY552" fmla="*/ 1898371 h 6858000"/>
              <a:gd name="connsiteX553" fmla="*/ 6944437 w 7467600"/>
              <a:gd name="connsiteY553" fmla="*/ 1575402 h 6858000"/>
              <a:gd name="connsiteX554" fmla="*/ 6304730 w 7467600"/>
              <a:gd name="connsiteY554" fmla="*/ 1766654 h 6858000"/>
              <a:gd name="connsiteX555" fmla="*/ 6944437 w 7467600"/>
              <a:gd name="connsiteY555" fmla="*/ 1575402 h 6858000"/>
              <a:gd name="connsiteX556" fmla="*/ 7019523 w 7467600"/>
              <a:gd name="connsiteY556" fmla="*/ 1519450 h 6858000"/>
              <a:gd name="connsiteX557" fmla="*/ 6298091 w 7467600"/>
              <a:gd name="connsiteY557" fmla="*/ 1737122 h 6858000"/>
              <a:gd name="connsiteX558" fmla="*/ 7019523 w 7467600"/>
              <a:gd name="connsiteY558" fmla="*/ 1519450 h 6858000"/>
              <a:gd name="connsiteX559" fmla="*/ 2399523 w 7467600"/>
              <a:gd name="connsiteY559" fmla="*/ 1428234 h 6858000"/>
              <a:gd name="connsiteX560" fmla="*/ 2224982 w 7467600"/>
              <a:gd name="connsiteY560" fmla="*/ 1826201 h 6858000"/>
              <a:gd name="connsiteX561" fmla="*/ 2096099 w 7467600"/>
              <a:gd name="connsiteY561" fmla="*/ 2345900 h 6858000"/>
              <a:gd name="connsiteX562" fmla="*/ 2283317 w 7467600"/>
              <a:gd name="connsiteY562" fmla="*/ 1796925 h 6858000"/>
              <a:gd name="connsiteX563" fmla="*/ 2399523 w 7467600"/>
              <a:gd name="connsiteY563" fmla="*/ 1428234 h 6858000"/>
              <a:gd name="connsiteX564" fmla="*/ 2448558 w 7467600"/>
              <a:gd name="connsiteY564" fmla="*/ 1373435 h 6858000"/>
              <a:gd name="connsiteX565" fmla="*/ 2312521 w 7467600"/>
              <a:gd name="connsiteY565" fmla="*/ 1806140 h 6858000"/>
              <a:gd name="connsiteX566" fmla="*/ 2127533 w 7467600"/>
              <a:gd name="connsiteY566" fmla="*/ 2348380 h 6858000"/>
              <a:gd name="connsiteX567" fmla="*/ 2358080 w 7467600"/>
              <a:gd name="connsiteY567" fmla="*/ 1866134 h 6858000"/>
              <a:gd name="connsiteX568" fmla="*/ 2407436 w 7467600"/>
              <a:gd name="connsiteY568" fmla="*/ 1651070 h 6858000"/>
              <a:gd name="connsiteX569" fmla="*/ 2448558 w 7467600"/>
              <a:gd name="connsiteY569" fmla="*/ 1373435 h 6858000"/>
              <a:gd name="connsiteX570" fmla="*/ 278707 w 7467600"/>
              <a:gd name="connsiteY570" fmla="*/ 1352270 h 6858000"/>
              <a:gd name="connsiteX571" fmla="*/ 321570 w 7467600"/>
              <a:gd name="connsiteY571" fmla="*/ 1861610 h 6858000"/>
              <a:gd name="connsiteX572" fmla="*/ 294281 w 7467600"/>
              <a:gd name="connsiteY572" fmla="*/ 1440658 h 6858000"/>
              <a:gd name="connsiteX573" fmla="*/ 278707 w 7467600"/>
              <a:gd name="connsiteY573" fmla="*/ 1352270 h 6858000"/>
              <a:gd name="connsiteX574" fmla="*/ 1423821 w 7467600"/>
              <a:gd name="connsiteY574" fmla="*/ 1351958 h 6858000"/>
              <a:gd name="connsiteX575" fmla="*/ 1638521 w 7467600"/>
              <a:gd name="connsiteY575" fmla="*/ 1908470 h 6858000"/>
              <a:gd name="connsiteX576" fmla="*/ 1754199 w 7467600"/>
              <a:gd name="connsiteY576" fmla="*/ 2149284 h 6858000"/>
              <a:gd name="connsiteX577" fmla="*/ 1908359 w 7467600"/>
              <a:gd name="connsiteY577" fmla="*/ 2364988 h 6858000"/>
              <a:gd name="connsiteX578" fmla="*/ 1647661 w 7467600"/>
              <a:gd name="connsiteY578" fmla="*/ 1825945 h 6858000"/>
              <a:gd name="connsiteX579" fmla="*/ 1423821 w 7467600"/>
              <a:gd name="connsiteY579" fmla="*/ 1351958 h 6858000"/>
              <a:gd name="connsiteX580" fmla="*/ 1431890 w 7467600"/>
              <a:gd name="connsiteY580" fmla="*/ 1306475 h 6858000"/>
              <a:gd name="connsiteX581" fmla="*/ 1507597 w 7467600"/>
              <a:gd name="connsiteY581" fmla="*/ 1446132 h 6858000"/>
              <a:gd name="connsiteX582" fmla="*/ 1674586 w 7467600"/>
              <a:gd name="connsiteY582" fmla="*/ 1813832 h 6858000"/>
              <a:gd name="connsiteX583" fmla="*/ 1815950 w 7467600"/>
              <a:gd name="connsiteY583" fmla="*/ 2128564 h 6858000"/>
              <a:gd name="connsiteX584" fmla="*/ 1984242 w 7467600"/>
              <a:gd name="connsiteY584" fmla="*/ 2430829 h 6858000"/>
              <a:gd name="connsiteX585" fmla="*/ 2014023 w 7467600"/>
              <a:gd name="connsiteY585" fmla="*/ 2450995 h 6858000"/>
              <a:gd name="connsiteX586" fmla="*/ 1747337 w 7467600"/>
              <a:gd name="connsiteY586" fmla="*/ 1855264 h 6858000"/>
              <a:gd name="connsiteX587" fmla="*/ 1533749 w 7467600"/>
              <a:gd name="connsiteY587" fmla="*/ 1478656 h 6858000"/>
              <a:gd name="connsiteX588" fmla="*/ 1431890 w 7467600"/>
              <a:gd name="connsiteY588" fmla="*/ 1306475 h 6858000"/>
              <a:gd name="connsiteX589" fmla="*/ 5052692 w 7467600"/>
              <a:gd name="connsiteY589" fmla="*/ 1292994 h 6858000"/>
              <a:gd name="connsiteX590" fmla="*/ 5200661 w 7467600"/>
              <a:gd name="connsiteY590" fmla="*/ 1635186 h 6858000"/>
              <a:gd name="connsiteX591" fmla="*/ 5297138 w 7467600"/>
              <a:gd name="connsiteY591" fmla="*/ 1906351 h 6858000"/>
              <a:gd name="connsiteX592" fmla="*/ 5052692 w 7467600"/>
              <a:gd name="connsiteY592" fmla="*/ 1292994 h 6858000"/>
              <a:gd name="connsiteX593" fmla="*/ 5009948 w 7467600"/>
              <a:gd name="connsiteY593" fmla="*/ 1273619 h 6858000"/>
              <a:gd name="connsiteX594" fmla="*/ 5121777 w 7467600"/>
              <a:gd name="connsiteY594" fmla="*/ 1654213 h 6858000"/>
              <a:gd name="connsiteX595" fmla="*/ 5293545 w 7467600"/>
              <a:gd name="connsiteY595" fmla="*/ 2072247 h 6858000"/>
              <a:gd name="connsiteX596" fmla="*/ 5294042 w 7467600"/>
              <a:gd name="connsiteY596" fmla="*/ 2065019 h 6858000"/>
              <a:gd name="connsiteX597" fmla="*/ 5171936 w 7467600"/>
              <a:gd name="connsiteY597" fmla="*/ 1647613 h 6858000"/>
              <a:gd name="connsiteX598" fmla="*/ 5009948 w 7467600"/>
              <a:gd name="connsiteY598" fmla="*/ 1273619 h 6858000"/>
              <a:gd name="connsiteX599" fmla="*/ 655236 w 7467600"/>
              <a:gd name="connsiteY599" fmla="*/ 1268632 h 6858000"/>
              <a:gd name="connsiteX600" fmla="*/ 839521 w 7467600"/>
              <a:gd name="connsiteY600" fmla="*/ 1685315 h 6858000"/>
              <a:gd name="connsiteX601" fmla="*/ 1109416 w 7467600"/>
              <a:gd name="connsiteY601" fmla="*/ 2061663 h 6858000"/>
              <a:gd name="connsiteX602" fmla="*/ 1298300 w 7467600"/>
              <a:gd name="connsiteY602" fmla="*/ 2247742 h 6858000"/>
              <a:gd name="connsiteX603" fmla="*/ 1125871 w 7467600"/>
              <a:gd name="connsiteY603" fmla="*/ 1989513 h 6858000"/>
              <a:gd name="connsiteX604" fmla="*/ 981574 w 7467600"/>
              <a:gd name="connsiteY604" fmla="*/ 1783157 h 6858000"/>
              <a:gd name="connsiteX605" fmla="*/ 922198 w 7467600"/>
              <a:gd name="connsiteY605" fmla="*/ 1677437 h 6858000"/>
              <a:gd name="connsiteX606" fmla="*/ 869293 w 7467600"/>
              <a:gd name="connsiteY606" fmla="*/ 1583214 h 6858000"/>
              <a:gd name="connsiteX607" fmla="*/ 751431 w 7467600"/>
              <a:gd name="connsiteY607" fmla="*/ 1405731 h 6858000"/>
              <a:gd name="connsiteX608" fmla="*/ 655236 w 7467600"/>
              <a:gd name="connsiteY608" fmla="*/ 1268632 h 6858000"/>
              <a:gd name="connsiteX609" fmla="*/ 6516292 w 7467600"/>
              <a:gd name="connsiteY609" fmla="*/ 1263064 h 6858000"/>
              <a:gd name="connsiteX610" fmla="*/ 5736320 w 7467600"/>
              <a:gd name="connsiteY610" fmla="*/ 1501803 h 6858000"/>
              <a:gd name="connsiteX611" fmla="*/ 6516292 w 7467600"/>
              <a:gd name="connsiteY611" fmla="*/ 1263064 h 6858000"/>
              <a:gd name="connsiteX612" fmla="*/ 291466 w 7467600"/>
              <a:gd name="connsiteY612" fmla="*/ 1250369 h 6858000"/>
              <a:gd name="connsiteX613" fmla="*/ 323180 w 7467600"/>
              <a:gd name="connsiteY613" fmla="*/ 1435283 h 6858000"/>
              <a:gd name="connsiteX614" fmla="*/ 349381 w 7467600"/>
              <a:gd name="connsiteY614" fmla="*/ 1875041 h 6858000"/>
              <a:gd name="connsiteX615" fmla="*/ 374363 w 7467600"/>
              <a:gd name="connsiteY615" fmla="*/ 1506494 h 6858000"/>
              <a:gd name="connsiteX616" fmla="*/ 302168 w 7467600"/>
              <a:gd name="connsiteY616" fmla="*/ 1274495 h 6858000"/>
              <a:gd name="connsiteX617" fmla="*/ 291466 w 7467600"/>
              <a:gd name="connsiteY617" fmla="*/ 1250369 h 6858000"/>
              <a:gd name="connsiteX618" fmla="*/ 678222 w 7467600"/>
              <a:gd name="connsiteY618" fmla="*/ 1248670 h 6858000"/>
              <a:gd name="connsiteX619" fmla="*/ 775536 w 7467600"/>
              <a:gd name="connsiteY619" fmla="*/ 1388015 h 6858000"/>
              <a:gd name="connsiteX620" fmla="*/ 894529 w 7467600"/>
              <a:gd name="connsiteY620" fmla="*/ 1567739 h 6858000"/>
              <a:gd name="connsiteX621" fmla="*/ 948000 w 7467600"/>
              <a:gd name="connsiteY621" fmla="*/ 1663088 h 6858000"/>
              <a:gd name="connsiteX622" fmla="*/ 1006812 w 7467600"/>
              <a:gd name="connsiteY622" fmla="*/ 1767683 h 6858000"/>
              <a:gd name="connsiteX623" fmla="*/ 1149133 w 7467600"/>
              <a:gd name="connsiteY623" fmla="*/ 1971513 h 6858000"/>
              <a:gd name="connsiteX624" fmla="*/ 1333952 w 7467600"/>
              <a:gd name="connsiteY624" fmla="*/ 2251620 h 6858000"/>
              <a:gd name="connsiteX625" fmla="*/ 1337329 w 7467600"/>
              <a:gd name="connsiteY625" fmla="*/ 2258350 h 6858000"/>
              <a:gd name="connsiteX626" fmla="*/ 1014726 w 7467600"/>
              <a:gd name="connsiteY626" fmla="*/ 1615556 h 6858000"/>
              <a:gd name="connsiteX627" fmla="*/ 678222 w 7467600"/>
              <a:gd name="connsiteY627" fmla="*/ 1248670 h 6858000"/>
              <a:gd name="connsiteX628" fmla="*/ 6691602 w 7467600"/>
              <a:gd name="connsiteY628" fmla="*/ 1140573 h 6858000"/>
              <a:gd name="connsiteX629" fmla="*/ 6571100 w 7467600"/>
              <a:gd name="connsiteY629" fmla="*/ 1183662 h 6858000"/>
              <a:gd name="connsiteX630" fmla="*/ 6241687 w 7467600"/>
              <a:gd name="connsiteY630" fmla="*/ 1257600 h 6858000"/>
              <a:gd name="connsiteX631" fmla="*/ 5693009 w 7467600"/>
              <a:gd name="connsiteY631" fmla="*/ 1478256 h 6858000"/>
              <a:gd name="connsiteX632" fmla="*/ 6548420 w 7467600"/>
              <a:gd name="connsiteY632" fmla="*/ 1214599 h 6858000"/>
              <a:gd name="connsiteX633" fmla="*/ 6605473 w 7467600"/>
              <a:gd name="connsiteY633" fmla="*/ 1184686 h 6858000"/>
              <a:gd name="connsiteX634" fmla="*/ 6691602 w 7467600"/>
              <a:gd name="connsiteY634" fmla="*/ 1140573 h 6858000"/>
              <a:gd name="connsiteX635" fmla="*/ 4002475 w 7467600"/>
              <a:gd name="connsiteY635" fmla="*/ 1037802 h 6858000"/>
              <a:gd name="connsiteX636" fmla="*/ 4000324 w 7467600"/>
              <a:gd name="connsiteY636" fmla="*/ 1039362 h 6858000"/>
              <a:gd name="connsiteX637" fmla="*/ 4002862 w 7467600"/>
              <a:gd name="connsiteY637" fmla="*/ 1042866 h 6858000"/>
              <a:gd name="connsiteX638" fmla="*/ 4002475 w 7467600"/>
              <a:gd name="connsiteY638" fmla="*/ 1037802 h 6858000"/>
              <a:gd name="connsiteX639" fmla="*/ 506322 w 7467600"/>
              <a:gd name="connsiteY639" fmla="*/ 1020997 h 6858000"/>
              <a:gd name="connsiteX640" fmla="*/ 533068 w 7467600"/>
              <a:gd name="connsiteY640" fmla="*/ 1029409 h 6858000"/>
              <a:gd name="connsiteX641" fmla="*/ 1232525 w 7467600"/>
              <a:gd name="connsiteY641" fmla="*/ 1804675 h 6858000"/>
              <a:gd name="connsiteX642" fmla="*/ 1388858 w 7467600"/>
              <a:gd name="connsiteY642" fmla="*/ 2368011 h 6858000"/>
              <a:gd name="connsiteX643" fmla="*/ 1384098 w 7467600"/>
              <a:gd name="connsiteY643" fmla="*/ 2378125 h 6858000"/>
              <a:gd name="connsiteX644" fmla="*/ 1425393 w 7467600"/>
              <a:gd name="connsiteY644" fmla="*/ 2589124 h 6858000"/>
              <a:gd name="connsiteX645" fmla="*/ 1424001 w 7467600"/>
              <a:gd name="connsiteY645" fmla="*/ 2597541 h 6858000"/>
              <a:gd name="connsiteX646" fmla="*/ 2152729 w 7467600"/>
              <a:gd name="connsiteY646" fmla="*/ 2864487 h 6858000"/>
              <a:gd name="connsiteX647" fmla="*/ 2020609 w 7467600"/>
              <a:gd name="connsiteY647" fmla="*/ 2539671 h 6858000"/>
              <a:gd name="connsiteX648" fmla="*/ 2018920 w 7467600"/>
              <a:gd name="connsiteY648" fmla="*/ 2536309 h 6858000"/>
              <a:gd name="connsiteX649" fmla="*/ 1342441 w 7467600"/>
              <a:gd name="connsiteY649" fmla="*/ 1173017 h 6858000"/>
              <a:gd name="connsiteX650" fmla="*/ 1367925 w 7467600"/>
              <a:gd name="connsiteY650" fmla="*/ 1135648 h 6858000"/>
              <a:gd name="connsiteX651" fmla="*/ 1771401 w 7467600"/>
              <a:gd name="connsiteY651" fmla="*/ 1806673 h 6858000"/>
              <a:gd name="connsiteX652" fmla="*/ 1972385 w 7467600"/>
              <a:gd name="connsiteY652" fmla="*/ 2198735 h 6858000"/>
              <a:gd name="connsiteX653" fmla="*/ 2040892 w 7467600"/>
              <a:gd name="connsiteY653" fmla="*/ 2405205 h 6858000"/>
              <a:gd name="connsiteX654" fmla="*/ 2131689 w 7467600"/>
              <a:gd name="connsiteY654" fmla="*/ 1936926 h 6858000"/>
              <a:gd name="connsiteX655" fmla="*/ 2454820 w 7467600"/>
              <a:gd name="connsiteY655" fmla="*/ 1248808 h 6858000"/>
              <a:gd name="connsiteX656" fmla="*/ 2492512 w 7467600"/>
              <a:gd name="connsiteY656" fmla="*/ 1302920 h 6858000"/>
              <a:gd name="connsiteX657" fmla="*/ 2081216 w 7467600"/>
              <a:gd name="connsiteY657" fmla="*/ 2527513 h 6858000"/>
              <a:gd name="connsiteX658" fmla="*/ 2081211 w 7467600"/>
              <a:gd name="connsiteY658" fmla="*/ 2528916 h 6858000"/>
              <a:gd name="connsiteX659" fmla="*/ 2199067 w 7467600"/>
              <a:gd name="connsiteY659" fmla="*/ 2884061 h 6858000"/>
              <a:gd name="connsiteX660" fmla="*/ 3192586 w 7467600"/>
              <a:gd name="connsiteY660" fmla="*/ 3411496 h 6858000"/>
              <a:gd name="connsiteX661" fmla="*/ 3182620 w 7467600"/>
              <a:gd name="connsiteY661" fmla="*/ 3483279 h 6858000"/>
              <a:gd name="connsiteX662" fmla="*/ 2435119 w 7467600"/>
              <a:gd name="connsiteY662" fmla="*/ 3080173 h 6858000"/>
              <a:gd name="connsiteX663" fmla="*/ 2410152 w 7467600"/>
              <a:gd name="connsiteY663" fmla="*/ 3063751 h 6858000"/>
              <a:gd name="connsiteX664" fmla="*/ 2408099 w 7467600"/>
              <a:gd name="connsiteY664" fmla="*/ 3064403 h 6858000"/>
              <a:gd name="connsiteX665" fmla="*/ 2407218 w 7467600"/>
              <a:gd name="connsiteY665" fmla="*/ 3070324 h 6858000"/>
              <a:gd name="connsiteX666" fmla="*/ 2380138 w 7467600"/>
              <a:gd name="connsiteY666" fmla="*/ 3099341 h 6858000"/>
              <a:gd name="connsiteX667" fmla="*/ 1765923 w 7467600"/>
              <a:gd name="connsiteY667" fmla="*/ 3581043 h 6858000"/>
              <a:gd name="connsiteX668" fmla="*/ 1702258 w 7467600"/>
              <a:gd name="connsiteY668" fmla="*/ 3612286 h 6858000"/>
              <a:gd name="connsiteX669" fmla="*/ 1538370 w 7467600"/>
              <a:gd name="connsiteY669" fmla="*/ 3811804 h 6858000"/>
              <a:gd name="connsiteX670" fmla="*/ 542867 w 7467600"/>
              <a:gd name="connsiteY670" fmla="*/ 4944092 h 6858000"/>
              <a:gd name="connsiteX671" fmla="*/ 515800 w 7467600"/>
              <a:gd name="connsiteY671" fmla="*/ 4862180 h 6858000"/>
              <a:gd name="connsiteX672" fmla="*/ 909145 w 7467600"/>
              <a:gd name="connsiteY672" fmla="*/ 4199225 h 6858000"/>
              <a:gd name="connsiteX673" fmla="*/ 1214067 w 7467600"/>
              <a:gd name="connsiteY673" fmla="*/ 3908561 h 6858000"/>
              <a:gd name="connsiteX674" fmla="*/ 640967 w 7467600"/>
              <a:gd name="connsiteY674" fmla="*/ 4105601 h 6858000"/>
              <a:gd name="connsiteX675" fmla="*/ 112563 w 7467600"/>
              <a:gd name="connsiteY675" fmla="*/ 4396952 h 6858000"/>
              <a:gd name="connsiteX676" fmla="*/ 0 w 7467600"/>
              <a:gd name="connsiteY676" fmla="*/ 4466006 h 6858000"/>
              <a:gd name="connsiteX677" fmla="*/ 0 w 7467600"/>
              <a:gd name="connsiteY677" fmla="*/ 4233763 h 6858000"/>
              <a:gd name="connsiteX678" fmla="*/ 36881 w 7467600"/>
              <a:gd name="connsiteY678" fmla="*/ 4200118 h 6858000"/>
              <a:gd name="connsiteX679" fmla="*/ 910534 w 7467600"/>
              <a:gd name="connsiteY679" fmla="*/ 3629753 h 6858000"/>
              <a:gd name="connsiteX680" fmla="*/ 1578717 w 7467600"/>
              <a:gd name="connsiteY680" fmla="*/ 3575982 h 6858000"/>
              <a:gd name="connsiteX681" fmla="*/ 2338780 w 7467600"/>
              <a:gd name="connsiteY681" fmla="*/ 3033725 h 6858000"/>
              <a:gd name="connsiteX682" fmla="*/ 1807991 w 7467600"/>
              <a:gd name="connsiteY682" fmla="*/ 2807184 h 6858000"/>
              <a:gd name="connsiteX683" fmla="*/ 1416358 w 7467600"/>
              <a:gd name="connsiteY683" fmla="*/ 3112571 h 6858000"/>
              <a:gd name="connsiteX684" fmla="*/ 939066 w 7467600"/>
              <a:gd name="connsiteY684" fmla="*/ 3378798 h 6858000"/>
              <a:gd name="connsiteX685" fmla="*/ 115099 w 7467600"/>
              <a:gd name="connsiteY685" fmla="*/ 3607650 h 6858000"/>
              <a:gd name="connsiteX686" fmla="*/ 97284 w 7467600"/>
              <a:gd name="connsiteY686" fmla="*/ 3520393 h 6858000"/>
              <a:gd name="connsiteX687" fmla="*/ 922050 w 7467600"/>
              <a:gd name="connsiteY687" fmla="*/ 3074867 h 6858000"/>
              <a:gd name="connsiteX688" fmla="*/ 1405265 w 7467600"/>
              <a:gd name="connsiteY688" fmla="*/ 3016319 h 6858000"/>
              <a:gd name="connsiteX689" fmla="*/ 1407512 w 7467600"/>
              <a:gd name="connsiteY689" fmla="*/ 3018001 h 6858000"/>
              <a:gd name="connsiteX690" fmla="*/ 1726266 w 7467600"/>
              <a:gd name="connsiteY690" fmla="*/ 2777274 h 6858000"/>
              <a:gd name="connsiteX691" fmla="*/ 625390 w 7467600"/>
              <a:gd name="connsiteY691" fmla="*/ 2514541 h 6858000"/>
              <a:gd name="connsiteX692" fmla="*/ 619799 w 7467600"/>
              <a:gd name="connsiteY692" fmla="*/ 2527180 h 6858000"/>
              <a:gd name="connsiteX693" fmla="*/ 310030 w 7467600"/>
              <a:gd name="connsiteY693" fmla="*/ 2771818 h 6858000"/>
              <a:gd name="connsiteX694" fmla="*/ 173877 w 7467600"/>
              <a:gd name="connsiteY694" fmla="*/ 2937056 h 6858000"/>
              <a:gd name="connsiteX695" fmla="*/ 77889 w 7467600"/>
              <a:gd name="connsiteY695" fmla="*/ 3138440 h 6858000"/>
              <a:gd name="connsiteX696" fmla="*/ 0 w 7467600"/>
              <a:gd name="connsiteY696" fmla="*/ 3271395 h 6858000"/>
              <a:gd name="connsiteX697" fmla="*/ 0 w 7467600"/>
              <a:gd name="connsiteY697" fmla="*/ 3153002 h 6858000"/>
              <a:gd name="connsiteX698" fmla="*/ 2386 w 7467600"/>
              <a:gd name="connsiteY698" fmla="*/ 3149203 h 6858000"/>
              <a:gd name="connsiteX699" fmla="*/ 89753 w 7467600"/>
              <a:gd name="connsiteY699" fmla="*/ 2987702 h 6858000"/>
              <a:gd name="connsiteX700" fmla="*/ 76869 w 7467600"/>
              <a:gd name="connsiteY700" fmla="*/ 3005404 h 6858000"/>
              <a:gd name="connsiteX701" fmla="*/ 32049 w 7467600"/>
              <a:gd name="connsiteY701" fmla="*/ 3065814 h 6858000"/>
              <a:gd name="connsiteX702" fmla="*/ 0 w 7467600"/>
              <a:gd name="connsiteY702" fmla="*/ 3108744 h 6858000"/>
              <a:gd name="connsiteX703" fmla="*/ 0 w 7467600"/>
              <a:gd name="connsiteY703" fmla="*/ 3058059 h 6858000"/>
              <a:gd name="connsiteX704" fmla="*/ 7610 w 7467600"/>
              <a:gd name="connsiteY704" fmla="*/ 3047889 h 6858000"/>
              <a:gd name="connsiteX705" fmla="*/ 52419 w 7467600"/>
              <a:gd name="connsiteY705" fmla="*/ 2987479 h 6858000"/>
              <a:gd name="connsiteX706" fmla="*/ 59142 w 7467600"/>
              <a:gd name="connsiteY706" fmla="*/ 2978488 h 6858000"/>
              <a:gd name="connsiteX707" fmla="*/ 0 w 7467600"/>
              <a:gd name="connsiteY707" fmla="*/ 3015334 h 6858000"/>
              <a:gd name="connsiteX708" fmla="*/ 0 w 7467600"/>
              <a:gd name="connsiteY708" fmla="*/ 2914286 h 6858000"/>
              <a:gd name="connsiteX709" fmla="*/ 36383 w 7467600"/>
              <a:gd name="connsiteY709" fmla="*/ 2901128 h 6858000"/>
              <a:gd name="connsiteX710" fmla="*/ 156329 w 7467600"/>
              <a:gd name="connsiteY710" fmla="*/ 2840533 h 6858000"/>
              <a:gd name="connsiteX711" fmla="*/ 358355 w 7467600"/>
              <a:gd name="connsiteY711" fmla="*/ 2620471 h 6858000"/>
              <a:gd name="connsiteX712" fmla="*/ 510577 w 7467600"/>
              <a:gd name="connsiteY712" fmla="*/ 2501244 h 6858000"/>
              <a:gd name="connsiteX713" fmla="*/ 211967 w 7467600"/>
              <a:gd name="connsiteY713" fmla="*/ 2479171 h 6858000"/>
              <a:gd name="connsiteX714" fmla="*/ 0 w 7467600"/>
              <a:gd name="connsiteY714" fmla="*/ 2476398 h 6858000"/>
              <a:gd name="connsiteX715" fmla="*/ 0 w 7467600"/>
              <a:gd name="connsiteY715" fmla="*/ 2389189 h 6858000"/>
              <a:gd name="connsiteX716" fmla="*/ 103062 w 7467600"/>
              <a:gd name="connsiteY716" fmla="*/ 2389518 h 6858000"/>
              <a:gd name="connsiteX717" fmla="*/ 510734 w 7467600"/>
              <a:gd name="connsiteY717" fmla="*/ 2416201 h 6858000"/>
              <a:gd name="connsiteX718" fmla="*/ 279257 w 7467600"/>
              <a:gd name="connsiteY718" fmla="*/ 2092102 h 6858000"/>
              <a:gd name="connsiteX719" fmla="*/ 65265 w 7467600"/>
              <a:gd name="connsiteY719" fmla="*/ 2006049 h 6858000"/>
              <a:gd name="connsiteX720" fmla="*/ 0 w 7467600"/>
              <a:gd name="connsiteY720" fmla="*/ 1982532 h 6858000"/>
              <a:gd name="connsiteX721" fmla="*/ 0 w 7467600"/>
              <a:gd name="connsiteY721" fmla="*/ 1912789 h 6858000"/>
              <a:gd name="connsiteX722" fmla="*/ 97460 w 7467600"/>
              <a:gd name="connsiteY722" fmla="*/ 1953725 h 6858000"/>
              <a:gd name="connsiteX723" fmla="*/ 221272 w 7467600"/>
              <a:gd name="connsiteY723" fmla="*/ 1980766 h 6858000"/>
              <a:gd name="connsiteX724" fmla="*/ 116765 w 7467600"/>
              <a:gd name="connsiteY724" fmla="*/ 1911033 h 6858000"/>
              <a:gd name="connsiteX725" fmla="*/ 16405 w 7467600"/>
              <a:gd name="connsiteY725" fmla="*/ 1803412 h 6858000"/>
              <a:gd name="connsiteX726" fmla="*/ 0 w 7467600"/>
              <a:gd name="connsiteY726" fmla="*/ 1784777 h 6858000"/>
              <a:gd name="connsiteX727" fmla="*/ 0 w 7467600"/>
              <a:gd name="connsiteY727" fmla="*/ 1740082 h 6858000"/>
              <a:gd name="connsiteX728" fmla="*/ 39394 w 7467600"/>
              <a:gd name="connsiteY728" fmla="*/ 1784856 h 6858000"/>
              <a:gd name="connsiteX729" fmla="*/ 135813 w 7467600"/>
              <a:gd name="connsiteY729" fmla="*/ 1888838 h 6858000"/>
              <a:gd name="connsiteX730" fmla="*/ 242575 w 7467600"/>
              <a:gd name="connsiteY730" fmla="*/ 1958841 h 6858000"/>
              <a:gd name="connsiteX731" fmla="*/ 82197 w 7467600"/>
              <a:gd name="connsiteY731" fmla="*/ 1754826 h 6858000"/>
              <a:gd name="connsiteX732" fmla="*/ 0 w 7467600"/>
              <a:gd name="connsiteY732" fmla="*/ 1679650 h 6858000"/>
              <a:gd name="connsiteX733" fmla="*/ 0 w 7467600"/>
              <a:gd name="connsiteY733" fmla="*/ 1602463 h 6858000"/>
              <a:gd name="connsiteX734" fmla="*/ 84689 w 7467600"/>
              <a:gd name="connsiteY734" fmla="*/ 1677442 h 6858000"/>
              <a:gd name="connsiteX735" fmla="*/ 298437 w 7467600"/>
              <a:gd name="connsiteY735" fmla="*/ 1968019 h 6858000"/>
              <a:gd name="connsiteX736" fmla="*/ 227269 w 7467600"/>
              <a:gd name="connsiteY736" fmla="*/ 1114064 h 6858000"/>
              <a:gd name="connsiteX737" fmla="*/ 248003 w 7467600"/>
              <a:gd name="connsiteY737" fmla="*/ 1089613 h 6858000"/>
              <a:gd name="connsiteX738" fmla="*/ 427020 w 7467600"/>
              <a:gd name="connsiteY738" fmla="*/ 1619803 h 6858000"/>
              <a:gd name="connsiteX739" fmla="*/ 340345 w 7467600"/>
              <a:gd name="connsiteY739" fmla="*/ 2027739 h 6858000"/>
              <a:gd name="connsiteX740" fmla="*/ 360865 w 7467600"/>
              <a:gd name="connsiteY740" fmla="*/ 2044827 h 6858000"/>
              <a:gd name="connsiteX741" fmla="*/ 560414 w 7467600"/>
              <a:gd name="connsiteY741" fmla="*/ 2421457 h 6858000"/>
              <a:gd name="connsiteX742" fmla="*/ 1359703 w 7467600"/>
              <a:gd name="connsiteY742" fmla="*/ 2578554 h 6858000"/>
              <a:gd name="connsiteX743" fmla="*/ 1359422 w 7467600"/>
              <a:gd name="connsiteY743" fmla="*/ 2577994 h 6858000"/>
              <a:gd name="connsiteX744" fmla="*/ 828701 w 7467600"/>
              <a:gd name="connsiteY744" fmla="*/ 1839520 h 6858000"/>
              <a:gd name="connsiteX745" fmla="*/ 494427 w 7467600"/>
              <a:gd name="connsiteY745" fmla="*/ 1092333 h 6858000"/>
              <a:gd name="connsiteX746" fmla="*/ 506322 w 7467600"/>
              <a:gd name="connsiteY746" fmla="*/ 1020997 h 6858000"/>
              <a:gd name="connsiteX747" fmla="*/ 4570198 w 7467600"/>
              <a:gd name="connsiteY747" fmla="*/ 978081 h 6858000"/>
              <a:gd name="connsiteX748" fmla="*/ 4523691 w 7467600"/>
              <a:gd name="connsiteY748" fmla="*/ 1127776 h 6858000"/>
              <a:gd name="connsiteX749" fmla="*/ 4509875 w 7467600"/>
              <a:gd name="connsiteY749" fmla="*/ 1167552 h 6858000"/>
              <a:gd name="connsiteX750" fmla="*/ 4478168 w 7467600"/>
              <a:gd name="connsiteY750" fmla="*/ 1260735 h 6858000"/>
              <a:gd name="connsiteX751" fmla="*/ 4409309 w 7467600"/>
              <a:gd name="connsiteY751" fmla="*/ 1666996 h 6858000"/>
              <a:gd name="connsiteX752" fmla="*/ 4370031 w 7467600"/>
              <a:gd name="connsiteY752" fmla="*/ 1955666 h 6858000"/>
              <a:gd name="connsiteX753" fmla="*/ 4570198 w 7467600"/>
              <a:gd name="connsiteY753" fmla="*/ 978081 h 6858000"/>
              <a:gd name="connsiteX754" fmla="*/ 4557898 w 7467600"/>
              <a:gd name="connsiteY754" fmla="*/ 900011 h 6858000"/>
              <a:gd name="connsiteX755" fmla="*/ 4344840 w 7467600"/>
              <a:gd name="connsiteY755" fmla="*/ 1922038 h 6858000"/>
              <a:gd name="connsiteX756" fmla="*/ 4378710 w 7467600"/>
              <a:gd name="connsiteY756" fmla="*/ 1665516 h 6858000"/>
              <a:gd name="connsiteX757" fmla="*/ 4448798 w 7467600"/>
              <a:gd name="connsiteY757" fmla="*/ 1253024 h 6858000"/>
              <a:gd name="connsiteX758" fmla="*/ 4480315 w 7467600"/>
              <a:gd name="connsiteY758" fmla="*/ 1158454 h 6858000"/>
              <a:gd name="connsiteX759" fmla="*/ 4494133 w 7467600"/>
              <a:gd name="connsiteY759" fmla="*/ 1118676 h 6858000"/>
              <a:gd name="connsiteX760" fmla="*/ 4557898 w 7467600"/>
              <a:gd name="connsiteY760" fmla="*/ 900011 h 6858000"/>
              <a:gd name="connsiteX761" fmla="*/ 5870151 w 7467600"/>
              <a:gd name="connsiteY761" fmla="*/ 898890 h 6858000"/>
              <a:gd name="connsiteX762" fmla="*/ 5861335 w 7467600"/>
              <a:gd name="connsiteY762" fmla="*/ 899177 h 6858000"/>
              <a:gd name="connsiteX763" fmla="*/ 5843702 w 7467600"/>
              <a:gd name="connsiteY763" fmla="*/ 899748 h 6858000"/>
              <a:gd name="connsiteX764" fmla="*/ 5651107 w 7467600"/>
              <a:gd name="connsiteY764" fmla="*/ 920306 h 6858000"/>
              <a:gd name="connsiteX765" fmla="*/ 5459407 w 7467600"/>
              <a:gd name="connsiteY765" fmla="*/ 940975 h 6858000"/>
              <a:gd name="connsiteX766" fmla="*/ 5374846 w 7467600"/>
              <a:gd name="connsiteY766" fmla="*/ 941988 h 6858000"/>
              <a:gd name="connsiteX767" fmla="*/ 5256105 w 7467600"/>
              <a:gd name="connsiteY767" fmla="*/ 945632 h 6858000"/>
              <a:gd name="connsiteX768" fmla="*/ 5107071 w 7467600"/>
              <a:gd name="connsiteY768" fmla="*/ 969720 h 6858000"/>
              <a:gd name="connsiteX769" fmla="*/ 4998681 w 7467600"/>
              <a:gd name="connsiteY769" fmla="*/ 988771 h 6858000"/>
              <a:gd name="connsiteX770" fmla="*/ 5870151 w 7467600"/>
              <a:gd name="connsiteY770" fmla="*/ 898890 h 6858000"/>
              <a:gd name="connsiteX771" fmla="*/ 5504425 w 7467600"/>
              <a:gd name="connsiteY771" fmla="*/ 848067 h 6858000"/>
              <a:gd name="connsiteX772" fmla="*/ 4968849 w 7467600"/>
              <a:gd name="connsiteY772" fmla="*/ 962318 h 6858000"/>
              <a:gd name="connsiteX773" fmla="*/ 5104039 w 7467600"/>
              <a:gd name="connsiteY773" fmla="*/ 940634 h 6858000"/>
              <a:gd name="connsiteX774" fmla="*/ 5256311 w 7467600"/>
              <a:gd name="connsiteY774" fmla="*/ 916490 h 6858000"/>
              <a:gd name="connsiteX775" fmla="*/ 5377381 w 7467600"/>
              <a:gd name="connsiteY775" fmla="*/ 912671 h 6858000"/>
              <a:gd name="connsiteX776" fmla="*/ 5460148 w 7467600"/>
              <a:gd name="connsiteY776" fmla="*/ 911442 h 6858000"/>
              <a:gd name="connsiteX777" fmla="*/ 5648971 w 7467600"/>
              <a:gd name="connsiteY777" fmla="*/ 891331 h 6858000"/>
              <a:gd name="connsiteX778" fmla="*/ 5844807 w 7467600"/>
              <a:gd name="connsiteY778" fmla="*/ 870718 h 6858000"/>
              <a:gd name="connsiteX779" fmla="*/ 5862975 w 7467600"/>
              <a:gd name="connsiteY779" fmla="*/ 869756 h 6858000"/>
              <a:gd name="connsiteX780" fmla="*/ 5920887 w 7467600"/>
              <a:gd name="connsiteY780" fmla="*/ 865929 h 6858000"/>
              <a:gd name="connsiteX781" fmla="*/ 5504425 w 7467600"/>
              <a:gd name="connsiteY781" fmla="*/ 848067 h 6858000"/>
              <a:gd name="connsiteX782" fmla="*/ 3607114 w 7467600"/>
              <a:gd name="connsiteY782" fmla="*/ 467441 h 6858000"/>
              <a:gd name="connsiteX783" fmla="*/ 3296242 w 7467600"/>
              <a:gd name="connsiteY783" fmla="*/ 807991 h 6858000"/>
              <a:gd name="connsiteX784" fmla="*/ 3174674 w 7467600"/>
              <a:gd name="connsiteY784" fmla="*/ 919759 h 6858000"/>
              <a:gd name="connsiteX785" fmla="*/ 3042978 w 7467600"/>
              <a:gd name="connsiteY785" fmla="*/ 1054894 h 6858000"/>
              <a:gd name="connsiteX786" fmla="*/ 2968914 w 7467600"/>
              <a:gd name="connsiteY786" fmla="*/ 1133756 h 6858000"/>
              <a:gd name="connsiteX787" fmla="*/ 3103823 w 7467600"/>
              <a:gd name="connsiteY787" fmla="*/ 1026814 h 6858000"/>
              <a:gd name="connsiteX788" fmla="*/ 3607114 w 7467600"/>
              <a:gd name="connsiteY788" fmla="*/ 467441 h 6858000"/>
              <a:gd name="connsiteX789" fmla="*/ 3744487 w 7467600"/>
              <a:gd name="connsiteY789" fmla="*/ 383136 h 6858000"/>
              <a:gd name="connsiteX790" fmla="*/ 3970213 w 7467600"/>
              <a:gd name="connsiteY790" fmla="*/ 995559 h 6858000"/>
              <a:gd name="connsiteX791" fmla="*/ 3744487 w 7467600"/>
              <a:gd name="connsiteY791" fmla="*/ 383136 h 6858000"/>
              <a:gd name="connsiteX792" fmla="*/ 3624562 w 7467600"/>
              <a:gd name="connsiteY792" fmla="*/ 367041 h 6858000"/>
              <a:gd name="connsiteX793" fmla="*/ 3489712 w 7467600"/>
              <a:gd name="connsiteY793" fmla="*/ 485386 h 6858000"/>
              <a:gd name="connsiteX794" fmla="*/ 3182994 w 7467600"/>
              <a:gd name="connsiteY794" fmla="*/ 828265 h 6858000"/>
              <a:gd name="connsiteX795" fmla="*/ 2892114 w 7467600"/>
              <a:gd name="connsiteY795" fmla="*/ 1172635 h 6858000"/>
              <a:gd name="connsiteX796" fmla="*/ 3021459 w 7467600"/>
              <a:gd name="connsiteY796" fmla="*/ 1035385 h 6858000"/>
              <a:gd name="connsiteX797" fmla="*/ 3153873 w 7467600"/>
              <a:gd name="connsiteY797" fmla="*/ 898971 h 6858000"/>
              <a:gd name="connsiteX798" fmla="*/ 3276511 w 7467600"/>
              <a:gd name="connsiteY798" fmla="*/ 786423 h 6858000"/>
              <a:gd name="connsiteX799" fmla="*/ 3584154 w 7467600"/>
              <a:gd name="connsiteY799" fmla="*/ 448218 h 6858000"/>
              <a:gd name="connsiteX800" fmla="*/ 3624562 w 7467600"/>
              <a:gd name="connsiteY800" fmla="*/ 367041 h 6858000"/>
              <a:gd name="connsiteX801" fmla="*/ 3766672 w 7467600"/>
              <a:gd name="connsiteY801" fmla="*/ 359429 h 6858000"/>
              <a:gd name="connsiteX802" fmla="*/ 3996338 w 7467600"/>
              <a:gd name="connsiteY802" fmla="*/ 968237 h 6858000"/>
              <a:gd name="connsiteX803" fmla="*/ 3766672 w 7467600"/>
              <a:gd name="connsiteY803" fmla="*/ 359429 h 6858000"/>
              <a:gd name="connsiteX804" fmla="*/ 5805386 w 7467600"/>
              <a:gd name="connsiteY804" fmla="*/ 239240 h 6858000"/>
              <a:gd name="connsiteX805" fmla="*/ 5736947 w 7467600"/>
              <a:gd name="connsiteY805" fmla="*/ 261367 h 6858000"/>
              <a:gd name="connsiteX806" fmla="*/ 5427012 w 7467600"/>
              <a:gd name="connsiteY806" fmla="*/ 311272 h 6858000"/>
              <a:gd name="connsiteX807" fmla="*/ 5147818 w 7467600"/>
              <a:gd name="connsiteY807" fmla="*/ 322112 h 6858000"/>
              <a:gd name="connsiteX808" fmla="*/ 5060854 w 7467600"/>
              <a:gd name="connsiteY808" fmla="*/ 311882 h 6858000"/>
              <a:gd name="connsiteX809" fmla="*/ 4945989 w 7467600"/>
              <a:gd name="connsiteY809" fmla="*/ 300516 h 6858000"/>
              <a:gd name="connsiteX810" fmla="*/ 5410479 w 7467600"/>
              <a:gd name="connsiteY810" fmla="*/ 348434 h 6858000"/>
              <a:gd name="connsiteX811" fmla="*/ 5805386 w 7467600"/>
              <a:gd name="connsiteY811" fmla="*/ 239240 h 6858000"/>
              <a:gd name="connsiteX812" fmla="*/ 5905192 w 7467600"/>
              <a:gd name="connsiteY812" fmla="*/ 163079 h 6858000"/>
              <a:gd name="connsiteX813" fmla="*/ 5865655 w 7467600"/>
              <a:gd name="connsiteY813" fmla="*/ 171901 h 6858000"/>
              <a:gd name="connsiteX814" fmla="*/ 5259740 w 7467600"/>
              <a:gd name="connsiteY814" fmla="*/ 257013 h 6858000"/>
              <a:gd name="connsiteX815" fmla="*/ 5208466 w 7467600"/>
              <a:gd name="connsiteY815" fmla="*/ 257550 h 6858000"/>
              <a:gd name="connsiteX816" fmla="*/ 4980204 w 7467600"/>
              <a:gd name="connsiteY816" fmla="*/ 271903 h 6858000"/>
              <a:gd name="connsiteX817" fmla="*/ 5068068 w 7467600"/>
              <a:gd name="connsiteY817" fmla="*/ 282244 h 6858000"/>
              <a:gd name="connsiteX818" fmla="*/ 5153231 w 7467600"/>
              <a:gd name="connsiteY818" fmla="*/ 292240 h 6858000"/>
              <a:gd name="connsiteX819" fmla="*/ 5426491 w 7467600"/>
              <a:gd name="connsiteY819" fmla="*/ 281128 h 6858000"/>
              <a:gd name="connsiteX820" fmla="*/ 5731212 w 7467600"/>
              <a:gd name="connsiteY820" fmla="*/ 231951 h 6858000"/>
              <a:gd name="connsiteX821" fmla="*/ 5905192 w 7467600"/>
              <a:gd name="connsiteY821" fmla="*/ 163079 h 6858000"/>
              <a:gd name="connsiteX822" fmla="*/ 5944437 w 7467600"/>
              <a:gd name="connsiteY822" fmla="*/ 113829 h 6858000"/>
              <a:gd name="connsiteX823" fmla="*/ 5825032 w 7467600"/>
              <a:gd name="connsiteY823" fmla="*/ 146405 h 6858000"/>
              <a:gd name="connsiteX824" fmla="*/ 4955599 w 7467600"/>
              <a:gd name="connsiteY824" fmla="*/ 247008 h 6858000"/>
              <a:gd name="connsiteX825" fmla="*/ 5210104 w 7467600"/>
              <a:gd name="connsiteY825" fmla="*/ 228123 h 6858000"/>
              <a:gd name="connsiteX826" fmla="*/ 5261015 w 7467600"/>
              <a:gd name="connsiteY826" fmla="*/ 227087 h 6858000"/>
              <a:gd name="connsiteX827" fmla="*/ 5861181 w 7467600"/>
              <a:gd name="connsiteY827" fmla="*/ 143093 h 6858000"/>
              <a:gd name="connsiteX828" fmla="*/ 5961252 w 7467600"/>
              <a:gd name="connsiteY828" fmla="*/ 114820 h 6858000"/>
              <a:gd name="connsiteX829" fmla="*/ 5944437 w 7467600"/>
              <a:gd name="connsiteY829" fmla="*/ 113829 h 6858000"/>
              <a:gd name="connsiteX830" fmla="*/ 3882765 w 7467600"/>
              <a:gd name="connsiteY830" fmla="*/ 0 h 6858000"/>
              <a:gd name="connsiteX831" fmla="*/ 3995099 w 7467600"/>
              <a:gd name="connsiteY831" fmla="*/ 0 h 6858000"/>
              <a:gd name="connsiteX832" fmla="*/ 4163818 w 7467600"/>
              <a:gd name="connsiteY832" fmla="*/ 234104 h 6858000"/>
              <a:gd name="connsiteX833" fmla="*/ 4172099 w 7467600"/>
              <a:gd name="connsiteY833" fmla="*/ 234207 h 6858000"/>
              <a:gd name="connsiteX834" fmla="*/ 4784282 w 7467600"/>
              <a:gd name="connsiteY834" fmla="*/ 276561 h 6858000"/>
              <a:gd name="connsiteX835" fmla="*/ 4801687 w 7467600"/>
              <a:gd name="connsiteY835" fmla="*/ 267764 h 6858000"/>
              <a:gd name="connsiteX836" fmla="*/ 6082788 w 7467600"/>
              <a:gd name="connsiteY836" fmla="*/ 64119 h 6858000"/>
              <a:gd name="connsiteX837" fmla="*/ 6099442 w 7467600"/>
              <a:gd name="connsiteY837" fmla="*/ 82568 h 6858000"/>
              <a:gd name="connsiteX838" fmla="*/ 4804137 w 7467600"/>
              <a:gd name="connsiteY838" fmla="*/ 320931 h 6858000"/>
              <a:gd name="connsiteX839" fmla="*/ 4227047 w 7467600"/>
              <a:gd name="connsiteY839" fmla="*/ 313415 h 6858000"/>
              <a:gd name="connsiteX840" fmla="*/ 4346041 w 7467600"/>
              <a:gd name="connsiteY840" fmla="*/ 456086 h 6858000"/>
              <a:gd name="connsiteX841" fmla="*/ 4870967 w 7467600"/>
              <a:gd name="connsiteY841" fmla="*/ 963061 h 6858000"/>
              <a:gd name="connsiteX842" fmla="*/ 4889647 w 7467600"/>
              <a:gd name="connsiteY842" fmla="*/ 957147 h 6858000"/>
              <a:gd name="connsiteX843" fmla="*/ 5422504 w 7467600"/>
              <a:gd name="connsiteY843" fmla="*/ 805191 h 6858000"/>
              <a:gd name="connsiteX844" fmla="*/ 6087656 w 7467600"/>
              <a:gd name="connsiteY844" fmla="*/ 826703 h 6858000"/>
              <a:gd name="connsiteX845" fmla="*/ 6058717 w 7467600"/>
              <a:gd name="connsiteY845" fmla="*/ 865992 h 6858000"/>
              <a:gd name="connsiteX846" fmla="*/ 4974153 w 7467600"/>
              <a:gd name="connsiteY846" fmla="*/ 1045456 h 6858000"/>
              <a:gd name="connsiteX847" fmla="*/ 5627835 w 7467600"/>
              <a:gd name="connsiteY847" fmla="*/ 1472077 h 6858000"/>
              <a:gd name="connsiteX848" fmla="*/ 5629817 w 7467600"/>
              <a:gd name="connsiteY848" fmla="*/ 1471412 h 6858000"/>
              <a:gd name="connsiteX849" fmla="*/ 5634124 w 7467600"/>
              <a:gd name="connsiteY849" fmla="*/ 1470572 h 6858000"/>
              <a:gd name="connsiteX850" fmla="*/ 5755832 w 7467600"/>
              <a:gd name="connsiteY850" fmla="*/ 1383886 h 6858000"/>
              <a:gd name="connsiteX851" fmla="*/ 6014186 w 7467600"/>
              <a:gd name="connsiteY851" fmla="*/ 1279799 h 6858000"/>
              <a:gd name="connsiteX852" fmla="*/ 6901619 w 7467600"/>
              <a:gd name="connsiteY852" fmla="*/ 1047874 h 6858000"/>
              <a:gd name="connsiteX853" fmla="*/ 6931566 w 7467600"/>
              <a:gd name="connsiteY853" fmla="*/ 1062034 h 6858000"/>
              <a:gd name="connsiteX854" fmla="*/ 5790982 w 7467600"/>
              <a:gd name="connsiteY854" fmla="*/ 1561380 h 6858000"/>
              <a:gd name="connsiteX855" fmla="*/ 6188971 w 7467600"/>
              <a:gd name="connsiteY855" fmla="*/ 1755168 h 6858000"/>
              <a:gd name="connsiteX856" fmla="*/ 6202446 w 7467600"/>
              <a:gd name="connsiteY856" fmla="*/ 1752268 h 6858000"/>
              <a:gd name="connsiteX857" fmla="*/ 7179560 w 7467600"/>
              <a:gd name="connsiteY857" fmla="*/ 1467551 h 6858000"/>
              <a:gd name="connsiteX858" fmla="*/ 7158730 w 7467600"/>
              <a:gd name="connsiteY858" fmla="*/ 1507835 h 6858000"/>
              <a:gd name="connsiteX859" fmla="*/ 6326959 w 7467600"/>
              <a:gd name="connsiteY859" fmla="*/ 1817686 h 6858000"/>
              <a:gd name="connsiteX860" fmla="*/ 6537433 w 7467600"/>
              <a:gd name="connsiteY860" fmla="*/ 1907790 h 6858000"/>
              <a:gd name="connsiteX861" fmla="*/ 6550221 w 7467600"/>
              <a:gd name="connsiteY861" fmla="*/ 1910729 h 6858000"/>
              <a:gd name="connsiteX862" fmla="*/ 6964438 w 7467600"/>
              <a:gd name="connsiteY862" fmla="*/ 2209505 h 6858000"/>
              <a:gd name="connsiteX863" fmla="*/ 7367862 w 7467600"/>
              <a:gd name="connsiteY863" fmla="*/ 2806833 h 6858000"/>
              <a:gd name="connsiteX864" fmla="*/ 7364329 w 7467600"/>
              <a:gd name="connsiteY864" fmla="*/ 2826907 h 6858000"/>
              <a:gd name="connsiteX865" fmla="*/ 7290545 w 7467600"/>
              <a:gd name="connsiteY865" fmla="*/ 2850663 h 6858000"/>
              <a:gd name="connsiteX866" fmla="*/ 6472036 w 7467600"/>
              <a:gd name="connsiteY866" fmla="*/ 1959003 h 6858000"/>
              <a:gd name="connsiteX867" fmla="*/ 5792897 w 7467600"/>
              <a:gd name="connsiteY867" fmla="*/ 1647747 h 6858000"/>
              <a:gd name="connsiteX868" fmla="*/ 5842751 w 7467600"/>
              <a:gd name="connsiteY868" fmla="*/ 1816112 h 6858000"/>
              <a:gd name="connsiteX869" fmla="*/ 5847424 w 7467600"/>
              <a:gd name="connsiteY869" fmla="*/ 1815776 h 6858000"/>
              <a:gd name="connsiteX870" fmla="*/ 6399821 w 7467600"/>
              <a:gd name="connsiteY870" fmla="*/ 2344799 h 6858000"/>
              <a:gd name="connsiteX871" fmla="*/ 6323232 w 7467600"/>
              <a:gd name="connsiteY871" fmla="*/ 2389634 h 6858000"/>
              <a:gd name="connsiteX872" fmla="*/ 5942958 w 7467600"/>
              <a:gd name="connsiteY872" fmla="*/ 2077708 h 6858000"/>
              <a:gd name="connsiteX873" fmla="*/ 5921559 w 7467600"/>
              <a:gd name="connsiteY873" fmla="*/ 2378596 h 6858000"/>
              <a:gd name="connsiteX874" fmla="*/ 5817651 w 7467600"/>
              <a:gd name="connsiteY874" fmla="*/ 3023919 h 6858000"/>
              <a:gd name="connsiteX875" fmla="*/ 5729634 w 7467600"/>
              <a:gd name="connsiteY875" fmla="*/ 3051849 h 6858000"/>
              <a:gd name="connsiteX876" fmla="*/ 5611018 w 7467600"/>
              <a:gd name="connsiteY876" fmla="*/ 2316769 h 6858000"/>
              <a:gd name="connsiteX877" fmla="*/ 5687608 w 7467600"/>
              <a:gd name="connsiteY877" fmla="*/ 2039972 h 6858000"/>
              <a:gd name="connsiteX878" fmla="*/ 5657554 w 7467600"/>
              <a:gd name="connsiteY878" fmla="*/ 1576445 h 6858000"/>
              <a:gd name="connsiteX879" fmla="*/ 5150475 w 7467600"/>
              <a:gd name="connsiteY879" fmla="*/ 1274012 h 6858000"/>
              <a:gd name="connsiteX880" fmla="*/ 5349142 w 7467600"/>
              <a:gd name="connsiteY880" fmla="*/ 2204405 h 6858000"/>
              <a:gd name="connsiteX881" fmla="*/ 5262214 w 7467600"/>
              <a:gd name="connsiteY881" fmla="*/ 2233836 h 6858000"/>
              <a:gd name="connsiteX882" fmla="*/ 4981539 w 7467600"/>
              <a:gd name="connsiteY882" fmla="*/ 1542201 h 6858000"/>
              <a:gd name="connsiteX883" fmla="*/ 4958461 w 7467600"/>
              <a:gd name="connsiteY883" fmla="*/ 1136957 h 6858000"/>
              <a:gd name="connsiteX884" fmla="*/ 4655015 w 7467600"/>
              <a:gd name="connsiteY884" fmla="*/ 891426 h 6858000"/>
              <a:gd name="connsiteX885" fmla="*/ 4348002 w 7467600"/>
              <a:gd name="connsiteY885" fmla="*/ 2205895 h 6858000"/>
              <a:gd name="connsiteX886" fmla="*/ 4262250 w 7467600"/>
              <a:gd name="connsiteY886" fmla="*/ 2219972 h 6858000"/>
              <a:gd name="connsiteX887" fmla="*/ 4550611 w 7467600"/>
              <a:gd name="connsiteY887" fmla="*/ 817540 h 6858000"/>
              <a:gd name="connsiteX888" fmla="*/ 4564418 w 7467600"/>
              <a:gd name="connsiteY888" fmla="*/ 808293 h 6858000"/>
              <a:gd name="connsiteX889" fmla="*/ 4266388 w 7467600"/>
              <a:gd name="connsiteY889" fmla="*/ 500083 h 6858000"/>
              <a:gd name="connsiteX890" fmla="*/ 4032842 w 7467600"/>
              <a:gd name="connsiteY890" fmla="*/ 211809 h 6858000"/>
              <a:gd name="connsiteX891" fmla="*/ 3882765 w 7467600"/>
              <a:gd name="connsiteY891" fmla="*/ 0 h 6858000"/>
              <a:gd name="connsiteX892" fmla="*/ 3721337 w 7467600"/>
              <a:gd name="connsiteY892" fmla="*/ 0 h 6858000"/>
              <a:gd name="connsiteX893" fmla="*/ 3797544 w 7467600"/>
              <a:gd name="connsiteY893" fmla="*/ 0 h 6858000"/>
              <a:gd name="connsiteX894" fmla="*/ 3775734 w 7467600"/>
              <a:gd name="connsiteY894" fmla="*/ 95131 h 6858000"/>
              <a:gd name="connsiteX895" fmla="*/ 3724807 w 7467600"/>
              <a:gd name="connsiteY895" fmla="*/ 272257 h 6858000"/>
              <a:gd name="connsiteX896" fmla="*/ 3726844 w 7467600"/>
              <a:gd name="connsiteY896" fmla="*/ 282988 h 6858000"/>
              <a:gd name="connsiteX897" fmla="*/ 3742664 w 7467600"/>
              <a:gd name="connsiteY897" fmla="*/ 279918 h 6858000"/>
              <a:gd name="connsiteX898" fmla="*/ 4103910 w 7467600"/>
              <a:gd name="connsiteY898" fmla="*/ 1161917 h 6858000"/>
              <a:gd name="connsiteX899" fmla="*/ 4020269 w 7467600"/>
              <a:gd name="connsiteY899" fmla="*/ 1200406 h 6858000"/>
              <a:gd name="connsiteX900" fmla="*/ 3674882 w 7467600"/>
              <a:gd name="connsiteY900" fmla="*/ 488524 h 6858000"/>
              <a:gd name="connsiteX901" fmla="*/ 3132682 w 7467600"/>
              <a:gd name="connsiteY901" fmla="*/ 1072284 h 6858000"/>
              <a:gd name="connsiteX902" fmla="*/ 2716346 w 7467600"/>
              <a:gd name="connsiteY902" fmla="*/ 1276376 h 6858000"/>
              <a:gd name="connsiteX903" fmla="*/ 2716772 w 7467600"/>
              <a:gd name="connsiteY903" fmla="*/ 1255462 h 6858000"/>
              <a:gd name="connsiteX904" fmla="*/ 3471096 w 7467600"/>
              <a:gd name="connsiteY904" fmla="*/ 437072 h 6858000"/>
              <a:gd name="connsiteX905" fmla="*/ 3639057 w 7467600"/>
              <a:gd name="connsiteY905" fmla="*/ 286334 h 6858000"/>
              <a:gd name="connsiteX906" fmla="*/ 3640309 w 7467600"/>
              <a:gd name="connsiteY906" fmla="*/ 284664 h 6858000"/>
              <a:gd name="connsiteX907" fmla="*/ 3646022 w 7467600"/>
              <a:gd name="connsiteY907" fmla="*/ 276711 h 6858000"/>
              <a:gd name="connsiteX908" fmla="*/ 3707943 w 7467600"/>
              <a:gd name="connsiteY908" fmla="*/ 65958 h 6858000"/>
              <a:gd name="connsiteX909" fmla="*/ 3721337 w 7467600"/>
              <a:gd name="connsiteY909" fmla="*/ 0 h 6858000"/>
              <a:gd name="connsiteX910" fmla="*/ 2867960 w 7467600"/>
              <a:gd name="connsiteY910" fmla="*/ 0 h 6858000"/>
              <a:gd name="connsiteX911" fmla="*/ 2926351 w 7467600"/>
              <a:gd name="connsiteY911" fmla="*/ 0 h 6858000"/>
              <a:gd name="connsiteX912" fmla="*/ 2902823 w 7467600"/>
              <a:gd name="connsiteY912" fmla="*/ 262929 h 6858000"/>
              <a:gd name="connsiteX913" fmla="*/ 2940663 w 7467600"/>
              <a:gd name="connsiteY913" fmla="*/ 140884 h 6858000"/>
              <a:gd name="connsiteX914" fmla="*/ 2947039 w 7467600"/>
              <a:gd name="connsiteY914" fmla="*/ 122524 h 6858000"/>
              <a:gd name="connsiteX915" fmla="*/ 2984316 w 7467600"/>
              <a:gd name="connsiteY915" fmla="*/ 0 h 6858000"/>
              <a:gd name="connsiteX916" fmla="*/ 3016114 w 7467600"/>
              <a:gd name="connsiteY916" fmla="*/ 0 h 6858000"/>
              <a:gd name="connsiteX917" fmla="*/ 2979949 w 7467600"/>
              <a:gd name="connsiteY917" fmla="*/ 119274 h 6858000"/>
              <a:gd name="connsiteX918" fmla="*/ 3023879 w 7467600"/>
              <a:gd name="connsiteY918" fmla="*/ 0 h 6858000"/>
              <a:gd name="connsiteX919" fmla="*/ 3105400 w 7467600"/>
              <a:gd name="connsiteY919" fmla="*/ 0 h 6858000"/>
              <a:gd name="connsiteX920" fmla="*/ 3094669 w 7467600"/>
              <a:gd name="connsiteY920" fmla="*/ 30308 h 6858000"/>
              <a:gd name="connsiteX921" fmla="*/ 2901945 w 7467600"/>
              <a:gd name="connsiteY921" fmla="*/ 466538 h 6858000"/>
              <a:gd name="connsiteX922" fmla="*/ 2815209 w 7467600"/>
              <a:gd name="connsiteY922" fmla="*/ 497361 h 6858000"/>
              <a:gd name="connsiteX923" fmla="*/ 2844845 w 7467600"/>
              <a:gd name="connsiteY923" fmla="*/ 127638 h 6858000"/>
              <a:gd name="connsiteX924" fmla="*/ 2867960 w 7467600"/>
              <a:gd name="connsiteY924" fmla="*/ 0 h 6858000"/>
              <a:gd name="connsiteX925" fmla="*/ 1057230 w 7467600"/>
              <a:gd name="connsiteY925" fmla="*/ 0 h 6858000"/>
              <a:gd name="connsiteX926" fmla="*/ 1111003 w 7467600"/>
              <a:gd name="connsiteY926" fmla="*/ 0 h 6858000"/>
              <a:gd name="connsiteX927" fmla="*/ 1125553 w 7467600"/>
              <a:gd name="connsiteY927" fmla="*/ 52588 h 6858000"/>
              <a:gd name="connsiteX928" fmla="*/ 1304276 w 7467600"/>
              <a:gd name="connsiteY928" fmla="*/ 476275 h 6858000"/>
              <a:gd name="connsiteX929" fmla="*/ 1492066 w 7467600"/>
              <a:gd name="connsiteY929" fmla="*/ 886333 h 6858000"/>
              <a:gd name="connsiteX930" fmla="*/ 1423698 w 7467600"/>
              <a:gd name="connsiteY930" fmla="*/ 710817 h 6858000"/>
              <a:gd name="connsiteX931" fmla="*/ 1357609 w 7467600"/>
              <a:gd name="connsiteY931" fmla="*/ 532892 h 6858000"/>
              <a:gd name="connsiteX932" fmla="*/ 1309550 w 7467600"/>
              <a:gd name="connsiteY932" fmla="*/ 374031 h 6858000"/>
              <a:gd name="connsiteX933" fmla="*/ 1193673 w 7467600"/>
              <a:gd name="connsiteY933" fmla="*/ 49533 h 6858000"/>
              <a:gd name="connsiteX934" fmla="*/ 1164391 w 7467600"/>
              <a:gd name="connsiteY934" fmla="*/ 0 h 6858000"/>
              <a:gd name="connsiteX935" fmla="*/ 1200666 w 7467600"/>
              <a:gd name="connsiteY935" fmla="*/ 0 h 6858000"/>
              <a:gd name="connsiteX936" fmla="*/ 1223408 w 7467600"/>
              <a:gd name="connsiteY936" fmla="*/ 38996 h 6858000"/>
              <a:gd name="connsiteX937" fmla="*/ 1339635 w 7467600"/>
              <a:gd name="connsiteY937" fmla="*/ 365517 h 6858000"/>
              <a:gd name="connsiteX938" fmla="*/ 1387469 w 7467600"/>
              <a:gd name="connsiteY938" fmla="*/ 523079 h 6858000"/>
              <a:gd name="connsiteX939" fmla="*/ 1452685 w 7467600"/>
              <a:gd name="connsiteY939" fmla="*/ 699806 h 6858000"/>
              <a:gd name="connsiteX940" fmla="*/ 1492092 w 7467600"/>
              <a:gd name="connsiteY940" fmla="*/ 800424 h 6858000"/>
              <a:gd name="connsiteX941" fmla="*/ 1455302 w 7467600"/>
              <a:gd name="connsiteY941" fmla="*/ 632913 h 6858000"/>
              <a:gd name="connsiteX942" fmla="*/ 1222336 w 7467600"/>
              <a:gd name="connsiteY942" fmla="*/ 9480 h 6858000"/>
              <a:gd name="connsiteX943" fmla="*/ 1214634 w 7467600"/>
              <a:gd name="connsiteY943" fmla="*/ 0 h 6858000"/>
              <a:gd name="connsiteX944" fmla="*/ 1289827 w 7467600"/>
              <a:gd name="connsiteY944" fmla="*/ 0 h 6858000"/>
              <a:gd name="connsiteX945" fmla="*/ 1321076 w 7467600"/>
              <a:gd name="connsiteY945" fmla="*/ 59722 h 6858000"/>
              <a:gd name="connsiteX946" fmla="*/ 1512579 w 7467600"/>
              <a:gd name="connsiteY946" fmla="*/ 626441 h 6858000"/>
              <a:gd name="connsiteX947" fmla="*/ 1506076 w 7467600"/>
              <a:gd name="connsiteY947" fmla="*/ 1089289 h 6858000"/>
              <a:gd name="connsiteX948" fmla="*/ 1486346 w 7467600"/>
              <a:gd name="connsiteY948" fmla="*/ 1079919 h 6858000"/>
              <a:gd name="connsiteX949" fmla="*/ 1070511 w 7467600"/>
              <a:gd name="connsiteY949" fmla="*/ 48609 h 6858000"/>
              <a:gd name="connsiteX950" fmla="*/ 1057230 w 7467600"/>
              <a:gd name="connsiteY950" fmla="*/ 0 h 6858000"/>
              <a:gd name="connsiteX951" fmla="*/ 43151 w 7467600"/>
              <a:gd name="connsiteY951" fmla="*/ 0 h 6858000"/>
              <a:gd name="connsiteX952" fmla="*/ 95283 w 7467600"/>
              <a:gd name="connsiteY952" fmla="*/ 0 h 6858000"/>
              <a:gd name="connsiteX953" fmla="*/ 300708 w 7467600"/>
              <a:gd name="connsiteY953" fmla="*/ 154571 h 6858000"/>
              <a:gd name="connsiteX954" fmla="*/ 530414 w 7467600"/>
              <a:gd name="connsiteY954" fmla="*/ 354673 h 6858000"/>
              <a:gd name="connsiteX955" fmla="*/ 333785 w 7467600"/>
              <a:gd name="connsiteY955" fmla="*/ 161564 h 6858000"/>
              <a:gd name="connsiteX956" fmla="*/ 147005 w 7467600"/>
              <a:gd name="connsiteY956" fmla="*/ 0 h 6858000"/>
              <a:gd name="connsiteX957" fmla="*/ 272509 w 7467600"/>
              <a:gd name="connsiteY957" fmla="*/ 0 h 6858000"/>
              <a:gd name="connsiteX958" fmla="*/ 326276 w 7467600"/>
              <a:gd name="connsiteY958" fmla="*/ 45847 h 6858000"/>
              <a:gd name="connsiteX959" fmla="*/ 823759 w 7467600"/>
              <a:gd name="connsiteY959" fmla="*/ 574145 h 6858000"/>
              <a:gd name="connsiteX960" fmla="*/ 811254 w 7467600"/>
              <a:gd name="connsiteY960" fmla="*/ 665546 h 6858000"/>
              <a:gd name="connsiteX961" fmla="*/ 154042 w 7467600"/>
              <a:gd name="connsiteY961" fmla="*/ 261522 h 6858000"/>
              <a:gd name="connsiteX962" fmla="*/ 13550 w 7467600"/>
              <a:gd name="connsiteY962" fmla="*/ 158423 h 6858000"/>
              <a:gd name="connsiteX963" fmla="*/ 0 w 7467600"/>
              <a:gd name="connsiteY963" fmla="*/ 146618 h 6858000"/>
              <a:gd name="connsiteX964" fmla="*/ 0 w 7467600"/>
              <a:gd name="connsiteY964" fmla="*/ 59161 h 6858000"/>
              <a:gd name="connsiteX965" fmla="*/ 45427 w 7467600"/>
              <a:gd name="connsiteY965" fmla="*/ 101078 h 6858000"/>
              <a:gd name="connsiteX966" fmla="*/ 630103 w 7467600"/>
              <a:gd name="connsiteY966" fmla="*/ 485885 h 6858000"/>
              <a:gd name="connsiteX967" fmla="*/ 532040 w 7467600"/>
              <a:gd name="connsiteY967" fmla="*/ 399359 h 6858000"/>
              <a:gd name="connsiteX968" fmla="*/ 517618 w 7467600"/>
              <a:gd name="connsiteY968" fmla="*/ 385726 h 6858000"/>
              <a:gd name="connsiteX969" fmla="*/ 285074 w 7467600"/>
              <a:gd name="connsiteY969" fmla="*/ 182755 h 6858000"/>
              <a:gd name="connsiteX970" fmla="*/ 43151 w 7467600"/>
              <a:gd name="connsiteY97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1456157 w 7467600"/>
              <a:gd name="connsiteY91" fmla="*/ 5371404 h 6858000"/>
              <a:gd name="connsiteX92" fmla="*/ 1244432 w 7467600"/>
              <a:gd name="connsiteY92" fmla="*/ 5385601 h 6858000"/>
              <a:gd name="connsiteX93" fmla="*/ 973990 w 7467600"/>
              <a:gd name="connsiteY93" fmla="*/ 5424940 h 6858000"/>
              <a:gd name="connsiteX94" fmla="*/ 1103809 w 7467600"/>
              <a:gd name="connsiteY94" fmla="*/ 5433720 h 6858000"/>
              <a:gd name="connsiteX95" fmla="*/ 1123454 w 7467600"/>
              <a:gd name="connsiteY95" fmla="*/ 5435727 h 6858000"/>
              <a:gd name="connsiteX96" fmla="*/ 1737017 w 7467600"/>
              <a:gd name="connsiteY96" fmla="*/ 5452183 h 6858000"/>
              <a:gd name="connsiteX97" fmla="*/ 1824397 w 7467600"/>
              <a:gd name="connsiteY97" fmla="*/ 5447757 h 6858000"/>
              <a:gd name="connsiteX98" fmla="*/ 2070059 w 7467600"/>
              <a:gd name="connsiteY98" fmla="*/ 5441660 h 6858000"/>
              <a:gd name="connsiteX99" fmla="*/ 1456157 w 7467600"/>
              <a:gd name="connsiteY99" fmla="*/ 5371404 h 6858000"/>
              <a:gd name="connsiteX100" fmla="*/ 4988186 w 7467600"/>
              <a:gd name="connsiteY100" fmla="*/ 5216467 h 6858000"/>
              <a:gd name="connsiteX101" fmla="*/ 4777334 w 7467600"/>
              <a:gd name="connsiteY101" fmla="*/ 5406072 h 6858000"/>
              <a:gd name="connsiteX102" fmla="*/ 4718341 w 7467600"/>
              <a:gd name="connsiteY102" fmla="*/ 5468043 h 6858000"/>
              <a:gd name="connsiteX103" fmla="*/ 4604655 w 7467600"/>
              <a:gd name="connsiteY103" fmla="*/ 5583434 h 6858000"/>
              <a:gd name="connsiteX104" fmla="*/ 4565074 w 7467600"/>
              <a:gd name="connsiteY104" fmla="*/ 5618550 h 6858000"/>
              <a:gd name="connsiteX105" fmla="*/ 4988186 w 7467600"/>
              <a:gd name="connsiteY105" fmla="*/ 5216467 h 6858000"/>
              <a:gd name="connsiteX106" fmla="*/ 4978032 w 7467600"/>
              <a:gd name="connsiteY106" fmla="*/ 5183809 h 6858000"/>
              <a:gd name="connsiteX107" fmla="*/ 4463413 w 7467600"/>
              <a:gd name="connsiteY107" fmla="*/ 5615162 h 6858000"/>
              <a:gd name="connsiteX108" fmla="*/ 4358134 w 7467600"/>
              <a:gd name="connsiteY108" fmla="*/ 5742791 h 6858000"/>
              <a:gd name="connsiteX109" fmla="*/ 4376219 w 7467600"/>
              <a:gd name="connsiteY109" fmla="*/ 5729027 h 6858000"/>
              <a:gd name="connsiteX110" fmla="*/ 4582340 w 7467600"/>
              <a:gd name="connsiteY110" fmla="*/ 5561037 h 6858000"/>
              <a:gd name="connsiteX111" fmla="*/ 4694684 w 7467600"/>
              <a:gd name="connsiteY111" fmla="*/ 5447098 h 6858000"/>
              <a:gd name="connsiteX112" fmla="*/ 4754123 w 7467600"/>
              <a:gd name="connsiteY112" fmla="*/ 5384643 h 6858000"/>
              <a:gd name="connsiteX113" fmla="*/ 4978032 w 7467600"/>
              <a:gd name="connsiteY113" fmla="*/ 5183809 h 6858000"/>
              <a:gd name="connsiteX114" fmla="*/ 1903353 w 7467600"/>
              <a:gd name="connsiteY114" fmla="*/ 5044827 h 6858000"/>
              <a:gd name="connsiteX115" fmla="*/ 1936931 w 7467600"/>
              <a:gd name="connsiteY115" fmla="*/ 5093954 h 6858000"/>
              <a:gd name="connsiteX116" fmla="*/ 2195868 w 7467600"/>
              <a:gd name="connsiteY116" fmla="*/ 5396574 h 6858000"/>
              <a:gd name="connsiteX117" fmla="*/ 2088852 w 7467600"/>
              <a:gd name="connsiteY117" fmla="*/ 5166123 h 6858000"/>
              <a:gd name="connsiteX118" fmla="*/ 1958241 w 7467600"/>
              <a:gd name="connsiteY118" fmla="*/ 5067955 h 6858000"/>
              <a:gd name="connsiteX119" fmla="*/ 1903353 w 7467600"/>
              <a:gd name="connsiteY119" fmla="*/ 5044827 h 6858000"/>
              <a:gd name="connsiteX120" fmla="*/ 1979378 w 7467600"/>
              <a:gd name="connsiteY120" fmla="*/ 4769504 h 6858000"/>
              <a:gd name="connsiteX121" fmla="*/ 2882120 w 7467600"/>
              <a:gd name="connsiteY121" fmla="*/ 5064547 h 6858000"/>
              <a:gd name="connsiteX122" fmla="*/ 2793103 w 7467600"/>
              <a:gd name="connsiteY122" fmla="*/ 5039699 h 6858000"/>
              <a:gd name="connsiteX123" fmla="*/ 2770041 w 7467600"/>
              <a:gd name="connsiteY123" fmla="*/ 5033634 h 6858000"/>
              <a:gd name="connsiteX124" fmla="*/ 1979378 w 7467600"/>
              <a:gd name="connsiteY124" fmla="*/ 4769504 h 6858000"/>
              <a:gd name="connsiteX125" fmla="*/ 1927410 w 7467600"/>
              <a:gd name="connsiteY125" fmla="*/ 4716164 h 6858000"/>
              <a:gd name="connsiteX126" fmla="*/ 1959587 w 7467600"/>
              <a:gd name="connsiteY126" fmla="*/ 4728849 h 6858000"/>
              <a:gd name="connsiteX127" fmla="*/ 2777707 w 7467600"/>
              <a:gd name="connsiteY127" fmla="*/ 5003991 h 6858000"/>
              <a:gd name="connsiteX128" fmla="*/ 2800768 w 7467600"/>
              <a:gd name="connsiteY128" fmla="*/ 5010056 h 6858000"/>
              <a:gd name="connsiteX129" fmla="*/ 2879408 w 7467600"/>
              <a:gd name="connsiteY129" fmla="*/ 5031590 h 6858000"/>
              <a:gd name="connsiteX130" fmla="*/ 2862295 w 7467600"/>
              <a:gd name="connsiteY130" fmla="*/ 5022958 h 6858000"/>
              <a:gd name="connsiteX131" fmla="*/ 2813343 w 7467600"/>
              <a:gd name="connsiteY131" fmla="*/ 4998369 h 6858000"/>
              <a:gd name="connsiteX132" fmla="*/ 2646245 w 7467600"/>
              <a:gd name="connsiteY132" fmla="*/ 4930999 h 6858000"/>
              <a:gd name="connsiteX133" fmla="*/ 1999243 w 7467600"/>
              <a:gd name="connsiteY133" fmla="*/ 4730524 h 6858000"/>
              <a:gd name="connsiteX134" fmla="*/ 1979527 w 7467600"/>
              <a:gd name="connsiteY134" fmla="*/ 4726651 h 6858000"/>
              <a:gd name="connsiteX135" fmla="*/ 1927410 w 7467600"/>
              <a:gd name="connsiteY135" fmla="*/ 4716164 h 6858000"/>
              <a:gd name="connsiteX136" fmla="*/ 1997014 w 7467600"/>
              <a:gd name="connsiteY136" fmla="*/ 4698007 h 6858000"/>
              <a:gd name="connsiteX137" fmla="*/ 2005458 w 7467600"/>
              <a:gd name="connsiteY137" fmla="*/ 4699540 h 6858000"/>
              <a:gd name="connsiteX138" fmla="*/ 2657186 w 7467600"/>
              <a:gd name="connsiteY138" fmla="*/ 4901687 h 6858000"/>
              <a:gd name="connsiteX139" fmla="*/ 2826662 w 7467600"/>
              <a:gd name="connsiteY139" fmla="*/ 4970362 h 6858000"/>
              <a:gd name="connsiteX140" fmla="*/ 2876100 w 7467600"/>
              <a:gd name="connsiteY140" fmla="*/ 4995397 h 6858000"/>
              <a:gd name="connsiteX141" fmla="*/ 3042600 w 7467600"/>
              <a:gd name="connsiteY141" fmla="*/ 5059532 h 6858000"/>
              <a:gd name="connsiteX142" fmla="*/ 1997014 w 7467600"/>
              <a:gd name="connsiteY142" fmla="*/ 4698007 h 6858000"/>
              <a:gd name="connsiteX143" fmla="*/ 2305292 w 7467600"/>
              <a:gd name="connsiteY143" fmla="*/ 4219492 h 6858000"/>
              <a:gd name="connsiteX144" fmla="*/ 3360922 w 7467600"/>
              <a:gd name="connsiteY144" fmla="*/ 4529373 h 6858000"/>
              <a:gd name="connsiteX145" fmla="*/ 3492420 w 7467600"/>
              <a:gd name="connsiteY145" fmla="*/ 4510145 h 6858000"/>
              <a:gd name="connsiteX146" fmla="*/ 3364086 w 7467600"/>
              <a:gd name="connsiteY146" fmla="*/ 4480340 h 6858000"/>
              <a:gd name="connsiteX147" fmla="*/ 3225818 w 7467600"/>
              <a:gd name="connsiteY147" fmla="*/ 4411822 h 6858000"/>
              <a:gd name="connsiteX148" fmla="*/ 3129696 w 7467600"/>
              <a:gd name="connsiteY148" fmla="*/ 4360704 h 6858000"/>
              <a:gd name="connsiteX149" fmla="*/ 2814545 w 7467600"/>
              <a:gd name="connsiteY149" fmla="*/ 4282955 h 6858000"/>
              <a:gd name="connsiteX150" fmla="*/ 2305292 w 7467600"/>
              <a:gd name="connsiteY150" fmla="*/ 4219492 h 6858000"/>
              <a:gd name="connsiteX151" fmla="*/ 2626982 w 7467600"/>
              <a:gd name="connsiteY151" fmla="*/ 4206450 h 6858000"/>
              <a:gd name="connsiteX152" fmla="*/ 2490617 w 7467600"/>
              <a:gd name="connsiteY152" fmla="*/ 4206951 h 6858000"/>
              <a:gd name="connsiteX153" fmla="*/ 2819869 w 7467600"/>
              <a:gd name="connsiteY153" fmla="*/ 4252936 h 6858000"/>
              <a:gd name="connsiteX154" fmla="*/ 3143018 w 7467600"/>
              <a:gd name="connsiteY154" fmla="*/ 4332698 h 6858000"/>
              <a:gd name="connsiteX155" fmla="*/ 3241520 w 7467600"/>
              <a:gd name="connsiteY155" fmla="*/ 4385112 h 6858000"/>
              <a:gd name="connsiteX156" fmla="*/ 3374575 w 7467600"/>
              <a:gd name="connsiteY156" fmla="*/ 4451517 h 6858000"/>
              <a:gd name="connsiteX157" fmla="*/ 3505221 w 7467600"/>
              <a:gd name="connsiteY157" fmla="*/ 4480757 h 6858000"/>
              <a:gd name="connsiteX158" fmla="*/ 2626982 w 7467600"/>
              <a:gd name="connsiteY158" fmla="*/ 4206450 h 6858000"/>
              <a:gd name="connsiteX159" fmla="*/ 1310106 w 7467600"/>
              <a:gd name="connsiteY159" fmla="*/ 3943217 h 6858000"/>
              <a:gd name="connsiteX160" fmla="*/ 854994 w 7467600"/>
              <a:gd name="connsiteY160" fmla="*/ 4399136 h 6858000"/>
              <a:gd name="connsiteX161" fmla="*/ 742462 w 7467600"/>
              <a:gd name="connsiteY161" fmla="*/ 4594648 h 6858000"/>
              <a:gd name="connsiteX162" fmla="*/ 820602 w 7467600"/>
              <a:gd name="connsiteY162" fmla="*/ 4485915 h 6858000"/>
              <a:gd name="connsiteX163" fmla="*/ 878295 w 7467600"/>
              <a:gd name="connsiteY163" fmla="*/ 4403594 h 6858000"/>
              <a:gd name="connsiteX164" fmla="*/ 1240607 w 7467600"/>
              <a:gd name="connsiteY164" fmla="*/ 4010401 h 6858000"/>
              <a:gd name="connsiteX165" fmla="*/ 1310106 w 7467600"/>
              <a:gd name="connsiteY165" fmla="*/ 3943217 h 6858000"/>
              <a:gd name="connsiteX166" fmla="*/ 1423113 w 7467600"/>
              <a:gd name="connsiteY166" fmla="*/ 3874565 h 6858000"/>
              <a:gd name="connsiteX167" fmla="*/ 1260565 w 7467600"/>
              <a:gd name="connsiteY167" fmla="*/ 4031982 h 6858000"/>
              <a:gd name="connsiteX168" fmla="*/ 901900 w 7467600"/>
              <a:gd name="connsiteY168" fmla="*/ 4421236 h 6858000"/>
              <a:gd name="connsiteX169" fmla="*/ 845044 w 7467600"/>
              <a:gd name="connsiteY169" fmla="*/ 4502436 h 6858000"/>
              <a:gd name="connsiteX170" fmla="*/ 685926 w 7467600"/>
              <a:gd name="connsiteY170" fmla="*/ 4703069 h 6858000"/>
              <a:gd name="connsiteX171" fmla="*/ 684248 w 7467600"/>
              <a:gd name="connsiteY171" fmla="*/ 4706721 h 6858000"/>
              <a:gd name="connsiteX172" fmla="*/ 1423113 w 7467600"/>
              <a:gd name="connsiteY172" fmla="*/ 3874565 h 6858000"/>
              <a:gd name="connsiteX173" fmla="*/ 3316479 w 7467600"/>
              <a:gd name="connsiteY173" fmla="*/ 3872136 h 6858000"/>
              <a:gd name="connsiteX174" fmla="*/ 3546806 w 7467600"/>
              <a:gd name="connsiteY174" fmla="*/ 4356139 h 6858000"/>
              <a:gd name="connsiteX175" fmla="*/ 3364433 w 7467600"/>
              <a:gd name="connsiteY175" fmla="*/ 3953121 h 6858000"/>
              <a:gd name="connsiteX176" fmla="*/ 3316479 w 7467600"/>
              <a:gd name="connsiteY176" fmla="*/ 3872136 h 6858000"/>
              <a:gd name="connsiteX177" fmla="*/ 3291335 w 7467600"/>
              <a:gd name="connsiteY177" fmla="*/ 3767420 h 6858000"/>
              <a:gd name="connsiteX178" fmla="*/ 3390805 w 7467600"/>
              <a:gd name="connsiteY178" fmla="*/ 3937163 h 6858000"/>
              <a:gd name="connsiteX179" fmla="*/ 3579062 w 7467600"/>
              <a:gd name="connsiteY179" fmla="*/ 4359040 h 6858000"/>
              <a:gd name="connsiteX180" fmla="*/ 3467355 w 7467600"/>
              <a:gd name="connsiteY180" fmla="*/ 3988130 h 6858000"/>
              <a:gd name="connsiteX181" fmla="*/ 3310753 w 7467600"/>
              <a:gd name="connsiteY181" fmla="*/ 3787140 h 6858000"/>
              <a:gd name="connsiteX182" fmla="*/ 3291335 w 7467600"/>
              <a:gd name="connsiteY182" fmla="*/ 3767420 h 6858000"/>
              <a:gd name="connsiteX183" fmla="*/ 1635889 w 7467600"/>
              <a:gd name="connsiteY183" fmla="*/ 3709494 h 6858000"/>
              <a:gd name="connsiteX184" fmla="*/ 1634800 w 7467600"/>
              <a:gd name="connsiteY184" fmla="*/ 3731111 h 6858000"/>
              <a:gd name="connsiteX185" fmla="*/ 1635889 w 7467600"/>
              <a:gd name="connsiteY185" fmla="*/ 3709494 h 6858000"/>
              <a:gd name="connsiteX186" fmla="*/ 1510397 w 7467600"/>
              <a:gd name="connsiteY186" fmla="*/ 3684705 h 6858000"/>
              <a:gd name="connsiteX187" fmla="*/ 1146550 w 7467600"/>
              <a:gd name="connsiteY187" fmla="*/ 3802012 h 6858000"/>
              <a:gd name="connsiteX188" fmla="*/ 698834 w 7467600"/>
              <a:gd name="connsiteY188" fmla="*/ 3952272 h 6858000"/>
              <a:gd name="connsiteX189" fmla="*/ 34256 w 7467600"/>
              <a:gd name="connsiteY189" fmla="*/ 4347603 h 6858000"/>
              <a:gd name="connsiteX190" fmla="*/ 527241 w 7467600"/>
              <a:gd name="connsiteY190" fmla="*/ 4065078 h 6858000"/>
              <a:gd name="connsiteX191" fmla="*/ 1510397 w 7467600"/>
              <a:gd name="connsiteY191" fmla="*/ 3684705 h 6858000"/>
              <a:gd name="connsiteX192" fmla="*/ 1313114 w 7467600"/>
              <a:gd name="connsiteY192" fmla="*/ 3655216 h 6858000"/>
              <a:gd name="connsiteX193" fmla="*/ 1109304 w 7467600"/>
              <a:gd name="connsiteY193" fmla="*/ 3669030 h 6858000"/>
              <a:gd name="connsiteX194" fmla="*/ 8129 w 7467600"/>
              <a:gd name="connsiteY194" fmla="*/ 4330519 h 6858000"/>
              <a:gd name="connsiteX195" fmla="*/ 687572 w 7467600"/>
              <a:gd name="connsiteY195" fmla="*/ 3925629 h 6858000"/>
              <a:gd name="connsiteX196" fmla="*/ 1138365 w 7467600"/>
              <a:gd name="connsiteY196" fmla="*/ 3774515 h 6858000"/>
              <a:gd name="connsiteX197" fmla="*/ 1505579 w 7467600"/>
              <a:gd name="connsiteY197" fmla="*/ 3655526 h 6858000"/>
              <a:gd name="connsiteX198" fmla="*/ 1313114 w 7467600"/>
              <a:gd name="connsiteY198" fmla="*/ 3655216 h 6858000"/>
              <a:gd name="connsiteX199" fmla="*/ 3655073 w 7467600"/>
              <a:gd name="connsiteY199" fmla="*/ 3650884 h 6858000"/>
              <a:gd name="connsiteX200" fmla="*/ 3989938 w 7467600"/>
              <a:gd name="connsiteY200" fmla="*/ 3991685 h 6858000"/>
              <a:gd name="connsiteX201" fmla="*/ 4393907 w 7467600"/>
              <a:gd name="connsiteY201" fmla="*/ 4261258 h 6858000"/>
              <a:gd name="connsiteX202" fmla="*/ 4648051 w 7467600"/>
              <a:gd name="connsiteY202" fmla="*/ 4374051 h 6858000"/>
              <a:gd name="connsiteX203" fmla="*/ 4383389 w 7467600"/>
              <a:gd name="connsiteY203" fmla="*/ 4184369 h 6858000"/>
              <a:gd name="connsiteX204" fmla="*/ 4165508 w 7467600"/>
              <a:gd name="connsiteY204" fmla="*/ 4035196 h 6858000"/>
              <a:gd name="connsiteX205" fmla="*/ 4068162 w 7467600"/>
              <a:gd name="connsiteY205" fmla="*/ 3953394 h 6858000"/>
              <a:gd name="connsiteX206" fmla="*/ 3981416 w 7467600"/>
              <a:gd name="connsiteY206" fmla="*/ 3880482 h 6858000"/>
              <a:gd name="connsiteX207" fmla="*/ 3800147 w 7467600"/>
              <a:gd name="connsiteY207" fmla="*/ 3749872 h 6858000"/>
              <a:gd name="connsiteX208" fmla="*/ 3655073 w 7467600"/>
              <a:gd name="connsiteY208" fmla="*/ 3650884 h 6858000"/>
              <a:gd name="connsiteX209" fmla="*/ 3670252 w 7467600"/>
              <a:gd name="connsiteY209" fmla="*/ 3622798 h 6858000"/>
              <a:gd name="connsiteX210" fmla="*/ 3817258 w 7467600"/>
              <a:gd name="connsiteY210" fmla="*/ 3723577 h 6858000"/>
              <a:gd name="connsiteX211" fmla="*/ 4000461 w 7467600"/>
              <a:gd name="connsiteY211" fmla="*/ 3855966 h 6858000"/>
              <a:gd name="connsiteX212" fmla="*/ 4088180 w 7467600"/>
              <a:gd name="connsiteY212" fmla="*/ 3929774 h 6858000"/>
              <a:gd name="connsiteX213" fmla="*/ 4184555 w 7467600"/>
              <a:gd name="connsiteY213" fmla="*/ 4010683 h 6858000"/>
              <a:gd name="connsiteX214" fmla="*/ 4399563 w 7467600"/>
              <a:gd name="connsiteY214" fmla="*/ 4158106 h 6858000"/>
              <a:gd name="connsiteX215" fmla="*/ 4684469 w 7467600"/>
              <a:gd name="connsiteY215" fmla="*/ 4364680 h 6858000"/>
              <a:gd name="connsiteX216" fmla="*/ 4690271 w 7467600"/>
              <a:gd name="connsiteY216" fmla="*/ 4370034 h 6858000"/>
              <a:gd name="connsiteX217" fmla="*/ 4136093 w 7467600"/>
              <a:gd name="connsiteY217" fmla="*/ 3858466 h 6858000"/>
              <a:gd name="connsiteX218" fmla="*/ 3670252 w 7467600"/>
              <a:gd name="connsiteY218" fmla="*/ 3622798 h 6858000"/>
              <a:gd name="connsiteX219" fmla="*/ 4440129 w 7467600"/>
              <a:gd name="connsiteY219" fmla="*/ 3448571 h 6858000"/>
              <a:gd name="connsiteX220" fmla="*/ 4856525 w 7467600"/>
              <a:gd name="connsiteY220" fmla="*/ 3915351 h 6858000"/>
              <a:gd name="connsiteX221" fmla="*/ 5059055 w 7467600"/>
              <a:gd name="connsiteY221" fmla="*/ 4108918 h 6858000"/>
              <a:gd name="connsiteX222" fmla="*/ 5290070 w 7467600"/>
              <a:gd name="connsiteY222" fmla="*/ 4263619 h 6858000"/>
              <a:gd name="connsiteX223" fmla="*/ 4834991 w 7467600"/>
              <a:gd name="connsiteY223" fmla="*/ 3830985 h 6858000"/>
              <a:gd name="connsiteX224" fmla="*/ 4440129 w 7467600"/>
              <a:gd name="connsiteY224" fmla="*/ 3448571 h 6858000"/>
              <a:gd name="connsiteX225" fmla="*/ 4441737 w 7467600"/>
              <a:gd name="connsiteY225" fmla="*/ 3399734 h 6858000"/>
              <a:gd name="connsiteX226" fmla="*/ 4431236 w 7467600"/>
              <a:gd name="connsiteY226" fmla="*/ 3400954 h 6858000"/>
              <a:gd name="connsiteX227" fmla="*/ 4557150 w 7467600"/>
              <a:gd name="connsiteY227" fmla="*/ 3510023 h 6858000"/>
              <a:gd name="connsiteX228" fmla="*/ 4856936 w 7467600"/>
              <a:gd name="connsiteY228" fmla="*/ 3809146 h 6858000"/>
              <a:gd name="connsiteX229" fmla="*/ 5111996 w 7467600"/>
              <a:gd name="connsiteY229" fmla="*/ 4065759 h 6858000"/>
              <a:gd name="connsiteX230" fmla="*/ 5388878 w 7467600"/>
              <a:gd name="connsiteY230" fmla="*/ 4300185 h 6858000"/>
              <a:gd name="connsiteX231" fmla="*/ 5425556 w 7467600"/>
              <a:gd name="connsiteY231" fmla="*/ 4308967 h 6858000"/>
              <a:gd name="connsiteX232" fmla="*/ 4943646 w 7467600"/>
              <a:gd name="connsiteY232" fmla="*/ 3822916 h 6858000"/>
              <a:gd name="connsiteX233" fmla="*/ 4594837 w 7467600"/>
              <a:gd name="connsiteY233" fmla="*/ 3532274 h 6858000"/>
              <a:gd name="connsiteX234" fmla="*/ 4441737 w 7467600"/>
              <a:gd name="connsiteY234" fmla="*/ 3399734 h 6858000"/>
              <a:gd name="connsiteX235" fmla="*/ 5425834 w 7467600"/>
              <a:gd name="connsiteY235" fmla="*/ 3162785 h 6858000"/>
              <a:gd name="connsiteX236" fmla="*/ 5401644 w 7467600"/>
              <a:gd name="connsiteY236" fmla="*/ 3617847 h 6858000"/>
              <a:gd name="connsiteX237" fmla="*/ 5467256 w 7467600"/>
              <a:gd name="connsiteY237" fmla="*/ 4175494 h 6858000"/>
              <a:gd name="connsiteX238" fmla="*/ 5448069 w 7467600"/>
              <a:gd name="connsiteY238" fmla="*/ 3567554 h 6858000"/>
              <a:gd name="connsiteX239" fmla="*/ 5425834 w 7467600"/>
              <a:gd name="connsiteY239" fmla="*/ 3162785 h 6858000"/>
              <a:gd name="connsiteX240" fmla="*/ 1318687 w 7467600"/>
              <a:gd name="connsiteY240" fmla="*/ 3113840 h 6858000"/>
              <a:gd name="connsiteX241" fmla="*/ 1066793 w 7467600"/>
              <a:gd name="connsiteY241" fmla="*/ 3212171 h 6858000"/>
              <a:gd name="connsiteX242" fmla="*/ 993319 w 7467600"/>
              <a:gd name="connsiteY242" fmla="*/ 3247648 h 6858000"/>
              <a:gd name="connsiteX243" fmla="*/ 853081 w 7467600"/>
              <a:gd name="connsiteY243" fmla="*/ 3312410 h 6858000"/>
              <a:gd name="connsiteX244" fmla="*/ 805957 w 7467600"/>
              <a:gd name="connsiteY244" fmla="*/ 3330443 h 6858000"/>
              <a:gd name="connsiteX245" fmla="*/ 1318687 w 7467600"/>
              <a:gd name="connsiteY245" fmla="*/ 3113840 h 6858000"/>
              <a:gd name="connsiteX246" fmla="*/ 5453702 w 7467600"/>
              <a:gd name="connsiteY246" fmla="*/ 3090882 h 6858000"/>
              <a:gd name="connsiteX247" fmla="*/ 5480135 w 7467600"/>
              <a:gd name="connsiteY247" fmla="*/ 3565802 h 6858000"/>
              <a:gd name="connsiteX248" fmla="*/ 5499023 w 7467600"/>
              <a:gd name="connsiteY248" fmla="*/ 4166310 h 6858000"/>
              <a:gd name="connsiteX249" fmla="*/ 5547022 w 7467600"/>
              <a:gd name="connsiteY249" fmla="*/ 3607838 h 6858000"/>
              <a:gd name="connsiteX250" fmla="*/ 5515964 w 7467600"/>
              <a:gd name="connsiteY250" fmla="*/ 3378541 h 6858000"/>
              <a:gd name="connsiteX251" fmla="*/ 5453702 w 7467600"/>
              <a:gd name="connsiteY251" fmla="*/ 3090882 h 6858000"/>
              <a:gd name="connsiteX252" fmla="*/ 1238695 w 7467600"/>
              <a:gd name="connsiteY252" fmla="*/ 3076820 h 6858000"/>
              <a:gd name="connsiteX253" fmla="*/ 716371 w 7467600"/>
              <a:gd name="connsiteY253" fmla="*/ 3293249 h 6858000"/>
              <a:gd name="connsiteX254" fmla="*/ 579522 w 7467600"/>
              <a:gd name="connsiteY254" fmla="*/ 3371759 h 6858000"/>
              <a:gd name="connsiteX255" fmla="*/ 600288 w 7467600"/>
              <a:gd name="connsiteY255" fmla="*/ 3365555 h 6858000"/>
              <a:gd name="connsiteX256" fmla="*/ 840692 w 7467600"/>
              <a:gd name="connsiteY256" fmla="*/ 3284921 h 6858000"/>
              <a:gd name="connsiteX257" fmla="*/ 979248 w 7467600"/>
              <a:gd name="connsiteY257" fmla="*/ 3221003 h 6858000"/>
              <a:gd name="connsiteX258" fmla="*/ 1053282 w 7467600"/>
              <a:gd name="connsiteY258" fmla="*/ 3185247 h 6858000"/>
              <a:gd name="connsiteX259" fmla="*/ 1320603 w 7467600"/>
              <a:gd name="connsiteY259" fmla="*/ 3081281 h 6858000"/>
              <a:gd name="connsiteX260" fmla="*/ 1238695 w 7467600"/>
              <a:gd name="connsiteY260" fmla="*/ 3076820 h 6858000"/>
              <a:gd name="connsiteX261" fmla="*/ 5425627 w 7467600"/>
              <a:gd name="connsiteY261" fmla="*/ 2954192 h 6858000"/>
              <a:gd name="connsiteX262" fmla="*/ 5470770 w 7467600"/>
              <a:gd name="connsiteY262" fmla="*/ 3005435 h 6858000"/>
              <a:gd name="connsiteX263" fmla="*/ 5519779 w 7467600"/>
              <a:gd name="connsiteY263" fmla="*/ 4359223 h 6858000"/>
              <a:gd name="connsiteX264" fmla="*/ 5520293 w 7467600"/>
              <a:gd name="connsiteY264" fmla="*/ 4360602 h 6858000"/>
              <a:gd name="connsiteX265" fmla="*/ 5767221 w 7467600"/>
              <a:gd name="connsiteY265" fmla="*/ 4665564 h 6858000"/>
              <a:gd name="connsiteX266" fmla="*/ 6937169 w 7467600"/>
              <a:gd name="connsiteY266" fmla="*/ 4815941 h 6858000"/>
              <a:gd name="connsiteX267" fmla="*/ 6953922 w 7467600"/>
              <a:gd name="connsiteY267" fmla="*/ 4890068 h 6858000"/>
              <a:gd name="connsiteX268" fmla="*/ 6071359 w 7467600"/>
              <a:gd name="connsiteY268" fmla="*/ 4770770 h 6858000"/>
              <a:gd name="connsiteX269" fmla="*/ 6038839 w 7467600"/>
              <a:gd name="connsiteY269" fmla="*/ 4764474 h 6858000"/>
              <a:gd name="connsiteX270" fmla="*/ 6038706 w 7467600"/>
              <a:gd name="connsiteY270" fmla="*/ 4763847 h 6858000"/>
              <a:gd name="connsiteX271" fmla="*/ 6037784 w 7467600"/>
              <a:gd name="connsiteY271" fmla="*/ 4764270 h 6858000"/>
              <a:gd name="connsiteX272" fmla="*/ 6038839 w 7467600"/>
              <a:gd name="connsiteY272" fmla="*/ 4764474 h 6858000"/>
              <a:gd name="connsiteX273" fmla="*/ 6040338 w 7467600"/>
              <a:gd name="connsiteY273" fmla="*/ 4771418 h 6858000"/>
              <a:gd name="connsiteX274" fmla="*/ 6024488 w 7467600"/>
              <a:gd name="connsiteY274" fmla="*/ 4809903 h 6858000"/>
              <a:gd name="connsiteX275" fmla="*/ 5599771 w 7467600"/>
              <a:gd name="connsiteY275" fmla="*/ 5509652 h 6858000"/>
              <a:gd name="connsiteX276" fmla="*/ 5548843 w 7467600"/>
              <a:gd name="connsiteY276" fmla="*/ 5563845 h 6858000"/>
              <a:gd name="connsiteX277" fmla="*/ 5940952 w 7467600"/>
              <a:gd name="connsiteY277" fmla="*/ 6250028 h 6858000"/>
              <a:gd name="connsiteX278" fmla="*/ 6043441 w 7467600"/>
              <a:gd name="connsiteY278" fmla="*/ 6665847 h 6858000"/>
              <a:gd name="connsiteX279" fmla="*/ 6093432 w 7467600"/>
              <a:gd name="connsiteY279" fmla="*/ 6858000 h 6858000"/>
              <a:gd name="connsiteX280" fmla="*/ 6034344 w 7467600"/>
              <a:gd name="connsiteY280" fmla="*/ 6858000 h 6858000"/>
              <a:gd name="connsiteX281" fmla="*/ 6026679 w 7467600"/>
              <a:gd name="connsiteY281" fmla="*/ 6836959 h 6858000"/>
              <a:gd name="connsiteX282" fmla="*/ 5800441 w 7467600"/>
              <a:gd name="connsiteY282" fmla="*/ 6335286 h 6858000"/>
              <a:gd name="connsiteX283" fmla="*/ 5526562 w 7467600"/>
              <a:gd name="connsiteY283" fmla="*/ 5705388 h 6858000"/>
              <a:gd name="connsiteX284" fmla="*/ 5519640 w 7467600"/>
              <a:gd name="connsiteY284" fmla="*/ 5683774 h 6858000"/>
              <a:gd name="connsiteX285" fmla="*/ 5844559 w 7467600"/>
              <a:gd name="connsiteY285" fmla="*/ 6553349 h 6858000"/>
              <a:gd name="connsiteX286" fmla="*/ 5975994 w 7467600"/>
              <a:gd name="connsiteY286" fmla="*/ 6858000 h 6858000"/>
              <a:gd name="connsiteX287" fmla="*/ 5898547 w 7467600"/>
              <a:gd name="connsiteY287" fmla="*/ 6858000 h 6858000"/>
              <a:gd name="connsiteX288" fmla="*/ 5682041 w 7467600"/>
              <a:gd name="connsiteY288" fmla="*/ 6355860 h 6858000"/>
              <a:gd name="connsiteX289" fmla="*/ 5461758 w 7467600"/>
              <a:gd name="connsiteY289" fmla="*/ 5820220 h 6858000"/>
              <a:gd name="connsiteX290" fmla="*/ 5237282 w 7467600"/>
              <a:gd name="connsiteY290" fmla="*/ 6579086 h 6858000"/>
              <a:gd name="connsiteX291" fmla="*/ 5115009 w 7467600"/>
              <a:gd name="connsiteY291" fmla="*/ 6858000 h 6858000"/>
              <a:gd name="connsiteX292" fmla="*/ 5028074 w 7467600"/>
              <a:gd name="connsiteY292" fmla="*/ 6858000 h 6858000"/>
              <a:gd name="connsiteX293" fmla="*/ 5079508 w 7467600"/>
              <a:gd name="connsiteY293" fmla="*/ 6749074 h 6858000"/>
              <a:gd name="connsiteX294" fmla="*/ 5371846 w 7467600"/>
              <a:gd name="connsiteY294" fmla="*/ 5924413 h 6858000"/>
              <a:gd name="connsiteX295" fmla="*/ 5270512 w 7467600"/>
              <a:gd name="connsiteY295" fmla="*/ 6138975 h 6858000"/>
              <a:gd name="connsiteX296" fmla="*/ 5062409 w 7467600"/>
              <a:gd name="connsiteY296" fmla="*/ 6653544 h 6858000"/>
              <a:gd name="connsiteX297" fmla="*/ 5036628 w 7467600"/>
              <a:gd name="connsiteY297" fmla="*/ 6754247 h 6858000"/>
              <a:gd name="connsiteX298" fmla="*/ 5009112 w 7467600"/>
              <a:gd name="connsiteY298" fmla="*/ 6858000 h 6858000"/>
              <a:gd name="connsiteX299" fmla="*/ 4976679 w 7467600"/>
              <a:gd name="connsiteY299" fmla="*/ 6858000 h 6858000"/>
              <a:gd name="connsiteX300" fmla="*/ 5006537 w 7467600"/>
              <a:gd name="connsiteY300" fmla="*/ 6747068 h 6858000"/>
              <a:gd name="connsiteX301" fmla="*/ 5032723 w 7467600"/>
              <a:gd name="connsiteY301" fmla="*/ 6644957 h 6858000"/>
              <a:gd name="connsiteX302" fmla="*/ 5242949 w 7467600"/>
              <a:gd name="connsiteY302" fmla="*/ 6125175 h 6858000"/>
              <a:gd name="connsiteX303" fmla="*/ 5286321 w 7467600"/>
              <a:gd name="connsiteY303" fmla="*/ 6033555 h 6858000"/>
              <a:gd name="connsiteX304" fmla="*/ 5008210 w 7467600"/>
              <a:gd name="connsiteY304" fmla="*/ 6649194 h 6858000"/>
              <a:gd name="connsiteX305" fmla="*/ 4986321 w 7467600"/>
              <a:gd name="connsiteY305" fmla="*/ 6765687 h 6858000"/>
              <a:gd name="connsiteX306" fmla="*/ 4973474 w 7467600"/>
              <a:gd name="connsiteY306" fmla="*/ 6858000 h 6858000"/>
              <a:gd name="connsiteX307" fmla="*/ 4907178 w 7467600"/>
              <a:gd name="connsiteY307" fmla="*/ 6858000 h 6858000"/>
              <a:gd name="connsiteX308" fmla="*/ 4910810 w 7467600"/>
              <a:gd name="connsiteY308" fmla="*/ 6829660 h 6858000"/>
              <a:gd name="connsiteX309" fmla="*/ 4987461 w 7467600"/>
              <a:gd name="connsiteY309" fmla="*/ 6432994 h 6858000"/>
              <a:gd name="connsiteX310" fmla="*/ 5179262 w 7467600"/>
              <a:gd name="connsiteY310" fmla="*/ 6035044 h 6858000"/>
              <a:gd name="connsiteX311" fmla="*/ 4689678 w 7467600"/>
              <a:gd name="connsiteY311" fmla="*/ 6440241 h 6858000"/>
              <a:gd name="connsiteX312" fmla="*/ 4477543 w 7467600"/>
              <a:gd name="connsiteY312" fmla="*/ 6674836 h 6858000"/>
              <a:gd name="connsiteX313" fmla="*/ 4329957 w 7467600"/>
              <a:gd name="connsiteY313" fmla="*/ 6858000 h 6858000"/>
              <a:gd name="connsiteX314" fmla="*/ 4218595 w 7467600"/>
              <a:gd name="connsiteY314" fmla="*/ 6858000 h 6858000"/>
              <a:gd name="connsiteX315" fmla="*/ 4368888 w 7467600"/>
              <a:gd name="connsiteY315" fmla="*/ 6668412 h 6858000"/>
              <a:gd name="connsiteX316" fmla="*/ 4563091 w 7467600"/>
              <a:gd name="connsiteY316" fmla="*/ 6442508 h 6858000"/>
              <a:gd name="connsiteX317" fmla="*/ 5387324 w 7467600"/>
              <a:gd name="connsiteY317" fmla="*/ 5705830 h 6858000"/>
              <a:gd name="connsiteX318" fmla="*/ 5073620 w 7467600"/>
              <a:gd name="connsiteY318" fmla="*/ 5955437 h 6858000"/>
              <a:gd name="connsiteX319" fmla="*/ 4689789 w 7467600"/>
              <a:gd name="connsiteY319" fmla="*/ 6268382 h 6858000"/>
              <a:gd name="connsiteX320" fmla="*/ 4418722 w 7467600"/>
              <a:gd name="connsiteY320" fmla="*/ 6570886 h 6858000"/>
              <a:gd name="connsiteX321" fmla="*/ 4214944 w 7467600"/>
              <a:gd name="connsiteY321" fmla="*/ 6858000 h 6858000"/>
              <a:gd name="connsiteX322" fmla="*/ 4177898 w 7467600"/>
              <a:gd name="connsiteY322" fmla="*/ 6858000 h 6858000"/>
              <a:gd name="connsiteX323" fmla="*/ 4391597 w 7467600"/>
              <a:gd name="connsiteY323" fmla="*/ 6556370 h 6858000"/>
              <a:gd name="connsiteX324" fmla="*/ 4668889 w 7467600"/>
              <a:gd name="connsiteY324" fmla="*/ 6246399 h 6858000"/>
              <a:gd name="connsiteX325" fmla="*/ 5055427 w 7467600"/>
              <a:gd name="connsiteY325" fmla="*/ 5931476 h 6858000"/>
              <a:gd name="connsiteX326" fmla="*/ 5371814 w 7467600"/>
              <a:gd name="connsiteY326" fmla="*/ 5678975 h 6858000"/>
              <a:gd name="connsiteX327" fmla="*/ 4987918 w 7467600"/>
              <a:gd name="connsiteY327" fmla="*/ 5838701 h 6858000"/>
              <a:gd name="connsiteX328" fmla="*/ 4317146 w 7467600"/>
              <a:gd name="connsiteY328" fmla="*/ 6587716 h 6858000"/>
              <a:gd name="connsiteX329" fmla="*/ 4171627 w 7467600"/>
              <a:gd name="connsiteY329" fmla="*/ 6858000 h 6858000"/>
              <a:gd name="connsiteX330" fmla="*/ 4081585 w 7467600"/>
              <a:gd name="connsiteY330" fmla="*/ 6858000 h 6858000"/>
              <a:gd name="connsiteX331" fmla="*/ 4238603 w 7467600"/>
              <a:gd name="connsiteY331" fmla="*/ 6559341 h 6858000"/>
              <a:gd name="connsiteX332" fmla="*/ 4778333 w 7467600"/>
              <a:gd name="connsiteY332" fmla="*/ 5873626 h 6858000"/>
              <a:gd name="connsiteX333" fmla="*/ 5414185 w 7467600"/>
              <a:gd name="connsiteY333" fmla="*/ 5573882 h 6858000"/>
              <a:gd name="connsiteX334" fmla="*/ 5959648 w 7467600"/>
              <a:gd name="connsiteY334" fmla="*/ 4760797 h 6858000"/>
              <a:gd name="connsiteX335" fmla="*/ 5355019 w 7467600"/>
              <a:gd name="connsiteY335" fmla="*/ 4734672 h 6858000"/>
              <a:gd name="connsiteX336" fmla="*/ 5083565 w 7467600"/>
              <a:gd name="connsiteY336" fmla="*/ 5179121 h 6858000"/>
              <a:gd name="connsiteX337" fmla="*/ 4713577 w 7467600"/>
              <a:gd name="connsiteY337" fmla="*/ 5616803 h 6858000"/>
              <a:gd name="connsiteX338" fmla="*/ 3989559 w 7467600"/>
              <a:gd name="connsiteY338" fmla="*/ 6145945 h 6858000"/>
              <a:gd name="connsiteX339" fmla="*/ 3939824 w 7467600"/>
              <a:gd name="connsiteY339" fmla="*/ 6066900 h 6858000"/>
              <a:gd name="connsiteX340" fmla="*/ 4584537 w 7467600"/>
              <a:gd name="connsiteY340" fmla="*/ 5324826 h 6858000"/>
              <a:gd name="connsiteX341" fmla="*/ 5037105 w 7467600"/>
              <a:gd name="connsiteY341" fmla="*/ 5088765 h 6858000"/>
              <a:gd name="connsiteX342" fmla="*/ 5039930 w 7467600"/>
              <a:gd name="connsiteY342" fmla="*/ 5089585 h 6858000"/>
              <a:gd name="connsiteX343" fmla="*/ 5263764 w 7467600"/>
              <a:gd name="connsiteY343" fmla="*/ 4735525 h 6858000"/>
              <a:gd name="connsiteX344" fmla="*/ 4086300 w 7467600"/>
              <a:gd name="connsiteY344" fmla="*/ 4884599 h 6858000"/>
              <a:gd name="connsiteX345" fmla="*/ 4085485 w 7467600"/>
              <a:gd name="connsiteY345" fmla="*/ 4899070 h 6858000"/>
              <a:gd name="connsiteX346" fmla="*/ 3871915 w 7467600"/>
              <a:gd name="connsiteY346" fmla="*/ 5253645 h 6858000"/>
              <a:gd name="connsiteX347" fmla="*/ 3799374 w 7467600"/>
              <a:gd name="connsiteY347" fmla="*/ 5466127 h 6858000"/>
              <a:gd name="connsiteX348" fmla="*/ 3498850 w 7467600"/>
              <a:gd name="connsiteY348" fmla="*/ 6661888 h 6858000"/>
              <a:gd name="connsiteX349" fmla="*/ 3399216 w 7467600"/>
              <a:gd name="connsiteY349" fmla="*/ 6858000 h 6858000"/>
              <a:gd name="connsiteX350" fmla="*/ 3303688 w 7467600"/>
              <a:gd name="connsiteY350" fmla="*/ 6858000 h 6858000"/>
              <a:gd name="connsiteX351" fmla="*/ 3391774 w 7467600"/>
              <a:gd name="connsiteY351" fmla="*/ 6697181 h 6858000"/>
              <a:gd name="connsiteX352" fmla="*/ 3735540 w 7467600"/>
              <a:gd name="connsiteY352" fmla="*/ 5546923 h 6858000"/>
              <a:gd name="connsiteX353" fmla="*/ 3729438 w 7467600"/>
              <a:gd name="connsiteY353" fmla="*/ 5569058 h 6858000"/>
              <a:gd name="connsiteX354" fmla="*/ 3707782 w 7467600"/>
              <a:gd name="connsiteY354" fmla="*/ 5644908 h 6858000"/>
              <a:gd name="connsiteX355" fmla="*/ 3583827 w 7467600"/>
              <a:gd name="connsiteY355" fmla="*/ 6039215 h 6858000"/>
              <a:gd name="connsiteX356" fmla="*/ 3547861 w 7467600"/>
              <a:gd name="connsiteY356" fmla="*/ 6129609 h 6858000"/>
              <a:gd name="connsiteX357" fmla="*/ 3490905 w 7467600"/>
              <a:gd name="connsiteY357" fmla="*/ 6277660 h 6858000"/>
              <a:gd name="connsiteX358" fmla="*/ 3455859 w 7467600"/>
              <a:gd name="connsiteY358" fmla="*/ 6391301 h 6858000"/>
              <a:gd name="connsiteX359" fmla="*/ 3429112 w 7467600"/>
              <a:gd name="connsiteY359" fmla="*/ 6479469 h 6858000"/>
              <a:gd name="connsiteX360" fmla="*/ 3304862 w 7467600"/>
              <a:gd name="connsiteY360" fmla="*/ 6796476 h 6858000"/>
              <a:gd name="connsiteX361" fmla="*/ 3276071 w 7467600"/>
              <a:gd name="connsiteY361" fmla="*/ 6858000 h 6858000"/>
              <a:gd name="connsiteX362" fmla="*/ 3240805 w 7467600"/>
              <a:gd name="connsiteY362" fmla="*/ 6858000 h 6858000"/>
              <a:gd name="connsiteX363" fmla="*/ 3275917 w 7467600"/>
              <a:gd name="connsiteY363" fmla="*/ 6783192 h 6858000"/>
              <a:gd name="connsiteX364" fmla="*/ 3399358 w 7467600"/>
              <a:gd name="connsiteY364" fmla="*/ 6469011 h 6858000"/>
              <a:gd name="connsiteX365" fmla="*/ 3425650 w 7467600"/>
              <a:gd name="connsiteY365" fmla="*/ 6381333 h 6858000"/>
              <a:gd name="connsiteX366" fmla="*/ 3460661 w 7467600"/>
              <a:gd name="connsiteY366" fmla="*/ 6266763 h 6858000"/>
              <a:gd name="connsiteX367" fmla="*/ 3518021 w 7467600"/>
              <a:gd name="connsiteY367" fmla="*/ 6117298 h 6858000"/>
              <a:gd name="connsiteX368" fmla="*/ 3554035 w 7467600"/>
              <a:gd name="connsiteY368" fmla="*/ 6027832 h 6858000"/>
              <a:gd name="connsiteX369" fmla="*/ 3677174 w 7467600"/>
              <a:gd name="connsiteY369" fmla="*/ 5636351 h 6858000"/>
              <a:gd name="connsiteX370" fmla="*/ 3698819 w 7467600"/>
              <a:gd name="connsiteY370" fmla="*/ 5560503 h 6858000"/>
              <a:gd name="connsiteX371" fmla="*/ 3702094 w 7467600"/>
              <a:gd name="connsiteY371" fmla="*/ 5549194 h 6858000"/>
              <a:gd name="connsiteX372" fmla="*/ 3398355 w 7467600"/>
              <a:gd name="connsiteY372" fmla="*/ 6094603 h 6858000"/>
              <a:gd name="connsiteX373" fmla="*/ 3193941 w 7467600"/>
              <a:gd name="connsiteY373" fmla="*/ 6798775 h 6858000"/>
              <a:gd name="connsiteX374" fmla="*/ 3184140 w 7467600"/>
              <a:gd name="connsiteY374" fmla="*/ 6858000 h 6858000"/>
              <a:gd name="connsiteX375" fmla="*/ 3099978 w 7467600"/>
              <a:gd name="connsiteY375" fmla="*/ 6858000 h 6858000"/>
              <a:gd name="connsiteX376" fmla="*/ 3101556 w 7467600"/>
              <a:gd name="connsiteY376" fmla="*/ 6843337 h 6858000"/>
              <a:gd name="connsiteX377" fmla="*/ 3370162 w 7467600"/>
              <a:gd name="connsiteY377" fmla="*/ 5785550 h 6858000"/>
              <a:gd name="connsiteX378" fmla="*/ 3746477 w 7467600"/>
              <a:gd name="connsiteY378" fmla="*/ 5377889 h 6858000"/>
              <a:gd name="connsiteX379" fmla="*/ 3863399 w 7467600"/>
              <a:gd name="connsiteY379" fmla="*/ 5087257 h 6858000"/>
              <a:gd name="connsiteX380" fmla="*/ 3968712 w 7467600"/>
              <a:gd name="connsiteY380" fmla="*/ 4913989 h 6858000"/>
              <a:gd name="connsiteX381" fmla="*/ 2792390 w 7467600"/>
              <a:gd name="connsiteY381" fmla="*/ 5382974 h 6858000"/>
              <a:gd name="connsiteX382" fmla="*/ 2714982 w 7467600"/>
              <a:gd name="connsiteY382" fmla="*/ 5427051 h 6858000"/>
              <a:gd name="connsiteX383" fmla="*/ 2813361 w 7467600"/>
              <a:gd name="connsiteY383" fmla="*/ 6023912 h 6858000"/>
              <a:gd name="connsiteX384" fmla="*/ 2688430 w 7467600"/>
              <a:gd name="connsiteY384" fmla="*/ 6801564 h 6858000"/>
              <a:gd name="connsiteX385" fmla="*/ 2629626 w 7467600"/>
              <a:gd name="connsiteY385" fmla="*/ 6763394 h 6858000"/>
              <a:gd name="connsiteX386" fmla="*/ 2565328 w 7467600"/>
              <a:gd name="connsiteY386" fmla="*/ 5516399 h 6858000"/>
              <a:gd name="connsiteX387" fmla="*/ 1922999 w 7467600"/>
              <a:gd name="connsiteY387" fmla="*/ 5980343 h 6858000"/>
              <a:gd name="connsiteX388" fmla="*/ 1950261 w 7467600"/>
              <a:gd name="connsiteY388" fmla="*/ 6405858 h 6858000"/>
              <a:gd name="connsiteX389" fmla="*/ 2365554 w 7467600"/>
              <a:gd name="connsiteY389" fmla="*/ 6759107 h 6858000"/>
              <a:gd name="connsiteX390" fmla="*/ 2424142 w 7467600"/>
              <a:gd name="connsiteY390" fmla="*/ 6858000 h 6858000"/>
              <a:gd name="connsiteX391" fmla="*/ 2395994 w 7467600"/>
              <a:gd name="connsiteY391" fmla="*/ 6858000 h 6858000"/>
              <a:gd name="connsiteX392" fmla="*/ 2392863 w 7467600"/>
              <a:gd name="connsiteY392" fmla="*/ 6852964 h 6858000"/>
              <a:gd name="connsiteX393" fmla="*/ 2017589 w 7467600"/>
              <a:gd name="connsiteY393" fmla="*/ 6493982 h 6858000"/>
              <a:gd name="connsiteX394" fmla="*/ 2147336 w 7467600"/>
              <a:gd name="connsiteY394" fmla="*/ 6594052 h 6858000"/>
              <a:gd name="connsiteX395" fmla="*/ 2207047 w 7467600"/>
              <a:gd name="connsiteY395" fmla="*/ 6654540 h 6858000"/>
              <a:gd name="connsiteX396" fmla="*/ 2299106 w 7467600"/>
              <a:gd name="connsiteY396" fmla="*/ 6778931 h 6858000"/>
              <a:gd name="connsiteX397" fmla="*/ 2314430 w 7467600"/>
              <a:gd name="connsiteY397" fmla="*/ 6801144 h 6858000"/>
              <a:gd name="connsiteX398" fmla="*/ 2352406 w 7467600"/>
              <a:gd name="connsiteY398" fmla="*/ 6858000 h 6858000"/>
              <a:gd name="connsiteX399" fmla="*/ 2314492 w 7467600"/>
              <a:gd name="connsiteY399" fmla="*/ 6858000 h 6858000"/>
              <a:gd name="connsiteX400" fmla="*/ 2288095 w 7467600"/>
              <a:gd name="connsiteY400" fmla="*/ 6818030 h 6858000"/>
              <a:gd name="connsiteX401" fmla="*/ 2272768 w 7467600"/>
              <a:gd name="connsiteY401" fmla="*/ 6795822 h 6858000"/>
              <a:gd name="connsiteX402" fmla="*/ 2182715 w 7467600"/>
              <a:gd name="connsiteY402" fmla="*/ 6675071 h 6858000"/>
              <a:gd name="connsiteX403" fmla="*/ 2032061 w 7467600"/>
              <a:gd name="connsiteY403" fmla="*/ 6541380 h 6858000"/>
              <a:gd name="connsiteX404" fmla="*/ 2257220 w 7467600"/>
              <a:gd name="connsiteY404" fmla="*/ 6826257 h 6858000"/>
              <a:gd name="connsiteX405" fmla="*/ 2281324 w 7467600"/>
              <a:gd name="connsiteY405" fmla="*/ 6858000 h 6858000"/>
              <a:gd name="connsiteX406" fmla="*/ 2242860 w 7467600"/>
              <a:gd name="connsiteY406" fmla="*/ 6858000 h 6858000"/>
              <a:gd name="connsiteX407" fmla="*/ 2232818 w 7467600"/>
              <a:gd name="connsiteY407" fmla="*/ 6844926 h 6858000"/>
              <a:gd name="connsiteX408" fmla="*/ 1990172 w 7467600"/>
              <a:gd name="connsiteY408" fmla="*/ 6542121 h 6858000"/>
              <a:gd name="connsiteX409" fmla="*/ 2124090 w 7467600"/>
              <a:gd name="connsiteY409" fmla="*/ 6761017 h 6858000"/>
              <a:gd name="connsiteX410" fmla="*/ 2200380 w 7467600"/>
              <a:gd name="connsiteY410" fmla="*/ 6858000 h 6858000"/>
              <a:gd name="connsiteX411" fmla="*/ 2147507 w 7467600"/>
              <a:gd name="connsiteY411" fmla="*/ 6858000 h 6858000"/>
              <a:gd name="connsiteX412" fmla="*/ 2070668 w 7467600"/>
              <a:gd name="connsiteY412" fmla="*/ 6761520 h 6858000"/>
              <a:gd name="connsiteX413" fmla="*/ 1975142 w 7467600"/>
              <a:gd name="connsiteY413" fmla="*/ 6585570 h 6858000"/>
              <a:gd name="connsiteX414" fmla="*/ 2050035 w 7467600"/>
              <a:gd name="connsiteY414" fmla="*/ 6813345 h 6858000"/>
              <a:gd name="connsiteX415" fmla="*/ 2063025 w 7467600"/>
              <a:gd name="connsiteY415" fmla="*/ 6858000 h 6858000"/>
              <a:gd name="connsiteX416" fmla="*/ 2021675 w 7467600"/>
              <a:gd name="connsiteY416" fmla="*/ 6858000 h 6858000"/>
              <a:gd name="connsiteX417" fmla="*/ 2019308 w 7467600"/>
              <a:gd name="connsiteY417" fmla="*/ 6847118 h 6858000"/>
              <a:gd name="connsiteX418" fmla="*/ 1938835 w 7467600"/>
              <a:gd name="connsiteY418" fmla="*/ 6551160 h 6858000"/>
              <a:gd name="connsiteX419" fmla="*/ 1953230 w 7467600"/>
              <a:gd name="connsiteY419" fmla="*/ 6759699 h 6858000"/>
              <a:gd name="connsiteX420" fmla="*/ 1956763 w 7467600"/>
              <a:gd name="connsiteY420" fmla="*/ 6778191 h 6858000"/>
              <a:gd name="connsiteX421" fmla="*/ 1967925 w 7467600"/>
              <a:gd name="connsiteY421" fmla="*/ 6858000 h 6858000"/>
              <a:gd name="connsiteX422" fmla="*/ 1936622 w 7467600"/>
              <a:gd name="connsiteY422" fmla="*/ 6858000 h 6858000"/>
              <a:gd name="connsiteX423" fmla="*/ 1926261 w 7467600"/>
              <a:gd name="connsiteY423" fmla="*/ 6784064 h 6858000"/>
              <a:gd name="connsiteX424" fmla="*/ 1922724 w 7467600"/>
              <a:gd name="connsiteY424" fmla="*/ 6765577 h 6858000"/>
              <a:gd name="connsiteX425" fmla="*/ 1904650 w 7467600"/>
              <a:gd name="connsiteY425" fmla="*/ 6639616 h 6858000"/>
              <a:gd name="connsiteX426" fmla="*/ 1885273 w 7467600"/>
              <a:gd name="connsiteY426" fmla="*/ 6858000 h 6858000"/>
              <a:gd name="connsiteX427" fmla="*/ 1854363 w 7467600"/>
              <a:gd name="connsiteY427" fmla="*/ 6858000 h 6858000"/>
              <a:gd name="connsiteX428" fmla="*/ 1880391 w 7467600"/>
              <a:gd name="connsiteY428" fmla="*/ 6603796 h 6858000"/>
              <a:gd name="connsiteX429" fmla="*/ 1818273 w 7467600"/>
              <a:gd name="connsiteY429" fmla="*/ 6715729 h 6858000"/>
              <a:gd name="connsiteX430" fmla="*/ 1794691 w 7467600"/>
              <a:gd name="connsiteY430" fmla="*/ 6843239 h 6858000"/>
              <a:gd name="connsiteX431" fmla="*/ 1794914 w 7467600"/>
              <a:gd name="connsiteY431" fmla="*/ 6858000 h 6858000"/>
              <a:gd name="connsiteX432" fmla="*/ 1746128 w 7467600"/>
              <a:gd name="connsiteY432" fmla="*/ 6858000 h 6858000"/>
              <a:gd name="connsiteX433" fmla="*/ 1753934 w 7467600"/>
              <a:gd name="connsiteY433" fmla="*/ 6724796 h 6858000"/>
              <a:gd name="connsiteX434" fmla="*/ 1792053 w 7467600"/>
              <a:gd name="connsiteY434" fmla="*/ 6572396 h 6858000"/>
              <a:gd name="connsiteX435" fmla="*/ 1862248 w 7467600"/>
              <a:gd name="connsiteY435" fmla="*/ 6266397 h 6858000"/>
              <a:gd name="connsiteX436" fmla="*/ 1862250 w 7467600"/>
              <a:gd name="connsiteY436" fmla="*/ 6033531 h 6858000"/>
              <a:gd name="connsiteX437" fmla="*/ 1211999 w 7467600"/>
              <a:gd name="connsiteY437" fmla="*/ 6683610 h 6858000"/>
              <a:gd name="connsiteX438" fmla="*/ 1213266 w 7467600"/>
              <a:gd name="connsiteY438" fmla="*/ 6691947 h 6858000"/>
              <a:gd name="connsiteX439" fmla="*/ 1203370 w 7467600"/>
              <a:gd name="connsiteY439" fmla="*/ 6850676 h 6858000"/>
              <a:gd name="connsiteX440" fmla="*/ 1203671 w 7467600"/>
              <a:gd name="connsiteY440" fmla="*/ 6858000 h 6858000"/>
              <a:gd name="connsiteX441" fmla="*/ 1143180 w 7467600"/>
              <a:gd name="connsiteY441" fmla="*/ 6858000 h 6858000"/>
              <a:gd name="connsiteX442" fmla="*/ 1142176 w 7467600"/>
              <a:gd name="connsiteY442" fmla="*/ 6766045 h 6858000"/>
              <a:gd name="connsiteX443" fmla="*/ 1067484 w 7467600"/>
              <a:gd name="connsiteY443" fmla="*/ 6858000 h 6858000"/>
              <a:gd name="connsiteX444" fmla="*/ 953928 w 7467600"/>
              <a:gd name="connsiteY444" fmla="*/ 6858000 h 6858000"/>
              <a:gd name="connsiteX445" fmla="*/ 959715 w 7467600"/>
              <a:gd name="connsiteY445" fmla="*/ 6850185 h 6858000"/>
              <a:gd name="connsiteX446" fmla="*/ 1483788 w 7467600"/>
              <a:gd name="connsiteY446" fmla="*/ 6259174 h 6858000"/>
              <a:gd name="connsiteX447" fmla="*/ 1100671 w 7467600"/>
              <a:gd name="connsiteY447" fmla="*/ 6252137 h 6858000"/>
              <a:gd name="connsiteX448" fmla="*/ 1090144 w 7467600"/>
              <a:gd name="connsiteY448" fmla="*/ 6256748 h 6858000"/>
              <a:gd name="connsiteX449" fmla="*/ 1095872 w 7467600"/>
              <a:gd name="connsiteY449" fmla="*/ 6271892 h 6858000"/>
              <a:gd name="connsiteX450" fmla="*/ 262785 w 7467600"/>
              <a:gd name="connsiteY450" fmla="*/ 6845450 h 6858000"/>
              <a:gd name="connsiteX451" fmla="*/ 209968 w 7467600"/>
              <a:gd name="connsiteY451" fmla="*/ 6770713 h 6858000"/>
              <a:gd name="connsiteX452" fmla="*/ 873460 w 7467600"/>
              <a:gd name="connsiteY452" fmla="*/ 6253768 h 6858000"/>
              <a:gd name="connsiteX453" fmla="*/ 192686 w 7467600"/>
              <a:gd name="connsiteY453" fmla="*/ 5849257 h 6858000"/>
              <a:gd name="connsiteX454" fmla="*/ 4696 w 7467600"/>
              <a:gd name="connsiteY454" fmla="*/ 5697668 h 6858000"/>
              <a:gd name="connsiteX455" fmla="*/ 0 w 7467600"/>
              <a:gd name="connsiteY455" fmla="*/ 5689984 h 6858000"/>
              <a:gd name="connsiteX456" fmla="*/ 0 w 7467600"/>
              <a:gd name="connsiteY456" fmla="*/ 5513472 h 6858000"/>
              <a:gd name="connsiteX457" fmla="*/ 174101 w 7467600"/>
              <a:gd name="connsiteY457" fmla="*/ 5620277 h 6858000"/>
              <a:gd name="connsiteX458" fmla="*/ 891800 w 7467600"/>
              <a:gd name="connsiteY458" fmla="*/ 6036935 h 6858000"/>
              <a:gd name="connsiteX459" fmla="*/ 1072219 w 7467600"/>
              <a:gd name="connsiteY459" fmla="*/ 6169443 h 6858000"/>
              <a:gd name="connsiteX460" fmla="*/ 1074117 w 7467600"/>
              <a:gd name="connsiteY460" fmla="*/ 6170301 h 6858000"/>
              <a:gd name="connsiteX461" fmla="*/ 1083114 w 7467600"/>
              <a:gd name="connsiteY461" fmla="*/ 6174131 h 6858000"/>
              <a:gd name="connsiteX462" fmla="*/ 1543010 w 7467600"/>
              <a:gd name="connsiteY462" fmla="*/ 6191140 h 6858000"/>
              <a:gd name="connsiteX463" fmla="*/ 1551080 w 7467600"/>
              <a:gd name="connsiteY463" fmla="*/ 6195006 h 6858000"/>
              <a:gd name="connsiteX464" fmla="*/ 2345443 w 7467600"/>
              <a:gd name="connsiteY464" fmla="*/ 5549882 h 6858000"/>
              <a:gd name="connsiteX465" fmla="*/ 1721499 w 7467600"/>
              <a:gd name="connsiteY465" fmla="*/ 5599969 h 6858000"/>
              <a:gd name="connsiteX466" fmla="*/ 767716 w 7467600"/>
              <a:gd name="connsiteY466" fmla="*/ 5472768 h 6858000"/>
              <a:gd name="connsiteX467" fmla="*/ 722147 w 7467600"/>
              <a:gd name="connsiteY467" fmla="*/ 5393091 h 6858000"/>
              <a:gd name="connsiteX468" fmla="*/ 1485552 w 7467600"/>
              <a:gd name="connsiteY468" fmla="*/ 5313202 h 6858000"/>
              <a:gd name="connsiteX469" fmla="*/ 2143004 w 7467600"/>
              <a:gd name="connsiteY469" fmla="*/ 5402420 h 6858000"/>
              <a:gd name="connsiteX470" fmla="*/ 1933391 w 7467600"/>
              <a:gd name="connsiteY470" fmla="*/ 5156971 h 6858000"/>
              <a:gd name="connsiteX471" fmla="*/ 1827118 w 7467600"/>
              <a:gd name="connsiteY471" fmla="*/ 4968410 h 6858000"/>
              <a:gd name="connsiteX472" fmla="*/ 1837349 w 7467600"/>
              <a:gd name="connsiteY472" fmla="*/ 4956357 h 6858000"/>
              <a:gd name="connsiteX473" fmla="*/ 2162835 w 7467600"/>
              <a:gd name="connsiteY473" fmla="*/ 5187853 h 6858000"/>
              <a:gd name="connsiteX474" fmla="*/ 2257167 w 7467600"/>
              <a:gd name="connsiteY474" fmla="*/ 5462123 h 6858000"/>
              <a:gd name="connsiteX475" fmla="*/ 2261598 w 7467600"/>
              <a:gd name="connsiteY475" fmla="*/ 5467998 h 6858000"/>
              <a:gd name="connsiteX476" fmla="*/ 2437177 w 7467600"/>
              <a:gd name="connsiteY476" fmla="*/ 5479608 h 6858000"/>
              <a:gd name="connsiteX477" fmla="*/ 2445247 w 7467600"/>
              <a:gd name="connsiteY477" fmla="*/ 5483476 h 6858000"/>
              <a:gd name="connsiteX478" fmla="*/ 2743626 w 7467600"/>
              <a:gd name="connsiteY478" fmla="*/ 5304819 h 6858000"/>
              <a:gd name="connsiteX479" fmla="*/ 3048102 w 7467600"/>
              <a:gd name="connsiteY479" fmla="*/ 5150595 h 6858000"/>
              <a:gd name="connsiteX480" fmla="*/ 1799414 w 7467600"/>
              <a:gd name="connsiteY480" fmla="*/ 4694732 h 6858000"/>
              <a:gd name="connsiteX481" fmla="*/ 1771735 w 7467600"/>
              <a:gd name="connsiteY481" fmla="*/ 4619929 h 6858000"/>
              <a:gd name="connsiteX482" fmla="*/ 3104273 w 7467600"/>
              <a:gd name="connsiteY482" fmla="*/ 5076159 h 6858000"/>
              <a:gd name="connsiteX483" fmla="*/ 3113245 w 7467600"/>
              <a:gd name="connsiteY483" fmla="*/ 5090705 h 6858000"/>
              <a:gd name="connsiteX484" fmla="*/ 3126294 w 7467600"/>
              <a:gd name="connsiteY484" fmla="*/ 5114400 h 6858000"/>
              <a:gd name="connsiteX485" fmla="*/ 3937433 w 7467600"/>
              <a:gd name="connsiteY485" fmla="*/ 4830473 h 6858000"/>
              <a:gd name="connsiteX486" fmla="*/ 3590475 w 7467600"/>
              <a:gd name="connsiteY486" fmla="*/ 4597974 h 6858000"/>
              <a:gd name="connsiteX487" fmla="*/ 3100264 w 7467600"/>
              <a:gd name="connsiteY487" fmla="*/ 4579845 h 6858000"/>
              <a:gd name="connsiteX488" fmla="*/ 2183576 w 7467600"/>
              <a:gd name="connsiteY488" fmla="*/ 4227150 h 6858000"/>
              <a:gd name="connsiteX489" fmla="*/ 2151029 w 7467600"/>
              <a:gd name="connsiteY489" fmla="*/ 4146947 h 6858000"/>
              <a:gd name="connsiteX490" fmla="*/ 3563434 w 7467600"/>
              <a:gd name="connsiteY490" fmla="*/ 4469115 h 6858000"/>
              <a:gd name="connsiteX491" fmla="*/ 3177952 w 7467600"/>
              <a:gd name="connsiteY491" fmla="*/ 3657386 h 6858000"/>
              <a:gd name="connsiteX492" fmla="*/ 3189263 w 7467600"/>
              <a:gd name="connsiteY492" fmla="*/ 3625726 h 6858000"/>
              <a:gd name="connsiteX493" fmla="*/ 3560912 w 7467600"/>
              <a:gd name="connsiteY493" fmla="*/ 4079863 h 6858000"/>
              <a:gd name="connsiteX494" fmla="*/ 3626636 w 7467600"/>
              <a:gd name="connsiteY494" fmla="*/ 4512230 h 6858000"/>
              <a:gd name="connsiteX495" fmla="*/ 3653088 w 7467600"/>
              <a:gd name="connsiteY495" fmla="*/ 4521417 h 6858000"/>
              <a:gd name="connsiteX496" fmla="*/ 3988128 w 7467600"/>
              <a:gd name="connsiteY496" fmla="*/ 4817267 h 6858000"/>
              <a:gd name="connsiteX497" fmla="*/ 4830582 w 7467600"/>
              <a:gd name="connsiteY497" fmla="*/ 4676000 h 6858000"/>
              <a:gd name="connsiteX498" fmla="*/ 4830100 w 7467600"/>
              <a:gd name="connsiteY498" fmla="*/ 4675554 h 6858000"/>
              <a:gd name="connsiteX499" fmla="*/ 4036318 w 7467600"/>
              <a:gd name="connsiteY499" fmla="*/ 4147013 h 6858000"/>
              <a:gd name="connsiteX500" fmla="*/ 3432098 w 7467600"/>
              <a:gd name="connsiteY500" fmla="*/ 3537312 h 6858000"/>
              <a:gd name="connsiteX501" fmla="*/ 3446761 w 7467600"/>
              <a:gd name="connsiteY501" fmla="*/ 3461278 h 6858000"/>
              <a:gd name="connsiteX502" fmla="*/ 4419733 w 7467600"/>
              <a:gd name="connsiteY502" fmla="*/ 3963555 h 6858000"/>
              <a:gd name="connsiteX503" fmla="*/ 4781371 w 7467600"/>
              <a:gd name="connsiteY503" fmla="*/ 4458604 h 6858000"/>
              <a:gd name="connsiteX504" fmla="*/ 4780440 w 7467600"/>
              <a:gd name="connsiteY504" fmla="*/ 4470290 h 6858000"/>
              <a:gd name="connsiteX505" fmla="*/ 4898954 w 7467600"/>
              <a:gd name="connsiteY505" fmla="*/ 4662092 h 6858000"/>
              <a:gd name="connsiteX506" fmla="*/ 4900699 w 7467600"/>
              <a:gd name="connsiteY506" fmla="*/ 4670867 h 6858000"/>
              <a:gd name="connsiteX507" fmla="*/ 5714511 w 7467600"/>
              <a:gd name="connsiteY507" fmla="*/ 4663483 h 6858000"/>
              <a:gd name="connsiteX508" fmla="*/ 5464793 w 7467600"/>
              <a:gd name="connsiteY508" fmla="*/ 4393556 h 6858000"/>
              <a:gd name="connsiteX509" fmla="*/ 5461897 w 7467600"/>
              <a:gd name="connsiteY509" fmla="*/ 4390879 h 6858000"/>
              <a:gd name="connsiteX510" fmla="*/ 4294126 w 7467600"/>
              <a:gd name="connsiteY510" fmla="*/ 3303048 h 6858000"/>
              <a:gd name="connsiteX511" fmla="*/ 4305321 w 7467600"/>
              <a:gd name="connsiteY511" fmla="*/ 3256953 h 6858000"/>
              <a:gd name="connsiteX512" fmla="*/ 4949299 w 7467600"/>
              <a:gd name="connsiteY512" fmla="*/ 3766336 h 6858000"/>
              <a:gd name="connsiteX513" fmla="*/ 5291452 w 7467600"/>
              <a:gd name="connsiteY513" fmla="*/ 4076801 h 6858000"/>
              <a:gd name="connsiteX514" fmla="*/ 5434998 w 7467600"/>
              <a:gd name="connsiteY514" fmla="*/ 4254100 h 6858000"/>
              <a:gd name="connsiteX515" fmla="*/ 5351015 w 7467600"/>
              <a:gd name="connsiteY515" fmla="*/ 3760989 h 6858000"/>
              <a:gd name="connsiteX516" fmla="*/ 5413780 w 7467600"/>
              <a:gd name="connsiteY516" fmla="*/ 2966265 h 6858000"/>
              <a:gd name="connsiteX517" fmla="*/ 5425627 w 7467600"/>
              <a:gd name="connsiteY517" fmla="*/ 2954192 h 6858000"/>
              <a:gd name="connsiteX518" fmla="*/ 6604735 w 7467600"/>
              <a:gd name="connsiteY518" fmla="*/ 2041381 h 6858000"/>
              <a:gd name="connsiteX519" fmla="*/ 7204487 w 7467600"/>
              <a:gd name="connsiteY519" fmla="*/ 2742112 h 6858000"/>
              <a:gd name="connsiteX520" fmla="*/ 7131592 w 7467600"/>
              <a:gd name="connsiteY520" fmla="*/ 2672096 h 6858000"/>
              <a:gd name="connsiteX521" fmla="*/ 6996344 w 7467600"/>
              <a:gd name="connsiteY521" fmla="*/ 2518310 h 6858000"/>
              <a:gd name="connsiteX522" fmla="*/ 6735495 w 7467600"/>
              <a:gd name="connsiteY522" fmla="*/ 2196890 h 6858000"/>
              <a:gd name="connsiteX523" fmla="*/ 6721901 w 7467600"/>
              <a:gd name="connsiteY523" fmla="*/ 2179274 h 6858000"/>
              <a:gd name="connsiteX524" fmla="*/ 6604735 w 7467600"/>
              <a:gd name="connsiteY524" fmla="*/ 2041381 h 6858000"/>
              <a:gd name="connsiteX525" fmla="*/ 6591670 w 7467600"/>
              <a:gd name="connsiteY525" fmla="*/ 1988277 h 6858000"/>
              <a:gd name="connsiteX526" fmla="*/ 6747349 w 7467600"/>
              <a:gd name="connsiteY526" fmla="*/ 2160069 h 6858000"/>
              <a:gd name="connsiteX527" fmla="*/ 6760943 w 7467600"/>
              <a:gd name="connsiteY527" fmla="*/ 2177686 h 6858000"/>
              <a:gd name="connsiteX528" fmla="*/ 7021065 w 7467600"/>
              <a:gd name="connsiteY528" fmla="*/ 2498102 h 6858000"/>
              <a:gd name="connsiteX529" fmla="*/ 7155223 w 7467600"/>
              <a:gd name="connsiteY529" fmla="*/ 2650386 h 6858000"/>
              <a:gd name="connsiteX530" fmla="*/ 7203167 w 7467600"/>
              <a:gd name="connsiteY530" fmla="*/ 2697288 h 6858000"/>
              <a:gd name="connsiteX531" fmla="*/ 6937703 w 7467600"/>
              <a:gd name="connsiteY531" fmla="*/ 2321981 h 6858000"/>
              <a:gd name="connsiteX532" fmla="*/ 6591670 w 7467600"/>
              <a:gd name="connsiteY532" fmla="*/ 1988277 h 6858000"/>
              <a:gd name="connsiteX533" fmla="*/ 5798671 w 7467600"/>
              <a:gd name="connsiteY533" fmla="*/ 1981601 h 6858000"/>
              <a:gd name="connsiteX534" fmla="*/ 5754709 w 7467600"/>
              <a:gd name="connsiteY534" fmla="*/ 2071454 h 6858000"/>
              <a:gd name="connsiteX535" fmla="*/ 5763044 w 7467600"/>
              <a:gd name="connsiteY535" fmla="*/ 2842206 h 6858000"/>
              <a:gd name="connsiteX536" fmla="*/ 5764974 w 7467600"/>
              <a:gd name="connsiteY536" fmla="*/ 2799609 h 6858000"/>
              <a:gd name="connsiteX537" fmla="*/ 5767665 w 7467600"/>
              <a:gd name="connsiteY537" fmla="*/ 2666409 h 6858000"/>
              <a:gd name="connsiteX538" fmla="*/ 5763055 w 7467600"/>
              <a:gd name="connsiteY538" fmla="*/ 2579705 h 6858000"/>
              <a:gd name="connsiteX539" fmla="*/ 5758079 w 7467600"/>
              <a:gd name="connsiteY539" fmla="*/ 2492508 h 6858000"/>
              <a:gd name="connsiteX540" fmla="*/ 5779325 w 7467600"/>
              <a:gd name="connsiteY540" fmla="*/ 2197069 h 6858000"/>
              <a:gd name="connsiteX541" fmla="*/ 5798671 w 7467600"/>
              <a:gd name="connsiteY541" fmla="*/ 1981601 h 6858000"/>
              <a:gd name="connsiteX542" fmla="*/ 5829202 w 7467600"/>
              <a:gd name="connsiteY542" fmla="*/ 1971679 h 6858000"/>
              <a:gd name="connsiteX543" fmla="*/ 5809558 w 7467600"/>
              <a:gd name="connsiteY543" fmla="*/ 2198043 h 6858000"/>
              <a:gd name="connsiteX544" fmla="*/ 5788653 w 7467600"/>
              <a:gd name="connsiteY544" fmla="*/ 2489430 h 6858000"/>
              <a:gd name="connsiteX545" fmla="*/ 5793439 w 7467600"/>
              <a:gd name="connsiteY545" fmla="*/ 2575235 h 6858000"/>
              <a:gd name="connsiteX546" fmla="*/ 5796837 w 7467600"/>
              <a:gd name="connsiteY546" fmla="*/ 2637633 h 6858000"/>
              <a:gd name="connsiteX547" fmla="*/ 5818614 w 7467600"/>
              <a:gd name="connsiteY547" fmla="*/ 2473055 h 6858000"/>
              <a:gd name="connsiteX548" fmla="*/ 5829202 w 7467600"/>
              <a:gd name="connsiteY548" fmla="*/ 1971679 h 6858000"/>
              <a:gd name="connsiteX549" fmla="*/ 5911389 w 7467600"/>
              <a:gd name="connsiteY549" fmla="*/ 1898371 h 6858000"/>
              <a:gd name="connsiteX550" fmla="*/ 6237627 w 7467600"/>
              <a:gd name="connsiteY550" fmla="*/ 2231921 h 6858000"/>
              <a:gd name="connsiteX551" fmla="*/ 5911389 w 7467600"/>
              <a:gd name="connsiteY551" fmla="*/ 1898371 h 6858000"/>
              <a:gd name="connsiteX552" fmla="*/ 6944437 w 7467600"/>
              <a:gd name="connsiteY552" fmla="*/ 1575402 h 6858000"/>
              <a:gd name="connsiteX553" fmla="*/ 6304730 w 7467600"/>
              <a:gd name="connsiteY553" fmla="*/ 1766654 h 6858000"/>
              <a:gd name="connsiteX554" fmla="*/ 6944437 w 7467600"/>
              <a:gd name="connsiteY554" fmla="*/ 1575402 h 6858000"/>
              <a:gd name="connsiteX555" fmla="*/ 7019523 w 7467600"/>
              <a:gd name="connsiteY555" fmla="*/ 1519450 h 6858000"/>
              <a:gd name="connsiteX556" fmla="*/ 6298091 w 7467600"/>
              <a:gd name="connsiteY556" fmla="*/ 1737122 h 6858000"/>
              <a:gd name="connsiteX557" fmla="*/ 7019523 w 7467600"/>
              <a:gd name="connsiteY557" fmla="*/ 1519450 h 6858000"/>
              <a:gd name="connsiteX558" fmla="*/ 2399523 w 7467600"/>
              <a:gd name="connsiteY558" fmla="*/ 1428234 h 6858000"/>
              <a:gd name="connsiteX559" fmla="*/ 2224982 w 7467600"/>
              <a:gd name="connsiteY559" fmla="*/ 1826201 h 6858000"/>
              <a:gd name="connsiteX560" fmla="*/ 2096099 w 7467600"/>
              <a:gd name="connsiteY560" fmla="*/ 2345900 h 6858000"/>
              <a:gd name="connsiteX561" fmla="*/ 2283317 w 7467600"/>
              <a:gd name="connsiteY561" fmla="*/ 1796925 h 6858000"/>
              <a:gd name="connsiteX562" fmla="*/ 2399523 w 7467600"/>
              <a:gd name="connsiteY562" fmla="*/ 1428234 h 6858000"/>
              <a:gd name="connsiteX563" fmla="*/ 2448558 w 7467600"/>
              <a:gd name="connsiteY563" fmla="*/ 1373435 h 6858000"/>
              <a:gd name="connsiteX564" fmla="*/ 2312521 w 7467600"/>
              <a:gd name="connsiteY564" fmla="*/ 1806140 h 6858000"/>
              <a:gd name="connsiteX565" fmla="*/ 2127533 w 7467600"/>
              <a:gd name="connsiteY565" fmla="*/ 2348380 h 6858000"/>
              <a:gd name="connsiteX566" fmla="*/ 2358080 w 7467600"/>
              <a:gd name="connsiteY566" fmla="*/ 1866134 h 6858000"/>
              <a:gd name="connsiteX567" fmla="*/ 2407436 w 7467600"/>
              <a:gd name="connsiteY567" fmla="*/ 1651070 h 6858000"/>
              <a:gd name="connsiteX568" fmla="*/ 2448558 w 7467600"/>
              <a:gd name="connsiteY568" fmla="*/ 1373435 h 6858000"/>
              <a:gd name="connsiteX569" fmla="*/ 278707 w 7467600"/>
              <a:gd name="connsiteY569" fmla="*/ 1352270 h 6858000"/>
              <a:gd name="connsiteX570" fmla="*/ 321570 w 7467600"/>
              <a:gd name="connsiteY570" fmla="*/ 1861610 h 6858000"/>
              <a:gd name="connsiteX571" fmla="*/ 294281 w 7467600"/>
              <a:gd name="connsiteY571" fmla="*/ 1440658 h 6858000"/>
              <a:gd name="connsiteX572" fmla="*/ 278707 w 7467600"/>
              <a:gd name="connsiteY572" fmla="*/ 1352270 h 6858000"/>
              <a:gd name="connsiteX573" fmla="*/ 1423821 w 7467600"/>
              <a:gd name="connsiteY573" fmla="*/ 1351958 h 6858000"/>
              <a:gd name="connsiteX574" fmla="*/ 1638521 w 7467600"/>
              <a:gd name="connsiteY574" fmla="*/ 1908470 h 6858000"/>
              <a:gd name="connsiteX575" fmla="*/ 1754199 w 7467600"/>
              <a:gd name="connsiteY575" fmla="*/ 2149284 h 6858000"/>
              <a:gd name="connsiteX576" fmla="*/ 1908359 w 7467600"/>
              <a:gd name="connsiteY576" fmla="*/ 2364988 h 6858000"/>
              <a:gd name="connsiteX577" fmla="*/ 1647661 w 7467600"/>
              <a:gd name="connsiteY577" fmla="*/ 1825945 h 6858000"/>
              <a:gd name="connsiteX578" fmla="*/ 1423821 w 7467600"/>
              <a:gd name="connsiteY578" fmla="*/ 1351958 h 6858000"/>
              <a:gd name="connsiteX579" fmla="*/ 1431890 w 7467600"/>
              <a:gd name="connsiteY579" fmla="*/ 1306475 h 6858000"/>
              <a:gd name="connsiteX580" fmla="*/ 1507597 w 7467600"/>
              <a:gd name="connsiteY580" fmla="*/ 1446132 h 6858000"/>
              <a:gd name="connsiteX581" fmla="*/ 1674586 w 7467600"/>
              <a:gd name="connsiteY581" fmla="*/ 1813832 h 6858000"/>
              <a:gd name="connsiteX582" fmla="*/ 1815950 w 7467600"/>
              <a:gd name="connsiteY582" fmla="*/ 2128564 h 6858000"/>
              <a:gd name="connsiteX583" fmla="*/ 1984242 w 7467600"/>
              <a:gd name="connsiteY583" fmla="*/ 2430829 h 6858000"/>
              <a:gd name="connsiteX584" fmla="*/ 2014023 w 7467600"/>
              <a:gd name="connsiteY584" fmla="*/ 2450995 h 6858000"/>
              <a:gd name="connsiteX585" fmla="*/ 1747337 w 7467600"/>
              <a:gd name="connsiteY585" fmla="*/ 1855264 h 6858000"/>
              <a:gd name="connsiteX586" fmla="*/ 1533749 w 7467600"/>
              <a:gd name="connsiteY586" fmla="*/ 1478656 h 6858000"/>
              <a:gd name="connsiteX587" fmla="*/ 1431890 w 7467600"/>
              <a:gd name="connsiteY587" fmla="*/ 1306475 h 6858000"/>
              <a:gd name="connsiteX588" fmla="*/ 5052692 w 7467600"/>
              <a:gd name="connsiteY588" fmla="*/ 1292994 h 6858000"/>
              <a:gd name="connsiteX589" fmla="*/ 5200661 w 7467600"/>
              <a:gd name="connsiteY589" fmla="*/ 1635186 h 6858000"/>
              <a:gd name="connsiteX590" fmla="*/ 5297138 w 7467600"/>
              <a:gd name="connsiteY590" fmla="*/ 1906351 h 6858000"/>
              <a:gd name="connsiteX591" fmla="*/ 5052692 w 7467600"/>
              <a:gd name="connsiteY591" fmla="*/ 1292994 h 6858000"/>
              <a:gd name="connsiteX592" fmla="*/ 5009948 w 7467600"/>
              <a:gd name="connsiteY592" fmla="*/ 1273619 h 6858000"/>
              <a:gd name="connsiteX593" fmla="*/ 5121777 w 7467600"/>
              <a:gd name="connsiteY593" fmla="*/ 1654213 h 6858000"/>
              <a:gd name="connsiteX594" fmla="*/ 5293545 w 7467600"/>
              <a:gd name="connsiteY594" fmla="*/ 2072247 h 6858000"/>
              <a:gd name="connsiteX595" fmla="*/ 5294042 w 7467600"/>
              <a:gd name="connsiteY595" fmla="*/ 2065019 h 6858000"/>
              <a:gd name="connsiteX596" fmla="*/ 5171936 w 7467600"/>
              <a:gd name="connsiteY596" fmla="*/ 1647613 h 6858000"/>
              <a:gd name="connsiteX597" fmla="*/ 5009948 w 7467600"/>
              <a:gd name="connsiteY597" fmla="*/ 1273619 h 6858000"/>
              <a:gd name="connsiteX598" fmla="*/ 655236 w 7467600"/>
              <a:gd name="connsiteY598" fmla="*/ 1268632 h 6858000"/>
              <a:gd name="connsiteX599" fmla="*/ 839521 w 7467600"/>
              <a:gd name="connsiteY599" fmla="*/ 1685315 h 6858000"/>
              <a:gd name="connsiteX600" fmla="*/ 1109416 w 7467600"/>
              <a:gd name="connsiteY600" fmla="*/ 2061663 h 6858000"/>
              <a:gd name="connsiteX601" fmla="*/ 1298300 w 7467600"/>
              <a:gd name="connsiteY601" fmla="*/ 2247742 h 6858000"/>
              <a:gd name="connsiteX602" fmla="*/ 1125871 w 7467600"/>
              <a:gd name="connsiteY602" fmla="*/ 1989513 h 6858000"/>
              <a:gd name="connsiteX603" fmla="*/ 981574 w 7467600"/>
              <a:gd name="connsiteY603" fmla="*/ 1783157 h 6858000"/>
              <a:gd name="connsiteX604" fmla="*/ 922198 w 7467600"/>
              <a:gd name="connsiteY604" fmla="*/ 1677437 h 6858000"/>
              <a:gd name="connsiteX605" fmla="*/ 869293 w 7467600"/>
              <a:gd name="connsiteY605" fmla="*/ 1583214 h 6858000"/>
              <a:gd name="connsiteX606" fmla="*/ 751431 w 7467600"/>
              <a:gd name="connsiteY606" fmla="*/ 1405731 h 6858000"/>
              <a:gd name="connsiteX607" fmla="*/ 655236 w 7467600"/>
              <a:gd name="connsiteY607" fmla="*/ 1268632 h 6858000"/>
              <a:gd name="connsiteX608" fmla="*/ 6516292 w 7467600"/>
              <a:gd name="connsiteY608" fmla="*/ 1263064 h 6858000"/>
              <a:gd name="connsiteX609" fmla="*/ 5736320 w 7467600"/>
              <a:gd name="connsiteY609" fmla="*/ 1501803 h 6858000"/>
              <a:gd name="connsiteX610" fmla="*/ 6516292 w 7467600"/>
              <a:gd name="connsiteY610" fmla="*/ 1263064 h 6858000"/>
              <a:gd name="connsiteX611" fmla="*/ 291466 w 7467600"/>
              <a:gd name="connsiteY611" fmla="*/ 1250369 h 6858000"/>
              <a:gd name="connsiteX612" fmla="*/ 323180 w 7467600"/>
              <a:gd name="connsiteY612" fmla="*/ 1435283 h 6858000"/>
              <a:gd name="connsiteX613" fmla="*/ 349381 w 7467600"/>
              <a:gd name="connsiteY613" fmla="*/ 1875041 h 6858000"/>
              <a:gd name="connsiteX614" fmla="*/ 374363 w 7467600"/>
              <a:gd name="connsiteY614" fmla="*/ 1506494 h 6858000"/>
              <a:gd name="connsiteX615" fmla="*/ 302168 w 7467600"/>
              <a:gd name="connsiteY615" fmla="*/ 1274495 h 6858000"/>
              <a:gd name="connsiteX616" fmla="*/ 291466 w 7467600"/>
              <a:gd name="connsiteY616" fmla="*/ 1250369 h 6858000"/>
              <a:gd name="connsiteX617" fmla="*/ 678222 w 7467600"/>
              <a:gd name="connsiteY617" fmla="*/ 1248670 h 6858000"/>
              <a:gd name="connsiteX618" fmla="*/ 775536 w 7467600"/>
              <a:gd name="connsiteY618" fmla="*/ 1388015 h 6858000"/>
              <a:gd name="connsiteX619" fmla="*/ 894529 w 7467600"/>
              <a:gd name="connsiteY619" fmla="*/ 1567739 h 6858000"/>
              <a:gd name="connsiteX620" fmla="*/ 948000 w 7467600"/>
              <a:gd name="connsiteY620" fmla="*/ 1663088 h 6858000"/>
              <a:gd name="connsiteX621" fmla="*/ 1006812 w 7467600"/>
              <a:gd name="connsiteY621" fmla="*/ 1767683 h 6858000"/>
              <a:gd name="connsiteX622" fmla="*/ 1149133 w 7467600"/>
              <a:gd name="connsiteY622" fmla="*/ 1971513 h 6858000"/>
              <a:gd name="connsiteX623" fmla="*/ 1333952 w 7467600"/>
              <a:gd name="connsiteY623" fmla="*/ 2251620 h 6858000"/>
              <a:gd name="connsiteX624" fmla="*/ 1337329 w 7467600"/>
              <a:gd name="connsiteY624" fmla="*/ 2258350 h 6858000"/>
              <a:gd name="connsiteX625" fmla="*/ 1014726 w 7467600"/>
              <a:gd name="connsiteY625" fmla="*/ 1615556 h 6858000"/>
              <a:gd name="connsiteX626" fmla="*/ 678222 w 7467600"/>
              <a:gd name="connsiteY626" fmla="*/ 1248670 h 6858000"/>
              <a:gd name="connsiteX627" fmla="*/ 6691602 w 7467600"/>
              <a:gd name="connsiteY627" fmla="*/ 1140573 h 6858000"/>
              <a:gd name="connsiteX628" fmla="*/ 6571100 w 7467600"/>
              <a:gd name="connsiteY628" fmla="*/ 1183662 h 6858000"/>
              <a:gd name="connsiteX629" fmla="*/ 6241687 w 7467600"/>
              <a:gd name="connsiteY629" fmla="*/ 1257600 h 6858000"/>
              <a:gd name="connsiteX630" fmla="*/ 5693009 w 7467600"/>
              <a:gd name="connsiteY630" fmla="*/ 1478256 h 6858000"/>
              <a:gd name="connsiteX631" fmla="*/ 6548420 w 7467600"/>
              <a:gd name="connsiteY631" fmla="*/ 1214599 h 6858000"/>
              <a:gd name="connsiteX632" fmla="*/ 6605473 w 7467600"/>
              <a:gd name="connsiteY632" fmla="*/ 1184686 h 6858000"/>
              <a:gd name="connsiteX633" fmla="*/ 6691602 w 7467600"/>
              <a:gd name="connsiteY633" fmla="*/ 1140573 h 6858000"/>
              <a:gd name="connsiteX634" fmla="*/ 4002475 w 7467600"/>
              <a:gd name="connsiteY634" fmla="*/ 1037802 h 6858000"/>
              <a:gd name="connsiteX635" fmla="*/ 4000324 w 7467600"/>
              <a:gd name="connsiteY635" fmla="*/ 1039362 h 6858000"/>
              <a:gd name="connsiteX636" fmla="*/ 4002862 w 7467600"/>
              <a:gd name="connsiteY636" fmla="*/ 1042866 h 6858000"/>
              <a:gd name="connsiteX637" fmla="*/ 4002475 w 7467600"/>
              <a:gd name="connsiteY637" fmla="*/ 1037802 h 6858000"/>
              <a:gd name="connsiteX638" fmla="*/ 506322 w 7467600"/>
              <a:gd name="connsiteY638" fmla="*/ 1020997 h 6858000"/>
              <a:gd name="connsiteX639" fmla="*/ 533068 w 7467600"/>
              <a:gd name="connsiteY639" fmla="*/ 1029409 h 6858000"/>
              <a:gd name="connsiteX640" fmla="*/ 1232525 w 7467600"/>
              <a:gd name="connsiteY640" fmla="*/ 1804675 h 6858000"/>
              <a:gd name="connsiteX641" fmla="*/ 1388858 w 7467600"/>
              <a:gd name="connsiteY641" fmla="*/ 2368011 h 6858000"/>
              <a:gd name="connsiteX642" fmla="*/ 1384098 w 7467600"/>
              <a:gd name="connsiteY642" fmla="*/ 2378125 h 6858000"/>
              <a:gd name="connsiteX643" fmla="*/ 1425393 w 7467600"/>
              <a:gd name="connsiteY643" fmla="*/ 2589124 h 6858000"/>
              <a:gd name="connsiteX644" fmla="*/ 1424001 w 7467600"/>
              <a:gd name="connsiteY644" fmla="*/ 2597541 h 6858000"/>
              <a:gd name="connsiteX645" fmla="*/ 2152729 w 7467600"/>
              <a:gd name="connsiteY645" fmla="*/ 2864487 h 6858000"/>
              <a:gd name="connsiteX646" fmla="*/ 2020609 w 7467600"/>
              <a:gd name="connsiteY646" fmla="*/ 2539671 h 6858000"/>
              <a:gd name="connsiteX647" fmla="*/ 2018920 w 7467600"/>
              <a:gd name="connsiteY647" fmla="*/ 2536309 h 6858000"/>
              <a:gd name="connsiteX648" fmla="*/ 1342441 w 7467600"/>
              <a:gd name="connsiteY648" fmla="*/ 1173017 h 6858000"/>
              <a:gd name="connsiteX649" fmla="*/ 1367925 w 7467600"/>
              <a:gd name="connsiteY649" fmla="*/ 1135648 h 6858000"/>
              <a:gd name="connsiteX650" fmla="*/ 1771401 w 7467600"/>
              <a:gd name="connsiteY650" fmla="*/ 1806673 h 6858000"/>
              <a:gd name="connsiteX651" fmla="*/ 1972385 w 7467600"/>
              <a:gd name="connsiteY651" fmla="*/ 2198735 h 6858000"/>
              <a:gd name="connsiteX652" fmla="*/ 2040892 w 7467600"/>
              <a:gd name="connsiteY652" fmla="*/ 2405205 h 6858000"/>
              <a:gd name="connsiteX653" fmla="*/ 2131689 w 7467600"/>
              <a:gd name="connsiteY653" fmla="*/ 1936926 h 6858000"/>
              <a:gd name="connsiteX654" fmla="*/ 2454820 w 7467600"/>
              <a:gd name="connsiteY654" fmla="*/ 1248808 h 6858000"/>
              <a:gd name="connsiteX655" fmla="*/ 2492512 w 7467600"/>
              <a:gd name="connsiteY655" fmla="*/ 1302920 h 6858000"/>
              <a:gd name="connsiteX656" fmla="*/ 2081216 w 7467600"/>
              <a:gd name="connsiteY656" fmla="*/ 2527513 h 6858000"/>
              <a:gd name="connsiteX657" fmla="*/ 2081211 w 7467600"/>
              <a:gd name="connsiteY657" fmla="*/ 2528916 h 6858000"/>
              <a:gd name="connsiteX658" fmla="*/ 2199067 w 7467600"/>
              <a:gd name="connsiteY658" fmla="*/ 2884061 h 6858000"/>
              <a:gd name="connsiteX659" fmla="*/ 3192586 w 7467600"/>
              <a:gd name="connsiteY659" fmla="*/ 3411496 h 6858000"/>
              <a:gd name="connsiteX660" fmla="*/ 3182620 w 7467600"/>
              <a:gd name="connsiteY660" fmla="*/ 3483279 h 6858000"/>
              <a:gd name="connsiteX661" fmla="*/ 2435119 w 7467600"/>
              <a:gd name="connsiteY661" fmla="*/ 3080173 h 6858000"/>
              <a:gd name="connsiteX662" fmla="*/ 2410152 w 7467600"/>
              <a:gd name="connsiteY662" fmla="*/ 3063751 h 6858000"/>
              <a:gd name="connsiteX663" fmla="*/ 2408099 w 7467600"/>
              <a:gd name="connsiteY663" fmla="*/ 3064403 h 6858000"/>
              <a:gd name="connsiteX664" fmla="*/ 2407218 w 7467600"/>
              <a:gd name="connsiteY664" fmla="*/ 3070324 h 6858000"/>
              <a:gd name="connsiteX665" fmla="*/ 2380138 w 7467600"/>
              <a:gd name="connsiteY665" fmla="*/ 3099341 h 6858000"/>
              <a:gd name="connsiteX666" fmla="*/ 1765923 w 7467600"/>
              <a:gd name="connsiteY666" fmla="*/ 3581043 h 6858000"/>
              <a:gd name="connsiteX667" fmla="*/ 1702258 w 7467600"/>
              <a:gd name="connsiteY667" fmla="*/ 3612286 h 6858000"/>
              <a:gd name="connsiteX668" fmla="*/ 1538370 w 7467600"/>
              <a:gd name="connsiteY668" fmla="*/ 3811804 h 6858000"/>
              <a:gd name="connsiteX669" fmla="*/ 542867 w 7467600"/>
              <a:gd name="connsiteY669" fmla="*/ 4944092 h 6858000"/>
              <a:gd name="connsiteX670" fmla="*/ 515800 w 7467600"/>
              <a:gd name="connsiteY670" fmla="*/ 4862180 h 6858000"/>
              <a:gd name="connsiteX671" fmla="*/ 909145 w 7467600"/>
              <a:gd name="connsiteY671" fmla="*/ 4199225 h 6858000"/>
              <a:gd name="connsiteX672" fmla="*/ 1214067 w 7467600"/>
              <a:gd name="connsiteY672" fmla="*/ 3908561 h 6858000"/>
              <a:gd name="connsiteX673" fmla="*/ 640967 w 7467600"/>
              <a:gd name="connsiteY673" fmla="*/ 4105601 h 6858000"/>
              <a:gd name="connsiteX674" fmla="*/ 112563 w 7467600"/>
              <a:gd name="connsiteY674" fmla="*/ 4396952 h 6858000"/>
              <a:gd name="connsiteX675" fmla="*/ 0 w 7467600"/>
              <a:gd name="connsiteY675" fmla="*/ 4466006 h 6858000"/>
              <a:gd name="connsiteX676" fmla="*/ 0 w 7467600"/>
              <a:gd name="connsiteY676" fmla="*/ 4233763 h 6858000"/>
              <a:gd name="connsiteX677" fmla="*/ 36881 w 7467600"/>
              <a:gd name="connsiteY677" fmla="*/ 4200118 h 6858000"/>
              <a:gd name="connsiteX678" fmla="*/ 910534 w 7467600"/>
              <a:gd name="connsiteY678" fmla="*/ 3629753 h 6858000"/>
              <a:gd name="connsiteX679" fmla="*/ 1578717 w 7467600"/>
              <a:gd name="connsiteY679" fmla="*/ 3575982 h 6858000"/>
              <a:gd name="connsiteX680" fmla="*/ 2338780 w 7467600"/>
              <a:gd name="connsiteY680" fmla="*/ 3033725 h 6858000"/>
              <a:gd name="connsiteX681" fmla="*/ 1807991 w 7467600"/>
              <a:gd name="connsiteY681" fmla="*/ 2807184 h 6858000"/>
              <a:gd name="connsiteX682" fmla="*/ 1416358 w 7467600"/>
              <a:gd name="connsiteY682" fmla="*/ 3112571 h 6858000"/>
              <a:gd name="connsiteX683" fmla="*/ 939066 w 7467600"/>
              <a:gd name="connsiteY683" fmla="*/ 3378798 h 6858000"/>
              <a:gd name="connsiteX684" fmla="*/ 115099 w 7467600"/>
              <a:gd name="connsiteY684" fmla="*/ 3607650 h 6858000"/>
              <a:gd name="connsiteX685" fmla="*/ 97284 w 7467600"/>
              <a:gd name="connsiteY685" fmla="*/ 3520393 h 6858000"/>
              <a:gd name="connsiteX686" fmla="*/ 922050 w 7467600"/>
              <a:gd name="connsiteY686" fmla="*/ 3074867 h 6858000"/>
              <a:gd name="connsiteX687" fmla="*/ 1405265 w 7467600"/>
              <a:gd name="connsiteY687" fmla="*/ 3016319 h 6858000"/>
              <a:gd name="connsiteX688" fmla="*/ 1407512 w 7467600"/>
              <a:gd name="connsiteY688" fmla="*/ 3018001 h 6858000"/>
              <a:gd name="connsiteX689" fmla="*/ 1726266 w 7467600"/>
              <a:gd name="connsiteY689" fmla="*/ 2777274 h 6858000"/>
              <a:gd name="connsiteX690" fmla="*/ 625390 w 7467600"/>
              <a:gd name="connsiteY690" fmla="*/ 2514541 h 6858000"/>
              <a:gd name="connsiteX691" fmla="*/ 619799 w 7467600"/>
              <a:gd name="connsiteY691" fmla="*/ 2527180 h 6858000"/>
              <a:gd name="connsiteX692" fmla="*/ 310030 w 7467600"/>
              <a:gd name="connsiteY692" fmla="*/ 2771818 h 6858000"/>
              <a:gd name="connsiteX693" fmla="*/ 173877 w 7467600"/>
              <a:gd name="connsiteY693" fmla="*/ 2937056 h 6858000"/>
              <a:gd name="connsiteX694" fmla="*/ 77889 w 7467600"/>
              <a:gd name="connsiteY694" fmla="*/ 3138440 h 6858000"/>
              <a:gd name="connsiteX695" fmla="*/ 0 w 7467600"/>
              <a:gd name="connsiteY695" fmla="*/ 3271395 h 6858000"/>
              <a:gd name="connsiteX696" fmla="*/ 0 w 7467600"/>
              <a:gd name="connsiteY696" fmla="*/ 3153002 h 6858000"/>
              <a:gd name="connsiteX697" fmla="*/ 2386 w 7467600"/>
              <a:gd name="connsiteY697" fmla="*/ 3149203 h 6858000"/>
              <a:gd name="connsiteX698" fmla="*/ 89753 w 7467600"/>
              <a:gd name="connsiteY698" fmla="*/ 2987702 h 6858000"/>
              <a:gd name="connsiteX699" fmla="*/ 76869 w 7467600"/>
              <a:gd name="connsiteY699" fmla="*/ 3005404 h 6858000"/>
              <a:gd name="connsiteX700" fmla="*/ 32049 w 7467600"/>
              <a:gd name="connsiteY700" fmla="*/ 3065814 h 6858000"/>
              <a:gd name="connsiteX701" fmla="*/ 0 w 7467600"/>
              <a:gd name="connsiteY701" fmla="*/ 3108744 h 6858000"/>
              <a:gd name="connsiteX702" fmla="*/ 0 w 7467600"/>
              <a:gd name="connsiteY702" fmla="*/ 3058059 h 6858000"/>
              <a:gd name="connsiteX703" fmla="*/ 7610 w 7467600"/>
              <a:gd name="connsiteY703" fmla="*/ 3047889 h 6858000"/>
              <a:gd name="connsiteX704" fmla="*/ 52419 w 7467600"/>
              <a:gd name="connsiteY704" fmla="*/ 2987479 h 6858000"/>
              <a:gd name="connsiteX705" fmla="*/ 59142 w 7467600"/>
              <a:gd name="connsiteY705" fmla="*/ 2978488 h 6858000"/>
              <a:gd name="connsiteX706" fmla="*/ 0 w 7467600"/>
              <a:gd name="connsiteY706" fmla="*/ 3015334 h 6858000"/>
              <a:gd name="connsiteX707" fmla="*/ 0 w 7467600"/>
              <a:gd name="connsiteY707" fmla="*/ 2914286 h 6858000"/>
              <a:gd name="connsiteX708" fmla="*/ 36383 w 7467600"/>
              <a:gd name="connsiteY708" fmla="*/ 2901128 h 6858000"/>
              <a:gd name="connsiteX709" fmla="*/ 156329 w 7467600"/>
              <a:gd name="connsiteY709" fmla="*/ 2840533 h 6858000"/>
              <a:gd name="connsiteX710" fmla="*/ 358355 w 7467600"/>
              <a:gd name="connsiteY710" fmla="*/ 2620471 h 6858000"/>
              <a:gd name="connsiteX711" fmla="*/ 510577 w 7467600"/>
              <a:gd name="connsiteY711" fmla="*/ 2501244 h 6858000"/>
              <a:gd name="connsiteX712" fmla="*/ 211967 w 7467600"/>
              <a:gd name="connsiteY712" fmla="*/ 2479171 h 6858000"/>
              <a:gd name="connsiteX713" fmla="*/ 0 w 7467600"/>
              <a:gd name="connsiteY713" fmla="*/ 2476398 h 6858000"/>
              <a:gd name="connsiteX714" fmla="*/ 0 w 7467600"/>
              <a:gd name="connsiteY714" fmla="*/ 2389189 h 6858000"/>
              <a:gd name="connsiteX715" fmla="*/ 103062 w 7467600"/>
              <a:gd name="connsiteY715" fmla="*/ 2389518 h 6858000"/>
              <a:gd name="connsiteX716" fmla="*/ 510734 w 7467600"/>
              <a:gd name="connsiteY716" fmla="*/ 2416201 h 6858000"/>
              <a:gd name="connsiteX717" fmla="*/ 279257 w 7467600"/>
              <a:gd name="connsiteY717" fmla="*/ 2092102 h 6858000"/>
              <a:gd name="connsiteX718" fmla="*/ 65265 w 7467600"/>
              <a:gd name="connsiteY718" fmla="*/ 2006049 h 6858000"/>
              <a:gd name="connsiteX719" fmla="*/ 0 w 7467600"/>
              <a:gd name="connsiteY719" fmla="*/ 1982532 h 6858000"/>
              <a:gd name="connsiteX720" fmla="*/ 0 w 7467600"/>
              <a:gd name="connsiteY720" fmla="*/ 1912789 h 6858000"/>
              <a:gd name="connsiteX721" fmla="*/ 97460 w 7467600"/>
              <a:gd name="connsiteY721" fmla="*/ 1953725 h 6858000"/>
              <a:gd name="connsiteX722" fmla="*/ 221272 w 7467600"/>
              <a:gd name="connsiteY722" fmla="*/ 1980766 h 6858000"/>
              <a:gd name="connsiteX723" fmla="*/ 116765 w 7467600"/>
              <a:gd name="connsiteY723" fmla="*/ 1911033 h 6858000"/>
              <a:gd name="connsiteX724" fmla="*/ 16405 w 7467600"/>
              <a:gd name="connsiteY724" fmla="*/ 1803412 h 6858000"/>
              <a:gd name="connsiteX725" fmla="*/ 0 w 7467600"/>
              <a:gd name="connsiteY725" fmla="*/ 1784777 h 6858000"/>
              <a:gd name="connsiteX726" fmla="*/ 0 w 7467600"/>
              <a:gd name="connsiteY726" fmla="*/ 1740082 h 6858000"/>
              <a:gd name="connsiteX727" fmla="*/ 39394 w 7467600"/>
              <a:gd name="connsiteY727" fmla="*/ 1784856 h 6858000"/>
              <a:gd name="connsiteX728" fmla="*/ 135813 w 7467600"/>
              <a:gd name="connsiteY728" fmla="*/ 1888838 h 6858000"/>
              <a:gd name="connsiteX729" fmla="*/ 242575 w 7467600"/>
              <a:gd name="connsiteY729" fmla="*/ 1958841 h 6858000"/>
              <a:gd name="connsiteX730" fmla="*/ 82197 w 7467600"/>
              <a:gd name="connsiteY730" fmla="*/ 1754826 h 6858000"/>
              <a:gd name="connsiteX731" fmla="*/ 0 w 7467600"/>
              <a:gd name="connsiteY731" fmla="*/ 1679650 h 6858000"/>
              <a:gd name="connsiteX732" fmla="*/ 0 w 7467600"/>
              <a:gd name="connsiteY732" fmla="*/ 1602463 h 6858000"/>
              <a:gd name="connsiteX733" fmla="*/ 84689 w 7467600"/>
              <a:gd name="connsiteY733" fmla="*/ 1677442 h 6858000"/>
              <a:gd name="connsiteX734" fmla="*/ 298437 w 7467600"/>
              <a:gd name="connsiteY734" fmla="*/ 1968019 h 6858000"/>
              <a:gd name="connsiteX735" fmla="*/ 227269 w 7467600"/>
              <a:gd name="connsiteY735" fmla="*/ 1114064 h 6858000"/>
              <a:gd name="connsiteX736" fmla="*/ 248003 w 7467600"/>
              <a:gd name="connsiteY736" fmla="*/ 1089613 h 6858000"/>
              <a:gd name="connsiteX737" fmla="*/ 427020 w 7467600"/>
              <a:gd name="connsiteY737" fmla="*/ 1619803 h 6858000"/>
              <a:gd name="connsiteX738" fmla="*/ 340345 w 7467600"/>
              <a:gd name="connsiteY738" fmla="*/ 2027739 h 6858000"/>
              <a:gd name="connsiteX739" fmla="*/ 360865 w 7467600"/>
              <a:gd name="connsiteY739" fmla="*/ 2044827 h 6858000"/>
              <a:gd name="connsiteX740" fmla="*/ 560414 w 7467600"/>
              <a:gd name="connsiteY740" fmla="*/ 2421457 h 6858000"/>
              <a:gd name="connsiteX741" fmla="*/ 1359703 w 7467600"/>
              <a:gd name="connsiteY741" fmla="*/ 2578554 h 6858000"/>
              <a:gd name="connsiteX742" fmla="*/ 1359422 w 7467600"/>
              <a:gd name="connsiteY742" fmla="*/ 2577994 h 6858000"/>
              <a:gd name="connsiteX743" fmla="*/ 828701 w 7467600"/>
              <a:gd name="connsiteY743" fmla="*/ 1839520 h 6858000"/>
              <a:gd name="connsiteX744" fmla="*/ 494427 w 7467600"/>
              <a:gd name="connsiteY744" fmla="*/ 1092333 h 6858000"/>
              <a:gd name="connsiteX745" fmla="*/ 506322 w 7467600"/>
              <a:gd name="connsiteY745" fmla="*/ 1020997 h 6858000"/>
              <a:gd name="connsiteX746" fmla="*/ 4570198 w 7467600"/>
              <a:gd name="connsiteY746" fmla="*/ 978081 h 6858000"/>
              <a:gd name="connsiteX747" fmla="*/ 4523691 w 7467600"/>
              <a:gd name="connsiteY747" fmla="*/ 1127776 h 6858000"/>
              <a:gd name="connsiteX748" fmla="*/ 4509875 w 7467600"/>
              <a:gd name="connsiteY748" fmla="*/ 1167552 h 6858000"/>
              <a:gd name="connsiteX749" fmla="*/ 4478168 w 7467600"/>
              <a:gd name="connsiteY749" fmla="*/ 1260735 h 6858000"/>
              <a:gd name="connsiteX750" fmla="*/ 4409309 w 7467600"/>
              <a:gd name="connsiteY750" fmla="*/ 1666996 h 6858000"/>
              <a:gd name="connsiteX751" fmla="*/ 4370031 w 7467600"/>
              <a:gd name="connsiteY751" fmla="*/ 1955666 h 6858000"/>
              <a:gd name="connsiteX752" fmla="*/ 4570198 w 7467600"/>
              <a:gd name="connsiteY752" fmla="*/ 978081 h 6858000"/>
              <a:gd name="connsiteX753" fmla="*/ 4557898 w 7467600"/>
              <a:gd name="connsiteY753" fmla="*/ 900011 h 6858000"/>
              <a:gd name="connsiteX754" fmla="*/ 4344840 w 7467600"/>
              <a:gd name="connsiteY754" fmla="*/ 1922038 h 6858000"/>
              <a:gd name="connsiteX755" fmla="*/ 4378710 w 7467600"/>
              <a:gd name="connsiteY755" fmla="*/ 1665516 h 6858000"/>
              <a:gd name="connsiteX756" fmla="*/ 4448798 w 7467600"/>
              <a:gd name="connsiteY756" fmla="*/ 1253024 h 6858000"/>
              <a:gd name="connsiteX757" fmla="*/ 4480315 w 7467600"/>
              <a:gd name="connsiteY757" fmla="*/ 1158454 h 6858000"/>
              <a:gd name="connsiteX758" fmla="*/ 4494133 w 7467600"/>
              <a:gd name="connsiteY758" fmla="*/ 1118676 h 6858000"/>
              <a:gd name="connsiteX759" fmla="*/ 4557898 w 7467600"/>
              <a:gd name="connsiteY759" fmla="*/ 900011 h 6858000"/>
              <a:gd name="connsiteX760" fmla="*/ 5870151 w 7467600"/>
              <a:gd name="connsiteY760" fmla="*/ 898890 h 6858000"/>
              <a:gd name="connsiteX761" fmla="*/ 5861335 w 7467600"/>
              <a:gd name="connsiteY761" fmla="*/ 899177 h 6858000"/>
              <a:gd name="connsiteX762" fmla="*/ 5843702 w 7467600"/>
              <a:gd name="connsiteY762" fmla="*/ 899748 h 6858000"/>
              <a:gd name="connsiteX763" fmla="*/ 5651107 w 7467600"/>
              <a:gd name="connsiteY763" fmla="*/ 920306 h 6858000"/>
              <a:gd name="connsiteX764" fmla="*/ 5459407 w 7467600"/>
              <a:gd name="connsiteY764" fmla="*/ 940975 h 6858000"/>
              <a:gd name="connsiteX765" fmla="*/ 5374846 w 7467600"/>
              <a:gd name="connsiteY765" fmla="*/ 941988 h 6858000"/>
              <a:gd name="connsiteX766" fmla="*/ 5256105 w 7467600"/>
              <a:gd name="connsiteY766" fmla="*/ 945632 h 6858000"/>
              <a:gd name="connsiteX767" fmla="*/ 5107071 w 7467600"/>
              <a:gd name="connsiteY767" fmla="*/ 969720 h 6858000"/>
              <a:gd name="connsiteX768" fmla="*/ 4998681 w 7467600"/>
              <a:gd name="connsiteY768" fmla="*/ 988771 h 6858000"/>
              <a:gd name="connsiteX769" fmla="*/ 5870151 w 7467600"/>
              <a:gd name="connsiteY769" fmla="*/ 898890 h 6858000"/>
              <a:gd name="connsiteX770" fmla="*/ 5504425 w 7467600"/>
              <a:gd name="connsiteY770" fmla="*/ 848067 h 6858000"/>
              <a:gd name="connsiteX771" fmla="*/ 4968849 w 7467600"/>
              <a:gd name="connsiteY771" fmla="*/ 962318 h 6858000"/>
              <a:gd name="connsiteX772" fmla="*/ 5104039 w 7467600"/>
              <a:gd name="connsiteY772" fmla="*/ 940634 h 6858000"/>
              <a:gd name="connsiteX773" fmla="*/ 5256311 w 7467600"/>
              <a:gd name="connsiteY773" fmla="*/ 916490 h 6858000"/>
              <a:gd name="connsiteX774" fmla="*/ 5377381 w 7467600"/>
              <a:gd name="connsiteY774" fmla="*/ 912671 h 6858000"/>
              <a:gd name="connsiteX775" fmla="*/ 5460148 w 7467600"/>
              <a:gd name="connsiteY775" fmla="*/ 911442 h 6858000"/>
              <a:gd name="connsiteX776" fmla="*/ 5648971 w 7467600"/>
              <a:gd name="connsiteY776" fmla="*/ 891331 h 6858000"/>
              <a:gd name="connsiteX777" fmla="*/ 5844807 w 7467600"/>
              <a:gd name="connsiteY777" fmla="*/ 870718 h 6858000"/>
              <a:gd name="connsiteX778" fmla="*/ 5862975 w 7467600"/>
              <a:gd name="connsiteY778" fmla="*/ 869756 h 6858000"/>
              <a:gd name="connsiteX779" fmla="*/ 5920887 w 7467600"/>
              <a:gd name="connsiteY779" fmla="*/ 865929 h 6858000"/>
              <a:gd name="connsiteX780" fmla="*/ 5504425 w 7467600"/>
              <a:gd name="connsiteY780" fmla="*/ 848067 h 6858000"/>
              <a:gd name="connsiteX781" fmla="*/ 3607114 w 7467600"/>
              <a:gd name="connsiteY781" fmla="*/ 467441 h 6858000"/>
              <a:gd name="connsiteX782" fmla="*/ 3296242 w 7467600"/>
              <a:gd name="connsiteY782" fmla="*/ 807991 h 6858000"/>
              <a:gd name="connsiteX783" fmla="*/ 3174674 w 7467600"/>
              <a:gd name="connsiteY783" fmla="*/ 919759 h 6858000"/>
              <a:gd name="connsiteX784" fmla="*/ 3042978 w 7467600"/>
              <a:gd name="connsiteY784" fmla="*/ 1054894 h 6858000"/>
              <a:gd name="connsiteX785" fmla="*/ 2968914 w 7467600"/>
              <a:gd name="connsiteY785" fmla="*/ 1133756 h 6858000"/>
              <a:gd name="connsiteX786" fmla="*/ 3103823 w 7467600"/>
              <a:gd name="connsiteY786" fmla="*/ 1026814 h 6858000"/>
              <a:gd name="connsiteX787" fmla="*/ 3607114 w 7467600"/>
              <a:gd name="connsiteY787" fmla="*/ 467441 h 6858000"/>
              <a:gd name="connsiteX788" fmla="*/ 3744487 w 7467600"/>
              <a:gd name="connsiteY788" fmla="*/ 383136 h 6858000"/>
              <a:gd name="connsiteX789" fmla="*/ 3970213 w 7467600"/>
              <a:gd name="connsiteY789" fmla="*/ 995559 h 6858000"/>
              <a:gd name="connsiteX790" fmla="*/ 3744487 w 7467600"/>
              <a:gd name="connsiteY790" fmla="*/ 383136 h 6858000"/>
              <a:gd name="connsiteX791" fmla="*/ 3624562 w 7467600"/>
              <a:gd name="connsiteY791" fmla="*/ 367041 h 6858000"/>
              <a:gd name="connsiteX792" fmla="*/ 3489712 w 7467600"/>
              <a:gd name="connsiteY792" fmla="*/ 485386 h 6858000"/>
              <a:gd name="connsiteX793" fmla="*/ 3182994 w 7467600"/>
              <a:gd name="connsiteY793" fmla="*/ 828265 h 6858000"/>
              <a:gd name="connsiteX794" fmla="*/ 2892114 w 7467600"/>
              <a:gd name="connsiteY794" fmla="*/ 1172635 h 6858000"/>
              <a:gd name="connsiteX795" fmla="*/ 3021459 w 7467600"/>
              <a:gd name="connsiteY795" fmla="*/ 1035385 h 6858000"/>
              <a:gd name="connsiteX796" fmla="*/ 3153873 w 7467600"/>
              <a:gd name="connsiteY796" fmla="*/ 898971 h 6858000"/>
              <a:gd name="connsiteX797" fmla="*/ 3276511 w 7467600"/>
              <a:gd name="connsiteY797" fmla="*/ 786423 h 6858000"/>
              <a:gd name="connsiteX798" fmla="*/ 3584154 w 7467600"/>
              <a:gd name="connsiteY798" fmla="*/ 448218 h 6858000"/>
              <a:gd name="connsiteX799" fmla="*/ 3624562 w 7467600"/>
              <a:gd name="connsiteY799" fmla="*/ 367041 h 6858000"/>
              <a:gd name="connsiteX800" fmla="*/ 3766672 w 7467600"/>
              <a:gd name="connsiteY800" fmla="*/ 359429 h 6858000"/>
              <a:gd name="connsiteX801" fmla="*/ 3996338 w 7467600"/>
              <a:gd name="connsiteY801" fmla="*/ 968237 h 6858000"/>
              <a:gd name="connsiteX802" fmla="*/ 3766672 w 7467600"/>
              <a:gd name="connsiteY802" fmla="*/ 359429 h 6858000"/>
              <a:gd name="connsiteX803" fmla="*/ 5805386 w 7467600"/>
              <a:gd name="connsiteY803" fmla="*/ 239240 h 6858000"/>
              <a:gd name="connsiteX804" fmla="*/ 5736947 w 7467600"/>
              <a:gd name="connsiteY804" fmla="*/ 261367 h 6858000"/>
              <a:gd name="connsiteX805" fmla="*/ 5427012 w 7467600"/>
              <a:gd name="connsiteY805" fmla="*/ 311272 h 6858000"/>
              <a:gd name="connsiteX806" fmla="*/ 5147818 w 7467600"/>
              <a:gd name="connsiteY806" fmla="*/ 322112 h 6858000"/>
              <a:gd name="connsiteX807" fmla="*/ 5060854 w 7467600"/>
              <a:gd name="connsiteY807" fmla="*/ 311882 h 6858000"/>
              <a:gd name="connsiteX808" fmla="*/ 4945989 w 7467600"/>
              <a:gd name="connsiteY808" fmla="*/ 300516 h 6858000"/>
              <a:gd name="connsiteX809" fmla="*/ 5410479 w 7467600"/>
              <a:gd name="connsiteY809" fmla="*/ 348434 h 6858000"/>
              <a:gd name="connsiteX810" fmla="*/ 5805386 w 7467600"/>
              <a:gd name="connsiteY810" fmla="*/ 239240 h 6858000"/>
              <a:gd name="connsiteX811" fmla="*/ 5905192 w 7467600"/>
              <a:gd name="connsiteY811" fmla="*/ 163079 h 6858000"/>
              <a:gd name="connsiteX812" fmla="*/ 5865655 w 7467600"/>
              <a:gd name="connsiteY812" fmla="*/ 171901 h 6858000"/>
              <a:gd name="connsiteX813" fmla="*/ 5259740 w 7467600"/>
              <a:gd name="connsiteY813" fmla="*/ 257013 h 6858000"/>
              <a:gd name="connsiteX814" fmla="*/ 5208466 w 7467600"/>
              <a:gd name="connsiteY814" fmla="*/ 257550 h 6858000"/>
              <a:gd name="connsiteX815" fmla="*/ 4980204 w 7467600"/>
              <a:gd name="connsiteY815" fmla="*/ 271903 h 6858000"/>
              <a:gd name="connsiteX816" fmla="*/ 5068068 w 7467600"/>
              <a:gd name="connsiteY816" fmla="*/ 282244 h 6858000"/>
              <a:gd name="connsiteX817" fmla="*/ 5153231 w 7467600"/>
              <a:gd name="connsiteY817" fmla="*/ 292240 h 6858000"/>
              <a:gd name="connsiteX818" fmla="*/ 5426491 w 7467600"/>
              <a:gd name="connsiteY818" fmla="*/ 281128 h 6858000"/>
              <a:gd name="connsiteX819" fmla="*/ 5731212 w 7467600"/>
              <a:gd name="connsiteY819" fmla="*/ 231951 h 6858000"/>
              <a:gd name="connsiteX820" fmla="*/ 5905192 w 7467600"/>
              <a:gd name="connsiteY820" fmla="*/ 163079 h 6858000"/>
              <a:gd name="connsiteX821" fmla="*/ 5944437 w 7467600"/>
              <a:gd name="connsiteY821" fmla="*/ 113829 h 6858000"/>
              <a:gd name="connsiteX822" fmla="*/ 5825032 w 7467600"/>
              <a:gd name="connsiteY822" fmla="*/ 146405 h 6858000"/>
              <a:gd name="connsiteX823" fmla="*/ 4955599 w 7467600"/>
              <a:gd name="connsiteY823" fmla="*/ 247008 h 6858000"/>
              <a:gd name="connsiteX824" fmla="*/ 5210104 w 7467600"/>
              <a:gd name="connsiteY824" fmla="*/ 228123 h 6858000"/>
              <a:gd name="connsiteX825" fmla="*/ 5261015 w 7467600"/>
              <a:gd name="connsiteY825" fmla="*/ 227087 h 6858000"/>
              <a:gd name="connsiteX826" fmla="*/ 5861181 w 7467600"/>
              <a:gd name="connsiteY826" fmla="*/ 143093 h 6858000"/>
              <a:gd name="connsiteX827" fmla="*/ 5961252 w 7467600"/>
              <a:gd name="connsiteY827" fmla="*/ 114820 h 6858000"/>
              <a:gd name="connsiteX828" fmla="*/ 5944437 w 7467600"/>
              <a:gd name="connsiteY828" fmla="*/ 113829 h 6858000"/>
              <a:gd name="connsiteX829" fmla="*/ 3882765 w 7467600"/>
              <a:gd name="connsiteY829" fmla="*/ 0 h 6858000"/>
              <a:gd name="connsiteX830" fmla="*/ 3995099 w 7467600"/>
              <a:gd name="connsiteY830" fmla="*/ 0 h 6858000"/>
              <a:gd name="connsiteX831" fmla="*/ 4163818 w 7467600"/>
              <a:gd name="connsiteY831" fmla="*/ 234104 h 6858000"/>
              <a:gd name="connsiteX832" fmla="*/ 4172099 w 7467600"/>
              <a:gd name="connsiteY832" fmla="*/ 234207 h 6858000"/>
              <a:gd name="connsiteX833" fmla="*/ 4784282 w 7467600"/>
              <a:gd name="connsiteY833" fmla="*/ 276561 h 6858000"/>
              <a:gd name="connsiteX834" fmla="*/ 4801687 w 7467600"/>
              <a:gd name="connsiteY834" fmla="*/ 267764 h 6858000"/>
              <a:gd name="connsiteX835" fmla="*/ 6082788 w 7467600"/>
              <a:gd name="connsiteY835" fmla="*/ 64119 h 6858000"/>
              <a:gd name="connsiteX836" fmla="*/ 6099442 w 7467600"/>
              <a:gd name="connsiteY836" fmla="*/ 82568 h 6858000"/>
              <a:gd name="connsiteX837" fmla="*/ 4804137 w 7467600"/>
              <a:gd name="connsiteY837" fmla="*/ 320931 h 6858000"/>
              <a:gd name="connsiteX838" fmla="*/ 4227047 w 7467600"/>
              <a:gd name="connsiteY838" fmla="*/ 313415 h 6858000"/>
              <a:gd name="connsiteX839" fmla="*/ 4346041 w 7467600"/>
              <a:gd name="connsiteY839" fmla="*/ 456086 h 6858000"/>
              <a:gd name="connsiteX840" fmla="*/ 4870967 w 7467600"/>
              <a:gd name="connsiteY840" fmla="*/ 963061 h 6858000"/>
              <a:gd name="connsiteX841" fmla="*/ 4889647 w 7467600"/>
              <a:gd name="connsiteY841" fmla="*/ 957147 h 6858000"/>
              <a:gd name="connsiteX842" fmla="*/ 5422504 w 7467600"/>
              <a:gd name="connsiteY842" fmla="*/ 805191 h 6858000"/>
              <a:gd name="connsiteX843" fmla="*/ 6087656 w 7467600"/>
              <a:gd name="connsiteY843" fmla="*/ 826703 h 6858000"/>
              <a:gd name="connsiteX844" fmla="*/ 6058717 w 7467600"/>
              <a:gd name="connsiteY844" fmla="*/ 865992 h 6858000"/>
              <a:gd name="connsiteX845" fmla="*/ 4974153 w 7467600"/>
              <a:gd name="connsiteY845" fmla="*/ 1045456 h 6858000"/>
              <a:gd name="connsiteX846" fmla="*/ 5627835 w 7467600"/>
              <a:gd name="connsiteY846" fmla="*/ 1472077 h 6858000"/>
              <a:gd name="connsiteX847" fmla="*/ 5629817 w 7467600"/>
              <a:gd name="connsiteY847" fmla="*/ 1471412 h 6858000"/>
              <a:gd name="connsiteX848" fmla="*/ 5634124 w 7467600"/>
              <a:gd name="connsiteY848" fmla="*/ 1470572 h 6858000"/>
              <a:gd name="connsiteX849" fmla="*/ 5755832 w 7467600"/>
              <a:gd name="connsiteY849" fmla="*/ 1383886 h 6858000"/>
              <a:gd name="connsiteX850" fmla="*/ 6014186 w 7467600"/>
              <a:gd name="connsiteY850" fmla="*/ 1279799 h 6858000"/>
              <a:gd name="connsiteX851" fmla="*/ 6901619 w 7467600"/>
              <a:gd name="connsiteY851" fmla="*/ 1047874 h 6858000"/>
              <a:gd name="connsiteX852" fmla="*/ 6931566 w 7467600"/>
              <a:gd name="connsiteY852" fmla="*/ 1062034 h 6858000"/>
              <a:gd name="connsiteX853" fmla="*/ 5790982 w 7467600"/>
              <a:gd name="connsiteY853" fmla="*/ 1561380 h 6858000"/>
              <a:gd name="connsiteX854" fmla="*/ 6188971 w 7467600"/>
              <a:gd name="connsiteY854" fmla="*/ 1755168 h 6858000"/>
              <a:gd name="connsiteX855" fmla="*/ 6202446 w 7467600"/>
              <a:gd name="connsiteY855" fmla="*/ 1752268 h 6858000"/>
              <a:gd name="connsiteX856" fmla="*/ 7179560 w 7467600"/>
              <a:gd name="connsiteY856" fmla="*/ 1467551 h 6858000"/>
              <a:gd name="connsiteX857" fmla="*/ 7158730 w 7467600"/>
              <a:gd name="connsiteY857" fmla="*/ 1507835 h 6858000"/>
              <a:gd name="connsiteX858" fmla="*/ 6326959 w 7467600"/>
              <a:gd name="connsiteY858" fmla="*/ 1817686 h 6858000"/>
              <a:gd name="connsiteX859" fmla="*/ 6537433 w 7467600"/>
              <a:gd name="connsiteY859" fmla="*/ 1907790 h 6858000"/>
              <a:gd name="connsiteX860" fmla="*/ 6550221 w 7467600"/>
              <a:gd name="connsiteY860" fmla="*/ 1910729 h 6858000"/>
              <a:gd name="connsiteX861" fmla="*/ 6964438 w 7467600"/>
              <a:gd name="connsiteY861" fmla="*/ 2209505 h 6858000"/>
              <a:gd name="connsiteX862" fmla="*/ 7367862 w 7467600"/>
              <a:gd name="connsiteY862" fmla="*/ 2806833 h 6858000"/>
              <a:gd name="connsiteX863" fmla="*/ 7364329 w 7467600"/>
              <a:gd name="connsiteY863" fmla="*/ 2826907 h 6858000"/>
              <a:gd name="connsiteX864" fmla="*/ 7290545 w 7467600"/>
              <a:gd name="connsiteY864" fmla="*/ 2850663 h 6858000"/>
              <a:gd name="connsiteX865" fmla="*/ 6472036 w 7467600"/>
              <a:gd name="connsiteY865" fmla="*/ 1959003 h 6858000"/>
              <a:gd name="connsiteX866" fmla="*/ 5792897 w 7467600"/>
              <a:gd name="connsiteY866" fmla="*/ 1647747 h 6858000"/>
              <a:gd name="connsiteX867" fmla="*/ 5842751 w 7467600"/>
              <a:gd name="connsiteY867" fmla="*/ 1816112 h 6858000"/>
              <a:gd name="connsiteX868" fmla="*/ 5847424 w 7467600"/>
              <a:gd name="connsiteY868" fmla="*/ 1815776 h 6858000"/>
              <a:gd name="connsiteX869" fmla="*/ 6399821 w 7467600"/>
              <a:gd name="connsiteY869" fmla="*/ 2344799 h 6858000"/>
              <a:gd name="connsiteX870" fmla="*/ 6323232 w 7467600"/>
              <a:gd name="connsiteY870" fmla="*/ 2389634 h 6858000"/>
              <a:gd name="connsiteX871" fmla="*/ 5942958 w 7467600"/>
              <a:gd name="connsiteY871" fmla="*/ 2077708 h 6858000"/>
              <a:gd name="connsiteX872" fmla="*/ 5921559 w 7467600"/>
              <a:gd name="connsiteY872" fmla="*/ 2378596 h 6858000"/>
              <a:gd name="connsiteX873" fmla="*/ 5817651 w 7467600"/>
              <a:gd name="connsiteY873" fmla="*/ 3023919 h 6858000"/>
              <a:gd name="connsiteX874" fmla="*/ 5729634 w 7467600"/>
              <a:gd name="connsiteY874" fmla="*/ 3051849 h 6858000"/>
              <a:gd name="connsiteX875" fmla="*/ 5611018 w 7467600"/>
              <a:gd name="connsiteY875" fmla="*/ 2316769 h 6858000"/>
              <a:gd name="connsiteX876" fmla="*/ 5687608 w 7467600"/>
              <a:gd name="connsiteY876" fmla="*/ 2039972 h 6858000"/>
              <a:gd name="connsiteX877" fmla="*/ 5657554 w 7467600"/>
              <a:gd name="connsiteY877" fmla="*/ 1576445 h 6858000"/>
              <a:gd name="connsiteX878" fmla="*/ 5150475 w 7467600"/>
              <a:gd name="connsiteY878" fmla="*/ 1274012 h 6858000"/>
              <a:gd name="connsiteX879" fmla="*/ 5349142 w 7467600"/>
              <a:gd name="connsiteY879" fmla="*/ 2204405 h 6858000"/>
              <a:gd name="connsiteX880" fmla="*/ 5262214 w 7467600"/>
              <a:gd name="connsiteY880" fmla="*/ 2233836 h 6858000"/>
              <a:gd name="connsiteX881" fmla="*/ 4981539 w 7467600"/>
              <a:gd name="connsiteY881" fmla="*/ 1542201 h 6858000"/>
              <a:gd name="connsiteX882" fmla="*/ 4958461 w 7467600"/>
              <a:gd name="connsiteY882" fmla="*/ 1136957 h 6858000"/>
              <a:gd name="connsiteX883" fmla="*/ 4655015 w 7467600"/>
              <a:gd name="connsiteY883" fmla="*/ 891426 h 6858000"/>
              <a:gd name="connsiteX884" fmla="*/ 4348002 w 7467600"/>
              <a:gd name="connsiteY884" fmla="*/ 2205895 h 6858000"/>
              <a:gd name="connsiteX885" fmla="*/ 4262250 w 7467600"/>
              <a:gd name="connsiteY885" fmla="*/ 2219972 h 6858000"/>
              <a:gd name="connsiteX886" fmla="*/ 4550611 w 7467600"/>
              <a:gd name="connsiteY886" fmla="*/ 817540 h 6858000"/>
              <a:gd name="connsiteX887" fmla="*/ 4564418 w 7467600"/>
              <a:gd name="connsiteY887" fmla="*/ 808293 h 6858000"/>
              <a:gd name="connsiteX888" fmla="*/ 4266388 w 7467600"/>
              <a:gd name="connsiteY888" fmla="*/ 500083 h 6858000"/>
              <a:gd name="connsiteX889" fmla="*/ 4032842 w 7467600"/>
              <a:gd name="connsiteY889" fmla="*/ 211809 h 6858000"/>
              <a:gd name="connsiteX890" fmla="*/ 3882765 w 7467600"/>
              <a:gd name="connsiteY890" fmla="*/ 0 h 6858000"/>
              <a:gd name="connsiteX891" fmla="*/ 3721337 w 7467600"/>
              <a:gd name="connsiteY891" fmla="*/ 0 h 6858000"/>
              <a:gd name="connsiteX892" fmla="*/ 3797544 w 7467600"/>
              <a:gd name="connsiteY892" fmla="*/ 0 h 6858000"/>
              <a:gd name="connsiteX893" fmla="*/ 3775734 w 7467600"/>
              <a:gd name="connsiteY893" fmla="*/ 95131 h 6858000"/>
              <a:gd name="connsiteX894" fmla="*/ 3724807 w 7467600"/>
              <a:gd name="connsiteY894" fmla="*/ 272257 h 6858000"/>
              <a:gd name="connsiteX895" fmla="*/ 3726844 w 7467600"/>
              <a:gd name="connsiteY895" fmla="*/ 282988 h 6858000"/>
              <a:gd name="connsiteX896" fmla="*/ 3742664 w 7467600"/>
              <a:gd name="connsiteY896" fmla="*/ 279918 h 6858000"/>
              <a:gd name="connsiteX897" fmla="*/ 4103910 w 7467600"/>
              <a:gd name="connsiteY897" fmla="*/ 1161917 h 6858000"/>
              <a:gd name="connsiteX898" fmla="*/ 4020269 w 7467600"/>
              <a:gd name="connsiteY898" fmla="*/ 1200406 h 6858000"/>
              <a:gd name="connsiteX899" fmla="*/ 3674882 w 7467600"/>
              <a:gd name="connsiteY899" fmla="*/ 488524 h 6858000"/>
              <a:gd name="connsiteX900" fmla="*/ 3132682 w 7467600"/>
              <a:gd name="connsiteY900" fmla="*/ 1072284 h 6858000"/>
              <a:gd name="connsiteX901" fmla="*/ 2716346 w 7467600"/>
              <a:gd name="connsiteY901" fmla="*/ 1276376 h 6858000"/>
              <a:gd name="connsiteX902" fmla="*/ 2716772 w 7467600"/>
              <a:gd name="connsiteY902" fmla="*/ 1255462 h 6858000"/>
              <a:gd name="connsiteX903" fmla="*/ 3471096 w 7467600"/>
              <a:gd name="connsiteY903" fmla="*/ 437072 h 6858000"/>
              <a:gd name="connsiteX904" fmla="*/ 3639057 w 7467600"/>
              <a:gd name="connsiteY904" fmla="*/ 286334 h 6858000"/>
              <a:gd name="connsiteX905" fmla="*/ 3640309 w 7467600"/>
              <a:gd name="connsiteY905" fmla="*/ 284664 h 6858000"/>
              <a:gd name="connsiteX906" fmla="*/ 3646022 w 7467600"/>
              <a:gd name="connsiteY906" fmla="*/ 276711 h 6858000"/>
              <a:gd name="connsiteX907" fmla="*/ 3707943 w 7467600"/>
              <a:gd name="connsiteY907" fmla="*/ 65958 h 6858000"/>
              <a:gd name="connsiteX908" fmla="*/ 3721337 w 7467600"/>
              <a:gd name="connsiteY908" fmla="*/ 0 h 6858000"/>
              <a:gd name="connsiteX909" fmla="*/ 2867960 w 7467600"/>
              <a:gd name="connsiteY909" fmla="*/ 0 h 6858000"/>
              <a:gd name="connsiteX910" fmla="*/ 2926351 w 7467600"/>
              <a:gd name="connsiteY910" fmla="*/ 0 h 6858000"/>
              <a:gd name="connsiteX911" fmla="*/ 2902823 w 7467600"/>
              <a:gd name="connsiteY911" fmla="*/ 262929 h 6858000"/>
              <a:gd name="connsiteX912" fmla="*/ 2940663 w 7467600"/>
              <a:gd name="connsiteY912" fmla="*/ 140884 h 6858000"/>
              <a:gd name="connsiteX913" fmla="*/ 2947039 w 7467600"/>
              <a:gd name="connsiteY913" fmla="*/ 122524 h 6858000"/>
              <a:gd name="connsiteX914" fmla="*/ 2984316 w 7467600"/>
              <a:gd name="connsiteY914" fmla="*/ 0 h 6858000"/>
              <a:gd name="connsiteX915" fmla="*/ 3016114 w 7467600"/>
              <a:gd name="connsiteY915" fmla="*/ 0 h 6858000"/>
              <a:gd name="connsiteX916" fmla="*/ 2979949 w 7467600"/>
              <a:gd name="connsiteY916" fmla="*/ 119274 h 6858000"/>
              <a:gd name="connsiteX917" fmla="*/ 3023879 w 7467600"/>
              <a:gd name="connsiteY917" fmla="*/ 0 h 6858000"/>
              <a:gd name="connsiteX918" fmla="*/ 3105400 w 7467600"/>
              <a:gd name="connsiteY918" fmla="*/ 0 h 6858000"/>
              <a:gd name="connsiteX919" fmla="*/ 3094669 w 7467600"/>
              <a:gd name="connsiteY919" fmla="*/ 30308 h 6858000"/>
              <a:gd name="connsiteX920" fmla="*/ 2901945 w 7467600"/>
              <a:gd name="connsiteY920" fmla="*/ 466538 h 6858000"/>
              <a:gd name="connsiteX921" fmla="*/ 2815209 w 7467600"/>
              <a:gd name="connsiteY921" fmla="*/ 497361 h 6858000"/>
              <a:gd name="connsiteX922" fmla="*/ 2844845 w 7467600"/>
              <a:gd name="connsiteY922" fmla="*/ 127638 h 6858000"/>
              <a:gd name="connsiteX923" fmla="*/ 2867960 w 7467600"/>
              <a:gd name="connsiteY923" fmla="*/ 0 h 6858000"/>
              <a:gd name="connsiteX924" fmla="*/ 1057230 w 7467600"/>
              <a:gd name="connsiteY924" fmla="*/ 0 h 6858000"/>
              <a:gd name="connsiteX925" fmla="*/ 1111003 w 7467600"/>
              <a:gd name="connsiteY925" fmla="*/ 0 h 6858000"/>
              <a:gd name="connsiteX926" fmla="*/ 1125553 w 7467600"/>
              <a:gd name="connsiteY926" fmla="*/ 52588 h 6858000"/>
              <a:gd name="connsiteX927" fmla="*/ 1304276 w 7467600"/>
              <a:gd name="connsiteY927" fmla="*/ 476275 h 6858000"/>
              <a:gd name="connsiteX928" fmla="*/ 1492066 w 7467600"/>
              <a:gd name="connsiteY928" fmla="*/ 886333 h 6858000"/>
              <a:gd name="connsiteX929" fmla="*/ 1423698 w 7467600"/>
              <a:gd name="connsiteY929" fmla="*/ 710817 h 6858000"/>
              <a:gd name="connsiteX930" fmla="*/ 1357609 w 7467600"/>
              <a:gd name="connsiteY930" fmla="*/ 532892 h 6858000"/>
              <a:gd name="connsiteX931" fmla="*/ 1309550 w 7467600"/>
              <a:gd name="connsiteY931" fmla="*/ 374031 h 6858000"/>
              <a:gd name="connsiteX932" fmla="*/ 1193673 w 7467600"/>
              <a:gd name="connsiteY932" fmla="*/ 49533 h 6858000"/>
              <a:gd name="connsiteX933" fmla="*/ 1164391 w 7467600"/>
              <a:gd name="connsiteY933" fmla="*/ 0 h 6858000"/>
              <a:gd name="connsiteX934" fmla="*/ 1200666 w 7467600"/>
              <a:gd name="connsiteY934" fmla="*/ 0 h 6858000"/>
              <a:gd name="connsiteX935" fmla="*/ 1223408 w 7467600"/>
              <a:gd name="connsiteY935" fmla="*/ 38996 h 6858000"/>
              <a:gd name="connsiteX936" fmla="*/ 1339635 w 7467600"/>
              <a:gd name="connsiteY936" fmla="*/ 365517 h 6858000"/>
              <a:gd name="connsiteX937" fmla="*/ 1387469 w 7467600"/>
              <a:gd name="connsiteY937" fmla="*/ 523079 h 6858000"/>
              <a:gd name="connsiteX938" fmla="*/ 1452685 w 7467600"/>
              <a:gd name="connsiteY938" fmla="*/ 699806 h 6858000"/>
              <a:gd name="connsiteX939" fmla="*/ 1492092 w 7467600"/>
              <a:gd name="connsiteY939" fmla="*/ 800424 h 6858000"/>
              <a:gd name="connsiteX940" fmla="*/ 1455302 w 7467600"/>
              <a:gd name="connsiteY940" fmla="*/ 632913 h 6858000"/>
              <a:gd name="connsiteX941" fmla="*/ 1222336 w 7467600"/>
              <a:gd name="connsiteY941" fmla="*/ 9480 h 6858000"/>
              <a:gd name="connsiteX942" fmla="*/ 1214634 w 7467600"/>
              <a:gd name="connsiteY942" fmla="*/ 0 h 6858000"/>
              <a:gd name="connsiteX943" fmla="*/ 1289827 w 7467600"/>
              <a:gd name="connsiteY943" fmla="*/ 0 h 6858000"/>
              <a:gd name="connsiteX944" fmla="*/ 1321076 w 7467600"/>
              <a:gd name="connsiteY944" fmla="*/ 59722 h 6858000"/>
              <a:gd name="connsiteX945" fmla="*/ 1512579 w 7467600"/>
              <a:gd name="connsiteY945" fmla="*/ 626441 h 6858000"/>
              <a:gd name="connsiteX946" fmla="*/ 1506076 w 7467600"/>
              <a:gd name="connsiteY946" fmla="*/ 1089289 h 6858000"/>
              <a:gd name="connsiteX947" fmla="*/ 1486346 w 7467600"/>
              <a:gd name="connsiteY947" fmla="*/ 1079919 h 6858000"/>
              <a:gd name="connsiteX948" fmla="*/ 1070511 w 7467600"/>
              <a:gd name="connsiteY948" fmla="*/ 48609 h 6858000"/>
              <a:gd name="connsiteX949" fmla="*/ 1057230 w 7467600"/>
              <a:gd name="connsiteY949" fmla="*/ 0 h 6858000"/>
              <a:gd name="connsiteX950" fmla="*/ 43151 w 7467600"/>
              <a:gd name="connsiteY950" fmla="*/ 0 h 6858000"/>
              <a:gd name="connsiteX951" fmla="*/ 95283 w 7467600"/>
              <a:gd name="connsiteY951" fmla="*/ 0 h 6858000"/>
              <a:gd name="connsiteX952" fmla="*/ 300708 w 7467600"/>
              <a:gd name="connsiteY952" fmla="*/ 154571 h 6858000"/>
              <a:gd name="connsiteX953" fmla="*/ 530414 w 7467600"/>
              <a:gd name="connsiteY953" fmla="*/ 354673 h 6858000"/>
              <a:gd name="connsiteX954" fmla="*/ 333785 w 7467600"/>
              <a:gd name="connsiteY954" fmla="*/ 161564 h 6858000"/>
              <a:gd name="connsiteX955" fmla="*/ 147005 w 7467600"/>
              <a:gd name="connsiteY955" fmla="*/ 0 h 6858000"/>
              <a:gd name="connsiteX956" fmla="*/ 272509 w 7467600"/>
              <a:gd name="connsiteY956" fmla="*/ 0 h 6858000"/>
              <a:gd name="connsiteX957" fmla="*/ 326276 w 7467600"/>
              <a:gd name="connsiteY957" fmla="*/ 45847 h 6858000"/>
              <a:gd name="connsiteX958" fmla="*/ 823759 w 7467600"/>
              <a:gd name="connsiteY958" fmla="*/ 574145 h 6858000"/>
              <a:gd name="connsiteX959" fmla="*/ 811254 w 7467600"/>
              <a:gd name="connsiteY959" fmla="*/ 665546 h 6858000"/>
              <a:gd name="connsiteX960" fmla="*/ 154042 w 7467600"/>
              <a:gd name="connsiteY960" fmla="*/ 261522 h 6858000"/>
              <a:gd name="connsiteX961" fmla="*/ 13550 w 7467600"/>
              <a:gd name="connsiteY961" fmla="*/ 158423 h 6858000"/>
              <a:gd name="connsiteX962" fmla="*/ 0 w 7467600"/>
              <a:gd name="connsiteY962" fmla="*/ 146618 h 6858000"/>
              <a:gd name="connsiteX963" fmla="*/ 0 w 7467600"/>
              <a:gd name="connsiteY963" fmla="*/ 59161 h 6858000"/>
              <a:gd name="connsiteX964" fmla="*/ 45427 w 7467600"/>
              <a:gd name="connsiteY964" fmla="*/ 101078 h 6858000"/>
              <a:gd name="connsiteX965" fmla="*/ 630103 w 7467600"/>
              <a:gd name="connsiteY965" fmla="*/ 485885 h 6858000"/>
              <a:gd name="connsiteX966" fmla="*/ 532040 w 7467600"/>
              <a:gd name="connsiteY966" fmla="*/ 399359 h 6858000"/>
              <a:gd name="connsiteX967" fmla="*/ 517618 w 7467600"/>
              <a:gd name="connsiteY967" fmla="*/ 385726 h 6858000"/>
              <a:gd name="connsiteX968" fmla="*/ 285074 w 7467600"/>
              <a:gd name="connsiteY968" fmla="*/ 182755 h 6858000"/>
              <a:gd name="connsiteX969" fmla="*/ 43151 w 7467600"/>
              <a:gd name="connsiteY96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356878 w 7467600"/>
              <a:gd name="connsiteY80" fmla="*/ 5981332 h 6858000"/>
              <a:gd name="connsiteX81" fmla="*/ 7467600 w 7467600"/>
              <a:gd name="connsiteY81" fmla="*/ 6117703 h 6858000"/>
              <a:gd name="connsiteX82" fmla="*/ 7467600 w 7467600"/>
              <a:gd name="connsiteY82" fmla="*/ 6163634 h 6858000"/>
              <a:gd name="connsiteX83" fmla="*/ 7403637 w 7467600"/>
              <a:gd name="connsiteY83" fmla="*/ 6083957 h 6858000"/>
              <a:gd name="connsiteX84" fmla="*/ 7254615 w 7467600"/>
              <a:gd name="connsiteY84" fmla="*/ 5911918 h 6858000"/>
              <a:gd name="connsiteX85" fmla="*/ 7312589 w 7467600"/>
              <a:gd name="connsiteY85" fmla="*/ 5982309 h 6858000"/>
              <a:gd name="connsiteX86" fmla="*/ 7448321 w 7467600"/>
              <a:gd name="connsiteY86" fmla="*/ 6190991 h 6858000"/>
              <a:gd name="connsiteX87" fmla="*/ 7467600 w 7467600"/>
              <a:gd name="connsiteY87" fmla="*/ 6221686 h 6858000"/>
              <a:gd name="connsiteX88" fmla="*/ 7467600 w 7467600"/>
              <a:gd name="connsiteY88" fmla="*/ 6334256 h 6858000"/>
              <a:gd name="connsiteX89" fmla="*/ 7454976 w 7467600"/>
              <a:gd name="connsiteY89" fmla="*/ 6318297 h 6858000"/>
              <a:gd name="connsiteX90" fmla="*/ 1456157 w 7467600"/>
              <a:gd name="connsiteY90" fmla="*/ 5371404 h 6858000"/>
              <a:gd name="connsiteX91" fmla="*/ 1244432 w 7467600"/>
              <a:gd name="connsiteY91" fmla="*/ 5385601 h 6858000"/>
              <a:gd name="connsiteX92" fmla="*/ 973990 w 7467600"/>
              <a:gd name="connsiteY92" fmla="*/ 5424940 h 6858000"/>
              <a:gd name="connsiteX93" fmla="*/ 1103809 w 7467600"/>
              <a:gd name="connsiteY93" fmla="*/ 5433720 h 6858000"/>
              <a:gd name="connsiteX94" fmla="*/ 1123454 w 7467600"/>
              <a:gd name="connsiteY94" fmla="*/ 5435727 h 6858000"/>
              <a:gd name="connsiteX95" fmla="*/ 1737017 w 7467600"/>
              <a:gd name="connsiteY95" fmla="*/ 5452183 h 6858000"/>
              <a:gd name="connsiteX96" fmla="*/ 1824397 w 7467600"/>
              <a:gd name="connsiteY96" fmla="*/ 5447757 h 6858000"/>
              <a:gd name="connsiteX97" fmla="*/ 2070059 w 7467600"/>
              <a:gd name="connsiteY97" fmla="*/ 5441660 h 6858000"/>
              <a:gd name="connsiteX98" fmla="*/ 1456157 w 7467600"/>
              <a:gd name="connsiteY98" fmla="*/ 5371404 h 6858000"/>
              <a:gd name="connsiteX99" fmla="*/ 4988186 w 7467600"/>
              <a:gd name="connsiteY99" fmla="*/ 5216467 h 6858000"/>
              <a:gd name="connsiteX100" fmla="*/ 4777334 w 7467600"/>
              <a:gd name="connsiteY100" fmla="*/ 5406072 h 6858000"/>
              <a:gd name="connsiteX101" fmla="*/ 4718341 w 7467600"/>
              <a:gd name="connsiteY101" fmla="*/ 5468043 h 6858000"/>
              <a:gd name="connsiteX102" fmla="*/ 4604655 w 7467600"/>
              <a:gd name="connsiteY102" fmla="*/ 5583434 h 6858000"/>
              <a:gd name="connsiteX103" fmla="*/ 4565074 w 7467600"/>
              <a:gd name="connsiteY103" fmla="*/ 5618550 h 6858000"/>
              <a:gd name="connsiteX104" fmla="*/ 4988186 w 7467600"/>
              <a:gd name="connsiteY104" fmla="*/ 5216467 h 6858000"/>
              <a:gd name="connsiteX105" fmla="*/ 4978032 w 7467600"/>
              <a:gd name="connsiteY105" fmla="*/ 5183809 h 6858000"/>
              <a:gd name="connsiteX106" fmla="*/ 4463413 w 7467600"/>
              <a:gd name="connsiteY106" fmla="*/ 5615162 h 6858000"/>
              <a:gd name="connsiteX107" fmla="*/ 4358134 w 7467600"/>
              <a:gd name="connsiteY107" fmla="*/ 5742791 h 6858000"/>
              <a:gd name="connsiteX108" fmla="*/ 4376219 w 7467600"/>
              <a:gd name="connsiteY108" fmla="*/ 5729027 h 6858000"/>
              <a:gd name="connsiteX109" fmla="*/ 4582340 w 7467600"/>
              <a:gd name="connsiteY109" fmla="*/ 5561037 h 6858000"/>
              <a:gd name="connsiteX110" fmla="*/ 4694684 w 7467600"/>
              <a:gd name="connsiteY110" fmla="*/ 5447098 h 6858000"/>
              <a:gd name="connsiteX111" fmla="*/ 4754123 w 7467600"/>
              <a:gd name="connsiteY111" fmla="*/ 5384643 h 6858000"/>
              <a:gd name="connsiteX112" fmla="*/ 4978032 w 7467600"/>
              <a:gd name="connsiteY112" fmla="*/ 5183809 h 6858000"/>
              <a:gd name="connsiteX113" fmla="*/ 1903353 w 7467600"/>
              <a:gd name="connsiteY113" fmla="*/ 5044827 h 6858000"/>
              <a:gd name="connsiteX114" fmla="*/ 1936931 w 7467600"/>
              <a:gd name="connsiteY114" fmla="*/ 5093954 h 6858000"/>
              <a:gd name="connsiteX115" fmla="*/ 2195868 w 7467600"/>
              <a:gd name="connsiteY115" fmla="*/ 5396574 h 6858000"/>
              <a:gd name="connsiteX116" fmla="*/ 2088852 w 7467600"/>
              <a:gd name="connsiteY116" fmla="*/ 5166123 h 6858000"/>
              <a:gd name="connsiteX117" fmla="*/ 1958241 w 7467600"/>
              <a:gd name="connsiteY117" fmla="*/ 5067955 h 6858000"/>
              <a:gd name="connsiteX118" fmla="*/ 1903353 w 7467600"/>
              <a:gd name="connsiteY118" fmla="*/ 5044827 h 6858000"/>
              <a:gd name="connsiteX119" fmla="*/ 1979378 w 7467600"/>
              <a:gd name="connsiteY119" fmla="*/ 4769504 h 6858000"/>
              <a:gd name="connsiteX120" fmla="*/ 2882120 w 7467600"/>
              <a:gd name="connsiteY120" fmla="*/ 5064547 h 6858000"/>
              <a:gd name="connsiteX121" fmla="*/ 2793103 w 7467600"/>
              <a:gd name="connsiteY121" fmla="*/ 5039699 h 6858000"/>
              <a:gd name="connsiteX122" fmla="*/ 2770041 w 7467600"/>
              <a:gd name="connsiteY122" fmla="*/ 5033634 h 6858000"/>
              <a:gd name="connsiteX123" fmla="*/ 1979378 w 7467600"/>
              <a:gd name="connsiteY123" fmla="*/ 4769504 h 6858000"/>
              <a:gd name="connsiteX124" fmla="*/ 1927410 w 7467600"/>
              <a:gd name="connsiteY124" fmla="*/ 4716164 h 6858000"/>
              <a:gd name="connsiteX125" fmla="*/ 1959587 w 7467600"/>
              <a:gd name="connsiteY125" fmla="*/ 4728849 h 6858000"/>
              <a:gd name="connsiteX126" fmla="*/ 2777707 w 7467600"/>
              <a:gd name="connsiteY126" fmla="*/ 5003991 h 6858000"/>
              <a:gd name="connsiteX127" fmla="*/ 2800768 w 7467600"/>
              <a:gd name="connsiteY127" fmla="*/ 5010056 h 6858000"/>
              <a:gd name="connsiteX128" fmla="*/ 2879408 w 7467600"/>
              <a:gd name="connsiteY128" fmla="*/ 5031590 h 6858000"/>
              <a:gd name="connsiteX129" fmla="*/ 2862295 w 7467600"/>
              <a:gd name="connsiteY129" fmla="*/ 5022958 h 6858000"/>
              <a:gd name="connsiteX130" fmla="*/ 2813343 w 7467600"/>
              <a:gd name="connsiteY130" fmla="*/ 4998369 h 6858000"/>
              <a:gd name="connsiteX131" fmla="*/ 2646245 w 7467600"/>
              <a:gd name="connsiteY131" fmla="*/ 4930999 h 6858000"/>
              <a:gd name="connsiteX132" fmla="*/ 1999243 w 7467600"/>
              <a:gd name="connsiteY132" fmla="*/ 4730524 h 6858000"/>
              <a:gd name="connsiteX133" fmla="*/ 1979527 w 7467600"/>
              <a:gd name="connsiteY133" fmla="*/ 4726651 h 6858000"/>
              <a:gd name="connsiteX134" fmla="*/ 1927410 w 7467600"/>
              <a:gd name="connsiteY134" fmla="*/ 4716164 h 6858000"/>
              <a:gd name="connsiteX135" fmla="*/ 1997014 w 7467600"/>
              <a:gd name="connsiteY135" fmla="*/ 4698007 h 6858000"/>
              <a:gd name="connsiteX136" fmla="*/ 2005458 w 7467600"/>
              <a:gd name="connsiteY136" fmla="*/ 4699540 h 6858000"/>
              <a:gd name="connsiteX137" fmla="*/ 2657186 w 7467600"/>
              <a:gd name="connsiteY137" fmla="*/ 4901687 h 6858000"/>
              <a:gd name="connsiteX138" fmla="*/ 2826662 w 7467600"/>
              <a:gd name="connsiteY138" fmla="*/ 4970362 h 6858000"/>
              <a:gd name="connsiteX139" fmla="*/ 2876100 w 7467600"/>
              <a:gd name="connsiteY139" fmla="*/ 4995397 h 6858000"/>
              <a:gd name="connsiteX140" fmla="*/ 3042600 w 7467600"/>
              <a:gd name="connsiteY140" fmla="*/ 5059532 h 6858000"/>
              <a:gd name="connsiteX141" fmla="*/ 1997014 w 7467600"/>
              <a:gd name="connsiteY141" fmla="*/ 4698007 h 6858000"/>
              <a:gd name="connsiteX142" fmla="*/ 2305292 w 7467600"/>
              <a:gd name="connsiteY142" fmla="*/ 4219492 h 6858000"/>
              <a:gd name="connsiteX143" fmla="*/ 3360922 w 7467600"/>
              <a:gd name="connsiteY143" fmla="*/ 4529373 h 6858000"/>
              <a:gd name="connsiteX144" fmla="*/ 3492420 w 7467600"/>
              <a:gd name="connsiteY144" fmla="*/ 4510145 h 6858000"/>
              <a:gd name="connsiteX145" fmla="*/ 3364086 w 7467600"/>
              <a:gd name="connsiteY145" fmla="*/ 4480340 h 6858000"/>
              <a:gd name="connsiteX146" fmla="*/ 3225818 w 7467600"/>
              <a:gd name="connsiteY146" fmla="*/ 4411822 h 6858000"/>
              <a:gd name="connsiteX147" fmla="*/ 3129696 w 7467600"/>
              <a:gd name="connsiteY147" fmla="*/ 4360704 h 6858000"/>
              <a:gd name="connsiteX148" fmla="*/ 2814545 w 7467600"/>
              <a:gd name="connsiteY148" fmla="*/ 4282955 h 6858000"/>
              <a:gd name="connsiteX149" fmla="*/ 2305292 w 7467600"/>
              <a:gd name="connsiteY149" fmla="*/ 4219492 h 6858000"/>
              <a:gd name="connsiteX150" fmla="*/ 2626982 w 7467600"/>
              <a:gd name="connsiteY150" fmla="*/ 4206450 h 6858000"/>
              <a:gd name="connsiteX151" fmla="*/ 2490617 w 7467600"/>
              <a:gd name="connsiteY151" fmla="*/ 4206951 h 6858000"/>
              <a:gd name="connsiteX152" fmla="*/ 2819869 w 7467600"/>
              <a:gd name="connsiteY152" fmla="*/ 4252936 h 6858000"/>
              <a:gd name="connsiteX153" fmla="*/ 3143018 w 7467600"/>
              <a:gd name="connsiteY153" fmla="*/ 4332698 h 6858000"/>
              <a:gd name="connsiteX154" fmla="*/ 3241520 w 7467600"/>
              <a:gd name="connsiteY154" fmla="*/ 4385112 h 6858000"/>
              <a:gd name="connsiteX155" fmla="*/ 3374575 w 7467600"/>
              <a:gd name="connsiteY155" fmla="*/ 4451517 h 6858000"/>
              <a:gd name="connsiteX156" fmla="*/ 3505221 w 7467600"/>
              <a:gd name="connsiteY156" fmla="*/ 4480757 h 6858000"/>
              <a:gd name="connsiteX157" fmla="*/ 2626982 w 7467600"/>
              <a:gd name="connsiteY157" fmla="*/ 4206450 h 6858000"/>
              <a:gd name="connsiteX158" fmla="*/ 1310106 w 7467600"/>
              <a:gd name="connsiteY158" fmla="*/ 3943217 h 6858000"/>
              <a:gd name="connsiteX159" fmla="*/ 854994 w 7467600"/>
              <a:gd name="connsiteY159" fmla="*/ 4399136 h 6858000"/>
              <a:gd name="connsiteX160" fmla="*/ 742462 w 7467600"/>
              <a:gd name="connsiteY160" fmla="*/ 4594648 h 6858000"/>
              <a:gd name="connsiteX161" fmla="*/ 820602 w 7467600"/>
              <a:gd name="connsiteY161" fmla="*/ 4485915 h 6858000"/>
              <a:gd name="connsiteX162" fmla="*/ 878295 w 7467600"/>
              <a:gd name="connsiteY162" fmla="*/ 4403594 h 6858000"/>
              <a:gd name="connsiteX163" fmla="*/ 1240607 w 7467600"/>
              <a:gd name="connsiteY163" fmla="*/ 4010401 h 6858000"/>
              <a:gd name="connsiteX164" fmla="*/ 1310106 w 7467600"/>
              <a:gd name="connsiteY164" fmla="*/ 3943217 h 6858000"/>
              <a:gd name="connsiteX165" fmla="*/ 1423113 w 7467600"/>
              <a:gd name="connsiteY165" fmla="*/ 3874565 h 6858000"/>
              <a:gd name="connsiteX166" fmla="*/ 1260565 w 7467600"/>
              <a:gd name="connsiteY166" fmla="*/ 4031982 h 6858000"/>
              <a:gd name="connsiteX167" fmla="*/ 901900 w 7467600"/>
              <a:gd name="connsiteY167" fmla="*/ 4421236 h 6858000"/>
              <a:gd name="connsiteX168" fmla="*/ 845044 w 7467600"/>
              <a:gd name="connsiteY168" fmla="*/ 4502436 h 6858000"/>
              <a:gd name="connsiteX169" fmla="*/ 685926 w 7467600"/>
              <a:gd name="connsiteY169" fmla="*/ 4703069 h 6858000"/>
              <a:gd name="connsiteX170" fmla="*/ 684248 w 7467600"/>
              <a:gd name="connsiteY170" fmla="*/ 4706721 h 6858000"/>
              <a:gd name="connsiteX171" fmla="*/ 1423113 w 7467600"/>
              <a:gd name="connsiteY171" fmla="*/ 3874565 h 6858000"/>
              <a:gd name="connsiteX172" fmla="*/ 3316479 w 7467600"/>
              <a:gd name="connsiteY172" fmla="*/ 3872136 h 6858000"/>
              <a:gd name="connsiteX173" fmla="*/ 3546806 w 7467600"/>
              <a:gd name="connsiteY173" fmla="*/ 4356139 h 6858000"/>
              <a:gd name="connsiteX174" fmla="*/ 3364433 w 7467600"/>
              <a:gd name="connsiteY174" fmla="*/ 3953121 h 6858000"/>
              <a:gd name="connsiteX175" fmla="*/ 3316479 w 7467600"/>
              <a:gd name="connsiteY175" fmla="*/ 3872136 h 6858000"/>
              <a:gd name="connsiteX176" fmla="*/ 3291335 w 7467600"/>
              <a:gd name="connsiteY176" fmla="*/ 3767420 h 6858000"/>
              <a:gd name="connsiteX177" fmla="*/ 3390805 w 7467600"/>
              <a:gd name="connsiteY177" fmla="*/ 3937163 h 6858000"/>
              <a:gd name="connsiteX178" fmla="*/ 3579062 w 7467600"/>
              <a:gd name="connsiteY178" fmla="*/ 4359040 h 6858000"/>
              <a:gd name="connsiteX179" fmla="*/ 3467355 w 7467600"/>
              <a:gd name="connsiteY179" fmla="*/ 3988130 h 6858000"/>
              <a:gd name="connsiteX180" fmla="*/ 3310753 w 7467600"/>
              <a:gd name="connsiteY180" fmla="*/ 3787140 h 6858000"/>
              <a:gd name="connsiteX181" fmla="*/ 3291335 w 7467600"/>
              <a:gd name="connsiteY181" fmla="*/ 3767420 h 6858000"/>
              <a:gd name="connsiteX182" fmla="*/ 1635889 w 7467600"/>
              <a:gd name="connsiteY182" fmla="*/ 3709494 h 6858000"/>
              <a:gd name="connsiteX183" fmla="*/ 1634800 w 7467600"/>
              <a:gd name="connsiteY183" fmla="*/ 3731111 h 6858000"/>
              <a:gd name="connsiteX184" fmla="*/ 1635889 w 7467600"/>
              <a:gd name="connsiteY184" fmla="*/ 3709494 h 6858000"/>
              <a:gd name="connsiteX185" fmla="*/ 1510397 w 7467600"/>
              <a:gd name="connsiteY185" fmla="*/ 3684705 h 6858000"/>
              <a:gd name="connsiteX186" fmla="*/ 1146550 w 7467600"/>
              <a:gd name="connsiteY186" fmla="*/ 3802012 h 6858000"/>
              <a:gd name="connsiteX187" fmla="*/ 698834 w 7467600"/>
              <a:gd name="connsiteY187" fmla="*/ 3952272 h 6858000"/>
              <a:gd name="connsiteX188" fmla="*/ 34256 w 7467600"/>
              <a:gd name="connsiteY188" fmla="*/ 4347603 h 6858000"/>
              <a:gd name="connsiteX189" fmla="*/ 527241 w 7467600"/>
              <a:gd name="connsiteY189" fmla="*/ 4065078 h 6858000"/>
              <a:gd name="connsiteX190" fmla="*/ 1510397 w 7467600"/>
              <a:gd name="connsiteY190" fmla="*/ 3684705 h 6858000"/>
              <a:gd name="connsiteX191" fmla="*/ 1313114 w 7467600"/>
              <a:gd name="connsiteY191" fmla="*/ 3655216 h 6858000"/>
              <a:gd name="connsiteX192" fmla="*/ 1109304 w 7467600"/>
              <a:gd name="connsiteY192" fmla="*/ 3669030 h 6858000"/>
              <a:gd name="connsiteX193" fmla="*/ 8129 w 7467600"/>
              <a:gd name="connsiteY193" fmla="*/ 4330519 h 6858000"/>
              <a:gd name="connsiteX194" fmla="*/ 687572 w 7467600"/>
              <a:gd name="connsiteY194" fmla="*/ 3925629 h 6858000"/>
              <a:gd name="connsiteX195" fmla="*/ 1138365 w 7467600"/>
              <a:gd name="connsiteY195" fmla="*/ 3774515 h 6858000"/>
              <a:gd name="connsiteX196" fmla="*/ 1505579 w 7467600"/>
              <a:gd name="connsiteY196" fmla="*/ 3655526 h 6858000"/>
              <a:gd name="connsiteX197" fmla="*/ 1313114 w 7467600"/>
              <a:gd name="connsiteY197" fmla="*/ 3655216 h 6858000"/>
              <a:gd name="connsiteX198" fmla="*/ 3655073 w 7467600"/>
              <a:gd name="connsiteY198" fmla="*/ 3650884 h 6858000"/>
              <a:gd name="connsiteX199" fmla="*/ 3989938 w 7467600"/>
              <a:gd name="connsiteY199" fmla="*/ 3991685 h 6858000"/>
              <a:gd name="connsiteX200" fmla="*/ 4393907 w 7467600"/>
              <a:gd name="connsiteY200" fmla="*/ 4261258 h 6858000"/>
              <a:gd name="connsiteX201" fmla="*/ 4648051 w 7467600"/>
              <a:gd name="connsiteY201" fmla="*/ 4374051 h 6858000"/>
              <a:gd name="connsiteX202" fmla="*/ 4383389 w 7467600"/>
              <a:gd name="connsiteY202" fmla="*/ 4184369 h 6858000"/>
              <a:gd name="connsiteX203" fmla="*/ 4165508 w 7467600"/>
              <a:gd name="connsiteY203" fmla="*/ 4035196 h 6858000"/>
              <a:gd name="connsiteX204" fmla="*/ 4068162 w 7467600"/>
              <a:gd name="connsiteY204" fmla="*/ 3953394 h 6858000"/>
              <a:gd name="connsiteX205" fmla="*/ 3981416 w 7467600"/>
              <a:gd name="connsiteY205" fmla="*/ 3880482 h 6858000"/>
              <a:gd name="connsiteX206" fmla="*/ 3800147 w 7467600"/>
              <a:gd name="connsiteY206" fmla="*/ 3749872 h 6858000"/>
              <a:gd name="connsiteX207" fmla="*/ 3655073 w 7467600"/>
              <a:gd name="connsiteY207" fmla="*/ 3650884 h 6858000"/>
              <a:gd name="connsiteX208" fmla="*/ 3670252 w 7467600"/>
              <a:gd name="connsiteY208" fmla="*/ 3622798 h 6858000"/>
              <a:gd name="connsiteX209" fmla="*/ 3817258 w 7467600"/>
              <a:gd name="connsiteY209" fmla="*/ 3723577 h 6858000"/>
              <a:gd name="connsiteX210" fmla="*/ 4000461 w 7467600"/>
              <a:gd name="connsiteY210" fmla="*/ 3855966 h 6858000"/>
              <a:gd name="connsiteX211" fmla="*/ 4088180 w 7467600"/>
              <a:gd name="connsiteY211" fmla="*/ 3929774 h 6858000"/>
              <a:gd name="connsiteX212" fmla="*/ 4184555 w 7467600"/>
              <a:gd name="connsiteY212" fmla="*/ 4010683 h 6858000"/>
              <a:gd name="connsiteX213" fmla="*/ 4399563 w 7467600"/>
              <a:gd name="connsiteY213" fmla="*/ 4158106 h 6858000"/>
              <a:gd name="connsiteX214" fmla="*/ 4684469 w 7467600"/>
              <a:gd name="connsiteY214" fmla="*/ 4364680 h 6858000"/>
              <a:gd name="connsiteX215" fmla="*/ 4690271 w 7467600"/>
              <a:gd name="connsiteY215" fmla="*/ 4370034 h 6858000"/>
              <a:gd name="connsiteX216" fmla="*/ 4136093 w 7467600"/>
              <a:gd name="connsiteY216" fmla="*/ 3858466 h 6858000"/>
              <a:gd name="connsiteX217" fmla="*/ 3670252 w 7467600"/>
              <a:gd name="connsiteY217" fmla="*/ 3622798 h 6858000"/>
              <a:gd name="connsiteX218" fmla="*/ 4440129 w 7467600"/>
              <a:gd name="connsiteY218" fmla="*/ 3448571 h 6858000"/>
              <a:gd name="connsiteX219" fmla="*/ 4856525 w 7467600"/>
              <a:gd name="connsiteY219" fmla="*/ 3915351 h 6858000"/>
              <a:gd name="connsiteX220" fmla="*/ 5059055 w 7467600"/>
              <a:gd name="connsiteY220" fmla="*/ 4108918 h 6858000"/>
              <a:gd name="connsiteX221" fmla="*/ 5290070 w 7467600"/>
              <a:gd name="connsiteY221" fmla="*/ 4263619 h 6858000"/>
              <a:gd name="connsiteX222" fmla="*/ 4834991 w 7467600"/>
              <a:gd name="connsiteY222" fmla="*/ 3830985 h 6858000"/>
              <a:gd name="connsiteX223" fmla="*/ 4440129 w 7467600"/>
              <a:gd name="connsiteY223" fmla="*/ 3448571 h 6858000"/>
              <a:gd name="connsiteX224" fmla="*/ 4441737 w 7467600"/>
              <a:gd name="connsiteY224" fmla="*/ 3399734 h 6858000"/>
              <a:gd name="connsiteX225" fmla="*/ 4431236 w 7467600"/>
              <a:gd name="connsiteY225" fmla="*/ 3400954 h 6858000"/>
              <a:gd name="connsiteX226" fmla="*/ 4557150 w 7467600"/>
              <a:gd name="connsiteY226" fmla="*/ 3510023 h 6858000"/>
              <a:gd name="connsiteX227" fmla="*/ 4856936 w 7467600"/>
              <a:gd name="connsiteY227" fmla="*/ 3809146 h 6858000"/>
              <a:gd name="connsiteX228" fmla="*/ 5111996 w 7467600"/>
              <a:gd name="connsiteY228" fmla="*/ 4065759 h 6858000"/>
              <a:gd name="connsiteX229" fmla="*/ 5388878 w 7467600"/>
              <a:gd name="connsiteY229" fmla="*/ 4300185 h 6858000"/>
              <a:gd name="connsiteX230" fmla="*/ 5425556 w 7467600"/>
              <a:gd name="connsiteY230" fmla="*/ 4308967 h 6858000"/>
              <a:gd name="connsiteX231" fmla="*/ 4943646 w 7467600"/>
              <a:gd name="connsiteY231" fmla="*/ 3822916 h 6858000"/>
              <a:gd name="connsiteX232" fmla="*/ 4594837 w 7467600"/>
              <a:gd name="connsiteY232" fmla="*/ 3532274 h 6858000"/>
              <a:gd name="connsiteX233" fmla="*/ 4441737 w 7467600"/>
              <a:gd name="connsiteY233" fmla="*/ 3399734 h 6858000"/>
              <a:gd name="connsiteX234" fmla="*/ 5425834 w 7467600"/>
              <a:gd name="connsiteY234" fmla="*/ 3162785 h 6858000"/>
              <a:gd name="connsiteX235" fmla="*/ 5401644 w 7467600"/>
              <a:gd name="connsiteY235" fmla="*/ 3617847 h 6858000"/>
              <a:gd name="connsiteX236" fmla="*/ 5467256 w 7467600"/>
              <a:gd name="connsiteY236" fmla="*/ 4175494 h 6858000"/>
              <a:gd name="connsiteX237" fmla="*/ 5448069 w 7467600"/>
              <a:gd name="connsiteY237" fmla="*/ 3567554 h 6858000"/>
              <a:gd name="connsiteX238" fmla="*/ 5425834 w 7467600"/>
              <a:gd name="connsiteY238" fmla="*/ 3162785 h 6858000"/>
              <a:gd name="connsiteX239" fmla="*/ 1318687 w 7467600"/>
              <a:gd name="connsiteY239" fmla="*/ 3113840 h 6858000"/>
              <a:gd name="connsiteX240" fmla="*/ 1066793 w 7467600"/>
              <a:gd name="connsiteY240" fmla="*/ 3212171 h 6858000"/>
              <a:gd name="connsiteX241" fmla="*/ 993319 w 7467600"/>
              <a:gd name="connsiteY241" fmla="*/ 3247648 h 6858000"/>
              <a:gd name="connsiteX242" fmla="*/ 853081 w 7467600"/>
              <a:gd name="connsiteY242" fmla="*/ 3312410 h 6858000"/>
              <a:gd name="connsiteX243" fmla="*/ 805957 w 7467600"/>
              <a:gd name="connsiteY243" fmla="*/ 3330443 h 6858000"/>
              <a:gd name="connsiteX244" fmla="*/ 1318687 w 7467600"/>
              <a:gd name="connsiteY244" fmla="*/ 3113840 h 6858000"/>
              <a:gd name="connsiteX245" fmla="*/ 5453702 w 7467600"/>
              <a:gd name="connsiteY245" fmla="*/ 3090882 h 6858000"/>
              <a:gd name="connsiteX246" fmla="*/ 5480135 w 7467600"/>
              <a:gd name="connsiteY246" fmla="*/ 3565802 h 6858000"/>
              <a:gd name="connsiteX247" fmla="*/ 5499023 w 7467600"/>
              <a:gd name="connsiteY247" fmla="*/ 4166310 h 6858000"/>
              <a:gd name="connsiteX248" fmla="*/ 5547022 w 7467600"/>
              <a:gd name="connsiteY248" fmla="*/ 3607838 h 6858000"/>
              <a:gd name="connsiteX249" fmla="*/ 5515964 w 7467600"/>
              <a:gd name="connsiteY249" fmla="*/ 3378541 h 6858000"/>
              <a:gd name="connsiteX250" fmla="*/ 5453702 w 7467600"/>
              <a:gd name="connsiteY250" fmla="*/ 3090882 h 6858000"/>
              <a:gd name="connsiteX251" fmla="*/ 1238695 w 7467600"/>
              <a:gd name="connsiteY251" fmla="*/ 3076820 h 6858000"/>
              <a:gd name="connsiteX252" fmla="*/ 716371 w 7467600"/>
              <a:gd name="connsiteY252" fmla="*/ 3293249 h 6858000"/>
              <a:gd name="connsiteX253" fmla="*/ 579522 w 7467600"/>
              <a:gd name="connsiteY253" fmla="*/ 3371759 h 6858000"/>
              <a:gd name="connsiteX254" fmla="*/ 600288 w 7467600"/>
              <a:gd name="connsiteY254" fmla="*/ 3365555 h 6858000"/>
              <a:gd name="connsiteX255" fmla="*/ 840692 w 7467600"/>
              <a:gd name="connsiteY255" fmla="*/ 3284921 h 6858000"/>
              <a:gd name="connsiteX256" fmla="*/ 979248 w 7467600"/>
              <a:gd name="connsiteY256" fmla="*/ 3221003 h 6858000"/>
              <a:gd name="connsiteX257" fmla="*/ 1053282 w 7467600"/>
              <a:gd name="connsiteY257" fmla="*/ 3185247 h 6858000"/>
              <a:gd name="connsiteX258" fmla="*/ 1320603 w 7467600"/>
              <a:gd name="connsiteY258" fmla="*/ 3081281 h 6858000"/>
              <a:gd name="connsiteX259" fmla="*/ 1238695 w 7467600"/>
              <a:gd name="connsiteY259" fmla="*/ 3076820 h 6858000"/>
              <a:gd name="connsiteX260" fmla="*/ 5425627 w 7467600"/>
              <a:gd name="connsiteY260" fmla="*/ 2954192 h 6858000"/>
              <a:gd name="connsiteX261" fmla="*/ 5470770 w 7467600"/>
              <a:gd name="connsiteY261" fmla="*/ 3005435 h 6858000"/>
              <a:gd name="connsiteX262" fmla="*/ 5519779 w 7467600"/>
              <a:gd name="connsiteY262" fmla="*/ 4359223 h 6858000"/>
              <a:gd name="connsiteX263" fmla="*/ 5520293 w 7467600"/>
              <a:gd name="connsiteY263" fmla="*/ 4360602 h 6858000"/>
              <a:gd name="connsiteX264" fmla="*/ 5767221 w 7467600"/>
              <a:gd name="connsiteY264" fmla="*/ 4665564 h 6858000"/>
              <a:gd name="connsiteX265" fmla="*/ 6937169 w 7467600"/>
              <a:gd name="connsiteY265" fmla="*/ 4815941 h 6858000"/>
              <a:gd name="connsiteX266" fmla="*/ 6953922 w 7467600"/>
              <a:gd name="connsiteY266" fmla="*/ 4890068 h 6858000"/>
              <a:gd name="connsiteX267" fmla="*/ 6071359 w 7467600"/>
              <a:gd name="connsiteY267" fmla="*/ 4770770 h 6858000"/>
              <a:gd name="connsiteX268" fmla="*/ 6038839 w 7467600"/>
              <a:gd name="connsiteY268" fmla="*/ 4764474 h 6858000"/>
              <a:gd name="connsiteX269" fmla="*/ 6038706 w 7467600"/>
              <a:gd name="connsiteY269" fmla="*/ 4763847 h 6858000"/>
              <a:gd name="connsiteX270" fmla="*/ 6037784 w 7467600"/>
              <a:gd name="connsiteY270" fmla="*/ 4764270 h 6858000"/>
              <a:gd name="connsiteX271" fmla="*/ 6038839 w 7467600"/>
              <a:gd name="connsiteY271" fmla="*/ 4764474 h 6858000"/>
              <a:gd name="connsiteX272" fmla="*/ 6040338 w 7467600"/>
              <a:gd name="connsiteY272" fmla="*/ 4771418 h 6858000"/>
              <a:gd name="connsiteX273" fmla="*/ 6024488 w 7467600"/>
              <a:gd name="connsiteY273" fmla="*/ 4809903 h 6858000"/>
              <a:gd name="connsiteX274" fmla="*/ 5599771 w 7467600"/>
              <a:gd name="connsiteY274" fmla="*/ 5509652 h 6858000"/>
              <a:gd name="connsiteX275" fmla="*/ 5548843 w 7467600"/>
              <a:gd name="connsiteY275" fmla="*/ 5563845 h 6858000"/>
              <a:gd name="connsiteX276" fmla="*/ 5940952 w 7467600"/>
              <a:gd name="connsiteY276" fmla="*/ 6250028 h 6858000"/>
              <a:gd name="connsiteX277" fmla="*/ 6043441 w 7467600"/>
              <a:gd name="connsiteY277" fmla="*/ 6665847 h 6858000"/>
              <a:gd name="connsiteX278" fmla="*/ 6093432 w 7467600"/>
              <a:gd name="connsiteY278" fmla="*/ 6858000 h 6858000"/>
              <a:gd name="connsiteX279" fmla="*/ 6034344 w 7467600"/>
              <a:gd name="connsiteY279" fmla="*/ 6858000 h 6858000"/>
              <a:gd name="connsiteX280" fmla="*/ 6026679 w 7467600"/>
              <a:gd name="connsiteY280" fmla="*/ 6836959 h 6858000"/>
              <a:gd name="connsiteX281" fmla="*/ 5800441 w 7467600"/>
              <a:gd name="connsiteY281" fmla="*/ 6335286 h 6858000"/>
              <a:gd name="connsiteX282" fmla="*/ 5526562 w 7467600"/>
              <a:gd name="connsiteY282" fmla="*/ 5705388 h 6858000"/>
              <a:gd name="connsiteX283" fmla="*/ 5519640 w 7467600"/>
              <a:gd name="connsiteY283" fmla="*/ 5683774 h 6858000"/>
              <a:gd name="connsiteX284" fmla="*/ 5844559 w 7467600"/>
              <a:gd name="connsiteY284" fmla="*/ 6553349 h 6858000"/>
              <a:gd name="connsiteX285" fmla="*/ 5975994 w 7467600"/>
              <a:gd name="connsiteY285" fmla="*/ 6858000 h 6858000"/>
              <a:gd name="connsiteX286" fmla="*/ 5898547 w 7467600"/>
              <a:gd name="connsiteY286" fmla="*/ 6858000 h 6858000"/>
              <a:gd name="connsiteX287" fmla="*/ 5682041 w 7467600"/>
              <a:gd name="connsiteY287" fmla="*/ 6355860 h 6858000"/>
              <a:gd name="connsiteX288" fmla="*/ 5461758 w 7467600"/>
              <a:gd name="connsiteY288" fmla="*/ 5820220 h 6858000"/>
              <a:gd name="connsiteX289" fmla="*/ 5237282 w 7467600"/>
              <a:gd name="connsiteY289" fmla="*/ 6579086 h 6858000"/>
              <a:gd name="connsiteX290" fmla="*/ 5115009 w 7467600"/>
              <a:gd name="connsiteY290" fmla="*/ 6858000 h 6858000"/>
              <a:gd name="connsiteX291" fmla="*/ 5028074 w 7467600"/>
              <a:gd name="connsiteY291" fmla="*/ 6858000 h 6858000"/>
              <a:gd name="connsiteX292" fmla="*/ 5079508 w 7467600"/>
              <a:gd name="connsiteY292" fmla="*/ 6749074 h 6858000"/>
              <a:gd name="connsiteX293" fmla="*/ 5371846 w 7467600"/>
              <a:gd name="connsiteY293" fmla="*/ 5924413 h 6858000"/>
              <a:gd name="connsiteX294" fmla="*/ 5270512 w 7467600"/>
              <a:gd name="connsiteY294" fmla="*/ 6138975 h 6858000"/>
              <a:gd name="connsiteX295" fmla="*/ 5062409 w 7467600"/>
              <a:gd name="connsiteY295" fmla="*/ 6653544 h 6858000"/>
              <a:gd name="connsiteX296" fmla="*/ 5036628 w 7467600"/>
              <a:gd name="connsiteY296" fmla="*/ 6754247 h 6858000"/>
              <a:gd name="connsiteX297" fmla="*/ 5009112 w 7467600"/>
              <a:gd name="connsiteY297" fmla="*/ 6858000 h 6858000"/>
              <a:gd name="connsiteX298" fmla="*/ 4976679 w 7467600"/>
              <a:gd name="connsiteY298" fmla="*/ 6858000 h 6858000"/>
              <a:gd name="connsiteX299" fmla="*/ 5006537 w 7467600"/>
              <a:gd name="connsiteY299" fmla="*/ 6747068 h 6858000"/>
              <a:gd name="connsiteX300" fmla="*/ 5032723 w 7467600"/>
              <a:gd name="connsiteY300" fmla="*/ 6644957 h 6858000"/>
              <a:gd name="connsiteX301" fmla="*/ 5242949 w 7467600"/>
              <a:gd name="connsiteY301" fmla="*/ 6125175 h 6858000"/>
              <a:gd name="connsiteX302" fmla="*/ 5286321 w 7467600"/>
              <a:gd name="connsiteY302" fmla="*/ 6033555 h 6858000"/>
              <a:gd name="connsiteX303" fmla="*/ 5008210 w 7467600"/>
              <a:gd name="connsiteY303" fmla="*/ 6649194 h 6858000"/>
              <a:gd name="connsiteX304" fmla="*/ 4986321 w 7467600"/>
              <a:gd name="connsiteY304" fmla="*/ 6765687 h 6858000"/>
              <a:gd name="connsiteX305" fmla="*/ 4973474 w 7467600"/>
              <a:gd name="connsiteY305" fmla="*/ 6858000 h 6858000"/>
              <a:gd name="connsiteX306" fmla="*/ 4907178 w 7467600"/>
              <a:gd name="connsiteY306" fmla="*/ 6858000 h 6858000"/>
              <a:gd name="connsiteX307" fmla="*/ 4910810 w 7467600"/>
              <a:gd name="connsiteY307" fmla="*/ 6829660 h 6858000"/>
              <a:gd name="connsiteX308" fmla="*/ 4987461 w 7467600"/>
              <a:gd name="connsiteY308" fmla="*/ 6432994 h 6858000"/>
              <a:gd name="connsiteX309" fmla="*/ 5179262 w 7467600"/>
              <a:gd name="connsiteY309" fmla="*/ 6035044 h 6858000"/>
              <a:gd name="connsiteX310" fmla="*/ 4689678 w 7467600"/>
              <a:gd name="connsiteY310" fmla="*/ 6440241 h 6858000"/>
              <a:gd name="connsiteX311" fmla="*/ 4477543 w 7467600"/>
              <a:gd name="connsiteY311" fmla="*/ 6674836 h 6858000"/>
              <a:gd name="connsiteX312" fmla="*/ 4329957 w 7467600"/>
              <a:gd name="connsiteY312" fmla="*/ 6858000 h 6858000"/>
              <a:gd name="connsiteX313" fmla="*/ 4218595 w 7467600"/>
              <a:gd name="connsiteY313" fmla="*/ 6858000 h 6858000"/>
              <a:gd name="connsiteX314" fmla="*/ 4368888 w 7467600"/>
              <a:gd name="connsiteY314" fmla="*/ 6668412 h 6858000"/>
              <a:gd name="connsiteX315" fmla="*/ 4563091 w 7467600"/>
              <a:gd name="connsiteY315" fmla="*/ 6442508 h 6858000"/>
              <a:gd name="connsiteX316" fmla="*/ 5387324 w 7467600"/>
              <a:gd name="connsiteY316" fmla="*/ 5705830 h 6858000"/>
              <a:gd name="connsiteX317" fmla="*/ 5073620 w 7467600"/>
              <a:gd name="connsiteY317" fmla="*/ 5955437 h 6858000"/>
              <a:gd name="connsiteX318" fmla="*/ 4689789 w 7467600"/>
              <a:gd name="connsiteY318" fmla="*/ 6268382 h 6858000"/>
              <a:gd name="connsiteX319" fmla="*/ 4418722 w 7467600"/>
              <a:gd name="connsiteY319" fmla="*/ 6570886 h 6858000"/>
              <a:gd name="connsiteX320" fmla="*/ 4214944 w 7467600"/>
              <a:gd name="connsiteY320" fmla="*/ 6858000 h 6858000"/>
              <a:gd name="connsiteX321" fmla="*/ 4177898 w 7467600"/>
              <a:gd name="connsiteY321" fmla="*/ 6858000 h 6858000"/>
              <a:gd name="connsiteX322" fmla="*/ 4391597 w 7467600"/>
              <a:gd name="connsiteY322" fmla="*/ 6556370 h 6858000"/>
              <a:gd name="connsiteX323" fmla="*/ 4668889 w 7467600"/>
              <a:gd name="connsiteY323" fmla="*/ 6246399 h 6858000"/>
              <a:gd name="connsiteX324" fmla="*/ 5055427 w 7467600"/>
              <a:gd name="connsiteY324" fmla="*/ 5931476 h 6858000"/>
              <a:gd name="connsiteX325" fmla="*/ 5371814 w 7467600"/>
              <a:gd name="connsiteY325" fmla="*/ 5678975 h 6858000"/>
              <a:gd name="connsiteX326" fmla="*/ 4987918 w 7467600"/>
              <a:gd name="connsiteY326" fmla="*/ 5838701 h 6858000"/>
              <a:gd name="connsiteX327" fmla="*/ 4317146 w 7467600"/>
              <a:gd name="connsiteY327" fmla="*/ 6587716 h 6858000"/>
              <a:gd name="connsiteX328" fmla="*/ 4171627 w 7467600"/>
              <a:gd name="connsiteY328" fmla="*/ 6858000 h 6858000"/>
              <a:gd name="connsiteX329" fmla="*/ 4081585 w 7467600"/>
              <a:gd name="connsiteY329" fmla="*/ 6858000 h 6858000"/>
              <a:gd name="connsiteX330" fmla="*/ 4238603 w 7467600"/>
              <a:gd name="connsiteY330" fmla="*/ 6559341 h 6858000"/>
              <a:gd name="connsiteX331" fmla="*/ 4778333 w 7467600"/>
              <a:gd name="connsiteY331" fmla="*/ 5873626 h 6858000"/>
              <a:gd name="connsiteX332" fmla="*/ 5414185 w 7467600"/>
              <a:gd name="connsiteY332" fmla="*/ 5573882 h 6858000"/>
              <a:gd name="connsiteX333" fmla="*/ 5959648 w 7467600"/>
              <a:gd name="connsiteY333" fmla="*/ 4760797 h 6858000"/>
              <a:gd name="connsiteX334" fmla="*/ 5355019 w 7467600"/>
              <a:gd name="connsiteY334" fmla="*/ 4734672 h 6858000"/>
              <a:gd name="connsiteX335" fmla="*/ 5083565 w 7467600"/>
              <a:gd name="connsiteY335" fmla="*/ 5179121 h 6858000"/>
              <a:gd name="connsiteX336" fmla="*/ 4713577 w 7467600"/>
              <a:gd name="connsiteY336" fmla="*/ 5616803 h 6858000"/>
              <a:gd name="connsiteX337" fmla="*/ 3989559 w 7467600"/>
              <a:gd name="connsiteY337" fmla="*/ 6145945 h 6858000"/>
              <a:gd name="connsiteX338" fmla="*/ 3939824 w 7467600"/>
              <a:gd name="connsiteY338" fmla="*/ 6066900 h 6858000"/>
              <a:gd name="connsiteX339" fmla="*/ 4584537 w 7467600"/>
              <a:gd name="connsiteY339" fmla="*/ 5324826 h 6858000"/>
              <a:gd name="connsiteX340" fmla="*/ 5037105 w 7467600"/>
              <a:gd name="connsiteY340" fmla="*/ 5088765 h 6858000"/>
              <a:gd name="connsiteX341" fmla="*/ 5039930 w 7467600"/>
              <a:gd name="connsiteY341" fmla="*/ 5089585 h 6858000"/>
              <a:gd name="connsiteX342" fmla="*/ 5263764 w 7467600"/>
              <a:gd name="connsiteY342" fmla="*/ 4735525 h 6858000"/>
              <a:gd name="connsiteX343" fmla="*/ 4086300 w 7467600"/>
              <a:gd name="connsiteY343" fmla="*/ 4884599 h 6858000"/>
              <a:gd name="connsiteX344" fmla="*/ 4085485 w 7467600"/>
              <a:gd name="connsiteY344" fmla="*/ 4899070 h 6858000"/>
              <a:gd name="connsiteX345" fmla="*/ 3871915 w 7467600"/>
              <a:gd name="connsiteY345" fmla="*/ 5253645 h 6858000"/>
              <a:gd name="connsiteX346" fmla="*/ 3799374 w 7467600"/>
              <a:gd name="connsiteY346" fmla="*/ 5466127 h 6858000"/>
              <a:gd name="connsiteX347" fmla="*/ 3498850 w 7467600"/>
              <a:gd name="connsiteY347" fmla="*/ 6661888 h 6858000"/>
              <a:gd name="connsiteX348" fmla="*/ 3399216 w 7467600"/>
              <a:gd name="connsiteY348" fmla="*/ 6858000 h 6858000"/>
              <a:gd name="connsiteX349" fmla="*/ 3303688 w 7467600"/>
              <a:gd name="connsiteY349" fmla="*/ 6858000 h 6858000"/>
              <a:gd name="connsiteX350" fmla="*/ 3391774 w 7467600"/>
              <a:gd name="connsiteY350" fmla="*/ 6697181 h 6858000"/>
              <a:gd name="connsiteX351" fmla="*/ 3735540 w 7467600"/>
              <a:gd name="connsiteY351" fmla="*/ 5546923 h 6858000"/>
              <a:gd name="connsiteX352" fmla="*/ 3729438 w 7467600"/>
              <a:gd name="connsiteY352" fmla="*/ 5569058 h 6858000"/>
              <a:gd name="connsiteX353" fmla="*/ 3707782 w 7467600"/>
              <a:gd name="connsiteY353" fmla="*/ 5644908 h 6858000"/>
              <a:gd name="connsiteX354" fmla="*/ 3583827 w 7467600"/>
              <a:gd name="connsiteY354" fmla="*/ 6039215 h 6858000"/>
              <a:gd name="connsiteX355" fmla="*/ 3547861 w 7467600"/>
              <a:gd name="connsiteY355" fmla="*/ 6129609 h 6858000"/>
              <a:gd name="connsiteX356" fmla="*/ 3490905 w 7467600"/>
              <a:gd name="connsiteY356" fmla="*/ 6277660 h 6858000"/>
              <a:gd name="connsiteX357" fmla="*/ 3455859 w 7467600"/>
              <a:gd name="connsiteY357" fmla="*/ 6391301 h 6858000"/>
              <a:gd name="connsiteX358" fmla="*/ 3429112 w 7467600"/>
              <a:gd name="connsiteY358" fmla="*/ 6479469 h 6858000"/>
              <a:gd name="connsiteX359" fmla="*/ 3304862 w 7467600"/>
              <a:gd name="connsiteY359" fmla="*/ 6796476 h 6858000"/>
              <a:gd name="connsiteX360" fmla="*/ 3276071 w 7467600"/>
              <a:gd name="connsiteY360" fmla="*/ 6858000 h 6858000"/>
              <a:gd name="connsiteX361" fmla="*/ 3240805 w 7467600"/>
              <a:gd name="connsiteY361" fmla="*/ 6858000 h 6858000"/>
              <a:gd name="connsiteX362" fmla="*/ 3275917 w 7467600"/>
              <a:gd name="connsiteY362" fmla="*/ 6783192 h 6858000"/>
              <a:gd name="connsiteX363" fmla="*/ 3399358 w 7467600"/>
              <a:gd name="connsiteY363" fmla="*/ 6469011 h 6858000"/>
              <a:gd name="connsiteX364" fmla="*/ 3425650 w 7467600"/>
              <a:gd name="connsiteY364" fmla="*/ 6381333 h 6858000"/>
              <a:gd name="connsiteX365" fmla="*/ 3460661 w 7467600"/>
              <a:gd name="connsiteY365" fmla="*/ 6266763 h 6858000"/>
              <a:gd name="connsiteX366" fmla="*/ 3518021 w 7467600"/>
              <a:gd name="connsiteY366" fmla="*/ 6117298 h 6858000"/>
              <a:gd name="connsiteX367" fmla="*/ 3554035 w 7467600"/>
              <a:gd name="connsiteY367" fmla="*/ 6027832 h 6858000"/>
              <a:gd name="connsiteX368" fmla="*/ 3677174 w 7467600"/>
              <a:gd name="connsiteY368" fmla="*/ 5636351 h 6858000"/>
              <a:gd name="connsiteX369" fmla="*/ 3698819 w 7467600"/>
              <a:gd name="connsiteY369" fmla="*/ 5560503 h 6858000"/>
              <a:gd name="connsiteX370" fmla="*/ 3702094 w 7467600"/>
              <a:gd name="connsiteY370" fmla="*/ 5549194 h 6858000"/>
              <a:gd name="connsiteX371" fmla="*/ 3398355 w 7467600"/>
              <a:gd name="connsiteY371" fmla="*/ 6094603 h 6858000"/>
              <a:gd name="connsiteX372" fmla="*/ 3193941 w 7467600"/>
              <a:gd name="connsiteY372" fmla="*/ 6798775 h 6858000"/>
              <a:gd name="connsiteX373" fmla="*/ 3184140 w 7467600"/>
              <a:gd name="connsiteY373" fmla="*/ 6858000 h 6858000"/>
              <a:gd name="connsiteX374" fmla="*/ 3099978 w 7467600"/>
              <a:gd name="connsiteY374" fmla="*/ 6858000 h 6858000"/>
              <a:gd name="connsiteX375" fmla="*/ 3101556 w 7467600"/>
              <a:gd name="connsiteY375" fmla="*/ 6843337 h 6858000"/>
              <a:gd name="connsiteX376" fmla="*/ 3370162 w 7467600"/>
              <a:gd name="connsiteY376" fmla="*/ 5785550 h 6858000"/>
              <a:gd name="connsiteX377" fmla="*/ 3746477 w 7467600"/>
              <a:gd name="connsiteY377" fmla="*/ 5377889 h 6858000"/>
              <a:gd name="connsiteX378" fmla="*/ 3863399 w 7467600"/>
              <a:gd name="connsiteY378" fmla="*/ 5087257 h 6858000"/>
              <a:gd name="connsiteX379" fmla="*/ 3968712 w 7467600"/>
              <a:gd name="connsiteY379" fmla="*/ 4913989 h 6858000"/>
              <a:gd name="connsiteX380" fmla="*/ 2792390 w 7467600"/>
              <a:gd name="connsiteY380" fmla="*/ 5382974 h 6858000"/>
              <a:gd name="connsiteX381" fmla="*/ 2714982 w 7467600"/>
              <a:gd name="connsiteY381" fmla="*/ 5427051 h 6858000"/>
              <a:gd name="connsiteX382" fmla="*/ 2813361 w 7467600"/>
              <a:gd name="connsiteY382" fmla="*/ 6023912 h 6858000"/>
              <a:gd name="connsiteX383" fmla="*/ 2688430 w 7467600"/>
              <a:gd name="connsiteY383" fmla="*/ 6801564 h 6858000"/>
              <a:gd name="connsiteX384" fmla="*/ 2629626 w 7467600"/>
              <a:gd name="connsiteY384" fmla="*/ 6763394 h 6858000"/>
              <a:gd name="connsiteX385" fmla="*/ 2565328 w 7467600"/>
              <a:gd name="connsiteY385" fmla="*/ 5516399 h 6858000"/>
              <a:gd name="connsiteX386" fmla="*/ 1922999 w 7467600"/>
              <a:gd name="connsiteY386" fmla="*/ 5980343 h 6858000"/>
              <a:gd name="connsiteX387" fmla="*/ 1950261 w 7467600"/>
              <a:gd name="connsiteY387" fmla="*/ 6405858 h 6858000"/>
              <a:gd name="connsiteX388" fmla="*/ 2365554 w 7467600"/>
              <a:gd name="connsiteY388" fmla="*/ 6759107 h 6858000"/>
              <a:gd name="connsiteX389" fmla="*/ 2424142 w 7467600"/>
              <a:gd name="connsiteY389" fmla="*/ 6858000 h 6858000"/>
              <a:gd name="connsiteX390" fmla="*/ 2395994 w 7467600"/>
              <a:gd name="connsiteY390" fmla="*/ 6858000 h 6858000"/>
              <a:gd name="connsiteX391" fmla="*/ 2392863 w 7467600"/>
              <a:gd name="connsiteY391" fmla="*/ 6852964 h 6858000"/>
              <a:gd name="connsiteX392" fmla="*/ 2017589 w 7467600"/>
              <a:gd name="connsiteY392" fmla="*/ 6493982 h 6858000"/>
              <a:gd name="connsiteX393" fmla="*/ 2147336 w 7467600"/>
              <a:gd name="connsiteY393" fmla="*/ 6594052 h 6858000"/>
              <a:gd name="connsiteX394" fmla="*/ 2207047 w 7467600"/>
              <a:gd name="connsiteY394" fmla="*/ 6654540 h 6858000"/>
              <a:gd name="connsiteX395" fmla="*/ 2299106 w 7467600"/>
              <a:gd name="connsiteY395" fmla="*/ 6778931 h 6858000"/>
              <a:gd name="connsiteX396" fmla="*/ 2314430 w 7467600"/>
              <a:gd name="connsiteY396" fmla="*/ 6801144 h 6858000"/>
              <a:gd name="connsiteX397" fmla="*/ 2352406 w 7467600"/>
              <a:gd name="connsiteY397" fmla="*/ 6858000 h 6858000"/>
              <a:gd name="connsiteX398" fmla="*/ 2314492 w 7467600"/>
              <a:gd name="connsiteY398" fmla="*/ 6858000 h 6858000"/>
              <a:gd name="connsiteX399" fmla="*/ 2288095 w 7467600"/>
              <a:gd name="connsiteY399" fmla="*/ 6818030 h 6858000"/>
              <a:gd name="connsiteX400" fmla="*/ 2272768 w 7467600"/>
              <a:gd name="connsiteY400" fmla="*/ 6795822 h 6858000"/>
              <a:gd name="connsiteX401" fmla="*/ 2182715 w 7467600"/>
              <a:gd name="connsiteY401" fmla="*/ 6675071 h 6858000"/>
              <a:gd name="connsiteX402" fmla="*/ 2032061 w 7467600"/>
              <a:gd name="connsiteY402" fmla="*/ 6541380 h 6858000"/>
              <a:gd name="connsiteX403" fmla="*/ 2257220 w 7467600"/>
              <a:gd name="connsiteY403" fmla="*/ 6826257 h 6858000"/>
              <a:gd name="connsiteX404" fmla="*/ 2281324 w 7467600"/>
              <a:gd name="connsiteY404" fmla="*/ 6858000 h 6858000"/>
              <a:gd name="connsiteX405" fmla="*/ 2242860 w 7467600"/>
              <a:gd name="connsiteY405" fmla="*/ 6858000 h 6858000"/>
              <a:gd name="connsiteX406" fmla="*/ 2232818 w 7467600"/>
              <a:gd name="connsiteY406" fmla="*/ 6844926 h 6858000"/>
              <a:gd name="connsiteX407" fmla="*/ 1990172 w 7467600"/>
              <a:gd name="connsiteY407" fmla="*/ 6542121 h 6858000"/>
              <a:gd name="connsiteX408" fmla="*/ 2124090 w 7467600"/>
              <a:gd name="connsiteY408" fmla="*/ 6761017 h 6858000"/>
              <a:gd name="connsiteX409" fmla="*/ 2200380 w 7467600"/>
              <a:gd name="connsiteY409" fmla="*/ 6858000 h 6858000"/>
              <a:gd name="connsiteX410" fmla="*/ 2147507 w 7467600"/>
              <a:gd name="connsiteY410" fmla="*/ 6858000 h 6858000"/>
              <a:gd name="connsiteX411" fmla="*/ 2070668 w 7467600"/>
              <a:gd name="connsiteY411" fmla="*/ 6761520 h 6858000"/>
              <a:gd name="connsiteX412" fmla="*/ 1975142 w 7467600"/>
              <a:gd name="connsiteY412" fmla="*/ 6585570 h 6858000"/>
              <a:gd name="connsiteX413" fmla="*/ 2050035 w 7467600"/>
              <a:gd name="connsiteY413" fmla="*/ 6813345 h 6858000"/>
              <a:gd name="connsiteX414" fmla="*/ 2063025 w 7467600"/>
              <a:gd name="connsiteY414" fmla="*/ 6858000 h 6858000"/>
              <a:gd name="connsiteX415" fmla="*/ 2021675 w 7467600"/>
              <a:gd name="connsiteY415" fmla="*/ 6858000 h 6858000"/>
              <a:gd name="connsiteX416" fmla="*/ 2019308 w 7467600"/>
              <a:gd name="connsiteY416" fmla="*/ 6847118 h 6858000"/>
              <a:gd name="connsiteX417" fmla="*/ 1938835 w 7467600"/>
              <a:gd name="connsiteY417" fmla="*/ 6551160 h 6858000"/>
              <a:gd name="connsiteX418" fmla="*/ 1953230 w 7467600"/>
              <a:gd name="connsiteY418" fmla="*/ 6759699 h 6858000"/>
              <a:gd name="connsiteX419" fmla="*/ 1956763 w 7467600"/>
              <a:gd name="connsiteY419" fmla="*/ 6778191 h 6858000"/>
              <a:gd name="connsiteX420" fmla="*/ 1967925 w 7467600"/>
              <a:gd name="connsiteY420" fmla="*/ 6858000 h 6858000"/>
              <a:gd name="connsiteX421" fmla="*/ 1936622 w 7467600"/>
              <a:gd name="connsiteY421" fmla="*/ 6858000 h 6858000"/>
              <a:gd name="connsiteX422" fmla="*/ 1926261 w 7467600"/>
              <a:gd name="connsiteY422" fmla="*/ 6784064 h 6858000"/>
              <a:gd name="connsiteX423" fmla="*/ 1922724 w 7467600"/>
              <a:gd name="connsiteY423" fmla="*/ 6765577 h 6858000"/>
              <a:gd name="connsiteX424" fmla="*/ 1904650 w 7467600"/>
              <a:gd name="connsiteY424" fmla="*/ 6639616 h 6858000"/>
              <a:gd name="connsiteX425" fmla="*/ 1885273 w 7467600"/>
              <a:gd name="connsiteY425" fmla="*/ 6858000 h 6858000"/>
              <a:gd name="connsiteX426" fmla="*/ 1854363 w 7467600"/>
              <a:gd name="connsiteY426" fmla="*/ 6858000 h 6858000"/>
              <a:gd name="connsiteX427" fmla="*/ 1880391 w 7467600"/>
              <a:gd name="connsiteY427" fmla="*/ 6603796 h 6858000"/>
              <a:gd name="connsiteX428" fmla="*/ 1818273 w 7467600"/>
              <a:gd name="connsiteY428" fmla="*/ 6715729 h 6858000"/>
              <a:gd name="connsiteX429" fmla="*/ 1794691 w 7467600"/>
              <a:gd name="connsiteY429" fmla="*/ 6843239 h 6858000"/>
              <a:gd name="connsiteX430" fmla="*/ 1794914 w 7467600"/>
              <a:gd name="connsiteY430" fmla="*/ 6858000 h 6858000"/>
              <a:gd name="connsiteX431" fmla="*/ 1746128 w 7467600"/>
              <a:gd name="connsiteY431" fmla="*/ 6858000 h 6858000"/>
              <a:gd name="connsiteX432" fmla="*/ 1753934 w 7467600"/>
              <a:gd name="connsiteY432" fmla="*/ 6724796 h 6858000"/>
              <a:gd name="connsiteX433" fmla="*/ 1792053 w 7467600"/>
              <a:gd name="connsiteY433" fmla="*/ 6572396 h 6858000"/>
              <a:gd name="connsiteX434" fmla="*/ 1862248 w 7467600"/>
              <a:gd name="connsiteY434" fmla="*/ 6266397 h 6858000"/>
              <a:gd name="connsiteX435" fmla="*/ 1862250 w 7467600"/>
              <a:gd name="connsiteY435" fmla="*/ 6033531 h 6858000"/>
              <a:gd name="connsiteX436" fmla="*/ 1211999 w 7467600"/>
              <a:gd name="connsiteY436" fmla="*/ 6683610 h 6858000"/>
              <a:gd name="connsiteX437" fmla="*/ 1213266 w 7467600"/>
              <a:gd name="connsiteY437" fmla="*/ 6691947 h 6858000"/>
              <a:gd name="connsiteX438" fmla="*/ 1203370 w 7467600"/>
              <a:gd name="connsiteY438" fmla="*/ 6850676 h 6858000"/>
              <a:gd name="connsiteX439" fmla="*/ 1203671 w 7467600"/>
              <a:gd name="connsiteY439" fmla="*/ 6858000 h 6858000"/>
              <a:gd name="connsiteX440" fmla="*/ 1143180 w 7467600"/>
              <a:gd name="connsiteY440" fmla="*/ 6858000 h 6858000"/>
              <a:gd name="connsiteX441" fmla="*/ 1142176 w 7467600"/>
              <a:gd name="connsiteY441" fmla="*/ 6766045 h 6858000"/>
              <a:gd name="connsiteX442" fmla="*/ 1067484 w 7467600"/>
              <a:gd name="connsiteY442" fmla="*/ 6858000 h 6858000"/>
              <a:gd name="connsiteX443" fmla="*/ 953928 w 7467600"/>
              <a:gd name="connsiteY443" fmla="*/ 6858000 h 6858000"/>
              <a:gd name="connsiteX444" fmla="*/ 959715 w 7467600"/>
              <a:gd name="connsiteY444" fmla="*/ 6850185 h 6858000"/>
              <a:gd name="connsiteX445" fmla="*/ 1483788 w 7467600"/>
              <a:gd name="connsiteY445" fmla="*/ 6259174 h 6858000"/>
              <a:gd name="connsiteX446" fmla="*/ 1100671 w 7467600"/>
              <a:gd name="connsiteY446" fmla="*/ 6252137 h 6858000"/>
              <a:gd name="connsiteX447" fmla="*/ 1090144 w 7467600"/>
              <a:gd name="connsiteY447" fmla="*/ 6256748 h 6858000"/>
              <a:gd name="connsiteX448" fmla="*/ 1095872 w 7467600"/>
              <a:gd name="connsiteY448" fmla="*/ 6271892 h 6858000"/>
              <a:gd name="connsiteX449" fmla="*/ 262785 w 7467600"/>
              <a:gd name="connsiteY449" fmla="*/ 6845450 h 6858000"/>
              <a:gd name="connsiteX450" fmla="*/ 209968 w 7467600"/>
              <a:gd name="connsiteY450" fmla="*/ 6770713 h 6858000"/>
              <a:gd name="connsiteX451" fmla="*/ 873460 w 7467600"/>
              <a:gd name="connsiteY451" fmla="*/ 6253768 h 6858000"/>
              <a:gd name="connsiteX452" fmla="*/ 192686 w 7467600"/>
              <a:gd name="connsiteY452" fmla="*/ 5849257 h 6858000"/>
              <a:gd name="connsiteX453" fmla="*/ 4696 w 7467600"/>
              <a:gd name="connsiteY453" fmla="*/ 5697668 h 6858000"/>
              <a:gd name="connsiteX454" fmla="*/ 0 w 7467600"/>
              <a:gd name="connsiteY454" fmla="*/ 5689984 h 6858000"/>
              <a:gd name="connsiteX455" fmla="*/ 0 w 7467600"/>
              <a:gd name="connsiteY455" fmla="*/ 5513472 h 6858000"/>
              <a:gd name="connsiteX456" fmla="*/ 174101 w 7467600"/>
              <a:gd name="connsiteY456" fmla="*/ 5620277 h 6858000"/>
              <a:gd name="connsiteX457" fmla="*/ 891800 w 7467600"/>
              <a:gd name="connsiteY457" fmla="*/ 6036935 h 6858000"/>
              <a:gd name="connsiteX458" fmla="*/ 1072219 w 7467600"/>
              <a:gd name="connsiteY458" fmla="*/ 6169443 h 6858000"/>
              <a:gd name="connsiteX459" fmla="*/ 1074117 w 7467600"/>
              <a:gd name="connsiteY459" fmla="*/ 6170301 h 6858000"/>
              <a:gd name="connsiteX460" fmla="*/ 1083114 w 7467600"/>
              <a:gd name="connsiteY460" fmla="*/ 6174131 h 6858000"/>
              <a:gd name="connsiteX461" fmla="*/ 1543010 w 7467600"/>
              <a:gd name="connsiteY461" fmla="*/ 6191140 h 6858000"/>
              <a:gd name="connsiteX462" fmla="*/ 1551080 w 7467600"/>
              <a:gd name="connsiteY462" fmla="*/ 6195006 h 6858000"/>
              <a:gd name="connsiteX463" fmla="*/ 2345443 w 7467600"/>
              <a:gd name="connsiteY463" fmla="*/ 5549882 h 6858000"/>
              <a:gd name="connsiteX464" fmla="*/ 1721499 w 7467600"/>
              <a:gd name="connsiteY464" fmla="*/ 5599969 h 6858000"/>
              <a:gd name="connsiteX465" fmla="*/ 767716 w 7467600"/>
              <a:gd name="connsiteY465" fmla="*/ 5472768 h 6858000"/>
              <a:gd name="connsiteX466" fmla="*/ 722147 w 7467600"/>
              <a:gd name="connsiteY466" fmla="*/ 5393091 h 6858000"/>
              <a:gd name="connsiteX467" fmla="*/ 1485552 w 7467600"/>
              <a:gd name="connsiteY467" fmla="*/ 5313202 h 6858000"/>
              <a:gd name="connsiteX468" fmla="*/ 2143004 w 7467600"/>
              <a:gd name="connsiteY468" fmla="*/ 5402420 h 6858000"/>
              <a:gd name="connsiteX469" fmla="*/ 1933391 w 7467600"/>
              <a:gd name="connsiteY469" fmla="*/ 5156971 h 6858000"/>
              <a:gd name="connsiteX470" fmla="*/ 1827118 w 7467600"/>
              <a:gd name="connsiteY470" fmla="*/ 4968410 h 6858000"/>
              <a:gd name="connsiteX471" fmla="*/ 1837349 w 7467600"/>
              <a:gd name="connsiteY471" fmla="*/ 4956357 h 6858000"/>
              <a:gd name="connsiteX472" fmla="*/ 2162835 w 7467600"/>
              <a:gd name="connsiteY472" fmla="*/ 5187853 h 6858000"/>
              <a:gd name="connsiteX473" fmla="*/ 2257167 w 7467600"/>
              <a:gd name="connsiteY473" fmla="*/ 5462123 h 6858000"/>
              <a:gd name="connsiteX474" fmla="*/ 2261598 w 7467600"/>
              <a:gd name="connsiteY474" fmla="*/ 5467998 h 6858000"/>
              <a:gd name="connsiteX475" fmla="*/ 2437177 w 7467600"/>
              <a:gd name="connsiteY475" fmla="*/ 5479608 h 6858000"/>
              <a:gd name="connsiteX476" fmla="*/ 2445247 w 7467600"/>
              <a:gd name="connsiteY476" fmla="*/ 5483476 h 6858000"/>
              <a:gd name="connsiteX477" fmla="*/ 2743626 w 7467600"/>
              <a:gd name="connsiteY477" fmla="*/ 5304819 h 6858000"/>
              <a:gd name="connsiteX478" fmla="*/ 3048102 w 7467600"/>
              <a:gd name="connsiteY478" fmla="*/ 5150595 h 6858000"/>
              <a:gd name="connsiteX479" fmla="*/ 1799414 w 7467600"/>
              <a:gd name="connsiteY479" fmla="*/ 4694732 h 6858000"/>
              <a:gd name="connsiteX480" fmla="*/ 1771735 w 7467600"/>
              <a:gd name="connsiteY480" fmla="*/ 4619929 h 6858000"/>
              <a:gd name="connsiteX481" fmla="*/ 3104273 w 7467600"/>
              <a:gd name="connsiteY481" fmla="*/ 5076159 h 6858000"/>
              <a:gd name="connsiteX482" fmla="*/ 3113245 w 7467600"/>
              <a:gd name="connsiteY482" fmla="*/ 5090705 h 6858000"/>
              <a:gd name="connsiteX483" fmla="*/ 3126294 w 7467600"/>
              <a:gd name="connsiteY483" fmla="*/ 5114400 h 6858000"/>
              <a:gd name="connsiteX484" fmla="*/ 3937433 w 7467600"/>
              <a:gd name="connsiteY484" fmla="*/ 4830473 h 6858000"/>
              <a:gd name="connsiteX485" fmla="*/ 3590475 w 7467600"/>
              <a:gd name="connsiteY485" fmla="*/ 4597974 h 6858000"/>
              <a:gd name="connsiteX486" fmla="*/ 3100264 w 7467600"/>
              <a:gd name="connsiteY486" fmla="*/ 4579845 h 6858000"/>
              <a:gd name="connsiteX487" fmla="*/ 2183576 w 7467600"/>
              <a:gd name="connsiteY487" fmla="*/ 4227150 h 6858000"/>
              <a:gd name="connsiteX488" fmla="*/ 2151029 w 7467600"/>
              <a:gd name="connsiteY488" fmla="*/ 4146947 h 6858000"/>
              <a:gd name="connsiteX489" fmla="*/ 3563434 w 7467600"/>
              <a:gd name="connsiteY489" fmla="*/ 4469115 h 6858000"/>
              <a:gd name="connsiteX490" fmla="*/ 3177952 w 7467600"/>
              <a:gd name="connsiteY490" fmla="*/ 3657386 h 6858000"/>
              <a:gd name="connsiteX491" fmla="*/ 3189263 w 7467600"/>
              <a:gd name="connsiteY491" fmla="*/ 3625726 h 6858000"/>
              <a:gd name="connsiteX492" fmla="*/ 3560912 w 7467600"/>
              <a:gd name="connsiteY492" fmla="*/ 4079863 h 6858000"/>
              <a:gd name="connsiteX493" fmla="*/ 3626636 w 7467600"/>
              <a:gd name="connsiteY493" fmla="*/ 4512230 h 6858000"/>
              <a:gd name="connsiteX494" fmla="*/ 3653088 w 7467600"/>
              <a:gd name="connsiteY494" fmla="*/ 4521417 h 6858000"/>
              <a:gd name="connsiteX495" fmla="*/ 3988128 w 7467600"/>
              <a:gd name="connsiteY495" fmla="*/ 4817267 h 6858000"/>
              <a:gd name="connsiteX496" fmla="*/ 4830582 w 7467600"/>
              <a:gd name="connsiteY496" fmla="*/ 4676000 h 6858000"/>
              <a:gd name="connsiteX497" fmla="*/ 4830100 w 7467600"/>
              <a:gd name="connsiteY497" fmla="*/ 4675554 h 6858000"/>
              <a:gd name="connsiteX498" fmla="*/ 4036318 w 7467600"/>
              <a:gd name="connsiteY498" fmla="*/ 4147013 h 6858000"/>
              <a:gd name="connsiteX499" fmla="*/ 3432098 w 7467600"/>
              <a:gd name="connsiteY499" fmla="*/ 3537312 h 6858000"/>
              <a:gd name="connsiteX500" fmla="*/ 3446761 w 7467600"/>
              <a:gd name="connsiteY500" fmla="*/ 3461278 h 6858000"/>
              <a:gd name="connsiteX501" fmla="*/ 4419733 w 7467600"/>
              <a:gd name="connsiteY501" fmla="*/ 3963555 h 6858000"/>
              <a:gd name="connsiteX502" fmla="*/ 4781371 w 7467600"/>
              <a:gd name="connsiteY502" fmla="*/ 4458604 h 6858000"/>
              <a:gd name="connsiteX503" fmla="*/ 4780440 w 7467600"/>
              <a:gd name="connsiteY503" fmla="*/ 4470290 h 6858000"/>
              <a:gd name="connsiteX504" fmla="*/ 4898954 w 7467600"/>
              <a:gd name="connsiteY504" fmla="*/ 4662092 h 6858000"/>
              <a:gd name="connsiteX505" fmla="*/ 4900699 w 7467600"/>
              <a:gd name="connsiteY505" fmla="*/ 4670867 h 6858000"/>
              <a:gd name="connsiteX506" fmla="*/ 5714511 w 7467600"/>
              <a:gd name="connsiteY506" fmla="*/ 4663483 h 6858000"/>
              <a:gd name="connsiteX507" fmla="*/ 5464793 w 7467600"/>
              <a:gd name="connsiteY507" fmla="*/ 4393556 h 6858000"/>
              <a:gd name="connsiteX508" fmla="*/ 5461897 w 7467600"/>
              <a:gd name="connsiteY508" fmla="*/ 4390879 h 6858000"/>
              <a:gd name="connsiteX509" fmla="*/ 4294126 w 7467600"/>
              <a:gd name="connsiteY509" fmla="*/ 3303048 h 6858000"/>
              <a:gd name="connsiteX510" fmla="*/ 4305321 w 7467600"/>
              <a:gd name="connsiteY510" fmla="*/ 3256953 h 6858000"/>
              <a:gd name="connsiteX511" fmla="*/ 4949299 w 7467600"/>
              <a:gd name="connsiteY511" fmla="*/ 3766336 h 6858000"/>
              <a:gd name="connsiteX512" fmla="*/ 5291452 w 7467600"/>
              <a:gd name="connsiteY512" fmla="*/ 4076801 h 6858000"/>
              <a:gd name="connsiteX513" fmla="*/ 5434998 w 7467600"/>
              <a:gd name="connsiteY513" fmla="*/ 4254100 h 6858000"/>
              <a:gd name="connsiteX514" fmla="*/ 5351015 w 7467600"/>
              <a:gd name="connsiteY514" fmla="*/ 3760989 h 6858000"/>
              <a:gd name="connsiteX515" fmla="*/ 5413780 w 7467600"/>
              <a:gd name="connsiteY515" fmla="*/ 2966265 h 6858000"/>
              <a:gd name="connsiteX516" fmla="*/ 5425627 w 7467600"/>
              <a:gd name="connsiteY516" fmla="*/ 2954192 h 6858000"/>
              <a:gd name="connsiteX517" fmla="*/ 6604735 w 7467600"/>
              <a:gd name="connsiteY517" fmla="*/ 2041381 h 6858000"/>
              <a:gd name="connsiteX518" fmla="*/ 7204487 w 7467600"/>
              <a:gd name="connsiteY518" fmla="*/ 2742112 h 6858000"/>
              <a:gd name="connsiteX519" fmla="*/ 7131592 w 7467600"/>
              <a:gd name="connsiteY519" fmla="*/ 2672096 h 6858000"/>
              <a:gd name="connsiteX520" fmla="*/ 6996344 w 7467600"/>
              <a:gd name="connsiteY520" fmla="*/ 2518310 h 6858000"/>
              <a:gd name="connsiteX521" fmla="*/ 6735495 w 7467600"/>
              <a:gd name="connsiteY521" fmla="*/ 2196890 h 6858000"/>
              <a:gd name="connsiteX522" fmla="*/ 6721901 w 7467600"/>
              <a:gd name="connsiteY522" fmla="*/ 2179274 h 6858000"/>
              <a:gd name="connsiteX523" fmla="*/ 6604735 w 7467600"/>
              <a:gd name="connsiteY523" fmla="*/ 2041381 h 6858000"/>
              <a:gd name="connsiteX524" fmla="*/ 6591670 w 7467600"/>
              <a:gd name="connsiteY524" fmla="*/ 1988277 h 6858000"/>
              <a:gd name="connsiteX525" fmla="*/ 6747349 w 7467600"/>
              <a:gd name="connsiteY525" fmla="*/ 2160069 h 6858000"/>
              <a:gd name="connsiteX526" fmla="*/ 6760943 w 7467600"/>
              <a:gd name="connsiteY526" fmla="*/ 2177686 h 6858000"/>
              <a:gd name="connsiteX527" fmla="*/ 7021065 w 7467600"/>
              <a:gd name="connsiteY527" fmla="*/ 2498102 h 6858000"/>
              <a:gd name="connsiteX528" fmla="*/ 7155223 w 7467600"/>
              <a:gd name="connsiteY528" fmla="*/ 2650386 h 6858000"/>
              <a:gd name="connsiteX529" fmla="*/ 7203167 w 7467600"/>
              <a:gd name="connsiteY529" fmla="*/ 2697288 h 6858000"/>
              <a:gd name="connsiteX530" fmla="*/ 6937703 w 7467600"/>
              <a:gd name="connsiteY530" fmla="*/ 2321981 h 6858000"/>
              <a:gd name="connsiteX531" fmla="*/ 6591670 w 7467600"/>
              <a:gd name="connsiteY531" fmla="*/ 1988277 h 6858000"/>
              <a:gd name="connsiteX532" fmla="*/ 5798671 w 7467600"/>
              <a:gd name="connsiteY532" fmla="*/ 1981601 h 6858000"/>
              <a:gd name="connsiteX533" fmla="*/ 5754709 w 7467600"/>
              <a:gd name="connsiteY533" fmla="*/ 2071454 h 6858000"/>
              <a:gd name="connsiteX534" fmla="*/ 5763044 w 7467600"/>
              <a:gd name="connsiteY534" fmla="*/ 2842206 h 6858000"/>
              <a:gd name="connsiteX535" fmla="*/ 5764974 w 7467600"/>
              <a:gd name="connsiteY535" fmla="*/ 2799609 h 6858000"/>
              <a:gd name="connsiteX536" fmla="*/ 5767665 w 7467600"/>
              <a:gd name="connsiteY536" fmla="*/ 2666409 h 6858000"/>
              <a:gd name="connsiteX537" fmla="*/ 5763055 w 7467600"/>
              <a:gd name="connsiteY537" fmla="*/ 2579705 h 6858000"/>
              <a:gd name="connsiteX538" fmla="*/ 5758079 w 7467600"/>
              <a:gd name="connsiteY538" fmla="*/ 2492508 h 6858000"/>
              <a:gd name="connsiteX539" fmla="*/ 5779325 w 7467600"/>
              <a:gd name="connsiteY539" fmla="*/ 2197069 h 6858000"/>
              <a:gd name="connsiteX540" fmla="*/ 5798671 w 7467600"/>
              <a:gd name="connsiteY540" fmla="*/ 1981601 h 6858000"/>
              <a:gd name="connsiteX541" fmla="*/ 5829202 w 7467600"/>
              <a:gd name="connsiteY541" fmla="*/ 1971679 h 6858000"/>
              <a:gd name="connsiteX542" fmla="*/ 5809558 w 7467600"/>
              <a:gd name="connsiteY542" fmla="*/ 2198043 h 6858000"/>
              <a:gd name="connsiteX543" fmla="*/ 5788653 w 7467600"/>
              <a:gd name="connsiteY543" fmla="*/ 2489430 h 6858000"/>
              <a:gd name="connsiteX544" fmla="*/ 5793439 w 7467600"/>
              <a:gd name="connsiteY544" fmla="*/ 2575235 h 6858000"/>
              <a:gd name="connsiteX545" fmla="*/ 5796837 w 7467600"/>
              <a:gd name="connsiteY545" fmla="*/ 2637633 h 6858000"/>
              <a:gd name="connsiteX546" fmla="*/ 5818614 w 7467600"/>
              <a:gd name="connsiteY546" fmla="*/ 2473055 h 6858000"/>
              <a:gd name="connsiteX547" fmla="*/ 5829202 w 7467600"/>
              <a:gd name="connsiteY547" fmla="*/ 1971679 h 6858000"/>
              <a:gd name="connsiteX548" fmla="*/ 5911389 w 7467600"/>
              <a:gd name="connsiteY548" fmla="*/ 1898371 h 6858000"/>
              <a:gd name="connsiteX549" fmla="*/ 6237627 w 7467600"/>
              <a:gd name="connsiteY549" fmla="*/ 2231921 h 6858000"/>
              <a:gd name="connsiteX550" fmla="*/ 5911389 w 7467600"/>
              <a:gd name="connsiteY550" fmla="*/ 1898371 h 6858000"/>
              <a:gd name="connsiteX551" fmla="*/ 6944437 w 7467600"/>
              <a:gd name="connsiteY551" fmla="*/ 1575402 h 6858000"/>
              <a:gd name="connsiteX552" fmla="*/ 6304730 w 7467600"/>
              <a:gd name="connsiteY552" fmla="*/ 1766654 h 6858000"/>
              <a:gd name="connsiteX553" fmla="*/ 6944437 w 7467600"/>
              <a:gd name="connsiteY553" fmla="*/ 1575402 h 6858000"/>
              <a:gd name="connsiteX554" fmla="*/ 7019523 w 7467600"/>
              <a:gd name="connsiteY554" fmla="*/ 1519450 h 6858000"/>
              <a:gd name="connsiteX555" fmla="*/ 6298091 w 7467600"/>
              <a:gd name="connsiteY555" fmla="*/ 1737122 h 6858000"/>
              <a:gd name="connsiteX556" fmla="*/ 7019523 w 7467600"/>
              <a:gd name="connsiteY556" fmla="*/ 1519450 h 6858000"/>
              <a:gd name="connsiteX557" fmla="*/ 2399523 w 7467600"/>
              <a:gd name="connsiteY557" fmla="*/ 1428234 h 6858000"/>
              <a:gd name="connsiteX558" fmla="*/ 2224982 w 7467600"/>
              <a:gd name="connsiteY558" fmla="*/ 1826201 h 6858000"/>
              <a:gd name="connsiteX559" fmla="*/ 2096099 w 7467600"/>
              <a:gd name="connsiteY559" fmla="*/ 2345900 h 6858000"/>
              <a:gd name="connsiteX560" fmla="*/ 2283317 w 7467600"/>
              <a:gd name="connsiteY560" fmla="*/ 1796925 h 6858000"/>
              <a:gd name="connsiteX561" fmla="*/ 2399523 w 7467600"/>
              <a:gd name="connsiteY561" fmla="*/ 1428234 h 6858000"/>
              <a:gd name="connsiteX562" fmla="*/ 2448558 w 7467600"/>
              <a:gd name="connsiteY562" fmla="*/ 1373435 h 6858000"/>
              <a:gd name="connsiteX563" fmla="*/ 2312521 w 7467600"/>
              <a:gd name="connsiteY563" fmla="*/ 1806140 h 6858000"/>
              <a:gd name="connsiteX564" fmla="*/ 2127533 w 7467600"/>
              <a:gd name="connsiteY564" fmla="*/ 2348380 h 6858000"/>
              <a:gd name="connsiteX565" fmla="*/ 2358080 w 7467600"/>
              <a:gd name="connsiteY565" fmla="*/ 1866134 h 6858000"/>
              <a:gd name="connsiteX566" fmla="*/ 2407436 w 7467600"/>
              <a:gd name="connsiteY566" fmla="*/ 1651070 h 6858000"/>
              <a:gd name="connsiteX567" fmla="*/ 2448558 w 7467600"/>
              <a:gd name="connsiteY567" fmla="*/ 1373435 h 6858000"/>
              <a:gd name="connsiteX568" fmla="*/ 278707 w 7467600"/>
              <a:gd name="connsiteY568" fmla="*/ 1352270 h 6858000"/>
              <a:gd name="connsiteX569" fmla="*/ 321570 w 7467600"/>
              <a:gd name="connsiteY569" fmla="*/ 1861610 h 6858000"/>
              <a:gd name="connsiteX570" fmla="*/ 294281 w 7467600"/>
              <a:gd name="connsiteY570" fmla="*/ 1440658 h 6858000"/>
              <a:gd name="connsiteX571" fmla="*/ 278707 w 7467600"/>
              <a:gd name="connsiteY571" fmla="*/ 1352270 h 6858000"/>
              <a:gd name="connsiteX572" fmla="*/ 1423821 w 7467600"/>
              <a:gd name="connsiteY572" fmla="*/ 1351958 h 6858000"/>
              <a:gd name="connsiteX573" fmla="*/ 1638521 w 7467600"/>
              <a:gd name="connsiteY573" fmla="*/ 1908470 h 6858000"/>
              <a:gd name="connsiteX574" fmla="*/ 1754199 w 7467600"/>
              <a:gd name="connsiteY574" fmla="*/ 2149284 h 6858000"/>
              <a:gd name="connsiteX575" fmla="*/ 1908359 w 7467600"/>
              <a:gd name="connsiteY575" fmla="*/ 2364988 h 6858000"/>
              <a:gd name="connsiteX576" fmla="*/ 1647661 w 7467600"/>
              <a:gd name="connsiteY576" fmla="*/ 1825945 h 6858000"/>
              <a:gd name="connsiteX577" fmla="*/ 1423821 w 7467600"/>
              <a:gd name="connsiteY577" fmla="*/ 1351958 h 6858000"/>
              <a:gd name="connsiteX578" fmla="*/ 1431890 w 7467600"/>
              <a:gd name="connsiteY578" fmla="*/ 1306475 h 6858000"/>
              <a:gd name="connsiteX579" fmla="*/ 1507597 w 7467600"/>
              <a:gd name="connsiteY579" fmla="*/ 1446132 h 6858000"/>
              <a:gd name="connsiteX580" fmla="*/ 1674586 w 7467600"/>
              <a:gd name="connsiteY580" fmla="*/ 1813832 h 6858000"/>
              <a:gd name="connsiteX581" fmla="*/ 1815950 w 7467600"/>
              <a:gd name="connsiteY581" fmla="*/ 2128564 h 6858000"/>
              <a:gd name="connsiteX582" fmla="*/ 1984242 w 7467600"/>
              <a:gd name="connsiteY582" fmla="*/ 2430829 h 6858000"/>
              <a:gd name="connsiteX583" fmla="*/ 2014023 w 7467600"/>
              <a:gd name="connsiteY583" fmla="*/ 2450995 h 6858000"/>
              <a:gd name="connsiteX584" fmla="*/ 1747337 w 7467600"/>
              <a:gd name="connsiteY584" fmla="*/ 1855264 h 6858000"/>
              <a:gd name="connsiteX585" fmla="*/ 1533749 w 7467600"/>
              <a:gd name="connsiteY585" fmla="*/ 1478656 h 6858000"/>
              <a:gd name="connsiteX586" fmla="*/ 1431890 w 7467600"/>
              <a:gd name="connsiteY586" fmla="*/ 1306475 h 6858000"/>
              <a:gd name="connsiteX587" fmla="*/ 5052692 w 7467600"/>
              <a:gd name="connsiteY587" fmla="*/ 1292994 h 6858000"/>
              <a:gd name="connsiteX588" fmla="*/ 5200661 w 7467600"/>
              <a:gd name="connsiteY588" fmla="*/ 1635186 h 6858000"/>
              <a:gd name="connsiteX589" fmla="*/ 5297138 w 7467600"/>
              <a:gd name="connsiteY589" fmla="*/ 1906351 h 6858000"/>
              <a:gd name="connsiteX590" fmla="*/ 5052692 w 7467600"/>
              <a:gd name="connsiteY590" fmla="*/ 1292994 h 6858000"/>
              <a:gd name="connsiteX591" fmla="*/ 5009948 w 7467600"/>
              <a:gd name="connsiteY591" fmla="*/ 1273619 h 6858000"/>
              <a:gd name="connsiteX592" fmla="*/ 5121777 w 7467600"/>
              <a:gd name="connsiteY592" fmla="*/ 1654213 h 6858000"/>
              <a:gd name="connsiteX593" fmla="*/ 5293545 w 7467600"/>
              <a:gd name="connsiteY593" fmla="*/ 2072247 h 6858000"/>
              <a:gd name="connsiteX594" fmla="*/ 5294042 w 7467600"/>
              <a:gd name="connsiteY594" fmla="*/ 2065019 h 6858000"/>
              <a:gd name="connsiteX595" fmla="*/ 5171936 w 7467600"/>
              <a:gd name="connsiteY595" fmla="*/ 1647613 h 6858000"/>
              <a:gd name="connsiteX596" fmla="*/ 5009948 w 7467600"/>
              <a:gd name="connsiteY596" fmla="*/ 1273619 h 6858000"/>
              <a:gd name="connsiteX597" fmla="*/ 655236 w 7467600"/>
              <a:gd name="connsiteY597" fmla="*/ 1268632 h 6858000"/>
              <a:gd name="connsiteX598" fmla="*/ 839521 w 7467600"/>
              <a:gd name="connsiteY598" fmla="*/ 1685315 h 6858000"/>
              <a:gd name="connsiteX599" fmla="*/ 1109416 w 7467600"/>
              <a:gd name="connsiteY599" fmla="*/ 2061663 h 6858000"/>
              <a:gd name="connsiteX600" fmla="*/ 1298300 w 7467600"/>
              <a:gd name="connsiteY600" fmla="*/ 2247742 h 6858000"/>
              <a:gd name="connsiteX601" fmla="*/ 1125871 w 7467600"/>
              <a:gd name="connsiteY601" fmla="*/ 1989513 h 6858000"/>
              <a:gd name="connsiteX602" fmla="*/ 981574 w 7467600"/>
              <a:gd name="connsiteY602" fmla="*/ 1783157 h 6858000"/>
              <a:gd name="connsiteX603" fmla="*/ 922198 w 7467600"/>
              <a:gd name="connsiteY603" fmla="*/ 1677437 h 6858000"/>
              <a:gd name="connsiteX604" fmla="*/ 869293 w 7467600"/>
              <a:gd name="connsiteY604" fmla="*/ 1583214 h 6858000"/>
              <a:gd name="connsiteX605" fmla="*/ 751431 w 7467600"/>
              <a:gd name="connsiteY605" fmla="*/ 1405731 h 6858000"/>
              <a:gd name="connsiteX606" fmla="*/ 655236 w 7467600"/>
              <a:gd name="connsiteY606" fmla="*/ 1268632 h 6858000"/>
              <a:gd name="connsiteX607" fmla="*/ 6516292 w 7467600"/>
              <a:gd name="connsiteY607" fmla="*/ 1263064 h 6858000"/>
              <a:gd name="connsiteX608" fmla="*/ 5736320 w 7467600"/>
              <a:gd name="connsiteY608" fmla="*/ 1501803 h 6858000"/>
              <a:gd name="connsiteX609" fmla="*/ 6516292 w 7467600"/>
              <a:gd name="connsiteY609" fmla="*/ 1263064 h 6858000"/>
              <a:gd name="connsiteX610" fmla="*/ 291466 w 7467600"/>
              <a:gd name="connsiteY610" fmla="*/ 1250369 h 6858000"/>
              <a:gd name="connsiteX611" fmla="*/ 323180 w 7467600"/>
              <a:gd name="connsiteY611" fmla="*/ 1435283 h 6858000"/>
              <a:gd name="connsiteX612" fmla="*/ 349381 w 7467600"/>
              <a:gd name="connsiteY612" fmla="*/ 1875041 h 6858000"/>
              <a:gd name="connsiteX613" fmla="*/ 374363 w 7467600"/>
              <a:gd name="connsiteY613" fmla="*/ 1506494 h 6858000"/>
              <a:gd name="connsiteX614" fmla="*/ 302168 w 7467600"/>
              <a:gd name="connsiteY614" fmla="*/ 1274495 h 6858000"/>
              <a:gd name="connsiteX615" fmla="*/ 291466 w 7467600"/>
              <a:gd name="connsiteY615" fmla="*/ 1250369 h 6858000"/>
              <a:gd name="connsiteX616" fmla="*/ 678222 w 7467600"/>
              <a:gd name="connsiteY616" fmla="*/ 1248670 h 6858000"/>
              <a:gd name="connsiteX617" fmla="*/ 775536 w 7467600"/>
              <a:gd name="connsiteY617" fmla="*/ 1388015 h 6858000"/>
              <a:gd name="connsiteX618" fmla="*/ 894529 w 7467600"/>
              <a:gd name="connsiteY618" fmla="*/ 1567739 h 6858000"/>
              <a:gd name="connsiteX619" fmla="*/ 948000 w 7467600"/>
              <a:gd name="connsiteY619" fmla="*/ 1663088 h 6858000"/>
              <a:gd name="connsiteX620" fmla="*/ 1006812 w 7467600"/>
              <a:gd name="connsiteY620" fmla="*/ 1767683 h 6858000"/>
              <a:gd name="connsiteX621" fmla="*/ 1149133 w 7467600"/>
              <a:gd name="connsiteY621" fmla="*/ 1971513 h 6858000"/>
              <a:gd name="connsiteX622" fmla="*/ 1333952 w 7467600"/>
              <a:gd name="connsiteY622" fmla="*/ 2251620 h 6858000"/>
              <a:gd name="connsiteX623" fmla="*/ 1337329 w 7467600"/>
              <a:gd name="connsiteY623" fmla="*/ 2258350 h 6858000"/>
              <a:gd name="connsiteX624" fmla="*/ 1014726 w 7467600"/>
              <a:gd name="connsiteY624" fmla="*/ 1615556 h 6858000"/>
              <a:gd name="connsiteX625" fmla="*/ 678222 w 7467600"/>
              <a:gd name="connsiteY625" fmla="*/ 1248670 h 6858000"/>
              <a:gd name="connsiteX626" fmla="*/ 6691602 w 7467600"/>
              <a:gd name="connsiteY626" fmla="*/ 1140573 h 6858000"/>
              <a:gd name="connsiteX627" fmla="*/ 6571100 w 7467600"/>
              <a:gd name="connsiteY627" fmla="*/ 1183662 h 6858000"/>
              <a:gd name="connsiteX628" fmla="*/ 6241687 w 7467600"/>
              <a:gd name="connsiteY628" fmla="*/ 1257600 h 6858000"/>
              <a:gd name="connsiteX629" fmla="*/ 5693009 w 7467600"/>
              <a:gd name="connsiteY629" fmla="*/ 1478256 h 6858000"/>
              <a:gd name="connsiteX630" fmla="*/ 6548420 w 7467600"/>
              <a:gd name="connsiteY630" fmla="*/ 1214599 h 6858000"/>
              <a:gd name="connsiteX631" fmla="*/ 6605473 w 7467600"/>
              <a:gd name="connsiteY631" fmla="*/ 1184686 h 6858000"/>
              <a:gd name="connsiteX632" fmla="*/ 6691602 w 7467600"/>
              <a:gd name="connsiteY632" fmla="*/ 1140573 h 6858000"/>
              <a:gd name="connsiteX633" fmla="*/ 4002475 w 7467600"/>
              <a:gd name="connsiteY633" fmla="*/ 1037802 h 6858000"/>
              <a:gd name="connsiteX634" fmla="*/ 4000324 w 7467600"/>
              <a:gd name="connsiteY634" fmla="*/ 1039362 h 6858000"/>
              <a:gd name="connsiteX635" fmla="*/ 4002862 w 7467600"/>
              <a:gd name="connsiteY635" fmla="*/ 1042866 h 6858000"/>
              <a:gd name="connsiteX636" fmla="*/ 4002475 w 7467600"/>
              <a:gd name="connsiteY636" fmla="*/ 1037802 h 6858000"/>
              <a:gd name="connsiteX637" fmla="*/ 506322 w 7467600"/>
              <a:gd name="connsiteY637" fmla="*/ 1020997 h 6858000"/>
              <a:gd name="connsiteX638" fmla="*/ 533068 w 7467600"/>
              <a:gd name="connsiteY638" fmla="*/ 1029409 h 6858000"/>
              <a:gd name="connsiteX639" fmla="*/ 1232525 w 7467600"/>
              <a:gd name="connsiteY639" fmla="*/ 1804675 h 6858000"/>
              <a:gd name="connsiteX640" fmla="*/ 1388858 w 7467600"/>
              <a:gd name="connsiteY640" fmla="*/ 2368011 h 6858000"/>
              <a:gd name="connsiteX641" fmla="*/ 1384098 w 7467600"/>
              <a:gd name="connsiteY641" fmla="*/ 2378125 h 6858000"/>
              <a:gd name="connsiteX642" fmla="*/ 1425393 w 7467600"/>
              <a:gd name="connsiteY642" fmla="*/ 2589124 h 6858000"/>
              <a:gd name="connsiteX643" fmla="*/ 1424001 w 7467600"/>
              <a:gd name="connsiteY643" fmla="*/ 2597541 h 6858000"/>
              <a:gd name="connsiteX644" fmla="*/ 2152729 w 7467600"/>
              <a:gd name="connsiteY644" fmla="*/ 2864487 h 6858000"/>
              <a:gd name="connsiteX645" fmla="*/ 2020609 w 7467600"/>
              <a:gd name="connsiteY645" fmla="*/ 2539671 h 6858000"/>
              <a:gd name="connsiteX646" fmla="*/ 2018920 w 7467600"/>
              <a:gd name="connsiteY646" fmla="*/ 2536309 h 6858000"/>
              <a:gd name="connsiteX647" fmla="*/ 1342441 w 7467600"/>
              <a:gd name="connsiteY647" fmla="*/ 1173017 h 6858000"/>
              <a:gd name="connsiteX648" fmla="*/ 1367925 w 7467600"/>
              <a:gd name="connsiteY648" fmla="*/ 1135648 h 6858000"/>
              <a:gd name="connsiteX649" fmla="*/ 1771401 w 7467600"/>
              <a:gd name="connsiteY649" fmla="*/ 1806673 h 6858000"/>
              <a:gd name="connsiteX650" fmla="*/ 1972385 w 7467600"/>
              <a:gd name="connsiteY650" fmla="*/ 2198735 h 6858000"/>
              <a:gd name="connsiteX651" fmla="*/ 2040892 w 7467600"/>
              <a:gd name="connsiteY651" fmla="*/ 2405205 h 6858000"/>
              <a:gd name="connsiteX652" fmla="*/ 2131689 w 7467600"/>
              <a:gd name="connsiteY652" fmla="*/ 1936926 h 6858000"/>
              <a:gd name="connsiteX653" fmla="*/ 2454820 w 7467600"/>
              <a:gd name="connsiteY653" fmla="*/ 1248808 h 6858000"/>
              <a:gd name="connsiteX654" fmla="*/ 2492512 w 7467600"/>
              <a:gd name="connsiteY654" fmla="*/ 1302920 h 6858000"/>
              <a:gd name="connsiteX655" fmla="*/ 2081216 w 7467600"/>
              <a:gd name="connsiteY655" fmla="*/ 2527513 h 6858000"/>
              <a:gd name="connsiteX656" fmla="*/ 2081211 w 7467600"/>
              <a:gd name="connsiteY656" fmla="*/ 2528916 h 6858000"/>
              <a:gd name="connsiteX657" fmla="*/ 2199067 w 7467600"/>
              <a:gd name="connsiteY657" fmla="*/ 2884061 h 6858000"/>
              <a:gd name="connsiteX658" fmla="*/ 3192586 w 7467600"/>
              <a:gd name="connsiteY658" fmla="*/ 3411496 h 6858000"/>
              <a:gd name="connsiteX659" fmla="*/ 3182620 w 7467600"/>
              <a:gd name="connsiteY659" fmla="*/ 3483279 h 6858000"/>
              <a:gd name="connsiteX660" fmla="*/ 2435119 w 7467600"/>
              <a:gd name="connsiteY660" fmla="*/ 3080173 h 6858000"/>
              <a:gd name="connsiteX661" fmla="*/ 2410152 w 7467600"/>
              <a:gd name="connsiteY661" fmla="*/ 3063751 h 6858000"/>
              <a:gd name="connsiteX662" fmla="*/ 2408099 w 7467600"/>
              <a:gd name="connsiteY662" fmla="*/ 3064403 h 6858000"/>
              <a:gd name="connsiteX663" fmla="*/ 2407218 w 7467600"/>
              <a:gd name="connsiteY663" fmla="*/ 3070324 h 6858000"/>
              <a:gd name="connsiteX664" fmla="*/ 2380138 w 7467600"/>
              <a:gd name="connsiteY664" fmla="*/ 3099341 h 6858000"/>
              <a:gd name="connsiteX665" fmla="*/ 1765923 w 7467600"/>
              <a:gd name="connsiteY665" fmla="*/ 3581043 h 6858000"/>
              <a:gd name="connsiteX666" fmla="*/ 1702258 w 7467600"/>
              <a:gd name="connsiteY666" fmla="*/ 3612286 h 6858000"/>
              <a:gd name="connsiteX667" fmla="*/ 1538370 w 7467600"/>
              <a:gd name="connsiteY667" fmla="*/ 3811804 h 6858000"/>
              <a:gd name="connsiteX668" fmla="*/ 542867 w 7467600"/>
              <a:gd name="connsiteY668" fmla="*/ 4944092 h 6858000"/>
              <a:gd name="connsiteX669" fmla="*/ 515800 w 7467600"/>
              <a:gd name="connsiteY669" fmla="*/ 4862180 h 6858000"/>
              <a:gd name="connsiteX670" fmla="*/ 909145 w 7467600"/>
              <a:gd name="connsiteY670" fmla="*/ 4199225 h 6858000"/>
              <a:gd name="connsiteX671" fmla="*/ 1214067 w 7467600"/>
              <a:gd name="connsiteY671" fmla="*/ 3908561 h 6858000"/>
              <a:gd name="connsiteX672" fmla="*/ 640967 w 7467600"/>
              <a:gd name="connsiteY672" fmla="*/ 4105601 h 6858000"/>
              <a:gd name="connsiteX673" fmla="*/ 112563 w 7467600"/>
              <a:gd name="connsiteY673" fmla="*/ 4396952 h 6858000"/>
              <a:gd name="connsiteX674" fmla="*/ 0 w 7467600"/>
              <a:gd name="connsiteY674" fmla="*/ 4466006 h 6858000"/>
              <a:gd name="connsiteX675" fmla="*/ 0 w 7467600"/>
              <a:gd name="connsiteY675" fmla="*/ 4233763 h 6858000"/>
              <a:gd name="connsiteX676" fmla="*/ 36881 w 7467600"/>
              <a:gd name="connsiteY676" fmla="*/ 4200118 h 6858000"/>
              <a:gd name="connsiteX677" fmla="*/ 910534 w 7467600"/>
              <a:gd name="connsiteY677" fmla="*/ 3629753 h 6858000"/>
              <a:gd name="connsiteX678" fmla="*/ 1578717 w 7467600"/>
              <a:gd name="connsiteY678" fmla="*/ 3575982 h 6858000"/>
              <a:gd name="connsiteX679" fmla="*/ 2338780 w 7467600"/>
              <a:gd name="connsiteY679" fmla="*/ 3033725 h 6858000"/>
              <a:gd name="connsiteX680" fmla="*/ 1807991 w 7467600"/>
              <a:gd name="connsiteY680" fmla="*/ 2807184 h 6858000"/>
              <a:gd name="connsiteX681" fmla="*/ 1416358 w 7467600"/>
              <a:gd name="connsiteY681" fmla="*/ 3112571 h 6858000"/>
              <a:gd name="connsiteX682" fmla="*/ 939066 w 7467600"/>
              <a:gd name="connsiteY682" fmla="*/ 3378798 h 6858000"/>
              <a:gd name="connsiteX683" fmla="*/ 115099 w 7467600"/>
              <a:gd name="connsiteY683" fmla="*/ 3607650 h 6858000"/>
              <a:gd name="connsiteX684" fmla="*/ 97284 w 7467600"/>
              <a:gd name="connsiteY684" fmla="*/ 3520393 h 6858000"/>
              <a:gd name="connsiteX685" fmla="*/ 922050 w 7467600"/>
              <a:gd name="connsiteY685" fmla="*/ 3074867 h 6858000"/>
              <a:gd name="connsiteX686" fmla="*/ 1405265 w 7467600"/>
              <a:gd name="connsiteY686" fmla="*/ 3016319 h 6858000"/>
              <a:gd name="connsiteX687" fmla="*/ 1407512 w 7467600"/>
              <a:gd name="connsiteY687" fmla="*/ 3018001 h 6858000"/>
              <a:gd name="connsiteX688" fmla="*/ 1726266 w 7467600"/>
              <a:gd name="connsiteY688" fmla="*/ 2777274 h 6858000"/>
              <a:gd name="connsiteX689" fmla="*/ 625390 w 7467600"/>
              <a:gd name="connsiteY689" fmla="*/ 2514541 h 6858000"/>
              <a:gd name="connsiteX690" fmla="*/ 619799 w 7467600"/>
              <a:gd name="connsiteY690" fmla="*/ 2527180 h 6858000"/>
              <a:gd name="connsiteX691" fmla="*/ 310030 w 7467600"/>
              <a:gd name="connsiteY691" fmla="*/ 2771818 h 6858000"/>
              <a:gd name="connsiteX692" fmla="*/ 173877 w 7467600"/>
              <a:gd name="connsiteY692" fmla="*/ 2937056 h 6858000"/>
              <a:gd name="connsiteX693" fmla="*/ 77889 w 7467600"/>
              <a:gd name="connsiteY693" fmla="*/ 3138440 h 6858000"/>
              <a:gd name="connsiteX694" fmla="*/ 0 w 7467600"/>
              <a:gd name="connsiteY694" fmla="*/ 3271395 h 6858000"/>
              <a:gd name="connsiteX695" fmla="*/ 0 w 7467600"/>
              <a:gd name="connsiteY695" fmla="*/ 3153002 h 6858000"/>
              <a:gd name="connsiteX696" fmla="*/ 2386 w 7467600"/>
              <a:gd name="connsiteY696" fmla="*/ 3149203 h 6858000"/>
              <a:gd name="connsiteX697" fmla="*/ 89753 w 7467600"/>
              <a:gd name="connsiteY697" fmla="*/ 2987702 h 6858000"/>
              <a:gd name="connsiteX698" fmla="*/ 76869 w 7467600"/>
              <a:gd name="connsiteY698" fmla="*/ 3005404 h 6858000"/>
              <a:gd name="connsiteX699" fmla="*/ 32049 w 7467600"/>
              <a:gd name="connsiteY699" fmla="*/ 3065814 h 6858000"/>
              <a:gd name="connsiteX700" fmla="*/ 0 w 7467600"/>
              <a:gd name="connsiteY700" fmla="*/ 3108744 h 6858000"/>
              <a:gd name="connsiteX701" fmla="*/ 0 w 7467600"/>
              <a:gd name="connsiteY701" fmla="*/ 3058059 h 6858000"/>
              <a:gd name="connsiteX702" fmla="*/ 7610 w 7467600"/>
              <a:gd name="connsiteY702" fmla="*/ 3047889 h 6858000"/>
              <a:gd name="connsiteX703" fmla="*/ 52419 w 7467600"/>
              <a:gd name="connsiteY703" fmla="*/ 2987479 h 6858000"/>
              <a:gd name="connsiteX704" fmla="*/ 59142 w 7467600"/>
              <a:gd name="connsiteY704" fmla="*/ 2978488 h 6858000"/>
              <a:gd name="connsiteX705" fmla="*/ 0 w 7467600"/>
              <a:gd name="connsiteY705" fmla="*/ 3015334 h 6858000"/>
              <a:gd name="connsiteX706" fmla="*/ 0 w 7467600"/>
              <a:gd name="connsiteY706" fmla="*/ 2914286 h 6858000"/>
              <a:gd name="connsiteX707" fmla="*/ 36383 w 7467600"/>
              <a:gd name="connsiteY707" fmla="*/ 2901128 h 6858000"/>
              <a:gd name="connsiteX708" fmla="*/ 156329 w 7467600"/>
              <a:gd name="connsiteY708" fmla="*/ 2840533 h 6858000"/>
              <a:gd name="connsiteX709" fmla="*/ 358355 w 7467600"/>
              <a:gd name="connsiteY709" fmla="*/ 2620471 h 6858000"/>
              <a:gd name="connsiteX710" fmla="*/ 510577 w 7467600"/>
              <a:gd name="connsiteY710" fmla="*/ 2501244 h 6858000"/>
              <a:gd name="connsiteX711" fmla="*/ 211967 w 7467600"/>
              <a:gd name="connsiteY711" fmla="*/ 2479171 h 6858000"/>
              <a:gd name="connsiteX712" fmla="*/ 0 w 7467600"/>
              <a:gd name="connsiteY712" fmla="*/ 2476398 h 6858000"/>
              <a:gd name="connsiteX713" fmla="*/ 0 w 7467600"/>
              <a:gd name="connsiteY713" fmla="*/ 2389189 h 6858000"/>
              <a:gd name="connsiteX714" fmla="*/ 103062 w 7467600"/>
              <a:gd name="connsiteY714" fmla="*/ 2389518 h 6858000"/>
              <a:gd name="connsiteX715" fmla="*/ 510734 w 7467600"/>
              <a:gd name="connsiteY715" fmla="*/ 2416201 h 6858000"/>
              <a:gd name="connsiteX716" fmla="*/ 279257 w 7467600"/>
              <a:gd name="connsiteY716" fmla="*/ 2092102 h 6858000"/>
              <a:gd name="connsiteX717" fmla="*/ 65265 w 7467600"/>
              <a:gd name="connsiteY717" fmla="*/ 2006049 h 6858000"/>
              <a:gd name="connsiteX718" fmla="*/ 0 w 7467600"/>
              <a:gd name="connsiteY718" fmla="*/ 1982532 h 6858000"/>
              <a:gd name="connsiteX719" fmla="*/ 0 w 7467600"/>
              <a:gd name="connsiteY719" fmla="*/ 1912789 h 6858000"/>
              <a:gd name="connsiteX720" fmla="*/ 97460 w 7467600"/>
              <a:gd name="connsiteY720" fmla="*/ 1953725 h 6858000"/>
              <a:gd name="connsiteX721" fmla="*/ 221272 w 7467600"/>
              <a:gd name="connsiteY721" fmla="*/ 1980766 h 6858000"/>
              <a:gd name="connsiteX722" fmla="*/ 116765 w 7467600"/>
              <a:gd name="connsiteY722" fmla="*/ 1911033 h 6858000"/>
              <a:gd name="connsiteX723" fmla="*/ 16405 w 7467600"/>
              <a:gd name="connsiteY723" fmla="*/ 1803412 h 6858000"/>
              <a:gd name="connsiteX724" fmla="*/ 0 w 7467600"/>
              <a:gd name="connsiteY724" fmla="*/ 1784777 h 6858000"/>
              <a:gd name="connsiteX725" fmla="*/ 0 w 7467600"/>
              <a:gd name="connsiteY725" fmla="*/ 1740082 h 6858000"/>
              <a:gd name="connsiteX726" fmla="*/ 39394 w 7467600"/>
              <a:gd name="connsiteY726" fmla="*/ 1784856 h 6858000"/>
              <a:gd name="connsiteX727" fmla="*/ 135813 w 7467600"/>
              <a:gd name="connsiteY727" fmla="*/ 1888838 h 6858000"/>
              <a:gd name="connsiteX728" fmla="*/ 242575 w 7467600"/>
              <a:gd name="connsiteY728" fmla="*/ 1958841 h 6858000"/>
              <a:gd name="connsiteX729" fmla="*/ 82197 w 7467600"/>
              <a:gd name="connsiteY729" fmla="*/ 1754826 h 6858000"/>
              <a:gd name="connsiteX730" fmla="*/ 0 w 7467600"/>
              <a:gd name="connsiteY730" fmla="*/ 1679650 h 6858000"/>
              <a:gd name="connsiteX731" fmla="*/ 0 w 7467600"/>
              <a:gd name="connsiteY731" fmla="*/ 1602463 h 6858000"/>
              <a:gd name="connsiteX732" fmla="*/ 84689 w 7467600"/>
              <a:gd name="connsiteY732" fmla="*/ 1677442 h 6858000"/>
              <a:gd name="connsiteX733" fmla="*/ 298437 w 7467600"/>
              <a:gd name="connsiteY733" fmla="*/ 1968019 h 6858000"/>
              <a:gd name="connsiteX734" fmla="*/ 227269 w 7467600"/>
              <a:gd name="connsiteY734" fmla="*/ 1114064 h 6858000"/>
              <a:gd name="connsiteX735" fmla="*/ 248003 w 7467600"/>
              <a:gd name="connsiteY735" fmla="*/ 1089613 h 6858000"/>
              <a:gd name="connsiteX736" fmla="*/ 427020 w 7467600"/>
              <a:gd name="connsiteY736" fmla="*/ 1619803 h 6858000"/>
              <a:gd name="connsiteX737" fmla="*/ 340345 w 7467600"/>
              <a:gd name="connsiteY737" fmla="*/ 2027739 h 6858000"/>
              <a:gd name="connsiteX738" fmla="*/ 360865 w 7467600"/>
              <a:gd name="connsiteY738" fmla="*/ 2044827 h 6858000"/>
              <a:gd name="connsiteX739" fmla="*/ 560414 w 7467600"/>
              <a:gd name="connsiteY739" fmla="*/ 2421457 h 6858000"/>
              <a:gd name="connsiteX740" fmla="*/ 1359703 w 7467600"/>
              <a:gd name="connsiteY740" fmla="*/ 2578554 h 6858000"/>
              <a:gd name="connsiteX741" fmla="*/ 1359422 w 7467600"/>
              <a:gd name="connsiteY741" fmla="*/ 2577994 h 6858000"/>
              <a:gd name="connsiteX742" fmla="*/ 828701 w 7467600"/>
              <a:gd name="connsiteY742" fmla="*/ 1839520 h 6858000"/>
              <a:gd name="connsiteX743" fmla="*/ 494427 w 7467600"/>
              <a:gd name="connsiteY743" fmla="*/ 1092333 h 6858000"/>
              <a:gd name="connsiteX744" fmla="*/ 506322 w 7467600"/>
              <a:gd name="connsiteY744" fmla="*/ 1020997 h 6858000"/>
              <a:gd name="connsiteX745" fmla="*/ 4570198 w 7467600"/>
              <a:gd name="connsiteY745" fmla="*/ 978081 h 6858000"/>
              <a:gd name="connsiteX746" fmla="*/ 4523691 w 7467600"/>
              <a:gd name="connsiteY746" fmla="*/ 1127776 h 6858000"/>
              <a:gd name="connsiteX747" fmla="*/ 4509875 w 7467600"/>
              <a:gd name="connsiteY747" fmla="*/ 1167552 h 6858000"/>
              <a:gd name="connsiteX748" fmla="*/ 4478168 w 7467600"/>
              <a:gd name="connsiteY748" fmla="*/ 1260735 h 6858000"/>
              <a:gd name="connsiteX749" fmla="*/ 4409309 w 7467600"/>
              <a:gd name="connsiteY749" fmla="*/ 1666996 h 6858000"/>
              <a:gd name="connsiteX750" fmla="*/ 4370031 w 7467600"/>
              <a:gd name="connsiteY750" fmla="*/ 1955666 h 6858000"/>
              <a:gd name="connsiteX751" fmla="*/ 4570198 w 7467600"/>
              <a:gd name="connsiteY751" fmla="*/ 978081 h 6858000"/>
              <a:gd name="connsiteX752" fmla="*/ 4557898 w 7467600"/>
              <a:gd name="connsiteY752" fmla="*/ 900011 h 6858000"/>
              <a:gd name="connsiteX753" fmla="*/ 4344840 w 7467600"/>
              <a:gd name="connsiteY753" fmla="*/ 1922038 h 6858000"/>
              <a:gd name="connsiteX754" fmla="*/ 4378710 w 7467600"/>
              <a:gd name="connsiteY754" fmla="*/ 1665516 h 6858000"/>
              <a:gd name="connsiteX755" fmla="*/ 4448798 w 7467600"/>
              <a:gd name="connsiteY755" fmla="*/ 1253024 h 6858000"/>
              <a:gd name="connsiteX756" fmla="*/ 4480315 w 7467600"/>
              <a:gd name="connsiteY756" fmla="*/ 1158454 h 6858000"/>
              <a:gd name="connsiteX757" fmla="*/ 4494133 w 7467600"/>
              <a:gd name="connsiteY757" fmla="*/ 1118676 h 6858000"/>
              <a:gd name="connsiteX758" fmla="*/ 4557898 w 7467600"/>
              <a:gd name="connsiteY758" fmla="*/ 900011 h 6858000"/>
              <a:gd name="connsiteX759" fmla="*/ 5870151 w 7467600"/>
              <a:gd name="connsiteY759" fmla="*/ 898890 h 6858000"/>
              <a:gd name="connsiteX760" fmla="*/ 5861335 w 7467600"/>
              <a:gd name="connsiteY760" fmla="*/ 899177 h 6858000"/>
              <a:gd name="connsiteX761" fmla="*/ 5843702 w 7467600"/>
              <a:gd name="connsiteY761" fmla="*/ 899748 h 6858000"/>
              <a:gd name="connsiteX762" fmla="*/ 5651107 w 7467600"/>
              <a:gd name="connsiteY762" fmla="*/ 920306 h 6858000"/>
              <a:gd name="connsiteX763" fmla="*/ 5459407 w 7467600"/>
              <a:gd name="connsiteY763" fmla="*/ 940975 h 6858000"/>
              <a:gd name="connsiteX764" fmla="*/ 5374846 w 7467600"/>
              <a:gd name="connsiteY764" fmla="*/ 941988 h 6858000"/>
              <a:gd name="connsiteX765" fmla="*/ 5256105 w 7467600"/>
              <a:gd name="connsiteY765" fmla="*/ 945632 h 6858000"/>
              <a:gd name="connsiteX766" fmla="*/ 5107071 w 7467600"/>
              <a:gd name="connsiteY766" fmla="*/ 969720 h 6858000"/>
              <a:gd name="connsiteX767" fmla="*/ 4998681 w 7467600"/>
              <a:gd name="connsiteY767" fmla="*/ 988771 h 6858000"/>
              <a:gd name="connsiteX768" fmla="*/ 5870151 w 7467600"/>
              <a:gd name="connsiteY768" fmla="*/ 898890 h 6858000"/>
              <a:gd name="connsiteX769" fmla="*/ 5504425 w 7467600"/>
              <a:gd name="connsiteY769" fmla="*/ 848067 h 6858000"/>
              <a:gd name="connsiteX770" fmla="*/ 4968849 w 7467600"/>
              <a:gd name="connsiteY770" fmla="*/ 962318 h 6858000"/>
              <a:gd name="connsiteX771" fmla="*/ 5104039 w 7467600"/>
              <a:gd name="connsiteY771" fmla="*/ 940634 h 6858000"/>
              <a:gd name="connsiteX772" fmla="*/ 5256311 w 7467600"/>
              <a:gd name="connsiteY772" fmla="*/ 916490 h 6858000"/>
              <a:gd name="connsiteX773" fmla="*/ 5377381 w 7467600"/>
              <a:gd name="connsiteY773" fmla="*/ 912671 h 6858000"/>
              <a:gd name="connsiteX774" fmla="*/ 5460148 w 7467600"/>
              <a:gd name="connsiteY774" fmla="*/ 911442 h 6858000"/>
              <a:gd name="connsiteX775" fmla="*/ 5648971 w 7467600"/>
              <a:gd name="connsiteY775" fmla="*/ 891331 h 6858000"/>
              <a:gd name="connsiteX776" fmla="*/ 5844807 w 7467600"/>
              <a:gd name="connsiteY776" fmla="*/ 870718 h 6858000"/>
              <a:gd name="connsiteX777" fmla="*/ 5862975 w 7467600"/>
              <a:gd name="connsiteY777" fmla="*/ 869756 h 6858000"/>
              <a:gd name="connsiteX778" fmla="*/ 5920887 w 7467600"/>
              <a:gd name="connsiteY778" fmla="*/ 865929 h 6858000"/>
              <a:gd name="connsiteX779" fmla="*/ 5504425 w 7467600"/>
              <a:gd name="connsiteY779" fmla="*/ 848067 h 6858000"/>
              <a:gd name="connsiteX780" fmla="*/ 3607114 w 7467600"/>
              <a:gd name="connsiteY780" fmla="*/ 467441 h 6858000"/>
              <a:gd name="connsiteX781" fmla="*/ 3296242 w 7467600"/>
              <a:gd name="connsiteY781" fmla="*/ 807991 h 6858000"/>
              <a:gd name="connsiteX782" fmla="*/ 3174674 w 7467600"/>
              <a:gd name="connsiteY782" fmla="*/ 919759 h 6858000"/>
              <a:gd name="connsiteX783" fmla="*/ 3042978 w 7467600"/>
              <a:gd name="connsiteY783" fmla="*/ 1054894 h 6858000"/>
              <a:gd name="connsiteX784" fmla="*/ 2968914 w 7467600"/>
              <a:gd name="connsiteY784" fmla="*/ 1133756 h 6858000"/>
              <a:gd name="connsiteX785" fmla="*/ 3103823 w 7467600"/>
              <a:gd name="connsiteY785" fmla="*/ 1026814 h 6858000"/>
              <a:gd name="connsiteX786" fmla="*/ 3607114 w 7467600"/>
              <a:gd name="connsiteY786" fmla="*/ 467441 h 6858000"/>
              <a:gd name="connsiteX787" fmla="*/ 3744487 w 7467600"/>
              <a:gd name="connsiteY787" fmla="*/ 383136 h 6858000"/>
              <a:gd name="connsiteX788" fmla="*/ 3970213 w 7467600"/>
              <a:gd name="connsiteY788" fmla="*/ 995559 h 6858000"/>
              <a:gd name="connsiteX789" fmla="*/ 3744487 w 7467600"/>
              <a:gd name="connsiteY789" fmla="*/ 383136 h 6858000"/>
              <a:gd name="connsiteX790" fmla="*/ 3624562 w 7467600"/>
              <a:gd name="connsiteY790" fmla="*/ 367041 h 6858000"/>
              <a:gd name="connsiteX791" fmla="*/ 3489712 w 7467600"/>
              <a:gd name="connsiteY791" fmla="*/ 485386 h 6858000"/>
              <a:gd name="connsiteX792" fmla="*/ 3182994 w 7467600"/>
              <a:gd name="connsiteY792" fmla="*/ 828265 h 6858000"/>
              <a:gd name="connsiteX793" fmla="*/ 2892114 w 7467600"/>
              <a:gd name="connsiteY793" fmla="*/ 1172635 h 6858000"/>
              <a:gd name="connsiteX794" fmla="*/ 3021459 w 7467600"/>
              <a:gd name="connsiteY794" fmla="*/ 1035385 h 6858000"/>
              <a:gd name="connsiteX795" fmla="*/ 3153873 w 7467600"/>
              <a:gd name="connsiteY795" fmla="*/ 898971 h 6858000"/>
              <a:gd name="connsiteX796" fmla="*/ 3276511 w 7467600"/>
              <a:gd name="connsiteY796" fmla="*/ 786423 h 6858000"/>
              <a:gd name="connsiteX797" fmla="*/ 3584154 w 7467600"/>
              <a:gd name="connsiteY797" fmla="*/ 448218 h 6858000"/>
              <a:gd name="connsiteX798" fmla="*/ 3624562 w 7467600"/>
              <a:gd name="connsiteY798" fmla="*/ 367041 h 6858000"/>
              <a:gd name="connsiteX799" fmla="*/ 3766672 w 7467600"/>
              <a:gd name="connsiteY799" fmla="*/ 359429 h 6858000"/>
              <a:gd name="connsiteX800" fmla="*/ 3996338 w 7467600"/>
              <a:gd name="connsiteY800" fmla="*/ 968237 h 6858000"/>
              <a:gd name="connsiteX801" fmla="*/ 3766672 w 7467600"/>
              <a:gd name="connsiteY801" fmla="*/ 359429 h 6858000"/>
              <a:gd name="connsiteX802" fmla="*/ 5805386 w 7467600"/>
              <a:gd name="connsiteY802" fmla="*/ 239240 h 6858000"/>
              <a:gd name="connsiteX803" fmla="*/ 5736947 w 7467600"/>
              <a:gd name="connsiteY803" fmla="*/ 261367 h 6858000"/>
              <a:gd name="connsiteX804" fmla="*/ 5427012 w 7467600"/>
              <a:gd name="connsiteY804" fmla="*/ 311272 h 6858000"/>
              <a:gd name="connsiteX805" fmla="*/ 5147818 w 7467600"/>
              <a:gd name="connsiteY805" fmla="*/ 322112 h 6858000"/>
              <a:gd name="connsiteX806" fmla="*/ 5060854 w 7467600"/>
              <a:gd name="connsiteY806" fmla="*/ 311882 h 6858000"/>
              <a:gd name="connsiteX807" fmla="*/ 4945989 w 7467600"/>
              <a:gd name="connsiteY807" fmla="*/ 300516 h 6858000"/>
              <a:gd name="connsiteX808" fmla="*/ 5410479 w 7467600"/>
              <a:gd name="connsiteY808" fmla="*/ 348434 h 6858000"/>
              <a:gd name="connsiteX809" fmla="*/ 5805386 w 7467600"/>
              <a:gd name="connsiteY809" fmla="*/ 239240 h 6858000"/>
              <a:gd name="connsiteX810" fmla="*/ 5905192 w 7467600"/>
              <a:gd name="connsiteY810" fmla="*/ 163079 h 6858000"/>
              <a:gd name="connsiteX811" fmla="*/ 5865655 w 7467600"/>
              <a:gd name="connsiteY811" fmla="*/ 171901 h 6858000"/>
              <a:gd name="connsiteX812" fmla="*/ 5259740 w 7467600"/>
              <a:gd name="connsiteY812" fmla="*/ 257013 h 6858000"/>
              <a:gd name="connsiteX813" fmla="*/ 5208466 w 7467600"/>
              <a:gd name="connsiteY813" fmla="*/ 257550 h 6858000"/>
              <a:gd name="connsiteX814" fmla="*/ 4980204 w 7467600"/>
              <a:gd name="connsiteY814" fmla="*/ 271903 h 6858000"/>
              <a:gd name="connsiteX815" fmla="*/ 5068068 w 7467600"/>
              <a:gd name="connsiteY815" fmla="*/ 282244 h 6858000"/>
              <a:gd name="connsiteX816" fmla="*/ 5153231 w 7467600"/>
              <a:gd name="connsiteY816" fmla="*/ 292240 h 6858000"/>
              <a:gd name="connsiteX817" fmla="*/ 5426491 w 7467600"/>
              <a:gd name="connsiteY817" fmla="*/ 281128 h 6858000"/>
              <a:gd name="connsiteX818" fmla="*/ 5731212 w 7467600"/>
              <a:gd name="connsiteY818" fmla="*/ 231951 h 6858000"/>
              <a:gd name="connsiteX819" fmla="*/ 5905192 w 7467600"/>
              <a:gd name="connsiteY819" fmla="*/ 163079 h 6858000"/>
              <a:gd name="connsiteX820" fmla="*/ 5944437 w 7467600"/>
              <a:gd name="connsiteY820" fmla="*/ 113829 h 6858000"/>
              <a:gd name="connsiteX821" fmla="*/ 5825032 w 7467600"/>
              <a:gd name="connsiteY821" fmla="*/ 146405 h 6858000"/>
              <a:gd name="connsiteX822" fmla="*/ 4955599 w 7467600"/>
              <a:gd name="connsiteY822" fmla="*/ 247008 h 6858000"/>
              <a:gd name="connsiteX823" fmla="*/ 5210104 w 7467600"/>
              <a:gd name="connsiteY823" fmla="*/ 228123 h 6858000"/>
              <a:gd name="connsiteX824" fmla="*/ 5261015 w 7467600"/>
              <a:gd name="connsiteY824" fmla="*/ 227087 h 6858000"/>
              <a:gd name="connsiteX825" fmla="*/ 5861181 w 7467600"/>
              <a:gd name="connsiteY825" fmla="*/ 143093 h 6858000"/>
              <a:gd name="connsiteX826" fmla="*/ 5961252 w 7467600"/>
              <a:gd name="connsiteY826" fmla="*/ 114820 h 6858000"/>
              <a:gd name="connsiteX827" fmla="*/ 5944437 w 7467600"/>
              <a:gd name="connsiteY827" fmla="*/ 113829 h 6858000"/>
              <a:gd name="connsiteX828" fmla="*/ 3882765 w 7467600"/>
              <a:gd name="connsiteY828" fmla="*/ 0 h 6858000"/>
              <a:gd name="connsiteX829" fmla="*/ 3995099 w 7467600"/>
              <a:gd name="connsiteY829" fmla="*/ 0 h 6858000"/>
              <a:gd name="connsiteX830" fmla="*/ 4163818 w 7467600"/>
              <a:gd name="connsiteY830" fmla="*/ 234104 h 6858000"/>
              <a:gd name="connsiteX831" fmla="*/ 4172099 w 7467600"/>
              <a:gd name="connsiteY831" fmla="*/ 234207 h 6858000"/>
              <a:gd name="connsiteX832" fmla="*/ 4784282 w 7467600"/>
              <a:gd name="connsiteY832" fmla="*/ 276561 h 6858000"/>
              <a:gd name="connsiteX833" fmla="*/ 4801687 w 7467600"/>
              <a:gd name="connsiteY833" fmla="*/ 267764 h 6858000"/>
              <a:gd name="connsiteX834" fmla="*/ 6082788 w 7467600"/>
              <a:gd name="connsiteY834" fmla="*/ 64119 h 6858000"/>
              <a:gd name="connsiteX835" fmla="*/ 6099442 w 7467600"/>
              <a:gd name="connsiteY835" fmla="*/ 82568 h 6858000"/>
              <a:gd name="connsiteX836" fmla="*/ 4804137 w 7467600"/>
              <a:gd name="connsiteY836" fmla="*/ 320931 h 6858000"/>
              <a:gd name="connsiteX837" fmla="*/ 4227047 w 7467600"/>
              <a:gd name="connsiteY837" fmla="*/ 313415 h 6858000"/>
              <a:gd name="connsiteX838" fmla="*/ 4346041 w 7467600"/>
              <a:gd name="connsiteY838" fmla="*/ 456086 h 6858000"/>
              <a:gd name="connsiteX839" fmla="*/ 4870967 w 7467600"/>
              <a:gd name="connsiteY839" fmla="*/ 963061 h 6858000"/>
              <a:gd name="connsiteX840" fmla="*/ 4889647 w 7467600"/>
              <a:gd name="connsiteY840" fmla="*/ 957147 h 6858000"/>
              <a:gd name="connsiteX841" fmla="*/ 5422504 w 7467600"/>
              <a:gd name="connsiteY841" fmla="*/ 805191 h 6858000"/>
              <a:gd name="connsiteX842" fmla="*/ 6087656 w 7467600"/>
              <a:gd name="connsiteY842" fmla="*/ 826703 h 6858000"/>
              <a:gd name="connsiteX843" fmla="*/ 6058717 w 7467600"/>
              <a:gd name="connsiteY843" fmla="*/ 865992 h 6858000"/>
              <a:gd name="connsiteX844" fmla="*/ 4974153 w 7467600"/>
              <a:gd name="connsiteY844" fmla="*/ 1045456 h 6858000"/>
              <a:gd name="connsiteX845" fmla="*/ 5627835 w 7467600"/>
              <a:gd name="connsiteY845" fmla="*/ 1472077 h 6858000"/>
              <a:gd name="connsiteX846" fmla="*/ 5629817 w 7467600"/>
              <a:gd name="connsiteY846" fmla="*/ 1471412 h 6858000"/>
              <a:gd name="connsiteX847" fmla="*/ 5634124 w 7467600"/>
              <a:gd name="connsiteY847" fmla="*/ 1470572 h 6858000"/>
              <a:gd name="connsiteX848" fmla="*/ 5755832 w 7467600"/>
              <a:gd name="connsiteY848" fmla="*/ 1383886 h 6858000"/>
              <a:gd name="connsiteX849" fmla="*/ 6014186 w 7467600"/>
              <a:gd name="connsiteY849" fmla="*/ 1279799 h 6858000"/>
              <a:gd name="connsiteX850" fmla="*/ 6901619 w 7467600"/>
              <a:gd name="connsiteY850" fmla="*/ 1047874 h 6858000"/>
              <a:gd name="connsiteX851" fmla="*/ 6931566 w 7467600"/>
              <a:gd name="connsiteY851" fmla="*/ 1062034 h 6858000"/>
              <a:gd name="connsiteX852" fmla="*/ 5790982 w 7467600"/>
              <a:gd name="connsiteY852" fmla="*/ 1561380 h 6858000"/>
              <a:gd name="connsiteX853" fmla="*/ 6188971 w 7467600"/>
              <a:gd name="connsiteY853" fmla="*/ 1755168 h 6858000"/>
              <a:gd name="connsiteX854" fmla="*/ 6202446 w 7467600"/>
              <a:gd name="connsiteY854" fmla="*/ 1752268 h 6858000"/>
              <a:gd name="connsiteX855" fmla="*/ 7179560 w 7467600"/>
              <a:gd name="connsiteY855" fmla="*/ 1467551 h 6858000"/>
              <a:gd name="connsiteX856" fmla="*/ 7158730 w 7467600"/>
              <a:gd name="connsiteY856" fmla="*/ 1507835 h 6858000"/>
              <a:gd name="connsiteX857" fmla="*/ 6326959 w 7467600"/>
              <a:gd name="connsiteY857" fmla="*/ 1817686 h 6858000"/>
              <a:gd name="connsiteX858" fmla="*/ 6537433 w 7467600"/>
              <a:gd name="connsiteY858" fmla="*/ 1907790 h 6858000"/>
              <a:gd name="connsiteX859" fmla="*/ 6550221 w 7467600"/>
              <a:gd name="connsiteY859" fmla="*/ 1910729 h 6858000"/>
              <a:gd name="connsiteX860" fmla="*/ 6964438 w 7467600"/>
              <a:gd name="connsiteY860" fmla="*/ 2209505 h 6858000"/>
              <a:gd name="connsiteX861" fmla="*/ 7367862 w 7467600"/>
              <a:gd name="connsiteY861" fmla="*/ 2806833 h 6858000"/>
              <a:gd name="connsiteX862" fmla="*/ 7364329 w 7467600"/>
              <a:gd name="connsiteY862" fmla="*/ 2826907 h 6858000"/>
              <a:gd name="connsiteX863" fmla="*/ 7290545 w 7467600"/>
              <a:gd name="connsiteY863" fmla="*/ 2850663 h 6858000"/>
              <a:gd name="connsiteX864" fmla="*/ 6472036 w 7467600"/>
              <a:gd name="connsiteY864" fmla="*/ 1959003 h 6858000"/>
              <a:gd name="connsiteX865" fmla="*/ 5792897 w 7467600"/>
              <a:gd name="connsiteY865" fmla="*/ 1647747 h 6858000"/>
              <a:gd name="connsiteX866" fmla="*/ 5842751 w 7467600"/>
              <a:gd name="connsiteY866" fmla="*/ 1816112 h 6858000"/>
              <a:gd name="connsiteX867" fmla="*/ 5847424 w 7467600"/>
              <a:gd name="connsiteY867" fmla="*/ 1815776 h 6858000"/>
              <a:gd name="connsiteX868" fmla="*/ 6399821 w 7467600"/>
              <a:gd name="connsiteY868" fmla="*/ 2344799 h 6858000"/>
              <a:gd name="connsiteX869" fmla="*/ 6323232 w 7467600"/>
              <a:gd name="connsiteY869" fmla="*/ 2389634 h 6858000"/>
              <a:gd name="connsiteX870" fmla="*/ 5942958 w 7467600"/>
              <a:gd name="connsiteY870" fmla="*/ 2077708 h 6858000"/>
              <a:gd name="connsiteX871" fmla="*/ 5921559 w 7467600"/>
              <a:gd name="connsiteY871" fmla="*/ 2378596 h 6858000"/>
              <a:gd name="connsiteX872" fmla="*/ 5817651 w 7467600"/>
              <a:gd name="connsiteY872" fmla="*/ 3023919 h 6858000"/>
              <a:gd name="connsiteX873" fmla="*/ 5729634 w 7467600"/>
              <a:gd name="connsiteY873" fmla="*/ 3051849 h 6858000"/>
              <a:gd name="connsiteX874" fmla="*/ 5611018 w 7467600"/>
              <a:gd name="connsiteY874" fmla="*/ 2316769 h 6858000"/>
              <a:gd name="connsiteX875" fmla="*/ 5687608 w 7467600"/>
              <a:gd name="connsiteY875" fmla="*/ 2039972 h 6858000"/>
              <a:gd name="connsiteX876" fmla="*/ 5657554 w 7467600"/>
              <a:gd name="connsiteY876" fmla="*/ 1576445 h 6858000"/>
              <a:gd name="connsiteX877" fmla="*/ 5150475 w 7467600"/>
              <a:gd name="connsiteY877" fmla="*/ 1274012 h 6858000"/>
              <a:gd name="connsiteX878" fmla="*/ 5349142 w 7467600"/>
              <a:gd name="connsiteY878" fmla="*/ 2204405 h 6858000"/>
              <a:gd name="connsiteX879" fmla="*/ 5262214 w 7467600"/>
              <a:gd name="connsiteY879" fmla="*/ 2233836 h 6858000"/>
              <a:gd name="connsiteX880" fmla="*/ 4981539 w 7467600"/>
              <a:gd name="connsiteY880" fmla="*/ 1542201 h 6858000"/>
              <a:gd name="connsiteX881" fmla="*/ 4958461 w 7467600"/>
              <a:gd name="connsiteY881" fmla="*/ 1136957 h 6858000"/>
              <a:gd name="connsiteX882" fmla="*/ 4655015 w 7467600"/>
              <a:gd name="connsiteY882" fmla="*/ 891426 h 6858000"/>
              <a:gd name="connsiteX883" fmla="*/ 4348002 w 7467600"/>
              <a:gd name="connsiteY883" fmla="*/ 2205895 h 6858000"/>
              <a:gd name="connsiteX884" fmla="*/ 4262250 w 7467600"/>
              <a:gd name="connsiteY884" fmla="*/ 2219972 h 6858000"/>
              <a:gd name="connsiteX885" fmla="*/ 4550611 w 7467600"/>
              <a:gd name="connsiteY885" fmla="*/ 817540 h 6858000"/>
              <a:gd name="connsiteX886" fmla="*/ 4564418 w 7467600"/>
              <a:gd name="connsiteY886" fmla="*/ 808293 h 6858000"/>
              <a:gd name="connsiteX887" fmla="*/ 4266388 w 7467600"/>
              <a:gd name="connsiteY887" fmla="*/ 500083 h 6858000"/>
              <a:gd name="connsiteX888" fmla="*/ 4032842 w 7467600"/>
              <a:gd name="connsiteY888" fmla="*/ 211809 h 6858000"/>
              <a:gd name="connsiteX889" fmla="*/ 3882765 w 7467600"/>
              <a:gd name="connsiteY889" fmla="*/ 0 h 6858000"/>
              <a:gd name="connsiteX890" fmla="*/ 3721337 w 7467600"/>
              <a:gd name="connsiteY890" fmla="*/ 0 h 6858000"/>
              <a:gd name="connsiteX891" fmla="*/ 3797544 w 7467600"/>
              <a:gd name="connsiteY891" fmla="*/ 0 h 6858000"/>
              <a:gd name="connsiteX892" fmla="*/ 3775734 w 7467600"/>
              <a:gd name="connsiteY892" fmla="*/ 95131 h 6858000"/>
              <a:gd name="connsiteX893" fmla="*/ 3724807 w 7467600"/>
              <a:gd name="connsiteY893" fmla="*/ 272257 h 6858000"/>
              <a:gd name="connsiteX894" fmla="*/ 3726844 w 7467600"/>
              <a:gd name="connsiteY894" fmla="*/ 282988 h 6858000"/>
              <a:gd name="connsiteX895" fmla="*/ 3742664 w 7467600"/>
              <a:gd name="connsiteY895" fmla="*/ 279918 h 6858000"/>
              <a:gd name="connsiteX896" fmla="*/ 4103910 w 7467600"/>
              <a:gd name="connsiteY896" fmla="*/ 1161917 h 6858000"/>
              <a:gd name="connsiteX897" fmla="*/ 4020269 w 7467600"/>
              <a:gd name="connsiteY897" fmla="*/ 1200406 h 6858000"/>
              <a:gd name="connsiteX898" fmla="*/ 3674882 w 7467600"/>
              <a:gd name="connsiteY898" fmla="*/ 488524 h 6858000"/>
              <a:gd name="connsiteX899" fmla="*/ 3132682 w 7467600"/>
              <a:gd name="connsiteY899" fmla="*/ 1072284 h 6858000"/>
              <a:gd name="connsiteX900" fmla="*/ 2716346 w 7467600"/>
              <a:gd name="connsiteY900" fmla="*/ 1276376 h 6858000"/>
              <a:gd name="connsiteX901" fmla="*/ 2716772 w 7467600"/>
              <a:gd name="connsiteY901" fmla="*/ 1255462 h 6858000"/>
              <a:gd name="connsiteX902" fmla="*/ 3471096 w 7467600"/>
              <a:gd name="connsiteY902" fmla="*/ 437072 h 6858000"/>
              <a:gd name="connsiteX903" fmla="*/ 3639057 w 7467600"/>
              <a:gd name="connsiteY903" fmla="*/ 286334 h 6858000"/>
              <a:gd name="connsiteX904" fmla="*/ 3640309 w 7467600"/>
              <a:gd name="connsiteY904" fmla="*/ 284664 h 6858000"/>
              <a:gd name="connsiteX905" fmla="*/ 3646022 w 7467600"/>
              <a:gd name="connsiteY905" fmla="*/ 276711 h 6858000"/>
              <a:gd name="connsiteX906" fmla="*/ 3707943 w 7467600"/>
              <a:gd name="connsiteY906" fmla="*/ 65958 h 6858000"/>
              <a:gd name="connsiteX907" fmla="*/ 3721337 w 7467600"/>
              <a:gd name="connsiteY907" fmla="*/ 0 h 6858000"/>
              <a:gd name="connsiteX908" fmla="*/ 2867960 w 7467600"/>
              <a:gd name="connsiteY908" fmla="*/ 0 h 6858000"/>
              <a:gd name="connsiteX909" fmla="*/ 2926351 w 7467600"/>
              <a:gd name="connsiteY909" fmla="*/ 0 h 6858000"/>
              <a:gd name="connsiteX910" fmla="*/ 2902823 w 7467600"/>
              <a:gd name="connsiteY910" fmla="*/ 262929 h 6858000"/>
              <a:gd name="connsiteX911" fmla="*/ 2940663 w 7467600"/>
              <a:gd name="connsiteY911" fmla="*/ 140884 h 6858000"/>
              <a:gd name="connsiteX912" fmla="*/ 2947039 w 7467600"/>
              <a:gd name="connsiteY912" fmla="*/ 122524 h 6858000"/>
              <a:gd name="connsiteX913" fmla="*/ 2984316 w 7467600"/>
              <a:gd name="connsiteY913" fmla="*/ 0 h 6858000"/>
              <a:gd name="connsiteX914" fmla="*/ 3016114 w 7467600"/>
              <a:gd name="connsiteY914" fmla="*/ 0 h 6858000"/>
              <a:gd name="connsiteX915" fmla="*/ 2979949 w 7467600"/>
              <a:gd name="connsiteY915" fmla="*/ 119274 h 6858000"/>
              <a:gd name="connsiteX916" fmla="*/ 3023879 w 7467600"/>
              <a:gd name="connsiteY916" fmla="*/ 0 h 6858000"/>
              <a:gd name="connsiteX917" fmla="*/ 3105400 w 7467600"/>
              <a:gd name="connsiteY917" fmla="*/ 0 h 6858000"/>
              <a:gd name="connsiteX918" fmla="*/ 3094669 w 7467600"/>
              <a:gd name="connsiteY918" fmla="*/ 30308 h 6858000"/>
              <a:gd name="connsiteX919" fmla="*/ 2901945 w 7467600"/>
              <a:gd name="connsiteY919" fmla="*/ 466538 h 6858000"/>
              <a:gd name="connsiteX920" fmla="*/ 2815209 w 7467600"/>
              <a:gd name="connsiteY920" fmla="*/ 497361 h 6858000"/>
              <a:gd name="connsiteX921" fmla="*/ 2844845 w 7467600"/>
              <a:gd name="connsiteY921" fmla="*/ 127638 h 6858000"/>
              <a:gd name="connsiteX922" fmla="*/ 2867960 w 7467600"/>
              <a:gd name="connsiteY922" fmla="*/ 0 h 6858000"/>
              <a:gd name="connsiteX923" fmla="*/ 1057230 w 7467600"/>
              <a:gd name="connsiteY923" fmla="*/ 0 h 6858000"/>
              <a:gd name="connsiteX924" fmla="*/ 1111003 w 7467600"/>
              <a:gd name="connsiteY924" fmla="*/ 0 h 6858000"/>
              <a:gd name="connsiteX925" fmla="*/ 1125553 w 7467600"/>
              <a:gd name="connsiteY925" fmla="*/ 52588 h 6858000"/>
              <a:gd name="connsiteX926" fmla="*/ 1304276 w 7467600"/>
              <a:gd name="connsiteY926" fmla="*/ 476275 h 6858000"/>
              <a:gd name="connsiteX927" fmla="*/ 1492066 w 7467600"/>
              <a:gd name="connsiteY927" fmla="*/ 886333 h 6858000"/>
              <a:gd name="connsiteX928" fmla="*/ 1423698 w 7467600"/>
              <a:gd name="connsiteY928" fmla="*/ 710817 h 6858000"/>
              <a:gd name="connsiteX929" fmla="*/ 1357609 w 7467600"/>
              <a:gd name="connsiteY929" fmla="*/ 532892 h 6858000"/>
              <a:gd name="connsiteX930" fmla="*/ 1309550 w 7467600"/>
              <a:gd name="connsiteY930" fmla="*/ 374031 h 6858000"/>
              <a:gd name="connsiteX931" fmla="*/ 1193673 w 7467600"/>
              <a:gd name="connsiteY931" fmla="*/ 49533 h 6858000"/>
              <a:gd name="connsiteX932" fmla="*/ 1164391 w 7467600"/>
              <a:gd name="connsiteY932" fmla="*/ 0 h 6858000"/>
              <a:gd name="connsiteX933" fmla="*/ 1200666 w 7467600"/>
              <a:gd name="connsiteY933" fmla="*/ 0 h 6858000"/>
              <a:gd name="connsiteX934" fmla="*/ 1223408 w 7467600"/>
              <a:gd name="connsiteY934" fmla="*/ 38996 h 6858000"/>
              <a:gd name="connsiteX935" fmla="*/ 1339635 w 7467600"/>
              <a:gd name="connsiteY935" fmla="*/ 365517 h 6858000"/>
              <a:gd name="connsiteX936" fmla="*/ 1387469 w 7467600"/>
              <a:gd name="connsiteY936" fmla="*/ 523079 h 6858000"/>
              <a:gd name="connsiteX937" fmla="*/ 1452685 w 7467600"/>
              <a:gd name="connsiteY937" fmla="*/ 699806 h 6858000"/>
              <a:gd name="connsiteX938" fmla="*/ 1492092 w 7467600"/>
              <a:gd name="connsiteY938" fmla="*/ 800424 h 6858000"/>
              <a:gd name="connsiteX939" fmla="*/ 1455302 w 7467600"/>
              <a:gd name="connsiteY939" fmla="*/ 632913 h 6858000"/>
              <a:gd name="connsiteX940" fmla="*/ 1222336 w 7467600"/>
              <a:gd name="connsiteY940" fmla="*/ 9480 h 6858000"/>
              <a:gd name="connsiteX941" fmla="*/ 1214634 w 7467600"/>
              <a:gd name="connsiteY941" fmla="*/ 0 h 6858000"/>
              <a:gd name="connsiteX942" fmla="*/ 1289827 w 7467600"/>
              <a:gd name="connsiteY942" fmla="*/ 0 h 6858000"/>
              <a:gd name="connsiteX943" fmla="*/ 1321076 w 7467600"/>
              <a:gd name="connsiteY943" fmla="*/ 59722 h 6858000"/>
              <a:gd name="connsiteX944" fmla="*/ 1512579 w 7467600"/>
              <a:gd name="connsiteY944" fmla="*/ 626441 h 6858000"/>
              <a:gd name="connsiteX945" fmla="*/ 1506076 w 7467600"/>
              <a:gd name="connsiteY945" fmla="*/ 1089289 h 6858000"/>
              <a:gd name="connsiteX946" fmla="*/ 1486346 w 7467600"/>
              <a:gd name="connsiteY946" fmla="*/ 1079919 h 6858000"/>
              <a:gd name="connsiteX947" fmla="*/ 1070511 w 7467600"/>
              <a:gd name="connsiteY947" fmla="*/ 48609 h 6858000"/>
              <a:gd name="connsiteX948" fmla="*/ 1057230 w 7467600"/>
              <a:gd name="connsiteY948" fmla="*/ 0 h 6858000"/>
              <a:gd name="connsiteX949" fmla="*/ 43151 w 7467600"/>
              <a:gd name="connsiteY949" fmla="*/ 0 h 6858000"/>
              <a:gd name="connsiteX950" fmla="*/ 95283 w 7467600"/>
              <a:gd name="connsiteY950" fmla="*/ 0 h 6858000"/>
              <a:gd name="connsiteX951" fmla="*/ 300708 w 7467600"/>
              <a:gd name="connsiteY951" fmla="*/ 154571 h 6858000"/>
              <a:gd name="connsiteX952" fmla="*/ 530414 w 7467600"/>
              <a:gd name="connsiteY952" fmla="*/ 354673 h 6858000"/>
              <a:gd name="connsiteX953" fmla="*/ 333785 w 7467600"/>
              <a:gd name="connsiteY953" fmla="*/ 161564 h 6858000"/>
              <a:gd name="connsiteX954" fmla="*/ 147005 w 7467600"/>
              <a:gd name="connsiteY954" fmla="*/ 0 h 6858000"/>
              <a:gd name="connsiteX955" fmla="*/ 272509 w 7467600"/>
              <a:gd name="connsiteY955" fmla="*/ 0 h 6858000"/>
              <a:gd name="connsiteX956" fmla="*/ 326276 w 7467600"/>
              <a:gd name="connsiteY956" fmla="*/ 45847 h 6858000"/>
              <a:gd name="connsiteX957" fmla="*/ 823759 w 7467600"/>
              <a:gd name="connsiteY957" fmla="*/ 574145 h 6858000"/>
              <a:gd name="connsiteX958" fmla="*/ 811254 w 7467600"/>
              <a:gd name="connsiteY958" fmla="*/ 665546 h 6858000"/>
              <a:gd name="connsiteX959" fmla="*/ 154042 w 7467600"/>
              <a:gd name="connsiteY959" fmla="*/ 261522 h 6858000"/>
              <a:gd name="connsiteX960" fmla="*/ 13550 w 7467600"/>
              <a:gd name="connsiteY960" fmla="*/ 158423 h 6858000"/>
              <a:gd name="connsiteX961" fmla="*/ 0 w 7467600"/>
              <a:gd name="connsiteY961" fmla="*/ 146618 h 6858000"/>
              <a:gd name="connsiteX962" fmla="*/ 0 w 7467600"/>
              <a:gd name="connsiteY962" fmla="*/ 59161 h 6858000"/>
              <a:gd name="connsiteX963" fmla="*/ 45427 w 7467600"/>
              <a:gd name="connsiteY963" fmla="*/ 101078 h 6858000"/>
              <a:gd name="connsiteX964" fmla="*/ 630103 w 7467600"/>
              <a:gd name="connsiteY964" fmla="*/ 485885 h 6858000"/>
              <a:gd name="connsiteX965" fmla="*/ 532040 w 7467600"/>
              <a:gd name="connsiteY965" fmla="*/ 399359 h 6858000"/>
              <a:gd name="connsiteX966" fmla="*/ 517618 w 7467600"/>
              <a:gd name="connsiteY966" fmla="*/ 385726 h 6858000"/>
              <a:gd name="connsiteX967" fmla="*/ 285074 w 7467600"/>
              <a:gd name="connsiteY967" fmla="*/ 182755 h 6858000"/>
              <a:gd name="connsiteX968" fmla="*/ 43151 w 7467600"/>
              <a:gd name="connsiteY96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467600 w 7467600"/>
              <a:gd name="connsiteY78" fmla="*/ 6012219 h 6858000"/>
              <a:gd name="connsiteX79" fmla="*/ 7356878 w 7467600"/>
              <a:gd name="connsiteY79" fmla="*/ 5981332 h 6858000"/>
              <a:gd name="connsiteX80" fmla="*/ 7467600 w 7467600"/>
              <a:gd name="connsiteY80" fmla="*/ 6117703 h 6858000"/>
              <a:gd name="connsiteX81" fmla="*/ 7467600 w 7467600"/>
              <a:gd name="connsiteY81" fmla="*/ 6163634 h 6858000"/>
              <a:gd name="connsiteX82" fmla="*/ 7403637 w 7467600"/>
              <a:gd name="connsiteY82" fmla="*/ 6083957 h 6858000"/>
              <a:gd name="connsiteX83" fmla="*/ 7254615 w 7467600"/>
              <a:gd name="connsiteY83" fmla="*/ 5911918 h 6858000"/>
              <a:gd name="connsiteX84" fmla="*/ 7312589 w 7467600"/>
              <a:gd name="connsiteY84" fmla="*/ 5982309 h 6858000"/>
              <a:gd name="connsiteX85" fmla="*/ 7448321 w 7467600"/>
              <a:gd name="connsiteY85" fmla="*/ 6190991 h 6858000"/>
              <a:gd name="connsiteX86" fmla="*/ 7467600 w 7467600"/>
              <a:gd name="connsiteY86" fmla="*/ 6221686 h 6858000"/>
              <a:gd name="connsiteX87" fmla="*/ 7467600 w 7467600"/>
              <a:gd name="connsiteY87" fmla="*/ 6334256 h 6858000"/>
              <a:gd name="connsiteX88" fmla="*/ 7454976 w 7467600"/>
              <a:gd name="connsiteY88" fmla="*/ 6318297 h 6858000"/>
              <a:gd name="connsiteX89" fmla="*/ 1456157 w 7467600"/>
              <a:gd name="connsiteY89" fmla="*/ 5371404 h 6858000"/>
              <a:gd name="connsiteX90" fmla="*/ 1244432 w 7467600"/>
              <a:gd name="connsiteY90" fmla="*/ 5385601 h 6858000"/>
              <a:gd name="connsiteX91" fmla="*/ 973990 w 7467600"/>
              <a:gd name="connsiteY91" fmla="*/ 5424940 h 6858000"/>
              <a:gd name="connsiteX92" fmla="*/ 1103809 w 7467600"/>
              <a:gd name="connsiteY92" fmla="*/ 5433720 h 6858000"/>
              <a:gd name="connsiteX93" fmla="*/ 1123454 w 7467600"/>
              <a:gd name="connsiteY93" fmla="*/ 5435727 h 6858000"/>
              <a:gd name="connsiteX94" fmla="*/ 1737017 w 7467600"/>
              <a:gd name="connsiteY94" fmla="*/ 5452183 h 6858000"/>
              <a:gd name="connsiteX95" fmla="*/ 1824397 w 7467600"/>
              <a:gd name="connsiteY95" fmla="*/ 5447757 h 6858000"/>
              <a:gd name="connsiteX96" fmla="*/ 2070059 w 7467600"/>
              <a:gd name="connsiteY96" fmla="*/ 5441660 h 6858000"/>
              <a:gd name="connsiteX97" fmla="*/ 1456157 w 7467600"/>
              <a:gd name="connsiteY97" fmla="*/ 5371404 h 6858000"/>
              <a:gd name="connsiteX98" fmla="*/ 4988186 w 7467600"/>
              <a:gd name="connsiteY98" fmla="*/ 5216467 h 6858000"/>
              <a:gd name="connsiteX99" fmla="*/ 4777334 w 7467600"/>
              <a:gd name="connsiteY99" fmla="*/ 5406072 h 6858000"/>
              <a:gd name="connsiteX100" fmla="*/ 4718341 w 7467600"/>
              <a:gd name="connsiteY100" fmla="*/ 5468043 h 6858000"/>
              <a:gd name="connsiteX101" fmla="*/ 4604655 w 7467600"/>
              <a:gd name="connsiteY101" fmla="*/ 5583434 h 6858000"/>
              <a:gd name="connsiteX102" fmla="*/ 4565074 w 7467600"/>
              <a:gd name="connsiteY102" fmla="*/ 5618550 h 6858000"/>
              <a:gd name="connsiteX103" fmla="*/ 4988186 w 7467600"/>
              <a:gd name="connsiteY103" fmla="*/ 5216467 h 6858000"/>
              <a:gd name="connsiteX104" fmla="*/ 4978032 w 7467600"/>
              <a:gd name="connsiteY104" fmla="*/ 5183809 h 6858000"/>
              <a:gd name="connsiteX105" fmla="*/ 4463413 w 7467600"/>
              <a:gd name="connsiteY105" fmla="*/ 5615162 h 6858000"/>
              <a:gd name="connsiteX106" fmla="*/ 4358134 w 7467600"/>
              <a:gd name="connsiteY106" fmla="*/ 5742791 h 6858000"/>
              <a:gd name="connsiteX107" fmla="*/ 4376219 w 7467600"/>
              <a:gd name="connsiteY107" fmla="*/ 5729027 h 6858000"/>
              <a:gd name="connsiteX108" fmla="*/ 4582340 w 7467600"/>
              <a:gd name="connsiteY108" fmla="*/ 5561037 h 6858000"/>
              <a:gd name="connsiteX109" fmla="*/ 4694684 w 7467600"/>
              <a:gd name="connsiteY109" fmla="*/ 5447098 h 6858000"/>
              <a:gd name="connsiteX110" fmla="*/ 4754123 w 7467600"/>
              <a:gd name="connsiteY110" fmla="*/ 5384643 h 6858000"/>
              <a:gd name="connsiteX111" fmla="*/ 4978032 w 7467600"/>
              <a:gd name="connsiteY111" fmla="*/ 5183809 h 6858000"/>
              <a:gd name="connsiteX112" fmla="*/ 1903353 w 7467600"/>
              <a:gd name="connsiteY112" fmla="*/ 5044827 h 6858000"/>
              <a:gd name="connsiteX113" fmla="*/ 1936931 w 7467600"/>
              <a:gd name="connsiteY113" fmla="*/ 5093954 h 6858000"/>
              <a:gd name="connsiteX114" fmla="*/ 2195868 w 7467600"/>
              <a:gd name="connsiteY114" fmla="*/ 5396574 h 6858000"/>
              <a:gd name="connsiteX115" fmla="*/ 2088852 w 7467600"/>
              <a:gd name="connsiteY115" fmla="*/ 5166123 h 6858000"/>
              <a:gd name="connsiteX116" fmla="*/ 1958241 w 7467600"/>
              <a:gd name="connsiteY116" fmla="*/ 5067955 h 6858000"/>
              <a:gd name="connsiteX117" fmla="*/ 1903353 w 7467600"/>
              <a:gd name="connsiteY117" fmla="*/ 5044827 h 6858000"/>
              <a:gd name="connsiteX118" fmla="*/ 1979378 w 7467600"/>
              <a:gd name="connsiteY118" fmla="*/ 4769504 h 6858000"/>
              <a:gd name="connsiteX119" fmla="*/ 2882120 w 7467600"/>
              <a:gd name="connsiteY119" fmla="*/ 5064547 h 6858000"/>
              <a:gd name="connsiteX120" fmla="*/ 2793103 w 7467600"/>
              <a:gd name="connsiteY120" fmla="*/ 5039699 h 6858000"/>
              <a:gd name="connsiteX121" fmla="*/ 2770041 w 7467600"/>
              <a:gd name="connsiteY121" fmla="*/ 5033634 h 6858000"/>
              <a:gd name="connsiteX122" fmla="*/ 1979378 w 7467600"/>
              <a:gd name="connsiteY122" fmla="*/ 4769504 h 6858000"/>
              <a:gd name="connsiteX123" fmla="*/ 1927410 w 7467600"/>
              <a:gd name="connsiteY123" fmla="*/ 4716164 h 6858000"/>
              <a:gd name="connsiteX124" fmla="*/ 1959587 w 7467600"/>
              <a:gd name="connsiteY124" fmla="*/ 4728849 h 6858000"/>
              <a:gd name="connsiteX125" fmla="*/ 2777707 w 7467600"/>
              <a:gd name="connsiteY125" fmla="*/ 5003991 h 6858000"/>
              <a:gd name="connsiteX126" fmla="*/ 2800768 w 7467600"/>
              <a:gd name="connsiteY126" fmla="*/ 5010056 h 6858000"/>
              <a:gd name="connsiteX127" fmla="*/ 2879408 w 7467600"/>
              <a:gd name="connsiteY127" fmla="*/ 5031590 h 6858000"/>
              <a:gd name="connsiteX128" fmla="*/ 2862295 w 7467600"/>
              <a:gd name="connsiteY128" fmla="*/ 5022958 h 6858000"/>
              <a:gd name="connsiteX129" fmla="*/ 2813343 w 7467600"/>
              <a:gd name="connsiteY129" fmla="*/ 4998369 h 6858000"/>
              <a:gd name="connsiteX130" fmla="*/ 2646245 w 7467600"/>
              <a:gd name="connsiteY130" fmla="*/ 4930999 h 6858000"/>
              <a:gd name="connsiteX131" fmla="*/ 1999243 w 7467600"/>
              <a:gd name="connsiteY131" fmla="*/ 4730524 h 6858000"/>
              <a:gd name="connsiteX132" fmla="*/ 1979527 w 7467600"/>
              <a:gd name="connsiteY132" fmla="*/ 4726651 h 6858000"/>
              <a:gd name="connsiteX133" fmla="*/ 1927410 w 7467600"/>
              <a:gd name="connsiteY133" fmla="*/ 4716164 h 6858000"/>
              <a:gd name="connsiteX134" fmla="*/ 1997014 w 7467600"/>
              <a:gd name="connsiteY134" fmla="*/ 4698007 h 6858000"/>
              <a:gd name="connsiteX135" fmla="*/ 2005458 w 7467600"/>
              <a:gd name="connsiteY135" fmla="*/ 4699540 h 6858000"/>
              <a:gd name="connsiteX136" fmla="*/ 2657186 w 7467600"/>
              <a:gd name="connsiteY136" fmla="*/ 4901687 h 6858000"/>
              <a:gd name="connsiteX137" fmla="*/ 2826662 w 7467600"/>
              <a:gd name="connsiteY137" fmla="*/ 4970362 h 6858000"/>
              <a:gd name="connsiteX138" fmla="*/ 2876100 w 7467600"/>
              <a:gd name="connsiteY138" fmla="*/ 4995397 h 6858000"/>
              <a:gd name="connsiteX139" fmla="*/ 3042600 w 7467600"/>
              <a:gd name="connsiteY139" fmla="*/ 5059532 h 6858000"/>
              <a:gd name="connsiteX140" fmla="*/ 1997014 w 7467600"/>
              <a:gd name="connsiteY140" fmla="*/ 4698007 h 6858000"/>
              <a:gd name="connsiteX141" fmla="*/ 2305292 w 7467600"/>
              <a:gd name="connsiteY141" fmla="*/ 4219492 h 6858000"/>
              <a:gd name="connsiteX142" fmla="*/ 3360922 w 7467600"/>
              <a:gd name="connsiteY142" fmla="*/ 4529373 h 6858000"/>
              <a:gd name="connsiteX143" fmla="*/ 3492420 w 7467600"/>
              <a:gd name="connsiteY143" fmla="*/ 4510145 h 6858000"/>
              <a:gd name="connsiteX144" fmla="*/ 3364086 w 7467600"/>
              <a:gd name="connsiteY144" fmla="*/ 4480340 h 6858000"/>
              <a:gd name="connsiteX145" fmla="*/ 3225818 w 7467600"/>
              <a:gd name="connsiteY145" fmla="*/ 4411822 h 6858000"/>
              <a:gd name="connsiteX146" fmla="*/ 3129696 w 7467600"/>
              <a:gd name="connsiteY146" fmla="*/ 4360704 h 6858000"/>
              <a:gd name="connsiteX147" fmla="*/ 2814545 w 7467600"/>
              <a:gd name="connsiteY147" fmla="*/ 4282955 h 6858000"/>
              <a:gd name="connsiteX148" fmla="*/ 2305292 w 7467600"/>
              <a:gd name="connsiteY148" fmla="*/ 4219492 h 6858000"/>
              <a:gd name="connsiteX149" fmla="*/ 2626982 w 7467600"/>
              <a:gd name="connsiteY149" fmla="*/ 4206450 h 6858000"/>
              <a:gd name="connsiteX150" fmla="*/ 2490617 w 7467600"/>
              <a:gd name="connsiteY150" fmla="*/ 4206951 h 6858000"/>
              <a:gd name="connsiteX151" fmla="*/ 2819869 w 7467600"/>
              <a:gd name="connsiteY151" fmla="*/ 4252936 h 6858000"/>
              <a:gd name="connsiteX152" fmla="*/ 3143018 w 7467600"/>
              <a:gd name="connsiteY152" fmla="*/ 4332698 h 6858000"/>
              <a:gd name="connsiteX153" fmla="*/ 3241520 w 7467600"/>
              <a:gd name="connsiteY153" fmla="*/ 4385112 h 6858000"/>
              <a:gd name="connsiteX154" fmla="*/ 3374575 w 7467600"/>
              <a:gd name="connsiteY154" fmla="*/ 4451517 h 6858000"/>
              <a:gd name="connsiteX155" fmla="*/ 3505221 w 7467600"/>
              <a:gd name="connsiteY155" fmla="*/ 4480757 h 6858000"/>
              <a:gd name="connsiteX156" fmla="*/ 2626982 w 7467600"/>
              <a:gd name="connsiteY156" fmla="*/ 4206450 h 6858000"/>
              <a:gd name="connsiteX157" fmla="*/ 1310106 w 7467600"/>
              <a:gd name="connsiteY157" fmla="*/ 3943217 h 6858000"/>
              <a:gd name="connsiteX158" fmla="*/ 854994 w 7467600"/>
              <a:gd name="connsiteY158" fmla="*/ 4399136 h 6858000"/>
              <a:gd name="connsiteX159" fmla="*/ 742462 w 7467600"/>
              <a:gd name="connsiteY159" fmla="*/ 4594648 h 6858000"/>
              <a:gd name="connsiteX160" fmla="*/ 820602 w 7467600"/>
              <a:gd name="connsiteY160" fmla="*/ 4485915 h 6858000"/>
              <a:gd name="connsiteX161" fmla="*/ 878295 w 7467600"/>
              <a:gd name="connsiteY161" fmla="*/ 4403594 h 6858000"/>
              <a:gd name="connsiteX162" fmla="*/ 1240607 w 7467600"/>
              <a:gd name="connsiteY162" fmla="*/ 4010401 h 6858000"/>
              <a:gd name="connsiteX163" fmla="*/ 1310106 w 7467600"/>
              <a:gd name="connsiteY163" fmla="*/ 3943217 h 6858000"/>
              <a:gd name="connsiteX164" fmla="*/ 1423113 w 7467600"/>
              <a:gd name="connsiteY164" fmla="*/ 3874565 h 6858000"/>
              <a:gd name="connsiteX165" fmla="*/ 1260565 w 7467600"/>
              <a:gd name="connsiteY165" fmla="*/ 4031982 h 6858000"/>
              <a:gd name="connsiteX166" fmla="*/ 901900 w 7467600"/>
              <a:gd name="connsiteY166" fmla="*/ 4421236 h 6858000"/>
              <a:gd name="connsiteX167" fmla="*/ 845044 w 7467600"/>
              <a:gd name="connsiteY167" fmla="*/ 4502436 h 6858000"/>
              <a:gd name="connsiteX168" fmla="*/ 685926 w 7467600"/>
              <a:gd name="connsiteY168" fmla="*/ 4703069 h 6858000"/>
              <a:gd name="connsiteX169" fmla="*/ 684248 w 7467600"/>
              <a:gd name="connsiteY169" fmla="*/ 4706721 h 6858000"/>
              <a:gd name="connsiteX170" fmla="*/ 1423113 w 7467600"/>
              <a:gd name="connsiteY170" fmla="*/ 3874565 h 6858000"/>
              <a:gd name="connsiteX171" fmla="*/ 3316479 w 7467600"/>
              <a:gd name="connsiteY171" fmla="*/ 3872136 h 6858000"/>
              <a:gd name="connsiteX172" fmla="*/ 3546806 w 7467600"/>
              <a:gd name="connsiteY172" fmla="*/ 4356139 h 6858000"/>
              <a:gd name="connsiteX173" fmla="*/ 3364433 w 7467600"/>
              <a:gd name="connsiteY173" fmla="*/ 3953121 h 6858000"/>
              <a:gd name="connsiteX174" fmla="*/ 3316479 w 7467600"/>
              <a:gd name="connsiteY174" fmla="*/ 3872136 h 6858000"/>
              <a:gd name="connsiteX175" fmla="*/ 3291335 w 7467600"/>
              <a:gd name="connsiteY175" fmla="*/ 3767420 h 6858000"/>
              <a:gd name="connsiteX176" fmla="*/ 3390805 w 7467600"/>
              <a:gd name="connsiteY176" fmla="*/ 3937163 h 6858000"/>
              <a:gd name="connsiteX177" fmla="*/ 3579062 w 7467600"/>
              <a:gd name="connsiteY177" fmla="*/ 4359040 h 6858000"/>
              <a:gd name="connsiteX178" fmla="*/ 3467355 w 7467600"/>
              <a:gd name="connsiteY178" fmla="*/ 3988130 h 6858000"/>
              <a:gd name="connsiteX179" fmla="*/ 3310753 w 7467600"/>
              <a:gd name="connsiteY179" fmla="*/ 3787140 h 6858000"/>
              <a:gd name="connsiteX180" fmla="*/ 3291335 w 7467600"/>
              <a:gd name="connsiteY180" fmla="*/ 3767420 h 6858000"/>
              <a:gd name="connsiteX181" fmla="*/ 1635889 w 7467600"/>
              <a:gd name="connsiteY181" fmla="*/ 3709494 h 6858000"/>
              <a:gd name="connsiteX182" fmla="*/ 1634800 w 7467600"/>
              <a:gd name="connsiteY182" fmla="*/ 3731111 h 6858000"/>
              <a:gd name="connsiteX183" fmla="*/ 1635889 w 7467600"/>
              <a:gd name="connsiteY183" fmla="*/ 3709494 h 6858000"/>
              <a:gd name="connsiteX184" fmla="*/ 1510397 w 7467600"/>
              <a:gd name="connsiteY184" fmla="*/ 3684705 h 6858000"/>
              <a:gd name="connsiteX185" fmla="*/ 1146550 w 7467600"/>
              <a:gd name="connsiteY185" fmla="*/ 3802012 h 6858000"/>
              <a:gd name="connsiteX186" fmla="*/ 698834 w 7467600"/>
              <a:gd name="connsiteY186" fmla="*/ 3952272 h 6858000"/>
              <a:gd name="connsiteX187" fmla="*/ 34256 w 7467600"/>
              <a:gd name="connsiteY187" fmla="*/ 4347603 h 6858000"/>
              <a:gd name="connsiteX188" fmla="*/ 527241 w 7467600"/>
              <a:gd name="connsiteY188" fmla="*/ 4065078 h 6858000"/>
              <a:gd name="connsiteX189" fmla="*/ 1510397 w 7467600"/>
              <a:gd name="connsiteY189" fmla="*/ 3684705 h 6858000"/>
              <a:gd name="connsiteX190" fmla="*/ 1313114 w 7467600"/>
              <a:gd name="connsiteY190" fmla="*/ 3655216 h 6858000"/>
              <a:gd name="connsiteX191" fmla="*/ 1109304 w 7467600"/>
              <a:gd name="connsiteY191" fmla="*/ 3669030 h 6858000"/>
              <a:gd name="connsiteX192" fmla="*/ 8129 w 7467600"/>
              <a:gd name="connsiteY192" fmla="*/ 4330519 h 6858000"/>
              <a:gd name="connsiteX193" fmla="*/ 687572 w 7467600"/>
              <a:gd name="connsiteY193" fmla="*/ 3925629 h 6858000"/>
              <a:gd name="connsiteX194" fmla="*/ 1138365 w 7467600"/>
              <a:gd name="connsiteY194" fmla="*/ 3774515 h 6858000"/>
              <a:gd name="connsiteX195" fmla="*/ 1505579 w 7467600"/>
              <a:gd name="connsiteY195" fmla="*/ 3655526 h 6858000"/>
              <a:gd name="connsiteX196" fmla="*/ 1313114 w 7467600"/>
              <a:gd name="connsiteY196" fmla="*/ 3655216 h 6858000"/>
              <a:gd name="connsiteX197" fmla="*/ 3655073 w 7467600"/>
              <a:gd name="connsiteY197" fmla="*/ 3650884 h 6858000"/>
              <a:gd name="connsiteX198" fmla="*/ 3989938 w 7467600"/>
              <a:gd name="connsiteY198" fmla="*/ 3991685 h 6858000"/>
              <a:gd name="connsiteX199" fmla="*/ 4393907 w 7467600"/>
              <a:gd name="connsiteY199" fmla="*/ 4261258 h 6858000"/>
              <a:gd name="connsiteX200" fmla="*/ 4648051 w 7467600"/>
              <a:gd name="connsiteY200" fmla="*/ 4374051 h 6858000"/>
              <a:gd name="connsiteX201" fmla="*/ 4383389 w 7467600"/>
              <a:gd name="connsiteY201" fmla="*/ 4184369 h 6858000"/>
              <a:gd name="connsiteX202" fmla="*/ 4165508 w 7467600"/>
              <a:gd name="connsiteY202" fmla="*/ 4035196 h 6858000"/>
              <a:gd name="connsiteX203" fmla="*/ 4068162 w 7467600"/>
              <a:gd name="connsiteY203" fmla="*/ 3953394 h 6858000"/>
              <a:gd name="connsiteX204" fmla="*/ 3981416 w 7467600"/>
              <a:gd name="connsiteY204" fmla="*/ 3880482 h 6858000"/>
              <a:gd name="connsiteX205" fmla="*/ 3800147 w 7467600"/>
              <a:gd name="connsiteY205" fmla="*/ 3749872 h 6858000"/>
              <a:gd name="connsiteX206" fmla="*/ 3655073 w 7467600"/>
              <a:gd name="connsiteY206" fmla="*/ 3650884 h 6858000"/>
              <a:gd name="connsiteX207" fmla="*/ 3670252 w 7467600"/>
              <a:gd name="connsiteY207" fmla="*/ 3622798 h 6858000"/>
              <a:gd name="connsiteX208" fmla="*/ 3817258 w 7467600"/>
              <a:gd name="connsiteY208" fmla="*/ 3723577 h 6858000"/>
              <a:gd name="connsiteX209" fmla="*/ 4000461 w 7467600"/>
              <a:gd name="connsiteY209" fmla="*/ 3855966 h 6858000"/>
              <a:gd name="connsiteX210" fmla="*/ 4088180 w 7467600"/>
              <a:gd name="connsiteY210" fmla="*/ 3929774 h 6858000"/>
              <a:gd name="connsiteX211" fmla="*/ 4184555 w 7467600"/>
              <a:gd name="connsiteY211" fmla="*/ 4010683 h 6858000"/>
              <a:gd name="connsiteX212" fmla="*/ 4399563 w 7467600"/>
              <a:gd name="connsiteY212" fmla="*/ 4158106 h 6858000"/>
              <a:gd name="connsiteX213" fmla="*/ 4684469 w 7467600"/>
              <a:gd name="connsiteY213" fmla="*/ 4364680 h 6858000"/>
              <a:gd name="connsiteX214" fmla="*/ 4690271 w 7467600"/>
              <a:gd name="connsiteY214" fmla="*/ 4370034 h 6858000"/>
              <a:gd name="connsiteX215" fmla="*/ 4136093 w 7467600"/>
              <a:gd name="connsiteY215" fmla="*/ 3858466 h 6858000"/>
              <a:gd name="connsiteX216" fmla="*/ 3670252 w 7467600"/>
              <a:gd name="connsiteY216" fmla="*/ 3622798 h 6858000"/>
              <a:gd name="connsiteX217" fmla="*/ 4440129 w 7467600"/>
              <a:gd name="connsiteY217" fmla="*/ 3448571 h 6858000"/>
              <a:gd name="connsiteX218" fmla="*/ 4856525 w 7467600"/>
              <a:gd name="connsiteY218" fmla="*/ 3915351 h 6858000"/>
              <a:gd name="connsiteX219" fmla="*/ 5059055 w 7467600"/>
              <a:gd name="connsiteY219" fmla="*/ 4108918 h 6858000"/>
              <a:gd name="connsiteX220" fmla="*/ 5290070 w 7467600"/>
              <a:gd name="connsiteY220" fmla="*/ 4263619 h 6858000"/>
              <a:gd name="connsiteX221" fmla="*/ 4834991 w 7467600"/>
              <a:gd name="connsiteY221" fmla="*/ 3830985 h 6858000"/>
              <a:gd name="connsiteX222" fmla="*/ 4440129 w 7467600"/>
              <a:gd name="connsiteY222" fmla="*/ 3448571 h 6858000"/>
              <a:gd name="connsiteX223" fmla="*/ 4441737 w 7467600"/>
              <a:gd name="connsiteY223" fmla="*/ 3399734 h 6858000"/>
              <a:gd name="connsiteX224" fmla="*/ 4431236 w 7467600"/>
              <a:gd name="connsiteY224" fmla="*/ 3400954 h 6858000"/>
              <a:gd name="connsiteX225" fmla="*/ 4557150 w 7467600"/>
              <a:gd name="connsiteY225" fmla="*/ 3510023 h 6858000"/>
              <a:gd name="connsiteX226" fmla="*/ 4856936 w 7467600"/>
              <a:gd name="connsiteY226" fmla="*/ 3809146 h 6858000"/>
              <a:gd name="connsiteX227" fmla="*/ 5111996 w 7467600"/>
              <a:gd name="connsiteY227" fmla="*/ 4065759 h 6858000"/>
              <a:gd name="connsiteX228" fmla="*/ 5388878 w 7467600"/>
              <a:gd name="connsiteY228" fmla="*/ 4300185 h 6858000"/>
              <a:gd name="connsiteX229" fmla="*/ 5425556 w 7467600"/>
              <a:gd name="connsiteY229" fmla="*/ 4308967 h 6858000"/>
              <a:gd name="connsiteX230" fmla="*/ 4943646 w 7467600"/>
              <a:gd name="connsiteY230" fmla="*/ 3822916 h 6858000"/>
              <a:gd name="connsiteX231" fmla="*/ 4594837 w 7467600"/>
              <a:gd name="connsiteY231" fmla="*/ 3532274 h 6858000"/>
              <a:gd name="connsiteX232" fmla="*/ 4441737 w 7467600"/>
              <a:gd name="connsiteY232" fmla="*/ 3399734 h 6858000"/>
              <a:gd name="connsiteX233" fmla="*/ 5425834 w 7467600"/>
              <a:gd name="connsiteY233" fmla="*/ 3162785 h 6858000"/>
              <a:gd name="connsiteX234" fmla="*/ 5401644 w 7467600"/>
              <a:gd name="connsiteY234" fmla="*/ 3617847 h 6858000"/>
              <a:gd name="connsiteX235" fmla="*/ 5467256 w 7467600"/>
              <a:gd name="connsiteY235" fmla="*/ 4175494 h 6858000"/>
              <a:gd name="connsiteX236" fmla="*/ 5448069 w 7467600"/>
              <a:gd name="connsiteY236" fmla="*/ 3567554 h 6858000"/>
              <a:gd name="connsiteX237" fmla="*/ 5425834 w 7467600"/>
              <a:gd name="connsiteY237" fmla="*/ 3162785 h 6858000"/>
              <a:gd name="connsiteX238" fmla="*/ 1318687 w 7467600"/>
              <a:gd name="connsiteY238" fmla="*/ 3113840 h 6858000"/>
              <a:gd name="connsiteX239" fmla="*/ 1066793 w 7467600"/>
              <a:gd name="connsiteY239" fmla="*/ 3212171 h 6858000"/>
              <a:gd name="connsiteX240" fmla="*/ 993319 w 7467600"/>
              <a:gd name="connsiteY240" fmla="*/ 3247648 h 6858000"/>
              <a:gd name="connsiteX241" fmla="*/ 853081 w 7467600"/>
              <a:gd name="connsiteY241" fmla="*/ 3312410 h 6858000"/>
              <a:gd name="connsiteX242" fmla="*/ 805957 w 7467600"/>
              <a:gd name="connsiteY242" fmla="*/ 3330443 h 6858000"/>
              <a:gd name="connsiteX243" fmla="*/ 1318687 w 7467600"/>
              <a:gd name="connsiteY243" fmla="*/ 3113840 h 6858000"/>
              <a:gd name="connsiteX244" fmla="*/ 5453702 w 7467600"/>
              <a:gd name="connsiteY244" fmla="*/ 3090882 h 6858000"/>
              <a:gd name="connsiteX245" fmla="*/ 5480135 w 7467600"/>
              <a:gd name="connsiteY245" fmla="*/ 3565802 h 6858000"/>
              <a:gd name="connsiteX246" fmla="*/ 5499023 w 7467600"/>
              <a:gd name="connsiteY246" fmla="*/ 4166310 h 6858000"/>
              <a:gd name="connsiteX247" fmla="*/ 5547022 w 7467600"/>
              <a:gd name="connsiteY247" fmla="*/ 3607838 h 6858000"/>
              <a:gd name="connsiteX248" fmla="*/ 5515964 w 7467600"/>
              <a:gd name="connsiteY248" fmla="*/ 3378541 h 6858000"/>
              <a:gd name="connsiteX249" fmla="*/ 5453702 w 7467600"/>
              <a:gd name="connsiteY249" fmla="*/ 3090882 h 6858000"/>
              <a:gd name="connsiteX250" fmla="*/ 1238695 w 7467600"/>
              <a:gd name="connsiteY250" fmla="*/ 3076820 h 6858000"/>
              <a:gd name="connsiteX251" fmla="*/ 716371 w 7467600"/>
              <a:gd name="connsiteY251" fmla="*/ 3293249 h 6858000"/>
              <a:gd name="connsiteX252" fmla="*/ 579522 w 7467600"/>
              <a:gd name="connsiteY252" fmla="*/ 3371759 h 6858000"/>
              <a:gd name="connsiteX253" fmla="*/ 600288 w 7467600"/>
              <a:gd name="connsiteY253" fmla="*/ 3365555 h 6858000"/>
              <a:gd name="connsiteX254" fmla="*/ 840692 w 7467600"/>
              <a:gd name="connsiteY254" fmla="*/ 3284921 h 6858000"/>
              <a:gd name="connsiteX255" fmla="*/ 979248 w 7467600"/>
              <a:gd name="connsiteY255" fmla="*/ 3221003 h 6858000"/>
              <a:gd name="connsiteX256" fmla="*/ 1053282 w 7467600"/>
              <a:gd name="connsiteY256" fmla="*/ 3185247 h 6858000"/>
              <a:gd name="connsiteX257" fmla="*/ 1320603 w 7467600"/>
              <a:gd name="connsiteY257" fmla="*/ 3081281 h 6858000"/>
              <a:gd name="connsiteX258" fmla="*/ 1238695 w 7467600"/>
              <a:gd name="connsiteY258" fmla="*/ 3076820 h 6858000"/>
              <a:gd name="connsiteX259" fmla="*/ 5425627 w 7467600"/>
              <a:gd name="connsiteY259" fmla="*/ 2954192 h 6858000"/>
              <a:gd name="connsiteX260" fmla="*/ 5470770 w 7467600"/>
              <a:gd name="connsiteY260" fmla="*/ 3005435 h 6858000"/>
              <a:gd name="connsiteX261" fmla="*/ 5519779 w 7467600"/>
              <a:gd name="connsiteY261" fmla="*/ 4359223 h 6858000"/>
              <a:gd name="connsiteX262" fmla="*/ 5520293 w 7467600"/>
              <a:gd name="connsiteY262" fmla="*/ 4360602 h 6858000"/>
              <a:gd name="connsiteX263" fmla="*/ 5767221 w 7467600"/>
              <a:gd name="connsiteY263" fmla="*/ 4665564 h 6858000"/>
              <a:gd name="connsiteX264" fmla="*/ 6937169 w 7467600"/>
              <a:gd name="connsiteY264" fmla="*/ 4815941 h 6858000"/>
              <a:gd name="connsiteX265" fmla="*/ 6953922 w 7467600"/>
              <a:gd name="connsiteY265" fmla="*/ 4890068 h 6858000"/>
              <a:gd name="connsiteX266" fmla="*/ 6071359 w 7467600"/>
              <a:gd name="connsiteY266" fmla="*/ 4770770 h 6858000"/>
              <a:gd name="connsiteX267" fmla="*/ 6038839 w 7467600"/>
              <a:gd name="connsiteY267" fmla="*/ 4764474 h 6858000"/>
              <a:gd name="connsiteX268" fmla="*/ 6038706 w 7467600"/>
              <a:gd name="connsiteY268" fmla="*/ 4763847 h 6858000"/>
              <a:gd name="connsiteX269" fmla="*/ 6037784 w 7467600"/>
              <a:gd name="connsiteY269" fmla="*/ 4764270 h 6858000"/>
              <a:gd name="connsiteX270" fmla="*/ 6038839 w 7467600"/>
              <a:gd name="connsiteY270" fmla="*/ 4764474 h 6858000"/>
              <a:gd name="connsiteX271" fmla="*/ 6040338 w 7467600"/>
              <a:gd name="connsiteY271" fmla="*/ 4771418 h 6858000"/>
              <a:gd name="connsiteX272" fmla="*/ 6024488 w 7467600"/>
              <a:gd name="connsiteY272" fmla="*/ 4809903 h 6858000"/>
              <a:gd name="connsiteX273" fmla="*/ 5599771 w 7467600"/>
              <a:gd name="connsiteY273" fmla="*/ 5509652 h 6858000"/>
              <a:gd name="connsiteX274" fmla="*/ 5548843 w 7467600"/>
              <a:gd name="connsiteY274" fmla="*/ 5563845 h 6858000"/>
              <a:gd name="connsiteX275" fmla="*/ 5940952 w 7467600"/>
              <a:gd name="connsiteY275" fmla="*/ 6250028 h 6858000"/>
              <a:gd name="connsiteX276" fmla="*/ 6043441 w 7467600"/>
              <a:gd name="connsiteY276" fmla="*/ 6665847 h 6858000"/>
              <a:gd name="connsiteX277" fmla="*/ 6093432 w 7467600"/>
              <a:gd name="connsiteY277" fmla="*/ 6858000 h 6858000"/>
              <a:gd name="connsiteX278" fmla="*/ 6034344 w 7467600"/>
              <a:gd name="connsiteY278" fmla="*/ 6858000 h 6858000"/>
              <a:gd name="connsiteX279" fmla="*/ 6026679 w 7467600"/>
              <a:gd name="connsiteY279" fmla="*/ 6836959 h 6858000"/>
              <a:gd name="connsiteX280" fmla="*/ 5800441 w 7467600"/>
              <a:gd name="connsiteY280" fmla="*/ 6335286 h 6858000"/>
              <a:gd name="connsiteX281" fmla="*/ 5526562 w 7467600"/>
              <a:gd name="connsiteY281" fmla="*/ 5705388 h 6858000"/>
              <a:gd name="connsiteX282" fmla="*/ 5519640 w 7467600"/>
              <a:gd name="connsiteY282" fmla="*/ 5683774 h 6858000"/>
              <a:gd name="connsiteX283" fmla="*/ 5844559 w 7467600"/>
              <a:gd name="connsiteY283" fmla="*/ 6553349 h 6858000"/>
              <a:gd name="connsiteX284" fmla="*/ 5975994 w 7467600"/>
              <a:gd name="connsiteY284" fmla="*/ 6858000 h 6858000"/>
              <a:gd name="connsiteX285" fmla="*/ 5898547 w 7467600"/>
              <a:gd name="connsiteY285" fmla="*/ 6858000 h 6858000"/>
              <a:gd name="connsiteX286" fmla="*/ 5682041 w 7467600"/>
              <a:gd name="connsiteY286" fmla="*/ 6355860 h 6858000"/>
              <a:gd name="connsiteX287" fmla="*/ 5461758 w 7467600"/>
              <a:gd name="connsiteY287" fmla="*/ 5820220 h 6858000"/>
              <a:gd name="connsiteX288" fmla="*/ 5237282 w 7467600"/>
              <a:gd name="connsiteY288" fmla="*/ 6579086 h 6858000"/>
              <a:gd name="connsiteX289" fmla="*/ 5115009 w 7467600"/>
              <a:gd name="connsiteY289" fmla="*/ 6858000 h 6858000"/>
              <a:gd name="connsiteX290" fmla="*/ 5028074 w 7467600"/>
              <a:gd name="connsiteY290" fmla="*/ 6858000 h 6858000"/>
              <a:gd name="connsiteX291" fmla="*/ 5079508 w 7467600"/>
              <a:gd name="connsiteY291" fmla="*/ 6749074 h 6858000"/>
              <a:gd name="connsiteX292" fmla="*/ 5371846 w 7467600"/>
              <a:gd name="connsiteY292" fmla="*/ 5924413 h 6858000"/>
              <a:gd name="connsiteX293" fmla="*/ 5270512 w 7467600"/>
              <a:gd name="connsiteY293" fmla="*/ 6138975 h 6858000"/>
              <a:gd name="connsiteX294" fmla="*/ 5062409 w 7467600"/>
              <a:gd name="connsiteY294" fmla="*/ 6653544 h 6858000"/>
              <a:gd name="connsiteX295" fmla="*/ 5036628 w 7467600"/>
              <a:gd name="connsiteY295" fmla="*/ 6754247 h 6858000"/>
              <a:gd name="connsiteX296" fmla="*/ 5009112 w 7467600"/>
              <a:gd name="connsiteY296" fmla="*/ 6858000 h 6858000"/>
              <a:gd name="connsiteX297" fmla="*/ 4976679 w 7467600"/>
              <a:gd name="connsiteY297" fmla="*/ 6858000 h 6858000"/>
              <a:gd name="connsiteX298" fmla="*/ 5006537 w 7467600"/>
              <a:gd name="connsiteY298" fmla="*/ 6747068 h 6858000"/>
              <a:gd name="connsiteX299" fmla="*/ 5032723 w 7467600"/>
              <a:gd name="connsiteY299" fmla="*/ 6644957 h 6858000"/>
              <a:gd name="connsiteX300" fmla="*/ 5242949 w 7467600"/>
              <a:gd name="connsiteY300" fmla="*/ 6125175 h 6858000"/>
              <a:gd name="connsiteX301" fmla="*/ 5286321 w 7467600"/>
              <a:gd name="connsiteY301" fmla="*/ 6033555 h 6858000"/>
              <a:gd name="connsiteX302" fmla="*/ 5008210 w 7467600"/>
              <a:gd name="connsiteY302" fmla="*/ 6649194 h 6858000"/>
              <a:gd name="connsiteX303" fmla="*/ 4986321 w 7467600"/>
              <a:gd name="connsiteY303" fmla="*/ 6765687 h 6858000"/>
              <a:gd name="connsiteX304" fmla="*/ 4973474 w 7467600"/>
              <a:gd name="connsiteY304" fmla="*/ 6858000 h 6858000"/>
              <a:gd name="connsiteX305" fmla="*/ 4907178 w 7467600"/>
              <a:gd name="connsiteY305" fmla="*/ 6858000 h 6858000"/>
              <a:gd name="connsiteX306" fmla="*/ 4910810 w 7467600"/>
              <a:gd name="connsiteY306" fmla="*/ 6829660 h 6858000"/>
              <a:gd name="connsiteX307" fmla="*/ 4987461 w 7467600"/>
              <a:gd name="connsiteY307" fmla="*/ 6432994 h 6858000"/>
              <a:gd name="connsiteX308" fmla="*/ 5179262 w 7467600"/>
              <a:gd name="connsiteY308" fmla="*/ 6035044 h 6858000"/>
              <a:gd name="connsiteX309" fmla="*/ 4689678 w 7467600"/>
              <a:gd name="connsiteY309" fmla="*/ 6440241 h 6858000"/>
              <a:gd name="connsiteX310" fmla="*/ 4477543 w 7467600"/>
              <a:gd name="connsiteY310" fmla="*/ 6674836 h 6858000"/>
              <a:gd name="connsiteX311" fmla="*/ 4329957 w 7467600"/>
              <a:gd name="connsiteY311" fmla="*/ 6858000 h 6858000"/>
              <a:gd name="connsiteX312" fmla="*/ 4218595 w 7467600"/>
              <a:gd name="connsiteY312" fmla="*/ 6858000 h 6858000"/>
              <a:gd name="connsiteX313" fmla="*/ 4368888 w 7467600"/>
              <a:gd name="connsiteY313" fmla="*/ 6668412 h 6858000"/>
              <a:gd name="connsiteX314" fmla="*/ 4563091 w 7467600"/>
              <a:gd name="connsiteY314" fmla="*/ 6442508 h 6858000"/>
              <a:gd name="connsiteX315" fmla="*/ 5387324 w 7467600"/>
              <a:gd name="connsiteY315" fmla="*/ 5705830 h 6858000"/>
              <a:gd name="connsiteX316" fmla="*/ 5073620 w 7467600"/>
              <a:gd name="connsiteY316" fmla="*/ 5955437 h 6858000"/>
              <a:gd name="connsiteX317" fmla="*/ 4689789 w 7467600"/>
              <a:gd name="connsiteY317" fmla="*/ 6268382 h 6858000"/>
              <a:gd name="connsiteX318" fmla="*/ 4418722 w 7467600"/>
              <a:gd name="connsiteY318" fmla="*/ 6570886 h 6858000"/>
              <a:gd name="connsiteX319" fmla="*/ 4214944 w 7467600"/>
              <a:gd name="connsiteY319" fmla="*/ 6858000 h 6858000"/>
              <a:gd name="connsiteX320" fmla="*/ 4177898 w 7467600"/>
              <a:gd name="connsiteY320" fmla="*/ 6858000 h 6858000"/>
              <a:gd name="connsiteX321" fmla="*/ 4391597 w 7467600"/>
              <a:gd name="connsiteY321" fmla="*/ 6556370 h 6858000"/>
              <a:gd name="connsiteX322" fmla="*/ 4668889 w 7467600"/>
              <a:gd name="connsiteY322" fmla="*/ 6246399 h 6858000"/>
              <a:gd name="connsiteX323" fmla="*/ 5055427 w 7467600"/>
              <a:gd name="connsiteY323" fmla="*/ 5931476 h 6858000"/>
              <a:gd name="connsiteX324" fmla="*/ 5371814 w 7467600"/>
              <a:gd name="connsiteY324" fmla="*/ 5678975 h 6858000"/>
              <a:gd name="connsiteX325" fmla="*/ 4987918 w 7467600"/>
              <a:gd name="connsiteY325" fmla="*/ 5838701 h 6858000"/>
              <a:gd name="connsiteX326" fmla="*/ 4317146 w 7467600"/>
              <a:gd name="connsiteY326" fmla="*/ 6587716 h 6858000"/>
              <a:gd name="connsiteX327" fmla="*/ 4171627 w 7467600"/>
              <a:gd name="connsiteY327" fmla="*/ 6858000 h 6858000"/>
              <a:gd name="connsiteX328" fmla="*/ 4081585 w 7467600"/>
              <a:gd name="connsiteY328" fmla="*/ 6858000 h 6858000"/>
              <a:gd name="connsiteX329" fmla="*/ 4238603 w 7467600"/>
              <a:gd name="connsiteY329" fmla="*/ 6559341 h 6858000"/>
              <a:gd name="connsiteX330" fmla="*/ 4778333 w 7467600"/>
              <a:gd name="connsiteY330" fmla="*/ 5873626 h 6858000"/>
              <a:gd name="connsiteX331" fmla="*/ 5414185 w 7467600"/>
              <a:gd name="connsiteY331" fmla="*/ 5573882 h 6858000"/>
              <a:gd name="connsiteX332" fmla="*/ 5959648 w 7467600"/>
              <a:gd name="connsiteY332" fmla="*/ 4760797 h 6858000"/>
              <a:gd name="connsiteX333" fmla="*/ 5355019 w 7467600"/>
              <a:gd name="connsiteY333" fmla="*/ 4734672 h 6858000"/>
              <a:gd name="connsiteX334" fmla="*/ 5083565 w 7467600"/>
              <a:gd name="connsiteY334" fmla="*/ 5179121 h 6858000"/>
              <a:gd name="connsiteX335" fmla="*/ 4713577 w 7467600"/>
              <a:gd name="connsiteY335" fmla="*/ 5616803 h 6858000"/>
              <a:gd name="connsiteX336" fmla="*/ 3989559 w 7467600"/>
              <a:gd name="connsiteY336" fmla="*/ 6145945 h 6858000"/>
              <a:gd name="connsiteX337" fmla="*/ 3939824 w 7467600"/>
              <a:gd name="connsiteY337" fmla="*/ 6066900 h 6858000"/>
              <a:gd name="connsiteX338" fmla="*/ 4584537 w 7467600"/>
              <a:gd name="connsiteY338" fmla="*/ 5324826 h 6858000"/>
              <a:gd name="connsiteX339" fmla="*/ 5037105 w 7467600"/>
              <a:gd name="connsiteY339" fmla="*/ 5088765 h 6858000"/>
              <a:gd name="connsiteX340" fmla="*/ 5039930 w 7467600"/>
              <a:gd name="connsiteY340" fmla="*/ 5089585 h 6858000"/>
              <a:gd name="connsiteX341" fmla="*/ 5263764 w 7467600"/>
              <a:gd name="connsiteY341" fmla="*/ 4735525 h 6858000"/>
              <a:gd name="connsiteX342" fmla="*/ 4086300 w 7467600"/>
              <a:gd name="connsiteY342" fmla="*/ 4884599 h 6858000"/>
              <a:gd name="connsiteX343" fmla="*/ 4085485 w 7467600"/>
              <a:gd name="connsiteY343" fmla="*/ 4899070 h 6858000"/>
              <a:gd name="connsiteX344" fmla="*/ 3871915 w 7467600"/>
              <a:gd name="connsiteY344" fmla="*/ 5253645 h 6858000"/>
              <a:gd name="connsiteX345" fmla="*/ 3799374 w 7467600"/>
              <a:gd name="connsiteY345" fmla="*/ 5466127 h 6858000"/>
              <a:gd name="connsiteX346" fmla="*/ 3498850 w 7467600"/>
              <a:gd name="connsiteY346" fmla="*/ 6661888 h 6858000"/>
              <a:gd name="connsiteX347" fmla="*/ 3399216 w 7467600"/>
              <a:gd name="connsiteY347" fmla="*/ 6858000 h 6858000"/>
              <a:gd name="connsiteX348" fmla="*/ 3303688 w 7467600"/>
              <a:gd name="connsiteY348" fmla="*/ 6858000 h 6858000"/>
              <a:gd name="connsiteX349" fmla="*/ 3391774 w 7467600"/>
              <a:gd name="connsiteY349" fmla="*/ 6697181 h 6858000"/>
              <a:gd name="connsiteX350" fmla="*/ 3735540 w 7467600"/>
              <a:gd name="connsiteY350" fmla="*/ 5546923 h 6858000"/>
              <a:gd name="connsiteX351" fmla="*/ 3729438 w 7467600"/>
              <a:gd name="connsiteY351" fmla="*/ 5569058 h 6858000"/>
              <a:gd name="connsiteX352" fmla="*/ 3707782 w 7467600"/>
              <a:gd name="connsiteY352" fmla="*/ 5644908 h 6858000"/>
              <a:gd name="connsiteX353" fmla="*/ 3583827 w 7467600"/>
              <a:gd name="connsiteY353" fmla="*/ 6039215 h 6858000"/>
              <a:gd name="connsiteX354" fmla="*/ 3547861 w 7467600"/>
              <a:gd name="connsiteY354" fmla="*/ 6129609 h 6858000"/>
              <a:gd name="connsiteX355" fmla="*/ 3490905 w 7467600"/>
              <a:gd name="connsiteY355" fmla="*/ 6277660 h 6858000"/>
              <a:gd name="connsiteX356" fmla="*/ 3455859 w 7467600"/>
              <a:gd name="connsiteY356" fmla="*/ 6391301 h 6858000"/>
              <a:gd name="connsiteX357" fmla="*/ 3429112 w 7467600"/>
              <a:gd name="connsiteY357" fmla="*/ 6479469 h 6858000"/>
              <a:gd name="connsiteX358" fmla="*/ 3304862 w 7467600"/>
              <a:gd name="connsiteY358" fmla="*/ 6796476 h 6858000"/>
              <a:gd name="connsiteX359" fmla="*/ 3276071 w 7467600"/>
              <a:gd name="connsiteY359" fmla="*/ 6858000 h 6858000"/>
              <a:gd name="connsiteX360" fmla="*/ 3240805 w 7467600"/>
              <a:gd name="connsiteY360" fmla="*/ 6858000 h 6858000"/>
              <a:gd name="connsiteX361" fmla="*/ 3275917 w 7467600"/>
              <a:gd name="connsiteY361" fmla="*/ 6783192 h 6858000"/>
              <a:gd name="connsiteX362" fmla="*/ 3399358 w 7467600"/>
              <a:gd name="connsiteY362" fmla="*/ 6469011 h 6858000"/>
              <a:gd name="connsiteX363" fmla="*/ 3425650 w 7467600"/>
              <a:gd name="connsiteY363" fmla="*/ 6381333 h 6858000"/>
              <a:gd name="connsiteX364" fmla="*/ 3460661 w 7467600"/>
              <a:gd name="connsiteY364" fmla="*/ 6266763 h 6858000"/>
              <a:gd name="connsiteX365" fmla="*/ 3518021 w 7467600"/>
              <a:gd name="connsiteY365" fmla="*/ 6117298 h 6858000"/>
              <a:gd name="connsiteX366" fmla="*/ 3554035 w 7467600"/>
              <a:gd name="connsiteY366" fmla="*/ 6027832 h 6858000"/>
              <a:gd name="connsiteX367" fmla="*/ 3677174 w 7467600"/>
              <a:gd name="connsiteY367" fmla="*/ 5636351 h 6858000"/>
              <a:gd name="connsiteX368" fmla="*/ 3698819 w 7467600"/>
              <a:gd name="connsiteY368" fmla="*/ 5560503 h 6858000"/>
              <a:gd name="connsiteX369" fmla="*/ 3702094 w 7467600"/>
              <a:gd name="connsiteY369" fmla="*/ 5549194 h 6858000"/>
              <a:gd name="connsiteX370" fmla="*/ 3398355 w 7467600"/>
              <a:gd name="connsiteY370" fmla="*/ 6094603 h 6858000"/>
              <a:gd name="connsiteX371" fmla="*/ 3193941 w 7467600"/>
              <a:gd name="connsiteY371" fmla="*/ 6798775 h 6858000"/>
              <a:gd name="connsiteX372" fmla="*/ 3184140 w 7467600"/>
              <a:gd name="connsiteY372" fmla="*/ 6858000 h 6858000"/>
              <a:gd name="connsiteX373" fmla="*/ 3099978 w 7467600"/>
              <a:gd name="connsiteY373" fmla="*/ 6858000 h 6858000"/>
              <a:gd name="connsiteX374" fmla="*/ 3101556 w 7467600"/>
              <a:gd name="connsiteY374" fmla="*/ 6843337 h 6858000"/>
              <a:gd name="connsiteX375" fmla="*/ 3370162 w 7467600"/>
              <a:gd name="connsiteY375" fmla="*/ 5785550 h 6858000"/>
              <a:gd name="connsiteX376" fmla="*/ 3746477 w 7467600"/>
              <a:gd name="connsiteY376" fmla="*/ 5377889 h 6858000"/>
              <a:gd name="connsiteX377" fmla="*/ 3863399 w 7467600"/>
              <a:gd name="connsiteY377" fmla="*/ 5087257 h 6858000"/>
              <a:gd name="connsiteX378" fmla="*/ 3968712 w 7467600"/>
              <a:gd name="connsiteY378" fmla="*/ 4913989 h 6858000"/>
              <a:gd name="connsiteX379" fmla="*/ 2792390 w 7467600"/>
              <a:gd name="connsiteY379" fmla="*/ 5382974 h 6858000"/>
              <a:gd name="connsiteX380" fmla="*/ 2714982 w 7467600"/>
              <a:gd name="connsiteY380" fmla="*/ 5427051 h 6858000"/>
              <a:gd name="connsiteX381" fmla="*/ 2813361 w 7467600"/>
              <a:gd name="connsiteY381" fmla="*/ 6023912 h 6858000"/>
              <a:gd name="connsiteX382" fmla="*/ 2688430 w 7467600"/>
              <a:gd name="connsiteY382" fmla="*/ 6801564 h 6858000"/>
              <a:gd name="connsiteX383" fmla="*/ 2629626 w 7467600"/>
              <a:gd name="connsiteY383" fmla="*/ 6763394 h 6858000"/>
              <a:gd name="connsiteX384" fmla="*/ 2565328 w 7467600"/>
              <a:gd name="connsiteY384" fmla="*/ 5516399 h 6858000"/>
              <a:gd name="connsiteX385" fmla="*/ 1922999 w 7467600"/>
              <a:gd name="connsiteY385" fmla="*/ 5980343 h 6858000"/>
              <a:gd name="connsiteX386" fmla="*/ 1950261 w 7467600"/>
              <a:gd name="connsiteY386" fmla="*/ 6405858 h 6858000"/>
              <a:gd name="connsiteX387" fmla="*/ 2365554 w 7467600"/>
              <a:gd name="connsiteY387" fmla="*/ 6759107 h 6858000"/>
              <a:gd name="connsiteX388" fmla="*/ 2424142 w 7467600"/>
              <a:gd name="connsiteY388" fmla="*/ 6858000 h 6858000"/>
              <a:gd name="connsiteX389" fmla="*/ 2395994 w 7467600"/>
              <a:gd name="connsiteY389" fmla="*/ 6858000 h 6858000"/>
              <a:gd name="connsiteX390" fmla="*/ 2392863 w 7467600"/>
              <a:gd name="connsiteY390" fmla="*/ 6852964 h 6858000"/>
              <a:gd name="connsiteX391" fmla="*/ 2017589 w 7467600"/>
              <a:gd name="connsiteY391" fmla="*/ 6493982 h 6858000"/>
              <a:gd name="connsiteX392" fmla="*/ 2147336 w 7467600"/>
              <a:gd name="connsiteY392" fmla="*/ 6594052 h 6858000"/>
              <a:gd name="connsiteX393" fmla="*/ 2207047 w 7467600"/>
              <a:gd name="connsiteY393" fmla="*/ 6654540 h 6858000"/>
              <a:gd name="connsiteX394" fmla="*/ 2299106 w 7467600"/>
              <a:gd name="connsiteY394" fmla="*/ 6778931 h 6858000"/>
              <a:gd name="connsiteX395" fmla="*/ 2314430 w 7467600"/>
              <a:gd name="connsiteY395" fmla="*/ 6801144 h 6858000"/>
              <a:gd name="connsiteX396" fmla="*/ 2352406 w 7467600"/>
              <a:gd name="connsiteY396" fmla="*/ 6858000 h 6858000"/>
              <a:gd name="connsiteX397" fmla="*/ 2314492 w 7467600"/>
              <a:gd name="connsiteY397" fmla="*/ 6858000 h 6858000"/>
              <a:gd name="connsiteX398" fmla="*/ 2288095 w 7467600"/>
              <a:gd name="connsiteY398" fmla="*/ 6818030 h 6858000"/>
              <a:gd name="connsiteX399" fmla="*/ 2272768 w 7467600"/>
              <a:gd name="connsiteY399" fmla="*/ 6795822 h 6858000"/>
              <a:gd name="connsiteX400" fmla="*/ 2182715 w 7467600"/>
              <a:gd name="connsiteY400" fmla="*/ 6675071 h 6858000"/>
              <a:gd name="connsiteX401" fmla="*/ 2032061 w 7467600"/>
              <a:gd name="connsiteY401" fmla="*/ 6541380 h 6858000"/>
              <a:gd name="connsiteX402" fmla="*/ 2257220 w 7467600"/>
              <a:gd name="connsiteY402" fmla="*/ 6826257 h 6858000"/>
              <a:gd name="connsiteX403" fmla="*/ 2281324 w 7467600"/>
              <a:gd name="connsiteY403" fmla="*/ 6858000 h 6858000"/>
              <a:gd name="connsiteX404" fmla="*/ 2242860 w 7467600"/>
              <a:gd name="connsiteY404" fmla="*/ 6858000 h 6858000"/>
              <a:gd name="connsiteX405" fmla="*/ 2232818 w 7467600"/>
              <a:gd name="connsiteY405" fmla="*/ 6844926 h 6858000"/>
              <a:gd name="connsiteX406" fmla="*/ 1990172 w 7467600"/>
              <a:gd name="connsiteY406" fmla="*/ 6542121 h 6858000"/>
              <a:gd name="connsiteX407" fmla="*/ 2124090 w 7467600"/>
              <a:gd name="connsiteY407" fmla="*/ 6761017 h 6858000"/>
              <a:gd name="connsiteX408" fmla="*/ 2200380 w 7467600"/>
              <a:gd name="connsiteY408" fmla="*/ 6858000 h 6858000"/>
              <a:gd name="connsiteX409" fmla="*/ 2147507 w 7467600"/>
              <a:gd name="connsiteY409" fmla="*/ 6858000 h 6858000"/>
              <a:gd name="connsiteX410" fmla="*/ 2070668 w 7467600"/>
              <a:gd name="connsiteY410" fmla="*/ 6761520 h 6858000"/>
              <a:gd name="connsiteX411" fmla="*/ 1975142 w 7467600"/>
              <a:gd name="connsiteY411" fmla="*/ 6585570 h 6858000"/>
              <a:gd name="connsiteX412" fmla="*/ 2050035 w 7467600"/>
              <a:gd name="connsiteY412" fmla="*/ 6813345 h 6858000"/>
              <a:gd name="connsiteX413" fmla="*/ 2063025 w 7467600"/>
              <a:gd name="connsiteY413" fmla="*/ 6858000 h 6858000"/>
              <a:gd name="connsiteX414" fmla="*/ 2021675 w 7467600"/>
              <a:gd name="connsiteY414" fmla="*/ 6858000 h 6858000"/>
              <a:gd name="connsiteX415" fmla="*/ 2019308 w 7467600"/>
              <a:gd name="connsiteY415" fmla="*/ 6847118 h 6858000"/>
              <a:gd name="connsiteX416" fmla="*/ 1938835 w 7467600"/>
              <a:gd name="connsiteY416" fmla="*/ 6551160 h 6858000"/>
              <a:gd name="connsiteX417" fmla="*/ 1953230 w 7467600"/>
              <a:gd name="connsiteY417" fmla="*/ 6759699 h 6858000"/>
              <a:gd name="connsiteX418" fmla="*/ 1956763 w 7467600"/>
              <a:gd name="connsiteY418" fmla="*/ 6778191 h 6858000"/>
              <a:gd name="connsiteX419" fmla="*/ 1967925 w 7467600"/>
              <a:gd name="connsiteY419" fmla="*/ 6858000 h 6858000"/>
              <a:gd name="connsiteX420" fmla="*/ 1936622 w 7467600"/>
              <a:gd name="connsiteY420" fmla="*/ 6858000 h 6858000"/>
              <a:gd name="connsiteX421" fmla="*/ 1926261 w 7467600"/>
              <a:gd name="connsiteY421" fmla="*/ 6784064 h 6858000"/>
              <a:gd name="connsiteX422" fmla="*/ 1922724 w 7467600"/>
              <a:gd name="connsiteY422" fmla="*/ 6765577 h 6858000"/>
              <a:gd name="connsiteX423" fmla="*/ 1904650 w 7467600"/>
              <a:gd name="connsiteY423" fmla="*/ 6639616 h 6858000"/>
              <a:gd name="connsiteX424" fmla="*/ 1885273 w 7467600"/>
              <a:gd name="connsiteY424" fmla="*/ 6858000 h 6858000"/>
              <a:gd name="connsiteX425" fmla="*/ 1854363 w 7467600"/>
              <a:gd name="connsiteY425" fmla="*/ 6858000 h 6858000"/>
              <a:gd name="connsiteX426" fmla="*/ 1880391 w 7467600"/>
              <a:gd name="connsiteY426" fmla="*/ 6603796 h 6858000"/>
              <a:gd name="connsiteX427" fmla="*/ 1818273 w 7467600"/>
              <a:gd name="connsiteY427" fmla="*/ 6715729 h 6858000"/>
              <a:gd name="connsiteX428" fmla="*/ 1794691 w 7467600"/>
              <a:gd name="connsiteY428" fmla="*/ 6843239 h 6858000"/>
              <a:gd name="connsiteX429" fmla="*/ 1794914 w 7467600"/>
              <a:gd name="connsiteY429" fmla="*/ 6858000 h 6858000"/>
              <a:gd name="connsiteX430" fmla="*/ 1746128 w 7467600"/>
              <a:gd name="connsiteY430" fmla="*/ 6858000 h 6858000"/>
              <a:gd name="connsiteX431" fmla="*/ 1753934 w 7467600"/>
              <a:gd name="connsiteY431" fmla="*/ 6724796 h 6858000"/>
              <a:gd name="connsiteX432" fmla="*/ 1792053 w 7467600"/>
              <a:gd name="connsiteY432" fmla="*/ 6572396 h 6858000"/>
              <a:gd name="connsiteX433" fmla="*/ 1862248 w 7467600"/>
              <a:gd name="connsiteY433" fmla="*/ 6266397 h 6858000"/>
              <a:gd name="connsiteX434" fmla="*/ 1862250 w 7467600"/>
              <a:gd name="connsiteY434" fmla="*/ 6033531 h 6858000"/>
              <a:gd name="connsiteX435" fmla="*/ 1211999 w 7467600"/>
              <a:gd name="connsiteY435" fmla="*/ 6683610 h 6858000"/>
              <a:gd name="connsiteX436" fmla="*/ 1213266 w 7467600"/>
              <a:gd name="connsiteY436" fmla="*/ 6691947 h 6858000"/>
              <a:gd name="connsiteX437" fmla="*/ 1203370 w 7467600"/>
              <a:gd name="connsiteY437" fmla="*/ 6850676 h 6858000"/>
              <a:gd name="connsiteX438" fmla="*/ 1203671 w 7467600"/>
              <a:gd name="connsiteY438" fmla="*/ 6858000 h 6858000"/>
              <a:gd name="connsiteX439" fmla="*/ 1143180 w 7467600"/>
              <a:gd name="connsiteY439" fmla="*/ 6858000 h 6858000"/>
              <a:gd name="connsiteX440" fmla="*/ 1142176 w 7467600"/>
              <a:gd name="connsiteY440" fmla="*/ 6766045 h 6858000"/>
              <a:gd name="connsiteX441" fmla="*/ 1067484 w 7467600"/>
              <a:gd name="connsiteY441" fmla="*/ 6858000 h 6858000"/>
              <a:gd name="connsiteX442" fmla="*/ 953928 w 7467600"/>
              <a:gd name="connsiteY442" fmla="*/ 6858000 h 6858000"/>
              <a:gd name="connsiteX443" fmla="*/ 959715 w 7467600"/>
              <a:gd name="connsiteY443" fmla="*/ 6850185 h 6858000"/>
              <a:gd name="connsiteX444" fmla="*/ 1483788 w 7467600"/>
              <a:gd name="connsiteY444" fmla="*/ 6259174 h 6858000"/>
              <a:gd name="connsiteX445" fmla="*/ 1100671 w 7467600"/>
              <a:gd name="connsiteY445" fmla="*/ 6252137 h 6858000"/>
              <a:gd name="connsiteX446" fmla="*/ 1090144 w 7467600"/>
              <a:gd name="connsiteY446" fmla="*/ 6256748 h 6858000"/>
              <a:gd name="connsiteX447" fmla="*/ 1095872 w 7467600"/>
              <a:gd name="connsiteY447" fmla="*/ 6271892 h 6858000"/>
              <a:gd name="connsiteX448" fmla="*/ 262785 w 7467600"/>
              <a:gd name="connsiteY448" fmla="*/ 6845450 h 6858000"/>
              <a:gd name="connsiteX449" fmla="*/ 209968 w 7467600"/>
              <a:gd name="connsiteY449" fmla="*/ 6770713 h 6858000"/>
              <a:gd name="connsiteX450" fmla="*/ 873460 w 7467600"/>
              <a:gd name="connsiteY450" fmla="*/ 6253768 h 6858000"/>
              <a:gd name="connsiteX451" fmla="*/ 192686 w 7467600"/>
              <a:gd name="connsiteY451" fmla="*/ 5849257 h 6858000"/>
              <a:gd name="connsiteX452" fmla="*/ 4696 w 7467600"/>
              <a:gd name="connsiteY452" fmla="*/ 5697668 h 6858000"/>
              <a:gd name="connsiteX453" fmla="*/ 0 w 7467600"/>
              <a:gd name="connsiteY453" fmla="*/ 5689984 h 6858000"/>
              <a:gd name="connsiteX454" fmla="*/ 0 w 7467600"/>
              <a:gd name="connsiteY454" fmla="*/ 5513472 h 6858000"/>
              <a:gd name="connsiteX455" fmla="*/ 174101 w 7467600"/>
              <a:gd name="connsiteY455" fmla="*/ 5620277 h 6858000"/>
              <a:gd name="connsiteX456" fmla="*/ 891800 w 7467600"/>
              <a:gd name="connsiteY456" fmla="*/ 6036935 h 6858000"/>
              <a:gd name="connsiteX457" fmla="*/ 1072219 w 7467600"/>
              <a:gd name="connsiteY457" fmla="*/ 6169443 h 6858000"/>
              <a:gd name="connsiteX458" fmla="*/ 1074117 w 7467600"/>
              <a:gd name="connsiteY458" fmla="*/ 6170301 h 6858000"/>
              <a:gd name="connsiteX459" fmla="*/ 1083114 w 7467600"/>
              <a:gd name="connsiteY459" fmla="*/ 6174131 h 6858000"/>
              <a:gd name="connsiteX460" fmla="*/ 1543010 w 7467600"/>
              <a:gd name="connsiteY460" fmla="*/ 6191140 h 6858000"/>
              <a:gd name="connsiteX461" fmla="*/ 1551080 w 7467600"/>
              <a:gd name="connsiteY461" fmla="*/ 6195006 h 6858000"/>
              <a:gd name="connsiteX462" fmla="*/ 2345443 w 7467600"/>
              <a:gd name="connsiteY462" fmla="*/ 5549882 h 6858000"/>
              <a:gd name="connsiteX463" fmla="*/ 1721499 w 7467600"/>
              <a:gd name="connsiteY463" fmla="*/ 5599969 h 6858000"/>
              <a:gd name="connsiteX464" fmla="*/ 767716 w 7467600"/>
              <a:gd name="connsiteY464" fmla="*/ 5472768 h 6858000"/>
              <a:gd name="connsiteX465" fmla="*/ 722147 w 7467600"/>
              <a:gd name="connsiteY465" fmla="*/ 5393091 h 6858000"/>
              <a:gd name="connsiteX466" fmla="*/ 1485552 w 7467600"/>
              <a:gd name="connsiteY466" fmla="*/ 5313202 h 6858000"/>
              <a:gd name="connsiteX467" fmla="*/ 2143004 w 7467600"/>
              <a:gd name="connsiteY467" fmla="*/ 5402420 h 6858000"/>
              <a:gd name="connsiteX468" fmla="*/ 1933391 w 7467600"/>
              <a:gd name="connsiteY468" fmla="*/ 5156971 h 6858000"/>
              <a:gd name="connsiteX469" fmla="*/ 1827118 w 7467600"/>
              <a:gd name="connsiteY469" fmla="*/ 4968410 h 6858000"/>
              <a:gd name="connsiteX470" fmla="*/ 1837349 w 7467600"/>
              <a:gd name="connsiteY470" fmla="*/ 4956357 h 6858000"/>
              <a:gd name="connsiteX471" fmla="*/ 2162835 w 7467600"/>
              <a:gd name="connsiteY471" fmla="*/ 5187853 h 6858000"/>
              <a:gd name="connsiteX472" fmla="*/ 2257167 w 7467600"/>
              <a:gd name="connsiteY472" fmla="*/ 5462123 h 6858000"/>
              <a:gd name="connsiteX473" fmla="*/ 2261598 w 7467600"/>
              <a:gd name="connsiteY473" fmla="*/ 5467998 h 6858000"/>
              <a:gd name="connsiteX474" fmla="*/ 2437177 w 7467600"/>
              <a:gd name="connsiteY474" fmla="*/ 5479608 h 6858000"/>
              <a:gd name="connsiteX475" fmla="*/ 2445247 w 7467600"/>
              <a:gd name="connsiteY475" fmla="*/ 5483476 h 6858000"/>
              <a:gd name="connsiteX476" fmla="*/ 2743626 w 7467600"/>
              <a:gd name="connsiteY476" fmla="*/ 5304819 h 6858000"/>
              <a:gd name="connsiteX477" fmla="*/ 3048102 w 7467600"/>
              <a:gd name="connsiteY477" fmla="*/ 5150595 h 6858000"/>
              <a:gd name="connsiteX478" fmla="*/ 1799414 w 7467600"/>
              <a:gd name="connsiteY478" fmla="*/ 4694732 h 6858000"/>
              <a:gd name="connsiteX479" fmla="*/ 1771735 w 7467600"/>
              <a:gd name="connsiteY479" fmla="*/ 4619929 h 6858000"/>
              <a:gd name="connsiteX480" fmla="*/ 3104273 w 7467600"/>
              <a:gd name="connsiteY480" fmla="*/ 5076159 h 6858000"/>
              <a:gd name="connsiteX481" fmla="*/ 3113245 w 7467600"/>
              <a:gd name="connsiteY481" fmla="*/ 5090705 h 6858000"/>
              <a:gd name="connsiteX482" fmla="*/ 3126294 w 7467600"/>
              <a:gd name="connsiteY482" fmla="*/ 5114400 h 6858000"/>
              <a:gd name="connsiteX483" fmla="*/ 3937433 w 7467600"/>
              <a:gd name="connsiteY483" fmla="*/ 4830473 h 6858000"/>
              <a:gd name="connsiteX484" fmla="*/ 3590475 w 7467600"/>
              <a:gd name="connsiteY484" fmla="*/ 4597974 h 6858000"/>
              <a:gd name="connsiteX485" fmla="*/ 3100264 w 7467600"/>
              <a:gd name="connsiteY485" fmla="*/ 4579845 h 6858000"/>
              <a:gd name="connsiteX486" fmla="*/ 2183576 w 7467600"/>
              <a:gd name="connsiteY486" fmla="*/ 4227150 h 6858000"/>
              <a:gd name="connsiteX487" fmla="*/ 2151029 w 7467600"/>
              <a:gd name="connsiteY487" fmla="*/ 4146947 h 6858000"/>
              <a:gd name="connsiteX488" fmla="*/ 3563434 w 7467600"/>
              <a:gd name="connsiteY488" fmla="*/ 4469115 h 6858000"/>
              <a:gd name="connsiteX489" fmla="*/ 3177952 w 7467600"/>
              <a:gd name="connsiteY489" fmla="*/ 3657386 h 6858000"/>
              <a:gd name="connsiteX490" fmla="*/ 3189263 w 7467600"/>
              <a:gd name="connsiteY490" fmla="*/ 3625726 h 6858000"/>
              <a:gd name="connsiteX491" fmla="*/ 3560912 w 7467600"/>
              <a:gd name="connsiteY491" fmla="*/ 4079863 h 6858000"/>
              <a:gd name="connsiteX492" fmla="*/ 3626636 w 7467600"/>
              <a:gd name="connsiteY492" fmla="*/ 4512230 h 6858000"/>
              <a:gd name="connsiteX493" fmla="*/ 3653088 w 7467600"/>
              <a:gd name="connsiteY493" fmla="*/ 4521417 h 6858000"/>
              <a:gd name="connsiteX494" fmla="*/ 3988128 w 7467600"/>
              <a:gd name="connsiteY494" fmla="*/ 4817267 h 6858000"/>
              <a:gd name="connsiteX495" fmla="*/ 4830582 w 7467600"/>
              <a:gd name="connsiteY495" fmla="*/ 4676000 h 6858000"/>
              <a:gd name="connsiteX496" fmla="*/ 4830100 w 7467600"/>
              <a:gd name="connsiteY496" fmla="*/ 4675554 h 6858000"/>
              <a:gd name="connsiteX497" fmla="*/ 4036318 w 7467600"/>
              <a:gd name="connsiteY497" fmla="*/ 4147013 h 6858000"/>
              <a:gd name="connsiteX498" fmla="*/ 3432098 w 7467600"/>
              <a:gd name="connsiteY498" fmla="*/ 3537312 h 6858000"/>
              <a:gd name="connsiteX499" fmla="*/ 3446761 w 7467600"/>
              <a:gd name="connsiteY499" fmla="*/ 3461278 h 6858000"/>
              <a:gd name="connsiteX500" fmla="*/ 4419733 w 7467600"/>
              <a:gd name="connsiteY500" fmla="*/ 3963555 h 6858000"/>
              <a:gd name="connsiteX501" fmla="*/ 4781371 w 7467600"/>
              <a:gd name="connsiteY501" fmla="*/ 4458604 h 6858000"/>
              <a:gd name="connsiteX502" fmla="*/ 4780440 w 7467600"/>
              <a:gd name="connsiteY502" fmla="*/ 4470290 h 6858000"/>
              <a:gd name="connsiteX503" fmla="*/ 4898954 w 7467600"/>
              <a:gd name="connsiteY503" fmla="*/ 4662092 h 6858000"/>
              <a:gd name="connsiteX504" fmla="*/ 4900699 w 7467600"/>
              <a:gd name="connsiteY504" fmla="*/ 4670867 h 6858000"/>
              <a:gd name="connsiteX505" fmla="*/ 5714511 w 7467600"/>
              <a:gd name="connsiteY505" fmla="*/ 4663483 h 6858000"/>
              <a:gd name="connsiteX506" fmla="*/ 5464793 w 7467600"/>
              <a:gd name="connsiteY506" fmla="*/ 4393556 h 6858000"/>
              <a:gd name="connsiteX507" fmla="*/ 5461897 w 7467600"/>
              <a:gd name="connsiteY507" fmla="*/ 4390879 h 6858000"/>
              <a:gd name="connsiteX508" fmla="*/ 4294126 w 7467600"/>
              <a:gd name="connsiteY508" fmla="*/ 3303048 h 6858000"/>
              <a:gd name="connsiteX509" fmla="*/ 4305321 w 7467600"/>
              <a:gd name="connsiteY509" fmla="*/ 3256953 h 6858000"/>
              <a:gd name="connsiteX510" fmla="*/ 4949299 w 7467600"/>
              <a:gd name="connsiteY510" fmla="*/ 3766336 h 6858000"/>
              <a:gd name="connsiteX511" fmla="*/ 5291452 w 7467600"/>
              <a:gd name="connsiteY511" fmla="*/ 4076801 h 6858000"/>
              <a:gd name="connsiteX512" fmla="*/ 5434998 w 7467600"/>
              <a:gd name="connsiteY512" fmla="*/ 4254100 h 6858000"/>
              <a:gd name="connsiteX513" fmla="*/ 5351015 w 7467600"/>
              <a:gd name="connsiteY513" fmla="*/ 3760989 h 6858000"/>
              <a:gd name="connsiteX514" fmla="*/ 5413780 w 7467600"/>
              <a:gd name="connsiteY514" fmla="*/ 2966265 h 6858000"/>
              <a:gd name="connsiteX515" fmla="*/ 5425627 w 7467600"/>
              <a:gd name="connsiteY515" fmla="*/ 2954192 h 6858000"/>
              <a:gd name="connsiteX516" fmla="*/ 6604735 w 7467600"/>
              <a:gd name="connsiteY516" fmla="*/ 2041381 h 6858000"/>
              <a:gd name="connsiteX517" fmla="*/ 7204487 w 7467600"/>
              <a:gd name="connsiteY517" fmla="*/ 2742112 h 6858000"/>
              <a:gd name="connsiteX518" fmla="*/ 7131592 w 7467600"/>
              <a:gd name="connsiteY518" fmla="*/ 2672096 h 6858000"/>
              <a:gd name="connsiteX519" fmla="*/ 6996344 w 7467600"/>
              <a:gd name="connsiteY519" fmla="*/ 2518310 h 6858000"/>
              <a:gd name="connsiteX520" fmla="*/ 6735495 w 7467600"/>
              <a:gd name="connsiteY520" fmla="*/ 2196890 h 6858000"/>
              <a:gd name="connsiteX521" fmla="*/ 6721901 w 7467600"/>
              <a:gd name="connsiteY521" fmla="*/ 2179274 h 6858000"/>
              <a:gd name="connsiteX522" fmla="*/ 6604735 w 7467600"/>
              <a:gd name="connsiteY522" fmla="*/ 2041381 h 6858000"/>
              <a:gd name="connsiteX523" fmla="*/ 6591670 w 7467600"/>
              <a:gd name="connsiteY523" fmla="*/ 1988277 h 6858000"/>
              <a:gd name="connsiteX524" fmla="*/ 6747349 w 7467600"/>
              <a:gd name="connsiteY524" fmla="*/ 2160069 h 6858000"/>
              <a:gd name="connsiteX525" fmla="*/ 6760943 w 7467600"/>
              <a:gd name="connsiteY525" fmla="*/ 2177686 h 6858000"/>
              <a:gd name="connsiteX526" fmla="*/ 7021065 w 7467600"/>
              <a:gd name="connsiteY526" fmla="*/ 2498102 h 6858000"/>
              <a:gd name="connsiteX527" fmla="*/ 7155223 w 7467600"/>
              <a:gd name="connsiteY527" fmla="*/ 2650386 h 6858000"/>
              <a:gd name="connsiteX528" fmla="*/ 7203167 w 7467600"/>
              <a:gd name="connsiteY528" fmla="*/ 2697288 h 6858000"/>
              <a:gd name="connsiteX529" fmla="*/ 6937703 w 7467600"/>
              <a:gd name="connsiteY529" fmla="*/ 2321981 h 6858000"/>
              <a:gd name="connsiteX530" fmla="*/ 6591670 w 7467600"/>
              <a:gd name="connsiteY530" fmla="*/ 1988277 h 6858000"/>
              <a:gd name="connsiteX531" fmla="*/ 5798671 w 7467600"/>
              <a:gd name="connsiteY531" fmla="*/ 1981601 h 6858000"/>
              <a:gd name="connsiteX532" fmla="*/ 5754709 w 7467600"/>
              <a:gd name="connsiteY532" fmla="*/ 2071454 h 6858000"/>
              <a:gd name="connsiteX533" fmla="*/ 5763044 w 7467600"/>
              <a:gd name="connsiteY533" fmla="*/ 2842206 h 6858000"/>
              <a:gd name="connsiteX534" fmla="*/ 5764974 w 7467600"/>
              <a:gd name="connsiteY534" fmla="*/ 2799609 h 6858000"/>
              <a:gd name="connsiteX535" fmla="*/ 5767665 w 7467600"/>
              <a:gd name="connsiteY535" fmla="*/ 2666409 h 6858000"/>
              <a:gd name="connsiteX536" fmla="*/ 5763055 w 7467600"/>
              <a:gd name="connsiteY536" fmla="*/ 2579705 h 6858000"/>
              <a:gd name="connsiteX537" fmla="*/ 5758079 w 7467600"/>
              <a:gd name="connsiteY537" fmla="*/ 2492508 h 6858000"/>
              <a:gd name="connsiteX538" fmla="*/ 5779325 w 7467600"/>
              <a:gd name="connsiteY538" fmla="*/ 2197069 h 6858000"/>
              <a:gd name="connsiteX539" fmla="*/ 5798671 w 7467600"/>
              <a:gd name="connsiteY539" fmla="*/ 1981601 h 6858000"/>
              <a:gd name="connsiteX540" fmla="*/ 5829202 w 7467600"/>
              <a:gd name="connsiteY540" fmla="*/ 1971679 h 6858000"/>
              <a:gd name="connsiteX541" fmla="*/ 5809558 w 7467600"/>
              <a:gd name="connsiteY541" fmla="*/ 2198043 h 6858000"/>
              <a:gd name="connsiteX542" fmla="*/ 5788653 w 7467600"/>
              <a:gd name="connsiteY542" fmla="*/ 2489430 h 6858000"/>
              <a:gd name="connsiteX543" fmla="*/ 5793439 w 7467600"/>
              <a:gd name="connsiteY543" fmla="*/ 2575235 h 6858000"/>
              <a:gd name="connsiteX544" fmla="*/ 5796837 w 7467600"/>
              <a:gd name="connsiteY544" fmla="*/ 2637633 h 6858000"/>
              <a:gd name="connsiteX545" fmla="*/ 5818614 w 7467600"/>
              <a:gd name="connsiteY545" fmla="*/ 2473055 h 6858000"/>
              <a:gd name="connsiteX546" fmla="*/ 5829202 w 7467600"/>
              <a:gd name="connsiteY546" fmla="*/ 1971679 h 6858000"/>
              <a:gd name="connsiteX547" fmla="*/ 5911389 w 7467600"/>
              <a:gd name="connsiteY547" fmla="*/ 1898371 h 6858000"/>
              <a:gd name="connsiteX548" fmla="*/ 6237627 w 7467600"/>
              <a:gd name="connsiteY548" fmla="*/ 2231921 h 6858000"/>
              <a:gd name="connsiteX549" fmla="*/ 5911389 w 7467600"/>
              <a:gd name="connsiteY549" fmla="*/ 1898371 h 6858000"/>
              <a:gd name="connsiteX550" fmla="*/ 6944437 w 7467600"/>
              <a:gd name="connsiteY550" fmla="*/ 1575402 h 6858000"/>
              <a:gd name="connsiteX551" fmla="*/ 6304730 w 7467600"/>
              <a:gd name="connsiteY551" fmla="*/ 1766654 h 6858000"/>
              <a:gd name="connsiteX552" fmla="*/ 6944437 w 7467600"/>
              <a:gd name="connsiteY552" fmla="*/ 1575402 h 6858000"/>
              <a:gd name="connsiteX553" fmla="*/ 7019523 w 7467600"/>
              <a:gd name="connsiteY553" fmla="*/ 1519450 h 6858000"/>
              <a:gd name="connsiteX554" fmla="*/ 6298091 w 7467600"/>
              <a:gd name="connsiteY554" fmla="*/ 1737122 h 6858000"/>
              <a:gd name="connsiteX555" fmla="*/ 7019523 w 7467600"/>
              <a:gd name="connsiteY555" fmla="*/ 1519450 h 6858000"/>
              <a:gd name="connsiteX556" fmla="*/ 2399523 w 7467600"/>
              <a:gd name="connsiteY556" fmla="*/ 1428234 h 6858000"/>
              <a:gd name="connsiteX557" fmla="*/ 2224982 w 7467600"/>
              <a:gd name="connsiteY557" fmla="*/ 1826201 h 6858000"/>
              <a:gd name="connsiteX558" fmla="*/ 2096099 w 7467600"/>
              <a:gd name="connsiteY558" fmla="*/ 2345900 h 6858000"/>
              <a:gd name="connsiteX559" fmla="*/ 2283317 w 7467600"/>
              <a:gd name="connsiteY559" fmla="*/ 1796925 h 6858000"/>
              <a:gd name="connsiteX560" fmla="*/ 2399523 w 7467600"/>
              <a:gd name="connsiteY560" fmla="*/ 1428234 h 6858000"/>
              <a:gd name="connsiteX561" fmla="*/ 2448558 w 7467600"/>
              <a:gd name="connsiteY561" fmla="*/ 1373435 h 6858000"/>
              <a:gd name="connsiteX562" fmla="*/ 2312521 w 7467600"/>
              <a:gd name="connsiteY562" fmla="*/ 1806140 h 6858000"/>
              <a:gd name="connsiteX563" fmla="*/ 2127533 w 7467600"/>
              <a:gd name="connsiteY563" fmla="*/ 2348380 h 6858000"/>
              <a:gd name="connsiteX564" fmla="*/ 2358080 w 7467600"/>
              <a:gd name="connsiteY564" fmla="*/ 1866134 h 6858000"/>
              <a:gd name="connsiteX565" fmla="*/ 2407436 w 7467600"/>
              <a:gd name="connsiteY565" fmla="*/ 1651070 h 6858000"/>
              <a:gd name="connsiteX566" fmla="*/ 2448558 w 7467600"/>
              <a:gd name="connsiteY566" fmla="*/ 1373435 h 6858000"/>
              <a:gd name="connsiteX567" fmla="*/ 278707 w 7467600"/>
              <a:gd name="connsiteY567" fmla="*/ 1352270 h 6858000"/>
              <a:gd name="connsiteX568" fmla="*/ 321570 w 7467600"/>
              <a:gd name="connsiteY568" fmla="*/ 1861610 h 6858000"/>
              <a:gd name="connsiteX569" fmla="*/ 294281 w 7467600"/>
              <a:gd name="connsiteY569" fmla="*/ 1440658 h 6858000"/>
              <a:gd name="connsiteX570" fmla="*/ 278707 w 7467600"/>
              <a:gd name="connsiteY570" fmla="*/ 1352270 h 6858000"/>
              <a:gd name="connsiteX571" fmla="*/ 1423821 w 7467600"/>
              <a:gd name="connsiteY571" fmla="*/ 1351958 h 6858000"/>
              <a:gd name="connsiteX572" fmla="*/ 1638521 w 7467600"/>
              <a:gd name="connsiteY572" fmla="*/ 1908470 h 6858000"/>
              <a:gd name="connsiteX573" fmla="*/ 1754199 w 7467600"/>
              <a:gd name="connsiteY573" fmla="*/ 2149284 h 6858000"/>
              <a:gd name="connsiteX574" fmla="*/ 1908359 w 7467600"/>
              <a:gd name="connsiteY574" fmla="*/ 2364988 h 6858000"/>
              <a:gd name="connsiteX575" fmla="*/ 1647661 w 7467600"/>
              <a:gd name="connsiteY575" fmla="*/ 1825945 h 6858000"/>
              <a:gd name="connsiteX576" fmla="*/ 1423821 w 7467600"/>
              <a:gd name="connsiteY576" fmla="*/ 1351958 h 6858000"/>
              <a:gd name="connsiteX577" fmla="*/ 1431890 w 7467600"/>
              <a:gd name="connsiteY577" fmla="*/ 1306475 h 6858000"/>
              <a:gd name="connsiteX578" fmla="*/ 1507597 w 7467600"/>
              <a:gd name="connsiteY578" fmla="*/ 1446132 h 6858000"/>
              <a:gd name="connsiteX579" fmla="*/ 1674586 w 7467600"/>
              <a:gd name="connsiteY579" fmla="*/ 1813832 h 6858000"/>
              <a:gd name="connsiteX580" fmla="*/ 1815950 w 7467600"/>
              <a:gd name="connsiteY580" fmla="*/ 2128564 h 6858000"/>
              <a:gd name="connsiteX581" fmla="*/ 1984242 w 7467600"/>
              <a:gd name="connsiteY581" fmla="*/ 2430829 h 6858000"/>
              <a:gd name="connsiteX582" fmla="*/ 2014023 w 7467600"/>
              <a:gd name="connsiteY582" fmla="*/ 2450995 h 6858000"/>
              <a:gd name="connsiteX583" fmla="*/ 1747337 w 7467600"/>
              <a:gd name="connsiteY583" fmla="*/ 1855264 h 6858000"/>
              <a:gd name="connsiteX584" fmla="*/ 1533749 w 7467600"/>
              <a:gd name="connsiteY584" fmla="*/ 1478656 h 6858000"/>
              <a:gd name="connsiteX585" fmla="*/ 1431890 w 7467600"/>
              <a:gd name="connsiteY585" fmla="*/ 1306475 h 6858000"/>
              <a:gd name="connsiteX586" fmla="*/ 5052692 w 7467600"/>
              <a:gd name="connsiteY586" fmla="*/ 1292994 h 6858000"/>
              <a:gd name="connsiteX587" fmla="*/ 5200661 w 7467600"/>
              <a:gd name="connsiteY587" fmla="*/ 1635186 h 6858000"/>
              <a:gd name="connsiteX588" fmla="*/ 5297138 w 7467600"/>
              <a:gd name="connsiteY588" fmla="*/ 1906351 h 6858000"/>
              <a:gd name="connsiteX589" fmla="*/ 5052692 w 7467600"/>
              <a:gd name="connsiteY589" fmla="*/ 1292994 h 6858000"/>
              <a:gd name="connsiteX590" fmla="*/ 5009948 w 7467600"/>
              <a:gd name="connsiteY590" fmla="*/ 1273619 h 6858000"/>
              <a:gd name="connsiteX591" fmla="*/ 5121777 w 7467600"/>
              <a:gd name="connsiteY591" fmla="*/ 1654213 h 6858000"/>
              <a:gd name="connsiteX592" fmla="*/ 5293545 w 7467600"/>
              <a:gd name="connsiteY592" fmla="*/ 2072247 h 6858000"/>
              <a:gd name="connsiteX593" fmla="*/ 5294042 w 7467600"/>
              <a:gd name="connsiteY593" fmla="*/ 2065019 h 6858000"/>
              <a:gd name="connsiteX594" fmla="*/ 5171936 w 7467600"/>
              <a:gd name="connsiteY594" fmla="*/ 1647613 h 6858000"/>
              <a:gd name="connsiteX595" fmla="*/ 5009948 w 7467600"/>
              <a:gd name="connsiteY595" fmla="*/ 1273619 h 6858000"/>
              <a:gd name="connsiteX596" fmla="*/ 655236 w 7467600"/>
              <a:gd name="connsiteY596" fmla="*/ 1268632 h 6858000"/>
              <a:gd name="connsiteX597" fmla="*/ 839521 w 7467600"/>
              <a:gd name="connsiteY597" fmla="*/ 1685315 h 6858000"/>
              <a:gd name="connsiteX598" fmla="*/ 1109416 w 7467600"/>
              <a:gd name="connsiteY598" fmla="*/ 2061663 h 6858000"/>
              <a:gd name="connsiteX599" fmla="*/ 1298300 w 7467600"/>
              <a:gd name="connsiteY599" fmla="*/ 2247742 h 6858000"/>
              <a:gd name="connsiteX600" fmla="*/ 1125871 w 7467600"/>
              <a:gd name="connsiteY600" fmla="*/ 1989513 h 6858000"/>
              <a:gd name="connsiteX601" fmla="*/ 981574 w 7467600"/>
              <a:gd name="connsiteY601" fmla="*/ 1783157 h 6858000"/>
              <a:gd name="connsiteX602" fmla="*/ 922198 w 7467600"/>
              <a:gd name="connsiteY602" fmla="*/ 1677437 h 6858000"/>
              <a:gd name="connsiteX603" fmla="*/ 869293 w 7467600"/>
              <a:gd name="connsiteY603" fmla="*/ 1583214 h 6858000"/>
              <a:gd name="connsiteX604" fmla="*/ 751431 w 7467600"/>
              <a:gd name="connsiteY604" fmla="*/ 1405731 h 6858000"/>
              <a:gd name="connsiteX605" fmla="*/ 655236 w 7467600"/>
              <a:gd name="connsiteY605" fmla="*/ 1268632 h 6858000"/>
              <a:gd name="connsiteX606" fmla="*/ 6516292 w 7467600"/>
              <a:gd name="connsiteY606" fmla="*/ 1263064 h 6858000"/>
              <a:gd name="connsiteX607" fmla="*/ 5736320 w 7467600"/>
              <a:gd name="connsiteY607" fmla="*/ 1501803 h 6858000"/>
              <a:gd name="connsiteX608" fmla="*/ 6516292 w 7467600"/>
              <a:gd name="connsiteY608" fmla="*/ 1263064 h 6858000"/>
              <a:gd name="connsiteX609" fmla="*/ 291466 w 7467600"/>
              <a:gd name="connsiteY609" fmla="*/ 1250369 h 6858000"/>
              <a:gd name="connsiteX610" fmla="*/ 323180 w 7467600"/>
              <a:gd name="connsiteY610" fmla="*/ 1435283 h 6858000"/>
              <a:gd name="connsiteX611" fmla="*/ 349381 w 7467600"/>
              <a:gd name="connsiteY611" fmla="*/ 1875041 h 6858000"/>
              <a:gd name="connsiteX612" fmla="*/ 374363 w 7467600"/>
              <a:gd name="connsiteY612" fmla="*/ 1506494 h 6858000"/>
              <a:gd name="connsiteX613" fmla="*/ 302168 w 7467600"/>
              <a:gd name="connsiteY613" fmla="*/ 1274495 h 6858000"/>
              <a:gd name="connsiteX614" fmla="*/ 291466 w 7467600"/>
              <a:gd name="connsiteY614" fmla="*/ 1250369 h 6858000"/>
              <a:gd name="connsiteX615" fmla="*/ 678222 w 7467600"/>
              <a:gd name="connsiteY615" fmla="*/ 1248670 h 6858000"/>
              <a:gd name="connsiteX616" fmla="*/ 775536 w 7467600"/>
              <a:gd name="connsiteY616" fmla="*/ 1388015 h 6858000"/>
              <a:gd name="connsiteX617" fmla="*/ 894529 w 7467600"/>
              <a:gd name="connsiteY617" fmla="*/ 1567739 h 6858000"/>
              <a:gd name="connsiteX618" fmla="*/ 948000 w 7467600"/>
              <a:gd name="connsiteY618" fmla="*/ 1663088 h 6858000"/>
              <a:gd name="connsiteX619" fmla="*/ 1006812 w 7467600"/>
              <a:gd name="connsiteY619" fmla="*/ 1767683 h 6858000"/>
              <a:gd name="connsiteX620" fmla="*/ 1149133 w 7467600"/>
              <a:gd name="connsiteY620" fmla="*/ 1971513 h 6858000"/>
              <a:gd name="connsiteX621" fmla="*/ 1333952 w 7467600"/>
              <a:gd name="connsiteY621" fmla="*/ 2251620 h 6858000"/>
              <a:gd name="connsiteX622" fmla="*/ 1337329 w 7467600"/>
              <a:gd name="connsiteY622" fmla="*/ 2258350 h 6858000"/>
              <a:gd name="connsiteX623" fmla="*/ 1014726 w 7467600"/>
              <a:gd name="connsiteY623" fmla="*/ 1615556 h 6858000"/>
              <a:gd name="connsiteX624" fmla="*/ 678222 w 7467600"/>
              <a:gd name="connsiteY624" fmla="*/ 1248670 h 6858000"/>
              <a:gd name="connsiteX625" fmla="*/ 6691602 w 7467600"/>
              <a:gd name="connsiteY625" fmla="*/ 1140573 h 6858000"/>
              <a:gd name="connsiteX626" fmla="*/ 6571100 w 7467600"/>
              <a:gd name="connsiteY626" fmla="*/ 1183662 h 6858000"/>
              <a:gd name="connsiteX627" fmla="*/ 6241687 w 7467600"/>
              <a:gd name="connsiteY627" fmla="*/ 1257600 h 6858000"/>
              <a:gd name="connsiteX628" fmla="*/ 5693009 w 7467600"/>
              <a:gd name="connsiteY628" fmla="*/ 1478256 h 6858000"/>
              <a:gd name="connsiteX629" fmla="*/ 6548420 w 7467600"/>
              <a:gd name="connsiteY629" fmla="*/ 1214599 h 6858000"/>
              <a:gd name="connsiteX630" fmla="*/ 6605473 w 7467600"/>
              <a:gd name="connsiteY630" fmla="*/ 1184686 h 6858000"/>
              <a:gd name="connsiteX631" fmla="*/ 6691602 w 7467600"/>
              <a:gd name="connsiteY631" fmla="*/ 1140573 h 6858000"/>
              <a:gd name="connsiteX632" fmla="*/ 4002475 w 7467600"/>
              <a:gd name="connsiteY632" fmla="*/ 1037802 h 6858000"/>
              <a:gd name="connsiteX633" fmla="*/ 4000324 w 7467600"/>
              <a:gd name="connsiteY633" fmla="*/ 1039362 h 6858000"/>
              <a:gd name="connsiteX634" fmla="*/ 4002862 w 7467600"/>
              <a:gd name="connsiteY634" fmla="*/ 1042866 h 6858000"/>
              <a:gd name="connsiteX635" fmla="*/ 4002475 w 7467600"/>
              <a:gd name="connsiteY635" fmla="*/ 1037802 h 6858000"/>
              <a:gd name="connsiteX636" fmla="*/ 506322 w 7467600"/>
              <a:gd name="connsiteY636" fmla="*/ 1020997 h 6858000"/>
              <a:gd name="connsiteX637" fmla="*/ 533068 w 7467600"/>
              <a:gd name="connsiteY637" fmla="*/ 1029409 h 6858000"/>
              <a:gd name="connsiteX638" fmla="*/ 1232525 w 7467600"/>
              <a:gd name="connsiteY638" fmla="*/ 1804675 h 6858000"/>
              <a:gd name="connsiteX639" fmla="*/ 1388858 w 7467600"/>
              <a:gd name="connsiteY639" fmla="*/ 2368011 h 6858000"/>
              <a:gd name="connsiteX640" fmla="*/ 1384098 w 7467600"/>
              <a:gd name="connsiteY640" fmla="*/ 2378125 h 6858000"/>
              <a:gd name="connsiteX641" fmla="*/ 1425393 w 7467600"/>
              <a:gd name="connsiteY641" fmla="*/ 2589124 h 6858000"/>
              <a:gd name="connsiteX642" fmla="*/ 1424001 w 7467600"/>
              <a:gd name="connsiteY642" fmla="*/ 2597541 h 6858000"/>
              <a:gd name="connsiteX643" fmla="*/ 2152729 w 7467600"/>
              <a:gd name="connsiteY643" fmla="*/ 2864487 h 6858000"/>
              <a:gd name="connsiteX644" fmla="*/ 2020609 w 7467600"/>
              <a:gd name="connsiteY644" fmla="*/ 2539671 h 6858000"/>
              <a:gd name="connsiteX645" fmla="*/ 2018920 w 7467600"/>
              <a:gd name="connsiteY645" fmla="*/ 2536309 h 6858000"/>
              <a:gd name="connsiteX646" fmla="*/ 1342441 w 7467600"/>
              <a:gd name="connsiteY646" fmla="*/ 1173017 h 6858000"/>
              <a:gd name="connsiteX647" fmla="*/ 1367925 w 7467600"/>
              <a:gd name="connsiteY647" fmla="*/ 1135648 h 6858000"/>
              <a:gd name="connsiteX648" fmla="*/ 1771401 w 7467600"/>
              <a:gd name="connsiteY648" fmla="*/ 1806673 h 6858000"/>
              <a:gd name="connsiteX649" fmla="*/ 1972385 w 7467600"/>
              <a:gd name="connsiteY649" fmla="*/ 2198735 h 6858000"/>
              <a:gd name="connsiteX650" fmla="*/ 2040892 w 7467600"/>
              <a:gd name="connsiteY650" fmla="*/ 2405205 h 6858000"/>
              <a:gd name="connsiteX651" fmla="*/ 2131689 w 7467600"/>
              <a:gd name="connsiteY651" fmla="*/ 1936926 h 6858000"/>
              <a:gd name="connsiteX652" fmla="*/ 2454820 w 7467600"/>
              <a:gd name="connsiteY652" fmla="*/ 1248808 h 6858000"/>
              <a:gd name="connsiteX653" fmla="*/ 2492512 w 7467600"/>
              <a:gd name="connsiteY653" fmla="*/ 1302920 h 6858000"/>
              <a:gd name="connsiteX654" fmla="*/ 2081216 w 7467600"/>
              <a:gd name="connsiteY654" fmla="*/ 2527513 h 6858000"/>
              <a:gd name="connsiteX655" fmla="*/ 2081211 w 7467600"/>
              <a:gd name="connsiteY655" fmla="*/ 2528916 h 6858000"/>
              <a:gd name="connsiteX656" fmla="*/ 2199067 w 7467600"/>
              <a:gd name="connsiteY656" fmla="*/ 2884061 h 6858000"/>
              <a:gd name="connsiteX657" fmla="*/ 3192586 w 7467600"/>
              <a:gd name="connsiteY657" fmla="*/ 3411496 h 6858000"/>
              <a:gd name="connsiteX658" fmla="*/ 3182620 w 7467600"/>
              <a:gd name="connsiteY658" fmla="*/ 3483279 h 6858000"/>
              <a:gd name="connsiteX659" fmla="*/ 2435119 w 7467600"/>
              <a:gd name="connsiteY659" fmla="*/ 3080173 h 6858000"/>
              <a:gd name="connsiteX660" fmla="*/ 2410152 w 7467600"/>
              <a:gd name="connsiteY660" fmla="*/ 3063751 h 6858000"/>
              <a:gd name="connsiteX661" fmla="*/ 2408099 w 7467600"/>
              <a:gd name="connsiteY661" fmla="*/ 3064403 h 6858000"/>
              <a:gd name="connsiteX662" fmla="*/ 2407218 w 7467600"/>
              <a:gd name="connsiteY662" fmla="*/ 3070324 h 6858000"/>
              <a:gd name="connsiteX663" fmla="*/ 2380138 w 7467600"/>
              <a:gd name="connsiteY663" fmla="*/ 3099341 h 6858000"/>
              <a:gd name="connsiteX664" fmla="*/ 1765923 w 7467600"/>
              <a:gd name="connsiteY664" fmla="*/ 3581043 h 6858000"/>
              <a:gd name="connsiteX665" fmla="*/ 1702258 w 7467600"/>
              <a:gd name="connsiteY665" fmla="*/ 3612286 h 6858000"/>
              <a:gd name="connsiteX666" fmla="*/ 1538370 w 7467600"/>
              <a:gd name="connsiteY666" fmla="*/ 3811804 h 6858000"/>
              <a:gd name="connsiteX667" fmla="*/ 542867 w 7467600"/>
              <a:gd name="connsiteY667" fmla="*/ 4944092 h 6858000"/>
              <a:gd name="connsiteX668" fmla="*/ 515800 w 7467600"/>
              <a:gd name="connsiteY668" fmla="*/ 4862180 h 6858000"/>
              <a:gd name="connsiteX669" fmla="*/ 909145 w 7467600"/>
              <a:gd name="connsiteY669" fmla="*/ 4199225 h 6858000"/>
              <a:gd name="connsiteX670" fmla="*/ 1214067 w 7467600"/>
              <a:gd name="connsiteY670" fmla="*/ 3908561 h 6858000"/>
              <a:gd name="connsiteX671" fmla="*/ 640967 w 7467600"/>
              <a:gd name="connsiteY671" fmla="*/ 4105601 h 6858000"/>
              <a:gd name="connsiteX672" fmla="*/ 112563 w 7467600"/>
              <a:gd name="connsiteY672" fmla="*/ 4396952 h 6858000"/>
              <a:gd name="connsiteX673" fmla="*/ 0 w 7467600"/>
              <a:gd name="connsiteY673" fmla="*/ 4466006 h 6858000"/>
              <a:gd name="connsiteX674" fmla="*/ 0 w 7467600"/>
              <a:gd name="connsiteY674" fmla="*/ 4233763 h 6858000"/>
              <a:gd name="connsiteX675" fmla="*/ 36881 w 7467600"/>
              <a:gd name="connsiteY675" fmla="*/ 4200118 h 6858000"/>
              <a:gd name="connsiteX676" fmla="*/ 910534 w 7467600"/>
              <a:gd name="connsiteY676" fmla="*/ 3629753 h 6858000"/>
              <a:gd name="connsiteX677" fmla="*/ 1578717 w 7467600"/>
              <a:gd name="connsiteY677" fmla="*/ 3575982 h 6858000"/>
              <a:gd name="connsiteX678" fmla="*/ 2338780 w 7467600"/>
              <a:gd name="connsiteY678" fmla="*/ 3033725 h 6858000"/>
              <a:gd name="connsiteX679" fmla="*/ 1807991 w 7467600"/>
              <a:gd name="connsiteY679" fmla="*/ 2807184 h 6858000"/>
              <a:gd name="connsiteX680" fmla="*/ 1416358 w 7467600"/>
              <a:gd name="connsiteY680" fmla="*/ 3112571 h 6858000"/>
              <a:gd name="connsiteX681" fmla="*/ 939066 w 7467600"/>
              <a:gd name="connsiteY681" fmla="*/ 3378798 h 6858000"/>
              <a:gd name="connsiteX682" fmla="*/ 115099 w 7467600"/>
              <a:gd name="connsiteY682" fmla="*/ 3607650 h 6858000"/>
              <a:gd name="connsiteX683" fmla="*/ 97284 w 7467600"/>
              <a:gd name="connsiteY683" fmla="*/ 3520393 h 6858000"/>
              <a:gd name="connsiteX684" fmla="*/ 922050 w 7467600"/>
              <a:gd name="connsiteY684" fmla="*/ 3074867 h 6858000"/>
              <a:gd name="connsiteX685" fmla="*/ 1405265 w 7467600"/>
              <a:gd name="connsiteY685" fmla="*/ 3016319 h 6858000"/>
              <a:gd name="connsiteX686" fmla="*/ 1407512 w 7467600"/>
              <a:gd name="connsiteY686" fmla="*/ 3018001 h 6858000"/>
              <a:gd name="connsiteX687" fmla="*/ 1726266 w 7467600"/>
              <a:gd name="connsiteY687" fmla="*/ 2777274 h 6858000"/>
              <a:gd name="connsiteX688" fmla="*/ 625390 w 7467600"/>
              <a:gd name="connsiteY688" fmla="*/ 2514541 h 6858000"/>
              <a:gd name="connsiteX689" fmla="*/ 619799 w 7467600"/>
              <a:gd name="connsiteY689" fmla="*/ 2527180 h 6858000"/>
              <a:gd name="connsiteX690" fmla="*/ 310030 w 7467600"/>
              <a:gd name="connsiteY690" fmla="*/ 2771818 h 6858000"/>
              <a:gd name="connsiteX691" fmla="*/ 173877 w 7467600"/>
              <a:gd name="connsiteY691" fmla="*/ 2937056 h 6858000"/>
              <a:gd name="connsiteX692" fmla="*/ 77889 w 7467600"/>
              <a:gd name="connsiteY692" fmla="*/ 3138440 h 6858000"/>
              <a:gd name="connsiteX693" fmla="*/ 0 w 7467600"/>
              <a:gd name="connsiteY693" fmla="*/ 3271395 h 6858000"/>
              <a:gd name="connsiteX694" fmla="*/ 0 w 7467600"/>
              <a:gd name="connsiteY694" fmla="*/ 3153002 h 6858000"/>
              <a:gd name="connsiteX695" fmla="*/ 2386 w 7467600"/>
              <a:gd name="connsiteY695" fmla="*/ 3149203 h 6858000"/>
              <a:gd name="connsiteX696" fmla="*/ 89753 w 7467600"/>
              <a:gd name="connsiteY696" fmla="*/ 2987702 h 6858000"/>
              <a:gd name="connsiteX697" fmla="*/ 76869 w 7467600"/>
              <a:gd name="connsiteY697" fmla="*/ 3005404 h 6858000"/>
              <a:gd name="connsiteX698" fmla="*/ 32049 w 7467600"/>
              <a:gd name="connsiteY698" fmla="*/ 3065814 h 6858000"/>
              <a:gd name="connsiteX699" fmla="*/ 0 w 7467600"/>
              <a:gd name="connsiteY699" fmla="*/ 3108744 h 6858000"/>
              <a:gd name="connsiteX700" fmla="*/ 0 w 7467600"/>
              <a:gd name="connsiteY700" fmla="*/ 3058059 h 6858000"/>
              <a:gd name="connsiteX701" fmla="*/ 7610 w 7467600"/>
              <a:gd name="connsiteY701" fmla="*/ 3047889 h 6858000"/>
              <a:gd name="connsiteX702" fmla="*/ 52419 w 7467600"/>
              <a:gd name="connsiteY702" fmla="*/ 2987479 h 6858000"/>
              <a:gd name="connsiteX703" fmla="*/ 59142 w 7467600"/>
              <a:gd name="connsiteY703" fmla="*/ 2978488 h 6858000"/>
              <a:gd name="connsiteX704" fmla="*/ 0 w 7467600"/>
              <a:gd name="connsiteY704" fmla="*/ 3015334 h 6858000"/>
              <a:gd name="connsiteX705" fmla="*/ 0 w 7467600"/>
              <a:gd name="connsiteY705" fmla="*/ 2914286 h 6858000"/>
              <a:gd name="connsiteX706" fmla="*/ 36383 w 7467600"/>
              <a:gd name="connsiteY706" fmla="*/ 2901128 h 6858000"/>
              <a:gd name="connsiteX707" fmla="*/ 156329 w 7467600"/>
              <a:gd name="connsiteY707" fmla="*/ 2840533 h 6858000"/>
              <a:gd name="connsiteX708" fmla="*/ 358355 w 7467600"/>
              <a:gd name="connsiteY708" fmla="*/ 2620471 h 6858000"/>
              <a:gd name="connsiteX709" fmla="*/ 510577 w 7467600"/>
              <a:gd name="connsiteY709" fmla="*/ 2501244 h 6858000"/>
              <a:gd name="connsiteX710" fmla="*/ 211967 w 7467600"/>
              <a:gd name="connsiteY710" fmla="*/ 2479171 h 6858000"/>
              <a:gd name="connsiteX711" fmla="*/ 0 w 7467600"/>
              <a:gd name="connsiteY711" fmla="*/ 2476398 h 6858000"/>
              <a:gd name="connsiteX712" fmla="*/ 0 w 7467600"/>
              <a:gd name="connsiteY712" fmla="*/ 2389189 h 6858000"/>
              <a:gd name="connsiteX713" fmla="*/ 103062 w 7467600"/>
              <a:gd name="connsiteY713" fmla="*/ 2389518 h 6858000"/>
              <a:gd name="connsiteX714" fmla="*/ 510734 w 7467600"/>
              <a:gd name="connsiteY714" fmla="*/ 2416201 h 6858000"/>
              <a:gd name="connsiteX715" fmla="*/ 279257 w 7467600"/>
              <a:gd name="connsiteY715" fmla="*/ 2092102 h 6858000"/>
              <a:gd name="connsiteX716" fmla="*/ 65265 w 7467600"/>
              <a:gd name="connsiteY716" fmla="*/ 2006049 h 6858000"/>
              <a:gd name="connsiteX717" fmla="*/ 0 w 7467600"/>
              <a:gd name="connsiteY717" fmla="*/ 1982532 h 6858000"/>
              <a:gd name="connsiteX718" fmla="*/ 0 w 7467600"/>
              <a:gd name="connsiteY718" fmla="*/ 1912789 h 6858000"/>
              <a:gd name="connsiteX719" fmla="*/ 97460 w 7467600"/>
              <a:gd name="connsiteY719" fmla="*/ 1953725 h 6858000"/>
              <a:gd name="connsiteX720" fmla="*/ 221272 w 7467600"/>
              <a:gd name="connsiteY720" fmla="*/ 1980766 h 6858000"/>
              <a:gd name="connsiteX721" fmla="*/ 116765 w 7467600"/>
              <a:gd name="connsiteY721" fmla="*/ 1911033 h 6858000"/>
              <a:gd name="connsiteX722" fmla="*/ 16405 w 7467600"/>
              <a:gd name="connsiteY722" fmla="*/ 1803412 h 6858000"/>
              <a:gd name="connsiteX723" fmla="*/ 0 w 7467600"/>
              <a:gd name="connsiteY723" fmla="*/ 1784777 h 6858000"/>
              <a:gd name="connsiteX724" fmla="*/ 0 w 7467600"/>
              <a:gd name="connsiteY724" fmla="*/ 1740082 h 6858000"/>
              <a:gd name="connsiteX725" fmla="*/ 39394 w 7467600"/>
              <a:gd name="connsiteY725" fmla="*/ 1784856 h 6858000"/>
              <a:gd name="connsiteX726" fmla="*/ 135813 w 7467600"/>
              <a:gd name="connsiteY726" fmla="*/ 1888838 h 6858000"/>
              <a:gd name="connsiteX727" fmla="*/ 242575 w 7467600"/>
              <a:gd name="connsiteY727" fmla="*/ 1958841 h 6858000"/>
              <a:gd name="connsiteX728" fmla="*/ 82197 w 7467600"/>
              <a:gd name="connsiteY728" fmla="*/ 1754826 h 6858000"/>
              <a:gd name="connsiteX729" fmla="*/ 0 w 7467600"/>
              <a:gd name="connsiteY729" fmla="*/ 1679650 h 6858000"/>
              <a:gd name="connsiteX730" fmla="*/ 0 w 7467600"/>
              <a:gd name="connsiteY730" fmla="*/ 1602463 h 6858000"/>
              <a:gd name="connsiteX731" fmla="*/ 84689 w 7467600"/>
              <a:gd name="connsiteY731" fmla="*/ 1677442 h 6858000"/>
              <a:gd name="connsiteX732" fmla="*/ 298437 w 7467600"/>
              <a:gd name="connsiteY732" fmla="*/ 1968019 h 6858000"/>
              <a:gd name="connsiteX733" fmla="*/ 227269 w 7467600"/>
              <a:gd name="connsiteY733" fmla="*/ 1114064 h 6858000"/>
              <a:gd name="connsiteX734" fmla="*/ 248003 w 7467600"/>
              <a:gd name="connsiteY734" fmla="*/ 1089613 h 6858000"/>
              <a:gd name="connsiteX735" fmla="*/ 427020 w 7467600"/>
              <a:gd name="connsiteY735" fmla="*/ 1619803 h 6858000"/>
              <a:gd name="connsiteX736" fmla="*/ 340345 w 7467600"/>
              <a:gd name="connsiteY736" fmla="*/ 2027739 h 6858000"/>
              <a:gd name="connsiteX737" fmla="*/ 360865 w 7467600"/>
              <a:gd name="connsiteY737" fmla="*/ 2044827 h 6858000"/>
              <a:gd name="connsiteX738" fmla="*/ 560414 w 7467600"/>
              <a:gd name="connsiteY738" fmla="*/ 2421457 h 6858000"/>
              <a:gd name="connsiteX739" fmla="*/ 1359703 w 7467600"/>
              <a:gd name="connsiteY739" fmla="*/ 2578554 h 6858000"/>
              <a:gd name="connsiteX740" fmla="*/ 1359422 w 7467600"/>
              <a:gd name="connsiteY740" fmla="*/ 2577994 h 6858000"/>
              <a:gd name="connsiteX741" fmla="*/ 828701 w 7467600"/>
              <a:gd name="connsiteY741" fmla="*/ 1839520 h 6858000"/>
              <a:gd name="connsiteX742" fmla="*/ 494427 w 7467600"/>
              <a:gd name="connsiteY742" fmla="*/ 1092333 h 6858000"/>
              <a:gd name="connsiteX743" fmla="*/ 506322 w 7467600"/>
              <a:gd name="connsiteY743" fmla="*/ 1020997 h 6858000"/>
              <a:gd name="connsiteX744" fmla="*/ 4570198 w 7467600"/>
              <a:gd name="connsiteY744" fmla="*/ 978081 h 6858000"/>
              <a:gd name="connsiteX745" fmla="*/ 4523691 w 7467600"/>
              <a:gd name="connsiteY745" fmla="*/ 1127776 h 6858000"/>
              <a:gd name="connsiteX746" fmla="*/ 4509875 w 7467600"/>
              <a:gd name="connsiteY746" fmla="*/ 1167552 h 6858000"/>
              <a:gd name="connsiteX747" fmla="*/ 4478168 w 7467600"/>
              <a:gd name="connsiteY747" fmla="*/ 1260735 h 6858000"/>
              <a:gd name="connsiteX748" fmla="*/ 4409309 w 7467600"/>
              <a:gd name="connsiteY748" fmla="*/ 1666996 h 6858000"/>
              <a:gd name="connsiteX749" fmla="*/ 4370031 w 7467600"/>
              <a:gd name="connsiteY749" fmla="*/ 1955666 h 6858000"/>
              <a:gd name="connsiteX750" fmla="*/ 4570198 w 7467600"/>
              <a:gd name="connsiteY750" fmla="*/ 978081 h 6858000"/>
              <a:gd name="connsiteX751" fmla="*/ 4557898 w 7467600"/>
              <a:gd name="connsiteY751" fmla="*/ 900011 h 6858000"/>
              <a:gd name="connsiteX752" fmla="*/ 4344840 w 7467600"/>
              <a:gd name="connsiteY752" fmla="*/ 1922038 h 6858000"/>
              <a:gd name="connsiteX753" fmla="*/ 4378710 w 7467600"/>
              <a:gd name="connsiteY753" fmla="*/ 1665516 h 6858000"/>
              <a:gd name="connsiteX754" fmla="*/ 4448798 w 7467600"/>
              <a:gd name="connsiteY754" fmla="*/ 1253024 h 6858000"/>
              <a:gd name="connsiteX755" fmla="*/ 4480315 w 7467600"/>
              <a:gd name="connsiteY755" fmla="*/ 1158454 h 6858000"/>
              <a:gd name="connsiteX756" fmla="*/ 4494133 w 7467600"/>
              <a:gd name="connsiteY756" fmla="*/ 1118676 h 6858000"/>
              <a:gd name="connsiteX757" fmla="*/ 4557898 w 7467600"/>
              <a:gd name="connsiteY757" fmla="*/ 900011 h 6858000"/>
              <a:gd name="connsiteX758" fmla="*/ 5870151 w 7467600"/>
              <a:gd name="connsiteY758" fmla="*/ 898890 h 6858000"/>
              <a:gd name="connsiteX759" fmla="*/ 5861335 w 7467600"/>
              <a:gd name="connsiteY759" fmla="*/ 899177 h 6858000"/>
              <a:gd name="connsiteX760" fmla="*/ 5843702 w 7467600"/>
              <a:gd name="connsiteY760" fmla="*/ 899748 h 6858000"/>
              <a:gd name="connsiteX761" fmla="*/ 5651107 w 7467600"/>
              <a:gd name="connsiteY761" fmla="*/ 920306 h 6858000"/>
              <a:gd name="connsiteX762" fmla="*/ 5459407 w 7467600"/>
              <a:gd name="connsiteY762" fmla="*/ 940975 h 6858000"/>
              <a:gd name="connsiteX763" fmla="*/ 5374846 w 7467600"/>
              <a:gd name="connsiteY763" fmla="*/ 941988 h 6858000"/>
              <a:gd name="connsiteX764" fmla="*/ 5256105 w 7467600"/>
              <a:gd name="connsiteY764" fmla="*/ 945632 h 6858000"/>
              <a:gd name="connsiteX765" fmla="*/ 5107071 w 7467600"/>
              <a:gd name="connsiteY765" fmla="*/ 969720 h 6858000"/>
              <a:gd name="connsiteX766" fmla="*/ 4998681 w 7467600"/>
              <a:gd name="connsiteY766" fmla="*/ 988771 h 6858000"/>
              <a:gd name="connsiteX767" fmla="*/ 5870151 w 7467600"/>
              <a:gd name="connsiteY767" fmla="*/ 898890 h 6858000"/>
              <a:gd name="connsiteX768" fmla="*/ 5504425 w 7467600"/>
              <a:gd name="connsiteY768" fmla="*/ 848067 h 6858000"/>
              <a:gd name="connsiteX769" fmla="*/ 4968849 w 7467600"/>
              <a:gd name="connsiteY769" fmla="*/ 962318 h 6858000"/>
              <a:gd name="connsiteX770" fmla="*/ 5104039 w 7467600"/>
              <a:gd name="connsiteY770" fmla="*/ 940634 h 6858000"/>
              <a:gd name="connsiteX771" fmla="*/ 5256311 w 7467600"/>
              <a:gd name="connsiteY771" fmla="*/ 916490 h 6858000"/>
              <a:gd name="connsiteX772" fmla="*/ 5377381 w 7467600"/>
              <a:gd name="connsiteY772" fmla="*/ 912671 h 6858000"/>
              <a:gd name="connsiteX773" fmla="*/ 5460148 w 7467600"/>
              <a:gd name="connsiteY773" fmla="*/ 911442 h 6858000"/>
              <a:gd name="connsiteX774" fmla="*/ 5648971 w 7467600"/>
              <a:gd name="connsiteY774" fmla="*/ 891331 h 6858000"/>
              <a:gd name="connsiteX775" fmla="*/ 5844807 w 7467600"/>
              <a:gd name="connsiteY775" fmla="*/ 870718 h 6858000"/>
              <a:gd name="connsiteX776" fmla="*/ 5862975 w 7467600"/>
              <a:gd name="connsiteY776" fmla="*/ 869756 h 6858000"/>
              <a:gd name="connsiteX777" fmla="*/ 5920887 w 7467600"/>
              <a:gd name="connsiteY777" fmla="*/ 865929 h 6858000"/>
              <a:gd name="connsiteX778" fmla="*/ 5504425 w 7467600"/>
              <a:gd name="connsiteY778" fmla="*/ 848067 h 6858000"/>
              <a:gd name="connsiteX779" fmla="*/ 3607114 w 7467600"/>
              <a:gd name="connsiteY779" fmla="*/ 467441 h 6858000"/>
              <a:gd name="connsiteX780" fmla="*/ 3296242 w 7467600"/>
              <a:gd name="connsiteY780" fmla="*/ 807991 h 6858000"/>
              <a:gd name="connsiteX781" fmla="*/ 3174674 w 7467600"/>
              <a:gd name="connsiteY781" fmla="*/ 919759 h 6858000"/>
              <a:gd name="connsiteX782" fmla="*/ 3042978 w 7467600"/>
              <a:gd name="connsiteY782" fmla="*/ 1054894 h 6858000"/>
              <a:gd name="connsiteX783" fmla="*/ 2968914 w 7467600"/>
              <a:gd name="connsiteY783" fmla="*/ 1133756 h 6858000"/>
              <a:gd name="connsiteX784" fmla="*/ 3103823 w 7467600"/>
              <a:gd name="connsiteY784" fmla="*/ 1026814 h 6858000"/>
              <a:gd name="connsiteX785" fmla="*/ 3607114 w 7467600"/>
              <a:gd name="connsiteY785" fmla="*/ 467441 h 6858000"/>
              <a:gd name="connsiteX786" fmla="*/ 3744487 w 7467600"/>
              <a:gd name="connsiteY786" fmla="*/ 383136 h 6858000"/>
              <a:gd name="connsiteX787" fmla="*/ 3970213 w 7467600"/>
              <a:gd name="connsiteY787" fmla="*/ 995559 h 6858000"/>
              <a:gd name="connsiteX788" fmla="*/ 3744487 w 7467600"/>
              <a:gd name="connsiteY788" fmla="*/ 383136 h 6858000"/>
              <a:gd name="connsiteX789" fmla="*/ 3624562 w 7467600"/>
              <a:gd name="connsiteY789" fmla="*/ 367041 h 6858000"/>
              <a:gd name="connsiteX790" fmla="*/ 3489712 w 7467600"/>
              <a:gd name="connsiteY790" fmla="*/ 485386 h 6858000"/>
              <a:gd name="connsiteX791" fmla="*/ 3182994 w 7467600"/>
              <a:gd name="connsiteY791" fmla="*/ 828265 h 6858000"/>
              <a:gd name="connsiteX792" fmla="*/ 2892114 w 7467600"/>
              <a:gd name="connsiteY792" fmla="*/ 1172635 h 6858000"/>
              <a:gd name="connsiteX793" fmla="*/ 3021459 w 7467600"/>
              <a:gd name="connsiteY793" fmla="*/ 1035385 h 6858000"/>
              <a:gd name="connsiteX794" fmla="*/ 3153873 w 7467600"/>
              <a:gd name="connsiteY794" fmla="*/ 898971 h 6858000"/>
              <a:gd name="connsiteX795" fmla="*/ 3276511 w 7467600"/>
              <a:gd name="connsiteY795" fmla="*/ 786423 h 6858000"/>
              <a:gd name="connsiteX796" fmla="*/ 3584154 w 7467600"/>
              <a:gd name="connsiteY796" fmla="*/ 448218 h 6858000"/>
              <a:gd name="connsiteX797" fmla="*/ 3624562 w 7467600"/>
              <a:gd name="connsiteY797" fmla="*/ 367041 h 6858000"/>
              <a:gd name="connsiteX798" fmla="*/ 3766672 w 7467600"/>
              <a:gd name="connsiteY798" fmla="*/ 359429 h 6858000"/>
              <a:gd name="connsiteX799" fmla="*/ 3996338 w 7467600"/>
              <a:gd name="connsiteY799" fmla="*/ 968237 h 6858000"/>
              <a:gd name="connsiteX800" fmla="*/ 3766672 w 7467600"/>
              <a:gd name="connsiteY800" fmla="*/ 359429 h 6858000"/>
              <a:gd name="connsiteX801" fmla="*/ 5805386 w 7467600"/>
              <a:gd name="connsiteY801" fmla="*/ 239240 h 6858000"/>
              <a:gd name="connsiteX802" fmla="*/ 5736947 w 7467600"/>
              <a:gd name="connsiteY802" fmla="*/ 261367 h 6858000"/>
              <a:gd name="connsiteX803" fmla="*/ 5427012 w 7467600"/>
              <a:gd name="connsiteY803" fmla="*/ 311272 h 6858000"/>
              <a:gd name="connsiteX804" fmla="*/ 5147818 w 7467600"/>
              <a:gd name="connsiteY804" fmla="*/ 322112 h 6858000"/>
              <a:gd name="connsiteX805" fmla="*/ 5060854 w 7467600"/>
              <a:gd name="connsiteY805" fmla="*/ 311882 h 6858000"/>
              <a:gd name="connsiteX806" fmla="*/ 4945989 w 7467600"/>
              <a:gd name="connsiteY806" fmla="*/ 300516 h 6858000"/>
              <a:gd name="connsiteX807" fmla="*/ 5410479 w 7467600"/>
              <a:gd name="connsiteY807" fmla="*/ 348434 h 6858000"/>
              <a:gd name="connsiteX808" fmla="*/ 5805386 w 7467600"/>
              <a:gd name="connsiteY808" fmla="*/ 239240 h 6858000"/>
              <a:gd name="connsiteX809" fmla="*/ 5905192 w 7467600"/>
              <a:gd name="connsiteY809" fmla="*/ 163079 h 6858000"/>
              <a:gd name="connsiteX810" fmla="*/ 5865655 w 7467600"/>
              <a:gd name="connsiteY810" fmla="*/ 171901 h 6858000"/>
              <a:gd name="connsiteX811" fmla="*/ 5259740 w 7467600"/>
              <a:gd name="connsiteY811" fmla="*/ 257013 h 6858000"/>
              <a:gd name="connsiteX812" fmla="*/ 5208466 w 7467600"/>
              <a:gd name="connsiteY812" fmla="*/ 257550 h 6858000"/>
              <a:gd name="connsiteX813" fmla="*/ 4980204 w 7467600"/>
              <a:gd name="connsiteY813" fmla="*/ 271903 h 6858000"/>
              <a:gd name="connsiteX814" fmla="*/ 5068068 w 7467600"/>
              <a:gd name="connsiteY814" fmla="*/ 282244 h 6858000"/>
              <a:gd name="connsiteX815" fmla="*/ 5153231 w 7467600"/>
              <a:gd name="connsiteY815" fmla="*/ 292240 h 6858000"/>
              <a:gd name="connsiteX816" fmla="*/ 5426491 w 7467600"/>
              <a:gd name="connsiteY816" fmla="*/ 281128 h 6858000"/>
              <a:gd name="connsiteX817" fmla="*/ 5731212 w 7467600"/>
              <a:gd name="connsiteY817" fmla="*/ 231951 h 6858000"/>
              <a:gd name="connsiteX818" fmla="*/ 5905192 w 7467600"/>
              <a:gd name="connsiteY818" fmla="*/ 163079 h 6858000"/>
              <a:gd name="connsiteX819" fmla="*/ 5944437 w 7467600"/>
              <a:gd name="connsiteY819" fmla="*/ 113829 h 6858000"/>
              <a:gd name="connsiteX820" fmla="*/ 5825032 w 7467600"/>
              <a:gd name="connsiteY820" fmla="*/ 146405 h 6858000"/>
              <a:gd name="connsiteX821" fmla="*/ 4955599 w 7467600"/>
              <a:gd name="connsiteY821" fmla="*/ 247008 h 6858000"/>
              <a:gd name="connsiteX822" fmla="*/ 5210104 w 7467600"/>
              <a:gd name="connsiteY822" fmla="*/ 228123 h 6858000"/>
              <a:gd name="connsiteX823" fmla="*/ 5261015 w 7467600"/>
              <a:gd name="connsiteY823" fmla="*/ 227087 h 6858000"/>
              <a:gd name="connsiteX824" fmla="*/ 5861181 w 7467600"/>
              <a:gd name="connsiteY824" fmla="*/ 143093 h 6858000"/>
              <a:gd name="connsiteX825" fmla="*/ 5961252 w 7467600"/>
              <a:gd name="connsiteY825" fmla="*/ 114820 h 6858000"/>
              <a:gd name="connsiteX826" fmla="*/ 5944437 w 7467600"/>
              <a:gd name="connsiteY826" fmla="*/ 113829 h 6858000"/>
              <a:gd name="connsiteX827" fmla="*/ 3882765 w 7467600"/>
              <a:gd name="connsiteY827" fmla="*/ 0 h 6858000"/>
              <a:gd name="connsiteX828" fmla="*/ 3995099 w 7467600"/>
              <a:gd name="connsiteY828" fmla="*/ 0 h 6858000"/>
              <a:gd name="connsiteX829" fmla="*/ 4163818 w 7467600"/>
              <a:gd name="connsiteY829" fmla="*/ 234104 h 6858000"/>
              <a:gd name="connsiteX830" fmla="*/ 4172099 w 7467600"/>
              <a:gd name="connsiteY830" fmla="*/ 234207 h 6858000"/>
              <a:gd name="connsiteX831" fmla="*/ 4784282 w 7467600"/>
              <a:gd name="connsiteY831" fmla="*/ 276561 h 6858000"/>
              <a:gd name="connsiteX832" fmla="*/ 4801687 w 7467600"/>
              <a:gd name="connsiteY832" fmla="*/ 267764 h 6858000"/>
              <a:gd name="connsiteX833" fmla="*/ 6082788 w 7467600"/>
              <a:gd name="connsiteY833" fmla="*/ 64119 h 6858000"/>
              <a:gd name="connsiteX834" fmla="*/ 6099442 w 7467600"/>
              <a:gd name="connsiteY834" fmla="*/ 82568 h 6858000"/>
              <a:gd name="connsiteX835" fmla="*/ 4804137 w 7467600"/>
              <a:gd name="connsiteY835" fmla="*/ 320931 h 6858000"/>
              <a:gd name="connsiteX836" fmla="*/ 4227047 w 7467600"/>
              <a:gd name="connsiteY836" fmla="*/ 313415 h 6858000"/>
              <a:gd name="connsiteX837" fmla="*/ 4346041 w 7467600"/>
              <a:gd name="connsiteY837" fmla="*/ 456086 h 6858000"/>
              <a:gd name="connsiteX838" fmla="*/ 4870967 w 7467600"/>
              <a:gd name="connsiteY838" fmla="*/ 963061 h 6858000"/>
              <a:gd name="connsiteX839" fmla="*/ 4889647 w 7467600"/>
              <a:gd name="connsiteY839" fmla="*/ 957147 h 6858000"/>
              <a:gd name="connsiteX840" fmla="*/ 5422504 w 7467600"/>
              <a:gd name="connsiteY840" fmla="*/ 805191 h 6858000"/>
              <a:gd name="connsiteX841" fmla="*/ 6087656 w 7467600"/>
              <a:gd name="connsiteY841" fmla="*/ 826703 h 6858000"/>
              <a:gd name="connsiteX842" fmla="*/ 6058717 w 7467600"/>
              <a:gd name="connsiteY842" fmla="*/ 865992 h 6858000"/>
              <a:gd name="connsiteX843" fmla="*/ 4974153 w 7467600"/>
              <a:gd name="connsiteY843" fmla="*/ 1045456 h 6858000"/>
              <a:gd name="connsiteX844" fmla="*/ 5627835 w 7467600"/>
              <a:gd name="connsiteY844" fmla="*/ 1472077 h 6858000"/>
              <a:gd name="connsiteX845" fmla="*/ 5629817 w 7467600"/>
              <a:gd name="connsiteY845" fmla="*/ 1471412 h 6858000"/>
              <a:gd name="connsiteX846" fmla="*/ 5634124 w 7467600"/>
              <a:gd name="connsiteY846" fmla="*/ 1470572 h 6858000"/>
              <a:gd name="connsiteX847" fmla="*/ 5755832 w 7467600"/>
              <a:gd name="connsiteY847" fmla="*/ 1383886 h 6858000"/>
              <a:gd name="connsiteX848" fmla="*/ 6014186 w 7467600"/>
              <a:gd name="connsiteY848" fmla="*/ 1279799 h 6858000"/>
              <a:gd name="connsiteX849" fmla="*/ 6901619 w 7467600"/>
              <a:gd name="connsiteY849" fmla="*/ 1047874 h 6858000"/>
              <a:gd name="connsiteX850" fmla="*/ 6931566 w 7467600"/>
              <a:gd name="connsiteY850" fmla="*/ 1062034 h 6858000"/>
              <a:gd name="connsiteX851" fmla="*/ 5790982 w 7467600"/>
              <a:gd name="connsiteY851" fmla="*/ 1561380 h 6858000"/>
              <a:gd name="connsiteX852" fmla="*/ 6188971 w 7467600"/>
              <a:gd name="connsiteY852" fmla="*/ 1755168 h 6858000"/>
              <a:gd name="connsiteX853" fmla="*/ 6202446 w 7467600"/>
              <a:gd name="connsiteY853" fmla="*/ 1752268 h 6858000"/>
              <a:gd name="connsiteX854" fmla="*/ 7179560 w 7467600"/>
              <a:gd name="connsiteY854" fmla="*/ 1467551 h 6858000"/>
              <a:gd name="connsiteX855" fmla="*/ 7158730 w 7467600"/>
              <a:gd name="connsiteY855" fmla="*/ 1507835 h 6858000"/>
              <a:gd name="connsiteX856" fmla="*/ 6326959 w 7467600"/>
              <a:gd name="connsiteY856" fmla="*/ 1817686 h 6858000"/>
              <a:gd name="connsiteX857" fmla="*/ 6537433 w 7467600"/>
              <a:gd name="connsiteY857" fmla="*/ 1907790 h 6858000"/>
              <a:gd name="connsiteX858" fmla="*/ 6550221 w 7467600"/>
              <a:gd name="connsiteY858" fmla="*/ 1910729 h 6858000"/>
              <a:gd name="connsiteX859" fmla="*/ 6964438 w 7467600"/>
              <a:gd name="connsiteY859" fmla="*/ 2209505 h 6858000"/>
              <a:gd name="connsiteX860" fmla="*/ 7367862 w 7467600"/>
              <a:gd name="connsiteY860" fmla="*/ 2806833 h 6858000"/>
              <a:gd name="connsiteX861" fmla="*/ 7364329 w 7467600"/>
              <a:gd name="connsiteY861" fmla="*/ 2826907 h 6858000"/>
              <a:gd name="connsiteX862" fmla="*/ 7290545 w 7467600"/>
              <a:gd name="connsiteY862" fmla="*/ 2850663 h 6858000"/>
              <a:gd name="connsiteX863" fmla="*/ 6472036 w 7467600"/>
              <a:gd name="connsiteY863" fmla="*/ 1959003 h 6858000"/>
              <a:gd name="connsiteX864" fmla="*/ 5792897 w 7467600"/>
              <a:gd name="connsiteY864" fmla="*/ 1647747 h 6858000"/>
              <a:gd name="connsiteX865" fmla="*/ 5842751 w 7467600"/>
              <a:gd name="connsiteY865" fmla="*/ 1816112 h 6858000"/>
              <a:gd name="connsiteX866" fmla="*/ 5847424 w 7467600"/>
              <a:gd name="connsiteY866" fmla="*/ 1815776 h 6858000"/>
              <a:gd name="connsiteX867" fmla="*/ 6399821 w 7467600"/>
              <a:gd name="connsiteY867" fmla="*/ 2344799 h 6858000"/>
              <a:gd name="connsiteX868" fmla="*/ 6323232 w 7467600"/>
              <a:gd name="connsiteY868" fmla="*/ 2389634 h 6858000"/>
              <a:gd name="connsiteX869" fmla="*/ 5942958 w 7467600"/>
              <a:gd name="connsiteY869" fmla="*/ 2077708 h 6858000"/>
              <a:gd name="connsiteX870" fmla="*/ 5921559 w 7467600"/>
              <a:gd name="connsiteY870" fmla="*/ 2378596 h 6858000"/>
              <a:gd name="connsiteX871" fmla="*/ 5817651 w 7467600"/>
              <a:gd name="connsiteY871" fmla="*/ 3023919 h 6858000"/>
              <a:gd name="connsiteX872" fmla="*/ 5729634 w 7467600"/>
              <a:gd name="connsiteY872" fmla="*/ 3051849 h 6858000"/>
              <a:gd name="connsiteX873" fmla="*/ 5611018 w 7467600"/>
              <a:gd name="connsiteY873" fmla="*/ 2316769 h 6858000"/>
              <a:gd name="connsiteX874" fmla="*/ 5687608 w 7467600"/>
              <a:gd name="connsiteY874" fmla="*/ 2039972 h 6858000"/>
              <a:gd name="connsiteX875" fmla="*/ 5657554 w 7467600"/>
              <a:gd name="connsiteY875" fmla="*/ 1576445 h 6858000"/>
              <a:gd name="connsiteX876" fmla="*/ 5150475 w 7467600"/>
              <a:gd name="connsiteY876" fmla="*/ 1274012 h 6858000"/>
              <a:gd name="connsiteX877" fmla="*/ 5349142 w 7467600"/>
              <a:gd name="connsiteY877" fmla="*/ 2204405 h 6858000"/>
              <a:gd name="connsiteX878" fmla="*/ 5262214 w 7467600"/>
              <a:gd name="connsiteY878" fmla="*/ 2233836 h 6858000"/>
              <a:gd name="connsiteX879" fmla="*/ 4981539 w 7467600"/>
              <a:gd name="connsiteY879" fmla="*/ 1542201 h 6858000"/>
              <a:gd name="connsiteX880" fmla="*/ 4958461 w 7467600"/>
              <a:gd name="connsiteY880" fmla="*/ 1136957 h 6858000"/>
              <a:gd name="connsiteX881" fmla="*/ 4655015 w 7467600"/>
              <a:gd name="connsiteY881" fmla="*/ 891426 h 6858000"/>
              <a:gd name="connsiteX882" fmla="*/ 4348002 w 7467600"/>
              <a:gd name="connsiteY882" fmla="*/ 2205895 h 6858000"/>
              <a:gd name="connsiteX883" fmla="*/ 4262250 w 7467600"/>
              <a:gd name="connsiteY883" fmla="*/ 2219972 h 6858000"/>
              <a:gd name="connsiteX884" fmla="*/ 4550611 w 7467600"/>
              <a:gd name="connsiteY884" fmla="*/ 817540 h 6858000"/>
              <a:gd name="connsiteX885" fmla="*/ 4564418 w 7467600"/>
              <a:gd name="connsiteY885" fmla="*/ 808293 h 6858000"/>
              <a:gd name="connsiteX886" fmla="*/ 4266388 w 7467600"/>
              <a:gd name="connsiteY886" fmla="*/ 500083 h 6858000"/>
              <a:gd name="connsiteX887" fmla="*/ 4032842 w 7467600"/>
              <a:gd name="connsiteY887" fmla="*/ 211809 h 6858000"/>
              <a:gd name="connsiteX888" fmla="*/ 3882765 w 7467600"/>
              <a:gd name="connsiteY888" fmla="*/ 0 h 6858000"/>
              <a:gd name="connsiteX889" fmla="*/ 3721337 w 7467600"/>
              <a:gd name="connsiteY889" fmla="*/ 0 h 6858000"/>
              <a:gd name="connsiteX890" fmla="*/ 3797544 w 7467600"/>
              <a:gd name="connsiteY890" fmla="*/ 0 h 6858000"/>
              <a:gd name="connsiteX891" fmla="*/ 3775734 w 7467600"/>
              <a:gd name="connsiteY891" fmla="*/ 95131 h 6858000"/>
              <a:gd name="connsiteX892" fmla="*/ 3724807 w 7467600"/>
              <a:gd name="connsiteY892" fmla="*/ 272257 h 6858000"/>
              <a:gd name="connsiteX893" fmla="*/ 3726844 w 7467600"/>
              <a:gd name="connsiteY893" fmla="*/ 282988 h 6858000"/>
              <a:gd name="connsiteX894" fmla="*/ 3742664 w 7467600"/>
              <a:gd name="connsiteY894" fmla="*/ 279918 h 6858000"/>
              <a:gd name="connsiteX895" fmla="*/ 4103910 w 7467600"/>
              <a:gd name="connsiteY895" fmla="*/ 1161917 h 6858000"/>
              <a:gd name="connsiteX896" fmla="*/ 4020269 w 7467600"/>
              <a:gd name="connsiteY896" fmla="*/ 1200406 h 6858000"/>
              <a:gd name="connsiteX897" fmla="*/ 3674882 w 7467600"/>
              <a:gd name="connsiteY897" fmla="*/ 488524 h 6858000"/>
              <a:gd name="connsiteX898" fmla="*/ 3132682 w 7467600"/>
              <a:gd name="connsiteY898" fmla="*/ 1072284 h 6858000"/>
              <a:gd name="connsiteX899" fmla="*/ 2716346 w 7467600"/>
              <a:gd name="connsiteY899" fmla="*/ 1276376 h 6858000"/>
              <a:gd name="connsiteX900" fmla="*/ 2716772 w 7467600"/>
              <a:gd name="connsiteY900" fmla="*/ 1255462 h 6858000"/>
              <a:gd name="connsiteX901" fmla="*/ 3471096 w 7467600"/>
              <a:gd name="connsiteY901" fmla="*/ 437072 h 6858000"/>
              <a:gd name="connsiteX902" fmla="*/ 3639057 w 7467600"/>
              <a:gd name="connsiteY902" fmla="*/ 286334 h 6858000"/>
              <a:gd name="connsiteX903" fmla="*/ 3640309 w 7467600"/>
              <a:gd name="connsiteY903" fmla="*/ 284664 h 6858000"/>
              <a:gd name="connsiteX904" fmla="*/ 3646022 w 7467600"/>
              <a:gd name="connsiteY904" fmla="*/ 276711 h 6858000"/>
              <a:gd name="connsiteX905" fmla="*/ 3707943 w 7467600"/>
              <a:gd name="connsiteY905" fmla="*/ 65958 h 6858000"/>
              <a:gd name="connsiteX906" fmla="*/ 3721337 w 7467600"/>
              <a:gd name="connsiteY906" fmla="*/ 0 h 6858000"/>
              <a:gd name="connsiteX907" fmla="*/ 2867960 w 7467600"/>
              <a:gd name="connsiteY907" fmla="*/ 0 h 6858000"/>
              <a:gd name="connsiteX908" fmla="*/ 2926351 w 7467600"/>
              <a:gd name="connsiteY908" fmla="*/ 0 h 6858000"/>
              <a:gd name="connsiteX909" fmla="*/ 2902823 w 7467600"/>
              <a:gd name="connsiteY909" fmla="*/ 262929 h 6858000"/>
              <a:gd name="connsiteX910" fmla="*/ 2940663 w 7467600"/>
              <a:gd name="connsiteY910" fmla="*/ 140884 h 6858000"/>
              <a:gd name="connsiteX911" fmla="*/ 2947039 w 7467600"/>
              <a:gd name="connsiteY911" fmla="*/ 122524 h 6858000"/>
              <a:gd name="connsiteX912" fmla="*/ 2984316 w 7467600"/>
              <a:gd name="connsiteY912" fmla="*/ 0 h 6858000"/>
              <a:gd name="connsiteX913" fmla="*/ 3016114 w 7467600"/>
              <a:gd name="connsiteY913" fmla="*/ 0 h 6858000"/>
              <a:gd name="connsiteX914" fmla="*/ 2979949 w 7467600"/>
              <a:gd name="connsiteY914" fmla="*/ 119274 h 6858000"/>
              <a:gd name="connsiteX915" fmla="*/ 3023879 w 7467600"/>
              <a:gd name="connsiteY915" fmla="*/ 0 h 6858000"/>
              <a:gd name="connsiteX916" fmla="*/ 3105400 w 7467600"/>
              <a:gd name="connsiteY916" fmla="*/ 0 h 6858000"/>
              <a:gd name="connsiteX917" fmla="*/ 3094669 w 7467600"/>
              <a:gd name="connsiteY917" fmla="*/ 30308 h 6858000"/>
              <a:gd name="connsiteX918" fmla="*/ 2901945 w 7467600"/>
              <a:gd name="connsiteY918" fmla="*/ 466538 h 6858000"/>
              <a:gd name="connsiteX919" fmla="*/ 2815209 w 7467600"/>
              <a:gd name="connsiteY919" fmla="*/ 497361 h 6858000"/>
              <a:gd name="connsiteX920" fmla="*/ 2844845 w 7467600"/>
              <a:gd name="connsiteY920" fmla="*/ 127638 h 6858000"/>
              <a:gd name="connsiteX921" fmla="*/ 2867960 w 7467600"/>
              <a:gd name="connsiteY921" fmla="*/ 0 h 6858000"/>
              <a:gd name="connsiteX922" fmla="*/ 1057230 w 7467600"/>
              <a:gd name="connsiteY922" fmla="*/ 0 h 6858000"/>
              <a:gd name="connsiteX923" fmla="*/ 1111003 w 7467600"/>
              <a:gd name="connsiteY923" fmla="*/ 0 h 6858000"/>
              <a:gd name="connsiteX924" fmla="*/ 1125553 w 7467600"/>
              <a:gd name="connsiteY924" fmla="*/ 52588 h 6858000"/>
              <a:gd name="connsiteX925" fmla="*/ 1304276 w 7467600"/>
              <a:gd name="connsiteY925" fmla="*/ 476275 h 6858000"/>
              <a:gd name="connsiteX926" fmla="*/ 1492066 w 7467600"/>
              <a:gd name="connsiteY926" fmla="*/ 886333 h 6858000"/>
              <a:gd name="connsiteX927" fmla="*/ 1423698 w 7467600"/>
              <a:gd name="connsiteY927" fmla="*/ 710817 h 6858000"/>
              <a:gd name="connsiteX928" fmla="*/ 1357609 w 7467600"/>
              <a:gd name="connsiteY928" fmla="*/ 532892 h 6858000"/>
              <a:gd name="connsiteX929" fmla="*/ 1309550 w 7467600"/>
              <a:gd name="connsiteY929" fmla="*/ 374031 h 6858000"/>
              <a:gd name="connsiteX930" fmla="*/ 1193673 w 7467600"/>
              <a:gd name="connsiteY930" fmla="*/ 49533 h 6858000"/>
              <a:gd name="connsiteX931" fmla="*/ 1164391 w 7467600"/>
              <a:gd name="connsiteY931" fmla="*/ 0 h 6858000"/>
              <a:gd name="connsiteX932" fmla="*/ 1200666 w 7467600"/>
              <a:gd name="connsiteY932" fmla="*/ 0 h 6858000"/>
              <a:gd name="connsiteX933" fmla="*/ 1223408 w 7467600"/>
              <a:gd name="connsiteY933" fmla="*/ 38996 h 6858000"/>
              <a:gd name="connsiteX934" fmla="*/ 1339635 w 7467600"/>
              <a:gd name="connsiteY934" fmla="*/ 365517 h 6858000"/>
              <a:gd name="connsiteX935" fmla="*/ 1387469 w 7467600"/>
              <a:gd name="connsiteY935" fmla="*/ 523079 h 6858000"/>
              <a:gd name="connsiteX936" fmla="*/ 1452685 w 7467600"/>
              <a:gd name="connsiteY936" fmla="*/ 699806 h 6858000"/>
              <a:gd name="connsiteX937" fmla="*/ 1492092 w 7467600"/>
              <a:gd name="connsiteY937" fmla="*/ 800424 h 6858000"/>
              <a:gd name="connsiteX938" fmla="*/ 1455302 w 7467600"/>
              <a:gd name="connsiteY938" fmla="*/ 632913 h 6858000"/>
              <a:gd name="connsiteX939" fmla="*/ 1222336 w 7467600"/>
              <a:gd name="connsiteY939" fmla="*/ 9480 h 6858000"/>
              <a:gd name="connsiteX940" fmla="*/ 1214634 w 7467600"/>
              <a:gd name="connsiteY940" fmla="*/ 0 h 6858000"/>
              <a:gd name="connsiteX941" fmla="*/ 1289827 w 7467600"/>
              <a:gd name="connsiteY941" fmla="*/ 0 h 6858000"/>
              <a:gd name="connsiteX942" fmla="*/ 1321076 w 7467600"/>
              <a:gd name="connsiteY942" fmla="*/ 59722 h 6858000"/>
              <a:gd name="connsiteX943" fmla="*/ 1512579 w 7467600"/>
              <a:gd name="connsiteY943" fmla="*/ 626441 h 6858000"/>
              <a:gd name="connsiteX944" fmla="*/ 1506076 w 7467600"/>
              <a:gd name="connsiteY944" fmla="*/ 1089289 h 6858000"/>
              <a:gd name="connsiteX945" fmla="*/ 1486346 w 7467600"/>
              <a:gd name="connsiteY945" fmla="*/ 1079919 h 6858000"/>
              <a:gd name="connsiteX946" fmla="*/ 1070511 w 7467600"/>
              <a:gd name="connsiteY946" fmla="*/ 48609 h 6858000"/>
              <a:gd name="connsiteX947" fmla="*/ 1057230 w 7467600"/>
              <a:gd name="connsiteY947" fmla="*/ 0 h 6858000"/>
              <a:gd name="connsiteX948" fmla="*/ 43151 w 7467600"/>
              <a:gd name="connsiteY948" fmla="*/ 0 h 6858000"/>
              <a:gd name="connsiteX949" fmla="*/ 95283 w 7467600"/>
              <a:gd name="connsiteY949" fmla="*/ 0 h 6858000"/>
              <a:gd name="connsiteX950" fmla="*/ 300708 w 7467600"/>
              <a:gd name="connsiteY950" fmla="*/ 154571 h 6858000"/>
              <a:gd name="connsiteX951" fmla="*/ 530414 w 7467600"/>
              <a:gd name="connsiteY951" fmla="*/ 354673 h 6858000"/>
              <a:gd name="connsiteX952" fmla="*/ 333785 w 7467600"/>
              <a:gd name="connsiteY952" fmla="*/ 161564 h 6858000"/>
              <a:gd name="connsiteX953" fmla="*/ 147005 w 7467600"/>
              <a:gd name="connsiteY953" fmla="*/ 0 h 6858000"/>
              <a:gd name="connsiteX954" fmla="*/ 272509 w 7467600"/>
              <a:gd name="connsiteY954" fmla="*/ 0 h 6858000"/>
              <a:gd name="connsiteX955" fmla="*/ 326276 w 7467600"/>
              <a:gd name="connsiteY955" fmla="*/ 45847 h 6858000"/>
              <a:gd name="connsiteX956" fmla="*/ 823759 w 7467600"/>
              <a:gd name="connsiteY956" fmla="*/ 574145 h 6858000"/>
              <a:gd name="connsiteX957" fmla="*/ 811254 w 7467600"/>
              <a:gd name="connsiteY957" fmla="*/ 665546 h 6858000"/>
              <a:gd name="connsiteX958" fmla="*/ 154042 w 7467600"/>
              <a:gd name="connsiteY958" fmla="*/ 261522 h 6858000"/>
              <a:gd name="connsiteX959" fmla="*/ 13550 w 7467600"/>
              <a:gd name="connsiteY959" fmla="*/ 158423 h 6858000"/>
              <a:gd name="connsiteX960" fmla="*/ 0 w 7467600"/>
              <a:gd name="connsiteY960" fmla="*/ 146618 h 6858000"/>
              <a:gd name="connsiteX961" fmla="*/ 0 w 7467600"/>
              <a:gd name="connsiteY961" fmla="*/ 59161 h 6858000"/>
              <a:gd name="connsiteX962" fmla="*/ 45427 w 7467600"/>
              <a:gd name="connsiteY962" fmla="*/ 101078 h 6858000"/>
              <a:gd name="connsiteX963" fmla="*/ 630103 w 7467600"/>
              <a:gd name="connsiteY963" fmla="*/ 485885 h 6858000"/>
              <a:gd name="connsiteX964" fmla="*/ 532040 w 7467600"/>
              <a:gd name="connsiteY964" fmla="*/ 399359 h 6858000"/>
              <a:gd name="connsiteX965" fmla="*/ 517618 w 7467600"/>
              <a:gd name="connsiteY965" fmla="*/ 385726 h 6858000"/>
              <a:gd name="connsiteX966" fmla="*/ 285074 w 7467600"/>
              <a:gd name="connsiteY966" fmla="*/ 182755 h 6858000"/>
              <a:gd name="connsiteX967" fmla="*/ 43151 w 7467600"/>
              <a:gd name="connsiteY96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467600 w 7467600"/>
              <a:gd name="connsiteY77" fmla="*/ 6012219 h 6858000"/>
              <a:gd name="connsiteX78" fmla="*/ 7356878 w 7467600"/>
              <a:gd name="connsiteY78" fmla="*/ 5981332 h 6858000"/>
              <a:gd name="connsiteX79" fmla="*/ 7467600 w 7467600"/>
              <a:gd name="connsiteY79" fmla="*/ 6117703 h 6858000"/>
              <a:gd name="connsiteX80" fmla="*/ 7467600 w 7467600"/>
              <a:gd name="connsiteY80" fmla="*/ 6163634 h 6858000"/>
              <a:gd name="connsiteX81" fmla="*/ 7403637 w 7467600"/>
              <a:gd name="connsiteY81" fmla="*/ 6083957 h 6858000"/>
              <a:gd name="connsiteX82" fmla="*/ 7254615 w 7467600"/>
              <a:gd name="connsiteY82" fmla="*/ 5911918 h 6858000"/>
              <a:gd name="connsiteX83" fmla="*/ 7312589 w 7467600"/>
              <a:gd name="connsiteY83" fmla="*/ 5982309 h 6858000"/>
              <a:gd name="connsiteX84" fmla="*/ 7448321 w 7467600"/>
              <a:gd name="connsiteY84" fmla="*/ 6190991 h 6858000"/>
              <a:gd name="connsiteX85" fmla="*/ 7467600 w 7467600"/>
              <a:gd name="connsiteY85" fmla="*/ 6221686 h 6858000"/>
              <a:gd name="connsiteX86" fmla="*/ 7467600 w 7467600"/>
              <a:gd name="connsiteY86" fmla="*/ 6334256 h 6858000"/>
              <a:gd name="connsiteX87" fmla="*/ 7454976 w 7467600"/>
              <a:gd name="connsiteY87" fmla="*/ 6318297 h 6858000"/>
              <a:gd name="connsiteX88" fmla="*/ 1456157 w 7467600"/>
              <a:gd name="connsiteY88" fmla="*/ 5371404 h 6858000"/>
              <a:gd name="connsiteX89" fmla="*/ 1244432 w 7467600"/>
              <a:gd name="connsiteY89" fmla="*/ 5385601 h 6858000"/>
              <a:gd name="connsiteX90" fmla="*/ 973990 w 7467600"/>
              <a:gd name="connsiteY90" fmla="*/ 5424940 h 6858000"/>
              <a:gd name="connsiteX91" fmla="*/ 1103809 w 7467600"/>
              <a:gd name="connsiteY91" fmla="*/ 5433720 h 6858000"/>
              <a:gd name="connsiteX92" fmla="*/ 1123454 w 7467600"/>
              <a:gd name="connsiteY92" fmla="*/ 5435727 h 6858000"/>
              <a:gd name="connsiteX93" fmla="*/ 1737017 w 7467600"/>
              <a:gd name="connsiteY93" fmla="*/ 5452183 h 6858000"/>
              <a:gd name="connsiteX94" fmla="*/ 1824397 w 7467600"/>
              <a:gd name="connsiteY94" fmla="*/ 5447757 h 6858000"/>
              <a:gd name="connsiteX95" fmla="*/ 2070059 w 7467600"/>
              <a:gd name="connsiteY95" fmla="*/ 5441660 h 6858000"/>
              <a:gd name="connsiteX96" fmla="*/ 1456157 w 7467600"/>
              <a:gd name="connsiteY96" fmla="*/ 5371404 h 6858000"/>
              <a:gd name="connsiteX97" fmla="*/ 4988186 w 7467600"/>
              <a:gd name="connsiteY97" fmla="*/ 5216467 h 6858000"/>
              <a:gd name="connsiteX98" fmla="*/ 4777334 w 7467600"/>
              <a:gd name="connsiteY98" fmla="*/ 5406072 h 6858000"/>
              <a:gd name="connsiteX99" fmla="*/ 4718341 w 7467600"/>
              <a:gd name="connsiteY99" fmla="*/ 5468043 h 6858000"/>
              <a:gd name="connsiteX100" fmla="*/ 4604655 w 7467600"/>
              <a:gd name="connsiteY100" fmla="*/ 5583434 h 6858000"/>
              <a:gd name="connsiteX101" fmla="*/ 4565074 w 7467600"/>
              <a:gd name="connsiteY101" fmla="*/ 5618550 h 6858000"/>
              <a:gd name="connsiteX102" fmla="*/ 4988186 w 7467600"/>
              <a:gd name="connsiteY102" fmla="*/ 5216467 h 6858000"/>
              <a:gd name="connsiteX103" fmla="*/ 4978032 w 7467600"/>
              <a:gd name="connsiteY103" fmla="*/ 5183809 h 6858000"/>
              <a:gd name="connsiteX104" fmla="*/ 4463413 w 7467600"/>
              <a:gd name="connsiteY104" fmla="*/ 5615162 h 6858000"/>
              <a:gd name="connsiteX105" fmla="*/ 4358134 w 7467600"/>
              <a:gd name="connsiteY105" fmla="*/ 5742791 h 6858000"/>
              <a:gd name="connsiteX106" fmla="*/ 4376219 w 7467600"/>
              <a:gd name="connsiteY106" fmla="*/ 5729027 h 6858000"/>
              <a:gd name="connsiteX107" fmla="*/ 4582340 w 7467600"/>
              <a:gd name="connsiteY107" fmla="*/ 5561037 h 6858000"/>
              <a:gd name="connsiteX108" fmla="*/ 4694684 w 7467600"/>
              <a:gd name="connsiteY108" fmla="*/ 5447098 h 6858000"/>
              <a:gd name="connsiteX109" fmla="*/ 4754123 w 7467600"/>
              <a:gd name="connsiteY109" fmla="*/ 5384643 h 6858000"/>
              <a:gd name="connsiteX110" fmla="*/ 4978032 w 7467600"/>
              <a:gd name="connsiteY110" fmla="*/ 5183809 h 6858000"/>
              <a:gd name="connsiteX111" fmla="*/ 1903353 w 7467600"/>
              <a:gd name="connsiteY111" fmla="*/ 5044827 h 6858000"/>
              <a:gd name="connsiteX112" fmla="*/ 1936931 w 7467600"/>
              <a:gd name="connsiteY112" fmla="*/ 5093954 h 6858000"/>
              <a:gd name="connsiteX113" fmla="*/ 2195868 w 7467600"/>
              <a:gd name="connsiteY113" fmla="*/ 5396574 h 6858000"/>
              <a:gd name="connsiteX114" fmla="*/ 2088852 w 7467600"/>
              <a:gd name="connsiteY114" fmla="*/ 5166123 h 6858000"/>
              <a:gd name="connsiteX115" fmla="*/ 1958241 w 7467600"/>
              <a:gd name="connsiteY115" fmla="*/ 5067955 h 6858000"/>
              <a:gd name="connsiteX116" fmla="*/ 1903353 w 7467600"/>
              <a:gd name="connsiteY116" fmla="*/ 5044827 h 6858000"/>
              <a:gd name="connsiteX117" fmla="*/ 1979378 w 7467600"/>
              <a:gd name="connsiteY117" fmla="*/ 4769504 h 6858000"/>
              <a:gd name="connsiteX118" fmla="*/ 2882120 w 7467600"/>
              <a:gd name="connsiteY118" fmla="*/ 5064547 h 6858000"/>
              <a:gd name="connsiteX119" fmla="*/ 2793103 w 7467600"/>
              <a:gd name="connsiteY119" fmla="*/ 5039699 h 6858000"/>
              <a:gd name="connsiteX120" fmla="*/ 2770041 w 7467600"/>
              <a:gd name="connsiteY120" fmla="*/ 5033634 h 6858000"/>
              <a:gd name="connsiteX121" fmla="*/ 1979378 w 7467600"/>
              <a:gd name="connsiteY121" fmla="*/ 4769504 h 6858000"/>
              <a:gd name="connsiteX122" fmla="*/ 1927410 w 7467600"/>
              <a:gd name="connsiteY122" fmla="*/ 4716164 h 6858000"/>
              <a:gd name="connsiteX123" fmla="*/ 1959587 w 7467600"/>
              <a:gd name="connsiteY123" fmla="*/ 4728849 h 6858000"/>
              <a:gd name="connsiteX124" fmla="*/ 2777707 w 7467600"/>
              <a:gd name="connsiteY124" fmla="*/ 5003991 h 6858000"/>
              <a:gd name="connsiteX125" fmla="*/ 2800768 w 7467600"/>
              <a:gd name="connsiteY125" fmla="*/ 5010056 h 6858000"/>
              <a:gd name="connsiteX126" fmla="*/ 2879408 w 7467600"/>
              <a:gd name="connsiteY126" fmla="*/ 5031590 h 6858000"/>
              <a:gd name="connsiteX127" fmla="*/ 2862295 w 7467600"/>
              <a:gd name="connsiteY127" fmla="*/ 5022958 h 6858000"/>
              <a:gd name="connsiteX128" fmla="*/ 2813343 w 7467600"/>
              <a:gd name="connsiteY128" fmla="*/ 4998369 h 6858000"/>
              <a:gd name="connsiteX129" fmla="*/ 2646245 w 7467600"/>
              <a:gd name="connsiteY129" fmla="*/ 4930999 h 6858000"/>
              <a:gd name="connsiteX130" fmla="*/ 1999243 w 7467600"/>
              <a:gd name="connsiteY130" fmla="*/ 4730524 h 6858000"/>
              <a:gd name="connsiteX131" fmla="*/ 1979527 w 7467600"/>
              <a:gd name="connsiteY131" fmla="*/ 4726651 h 6858000"/>
              <a:gd name="connsiteX132" fmla="*/ 1927410 w 7467600"/>
              <a:gd name="connsiteY132" fmla="*/ 4716164 h 6858000"/>
              <a:gd name="connsiteX133" fmla="*/ 1997014 w 7467600"/>
              <a:gd name="connsiteY133" fmla="*/ 4698007 h 6858000"/>
              <a:gd name="connsiteX134" fmla="*/ 2005458 w 7467600"/>
              <a:gd name="connsiteY134" fmla="*/ 4699540 h 6858000"/>
              <a:gd name="connsiteX135" fmla="*/ 2657186 w 7467600"/>
              <a:gd name="connsiteY135" fmla="*/ 4901687 h 6858000"/>
              <a:gd name="connsiteX136" fmla="*/ 2826662 w 7467600"/>
              <a:gd name="connsiteY136" fmla="*/ 4970362 h 6858000"/>
              <a:gd name="connsiteX137" fmla="*/ 2876100 w 7467600"/>
              <a:gd name="connsiteY137" fmla="*/ 4995397 h 6858000"/>
              <a:gd name="connsiteX138" fmla="*/ 3042600 w 7467600"/>
              <a:gd name="connsiteY138" fmla="*/ 5059532 h 6858000"/>
              <a:gd name="connsiteX139" fmla="*/ 1997014 w 7467600"/>
              <a:gd name="connsiteY139" fmla="*/ 4698007 h 6858000"/>
              <a:gd name="connsiteX140" fmla="*/ 2305292 w 7467600"/>
              <a:gd name="connsiteY140" fmla="*/ 4219492 h 6858000"/>
              <a:gd name="connsiteX141" fmla="*/ 3360922 w 7467600"/>
              <a:gd name="connsiteY141" fmla="*/ 4529373 h 6858000"/>
              <a:gd name="connsiteX142" fmla="*/ 3492420 w 7467600"/>
              <a:gd name="connsiteY142" fmla="*/ 4510145 h 6858000"/>
              <a:gd name="connsiteX143" fmla="*/ 3364086 w 7467600"/>
              <a:gd name="connsiteY143" fmla="*/ 4480340 h 6858000"/>
              <a:gd name="connsiteX144" fmla="*/ 3225818 w 7467600"/>
              <a:gd name="connsiteY144" fmla="*/ 4411822 h 6858000"/>
              <a:gd name="connsiteX145" fmla="*/ 3129696 w 7467600"/>
              <a:gd name="connsiteY145" fmla="*/ 4360704 h 6858000"/>
              <a:gd name="connsiteX146" fmla="*/ 2814545 w 7467600"/>
              <a:gd name="connsiteY146" fmla="*/ 4282955 h 6858000"/>
              <a:gd name="connsiteX147" fmla="*/ 2305292 w 7467600"/>
              <a:gd name="connsiteY147" fmla="*/ 4219492 h 6858000"/>
              <a:gd name="connsiteX148" fmla="*/ 2626982 w 7467600"/>
              <a:gd name="connsiteY148" fmla="*/ 4206450 h 6858000"/>
              <a:gd name="connsiteX149" fmla="*/ 2490617 w 7467600"/>
              <a:gd name="connsiteY149" fmla="*/ 4206951 h 6858000"/>
              <a:gd name="connsiteX150" fmla="*/ 2819869 w 7467600"/>
              <a:gd name="connsiteY150" fmla="*/ 4252936 h 6858000"/>
              <a:gd name="connsiteX151" fmla="*/ 3143018 w 7467600"/>
              <a:gd name="connsiteY151" fmla="*/ 4332698 h 6858000"/>
              <a:gd name="connsiteX152" fmla="*/ 3241520 w 7467600"/>
              <a:gd name="connsiteY152" fmla="*/ 4385112 h 6858000"/>
              <a:gd name="connsiteX153" fmla="*/ 3374575 w 7467600"/>
              <a:gd name="connsiteY153" fmla="*/ 4451517 h 6858000"/>
              <a:gd name="connsiteX154" fmla="*/ 3505221 w 7467600"/>
              <a:gd name="connsiteY154" fmla="*/ 4480757 h 6858000"/>
              <a:gd name="connsiteX155" fmla="*/ 2626982 w 7467600"/>
              <a:gd name="connsiteY155" fmla="*/ 4206450 h 6858000"/>
              <a:gd name="connsiteX156" fmla="*/ 1310106 w 7467600"/>
              <a:gd name="connsiteY156" fmla="*/ 3943217 h 6858000"/>
              <a:gd name="connsiteX157" fmla="*/ 854994 w 7467600"/>
              <a:gd name="connsiteY157" fmla="*/ 4399136 h 6858000"/>
              <a:gd name="connsiteX158" fmla="*/ 742462 w 7467600"/>
              <a:gd name="connsiteY158" fmla="*/ 4594648 h 6858000"/>
              <a:gd name="connsiteX159" fmla="*/ 820602 w 7467600"/>
              <a:gd name="connsiteY159" fmla="*/ 4485915 h 6858000"/>
              <a:gd name="connsiteX160" fmla="*/ 878295 w 7467600"/>
              <a:gd name="connsiteY160" fmla="*/ 4403594 h 6858000"/>
              <a:gd name="connsiteX161" fmla="*/ 1240607 w 7467600"/>
              <a:gd name="connsiteY161" fmla="*/ 4010401 h 6858000"/>
              <a:gd name="connsiteX162" fmla="*/ 1310106 w 7467600"/>
              <a:gd name="connsiteY162" fmla="*/ 3943217 h 6858000"/>
              <a:gd name="connsiteX163" fmla="*/ 1423113 w 7467600"/>
              <a:gd name="connsiteY163" fmla="*/ 3874565 h 6858000"/>
              <a:gd name="connsiteX164" fmla="*/ 1260565 w 7467600"/>
              <a:gd name="connsiteY164" fmla="*/ 4031982 h 6858000"/>
              <a:gd name="connsiteX165" fmla="*/ 901900 w 7467600"/>
              <a:gd name="connsiteY165" fmla="*/ 4421236 h 6858000"/>
              <a:gd name="connsiteX166" fmla="*/ 845044 w 7467600"/>
              <a:gd name="connsiteY166" fmla="*/ 4502436 h 6858000"/>
              <a:gd name="connsiteX167" fmla="*/ 685926 w 7467600"/>
              <a:gd name="connsiteY167" fmla="*/ 4703069 h 6858000"/>
              <a:gd name="connsiteX168" fmla="*/ 684248 w 7467600"/>
              <a:gd name="connsiteY168" fmla="*/ 4706721 h 6858000"/>
              <a:gd name="connsiteX169" fmla="*/ 1423113 w 7467600"/>
              <a:gd name="connsiteY169" fmla="*/ 3874565 h 6858000"/>
              <a:gd name="connsiteX170" fmla="*/ 3316479 w 7467600"/>
              <a:gd name="connsiteY170" fmla="*/ 3872136 h 6858000"/>
              <a:gd name="connsiteX171" fmla="*/ 3546806 w 7467600"/>
              <a:gd name="connsiteY171" fmla="*/ 4356139 h 6858000"/>
              <a:gd name="connsiteX172" fmla="*/ 3364433 w 7467600"/>
              <a:gd name="connsiteY172" fmla="*/ 3953121 h 6858000"/>
              <a:gd name="connsiteX173" fmla="*/ 3316479 w 7467600"/>
              <a:gd name="connsiteY173" fmla="*/ 3872136 h 6858000"/>
              <a:gd name="connsiteX174" fmla="*/ 3291335 w 7467600"/>
              <a:gd name="connsiteY174" fmla="*/ 3767420 h 6858000"/>
              <a:gd name="connsiteX175" fmla="*/ 3390805 w 7467600"/>
              <a:gd name="connsiteY175" fmla="*/ 3937163 h 6858000"/>
              <a:gd name="connsiteX176" fmla="*/ 3579062 w 7467600"/>
              <a:gd name="connsiteY176" fmla="*/ 4359040 h 6858000"/>
              <a:gd name="connsiteX177" fmla="*/ 3467355 w 7467600"/>
              <a:gd name="connsiteY177" fmla="*/ 3988130 h 6858000"/>
              <a:gd name="connsiteX178" fmla="*/ 3310753 w 7467600"/>
              <a:gd name="connsiteY178" fmla="*/ 3787140 h 6858000"/>
              <a:gd name="connsiteX179" fmla="*/ 3291335 w 7467600"/>
              <a:gd name="connsiteY179" fmla="*/ 3767420 h 6858000"/>
              <a:gd name="connsiteX180" fmla="*/ 1635889 w 7467600"/>
              <a:gd name="connsiteY180" fmla="*/ 3709494 h 6858000"/>
              <a:gd name="connsiteX181" fmla="*/ 1634800 w 7467600"/>
              <a:gd name="connsiteY181" fmla="*/ 3731111 h 6858000"/>
              <a:gd name="connsiteX182" fmla="*/ 1635889 w 7467600"/>
              <a:gd name="connsiteY182" fmla="*/ 3709494 h 6858000"/>
              <a:gd name="connsiteX183" fmla="*/ 1510397 w 7467600"/>
              <a:gd name="connsiteY183" fmla="*/ 3684705 h 6858000"/>
              <a:gd name="connsiteX184" fmla="*/ 1146550 w 7467600"/>
              <a:gd name="connsiteY184" fmla="*/ 3802012 h 6858000"/>
              <a:gd name="connsiteX185" fmla="*/ 698834 w 7467600"/>
              <a:gd name="connsiteY185" fmla="*/ 3952272 h 6858000"/>
              <a:gd name="connsiteX186" fmla="*/ 34256 w 7467600"/>
              <a:gd name="connsiteY186" fmla="*/ 4347603 h 6858000"/>
              <a:gd name="connsiteX187" fmla="*/ 527241 w 7467600"/>
              <a:gd name="connsiteY187" fmla="*/ 4065078 h 6858000"/>
              <a:gd name="connsiteX188" fmla="*/ 1510397 w 7467600"/>
              <a:gd name="connsiteY188" fmla="*/ 3684705 h 6858000"/>
              <a:gd name="connsiteX189" fmla="*/ 1313114 w 7467600"/>
              <a:gd name="connsiteY189" fmla="*/ 3655216 h 6858000"/>
              <a:gd name="connsiteX190" fmla="*/ 1109304 w 7467600"/>
              <a:gd name="connsiteY190" fmla="*/ 3669030 h 6858000"/>
              <a:gd name="connsiteX191" fmla="*/ 8129 w 7467600"/>
              <a:gd name="connsiteY191" fmla="*/ 4330519 h 6858000"/>
              <a:gd name="connsiteX192" fmla="*/ 687572 w 7467600"/>
              <a:gd name="connsiteY192" fmla="*/ 3925629 h 6858000"/>
              <a:gd name="connsiteX193" fmla="*/ 1138365 w 7467600"/>
              <a:gd name="connsiteY193" fmla="*/ 3774515 h 6858000"/>
              <a:gd name="connsiteX194" fmla="*/ 1505579 w 7467600"/>
              <a:gd name="connsiteY194" fmla="*/ 3655526 h 6858000"/>
              <a:gd name="connsiteX195" fmla="*/ 1313114 w 7467600"/>
              <a:gd name="connsiteY195" fmla="*/ 3655216 h 6858000"/>
              <a:gd name="connsiteX196" fmla="*/ 3655073 w 7467600"/>
              <a:gd name="connsiteY196" fmla="*/ 3650884 h 6858000"/>
              <a:gd name="connsiteX197" fmla="*/ 3989938 w 7467600"/>
              <a:gd name="connsiteY197" fmla="*/ 3991685 h 6858000"/>
              <a:gd name="connsiteX198" fmla="*/ 4393907 w 7467600"/>
              <a:gd name="connsiteY198" fmla="*/ 4261258 h 6858000"/>
              <a:gd name="connsiteX199" fmla="*/ 4648051 w 7467600"/>
              <a:gd name="connsiteY199" fmla="*/ 4374051 h 6858000"/>
              <a:gd name="connsiteX200" fmla="*/ 4383389 w 7467600"/>
              <a:gd name="connsiteY200" fmla="*/ 4184369 h 6858000"/>
              <a:gd name="connsiteX201" fmla="*/ 4165508 w 7467600"/>
              <a:gd name="connsiteY201" fmla="*/ 4035196 h 6858000"/>
              <a:gd name="connsiteX202" fmla="*/ 4068162 w 7467600"/>
              <a:gd name="connsiteY202" fmla="*/ 3953394 h 6858000"/>
              <a:gd name="connsiteX203" fmla="*/ 3981416 w 7467600"/>
              <a:gd name="connsiteY203" fmla="*/ 3880482 h 6858000"/>
              <a:gd name="connsiteX204" fmla="*/ 3800147 w 7467600"/>
              <a:gd name="connsiteY204" fmla="*/ 3749872 h 6858000"/>
              <a:gd name="connsiteX205" fmla="*/ 3655073 w 7467600"/>
              <a:gd name="connsiteY205" fmla="*/ 3650884 h 6858000"/>
              <a:gd name="connsiteX206" fmla="*/ 3670252 w 7467600"/>
              <a:gd name="connsiteY206" fmla="*/ 3622798 h 6858000"/>
              <a:gd name="connsiteX207" fmla="*/ 3817258 w 7467600"/>
              <a:gd name="connsiteY207" fmla="*/ 3723577 h 6858000"/>
              <a:gd name="connsiteX208" fmla="*/ 4000461 w 7467600"/>
              <a:gd name="connsiteY208" fmla="*/ 3855966 h 6858000"/>
              <a:gd name="connsiteX209" fmla="*/ 4088180 w 7467600"/>
              <a:gd name="connsiteY209" fmla="*/ 3929774 h 6858000"/>
              <a:gd name="connsiteX210" fmla="*/ 4184555 w 7467600"/>
              <a:gd name="connsiteY210" fmla="*/ 4010683 h 6858000"/>
              <a:gd name="connsiteX211" fmla="*/ 4399563 w 7467600"/>
              <a:gd name="connsiteY211" fmla="*/ 4158106 h 6858000"/>
              <a:gd name="connsiteX212" fmla="*/ 4684469 w 7467600"/>
              <a:gd name="connsiteY212" fmla="*/ 4364680 h 6858000"/>
              <a:gd name="connsiteX213" fmla="*/ 4690271 w 7467600"/>
              <a:gd name="connsiteY213" fmla="*/ 4370034 h 6858000"/>
              <a:gd name="connsiteX214" fmla="*/ 4136093 w 7467600"/>
              <a:gd name="connsiteY214" fmla="*/ 3858466 h 6858000"/>
              <a:gd name="connsiteX215" fmla="*/ 3670252 w 7467600"/>
              <a:gd name="connsiteY215" fmla="*/ 3622798 h 6858000"/>
              <a:gd name="connsiteX216" fmla="*/ 4440129 w 7467600"/>
              <a:gd name="connsiteY216" fmla="*/ 3448571 h 6858000"/>
              <a:gd name="connsiteX217" fmla="*/ 4856525 w 7467600"/>
              <a:gd name="connsiteY217" fmla="*/ 3915351 h 6858000"/>
              <a:gd name="connsiteX218" fmla="*/ 5059055 w 7467600"/>
              <a:gd name="connsiteY218" fmla="*/ 4108918 h 6858000"/>
              <a:gd name="connsiteX219" fmla="*/ 5290070 w 7467600"/>
              <a:gd name="connsiteY219" fmla="*/ 4263619 h 6858000"/>
              <a:gd name="connsiteX220" fmla="*/ 4834991 w 7467600"/>
              <a:gd name="connsiteY220" fmla="*/ 3830985 h 6858000"/>
              <a:gd name="connsiteX221" fmla="*/ 4440129 w 7467600"/>
              <a:gd name="connsiteY221" fmla="*/ 3448571 h 6858000"/>
              <a:gd name="connsiteX222" fmla="*/ 4441737 w 7467600"/>
              <a:gd name="connsiteY222" fmla="*/ 3399734 h 6858000"/>
              <a:gd name="connsiteX223" fmla="*/ 4431236 w 7467600"/>
              <a:gd name="connsiteY223" fmla="*/ 3400954 h 6858000"/>
              <a:gd name="connsiteX224" fmla="*/ 4557150 w 7467600"/>
              <a:gd name="connsiteY224" fmla="*/ 3510023 h 6858000"/>
              <a:gd name="connsiteX225" fmla="*/ 4856936 w 7467600"/>
              <a:gd name="connsiteY225" fmla="*/ 3809146 h 6858000"/>
              <a:gd name="connsiteX226" fmla="*/ 5111996 w 7467600"/>
              <a:gd name="connsiteY226" fmla="*/ 4065759 h 6858000"/>
              <a:gd name="connsiteX227" fmla="*/ 5388878 w 7467600"/>
              <a:gd name="connsiteY227" fmla="*/ 4300185 h 6858000"/>
              <a:gd name="connsiteX228" fmla="*/ 5425556 w 7467600"/>
              <a:gd name="connsiteY228" fmla="*/ 4308967 h 6858000"/>
              <a:gd name="connsiteX229" fmla="*/ 4943646 w 7467600"/>
              <a:gd name="connsiteY229" fmla="*/ 3822916 h 6858000"/>
              <a:gd name="connsiteX230" fmla="*/ 4594837 w 7467600"/>
              <a:gd name="connsiteY230" fmla="*/ 3532274 h 6858000"/>
              <a:gd name="connsiteX231" fmla="*/ 4441737 w 7467600"/>
              <a:gd name="connsiteY231" fmla="*/ 3399734 h 6858000"/>
              <a:gd name="connsiteX232" fmla="*/ 5425834 w 7467600"/>
              <a:gd name="connsiteY232" fmla="*/ 3162785 h 6858000"/>
              <a:gd name="connsiteX233" fmla="*/ 5401644 w 7467600"/>
              <a:gd name="connsiteY233" fmla="*/ 3617847 h 6858000"/>
              <a:gd name="connsiteX234" fmla="*/ 5467256 w 7467600"/>
              <a:gd name="connsiteY234" fmla="*/ 4175494 h 6858000"/>
              <a:gd name="connsiteX235" fmla="*/ 5448069 w 7467600"/>
              <a:gd name="connsiteY235" fmla="*/ 3567554 h 6858000"/>
              <a:gd name="connsiteX236" fmla="*/ 5425834 w 7467600"/>
              <a:gd name="connsiteY236" fmla="*/ 3162785 h 6858000"/>
              <a:gd name="connsiteX237" fmla="*/ 1318687 w 7467600"/>
              <a:gd name="connsiteY237" fmla="*/ 3113840 h 6858000"/>
              <a:gd name="connsiteX238" fmla="*/ 1066793 w 7467600"/>
              <a:gd name="connsiteY238" fmla="*/ 3212171 h 6858000"/>
              <a:gd name="connsiteX239" fmla="*/ 993319 w 7467600"/>
              <a:gd name="connsiteY239" fmla="*/ 3247648 h 6858000"/>
              <a:gd name="connsiteX240" fmla="*/ 853081 w 7467600"/>
              <a:gd name="connsiteY240" fmla="*/ 3312410 h 6858000"/>
              <a:gd name="connsiteX241" fmla="*/ 805957 w 7467600"/>
              <a:gd name="connsiteY241" fmla="*/ 3330443 h 6858000"/>
              <a:gd name="connsiteX242" fmla="*/ 1318687 w 7467600"/>
              <a:gd name="connsiteY242" fmla="*/ 3113840 h 6858000"/>
              <a:gd name="connsiteX243" fmla="*/ 5453702 w 7467600"/>
              <a:gd name="connsiteY243" fmla="*/ 3090882 h 6858000"/>
              <a:gd name="connsiteX244" fmla="*/ 5480135 w 7467600"/>
              <a:gd name="connsiteY244" fmla="*/ 3565802 h 6858000"/>
              <a:gd name="connsiteX245" fmla="*/ 5499023 w 7467600"/>
              <a:gd name="connsiteY245" fmla="*/ 4166310 h 6858000"/>
              <a:gd name="connsiteX246" fmla="*/ 5547022 w 7467600"/>
              <a:gd name="connsiteY246" fmla="*/ 3607838 h 6858000"/>
              <a:gd name="connsiteX247" fmla="*/ 5515964 w 7467600"/>
              <a:gd name="connsiteY247" fmla="*/ 3378541 h 6858000"/>
              <a:gd name="connsiteX248" fmla="*/ 5453702 w 7467600"/>
              <a:gd name="connsiteY248" fmla="*/ 3090882 h 6858000"/>
              <a:gd name="connsiteX249" fmla="*/ 1238695 w 7467600"/>
              <a:gd name="connsiteY249" fmla="*/ 3076820 h 6858000"/>
              <a:gd name="connsiteX250" fmla="*/ 716371 w 7467600"/>
              <a:gd name="connsiteY250" fmla="*/ 3293249 h 6858000"/>
              <a:gd name="connsiteX251" fmla="*/ 579522 w 7467600"/>
              <a:gd name="connsiteY251" fmla="*/ 3371759 h 6858000"/>
              <a:gd name="connsiteX252" fmla="*/ 600288 w 7467600"/>
              <a:gd name="connsiteY252" fmla="*/ 3365555 h 6858000"/>
              <a:gd name="connsiteX253" fmla="*/ 840692 w 7467600"/>
              <a:gd name="connsiteY253" fmla="*/ 3284921 h 6858000"/>
              <a:gd name="connsiteX254" fmla="*/ 979248 w 7467600"/>
              <a:gd name="connsiteY254" fmla="*/ 3221003 h 6858000"/>
              <a:gd name="connsiteX255" fmla="*/ 1053282 w 7467600"/>
              <a:gd name="connsiteY255" fmla="*/ 3185247 h 6858000"/>
              <a:gd name="connsiteX256" fmla="*/ 1320603 w 7467600"/>
              <a:gd name="connsiteY256" fmla="*/ 3081281 h 6858000"/>
              <a:gd name="connsiteX257" fmla="*/ 1238695 w 7467600"/>
              <a:gd name="connsiteY257" fmla="*/ 3076820 h 6858000"/>
              <a:gd name="connsiteX258" fmla="*/ 5425627 w 7467600"/>
              <a:gd name="connsiteY258" fmla="*/ 2954192 h 6858000"/>
              <a:gd name="connsiteX259" fmla="*/ 5470770 w 7467600"/>
              <a:gd name="connsiteY259" fmla="*/ 3005435 h 6858000"/>
              <a:gd name="connsiteX260" fmla="*/ 5519779 w 7467600"/>
              <a:gd name="connsiteY260" fmla="*/ 4359223 h 6858000"/>
              <a:gd name="connsiteX261" fmla="*/ 5520293 w 7467600"/>
              <a:gd name="connsiteY261" fmla="*/ 4360602 h 6858000"/>
              <a:gd name="connsiteX262" fmla="*/ 5767221 w 7467600"/>
              <a:gd name="connsiteY262" fmla="*/ 4665564 h 6858000"/>
              <a:gd name="connsiteX263" fmla="*/ 6937169 w 7467600"/>
              <a:gd name="connsiteY263" fmla="*/ 4815941 h 6858000"/>
              <a:gd name="connsiteX264" fmla="*/ 6953922 w 7467600"/>
              <a:gd name="connsiteY264" fmla="*/ 4890068 h 6858000"/>
              <a:gd name="connsiteX265" fmla="*/ 6071359 w 7467600"/>
              <a:gd name="connsiteY265" fmla="*/ 4770770 h 6858000"/>
              <a:gd name="connsiteX266" fmla="*/ 6038839 w 7467600"/>
              <a:gd name="connsiteY266" fmla="*/ 4764474 h 6858000"/>
              <a:gd name="connsiteX267" fmla="*/ 6038706 w 7467600"/>
              <a:gd name="connsiteY267" fmla="*/ 4763847 h 6858000"/>
              <a:gd name="connsiteX268" fmla="*/ 6037784 w 7467600"/>
              <a:gd name="connsiteY268" fmla="*/ 4764270 h 6858000"/>
              <a:gd name="connsiteX269" fmla="*/ 6038839 w 7467600"/>
              <a:gd name="connsiteY269" fmla="*/ 4764474 h 6858000"/>
              <a:gd name="connsiteX270" fmla="*/ 6040338 w 7467600"/>
              <a:gd name="connsiteY270" fmla="*/ 4771418 h 6858000"/>
              <a:gd name="connsiteX271" fmla="*/ 6024488 w 7467600"/>
              <a:gd name="connsiteY271" fmla="*/ 4809903 h 6858000"/>
              <a:gd name="connsiteX272" fmla="*/ 5599771 w 7467600"/>
              <a:gd name="connsiteY272" fmla="*/ 5509652 h 6858000"/>
              <a:gd name="connsiteX273" fmla="*/ 5548843 w 7467600"/>
              <a:gd name="connsiteY273" fmla="*/ 5563845 h 6858000"/>
              <a:gd name="connsiteX274" fmla="*/ 5940952 w 7467600"/>
              <a:gd name="connsiteY274" fmla="*/ 6250028 h 6858000"/>
              <a:gd name="connsiteX275" fmla="*/ 6043441 w 7467600"/>
              <a:gd name="connsiteY275" fmla="*/ 6665847 h 6858000"/>
              <a:gd name="connsiteX276" fmla="*/ 6093432 w 7467600"/>
              <a:gd name="connsiteY276" fmla="*/ 6858000 h 6858000"/>
              <a:gd name="connsiteX277" fmla="*/ 6034344 w 7467600"/>
              <a:gd name="connsiteY277" fmla="*/ 6858000 h 6858000"/>
              <a:gd name="connsiteX278" fmla="*/ 6026679 w 7467600"/>
              <a:gd name="connsiteY278" fmla="*/ 6836959 h 6858000"/>
              <a:gd name="connsiteX279" fmla="*/ 5800441 w 7467600"/>
              <a:gd name="connsiteY279" fmla="*/ 6335286 h 6858000"/>
              <a:gd name="connsiteX280" fmla="*/ 5526562 w 7467600"/>
              <a:gd name="connsiteY280" fmla="*/ 5705388 h 6858000"/>
              <a:gd name="connsiteX281" fmla="*/ 5519640 w 7467600"/>
              <a:gd name="connsiteY281" fmla="*/ 5683774 h 6858000"/>
              <a:gd name="connsiteX282" fmla="*/ 5844559 w 7467600"/>
              <a:gd name="connsiteY282" fmla="*/ 6553349 h 6858000"/>
              <a:gd name="connsiteX283" fmla="*/ 5975994 w 7467600"/>
              <a:gd name="connsiteY283" fmla="*/ 6858000 h 6858000"/>
              <a:gd name="connsiteX284" fmla="*/ 5898547 w 7467600"/>
              <a:gd name="connsiteY284" fmla="*/ 6858000 h 6858000"/>
              <a:gd name="connsiteX285" fmla="*/ 5682041 w 7467600"/>
              <a:gd name="connsiteY285" fmla="*/ 6355860 h 6858000"/>
              <a:gd name="connsiteX286" fmla="*/ 5461758 w 7467600"/>
              <a:gd name="connsiteY286" fmla="*/ 5820220 h 6858000"/>
              <a:gd name="connsiteX287" fmla="*/ 5237282 w 7467600"/>
              <a:gd name="connsiteY287" fmla="*/ 6579086 h 6858000"/>
              <a:gd name="connsiteX288" fmla="*/ 5115009 w 7467600"/>
              <a:gd name="connsiteY288" fmla="*/ 6858000 h 6858000"/>
              <a:gd name="connsiteX289" fmla="*/ 5028074 w 7467600"/>
              <a:gd name="connsiteY289" fmla="*/ 6858000 h 6858000"/>
              <a:gd name="connsiteX290" fmla="*/ 5079508 w 7467600"/>
              <a:gd name="connsiteY290" fmla="*/ 6749074 h 6858000"/>
              <a:gd name="connsiteX291" fmla="*/ 5371846 w 7467600"/>
              <a:gd name="connsiteY291" fmla="*/ 5924413 h 6858000"/>
              <a:gd name="connsiteX292" fmla="*/ 5270512 w 7467600"/>
              <a:gd name="connsiteY292" fmla="*/ 6138975 h 6858000"/>
              <a:gd name="connsiteX293" fmla="*/ 5062409 w 7467600"/>
              <a:gd name="connsiteY293" fmla="*/ 6653544 h 6858000"/>
              <a:gd name="connsiteX294" fmla="*/ 5036628 w 7467600"/>
              <a:gd name="connsiteY294" fmla="*/ 6754247 h 6858000"/>
              <a:gd name="connsiteX295" fmla="*/ 5009112 w 7467600"/>
              <a:gd name="connsiteY295" fmla="*/ 6858000 h 6858000"/>
              <a:gd name="connsiteX296" fmla="*/ 4976679 w 7467600"/>
              <a:gd name="connsiteY296" fmla="*/ 6858000 h 6858000"/>
              <a:gd name="connsiteX297" fmla="*/ 5006537 w 7467600"/>
              <a:gd name="connsiteY297" fmla="*/ 6747068 h 6858000"/>
              <a:gd name="connsiteX298" fmla="*/ 5032723 w 7467600"/>
              <a:gd name="connsiteY298" fmla="*/ 6644957 h 6858000"/>
              <a:gd name="connsiteX299" fmla="*/ 5242949 w 7467600"/>
              <a:gd name="connsiteY299" fmla="*/ 6125175 h 6858000"/>
              <a:gd name="connsiteX300" fmla="*/ 5286321 w 7467600"/>
              <a:gd name="connsiteY300" fmla="*/ 6033555 h 6858000"/>
              <a:gd name="connsiteX301" fmla="*/ 5008210 w 7467600"/>
              <a:gd name="connsiteY301" fmla="*/ 6649194 h 6858000"/>
              <a:gd name="connsiteX302" fmla="*/ 4986321 w 7467600"/>
              <a:gd name="connsiteY302" fmla="*/ 6765687 h 6858000"/>
              <a:gd name="connsiteX303" fmla="*/ 4973474 w 7467600"/>
              <a:gd name="connsiteY303" fmla="*/ 6858000 h 6858000"/>
              <a:gd name="connsiteX304" fmla="*/ 4907178 w 7467600"/>
              <a:gd name="connsiteY304" fmla="*/ 6858000 h 6858000"/>
              <a:gd name="connsiteX305" fmla="*/ 4910810 w 7467600"/>
              <a:gd name="connsiteY305" fmla="*/ 6829660 h 6858000"/>
              <a:gd name="connsiteX306" fmla="*/ 4987461 w 7467600"/>
              <a:gd name="connsiteY306" fmla="*/ 6432994 h 6858000"/>
              <a:gd name="connsiteX307" fmla="*/ 5179262 w 7467600"/>
              <a:gd name="connsiteY307" fmla="*/ 6035044 h 6858000"/>
              <a:gd name="connsiteX308" fmla="*/ 4689678 w 7467600"/>
              <a:gd name="connsiteY308" fmla="*/ 6440241 h 6858000"/>
              <a:gd name="connsiteX309" fmla="*/ 4477543 w 7467600"/>
              <a:gd name="connsiteY309" fmla="*/ 6674836 h 6858000"/>
              <a:gd name="connsiteX310" fmla="*/ 4329957 w 7467600"/>
              <a:gd name="connsiteY310" fmla="*/ 6858000 h 6858000"/>
              <a:gd name="connsiteX311" fmla="*/ 4218595 w 7467600"/>
              <a:gd name="connsiteY311" fmla="*/ 6858000 h 6858000"/>
              <a:gd name="connsiteX312" fmla="*/ 4368888 w 7467600"/>
              <a:gd name="connsiteY312" fmla="*/ 6668412 h 6858000"/>
              <a:gd name="connsiteX313" fmla="*/ 4563091 w 7467600"/>
              <a:gd name="connsiteY313" fmla="*/ 6442508 h 6858000"/>
              <a:gd name="connsiteX314" fmla="*/ 5387324 w 7467600"/>
              <a:gd name="connsiteY314" fmla="*/ 5705830 h 6858000"/>
              <a:gd name="connsiteX315" fmla="*/ 5073620 w 7467600"/>
              <a:gd name="connsiteY315" fmla="*/ 5955437 h 6858000"/>
              <a:gd name="connsiteX316" fmla="*/ 4689789 w 7467600"/>
              <a:gd name="connsiteY316" fmla="*/ 6268382 h 6858000"/>
              <a:gd name="connsiteX317" fmla="*/ 4418722 w 7467600"/>
              <a:gd name="connsiteY317" fmla="*/ 6570886 h 6858000"/>
              <a:gd name="connsiteX318" fmla="*/ 4214944 w 7467600"/>
              <a:gd name="connsiteY318" fmla="*/ 6858000 h 6858000"/>
              <a:gd name="connsiteX319" fmla="*/ 4177898 w 7467600"/>
              <a:gd name="connsiteY319" fmla="*/ 6858000 h 6858000"/>
              <a:gd name="connsiteX320" fmla="*/ 4391597 w 7467600"/>
              <a:gd name="connsiteY320" fmla="*/ 6556370 h 6858000"/>
              <a:gd name="connsiteX321" fmla="*/ 4668889 w 7467600"/>
              <a:gd name="connsiteY321" fmla="*/ 6246399 h 6858000"/>
              <a:gd name="connsiteX322" fmla="*/ 5055427 w 7467600"/>
              <a:gd name="connsiteY322" fmla="*/ 5931476 h 6858000"/>
              <a:gd name="connsiteX323" fmla="*/ 5371814 w 7467600"/>
              <a:gd name="connsiteY323" fmla="*/ 5678975 h 6858000"/>
              <a:gd name="connsiteX324" fmla="*/ 4987918 w 7467600"/>
              <a:gd name="connsiteY324" fmla="*/ 5838701 h 6858000"/>
              <a:gd name="connsiteX325" fmla="*/ 4317146 w 7467600"/>
              <a:gd name="connsiteY325" fmla="*/ 6587716 h 6858000"/>
              <a:gd name="connsiteX326" fmla="*/ 4171627 w 7467600"/>
              <a:gd name="connsiteY326" fmla="*/ 6858000 h 6858000"/>
              <a:gd name="connsiteX327" fmla="*/ 4081585 w 7467600"/>
              <a:gd name="connsiteY327" fmla="*/ 6858000 h 6858000"/>
              <a:gd name="connsiteX328" fmla="*/ 4238603 w 7467600"/>
              <a:gd name="connsiteY328" fmla="*/ 6559341 h 6858000"/>
              <a:gd name="connsiteX329" fmla="*/ 4778333 w 7467600"/>
              <a:gd name="connsiteY329" fmla="*/ 5873626 h 6858000"/>
              <a:gd name="connsiteX330" fmla="*/ 5414185 w 7467600"/>
              <a:gd name="connsiteY330" fmla="*/ 5573882 h 6858000"/>
              <a:gd name="connsiteX331" fmla="*/ 5959648 w 7467600"/>
              <a:gd name="connsiteY331" fmla="*/ 4760797 h 6858000"/>
              <a:gd name="connsiteX332" fmla="*/ 5355019 w 7467600"/>
              <a:gd name="connsiteY332" fmla="*/ 4734672 h 6858000"/>
              <a:gd name="connsiteX333" fmla="*/ 5083565 w 7467600"/>
              <a:gd name="connsiteY333" fmla="*/ 5179121 h 6858000"/>
              <a:gd name="connsiteX334" fmla="*/ 4713577 w 7467600"/>
              <a:gd name="connsiteY334" fmla="*/ 5616803 h 6858000"/>
              <a:gd name="connsiteX335" fmla="*/ 3989559 w 7467600"/>
              <a:gd name="connsiteY335" fmla="*/ 6145945 h 6858000"/>
              <a:gd name="connsiteX336" fmla="*/ 3939824 w 7467600"/>
              <a:gd name="connsiteY336" fmla="*/ 6066900 h 6858000"/>
              <a:gd name="connsiteX337" fmla="*/ 4584537 w 7467600"/>
              <a:gd name="connsiteY337" fmla="*/ 5324826 h 6858000"/>
              <a:gd name="connsiteX338" fmla="*/ 5037105 w 7467600"/>
              <a:gd name="connsiteY338" fmla="*/ 5088765 h 6858000"/>
              <a:gd name="connsiteX339" fmla="*/ 5039930 w 7467600"/>
              <a:gd name="connsiteY339" fmla="*/ 5089585 h 6858000"/>
              <a:gd name="connsiteX340" fmla="*/ 5263764 w 7467600"/>
              <a:gd name="connsiteY340" fmla="*/ 4735525 h 6858000"/>
              <a:gd name="connsiteX341" fmla="*/ 4086300 w 7467600"/>
              <a:gd name="connsiteY341" fmla="*/ 4884599 h 6858000"/>
              <a:gd name="connsiteX342" fmla="*/ 4085485 w 7467600"/>
              <a:gd name="connsiteY342" fmla="*/ 4899070 h 6858000"/>
              <a:gd name="connsiteX343" fmla="*/ 3871915 w 7467600"/>
              <a:gd name="connsiteY343" fmla="*/ 5253645 h 6858000"/>
              <a:gd name="connsiteX344" fmla="*/ 3799374 w 7467600"/>
              <a:gd name="connsiteY344" fmla="*/ 5466127 h 6858000"/>
              <a:gd name="connsiteX345" fmla="*/ 3498850 w 7467600"/>
              <a:gd name="connsiteY345" fmla="*/ 6661888 h 6858000"/>
              <a:gd name="connsiteX346" fmla="*/ 3399216 w 7467600"/>
              <a:gd name="connsiteY346" fmla="*/ 6858000 h 6858000"/>
              <a:gd name="connsiteX347" fmla="*/ 3303688 w 7467600"/>
              <a:gd name="connsiteY347" fmla="*/ 6858000 h 6858000"/>
              <a:gd name="connsiteX348" fmla="*/ 3391774 w 7467600"/>
              <a:gd name="connsiteY348" fmla="*/ 6697181 h 6858000"/>
              <a:gd name="connsiteX349" fmla="*/ 3735540 w 7467600"/>
              <a:gd name="connsiteY349" fmla="*/ 5546923 h 6858000"/>
              <a:gd name="connsiteX350" fmla="*/ 3729438 w 7467600"/>
              <a:gd name="connsiteY350" fmla="*/ 5569058 h 6858000"/>
              <a:gd name="connsiteX351" fmla="*/ 3707782 w 7467600"/>
              <a:gd name="connsiteY351" fmla="*/ 5644908 h 6858000"/>
              <a:gd name="connsiteX352" fmla="*/ 3583827 w 7467600"/>
              <a:gd name="connsiteY352" fmla="*/ 6039215 h 6858000"/>
              <a:gd name="connsiteX353" fmla="*/ 3547861 w 7467600"/>
              <a:gd name="connsiteY353" fmla="*/ 6129609 h 6858000"/>
              <a:gd name="connsiteX354" fmla="*/ 3490905 w 7467600"/>
              <a:gd name="connsiteY354" fmla="*/ 6277660 h 6858000"/>
              <a:gd name="connsiteX355" fmla="*/ 3455859 w 7467600"/>
              <a:gd name="connsiteY355" fmla="*/ 6391301 h 6858000"/>
              <a:gd name="connsiteX356" fmla="*/ 3429112 w 7467600"/>
              <a:gd name="connsiteY356" fmla="*/ 6479469 h 6858000"/>
              <a:gd name="connsiteX357" fmla="*/ 3304862 w 7467600"/>
              <a:gd name="connsiteY357" fmla="*/ 6796476 h 6858000"/>
              <a:gd name="connsiteX358" fmla="*/ 3276071 w 7467600"/>
              <a:gd name="connsiteY358" fmla="*/ 6858000 h 6858000"/>
              <a:gd name="connsiteX359" fmla="*/ 3240805 w 7467600"/>
              <a:gd name="connsiteY359" fmla="*/ 6858000 h 6858000"/>
              <a:gd name="connsiteX360" fmla="*/ 3275917 w 7467600"/>
              <a:gd name="connsiteY360" fmla="*/ 6783192 h 6858000"/>
              <a:gd name="connsiteX361" fmla="*/ 3399358 w 7467600"/>
              <a:gd name="connsiteY361" fmla="*/ 6469011 h 6858000"/>
              <a:gd name="connsiteX362" fmla="*/ 3425650 w 7467600"/>
              <a:gd name="connsiteY362" fmla="*/ 6381333 h 6858000"/>
              <a:gd name="connsiteX363" fmla="*/ 3460661 w 7467600"/>
              <a:gd name="connsiteY363" fmla="*/ 6266763 h 6858000"/>
              <a:gd name="connsiteX364" fmla="*/ 3518021 w 7467600"/>
              <a:gd name="connsiteY364" fmla="*/ 6117298 h 6858000"/>
              <a:gd name="connsiteX365" fmla="*/ 3554035 w 7467600"/>
              <a:gd name="connsiteY365" fmla="*/ 6027832 h 6858000"/>
              <a:gd name="connsiteX366" fmla="*/ 3677174 w 7467600"/>
              <a:gd name="connsiteY366" fmla="*/ 5636351 h 6858000"/>
              <a:gd name="connsiteX367" fmla="*/ 3698819 w 7467600"/>
              <a:gd name="connsiteY367" fmla="*/ 5560503 h 6858000"/>
              <a:gd name="connsiteX368" fmla="*/ 3702094 w 7467600"/>
              <a:gd name="connsiteY368" fmla="*/ 5549194 h 6858000"/>
              <a:gd name="connsiteX369" fmla="*/ 3398355 w 7467600"/>
              <a:gd name="connsiteY369" fmla="*/ 6094603 h 6858000"/>
              <a:gd name="connsiteX370" fmla="*/ 3193941 w 7467600"/>
              <a:gd name="connsiteY370" fmla="*/ 6798775 h 6858000"/>
              <a:gd name="connsiteX371" fmla="*/ 3184140 w 7467600"/>
              <a:gd name="connsiteY371" fmla="*/ 6858000 h 6858000"/>
              <a:gd name="connsiteX372" fmla="*/ 3099978 w 7467600"/>
              <a:gd name="connsiteY372" fmla="*/ 6858000 h 6858000"/>
              <a:gd name="connsiteX373" fmla="*/ 3101556 w 7467600"/>
              <a:gd name="connsiteY373" fmla="*/ 6843337 h 6858000"/>
              <a:gd name="connsiteX374" fmla="*/ 3370162 w 7467600"/>
              <a:gd name="connsiteY374" fmla="*/ 5785550 h 6858000"/>
              <a:gd name="connsiteX375" fmla="*/ 3746477 w 7467600"/>
              <a:gd name="connsiteY375" fmla="*/ 5377889 h 6858000"/>
              <a:gd name="connsiteX376" fmla="*/ 3863399 w 7467600"/>
              <a:gd name="connsiteY376" fmla="*/ 5087257 h 6858000"/>
              <a:gd name="connsiteX377" fmla="*/ 3968712 w 7467600"/>
              <a:gd name="connsiteY377" fmla="*/ 4913989 h 6858000"/>
              <a:gd name="connsiteX378" fmla="*/ 2792390 w 7467600"/>
              <a:gd name="connsiteY378" fmla="*/ 5382974 h 6858000"/>
              <a:gd name="connsiteX379" fmla="*/ 2714982 w 7467600"/>
              <a:gd name="connsiteY379" fmla="*/ 5427051 h 6858000"/>
              <a:gd name="connsiteX380" fmla="*/ 2813361 w 7467600"/>
              <a:gd name="connsiteY380" fmla="*/ 6023912 h 6858000"/>
              <a:gd name="connsiteX381" fmla="*/ 2688430 w 7467600"/>
              <a:gd name="connsiteY381" fmla="*/ 6801564 h 6858000"/>
              <a:gd name="connsiteX382" fmla="*/ 2629626 w 7467600"/>
              <a:gd name="connsiteY382" fmla="*/ 6763394 h 6858000"/>
              <a:gd name="connsiteX383" fmla="*/ 2565328 w 7467600"/>
              <a:gd name="connsiteY383" fmla="*/ 5516399 h 6858000"/>
              <a:gd name="connsiteX384" fmla="*/ 1922999 w 7467600"/>
              <a:gd name="connsiteY384" fmla="*/ 5980343 h 6858000"/>
              <a:gd name="connsiteX385" fmla="*/ 1950261 w 7467600"/>
              <a:gd name="connsiteY385" fmla="*/ 6405858 h 6858000"/>
              <a:gd name="connsiteX386" fmla="*/ 2365554 w 7467600"/>
              <a:gd name="connsiteY386" fmla="*/ 6759107 h 6858000"/>
              <a:gd name="connsiteX387" fmla="*/ 2424142 w 7467600"/>
              <a:gd name="connsiteY387" fmla="*/ 6858000 h 6858000"/>
              <a:gd name="connsiteX388" fmla="*/ 2395994 w 7467600"/>
              <a:gd name="connsiteY388" fmla="*/ 6858000 h 6858000"/>
              <a:gd name="connsiteX389" fmla="*/ 2392863 w 7467600"/>
              <a:gd name="connsiteY389" fmla="*/ 6852964 h 6858000"/>
              <a:gd name="connsiteX390" fmla="*/ 2017589 w 7467600"/>
              <a:gd name="connsiteY390" fmla="*/ 6493982 h 6858000"/>
              <a:gd name="connsiteX391" fmla="*/ 2147336 w 7467600"/>
              <a:gd name="connsiteY391" fmla="*/ 6594052 h 6858000"/>
              <a:gd name="connsiteX392" fmla="*/ 2207047 w 7467600"/>
              <a:gd name="connsiteY392" fmla="*/ 6654540 h 6858000"/>
              <a:gd name="connsiteX393" fmla="*/ 2299106 w 7467600"/>
              <a:gd name="connsiteY393" fmla="*/ 6778931 h 6858000"/>
              <a:gd name="connsiteX394" fmla="*/ 2314430 w 7467600"/>
              <a:gd name="connsiteY394" fmla="*/ 6801144 h 6858000"/>
              <a:gd name="connsiteX395" fmla="*/ 2352406 w 7467600"/>
              <a:gd name="connsiteY395" fmla="*/ 6858000 h 6858000"/>
              <a:gd name="connsiteX396" fmla="*/ 2314492 w 7467600"/>
              <a:gd name="connsiteY396" fmla="*/ 6858000 h 6858000"/>
              <a:gd name="connsiteX397" fmla="*/ 2288095 w 7467600"/>
              <a:gd name="connsiteY397" fmla="*/ 6818030 h 6858000"/>
              <a:gd name="connsiteX398" fmla="*/ 2272768 w 7467600"/>
              <a:gd name="connsiteY398" fmla="*/ 6795822 h 6858000"/>
              <a:gd name="connsiteX399" fmla="*/ 2182715 w 7467600"/>
              <a:gd name="connsiteY399" fmla="*/ 6675071 h 6858000"/>
              <a:gd name="connsiteX400" fmla="*/ 2032061 w 7467600"/>
              <a:gd name="connsiteY400" fmla="*/ 6541380 h 6858000"/>
              <a:gd name="connsiteX401" fmla="*/ 2257220 w 7467600"/>
              <a:gd name="connsiteY401" fmla="*/ 6826257 h 6858000"/>
              <a:gd name="connsiteX402" fmla="*/ 2281324 w 7467600"/>
              <a:gd name="connsiteY402" fmla="*/ 6858000 h 6858000"/>
              <a:gd name="connsiteX403" fmla="*/ 2242860 w 7467600"/>
              <a:gd name="connsiteY403" fmla="*/ 6858000 h 6858000"/>
              <a:gd name="connsiteX404" fmla="*/ 2232818 w 7467600"/>
              <a:gd name="connsiteY404" fmla="*/ 6844926 h 6858000"/>
              <a:gd name="connsiteX405" fmla="*/ 1990172 w 7467600"/>
              <a:gd name="connsiteY405" fmla="*/ 6542121 h 6858000"/>
              <a:gd name="connsiteX406" fmla="*/ 2124090 w 7467600"/>
              <a:gd name="connsiteY406" fmla="*/ 6761017 h 6858000"/>
              <a:gd name="connsiteX407" fmla="*/ 2200380 w 7467600"/>
              <a:gd name="connsiteY407" fmla="*/ 6858000 h 6858000"/>
              <a:gd name="connsiteX408" fmla="*/ 2147507 w 7467600"/>
              <a:gd name="connsiteY408" fmla="*/ 6858000 h 6858000"/>
              <a:gd name="connsiteX409" fmla="*/ 2070668 w 7467600"/>
              <a:gd name="connsiteY409" fmla="*/ 6761520 h 6858000"/>
              <a:gd name="connsiteX410" fmla="*/ 1975142 w 7467600"/>
              <a:gd name="connsiteY410" fmla="*/ 6585570 h 6858000"/>
              <a:gd name="connsiteX411" fmla="*/ 2050035 w 7467600"/>
              <a:gd name="connsiteY411" fmla="*/ 6813345 h 6858000"/>
              <a:gd name="connsiteX412" fmla="*/ 2063025 w 7467600"/>
              <a:gd name="connsiteY412" fmla="*/ 6858000 h 6858000"/>
              <a:gd name="connsiteX413" fmla="*/ 2021675 w 7467600"/>
              <a:gd name="connsiteY413" fmla="*/ 6858000 h 6858000"/>
              <a:gd name="connsiteX414" fmla="*/ 2019308 w 7467600"/>
              <a:gd name="connsiteY414" fmla="*/ 6847118 h 6858000"/>
              <a:gd name="connsiteX415" fmla="*/ 1938835 w 7467600"/>
              <a:gd name="connsiteY415" fmla="*/ 6551160 h 6858000"/>
              <a:gd name="connsiteX416" fmla="*/ 1953230 w 7467600"/>
              <a:gd name="connsiteY416" fmla="*/ 6759699 h 6858000"/>
              <a:gd name="connsiteX417" fmla="*/ 1956763 w 7467600"/>
              <a:gd name="connsiteY417" fmla="*/ 6778191 h 6858000"/>
              <a:gd name="connsiteX418" fmla="*/ 1967925 w 7467600"/>
              <a:gd name="connsiteY418" fmla="*/ 6858000 h 6858000"/>
              <a:gd name="connsiteX419" fmla="*/ 1936622 w 7467600"/>
              <a:gd name="connsiteY419" fmla="*/ 6858000 h 6858000"/>
              <a:gd name="connsiteX420" fmla="*/ 1926261 w 7467600"/>
              <a:gd name="connsiteY420" fmla="*/ 6784064 h 6858000"/>
              <a:gd name="connsiteX421" fmla="*/ 1922724 w 7467600"/>
              <a:gd name="connsiteY421" fmla="*/ 6765577 h 6858000"/>
              <a:gd name="connsiteX422" fmla="*/ 1904650 w 7467600"/>
              <a:gd name="connsiteY422" fmla="*/ 6639616 h 6858000"/>
              <a:gd name="connsiteX423" fmla="*/ 1885273 w 7467600"/>
              <a:gd name="connsiteY423" fmla="*/ 6858000 h 6858000"/>
              <a:gd name="connsiteX424" fmla="*/ 1854363 w 7467600"/>
              <a:gd name="connsiteY424" fmla="*/ 6858000 h 6858000"/>
              <a:gd name="connsiteX425" fmla="*/ 1880391 w 7467600"/>
              <a:gd name="connsiteY425" fmla="*/ 6603796 h 6858000"/>
              <a:gd name="connsiteX426" fmla="*/ 1818273 w 7467600"/>
              <a:gd name="connsiteY426" fmla="*/ 6715729 h 6858000"/>
              <a:gd name="connsiteX427" fmla="*/ 1794691 w 7467600"/>
              <a:gd name="connsiteY427" fmla="*/ 6843239 h 6858000"/>
              <a:gd name="connsiteX428" fmla="*/ 1794914 w 7467600"/>
              <a:gd name="connsiteY428" fmla="*/ 6858000 h 6858000"/>
              <a:gd name="connsiteX429" fmla="*/ 1746128 w 7467600"/>
              <a:gd name="connsiteY429" fmla="*/ 6858000 h 6858000"/>
              <a:gd name="connsiteX430" fmla="*/ 1753934 w 7467600"/>
              <a:gd name="connsiteY430" fmla="*/ 6724796 h 6858000"/>
              <a:gd name="connsiteX431" fmla="*/ 1792053 w 7467600"/>
              <a:gd name="connsiteY431" fmla="*/ 6572396 h 6858000"/>
              <a:gd name="connsiteX432" fmla="*/ 1862248 w 7467600"/>
              <a:gd name="connsiteY432" fmla="*/ 6266397 h 6858000"/>
              <a:gd name="connsiteX433" fmla="*/ 1862250 w 7467600"/>
              <a:gd name="connsiteY433" fmla="*/ 6033531 h 6858000"/>
              <a:gd name="connsiteX434" fmla="*/ 1211999 w 7467600"/>
              <a:gd name="connsiteY434" fmla="*/ 6683610 h 6858000"/>
              <a:gd name="connsiteX435" fmla="*/ 1213266 w 7467600"/>
              <a:gd name="connsiteY435" fmla="*/ 6691947 h 6858000"/>
              <a:gd name="connsiteX436" fmla="*/ 1203370 w 7467600"/>
              <a:gd name="connsiteY436" fmla="*/ 6850676 h 6858000"/>
              <a:gd name="connsiteX437" fmla="*/ 1203671 w 7467600"/>
              <a:gd name="connsiteY437" fmla="*/ 6858000 h 6858000"/>
              <a:gd name="connsiteX438" fmla="*/ 1143180 w 7467600"/>
              <a:gd name="connsiteY438" fmla="*/ 6858000 h 6858000"/>
              <a:gd name="connsiteX439" fmla="*/ 1142176 w 7467600"/>
              <a:gd name="connsiteY439" fmla="*/ 6766045 h 6858000"/>
              <a:gd name="connsiteX440" fmla="*/ 1067484 w 7467600"/>
              <a:gd name="connsiteY440" fmla="*/ 6858000 h 6858000"/>
              <a:gd name="connsiteX441" fmla="*/ 953928 w 7467600"/>
              <a:gd name="connsiteY441" fmla="*/ 6858000 h 6858000"/>
              <a:gd name="connsiteX442" fmla="*/ 959715 w 7467600"/>
              <a:gd name="connsiteY442" fmla="*/ 6850185 h 6858000"/>
              <a:gd name="connsiteX443" fmla="*/ 1483788 w 7467600"/>
              <a:gd name="connsiteY443" fmla="*/ 6259174 h 6858000"/>
              <a:gd name="connsiteX444" fmla="*/ 1100671 w 7467600"/>
              <a:gd name="connsiteY444" fmla="*/ 6252137 h 6858000"/>
              <a:gd name="connsiteX445" fmla="*/ 1090144 w 7467600"/>
              <a:gd name="connsiteY445" fmla="*/ 6256748 h 6858000"/>
              <a:gd name="connsiteX446" fmla="*/ 1095872 w 7467600"/>
              <a:gd name="connsiteY446" fmla="*/ 6271892 h 6858000"/>
              <a:gd name="connsiteX447" fmla="*/ 262785 w 7467600"/>
              <a:gd name="connsiteY447" fmla="*/ 6845450 h 6858000"/>
              <a:gd name="connsiteX448" fmla="*/ 209968 w 7467600"/>
              <a:gd name="connsiteY448" fmla="*/ 6770713 h 6858000"/>
              <a:gd name="connsiteX449" fmla="*/ 873460 w 7467600"/>
              <a:gd name="connsiteY449" fmla="*/ 6253768 h 6858000"/>
              <a:gd name="connsiteX450" fmla="*/ 192686 w 7467600"/>
              <a:gd name="connsiteY450" fmla="*/ 5849257 h 6858000"/>
              <a:gd name="connsiteX451" fmla="*/ 4696 w 7467600"/>
              <a:gd name="connsiteY451" fmla="*/ 5697668 h 6858000"/>
              <a:gd name="connsiteX452" fmla="*/ 0 w 7467600"/>
              <a:gd name="connsiteY452" fmla="*/ 5689984 h 6858000"/>
              <a:gd name="connsiteX453" fmla="*/ 0 w 7467600"/>
              <a:gd name="connsiteY453" fmla="*/ 5513472 h 6858000"/>
              <a:gd name="connsiteX454" fmla="*/ 174101 w 7467600"/>
              <a:gd name="connsiteY454" fmla="*/ 5620277 h 6858000"/>
              <a:gd name="connsiteX455" fmla="*/ 891800 w 7467600"/>
              <a:gd name="connsiteY455" fmla="*/ 6036935 h 6858000"/>
              <a:gd name="connsiteX456" fmla="*/ 1072219 w 7467600"/>
              <a:gd name="connsiteY456" fmla="*/ 6169443 h 6858000"/>
              <a:gd name="connsiteX457" fmla="*/ 1074117 w 7467600"/>
              <a:gd name="connsiteY457" fmla="*/ 6170301 h 6858000"/>
              <a:gd name="connsiteX458" fmla="*/ 1083114 w 7467600"/>
              <a:gd name="connsiteY458" fmla="*/ 6174131 h 6858000"/>
              <a:gd name="connsiteX459" fmla="*/ 1543010 w 7467600"/>
              <a:gd name="connsiteY459" fmla="*/ 6191140 h 6858000"/>
              <a:gd name="connsiteX460" fmla="*/ 1551080 w 7467600"/>
              <a:gd name="connsiteY460" fmla="*/ 6195006 h 6858000"/>
              <a:gd name="connsiteX461" fmla="*/ 2345443 w 7467600"/>
              <a:gd name="connsiteY461" fmla="*/ 5549882 h 6858000"/>
              <a:gd name="connsiteX462" fmla="*/ 1721499 w 7467600"/>
              <a:gd name="connsiteY462" fmla="*/ 5599969 h 6858000"/>
              <a:gd name="connsiteX463" fmla="*/ 767716 w 7467600"/>
              <a:gd name="connsiteY463" fmla="*/ 5472768 h 6858000"/>
              <a:gd name="connsiteX464" fmla="*/ 722147 w 7467600"/>
              <a:gd name="connsiteY464" fmla="*/ 5393091 h 6858000"/>
              <a:gd name="connsiteX465" fmla="*/ 1485552 w 7467600"/>
              <a:gd name="connsiteY465" fmla="*/ 5313202 h 6858000"/>
              <a:gd name="connsiteX466" fmla="*/ 2143004 w 7467600"/>
              <a:gd name="connsiteY466" fmla="*/ 5402420 h 6858000"/>
              <a:gd name="connsiteX467" fmla="*/ 1933391 w 7467600"/>
              <a:gd name="connsiteY467" fmla="*/ 5156971 h 6858000"/>
              <a:gd name="connsiteX468" fmla="*/ 1827118 w 7467600"/>
              <a:gd name="connsiteY468" fmla="*/ 4968410 h 6858000"/>
              <a:gd name="connsiteX469" fmla="*/ 1837349 w 7467600"/>
              <a:gd name="connsiteY469" fmla="*/ 4956357 h 6858000"/>
              <a:gd name="connsiteX470" fmla="*/ 2162835 w 7467600"/>
              <a:gd name="connsiteY470" fmla="*/ 5187853 h 6858000"/>
              <a:gd name="connsiteX471" fmla="*/ 2257167 w 7467600"/>
              <a:gd name="connsiteY471" fmla="*/ 5462123 h 6858000"/>
              <a:gd name="connsiteX472" fmla="*/ 2261598 w 7467600"/>
              <a:gd name="connsiteY472" fmla="*/ 5467998 h 6858000"/>
              <a:gd name="connsiteX473" fmla="*/ 2437177 w 7467600"/>
              <a:gd name="connsiteY473" fmla="*/ 5479608 h 6858000"/>
              <a:gd name="connsiteX474" fmla="*/ 2445247 w 7467600"/>
              <a:gd name="connsiteY474" fmla="*/ 5483476 h 6858000"/>
              <a:gd name="connsiteX475" fmla="*/ 2743626 w 7467600"/>
              <a:gd name="connsiteY475" fmla="*/ 5304819 h 6858000"/>
              <a:gd name="connsiteX476" fmla="*/ 3048102 w 7467600"/>
              <a:gd name="connsiteY476" fmla="*/ 5150595 h 6858000"/>
              <a:gd name="connsiteX477" fmla="*/ 1799414 w 7467600"/>
              <a:gd name="connsiteY477" fmla="*/ 4694732 h 6858000"/>
              <a:gd name="connsiteX478" fmla="*/ 1771735 w 7467600"/>
              <a:gd name="connsiteY478" fmla="*/ 4619929 h 6858000"/>
              <a:gd name="connsiteX479" fmla="*/ 3104273 w 7467600"/>
              <a:gd name="connsiteY479" fmla="*/ 5076159 h 6858000"/>
              <a:gd name="connsiteX480" fmla="*/ 3113245 w 7467600"/>
              <a:gd name="connsiteY480" fmla="*/ 5090705 h 6858000"/>
              <a:gd name="connsiteX481" fmla="*/ 3126294 w 7467600"/>
              <a:gd name="connsiteY481" fmla="*/ 5114400 h 6858000"/>
              <a:gd name="connsiteX482" fmla="*/ 3937433 w 7467600"/>
              <a:gd name="connsiteY482" fmla="*/ 4830473 h 6858000"/>
              <a:gd name="connsiteX483" fmla="*/ 3590475 w 7467600"/>
              <a:gd name="connsiteY483" fmla="*/ 4597974 h 6858000"/>
              <a:gd name="connsiteX484" fmla="*/ 3100264 w 7467600"/>
              <a:gd name="connsiteY484" fmla="*/ 4579845 h 6858000"/>
              <a:gd name="connsiteX485" fmla="*/ 2183576 w 7467600"/>
              <a:gd name="connsiteY485" fmla="*/ 4227150 h 6858000"/>
              <a:gd name="connsiteX486" fmla="*/ 2151029 w 7467600"/>
              <a:gd name="connsiteY486" fmla="*/ 4146947 h 6858000"/>
              <a:gd name="connsiteX487" fmla="*/ 3563434 w 7467600"/>
              <a:gd name="connsiteY487" fmla="*/ 4469115 h 6858000"/>
              <a:gd name="connsiteX488" fmla="*/ 3177952 w 7467600"/>
              <a:gd name="connsiteY488" fmla="*/ 3657386 h 6858000"/>
              <a:gd name="connsiteX489" fmla="*/ 3189263 w 7467600"/>
              <a:gd name="connsiteY489" fmla="*/ 3625726 h 6858000"/>
              <a:gd name="connsiteX490" fmla="*/ 3560912 w 7467600"/>
              <a:gd name="connsiteY490" fmla="*/ 4079863 h 6858000"/>
              <a:gd name="connsiteX491" fmla="*/ 3626636 w 7467600"/>
              <a:gd name="connsiteY491" fmla="*/ 4512230 h 6858000"/>
              <a:gd name="connsiteX492" fmla="*/ 3653088 w 7467600"/>
              <a:gd name="connsiteY492" fmla="*/ 4521417 h 6858000"/>
              <a:gd name="connsiteX493" fmla="*/ 3988128 w 7467600"/>
              <a:gd name="connsiteY493" fmla="*/ 4817267 h 6858000"/>
              <a:gd name="connsiteX494" fmla="*/ 4830582 w 7467600"/>
              <a:gd name="connsiteY494" fmla="*/ 4676000 h 6858000"/>
              <a:gd name="connsiteX495" fmla="*/ 4830100 w 7467600"/>
              <a:gd name="connsiteY495" fmla="*/ 4675554 h 6858000"/>
              <a:gd name="connsiteX496" fmla="*/ 4036318 w 7467600"/>
              <a:gd name="connsiteY496" fmla="*/ 4147013 h 6858000"/>
              <a:gd name="connsiteX497" fmla="*/ 3432098 w 7467600"/>
              <a:gd name="connsiteY497" fmla="*/ 3537312 h 6858000"/>
              <a:gd name="connsiteX498" fmla="*/ 3446761 w 7467600"/>
              <a:gd name="connsiteY498" fmla="*/ 3461278 h 6858000"/>
              <a:gd name="connsiteX499" fmla="*/ 4419733 w 7467600"/>
              <a:gd name="connsiteY499" fmla="*/ 3963555 h 6858000"/>
              <a:gd name="connsiteX500" fmla="*/ 4781371 w 7467600"/>
              <a:gd name="connsiteY500" fmla="*/ 4458604 h 6858000"/>
              <a:gd name="connsiteX501" fmla="*/ 4780440 w 7467600"/>
              <a:gd name="connsiteY501" fmla="*/ 4470290 h 6858000"/>
              <a:gd name="connsiteX502" fmla="*/ 4898954 w 7467600"/>
              <a:gd name="connsiteY502" fmla="*/ 4662092 h 6858000"/>
              <a:gd name="connsiteX503" fmla="*/ 4900699 w 7467600"/>
              <a:gd name="connsiteY503" fmla="*/ 4670867 h 6858000"/>
              <a:gd name="connsiteX504" fmla="*/ 5714511 w 7467600"/>
              <a:gd name="connsiteY504" fmla="*/ 4663483 h 6858000"/>
              <a:gd name="connsiteX505" fmla="*/ 5464793 w 7467600"/>
              <a:gd name="connsiteY505" fmla="*/ 4393556 h 6858000"/>
              <a:gd name="connsiteX506" fmla="*/ 5461897 w 7467600"/>
              <a:gd name="connsiteY506" fmla="*/ 4390879 h 6858000"/>
              <a:gd name="connsiteX507" fmla="*/ 4294126 w 7467600"/>
              <a:gd name="connsiteY507" fmla="*/ 3303048 h 6858000"/>
              <a:gd name="connsiteX508" fmla="*/ 4305321 w 7467600"/>
              <a:gd name="connsiteY508" fmla="*/ 3256953 h 6858000"/>
              <a:gd name="connsiteX509" fmla="*/ 4949299 w 7467600"/>
              <a:gd name="connsiteY509" fmla="*/ 3766336 h 6858000"/>
              <a:gd name="connsiteX510" fmla="*/ 5291452 w 7467600"/>
              <a:gd name="connsiteY510" fmla="*/ 4076801 h 6858000"/>
              <a:gd name="connsiteX511" fmla="*/ 5434998 w 7467600"/>
              <a:gd name="connsiteY511" fmla="*/ 4254100 h 6858000"/>
              <a:gd name="connsiteX512" fmla="*/ 5351015 w 7467600"/>
              <a:gd name="connsiteY512" fmla="*/ 3760989 h 6858000"/>
              <a:gd name="connsiteX513" fmla="*/ 5413780 w 7467600"/>
              <a:gd name="connsiteY513" fmla="*/ 2966265 h 6858000"/>
              <a:gd name="connsiteX514" fmla="*/ 5425627 w 7467600"/>
              <a:gd name="connsiteY514" fmla="*/ 2954192 h 6858000"/>
              <a:gd name="connsiteX515" fmla="*/ 6604735 w 7467600"/>
              <a:gd name="connsiteY515" fmla="*/ 2041381 h 6858000"/>
              <a:gd name="connsiteX516" fmla="*/ 7204487 w 7467600"/>
              <a:gd name="connsiteY516" fmla="*/ 2742112 h 6858000"/>
              <a:gd name="connsiteX517" fmla="*/ 7131592 w 7467600"/>
              <a:gd name="connsiteY517" fmla="*/ 2672096 h 6858000"/>
              <a:gd name="connsiteX518" fmla="*/ 6996344 w 7467600"/>
              <a:gd name="connsiteY518" fmla="*/ 2518310 h 6858000"/>
              <a:gd name="connsiteX519" fmla="*/ 6735495 w 7467600"/>
              <a:gd name="connsiteY519" fmla="*/ 2196890 h 6858000"/>
              <a:gd name="connsiteX520" fmla="*/ 6721901 w 7467600"/>
              <a:gd name="connsiteY520" fmla="*/ 2179274 h 6858000"/>
              <a:gd name="connsiteX521" fmla="*/ 6604735 w 7467600"/>
              <a:gd name="connsiteY521" fmla="*/ 2041381 h 6858000"/>
              <a:gd name="connsiteX522" fmla="*/ 6591670 w 7467600"/>
              <a:gd name="connsiteY522" fmla="*/ 1988277 h 6858000"/>
              <a:gd name="connsiteX523" fmla="*/ 6747349 w 7467600"/>
              <a:gd name="connsiteY523" fmla="*/ 2160069 h 6858000"/>
              <a:gd name="connsiteX524" fmla="*/ 6760943 w 7467600"/>
              <a:gd name="connsiteY524" fmla="*/ 2177686 h 6858000"/>
              <a:gd name="connsiteX525" fmla="*/ 7021065 w 7467600"/>
              <a:gd name="connsiteY525" fmla="*/ 2498102 h 6858000"/>
              <a:gd name="connsiteX526" fmla="*/ 7155223 w 7467600"/>
              <a:gd name="connsiteY526" fmla="*/ 2650386 h 6858000"/>
              <a:gd name="connsiteX527" fmla="*/ 7203167 w 7467600"/>
              <a:gd name="connsiteY527" fmla="*/ 2697288 h 6858000"/>
              <a:gd name="connsiteX528" fmla="*/ 6937703 w 7467600"/>
              <a:gd name="connsiteY528" fmla="*/ 2321981 h 6858000"/>
              <a:gd name="connsiteX529" fmla="*/ 6591670 w 7467600"/>
              <a:gd name="connsiteY529" fmla="*/ 1988277 h 6858000"/>
              <a:gd name="connsiteX530" fmla="*/ 5798671 w 7467600"/>
              <a:gd name="connsiteY530" fmla="*/ 1981601 h 6858000"/>
              <a:gd name="connsiteX531" fmla="*/ 5754709 w 7467600"/>
              <a:gd name="connsiteY531" fmla="*/ 2071454 h 6858000"/>
              <a:gd name="connsiteX532" fmla="*/ 5763044 w 7467600"/>
              <a:gd name="connsiteY532" fmla="*/ 2842206 h 6858000"/>
              <a:gd name="connsiteX533" fmla="*/ 5764974 w 7467600"/>
              <a:gd name="connsiteY533" fmla="*/ 2799609 h 6858000"/>
              <a:gd name="connsiteX534" fmla="*/ 5767665 w 7467600"/>
              <a:gd name="connsiteY534" fmla="*/ 2666409 h 6858000"/>
              <a:gd name="connsiteX535" fmla="*/ 5763055 w 7467600"/>
              <a:gd name="connsiteY535" fmla="*/ 2579705 h 6858000"/>
              <a:gd name="connsiteX536" fmla="*/ 5758079 w 7467600"/>
              <a:gd name="connsiteY536" fmla="*/ 2492508 h 6858000"/>
              <a:gd name="connsiteX537" fmla="*/ 5779325 w 7467600"/>
              <a:gd name="connsiteY537" fmla="*/ 2197069 h 6858000"/>
              <a:gd name="connsiteX538" fmla="*/ 5798671 w 7467600"/>
              <a:gd name="connsiteY538" fmla="*/ 1981601 h 6858000"/>
              <a:gd name="connsiteX539" fmla="*/ 5829202 w 7467600"/>
              <a:gd name="connsiteY539" fmla="*/ 1971679 h 6858000"/>
              <a:gd name="connsiteX540" fmla="*/ 5809558 w 7467600"/>
              <a:gd name="connsiteY540" fmla="*/ 2198043 h 6858000"/>
              <a:gd name="connsiteX541" fmla="*/ 5788653 w 7467600"/>
              <a:gd name="connsiteY541" fmla="*/ 2489430 h 6858000"/>
              <a:gd name="connsiteX542" fmla="*/ 5793439 w 7467600"/>
              <a:gd name="connsiteY542" fmla="*/ 2575235 h 6858000"/>
              <a:gd name="connsiteX543" fmla="*/ 5796837 w 7467600"/>
              <a:gd name="connsiteY543" fmla="*/ 2637633 h 6858000"/>
              <a:gd name="connsiteX544" fmla="*/ 5818614 w 7467600"/>
              <a:gd name="connsiteY544" fmla="*/ 2473055 h 6858000"/>
              <a:gd name="connsiteX545" fmla="*/ 5829202 w 7467600"/>
              <a:gd name="connsiteY545" fmla="*/ 1971679 h 6858000"/>
              <a:gd name="connsiteX546" fmla="*/ 5911389 w 7467600"/>
              <a:gd name="connsiteY546" fmla="*/ 1898371 h 6858000"/>
              <a:gd name="connsiteX547" fmla="*/ 6237627 w 7467600"/>
              <a:gd name="connsiteY547" fmla="*/ 2231921 h 6858000"/>
              <a:gd name="connsiteX548" fmla="*/ 5911389 w 7467600"/>
              <a:gd name="connsiteY548" fmla="*/ 1898371 h 6858000"/>
              <a:gd name="connsiteX549" fmla="*/ 6944437 w 7467600"/>
              <a:gd name="connsiteY549" fmla="*/ 1575402 h 6858000"/>
              <a:gd name="connsiteX550" fmla="*/ 6304730 w 7467600"/>
              <a:gd name="connsiteY550" fmla="*/ 1766654 h 6858000"/>
              <a:gd name="connsiteX551" fmla="*/ 6944437 w 7467600"/>
              <a:gd name="connsiteY551" fmla="*/ 1575402 h 6858000"/>
              <a:gd name="connsiteX552" fmla="*/ 7019523 w 7467600"/>
              <a:gd name="connsiteY552" fmla="*/ 1519450 h 6858000"/>
              <a:gd name="connsiteX553" fmla="*/ 6298091 w 7467600"/>
              <a:gd name="connsiteY553" fmla="*/ 1737122 h 6858000"/>
              <a:gd name="connsiteX554" fmla="*/ 7019523 w 7467600"/>
              <a:gd name="connsiteY554" fmla="*/ 1519450 h 6858000"/>
              <a:gd name="connsiteX555" fmla="*/ 2399523 w 7467600"/>
              <a:gd name="connsiteY555" fmla="*/ 1428234 h 6858000"/>
              <a:gd name="connsiteX556" fmla="*/ 2224982 w 7467600"/>
              <a:gd name="connsiteY556" fmla="*/ 1826201 h 6858000"/>
              <a:gd name="connsiteX557" fmla="*/ 2096099 w 7467600"/>
              <a:gd name="connsiteY557" fmla="*/ 2345900 h 6858000"/>
              <a:gd name="connsiteX558" fmla="*/ 2283317 w 7467600"/>
              <a:gd name="connsiteY558" fmla="*/ 1796925 h 6858000"/>
              <a:gd name="connsiteX559" fmla="*/ 2399523 w 7467600"/>
              <a:gd name="connsiteY559" fmla="*/ 1428234 h 6858000"/>
              <a:gd name="connsiteX560" fmla="*/ 2448558 w 7467600"/>
              <a:gd name="connsiteY560" fmla="*/ 1373435 h 6858000"/>
              <a:gd name="connsiteX561" fmla="*/ 2312521 w 7467600"/>
              <a:gd name="connsiteY561" fmla="*/ 1806140 h 6858000"/>
              <a:gd name="connsiteX562" fmla="*/ 2127533 w 7467600"/>
              <a:gd name="connsiteY562" fmla="*/ 2348380 h 6858000"/>
              <a:gd name="connsiteX563" fmla="*/ 2358080 w 7467600"/>
              <a:gd name="connsiteY563" fmla="*/ 1866134 h 6858000"/>
              <a:gd name="connsiteX564" fmla="*/ 2407436 w 7467600"/>
              <a:gd name="connsiteY564" fmla="*/ 1651070 h 6858000"/>
              <a:gd name="connsiteX565" fmla="*/ 2448558 w 7467600"/>
              <a:gd name="connsiteY565" fmla="*/ 1373435 h 6858000"/>
              <a:gd name="connsiteX566" fmla="*/ 278707 w 7467600"/>
              <a:gd name="connsiteY566" fmla="*/ 1352270 h 6858000"/>
              <a:gd name="connsiteX567" fmla="*/ 321570 w 7467600"/>
              <a:gd name="connsiteY567" fmla="*/ 1861610 h 6858000"/>
              <a:gd name="connsiteX568" fmla="*/ 294281 w 7467600"/>
              <a:gd name="connsiteY568" fmla="*/ 1440658 h 6858000"/>
              <a:gd name="connsiteX569" fmla="*/ 278707 w 7467600"/>
              <a:gd name="connsiteY569" fmla="*/ 1352270 h 6858000"/>
              <a:gd name="connsiteX570" fmla="*/ 1423821 w 7467600"/>
              <a:gd name="connsiteY570" fmla="*/ 1351958 h 6858000"/>
              <a:gd name="connsiteX571" fmla="*/ 1638521 w 7467600"/>
              <a:gd name="connsiteY571" fmla="*/ 1908470 h 6858000"/>
              <a:gd name="connsiteX572" fmla="*/ 1754199 w 7467600"/>
              <a:gd name="connsiteY572" fmla="*/ 2149284 h 6858000"/>
              <a:gd name="connsiteX573" fmla="*/ 1908359 w 7467600"/>
              <a:gd name="connsiteY573" fmla="*/ 2364988 h 6858000"/>
              <a:gd name="connsiteX574" fmla="*/ 1647661 w 7467600"/>
              <a:gd name="connsiteY574" fmla="*/ 1825945 h 6858000"/>
              <a:gd name="connsiteX575" fmla="*/ 1423821 w 7467600"/>
              <a:gd name="connsiteY575" fmla="*/ 1351958 h 6858000"/>
              <a:gd name="connsiteX576" fmla="*/ 1431890 w 7467600"/>
              <a:gd name="connsiteY576" fmla="*/ 1306475 h 6858000"/>
              <a:gd name="connsiteX577" fmla="*/ 1507597 w 7467600"/>
              <a:gd name="connsiteY577" fmla="*/ 1446132 h 6858000"/>
              <a:gd name="connsiteX578" fmla="*/ 1674586 w 7467600"/>
              <a:gd name="connsiteY578" fmla="*/ 1813832 h 6858000"/>
              <a:gd name="connsiteX579" fmla="*/ 1815950 w 7467600"/>
              <a:gd name="connsiteY579" fmla="*/ 2128564 h 6858000"/>
              <a:gd name="connsiteX580" fmla="*/ 1984242 w 7467600"/>
              <a:gd name="connsiteY580" fmla="*/ 2430829 h 6858000"/>
              <a:gd name="connsiteX581" fmla="*/ 2014023 w 7467600"/>
              <a:gd name="connsiteY581" fmla="*/ 2450995 h 6858000"/>
              <a:gd name="connsiteX582" fmla="*/ 1747337 w 7467600"/>
              <a:gd name="connsiteY582" fmla="*/ 1855264 h 6858000"/>
              <a:gd name="connsiteX583" fmla="*/ 1533749 w 7467600"/>
              <a:gd name="connsiteY583" fmla="*/ 1478656 h 6858000"/>
              <a:gd name="connsiteX584" fmla="*/ 1431890 w 7467600"/>
              <a:gd name="connsiteY584" fmla="*/ 1306475 h 6858000"/>
              <a:gd name="connsiteX585" fmla="*/ 5052692 w 7467600"/>
              <a:gd name="connsiteY585" fmla="*/ 1292994 h 6858000"/>
              <a:gd name="connsiteX586" fmla="*/ 5200661 w 7467600"/>
              <a:gd name="connsiteY586" fmla="*/ 1635186 h 6858000"/>
              <a:gd name="connsiteX587" fmla="*/ 5297138 w 7467600"/>
              <a:gd name="connsiteY587" fmla="*/ 1906351 h 6858000"/>
              <a:gd name="connsiteX588" fmla="*/ 5052692 w 7467600"/>
              <a:gd name="connsiteY588" fmla="*/ 1292994 h 6858000"/>
              <a:gd name="connsiteX589" fmla="*/ 5009948 w 7467600"/>
              <a:gd name="connsiteY589" fmla="*/ 1273619 h 6858000"/>
              <a:gd name="connsiteX590" fmla="*/ 5121777 w 7467600"/>
              <a:gd name="connsiteY590" fmla="*/ 1654213 h 6858000"/>
              <a:gd name="connsiteX591" fmla="*/ 5293545 w 7467600"/>
              <a:gd name="connsiteY591" fmla="*/ 2072247 h 6858000"/>
              <a:gd name="connsiteX592" fmla="*/ 5294042 w 7467600"/>
              <a:gd name="connsiteY592" fmla="*/ 2065019 h 6858000"/>
              <a:gd name="connsiteX593" fmla="*/ 5171936 w 7467600"/>
              <a:gd name="connsiteY593" fmla="*/ 1647613 h 6858000"/>
              <a:gd name="connsiteX594" fmla="*/ 5009948 w 7467600"/>
              <a:gd name="connsiteY594" fmla="*/ 1273619 h 6858000"/>
              <a:gd name="connsiteX595" fmla="*/ 655236 w 7467600"/>
              <a:gd name="connsiteY595" fmla="*/ 1268632 h 6858000"/>
              <a:gd name="connsiteX596" fmla="*/ 839521 w 7467600"/>
              <a:gd name="connsiteY596" fmla="*/ 1685315 h 6858000"/>
              <a:gd name="connsiteX597" fmla="*/ 1109416 w 7467600"/>
              <a:gd name="connsiteY597" fmla="*/ 2061663 h 6858000"/>
              <a:gd name="connsiteX598" fmla="*/ 1298300 w 7467600"/>
              <a:gd name="connsiteY598" fmla="*/ 2247742 h 6858000"/>
              <a:gd name="connsiteX599" fmla="*/ 1125871 w 7467600"/>
              <a:gd name="connsiteY599" fmla="*/ 1989513 h 6858000"/>
              <a:gd name="connsiteX600" fmla="*/ 981574 w 7467600"/>
              <a:gd name="connsiteY600" fmla="*/ 1783157 h 6858000"/>
              <a:gd name="connsiteX601" fmla="*/ 922198 w 7467600"/>
              <a:gd name="connsiteY601" fmla="*/ 1677437 h 6858000"/>
              <a:gd name="connsiteX602" fmla="*/ 869293 w 7467600"/>
              <a:gd name="connsiteY602" fmla="*/ 1583214 h 6858000"/>
              <a:gd name="connsiteX603" fmla="*/ 751431 w 7467600"/>
              <a:gd name="connsiteY603" fmla="*/ 1405731 h 6858000"/>
              <a:gd name="connsiteX604" fmla="*/ 655236 w 7467600"/>
              <a:gd name="connsiteY604" fmla="*/ 1268632 h 6858000"/>
              <a:gd name="connsiteX605" fmla="*/ 6516292 w 7467600"/>
              <a:gd name="connsiteY605" fmla="*/ 1263064 h 6858000"/>
              <a:gd name="connsiteX606" fmla="*/ 5736320 w 7467600"/>
              <a:gd name="connsiteY606" fmla="*/ 1501803 h 6858000"/>
              <a:gd name="connsiteX607" fmla="*/ 6516292 w 7467600"/>
              <a:gd name="connsiteY607" fmla="*/ 1263064 h 6858000"/>
              <a:gd name="connsiteX608" fmla="*/ 291466 w 7467600"/>
              <a:gd name="connsiteY608" fmla="*/ 1250369 h 6858000"/>
              <a:gd name="connsiteX609" fmla="*/ 323180 w 7467600"/>
              <a:gd name="connsiteY609" fmla="*/ 1435283 h 6858000"/>
              <a:gd name="connsiteX610" fmla="*/ 349381 w 7467600"/>
              <a:gd name="connsiteY610" fmla="*/ 1875041 h 6858000"/>
              <a:gd name="connsiteX611" fmla="*/ 374363 w 7467600"/>
              <a:gd name="connsiteY611" fmla="*/ 1506494 h 6858000"/>
              <a:gd name="connsiteX612" fmla="*/ 302168 w 7467600"/>
              <a:gd name="connsiteY612" fmla="*/ 1274495 h 6858000"/>
              <a:gd name="connsiteX613" fmla="*/ 291466 w 7467600"/>
              <a:gd name="connsiteY613" fmla="*/ 1250369 h 6858000"/>
              <a:gd name="connsiteX614" fmla="*/ 678222 w 7467600"/>
              <a:gd name="connsiteY614" fmla="*/ 1248670 h 6858000"/>
              <a:gd name="connsiteX615" fmla="*/ 775536 w 7467600"/>
              <a:gd name="connsiteY615" fmla="*/ 1388015 h 6858000"/>
              <a:gd name="connsiteX616" fmla="*/ 894529 w 7467600"/>
              <a:gd name="connsiteY616" fmla="*/ 1567739 h 6858000"/>
              <a:gd name="connsiteX617" fmla="*/ 948000 w 7467600"/>
              <a:gd name="connsiteY617" fmla="*/ 1663088 h 6858000"/>
              <a:gd name="connsiteX618" fmla="*/ 1006812 w 7467600"/>
              <a:gd name="connsiteY618" fmla="*/ 1767683 h 6858000"/>
              <a:gd name="connsiteX619" fmla="*/ 1149133 w 7467600"/>
              <a:gd name="connsiteY619" fmla="*/ 1971513 h 6858000"/>
              <a:gd name="connsiteX620" fmla="*/ 1333952 w 7467600"/>
              <a:gd name="connsiteY620" fmla="*/ 2251620 h 6858000"/>
              <a:gd name="connsiteX621" fmla="*/ 1337329 w 7467600"/>
              <a:gd name="connsiteY621" fmla="*/ 2258350 h 6858000"/>
              <a:gd name="connsiteX622" fmla="*/ 1014726 w 7467600"/>
              <a:gd name="connsiteY622" fmla="*/ 1615556 h 6858000"/>
              <a:gd name="connsiteX623" fmla="*/ 678222 w 7467600"/>
              <a:gd name="connsiteY623" fmla="*/ 1248670 h 6858000"/>
              <a:gd name="connsiteX624" fmla="*/ 6691602 w 7467600"/>
              <a:gd name="connsiteY624" fmla="*/ 1140573 h 6858000"/>
              <a:gd name="connsiteX625" fmla="*/ 6571100 w 7467600"/>
              <a:gd name="connsiteY625" fmla="*/ 1183662 h 6858000"/>
              <a:gd name="connsiteX626" fmla="*/ 6241687 w 7467600"/>
              <a:gd name="connsiteY626" fmla="*/ 1257600 h 6858000"/>
              <a:gd name="connsiteX627" fmla="*/ 5693009 w 7467600"/>
              <a:gd name="connsiteY627" fmla="*/ 1478256 h 6858000"/>
              <a:gd name="connsiteX628" fmla="*/ 6548420 w 7467600"/>
              <a:gd name="connsiteY628" fmla="*/ 1214599 h 6858000"/>
              <a:gd name="connsiteX629" fmla="*/ 6605473 w 7467600"/>
              <a:gd name="connsiteY629" fmla="*/ 1184686 h 6858000"/>
              <a:gd name="connsiteX630" fmla="*/ 6691602 w 7467600"/>
              <a:gd name="connsiteY630" fmla="*/ 1140573 h 6858000"/>
              <a:gd name="connsiteX631" fmla="*/ 4002475 w 7467600"/>
              <a:gd name="connsiteY631" fmla="*/ 1037802 h 6858000"/>
              <a:gd name="connsiteX632" fmla="*/ 4000324 w 7467600"/>
              <a:gd name="connsiteY632" fmla="*/ 1039362 h 6858000"/>
              <a:gd name="connsiteX633" fmla="*/ 4002862 w 7467600"/>
              <a:gd name="connsiteY633" fmla="*/ 1042866 h 6858000"/>
              <a:gd name="connsiteX634" fmla="*/ 4002475 w 7467600"/>
              <a:gd name="connsiteY634" fmla="*/ 1037802 h 6858000"/>
              <a:gd name="connsiteX635" fmla="*/ 506322 w 7467600"/>
              <a:gd name="connsiteY635" fmla="*/ 1020997 h 6858000"/>
              <a:gd name="connsiteX636" fmla="*/ 533068 w 7467600"/>
              <a:gd name="connsiteY636" fmla="*/ 1029409 h 6858000"/>
              <a:gd name="connsiteX637" fmla="*/ 1232525 w 7467600"/>
              <a:gd name="connsiteY637" fmla="*/ 1804675 h 6858000"/>
              <a:gd name="connsiteX638" fmla="*/ 1388858 w 7467600"/>
              <a:gd name="connsiteY638" fmla="*/ 2368011 h 6858000"/>
              <a:gd name="connsiteX639" fmla="*/ 1384098 w 7467600"/>
              <a:gd name="connsiteY639" fmla="*/ 2378125 h 6858000"/>
              <a:gd name="connsiteX640" fmla="*/ 1425393 w 7467600"/>
              <a:gd name="connsiteY640" fmla="*/ 2589124 h 6858000"/>
              <a:gd name="connsiteX641" fmla="*/ 1424001 w 7467600"/>
              <a:gd name="connsiteY641" fmla="*/ 2597541 h 6858000"/>
              <a:gd name="connsiteX642" fmla="*/ 2152729 w 7467600"/>
              <a:gd name="connsiteY642" fmla="*/ 2864487 h 6858000"/>
              <a:gd name="connsiteX643" fmla="*/ 2020609 w 7467600"/>
              <a:gd name="connsiteY643" fmla="*/ 2539671 h 6858000"/>
              <a:gd name="connsiteX644" fmla="*/ 2018920 w 7467600"/>
              <a:gd name="connsiteY644" fmla="*/ 2536309 h 6858000"/>
              <a:gd name="connsiteX645" fmla="*/ 1342441 w 7467600"/>
              <a:gd name="connsiteY645" fmla="*/ 1173017 h 6858000"/>
              <a:gd name="connsiteX646" fmla="*/ 1367925 w 7467600"/>
              <a:gd name="connsiteY646" fmla="*/ 1135648 h 6858000"/>
              <a:gd name="connsiteX647" fmla="*/ 1771401 w 7467600"/>
              <a:gd name="connsiteY647" fmla="*/ 1806673 h 6858000"/>
              <a:gd name="connsiteX648" fmla="*/ 1972385 w 7467600"/>
              <a:gd name="connsiteY648" fmla="*/ 2198735 h 6858000"/>
              <a:gd name="connsiteX649" fmla="*/ 2040892 w 7467600"/>
              <a:gd name="connsiteY649" fmla="*/ 2405205 h 6858000"/>
              <a:gd name="connsiteX650" fmla="*/ 2131689 w 7467600"/>
              <a:gd name="connsiteY650" fmla="*/ 1936926 h 6858000"/>
              <a:gd name="connsiteX651" fmla="*/ 2454820 w 7467600"/>
              <a:gd name="connsiteY651" fmla="*/ 1248808 h 6858000"/>
              <a:gd name="connsiteX652" fmla="*/ 2492512 w 7467600"/>
              <a:gd name="connsiteY652" fmla="*/ 1302920 h 6858000"/>
              <a:gd name="connsiteX653" fmla="*/ 2081216 w 7467600"/>
              <a:gd name="connsiteY653" fmla="*/ 2527513 h 6858000"/>
              <a:gd name="connsiteX654" fmla="*/ 2081211 w 7467600"/>
              <a:gd name="connsiteY654" fmla="*/ 2528916 h 6858000"/>
              <a:gd name="connsiteX655" fmla="*/ 2199067 w 7467600"/>
              <a:gd name="connsiteY655" fmla="*/ 2884061 h 6858000"/>
              <a:gd name="connsiteX656" fmla="*/ 3192586 w 7467600"/>
              <a:gd name="connsiteY656" fmla="*/ 3411496 h 6858000"/>
              <a:gd name="connsiteX657" fmla="*/ 3182620 w 7467600"/>
              <a:gd name="connsiteY657" fmla="*/ 3483279 h 6858000"/>
              <a:gd name="connsiteX658" fmla="*/ 2435119 w 7467600"/>
              <a:gd name="connsiteY658" fmla="*/ 3080173 h 6858000"/>
              <a:gd name="connsiteX659" fmla="*/ 2410152 w 7467600"/>
              <a:gd name="connsiteY659" fmla="*/ 3063751 h 6858000"/>
              <a:gd name="connsiteX660" fmla="*/ 2408099 w 7467600"/>
              <a:gd name="connsiteY660" fmla="*/ 3064403 h 6858000"/>
              <a:gd name="connsiteX661" fmla="*/ 2407218 w 7467600"/>
              <a:gd name="connsiteY661" fmla="*/ 3070324 h 6858000"/>
              <a:gd name="connsiteX662" fmla="*/ 2380138 w 7467600"/>
              <a:gd name="connsiteY662" fmla="*/ 3099341 h 6858000"/>
              <a:gd name="connsiteX663" fmla="*/ 1765923 w 7467600"/>
              <a:gd name="connsiteY663" fmla="*/ 3581043 h 6858000"/>
              <a:gd name="connsiteX664" fmla="*/ 1702258 w 7467600"/>
              <a:gd name="connsiteY664" fmla="*/ 3612286 h 6858000"/>
              <a:gd name="connsiteX665" fmla="*/ 1538370 w 7467600"/>
              <a:gd name="connsiteY665" fmla="*/ 3811804 h 6858000"/>
              <a:gd name="connsiteX666" fmla="*/ 542867 w 7467600"/>
              <a:gd name="connsiteY666" fmla="*/ 4944092 h 6858000"/>
              <a:gd name="connsiteX667" fmla="*/ 515800 w 7467600"/>
              <a:gd name="connsiteY667" fmla="*/ 4862180 h 6858000"/>
              <a:gd name="connsiteX668" fmla="*/ 909145 w 7467600"/>
              <a:gd name="connsiteY668" fmla="*/ 4199225 h 6858000"/>
              <a:gd name="connsiteX669" fmla="*/ 1214067 w 7467600"/>
              <a:gd name="connsiteY669" fmla="*/ 3908561 h 6858000"/>
              <a:gd name="connsiteX670" fmla="*/ 640967 w 7467600"/>
              <a:gd name="connsiteY670" fmla="*/ 4105601 h 6858000"/>
              <a:gd name="connsiteX671" fmla="*/ 112563 w 7467600"/>
              <a:gd name="connsiteY671" fmla="*/ 4396952 h 6858000"/>
              <a:gd name="connsiteX672" fmla="*/ 0 w 7467600"/>
              <a:gd name="connsiteY672" fmla="*/ 4466006 h 6858000"/>
              <a:gd name="connsiteX673" fmla="*/ 0 w 7467600"/>
              <a:gd name="connsiteY673" fmla="*/ 4233763 h 6858000"/>
              <a:gd name="connsiteX674" fmla="*/ 36881 w 7467600"/>
              <a:gd name="connsiteY674" fmla="*/ 4200118 h 6858000"/>
              <a:gd name="connsiteX675" fmla="*/ 910534 w 7467600"/>
              <a:gd name="connsiteY675" fmla="*/ 3629753 h 6858000"/>
              <a:gd name="connsiteX676" fmla="*/ 1578717 w 7467600"/>
              <a:gd name="connsiteY676" fmla="*/ 3575982 h 6858000"/>
              <a:gd name="connsiteX677" fmla="*/ 2338780 w 7467600"/>
              <a:gd name="connsiteY677" fmla="*/ 3033725 h 6858000"/>
              <a:gd name="connsiteX678" fmla="*/ 1807991 w 7467600"/>
              <a:gd name="connsiteY678" fmla="*/ 2807184 h 6858000"/>
              <a:gd name="connsiteX679" fmla="*/ 1416358 w 7467600"/>
              <a:gd name="connsiteY679" fmla="*/ 3112571 h 6858000"/>
              <a:gd name="connsiteX680" fmla="*/ 939066 w 7467600"/>
              <a:gd name="connsiteY680" fmla="*/ 3378798 h 6858000"/>
              <a:gd name="connsiteX681" fmla="*/ 115099 w 7467600"/>
              <a:gd name="connsiteY681" fmla="*/ 3607650 h 6858000"/>
              <a:gd name="connsiteX682" fmla="*/ 97284 w 7467600"/>
              <a:gd name="connsiteY682" fmla="*/ 3520393 h 6858000"/>
              <a:gd name="connsiteX683" fmla="*/ 922050 w 7467600"/>
              <a:gd name="connsiteY683" fmla="*/ 3074867 h 6858000"/>
              <a:gd name="connsiteX684" fmla="*/ 1405265 w 7467600"/>
              <a:gd name="connsiteY684" fmla="*/ 3016319 h 6858000"/>
              <a:gd name="connsiteX685" fmla="*/ 1407512 w 7467600"/>
              <a:gd name="connsiteY685" fmla="*/ 3018001 h 6858000"/>
              <a:gd name="connsiteX686" fmla="*/ 1726266 w 7467600"/>
              <a:gd name="connsiteY686" fmla="*/ 2777274 h 6858000"/>
              <a:gd name="connsiteX687" fmla="*/ 625390 w 7467600"/>
              <a:gd name="connsiteY687" fmla="*/ 2514541 h 6858000"/>
              <a:gd name="connsiteX688" fmla="*/ 619799 w 7467600"/>
              <a:gd name="connsiteY688" fmla="*/ 2527180 h 6858000"/>
              <a:gd name="connsiteX689" fmla="*/ 310030 w 7467600"/>
              <a:gd name="connsiteY689" fmla="*/ 2771818 h 6858000"/>
              <a:gd name="connsiteX690" fmla="*/ 173877 w 7467600"/>
              <a:gd name="connsiteY690" fmla="*/ 2937056 h 6858000"/>
              <a:gd name="connsiteX691" fmla="*/ 77889 w 7467600"/>
              <a:gd name="connsiteY691" fmla="*/ 3138440 h 6858000"/>
              <a:gd name="connsiteX692" fmla="*/ 0 w 7467600"/>
              <a:gd name="connsiteY692" fmla="*/ 3271395 h 6858000"/>
              <a:gd name="connsiteX693" fmla="*/ 0 w 7467600"/>
              <a:gd name="connsiteY693" fmla="*/ 3153002 h 6858000"/>
              <a:gd name="connsiteX694" fmla="*/ 2386 w 7467600"/>
              <a:gd name="connsiteY694" fmla="*/ 3149203 h 6858000"/>
              <a:gd name="connsiteX695" fmla="*/ 89753 w 7467600"/>
              <a:gd name="connsiteY695" fmla="*/ 2987702 h 6858000"/>
              <a:gd name="connsiteX696" fmla="*/ 76869 w 7467600"/>
              <a:gd name="connsiteY696" fmla="*/ 3005404 h 6858000"/>
              <a:gd name="connsiteX697" fmla="*/ 32049 w 7467600"/>
              <a:gd name="connsiteY697" fmla="*/ 3065814 h 6858000"/>
              <a:gd name="connsiteX698" fmla="*/ 0 w 7467600"/>
              <a:gd name="connsiteY698" fmla="*/ 3108744 h 6858000"/>
              <a:gd name="connsiteX699" fmla="*/ 0 w 7467600"/>
              <a:gd name="connsiteY699" fmla="*/ 3058059 h 6858000"/>
              <a:gd name="connsiteX700" fmla="*/ 7610 w 7467600"/>
              <a:gd name="connsiteY700" fmla="*/ 3047889 h 6858000"/>
              <a:gd name="connsiteX701" fmla="*/ 52419 w 7467600"/>
              <a:gd name="connsiteY701" fmla="*/ 2987479 h 6858000"/>
              <a:gd name="connsiteX702" fmla="*/ 59142 w 7467600"/>
              <a:gd name="connsiteY702" fmla="*/ 2978488 h 6858000"/>
              <a:gd name="connsiteX703" fmla="*/ 0 w 7467600"/>
              <a:gd name="connsiteY703" fmla="*/ 3015334 h 6858000"/>
              <a:gd name="connsiteX704" fmla="*/ 0 w 7467600"/>
              <a:gd name="connsiteY704" fmla="*/ 2914286 h 6858000"/>
              <a:gd name="connsiteX705" fmla="*/ 36383 w 7467600"/>
              <a:gd name="connsiteY705" fmla="*/ 2901128 h 6858000"/>
              <a:gd name="connsiteX706" fmla="*/ 156329 w 7467600"/>
              <a:gd name="connsiteY706" fmla="*/ 2840533 h 6858000"/>
              <a:gd name="connsiteX707" fmla="*/ 358355 w 7467600"/>
              <a:gd name="connsiteY707" fmla="*/ 2620471 h 6858000"/>
              <a:gd name="connsiteX708" fmla="*/ 510577 w 7467600"/>
              <a:gd name="connsiteY708" fmla="*/ 2501244 h 6858000"/>
              <a:gd name="connsiteX709" fmla="*/ 211967 w 7467600"/>
              <a:gd name="connsiteY709" fmla="*/ 2479171 h 6858000"/>
              <a:gd name="connsiteX710" fmla="*/ 0 w 7467600"/>
              <a:gd name="connsiteY710" fmla="*/ 2476398 h 6858000"/>
              <a:gd name="connsiteX711" fmla="*/ 0 w 7467600"/>
              <a:gd name="connsiteY711" fmla="*/ 2389189 h 6858000"/>
              <a:gd name="connsiteX712" fmla="*/ 103062 w 7467600"/>
              <a:gd name="connsiteY712" fmla="*/ 2389518 h 6858000"/>
              <a:gd name="connsiteX713" fmla="*/ 510734 w 7467600"/>
              <a:gd name="connsiteY713" fmla="*/ 2416201 h 6858000"/>
              <a:gd name="connsiteX714" fmla="*/ 279257 w 7467600"/>
              <a:gd name="connsiteY714" fmla="*/ 2092102 h 6858000"/>
              <a:gd name="connsiteX715" fmla="*/ 65265 w 7467600"/>
              <a:gd name="connsiteY715" fmla="*/ 2006049 h 6858000"/>
              <a:gd name="connsiteX716" fmla="*/ 0 w 7467600"/>
              <a:gd name="connsiteY716" fmla="*/ 1982532 h 6858000"/>
              <a:gd name="connsiteX717" fmla="*/ 0 w 7467600"/>
              <a:gd name="connsiteY717" fmla="*/ 1912789 h 6858000"/>
              <a:gd name="connsiteX718" fmla="*/ 97460 w 7467600"/>
              <a:gd name="connsiteY718" fmla="*/ 1953725 h 6858000"/>
              <a:gd name="connsiteX719" fmla="*/ 221272 w 7467600"/>
              <a:gd name="connsiteY719" fmla="*/ 1980766 h 6858000"/>
              <a:gd name="connsiteX720" fmla="*/ 116765 w 7467600"/>
              <a:gd name="connsiteY720" fmla="*/ 1911033 h 6858000"/>
              <a:gd name="connsiteX721" fmla="*/ 16405 w 7467600"/>
              <a:gd name="connsiteY721" fmla="*/ 1803412 h 6858000"/>
              <a:gd name="connsiteX722" fmla="*/ 0 w 7467600"/>
              <a:gd name="connsiteY722" fmla="*/ 1784777 h 6858000"/>
              <a:gd name="connsiteX723" fmla="*/ 0 w 7467600"/>
              <a:gd name="connsiteY723" fmla="*/ 1740082 h 6858000"/>
              <a:gd name="connsiteX724" fmla="*/ 39394 w 7467600"/>
              <a:gd name="connsiteY724" fmla="*/ 1784856 h 6858000"/>
              <a:gd name="connsiteX725" fmla="*/ 135813 w 7467600"/>
              <a:gd name="connsiteY725" fmla="*/ 1888838 h 6858000"/>
              <a:gd name="connsiteX726" fmla="*/ 242575 w 7467600"/>
              <a:gd name="connsiteY726" fmla="*/ 1958841 h 6858000"/>
              <a:gd name="connsiteX727" fmla="*/ 82197 w 7467600"/>
              <a:gd name="connsiteY727" fmla="*/ 1754826 h 6858000"/>
              <a:gd name="connsiteX728" fmla="*/ 0 w 7467600"/>
              <a:gd name="connsiteY728" fmla="*/ 1679650 h 6858000"/>
              <a:gd name="connsiteX729" fmla="*/ 0 w 7467600"/>
              <a:gd name="connsiteY729" fmla="*/ 1602463 h 6858000"/>
              <a:gd name="connsiteX730" fmla="*/ 84689 w 7467600"/>
              <a:gd name="connsiteY730" fmla="*/ 1677442 h 6858000"/>
              <a:gd name="connsiteX731" fmla="*/ 298437 w 7467600"/>
              <a:gd name="connsiteY731" fmla="*/ 1968019 h 6858000"/>
              <a:gd name="connsiteX732" fmla="*/ 227269 w 7467600"/>
              <a:gd name="connsiteY732" fmla="*/ 1114064 h 6858000"/>
              <a:gd name="connsiteX733" fmla="*/ 248003 w 7467600"/>
              <a:gd name="connsiteY733" fmla="*/ 1089613 h 6858000"/>
              <a:gd name="connsiteX734" fmla="*/ 427020 w 7467600"/>
              <a:gd name="connsiteY734" fmla="*/ 1619803 h 6858000"/>
              <a:gd name="connsiteX735" fmla="*/ 340345 w 7467600"/>
              <a:gd name="connsiteY735" fmla="*/ 2027739 h 6858000"/>
              <a:gd name="connsiteX736" fmla="*/ 360865 w 7467600"/>
              <a:gd name="connsiteY736" fmla="*/ 2044827 h 6858000"/>
              <a:gd name="connsiteX737" fmla="*/ 560414 w 7467600"/>
              <a:gd name="connsiteY737" fmla="*/ 2421457 h 6858000"/>
              <a:gd name="connsiteX738" fmla="*/ 1359703 w 7467600"/>
              <a:gd name="connsiteY738" fmla="*/ 2578554 h 6858000"/>
              <a:gd name="connsiteX739" fmla="*/ 1359422 w 7467600"/>
              <a:gd name="connsiteY739" fmla="*/ 2577994 h 6858000"/>
              <a:gd name="connsiteX740" fmla="*/ 828701 w 7467600"/>
              <a:gd name="connsiteY740" fmla="*/ 1839520 h 6858000"/>
              <a:gd name="connsiteX741" fmla="*/ 494427 w 7467600"/>
              <a:gd name="connsiteY741" fmla="*/ 1092333 h 6858000"/>
              <a:gd name="connsiteX742" fmla="*/ 506322 w 7467600"/>
              <a:gd name="connsiteY742" fmla="*/ 1020997 h 6858000"/>
              <a:gd name="connsiteX743" fmla="*/ 4570198 w 7467600"/>
              <a:gd name="connsiteY743" fmla="*/ 978081 h 6858000"/>
              <a:gd name="connsiteX744" fmla="*/ 4523691 w 7467600"/>
              <a:gd name="connsiteY744" fmla="*/ 1127776 h 6858000"/>
              <a:gd name="connsiteX745" fmla="*/ 4509875 w 7467600"/>
              <a:gd name="connsiteY745" fmla="*/ 1167552 h 6858000"/>
              <a:gd name="connsiteX746" fmla="*/ 4478168 w 7467600"/>
              <a:gd name="connsiteY746" fmla="*/ 1260735 h 6858000"/>
              <a:gd name="connsiteX747" fmla="*/ 4409309 w 7467600"/>
              <a:gd name="connsiteY747" fmla="*/ 1666996 h 6858000"/>
              <a:gd name="connsiteX748" fmla="*/ 4370031 w 7467600"/>
              <a:gd name="connsiteY748" fmla="*/ 1955666 h 6858000"/>
              <a:gd name="connsiteX749" fmla="*/ 4570198 w 7467600"/>
              <a:gd name="connsiteY749" fmla="*/ 978081 h 6858000"/>
              <a:gd name="connsiteX750" fmla="*/ 4557898 w 7467600"/>
              <a:gd name="connsiteY750" fmla="*/ 900011 h 6858000"/>
              <a:gd name="connsiteX751" fmla="*/ 4344840 w 7467600"/>
              <a:gd name="connsiteY751" fmla="*/ 1922038 h 6858000"/>
              <a:gd name="connsiteX752" fmla="*/ 4378710 w 7467600"/>
              <a:gd name="connsiteY752" fmla="*/ 1665516 h 6858000"/>
              <a:gd name="connsiteX753" fmla="*/ 4448798 w 7467600"/>
              <a:gd name="connsiteY753" fmla="*/ 1253024 h 6858000"/>
              <a:gd name="connsiteX754" fmla="*/ 4480315 w 7467600"/>
              <a:gd name="connsiteY754" fmla="*/ 1158454 h 6858000"/>
              <a:gd name="connsiteX755" fmla="*/ 4494133 w 7467600"/>
              <a:gd name="connsiteY755" fmla="*/ 1118676 h 6858000"/>
              <a:gd name="connsiteX756" fmla="*/ 4557898 w 7467600"/>
              <a:gd name="connsiteY756" fmla="*/ 900011 h 6858000"/>
              <a:gd name="connsiteX757" fmla="*/ 5870151 w 7467600"/>
              <a:gd name="connsiteY757" fmla="*/ 898890 h 6858000"/>
              <a:gd name="connsiteX758" fmla="*/ 5861335 w 7467600"/>
              <a:gd name="connsiteY758" fmla="*/ 899177 h 6858000"/>
              <a:gd name="connsiteX759" fmla="*/ 5843702 w 7467600"/>
              <a:gd name="connsiteY759" fmla="*/ 899748 h 6858000"/>
              <a:gd name="connsiteX760" fmla="*/ 5651107 w 7467600"/>
              <a:gd name="connsiteY760" fmla="*/ 920306 h 6858000"/>
              <a:gd name="connsiteX761" fmla="*/ 5459407 w 7467600"/>
              <a:gd name="connsiteY761" fmla="*/ 940975 h 6858000"/>
              <a:gd name="connsiteX762" fmla="*/ 5374846 w 7467600"/>
              <a:gd name="connsiteY762" fmla="*/ 941988 h 6858000"/>
              <a:gd name="connsiteX763" fmla="*/ 5256105 w 7467600"/>
              <a:gd name="connsiteY763" fmla="*/ 945632 h 6858000"/>
              <a:gd name="connsiteX764" fmla="*/ 5107071 w 7467600"/>
              <a:gd name="connsiteY764" fmla="*/ 969720 h 6858000"/>
              <a:gd name="connsiteX765" fmla="*/ 4998681 w 7467600"/>
              <a:gd name="connsiteY765" fmla="*/ 988771 h 6858000"/>
              <a:gd name="connsiteX766" fmla="*/ 5870151 w 7467600"/>
              <a:gd name="connsiteY766" fmla="*/ 898890 h 6858000"/>
              <a:gd name="connsiteX767" fmla="*/ 5504425 w 7467600"/>
              <a:gd name="connsiteY767" fmla="*/ 848067 h 6858000"/>
              <a:gd name="connsiteX768" fmla="*/ 4968849 w 7467600"/>
              <a:gd name="connsiteY768" fmla="*/ 962318 h 6858000"/>
              <a:gd name="connsiteX769" fmla="*/ 5104039 w 7467600"/>
              <a:gd name="connsiteY769" fmla="*/ 940634 h 6858000"/>
              <a:gd name="connsiteX770" fmla="*/ 5256311 w 7467600"/>
              <a:gd name="connsiteY770" fmla="*/ 916490 h 6858000"/>
              <a:gd name="connsiteX771" fmla="*/ 5377381 w 7467600"/>
              <a:gd name="connsiteY771" fmla="*/ 912671 h 6858000"/>
              <a:gd name="connsiteX772" fmla="*/ 5460148 w 7467600"/>
              <a:gd name="connsiteY772" fmla="*/ 911442 h 6858000"/>
              <a:gd name="connsiteX773" fmla="*/ 5648971 w 7467600"/>
              <a:gd name="connsiteY773" fmla="*/ 891331 h 6858000"/>
              <a:gd name="connsiteX774" fmla="*/ 5844807 w 7467600"/>
              <a:gd name="connsiteY774" fmla="*/ 870718 h 6858000"/>
              <a:gd name="connsiteX775" fmla="*/ 5862975 w 7467600"/>
              <a:gd name="connsiteY775" fmla="*/ 869756 h 6858000"/>
              <a:gd name="connsiteX776" fmla="*/ 5920887 w 7467600"/>
              <a:gd name="connsiteY776" fmla="*/ 865929 h 6858000"/>
              <a:gd name="connsiteX777" fmla="*/ 5504425 w 7467600"/>
              <a:gd name="connsiteY777" fmla="*/ 848067 h 6858000"/>
              <a:gd name="connsiteX778" fmla="*/ 3607114 w 7467600"/>
              <a:gd name="connsiteY778" fmla="*/ 467441 h 6858000"/>
              <a:gd name="connsiteX779" fmla="*/ 3296242 w 7467600"/>
              <a:gd name="connsiteY779" fmla="*/ 807991 h 6858000"/>
              <a:gd name="connsiteX780" fmla="*/ 3174674 w 7467600"/>
              <a:gd name="connsiteY780" fmla="*/ 919759 h 6858000"/>
              <a:gd name="connsiteX781" fmla="*/ 3042978 w 7467600"/>
              <a:gd name="connsiteY781" fmla="*/ 1054894 h 6858000"/>
              <a:gd name="connsiteX782" fmla="*/ 2968914 w 7467600"/>
              <a:gd name="connsiteY782" fmla="*/ 1133756 h 6858000"/>
              <a:gd name="connsiteX783" fmla="*/ 3103823 w 7467600"/>
              <a:gd name="connsiteY783" fmla="*/ 1026814 h 6858000"/>
              <a:gd name="connsiteX784" fmla="*/ 3607114 w 7467600"/>
              <a:gd name="connsiteY784" fmla="*/ 467441 h 6858000"/>
              <a:gd name="connsiteX785" fmla="*/ 3744487 w 7467600"/>
              <a:gd name="connsiteY785" fmla="*/ 383136 h 6858000"/>
              <a:gd name="connsiteX786" fmla="*/ 3970213 w 7467600"/>
              <a:gd name="connsiteY786" fmla="*/ 995559 h 6858000"/>
              <a:gd name="connsiteX787" fmla="*/ 3744487 w 7467600"/>
              <a:gd name="connsiteY787" fmla="*/ 383136 h 6858000"/>
              <a:gd name="connsiteX788" fmla="*/ 3624562 w 7467600"/>
              <a:gd name="connsiteY788" fmla="*/ 367041 h 6858000"/>
              <a:gd name="connsiteX789" fmla="*/ 3489712 w 7467600"/>
              <a:gd name="connsiteY789" fmla="*/ 485386 h 6858000"/>
              <a:gd name="connsiteX790" fmla="*/ 3182994 w 7467600"/>
              <a:gd name="connsiteY790" fmla="*/ 828265 h 6858000"/>
              <a:gd name="connsiteX791" fmla="*/ 2892114 w 7467600"/>
              <a:gd name="connsiteY791" fmla="*/ 1172635 h 6858000"/>
              <a:gd name="connsiteX792" fmla="*/ 3021459 w 7467600"/>
              <a:gd name="connsiteY792" fmla="*/ 1035385 h 6858000"/>
              <a:gd name="connsiteX793" fmla="*/ 3153873 w 7467600"/>
              <a:gd name="connsiteY793" fmla="*/ 898971 h 6858000"/>
              <a:gd name="connsiteX794" fmla="*/ 3276511 w 7467600"/>
              <a:gd name="connsiteY794" fmla="*/ 786423 h 6858000"/>
              <a:gd name="connsiteX795" fmla="*/ 3584154 w 7467600"/>
              <a:gd name="connsiteY795" fmla="*/ 448218 h 6858000"/>
              <a:gd name="connsiteX796" fmla="*/ 3624562 w 7467600"/>
              <a:gd name="connsiteY796" fmla="*/ 367041 h 6858000"/>
              <a:gd name="connsiteX797" fmla="*/ 3766672 w 7467600"/>
              <a:gd name="connsiteY797" fmla="*/ 359429 h 6858000"/>
              <a:gd name="connsiteX798" fmla="*/ 3996338 w 7467600"/>
              <a:gd name="connsiteY798" fmla="*/ 968237 h 6858000"/>
              <a:gd name="connsiteX799" fmla="*/ 3766672 w 7467600"/>
              <a:gd name="connsiteY799" fmla="*/ 359429 h 6858000"/>
              <a:gd name="connsiteX800" fmla="*/ 5805386 w 7467600"/>
              <a:gd name="connsiteY800" fmla="*/ 239240 h 6858000"/>
              <a:gd name="connsiteX801" fmla="*/ 5736947 w 7467600"/>
              <a:gd name="connsiteY801" fmla="*/ 261367 h 6858000"/>
              <a:gd name="connsiteX802" fmla="*/ 5427012 w 7467600"/>
              <a:gd name="connsiteY802" fmla="*/ 311272 h 6858000"/>
              <a:gd name="connsiteX803" fmla="*/ 5147818 w 7467600"/>
              <a:gd name="connsiteY803" fmla="*/ 322112 h 6858000"/>
              <a:gd name="connsiteX804" fmla="*/ 5060854 w 7467600"/>
              <a:gd name="connsiteY804" fmla="*/ 311882 h 6858000"/>
              <a:gd name="connsiteX805" fmla="*/ 4945989 w 7467600"/>
              <a:gd name="connsiteY805" fmla="*/ 300516 h 6858000"/>
              <a:gd name="connsiteX806" fmla="*/ 5410479 w 7467600"/>
              <a:gd name="connsiteY806" fmla="*/ 348434 h 6858000"/>
              <a:gd name="connsiteX807" fmla="*/ 5805386 w 7467600"/>
              <a:gd name="connsiteY807" fmla="*/ 239240 h 6858000"/>
              <a:gd name="connsiteX808" fmla="*/ 5905192 w 7467600"/>
              <a:gd name="connsiteY808" fmla="*/ 163079 h 6858000"/>
              <a:gd name="connsiteX809" fmla="*/ 5865655 w 7467600"/>
              <a:gd name="connsiteY809" fmla="*/ 171901 h 6858000"/>
              <a:gd name="connsiteX810" fmla="*/ 5259740 w 7467600"/>
              <a:gd name="connsiteY810" fmla="*/ 257013 h 6858000"/>
              <a:gd name="connsiteX811" fmla="*/ 5208466 w 7467600"/>
              <a:gd name="connsiteY811" fmla="*/ 257550 h 6858000"/>
              <a:gd name="connsiteX812" fmla="*/ 4980204 w 7467600"/>
              <a:gd name="connsiteY812" fmla="*/ 271903 h 6858000"/>
              <a:gd name="connsiteX813" fmla="*/ 5068068 w 7467600"/>
              <a:gd name="connsiteY813" fmla="*/ 282244 h 6858000"/>
              <a:gd name="connsiteX814" fmla="*/ 5153231 w 7467600"/>
              <a:gd name="connsiteY814" fmla="*/ 292240 h 6858000"/>
              <a:gd name="connsiteX815" fmla="*/ 5426491 w 7467600"/>
              <a:gd name="connsiteY815" fmla="*/ 281128 h 6858000"/>
              <a:gd name="connsiteX816" fmla="*/ 5731212 w 7467600"/>
              <a:gd name="connsiteY816" fmla="*/ 231951 h 6858000"/>
              <a:gd name="connsiteX817" fmla="*/ 5905192 w 7467600"/>
              <a:gd name="connsiteY817" fmla="*/ 163079 h 6858000"/>
              <a:gd name="connsiteX818" fmla="*/ 5944437 w 7467600"/>
              <a:gd name="connsiteY818" fmla="*/ 113829 h 6858000"/>
              <a:gd name="connsiteX819" fmla="*/ 5825032 w 7467600"/>
              <a:gd name="connsiteY819" fmla="*/ 146405 h 6858000"/>
              <a:gd name="connsiteX820" fmla="*/ 4955599 w 7467600"/>
              <a:gd name="connsiteY820" fmla="*/ 247008 h 6858000"/>
              <a:gd name="connsiteX821" fmla="*/ 5210104 w 7467600"/>
              <a:gd name="connsiteY821" fmla="*/ 228123 h 6858000"/>
              <a:gd name="connsiteX822" fmla="*/ 5261015 w 7467600"/>
              <a:gd name="connsiteY822" fmla="*/ 227087 h 6858000"/>
              <a:gd name="connsiteX823" fmla="*/ 5861181 w 7467600"/>
              <a:gd name="connsiteY823" fmla="*/ 143093 h 6858000"/>
              <a:gd name="connsiteX824" fmla="*/ 5961252 w 7467600"/>
              <a:gd name="connsiteY824" fmla="*/ 114820 h 6858000"/>
              <a:gd name="connsiteX825" fmla="*/ 5944437 w 7467600"/>
              <a:gd name="connsiteY825" fmla="*/ 113829 h 6858000"/>
              <a:gd name="connsiteX826" fmla="*/ 3882765 w 7467600"/>
              <a:gd name="connsiteY826" fmla="*/ 0 h 6858000"/>
              <a:gd name="connsiteX827" fmla="*/ 3995099 w 7467600"/>
              <a:gd name="connsiteY827" fmla="*/ 0 h 6858000"/>
              <a:gd name="connsiteX828" fmla="*/ 4163818 w 7467600"/>
              <a:gd name="connsiteY828" fmla="*/ 234104 h 6858000"/>
              <a:gd name="connsiteX829" fmla="*/ 4172099 w 7467600"/>
              <a:gd name="connsiteY829" fmla="*/ 234207 h 6858000"/>
              <a:gd name="connsiteX830" fmla="*/ 4784282 w 7467600"/>
              <a:gd name="connsiteY830" fmla="*/ 276561 h 6858000"/>
              <a:gd name="connsiteX831" fmla="*/ 4801687 w 7467600"/>
              <a:gd name="connsiteY831" fmla="*/ 267764 h 6858000"/>
              <a:gd name="connsiteX832" fmla="*/ 6082788 w 7467600"/>
              <a:gd name="connsiteY832" fmla="*/ 64119 h 6858000"/>
              <a:gd name="connsiteX833" fmla="*/ 6099442 w 7467600"/>
              <a:gd name="connsiteY833" fmla="*/ 82568 h 6858000"/>
              <a:gd name="connsiteX834" fmla="*/ 4804137 w 7467600"/>
              <a:gd name="connsiteY834" fmla="*/ 320931 h 6858000"/>
              <a:gd name="connsiteX835" fmla="*/ 4227047 w 7467600"/>
              <a:gd name="connsiteY835" fmla="*/ 313415 h 6858000"/>
              <a:gd name="connsiteX836" fmla="*/ 4346041 w 7467600"/>
              <a:gd name="connsiteY836" fmla="*/ 456086 h 6858000"/>
              <a:gd name="connsiteX837" fmla="*/ 4870967 w 7467600"/>
              <a:gd name="connsiteY837" fmla="*/ 963061 h 6858000"/>
              <a:gd name="connsiteX838" fmla="*/ 4889647 w 7467600"/>
              <a:gd name="connsiteY838" fmla="*/ 957147 h 6858000"/>
              <a:gd name="connsiteX839" fmla="*/ 5422504 w 7467600"/>
              <a:gd name="connsiteY839" fmla="*/ 805191 h 6858000"/>
              <a:gd name="connsiteX840" fmla="*/ 6087656 w 7467600"/>
              <a:gd name="connsiteY840" fmla="*/ 826703 h 6858000"/>
              <a:gd name="connsiteX841" fmla="*/ 6058717 w 7467600"/>
              <a:gd name="connsiteY841" fmla="*/ 865992 h 6858000"/>
              <a:gd name="connsiteX842" fmla="*/ 4974153 w 7467600"/>
              <a:gd name="connsiteY842" fmla="*/ 1045456 h 6858000"/>
              <a:gd name="connsiteX843" fmla="*/ 5627835 w 7467600"/>
              <a:gd name="connsiteY843" fmla="*/ 1472077 h 6858000"/>
              <a:gd name="connsiteX844" fmla="*/ 5629817 w 7467600"/>
              <a:gd name="connsiteY844" fmla="*/ 1471412 h 6858000"/>
              <a:gd name="connsiteX845" fmla="*/ 5634124 w 7467600"/>
              <a:gd name="connsiteY845" fmla="*/ 1470572 h 6858000"/>
              <a:gd name="connsiteX846" fmla="*/ 5755832 w 7467600"/>
              <a:gd name="connsiteY846" fmla="*/ 1383886 h 6858000"/>
              <a:gd name="connsiteX847" fmla="*/ 6014186 w 7467600"/>
              <a:gd name="connsiteY847" fmla="*/ 1279799 h 6858000"/>
              <a:gd name="connsiteX848" fmla="*/ 6901619 w 7467600"/>
              <a:gd name="connsiteY848" fmla="*/ 1047874 h 6858000"/>
              <a:gd name="connsiteX849" fmla="*/ 6931566 w 7467600"/>
              <a:gd name="connsiteY849" fmla="*/ 1062034 h 6858000"/>
              <a:gd name="connsiteX850" fmla="*/ 5790982 w 7467600"/>
              <a:gd name="connsiteY850" fmla="*/ 1561380 h 6858000"/>
              <a:gd name="connsiteX851" fmla="*/ 6188971 w 7467600"/>
              <a:gd name="connsiteY851" fmla="*/ 1755168 h 6858000"/>
              <a:gd name="connsiteX852" fmla="*/ 6202446 w 7467600"/>
              <a:gd name="connsiteY852" fmla="*/ 1752268 h 6858000"/>
              <a:gd name="connsiteX853" fmla="*/ 7179560 w 7467600"/>
              <a:gd name="connsiteY853" fmla="*/ 1467551 h 6858000"/>
              <a:gd name="connsiteX854" fmla="*/ 7158730 w 7467600"/>
              <a:gd name="connsiteY854" fmla="*/ 1507835 h 6858000"/>
              <a:gd name="connsiteX855" fmla="*/ 6326959 w 7467600"/>
              <a:gd name="connsiteY855" fmla="*/ 1817686 h 6858000"/>
              <a:gd name="connsiteX856" fmla="*/ 6537433 w 7467600"/>
              <a:gd name="connsiteY856" fmla="*/ 1907790 h 6858000"/>
              <a:gd name="connsiteX857" fmla="*/ 6550221 w 7467600"/>
              <a:gd name="connsiteY857" fmla="*/ 1910729 h 6858000"/>
              <a:gd name="connsiteX858" fmla="*/ 6964438 w 7467600"/>
              <a:gd name="connsiteY858" fmla="*/ 2209505 h 6858000"/>
              <a:gd name="connsiteX859" fmla="*/ 7367862 w 7467600"/>
              <a:gd name="connsiteY859" fmla="*/ 2806833 h 6858000"/>
              <a:gd name="connsiteX860" fmla="*/ 7364329 w 7467600"/>
              <a:gd name="connsiteY860" fmla="*/ 2826907 h 6858000"/>
              <a:gd name="connsiteX861" fmla="*/ 7290545 w 7467600"/>
              <a:gd name="connsiteY861" fmla="*/ 2850663 h 6858000"/>
              <a:gd name="connsiteX862" fmla="*/ 6472036 w 7467600"/>
              <a:gd name="connsiteY862" fmla="*/ 1959003 h 6858000"/>
              <a:gd name="connsiteX863" fmla="*/ 5792897 w 7467600"/>
              <a:gd name="connsiteY863" fmla="*/ 1647747 h 6858000"/>
              <a:gd name="connsiteX864" fmla="*/ 5842751 w 7467600"/>
              <a:gd name="connsiteY864" fmla="*/ 1816112 h 6858000"/>
              <a:gd name="connsiteX865" fmla="*/ 5847424 w 7467600"/>
              <a:gd name="connsiteY865" fmla="*/ 1815776 h 6858000"/>
              <a:gd name="connsiteX866" fmla="*/ 6399821 w 7467600"/>
              <a:gd name="connsiteY866" fmla="*/ 2344799 h 6858000"/>
              <a:gd name="connsiteX867" fmla="*/ 6323232 w 7467600"/>
              <a:gd name="connsiteY867" fmla="*/ 2389634 h 6858000"/>
              <a:gd name="connsiteX868" fmla="*/ 5942958 w 7467600"/>
              <a:gd name="connsiteY868" fmla="*/ 2077708 h 6858000"/>
              <a:gd name="connsiteX869" fmla="*/ 5921559 w 7467600"/>
              <a:gd name="connsiteY869" fmla="*/ 2378596 h 6858000"/>
              <a:gd name="connsiteX870" fmla="*/ 5817651 w 7467600"/>
              <a:gd name="connsiteY870" fmla="*/ 3023919 h 6858000"/>
              <a:gd name="connsiteX871" fmla="*/ 5729634 w 7467600"/>
              <a:gd name="connsiteY871" fmla="*/ 3051849 h 6858000"/>
              <a:gd name="connsiteX872" fmla="*/ 5611018 w 7467600"/>
              <a:gd name="connsiteY872" fmla="*/ 2316769 h 6858000"/>
              <a:gd name="connsiteX873" fmla="*/ 5687608 w 7467600"/>
              <a:gd name="connsiteY873" fmla="*/ 2039972 h 6858000"/>
              <a:gd name="connsiteX874" fmla="*/ 5657554 w 7467600"/>
              <a:gd name="connsiteY874" fmla="*/ 1576445 h 6858000"/>
              <a:gd name="connsiteX875" fmla="*/ 5150475 w 7467600"/>
              <a:gd name="connsiteY875" fmla="*/ 1274012 h 6858000"/>
              <a:gd name="connsiteX876" fmla="*/ 5349142 w 7467600"/>
              <a:gd name="connsiteY876" fmla="*/ 2204405 h 6858000"/>
              <a:gd name="connsiteX877" fmla="*/ 5262214 w 7467600"/>
              <a:gd name="connsiteY877" fmla="*/ 2233836 h 6858000"/>
              <a:gd name="connsiteX878" fmla="*/ 4981539 w 7467600"/>
              <a:gd name="connsiteY878" fmla="*/ 1542201 h 6858000"/>
              <a:gd name="connsiteX879" fmla="*/ 4958461 w 7467600"/>
              <a:gd name="connsiteY879" fmla="*/ 1136957 h 6858000"/>
              <a:gd name="connsiteX880" fmla="*/ 4655015 w 7467600"/>
              <a:gd name="connsiteY880" fmla="*/ 891426 h 6858000"/>
              <a:gd name="connsiteX881" fmla="*/ 4348002 w 7467600"/>
              <a:gd name="connsiteY881" fmla="*/ 2205895 h 6858000"/>
              <a:gd name="connsiteX882" fmla="*/ 4262250 w 7467600"/>
              <a:gd name="connsiteY882" fmla="*/ 2219972 h 6858000"/>
              <a:gd name="connsiteX883" fmla="*/ 4550611 w 7467600"/>
              <a:gd name="connsiteY883" fmla="*/ 817540 h 6858000"/>
              <a:gd name="connsiteX884" fmla="*/ 4564418 w 7467600"/>
              <a:gd name="connsiteY884" fmla="*/ 808293 h 6858000"/>
              <a:gd name="connsiteX885" fmla="*/ 4266388 w 7467600"/>
              <a:gd name="connsiteY885" fmla="*/ 500083 h 6858000"/>
              <a:gd name="connsiteX886" fmla="*/ 4032842 w 7467600"/>
              <a:gd name="connsiteY886" fmla="*/ 211809 h 6858000"/>
              <a:gd name="connsiteX887" fmla="*/ 3882765 w 7467600"/>
              <a:gd name="connsiteY887" fmla="*/ 0 h 6858000"/>
              <a:gd name="connsiteX888" fmla="*/ 3721337 w 7467600"/>
              <a:gd name="connsiteY888" fmla="*/ 0 h 6858000"/>
              <a:gd name="connsiteX889" fmla="*/ 3797544 w 7467600"/>
              <a:gd name="connsiteY889" fmla="*/ 0 h 6858000"/>
              <a:gd name="connsiteX890" fmla="*/ 3775734 w 7467600"/>
              <a:gd name="connsiteY890" fmla="*/ 95131 h 6858000"/>
              <a:gd name="connsiteX891" fmla="*/ 3724807 w 7467600"/>
              <a:gd name="connsiteY891" fmla="*/ 272257 h 6858000"/>
              <a:gd name="connsiteX892" fmla="*/ 3726844 w 7467600"/>
              <a:gd name="connsiteY892" fmla="*/ 282988 h 6858000"/>
              <a:gd name="connsiteX893" fmla="*/ 3742664 w 7467600"/>
              <a:gd name="connsiteY893" fmla="*/ 279918 h 6858000"/>
              <a:gd name="connsiteX894" fmla="*/ 4103910 w 7467600"/>
              <a:gd name="connsiteY894" fmla="*/ 1161917 h 6858000"/>
              <a:gd name="connsiteX895" fmla="*/ 4020269 w 7467600"/>
              <a:gd name="connsiteY895" fmla="*/ 1200406 h 6858000"/>
              <a:gd name="connsiteX896" fmla="*/ 3674882 w 7467600"/>
              <a:gd name="connsiteY896" fmla="*/ 488524 h 6858000"/>
              <a:gd name="connsiteX897" fmla="*/ 3132682 w 7467600"/>
              <a:gd name="connsiteY897" fmla="*/ 1072284 h 6858000"/>
              <a:gd name="connsiteX898" fmla="*/ 2716346 w 7467600"/>
              <a:gd name="connsiteY898" fmla="*/ 1276376 h 6858000"/>
              <a:gd name="connsiteX899" fmla="*/ 2716772 w 7467600"/>
              <a:gd name="connsiteY899" fmla="*/ 1255462 h 6858000"/>
              <a:gd name="connsiteX900" fmla="*/ 3471096 w 7467600"/>
              <a:gd name="connsiteY900" fmla="*/ 437072 h 6858000"/>
              <a:gd name="connsiteX901" fmla="*/ 3639057 w 7467600"/>
              <a:gd name="connsiteY901" fmla="*/ 286334 h 6858000"/>
              <a:gd name="connsiteX902" fmla="*/ 3640309 w 7467600"/>
              <a:gd name="connsiteY902" fmla="*/ 284664 h 6858000"/>
              <a:gd name="connsiteX903" fmla="*/ 3646022 w 7467600"/>
              <a:gd name="connsiteY903" fmla="*/ 276711 h 6858000"/>
              <a:gd name="connsiteX904" fmla="*/ 3707943 w 7467600"/>
              <a:gd name="connsiteY904" fmla="*/ 65958 h 6858000"/>
              <a:gd name="connsiteX905" fmla="*/ 3721337 w 7467600"/>
              <a:gd name="connsiteY905" fmla="*/ 0 h 6858000"/>
              <a:gd name="connsiteX906" fmla="*/ 2867960 w 7467600"/>
              <a:gd name="connsiteY906" fmla="*/ 0 h 6858000"/>
              <a:gd name="connsiteX907" fmla="*/ 2926351 w 7467600"/>
              <a:gd name="connsiteY907" fmla="*/ 0 h 6858000"/>
              <a:gd name="connsiteX908" fmla="*/ 2902823 w 7467600"/>
              <a:gd name="connsiteY908" fmla="*/ 262929 h 6858000"/>
              <a:gd name="connsiteX909" fmla="*/ 2940663 w 7467600"/>
              <a:gd name="connsiteY909" fmla="*/ 140884 h 6858000"/>
              <a:gd name="connsiteX910" fmla="*/ 2947039 w 7467600"/>
              <a:gd name="connsiteY910" fmla="*/ 122524 h 6858000"/>
              <a:gd name="connsiteX911" fmla="*/ 2984316 w 7467600"/>
              <a:gd name="connsiteY911" fmla="*/ 0 h 6858000"/>
              <a:gd name="connsiteX912" fmla="*/ 3016114 w 7467600"/>
              <a:gd name="connsiteY912" fmla="*/ 0 h 6858000"/>
              <a:gd name="connsiteX913" fmla="*/ 2979949 w 7467600"/>
              <a:gd name="connsiteY913" fmla="*/ 119274 h 6858000"/>
              <a:gd name="connsiteX914" fmla="*/ 3023879 w 7467600"/>
              <a:gd name="connsiteY914" fmla="*/ 0 h 6858000"/>
              <a:gd name="connsiteX915" fmla="*/ 3105400 w 7467600"/>
              <a:gd name="connsiteY915" fmla="*/ 0 h 6858000"/>
              <a:gd name="connsiteX916" fmla="*/ 3094669 w 7467600"/>
              <a:gd name="connsiteY916" fmla="*/ 30308 h 6858000"/>
              <a:gd name="connsiteX917" fmla="*/ 2901945 w 7467600"/>
              <a:gd name="connsiteY917" fmla="*/ 466538 h 6858000"/>
              <a:gd name="connsiteX918" fmla="*/ 2815209 w 7467600"/>
              <a:gd name="connsiteY918" fmla="*/ 497361 h 6858000"/>
              <a:gd name="connsiteX919" fmla="*/ 2844845 w 7467600"/>
              <a:gd name="connsiteY919" fmla="*/ 127638 h 6858000"/>
              <a:gd name="connsiteX920" fmla="*/ 2867960 w 7467600"/>
              <a:gd name="connsiteY920" fmla="*/ 0 h 6858000"/>
              <a:gd name="connsiteX921" fmla="*/ 1057230 w 7467600"/>
              <a:gd name="connsiteY921" fmla="*/ 0 h 6858000"/>
              <a:gd name="connsiteX922" fmla="*/ 1111003 w 7467600"/>
              <a:gd name="connsiteY922" fmla="*/ 0 h 6858000"/>
              <a:gd name="connsiteX923" fmla="*/ 1125553 w 7467600"/>
              <a:gd name="connsiteY923" fmla="*/ 52588 h 6858000"/>
              <a:gd name="connsiteX924" fmla="*/ 1304276 w 7467600"/>
              <a:gd name="connsiteY924" fmla="*/ 476275 h 6858000"/>
              <a:gd name="connsiteX925" fmla="*/ 1492066 w 7467600"/>
              <a:gd name="connsiteY925" fmla="*/ 886333 h 6858000"/>
              <a:gd name="connsiteX926" fmla="*/ 1423698 w 7467600"/>
              <a:gd name="connsiteY926" fmla="*/ 710817 h 6858000"/>
              <a:gd name="connsiteX927" fmla="*/ 1357609 w 7467600"/>
              <a:gd name="connsiteY927" fmla="*/ 532892 h 6858000"/>
              <a:gd name="connsiteX928" fmla="*/ 1309550 w 7467600"/>
              <a:gd name="connsiteY928" fmla="*/ 374031 h 6858000"/>
              <a:gd name="connsiteX929" fmla="*/ 1193673 w 7467600"/>
              <a:gd name="connsiteY929" fmla="*/ 49533 h 6858000"/>
              <a:gd name="connsiteX930" fmla="*/ 1164391 w 7467600"/>
              <a:gd name="connsiteY930" fmla="*/ 0 h 6858000"/>
              <a:gd name="connsiteX931" fmla="*/ 1200666 w 7467600"/>
              <a:gd name="connsiteY931" fmla="*/ 0 h 6858000"/>
              <a:gd name="connsiteX932" fmla="*/ 1223408 w 7467600"/>
              <a:gd name="connsiteY932" fmla="*/ 38996 h 6858000"/>
              <a:gd name="connsiteX933" fmla="*/ 1339635 w 7467600"/>
              <a:gd name="connsiteY933" fmla="*/ 365517 h 6858000"/>
              <a:gd name="connsiteX934" fmla="*/ 1387469 w 7467600"/>
              <a:gd name="connsiteY934" fmla="*/ 523079 h 6858000"/>
              <a:gd name="connsiteX935" fmla="*/ 1452685 w 7467600"/>
              <a:gd name="connsiteY935" fmla="*/ 699806 h 6858000"/>
              <a:gd name="connsiteX936" fmla="*/ 1492092 w 7467600"/>
              <a:gd name="connsiteY936" fmla="*/ 800424 h 6858000"/>
              <a:gd name="connsiteX937" fmla="*/ 1455302 w 7467600"/>
              <a:gd name="connsiteY937" fmla="*/ 632913 h 6858000"/>
              <a:gd name="connsiteX938" fmla="*/ 1222336 w 7467600"/>
              <a:gd name="connsiteY938" fmla="*/ 9480 h 6858000"/>
              <a:gd name="connsiteX939" fmla="*/ 1214634 w 7467600"/>
              <a:gd name="connsiteY939" fmla="*/ 0 h 6858000"/>
              <a:gd name="connsiteX940" fmla="*/ 1289827 w 7467600"/>
              <a:gd name="connsiteY940" fmla="*/ 0 h 6858000"/>
              <a:gd name="connsiteX941" fmla="*/ 1321076 w 7467600"/>
              <a:gd name="connsiteY941" fmla="*/ 59722 h 6858000"/>
              <a:gd name="connsiteX942" fmla="*/ 1512579 w 7467600"/>
              <a:gd name="connsiteY942" fmla="*/ 626441 h 6858000"/>
              <a:gd name="connsiteX943" fmla="*/ 1506076 w 7467600"/>
              <a:gd name="connsiteY943" fmla="*/ 1089289 h 6858000"/>
              <a:gd name="connsiteX944" fmla="*/ 1486346 w 7467600"/>
              <a:gd name="connsiteY944" fmla="*/ 1079919 h 6858000"/>
              <a:gd name="connsiteX945" fmla="*/ 1070511 w 7467600"/>
              <a:gd name="connsiteY945" fmla="*/ 48609 h 6858000"/>
              <a:gd name="connsiteX946" fmla="*/ 1057230 w 7467600"/>
              <a:gd name="connsiteY946" fmla="*/ 0 h 6858000"/>
              <a:gd name="connsiteX947" fmla="*/ 43151 w 7467600"/>
              <a:gd name="connsiteY947" fmla="*/ 0 h 6858000"/>
              <a:gd name="connsiteX948" fmla="*/ 95283 w 7467600"/>
              <a:gd name="connsiteY948" fmla="*/ 0 h 6858000"/>
              <a:gd name="connsiteX949" fmla="*/ 300708 w 7467600"/>
              <a:gd name="connsiteY949" fmla="*/ 154571 h 6858000"/>
              <a:gd name="connsiteX950" fmla="*/ 530414 w 7467600"/>
              <a:gd name="connsiteY950" fmla="*/ 354673 h 6858000"/>
              <a:gd name="connsiteX951" fmla="*/ 333785 w 7467600"/>
              <a:gd name="connsiteY951" fmla="*/ 161564 h 6858000"/>
              <a:gd name="connsiteX952" fmla="*/ 147005 w 7467600"/>
              <a:gd name="connsiteY952" fmla="*/ 0 h 6858000"/>
              <a:gd name="connsiteX953" fmla="*/ 272509 w 7467600"/>
              <a:gd name="connsiteY953" fmla="*/ 0 h 6858000"/>
              <a:gd name="connsiteX954" fmla="*/ 326276 w 7467600"/>
              <a:gd name="connsiteY954" fmla="*/ 45847 h 6858000"/>
              <a:gd name="connsiteX955" fmla="*/ 823759 w 7467600"/>
              <a:gd name="connsiteY955" fmla="*/ 574145 h 6858000"/>
              <a:gd name="connsiteX956" fmla="*/ 811254 w 7467600"/>
              <a:gd name="connsiteY956" fmla="*/ 665546 h 6858000"/>
              <a:gd name="connsiteX957" fmla="*/ 154042 w 7467600"/>
              <a:gd name="connsiteY957" fmla="*/ 261522 h 6858000"/>
              <a:gd name="connsiteX958" fmla="*/ 13550 w 7467600"/>
              <a:gd name="connsiteY958" fmla="*/ 158423 h 6858000"/>
              <a:gd name="connsiteX959" fmla="*/ 0 w 7467600"/>
              <a:gd name="connsiteY959" fmla="*/ 146618 h 6858000"/>
              <a:gd name="connsiteX960" fmla="*/ 0 w 7467600"/>
              <a:gd name="connsiteY960" fmla="*/ 59161 h 6858000"/>
              <a:gd name="connsiteX961" fmla="*/ 45427 w 7467600"/>
              <a:gd name="connsiteY961" fmla="*/ 101078 h 6858000"/>
              <a:gd name="connsiteX962" fmla="*/ 630103 w 7467600"/>
              <a:gd name="connsiteY962" fmla="*/ 485885 h 6858000"/>
              <a:gd name="connsiteX963" fmla="*/ 532040 w 7467600"/>
              <a:gd name="connsiteY963" fmla="*/ 399359 h 6858000"/>
              <a:gd name="connsiteX964" fmla="*/ 517618 w 7467600"/>
              <a:gd name="connsiteY964" fmla="*/ 385726 h 6858000"/>
              <a:gd name="connsiteX965" fmla="*/ 285074 w 7467600"/>
              <a:gd name="connsiteY965" fmla="*/ 182755 h 6858000"/>
              <a:gd name="connsiteX966" fmla="*/ 43151 w 7467600"/>
              <a:gd name="connsiteY96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6012219 h 6858000"/>
              <a:gd name="connsiteX77" fmla="*/ 7356878 w 7467600"/>
              <a:gd name="connsiteY77" fmla="*/ 5981332 h 6858000"/>
              <a:gd name="connsiteX78" fmla="*/ 7467600 w 7467600"/>
              <a:gd name="connsiteY78" fmla="*/ 6117703 h 6858000"/>
              <a:gd name="connsiteX79" fmla="*/ 7467600 w 7467600"/>
              <a:gd name="connsiteY79" fmla="*/ 6163634 h 6858000"/>
              <a:gd name="connsiteX80" fmla="*/ 7403637 w 7467600"/>
              <a:gd name="connsiteY80" fmla="*/ 6083957 h 6858000"/>
              <a:gd name="connsiteX81" fmla="*/ 7254615 w 7467600"/>
              <a:gd name="connsiteY81" fmla="*/ 5911918 h 6858000"/>
              <a:gd name="connsiteX82" fmla="*/ 7312589 w 7467600"/>
              <a:gd name="connsiteY82" fmla="*/ 5982309 h 6858000"/>
              <a:gd name="connsiteX83" fmla="*/ 7448321 w 7467600"/>
              <a:gd name="connsiteY83" fmla="*/ 6190991 h 6858000"/>
              <a:gd name="connsiteX84" fmla="*/ 7467600 w 7467600"/>
              <a:gd name="connsiteY84" fmla="*/ 6221686 h 6858000"/>
              <a:gd name="connsiteX85" fmla="*/ 7467600 w 7467600"/>
              <a:gd name="connsiteY85" fmla="*/ 6334256 h 6858000"/>
              <a:gd name="connsiteX86" fmla="*/ 7454976 w 7467600"/>
              <a:gd name="connsiteY86" fmla="*/ 6318297 h 6858000"/>
              <a:gd name="connsiteX87" fmla="*/ 1456157 w 7467600"/>
              <a:gd name="connsiteY87" fmla="*/ 5371404 h 6858000"/>
              <a:gd name="connsiteX88" fmla="*/ 1244432 w 7467600"/>
              <a:gd name="connsiteY88" fmla="*/ 5385601 h 6858000"/>
              <a:gd name="connsiteX89" fmla="*/ 973990 w 7467600"/>
              <a:gd name="connsiteY89" fmla="*/ 5424940 h 6858000"/>
              <a:gd name="connsiteX90" fmla="*/ 1103809 w 7467600"/>
              <a:gd name="connsiteY90" fmla="*/ 5433720 h 6858000"/>
              <a:gd name="connsiteX91" fmla="*/ 1123454 w 7467600"/>
              <a:gd name="connsiteY91" fmla="*/ 5435727 h 6858000"/>
              <a:gd name="connsiteX92" fmla="*/ 1737017 w 7467600"/>
              <a:gd name="connsiteY92" fmla="*/ 5452183 h 6858000"/>
              <a:gd name="connsiteX93" fmla="*/ 1824397 w 7467600"/>
              <a:gd name="connsiteY93" fmla="*/ 5447757 h 6858000"/>
              <a:gd name="connsiteX94" fmla="*/ 2070059 w 7467600"/>
              <a:gd name="connsiteY94" fmla="*/ 5441660 h 6858000"/>
              <a:gd name="connsiteX95" fmla="*/ 1456157 w 7467600"/>
              <a:gd name="connsiteY95" fmla="*/ 5371404 h 6858000"/>
              <a:gd name="connsiteX96" fmla="*/ 4988186 w 7467600"/>
              <a:gd name="connsiteY96" fmla="*/ 5216467 h 6858000"/>
              <a:gd name="connsiteX97" fmla="*/ 4777334 w 7467600"/>
              <a:gd name="connsiteY97" fmla="*/ 5406072 h 6858000"/>
              <a:gd name="connsiteX98" fmla="*/ 4718341 w 7467600"/>
              <a:gd name="connsiteY98" fmla="*/ 5468043 h 6858000"/>
              <a:gd name="connsiteX99" fmla="*/ 4604655 w 7467600"/>
              <a:gd name="connsiteY99" fmla="*/ 5583434 h 6858000"/>
              <a:gd name="connsiteX100" fmla="*/ 4565074 w 7467600"/>
              <a:gd name="connsiteY100" fmla="*/ 5618550 h 6858000"/>
              <a:gd name="connsiteX101" fmla="*/ 4988186 w 7467600"/>
              <a:gd name="connsiteY101" fmla="*/ 5216467 h 6858000"/>
              <a:gd name="connsiteX102" fmla="*/ 4978032 w 7467600"/>
              <a:gd name="connsiteY102" fmla="*/ 5183809 h 6858000"/>
              <a:gd name="connsiteX103" fmla="*/ 4463413 w 7467600"/>
              <a:gd name="connsiteY103" fmla="*/ 5615162 h 6858000"/>
              <a:gd name="connsiteX104" fmla="*/ 4358134 w 7467600"/>
              <a:gd name="connsiteY104" fmla="*/ 5742791 h 6858000"/>
              <a:gd name="connsiteX105" fmla="*/ 4376219 w 7467600"/>
              <a:gd name="connsiteY105" fmla="*/ 5729027 h 6858000"/>
              <a:gd name="connsiteX106" fmla="*/ 4582340 w 7467600"/>
              <a:gd name="connsiteY106" fmla="*/ 5561037 h 6858000"/>
              <a:gd name="connsiteX107" fmla="*/ 4694684 w 7467600"/>
              <a:gd name="connsiteY107" fmla="*/ 5447098 h 6858000"/>
              <a:gd name="connsiteX108" fmla="*/ 4754123 w 7467600"/>
              <a:gd name="connsiteY108" fmla="*/ 5384643 h 6858000"/>
              <a:gd name="connsiteX109" fmla="*/ 4978032 w 7467600"/>
              <a:gd name="connsiteY109" fmla="*/ 5183809 h 6858000"/>
              <a:gd name="connsiteX110" fmla="*/ 1903353 w 7467600"/>
              <a:gd name="connsiteY110" fmla="*/ 5044827 h 6858000"/>
              <a:gd name="connsiteX111" fmla="*/ 1936931 w 7467600"/>
              <a:gd name="connsiteY111" fmla="*/ 5093954 h 6858000"/>
              <a:gd name="connsiteX112" fmla="*/ 2195868 w 7467600"/>
              <a:gd name="connsiteY112" fmla="*/ 5396574 h 6858000"/>
              <a:gd name="connsiteX113" fmla="*/ 2088852 w 7467600"/>
              <a:gd name="connsiteY113" fmla="*/ 5166123 h 6858000"/>
              <a:gd name="connsiteX114" fmla="*/ 1958241 w 7467600"/>
              <a:gd name="connsiteY114" fmla="*/ 5067955 h 6858000"/>
              <a:gd name="connsiteX115" fmla="*/ 1903353 w 7467600"/>
              <a:gd name="connsiteY115" fmla="*/ 5044827 h 6858000"/>
              <a:gd name="connsiteX116" fmla="*/ 1979378 w 7467600"/>
              <a:gd name="connsiteY116" fmla="*/ 4769504 h 6858000"/>
              <a:gd name="connsiteX117" fmla="*/ 2882120 w 7467600"/>
              <a:gd name="connsiteY117" fmla="*/ 5064547 h 6858000"/>
              <a:gd name="connsiteX118" fmla="*/ 2793103 w 7467600"/>
              <a:gd name="connsiteY118" fmla="*/ 5039699 h 6858000"/>
              <a:gd name="connsiteX119" fmla="*/ 2770041 w 7467600"/>
              <a:gd name="connsiteY119" fmla="*/ 5033634 h 6858000"/>
              <a:gd name="connsiteX120" fmla="*/ 1979378 w 7467600"/>
              <a:gd name="connsiteY120" fmla="*/ 4769504 h 6858000"/>
              <a:gd name="connsiteX121" fmla="*/ 1927410 w 7467600"/>
              <a:gd name="connsiteY121" fmla="*/ 4716164 h 6858000"/>
              <a:gd name="connsiteX122" fmla="*/ 1959587 w 7467600"/>
              <a:gd name="connsiteY122" fmla="*/ 4728849 h 6858000"/>
              <a:gd name="connsiteX123" fmla="*/ 2777707 w 7467600"/>
              <a:gd name="connsiteY123" fmla="*/ 5003991 h 6858000"/>
              <a:gd name="connsiteX124" fmla="*/ 2800768 w 7467600"/>
              <a:gd name="connsiteY124" fmla="*/ 5010056 h 6858000"/>
              <a:gd name="connsiteX125" fmla="*/ 2879408 w 7467600"/>
              <a:gd name="connsiteY125" fmla="*/ 5031590 h 6858000"/>
              <a:gd name="connsiteX126" fmla="*/ 2862295 w 7467600"/>
              <a:gd name="connsiteY126" fmla="*/ 5022958 h 6858000"/>
              <a:gd name="connsiteX127" fmla="*/ 2813343 w 7467600"/>
              <a:gd name="connsiteY127" fmla="*/ 4998369 h 6858000"/>
              <a:gd name="connsiteX128" fmla="*/ 2646245 w 7467600"/>
              <a:gd name="connsiteY128" fmla="*/ 4930999 h 6858000"/>
              <a:gd name="connsiteX129" fmla="*/ 1999243 w 7467600"/>
              <a:gd name="connsiteY129" fmla="*/ 4730524 h 6858000"/>
              <a:gd name="connsiteX130" fmla="*/ 1979527 w 7467600"/>
              <a:gd name="connsiteY130" fmla="*/ 4726651 h 6858000"/>
              <a:gd name="connsiteX131" fmla="*/ 1927410 w 7467600"/>
              <a:gd name="connsiteY131" fmla="*/ 4716164 h 6858000"/>
              <a:gd name="connsiteX132" fmla="*/ 1997014 w 7467600"/>
              <a:gd name="connsiteY132" fmla="*/ 4698007 h 6858000"/>
              <a:gd name="connsiteX133" fmla="*/ 2005458 w 7467600"/>
              <a:gd name="connsiteY133" fmla="*/ 4699540 h 6858000"/>
              <a:gd name="connsiteX134" fmla="*/ 2657186 w 7467600"/>
              <a:gd name="connsiteY134" fmla="*/ 4901687 h 6858000"/>
              <a:gd name="connsiteX135" fmla="*/ 2826662 w 7467600"/>
              <a:gd name="connsiteY135" fmla="*/ 4970362 h 6858000"/>
              <a:gd name="connsiteX136" fmla="*/ 2876100 w 7467600"/>
              <a:gd name="connsiteY136" fmla="*/ 4995397 h 6858000"/>
              <a:gd name="connsiteX137" fmla="*/ 3042600 w 7467600"/>
              <a:gd name="connsiteY137" fmla="*/ 5059532 h 6858000"/>
              <a:gd name="connsiteX138" fmla="*/ 1997014 w 7467600"/>
              <a:gd name="connsiteY138" fmla="*/ 4698007 h 6858000"/>
              <a:gd name="connsiteX139" fmla="*/ 2305292 w 7467600"/>
              <a:gd name="connsiteY139" fmla="*/ 4219492 h 6858000"/>
              <a:gd name="connsiteX140" fmla="*/ 3360922 w 7467600"/>
              <a:gd name="connsiteY140" fmla="*/ 4529373 h 6858000"/>
              <a:gd name="connsiteX141" fmla="*/ 3492420 w 7467600"/>
              <a:gd name="connsiteY141" fmla="*/ 4510145 h 6858000"/>
              <a:gd name="connsiteX142" fmla="*/ 3364086 w 7467600"/>
              <a:gd name="connsiteY142" fmla="*/ 4480340 h 6858000"/>
              <a:gd name="connsiteX143" fmla="*/ 3225818 w 7467600"/>
              <a:gd name="connsiteY143" fmla="*/ 4411822 h 6858000"/>
              <a:gd name="connsiteX144" fmla="*/ 3129696 w 7467600"/>
              <a:gd name="connsiteY144" fmla="*/ 4360704 h 6858000"/>
              <a:gd name="connsiteX145" fmla="*/ 2814545 w 7467600"/>
              <a:gd name="connsiteY145" fmla="*/ 4282955 h 6858000"/>
              <a:gd name="connsiteX146" fmla="*/ 2305292 w 7467600"/>
              <a:gd name="connsiteY146" fmla="*/ 4219492 h 6858000"/>
              <a:gd name="connsiteX147" fmla="*/ 2626982 w 7467600"/>
              <a:gd name="connsiteY147" fmla="*/ 4206450 h 6858000"/>
              <a:gd name="connsiteX148" fmla="*/ 2490617 w 7467600"/>
              <a:gd name="connsiteY148" fmla="*/ 4206951 h 6858000"/>
              <a:gd name="connsiteX149" fmla="*/ 2819869 w 7467600"/>
              <a:gd name="connsiteY149" fmla="*/ 4252936 h 6858000"/>
              <a:gd name="connsiteX150" fmla="*/ 3143018 w 7467600"/>
              <a:gd name="connsiteY150" fmla="*/ 4332698 h 6858000"/>
              <a:gd name="connsiteX151" fmla="*/ 3241520 w 7467600"/>
              <a:gd name="connsiteY151" fmla="*/ 4385112 h 6858000"/>
              <a:gd name="connsiteX152" fmla="*/ 3374575 w 7467600"/>
              <a:gd name="connsiteY152" fmla="*/ 4451517 h 6858000"/>
              <a:gd name="connsiteX153" fmla="*/ 3505221 w 7467600"/>
              <a:gd name="connsiteY153" fmla="*/ 4480757 h 6858000"/>
              <a:gd name="connsiteX154" fmla="*/ 2626982 w 7467600"/>
              <a:gd name="connsiteY154" fmla="*/ 4206450 h 6858000"/>
              <a:gd name="connsiteX155" fmla="*/ 1310106 w 7467600"/>
              <a:gd name="connsiteY155" fmla="*/ 3943217 h 6858000"/>
              <a:gd name="connsiteX156" fmla="*/ 854994 w 7467600"/>
              <a:gd name="connsiteY156" fmla="*/ 4399136 h 6858000"/>
              <a:gd name="connsiteX157" fmla="*/ 742462 w 7467600"/>
              <a:gd name="connsiteY157" fmla="*/ 4594648 h 6858000"/>
              <a:gd name="connsiteX158" fmla="*/ 820602 w 7467600"/>
              <a:gd name="connsiteY158" fmla="*/ 4485915 h 6858000"/>
              <a:gd name="connsiteX159" fmla="*/ 878295 w 7467600"/>
              <a:gd name="connsiteY159" fmla="*/ 4403594 h 6858000"/>
              <a:gd name="connsiteX160" fmla="*/ 1240607 w 7467600"/>
              <a:gd name="connsiteY160" fmla="*/ 4010401 h 6858000"/>
              <a:gd name="connsiteX161" fmla="*/ 1310106 w 7467600"/>
              <a:gd name="connsiteY161" fmla="*/ 3943217 h 6858000"/>
              <a:gd name="connsiteX162" fmla="*/ 1423113 w 7467600"/>
              <a:gd name="connsiteY162" fmla="*/ 3874565 h 6858000"/>
              <a:gd name="connsiteX163" fmla="*/ 1260565 w 7467600"/>
              <a:gd name="connsiteY163" fmla="*/ 4031982 h 6858000"/>
              <a:gd name="connsiteX164" fmla="*/ 901900 w 7467600"/>
              <a:gd name="connsiteY164" fmla="*/ 4421236 h 6858000"/>
              <a:gd name="connsiteX165" fmla="*/ 845044 w 7467600"/>
              <a:gd name="connsiteY165" fmla="*/ 4502436 h 6858000"/>
              <a:gd name="connsiteX166" fmla="*/ 685926 w 7467600"/>
              <a:gd name="connsiteY166" fmla="*/ 4703069 h 6858000"/>
              <a:gd name="connsiteX167" fmla="*/ 684248 w 7467600"/>
              <a:gd name="connsiteY167" fmla="*/ 4706721 h 6858000"/>
              <a:gd name="connsiteX168" fmla="*/ 1423113 w 7467600"/>
              <a:gd name="connsiteY168" fmla="*/ 3874565 h 6858000"/>
              <a:gd name="connsiteX169" fmla="*/ 3316479 w 7467600"/>
              <a:gd name="connsiteY169" fmla="*/ 3872136 h 6858000"/>
              <a:gd name="connsiteX170" fmla="*/ 3546806 w 7467600"/>
              <a:gd name="connsiteY170" fmla="*/ 4356139 h 6858000"/>
              <a:gd name="connsiteX171" fmla="*/ 3364433 w 7467600"/>
              <a:gd name="connsiteY171" fmla="*/ 3953121 h 6858000"/>
              <a:gd name="connsiteX172" fmla="*/ 3316479 w 7467600"/>
              <a:gd name="connsiteY172" fmla="*/ 3872136 h 6858000"/>
              <a:gd name="connsiteX173" fmla="*/ 3291335 w 7467600"/>
              <a:gd name="connsiteY173" fmla="*/ 3767420 h 6858000"/>
              <a:gd name="connsiteX174" fmla="*/ 3390805 w 7467600"/>
              <a:gd name="connsiteY174" fmla="*/ 3937163 h 6858000"/>
              <a:gd name="connsiteX175" fmla="*/ 3579062 w 7467600"/>
              <a:gd name="connsiteY175" fmla="*/ 4359040 h 6858000"/>
              <a:gd name="connsiteX176" fmla="*/ 3467355 w 7467600"/>
              <a:gd name="connsiteY176" fmla="*/ 3988130 h 6858000"/>
              <a:gd name="connsiteX177" fmla="*/ 3310753 w 7467600"/>
              <a:gd name="connsiteY177" fmla="*/ 3787140 h 6858000"/>
              <a:gd name="connsiteX178" fmla="*/ 3291335 w 7467600"/>
              <a:gd name="connsiteY178" fmla="*/ 3767420 h 6858000"/>
              <a:gd name="connsiteX179" fmla="*/ 1635889 w 7467600"/>
              <a:gd name="connsiteY179" fmla="*/ 3709494 h 6858000"/>
              <a:gd name="connsiteX180" fmla="*/ 1634800 w 7467600"/>
              <a:gd name="connsiteY180" fmla="*/ 3731111 h 6858000"/>
              <a:gd name="connsiteX181" fmla="*/ 1635889 w 7467600"/>
              <a:gd name="connsiteY181" fmla="*/ 3709494 h 6858000"/>
              <a:gd name="connsiteX182" fmla="*/ 1510397 w 7467600"/>
              <a:gd name="connsiteY182" fmla="*/ 3684705 h 6858000"/>
              <a:gd name="connsiteX183" fmla="*/ 1146550 w 7467600"/>
              <a:gd name="connsiteY183" fmla="*/ 3802012 h 6858000"/>
              <a:gd name="connsiteX184" fmla="*/ 698834 w 7467600"/>
              <a:gd name="connsiteY184" fmla="*/ 3952272 h 6858000"/>
              <a:gd name="connsiteX185" fmla="*/ 34256 w 7467600"/>
              <a:gd name="connsiteY185" fmla="*/ 4347603 h 6858000"/>
              <a:gd name="connsiteX186" fmla="*/ 527241 w 7467600"/>
              <a:gd name="connsiteY186" fmla="*/ 4065078 h 6858000"/>
              <a:gd name="connsiteX187" fmla="*/ 1510397 w 7467600"/>
              <a:gd name="connsiteY187" fmla="*/ 3684705 h 6858000"/>
              <a:gd name="connsiteX188" fmla="*/ 1313114 w 7467600"/>
              <a:gd name="connsiteY188" fmla="*/ 3655216 h 6858000"/>
              <a:gd name="connsiteX189" fmla="*/ 1109304 w 7467600"/>
              <a:gd name="connsiteY189" fmla="*/ 3669030 h 6858000"/>
              <a:gd name="connsiteX190" fmla="*/ 8129 w 7467600"/>
              <a:gd name="connsiteY190" fmla="*/ 4330519 h 6858000"/>
              <a:gd name="connsiteX191" fmla="*/ 687572 w 7467600"/>
              <a:gd name="connsiteY191" fmla="*/ 3925629 h 6858000"/>
              <a:gd name="connsiteX192" fmla="*/ 1138365 w 7467600"/>
              <a:gd name="connsiteY192" fmla="*/ 3774515 h 6858000"/>
              <a:gd name="connsiteX193" fmla="*/ 1505579 w 7467600"/>
              <a:gd name="connsiteY193" fmla="*/ 3655526 h 6858000"/>
              <a:gd name="connsiteX194" fmla="*/ 1313114 w 7467600"/>
              <a:gd name="connsiteY194" fmla="*/ 3655216 h 6858000"/>
              <a:gd name="connsiteX195" fmla="*/ 3655073 w 7467600"/>
              <a:gd name="connsiteY195" fmla="*/ 3650884 h 6858000"/>
              <a:gd name="connsiteX196" fmla="*/ 3989938 w 7467600"/>
              <a:gd name="connsiteY196" fmla="*/ 3991685 h 6858000"/>
              <a:gd name="connsiteX197" fmla="*/ 4393907 w 7467600"/>
              <a:gd name="connsiteY197" fmla="*/ 4261258 h 6858000"/>
              <a:gd name="connsiteX198" fmla="*/ 4648051 w 7467600"/>
              <a:gd name="connsiteY198" fmla="*/ 4374051 h 6858000"/>
              <a:gd name="connsiteX199" fmla="*/ 4383389 w 7467600"/>
              <a:gd name="connsiteY199" fmla="*/ 4184369 h 6858000"/>
              <a:gd name="connsiteX200" fmla="*/ 4165508 w 7467600"/>
              <a:gd name="connsiteY200" fmla="*/ 4035196 h 6858000"/>
              <a:gd name="connsiteX201" fmla="*/ 4068162 w 7467600"/>
              <a:gd name="connsiteY201" fmla="*/ 3953394 h 6858000"/>
              <a:gd name="connsiteX202" fmla="*/ 3981416 w 7467600"/>
              <a:gd name="connsiteY202" fmla="*/ 3880482 h 6858000"/>
              <a:gd name="connsiteX203" fmla="*/ 3800147 w 7467600"/>
              <a:gd name="connsiteY203" fmla="*/ 3749872 h 6858000"/>
              <a:gd name="connsiteX204" fmla="*/ 3655073 w 7467600"/>
              <a:gd name="connsiteY204" fmla="*/ 3650884 h 6858000"/>
              <a:gd name="connsiteX205" fmla="*/ 3670252 w 7467600"/>
              <a:gd name="connsiteY205" fmla="*/ 3622798 h 6858000"/>
              <a:gd name="connsiteX206" fmla="*/ 3817258 w 7467600"/>
              <a:gd name="connsiteY206" fmla="*/ 3723577 h 6858000"/>
              <a:gd name="connsiteX207" fmla="*/ 4000461 w 7467600"/>
              <a:gd name="connsiteY207" fmla="*/ 3855966 h 6858000"/>
              <a:gd name="connsiteX208" fmla="*/ 4088180 w 7467600"/>
              <a:gd name="connsiteY208" fmla="*/ 3929774 h 6858000"/>
              <a:gd name="connsiteX209" fmla="*/ 4184555 w 7467600"/>
              <a:gd name="connsiteY209" fmla="*/ 4010683 h 6858000"/>
              <a:gd name="connsiteX210" fmla="*/ 4399563 w 7467600"/>
              <a:gd name="connsiteY210" fmla="*/ 4158106 h 6858000"/>
              <a:gd name="connsiteX211" fmla="*/ 4684469 w 7467600"/>
              <a:gd name="connsiteY211" fmla="*/ 4364680 h 6858000"/>
              <a:gd name="connsiteX212" fmla="*/ 4690271 w 7467600"/>
              <a:gd name="connsiteY212" fmla="*/ 4370034 h 6858000"/>
              <a:gd name="connsiteX213" fmla="*/ 4136093 w 7467600"/>
              <a:gd name="connsiteY213" fmla="*/ 3858466 h 6858000"/>
              <a:gd name="connsiteX214" fmla="*/ 3670252 w 7467600"/>
              <a:gd name="connsiteY214" fmla="*/ 3622798 h 6858000"/>
              <a:gd name="connsiteX215" fmla="*/ 4440129 w 7467600"/>
              <a:gd name="connsiteY215" fmla="*/ 3448571 h 6858000"/>
              <a:gd name="connsiteX216" fmla="*/ 4856525 w 7467600"/>
              <a:gd name="connsiteY216" fmla="*/ 3915351 h 6858000"/>
              <a:gd name="connsiteX217" fmla="*/ 5059055 w 7467600"/>
              <a:gd name="connsiteY217" fmla="*/ 4108918 h 6858000"/>
              <a:gd name="connsiteX218" fmla="*/ 5290070 w 7467600"/>
              <a:gd name="connsiteY218" fmla="*/ 4263619 h 6858000"/>
              <a:gd name="connsiteX219" fmla="*/ 4834991 w 7467600"/>
              <a:gd name="connsiteY219" fmla="*/ 3830985 h 6858000"/>
              <a:gd name="connsiteX220" fmla="*/ 4440129 w 7467600"/>
              <a:gd name="connsiteY220" fmla="*/ 3448571 h 6858000"/>
              <a:gd name="connsiteX221" fmla="*/ 4441737 w 7467600"/>
              <a:gd name="connsiteY221" fmla="*/ 3399734 h 6858000"/>
              <a:gd name="connsiteX222" fmla="*/ 4431236 w 7467600"/>
              <a:gd name="connsiteY222" fmla="*/ 3400954 h 6858000"/>
              <a:gd name="connsiteX223" fmla="*/ 4557150 w 7467600"/>
              <a:gd name="connsiteY223" fmla="*/ 3510023 h 6858000"/>
              <a:gd name="connsiteX224" fmla="*/ 4856936 w 7467600"/>
              <a:gd name="connsiteY224" fmla="*/ 3809146 h 6858000"/>
              <a:gd name="connsiteX225" fmla="*/ 5111996 w 7467600"/>
              <a:gd name="connsiteY225" fmla="*/ 4065759 h 6858000"/>
              <a:gd name="connsiteX226" fmla="*/ 5388878 w 7467600"/>
              <a:gd name="connsiteY226" fmla="*/ 4300185 h 6858000"/>
              <a:gd name="connsiteX227" fmla="*/ 5425556 w 7467600"/>
              <a:gd name="connsiteY227" fmla="*/ 4308967 h 6858000"/>
              <a:gd name="connsiteX228" fmla="*/ 4943646 w 7467600"/>
              <a:gd name="connsiteY228" fmla="*/ 3822916 h 6858000"/>
              <a:gd name="connsiteX229" fmla="*/ 4594837 w 7467600"/>
              <a:gd name="connsiteY229" fmla="*/ 3532274 h 6858000"/>
              <a:gd name="connsiteX230" fmla="*/ 4441737 w 7467600"/>
              <a:gd name="connsiteY230" fmla="*/ 3399734 h 6858000"/>
              <a:gd name="connsiteX231" fmla="*/ 5425834 w 7467600"/>
              <a:gd name="connsiteY231" fmla="*/ 3162785 h 6858000"/>
              <a:gd name="connsiteX232" fmla="*/ 5401644 w 7467600"/>
              <a:gd name="connsiteY232" fmla="*/ 3617847 h 6858000"/>
              <a:gd name="connsiteX233" fmla="*/ 5467256 w 7467600"/>
              <a:gd name="connsiteY233" fmla="*/ 4175494 h 6858000"/>
              <a:gd name="connsiteX234" fmla="*/ 5448069 w 7467600"/>
              <a:gd name="connsiteY234" fmla="*/ 3567554 h 6858000"/>
              <a:gd name="connsiteX235" fmla="*/ 5425834 w 7467600"/>
              <a:gd name="connsiteY235" fmla="*/ 3162785 h 6858000"/>
              <a:gd name="connsiteX236" fmla="*/ 1318687 w 7467600"/>
              <a:gd name="connsiteY236" fmla="*/ 3113840 h 6858000"/>
              <a:gd name="connsiteX237" fmla="*/ 1066793 w 7467600"/>
              <a:gd name="connsiteY237" fmla="*/ 3212171 h 6858000"/>
              <a:gd name="connsiteX238" fmla="*/ 993319 w 7467600"/>
              <a:gd name="connsiteY238" fmla="*/ 3247648 h 6858000"/>
              <a:gd name="connsiteX239" fmla="*/ 853081 w 7467600"/>
              <a:gd name="connsiteY239" fmla="*/ 3312410 h 6858000"/>
              <a:gd name="connsiteX240" fmla="*/ 805957 w 7467600"/>
              <a:gd name="connsiteY240" fmla="*/ 3330443 h 6858000"/>
              <a:gd name="connsiteX241" fmla="*/ 1318687 w 7467600"/>
              <a:gd name="connsiteY241" fmla="*/ 3113840 h 6858000"/>
              <a:gd name="connsiteX242" fmla="*/ 5453702 w 7467600"/>
              <a:gd name="connsiteY242" fmla="*/ 3090882 h 6858000"/>
              <a:gd name="connsiteX243" fmla="*/ 5480135 w 7467600"/>
              <a:gd name="connsiteY243" fmla="*/ 3565802 h 6858000"/>
              <a:gd name="connsiteX244" fmla="*/ 5499023 w 7467600"/>
              <a:gd name="connsiteY244" fmla="*/ 4166310 h 6858000"/>
              <a:gd name="connsiteX245" fmla="*/ 5547022 w 7467600"/>
              <a:gd name="connsiteY245" fmla="*/ 3607838 h 6858000"/>
              <a:gd name="connsiteX246" fmla="*/ 5515964 w 7467600"/>
              <a:gd name="connsiteY246" fmla="*/ 3378541 h 6858000"/>
              <a:gd name="connsiteX247" fmla="*/ 5453702 w 7467600"/>
              <a:gd name="connsiteY247" fmla="*/ 3090882 h 6858000"/>
              <a:gd name="connsiteX248" fmla="*/ 1238695 w 7467600"/>
              <a:gd name="connsiteY248" fmla="*/ 3076820 h 6858000"/>
              <a:gd name="connsiteX249" fmla="*/ 716371 w 7467600"/>
              <a:gd name="connsiteY249" fmla="*/ 3293249 h 6858000"/>
              <a:gd name="connsiteX250" fmla="*/ 579522 w 7467600"/>
              <a:gd name="connsiteY250" fmla="*/ 3371759 h 6858000"/>
              <a:gd name="connsiteX251" fmla="*/ 600288 w 7467600"/>
              <a:gd name="connsiteY251" fmla="*/ 3365555 h 6858000"/>
              <a:gd name="connsiteX252" fmla="*/ 840692 w 7467600"/>
              <a:gd name="connsiteY252" fmla="*/ 3284921 h 6858000"/>
              <a:gd name="connsiteX253" fmla="*/ 979248 w 7467600"/>
              <a:gd name="connsiteY253" fmla="*/ 3221003 h 6858000"/>
              <a:gd name="connsiteX254" fmla="*/ 1053282 w 7467600"/>
              <a:gd name="connsiteY254" fmla="*/ 3185247 h 6858000"/>
              <a:gd name="connsiteX255" fmla="*/ 1320603 w 7467600"/>
              <a:gd name="connsiteY255" fmla="*/ 3081281 h 6858000"/>
              <a:gd name="connsiteX256" fmla="*/ 1238695 w 7467600"/>
              <a:gd name="connsiteY256" fmla="*/ 3076820 h 6858000"/>
              <a:gd name="connsiteX257" fmla="*/ 5425627 w 7467600"/>
              <a:gd name="connsiteY257" fmla="*/ 2954192 h 6858000"/>
              <a:gd name="connsiteX258" fmla="*/ 5470770 w 7467600"/>
              <a:gd name="connsiteY258" fmla="*/ 3005435 h 6858000"/>
              <a:gd name="connsiteX259" fmla="*/ 5519779 w 7467600"/>
              <a:gd name="connsiteY259" fmla="*/ 4359223 h 6858000"/>
              <a:gd name="connsiteX260" fmla="*/ 5520293 w 7467600"/>
              <a:gd name="connsiteY260" fmla="*/ 4360602 h 6858000"/>
              <a:gd name="connsiteX261" fmla="*/ 5767221 w 7467600"/>
              <a:gd name="connsiteY261" fmla="*/ 4665564 h 6858000"/>
              <a:gd name="connsiteX262" fmla="*/ 6937169 w 7467600"/>
              <a:gd name="connsiteY262" fmla="*/ 4815941 h 6858000"/>
              <a:gd name="connsiteX263" fmla="*/ 6953922 w 7467600"/>
              <a:gd name="connsiteY263" fmla="*/ 4890068 h 6858000"/>
              <a:gd name="connsiteX264" fmla="*/ 6071359 w 7467600"/>
              <a:gd name="connsiteY264" fmla="*/ 4770770 h 6858000"/>
              <a:gd name="connsiteX265" fmla="*/ 6038839 w 7467600"/>
              <a:gd name="connsiteY265" fmla="*/ 4764474 h 6858000"/>
              <a:gd name="connsiteX266" fmla="*/ 6038706 w 7467600"/>
              <a:gd name="connsiteY266" fmla="*/ 4763847 h 6858000"/>
              <a:gd name="connsiteX267" fmla="*/ 6037784 w 7467600"/>
              <a:gd name="connsiteY267" fmla="*/ 4764270 h 6858000"/>
              <a:gd name="connsiteX268" fmla="*/ 6038839 w 7467600"/>
              <a:gd name="connsiteY268" fmla="*/ 4764474 h 6858000"/>
              <a:gd name="connsiteX269" fmla="*/ 6040338 w 7467600"/>
              <a:gd name="connsiteY269" fmla="*/ 4771418 h 6858000"/>
              <a:gd name="connsiteX270" fmla="*/ 6024488 w 7467600"/>
              <a:gd name="connsiteY270" fmla="*/ 4809903 h 6858000"/>
              <a:gd name="connsiteX271" fmla="*/ 5599771 w 7467600"/>
              <a:gd name="connsiteY271" fmla="*/ 5509652 h 6858000"/>
              <a:gd name="connsiteX272" fmla="*/ 5548843 w 7467600"/>
              <a:gd name="connsiteY272" fmla="*/ 5563845 h 6858000"/>
              <a:gd name="connsiteX273" fmla="*/ 5940952 w 7467600"/>
              <a:gd name="connsiteY273" fmla="*/ 6250028 h 6858000"/>
              <a:gd name="connsiteX274" fmla="*/ 6043441 w 7467600"/>
              <a:gd name="connsiteY274" fmla="*/ 6665847 h 6858000"/>
              <a:gd name="connsiteX275" fmla="*/ 6093432 w 7467600"/>
              <a:gd name="connsiteY275" fmla="*/ 6858000 h 6858000"/>
              <a:gd name="connsiteX276" fmla="*/ 6034344 w 7467600"/>
              <a:gd name="connsiteY276" fmla="*/ 6858000 h 6858000"/>
              <a:gd name="connsiteX277" fmla="*/ 6026679 w 7467600"/>
              <a:gd name="connsiteY277" fmla="*/ 6836959 h 6858000"/>
              <a:gd name="connsiteX278" fmla="*/ 5800441 w 7467600"/>
              <a:gd name="connsiteY278" fmla="*/ 6335286 h 6858000"/>
              <a:gd name="connsiteX279" fmla="*/ 5526562 w 7467600"/>
              <a:gd name="connsiteY279" fmla="*/ 5705388 h 6858000"/>
              <a:gd name="connsiteX280" fmla="*/ 5519640 w 7467600"/>
              <a:gd name="connsiteY280" fmla="*/ 5683774 h 6858000"/>
              <a:gd name="connsiteX281" fmla="*/ 5844559 w 7467600"/>
              <a:gd name="connsiteY281" fmla="*/ 6553349 h 6858000"/>
              <a:gd name="connsiteX282" fmla="*/ 5975994 w 7467600"/>
              <a:gd name="connsiteY282" fmla="*/ 6858000 h 6858000"/>
              <a:gd name="connsiteX283" fmla="*/ 5898547 w 7467600"/>
              <a:gd name="connsiteY283" fmla="*/ 6858000 h 6858000"/>
              <a:gd name="connsiteX284" fmla="*/ 5682041 w 7467600"/>
              <a:gd name="connsiteY284" fmla="*/ 6355860 h 6858000"/>
              <a:gd name="connsiteX285" fmla="*/ 5461758 w 7467600"/>
              <a:gd name="connsiteY285" fmla="*/ 5820220 h 6858000"/>
              <a:gd name="connsiteX286" fmla="*/ 5237282 w 7467600"/>
              <a:gd name="connsiteY286" fmla="*/ 6579086 h 6858000"/>
              <a:gd name="connsiteX287" fmla="*/ 5115009 w 7467600"/>
              <a:gd name="connsiteY287" fmla="*/ 6858000 h 6858000"/>
              <a:gd name="connsiteX288" fmla="*/ 5028074 w 7467600"/>
              <a:gd name="connsiteY288" fmla="*/ 6858000 h 6858000"/>
              <a:gd name="connsiteX289" fmla="*/ 5079508 w 7467600"/>
              <a:gd name="connsiteY289" fmla="*/ 6749074 h 6858000"/>
              <a:gd name="connsiteX290" fmla="*/ 5371846 w 7467600"/>
              <a:gd name="connsiteY290" fmla="*/ 5924413 h 6858000"/>
              <a:gd name="connsiteX291" fmla="*/ 5270512 w 7467600"/>
              <a:gd name="connsiteY291" fmla="*/ 6138975 h 6858000"/>
              <a:gd name="connsiteX292" fmla="*/ 5062409 w 7467600"/>
              <a:gd name="connsiteY292" fmla="*/ 6653544 h 6858000"/>
              <a:gd name="connsiteX293" fmla="*/ 5036628 w 7467600"/>
              <a:gd name="connsiteY293" fmla="*/ 6754247 h 6858000"/>
              <a:gd name="connsiteX294" fmla="*/ 5009112 w 7467600"/>
              <a:gd name="connsiteY294" fmla="*/ 6858000 h 6858000"/>
              <a:gd name="connsiteX295" fmla="*/ 4976679 w 7467600"/>
              <a:gd name="connsiteY295" fmla="*/ 6858000 h 6858000"/>
              <a:gd name="connsiteX296" fmla="*/ 5006537 w 7467600"/>
              <a:gd name="connsiteY296" fmla="*/ 6747068 h 6858000"/>
              <a:gd name="connsiteX297" fmla="*/ 5032723 w 7467600"/>
              <a:gd name="connsiteY297" fmla="*/ 6644957 h 6858000"/>
              <a:gd name="connsiteX298" fmla="*/ 5242949 w 7467600"/>
              <a:gd name="connsiteY298" fmla="*/ 6125175 h 6858000"/>
              <a:gd name="connsiteX299" fmla="*/ 5286321 w 7467600"/>
              <a:gd name="connsiteY299" fmla="*/ 6033555 h 6858000"/>
              <a:gd name="connsiteX300" fmla="*/ 5008210 w 7467600"/>
              <a:gd name="connsiteY300" fmla="*/ 6649194 h 6858000"/>
              <a:gd name="connsiteX301" fmla="*/ 4986321 w 7467600"/>
              <a:gd name="connsiteY301" fmla="*/ 6765687 h 6858000"/>
              <a:gd name="connsiteX302" fmla="*/ 4973474 w 7467600"/>
              <a:gd name="connsiteY302" fmla="*/ 6858000 h 6858000"/>
              <a:gd name="connsiteX303" fmla="*/ 4907178 w 7467600"/>
              <a:gd name="connsiteY303" fmla="*/ 6858000 h 6858000"/>
              <a:gd name="connsiteX304" fmla="*/ 4910810 w 7467600"/>
              <a:gd name="connsiteY304" fmla="*/ 6829660 h 6858000"/>
              <a:gd name="connsiteX305" fmla="*/ 4987461 w 7467600"/>
              <a:gd name="connsiteY305" fmla="*/ 6432994 h 6858000"/>
              <a:gd name="connsiteX306" fmla="*/ 5179262 w 7467600"/>
              <a:gd name="connsiteY306" fmla="*/ 6035044 h 6858000"/>
              <a:gd name="connsiteX307" fmla="*/ 4689678 w 7467600"/>
              <a:gd name="connsiteY307" fmla="*/ 6440241 h 6858000"/>
              <a:gd name="connsiteX308" fmla="*/ 4477543 w 7467600"/>
              <a:gd name="connsiteY308" fmla="*/ 6674836 h 6858000"/>
              <a:gd name="connsiteX309" fmla="*/ 4329957 w 7467600"/>
              <a:gd name="connsiteY309" fmla="*/ 6858000 h 6858000"/>
              <a:gd name="connsiteX310" fmla="*/ 4218595 w 7467600"/>
              <a:gd name="connsiteY310" fmla="*/ 6858000 h 6858000"/>
              <a:gd name="connsiteX311" fmla="*/ 4368888 w 7467600"/>
              <a:gd name="connsiteY311" fmla="*/ 6668412 h 6858000"/>
              <a:gd name="connsiteX312" fmla="*/ 4563091 w 7467600"/>
              <a:gd name="connsiteY312" fmla="*/ 6442508 h 6858000"/>
              <a:gd name="connsiteX313" fmla="*/ 5387324 w 7467600"/>
              <a:gd name="connsiteY313" fmla="*/ 5705830 h 6858000"/>
              <a:gd name="connsiteX314" fmla="*/ 5073620 w 7467600"/>
              <a:gd name="connsiteY314" fmla="*/ 5955437 h 6858000"/>
              <a:gd name="connsiteX315" fmla="*/ 4689789 w 7467600"/>
              <a:gd name="connsiteY315" fmla="*/ 6268382 h 6858000"/>
              <a:gd name="connsiteX316" fmla="*/ 4418722 w 7467600"/>
              <a:gd name="connsiteY316" fmla="*/ 6570886 h 6858000"/>
              <a:gd name="connsiteX317" fmla="*/ 4214944 w 7467600"/>
              <a:gd name="connsiteY317" fmla="*/ 6858000 h 6858000"/>
              <a:gd name="connsiteX318" fmla="*/ 4177898 w 7467600"/>
              <a:gd name="connsiteY318" fmla="*/ 6858000 h 6858000"/>
              <a:gd name="connsiteX319" fmla="*/ 4391597 w 7467600"/>
              <a:gd name="connsiteY319" fmla="*/ 6556370 h 6858000"/>
              <a:gd name="connsiteX320" fmla="*/ 4668889 w 7467600"/>
              <a:gd name="connsiteY320" fmla="*/ 6246399 h 6858000"/>
              <a:gd name="connsiteX321" fmla="*/ 5055427 w 7467600"/>
              <a:gd name="connsiteY321" fmla="*/ 5931476 h 6858000"/>
              <a:gd name="connsiteX322" fmla="*/ 5371814 w 7467600"/>
              <a:gd name="connsiteY322" fmla="*/ 5678975 h 6858000"/>
              <a:gd name="connsiteX323" fmla="*/ 4987918 w 7467600"/>
              <a:gd name="connsiteY323" fmla="*/ 5838701 h 6858000"/>
              <a:gd name="connsiteX324" fmla="*/ 4317146 w 7467600"/>
              <a:gd name="connsiteY324" fmla="*/ 6587716 h 6858000"/>
              <a:gd name="connsiteX325" fmla="*/ 4171627 w 7467600"/>
              <a:gd name="connsiteY325" fmla="*/ 6858000 h 6858000"/>
              <a:gd name="connsiteX326" fmla="*/ 4081585 w 7467600"/>
              <a:gd name="connsiteY326" fmla="*/ 6858000 h 6858000"/>
              <a:gd name="connsiteX327" fmla="*/ 4238603 w 7467600"/>
              <a:gd name="connsiteY327" fmla="*/ 6559341 h 6858000"/>
              <a:gd name="connsiteX328" fmla="*/ 4778333 w 7467600"/>
              <a:gd name="connsiteY328" fmla="*/ 5873626 h 6858000"/>
              <a:gd name="connsiteX329" fmla="*/ 5414185 w 7467600"/>
              <a:gd name="connsiteY329" fmla="*/ 5573882 h 6858000"/>
              <a:gd name="connsiteX330" fmla="*/ 5959648 w 7467600"/>
              <a:gd name="connsiteY330" fmla="*/ 4760797 h 6858000"/>
              <a:gd name="connsiteX331" fmla="*/ 5355019 w 7467600"/>
              <a:gd name="connsiteY331" fmla="*/ 4734672 h 6858000"/>
              <a:gd name="connsiteX332" fmla="*/ 5083565 w 7467600"/>
              <a:gd name="connsiteY332" fmla="*/ 5179121 h 6858000"/>
              <a:gd name="connsiteX333" fmla="*/ 4713577 w 7467600"/>
              <a:gd name="connsiteY333" fmla="*/ 5616803 h 6858000"/>
              <a:gd name="connsiteX334" fmla="*/ 3989559 w 7467600"/>
              <a:gd name="connsiteY334" fmla="*/ 6145945 h 6858000"/>
              <a:gd name="connsiteX335" fmla="*/ 3939824 w 7467600"/>
              <a:gd name="connsiteY335" fmla="*/ 6066900 h 6858000"/>
              <a:gd name="connsiteX336" fmla="*/ 4584537 w 7467600"/>
              <a:gd name="connsiteY336" fmla="*/ 5324826 h 6858000"/>
              <a:gd name="connsiteX337" fmla="*/ 5037105 w 7467600"/>
              <a:gd name="connsiteY337" fmla="*/ 5088765 h 6858000"/>
              <a:gd name="connsiteX338" fmla="*/ 5039930 w 7467600"/>
              <a:gd name="connsiteY338" fmla="*/ 5089585 h 6858000"/>
              <a:gd name="connsiteX339" fmla="*/ 5263764 w 7467600"/>
              <a:gd name="connsiteY339" fmla="*/ 4735525 h 6858000"/>
              <a:gd name="connsiteX340" fmla="*/ 4086300 w 7467600"/>
              <a:gd name="connsiteY340" fmla="*/ 4884599 h 6858000"/>
              <a:gd name="connsiteX341" fmla="*/ 4085485 w 7467600"/>
              <a:gd name="connsiteY341" fmla="*/ 4899070 h 6858000"/>
              <a:gd name="connsiteX342" fmla="*/ 3871915 w 7467600"/>
              <a:gd name="connsiteY342" fmla="*/ 5253645 h 6858000"/>
              <a:gd name="connsiteX343" fmla="*/ 3799374 w 7467600"/>
              <a:gd name="connsiteY343" fmla="*/ 5466127 h 6858000"/>
              <a:gd name="connsiteX344" fmla="*/ 3498850 w 7467600"/>
              <a:gd name="connsiteY344" fmla="*/ 6661888 h 6858000"/>
              <a:gd name="connsiteX345" fmla="*/ 3399216 w 7467600"/>
              <a:gd name="connsiteY345" fmla="*/ 6858000 h 6858000"/>
              <a:gd name="connsiteX346" fmla="*/ 3303688 w 7467600"/>
              <a:gd name="connsiteY346" fmla="*/ 6858000 h 6858000"/>
              <a:gd name="connsiteX347" fmla="*/ 3391774 w 7467600"/>
              <a:gd name="connsiteY347" fmla="*/ 6697181 h 6858000"/>
              <a:gd name="connsiteX348" fmla="*/ 3735540 w 7467600"/>
              <a:gd name="connsiteY348" fmla="*/ 5546923 h 6858000"/>
              <a:gd name="connsiteX349" fmla="*/ 3729438 w 7467600"/>
              <a:gd name="connsiteY349" fmla="*/ 5569058 h 6858000"/>
              <a:gd name="connsiteX350" fmla="*/ 3707782 w 7467600"/>
              <a:gd name="connsiteY350" fmla="*/ 5644908 h 6858000"/>
              <a:gd name="connsiteX351" fmla="*/ 3583827 w 7467600"/>
              <a:gd name="connsiteY351" fmla="*/ 6039215 h 6858000"/>
              <a:gd name="connsiteX352" fmla="*/ 3547861 w 7467600"/>
              <a:gd name="connsiteY352" fmla="*/ 6129609 h 6858000"/>
              <a:gd name="connsiteX353" fmla="*/ 3490905 w 7467600"/>
              <a:gd name="connsiteY353" fmla="*/ 6277660 h 6858000"/>
              <a:gd name="connsiteX354" fmla="*/ 3455859 w 7467600"/>
              <a:gd name="connsiteY354" fmla="*/ 6391301 h 6858000"/>
              <a:gd name="connsiteX355" fmla="*/ 3429112 w 7467600"/>
              <a:gd name="connsiteY355" fmla="*/ 6479469 h 6858000"/>
              <a:gd name="connsiteX356" fmla="*/ 3304862 w 7467600"/>
              <a:gd name="connsiteY356" fmla="*/ 6796476 h 6858000"/>
              <a:gd name="connsiteX357" fmla="*/ 3276071 w 7467600"/>
              <a:gd name="connsiteY357" fmla="*/ 6858000 h 6858000"/>
              <a:gd name="connsiteX358" fmla="*/ 3240805 w 7467600"/>
              <a:gd name="connsiteY358" fmla="*/ 6858000 h 6858000"/>
              <a:gd name="connsiteX359" fmla="*/ 3275917 w 7467600"/>
              <a:gd name="connsiteY359" fmla="*/ 6783192 h 6858000"/>
              <a:gd name="connsiteX360" fmla="*/ 3399358 w 7467600"/>
              <a:gd name="connsiteY360" fmla="*/ 6469011 h 6858000"/>
              <a:gd name="connsiteX361" fmla="*/ 3425650 w 7467600"/>
              <a:gd name="connsiteY361" fmla="*/ 6381333 h 6858000"/>
              <a:gd name="connsiteX362" fmla="*/ 3460661 w 7467600"/>
              <a:gd name="connsiteY362" fmla="*/ 6266763 h 6858000"/>
              <a:gd name="connsiteX363" fmla="*/ 3518021 w 7467600"/>
              <a:gd name="connsiteY363" fmla="*/ 6117298 h 6858000"/>
              <a:gd name="connsiteX364" fmla="*/ 3554035 w 7467600"/>
              <a:gd name="connsiteY364" fmla="*/ 6027832 h 6858000"/>
              <a:gd name="connsiteX365" fmla="*/ 3677174 w 7467600"/>
              <a:gd name="connsiteY365" fmla="*/ 5636351 h 6858000"/>
              <a:gd name="connsiteX366" fmla="*/ 3698819 w 7467600"/>
              <a:gd name="connsiteY366" fmla="*/ 5560503 h 6858000"/>
              <a:gd name="connsiteX367" fmla="*/ 3702094 w 7467600"/>
              <a:gd name="connsiteY367" fmla="*/ 5549194 h 6858000"/>
              <a:gd name="connsiteX368" fmla="*/ 3398355 w 7467600"/>
              <a:gd name="connsiteY368" fmla="*/ 6094603 h 6858000"/>
              <a:gd name="connsiteX369" fmla="*/ 3193941 w 7467600"/>
              <a:gd name="connsiteY369" fmla="*/ 6798775 h 6858000"/>
              <a:gd name="connsiteX370" fmla="*/ 3184140 w 7467600"/>
              <a:gd name="connsiteY370" fmla="*/ 6858000 h 6858000"/>
              <a:gd name="connsiteX371" fmla="*/ 3099978 w 7467600"/>
              <a:gd name="connsiteY371" fmla="*/ 6858000 h 6858000"/>
              <a:gd name="connsiteX372" fmla="*/ 3101556 w 7467600"/>
              <a:gd name="connsiteY372" fmla="*/ 6843337 h 6858000"/>
              <a:gd name="connsiteX373" fmla="*/ 3370162 w 7467600"/>
              <a:gd name="connsiteY373" fmla="*/ 5785550 h 6858000"/>
              <a:gd name="connsiteX374" fmla="*/ 3746477 w 7467600"/>
              <a:gd name="connsiteY374" fmla="*/ 5377889 h 6858000"/>
              <a:gd name="connsiteX375" fmla="*/ 3863399 w 7467600"/>
              <a:gd name="connsiteY375" fmla="*/ 5087257 h 6858000"/>
              <a:gd name="connsiteX376" fmla="*/ 3968712 w 7467600"/>
              <a:gd name="connsiteY376" fmla="*/ 4913989 h 6858000"/>
              <a:gd name="connsiteX377" fmla="*/ 2792390 w 7467600"/>
              <a:gd name="connsiteY377" fmla="*/ 5382974 h 6858000"/>
              <a:gd name="connsiteX378" fmla="*/ 2714982 w 7467600"/>
              <a:gd name="connsiteY378" fmla="*/ 5427051 h 6858000"/>
              <a:gd name="connsiteX379" fmla="*/ 2813361 w 7467600"/>
              <a:gd name="connsiteY379" fmla="*/ 6023912 h 6858000"/>
              <a:gd name="connsiteX380" fmla="*/ 2688430 w 7467600"/>
              <a:gd name="connsiteY380" fmla="*/ 6801564 h 6858000"/>
              <a:gd name="connsiteX381" fmla="*/ 2629626 w 7467600"/>
              <a:gd name="connsiteY381" fmla="*/ 6763394 h 6858000"/>
              <a:gd name="connsiteX382" fmla="*/ 2565328 w 7467600"/>
              <a:gd name="connsiteY382" fmla="*/ 5516399 h 6858000"/>
              <a:gd name="connsiteX383" fmla="*/ 1922999 w 7467600"/>
              <a:gd name="connsiteY383" fmla="*/ 5980343 h 6858000"/>
              <a:gd name="connsiteX384" fmla="*/ 1950261 w 7467600"/>
              <a:gd name="connsiteY384" fmla="*/ 6405858 h 6858000"/>
              <a:gd name="connsiteX385" fmla="*/ 2365554 w 7467600"/>
              <a:gd name="connsiteY385" fmla="*/ 6759107 h 6858000"/>
              <a:gd name="connsiteX386" fmla="*/ 2424142 w 7467600"/>
              <a:gd name="connsiteY386" fmla="*/ 6858000 h 6858000"/>
              <a:gd name="connsiteX387" fmla="*/ 2395994 w 7467600"/>
              <a:gd name="connsiteY387" fmla="*/ 6858000 h 6858000"/>
              <a:gd name="connsiteX388" fmla="*/ 2392863 w 7467600"/>
              <a:gd name="connsiteY388" fmla="*/ 6852964 h 6858000"/>
              <a:gd name="connsiteX389" fmla="*/ 2017589 w 7467600"/>
              <a:gd name="connsiteY389" fmla="*/ 6493982 h 6858000"/>
              <a:gd name="connsiteX390" fmla="*/ 2147336 w 7467600"/>
              <a:gd name="connsiteY390" fmla="*/ 6594052 h 6858000"/>
              <a:gd name="connsiteX391" fmla="*/ 2207047 w 7467600"/>
              <a:gd name="connsiteY391" fmla="*/ 6654540 h 6858000"/>
              <a:gd name="connsiteX392" fmla="*/ 2299106 w 7467600"/>
              <a:gd name="connsiteY392" fmla="*/ 6778931 h 6858000"/>
              <a:gd name="connsiteX393" fmla="*/ 2314430 w 7467600"/>
              <a:gd name="connsiteY393" fmla="*/ 6801144 h 6858000"/>
              <a:gd name="connsiteX394" fmla="*/ 2352406 w 7467600"/>
              <a:gd name="connsiteY394" fmla="*/ 6858000 h 6858000"/>
              <a:gd name="connsiteX395" fmla="*/ 2314492 w 7467600"/>
              <a:gd name="connsiteY395" fmla="*/ 6858000 h 6858000"/>
              <a:gd name="connsiteX396" fmla="*/ 2288095 w 7467600"/>
              <a:gd name="connsiteY396" fmla="*/ 6818030 h 6858000"/>
              <a:gd name="connsiteX397" fmla="*/ 2272768 w 7467600"/>
              <a:gd name="connsiteY397" fmla="*/ 6795822 h 6858000"/>
              <a:gd name="connsiteX398" fmla="*/ 2182715 w 7467600"/>
              <a:gd name="connsiteY398" fmla="*/ 6675071 h 6858000"/>
              <a:gd name="connsiteX399" fmla="*/ 2032061 w 7467600"/>
              <a:gd name="connsiteY399" fmla="*/ 6541380 h 6858000"/>
              <a:gd name="connsiteX400" fmla="*/ 2257220 w 7467600"/>
              <a:gd name="connsiteY400" fmla="*/ 6826257 h 6858000"/>
              <a:gd name="connsiteX401" fmla="*/ 2281324 w 7467600"/>
              <a:gd name="connsiteY401" fmla="*/ 6858000 h 6858000"/>
              <a:gd name="connsiteX402" fmla="*/ 2242860 w 7467600"/>
              <a:gd name="connsiteY402" fmla="*/ 6858000 h 6858000"/>
              <a:gd name="connsiteX403" fmla="*/ 2232818 w 7467600"/>
              <a:gd name="connsiteY403" fmla="*/ 6844926 h 6858000"/>
              <a:gd name="connsiteX404" fmla="*/ 1990172 w 7467600"/>
              <a:gd name="connsiteY404" fmla="*/ 6542121 h 6858000"/>
              <a:gd name="connsiteX405" fmla="*/ 2124090 w 7467600"/>
              <a:gd name="connsiteY405" fmla="*/ 6761017 h 6858000"/>
              <a:gd name="connsiteX406" fmla="*/ 2200380 w 7467600"/>
              <a:gd name="connsiteY406" fmla="*/ 6858000 h 6858000"/>
              <a:gd name="connsiteX407" fmla="*/ 2147507 w 7467600"/>
              <a:gd name="connsiteY407" fmla="*/ 6858000 h 6858000"/>
              <a:gd name="connsiteX408" fmla="*/ 2070668 w 7467600"/>
              <a:gd name="connsiteY408" fmla="*/ 6761520 h 6858000"/>
              <a:gd name="connsiteX409" fmla="*/ 1975142 w 7467600"/>
              <a:gd name="connsiteY409" fmla="*/ 6585570 h 6858000"/>
              <a:gd name="connsiteX410" fmla="*/ 2050035 w 7467600"/>
              <a:gd name="connsiteY410" fmla="*/ 6813345 h 6858000"/>
              <a:gd name="connsiteX411" fmla="*/ 2063025 w 7467600"/>
              <a:gd name="connsiteY411" fmla="*/ 6858000 h 6858000"/>
              <a:gd name="connsiteX412" fmla="*/ 2021675 w 7467600"/>
              <a:gd name="connsiteY412" fmla="*/ 6858000 h 6858000"/>
              <a:gd name="connsiteX413" fmla="*/ 2019308 w 7467600"/>
              <a:gd name="connsiteY413" fmla="*/ 6847118 h 6858000"/>
              <a:gd name="connsiteX414" fmla="*/ 1938835 w 7467600"/>
              <a:gd name="connsiteY414" fmla="*/ 6551160 h 6858000"/>
              <a:gd name="connsiteX415" fmla="*/ 1953230 w 7467600"/>
              <a:gd name="connsiteY415" fmla="*/ 6759699 h 6858000"/>
              <a:gd name="connsiteX416" fmla="*/ 1956763 w 7467600"/>
              <a:gd name="connsiteY416" fmla="*/ 6778191 h 6858000"/>
              <a:gd name="connsiteX417" fmla="*/ 1967925 w 7467600"/>
              <a:gd name="connsiteY417" fmla="*/ 6858000 h 6858000"/>
              <a:gd name="connsiteX418" fmla="*/ 1936622 w 7467600"/>
              <a:gd name="connsiteY418" fmla="*/ 6858000 h 6858000"/>
              <a:gd name="connsiteX419" fmla="*/ 1926261 w 7467600"/>
              <a:gd name="connsiteY419" fmla="*/ 6784064 h 6858000"/>
              <a:gd name="connsiteX420" fmla="*/ 1922724 w 7467600"/>
              <a:gd name="connsiteY420" fmla="*/ 6765577 h 6858000"/>
              <a:gd name="connsiteX421" fmla="*/ 1904650 w 7467600"/>
              <a:gd name="connsiteY421" fmla="*/ 6639616 h 6858000"/>
              <a:gd name="connsiteX422" fmla="*/ 1885273 w 7467600"/>
              <a:gd name="connsiteY422" fmla="*/ 6858000 h 6858000"/>
              <a:gd name="connsiteX423" fmla="*/ 1854363 w 7467600"/>
              <a:gd name="connsiteY423" fmla="*/ 6858000 h 6858000"/>
              <a:gd name="connsiteX424" fmla="*/ 1880391 w 7467600"/>
              <a:gd name="connsiteY424" fmla="*/ 6603796 h 6858000"/>
              <a:gd name="connsiteX425" fmla="*/ 1818273 w 7467600"/>
              <a:gd name="connsiteY425" fmla="*/ 6715729 h 6858000"/>
              <a:gd name="connsiteX426" fmla="*/ 1794691 w 7467600"/>
              <a:gd name="connsiteY426" fmla="*/ 6843239 h 6858000"/>
              <a:gd name="connsiteX427" fmla="*/ 1794914 w 7467600"/>
              <a:gd name="connsiteY427" fmla="*/ 6858000 h 6858000"/>
              <a:gd name="connsiteX428" fmla="*/ 1746128 w 7467600"/>
              <a:gd name="connsiteY428" fmla="*/ 6858000 h 6858000"/>
              <a:gd name="connsiteX429" fmla="*/ 1753934 w 7467600"/>
              <a:gd name="connsiteY429" fmla="*/ 6724796 h 6858000"/>
              <a:gd name="connsiteX430" fmla="*/ 1792053 w 7467600"/>
              <a:gd name="connsiteY430" fmla="*/ 6572396 h 6858000"/>
              <a:gd name="connsiteX431" fmla="*/ 1862248 w 7467600"/>
              <a:gd name="connsiteY431" fmla="*/ 6266397 h 6858000"/>
              <a:gd name="connsiteX432" fmla="*/ 1862250 w 7467600"/>
              <a:gd name="connsiteY432" fmla="*/ 6033531 h 6858000"/>
              <a:gd name="connsiteX433" fmla="*/ 1211999 w 7467600"/>
              <a:gd name="connsiteY433" fmla="*/ 6683610 h 6858000"/>
              <a:gd name="connsiteX434" fmla="*/ 1213266 w 7467600"/>
              <a:gd name="connsiteY434" fmla="*/ 6691947 h 6858000"/>
              <a:gd name="connsiteX435" fmla="*/ 1203370 w 7467600"/>
              <a:gd name="connsiteY435" fmla="*/ 6850676 h 6858000"/>
              <a:gd name="connsiteX436" fmla="*/ 1203671 w 7467600"/>
              <a:gd name="connsiteY436" fmla="*/ 6858000 h 6858000"/>
              <a:gd name="connsiteX437" fmla="*/ 1143180 w 7467600"/>
              <a:gd name="connsiteY437" fmla="*/ 6858000 h 6858000"/>
              <a:gd name="connsiteX438" fmla="*/ 1142176 w 7467600"/>
              <a:gd name="connsiteY438" fmla="*/ 6766045 h 6858000"/>
              <a:gd name="connsiteX439" fmla="*/ 1067484 w 7467600"/>
              <a:gd name="connsiteY439" fmla="*/ 6858000 h 6858000"/>
              <a:gd name="connsiteX440" fmla="*/ 953928 w 7467600"/>
              <a:gd name="connsiteY440" fmla="*/ 6858000 h 6858000"/>
              <a:gd name="connsiteX441" fmla="*/ 959715 w 7467600"/>
              <a:gd name="connsiteY441" fmla="*/ 6850185 h 6858000"/>
              <a:gd name="connsiteX442" fmla="*/ 1483788 w 7467600"/>
              <a:gd name="connsiteY442" fmla="*/ 6259174 h 6858000"/>
              <a:gd name="connsiteX443" fmla="*/ 1100671 w 7467600"/>
              <a:gd name="connsiteY443" fmla="*/ 6252137 h 6858000"/>
              <a:gd name="connsiteX444" fmla="*/ 1090144 w 7467600"/>
              <a:gd name="connsiteY444" fmla="*/ 6256748 h 6858000"/>
              <a:gd name="connsiteX445" fmla="*/ 1095872 w 7467600"/>
              <a:gd name="connsiteY445" fmla="*/ 6271892 h 6858000"/>
              <a:gd name="connsiteX446" fmla="*/ 262785 w 7467600"/>
              <a:gd name="connsiteY446" fmla="*/ 6845450 h 6858000"/>
              <a:gd name="connsiteX447" fmla="*/ 209968 w 7467600"/>
              <a:gd name="connsiteY447" fmla="*/ 6770713 h 6858000"/>
              <a:gd name="connsiteX448" fmla="*/ 873460 w 7467600"/>
              <a:gd name="connsiteY448" fmla="*/ 6253768 h 6858000"/>
              <a:gd name="connsiteX449" fmla="*/ 192686 w 7467600"/>
              <a:gd name="connsiteY449" fmla="*/ 5849257 h 6858000"/>
              <a:gd name="connsiteX450" fmla="*/ 4696 w 7467600"/>
              <a:gd name="connsiteY450" fmla="*/ 5697668 h 6858000"/>
              <a:gd name="connsiteX451" fmla="*/ 0 w 7467600"/>
              <a:gd name="connsiteY451" fmla="*/ 5689984 h 6858000"/>
              <a:gd name="connsiteX452" fmla="*/ 0 w 7467600"/>
              <a:gd name="connsiteY452" fmla="*/ 5513472 h 6858000"/>
              <a:gd name="connsiteX453" fmla="*/ 174101 w 7467600"/>
              <a:gd name="connsiteY453" fmla="*/ 5620277 h 6858000"/>
              <a:gd name="connsiteX454" fmla="*/ 891800 w 7467600"/>
              <a:gd name="connsiteY454" fmla="*/ 6036935 h 6858000"/>
              <a:gd name="connsiteX455" fmla="*/ 1072219 w 7467600"/>
              <a:gd name="connsiteY455" fmla="*/ 6169443 h 6858000"/>
              <a:gd name="connsiteX456" fmla="*/ 1074117 w 7467600"/>
              <a:gd name="connsiteY456" fmla="*/ 6170301 h 6858000"/>
              <a:gd name="connsiteX457" fmla="*/ 1083114 w 7467600"/>
              <a:gd name="connsiteY457" fmla="*/ 6174131 h 6858000"/>
              <a:gd name="connsiteX458" fmla="*/ 1543010 w 7467600"/>
              <a:gd name="connsiteY458" fmla="*/ 6191140 h 6858000"/>
              <a:gd name="connsiteX459" fmla="*/ 1551080 w 7467600"/>
              <a:gd name="connsiteY459" fmla="*/ 6195006 h 6858000"/>
              <a:gd name="connsiteX460" fmla="*/ 2345443 w 7467600"/>
              <a:gd name="connsiteY460" fmla="*/ 5549882 h 6858000"/>
              <a:gd name="connsiteX461" fmla="*/ 1721499 w 7467600"/>
              <a:gd name="connsiteY461" fmla="*/ 5599969 h 6858000"/>
              <a:gd name="connsiteX462" fmla="*/ 767716 w 7467600"/>
              <a:gd name="connsiteY462" fmla="*/ 5472768 h 6858000"/>
              <a:gd name="connsiteX463" fmla="*/ 722147 w 7467600"/>
              <a:gd name="connsiteY463" fmla="*/ 5393091 h 6858000"/>
              <a:gd name="connsiteX464" fmla="*/ 1485552 w 7467600"/>
              <a:gd name="connsiteY464" fmla="*/ 5313202 h 6858000"/>
              <a:gd name="connsiteX465" fmla="*/ 2143004 w 7467600"/>
              <a:gd name="connsiteY465" fmla="*/ 5402420 h 6858000"/>
              <a:gd name="connsiteX466" fmla="*/ 1933391 w 7467600"/>
              <a:gd name="connsiteY466" fmla="*/ 5156971 h 6858000"/>
              <a:gd name="connsiteX467" fmla="*/ 1827118 w 7467600"/>
              <a:gd name="connsiteY467" fmla="*/ 4968410 h 6858000"/>
              <a:gd name="connsiteX468" fmla="*/ 1837349 w 7467600"/>
              <a:gd name="connsiteY468" fmla="*/ 4956357 h 6858000"/>
              <a:gd name="connsiteX469" fmla="*/ 2162835 w 7467600"/>
              <a:gd name="connsiteY469" fmla="*/ 5187853 h 6858000"/>
              <a:gd name="connsiteX470" fmla="*/ 2257167 w 7467600"/>
              <a:gd name="connsiteY470" fmla="*/ 5462123 h 6858000"/>
              <a:gd name="connsiteX471" fmla="*/ 2261598 w 7467600"/>
              <a:gd name="connsiteY471" fmla="*/ 5467998 h 6858000"/>
              <a:gd name="connsiteX472" fmla="*/ 2437177 w 7467600"/>
              <a:gd name="connsiteY472" fmla="*/ 5479608 h 6858000"/>
              <a:gd name="connsiteX473" fmla="*/ 2445247 w 7467600"/>
              <a:gd name="connsiteY473" fmla="*/ 5483476 h 6858000"/>
              <a:gd name="connsiteX474" fmla="*/ 2743626 w 7467600"/>
              <a:gd name="connsiteY474" fmla="*/ 5304819 h 6858000"/>
              <a:gd name="connsiteX475" fmla="*/ 3048102 w 7467600"/>
              <a:gd name="connsiteY475" fmla="*/ 5150595 h 6858000"/>
              <a:gd name="connsiteX476" fmla="*/ 1799414 w 7467600"/>
              <a:gd name="connsiteY476" fmla="*/ 4694732 h 6858000"/>
              <a:gd name="connsiteX477" fmla="*/ 1771735 w 7467600"/>
              <a:gd name="connsiteY477" fmla="*/ 4619929 h 6858000"/>
              <a:gd name="connsiteX478" fmla="*/ 3104273 w 7467600"/>
              <a:gd name="connsiteY478" fmla="*/ 5076159 h 6858000"/>
              <a:gd name="connsiteX479" fmla="*/ 3113245 w 7467600"/>
              <a:gd name="connsiteY479" fmla="*/ 5090705 h 6858000"/>
              <a:gd name="connsiteX480" fmla="*/ 3126294 w 7467600"/>
              <a:gd name="connsiteY480" fmla="*/ 5114400 h 6858000"/>
              <a:gd name="connsiteX481" fmla="*/ 3937433 w 7467600"/>
              <a:gd name="connsiteY481" fmla="*/ 4830473 h 6858000"/>
              <a:gd name="connsiteX482" fmla="*/ 3590475 w 7467600"/>
              <a:gd name="connsiteY482" fmla="*/ 4597974 h 6858000"/>
              <a:gd name="connsiteX483" fmla="*/ 3100264 w 7467600"/>
              <a:gd name="connsiteY483" fmla="*/ 4579845 h 6858000"/>
              <a:gd name="connsiteX484" fmla="*/ 2183576 w 7467600"/>
              <a:gd name="connsiteY484" fmla="*/ 4227150 h 6858000"/>
              <a:gd name="connsiteX485" fmla="*/ 2151029 w 7467600"/>
              <a:gd name="connsiteY485" fmla="*/ 4146947 h 6858000"/>
              <a:gd name="connsiteX486" fmla="*/ 3563434 w 7467600"/>
              <a:gd name="connsiteY486" fmla="*/ 4469115 h 6858000"/>
              <a:gd name="connsiteX487" fmla="*/ 3177952 w 7467600"/>
              <a:gd name="connsiteY487" fmla="*/ 3657386 h 6858000"/>
              <a:gd name="connsiteX488" fmla="*/ 3189263 w 7467600"/>
              <a:gd name="connsiteY488" fmla="*/ 3625726 h 6858000"/>
              <a:gd name="connsiteX489" fmla="*/ 3560912 w 7467600"/>
              <a:gd name="connsiteY489" fmla="*/ 4079863 h 6858000"/>
              <a:gd name="connsiteX490" fmla="*/ 3626636 w 7467600"/>
              <a:gd name="connsiteY490" fmla="*/ 4512230 h 6858000"/>
              <a:gd name="connsiteX491" fmla="*/ 3653088 w 7467600"/>
              <a:gd name="connsiteY491" fmla="*/ 4521417 h 6858000"/>
              <a:gd name="connsiteX492" fmla="*/ 3988128 w 7467600"/>
              <a:gd name="connsiteY492" fmla="*/ 4817267 h 6858000"/>
              <a:gd name="connsiteX493" fmla="*/ 4830582 w 7467600"/>
              <a:gd name="connsiteY493" fmla="*/ 4676000 h 6858000"/>
              <a:gd name="connsiteX494" fmla="*/ 4830100 w 7467600"/>
              <a:gd name="connsiteY494" fmla="*/ 4675554 h 6858000"/>
              <a:gd name="connsiteX495" fmla="*/ 4036318 w 7467600"/>
              <a:gd name="connsiteY495" fmla="*/ 4147013 h 6858000"/>
              <a:gd name="connsiteX496" fmla="*/ 3432098 w 7467600"/>
              <a:gd name="connsiteY496" fmla="*/ 3537312 h 6858000"/>
              <a:gd name="connsiteX497" fmla="*/ 3446761 w 7467600"/>
              <a:gd name="connsiteY497" fmla="*/ 3461278 h 6858000"/>
              <a:gd name="connsiteX498" fmla="*/ 4419733 w 7467600"/>
              <a:gd name="connsiteY498" fmla="*/ 3963555 h 6858000"/>
              <a:gd name="connsiteX499" fmla="*/ 4781371 w 7467600"/>
              <a:gd name="connsiteY499" fmla="*/ 4458604 h 6858000"/>
              <a:gd name="connsiteX500" fmla="*/ 4780440 w 7467600"/>
              <a:gd name="connsiteY500" fmla="*/ 4470290 h 6858000"/>
              <a:gd name="connsiteX501" fmla="*/ 4898954 w 7467600"/>
              <a:gd name="connsiteY501" fmla="*/ 4662092 h 6858000"/>
              <a:gd name="connsiteX502" fmla="*/ 4900699 w 7467600"/>
              <a:gd name="connsiteY502" fmla="*/ 4670867 h 6858000"/>
              <a:gd name="connsiteX503" fmla="*/ 5714511 w 7467600"/>
              <a:gd name="connsiteY503" fmla="*/ 4663483 h 6858000"/>
              <a:gd name="connsiteX504" fmla="*/ 5464793 w 7467600"/>
              <a:gd name="connsiteY504" fmla="*/ 4393556 h 6858000"/>
              <a:gd name="connsiteX505" fmla="*/ 5461897 w 7467600"/>
              <a:gd name="connsiteY505" fmla="*/ 4390879 h 6858000"/>
              <a:gd name="connsiteX506" fmla="*/ 4294126 w 7467600"/>
              <a:gd name="connsiteY506" fmla="*/ 3303048 h 6858000"/>
              <a:gd name="connsiteX507" fmla="*/ 4305321 w 7467600"/>
              <a:gd name="connsiteY507" fmla="*/ 3256953 h 6858000"/>
              <a:gd name="connsiteX508" fmla="*/ 4949299 w 7467600"/>
              <a:gd name="connsiteY508" fmla="*/ 3766336 h 6858000"/>
              <a:gd name="connsiteX509" fmla="*/ 5291452 w 7467600"/>
              <a:gd name="connsiteY509" fmla="*/ 4076801 h 6858000"/>
              <a:gd name="connsiteX510" fmla="*/ 5434998 w 7467600"/>
              <a:gd name="connsiteY510" fmla="*/ 4254100 h 6858000"/>
              <a:gd name="connsiteX511" fmla="*/ 5351015 w 7467600"/>
              <a:gd name="connsiteY511" fmla="*/ 3760989 h 6858000"/>
              <a:gd name="connsiteX512" fmla="*/ 5413780 w 7467600"/>
              <a:gd name="connsiteY512" fmla="*/ 2966265 h 6858000"/>
              <a:gd name="connsiteX513" fmla="*/ 5425627 w 7467600"/>
              <a:gd name="connsiteY513" fmla="*/ 2954192 h 6858000"/>
              <a:gd name="connsiteX514" fmla="*/ 6604735 w 7467600"/>
              <a:gd name="connsiteY514" fmla="*/ 2041381 h 6858000"/>
              <a:gd name="connsiteX515" fmla="*/ 7204487 w 7467600"/>
              <a:gd name="connsiteY515" fmla="*/ 2742112 h 6858000"/>
              <a:gd name="connsiteX516" fmla="*/ 7131592 w 7467600"/>
              <a:gd name="connsiteY516" fmla="*/ 2672096 h 6858000"/>
              <a:gd name="connsiteX517" fmla="*/ 6996344 w 7467600"/>
              <a:gd name="connsiteY517" fmla="*/ 2518310 h 6858000"/>
              <a:gd name="connsiteX518" fmla="*/ 6735495 w 7467600"/>
              <a:gd name="connsiteY518" fmla="*/ 2196890 h 6858000"/>
              <a:gd name="connsiteX519" fmla="*/ 6721901 w 7467600"/>
              <a:gd name="connsiteY519" fmla="*/ 2179274 h 6858000"/>
              <a:gd name="connsiteX520" fmla="*/ 6604735 w 7467600"/>
              <a:gd name="connsiteY520" fmla="*/ 2041381 h 6858000"/>
              <a:gd name="connsiteX521" fmla="*/ 6591670 w 7467600"/>
              <a:gd name="connsiteY521" fmla="*/ 1988277 h 6858000"/>
              <a:gd name="connsiteX522" fmla="*/ 6747349 w 7467600"/>
              <a:gd name="connsiteY522" fmla="*/ 2160069 h 6858000"/>
              <a:gd name="connsiteX523" fmla="*/ 6760943 w 7467600"/>
              <a:gd name="connsiteY523" fmla="*/ 2177686 h 6858000"/>
              <a:gd name="connsiteX524" fmla="*/ 7021065 w 7467600"/>
              <a:gd name="connsiteY524" fmla="*/ 2498102 h 6858000"/>
              <a:gd name="connsiteX525" fmla="*/ 7155223 w 7467600"/>
              <a:gd name="connsiteY525" fmla="*/ 2650386 h 6858000"/>
              <a:gd name="connsiteX526" fmla="*/ 7203167 w 7467600"/>
              <a:gd name="connsiteY526" fmla="*/ 2697288 h 6858000"/>
              <a:gd name="connsiteX527" fmla="*/ 6937703 w 7467600"/>
              <a:gd name="connsiteY527" fmla="*/ 2321981 h 6858000"/>
              <a:gd name="connsiteX528" fmla="*/ 6591670 w 7467600"/>
              <a:gd name="connsiteY528" fmla="*/ 1988277 h 6858000"/>
              <a:gd name="connsiteX529" fmla="*/ 5798671 w 7467600"/>
              <a:gd name="connsiteY529" fmla="*/ 1981601 h 6858000"/>
              <a:gd name="connsiteX530" fmla="*/ 5754709 w 7467600"/>
              <a:gd name="connsiteY530" fmla="*/ 2071454 h 6858000"/>
              <a:gd name="connsiteX531" fmla="*/ 5763044 w 7467600"/>
              <a:gd name="connsiteY531" fmla="*/ 2842206 h 6858000"/>
              <a:gd name="connsiteX532" fmla="*/ 5764974 w 7467600"/>
              <a:gd name="connsiteY532" fmla="*/ 2799609 h 6858000"/>
              <a:gd name="connsiteX533" fmla="*/ 5767665 w 7467600"/>
              <a:gd name="connsiteY533" fmla="*/ 2666409 h 6858000"/>
              <a:gd name="connsiteX534" fmla="*/ 5763055 w 7467600"/>
              <a:gd name="connsiteY534" fmla="*/ 2579705 h 6858000"/>
              <a:gd name="connsiteX535" fmla="*/ 5758079 w 7467600"/>
              <a:gd name="connsiteY535" fmla="*/ 2492508 h 6858000"/>
              <a:gd name="connsiteX536" fmla="*/ 5779325 w 7467600"/>
              <a:gd name="connsiteY536" fmla="*/ 2197069 h 6858000"/>
              <a:gd name="connsiteX537" fmla="*/ 5798671 w 7467600"/>
              <a:gd name="connsiteY537" fmla="*/ 1981601 h 6858000"/>
              <a:gd name="connsiteX538" fmla="*/ 5829202 w 7467600"/>
              <a:gd name="connsiteY538" fmla="*/ 1971679 h 6858000"/>
              <a:gd name="connsiteX539" fmla="*/ 5809558 w 7467600"/>
              <a:gd name="connsiteY539" fmla="*/ 2198043 h 6858000"/>
              <a:gd name="connsiteX540" fmla="*/ 5788653 w 7467600"/>
              <a:gd name="connsiteY540" fmla="*/ 2489430 h 6858000"/>
              <a:gd name="connsiteX541" fmla="*/ 5793439 w 7467600"/>
              <a:gd name="connsiteY541" fmla="*/ 2575235 h 6858000"/>
              <a:gd name="connsiteX542" fmla="*/ 5796837 w 7467600"/>
              <a:gd name="connsiteY542" fmla="*/ 2637633 h 6858000"/>
              <a:gd name="connsiteX543" fmla="*/ 5818614 w 7467600"/>
              <a:gd name="connsiteY543" fmla="*/ 2473055 h 6858000"/>
              <a:gd name="connsiteX544" fmla="*/ 5829202 w 7467600"/>
              <a:gd name="connsiteY544" fmla="*/ 1971679 h 6858000"/>
              <a:gd name="connsiteX545" fmla="*/ 5911389 w 7467600"/>
              <a:gd name="connsiteY545" fmla="*/ 1898371 h 6858000"/>
              <a:gd name="connsiteX546" fmla="*/ 6237627 w 7467600"/>
              <a:gd name="connsiteY546" fmla="*/ 2231921 h 6858000"/>
              <a:gd name="connsiteX547" fmla="*/ 5911389 w 7467600"/>
              <a:gd name="connsiteY547" fmla="*/ 1898371 h 6858000"/>
              <a:gd name="connsiteX548" fmla="*/ 6944437 w 7467600"/>
              <a:gd name="connsiteY548" fmla="*/ 1575402 h 6858000"/>
              <a:gd name="connsiteX549" fmla="*/ 6304730 w 7467600"/>
              <a:gd name="connsiteY549" fmla="*/ 1766654 h 6858000"/>
              <a:gd name="connsiteX550" fmla="*/ 6944437 w 7467600"/>
              <a:gd name="connsiteY550" fmla="*/ 1575402 h 6858000"/>
              <a:gd name="connsiteX551" fmla="*/ 7019523 w 7467600"/>
              <a:gd name="connsiteY551" fmla="*/ 1519450 h 6858000"/>
              <a:gd name="connsiteX552" fmla="*/ 6298091 w 7467600"/>
              <a:gd name="connsiteY552" fmla="*/ 1737122 h 6858000"/>
              <a:gd name="connsiteX553" fmla="*/ 7019523 w 7467600"/>
              <a:gd name="connsiteY553" fmla="*/ 1519450 h 6858000"/>
              <a:gd name="connsiteX554" fmla="*/ 2399523 w 7467600"/>
              <a:gd name="connsiteY554" fmla="*/ 1428234 h 6858000"/>
              <a:gd name="connsiteX555" fmla="*/ 2224982 w 7467600"/>
              <a:gd name="connsiteY555" fmla="*/ 1826201 h 6858000"/>
              <a:gd name="connsiteX556" fmla="*/ 2096099 w 7467600"/>
              <a:gd name="connsiteY556" fmla="*/ 2345900 h 6858000"/>
              <a:gd name="connsiteX557" fmla="*/ 2283317 w 7467600"/>
              <a:gd name="connsiteY557" fmla="*/ 1796925 h 6858000"/>
              <a:gd name="connsiteX558" fmla="*/ 2399523 w 7467600"/>
              <a:gd name="connsiteY558" fmla="*/ 1428234 h 6858000"/>
              <a:gd name="connsiteX559" fmla="*/ 2448558 w 7467600"/>
              <a:gd name="connsiteY559" fmla="*/ 1373435 h 6858000"/>
              <a:gd name="connsiteX560" fmla="*/ 2312521 w 7467600"/>
              <a:gd name="connsiteY560" fmla="*/ 1806140 h 6858000"/>
              <a:gd name="connsiteX561" fmla="*/ 2127533 w 7467600"/>
              <a:gd name="connsiteY561" fmla="*/ 2348380 h 6858000"/>
              <a:gd name="connsiteX562" fmla="*/ 2358080 w 7467600"/>
              <a:gd name="connsiteY562" fmla="*/ 1866134 h 6858000"/>
              <a:gd name="connsiteX563" fmla="*/ 2407436 w 7467600"/>
              <a:gd name="connsiteY563" fmla="*/ 1651070 h 6858000"/>
              <a:gd name="connsiteX564" fmla="*/ 2448558 w 7467600"/>
              <a:gd name="connsiteY564" fmla="*/ 1373435 h 6858000"/>
              <a:gd name="connsiteX565" fmla="*/ 278707 w 7467600"/>
              <a:gd name="connsiteY565" fmla="*/ 1352270 h 6858000"/>
              <a:gd name="connsiteX566" fmla="*/ 321570 w 7467600"/>
              <a:gd name="connsiteY566" fmla="*/ 1861610 h 6858000"/>
              <a:gd name="connsiteX567" fmla="*/ 294281 w 7467600"/>
              <a:gd name="connsiteY567" fmla="*/ 1440658 h 6858000"/>
              <a:gd name="connsiteX568" fmla="*/ 278707 w 7467600"/>
              <a:gd name="connsiteY568" fmla="*/ 1352270 h 6858000"/>
              <a:gd name="connsiteX569" fmla="*/ 1423821 w 7467600"/>
              <a:gd name="connsiteY569" fmla="*/ 1351958 h 6858000"/>
              <a:gd name="connsiteX570" fmla="*/ 1638521 w 7467600"/>
              <a:gd name="connsiteY570" fmla="*/ 1908470 h 6858000"/>
              <a:gd name="connsiteX571" fmla="*/ 1754199 w 7467600"/>
              <a:gd name="connsiteY571" fmla="*/ 2149284 h 6858000"/>
              <a:gd name="connsiteX572" fmla="*/ 1908359 w 7467600"/>
              <a:gd name="connsiteY572" fmla="*/ 2364988 h 6858000"/>
              <a:gd name="connsiteX573" fmla="*/ 1647661 w 7467600"/>
              <a:gd name="connsiteY573" fmla="*/ 1825945 h 6858000"/>
              <a:gd name="connsiteX574" fmla="*/ 1423821 w 7467600"/>
              <a:gd name="connsiteY574" fmla="*/ 1351958 h 6858000"/>
              <a:gd name="connsiteX575" fmla="*/ 1431890 w 7467600"/>
              <a:gd name="connsiteY575" fmla="*/ 1306475 h 6858000"/>
              <a:gd name="connsiteX576" fmla="*/ 1507597 w 7467600"/>
              <a:gd name="connsiteY576" fmla="*/ 1446132 h 6858000"/>
              <a:gd name="connsiteX577" fmla="*/ 1674586 w 7467600"/>
              <a:gd name="connsiteY577" fmla="*/ 1813832 h 6858000"/>
              <a:gd name="connsiteX578" fmla="*/ 1815950 w 7467600"/>
              <a:gd name="connsiteY578" fmla="*/ 2128564 h 6858000"/>
              <a:gd name="connsiteX579" fmla="*/ 1984242 w 7467600"/>
              <a:gd name="connsiteY579" fmla="*/ 2430829 h 6858000"/>
              <a:gd name="connsiteX580" fmla="*/ 2014023 w 7467600"/>
              <a:gd name="connsiteY580" fmla="*/ 2450995 h 6858000"/>
              <a:gd name="connsiteX581" fmla="*/ 1747337 w 7467600"/>
              <a:gd name="connsiteY581" fmla="*/ 1855264 h 6858000"/>
              <a:gd name="connsiteX582" fmla="*/ 1533749 w 7467600"/>
              <a:gd name="connsiteY582" fmla="*/ 1478656 h 6858000"/>
              <a:gd name="connsiteX583" fmla="*/ 1431890 w 7467600"/>
              <a:gd name="connsiteY583" fmla="*/ 1306475 h 6858000"/>
              <a:gd name="connsiteX584" fmla="*/ 5052692 w 7467600"/>
              <a:gd name="connsiteY584" fmla="*/ 1292994 h 6858000"/>
              <a:gd name="connsiteX585" fmla="*/ 5200661 w 7467600"/>
              <a:gd name="connsiteY585" fmla="*/ 1635186 h 6858000"/>
              <a:gd name="connsiteX586" fmla="*/ 5297138 w 7467600"/>
              <a:gd name="connsiteY586" fmla="*/ 1906351 h 6858000"/>
              <a:gd name="connsiteX587" fmla="*/ 5052692 w 7467600"/>
              <a:gd name="connsiteY587" fmla="*/ 1292994 h 6858000"/>
              <a:gd name="connsiteX588" fmla="*/ 5009948 w 7467600"/>
              <a:gd name="connsiteY588" fmla="*/ 1273619 h 6858000"/>
              <a:gd name="connsiteX589" fmla="*/ 5121777 w 7467600"/>
              <a:gd name="connsiteY589" fmla="*/ 1654213 h 6858000"/>
              <a:gd name="connsiteX590" fmla="*/ 5293545 w 7467600"/>
              <a:gd name="connsiteY590" fmla="*/ 2072247 h 6858000"/>
              <a:gd name="connsiteX591" fmla="*/ 5294042 w 7467600"/>
              <a:gd name="connsiteY591" fmla="*/ 2065019 h 6858000"/>
              <a:gd name="connsiteX592" fmla="*/ 5171936 w 7467600"/>
              <a:gd name="connsiteY592" fmla="*/ 1647613 h 6858000"/>
              <a:gd name="connsiteX593" fmla="*/ 5009948 w 7467600"/>
              <a:gd name="connsiteY593" fmla="*/ 1273619 h 6858000"/>
              <a:gd name="connsiteX594" fmla="*/ 655236 w 7467600"/>
              <a:gd name="connsiteY594" fmla="*/ 1268632 h 6858000"/>
              <a:gd name="connsiteX595" fmla="*/ 839521 w 7467600"/>
              <a:gd name="connsiteY595" fmla="*/ 1685315 h 6858000"/>
              <a:gd name="connsiteX596" fmla="*/ 1109416 w 7467600"/>
              <a:gd name="connsiteY596" fmla="*/ 2061663 h 6858000"/>
              <a:gd name="connsiteX597" fmla="*/ 1298300 w 7467600"/>
              <a:gd name="connsiteY597" fmla="*/ 2247742 h 6858000"/>
              <a:gd name="connsiteX598" fmla="*/ 1125871 w 7467600"/>
              <a:gd name="connsiteY598" fmla="*/ 1989513 h 6858000"/>
              <a:gd name="connsiteX599" fmla="*/ 981574 w 7467600"/>
              <a:gd name="connsiteY599" fmla="*/ 1783157 h 6858000"/>
              <a:gd name="connsiteX600" fmla="*/ 922198 w 7467600"/>
              <a:gd name="connsiteY600" fmla="*/ 1677437 h 6858000"/>
              <a:gd name="connsiteX601" fmla="*/ 869293 w 7467600"/>
              <a:gd name="connsiteY601" fmla="*/ 1583214 h 6858000"/>
              <a:gd name="connsiteX602" fmla="*/ 751431 w 7467600"/>
              <a:gd name="connsiteY602" fmla="*/ 1405731 h 6858000"/>
              <a:gd name="connsiteX603" fmla="*/ 655236 w 7467600"/>
              <a:gd name="connsiteY603" fmla="*/ 1268632 h 6858000"/>
              <a:gd name="connsiteX604" fmla="*/ 6516292 w 7467600"/>
              <a:gd name="connsiteY604" fmla="*/ 1263064 h 6858000"/>
              <a:gd name="connsiteX605" fmla="*/ 5736320 w 7467600"/>
              <a:gd name="connsiteY605" fmla="*/ 1501803 h 6858000"/>
              <a:gd name="connsiteX606" fmla="*/ 6516292 w 7467600"/>
              <a:gd name="connsiteY606" fmla="*/ 1263064 h 6858000"/>
              <a:gd name="connsiteX607" fmla="*/ 291466 w 7467600"/>
              <a:gd name="connsiteY607" fmla="*/ 1250369 h 6858000"/>
              <a:gd name="connsiteX608" fmla="*/ 323180 w 7467600"/>
              <a:gd name="connsiteY608" fmla="*/ 1435283 h 6858000"/>
              <a:gd name="connsiteX609" fmla="*/ 349381 w 7467600"/>
              <a:gd name="connsiteY609" fmla="*/ 1875041 h 6858000"/>
              <a:gd name="connsiteX610" fmla="*/ 374363 w 7467600"/>
              <a:gd name="connsiteY610" fmla="*/ 1506494 h 6858000"/>
              <a:gd name="connsiteX611" fmla="*/ 302168 w 7467600"/>
              <a:gd name="connsiteY611" fmla="*/ 1274495 h 6858000"/>
              <a:gd name="connsiteX612" fmla="*/ 291466 w 7467600"/>
              <a:gd name="connsiteY612" fmla="*/ 1250369 h 6858000"/>
              <a:gd name="connsiteX613" fmla="*/ 678222 w 7467600"/>
              <a:gd name="connsiteY613" fmla="*/ 1248670 h 6858000"/>
              <a:gd name="connsiteX614" fmla="*/ 775536 w 7467600"/>
              <a:gd name="connsiteY614" fmla="*/ 1388015 h 6858000"/>
              <a:gd name="connsiteX615" fmla="*/ 894529 w 7467600"/>
              <a:gd name="connsiteY615" fmla="*/ 1567739 h 6858000"/>
              <a:gd name="connsiteX616" fmla="*/ 948000 w 7467600"/>
              <a:gd name="connsiteY616" fmla="*/ 1663088 h 6858000"/>
              <a:gd name="connsiteX617" fmla="*/ 1006812 w 7467600"/>
              <a:gd name="connsiteY617" fmla="*/ 1767683 h 6858000"/>
              <a:gd name="connsiteX618" fmla="*/ 1149133 w 7467600"/>
              <a:gd name="connsiteY618" fmla="*/ 1971513 h 6858000"/>
              <a:gd name="connsiteX619" fmla="*/ 1333952 w 7467600"/>
              <a:gd name="connsiteY619" fmla="*/ 2251620 h 6858000"/>
              <a:gd name="connsiteX620" fmla="*/ 1337329 w 7467600"/>
              <a:gd name="connsiteY620" fmla="*/ 2258350 h 6858000"/>
              <a:gd name="connsiteX621" fmla="*/ 1014726 w 7467600"/>
              <a:gd name="connsiteY621" fmla="*/ 1615556 h 6858000"/>
              <a:gd name="connsiteX622" fmla="*/ 678222 w 7467600"/>
              <a:gd name="connsiteY622" fmla="*/ 1248670 h 6858000"/>
              <a:gd name="connsiteX623" fmla="*/ 6691602 w 7467600"/>
              <a:gd name="connsiteY623" fmla="*/ 1140573 h 6858000"/>
              <a:gd name="connsiteX624" fmla="*/ 6571100 w 7467600"/>
              <a:gd name="connsiteY624" fmla="*/ 1183662 h 6858000"/>
              <a:gd name="connsiteX625" fmla="*/ 6241687 w 7467600"/>
              <a:gd name="connsiteY625" fmla="*/ 1257600 h 6858000"/>
              <a:gd name="connsiteX626" fmla="*/ 5693009 w 7467600"/>
              <a:gd name="connsiteY626" fmla="*/ 1478256 h 6858000"/>
              <a:gd name="connsiteX627" fmla="*/ 6548420 w 7467600"/>
              <a:gd name="connsiteY627" fmla="*/ 1214599 h 6858000"/>
              <a:gd name="connsiteX628" fmla="*/ 6605473 w 7467600"/>
              <a:gd name="connsiteY628" fmla="*/ 1184686 h 6858000"/>
              <a:gd name="connsiteX629" fmla="*/ 6691602 w 7467600"/>
              <a:gd name="connsiteY629" fmla="*/ 1140573 h 6858000"/>
              <a:gd name="connsiteX630" fmla="*/ 4002475 w 7467600"/>
              <a:gd name="connsiteY630" fmla="*/ 1037802 h 6858000"/>
              <a:gd name="connsiteX631" fmla="*/ 4000324 w 7467600"/>
              <a:gd name="connsiteY631" fmla="*/ 1039362 h 6858000"/>
              <a:gd name="connsiteX632" fmla="*/ 4002862 w 7467600"/>
              <a:gd name="connsiteY632" fmla="*/ 1042866 h 6858000"/>
              <a:gd name="connsiteX633" fmla="*/ 4002475 w 7467600"/>
              <a:gd name="connsiteY633" fmla="*/ 1037802 h 6858000"/>
              <a:gd name="connsiteX634" fmla="*/ 506322 w 7467600"/>
              <a:gd name="connsiteY634" fmla="*/ 1020997 h 6858000"/>
              <a:gd name="connsiteX635" fmla="*/ 533068 w 7467600"/>
              <a:gd name="connsiteY635" fmla="*/ 1029409 h 6858000"/>
              <a:gd name="connsiteX636" fmla="*/ 1232525 w 7467600"/>
              <a:gd name="connsiteY636" fmla="*/ 1804675 h 6858000"/>
              <a:gd name="connsiteX637" fmla="*/ 1388858 w 7467600"/>
              <a:gd name="connsiteY637" fmla="*/ 2368011 h 6858000"/>
              <a:gd name="connsiteX638" fmla="*/ 1384098 w 7467600"/>
              <a:gd name="connsiteY638" fmla="*/ 2378125 h 6858000"/>
              <a:gd name="connsiteX639" fmla="*/ 1425393 w 7467600"/>
              <a:gd name="connsiteY639" fmla="*/ 2589124 h 6858000"/>
              <a:gd name="connsiteX640" fmla="*/ 1424001 w 7467600"/>
              <a:gd name="connsiteY640" fmla="*/ 2597541 h 6858000"/>
              <a:gd name="connsiteX641" fmla="*/ 2152729 w 7467600"/>
              <a:gd name="connsiteY641" fmla="*/ 2864487 h 6858000"/>
              <a:gd name="connsiteX642" fmla="*/ 2020609 w 7467600"/>
              <a:gd name="connsiteY642" fmla="*/ 2539671 h 6858000"/>
              <a:gd name="connsiteX643" fmla="*/ 2018920 w 7467600"/>
              <a:gd name="connsiteY643" fmla="*/ 2536309 h 6858000"/>
              <a:gd name="connsiteX644" fmla="*/ 1342441 w 7467600"/>
              <a:gd name="connsiteY644" fmla="*/ 1173017 h 6858000"/>
              <a:gd name="connsiteX645" fmla="*/ 1367925 w 7467600"/>
              <a:gd name="connsiteY645" fmla="*/ 1135648 h 6858000"/>
              <a:gd name="connsiteX646" fmla="*/ 1771401 w 7467600"/>
              <a:gd name="connsiteY646" fmla="*/ 1806673 h 6858000"/>
              <a:gd name="connsiteX647" fmla="*/ 1972385 w 7467600"/>
              <a:gd name="connsiteY647" fmla="*/ 2198735 h 6858000"/>
              <a:gd name="connsiteX648" fmla="*/ 2040892 w 7467600"/>
              <a:gd name="connsiteY648" fmla="*/ 2405205 h 6858000"/>
              <a:gd name="connsiteX649" fmla="*/ 2131689 w 7467600"/>
              <a:gd name="connsiteY649" fmla="*/ 1936926 h 6858000"/>
              <a:gd name="connsiteX650" fmla="*/ 2454820 w 7467600"/>
              <a:gd name="connsiteY650" fmla="*/ 1248808 h 6858000"/>
              <a:gd name="connsiteX651" fmla="*/ 2492512 w 7467600"/>
              <a:gd name="connsiteY651" fmla="*/ 1302920 h 6858000"/>
              <a:gd name="connsiteX652" fmla="*/ 2081216 w 7467600"/>
              <a:gd name="connsiteY652" fmla="*/ 2527513 h 6858000"/>
              <a:gd name="connsiteX653" fmla="*/ 2081211 w 7467600"/>
              <a:gd name="connsiteY653" fmla="*/ 2528916 h 6858000"/>
              <a:gd name="connsiteX654" fmla="*/ 2199067 w 7467600"/>
              <a:gd name="connsiteY654" fmla="*/ 2884061 h 6858000"/>
              <a:gd name="connsiteX655" fmla="*/ 3192586 w 7467600"/>
              <a:gd name="connsiteY655" fmla="*/ 3411496 h 6858000"/>
              <a:gd name="connsiteX656" fmla="*/ 3182620 w 7467600"/>
              <a:gd name="connsiteY656" fmla="*/ 3483279 h 6858000"/>
              <a:gd name="connsiteX657" fmla="*/ 2435119 w 7467600"/>
              <a:gd name="connsiteY657" fmla="*/ 3080173 h 6858000"/>
              <a:gd name="connsiteX658" fmla="*/ 2410152 w 7467600"/>
              <a:gd name="connsiteY658" fmla="*/ 3063751 h 6858000"/>
              <a:gd name="connsiteX659" fmla="*/ 2408099 w 7467600"/>
              <a:gd name="connsiteY659" fmla="*/ 3064403 h 6858000"/>
              <a:gd name="connsiteX660" fmla="*/ 2407218 w 7467600"/>
              <a:gd name="connsiteY660" fmla="*/ 3070324 h 6858000"/>
              <a:gd name="connsiteX661" fmla="*/ 2380138 w 7467600"/>
              <a:gd name="connsiteY661" fmla="*/ 3099341 h 6858000"/>
              <a:gd name="connsiteX662" fmla="*/ 1765923 w 7467600"/>
              <a:gd name="connsiteY662" fmla="*/ 3581043 h 6858000"/>
              <a:gd name="connsiteX663" fmla="*/ 1702258 w 7467600"/>
              <a:gd name="connsiteY663" fmla="*/ 3612286 h 6858000"/>
              <a:gd name="connsiteX664" fmla="*/ 1538370 w 7467600"/>
              <a:gd name="connsiteY664" fmla="*/ 3811804 h 6858000"/>
              <a:gd name="connsiteX665" fmla="*/ 542867 w 7467600"/>
              <a:gd name="connsiteY665" fmla="*/ 4944092 h 6858000"/>
              <a:gd name="connsiteX666" fmla="*/ 515800 w 7467600"/>
              <a:gd name="connsiteY666" fmla="*/ 4862180 h 6858000"/>
              <a:gd name="connsiteX667" fmla="*/ 909145 w 7467600"/>
              <a:gd name="connsiteY667" fmla="*/ 4199225 h 6858000"/>
              <a:gd name="connsiteX668" fmla="*/ 1214067 w 7467600"/>
              <a:gd name="connsiteY668" fmla="*/ 3908561 h 6858000"/>
              <a:gd name="connsiteX669" fmla="*/ 640967 w 7467600"/>
              <a:gd name="connsiteY669" fmla="*/ 4105601 h 6858000"/>
              <a:gd name="connsiteX670" fmla="*/ 112563 w 7467600"/>
              <a:gd name="connsiteY670" fmla="*/ 4396952 h 6858000"/>
              <a:gd name="connsiteX671" fmla="*/ 0 w 7467600"/>
              <a:gd name="connsiteY671" fmla="*/ 4466006 h 6858000"/>
              <a:gd name="connsiteX672" fmla="*/ 0 w 7467600"/>
              <a:gd name="connsiteY672" fmla="*/ 4233763 h 6858000"/>
              <a:gd name="connsiteX673" fmla="*/ 36881 w 7467600"/>
              <a:gd name="connsiteY673" fmla="*/ 4200118 h 6858000"/>
              <a:gd name="connsiteX674" fmla="*/ 910534 w 7467600"/>
              <a:gd name="connsiteY674" fmla="*/ 3629753 h 6858000"/>
              <a:gd name="connsiteX675" fmla="*/ 1578717 w 7467600"/>
              <a:gd name="connsiteY675" fmla="*/ 3575982 h 6858000"/>
              <a:gd name="connsiteX676" fmla="*/ 2338780 w 7467600"/>
              <a:gd name="connsiteY676" fmla="*/ 3033725 h 6858000"/>
              <a:gd name="connsiteX677" fmla="*/ 1807991 w 7467600"/>
              <a:gd name="connsiteY677" fmla="*/ 2807184 h 6858000"/>
              <a:gd name="connsiteX678" fmla="*/ 1416358 w 7467600"/>
              <a:gd name="connsiteY678" fmla="*/ 3112571 h 6858000"/>
              <a:gd name="connsiteX679" fmla="*/ 939066 w 7467600"/>
              <a:gd name="connsiteY679" fmla="*/ 3378798 h 6858000"/>
              <a:gd name="connsiteX680" fmla="*/ 115099 w 7467600"/>
              <a:gd name="connsiteY680" fmla="*/ 3607650 h 6858000"/>
              <a:gd name="connsiteX681" fmla="*/ 97284 w 7467600"/>
              <a:gd name="connsiteY681" fmla="*/ 3520393 h 6858000"/>
              <a:gd name="connsiteX682" fmla="*/ 922050 w 7467600"/>
              <a:gd name="connsiteY682" fmla="*/ 3074867 h 6858000"/>
              <a:gd name="connsiteX683" fmla="*/ 1405265 w 7467600"/>
              <a:gd name="connsiteY683" fmla="*/ 3016319 h 6858000"/>
              <a:gd name="connsiteX684" fmla="*/ 1407512 w 7467600"/>
              <a:gd name="connsiteY684" fmla="*/ 3018001 h 6858000"/>
              <a:gd name="connsiteX685" fmla="*/ 1726266 w 7467600"/>
              <a:gd name="connsiteY685" fmla="*/ 2777274 h 6858000"/>
              <a:gd name="connsiteX686" fmla="*/ 625390 w 7467600"/>
              <a:gd name="connsiteY686" fmla="*/ 2514541 h 6858000"/>
              <a:gd name="connsiteX687" fmla="*/ 619799 w 7467600"/>
              <a:gd name="connsiteY687" fmla="*/ 2527180 h 6858000"/>
              <a:gd name="connsiteX688" fmla="*/ 310030 w 7467600"/>
              <a:gd name="connsiteY688" fmla="*/ 2771818 h 6858000"/>
              <a:gd name="connsiteX689" fmla="*/ 173877 w 7467600"/>
              <a:gd name="connsiteY689" fmla="*/ 2937056 h 6858000"/>
              <a:gd name="connsiteX690" fmla="*/ 77889 w 7467600"/>
              <a:gd name="connsiteY690" fmla="*/ 3138440 h 6858000"/>
              <a:gd name="connsiteX691" fmla="*/ 0 w 7467600"/>
              <a:gd name="connsiteY691" fmla="*/ 3271395 h 6858000"/>
              <a:gd name="connsiteX692" fmla="*/ 0 w 7467600"/>
              <a:gd name="connsiteY692" fmla="*/ 3153002 h 6858000"/>
              <a:gd name="connsiteX693" fmla="*/ 2386 w 7467600"/>
              <a:gd name="connsiteY693" fmla="*/ 3149203 h 6858000"/>
              <a:gd name="connsiteX694" fmla="*/ 89753 w 7467600"/>
              <a:gd name="connsiteY694" fmla="*/ 2987702 h 6858000"/>
              <a:gd name="connsiteX695" fmla="*/ 76869 w 7467600"/>
              <a:gd name="connsiteY695" fmla="*/ 3005404 h 6858000"/>
              <a:gd name="connsiteX696" fmla="*/ 32049 w 7467600"/>
              <a:gd name="connsiteY696" fmla="*/ 3065814 h 6858000"/>
              <a:gd name="connsiteX697" fmla="*/ 0 w 7467600"/>
              <a:gd name="connsiteY697" fmla="*/ 3108744 h 6858000"/>
              <a:gd name="connsiteX698" fmla="*/ 0 w 7467600"/>
              <a:gd name="connsiteY698" fmla="*/ 3058059 h 6858000"/>
              <a:gd name="connsiteX699" fmla="*/ 7610 w 7467600"/>
              <a:gd name="connsiteY699" fmla="*/ 3047889 h 6858000"/>
              <a:gd name="connsiteX700" fmla="*/ 52419 w 7467600"/>
              <a:gd name="connsiteY700" fmla="*/ 2987479 h 6858000"/>
              <a:gd name="connsiteX701" fmla="*/ 59142 w 7467600"/>
              <a:gd name="connsiteY701" fmla="*/ 2978488 h 6858000"/>
              <a:gd name="connsiteX702" fmla="*/ 0 w 7467600"/>
              <a:gd name="connsiteY702" fmla="*/ 3015334 h 6858000"/>
              <a:gd name="connsiteX703" fmla="*/ 0 w 7467600"/>
              <a:gd name="connsiteY703" fmla="*/ 2914286 h 6858000"/>
              <a:gd name="connsiteX704" fmla="*/ 36383 w 7467600"/>
              <a:gd name="connsiteY704" fmla="*/ 2901128 h 6858000"/>
              <a:gd name="connsiteX705" fmla="*/ 156329 w 7467600"/>
              <a:gd name="connsiteY705" fmla="*/ 2840533 h 6858000"/>
              <a:gd name="connsiteX706" fmla="*/ 358355 w 7467600"/>
              <a:gd name="connsiteY706" fmla="*/ 2620471 h 6858000"/>
              <a:gd name="connsiteX707" fmla="*/ 510577 w 7467600"/>
              <a:gd name="connsiteY707" fmla="*/ 2501244 h 6858000"/>
              <a:gd name="connsiteX708" fmla="*/ 211967 w 7467600"/>
              <a:gd name="connsiteY708" fmla="*/ 2479171 h 6858000"/>
              <a:gd name="connsiteX709" fmla="*/ 0 w 7467600"/>
              <a:gd name="connsiteY709" fmla="*/ 2476398 h 6858000"/>
              <a:gd name="connsiteX710" fmla="*/ 0 w 7467600"/>
              <a:gd name="connsiteY710" fmla="*/ 2389189 h 6858000"/>
              <a:gd name="connsiteX711" fmla="*/ 103062 w 7467600"/>
              <a:gd name="connsiteY711" fmla="*/ 2389518 h 6858000"/>
              <a:gd name="connsiteX712" fmla="*/ 510734 w 7467600"/>
              <a:gd name="connsiteY712" fmla="*/ 2416201 h 6858000"/>
              <a:gd name="connsiteX713" fmla="*/ 279257 w 7467600"/>
              <a:gd name="connsiteY713" fmla="*/ 2092102 h 6858000"/>
              <a:gd name="connsiteX714" fmla="*/ 65265 w 7467600"/>
              <a:gd name="connsiteY714" fmla="*/ 2006049 h 6858000"/>
              <a:gd name="connsiteX715" fmla="*/ 0 w 7467600"/>
              <a:gd name="connsiteY715" fmla="*/ 1982532 h 6858000"/>
              <a:gd name="connsiteX716" fmla="*/ 0 w 7467600"/>
              <a:gd name="connsiteY716" fmla="*/ 1912789 h 6858000"/>
              <a:gd name="connsiteX717" fmla="*/ 97460 w 7467600"/>
              <a:gd name="connsiteY717" fmla="*/ 1953725 h 6858000"/>
              <a:gd name="connsiteX718" fmla="*/ 221272 w 7467600"/>
              <a:gd name="connsiteY718" fmla="*/ 1980766 h 6858000"/>
              <a:gd name="connsiteX719" fmla="*/ 116765 w 7467600"/>
              <a:gd name="connsiteY719" fmla="*/ 1911033 h 6858000"/>
              <a:gd name="connsiteX720" fmla="*/ 16405 w 7467600"/>
              <a:gd name="connsiteY720" fmla="*/ 1803412 h 6858000"/>
              <a:gd name="connsiteX721" fmla="*/ 0 w 7467600"/>
              <a:gd name="connsiteY721" fmla="*/ 1784777 h 6858000"/>
              <a:gd name="connsiteX722" fmla="*/ 0 w 7467600"/>
              <a:gd name="connsiteY722" fmla="*/ 1740082 h 6858000"/>
              <a:gd name="connsiteX723" fmla="*/ 39394 w 7467600"/>
              <a:gd name="connsiteY723" fmla="*/ 1784856 h 6858000"/>
              <a:gd name="connsiteX724" fmla="*/ 135813 w 7467600"/>
              <a:gd name="connsiteY724" fmla="*/ 1888838 h 6858000"/>
              <a:gd name="connsiteX725" fmla="*/ 242575 w 7467600"/>
              <a:gd name="connsiteY725" fmla="*/ 1958841 h 6858000"/>
              <a:gd name="connsiteX726" fmla="*/ 82197 w 7467600"/>
              <a:gd name="connsiteY726" fmla="*/ 1754826 h 6858000"/>
              <a:gd name="connsiteX727" fmla="*/ 0 w 7467600"/>
              <a:gd name="connsiteY727" fmla="*/ 1679650 h 6858000"/>
              <a:gd name="connsiteX728" fmla="*/ 0 w 7467600"/>
              <a:gd name="connsiteY728" fmla="*/ 1602463 h 6858000"/>
              <a:gd name="connsiteX729" fmla="*/ 84689 w 7467600"/>
              <a:gd name="connsiteY729" fmla="*/ 1677442 h 6858000"/>
              <a:gd name="connsiteX730" fmla="*/ 298437 w 7467600"/>
              <a:gd name="connsiteY730" fmla="*/ 1968019 h 6858000"/>
              <a:gd name="connsiteX731" fmla="*/ 227269 w 7467600"/>
              <a:gd name="connsiteY731" fmla="*/ 1114064 h 6858000"/>
              <a:gd name="connsiteX732" fmla="*/ 248003 w 7467600"/>
              <a:gd name="connsiteY732" fmla="*/ 1089613 h 6858000"/>
              <a:gd name="connsiteX733" fmla="*/ 427020 w 7467600"/>
              <a:gd name="connsiteY733" fmla="*/ 1619803 h 6858000"/>
              <a:gd name="connsiteX734" fmla="*/ 340345 w 7467600"/>
              <a:gd name="connsiteY734" fmla="*/ 2027739 h 6858000"/>
              <a:gd name="connsiteX735" fmla="*/ 360865 w 7467600"/>
              <a:gd name="connsiteY735" fmla="*/ 2044827 h 6858000"/>
              <a:gd name="connsiteX736" fmla="*/ 560414 w 7467600"/>
              <a:gd name="connsiteY736" fmla="*/ 2421457 h 6858000"/>
              <a:gd name="connsiteX737" fmla="*/ 1359703 w 7467600"/>
              <a:gd name="connsiteY737" fmla="*/ 2578554 h 6858000"/>
              <a:gd name="connsiteX738" fmla="*/ 1359422 w 7467600"/>
              <a:gd name="connsiteY738" fmla="*/ 2577994 h 6858000"/>
              <a:gd name="connsiteX739" fmla="*/ 828701 w 7467600"/>
              <a:gd name="connsiteY739" fmla="*/ 1839520 h 6858000"/>
              <a:gd name="connsiteX740" fmla="*/ 494427 w 7467600"/>
              <a:gd name="connsiteY740" fmla="*/ 1092333 h 6858000"/>
              <a:gd name="connsiteX741" fmla="*/ 506322 w 7467600"/>
              <a:gd name="connsiteY741" fmla="*/ 1020997 h 6858000"/>
              <a:gd name="connsiteX742" fmla="*/ 4570198 w 7467600"/>
              <a:gd name="connsiteY742" fmla="*/ 978081 h 6858000"/>
              <a:gd name="connsiteX743" fmla="*/ 4523691 w 7467600"/>
              <a:gd name="connsiteY743" fmla="*/ 1127776 h 6858000"/>
              <a:gd name="connsiteX744" fmla="*/ 4509875 w 7467600"/>
              <a:gd name="connsiteY744" fmla="*/ 1167552 h 6858000"/>
              <a:gd name="connsiteX745" fmla="*/ 4478168 w 7467600"/>
              <a:gd name="connsiteY745" fmla="*/ 1260735 h 6858000"/>
              <a:gd name="connsiteX746" fmla="*/ 4409309 w 7467600"/>
              <a:gd name="connsiteY746" fmla="*/ 1666996 h 6858000"/>
              <a:gd name="connsiteX747" fmla="*/ 4370031 w 7467600"/>
              <a:gd name="connsiteY747" fmla="*/ 1955666 h 6858000"/>
              <a:gd name="connsiteX748" fmla="*/ 4570198 w 7467600"/>
              <a:gd name="connsiteY748" fmla="*/ 978081 h 6858000"/>
              <a:gd name="connsiteX749" fmla="*/ 4557898 w 7467600"/>
              <a:gd name="connsiteY749" fmla="*/ 900011 h 6858000"/>
              <a:gd name="connsiteX750" fmla="*/ 4344840 w 7467600"/>
              <a:gd name="connsiteY750" fmla="*/ 1922038 h 6858000"/>
              <a:gd name="connsiteX751" fmla="*/ 4378710 w 7467600"/>
              <a:gd name="connsiteY751" fmla="*/ 1665516 h 6858000"/>
              <a:gd name="connsiteX752" fmla="*/ 4448798 w 7467600"/>
              <a:gd name="connsiteY752" fmla="*/ 1253024 h 6858000"/>
              <a:gd name="connsiteX753" fmla="*/ 4480315 w 7467600"/>
              <a:gd name="connsiteY753" fmla="*/ 1158454 h 6858000"/>
              <a:gd name="connsiteX754" fmla="*/ 4494133 w 7467600"/>
              <a:gd name="connsiteY754" fmla="*/ 1118676 h 6858000"/>
              <a:gd name="connsiteX755" fmla="*/ 4557898 w 7467600"/>
              <a:gd name="connsiteY755" fmla="*/ 900011 h 6858000"/>
              <a:gd name="connsiteX756" fmla="*/ 5870151 w 7467600"/>
              <a:gd name="connsiteY756" fmla="*/ 898890 h 6858000"/>
              <a:gd name="connsiteX757" fmla="*/ 5861335 w 7467600"/>
              <a:gd name="connsiteY757" fmla="*/ 899177 h 6858000"/>
              <a:gd name="connsiteX758" fmla="*/ 5843702 w 7467600"/>
              <a:gd name="connsiteY758" fmla="*/ 899748 h 6858000"/>
              <a:gd name="connsiteX759" fmla="*/ 5651107 w 7467600"/>
              <a:gd name="connsiteY759" fmla="*/ 920306 h 6858000"/>
              <a:gd name="connsiteX760" fmla="*/ 5459407 w 7467600"/>
              <a:gd name="connsiteY760" fmla="*/ 940975 h 6858000"/>
              <a:gd name="connsiteX761" fmla="*/ 5374846 w 7467600"/>
              <a:gd name="connsiteY761" fmla="*/ 941988 h 6858000"/>
              <a:gd name="connsiteX762" fmla="*/ 5256105 w 7467600"/>
              <a:gd name="connsiteY762" fmla="*/ 945632 h 6858000"/>
              <a:gd name="connsiteX763" fmla="*/ 5107071 w 7467600"/>
              <a:gd name="connsiteY763" fmla="*/ 969720 h 6858000"/>
              <a:gd name="connsiteX764" fmla="*/ 4998681 w 7467600"/>
              <a:gd name="connsiteY764" fmla="*/ 988771 h 6858000"/>
              <a:gd name="connsiteX765" fmla="*/ 5870151 w 7467600"/>
              <a:gd name="connsiteY765" fmla="*/ 898890 h 6858000"/>
              <a:gd name="connsiteX766" fmla="*/ 5504425 w 7467600"/>
              <a:gd name="connsiteY766" fmla="*/ 848067 h 6858000"/>
              <a:gd name="connsiteX767" fmla="*/ 4968849 w 7467600"/>
              <a:gd name="connsiteY767" fmla="*/ 962318 h 6858000"/>
              <a:gd name="connsiteX768" fmla="*/ 5104039 w 7467600"/>
              <a:gd name="connsiteY768" fmla="*/ 940634 h 6858000"/>
              <a:gd name="connsiteX769" fmla="*/ 5256311 w 7467600"/>
              <a:gd name="connsiteY769" fmla="*/ 916490 h 6858000"/>
              <a:gd name="connsiteX770" fmla="*/ 5377381 w 7467600"/>
              <a:gd name="connsiteY770" fmla="*/ 912671 h 6858000"/>
              <a:gd name="connsiteX771" fmla="*/ 5460148 w 7467600"/>
              <a:gd name="connsiteY771" fmla="*/ 911442 h 6858000"/>
              <a:gd name="connsiteX772" fmla="*/ 5648971 w 7467600"/>
              <a:gd name="connsiteY772" fmla="*/ 891331 h 6858000"/>
              <a:gd name="connsiteX773" fmla="*/ 5844807 w 7467600"/>
              <a:gd name="connsiteY773" fmla="*/ 870718 h 6858000"/>
              <a:gd name="connsiteX774" fmla="*/ 5862975 w 7467600"/>
              <a:gd name="connsiteY774" fmla="*/ 869756 h 6858000"/>
              <a:gd name="connsiteX775" fmla="*/ 5920887 w 7467600"/>
              <a:gd name="connsiteY775" fmla="*/ 865929 h 6858000"/>
              <a:gd name="connsiteX776" fmla="*/ 5504425 w 7467600"/>
              <a:gd name="connsiteY776" fmla="*/ 848067 h 6858000"/>
              <a:gd name="connsiteX777" fmla="*/ 3607114 w 7467600"/>
              <a:gd name="connsiteY777" fmla="*/ 467441 h 6858000"/>
              <a:gd name="connsiteX778" fmla="*/ 3296242 w 7467600"/>
              <a:gd name="connsiteY778" fmla="*/ 807991 h 6858000"/>
              <a:gd name="connsiteX779" fmla="*/ 3174674 w 7467600"/>
              <a:gd name="connsiteY779" fmla="*/ 919759 h 6858000"/>
              <a:gd name="connsiteX780" fmla="*/ 3042978 w 7467600"/>
              <a:gd name="connsiteY780" fmla="*/ 1054894 h 6858000"/>
              <a:gd name="connsiteX781" fmla="*/ 2968914 w 7467600"/>
              <a:gd name="connsiteY781" fmla="*/ 1133756 h 6858000"/>
              <a:gd name="connsiteX782" fmla="*/ 3103823 w 7467600"/>
              <a:gd name="connsiteY782" fmla="*/ 1026814 h 6858000"/>
              <a:gd name="connsiteX783" fmla="*/ 3607114 w 7467600"/>
              <a:gd name="connsiteY783" fmla="*/ 467441 h 6858000"/>
              <a:gd name="connsiteX784" fmla="*/ 3744487 w 7467600"/>
              <a:gd name="connsiteY784" fmla="*/ 383136 h 6858000"/>
              <a:gd name="connsiteX785" fmla="*/ 3970213 w 7467600"/>
              <a:gd name="connsiteY785" fmla="*/ 995559 h 6858000"/>
              <a:gd name="connsiteX786" fmla="*/ 3744487 w 7467600"/>
              <a:gd name="connsiteY786" fmla="*/ 383136 h 6858000"/>
              <a:gd name="connsiteX787" fmla="*/ 3624562 w 7467600"/>
              <a:gd name="connsiteY787" fmla="*/ 367041 h 6858000"/>
              <a:gd name="connsiteX788" fmla="*/ 3489712 w 7467600"/>
              <a:gd name="connsiteY788" fmla="*/ 485386 h 6858000"/>
              <a:gd name="connsiteX789" fmla="*/ 3182994 w 7467600"/>
              <a:gd name="connsiteY789" fmla="*/ 828265 h 6858000"/>
              <a:gd name="connsiteX790" fmla="*/ 2892114 w 7467600"/>
              <a:gd name="connsiteY790" fmla="*/ 1172635 h 6858000"/>
              <a:gd name="connsiteX791" fmla="*/ 3021459 w 7467600"/>
              <a:gd name="connsiteY791" fmla="*/ 1035385 h 6858000"/>
              <a:gd name="connsiteX792" fmla="*/ 3153873 w 7467600"/>
              <a:gd name="connsiteY792" fmla="*/ 898971 h 6858000"/>
              <a:gd name="connsiteX793" fmla="*/ 3276511 w 7467600"/>
              <a:gd name="connsiteY793" fmla="*/ 786423 h 6858000"/>
              <a:gd name="connsiteX794" fmla="*/ 3584154 w 7467600"/>
              <a:gd name="connsiteY794" fmla="*/ 448218 h 6858000"/>
              <a:gd name="connsiteX795" fmla="*/ 3624562 w 7467600"/>
              <a:gd name="connsiteY795" fmla="*/ 367041 h 6858000"/>
              <a:gd name="connsiteX796" fmla="*/ 3766672 w 7467600"/>
              <a:gd name="connsiteY796" fmla="*/ 359429 h 6858000"/>
              <a:gd name="connsiteX797" fmla="*/ 3996338 w 7467600"/>
              <a:gd name="connsiteY797" fmla="*/ 968237 h 6858000"/>
              <a:gd name="connsiteX798" fmla="*/ 3766672 w 7467600"/>
              <a:gd name="connsiteY798" fmla="*/ 359429 h 6858000"/>
              <a:gd name="connsiteX799" fmla="*/ 5805386 w 7467600"/>
              <a:gd name="connsiteY799" fmla="*/ 239240 h 6858000"/>
              <a:gd name="connsiteX800" fmla="*/ 5736947 w 7467600"/>
              <a:gd name="connsiteY800" fmla="*/ 261367 h 6858000"/>
              <a:gd name="connsiteX801" fmla="*/ 5427012 w 7467600"/>
              <a:gd name="connsiteY801" fmla="*/ 311272 h 6858000"/>
              <a:gd name="connsiteX802" fmla="*/ 5147818 w 7467600"/>
              <a:gd name="connsiteY802" fmla="*/ 322112 h 6858000"/>
              <a:gd name="connsiteX803" fmla="*/ 5060854 w 7467600"/>
              <a:gd name="connsiteY803" fmla="*/ 311882 h 6858000"/>
              <a:gd name="connsiteX804" fmla="*/ 4945989 w 7467600"/>
              <a:gd name="connsiteY804" fmla="*/ 300516 h 6858000"/>
              <a:gd name="connsiteX805" fmla="*/ 5410479 w 7467600"/>
              <a:gd name="connsiteY805" fmla="*/ 348434 h 6858000"/>
              <a:gd name="connsiteX806" fmla="*/ 5805386 w 7467600"/>
              <a:gd name="connsiteY806" fmla="*/ 239240 h 6858000"/>
              <a:gd name="connsiteX807" fmla="*/ 5905192 w 7467600"/>
              <a:gd name="connsiteY807" fmla="*/ 163079 h 6858000"/>
              <a:gd name="connsiteX808" fmla="*/ 5865655 w 7467600"/>
              <a:gd name="connsiteY808" fmla="*/ 171901 h 6858000"/>
              <a:gd name="connsiteX809" fmla="*/ 5259740 w 7467600"/>
              <a:gd name="connsiteY809" fmla="*/ 257013 h 6858000"/>
              <a:gd name="connsiteX810" fmla="*/ 5208466 w 7467600"/>
              <a:gd name="connsiteY810" fmla="*/ 257550 h 6858000"/>
              <a:gd name="connsiteX811" fmla="*/ 4980204 w 7467600"/>
              <a:gd name="connsiteY811" fmla="*/ 271903 h 6858000"/>
              <a:gd name="connsiteX812" fmla="*/ 5068068 w 7467600"/>
              <a:gd name="connsiteY812" fmla="*/ 282244 h 6858000"/>
              <a:gd name="connsiteX813" fmla="*/ 5153231 w 7467600"/>
              <a:gd name="connsiteY813" fmla="*/ 292240 h 6858000"/>
              <a:gd name="connsiteX814" fmla="*/ 5426491 w 7467600"/>
              <a:gd name="connsiteY814" fmla="*/ 281128 h 6858000"/>
              <a:gd name="connsiteX815" fmla="*/ 5731212 w 7467600"/>
              <a:gd name="connsiteY815" fmla="*/ 231951 h 6858000"/>
              <a:gd name="connsiteX816" fmla="*/ 5905192 w 7467600"/>
              <a:gd name="connsiteY816" fmla="*/ 163079 h 6858000"/>
              <a:gd name="connsiteX817" fmla="*/ 5944437 w 7467600"/>
              <a:gd name="connsiteY817" fmla="*/ 113829 h 6858000"/>
              <a:gd name="connsiteX818" fmla="*/ 5825032 w 7467600"/>
              <a:gd name="connsiteY818" fmla="*/ 146405 h 6858000"/>
              <a:gd name="connsiteX819" fmla="*/ 4955599 w 7467600"/>
              <a:gd name="connsiteY819" fmla="*/ 247008 h 6858000"/>
              <a:gd name="connsiteX820" fmla="*/ 5210104 w 7467600"/>
              <a:gd name="connsiteY820" fmla="*/ 228123 h 6858000"/>
              <a:gd name="connsiteX821" fmla="*/ 5261015 w 7467600"/>
              <a:gd name="connsiteY821" fmla="*/ 227087 h 6858000"/>
              <a:gd name="connsiteX822" fmla="*/ 5861181 w 7467600"/>
              <a:gd name="connsiteY822" fmla="*/ 143093 h 6858000"/>
              <a:gd name="connsiteX823" fmla="*/ 5961252 w 7467600"/>
              <a:gd name="connsiteY823" fmla="*/ 114820 h 6858000"/>
              <a:gd name="connsiteX824" fmla="*/ 5944437 w 7467600"/>
              <a:gd name="connsiteY824" fmla="*/ 113829 h 6858000"/>
              <a:gd name="connsiteX825" fmla="*/ 3882765 w 7467600"/>
              <a:gd name="connsiteY825" fmla="*/ 0 h 6858000"/>
              <a:gd name="connsiteX826" fmla="*/ 3995099 w 7467600"/>
              <a:gd name="connsiteY826" fmla="*/ 0 h 6858000"/>
              <a:gd name="connsiteX827" fmla="*/ 4163818 w 7467600"/>
              <a:gd name="connsiteY827" fmla="*/ 234104 h 6858000"/>
              <a:gd name="connsiteX828" fmla="*/ 4172099 w 7467600"/>
              <a:gd name="connsiteY828" fmla="*/ 234207 h 6858000"/>
              <a:gd name="connsiteX829" fmla="*/ 4784282 w 7467600"/>
              <a:gd name="connsiteY829" fmla="*/ 276561 h 6858000"/>
              <a:gd name="connsiteX830" fmla="*/ 4801687 w 7467600"/>
              <a:gd name="connsiteY830" fmla="*/ 267764 h 6858000"/>
              <a:gd name="connsiteX831" fmla="*/ 6082788 w 7467600"/>
              <a:gd name="connsiteY831" fmla="*/ 64119 h 6858000"/>
              <a:gd name="connsiteX832" fmla="*/ 6099442 w 7467600"/>
              <a:gd name="connsiteY832" fmla="*/ 82568 h 6858000"/>
              <a:gd name="connsiteX833" fmla="*/ 4804137 w 7467600"/>
              <a:gd name="connsiteY833" fmla="*/ 320931 h 6858000"/>
              <a:gd name="connsiteX834" fmla="*/ 4227047 w 7467600"/>
              <a:gd name="connsiteY834" fmla="*/ 313415 h 6858000"/>
              <a:gd name="connsiteX835" fmla="*/ 4346041 w 7467600"/>
              <a:gd name="connsiteY835" fmla="*/ 456086 h 6858000"/>
              <a:gd name="connsiteX836" fmla="*/ 4870967 w 7467600"/>
              <a:gd name="connsiteY836" fmla="*/ 963061 h 6858000"/>
              <a:gd name="connsiteX837" fmla="*/ 4889647 w 7467600"/>
              <a:gd name="connsiteY837" fmla="*/ 957147 h 6858000"/>
              <a:gd name="connsiteX838" fmla="*/ 5422504 w 7467600"/>
              <a:gd name="connsiteY838" fmla="*/ 805191 h 6858000"/>
              <a:gd name="connsiteX839" fmla="*/ 6087656 w 7467600"/>
              <a:gd name="connsiteY839" fmla="*/ 826703 h 6858000"/>
              <a:gd name="connsiteX840" fmla="*/ 6058717 w 7467600"/>
              <a:gd name="connsiteY840" fmla="*/ 865992 h 6858000"/>
              <a:gd name="connsiteX841" fmla="*/ 4974153 w 7467600"/>
              <a:gd name="connsiteY841" fmla="*/ 1045456 h 6858000"/>
              <a:gd name="connsiteX842" fmla="*/ 5627835 w 7467600"/>
              <a:gd name="connsiteY842" fmla="*/ 1472077 h 6858000"/>
              <a:gd name="connsiteX843" fmla="*/ 5629817 w 7467600"/>
              <a:gd name="connsiteY843" fmla="*/ 1471412 h 6858000"/>
              <a:gd name="connsiteX844" fmla="*/ 5634124 w 7467600"/>
              <a:gd name="connsiteY844" fmla="*/ 1470572 h 6858000"/>
              <a:gd name="connsiteX845" fmla="*/ 5755832 w 7467600"/>
              <a:gd name="connsiteY845" fmla="*/ 1383886 h 6858000"/>
              <a:gd name="connsiteX846" fmla="*/ 6014186 w 7467600"/>
              <a:gd name="connsiteY846" fmla="*/ 1279799 h 6858000"/>
              <a:gd name="connsiteX847" fmla="*/ 6901619 w 7467600"/>
              <a:gd name="connsiteY847" fmla="*/ 1047874 h 6858000"/>
              <a:gd name="connsiteX848" fmla="*/ 6931566 w 7467600"/>
              <a:gd name="connsiteY848" fmla="*/ 1062034 h 6858000"/>
              <a:gd name="connsiteX849" fmla="*/ 5790982 w 7467600"/>
              <a:gd name="connsiteY849" fmla="*/ 1561380 h 6858000"/>
              <a:gd name="connsiteX850" fmla="*/ 6188971 w 7467600"/>
              <a:gd name="connsiteY850" fmla="*/ 1755168 h 6858000"/>
              <a:gd name="connsiteX851" fmla="*/ 6202446 w 7467600"/>
              <a:gd name="connsiteY851" fmla="*/ 1752268 h 6858000"/>
              <a:gd name="connsiteX852" fmla="*/ 7179560 w 7467600"/>
              <a:gd name="connsiteY852" fmla="*/ 1467551 h 6858000"/>
              <a:gd name="connsiteX853" fmla="*/ 7158730 w 7467600"/>
              <a:gd name="connsiteY853" fmla="*/ 1507835 h 6858000"/>
              <a:gd name="connsiteX854" fmla="*/ 6326959 w 7467600"/>
              <a:gd name="connsiteY854" fmla="*/ 1817686 h 6858000"/>
              <a:gd name="connsiteX855" fmla="*/ 6537433 w 7467600"/>
              <a:gd name="connsiteY855" fmla="*/ 1907790 h 6858000"/>
              <a:gd name="connsiteX856" fmla="*/ 6550221 w 7467600"/>
              <a:gd name="connsiteY856" fmla="*/ 1910729 h 6858000"/>
              <a:gd name="connsiteX857" fmla="*/ 6964438 w 7467600"/>
              <a:gd name="connsiteY857" fmla="*/ 2209505 h 6858000"/>
              <a:gd name="connsiteX858" fmla="*/ 7367862 w 7467600"/>
              <a:gd name="connsiteY858" fmla="*/ 2806833 h 6858000"/>
              <a:gd name="connsiteX859" fmla="*/ 7364329 w 7467600"/>
              <a:gd name="connsiteY859" fmla="*/ 2826907 h 6858000"/>
              <a:gd name="connsiteX860" fmla="*/ 7290545 w 7467600"/>
              <a:gd name="connsiteY860" fmla="*/ 2850663 h 6858000"/>
              <a:gd name="connsiteX861" fmla="*/ 6472036 w 7467600"/>
              <a:gd name="connsiteY861" fmla="*/ 1959003 h 6858000"/>
              <a:gd name="connsiteX862" fmla="*/ 5792897 w 7467600"/>
              <a:gd name="connsiteY862" fmla="*/ 1647747 h 6858000"/>
              <a:gd name="connsiteX863" fmla="*/ 5842751 w 7467600"/>
              <a:gd name="connsiteY863" fmla="*/ 1816112 h 6858000"/>
              <a:gd name="connsiteX864" fmla="*/ 5847424 w 7467600"/>
              <a:gd name="connsiteY864" fmla="*/ 1815776 h 6858000"/>
              <a:gd name="connsiteX865" fmla="*/ 6399821 w 7467600"/>
              <a:gd name="connsiteY865" fmla="*/ 2344799 h 6858000"/>
              <a:gd name="connsiteX866" fmla="*/ 6323232 w 7467600"/>
              <a:gd name="connsiteY866" fmla="*/ 2389634 h 6858000"/>
              <a:gd name="connsiteX867" fmla="*/ 5942958 w 7467600"/>
              <a:gd name="connsiteY867" fmla="*/ 2077708 h 6858000"/>
              <a:gd name="connsiteX868" fmla="*/ 5921559 w 7467600"/>
              <a:gd name="connsiteY868" fmla="*/ 2378596 h 6858000"/>
              <a:gd name="connsiteX869" fmla="*/ 5817651 w 7467600"/>
              <a:gd name="connsiteY869" fmla="*/ 3023919 h 6858000"/>
              <a:gd name="connsiteX870" fmla="*/ 5729634 w 7467600"/>
              <a:gd name="connsiteY870" fmla="*/ 3051849 h 6858000"/>
              <a:gd name="connsiteX871" fmla="*/ 5611018 w 7467600"/>
              <a:gd name="connsiteY871" fmla="*/ 2316769 h 6858000"/>
              <a:gd name="connsiteX872" fmla="*/ 5687608 w 7467600"/>
              <a:gd name="connsiteY872" fmla="*/ 2039972 h 6858000"/>
              <a:gd name="connsiteX873" fmla="*/ 5657554 w 7467600"/>
              <a:gd name="connsiteY873" fmla="*/ 1576445 h 6858000"/>
              <a:gd name="connsiteX874" fmla="*/ 5150475 w 7467600"/>
              <a:gd name="connsiteY874" fmla="*/ 1274012 h 6858000"/>
              <a:gd name="connsiteX875" fmla="*/ 5349142 w 7467600"/>
              <a:gd name="connsiteY875" fmla="*/ 2204405 h 6858000"/>
              <a:gd name="connsiteX876" fmla="*/ 5262214 w 7467600"/>
              <a:gd name="connsiteY876" fmla="*/ 2233836 h 6858000"/>
              <a:gd name="connsiteX877" fmla="*/ 4981539 w 7467600"/>
              <a:gd name="connsiteY877" fmla="*/ 1542201 h 6858000"/>
              <a:gd name="connsiteX878" fmla="*/ 4958461 w 7467600"/>
              <a:gd name="connsiteY878" fmla="*/ 1136957 h 6858000"/>
              <a:gd name="connsiteX879" fmla="*/ 4655015 w 7467600"/>
              <a:gd name="connsiteY879" fmla="*/ 891426 h 6858000"/>
              <a:gd name="connsiteX880" fmla="*/ 4348002 w 7467600"/>
              <a:gd name="connsiteY880" fmla="*/ 2205895 h 6858000"/>
              <a:gd name="connsiteX881" fmla="*/ 4262250 w 7467600"/>
              <a:gd name="connsiteY881" fmla="*/ 2219972 h 6858000"/>
              <a:gd name="connsiteX882" fmla="*/ 4550611 w 7467600"/>
              <a:gd name="connsiteY882" fmla="*/ 817540 h 6858000"/>
              <a:gd name="connsiteX883" fmla="*/ 4564418 w 7467600"/>
              <a:gd name="connsiteY883" fmla="*/ 808293 h 6858000"/>
              <a:gd name="connsiteX884" fmla="*/ 4266388 w 7467600"/>
              <a:gd name="connsiteY884" fmla="*/ 500083 h 6858000"/>
              <a:gd name="connsiteX885" fmla="*/ 4032842 w 7467600"/>
              <a:gd name="connsiteY885" fmla="*/ 211809 h 6858000"/>
              <a:gd name="connsiteX886" fmla="*/ 3882765 w 7467600"/>
              <a:gd name="connsiteY886" fmla="*/ 0 h 6858000"/>
              <a:gd name="connsiteX887" fmla="*/ 3721337 w 7467600"/>
              <a:gd name="connsiteY887" fmla="*/ 0 h 6858000"/>
              <a:gd name="connsiteX888" fmla="*/ 3797544 w 7467600"/>
              <a:gd name="connsiteY888" fmla="*/ 0 h 6858000"/>
              <a:gd name="connsiteX889" fmla="*/ 3775734 w 7467600"/>
              <a:gd name="connsiteY889" fmla="*/ 95131 h 6858000"/>
              <a:gd name="connsiteX890" fmla="*/ 3724807 w 7467600"/>
              <a:gd name="connsiteY890" fmla="*/ 272257 h 6858000"/>
              <a:gd name="connsiteX891" fmla="*/ 3726844 w 7467600"/>
              <a:gd name="connsiteY891" fmla="*/ 282988 h 6858000"/>
              <a:gd name="connsiteX892" fmla="*/ 3742664 w 7467600"/>
              <a:gd name="connsiteY892" fmla="*/ 279918 h 6858000"/>
              <a:gd name="connsiteX893" fmla="*/ 4103910 w 7467600"/>
              <a:gd name="connsiteY893" fmla="*/ 1161917 h 6858000"/>
              <a:gd name="connsiteX894" fmla="*/ 4020269 w 7467600"/>
              <a:gd name="connsiteY894" fmla="*/ 1200406 h 6858000"/>
              <a:gd name="connsiteX895" fmla="*/ 3674882 w 7467600"/>
              <a:gd name="connsiteY895" fmla="*/ 488524 h 6858000"/>
              <a:gd name="connsiteX896" fmla="*/ 3132682 w 7467600"/>
              <a:gd name="connsiteY896" fmla="*/ 1072284 h 6858000"/>
              <a:gd name="connsiteX897" fmla="*/ 2716346 w 7467600"/>
              <a:gd name="connsiteY897" fmla="*/ 1276376 h 6858000"/>
              <a:gd name="connsiteX898" fmla="*/ 2716772 w 7467600"/>
              <a:gd name="connsiteY898" fmla="*/ 1255462 h 6858000"/>
              <a:gd name="connsiteX899" fmla="*/ 3471096 w 7467600"/>
              <a:gd name="connsiteY899" fmla="*/ 437072 h 6858000"/>
              <a:gd name="connsiteX900" fmla="*/ 3639057 w 7467600"/>
              <a:gd name="connsiteY900" fmla="*/ 286334 h 6858000"/>
              <a:gd name="connsiteX901" fmla="*/ 3640309 w 7467600"/>
              <a:gd name="connsiteY901" fmla="*/ 284664 h 6858000"/>
              <a:gd name="connsiteX902" fmla="*/ 3646022 w 7467600"/>
              <a:gd name="connsiteY902" fmla="*/ 276711 h 6858000"/>
              <a:gd name="connsiteX903" fmla="*/ 3707943 w 7467600"/>
              <a:gd name="connsiteY903" fmla="*/ 65958 h 6858000"/>
              <a:gd name="connsiteX904" fmla="*/ 3721337 w 7467600"/>
              <a:gd name="connsiteY904" fmla="*/ 0 h 6858000"/>
              <a:gd name="connsiteX905" fmla="*/ 2867960 w 7467600"/>
              <a:gd name="connsiteY905" fmla="*/ 0 h 6858000"/>
              <a:gd name="connsiteX906" fmla="*/ 2926351 w 7467600"/>
              <a:gd name="connsiteY906" fmla="*/ 0 h 6858000"/>
              <a:gd name="connsiteX907" fmla="*/ 2902823 w 7467600"/>
              <a:gd name="connsiteY907" fmla="*/ 262929 h 6858000"/>
              <a:gd name="connsiteX908" fmla="*/ 2940663 w 7467600"/>
              <a:gd name="connsiteY908" fmla="*/ 140884 h 6858000"/>
              <a:gd name="connsiteX909" fmla="*/ 2947039 w 7467600"/>
              <a:gd name="connsiteY909" fmla="*/ 122524 h 6858000"/>
              <a:gd name="connsiteX910" fmla="*/ 2984316 w 7467600"/>
              <a:gd name="connsiteY910" fmla="*/ 0 h 6858000"/>
              <a:gd name="connsiteX911" fmla="*/ 3016114 w 7467600"/>
              <a:gd name="connsiteY911" fmla="*/ 0 h 6858000"/>
              <a:gd name="connsiteX912" fmla="*/ 2979949 w 7467600"/>
              <a:gd name="connsiteY912" fmla="*/ 119274 h 6858000"/>
              <a:gd name="connsiteX913" fmla="*/ 3023879 w 7467600"/>
              <a:gd name="connsiteY913" fmla="*/ 0 h 6858000"/>
              <a:gd name="connsiteX914" fmla="*/ 3105400 w 7467600"/>
              <a:gd name="connsiteY914" fmla="*/ 0 h 6858000"/>
              <a:gd name="connsiteX915" fmla="*/ 3094669 w 7467600"/>
              <a:gd name="connsiteY915" fmla="*/ 30308 h 6858000"/>
              <a:gd name="connsiteX916" fmla="*/ 2901945 w 7467600"/>
              <a:gd name="connsiteY916" fmla="*/ 466538 h 6858000"/>
              <a:gd name="connsiteX917" fmla="*/ 2815209 w 7467600"/>
              <a:gd name="connsiteY917" fmla="*/ 497361 h 6858000"/>
              <a:gd name="connsiteX918" fmla="*/ 2844845 w 7467600"/>
              <a:gd name="connsiteY918" fmla="*/ 127638 h 6858000"/>
              <a:gd name="connsiteX919" fmla="*/ 2867960 w 7467600"/>
              <a:gd name="connsiteY919" fmla="*/ 0 h 6858000"/>
              <a:gd name="connsiteX920" fmla="*/ 1057230 w 7467600"/>
              <a:gd name="connsiteY920" fmla="*/ 0 h 6858000"/>
              <a:gd name="connsiteX921" fmla="*/ 1111003 w 7467600"/>
              <a:gd name="connsiteY921" fmla="*/ 0 h 6858000"/>
              <a:gd name="connsiteX922" fmla="*/ 1125553 w 7467600"/>
              <a:gd name="connsiteY922" fmla="*/ 52588 h 6858000"/>
              <a:gd name="connsiteX923" fmla="*/ 1304276 w 7467600"/>
              <a:gd name="connsiteY923" fmla="*/ 476275 h 6858000"/>
              <a:gd name="connsiteX924" fmla="*/ 1492066 w 7467600"/>
              <a:gd name="connsiteY924" fmla="*/ 886333 h 6858000"/>
              <a:gd name="connsiteX925" fmla="*/ 1423698 w 7467600"/>
              <a:gd name="connsiteY925" fmla="*/ 710817 h 6858000"/>
              <a:gd name="connsiteX926" fmla="*/ 1357609 w 7467600"/>
              <a:gd name="connsiteY926" fmla="*/ 532892 h 6858000"/>
              <a:gd name="connsiteX927" fmla="*/ 1309550 w 7467600"/>
              <a:gd name="connsiteY927" fmla="*/ 374031 h 6858000"/>
              <a:gd name="connsiteX928" fmla="*/ 1193673 w 7467600"/>
              <a:gd name="connsiteY928" fmla="*/ 49533 h 6858000"/>
              <a:gd name="connsiteX929" fmla="*/ 1164391 w 7467600"/>
              <a:gd name="connsiteY929" fmla="*/ 0 h 6858000"/>
              <a:gd name="connsiteX930" fmla="*/ 1200666 w 7467600"/>
              <a:gd name="connsiteY930" fmla="*/ 0 h 6858000"/>
              <a:gd name="connsiteX931" fmla="*/ 1223408 w 7467600"/>
              <a:gd name="connsiteY931" fmla="*/ 38996 h 6858000"/>
              <a:gd name="connsiteX932" fmla="*/ 1339635 w 7467600"/>
              <a:gd name="connsiteY932" fmla="*/ 365517 h 6858000"/>
              <a:gd name="connsiteX933" fmla="*/ 1387469 w 7467600"/>
              <a:gd name="connsiteY933" fmla="*/ 523079 h 6858000"/>
              <a:gd name="connsiteX934" fmla="*/ 1452685 w 7467600"/>
              <a:gd name="connsiteY934" fmla="*/ 699806 h 6858000"/>
              <a:gd name="connsiteX935" fmla="*/ 1492092 w 7467600"/>
              <a:gd name="connsiteY935" fmla="*/ 800424 h 6858000"/>
              <a:gd name="connsiteX936" fmla="*/ 1455302 w 7467600"/>
              <a:gd name="connsiteY936" fmla="*/ 632913 h 6858000"/>
              <a:gd name="connsiteX937" fmla="*/ 1222336 w 7467600"/>
              <a:gd name="connsiteY937" fmla="*/ 9480 h 6858000"/>
              <a:gd name="connsiteX938" fmla="*/ 1214634 w 7467600"/>
              <a:gd name="connsiteY938" fmla="*/ 0 h 6858000"/>
              <a:gd name="connsiteX939" fmla="*/ 1289827 w 7467600"/>
              <a:gd name="connsiteY939" fmla="*/ 0 h 6858000"/>
              <a:gd name="connsiteX940" fmla="*/ 1321076 w 7467600"/>
              <a:gd name="connsiteY940" fmla="*/ 59722 h 6858000"/>
              <a:gd name="connsiteX941" fmla="*/ 1512579 w 7467600"/>
              <a:gd name="connsiteY941" fmla="*/ 626441 h 6858000"/>
              <a:gd name="connsiteX942" fmla="*/ 1506076 w 7467600"/>
              <a:gd name="connsiteY942" fmla="*/ 1089289 h 6858000"/>
              <a:gd name="connsiteX943" fmla="*/ 1486346 w 7467600"/>
              <a:gd name="connsiteY943" fmla="*/ 1079919 h 6858000"/>
              <a:gd name="connsiteX944" fmla="*/ 1070511 w 7467600"/>
              <a:gd name="connsiteY944" fmla="*/ 48609 h 6858000"/>
              <a:gd name="connsiteX945" fmla="*/ 1057230 w 7467600"/>
              <a:gd name="connsiteY945" fmla="*/ 0 h 6858000"/>
              <a:gd name="connsiteX946" fmla="*/ 43151 w 7467600"/>
              <a:gd name="connsiteY946" fmla="*/ 0 h 6858000"/>
              <a:gd name="connsiteX947" fmla="*/ 95283 w 7467600"/>
              <a:gd name="connsiteY947" fmla="*/ 0 h 6858000"/>
              <a:gd name="connsiteX948" fmla="*/ 300708 w 7467600"/>
              <a:gd name="connsiteY948" fmla="*/ 154571 h 6858000"/>
              <a:gd name="connsiteX949" fmla="*/ 530414 w 7467600"/>
              <a:gd name="connsiteY949" fmla="*/ 354673 h 6858000"/>
              <a:gd name="connsiteX950" fmla="*/ 333785 w 7467600"/>
              <a:gd name="connsiteY950" fmla="*/ 161564 h 6858000"/>
              <a:gd name="connsiteX951" fmla="*/ 147005 w 7467600"/>
              <a:gd name="connsiteY951" fmla="*/ 0 h 6858000"/>
              <a:gd name="connsiteX952" fmla="*/ 272509 w 7467600"/>
              <a:gd name="connsiteY952" fmla="*/ 0 h 6858000"/>
              <a:gd name="connsiteX953" fmla="*/ 326276 w 7467600"/>
              <a:gd name="connsiteY953" fmla="*/ 45847 h 6858000"/>
              <a:gd name="connsiteX954" fmla="*/ 823759 w 7467600"/>
              <a:gd name="connsiteY954" fmla="*/ 574145 h 6858000"/>
              <a:gd name="connsiteX955" fmla="*/ 811254 w 7467600"/>
              <a:gd name="connsiteY955" fmla="*/ 665546 h 6858000"/>
              <a:gd name="connsiteX956" fmla="*/ 154042 w 7467600"/>
              <a:gd name="connsiteY956" fmla="*/ 261522 h 6858000"/>
              <a:gd name="connsiteX957" fmla="*/ 13550 w 7467600"/>
              <a:gd name="connsiteY957" fmla="*/ 158423 h 6858000"/>
              <a:gd name="connsiteX958" fmla="*/ 0 w 7467600"/>
              <a:gd name="connsiteY958" fmla="*/ 146618 h 6858000"/>
              <a:gd name="connsiteX959" fmla="*/ 0 w 7467600"/>
              <a:gd name="connsiteY959" fmla="*/ 59161 h 6858000"/>
              <a:gd name="connsiteX960" fmla="*/ 45427 w 7467600"/>
              <a:gd name="connsiteY960" fmla="*/ 101078 h 6858000"/>
              <a:gd name="connsiteX961" fmla="*/ 630103 w 7467600"/>
              <a:gd name="connsiteY961" fmla="*/ 485885 h 6858000"/>
              <a:gd name="connsiteX962" fmla="*/ 532040 w 7467600"/>
              <a:gd name="connsiteY962" fmla="*/ 399359 h 6858000"/>
              <a:gd name="connsiteX963" fmla="*/ 517618 w 7467600"/>
              <a:gd name="connsiteY963" fmla="*/ 385726 h 6858000"/>
              <a:gd name="connsiteX964" fmla="*/ 285074 w 7467600"/>
              <a:gd name="connsiteY964" fmla="*/ 182755 h 6858000"/>
              <a:gd name="connsiteX965" fmla="*/ 43151 w 7467600"/>
              <a:gd name="connsiteY965"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254615 w 7472601"/>
              <a:gd name="connsiteY80" fmla="*/ 5911918 h 6858000"/>
              <a:gd name="connsiteX81" fmla="*/ 7312589 w 7472601"/>
              <a:gd name="connsiteY81" fmla="*/ 5982309 h 6858000"/>
              <a:gd name="connsiteX82" fmla="*/ 7448321 w 7472601"/>
              <a:gd name="connsiteY82" fmla="*/ 6190991 h 6858000"/>
              <a:gd name="connsiteX83" fmla="*/ 7467600 w 7472601"/>
              <a:gd name="connsiteY83" fmla="*/ 6221686 h 6858000"/>
              <a:gd name="connsiteX84" fmla="*/ 7467600 w 7472601"/>
              <a:gd name="connsiteY84" fmla="*/ 6334256 h 6858000"/>
              <a:gd name="connsiteX85" fmla="*/ 7454976 w 7472601"/>
              <a:gd name="connsiteY85" fmla="*/ 6318297 h 6858000"/>
              <a:gd name="connsiteX86" fmla="*/ 1456157 w 7472601"/>
              <a:gd name="connsiteY86" fmla="*/ 5371404 h 6858000"/>
              <a:gd name="connsiteX87" fmla="*/ 1244432 w 7472601"/>
              <a:gd name="connsiteY87" fmla="*/ 5385601 h 6858000"/>
              <a:gd name="connsiteX88" fmla="*/ 973990 w 7472601"/>
              <a:gd name="connsiteY88" fmla="*/ 5424940 h 6858000"/>
              <a:gd name="connsiteX89" fmla="*/ 1103809 w 7472601"/>
              <a:gd name="connsiteY89" fmla="*/ 5433720 h 6858000"/>
              <a:gd name="connsiteX90" fmla="*/ 1123454 w 7472601"/>
              <a:gd name="connsiteY90" fmla="*/ 5435727 h 6858000"/>
              <a:gd name="connsiteX91" fmla="*/ 1737017 w 7472601"/>
              <a:gd name="connsiteY91" fmla="*/ 5452183 h 6858000"/>
              <a:gd name="connsiteX92" fmla="*/ 1824397 w 7472601"/>
              <a:gd name="connsiteY92" fmla="*/ 5447757 h 6858000"/>
              <a:gd name="connsiteX93" fmla="*/ 2070059 w 7472601"/>
              <a:gd name="connsiteY93" fmla="*/ 5441660 h 6858000"/>
              <a:gd name="connsiteX94" fmla="*/ 1456157 w 7472601"/>
              <a:gd name="connsiteY94" fmla="*/ 5371404 h 6858000"/>
              <a:gd name="connsiteX95" fmla="*/ 4988186 w 7472601"/>
              <a:gd name="connsiteY95" fmla="*/ 5216467 h 6858000"/>
              <a:gd name="connsiteX96" fmla="*/ 4777334 w 7472601"/>
              <a:gd name="connsiteY96" fmla="*/ 5406072 h 6858000"/>
              <a:gd name="connsiteX97" fmla="*/ 4718341 w 7472601"/>
              <a:gd name="connsiteY97" fmla="*/ 5468043 h 6858000"/>
              <a:gd name="connsiteX98" fmla="*/ 4604655 w 7472601"/>
              <a:gd name="connsiteY98" fmla="*/ 5583434 h 6858000"/>
              <a:gd name="connsiteX99" fmla="*/ 4565074 w 7472601"/>
              <a:gd name="connsiteY99" fmla="*/ 5618550 h 6858000"/>
              <a:gd name="connsiteX100" fmla="*/ 4988186 w 7472601"/>
              <a:gd name="connsiteY100" fmla="*/ 5216467 h 6858000"/>
              <a:gd name="connsiteX101" fmla="*/ 4978032 w 7472601"/>
              <a:gd name="connsiteY101" fmla="*/ 5183809 h 6858000"/>
              <a:gd name="connsiteX102" fmla="*/ 4463413 w 7472601"/>
              <a:gd name="connsiteY102" fmla="*/ 5615162 h 6858000"/>
              <a:gd name="connsiteX103" fmla="*/ 4358134 w 7472601"/>
              <a:gd name="connsiteY103" fmla="*/ 5742791 h 6858000"/>
              <a:gd name="connsiteX104" fmla="*/ 4376219 w 7472601"/>
              <a:gd name="connsiteY104" fmla="*/ 5729027 h 6858000"/>
              <a:gd name="connsiteX105" fmla="*/ 4582340 w 7472601"/>
              <a:gd name="connsiteY105" fmla="*/ 5561037 h 6858000"/>
              <a:gd name="connsiteX106" fmla="*/ 4694684 w 7472601"/>
              <a:gd name="connsiteY106" fmla="*/ 5447098 h 6858000"/>
              <a:gd name="connsiteX107" fmla="*/ 4754123 w 7472601"/>
              <a:gd name="connsiteY107" fmla="*/ 5384643 h 6858000"/>
              <a:gd name="connsiteX108" fmla="*/ 4978032 w 7472601"/>
              <a:gd name="connsiteY108" fmla="*/ 5183809 h 6858000"/>
              <a:gd name="connsiteX109" fmla="*/ 1903353 w 7472601"/>
              <a:gd name="connsiteY109" fmla="*/ 5044827 h 6858000"/>
              <a:gd name="connsiteX110" fmla="*/ 1936931 w 7472601"/>
              <a:gd name="connsiteY110" fmla="*/ 5093954 h 6858000"/>
              <a:gd name="connsiteX111" fmla="*/ 2195868 w 7472601"/>
              <a:gd name="connsiteY111" fmla="*/ 5396574 h 6858000"/>
              <a:gd name="connsiteX112" fmla="*/ 2088852 w 7472601"/>
              <a:gd name="connsiteY112" fmla="*/ 5166123 h 6858000"/>
              <a:gd name="connsiteX113" fmla="*/ 1958241 w 7472601"/>
              <a:gd name="connsiteY113" fmla="*/ 5067955 h 6858000"/>
              <a:gd name="connsiteX114" fmla="*/ 1903353 w 7472601"/>
              <a:gd name="connsiteY114" fmla="*/ 5044827 h 6858000"/>
              <a:gd name="connsiteX115" fmla="*/ 1979378 w 7472601"/>
              <a:gd name="connsiteY115" fmla="*/ 4769504 h 6858000"/>
              <a:gd name="connsiteX116" fmla="*/ 2882120 w 7472601"/>
              <a:gd name="connsiteY116" fmla="*/ 5064547 h 6858000"/>
              <a:gd name="connsiteX117" fmla="*/ 2793103 w 7472601"/>
              <a:gd name="connsiteY117" fmla="*/ 5039699 h 6858000"/>
              <a:gd name="connsiteX118" fmla="*/ 2770041 w 7472601"/>
              <a:gd name="connsiteY118" fmla="*/ 5033634 h 6858000"/>
              <a:gd name="connsiteX119" fmla="*/ 1979378 w 7472601"/>
              <a:gd name="connsiteY119" fmla="*/ 4769504 h 6858000"/>
              <a:gd name="connsiteX120" fmla="*/ 1927410 w 7472601"/>
              <a:gd name="connsiteY120" fmla="*/ 4716164 h 6858000"/>
              <a:gd name="connsiteX121" fmla="*/ 1959587 w 7472601"/>
              <a:gd name="connsiteY121" fmla="*/ 4728849 h 6858000"/>
              <a:gd name="connsiteX122" fmla="*/ 2777707 w 7472601"/>
              <a:gd name="connsiteY122" fmla="*/ 5003991 h 6858000"/>
              <a:gd name="connsiteX123" fmla="*/ 2800768 w 7472601"/>
              <a:gd name="connsiteY123" fmla="*/ 5010056 h 6858000"/>
              <a:gd name="connsiteX124" fmla="*/ 2879408 w 7472601"/>
              <a:gd name="connsiteY124" fmla="*/ 5031590 h 6858000"/>
              <a:gd name="connsiteX125" fmla="*/ 2862295 w 7472601"/>
              <a:gd name="connsiteY125" fmla="*/ 5022958 h 6858000"/>
              <a:gd name="connsiteX126" fmla="*/ 2813343 w 7472601"/>
              <a:gd name="connsiteY126" fmla="*/ 4998369 h 6858000"/>
              <a:gd name="connsiteX127" fmla="*/ 2646245 w 7472601"/>
              <a:gd name="connsiteY127" fmla="*/ 4930999 h 6858000"/>
              <a:gd name="connsiteX128" fmla="*/ 1999243 w 7472601"/>
              <a:gd name="connsiteY128" fmla="*/ 4730524 h 6858000"/>
              <a:gd name="connsiteX129" fmla="*/ 1979527 w 7472601"/>
              <a:gd name="connsiteY129" fmla="*/ 4726651 h 6858000"/>
              <a:gd name="connsiteX130" fmla="*/ 1927410 w 7472601"/>
              <a:gd name="connsiteY130" fmla="*/ 4716164 h 6858000"/>
              <a:gd name="connsiteX131" fmla="*/ 1997014 w 7472601"/>
              <a:gd name="connsiteY131" fmla="*/ 4698007 h 6858000"/>
              <a:gd name="connsiteX132" fmla="*/ 2005458 w 7472601"/>
              <a:gd name="connsiteY132" fmla="*/ 4699540 h 6858000"/>
              <a:gd name="connsiteX133" fmla="*/ 2657186 w 7472601"/>
              <a:gd name="connsiteY133" fmla="*/ 4901687 h 6858000"/>
              <a:gd name="connsiteX134" fmla="*/ 2826662 w 7472601"/>
              <a:gd name="connsiteY134" fmla="*/ 4970362 h 6858000"/>
              <a:gd name="connsiteX135" fmla="*/ 2876100 w 7472601"/>
              <a:gd name="connsiteY135" fmla="*/ 4995397 h 6858000"/>
              <a:gd name="connsiteX136" fmla="*/ 3042600 w 7472601"/>
              <a:gd name="connsiteY136" fmla="*/ 5059532 h 6858000"/>
              <a:gd name="connsiteX137" fmla="*/ 1997014 w 7472601"/>
              <a:gd name="connsiteY137" fmla="*/ 4698007 h 6858000"/>
              <a:gd name="connsiteX138" fmla="*/ 2305292 w 7472601"/>
              <a:gd name="connsiteY138" fmla="*/ 4219492 h 6858000"/>
              <a:gd name="connsiteX139" fmla="*/ 3360922 w 7472601"/>
              <a:gd name="connsiteY139" fmla="*/ 4529373 h 6858000"/>
              <a:gd name="connsiteX140" fmla="*/ 3492420 w 7472601"/>
              <a:gd name="connsiteY140" fmla="*/ 4510145 h 6858000"/>
              <a:gd name="connsiteX141" fmla="*/ 3364086 w 7472601"/>
              <a:gd name="connsiteY141" fmla="*/ 4480340 h 6858000"/>
              <a:gd name="connsiteX142" fmla="*/ 3225818 w 7472601"/>
              <a:gd name="connsiteY142" fmla="*/ 4411822 h 6858000"/>
              <a:gd name="connsiteX143" fmla="*/ 3129696 w 7472601"/>
              <a:gd name="connsiteY143" fmla="*/ 4360704 h 6858000"/>
              <a:gd name="connsiteX144" fmla="*/ 2814545 w 7472601"/>
              <a:gd name="connsiteY144" fmla="*/ 4282955 h 6858000"/>
              <a:gd name="connsiteX145" fmla="*/ 2305292 w 7472601"/>
              <a:gd name="connsiteY145" fmla="*/ 4219492 h 6858000"/>
              <a:gd name="connsiteX146" fmla="*/ 2626982 w 7472601"/>
              <a:gd name="connsiteY146" fmla="*/ 4206450 h 6858000"/>
              <a:gd name="connsiteX147" fmla="*/ 2490617 w 7472601"/>
              <a:gd name="connsiteY147" fmla="*/ 4206951 h 6858000"/>
              <a:gd name="connsiteX148" fmla="*/ 2819869 w 7472601"/>
              <a:gd name="connsiteY148" fmla="*/ 4252936 h 6858000"/>
              <a:gd name="connsiteX149" fmla="*/ 3143018 w 7472601"/>
              <a:gd name="connsiteY149" fmla="*/ 4332698 h 6858000"/>
              <a:gd name="connsiteX150" fmla="*/ 3241520 w 7472601"/>
              <a:gd name="connsiteY150" fmla="*/ 4385112 h 6858000"/>
              <a:gd name="connsiteX151" fmla="*/ 3374575 w 7472601"/>
              <a:gd name="connsiteY151" fmla="*/ 4451517 h 6858000"/>
              <a:gd name="connsiteX152" fmla="*/ 3505221 w 7472601"/>
              <a:gd name="connsiteY152" fmla="*/ 4480757 h 6858000"/>
              <a:gd name="connsiteX153" fmla="*/ 2626982 w 7472601"/>
              <a:gd name="connsiteY153" fmla="*/ 4206450 h 6858000"/>
              <a:gd name="connsiteX154" fmla="*/ 1310106 w 7472601"/>
              <a:gd name="connsiteY154" fmla="*/ 3943217 h 6858000"/>
              <a:gd name="connsiteX155" fmla="*/ 854994 w 7472601"/>
              <a:gd name="connsiteY155" fmla="*/ 4399136 h 6858000"/>
              <a:gd name="connsiteX156" fmla="*/ 742462 w 7472601"/>
              <a:gd name="connsiteY156" fmla="*/ 4594648 h 6858000"/>
              <a:gd name="connsiteX157" fmla="*/ 820602 w 7472601"/>
              <a:gd name="connsiteY157" fmla="*/ 4485915 h 6858000"/>
              <a:gd name="connsiteX158" fmla="*/ 878295 w 7472601"/>
              <a:gd name="connsiteY158" fmla="*/ 4403594 h 6858000"/>
              <a:gd name="connsiteX159" fmla="*/ 1240607 w 7472601"/>
              <a:gd name="connsiteY159" fmla="*/ 4010401 h 6858000"/>
              <a:gd name="connsiteX160" fmla="*/ 1310106 w 7472601"/>
              <a:gd name="connsiteY160" fmla="*/ 3943217 h 6858000"/>
              <a:gd name="connsiteX161" fmla="*/ 1423113 w 7472601"/>
              <a:gd name="connsiteY161" fmla="*/ 3874565 h 6858000"/>
              <a:gd name="connsiteX162" fmla="*/ 1260565 w 7472601"/>
              <a:gd name="connsiteY162" fmla="*/ 4031982 h 6858000"/>
              <a:gd name="connsiteX163" fmla="*/ 901900 w 7472601"/>
              <a:gd name="connsiteY163" fmla="*/ 4421236 h 6858000"/>
              <a:gd name="connsiteX164" fmla="*/ 845044 w 7472601"/>
              <a:gd name="connsiteY164" fmla="*/ 4502436 h 6858000"/>
              <a:gd name="connsiteX165" fmla="*/ 685926 w 7472601"/>
              <a:gd name="connsiteY165" fmla="*/ 4703069 h 6858000"/>
              <a:gd name="connsiteX166" fmla="*/ 684248 w 7472601"/>
              <a:gd name="connsiteY166" fmla="*/ 4706721 h 6858000"/>
              <a:gd name="connsiteX167" fmla="*/ 1423113 w 7472601"/>
              <a:gd name="connsiteY167" fmla="*/ 3874565 h 6858000"/>
              <a:gd name="connsiteX168" fmla="*/ 3316479 w 7472601"/>
              <a:gd name="connsiteY168" fmla="*/ 3872136 h 6858000"/>
              <a:gd name="connsiteX169" fmla="*/ 3546806 w 7472601"/>
              <a:gd name="connsiteY169" fmla="*/ 4356139 h 6858000"/>
              <a:gd name="connsiteX170" fmla="*/ 3364433 w 7472601"/>
              <a:gd name="connsiteY170" fmla="*/ 3953121 h 6858000"/>
              <a:gd name="connsiteX171" fmla="*/ 3316479 w 7472601"/>
              <a:gd name="connsiteY171" fmla="*/ 3872136 h 6858000"/>
              <a:gd name="connsiteX172" fmla="*/ 3291335 w 7472601"/>
              <a:gd name="connsiteY172" fmla="*/ 3767420 h 6858000"/>
              <a:gd name="connsiteX173" fmla="*/ 3390805 w 7472601"/>
              <a:gd name="connsiteY173" fmla="*/ 3937163 h 6858000"/>
              <a:gd name="connsiteX174" fmla="*/ 3579062 w 7472601"/>
              <a:gd name="connsiteY174" fmla="*/ 4359040 h 6858000"/>
              <a:gd name="connsiteX175" fmla="*/ 3467355 w 7472601"/>
              <a:gd name="connsiteY175" fmla="*/ 3988130 h 6858000"/>
              <a:gd name="connsiteX176" fmla="*/ 3310753 w 7472601"/>
              <a:gd name="connsiteY176" fmla="*/ 3787140 h 6858000"/>
              <a:gd name="connsiteX177" fmla="*/ 3291335 w 7472601"/>
              <a:gd name="connsiteY177" fmla="*/ 3767420 h 6858000"/>
              <a:gd name="connsiteX178" fmla="*/ 1635889 w 7472601"/>
              <a:gd name="connsiteY178" fmla="*/ 3709494 h 6858000"/>
              <a:gd name="connsiteX179" fmla="*/ 1634800 w 7472601"/>
              <a:gd name="connsiteY179" fmla="*/ 3731111 h 6858000"/>
              <a:gd name="connsiteX180" fmla="*/ 1635889 w 7472601"/>
              <a:gd name="connsiteY180" fmla="*/ 3709494 h 6858000"/>
              <a:gd name="connsiteX181" fmla="*/ 1510397 w 7472601"/>
              <a:gd name="connsiteY181" fmla="*/ 3684705 h 6858000"/>
              <a:gd name="connsiteX182" fmla="*/ 1146550 w 7472601"/>
              <a:gd name="connsiteY182" fmla="*/ 3802012 h 6858000"/>
              <a:gd name="connsiteX183" fmla="*/ 698834 w 7472601"/>
              <a:gd name="connsiteY183" fmla="*/ 3952272 h 6858000"/>
              <a:gd name="connsiteX184" fmla="*/ 34256 w 7472601"/>
              <a:gd name="connsiteY184" fmla="*/ 4347603 h 6858000"/>
              <a:gd name="connsiteX185" fmla="*/ 527241 w 7472601"/>
              <a:gd name="connsiteY185" fmla="*/ 4065078 h 6858000"/>
              <a:gd name="connsiteX186" fmla="*/ 1510397 w 7472601"/>
              <a:gd name="connsiteY186" fmla="*/ 3684705 h 6858000"/>
              <a:gd name="connsiteX187" fmla="*/ 1313114 w 7472601"/>
              <a:gd name="connsiteY187" fmla="*/ 3655216 h 6858000"/>
              <a:gd name="connsiteX188" fmla="*/ 1109304 w 7472601"/>
              <a:gd name="connsiteY188" fmla="*/ 3669030 h 6858000"/>
              <a:gd name="connsiteX189" fmla="*/ 8129 w 7472601"/>
              <a:gd name="connsiteY189" fmla="*/ 4330519 h 6858000"/>
              <a:gd name="connsiteX190" fmla="*/ 687572 w 7472601"/>
              <a:gd name="connsiteY190" fmla="*/ 3925629 h 6858000"/>
              <a:gd name="connsiteX191" fmla="*/ 1138365 w 7472601"/>
              <a:gd name="connsiteY191" fmla="*/ 3774515 h 6858000"/>
              <a:gd name="connsiteX192" fmla="*/ 1505579 w 7472601"/>
              <a:gd name="connsiteY192" fmla="*/ 3655526 h 6858000"/>
              <a:gd name="connsiteX193" fmla="*/ 1313114 w 7472601"/>
              <a:gd name="connsiteY193" fmla="*/ 3655216 h 6858000"/>
              <a:gd name="connsiteX194" fmla="*/ 3655073 w 7472601"/>
              <a:gd name="connsiteY194" fmla="*/ 3650884 h 6858000"/>
              <a:gd name="connsiteX195" fmla="*/ 3989938 w 7472601"/>
              <a:gd name="connsiteY195" fmla="*/ 3991685 h 6858000"/>
              <a:gd name="connsiteX196" fmla="*/ 4393907 w 7472601"/>
              <a:gd name="connsiteY196" fmla="*/ 4261258 h 6858000"/>
              <a:gd name="connsiteX197" fmla="*/ 4648051 w 7472601"/>
              <a:gd name="connsiteY197" fmla="*/ 4374051 h 6858000"/>
              <a:gd name="connsiteX198" fmla="*/ 4383389 w 7472601"/>
              <a:gd name="connsiteY198" fmla="*/ 4184369 h 6858000"/>
              <a:gd name="connsiteX199" fmla="*/ 4165508 w 7472601"/>
              <a:gd name="connsiteY199" fmla="*/ 4035196 h 6858000"/>
              <a:gd name="connsiteX200" fmla="*/ 4068162 w 7472601"/>
              <a:gd name="connsiteY200" fmla="*/ 3953394 h 6858000"/>
              <a:gd name="connsiteX201" fmla="*/ 3981416 w 7472601"/>
              <a:gd name="connsiteY201" fmla="*/ 3880482 h 6858000"/>
              <a:gd name="connsiteX202" fmla="*/ 3800147 w 7472601"/>
              <a:gd name="connsiteY202" fmla="*/ 3749872 h 6858000"/>
              <a:gd name="connsiteX203" fmla="*/ 3655073 w 7472601"/>
              <a:gd name="connsiteY203" fmla="*/ 3650884 h 6858000"/>
              <a:gd name="connsiteX204" fmla="*/ 3670252 w 7472601"/>
              <a:gd name="connsiteY204" fmla="*/ 3622798 h 6858000"/>
              <a:gd name="connsiteX205" fmla="*/ 3817258 w 7472601"/>
              <a:gd name="connsiteY205" fmla="*/ 3723577 h 6858000"/>
              <a:gd name="connsiteX206" fmla="*/ 4000461 w 7472601"/>
              <a:gd name="connsiteY206" fmla="*/ 3855966 h 6858000"/>
              <a:gd name="connsiteX207" fmla="*/ 4088180 w 7472601"/>
              <a:gd name="connsiteY207" fmla="*/ 3929774 h 6858000"/>
              <a:gd name="connsiteX208" fmla="*/ 4184555 w 7472601"/>
              <a:gd name="connsiteY208" fmla="*/ 4010683 h 6858000"/>
              <a:gd name="connsiteX209" fmla="*/ 4399563 w 7472601"/>
              <a:gd name="connsiteY209" fmla="*/ 4158106 h 6858000"/>
              <a:gd name="connsiteX210" fmla="*/ 4684469 w 7472601"/>
              <a:gd name="connsiteY210" fmla="*/ 4364680 h 6858000"/>
              <a:gd name="connsiteX211" fmla="*/ 4690271 w 7472601"/>
              <a:gd name="connsiteY211" fmla="*/ 4370034 h 6858000"/>
              <a:gd name="connsiteX212" fmla="*/ 4136093 w 7472601"/>
              <a:gd name="connsiteY212" fmla="*/ 3858466 h 6858000"/>
              <a:gd name="connsiteX213" fmla="*/ 3670252 w 7472601"/>
              <a:gd name="connsiteY213" fmla="*/ 3622798 h 6858000"/>
              <a:gd name="connsiteX214" fmla="*/ 4440129 w 7472601"/>
              <a:gd name="connsiteY214" fmla="*/ 3448571 h 6858000"/>
              <a:gd name="connsiteX215" fmla="*/ 4856525 w 7472601"/>
              <a:gd name="connsiteY215" fmla="*/ 3915351 h 6858000"/>
              <a:gd name="connsiteX216" fmla="*/ 5059055 w 7472601"/>
              <a:gd name="connsiteY216" fmla="*/ 4108918 h 6858000"/>
              <a:gd name="connsiteX217" fmla="*/ 5290070 w 7472601"/>
              <a:gd name="connsiteY217" fmla="*/ 4263619 h 6858000"/>
              <a:gd name="connsiteX218" fmla="*/ 4834991 w 7472601"/>
              <a:gd name="connsiteY218" fmla="*/ 3830985 h 6858000"/>
              <a:gd name="connsiteX219" fmla="*/ 4440129 w 7472601"/>
              <a:gd name="connsiteY219" fmla="*/ 3448571 h 6858000"/>
              <a:gd name="connsiteX220" fmla="*/ 4441737 w 7472601"/>
              <a:gd name="connsiteY220" fmla="*/ 3399734 h 6858000"/>
              <a:gd name="connsiteX221" fmla="*/ 4431236 w 7472601"/>
              <a:gd name="connsiteY221" fmla="*/ 3400954 h 6858000"/>
              <a:gd name="connsiteX222" fmla="*/ 4557150 w 7472601"/>
              <a:gd name="connsiteY222" fmla="*/ 3510023 h 6858000"/>
              <a:gd name="connsiteX223" fmla="*/ 4856936 w 7472601"/>
              <a:gd name="connsiteY223" fmla="*/ 3809146 h 6858000"/>
              <a:gd name="connsiteX224" fmla="*/ 5111996 w 7472601"/>
              <a:gd name="connsiteY224" fmla="*/ 4065759 h 6858000"/>
              <a:gd name="connsiteX225" fmla="*/ 5388878 w 7472601"/>
              <a:gd name="connsiteY225" fmla="*/ 4300185 h 6858000"/>
              <a:gd name="connsiteX226" fmla="*/ 5425556 w 7472601"/>
              <a:gd name="connsiteY226" fmla="*/ 4308967 h 6858000"/>
              <a:gd name="connsiteX227" fmla="*/ 4943646 w 7472601"/>
              <a:gd name="connsiteY227" fmla="*/ 3822916 h 6858000"/>
              <a:gd name="connsiteX228" fmla="*/ 4594837 w 7472601"/>
              <a:gd name="connsiteY228" fmla="*/ 3532274 h 6858000"/>
              <a:gd name="connsiteX229" fmla="*/ 4441737 w 7472601"/>
              <a:gd name="connsiteY229" fmla="*/ 3399734 h 6858000"/>
              <a:gd name="connsiteX230" fmla="*/ 5425834 w 7472601"/>
              <a:gd name="connsiteY230" fmla="*/ 3162785 h 6858000"/>
              <a:gd name="connsiteX231" fmla="*/ 5401644 w 7472601"/>
              <a:gd name="connsiteY231" fmla="*/ 3617847 h 6858000"/>
              <a:gd name="connsiteX232" fmla="*/ 5467256 w 7472601"/>
              <a:gd name="connsiteY232" fmla="*/ 4175494 h 6858000"/>
              <a:gd name="connsiteX233" fmla="*/ 5448069 w 7472601"/>
              <a:gd name="connsiteY233" fmla="*/ 3567554 h 6858000"/>
              <a:gd name="connsiteX234" fmla="*/ 5425834 w 7472601"/>
              <a:gd name="connsiteY234" fmla="*/ 3162785 h 6858000"/>
              <a:gd name="connsiteX235" fmla="*/ 1318687 w 7472601"/>
              <a:gd name="connsiteY235" fmla="*/ 3113840 h 6858000"/>
              <a:gd name="connsiteX236" fmla="*/ 1066793 w 7472601"/>
              <a:gd name="connsiteY236" fmla="*/ 3212171 h 6858000"/>
              <a:gd name="connsiteX237" fmla="*/ 993319 w 7472601"/>
              <a:gd name="connsiteY237" fmla="*/ 3247648 h 6858000"/>
              <a:gd name="connsiteX238" fmla="*/ 853081 w 7472601"/>
              <a:gd name="connsiteY238" fmla="*/ 3312410 h 6858000"/>
              <a:gd name="connsiteX239" fmla="*/ 805957 w 7472601"/>
              <a:gd name="connsiteY239" fmla="*/ 3330443 h 6858000"/>
              <a:gd name="connsiteX240" fmla="*/ 1318687 w 7472601"/>
              <a:gd name="connsiteY240" fmla="*/ 3113840 h 6858000"/>
              <a:gd name="connsiteX241" fmla="*/ 5453702 w 7472601"/>
              <a:gd name="connsiteY241" fmla="*/ 3090882 h 6858000"/>
              <a:gd name="connsiteX242" fmla="*/ 5480135 w 7472601"/>
              <a:gd name="connsiteY242" fmla="*/ 3565802 h 6858000"/>
              <a:gd name="connsiteX243" fmla="*/ 5499023 w 7472601"/>
              <a:gd name="connsiteY243" fmla="*/ 4166310 h 6858000"/>
              <a:gd name="connsiteX244" fmla="*/ 5547022 w 7472601"/>
              <a:gd name="connsiteY244" fmla="*/ 3607838 h 6858000"/>
              <a:gd name="connsiteX245" fmla="*/ 5515964 w 7472601"/>
              <a:gd name="connsiteY245" fmla="*/ 3378541 h 6858000"/>
              <a:gd name="connsiteX246" fmla="*/ 5453702 w 7472601"/>
              <a:gd name="connsiteY246" fmla="*/ 3090882 h 6858000"/>
              <a:gd name="connsiteX247" fmla="*/ 1238695 w 7472601"/>
              <a:gd name="connsiteY247" fmla="*/ 3076820 h 6858000"/>
              <a:gd name="connsiteX248" fmla="*/ 716371 w 7472601"/>
              <a:gd name="connsiteY248" fmla="*/ 3293249 h 6858000"/>
              <a:gd name="connsiteX249" fmla="*/ 579522 w 7472601"/>
              <a:gd name="connsiteY249" fmla="*/ 3371759 h 6858000"/>
              <a:gd name="connsiteX250" fmla="*/ 600288 w 7472601"/>
              <a:gd name="connsiteY250" fmla="*/ 3365555 h 6858000"/>
              <a:gd name="connsiteX251" fmla="*/ 840692 w 7472601"/>
              <a:gd name="connsiteY251" fmla="*/ 3284921 h 6858000"/>
              <a:gd name="connsiteX252" fmla="*/ 979248 w 7472601"/>
              <a:gd name="connsiteY252" fmla="*/ 3221003 h 6858000"/>
              <a:gd name="connsiteX253" fmla="*/ 1053282 w 7472601"/>
              <a:gd name="connsiteY253" fmla="*/ 3185247 h 6858000"/>
              <a:gd name="connsiteX254" fmla="*/ 1320603 w 7472601"/>
              <a:gd name="connsiteY254" fmla="*/ 3081281 h 6858000"/>
              <a:gd name="connsiteX255" fmla="*/ 1238695 w 7472601"/>
              <a:gd name="connsiteY255" fmla="*/ 3076820 h 6858000"/>
              <a:gd name="connsiteX256" fmla="*/ 5425627 w 7472601"/>
              <a:gd name="connsiteY256" fmla="*/ 2954192 h 6858000"/>
              <a:gd name="connsiteX257" fmla="*/ 5470770 w 7472601"/>
              <a:gd name="connsiteY257" fmla="*/ 3005435 h 6858000"/>
              <a:gd name="connsiteX258" fmla="*/ 5519779 w 7472601"/>
              <a:gd name="connsiteY258" fmla="*/ 4359223 h 6858000"/>
              <a:gd name="connsiteX259" fmla="*/ 5520293 w 7472601"/>
              <a:gd name="connsiteY259" fmla="*/ 4360602 h 6858000"/>
              <a:gd name="connsiteX260" fmla="*/ 5767221 w 7472601"/>
              <a:gd name="connsiteY260" fmla="*/ 4665564 h 6858000"/>
              <a:gd name="connsiteX261" fmla="*/ 6937169 w 7472601"/>
              <a:gd name="connsiteY261" fmla="*/ 4815941 h 6858000"/>
              <a:gd name="connsiteX262" fmla="*/ 6953922 w 7472601"/>
              <a:gd name="connsiteY262" fmla="*/ 4890068 h 6858000"/>
              <a:gd name="connsiteX263" fmla="*/ 6071359 w 7472601"/>
              <a:gd name="connsiteY263" fmla="*/ 4770770 h 6858000"/>
              <a:gd name="connsiteX264" fmla="*/ 6038839 w 7472601"/>
              <a:gd name="connsiteY264" fmla="*/ 4764474 h 6858000"/>
              <a:gd name="connsiteX265" fmla="*/ 6038706 w 7472601"/>
              <a:gd name="connsiteY265" fmla="*/ 4763847 h 6858000"/>
              <a:gd name="connsiteX266" fmla="*/ 6037784 w 7472601"/>
              <a:gd name="connsiteY266" fmla="*/ 4764270 h 6858000"/>
              <a:gd name="connsiteX267" fmla="*/ 6038839 w 7472601"/>
              <a:gd name="connsiteY267" fmla="*/ 4764474 h 6858000"/>
              <a:gd name="connsiteX268" fmla="*/ 6040338 w 7472601"/>
              <a:gd name="connsiteY268" fmla="*/ 4771418 h 6858000"/>
              <a:gd name="connsiteX269" fmla="*/ 6024488 w 7472601"/>
              <a:gd name="connsiteY269" fmla="*/ 4809903 h 6858000"/>
              <a:gd name="connsiteX270" fmla="*/ 5599771 w 7472601"/>
              <a:gd name="connsiteY270" fmla="*/ 5509652 h 6858000"/>
              <a:gd name="connsiteX271" fmla="*/ 5548843 w 7472601"/>
              <a:gd name="connsiteY271" fmla="*/ 5563845 h 6858000"/>
              <a:gd name="connsiteX272" fmla="*/ 5940952 w 7472601"/>
              <a:gd name="connsiteY272" fmla="*/ 6250028 h 6858000"/>
              <a:gd name="connsiteX273" fmla="*/ 6043441 w 7472601"/>
              <a:gd name="connsiteY273" fmla="*/ 6665847 h 6858000"/>
              <a:gd name="connsiteX274" fmla="*/ 6093432 w 7472601"/>
              <a:gd name="connsiteY274" fmla="*/ 6858000 h 6858000"/>
              <a:gd name="connsiteX275" fmla="*/ 6034344 w 7472601"/>
              <a:gd name="connsiteY275" fmla="*/ 6858000 h 6858000"/>
              <a:gd name="connsiteX276" fmla="*/ 6026679 w 7472601"/>
              <a:gd name="connsiteY276" fmla="*/ 6836959 h 6858000"/>
              <a:gd name="connsiteX277" fmla="*/ 5800441 w 7472601"/>
              <a:gd name="connsiteY277" fmla="*/ 6335286 h 6858000"/>
              <a:gd name="connsiteX278" fmla="*/ 5526562 w 7472601"/>
              <a:gd name="connsiteY278" fmla="*/ 5705388 h 6858000"/>
              <a:gd name="connsiteX279" fmla="*/ 5519640 w 7472601"/>
              <a:gd name="connsiteY279" fmla="*/ 5683774 h 6858000"/>
              <a:gd name="connsiteX280" fmla="*/ 5844559 w 7472601"/>
              <a:gd name="connsiteY280" fmla="*/ 6553349 h 6858000"/>
              <a:gd name="connsiteX281" fmla="*/ 5975994 w 7472601"/>
              <a:gd name="connsiteY281" fmla="*/ 6858000 h 6858000"/>
              <a:gd name="connsiteX282" fmla="*/ 5898547 w 7472601"/>
              <a:gd name="connsiteY282" fmla="*/ 6858000 h 6858000"/>
              <a:gd name="connsiteX283" fmla="*/ 5682041 w 7472601"/>
              <a:gd name="connsiteY283" fmla="*/ 6355860 h 6858000"/>
              <a:gd name="connsiteX284" fmla="*/ 5461758 w 7472601"/>
              <a:gd name="connsiteY284" fmla="*/ 5820220 h 6858000"/>
              <a:gd name="connsiteX285" fmla="*/ 5237282 w 7472601"/>
              <a:gd name="connsiteY285" fmla="*/ 6579086 h 6858000"/>
              <a:gd name="connsiteX286" fmla="*/ 5115009 w 7472601"/>
              <a:gd name="connsiteY286" fmla="*/ 6858000 h 6858000"/>
              <a:gd name="connsiteX287" fmla="*/ 5028074 w 7472601"/>
              <a:gd name="connsiteY287" fmla="*/ 6858000 h 6858000"/>
              <a:gd name="connsiteX288" fmla="*/ 5079508 w 7472601"/>
              <a:gd name="connsiteY288" fmla="*/ 6749074 h 6858000"/>
              <a:gd name="connsiteX289" fmla="*/ 5371846 w 7472601"/>
              <a:gd name="connsiteY289" fmla="*/ 5924413 h 6858000"/>
              <a:gd name="connsiteX290" fmla="*/ 5270512 w 7472601"/>
              <a:gd name="connsiteY290" fmla="*/ 6138975 h 6858000"/>
              <a:gd name="connsiteX291" fmla="*/ 5062409 w 7472601"/>
              <a:gd name="connsiteY291" fmla="*/ 6653544 h 6858000"/>
              <a:gd name="connsiteX292" fmla="*/ 5036628 w 7472601"/>
              <a:gd name="connsiteY292" fmla="*/ 6754247 h 6858000"/>
              <a:gd name="connsiteX293" fmla="*/ 5009112 w 7472601"/>
              <a:gd name="connsiteY293" fmla="*/ 6858000 h 6858000"/>
              <a:gd name="connsiteX294" fmla="*/ 4976679 w 7472601"/>
              <a:gd name="connsiteY294" fmla="*/ 6858000 h 6858000"/>
              <a:gd name="connsiteX295" fmla="*/ 5006537 w 7472601"/>
              <a:gd name="connsiteY295" fmla="*/ 6747068 h 6858000"/>
              <a:gd name="connsiteX296" fmla="*/ 5032723 w 7472601"/>
              <a:gd name="connsiteY296" fmla="*/ 6644957 h 6858000"/>
              <a:gd name="connsiteX297" fmla="*/ 5242949 w 7472601"/>
              <a:gd name="connsiteY297" fmla="*/ 6125175 h 6858000"/>
              <a:gd name="connsiteX298" fmla="*/ 5286321 w 7472601"/>
              <a:gd name="connsiteY298" fmla="*/ 6033555 h 6858000"/>
              <a:gd name="connsiteX299" fmla="*/ 5008210 w 7472601"/>
              <a:gd name="connsiteY299" fmla="*/ 6649194 h 6858000"/>
              <a:gd name="connsiteX300" fmla="*/ 4986321 w 7472601"/>
              <a:gd name="connsiteY300" fmla="*/ 6765687 h 6858000"/>
              <a:gd name="connsiteX301" fmla="*/ 4973474 w 7472601"/>
              <a:gd name="connsiteY301" fmla="*/ 6858000 h 6858000"/>
              <a:gd name="connsiteX302" fmla="*/ 4907178 w 7472601"/>
              <a:gd name="connsiteY302" fmla="*/ 6858000 h 6858000"/>
              <a:gd name="connsiteX303" fmla="*/ 4910810 w 7472601"/>
              <a:gd name="connsiteY303" fmla="*/ 6829660 h 6858000"/>
              <a:gd name="connsiteX304" fmla="*/ 4987461 w 7472601"/>
              <a:gd name="connsiteY304" fmla="*/ 6432994 h 6858000"/>
              <a:gd name="connsiteX305" fmla="*/ 5179262 w 7472601"/>
              <a:gd name="connsiteY305" fmla="*/ 6035044 h 6858000"/>
              <a:gd name="connsiteX306" fmla="*/ 4689678 w 7472601"/>
              <a:gd name="connsiteY306" fmla="*/ 6440241 h 6858000"/>
              <a:gd name="connsiteX307" fmla="*/ 4477543 w 7472601"/>
              <a:gd name="connsiteY307" fmla="*/ 6674836 h 6858000"/>
              <a:gd name="connsiteX308" fmla="*/ 4329957 w 7472601"/>
              <a:gd name="connsiteY308" fmla="*/ 6858000 h 6858000"/>
              <a:gd name="connsiteX309" fmla="*/ 4218595 w 7472601"/>
              <a:gd name="connsiteY309" fmla="*/ 6858000 h 6858000"/>
              <a:gd name="connsiteX310" fmla="*/ 4368888 w 7472601"/>
              <a:gd name="connsiteY310" fmla="*/ 6668412 h 6858000"/>
              <a:gd name="connsiteX311" fmla="*/ 4563091 w 7472601"/>
              <a:gd name="connsiteY311" fmla="*/ 6442508 h 6858000"/>
              <a:gd name="connsiteX312" fmla="*/ 5387324 w 7472601"/>
              <a:gd name="connsiteY312" fmla="*/ 5705830 h 6858000"/>
              <a:gd name="connsiteX313" fmla="*/ 5073620 w 7472601"/>
              <a:gd name="connsiteY313" fmla="*/ 5955437 h 6858000"/>
              <a:gd name="connsiteX314" fmla="*/ 4689789 w 7472601"/>
              <a:gd name="connsiteY314" fmla="*/ 6268382 h 6858000"/>
              <a:gd name="connsiteX315" fmla="*/ 4418722 w 7472601"/>
              <a:gd name="connsiteY315" fmla="*/ 6570886 h 6858000"/>
              <a:gd name="connsiteX316" fmla="*/ 4214944 w 7472601"/>
              <a:gd name="connsiteY316" fmla="*/ 6858000 h 6858000"/>
              <a:gd name="connsiteX317" fmla="*/ 4177898 w 7472601"/>
              <a:gd name="connsiteY317" fmla="*/ 6858000 h 6858000"/>
              <a:gd name="connsiteX318" fmla="*/ 4391597 w 7472601"/>
              <a:gd name="connsiteY318" fmla="*/ 6556370 h 6858000"/>
              <a:gd name="connsiteX319" fmla="*/ 4668889 w 7472601"/>
              <a:gd name="connsiteY319" fmla="*/ 6246399 h 6858000"/>
              <a:gd name="connsiteX320" fmla="*/ 5055427 w 7472601"/>
              <a:gd name="connsiteY320" fmla="*/ 5931476 h 6858000"/>
              <a:gd name="connsiteX321" fmla="*/ 5371814 w 7472601"/>
              <a:gd name="connsiteY321" fmla="*/ 5678975 h 6858000"/>
              <a:gd name="connsiteX322" fmla="*/ 4987918 w 7472601"/>
              <a:gd name="connsiteY322" fmla="*/ 5838701 h 6858000"/>
              <a:gd name="connsiteX323" fmla="*/ 4317146 w 7472601"/>
              <a:gd name="connsiteY323" fmla="*/ 6587716 h 6858000"/>
              <a:gd name="connsiteX324" fmla="*/ 4171627 w 7472601"/>
              <a:gd name="connsiteY324" fmla="*/ 6858000 h 6858000"/>
              <a:gd name="connsiteX325" fmla="*/ 4081585 w 7472601"/>
              <a:gd name="connsiteY325" fmla="*/ 6858000 h 6858000"/>
              <a:gd name="connsiteX326" fmla="*/ 4238603 w 7472601"/>
              <a:gd name="connsiteY326" fmla="*/ 6559341 h 6858000"/>
              <a:gd name="connsiteX327" fmla="*/ 4778333 w 7472601"/>
              <a:gd name="connsiteY327" fmla="*/ 5873626 h 6858000"/>
              <a:gd name="connsiteX328" fmla="*/ 5414185 w 7472601"/>
              <a:gd name="connsiteY328" fmla="*/ 5573882 h 6858000"/>
              <a:gd name="connsiteX329" fmla="*/ 5959648 w 7472601"/>
              <a:gd name="connsiteY329" fmla="*/ 4760797 h 6858000"/>
              <a:gd name="connsiteX330" fmla="*/ 5355019 w 7472601"/>
              <a:gd name="connsiteY330" fmla="*/ 4734672 h 6858000"/>
              <a:gd name="connsiteX331" fmla="*/ 5083565 w 7472601"/>
              <a:gd name="connsiteY331" fmla="*/ 5179121 h 6858000"/>
              <a:gd name="connsiteX332" fmla="*/ 4713577 w 7472601"/>
              <a:gd name="connsiteY332" fmla="*/ 5616803 h 6858000"/>
              <a:gd name="connsiteX333" fmla="*/ 3989559 w 7472601"/>
              <a:gd name="connsiteY333" fmla="*/ 6145945 h 6858000"/>
              <a:gd name="connsiteX334" fmla="*/ 3939824 w 7472601"/>
              <a:gd name="connsiteY334" fmla="*/ 6066900 h 6858000"/>
              <a:gd name="connsiteX335" fmla="*/ 4584537 w 7472601"/>
              <a:gd name="connsiteY335" fmla="*/ 5324826 h 6858000"/>
              <a:gd name="connsiteX336" fmla="*/ 5037105 w 7472601"/>
              <a:gd name="connsiteY336" fmla="*/ 5088765 h 6858000"/>
              <a:gd name="connsiteX337" fmla="*/ 5039930 w 7472601"/>
              <a:gd name="connsiteY337" fmla="*/ 5089585 h 6858000"/>
              <a:gd name="connsiteX338" fmla="*/ 5263764 w 7472601"/>
              <a:gd name="connsiteY338" fmla="*/ 4735525 h 6858000"/>
              <a:gd name="connsiteX339" fmla="*/ 4086300 w 7472601"/>
              <a:gd name="connsiteY339" fmla="*/ 4884599 h 6858000"/>
              <a:gd name="connsiteX340" fmla="*/ 4085485 w 7472601"/>
              <a:gd name="connsiteY340" fmla="*/ 4899070 h 6858000"/>
              <a:gd name="connsiteX341" fmla="*/ 3871915 w 7472601"/>
              <a:gd name="connsiteY341" fmla="*/ 5253645 h 6858000"/>
              <a:gd name="connsiteX342" fmla="*/ 3799374 w 7472601"/>
              <a:gd name="connsiteY342" fmla="*/ 5466127 h 6858000"/>
              <a:gd name="connsiteX343" fmla="*/ 3498850 w 7472601"/>
              <a:gd name="connsiteY343" fmla="*/ 6661888 h 6858000"/>
              <a:gd name="connsiteX344" fmla="*/ 3399216 w 7472601"/>
              <a:gd name="connsiteY344" fmla="*/ 6858000 h 6858000"/>
              <a:gd name="connsiteX345" fmla="*/ 3303688 w 7472601"/>
              <a:gd name="connsiteY345" fmla="*/ 6858000 h 6858000"/>
              <a:gd name="connsiteX346" fmla="*/ 3391774 w 7472601"/>
              <a:gd name="connsiteY346" fmla="*/ 6697181 h 6858000"/>
              <a:gd name="connsiteX347" fmla="*/ 3735540 w 7472601"/>
              <a:gd name="connsiteY347" fmla="*/ 5546923 h 6858000"/>
              <a:gd name="connsiteX348" fmla="*/ 3729438 w 7472601"/>
              <a:gd name="connsiteY348" fmla="*/ 5569058 h 6858000"/>
              <a:gd name="connsiteX349" fmla="*/ 3707782 w 7472601"/>
              <a:gd name="connsiteY349" fmla="*/ 5644908 h 6858000"/>
              <a:gd name="connsiteX350" fmla="*/ 3583827 w 7472601"/>
              <a:gd name="connsiteY350" fmla="*/ 6039215 h 6858000"/>
              <a:gd name="connsiteX351" fmla="*/ 3547861 w 7472601"/>
              <a:gd name="connsiteY351" fmla="*/ 6129609 h 6858000"/>
              <a:gd name="connsiteX352" fmla="*/ 3490905 w 7472601"/>
              <a:gd name="connsiteY352" fmla="*/ 6277660 h 6858000"/>
              <a:gd name="connsiteX353" fmla="*/ 3455859 w 7472601"/>
              <a:gd name="connsiteY353" fmla="*/ 6391301 h 6858000"/>
              <a:gd name="connsiteX354" fmla="*/ 3429112 w 7472601"/>
              <a:gd name="connsiteY354" fmla="*/ 6479469 h 6858000"/>
              <a:gd name="connsiteX355" fmla="*/ 3304862 w 7472601"/>
              <a:gd name="connsiteY355" fmla="*/ 6796476 h 6858000"/>
              <a:gd name="connsiteX356" fmla="*/ 3276071 w 7472601"/>
              <a:gd name="connsiteY356" fmla="*/ 6858000 h 6858000"/>
              <a:gd name="connsiteX357" fmla="*/ 3240805 w 7472601"/>
              <a:gd name="connsiteY357" fmla="*/ 6858000 h 6858000"/>
              <a:gd name="connsiteX358" fmla="*/ 3275917 w 7472601"/>
              <a:gd name="connsiteY358" fmla="*/ 6783192 h 6858000"/>
              <a:gd name="connsiteX359" fmla="*/ 3399358 w 7472601"/>
              <a:gd name="connsiteY359" fmla="*/ 6469011 h 6858000"/>
              <a:gd name="connsiteX360" fmla="*/ 3425650 w 7472601"/>
              <a:gd name="connsiteY360" fmla="*/ 6381333 h 6858000"/>
              <a:gd name="connsiteX361" fmla="*/ 3460661 w 7472601"/>
              <a:gd name="connsiteY361" fmla="*/ 6266763 h 6858000"/>
              <a:gd name="connsiteX362" fmla="*/ 3518021 w 7472601"/>
              <a:gd name="connsiteY362" fmla="*/ 6117298 h 6858000"/>
              <a:gd name="connsiteX363" fmla="*/ 3554035 w 7472601"/>
              <a:gd name="connsiteY363" fmla="*/ 6027832 h 6858000"/>
              <a:gd name="connsiteX364" fmla="*/ 3677174 w 7472601"/>
              <a:gd name="connsiteY364" fmla="*/ 5636351 h 6858000"/>
              <a:gd name="connsiteX365" fmla="*/ 3698819 w 7472601"/>
              <a:gd name="connsiteY365" fmla="*/ 5560503 h 6858000"/>
              <a:gd name="connsiteX366" fmla="*/ 3702094 w 7472601"/>
              <a:gd name="connsiteY366" fmla="*/ 5549194 h 6858000"/>
              <a:gd name="connsiteX367" fmla="*/ 3398355 w 7472601"/>
              <a:gd name="connsiteY367" fmla="*/ 6094603 h 6858000"/>
              <a:gd name="connsiteX368" fmla="*/ 3193941 w 7472601"/>
              <a:gd name="connsiteY368" fmla="*/ 6798775 h 6858000"/>
              <a:gd name="connsiteX369" fmla="*/ 3184140 w 7472601"/>
              <a:gd name="connsiteY369" fmla="*/ 6858000 h 6858000"/>
              <a:gd name="connsiteX370" fmla="*/ 3099978 w 7472601"/>
              <a:gd name="connsiteY370" fmla="*/ 6858000 h 6858000"/>
              <a:gd name="connsiteX371" fmla="*/ 3101556 w 7472601"/>
              <a:gd name="connsiteY371" fmla="*/ 6843337 h 6858000"/>
              <a:gd name="connsiteX372" fmla="*/ 3370162 w 7472601"/>
              <a:gd name="connsiteY372" fmla="*/ 5785550 h 6858000"/>
              <a:gd name="connsiteX373" fmla="*/ 3746477 w 7472601"/>
              <a:gd name="connsiteY373" fmla="*/ 5377889 h 6858000"/>
              <a:gd name="connsiteX374" fmla="*/ 3863399 w 7472601"/>
              <a:gd name="connsiteY374" fmla="*/ 5087257 h 6858000"/>
              <a:gd name="connsiteX375" fmla="*/ 3968712 w 7472601"/>
              <a:gd name="connsiteY375" fmla="*/ 4913989 h 6858000"/>
              <a:gd name="connsiteX376" fmla="*/ 2792390 w 7472601"/>
              <a:gd name="connsiteY376" fmla="*/ 5382974 h 6858000"/>
              <a:gd name="connsiteX377" fmla="*/ 2714982 w 7472601"/>
              <a:gd name="connsiteY377" fmla="*/ 5427051 h 6858000"/>
              <a:gd name="connsiteX378" fmla="*/ 2813361 w 7472601"/>
              <a:gd name="connsiteY378" fmla="*/ 6023912 h 6858000"/>
              <a:gd name="connsiteX379" fmla="*/ 2688430 w 7472601"/>
              <a:gd name="connsiteY379" fmla="*/ 6801564 h 6858000"/>
              <a:gd name="connsiteX380" fmla="*/ 2629626 w 7472601"/>
              <a:gd name="connsiteY380" fmla="*/ 6763394 h 6858000"/>
              <a:gd name="connsiteX381" fmla="*/ 2565328 w 7472601"/>
              <a:gd name="connsiteY381" fmla="*/ 5516399 h 6858000"/>
              <a:gd name="connsiteX382" fmla="*/ 1922999 w 7472601"/>
              <a:gd name="connsiteY382" fmla="*/ 5980343 h 6858000"/>
              <a:gd name="connsiteX383" fmla="*/ 1950261 w 7472601"/>
              <a:gd name="connsiteY383" fmla="*/ 6405858 h 6858000"/>
              <a:gd name="connsiteX384" fmla="*/ 2365554 w 7472601"/>
              <a:gd name="connsiteY384" fmla="*/ 6759107 h 6858000"/>
              <a:gd name="connsiteX385" fmla="*/ 2424142 w 7472601"/>
              <a:gd name="connsiteY385" fmla="*/ 6858000 h 6858000"/>
              <a:gd name="connsiteX386" fmla="*/ 2395994 w 7472601"/>
              <a:gd name="connsiteY386" fmla="*/ 6858000 h 6858000"/>
              <a:gd name="connsiteX387" fmla="*/ 2392863 w 7472601"/>
              <a:gd name="connsiteY387" fmla="*/ 6852964 h 6858000"/>
              <a:gd name="connsiteX388" fmla="*/ 2017589 w 7472601"/>
              <a:gd name="connsiteY388" fmla="*/ 6493982 h 6858000"/>
              <a:gd name="connsiteX389" fmla="*/ 2147336 w 7472601"/>
              <a:gd name="connsiteY389" fmla="*/ 6594052 h 6858000"/>
              <a:gd name="connsiteX390" fmla="*/ 2207047 w 7472601"/>
              <a:gd name="connsiteY390" fmla="*/ 6654540 h 6858000"/>
              <a:gd name="connsiteX391" fmla="*/ 2299106 w 7472601"/>
              <a:gd name="connsiteY391" fmla="*/ 6778931 h 6858000"/>
              <a:gd name="connsiteX392" fmla="*/ 2314430 w 7472601"/>
              <a:gd name="connsiteY392" fmla="*/ 6801144 h 6858000"/>
              <a:gd name="connsiteX393" fmla="*/ 2352406 w 7472601"/>
              <a:gd name="connsiteY393" fmla="*/ 6858000 h 6858000"/>
              <a:gd name="connsiteX394" fmla="*/ 2314492 w 7472601"/>
              <a:gd name="connsiteY394" fmla="*/ 6858000 h 6858000"/>
              <a:gd name="connsiteX395" fmla="*/ 2288095 w 7472601"/>
              <a:gd name="connsiteY395" fmla="*/ 6818030 h 6858000"/>
              <a:gd name="connsiteX396" fmla="*/ 2272768 w 7472601"/>
              <a:gd name="connsiteY396" fmla="*/ 6795822 h 6858000"/>
              <a:gd name="connsiteX397" fmla="*/ 2182715 w 7472601"/>
              <a:gd name="connsiteY397" fmla="*/ 6675071 h 6858000"/>
              <a:gd name="connsiteX398" fmla="*/ 2032061 w 7472601"/>
              <a:gd name="connsiteY398" fmla="*/ 6541380 h 6858000"/>
              <a:gd name="connsiteX399" fmla="*/ 2257220 w 7472601"/>
              <a:gd name="connsiteY399" fmla="*/ 6826257 h 6858000"/>
              <a:gd name="connsiteX400" fmla="*/ 2281324 w 7472601"/>
              <a:gd name="connsiteY400" fmla="*/ 6858000 h 6858000"/>
              <a:gd name="connsiteX401" fmla="*/ 2242860 w 7472601"/>
              <a:gd name="connsiteY401" fmla="*/ 6858000 h 6858000"/>
              <a:gd name="connsiteX402" fmla="*/ 2232818 w 7472601"/>
              <a:gd name="connsiteY402" fmla="*/ 6844926 h 6858000"/>
              <a:gd name="connsiteX403" fmla="*/ 1990172 w 7472601"/>
              <a:gd name="connsiteY403" fmla="*/ 6542121 h 6858000"/>
              <a:gd name="connsiteX404" fmla="*/ 2124090 w 7472601"/>
              <a:gd name="connsiteY404" fmla="*/ 6761017 h 6858000"/>
              <a:gd name="connsiteX405" fmla="*/ 2200380 w 7472601"/>
              <a:gd name="connsiteY405" fmla="*/ 6858000 h 6858000"/>
              <a:gd name="connsiteX406" fmla="*/ 2147507 w 7472601"/>
              <a:gd name="connsiteY406" fmla="*/ 6858000 h 6858000"/>
              <a:gd name="connsiteX407" fmla="*/ 2070668 w 7472601"/>
              <a:gd name="connsiteY407" fmla="*/ 6761520 h 6858000"/>
              <a:gd name="connsiteX408" fmla="*/ 1975142 w 7472601"/>
              <a:gd name="connsiteY408" fmla="*/ 6585570 h 6858000"/>
              <a:gd name="connsiteX409" fmla="*/ 2050035 w 7472601"/>
              <a:gd name="connsiteY409" fmla="*/ 6813345 h 6858000"/>
              <a:gd name="connsiteX410" fmla="*/ 2063025 w 7472601"/>
              <a:gd name="connsiteY410" fmla="*/ 6858000 h 6858000"/>
              <a:gd name="connsiteX411" fmla="*/ 2021675 w 7472601"/>
              <a:gd name="connsiteY411" fmla="*/ 6858000 h 6858000"/>
              <a:gd name="connsiteX412" fmla="*/ 2019308 w 7472601"/>
              <a:gd name="connsiteY412" fmla="*/ 6847118 h 6858000"/>
              <a:gd name="connsiteX413" fmla="*/ 1938835 w 7472601"/>
              <a:gd name="connsiteY413" fmla="*/ 6551160 h 6858000"/>
              <a:gd name="connsiteX414" fmla="*/ 1953230 w 7472601"/>
              <a:gd name="connsiteY414" fmla="*/ 6759699 h 6858000"/>
              <a:gd name="connsiteX415" fmla="*/ 1956763 w 7472601"/>
              <a:gd name="connsiteY415" fmla="*/ 6778191 h 6858000"/>
              <a:gd name="connsiteX416" fmla="*/ 1967925 w 7472601"/>
              <a:gd name="connsiteY416" fmla="*/ 6858000 h 6858000"/>
              <a:gd name="connsiteX417" fmla="*/ 1936622 w 7472601"/>
              <a:gd name="connsiteY417" fmla="*/ 6858000 h 6858000"/>
              <a:gd name="connsiteX418" fmla="*/ 1926261 w 7472601"/>
              <a:gd name="connsiteY418" fmla="*/ 6784064 h 6858000"/>
              <a:gd name="connsiteX419" fmla="*/ 1922724 w 7472601"/>
              <a:gd name="connsiteY419" fmla="*/ 6765577 h 6858000"/>
              <a:gd name="connsiteX420" fmla="*/ 1904650 w 7472601"/>
              <a:gd name="connsiteY420" fmla="*/ 6639616 h 6858000"/>
              <a:gd name="connsiteX421" fmla="*/ 1885273 w 7472601"/>
              <a:gd name="connsiteY421" fmla="*/ 6858000 h 6858000"/>
              <a:gd name="connsiteX422" fmla="*/ 1854363 w 7472601"/>
              <a:gd name="connsiteY422" fmla="*/ 6858000 h 6858000"/>
              <a:gd name="connsiteX423" fmla="*/ 1880391 w 7472601"/>
              <a:gd name="connsiteY423" fmla="*/ 6603796 h 6858000"/>
              <a:gd name="connsiteX424" fmla="*/ 1818273 w 7472601"/>
              <a:gd name="connsiteY424" fmla="*/ 6715729 h 6858000"/>
              <a:gd name="connsiteX425" fmla="*/ 1794691 w 7472601"/>
              <a:gd name="connsiteY425" fmla="*/ 6843239 h 6858000"/>
              <a:gd name="connsiteX426" fmla="*/ 1794914 w 7472601"/>
              <a:gd name="connsiteY426" fmla="*/ 6858000 h 6858000"/>
              <a:gd name="connsiteX427" fmla="*/ 1746128 w 7472601"/>
              <a:gd name="connsiteY427" fmla="*/ 6858000 h 6858000"/>
              <a:gd name="connsiteX428" fmla="*/ 1753934 w 7472601"/>
              <a:gd name="connsiteY428" fmla="*/ 6724796 h 6858000"/>
              <a:gd name="connsiteX429" fmla="*/ 1792053 w 7472601"/>
              <a:gd name="connsiteY429" fmla="*/ 6572396 h 6858000"/>
              <a:gd name="connsiteX430" fmla="*/ 1862248 w 7472601"/>
              <a:gd name="connsiteY430" fmla="*/ 6266397 h 6858000"/>
              <a:gd name="connsiteX431" fmla="*/ 1862250 w 7472601"/>
              <a:gd name="connsiteY431" fmla="*/ 6033531 h 6858000"/>
              <a:gd name="connsiteX432" fmla="*/ 1211999 w 7472601"/>
              <a:gd name="connsiteY432" fmla="*/ 6683610 h 6858000"/>
              <a:gd name="connsiteX433" fmla="*/ 1213266 w 7472601"/>
              <a:gd name="connsiteY433" fmla="*/ 6691947 h 6858000"/>
              <a:gd name="connsiteX434" fmla="*/ 1203370 w 7472601"/>
              <a:gd name="connsiteY434" fmla="*/ 6850676 h 6858000"/>
              <a:gd name="connsiteX435" fmla="*/ 1203671 w 7472601"/>
              <a:gd name="connsiteY435" fmla="*/ 6858000 h 6858000"/>
              <a:gd name="connsiteX436" fmla="*/ 1143180 w 7472601"/>
              <a:gd name="connsiteY436" fmla="*/ 6858000 h 6858000"/>
              <a:gd name="connsiteX437" fmla="*/ 1142176 w 7472601"/>
              <a:gd name="connsiteY437" fmla="*/ 6766045 h 6858000"/>
              <a:gd name="connsiteX438" fmla="*/ 1067484 w 7472601"/>
              <a:gd name="connsiteY438" fmla="*/ 6858000 h 6858000"/>
              <a:gd name="connsiteX439" fmla="*/ 953928 w 7472601"/>
              <a:gd name="connsiteY439" fmla="*/ 6858000 h 6858000"/>
              <a:gd name="connsiteX440" fmla="*/ 959715 w 7472601"/>
              <a:gd name="connsiteY440" fmla="*/ 6850185 h 6858000"/>
              <a:gd name="connsiteX441" fmla="*/ 1483788 w 7472601"/>
              <a:gd name="connsiteY441" fmla="*/ 6259174 h 6858000"/>
              <a:gd name="connsiteX442" fmla="*/ 1100671 w 7472601"/>
              <a:gd name="connsiteY442" fmla="*/ 6252137 h 6858000"/>
              <a:gd name="connsiteX443" fmla="*/ 1090144 w 7472601"/>
              <a:gd name="connsiteY443" fmla="*/ 6256748 h 6858000"/>
              <a:gd name="connsiteX444" fmla="*/ 1095872 w 7472601"/>
              <a:gd name="connsiteY444" fmla="*/ 6271892 h 6858000"/>
              <a:gd name="connsiteX445" fmla="*/ 262785 w 7472601"/>
              <a:gd name="connsiteY445" fmla="*/ 6845450 h 6858000"/>
              <a:gd name="connsiteX446" fmla="*/ 209968 w 7472601"/>
              <a:gd name="connsiteY446" fmla="*/ 6770713 h 6858000"/>
              <a:gd name="connsiteX447" fmla="*/ 873460 w 7472601"/>
              <a:gd name="connsiteY447" fmla="*/ 6253768 h 6858000"/>
              <a:gd name="connsiteX448" fmla="*/ 192686 w 7472601"/>
              <a:gd name="connsiteY448" fmla="*/ 5849257 h 6858000"/>
              <a:gd name="connsiteX449" fmla="*/ 4696 w 7472601"/>
              <a:gd name="connsiteY449" fmla="*/ 5697668 h 6858000"/>
              <a:gd name="connsiteX450" fmla="*/ 0 w 7472601"/>
              <a:gd name="connsiteY450" fmla="*/ 5689984 h 6858000"/>
              <a:gd name="connsiteX451" fmla="*/ 0 w 7472601"/>
              <a:gd name="connsiteY451" fmla="*/ 5513472 h 6858000"/>
              <a:gd name="connsiteX452" fmla="*/ 174101 w 7472601"/>
              <a:gd name="connsiteY452" fmla="*/ 5620277 h 6858000"/>
              <a:gd name="connsiteX453" fmla="*/ 891800 w 7472601"/>
              <a:gd name="connsiteY453" fmla="*/ 6036935 h 6858000"/>
              <a:gd name="connsiteX454" fmla="*/ 1072219 w 7472601"/>
              <a:gd name="connsiteY454" fmla="*/ 6169443 h 6858000"/>
              <a:gd name="connsiteX455" fmla="*/ 1074117 w 7472601"/>
              <a:gd name="connsiteY455" fmla="*/ 6170301 h 6858000"/>
              <a:gd name="connsiteX456" fmla="*/ 1083114 w 7472601"/>
              <a:gd name="connsiteY456" fmla="*/ 6174131 h 6858000"/>
              <a:gd name="connsiteX457" fmla="*/ 1543010 w 7472601"/>
              <a:gd name="connsiteY457" fmla="*/ 6191140 h 6858000"/>
              <a:gd name="connsiteX458" fmla="*/ 1551080 w 7472601"/>
              <a:gd name="connsiteY458" fmla="*/ 6195006 h 6858000"/>
              <a:gd name="connsiteX459" fmla="*/ 2345443 w 7472601"/>
              <a:gd name="connsiteY459" fmla="*/ 5549882 h 6858000"/>
              <a:gd name="connsiteX460" fmla="*/ 1721499 w 7472601"/>
              <a:gd name="connsiteY460" fmla="*/ 5599969 h 6858000"/>
              <a:gd name="connsiteX461" fmla="*/ 767716 w 7472601"/>
              <a:gd name="connsiteY461" fmla="*/ 5472768 h 6858000"/>
              <a:gd name="connsiteX462" fmla="*/ 722147 w 7472601"/>
              <a:gd name="connsiteY462" fmla="*/ 5393091 h 6858000"/>
              <a:gd name="connsiteX463" fmla="*/ 1485552 w 7472601"/>
              <a:gd name="connsiteY463" fmla="*/ 5313202 h 6858000"/>
              <a:gd name="connsiteX464" fmla="*/ 2143004 w 7472601"/>
              <a:gd name="connsiteY464" fmla="*/ 5402420 h 6858000"/>
              <a:gd name="connsiteX465" fmla="*/ 1933391 w 7472601"/>
              <a:gd name="connsiteY465" fmla="*/ 5156971 h 6858000"/>
              <a:gd name="connsiteX466" fmla="*/ 1827118 w 7472601"/>
              <a:gd name="connsiteY466" fmla="*/ 4968410 h 6858000"/>
              <a:gd name="connsiteX467" fmla="*/ 1837349 w 7472601"/>
              <a:gd name="connsiteY467" fmla="*/ 4956357 h 6858000"/>
              <a:gd name="connsiteX468" fmla="*/ 2162835 w 7472601"/>
              <a:gd name="connsiteY468" fmla="*/ 5187853 h 6858000"/>
              <a:gd name="connsiteX469" fmla="*/ 2257167 w 7472601"/>
              <a:gd name="connsiteY469" fmla="*/ 5462123 h 6858000"/>
              <a:gd name="connsiteX470" fmla="*/ 2261598 w 7472601"/>
              <a:gd name="connsiteY470" fmla="*/ 5467998 h 6858000"/>
              <a:gd name="connsiteX471" fmla="*/ 2437177 w 7472601"/>
              <a:gd name="connsiteY471" fmla="*/ 5479608 h 6858000"/>
              <a:gd name="connsiteX472" fmla="*/ 2445247 w 7472601"/>
              <a:gd name="connsiteY472" fmla="*/ 5483476 h 6858000"/>
              <a:gd name="connsiteX473" fmla="*/ 2743626 w 7472601"/>
              <a:gd name="connsiteY473" fmla="*/ 5304819 h 6858000"/>
              <a:gd name="connsiteX474" fmla="*/ 3048102 w 7472601"/>
              <a:gd name="connsiteY474" fmla="*/ 5150595 h 6858000"/>
              <a:gd name="connsiteX475" fmla="*/ 1799414 w 7472601"/>
              <a:gd name="connsiteY475" fmla="*/ 4694732 h 6858000"/>
              <a:gd name="connsiteX476" fmla="*/ 1771735 w 7472601"/>
              <a:gd name="connsiteY476" fmla="*/ 4619929 h 6858000"/>
              <a:gd name="connsiteX477" fmla="*/ 3104273 w 7472601"/>
              <a:gd name="connsiteY477" fmla="*/ 5076159 h 6858000"/>
              <a:gd name="connsiteX478" fmla="*/ 3113245 w 7472601"/>
              <a:gd name="connsiteY478" fmla="*/ 5090705 h 6858000"/>
              <a:gd name="connsiteX479" fmla="*/ 3126294 w 7472601"/>
              <a:gd name="connsiteY479" fmla="*/ 5114400 h 6858000"/>
              <a:gd name="connsiteX480" fmla="*/ 3937433 w 7472601"/>
              <a:gd name="connsiteY480" fmla="*/ 4830473 h 6858000"/>
              <a:gd name="connsiteX481" fmla="*/ 3590475 w 7472601"/>
              <a:gd name="connsiteY481" fmla="*/ 4597974 h 6858000"/>
              <a:gd name="connsiteX482" fmla="*/ 3100264 w 7472601"/>
              <a:gd name="connsiteY482" fmla="*/ 4579845 h 6858000"/>
              <a:gd name="connsiteX483" fmla="*/ 2183576 w 7472601"/>
              <a:gd name="connsiteY483" fmla="*/ 4227150 h 6858000"/>
              <a:gd name="connsiteX484" fmla="*/ 2151029 w 7472601"/>
              <a:gd name="connsiteY484" fmla="*/ 4146947 h 6858000"/>
              <a:gd name="connsiteX485" fmla="*/ 3563434 w 7472601"/>
              <a:gd name="connsiteY485" fmla="*/ 4469115 h 6858000"/>
              <a:gd name="connsiteX486" fmla="*/ 3177952 w 7472601"/>
              <a:gd name="connsiteY486" fmla="*/ 3657386 h 6858000"/>
              <a:gd name="connsiteX487" fmla="*/ 3189263 w 7472601"/>
              <a:gd name="connsiteY487" fmla="*/ 3625726 h 6858000"/>
              <a:gd name="connsiteX488" fmla="*/ 3560912 w 7472601"/>
              <a:gd name="connsiteY488" fmla="*/ 4079863 h 6858000"/>
              <a:gd name="connsiteX489" fmla="*/ 3626636 w 7472601"/>
              <a:gd name="connsiteY489" fmla="*/ 4512230 h 6858000"/>
              <a:gd name="connsiteX490" fmla="*/ 3653088 w 7472601"/>
              <a:gd name="connsiteY490" fmla="*/ 4521417 h 6858000"/>
              <a:gd name="connsiteX491" fmla="*/ 3988128 w 7472601"/>
              <a:gd name="connsiteY491" fmla="*/ 4817267 h 6858000"/>
              <a:gd name="connsiteX492" fmla="*/ 4830582 w 7472601"/>
              <a:gd name="connsiteY492" fmla="*/ 4676000 h 6858000"/>
              <a:gd name="connsiteX493" fmla="*/ 4830100 w 7472601"/>
              <a:gd name="connsiteY493" fmla="*/ 4675554 h 6858000"/>
              <a:gd name="connsiteX494" fmla="*/ 4036318 w 7472601"/>
              <a:gd name="connsiteY494" fmla="*/ 4147013 h 6858000"/>
              <a:gd name="connsiteX495" fmla="*/ 3432098 w 7472601"/>
              <a:gd name="connsiteY495" fmla="*/ 3537312 h 6858000"/>
              <a:gd name="connsiteX496" fmla="*/ 3446761 w 7472601"/>
              <a:gd name="connsiteY496" fmla="*/ 3461278 h 6858000"/>
              <a:gd name="connsiteX497" fmla="*/ 4419733 w 7472601"/>
              <a:gd name="connsiteY497" fmla="*/ 3963555 h 6858000"/>
              <a:gd name="connsiteX498" fmla="*/ 4781371 w 7472601"/>
              <a:gd name="connsiteY498" fmla="*/ 4458604 h 6858000"/>
              <a:gd name="connsiteX499" fmla="*/ 4780440 w 7472601"/>
              <a:gd name="connsiteY499" fmla="*/ 4470290 h 6858000"/>
              <a:gd name="connsiteX500" fmla="*/ 4898954 w 7472601"/>
              <a:gd name="connsiteY500" fmla="*/ 4662092 h 6858000"/>
              <a:gd name="connsiteX501" fmla="*/ 4900699 w 7472601"/>
              <a:gd name="connsiteY501" fmla="*/ 4670867 h 6858000"/>
              <a:gd name="connsiteX502" fmla="*/ 5714511 w 7472601"/>
              <a:gd name="connsiteY502" fmla="*/ 4663483 h 6858000"/>
              <a:gd name="connsiteX503" fmla="*/ 5464793 w 7472601"/>
              <a:gd name="connsiteY503" fmla="*/ 4393556 h 6858000"/>
              <a:gd name="connsiteX504" fmla="*/ 5461897 w 7472601"/>
              <a:gd name="connsiteY504" fmla="*/ 4390879 h 6858000"/>
              <a:gd name="connsiteX505" fmla="*/ 4294126 w 7472601"/>
              <a:gd name="connsiteY505" fmla="*/ 3303048 h 6858000"/>
              <a:gd name="connsiteX506" fmla="*/ 4305321 w 7472601"/>
              <a:gd name="connsiteY506" fmla="*/ 3256953 h 6858000"/>
              <a:gd name="connsiteX507" fmla="*/ 4949299 w 7472601"/>
              <a:gd name="connsiteY507" fmla="*/ 3766336 h 6858000"/>
              <a:gd name="connsiteX508" fmla="*/ 5291452 w 7472601"/>
              <a:gd name="connsiteY508" fmla="*/ 4076801 h 6858000"/>
              <a:gd name="connsiteX509" fmla="*/ 5434998 w 7472601"/>
              <a:gd name="connsiteY509" fmla="*/ 4254100 h 6858000"/>
              <a:gd name="connsiteX510" fmla="*/ 5351015 w 7472601"/>
              <a:gd name="connsiteY510" fmla="*/ 3760989 h 6858000"/>
              <a:gd name="connsiteX511" fmla="*/ 5413780 w 7472601"/>
              <a:gd name="connsiteY511" fmla="*/ 2966265 h 6858000"/>
              <a:gd name="connsiteX512" fmla="*/ 5425627 w 7472601"/>
              <a:gd name="connsiteY512" fmla="*/ 2954192 h 6858000"/>
              <a:gd name="connsiteX513" fmla="*/ 6604735 w 7472601"/>
              <a:gd name="connsiteY513" fmla="*/ 2041381 h 6858000"/>
              <a:gd name="connsiteX514" fmla="*/ 7204487 w 7472601"/>
              <a:gd name="connsiteY514" fmla="*/ 2742112 h 6858000"/>
              <a:gd name="connsiteX515" fmla="*/ 7131592 w 7472601"/>
              <a:gd name="connsiteY515" fmla="*/ 2672096 h 6858000"/>
              <a:gd name="connsiteX516" fmla="*/ 6996344 w 7472601"/>
              <a:gd name="connsiteY516" fmla="*/ 2518310 h 6858000"/>
              <a:gd name="connsiteX517" fmla="*/ 6735495 w 7472601"/>
              <a:gd name="connsiteY517" fmla="*/ 2196890 h 6858000"/>
              <a:gd name="connsiteX518" fmla="*/ 6721901 w 7472601"/>
              <a:gd name="connsiteY518" fmla="*/ 2179274 h 6858000"/>
              <a:gd name="connsiteX519" fmla="*/ 6604735 w 7472601"/>
              <a:gd name="connsiteY519" fmla="*/ 2041381 h 6858000"/>
              <a:gd name="connsiteX520" fmla="*/ 6591670 w 7472601"/>
              <a:gd name="connsiteY520" fmla="*/ 1988277 h 6858000"/>
              <a:gd name="connsiteX521" fmla="*/ 6747349 w 7472601"/>
              <a:gd name="connsiteY521" fmla="*/ 2160069 h 6858000"/>
              <a:gd name="connsiteX522" fmla="*/ 6760943 w 7472601"/>
              <a:gd name="connsiteY522" fmla="*/ 2177686 h 6858000"/>
              <a:gd name="connsiteX523" fmla="*/ 7021065 w 7472601"/>
              <a:gd name="connsiteY523" fmla="*/ 2498102 h 6858000"/>
              <a:gd name="connsiteX524" fmla="*/ 7155223 w 7472601"/>
              <a:gd name="connsiteY524" fmla="*/ 2650386 h 6858000"/>
              <a:gd name="connsiteX525" fmla="*/ 7203167 w 7472601"/>
              <a:gd name="connsiteY525" fmla="*/ 2697288 h 6858000"/>
              <a:gd name="connsiteX526" fmla="*/ 6937703 w 7472601"/>
              <a:gd name="connsiteY526" fmla="*/ 2321981 h 6858000"/>
              <a:gd name="connsiteX527" fmla="*/ 6591670 w 7472601"/>
              <a:gd name="connsiteY527" fmla="*/ 1988277 h 6858000"/>
              <a:gd name="connsiteX528" fmla="*/ 5798671 w 7472601"/>
              <a:gd name="connsiteY528" fmla="*/ 1981601 h 6858000"/>
              <a:gd name="connsiteX529" fmla="*/ 5754709 w 7472601"/>
              <a:gd name="connsiteY529" fmla="*/ 2071454 h 6858000"/>
              <a:gd name="connsiteX530" fmla="*/ 5763044 w 7472601"/>
              <a:gd name="connsiteY530" fmla="*/ 2842206 h 6858000"/>
              <a:gd name="connsiteX531" fmla="*/ 5764974 w 7472601"/>
              <a:gd name="connsiteY531" fmla="*/ 2799609 h 6858000"/>
              <a:gd name="connsiteX532" fmla="*/ 5767665 w 7472601"/>
              <a:gd name="connsiteY532" fmla="*/ 2666409 h 6858000"/>
              <a:gd name="connsiteX533" fmla="*/ 5763055 w 7472601"/>
              <a:gd name="connsiteY533" fmla="*/ 2579705 h 6858000"/>
              <a:gd name="connsiteX534" fmla="*/ 5758079 w 7472601"/>
              <a:gd name="connsiteY534" fmla="*/ 2492508 h 6858000"/>
              <a:gd name="connsiteX535" fmla="*/ 5779325 w 7472601"/>
              <a:gd name="connsiteY535" fmla="*/ 2197069 h 6858000"/>
              <a:gd name="connsiteX536" fmla="*/ 5798671 w 7472601"/>
              <a:gd name="connsiteY536" fmla="*/ 1981601 h 6858000"/>
              <a:gd name="connsiteX537" fmla="*/ 5829202 w 7472601"/>
              <a:gd name="connsiteY537" fmla="*/ 1971679 h 6858000"/>
              <a:gd name="connsiteX538" fmla="*/ 5809558 w 7472601"/>
              <a:gd name="connsiteY538" fmla="*/ 2198043 h 6858000"/>
              <a:gd name="connsiteX539" fmla="*/ 5788653 w 7472601"/>
              <a:gd name="connsiteY539" fmla="*/ 2489430 h 6858000"/>
              <a:gd name="connsiteX540" fmla="*/ 5793439 w 7472601"/>
              <a:gd name="connsiteY540" fmla="*/ 2575235 h 6858000"/>
              <a:gd name="connsiteX541" fmla="*/ 5796837 w 7472601"/>
              <a:gd name="connsiteY541" fmla="*/ 2637633 h 6858000"/>
              <a:gd name="connsiteX542" fmla="*/ 5818614 w 7472601"/>
              <a:gd name="connsiteY542" fmla="*/ 2473055 h 6858000"/>
              <a:gd name="connsiteX543" fmla="*/ 5829202 w 7472601"/>
              <a:gd name="connsiteY543" fmla="*/ 1971679 h 6858000"/>
              <a:gd name="connsiteX544" fmla="*/ 5911389 w 7472601"/>
              <a:gd name="connsiteY544" fmla="*/ 1898371 h 6858000"/>
              <a:gd name="connsiteX545" fmla="*/ 6237627 w 7472601"/>
              <a:gd name="connsiteY545" fmla="*/ 2231921 h 6858000"/>
              <a:gd name="connsiteX546" fmla="*/ 5911389 w 7472601"/>
              <a:gd name="connsiteY546" fmla="*/ 1898371 h 6858000"/>
              <a:gd name="connsiteX547" fmla="*/ 6944437 w 7472601"/>
              <a:gd name="connsiteY547" fmla="*/ 1575402 h 6858000"/>
              <a:gd name="connsiteX548" fmla="*/ 6304730 w 7472601"/>
              <a:gd name="connsiteY548" fmla="*/ 1766654 h 6858000"/>
              <a:gd name="connsiteX549" fmla="*/ 6944437 w 7472601"/>
              <a:gd name="connsiteY549" fmla="*/ 1575402 h 6858000"/>
              <a:gd name="connsiteX550" fmla="*/ 7019523 w 7472601"/>
              <a:gd name="connsiteY550" fmla="*/ 1519450 h 6858000"/>
              <a:gd name="connsiteX551" fmla="*/ 6298091 w 7472601"/>
              <a:gd name="connsiteY551" fmla="*/ 1737122 h 6858000"/>
              <a:gd name="connsiteX552" fmla="*/ 7019523 w 7472601"/>
              <a:gd name="connsiteY552" fmla="*/ 1519450 h 6858000"/>
              <a:gd name="connsiteX553" fmla="*/ 2399523 w 7472601"/>
              <a:gd name="connsiteY553" fmla="*/ 1428234 h 6858000"/>
              <a:gd name="connsiteX554" fmla="*/ 2224982 w 7472601"/>
              <a:gd name="connsiteY554" fmla="*/ 1826201 h 6858000"/>
              <a:gd name="connsiteX555" fmla="*/ 2096099 w 7472601"/>
              <a:gd name="connsiteY555" fmla="*/ 2345900 h 6858000"/>
              <a:gd name="connsiteX556" fmla="*/ 2283317 w 7472601"/>
              <a:gd name="connsiteY556" fmla="*/ 1796925 h 6858000"/>
              <a:gd name="connsiteX557" fmla="*/ 2399523 w 7472601"/>
              <a:gd name="connsiteY557" fmla="*/ 1428234 h 6858000"/>
              <a:gd name="connsiteX558" fmla="*/ 2448558 w 7472601"/>
              <a:gd name="connsiteY558" fmla="*/ 1373435 h 6858000"/>
              <a:gd name="connsiteX559" fmla="*/ 2312521 w 7472601"/>
              <a:gd name="connsiteY559" fmla="*/ 1806140 h 6858000"/>
              <a:gd name="connsiteX560" fmla="*/ 2127533 w 7472601"/>
              <a:gd name="connsiteY560" fmla="*/ 2348380 h 6858000"/>
              <a:gd name="connsiteX561" fmla="*/ 2358080 w 7472601"/>
              <a:gd name="connsiteY561" fmla="*/ 1866134 h 6858000"/>
              <a:gd name="connsiteX562" fmla="*/ 2407436 w 7472601"/>
              <a:gd name="connsiteY562" fmla="*/ 1651070 h 6858000"/>
              <a:gd name="connsiteX563" fmla="*/ 2448558 w 7472601"/>
              <a:gd name="connsiteY563" fmla="*/ 1373435 h 6858000"/>
              <a:gd name="connsiteX564" fmla="*/ 278707 w 7472601"/>
              <a:gd name="connsiteY564" fmla="*/ 1352270 h 6858000"/>
              <a:gd name="connsiteX565" fmla="*/ 321570 w 7472601"/>
              <a:gd name="connsiteY565" fmla="*/ 1861610 h 6858000"/>
              <a:gd name="connsiteX566" fmla="*/ 294281 w 7472601"/>
              <a:gd name="connsiteY566" fmla="*/ 1440658 h 6858000"/>
              <a:gd name="connsiteX567" fmla="*/ 278707 w 7472601"/>
              <a:gd name="connsiteY567" fmla="*/ 1352270 h 6858000"/>
              <a:gd name="connsiteX568" fmla="*/ 1423821 w 7472601"/>
              <a:gd name="connsiteY568" fmla="*/ 1351958 h 6858000"/>
              <a:gd name="connsiteX569" fmla="*/ 1638521 w 7472601"/>
              <a:gd name="connsiteY569" fmla="*/ 1908470 h 6858000"/>
              <a:gd name="connsiteX570" fmla="*/ 1754199 w 7472601"/>
              <a:gd name="connsiteY570" fmla="*/ 2149284 h 6858000"/>
              <a:gd name="connsiteX571" fmla="*/ 1908359 w 7472601"/>
              <a:gd name="connsiteY571" fmla="*/ 2364988 h 6858000"/>
              <a:gd name="connsiteX572" fmla="*/ 1647661 w 7472601"/>
              <a:gd name="connsiteY572" fmla="*/ 1825945 h 6858000"/>
              <a:gd name="connsiteX573" fmla="*/ 1423821 w 7472601"/>
              <a:gd name="connsiteY573" fmla="*/ 1351958 h 6858000"/>
              <a:gd name="connsiteX574" fmla="*/ 1431890 w 7472601"/>
              <a:gd name="connsiteY574" fmla="*/ 1306475 h 6858000"/>
              <a:gd name="connsiteX575" fmla="*/ 1507597 w 7472601"/>
              <a:gd name="connsiteY575" fmla="*/ 1446132 h 6858000"/>
              <a:gd name="connsiteX576" fmla="*/ 1674586 w 7472601"/>
              <a:gd name="connsiteY576" fmla="*/ 1813832 h 6858000"/>
              <a:gd name="connsiteX577" fmla="*/ 1815950 w 7472601"/>
              <a:gd name="connsiteY577" fmla="*/ 2128564 h 6858000"/>
              <a:gd name="connsiteX578" fmla="*/ 1984242 w 7472601"/>
              <a:gd name="connsiteY578" fmla="*/ 2430829 h 6858000"/>
              <a:gd name="connsiteX579" fmla="*/ 2014023 w 7472601"/>
              <a:gd name="connsiteY579" fmla="*/ 2450995 h 6858000"/>
              <a:gd name="connsiteX580" fmla="*/ 1747337 w 7472601"/>
              <a:gd name="connsiteY580" fmla="*/ 1855264 h 6858000"/>
              <a:gd name="connsiteX581" fmla="*/ 1533749 w 7472601"/>
              <a:gd name="connsiteY581" fmla="*/ 1478656 h 6858000"/>
              <a:gd name="connsiteX582" fmla="*/ 1431890 w 7472601"/>
              <a:gd name="connsiteY582" fmla="*/ 1306475 h 6858000"/>
              <a:gd name="connsiteX583" fmla="*/ 5052692 w 7472601"/>
              <a:gd name="connsiteY583" fmla="*/ 1292994 h 6858000"/>
              <a:gd name="connsiteX584" fmla="*/ 5200661 w 7472601"/>
              <a:gd name="connsiteY584" fmla="*/ 1635186 h 6858000"/>
              <a:gd name="connsiteX585" fmla="*/ 5297138 w 7472601"/>
              <a:gd name="connsiteY585" fmla="*/ 1906351 h 6858000"/>
              <a:gd name="connsiteX586" fmla="*/ 5052692 w 7472601"/>
              <a:gd name="connsiteY586" fmla="*/ 1292994 h 6858000"/>
              <a:gd name="connsiteX587" fmla="*/ 5009948 w 7472601"/>
              <a:gd name="connsiteY587" fmla="*/ 1273619 h 6858000"/>
              <a:gd name="connsiteX588" fmla="*/ 5121777 w 7472601"/>
              <a:gd name="connsiteY588" fmla="*/ 1654213 h 6858000"/>
              <a:gd name="connsiteX589" fmla="*/ 5293545 w 7472601"/>
              <a:gd name="connsiteY589" fmla="*/ 2072247 h 6858000"/>
              <a:gd name="connsiteX590" fmla="*/ 5294042 w 7472601"/>
              <a:gd name="connsiteY590" fmla="*/ 2065019 h 6858000"/>
              <a:gd name="connsiteX591" fmla="*/ 5171936 w 7472601"/>
              <a:gd name="connsiteY591" fmla="*/ 1647613 h 6858000"/>
              <a:gd name="connsiteX592" fmla="*/ 5009948 w 7472601"/>
              <a:gd name="connsiteY592" fmla="*/ 1273619 h 6858000"/>
              <a:gd name="connsiteX593" fmla="*/ 655236 w 7472601"/>
              <a:gd name="connsiteY593" fmla="*/ 1268632 h 6858000"/>
              <a:gd name="connsiteX594" fmla="*/ 839521 w 7472601"/>
              <a:gd name="connsiteY594" fmla="*/ 1685315 h 6858000"/>
              <a:gd name="connsiteX595" fmla="*/ 1109416 w 7472601"/>
              <a:gd name="connsiteY595" fmla="*/ 2061663 h 6858000"/>
              <a:gd name="connsiteX596" fmla="*/ 1298300 w 7472601"/>
              <a:gd name="connsiteY596" fmla="*/ 2247742 h 6858000"/>
              <a:gd name="connsiteX597" fmla="*/ 1125871 w 7472601"/>
              <a:gd name="connsiteY597" fmla="*/ 1989513 h 6858000"/>
              <a:gd name="connsiteX598" fmla="*/ 981574 w 7472601"/>
              <a:gd name="connsiteY598" fmla="*/ 1783157 h 6858000"/>
              <a:gd name="connsiteX599" fmla="*/ 922198 w 7472601"/>
              <a:gd name="connsiteY599" fmla="*/ 1677437 h 6858000"/>
              <a:gd name="connsiteX600" fmla="*/ 869293 w 7472601"/>
              <a:gd name="connsiteY600" fmla="*/ 1583214 h 6858000"/>
              <a:gd name="connsiteX601" fmla="*/ 751431 w 7472601"/>
              <a:gd name="connsiteY601" fmla="*/ 1405731 h 6858000"/>
              <a:gd name="connsiteX602" fmla="*/ 655236 w 7472601"/>
              <a:gd name="connsiteY602" fmla="*/ 1268632 h 6858000"/>
              <a:gd name="connsiteX603" fmla="*/ 6516292 w 7472601"/>
              <a:gd name="connsiteY603" fmla="*/ 1263064 h 6858000"/>
              <a:gd name="connsiteX604" fmla="*/ 5736320 w 7472601"/>
              <a:gd name="connsiteY604" fmla="*/ 1501803 h 6858000"/>
              <a:gd name="connsiteX605" fmla="*/ 6516292 w 7472601"/>
              <a:gd name="connsiteY605" fmla="*/ 1263064 h 6858000"/>
              <a:gd name="connsiteX606" fmla="*/ 291466 w 7472601"/>
              <a:gd name="connsiteY606" fmla="*/ 1250369 h 6858000"/>
              <a:gd name="connsiteX607" fmla="*/ 323180 w 7472601"/>
              <a:gd name="connsiteY607" fmla="*/ 1435283 h 6858000"/>
              <a:gd name="connsiteX608" fmla="*/ 349381 w 7472601"/>
              <a:gd name="connsiteY608" fmla="*/ 1875041 h 6858000"/>
              <a:gd name="connsiteX609" fmla="*/ 374363 w 7472601"/>
              <a:gd name="connsiteY609" fmla="*/ 1506494 h 6858000"/>
              <a:gd name="connsiteX610" fmla="*/ 302168 w 7472601"/>
              <a:gd name="connsiteY610" fmla="*/ 1274495 h 6858000"/>
              <a:gd name="connsiteX611" fmla="*/ 291466 w 7472601"/>
              <a:gd name="connsiteY611" fmla="*/ 1250369 h 6858000"/>
              <a:gd name="connsiteX612" fmla="*/ 678222 w 7472601"/>
              <a:gd name="connsiteY612" fmla="*/ 1248670 h 6858000"/>
              <a:gd name="connsiteX613" fmla="*/ 775536 w 7472601"/>
              <a:gd name="connsiteY613" fmla="*/ 1388015 h 6858000"/>
              <a:gd name="connsiteX614" fmla="*/ 894529 w 7472601"/>
              <a:gd name="connsiteY614" fmla="*/ 1567739 h 6858000"/>
              <a:gd name="connsiteX615" fmla="*/ 948000 w 7472601"/>
              <a:gd name="connsiteY615" fmla="*/ 1663088 h 6858000"/>
              <a:gd name="connsiteX616" fmla="*/ 1006812 w 7472601"/>
              <a:gd name="connsiteY616" fmla="*/ 1767683 h 6858000"/>
              <a:gd name="connsiteX617" fmla="*/ 1149133 w 7472601"/>
              <a:gd name="connsiteY617" fmla="*/ 1971513 h 6858000"/>
              <a:gd name="connsiteX618" fmla="*/ 1333952 w 7472601"/>
              <a:gd name="connsiteY618" fmla="*/ 2251620 h 6858000"/>
              <a:gd name="connsiteX619" fmla="*/ 1337329 w 7472601"/>
              <a:gd name="connsiteY619" fmla="*/ 2258350 h 6858000"/>
              <a:gd name="connsiteX620" fmla="*/ 1014726 w 7472601"/>
              <a:gd name="connsiteY620" fmla="*/ 1615556 h 6858000"/>
              <a:gd name="connsiteX621" fmla="*/ 678222 w 7472601"/>
              <a:gd name="connsiteY621" fmla="*/ 1248670 h 6858000"/>
              <a:gd name="connsiteX622" fmla="*/ 6691602 w 7472601"/>
              <a:gd name="connsiteY622" fmla="*/ 1140573 h 6858000"/>
              <a:gd name="connsiteX623" fmla="*/ 6571100 w 7472601"/>
              <a:gd name="connsiteY623" fmla="*/ 1183662 h 6858000"/>
              <a:gd name="connsiteX624" fmla="*/ 6241687 w 7472601"/>
              <a:gd name="connsiteY624" fmla="*/ 1257600 h 6858000"/>
              <a:gd name="connsiteX625" fmla="*/ 5693009 w 7472601"/>
              <a:gd name="connsiteY625" fmla="*/ 1478256 h 6858000"/>
              <a:gd name="connsiteX626" fmla="*/ 6548420 w 7472601"/>
              <a:gd name="connsiteY626" fmla="*/ 1214599 h 6858000"/>
              <a:gd name="connsiteX627" fmla="*/ 6605473 w 7472601"/>
              <a:gd name="connsiteY627" fmla="*/ 1184686 h 6858000"/>
              <a:gd name="connsiteX628" fmla="*/ 6691602 w 7472601"/>
              <a:gd name="connsiteY628" fmla="*/ 1140573 h 6858000"/>
              <a:gd name="connsiteX629" fmla="*/ 4002475 w 7472601"/>
              <a:gd name="connsiteY629" fmla="*/ 1037802 h 6858000"/>
              <a:gd name="connsiteX630" fmla="*/ 4000324 w 7472601"/>
              <a:gd name="connsiteY630" fmla="*/ 1039362 h 6858000"/>
              <a:gd name="connsiteX631" fmla="*/ 4002862 w 7472601"/>
              <a:gd name="connsiteY631" fmla="*/ 1042866 h 6858000"/>
              <a:gd name="connsiteX632" fmla="*/ 4002475 w 7472601"/>
              <a:gd name="connsiteY632" fmla="*/ 1037802 h 6858000"/>
              <a:gd name="connsiteX633" fmla="*/ 506322 w 7472601"/>
              <a:gd name="connsiteY633" fmla="*/ 1020997 h 6858000"/>
              <a:gd name="connsiteX634" fmla="*/ 533068 w 7472601"/>
              <a:gd name="connsiteY634" fmla="*/ 1029409 h 6858000"/>
              <a:gd name="connsiteX635" fmla="*/ 1232525 w 7472601"/>
              <a:gd name="connsiteY635" fmla="*/ 1804675 h 6858000"/>
              <a:gd name="connsiteX636" fmla="*/ 1388858 w 7472601"/>
              <a:gd name="connsiteY636" fmla="*/ 2368011 h 6858000"/>
              <a:gd name="connsiteX637" fmla="*/ 1384098 w 7472601"/>
              <a:gd name="connsiteY637" fmla="*/ 2378125 h 6858000"/>
              <a:gd name="connsiteX638" fmla="*/ 1425393 w 7472601"/>
              <a:gd name="connsiteY638" fmla="*/ 2589124 h 6858000"/>
              <a:gd name="connsiteX639" fmla="*/ 1424001 w 7472601"/>
              <a:gd name="connsiteY639" fmla="*/ 2597541 h 6858000"/>
              <a:gd name="connsiteX640" fmla="*/ 2152729 w 7472601"/>
              <a:gd name="connsiteY640" fmla="*/ 2864487 h 6858000"/>
              <a:gd name="connsiteX641" fmla="*/ 2020609 w 7472601"/>
              <a:gd name="connsiteY641" fmla="*/ 2539671 h 6858000"/>
              <a:gd name="connsiteX642" fmla="*/ 2018920 w 7472601"/>
              <a:gd name="connsiteY642" fmla="*/ 2536309 h 6858000"/>
              <a:gd name="connsiteX643" fmla="*/ 1342441 w 7472601"/>
              <a:gd name="connsiteY643" fmla="*/ 1173017 h 6858000"/>
              <a:gd name="connsiteX644" fmla="*/ 1367925 w 7472601"/>
              <a:gd name="connsiteY644" fmla="*/ 1135648 h 6858000"/>
              <a:gd name="connsiteX645" fmla="*/ 1771401 w 7472601"/>
              <a:gd name="connsiteY645" fmla="*/ 1806673 h 6858000"/>
              <a:gd name="connsiteX646" fmla="*/ 1972385 w 7472601"/>
              <a:gd name="connsiteY646" fmla="*/ 2198735 h 6858000"/>
              <a:gd name="connsiteX647" fmla="*/ 2040892 w 7472601"/>
              <a:gd name="connsiteY647" fmla="*/ 2405205 h 6858000"/>
              <a:gd name="connsiteX648" fmla="*/ 2131689 w 7472601"/>
              <a:gd name="connsiteY648" fmla="*/ 1936926 h 6858000"/>
              <a:gd name="connsiteX649" fmla="*/ 2454820 w 7472601"/>
              <a:gd name="connsiteY649" fmla="*/ 1248808 h 6858000"/>
              <a:gd name="connsiteX650" fmla="*/ 2492512 w 7472601"/>
              <a:gd name="connsiteY650" fmla="*/ 1302920 h 6858000"/>
              <a:gd name="connsiteX651" fmla="*/ 2081216 w 7472601"/>
              <a:gd name="connsiteY651" fmla="*/ 2527513 h 6858000"/>
              <a:gd name="connsiteX652" fmla="*/ 2081211 w 7472601"/>
              <a:gd name="connsiteY652" fmla="*/ 2528916 h 6858000"/>
              <a:gd name="connsiteX653" fmla="*/ 2199067 w 7472601"/>
              <a:gd name="connsiteY653" fmla="*/ 2884061 h 6858000"/>
              <a:gd name="connsiteX654" fmla="*/ 3192586 w 7472601"/>
              <a:gd name="connsiteY654" fmla="*/ 3411496 h 6858000"/>
              <a:gd name="connsiteX655" fmla="*/ 3182620 w 7472601"/>
              <a:gd name="connsiteY655" fmla="*/ 3483279 h 6858000"/>
              <a:gd name="connsiteX656" fmla="*/ 2435119 w 7472601"/>
              <a:gd name="connsiteY656" fmla="*/ 3080173 h 6858000"/>
              <a:gd name="connsiteX657" fmla="*/ 2410152 w 7472601"/>
              <a:gd name="connsiteY657" fmla="*/ 3063751 h 6858000"/>
              <a:gd name="connsiteX658" fmla="*/ 2408099 w 7472601"/>
              <a:gd name="connsiteY658" fmla="*/ 3064403 h 6858000"/>
              <a:gd name="connsiteX659" fmla="*/ 2407218 w 7472601"/>
              <a:gd name="connsiteY659" fmla="*/ 3070324 h 6858000"/>
              <a:gd name="connsiteX660" fmla="*/ 2380138 w 7472601"/>
              <a:gd name="connsiteY660" fmla="*/ 3099341 h 6858000"/>
              <a:gd name="connsiteX661" fmla="*/ 1765923 w 7472601"/>
              <a:gd name="connsiteY661" fmla="*/ 3581043 h 6858000"/>
              <a:gd name="connsiteX662" fmla="*/ 1702258 w 7472601"/>
              <a:gd name="connsiteY662" fmla="*/ 3612286 h 6858000"/>
              <a:gd name="connsiteX663" fmla="*/ 1538370 w 7472601"/>
              <a:gd name="connsiteY663" fmla="*/ 3811804 h 6858000"/>
              <a:gd name="connsiteX664" fmla="*/ 542867 w 7472601"/>
              <a:gd name="connsiteY664" fmla="*/ 4944092 h 6858000"/>
              <a:gd name="connsiteX665" fmla="*/ 515800 w 7472601"/>
              <a:gd name="connsiteY665" fmla="*/ 4862180 h 6858000"/>
              <a:gd name="connsiteX666" fmla="*/ 909145 w 7472601"/>
              <a:gd name="connsiteY666" fmla="*/ 4199225 h 6858000"/>
              <a:gd name="connsiteX667" fmla="*/ 1214067 w 7472601"/>
              <a:gd name="connsiteY667" fmla="*/ 3908561 h 6858000"/>
              <a:gd name="connsiteX668" fmla="*/ 640967 w 7472601"/>
              <a:gd name="connsiteY668" fmla="*/ 4105601 h 6858000"/>
              <a:gd name="connsiteX669" fmla="*/ 112563 w 7472601"/>
              <a:gd name="connsiteY669" fmla="*/ 4396952 h 6858000"/>
              <a:gd name="connsiteX670" fmla="*/ 0 w 7472601"/>
              <a:gd name="connsiteY670" fmla="*/ 4466006 h 6858000"/>
              <a:gd name="connsiteX671" fmla="*/ 0 w 7472601"/>
              <a:gd name="connsiteY671" fmla="*/ 4233763 h 6858000"/>
              <a:gd name="connsiteX672" fmla="*/ 36881 w 7472601"/>
              <a:gd name="connsiteY672" fmla="*/ 4200118 h 6858000"/>
              <a:gd name="connsiteX673" fmla="*/ 910534 w 7472601"/>
              <a:gd name="connsiteY673" fmla="*/ 3629753 h 6858000"/>
              <a:gd name="connsiteX674" fmla="*/ 1578717 w 7472601"/>
              <a:gd name="connsiteY674" fmla="*/ 3575982 h 6858000"/>
              <a:gd name="connsiteX675" fmla="*/ 2338780 w 7472601"/>
              <a:gd name="connsiteY675" fmla="*/ 3033725 h 6858000"/>
              <a:gd name="connsiteX676" fmla="*/ 1807991 w 7472601"/>
              <a:gd name="connsiteY676" fmla="*/ 2807184 h 6858000"/>
              <a:gd name="connsiteX677" fmla="*/ 1416358 w 7472601"/>
              <a:gd name="connsiteY677" fmla="*/ 3112571 h 6858000"/>
              <a:gd name="connsiteX678" fmla="*/ 939066 w 7472601"/>
              <a:gd name="connsiteY678" fmla="*/ 3378798 h 6858000"/>
              <a:gd name="connsiteX679" fmla="*/ 115099 w 7472601"/>
              <a:gd name="connsiteY679" fmla="*/ 3607650 h 6858000"/>
              <a:gd name="connsiteX680" fmla="*/ 97284 w 7472601"/>
              <a:gd name="connsiteY680" fmla="*/ 3520393 h 6858000"/>
              <a:gd name="connsiteX681" fmla="*/ 922050 w 7472601"/>
              <a:gd name="connsiteY681" fmla="*/ 3074867 h 6858000"/>
              <a:gd name="connsiteX682" fmla="*/ 1405265 w 7472601"/>
              <a:gd name="connsiteY682" fmla="*/ 3016319 h 6858000"/>
              <a:gd name="connsiteX683" fmla="*/ 1407512 w 7472601"/>
              <a:gd name="connsiteY683" fmla="*/ 3018001 h 6858000"/>
              <a:gd name="connsiteX684" fmla="*/ 1726266 w 7472601"/>
              <a:gd name="connsiteY684" fmla="*/ 2777274 h 6858000"/>
              <a:gd name="connsiteX685" fmla="*/ 625390 w 7472601"/>
              <a:gd name="connsiteY685" fmla="*/ 2514541 h 6858000"/>
              <a:gd name="connsiteX686" fmla="*/ 619799 w 7472601"/>
              <a:gd name="connsiteY686" fmla="*/ 2527180 h 6858000"/>
              <a:gd name="connsiteX687" fmla="*/ 310030 w 7472601"/>
              <a:gd name="connsiteY687" fmla="*/ 2771818 h 6858000"/>
              <a:gd name="connsiteX688" fmla="*/ 173877 w 7472601"/>
              <a:gd name="connsiteY688" fmla="*/ 2937056 h 6858000"/>
              <a:gd name="connsiteX689" fmla="*/ 77889 w 7472601"/>
              <a:gd name="connsiteY689" fmla="*/ 3138440 h 6858000"/>
              <a:gd name="connsiteX690" fmla="*/ 0 w 7472601"/>
              <a:gd name="connsiteY690" fmla="*/ 3271395 h 6858000"/>
              <a:gd name="connsiteX691" fmla="*/ 0 w 7472601"/>
              <a:gd name="connsiteY691" fmla="*/ 3153002 h 6858000"/>
              <a:gd name="connsiteX692" fmla="*/ 2386 w 7472601"/>
              <a:gd name="connsiteY692" fmla="*/ 3149203 h 6858000"/>
              <a:gd name="connsiteX693" fmla="*/ 89753 w 7472601"/>
              <a:gd name="connsiteY693" fmla="*/ 2987702 h 6858000"/>
              <a:gd name="connsiteX694" fmla="*/ 76869 w 7472601"/>
              <a:gd name="connsiteY694" fmla="*/ 3005404 h 6858000"/>
              <a:gd name="connsiteX695" fmla="*/ 32049 w 7472601"/>
              <a:gd name="connsiteY695" fmla="*/ 3065814 h 6858000"/>
              <a:gd name="connsiteX696" fmla="*/ 0 w 7472601"/>
              <a:gd name="connsiteY696" fmla="*/ 3108744 h 6858000"/>
              <a:gd name="connsiteX697" fmla="*/ 0 w 7472601"/>
              <a:gd name="connsiteY697" fmla="*/ 3058059 h 6858000"/>
              <a:gd name="connsiteX698" fmla="*/ 7610 w 7472601"/>
              <a:gd name="connsiteY698" fmla="*/ 3047889 h 6858000"/>
              <a:gd name="connsiteX699" fmla="*/ 52419 w 7472601"/>
              <a:gd name="connsiteY699" fmla="*/ 2987479 h 6858000"/>
              <a:gd name="connsiteX700" fmla="*/ 59142 w 7472601"/>
              <a:gd name="connsiteY700" fmla="*/ 2978488 h 6858000"/>
              <a:gd name="connsiteX701" fmla="*/ 0 w 7472601"/>
              <a:gd name="connsiteY701" fmla="*/ 3015334 h 6858000"/>
              <a:gd name="connsiteX702" fmla="*/ 0 w 7472601"/>
              <a:gd name="connsiteY702" fmla="*/ 2914286 h 6858000"/>
              <a:gd name="connsiteX703" fmla="*/ 36383 w 7472601"/>
              <a:gd name="connsiteY703" fmla="*/ 2901128 h 6858000"/>
              <a:gd name="connsiteX704" fmla="*/ 156329 w 7472601"/>
              <a:gd name="connsiteY704" fmla="*/ 2840533 h 6858000"/>
              <a:gd name="connsiteX705" fmla="*/ 358355 w 7472601"/>
              <a:gd name="connsiteY705" fmla="*/ 2620471 h 6858000"/>
              <a:gd name="connsiteX706" fmla="*/ 510577 w 7472601"/>
              <a:gd name="connsiteY706" fmla="*/ 2501244 h 6858000"/>
              <a:gd name="connsiteX707" fmla="*/ 211967 w 7472601"/>
              <a:gd name="connsiteY707" fmla="*/ 2479171 h 6858000"/>
              <a:gd name="connsiteX708" fmla="*/ 0 w 7472601"/>
              <a:gd name="connsiteY708" fmla="*/ 2476398 h 6858000"/>
              <a:gd name="connsiteX709" fmla="*/ 0 w 7472601"/>
              <a:gd name="connsiteY709" fmla="*/ 2389189 h 6858000"/>
              <a:gd name="connsiteX710" fmla="*/ 103062 w 7472601"/>
              <a:gd name="connsiteY710" fmla="*/ 2389518 h 6858000"/>
              <a:gd name="connsiteX711" fmla="*/ 510734 w 7472601"/>
              <a:gd name="connsiteY711" fmla="*/ 2416201 h 6858000"/>
              <a:gd name="connsiteX712" fmla="*/ 279257 w 7472601"/>
              <a:gd name="connsiteY712" fmla="*/ 2092102 h 6858000"/>
              <a:gd name="connsiteX713" fmla="*/ 65265 w 7472601"/>
              <a:gd name="connsiteY713" fmla="*/ 2006049 h 6858000"/>
              <a:gd name="connsiteX714" fmla="*/ 0 w 7472601"/>
              <a:gd name="connsiteY714" fmla="*/ 1982532 h 6858000"/>
              <a:gd name="connsiteX715" fmla="*/ 0 w 7472601"/>
              <a:gd name="connsiteY715" fmla="*/ 1912789 h 6858000"/>
              <a:gd name="connsiteX716" fmla="*/ 97460 w 7472601"/>
              <a:gd name="connsiteY716" fmla="*/ 1953725 h 6858000"/>
              <a:gd name="connsiteX717" fmla="*/ 221272 w 7472601"/>
              <a:gd name="connsiteY717" fmla="*/ 1980766 h 6858000"/>
              <a:gd name="connsiteX718" fmla="*/ 116765 w 7472601"/>
              <a:gd name="connsiteY718" fmla="*/ 1911033 h 6858000"/>
              <a:gd name="connsiteX719" fmla="*/ 16405 w 7472601"/>
              <a:gd name="connsiteY719" fmla="*/ 1803412 h 6858000"/>
              <a:gd name="connsiteX720" fmla="*/ 0 w 7472601"/>
              <a:gd name="connsiteY720" fmla="*/ 1784777 h 6858000"/>
              <a:gd name="connsiteX721" fmla="*/ 0 w 7472601"/>
              <a:gd name="connsiteY721" fmla="*/ 1740082 h 6858000"/>
              <a:gd name="connsiteX722" fmla="*/ 39394 w 7472601"/>
              <a:gd name="connsiteY722" fmla="*/ 1784856 h 6858000"/>
              <a:gd name="connsiteX723" fmla="*/ 135813 w 7472601"/>
              <a:gd name="connsiteY723" fmla="*/ 1888838 h 6858000"/>
              <a:gd name="connsiteX724" fmla="*/ 242575 w 7472601"/>
              <a:gd name="connsiteY724" fmla="*/ 1958841 h 6858000"/>
              <a:gd name="connsiteX725" fmla="*/ 82197 w 7472601"/>
              <a:gd name="connsiteY725" fmla="*/ 1754826 h 6858000"/>
              <a:gd name="connsiteX726" fmla="*/ 0 w 7472601"/>
              <a:gd name="connsiteY726" fmla="*/ 1679650 h 6858000"/>
              <a:gd name="connsiteX727" fmla="*/ 0 w 7472601"/>
              <a:gd name="connsiteY727" fmla="*/ 1602463 h 6858000"/>
              <a:gd name="connsiteX728" fmla="*/ 84689 w 7472601"/>
              <a:gd name="connsiteY728" fmla="*/ 1677442 h 6858000"/>
              <a:gd name="connsiteX729" fmla="*/ 298437 w 7472601"/>
              <a:gd name="connsiteY729" fmla="*/ 1968019 h 6858000"/>
              <a:gd name="connsiteX730" fmla="*/ 227269 w 7472601"/>
              <a:gd name="connsiteY730" fmla="*/ 1114064 h 6858000"/>
              <a:gd name="connsiteX731" fmla="*/ 248003 w 7472601"/>
              <a:gd name="connsiteY731" fmla="*/ 1089613 h 6858000"/>
              <a:gd name="connsiteX732" fmla="*/ 427020 w 7472601"/>
              <a:gd name="connsiteY732" fmla="*/ 1619803 h 6858000"/>
              <a:gd name="connsiteX733" fmla="*/ 340345 w 7472601"/>
              <a:gd name="connsiteY733" fmla="*/ 2027739 h 6858000"/>
              <a:gd name="connsiteX734" fmla="*/ 360865 w 7472601"/>
              <a:gd name="connsiteY734" fmla="*/ 2044827 h 6858000"/>
              <a:gd name="connsiteX735" fmla="*/ 560414 w 7472601"/>
              <a:gd name="connsiteY735" fmla="*/ 2421457 h 6858000"/>
              <a:gd name="connsiteX736" fmla="*/ 1359703 w 7472601"/>
              <a:gd name="connsiteY736" fmla="*/ 2578554 h 6858000"/>
              <a:gd name="connsiteX737" fmla="*/ 1359422 w 7472601"/>
              <a:gd name="connsiteY737" fmla="*/ 2577994 h 6858000"/>
              <a:gd name="connsiteX738" fmla="*/ 828701 w 7472601"/>
              <a:gd name="connsiteY738" fmla="*/ 1839520 h 6858000"/>
              <a:gd name="connsiteX739" fmla="*/ 494427 w 7472601"/>
              <a:gd name="connsiteY739" fmla="*/ 1092333 h 6858000"/>
              <a:gd name="connsiteX740" fmla="*/ 506322 w 7472601"/>
              <a:gd name="connsiteY740" fmla="*/ 1020997 h 6858000"/>
              <a:gd name="connsiteX741" fmla="*/ 4570198 w 7472601"/>
              <a:gd name="connsiteY741" fmla="*/ 978081 h 6858000"/>
              <a:gd name="connsiteX742" fmla="*/ 4523691 w 7472601"/>
              <a:gd name="connsiteY742" fmla="*/ 1127776 h 6858000"/>
              <a:gd name="connsiteX743" fmla="*/ 4509875 w 7472601"/>
              <a:gd name="connsiteY743" fmla="*/ 1167552 h 6858000"/>
              <a:gd name="connsiteX744" fmla="*/ 4478168 w 7472601"/>
              <a:gd name="connsiteY744" fmla="*/ 1260735 h 6858000"/>
              <a:gd name="connsiteX745" fmla="*/ 4409309 w 7472601"/>
              <a:gd name="connsiteY745" fmla="*/ 1666996 h 6858000"/>
              <a:gd name="connsiteX746" fmla="*/ 4370031 w 7472601"/>
              <a:gd name="connsiteY746" fmla="*/ 1955666 h 6858000"/>
              <a:gd name="connsiteX747" fmla="*/ 4570198 w 7472601"/>
              <a:gd name="connsiteY747" fmla="*/ 978081 h 6858000"/>
              <a:gd name="connsiteX748" fmla="*/ 4557898 w 7472601"/>
              <a:gd name="connsiteY748" fmla="*/ 900011 h 6858000"/>
              <a:gd name="connsiteX749" fmla="*/ 4344840 w 7472601"/>
              <a:gd name="connsiteY749" fmla="*/ 1922038 h 6858000"/>
              <a:gd name="connsiteX750" fmla="*/ 4378710 w 7472601"/>
              <a:gd name="connsiteY750" fmla="*/ 1665516 h 6858000"/>
              <a:gd name="connsiteX751" fmla="*/ 4448798 w 7472601"/>
              <a:gd name="connsiteY751" fmla="*/ 1253024 h 6858000"/>
              <a:gd name="connsiteX752" fmla="*/ 4480315 w 7472601"/>
              <a:gd name="connsiteY752" fmla="*/ 1158454 h 6858000"/>
              <a:gd name="connsiteX753" fmla="*/ 4494133 w 7472601"/>
              <a:gd name="connsiteY753" fmla="*/ 1118676 h 6858000"/>
              <a:gd name="connsiteX754" fmla="*/ 4557898 w 7472601"/>
              <a:gd name="connsiteY754" fmla="*/ 900011 h 6858000"/>
              <a:gd name="connsiteX755" fmla="*/ 5870151 w 7472601"/>
              <a:gd name="connsiteY755" fmla="*/ 898890 h 6858000"/>
              <a:gd name="connsiteX756" fmla="*/ 5861335 w 7472601"/>
              <a:gd name="connsiteY756" fmla="*/ 899177 h 6858000"/>
              <a:gd name="connsiteX757" fmla="*/ 5843702 w 7472601"/>
              <a:gd name="connsiteY757" fmla="*/ 899748 h 6858000"/>
              <a:gd name="connsiteX758" fmla="*/ 5651107 w 7472601"/>
              <a:gd name="connsiteY758" fmla="*/ 920306 h 6858000"/>
              <a:gd name="connsiteX759" fmla="*/ 5459407 w 7472601"/>
              <a:gd name="connsiteY759" fmla="*/ 940975 h 6858000"/>
              <a:gd name="connsiteX760" fmla="*/ 5374846 w 7472601"/>
              <a:gd name="connsiteY760" fmla="*/ 941988 h 6858000"/>
              <a:gd name="connsiteX761" fmla="*/ 5256105 w 7472601"/>
              <a:gd name="connsiteY761" fmla="*/ 945632 h 6858000"/>
              <a:gd name="connsiteX762" fmla="*/ 5107071 w 7472601"/>
              <a:gd name="connsiteY762" fmla="*/ 969720 h 6858000"/>
              <a:gd name="connsiteX763" fmla="*/ 4998681 w 7472601"/>
              <a:gd name="connsiteY763" fmla="*/ 988771 h 6858000"/>
              <a:gd name="connsiteX764" fmla="*/ 5870151 w 7472601"/>
              <a:gd name="connsiteY764" fmla="*/ 898890 h 6858000"/>
              <a:gd name="connsiteX765" fmla="*/ 5504425 w 7472601"/>
              <a:gd name="connsiteY765" fmla="*/ 848067 h 6858000"/>
              <a:gd name="connsiteX766" fmla="*/ 4968849 w 7472601"/>
              <a:gd name="connsiteY766" fmla="*/ 962318 h 6858000"/>
              <a:gd name="connsiteX767" fmla="*/ 5104039 w 7472601"/>
              <a:gd name="connsiteY767" fmla="*/ 940634 h 6858000"/>
              <a:gd name="connsiteX768" fmla="*/ 5256311 w 7472601"/>
              <a:gd name="connsiteY768" fmla="*/ 916490 h 6858000"/>
              <a:gd name="connsiteX769" fmla="*/ 5377381 w 7472601"/>
              <a:gd name="connsiteY769" fmla="*/ 912671 h 6858000"/>
              <a:gd name="connsiteX770" fmla="*/ 5460148 w 7472601"/>
              <a:gd name="connsiteY770" fmla="*/ 911442 h 6858000"/>
              <a:gd name="connsiteX771" fmla="*/ 5648971 w 7472601"/>
              <a:gd name="connsiteY771" fmla="*/ 891331 h 6858000"/>
              <a:gd name="connsiteX772" fmla="*/ 5844807 w 7472601"/>
              <a:gd name="connsiteY772" fmla="*/ 870718 h 6858000"/>
              <a:gd name="connsiteX773" fmla="*/ 5862975 w 7472601"/>
              <a:gd name="connsiteY773" fmla="*/ 869756 h 6858000"/>
              <a:gd name="connsiteX774" fmla="*/ 5920887 w 7472601"/>
              <a:gd name="connsiteY774" fmla="*/ 865929 h 6858000"/>
              <a:gd name="connsiteX775" fmla="*/ 5504425 w 7472601"/>
              <a:gd name="connsiteY775" fmla="*/ 848067 h 6858000"/>
              <a:gd name="connsiteX776" fmla="*/ 3607114 w 7472601"/>
              <a:gd name="connsiteY776" fmla="*/ 467441 h 6858000"/>
              <a:gd name="connsiteX777" fmla="*/ 3296242 w 7472601"/>
              <a:gd name="connsiteY777" fmla="*/ 807991 h 6858000"/>
              <a:gd name="connsiteX778" fmla="*/ 3174674 w 7472601"/>
              <a:gd name="connsiteY778" fmla="*/ 919759 h 6858000"/>
              <a:gd name="connsiteX779" fmla="*/ 3042978 w 7472601"/>
              <a:gd name="connsiteY779" fmla="*/ 1054894 h 6858000"/>
              <a:gd name="connsiteX780" fmla="*/ 2968914 w 7472601"/>
              <a:gd name="connsiteY780" fmla="*/ 1133756 h 6858000"/>
              <a:gd name="connsiteX781" fmla="*/ 3103823 w 7472601"/>
              <a:gd name="connsiteY781" fmla="*/ 1026814 h 6858000"/>
              <a:gd name="connsiteX782" fmla="*/ 3607114 w 7472601"/>
              <a:gd name="connsiteY782" fmla="*/ 467441 h 6858000"/>
              <a:gd name="connsiteX783" fmla="*/ 3744487 w 7472601"/>
              <a:gd name="connsiteY783" fmla="*/ 383136 h 6858000"/>
              <a:gd name="connsiteX784" fmla="*/ 3970213 w 7472601"/>
              <a:gd name="connsiteY784" fmla="*/ 995559 h 6858000"/>
              <a:gd name="connsiteX785" fmla="*/ 3744487 w 7472601"/>
              <a:gd name="connsiteY785" fmla="*/ 383136 h 6858000"/>
              <a:gd name="connsiteX786" fmla="*/ 3624562 w 7472601"/>
              <a:gd name="connsiteY786" fmla="*/ 367041 h 6858000"/>
              <a:gd name="connsiteX787" fmla="*/ 3489712 w 7472601"/>
              <a:gd name="connsiteY787" fmla="*/ 485386 h 6858000"/>
              <a:gd name="connsiteX788" fmla="*/ 3182994 w 7472601"/>
              <a:gd name="connsiteY788" fmla="*/ 828265 h 6858000"/>
              <a:gd name="connsiteX789" fmla="*/ 2892114 w 7472601"/>
              <a:gd name="connsiteY789" fmla="*/ 1172635 h 6858000"/>
              <a:gd name="connsiteX790" fmla="*/ 3021459 w 7472601"/>
              <a:gd name="connsiteY790" fmla="*/ 1035385 h 6858000"/>
              <a:gd name="connsiteX791" fmla="*/ 3153873 w 7472601"/>
              <a:gd name="connsiteY791" fmla="*/ 898971 h 6858000"/>
              <a:gd name="connsiteX792" fmla="*/ 3276511 w 7472601"/>
              <a:gd name="connsiteY792" fmla="*/ 786423 h 6858000"/>
              <a:gd name="connsiteX793" fmla="*/ 3584154 w 7472601"/>
              <a:gd name="connsiteY793" fmla="*/ 448218 h 6858000"/>
              <a:gd name="connsiteX794" fmla="*/ 3624562 w 7472601"/>
              <a:gd name="connsiteY794" fmla="*/ 367041 h 6858000"/>
              <a:gd name="connsiteX795" fmla="*/ 3766672 w 7472601"/>
              <a:gd name="connsiteY795" fmla="*/ 359429 h 6858000"/>
              <a:gd name="connsiteX796" fmla="*/ 3996338 w 7472601"/>
              <a:gd name="connsiteY796" fmla="*/ 968237 h 6858000"/>
              <a:gd name="connsiteX797" fmla="*/ 3766672 w 7472601"/>
              <a:gd name="connsiteY797" fmla="*/ 359429 h 6858000"/>
              <a:gd name="connsiteX798" fmla="*/ 5805386 w 7472601"/>
              <a:gd name="connsiteY798" fmla="*/ 239240 h 6858000"/>
              <a:gd name="connsiteX799" fmla="*/ 5736947 w 7472601"/>
              <a:gd name="connsiteY799" fmla="*/ 261367 h 6858000"/>
              <a:gd name="connsiteX800" fmla="*/ 5427012 w 7472601"/>
              <a:gd name="connsiteY800" fmla="*/ 311272 h 6858000"/>
              <a:gd name="connsiteX801" fmla="*/ 5147818 w 7472601"/>
              <a:gd name="connsiteY801" fmla="*/ 322112 h 6858000"/>
              <a:gd name="connsiteX802" fmla="*/ 5060854 w 7472601"/>
              <a:gd name="connsiteY802" fmla="*/ 311882 h 6858000"/>
              <a:gd name="connsiteX803" fmla="*/ 4945989 w 7472601"/>
              <a:gd name="connsiteY803" fmla="*/ 300516 h 6858000"/>
              <a:gd name="connsiteX804" fmla="*/ 5410479 w 7472601"/>
              <a:gd name="connsiteY804" fmla="*/ 348434 h 6858000"/>
              <a:gd name="connsiteX805" fmla="*/ 5805386 w 7472601"/>
              <a:gd name="connsiteY805" fmla="*/ 239240 h 6858000"/>
              <a:gd name="connsiteX806" fmla="*/ 5905192 w 7472601"/>
              <a:gd name="connsiteY806" fmla="*/ 163079 h 6858000"/>
              <a:gd name="connsiteX807" fmla="*/ 5865655 w 7472601"/>
              <a:gd name="connsiteY807" fmla="*/ 171901 h 6858000"/>
              <a:gd name="connsiteX808" fmla="*/ 5259740 w 7472601"/>
              <a:gd name="connsiteY808" fmla="*/ 257013 h 6858000"/>
              <a:gd name="connsiteX809" fmla="*/ 5208466 w 7472601"/>
              <a:gd name="connsiteY809" fmla="*/ 257550 h 6858000"/>
              <a:gd name="connsiteX810" fmla="*/ 4980204 w 7472601"/>
              <a:gd name="connsiteY810" fmla="*/ 271903 h 6858000"/>
              <a:gd name="connsiteX811" fmla="*/ 5068068 w 7472601"/>
              <a:gd name="connsiteY811" fmla="*/ 282244 h 6858000"/>
              <a:gd name="connsiteX812" fmla="*/ 5153231 w 7472601"/>
              <a:gd name="connsiteY812" fmla="*/ 292240 h 6858000"/>
              <a:gd name="connsiteX813" fmla="*/ 5426491 w 7472601"/>
              <a:gd name="connsiteY813" fmla="*/ 281128 h 6858000"/>
              <a:gd name="connsiteX814" fmla="*/ 5731212 w 7472601"/>
              <a:gd name="connsiteY814" fmla="*/ 231951 h 6858000"/>
              <a:gd name="connsiteX815" fmla="*/ 5905192 w 7472601"/>
              <a:gd name="connsiteY815" fmla="*/ 163079 h 6858000"/>
              <a:gd name="connsiteX816" fmla="*/ 5944437 w 7472601"/>
              <a:gd name="connsiteY816" fmla="*/ 113829 h 6858000"/>
              <a:gd name="connsiteX817" fmla="*/ 5825032 w 7472601"/>
              <a:gd name="connsiteY817" fmla="*/ 146405 h 6858000"/>
              <a:gd name="connsiteX818" fmla="*/ 4955599 w 7472601"/>
              <a:gd name="connsiteY818" fmla="*/ 247008 h 6858000"/>
              <a:gd name="connsiteX819" fmla="*/ 5210104 w 7472601"/>
              <a:gd name="connsiteY819" fmla="*/ 228123 h 6858000"/>
              <a:gd name="connsiteX820" fmla="*/ 5261015 w 7472601"/>
              <a:gd name="connsiteY820" fmla="*/ 227087 h 6858000"/>
              <a:gd name="connsiteX821" fmla="*/ 5861181 w 7472601"/>
              <a:gd name="connsiteY821" fmla="*/ 143093 h 6858000"/>
              <a:gd name="connsiteX822" fmla="*/ 5961252 w 7472601"/>
              <a:gd name="connsiteY822" fmla="*/ 114820 h 6858000"/>
              <a:gd name="connsiteX823" fmla="*/ 5944437 w 7472601"/>
              <a:gd name="connsiteY823" fmla="*/ 113829 h 6858000"/>
              <a:gd name="connsiteX824" fmla="*/ 3882765 w 7472601"/>
              <a:gd name="connsiteY824" fmla="*/ 0 h 6858000"/>
              <a:gd name="connsiteX825" fmla="*/ 3995099 w 7472601"/>
              <a:gd name="connsiteY825" fmla="*/ 0 h 6858000"/>
              <a:gd name="connsiteX826" fmla="*/ 4163818 w 7472601"/>
              <a:gd name="connsiteY826" fmla="*/ 234104 h 6858000"/>
              <a:gd name="connsiteX827" fmla="*/ 4172099 w 7472601"/>
              <a:gd name="connsiteY827" fmla="*/ 234207 h 6858000"/>
              <a:gd name="connsiteX828" fmla="*/ 4784282 w 7472601"/>
              <a:gd name="connsiteY828" fmla="*/ 276561 h 6858000"/>
              <a:gd name="connsiteX829" fmla="*/ 4801687 w 7472601"/>
              <a:gd name="connsiteY829" fmla="*/ 267764 h 6858000"/>
              <a:gd name="connsiteX830" fmla="*/ 6082788 w 7472601"/>
              <a:gd name="connsiteY830" fmla="*/ 64119 h 6858000"/>
              <a:gd name="connsiteX831" fmla="*/ 6099442 w 7472601"/>
              <a:gd name="connsiteY831" fmla="*/ 82568 h 6858000"/>
              <a:gd name="connsiteX832" fmla="*/ 4804137 w 7472601"/>
              <a:gd name="connsiteY832" fmla="*/ 320931 h 6858000"/>
              <a:gd name="connsiteX833" fmla="*/ 4227047 w 7472601"/>
              <a:gd name="connsiteY833" fmla="*/ 313415 h 6858000"/>
              <a:gd name="connsiteX834" fmla="*/ 4346041 w 7472601"/>
              <a:gd name="connsiteY834" fmla="*/ 456086 h 6858000"/>
              <a:gd name="connsiteX835" fmla="*/ 4870967 w 7472601"/>
              <a:gd name="connsiteY835" fmla="*/ 963061 h 6858000"/>
              <a:gd name="connsiteX836" fmla="*/ 4889647 w 7472601"/>
              <a:gd name="connsiteY836" fmla="*/ 957147 h 6858000"/>
              <a:gd name="connsiteX837" fmla="*/ 5422504 w 7472601"/>
              <a:gd name="connsiteY837" fmla="*/ 805191 h 6858000"/>
              <a:gd name="connsiteX838" fmla="*/ 6087656 w 7472601"/>
              <a:gd name="connsiteY838" fmla="*/ 826703 h 6858000"/>
              <a:gd name="connsiteX839" fmla="*/ 6058717 w 7472601"/>
              <a:gd name="connsiteY839" fmla="*/ 865992 h 6858000"/>
              <a:gd name="connsiteX840" fmla="*/ 4974153 w 7472601"/>
              <a:gd name="connsiteY840" fmla="*/ 1045456 h 6858000"/>
              <a:gd name="connsiteX841" fmla="*/ 5627835 w 7472601"/>
              <a:gd name="connsiteY841" fmla="*/ 1472077 h 6858000"/>
              <a:gd name="connsiteX842" fmla="*/ 5629817 w 7472601"/>
              <a:gd name="connsiteY842" fmla="*/ 1471412 h 6858000"/>
              <a:gd name="connsiteX843" fmla="*/ 5634124 w 7472601"/>
              <a:gd name="connsiteY843" fmla="*/ 1470572 h 6858000"/>
              <a:gd name="connsiteX844" fmla="*/ 5755832 w 7472601"/>
              <a:gd name="connsiteY844" fmla="*/ 1383886 h 6858000"/>
              <a:gd name="connsiteX845" fmla="*/ 6014186 w 7472601"/>
              <a:gd name="connsiteY845" fmla="*/ 1279799 h 6858000"/>
              <a:gd name="connsiteX846" fmla="*/ 6901619 w 7472601"/>
              <a:gd name="connsiteY846" fmla="*/ 1047874 h 6858000"/>
              <a:gd name="connsiteX847" fmla="*/ 6931566 w 7472601"/>
              <a:gd name="connsiteY847" fmla="*/ 1062034 h 6858000"/>
              <a:gd name="connsiteX848" fmla="*/ 5790982 w 7472601"/>
              <a:gd name="connsiteY848" fmla="*/ 1561380 h 6858000"/>
              <a:gd name="connsiteX849" fmla="*/ 6188971 w 7472601"/>
              <a:gd name="connsiteY849" fmla="*/ 1755168 h 6858000"/>
              <a:gd name="connsiteX850" fmla="*/ 6202446 w 7472601"/>
              <a:gd name="connsiteY850" fmla="*/ 1752268 h 6858000"/>
              <a:gd name="connsiteX851" fmla="*/ 7179560 w 7472601"/>
              <a:gd name="connsiteY851" fmla="*/ 1467551 h 6858000"/>
              <a:gd name="connsiteX852" fmla="*/ 7158730 w 7472601"/>
              <a:gd name="connsiteY852" fmla="*/ 1507835 h 6858000"/>
              <a:gd name="connsiteX853" fmla="*/ 6326959 w 7472601"/>
              <a:gd name="connsiteY853" fmla="*/ 1817686 h 6858000"/>
              <a:gd name="connsiteX854" fmla="*/ 6537433 w 7472601"/>
              <a:gd name="connsiteY854" fmla="*/ 1907790 h 6858000"/>
              <a:gd name="connsiteX855" fmla="*/ 6550221 w 7472601"/>
              <a:gd name="connsiteY855" fmla="*/ 1910729 h 6858000"/>
              <a:gd name="connsiteX856" fmla="*/ 6964438 w 7472601"/>
              <a:gd name="connsiteY856" fmla="*/ 2209505 h 6858000"/>
              <a:gd name="connsiteX857" fmla="*/ 7367862 w 7472601"/>
              <a:gd name="connsiteY857" fmla="*/ 2806833 h 6858000"/>
              <a:gd name="connsiteX858" fmla="*/ 7364329 w 7472601"/>
              <a:gd name="connsiteY858" fmla="*/ 2826907 h 6858000"/>
              <a:gd name="connsiteX859" fmla="*/ 7290545 w 7472601"/>
              <a:gd name="connsiteY859" fmla="*/ 2850663 h 6858000"/>
              <a:gd name="connsiteX860" fmla="*/ 6472036 w 7472601"/>
              <a:gd name="connsiteY860" fmla="*/ 1959003 h 6858000"/>
              <a:gd name="connsiteX861" fmla="*/ 5792897 w 7472601"/>
              <a:gd name="connsiteY861" fmla="*/ 1647747 h 6858000"/>
              <a:gd name="connsiteX862" fmla="*/ 5842751 w 7472601"/>
              <a:gd name="connsiteY862" fmla="*/ 1816112 h 6858000"/>
              <a:gd name="connsiteX863" fmla="*/ 5847424 w 7472601"/>
              <a:gd name="connsiteY863" fmla="*/ 1815776 h 6858000"/>
              <a:gd name="connsiteX864" fmla="*/ 6399821 w 7472601"/>
              <a:gd name="connsiteY864" fmla="*/ 2344799 h 6858000"/>
              <a:gd name="connsiteX865" fmla="*/ 6323232 w 7472601"/>
              <a:gd name="connsiteY865" fmla="*/ 2389634 h 6858000"/>
              <a:gd name="connsiteX866" fmla="*/ 5942958 w 7472601"/>
              <a:gd name="connsiteY866" fmla="*/ 2077708 h 6858000"/>
              <a:gd name="connsiteX867" fmla="*/ 5921559 w 7472601"/>
              <a:gd name="connsiteY867" fmla="*/ 2378596 h 6858000"/>
              <a:gd name="connsiteX868" fmla="*/ 5817651 w 7472601"/>
              <a:gd name="connsiteY868" fmla="*/ 3023919 h 6858000"/>
              <a:gd name="connsiteX869" fmla="*/ 5729634 w 7472601"/>
              <a:gd name="connsiteY869" fmla="*/ 3051849 h 6858000"/>
              <a:gd name="connsiteX870" fmla="*/ 5611018 w 7472601"/>
              <a:gd name="connsiteY870" fmla="*/ 2316769 h 6858000"/>
              <a:gd name="connsiteX871" fmla="*/ 5687608 w 7472601"/>
              <a:gd name="connsiteY871" fmla="*/ 2039972 h 6858000"/>
              <a:gd name="connsiteX872" fmla="*/ 5657554 w 7472601"/>
              <a:gd name="connsiteY872" fmla="*/ 1576445 h 6858000"/>
              <a:gd name="connsiteX873" fmla="*/ 5150475 w 7472601"/>
              <a:gd name="connsiteY873" fmla="*/ 1274012 h 6858000"/>
              <a:gd name="connsiteX874" fmla="*/ 5349142 w 7472601"/>
              <a:gd name="connsiteY874" fmla="*/ 2204405 h 6858000"/>
              <a:gd name="connsiteX875" fmla="*/ 5262214 w 7472601"/>
              <a:gd name="connsiteY875" fmla="*/ 2233836 h 6858000"/>
              <a:gd name="connsiteX876" fmla="*/ 4981539 w 7472601"/>
              <a:gd name="connsiteY876" fmla="*/ 1542201 h 6858000"/>
              <a:gd name="connsiteX877" fmla="*/ 4958461 w 7472601"/>
              <a:gd name="connsiteY877" fmla="*/ 1136957 h 6858000"/>
              <a:gd name="connsiteX878" fmla="*/ 4655015 w 7472601"/>
              <a:gd name="connsiteY878" fmla="*/ 891426 h 6858000"/>
              <a:gd name="connsiteX879" fmla="*/ 4348002 w 7472601"/>
              <a:gd name="connsiteY879" fmla="*/ 2205895 h 6858000"/>
              <a:gd name="connsiteX880" fmla="*/ 4262250 w 7472601"/>
              <a:gd name="connsiteY880" fmla="*/ 2219972 h 6858000"/>
              <a:gd name="connsiteX881" fmla="*/ 4550611 w 7472601"/>
              <a:gd name="connsiteY881" fmla="*/ 817540 h 6858000"/>
              <a:gd name="connsiteX882" fmla="*/ 4564418 w 7472601"/>
              <a:gd name="connsiteY882" fmla="*/ 808293 h 6858000"/>
              <a:gd name="connsiteX883" fmla="*/ 4266388 w 7472601"/>
              <a:gd name="connsiteY883" fmla="*/ 500083 h 6858000"/>
              <a:gd name="connsiteX884" fmla="*/ 4032842 w 7472601"/>
              <a:gd name="connsiteY884" fmla="*/ 211809 h 6858000"/>
              <a:gd name="connsiteX885" fmla="*/ 3882765 w 7472601"/>
              <a:gd name="connsiteY885" fmla="*/ 0 h 6858000"/>
              <a:gd name="connsiteX886" fmla="*/ 3721337 w 7472601"/>
              <a:gd name="connsiteY886" fmla="*/ 0 h 6858000"/>
              <a:gd name="connsiteX887" fmla="*/ 3797544 w 7472601"/>
              <a:gd name="connsiteY887" fmla="*/ 0 h 6858000"/>
              <a:gd name="connsiteX888" fmla="*/ 3775734 w 7472601"/>
              <a:gd name="connsiteY888" fmla="*/ 95131 h 6858000"/>
              <a:gd name="connsiteX889" fmla="*/ 3724807 w 7472601"/>
              <a:gd name="connsiteY889" fmla="*/ 272257 h 6858000"/>
              <a:gd name="connsiteX890" fmla="*/ 3726844 w 7472601"/>
              <a:gd name="connsiteY890" fmla="*/ 282988 h 6858000"/>
              <a:gd name="connsiteX891" fmla="*/ 3742664 w 7472601"/>
              <a:gd name="connsiteY891" fmla="*/ 279918 h 6858000"/>
              <a:gd name="connsiteX892" fmla="*/ 4103910 w 7472601"/>
              <a:gd name="connsiteY892" fmla="*/ 1161917 h 6858000"/>
              <a:gd name="connsiteX893" fmla="*/ 4020269 w 7472601"/>
              <a:gd name="connsiteY893" fmla="*/ 1200406 h 6858000"/>
              <a:gd name="connsiteX894" fmla="*/ 3674882 w 7472601"/>
              <a:gd name="connsiteY894" fmla="*/ 488524 h 6858000"/>
              <a:gd name="connsiteX895" fmla="*/ 3132682 w 7472601"/>
              <a:gd name="connsiteY895" fmla="*/ 1072284 h 6858000"/>
              <a:gd name="connsiteX896" fmla="*/ 2716346 w 7472601"/>
              <a:gd name="connsiteY896" fmla="*/ 1276376 h 6858000"/>
              <a:gd name="connsiteX897" fmla="*/ 2716772 w 7472601"/>
              <a:gd name="connsiteY897" fmla="*/ 1255462 h 6858000"/>
              <a:gd name="connsiteX898" fmla="*/ 3471096 w 7472601"/>
              <a:gd name="connsiteY898" fmla="*/ 437072 h 6858000"/>
              <a:gd name="connsiteX899" fmla="*/ 3639057 w 7472601"/>
              <a:gd name="connsiteY899" fmla="*/ 286334 h 6858000"/>
              <a:gd name="connsiteX900" fmla="*/ 3640309 w 7472601"/>
              <a:gd name="connsiteY900" fmla="*/ 284664 h 6858000"/>
              <a:gd name="connsiteX901" fmla="*/ 3646022 w 7472601"/>
              <a:gd name="connsiteY901" fmla="*/ 276711 h 6858000"/>
              <a:gd name="connsiteX902" fmla="*/ 3707943 w 7472601"/>
              <a:gd name="connsiteY902" fmla="*/ 65958 h 6858000"/>
              <a:gd name="connsiteX903" fmla="*/ 3721337 w 7472601"/>
              <a:gd name="connsiteY903" fmla="*/ 0 h 6858000"/>
              <a:gd name="connsiteX904" fmla="*/ 2867960 w 7472601"/>
              <a:gd name="connsiteY904" fmla="*/ 0 h 6858000"/>
              <a:gd name="connsiteX905" fmla="*/ 2926351 w 7472601"/>
              <a:gd name="connsiteY905" fmla="*/ 0 h 6858000"/>
              <a:gd name="connsiteX906" fmla="*/ 2902823 w 7472601"/>
              <a:gd name="connsiteY906" fmla="*/ 262929 h 6858000"/>
              <a:gd name="connsiteX907" fmla="*/ 2940663 w 7472601"/>
              <a:gd name="connsiteY907" fmla="*/ 140884 h 6858000"/>
              <a:gd name="connsiteX908" fmla="*/ 2947039 w 7472601"/>
              <a:gd name="connsiteY908" fmla="*/ 122524 h 6858000"/>
              <a:gd name="connsiteX909" fmla="*/ 2984316 w 7472601"/>
              <a:gd name="connsiteY909" fmla="*/ 0 h 6858000"/>
              <a:gd name="connsiteX910" fmla="*/ 3016114 w 7472601"/>
              <a:gd name="connsiteY910" fmla="*/ 0 h 6858000"/>
              <a:gd name="connsiteX911" fmla="*/ 2979949 w 7472601"/>
              <a:gd name="connsiteY911" fmla="*/ 119274 h 6858000"/>
              <a:gd name="connsiteX912" fmla="*/ 3023879 w 7472601"/>
              <a:gd name="connsiteY912" fmla="*/ 0 h 6858000"/>
              <a:gd name="connsiteX913" fmla="*/ 3105400 w 7472601"/>
              <a:gd name="connsiteY913" fmla="*/ 0 h 6858000"/>
              <a:gd name="connsiteX914" fmla="*/ 3094669 w 7472601"/>
              <a:gd name="connsiteY914" fmla="*/ 30308 h 6858000"/>
              <a:gd name="connsiteX915" fmla="*/ 2901945 w 7472601"/>
              <a:gd name="connsiteY915" fmla="*/ 466538 h 6858000"/>
              <a:gd name="connsiteX916" fmla="*/ 2815209 w 7472601"/>
              <a:gd name="connsiteY916" fmla="*/ 497361 h 6858000"/>
              <a:gd name="connsiteX917" fmla="*/ 2844845 w 7472601"/>
              <a:gd name="connsiteY917" fmla="*/ 127638 h 6858000"/>
              <a:gd name="connsiteX918" fmla="*/ 2867960 w 7472601"/>
              <a:gd name="connsiteY918" fmla="*/ 0 h 6858000"/>
              <a:gd name="connsiteX919" fmla="*/ 1057230 w 7472601"/>
              <a:gd name="connsiteY919" fmla="*/ 0 h 6858000"/>
              <a:gd name="connsiteX920" fmla="*/ 1111003 w 7472601"/>
              <a:gd name="connsiteY920" fmla="*/ 0 h 6858000"/>
              <a:gd name="connsiteX921" fmla="*/ 1125553 w 7472601"/>
              <a:gd name="connsiteY921" fmla="*/ 52588 h 6858000"/>
              <a:gd name="connsiteX922" fmla="*/ 1304276 w 7472601"/>
              <a:gd name="connsiteY922" fmla="*/ 476275 h 6858000"/>
              <a:gd name="connsiteX923" fmla="*/ 1492066 w 7472601"/>
              <a:gd name="connsiteY923" fmla="*/ 886333 h 6858000"/>
              <a:gd name="connsiteX924" fmla="*/ 1423698 w 7472601"/>
              <a:gd name="connsiteY924" fmla="*/ 710817 h 6858000"/>
              <a:gd name="connsiteX925" fmla="*/ 1357609 w 7472601"/>
              <a:gd name="connsiteY925" fmla="*/ 532892 h 6858000"/>
              <a:gd name="connsiteX926" fmla="*/ 1309550 w 7472601"/>
              <a:gd name="connsiteY926" fmla="*/ 374031 h 6858000"/>
              <a:gd name="connsiteX927" fmla="*/ 1193673 w 7472601"/>
              <a:gd name="connsiteY927" fmla="*/ 49533 h 6858000"/>
              <a:gd name="connsiteX928" fmla="*/ 1164391 w 7472601"/>
              <a:gd name="connsiteY928" fmla="*/ 0 h 6858000"/>
              <a:gd name="connsiteX929" fmla="*/ 1200666 w 7472601"/>
              <a:gd name="connsiteY929" fmla="*/ 0 h 6858000"/>
              <a:gd name="connsiteX930" fmla="*/ 1223408 w 7472601"/>
              <a:gd name="connsiteY930" fmla="*/ 38996 h 6858000"/>
              <a:gd name="connsiteX931" fmla="*/ 1339635 w 7472601"/>
              <a:gd name="connsiteY931" fmla="*/ 365517 h 6858000"/>
              <a:gd name="connsiteX932" fmla="*/ 1387469 w 7472601"/>
              <a:gd name="connsiteY932" fmla="*/ 523079 h 6858000"/>
              <a:gd name="connsiteX933" fmla="*/ 1452685 w 7472601"/>
              <a:gd name="connsiteY933" fmla="*/ 699806 h 6858000"/>
              <a:gd name="connsiteX934" fmla="*/ 1492092 w 7472601"/>
              <a:gd name="connsiteY934" fmla="*/ 800424 h 6858000"/>
              <a:gd name="connsiteX935" fmla="*/ 1455302 w 7472601"/>
              <a:gd name="connsiteY935" fmla="*/ 632913 h 6858000"/>
              <a:gd name="connsiteX936" fmla="*/ 1222336 w 7472601"/>
              <a:gd name="connsiteY936" fmla="*/ 9480 h 6858000"/>
              <a:gd name="connsiteX937" fmla="*/ 1214634 w 7472601"/>
              <a:gd name="connsiteY937" fmla="*/ 0 h 6858000"/>
              <a:gd name="connsiteX938" fmla="*/ 1289827 w 7472601"/>
              <a:gd name="connsiteY938" fmla="*/ 0 h 6858000"/>
              <a:gd name="connsiteX939" fmla="*/ 1321076 w 7472601"/>
              <a:gd name="connsiteY939" fmla="*/ 59722 h 6858000"/>
              <a:gd name="connsiteX940" fmla="*/ 1512579 w 7472601"/>
              <a:gd name="connsiteY940" fmla="*/ 626441 h 6858000"/>
              <a:gd name="connsiteX941" fmla="*/ 1506076 w 7472601"/>
              <a:gd name="connsiteY941" fmla="*/ 1089289 h 6858000"/>
              <a:gd name="connsiteX942" fmla="*/ 1486346 w 7472601"/>
              <a:gd name="connsiteY942" fmla="*/ 1079919 h 6858000"/>
              <a:gd name="connsiteX943" fmla="*/ 1070511 w 7472601"/>
              <a:gd name="connsiteY943" fmla="*/ 48609 h 6858000"/>
              <a:gd name="connsiteX944" fmla="*/ 1057230 w 7472601"/>
              <a:gd name="connsiteY944" fmla="*/ 0 h 6858000"/>
              <a:gd name="connsiteX945" fmla="*/ 43151 w 7472601"/>
              <a:gd name="connsiteY945" fmla="*/ 0 h 6858000"/>
              <a:gd name="connsiteX946" fmla="*/ 95283 w 7472601"/>
              <a:gd name="connsiteY946" fmla="*/ 0 h 6858000"/>
              <a:gd name="connsiteX947" fmla="*/ 300708 w 7472601"/>
              <a:gd name="connsiteY947" fmla="*/ 154571 h 6858000"/>
              <a:gd name="connsiteX948" fmla="*/ 530414 w 7472601"/>
              <a:gd name="connsiteY948" fmla="*/ 354673 h 6858000"/>
              <a:gd name="connsiteX949" fmla="*/ 333785 w 7472601"/>
              <a:gd name="connsiteY949" fmla="*/ 161564 h 6858000"/>
              <a:gd name="connsiteX950" fmla="*/ 147005 w 7472601"/>
              <a:gd name="connsiteY950" fmla="*/ 0 h 6858000"/>
              <a:gd name="connsiteX951" fmla="*/ 272509 w 7472601"/>
              <a:gd name="connsiteY951" fmla="*/ 0 h 6858000"/>
              <a:gd name="connsiteX952" fmla="*/ 326276 w 7472601"/>
              <a:gd name="connsiteY952" fmla="*/ 45847 h 6858000"/>
              <a:gd name="connsiteX953" fmla="*/ 823759 w 7472601"/>
              <a:gd name="connsiteY953" fmla="*/ 574145 h 6858000"/>
              <a:gd name="connsiteX954" fmla="*/ 811254 w 7472601"/>
              <a:gd name="connsiteY954" fmla="*/ 665546 h 6858000"/>
              <a:gd name="connsiteX955" fmla="*/ 154042 w 7472601"/>
              <a:gd name="connsiteY955" fmla="*/ 261522 h 6858000"/>
              <a:gd name="connsiteX956" fmla="*/ 13550 w 7472601"/>
              <a:gd name="connsiteY956" fmla="*/ 158423 h 6858000"/>
              <a:gd name="connsiteX957" fmla="*/ 0 w 7472601"/>
              <a:gd name="connsiteY957" fmla="*/ 146618 h 6858000"/>
              <a:gd name="connsiteX958" fmla="*/ 0 w 7472601"/>
              <a:gd name="connsiteY958" fmla="*/ 59161 h 6858000"/>
              <a:gd name="connsiteX959" fmla="*/ 45427 w 7472601"/>
              <a:gd name="connsiteY959" fmla="*/ 101078 h 6858000"/>
              <a:gd name="connsiteX960" fmla="*/ 630103 w 7472601"/>
              <a:gd name="connsiteY960" fmla="*/ 485885 h 6858000"/>
              <a:gd name="connsiteX961" fmla="*/ 532040 w 7472601"/>
              <a:gd name="connsiteY961" fmla="*/ 399359 h 6858000"/>
              <a:gd name="connsiteX962" fmla="*/ 517618 w 7472601"/>
              <a:gd name="connsiteY962" fmla="*/ 385726 h 6858000"/>
              <a:gd name="connsiteX963" fmla="*/ 285074 w 7472601"/>
              <a:gd name="connsiteY963" fmla="*/ 182755 h 6858000"/>
              <a:gd name="connsiteX964" fmla="*/ 43151 w 7472601"/>
              <a:gd name="connsiteY964"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312589 w 7472601"/>
              <a:gd name="connsiteY80" fmla="*/ 5982309 h 6858000"/>
              <a:gd name="connsiteX81" fmla="*/ 7448321 w 7472601"/>
              <a:gd name="connsiteY81" fmla="*/ 6190991 h 6858000"/>
              <a:gd name="connsiteX82" fmla="*/ 7467600 w 7472601"/>
              <a:gd name="connsiteY82" fmla="*/ 6221686 h 6858000"/>
              <a:gd name="connsiteX83" fmla="*/ 7467600 w 7472601"/>
              <a:gd name="connsiteY83" fmla="*/ 6334256 h 6858000"/>
              <a:gd name="connsiteX84" fmla="*/ 7454976 w 7472601"/>
              <a:gd name="connsiteY84" fmla="*/ 6318297 h 6858000"/>
              <a:gd name="connsiteX85" fmla="*/ 1456157 w 7472601"/>
              <a:gd name="connsiteY85" fmla="*/ 5371404 h 6858000"/>
              <a:gd name="connsiteX86" fmla="*/ 1244432 w 7472601"/>
              <a:gd name="connsiteY86" fmla="*/ 5385601 h 6858000"/>
              <a:gd name="connsiteX87" fmla="*/ 973990 w 7472601"/>
              <a:gd name="connsiteY87" fmla="*/ 5424940 h 6858000"/>
              <a:gd name="connsiteX88" fmla="*/ 1103809 w 7472601"/>
              <a:gd name="connsiteY88" fmla="*/ 5433720 h 6858000"/>
              <a:gd name="connsiteX89" fmla="*/ 1123454 w 7472601"/>
              <a:gd name="connsiteY89" fmla="*/ 5435727 h 6858000"/>
              <a:gd name="connsiteX90" fmla="*/ 1737017 w 7472601"/>
              <a:gd name="connsiteY90" fmla="*/ 5452183 h 6858000"/>
              <a:gd name="connsiteX91" fmla="*/ 1824397 w 7472601"/>
              <a:gd name="connsiteY91" fmla="*/ 5447757 h 6858000"/>
              <a:gd name="connsiteX92" fmla="*/ 2070059 w 7472601"/>
              <a:gd name="connsiteY92" fmla="*/ 5441660 h 6858000"/>
              <a:gd name="connsiteX93" fmla="*/ 1456157 w 7472601"/>
              <a:gd name="connsiteY93" fmla="*/ 5371404 h 6858000"/>
              <a:gd name="connsiteX94" fmla="*/ 4988186 w 7472601"/>
              <a:gd name="connsiteY94" fmla="*/ 5216467 h 6858000"/>
              <a:gd name="connsiteX95" fmla="*/ 4777334 w 7472601"/>
              <a:gd name="connsiteY95" fmla="*/ 5406072 h 6858000"/>
              <a:gd name="connsiteX96" fmla="*/ 4718341 w 7472601"/>
              <a:gd name="connsiteY96" fmla="*/ 5468043 h 6858000"/>
              <a:gd name="connsiteX97" fmla="*/ 4604655 w 7472601"/>
              <a:gd name="connsiteY97" fmla="*/ 5583434 h 6858000"/>
              <a:gd name="connsiteX98" fmla="*/ 4565074 w 7472601"/>
              <a:gd name="connsiteY98" fmla="*/ 5618550 h 6858000"/>
              <a:gd name="connsiteX99" fmla="*/ 4988186 w 7472601"/>
              <a:gd name="connsiteY99" fmla="*/ 5216467 h 6858000"/>
              <a:gd name="connsiteX100" fmla="*/ 4978032 w 7472601"/>
              <a:gd name="connsiteY100" fmla="*/ 5183809 h 6858000"/>
              <a:gd name="connsiteX101" fmla="*/ 4463413 w 7472601"/>
              <a:gd name="connsiteY101" fmla="*/ 5615162 h 6858000"/>
              <a:gd name="connsiteX102" fmla="*/ 4358134 w 7472601"/>
              <a:gd name="connsiteY102" fmla="*/ 5742791 h 6858000"/>
              <a:gd name="connsiteX103" fmla="*/ 4376219 w 7472601"/>
              <a:gd name="connsiteY103" fmla="*/ 5729027 h 6858000"/>
              <a:gd name="connsiteX104" fmla="*/ 4582340 w 7472601"/>
              <a:gd name="connsiteY104" fmla="*/ 5561037 h 6858000"/>
              <a:gd name="connsiteX105" fmla="*/ 4694684 w 7472601"/>
              <a:gd name="connsiteY105" fmla="*/ 5447098 h 6858000"/>
              <a:gd name="connsiteX106" fmla="*/ 4754123 w 7472601"/>
              <a:gd name="connsiteY106" fmla="*/ 5384643 h 6858000"/>
              <a:gd name="connsiteX107" fmla="*/ 4978032 w 7472601"/>
              <a:gd name="connsiteY107" fmla="*/ 5183809 h 6858000"/>
              <a:gd name="connsiteX108" fmla="*/ 1903353 w 7472601"/>
              <a:gd name="connsiteY108" fmla="*/ 5044827 h 6858000"/>
              <a:gd name="connsiteX109" fmla="*/ 1936931 w 7472601"/>
              <a:gd name="connsiteY109" fmla="*/ 5093954 h 6858000"/>
              <a:gd name="connsiteX110" fmla="*/ 2195868 w 7472601"/>
              <a:gd name="connsiteY110" fmla="*/ 5396574 h 6858000"/>
              <a:gd name="connsiteX111" fmla="*/ 2088852 w 7472601"/>
              <a:gd name="connsiteY111" fmla="*/ 5166123 h 6858000"/>
              <a:gd name="connsiteX112" fmla="*/ 1958241 w 7472601"/>
              <a:gd name="connsiteY112" fmla="*/ 5067955 h 6858000"/>
              <a:gd name="connsiteX113" fmla="*/ 1903353 w 7472601"/>
              <a:gd name="connsiteY113" fmla="*/ 5044827 h 6858000"/>
              <a:gd name="connsiteX114" fmla="*/ 1979378 w 7472601"/>
              <a:gd name="connsiteY114" fmla="*/ 4769504 h 6858000"/>
              <a:gd name="connsiteX115" fmla="*/ 2882120 w 7472601"/>
              <a:gd name="connsiteY115" fmla="*/ 5064547 h 6858000"/>
              <a:gd name="connsiteX116" fmla="*/ 2793103 w 7472601"/>
              <a:gd name="connsiteY116" fmla="*/ 5039699 h 6858000"/>
              <a:gd name="connsiteX117" fmla="*/ 2770041 w 7472601"/>
              <a:gd name="connsiteY117" fmla="*/ 5033634 h 6858000"/>
              <a:gd name="connsiteX118" fmla="*/ 1979378 w 7472601"/>
              <a:gd name="connsiteY118" fmla="*/ 4769504 h 6858000"/>
              <a:gd name="connsiteX119" fmla="*/ 1927410 w 7472601"/>
              <a:gd name="connsiteY119" fmla="*/ 4716164 h 6858000"/>
              <a:gd name="connsiteX120" fmla="*/ 1959587 w 7472601"/>
              <a:gd name="connsiteY120" fmla="*/ 4728849 h 6858000"/>
              <a:gd name="connsiteX121" fmla="*/ 2777707 w 7472601"/>
              <a:gd name="connsiteY121" fmla="*/ 5003991 h 6858000"/>
              <a:gd name="connsiteX122" fmla="*/ 2800768 w 7472601"/>
              <a:gd name="connsiteY122" fmla="*/ 5010056 h 6858000"/>
              <a:gd name="connsiteX123" fmla="*/ 2879408 w 7472601"/>
              <a:gd name="connsiteY123" fmla="*/ 5031590 h 6858000"/>
              <a:gd name="connsiteX124" fmla="*/ 2862295 w 7472601"/>
              <a:gd name="connsiteY124" fmla="*/ 5022958 h 6858000"/>
              <a:gd name="connsiteX125" fmla="*/ 2813343 w 7472601"/>
              <a:gd name="connsiteY125" fmla="*/ 4998369 h 6858000"/>
              <a:gd name="connsiteX126" fmla="*/ 2646245 w 7472601"/>
              <a:gd name="connsiteY126" fmla="*/ 4930999 h 6858000"/>
              <a:gd name="connsiteX127" fmla="*/ 1999243 w 7472601"/>
              <a:gd name="connsiteY127" fmla="*/ 4730524 h 6858000"/>
              <a:gd name="connsiteX128" fmla="*/ 1979527 w 7472601"/>
              <a:gd name="connsiteY128" fmla="*/ 4726651 h 6858000"/>
              <a:gd name="connsiteX129" fmla="*/ 1927410 w 7472601"/>
              <a:gd name="connsiteY129" fmla="*/ 4716164 h 6858000"/>
              <a:gd name="connsiteX130" fmla="*/ 1997014 w 7472601"/>
              <a:gd name="connsiteY130" fmla="*/ 4698007 h 6858000"/>
              <a:gd name="connsiteX131" fmla="*/ 2005458 w 7472601"/>
              <a:gd name="connsiteY131" fmla="*/ 4699540 h 6858000"/>
              <a:gd name="connsiteX132" fmla="*/ 2657186 w 7472601"/>
              <a:gd name="connsiteY132" fmla="*/ 4901687 h 6858000"/>
              <a:gd name="connsiteX133" fmla="*/ 2826662 w 7472601"/>
              <a:gd name="connsiteY133" fmla="*/ 4970362 h 6858000"/>
              <a:gd name="connsiteX134" fmla="*/ 2876100 w 7472601"/>
              <a:gd name="connsiteY134" fmla="*/ 4995397 h 6858000"/>
              <a:gd name="connsiteX135" fmla="*/ 3042600 w 7472601"/>
              <a:gd name="connsiteY135" fmla="*/ 5059532 h 6858000"/>
              <a:gd name="connsiteX136" fmla="*/ 1997014 w 7472601"/>
              <a:gd name="connsiteY136" fmla="*/ 4698007 h 6858000"/>
              <a:gd name="connsiteX137" fmla="*/ 2305292 w 7472601"/>
              <a:gd name="connsiteY137" fmla="*/ 4219492 h 6858000"/>
              <a:gd name="connsiteX138" fmla="*/ 3360922 w 7472601"/>
              <a:gd name="connsiteY138" fmla="*/ 4529373 h 6858000"/>
              <a:gd name="connsiteX139" fmla="*/ 3492420 w 7472601"/>
              <a:gd name="connsiteY139" fmla="*/ 4510145 h 6858000"/>
              <a:gd name="connsiteX140" fmla="*/ 3364086 w 7472601"/>
              <a:gd name="connsiteY140" fmla="*/ 4480340 h 6858000"/>
              <a:gd name="connsiteX141" fmla="*/ 3225818 w 7472601"/>
              <a:gd name="connsiteY141" fmla="*/ 4411822 h 6858000"/>
              <a:gd name="connsiteX142" fmla="*/ 3129696 w 7472601"/>
              <a:gd name="connsiteY142" fmla="*/ 4360704 h 6858000"/>
              <a:gd name="connsiteX143" fmla="*/ 2814545 w 7472601"/>
              <a:gd name="connsiteY143" fmla="*/ 4282955 h 6858000"/>
              <a:gd name="connsiteX144" fmla="*/ 2305292 w 7472601"/>
              <a:gd name="connsiteY144" fmla="*/ 4219492 h 6858000"/>
              <a:gd name="connsiteX145" fmla="*/ 2626982 w 7472601"/>
              <a:gd name="connsiteY145" fmla="*/ 4206450 h 6858000"/>
              <a:gd name="connsiteX146" fmla="*/ 2490617 w 7472601"/>
              <a:gd name="connsiteY146" fmla="*/ 4206951 h 6858000"/>
              <a:gd name="connsiteX147" fmla="*/ 2819869 w 7472601"/>
              <a:gd name="connsiteY147" fmla="*/ 4252936 h 6858000"/>
              <a:gd name="connsiteX148" fmla="*/ 3143018 w 7472601"/>
              <a:gd name="connsiteY148" fmla="*/ 4332698 h 6858000"/>
              <a:gd name="connsiteX149" fmla="*/ 3241520 w 7472601"/>
              <a:gd name="connsiteY149" fmla="*/ 4385112 h 6858000"/>
              <a:gd name="connsiteX150" fmla="*/ 3374575 w 7472601"/>
              <a:gd name="connsiteY150" fmla="*/ 4451517 h 6858000"/>
              <a:gd name="connsiteX151" fmla="*/ 3505221 w 7472601"/>
              <a:gd name="connsiteY151" fmla="*/ 4480757 h 6858000"/>
              <a:gd name="connsiteX152" fmla="*/ 2626982 w 7472601"/>
              <a:gd name="connsiteY152" fmla="*/ 4206450 h 6858000"/>
              <a:gd name="connsiteX153" fmla="*/ 1310106 w 7472601"/>
              <a:gd name="connsiteY153" fmla="*/ 3943217 h 6858000"/>
              <a:gd name="connsiteX154" fmla="*/ 854994 w 7472601"/>
              <a:gd name="connsiteY154" fmla="*/ 4399136 h 6858000"/>
              <a:gd name="connsiteX155" fmla="*/ 742462 w 7472601"/>
              <a:gd name="connsiteY155" fmla="*/ 4594648 h 6858000"/>
              <a:gd name="connsiteX156" fmla="*/ 820602 w 7472601"/>
              <a:gd name="connsiteY156" fmla="*/ 4485915 h 6858000"/>
              <a:gd name="connsiteX157" fmla="*/ 878295 w 7472601"/>
              <a:gd name="connsiteY157" fmla="*/ 4403594 h 6858000"/>
              <a:gd name="connsiteX158" fmla="*/ 1240607 w 7472601"/>
              <a:gd name="connsiteY158" fmla="*/ 4010401 h 6858000"/>
              <a:gd name="connsiteX159" fmla="*/ 1310106 w 7472601"/>
              <a:gd name="connsiteY159" fmla="*/ 3943217 h 6858000"/>
              <a:gd name="connsiteX160" fmla="*/ 1423113 w 7472601"/>
              <a:gd name="connsiteY160" fmla="*/ 3874565 h 6858000"/>
              <a:gd name="connsiteX161" fmla="*/ 1260565 w 7472601"/>
              <a:gd name="connsiteY161" fmla="*/ 4031982 h 6858000"/>
              <a:gd name="connsiteX162" fmla="*/ 901900 w 7472601"/>
              <a:gd name="connsiteY162" fmla="*/ 4421236 h 6858000"/>
              <a:gd name="connsiteX163" fmla="*/ 845044 w 7472601"/>
              <a:gd name="connsiteY163" fmla="*/ 4502436 h 6858000"/>
              <a:gd name="connsiteX164" fmla="*/ 685926 w 7472601"/>
              <a:gd name="connsiteY164" fmla="*/ 4703069 h 6858000"/>
              <a:gd name="connsiteX165" fmla="*/ 684248 w 7472601"/>
              <a:gd name="connsiteY165" fmla="*/ 4706721 h 6858000"/>
              <a:gd name="connsiteX166" fmla="*/ 1423113 w 7472601"/>
              <a:gd name="connsiteY166" fmla="*/ 3874565 h 6858000"/>
              <a:gd name="connsiteX167" fmla="*/ 3316479 w 7472601"/>
              <a:gd name="connsiteY167" fmla="*/ 3872136 h 6858000"/>
              <a:gd name="connsiteX168" fmla="*/ 3546806 w 7472601"/>
              <a:gd name="connsiteY168" fmla="*/ 4356139 h 6858000"/>
              <a:gd name="connsiteX169" fmla="*/ 3364433 w 7472601"/>
              <a:gd name="connsiteY169" fmla="*/ 3953121 h 6858000"/>
              <a:gd name="connsiteX170" fmla="*/ 3316479 w 7472601"/>
              <a:gd name="connsiteY170" fmla="*/ 3872136 h 6858000"/>
              <a:gd name="connsiteX171" fmla="*/ 3291335 w 7472601"/>
              <a:gd name="connsiteY171" fmla="*/ 3767420 h 6858000"/>
              <a:gd name="connsiteX172" fmla="*/ 3390805 w 7472601"/>
              <a:gd name="connsiteY172" fmla="*/ 3937163 h 6858000"/>
              <a:gd name="connsiteX173" fmla="*/ 3579062 w 7472601"/>
              <a:gd name="connsiteY173" fmla="*/ 4359040 h 6858000"/>
              <a:gd name="connsiteX174" fmla="*/ 3467355 w 7472601"/>
              <a:gd name="connsiteY174" fmla="*/ 3988130 h 6858000"/>
              <a:gd name="connsiteX175" fmla="*/ 3310753 w 7472601"/>
              <a:gd name="connsiteY175" fmla="*/ 3787140 h 6858000"/>
              <a:gd name="connsiteX176" fmla="*/ 3291335 w 7472601"/>
              <a:gd name="connsiteY176" fmla="*/ 3767420 h 6858000"/>
              <a:gd name="connsiteX177" fmla="*/ 1635889 w 7472601"/>
              <a:gd name="connsiteY177" fmla="*/ 3709494 h 6858000"/>
              <a:gd name="connsiteX178" fmla="*/ 1634800 w 7472601"/>
              <a:gd name="connsiteY178" fmla="*/ 3731111 h 6858000"/>
              <a:gd name="connsiteX179" fmla="*/ 1635889 w 7472601"/>
              <a:gd name="connsiteY179" fmla="*/ 3709494 h 6858000"/>
              <a:gd name="connsiteX180" fmla="*/ 1510397 w 7472601"/>
              <a:gd name="connsiteY180" fmla="*/ 3684705 h 6858000"/>
              <a:gd name="connsiteX181" fmla="*/ 1146550 w 7472601"/>
              <a:gd name="connsiteY181" fmla="*/ 3802012 h 6858000"/>
              <a:gd name="connsiteX182" fmla="*/ 698834 w 7472601"/>
              <a:gd name="connsiteY182" fmla="*/ 3952272 h 6858000"/>
              <a:gd name="connsiteX183" fmla="*/ 34256 w 7472601"/>
              <a:gd name="connsiteY183" fmla="*/ 4347603 h 6858000"/>
              <a:gd name="connsiteX184" fmla="*/ 527241 w 7472601"/>
              <a:gd name="connsiteY184" fmla="*/ 4065078 h 6858000"/>
              <a:gd name="connsiteX185" fmla="*/ 1510397 w 7472601"/>
              <a:gd name="connsiteY185" fmla="*/ 3684705 h 6858000"/>
              <a:gd name="connsiteX186" fmla="*/ 1313114 w 7472601"/>
              <a:gd name="connsiteY186" fmla="*/ 3655216 h 6858000"/>
              <a:gd name="connsiteX187" fmla="*/ 1109304 w 7472601"/>
              <a:gd name="connsiteY187" fmla="*/ 3669030 h 6858000"/>
              <a:gd name="connsiteX188" fmla="*/ 8129 w 7472601"/>
              <a:gd name="connsiteY188" fmla="*/ 4330519 h 6858000"/>
              <a:gd name="connsiteX189" fmla="*/ 687572 w 7472601"/>
              <a:gd name="connsiteY189" fmla="*/ 3925629 h 6858000"/>
              <a:gd name="connsiteX190" fmla="*/ 1138365 w 7472601"/>
              <a:gd name="connsiteY190" fmla="*/ 3774515 h 6858000"/>
              <a:gd name="connsiteX191" fmla="*/ 1505579 w 7472601"/>
              <a:gd name="connsiteY191" fmla="*/ 3655526 h 6858000"/>
              <a:gd name="connsiteX192" fmla="*/ 1313114 w 7472601"/>
              <a:gd name="connsiteY192" fmla="*/ 3655216 h 6858000"/>
              <a:gd name="connsiteX193" fmla="*/ 3655073 w 7472601"/>
              <a:gd name="connsiteY193" fmla="*/ 3650884 h 6858000"/>
              <a:gd name="connsiteX194" fmla="*/ 3989938 w 7472601"/>
              <a:gd name="connsiteY194" fmla="*/ 3991685 h 6858000"/>
              <a:gd name="connsiteX195" fmla="*/ 4393907 w 7472601"/>
              <a:gd name="connsiteY195" fmla="*/ 4261258 h 6858000"/>
              <a:gd name="connsiteX196" fmla="*/ 4648051 w 7472601"/>
              <a:gd name="connsiteY196" fmla="*/ 4374051 h 6858000"/>
              <a:gd name="connsiteX197" fmla="*/ 4383389 w 7472601"/>
              <a:gd name="connsiteY197" fmla="*/ 4184369 h 6858000"/>
              <a:gd name="connsiteX198" fmla="*/ 4165508 w 7472601"/>
              <a:gd name="connsiteY198" fmla="*/ 4035196 h 6858000"/>
              <a:gd name="connsiteX199" fmla="*/ 4068162 w 7472601"/>
              <a:gd name="connsiteY199" fmla="*/ 3953394 h 6858000"/>
              <a:gd name="connsiteX200" fmla="*/ 3981416 w 7472601"/>
              <a:gd name="connsiteY200" fmla="*/ 3880482 h 6858000"/>
              <a:gd name="connsiteX201" fmla="*/ 3800147 w 7472601"/>
              <a:gd name="connsiteY201" fmla="*/ 3749872 h 6858000"/>
              <a:gd name="connsiteX202" fmla="*/ 3655073 w 7472601"/>
              <a:gd name="connsiteY202" fmla="*/ 3650884 h 6858000"/>
              <a:gd name="connsiteX203" fmla="*/ 3670252 w 7472601"/>
              <a:gd name="connsiteY203" fmla="*/ 3622798 h 6858000"/>
              <a:gd name="connsiteX204" fmla="*/ 3817258 w 7472601"/>
              <a:gd name="connsiteY204" fmla="*/ 3723577 h 6858000"/>
              <a:gd name="connsiteX205" fmla="*/ 4000461 w 7472601"/>
              <a:gd name="connsiteY205" fmla="*/ 3855966 h 6858000"/>
              <a:gd name="connsiteX206" fmla="*/ 4088180 w 7472601"/>
              <a:gd name="connsiteY206" fmla="*/ 3929774 h 6858000"/>
              <a:gd name="connsiteX207" fmla="*/ 4184555 w 7472601"/>
              <a:gd name="connsiteY207" fmla="*/ 4010683 h 6858000"/>
              <a:gd name="connsiteX208" fmla="*/ 4399563 w 7472601"/>
              <a:gd name="connsiteY208" fmla="*/ 4158106 h 6858000"/>
              <a:gd name="connsiteX209" fmla="*/ 4684469 w 7472601"/>
              <a:gd name="connsiteY209" fmla="*/ 4364680 h 6858000"/>
              <a:gd name="connsiteX210" fmla="*/ 4690271 w 7472601"/>
              <a:gd name="connsiteY210" fmla="*/ 4370034 h 6858000"/>
              <a:gd name="connsiteX211" fmla="*/ 4136093 w 7472601"/>
              <a:gd name="connsiteY211" fmla="*/ 3858466 h 6858000"/>
              <a:gd name="connsiteX212" fmla="*/ 3670252 w 7472601"/>
              <a:gd name="connsiteY212" fmla="*/ 3622798 h 6858000"/>
              <a:gd name="connsiteX213" fmla="*/ 4440129 w 7472601"/>
              <a:gd name="connsiteY213" fmla="*/ 3448571 h 6858000"/>
              <a:gd name="connsiteX214" fmla="*/ 4856525 w 7472601"/>
              <a:gd name="connsiteY214" fmla="*/ 3915351 h 6858000"/>
              <a:gd name="connsiteX215" fmla="*/ 5059055 w 7472601"/>
              <a:gd name="connsiteY215" fmla="*/ 4108918 h 6858000"/>
              <a:gd name="connsiteX216" fmla="*/ 5290070 w 7472601"/>
              <a:gd name="connsiteY216" fmla="*/ 4263619 h 6858000"/>
              <a:gd name="connsiteX217" fmla="*/ 4834991 w 7472601"/>
              <a:gd name="connsiteY217" fmla="*/ 3830985 h 6858000"/>
              <a:gd name="connsiteX218" fmla="*/ 4440129 w 7472601"/>
              <a:gd name="connsiteY218" fmla="*/ 3448571 h 6858000"/>
              <a:gd name="connsiteX219" fmla="*/ 4441737 w 7472601"/>
              <a:gd name="connsiteY219" fmla="*/ 3399734 h 6858000"/>
              <a:gd name="connsiteX220" fmla="*/ 4431236 w 7472601"/>
              <a:gd name="connsiteY220" fmla="*/ 3400954 h 6858000"/>
              <a:gd name="connsiteX221" fmla="*/ 4557150 w 7472601"/>
              <a:gd name="connsiteY221" fmla="*/ 3510023 h 6858000"/>
              <a:gd name="connsiteX222" fmla="*/ 4856936 w 7472601"/>
              <a:gd name="connsiteY222" fmla="*/ 3809146 h 6858000"/>
              <a:gd name="connsiteX223" fmla="*/ 5111996 w 7472601"/>
              <a:gd name="connsiteY223" fmla="*/ 4065759 h 6858000"/>
              <a:gd name="connsiteX224" fmla="*/ 5388878 w 7472601"/>
              <a:gd name="connsiteY224" fmla="*/ 4300185 h 6858000"/>
              <a:gd name="connsiteX225" fmla="*/ 5425556 w 7472601"/>
              <a:gd name="connsiteY225" fmla="*/ 4308967 h 6858000"/>
              <a:gd name="connsiteX226" fmla="*/ 4943646 w 7472601"/>
              <a:gd name="connsiteY226" fmla="*/ 3822916 h 6858000"/>
              <a:gd name="connsiteX227" fmla="*/ 4594837 w 7472601"/>
              <a:gd name="connsiteY227" fmla="*/ 3532274 h 6858000"/>
              <a:gd name="connsiteX228" fmla="*/ 4441737 w 7472601"/>
              <a:gd name="connsiteY228" fmla="*/ 3399734 h 6858000"/>
              <a:gd name="connsiteX229" fmla="*/ 5425834 w 7472601"/>
              <a:gd name="connsiteY229" fmla="*/ 3162785 h 6858000"/>
              <a:gd name="connsiteX230" fmla="*/ 5401644 w 7472601"/>
              <a:gd name="connsiteY230" fmla="*/ 3617847 h 6858000"/>
              <a:gd name="connsiteX231" fmla="*/ 5467256 w 7472601"/>
              <a:gd name="connsiteY231" fmla="*/ 4175494 h 6858000"/>
              <a:gd name="connsiteX232" fmla="*/ 5448069 w 7472601"/>
              <a:gd name="connsiteY232" fmla="*/ 3567554 h 6858000"/>
              <a:gd name="connsiteX233" fmla="*/ 5425834 w 7472601"/>
              <a:gd name="connsiteY233" fmla="*/ 3162785 h 6858000"/>
              <a:gd name="connsiteX234" fmla="*/ 1318687 w 7472601"/>
              <a:gd name="connsiteY234" fmla="*/ 3113840 h 6858000"/>
              <a:gd name="connsiteX235" fmla="*/ 1066793 w 7472601"/>
              <a:gd name="connsiteY235" fmla="*/ 3212171 h 6858000"/>
              <a:gd name="connsiteX236" fmla="*/ 993319 w 7472601"/>
              <a:gd name="connsiteY236" fmla="*/ 3247648 h 6858000"/>
              <a:gd name="connsiteX237" fmla="*/ 853081 w 7472601"/>
              <a:gd name="connsiteY237" fmla="*/ 3312410 h 6858000"/>
              <a:gd name="connsiteX238" fmla="*/ 805957 w 7472601"/>
              <a:gd name="connsiteY238" fmla="*/ 3330443 h 6858000"/>
              <a:gd name="connsiteX239" fmla="*/ 1318687 w 7472601"/>
              <a:gd name="connsiteY239" fmla="*/ 3113840 h 6858000"/>
              <a:gd name="connsiteX240" fmla="*/ 5453702 w 7472601"/>
              <a:gd name="connsiteY240" fmla="*/ 3090882 h 6858000"/>
              <a:gd name="connsiteX241" fmla="*/ 5480135 w 7472601"/>
              <a:gd name="connsiteY241" fmla="*/ 3565802 h 6858000"/>
              <a:gd name="connsiteX242" fmla="*/ 5499023 w 7472601"/>
              <a:gd name="connsiteY242" fmla="*/ 4166310 h 6858000"/>
              <a:gd name="connsiteX243" fmla="*/ 5547022 w 7472601"/>
              <a:gd name="connsiteY243" fmla="*/ 3607838 h 6858000"/>
              <a:gd name="connsiteX244" fmla="*/ 5515964 w 7472601"/>
              <a:gd name="connsiteY244" fmla="*/ 3378541 h 6858000"/>
              <a:gd name="connsiteX245" fmla="*/ 5453702 w 7472601"/>
              <a:gd name="connsiteY245" fmla="*/ 3090882 h 6858000"/>
              <a:gd name="connsiteX246" fmla="*/ 1238695 w 7472601"/>
              <a:gd name="connsiteY246" fmla="*/ 3076820 h 6858000"/>
              <a:gd name="connsiteX247" fmla="*/ 716371 w 7472601"/>
              <a:gd name="connsiteY247" fmla="*/ 3293249 h 6858000"/>
              <a:gd name="connsiteX248" fmla="*/ 579522 w 7472601"/>
              <a:gd name="connsiteY248" fmla="*/ 3371759 h 6858000"/>
              <a:gd name="connsiteX249" fmla="*/ 600288 w 7472601"/>
              <a:gd name="connsiteY249" fmla="*/ 3365555 h 6858000"/>
              <a:gd name="connsiteX250" fmla="*/ 840692 w 7472601"/>
              <a:gd name="connsiteY250" fmla="*/ 3284921 h 6858000"/>
              <a:gd name="connsiteX251" fmla="*/ 979248 w 7472601"/>
              <a:gd name="connsiteY251" fmla="*/ 3221003 h 6858000"/>
              <a:gd name="connsiteX252" fmla="*/ 1053282 w 7472601"/>
              <a:gd name="connsiteY252" fmla="*/ 3185247 h 6858000"/>
              <a:gd name="connsiteX253" fmla="*/ 1320603 w 7472601"/>
              <a:gd name="connsiteY253" fmla="*/ 3081281 h 6858000"/>
              <a:gd name="connsiteX254" fmla="*/ 1238695 w 7472601"/>
              <a:gd name="connsiteY254" fmla="*/ 3076820 h 6858000"/>
              <a:gd name="connsiteX255" fmla="*/ 5425627 w 7472601"/>
              <a:gd name="connsiteY255" fmla="*/ 2954192 h 6858000"/>
              <a:gd name="connsiteX256" fmla="*/ 5470770 w 7472601"/>
              <a:gd name="connsiteY256" fmla="*/ 3005435 h 6858000"/>
              <a:gd name="connsiteX257" fmla="*/ 5519779 w 7472601"/>
              <a:gd name="connsiteY257" fmla="*/ 4359223 h 6858000"/>
              <a:gd name="connsiteX258" fmla="*/ 5520293 w 7472601"/>
              <a:gd name="connsiteY258" fmla="*/ 4360602 h 6858000"/>
              <a:gd name="connsiteX259" fmla="*/ 5767221 w 7472601"/>
              <a:gd name="connsiteY259" fmla="*/ 4665564 h 6858000"/>
              <a:gd name="connsiteX260" fmla="*/ 6937169 w 7472601"/>
              <a:gd name="connsiteY260" fmla="*/ 4815941 h 6858000"/>
              <a:gd name="connsiteX261" fmla="*/ 6953922 w 7472601"/>
              <a:gd name="connsiteY261" fmla="*/ 4890068 h 6858000"/>
              <a:gd name="connsiteX262" fmla="*/ 6071359 w 7472601"/>
              <a:gd name="connsiteY262" fmla="*/ 4770770 h 6858000"/>
              <a:gd name="connsiteX263" fmla="*/ 6038839 w 7472601"/>
              <a:gd name="connsiteY263" fmla="*/ 4764474 h 6858000"/>
              <a:gd name="connsiteX264" fmla="*/ 6038706 w 7472601"/>
              <a:gd name="connsiteY264" fmla="*/ 4763847 h 6858000"/>
              <a:gd name="connsiteX265" fmla="*/ 6037784 w 7472601"/>
              <a:gd name="connsiteY265" fmla="*/ 4764270 h 6858000"/>
              <a:gd name="connsiteX266" fmla="*/ 6038839 w 7472601"/>
              <a:gd name="connsiteY266" fmla="*/ 4764474 h 6858000"/>
              <a:gd name="connsiteX267" fmla="*/ 6040338 w 7472601"/>
              <a:gd name="connsiteY267" fmla="*/ 4771418 h 6858000"/>
              <a:gd name="connsiteX268" fmla="*/ 6024488 w 7472601"/>
              <a:gd name="connsiteY268" fmla="*/ 4809903 h 6858000"/>
              <a:gd name="connsiteX269" fmla="*/ 5599771 w 7472601"/>
              <a:gd name="connsiteY269" fmla="*/ 5509652 h 6858000"/>
              <a:gd name="connsiteX270" fmla="*/ 5548843 w 7472601"/>
              <a:gd name="connsiteY270" fmla="*/ 5563845 h 6858000"/>
              <a:gd name="connsiteX271" fmla="*/ 5940952 w 7472601"/>
              <a:gd name="connsiteY271" fmla="*/ 6250028 h 6858000"/>
              <a:gd name="connsiteX272" fmla="*/ 6043441 w 7472601"/>
              <a:gd name="connsiteY272" fmla="*/ 6665847 h 6858000"/>
              <a:gd name="connsiteX273" fmla="*/ 6093432 w 7472601"/>
              <a:gd name="connsiteY273" fmla="*/ 6858000 h 6858000"/>
              <a:gd name="connsiteX274" fmla="*/ 6034344 w 7472601"/>
              <a:gd name="connsiteY274" fmla="*/ 6858000 h 6858000"/>
              <a:gd name="connsiteX275" fmla="*/ 6026679 w 7472601"/>
              <a:gd name="connsiteY275" fmla="*/ 6836959 h 6858000"/>
              <a:gd name="connsiteX276" fmla="*/ 5800441 w 7472601"/>
              <a:gd name="connsiteY276" fmla="*/ 6335286 h 6858000"/>
              <a:gd name="connsiteX277" fmla="*/ 5526562 w 7472601"/>
              <a:gd name="connsiteY277" fmla="*/ 5705388 h 6858000"/>
              <a:gd name="connsiteX278" fmla="*/ 5519640 w 7472601"/>
              <a:gd name="connsiteY278" fmla="*/ 5683774 h 6858000"/>
              <a:gd name="connsiteX279" fmla="*/ 5844559 w 7472601"/>
              <a:gd name="connsiteY279" fmla="*/ 6553349 h 6858000"/>
              <a:gd name="connsiteX280" fmla="*/ 5975994 w 7472601"/>
              <a:gd name="connsiteY280" fmla="*/ 6858000 h 6858000"/>
              <a:gd name="connsiteX281" fmla="*/ 5898547 w 7472601"/>
              <a:gd name="connsiteY281" fmla="*/ 6858000 h 6858000"/>
              <a:gd name="connsiteX282" fmla="*/ 5682041 w 7472601"/>
              <a:gd name="connsiteY282" fmla="*/ 6355860 h 6858000"/>
              <a:gd name="connsiteX283" fmla="*/ 5461758 w 7472601"/>
              <a:gd name="connsiteY283" fmla="*/ 5820220 h 6858000"/>
              <a:gd name="connsiteX284" fmla="*/ 5237282 w 7472601"/>
              <a:gd name="connsiteY284" fmla="*/ 6579086 h 6858000"/>
              <a:gd name="connsiteX285" fmla="*/ 5115009 w 7472601"/>
              <a:gd name="connsiteY285" fmla="*/ 6858000 h 6858000"/>
              <a:gd name="connsiteX286" fmla="*/ 5028074 w 7472601"/>
              <a:gd name="connsiteY286" fmla="*/ 6858000 h 6858000"/>
              <a:gd name="connsiteX287" fmla="*/ 5079508 w 7472601"/>
              <a:gd name="connsiteY287" fmla="*/ 6749074 h 6858000"/>
              <a:gd name="connsiteX288" fmla="*/ 5371846 w 7472601"/>
              <a:gd name="connsiteY288" fmla="*/ 5924413 h 6858000"/>
              <a:gd name="connsiteX289" fmla="*/ 5270512 w 7472601"/>
              <a:gd name="connsiteY289" fmla="*/ 6138975 h 6858000"/>
              <a:gd name="connsiteX290" fmla="*/ 5062409 w 7472601"/>
              <a:gd name="connsiteY290" fmla="*/ 6653544 h 6858000"/>
              <a:gd name="connsiteX291" fmla="*/ 5036628 w 7472601"/>
              <a:gd name="connsiteY291" fmla="*/ 6754247 h 6858000"/>
              <a:gd name="connsiteX292" fmla="*/ 5009112 w 7472601"/>
              <a:gd name="connsiteY292" fmla="*/ 6858000 h 6858000"/>
              <a:gd name="connsiteX293" fmla="*/ 4976679 w 7472601"/>
              <a:gd name="connsiteY293" fmla="*/ 6858000 h 6858000"/>
              <a:gd name="connsiteX294" fmla="*/ 5006537 w 7472601"/>
              <a:gd name="connsiteY294" fmla="*/ 6747068 h 6858000"/>
              <a:gd name="connsiteX295" fmla="*/ 5032723 w 7472601"/>
              <a:gd name="connsiteY295" fmla="*/ 6644957 h 6858000"/>
              <a:gd name="connsiteX296" fmla="*/ 5242949 w 7472601"/>
              <a:gd name="connsiteY296" fmla="*/ 6125175 h 6858000"/>
              <a:gd name="connsiteX297" fmla="*/ 5286321 w 7472601"/>
              <a:gd name="connsiteY297" fmla="*/ 6033555 h 6858000"/>
              <a:gd name="connsiteX298" fmla="*/ 5008210 w 7472601"/>
              <a:gd name="connsiteY298" fmla="*/ 6649194 h 6858000"/>
              <a:gd name="connsiteX299" fmla="*/ 4986321 w 7472601"/>
              <a:gd name="connsiteY299" fmla="*/ 6765687 h 6858000"/>
              <a:gd name="connsiteX300" fmla="*/ 4973474 w 7472601"/>
              <a:gd name="connsiteY300" fmla="*/ 6858000 h 6858000"/>
              <a:gd name="connsiteX301" fmla="*/ 4907178 w 7472601"/>
              <a:gd name="connsiteY301" fmla="*/ 6858000 h 6858000"/>
              <a:gd name="connsiteX302" fmla="*/ 4910810 w 7472601"/>
              <a:gd name="connsiteY302" fmla="*/ 6829660 h 6858000"/>
              <a:gd name="connsiteX303" fmla="*/ 4987461 w 7472601"/>
              <a:gd name="connsiteY303" fmla="*/ 6432994 h 6858000"/>
              <a:gd name="connsiteX304" fmla="*/ 5179262 w 7472601"/>
              <a:gd name="connsiteY304" fmla="*/ 6035044 h 6858000"/>
              <a:gd name="connsiteX305" fmla="*/ 4689678 w 7472601"/>
              <a:gd name="connsiteY305" fmla="*/ 6440241 h 6858000"/>
              <a:gd name="connsiteX306" fmla="*/ 4477543 w 7472601"/>
              <a:gd name="connsiteY306" fmla="*/ 6674836 h 6858000"/>
              <a:gd name="connsiteX307" fmla="*/ 4329957 w 7472601"/>
              <a:gd name="connsiteY307" fmla="*/ 6858000 h 6858000"/>
              <a:gd name="connsiteX308" fmla="*/ 4218595 w 7472601"/>
              <a:gd name="connsiteY308" fmla="*/ 6858000 h 6858000"/>
              <a:gd name="connsiteX309" fmla="*/ 4368888 w 7472601"/>
              <a:gd name="connsiteY309" fmla="*/ 6668412 h 6858000"/>
              <a:gd name="connsiteX310" fmla="*/ 4563091 w 7472601"/>
              <a:gd name="connsiteY310" fmla="*/ 6442508 h 6858000"/>
              <a:gd name="connsiteX311" fmla="*/ 5387324 w 7472601"/>
              <a:gd name="connsiteY311" fmla="*/ 5705830 h 6858000"/>
              <a:gd name="connsiteX312" fmla="*/ 5073620 w 7472601"/>
              <a:gd name="connsiteY312" fmla="*/ 5955437 h 6858000"/>
              <a:gd name="connsiteX313" fmla="*/ 4689789 w 7472601"/>
              <a:gd name="connsiteY313" fmla="*/ 6268382 h 6858000"/>
              <a:gd name="connsiteX314" fmla="*/ 4418722 w 7472601"/>
              <a:gd name="connsiteY314" fmla="*/ 6570886 h 6858000"/>
              <a:gd name="connsiteX315" fmla="*/ 4214944 w 7472601"/>
              <a:gd name="connsiteY315" fmla="*/ 6858000 h 6858000"/>
              <a:gd name="connsiteX316" fmla="*/ 4177898 w 7472601"/>
              <a:gd name="connsiteY316" fmla="*/ 6858000 h 6858000"/>
              <a:gd name="connsiteX317" fmla="*/ 4391597 w 7472601"/>
              <a:gd name="connsiteY317" fmla="*/ 6556370 h 6858000"/>
              <a:gd name="connsiteX318" fmla="*/ 4668889 w 7472601"/>
              <a:gd name="connsiteY318" fmla="*/ 6246399 h 6858000"/>
              <a:gd name="connsiteX319" fmla="*/ 5055427 w 7472601"/>
              <a:gd name="connsiteY319" fmla="*/ 5931476 h 6858000"/>
              <a:gd name="connsiteX320" fmla="*/ 5371814 w 7472601"/>
              <a:gd name="connsiteY320" fmla="*/ 5678975 h 6858000"/>
              <a:gd name="connsiteX321" fmla="*/ 4987918 w 7472601"/>
              <a:gd name="connsiteY321" fmla="*/ 5838701 h 6858000"/>
              <a:gd name="connsiteX322" fmla="*/ 4317146 w 7472601"/>
              <a:gd name="connsiteY322" fmla="*/ 6587716 h 6858000"/>
              <a:gd name="connsiteX323" fmla="*/ 4171627 w 7472601"/>
              <a:gd name="connsiteY323" fmla="*/ 6858000 h 6858000"/>
              <a:gd name="connsiteX324" fmla="*/ 4081585 w 7472601"/>
              <a:gd name="connsiteY324" fmla="*/ 6858000 h 6858000"/>
              <a:gd name="connsiteX325" fmla="*/ 4238603 w 7472601"/>
              <a:gd name="connsiteY325" fmla="*/ 6559341 h 6858000"/>
              <a:gd name="connsiteX326" fmla="*/ 4778333 w 7472601"/>
              <a:gd name="connsiteY326" fmla="*/ 5873626 h 6858000"/>
              <a:gd name="connsiteX327" fmla="*/ 5414185 w 7472601"/>
              <a:gd name="connsiteY327" fmla="*/ 5573882 h 6858000"/>
              <a:gd name="connsiteX328" fmla="*/ 5959648 w 7472601"/>
              <a:gd name="connsiteY328" fmla="*/ 4760797 h 6858000"/>
              <a:gd name="connsiteX329" fmla="*/ 5355019 w 7472601"/>
              <a:gd name="connsiteY329" fmla="*/ 4734672 h 6858000"/>
              <a:gd name="connsiteX330" fmla="*/ 5083565 w 7472601"/>
              <a:gd name="connsiteY330" fmla="*/ 5179121 h 6858000"/>
              <a:gd name="connsiteX331" fmla="*/ 4713577 w 7472601"/>
              <a:gd name="connsiteY331" fmla="*/ 5616803 h 6858000"/>
              <a:gd name="connsiteX332" fmla="*/ 3989559 w 7472601"/>
              <a:gd name="connsiteY332" fmla="*/ 6145945 h 6858000"/>
              <a:gd name="connsiteX333" fmla="*/ 3939824 w 7472601"/>
              <a:gd name="connsiteY333" fmla="*/ 6066900 h 6858000"/>
              <a:gd name="connsiteX334" fmla="*/ 4584537 w 7472601"/>
              <a:gd name="connsiteY334" fmla="*/ 5324826 h 6858000"/>
              <a:gd name="connsiteX335" fmla="*/ 5037105 w 7472601"/>
              <a:gd name="connsiteY335" fmla="*/ 5088765 h 6858000"/>
              <a:gd name="connsiteX336" fmla="*/ 5039930 w 7472601"/>
              <a:gd name="connsiteY336" fmla="*/ 5089585 h 6858000"/>
              <a:gd name="connsiteX337" fmla="*/ 5263764 w 7472601"/>
              <a:gd name="connsiteY337" fmla="*/ 4735525 h 6858000"/>
              <a:gd name="connsiteX338" fmla="*/ 4086300 w 7472601"/>
              <a:gd name="connsiteY338" fmla="*/ 4884599 h 6858000"/>
              <a:gd name="connsiteX339" fmla="*/ 4085485 w 7472601"/>
              <a:gd name="connsiteY339" fmla="*/ 4899070 h 6858000"/>
              <a:gd name="connsiteX340" fmla="*/ 3871915 w 7472601"/>
              <a:gd name="connsiteY340" fmla="*/ 5253645 h 6858000"/>
              <a:gd name="connsiteX341" fmla="*/ 3799374 w 7472601"/>
              <a:gd name="connsiteY341" fmla="*/ 5466127 h 6858000"/>
              <a:gd name="connsiteX342" fmla="*/ 3498850 w 7472601"/>
              <a:gd name="connsiteY342" fmla="*/ 6661888 h 6858000"/>
              <a:gd name="connsiteX343" fmla="*/ 3399216 w 7472601"/>
              <a:gd name="connsiteY343" fmla="*/ 6858000 h 6858000"/>
              <a:gd name="connsiteX344" fmla="*/ 3303688 w 7472601"/>
              <a:gd name="connsiteY344" fmla="*/ 6858000 h 6858000"/>
              <a:gd name="connsiteX345" fmla="*/ 3391774 w 7472601"/>
              <a:gd name="connsiteY345" fmla="*/ 6697181 h 6858000"/>
              <a:gd name="connsiteX346" fmla="*/ 3735540 w 7472601"/>
              <a:gd name="connsiteY346" fmla="*/ 5546923 h 6858000"/>
              <a:gd name="connsiteX347" fmla="*/ 3729438 w 7472601"/>
              <a:gd name="connsiteY347" fmla="*/ 5569058 h 6858000"/>
              <a:gd name="connsiteX348" fmla="*/ 3707782 w 7472601"/>
              <a:gd name="connsiteY348" fmla="*/ 5644908 h 6858000"/>
              <a:gd name="connsiteX349" fmla="*/ 3583827 w 7472601"/>
              <a:gd name="connsiteY349" fmla="*/ 6039215 h 6858000"/>
              <a:gd name="connsiteX350" fmla="*/ 3547861 w 7472601"/>
              <a:gd name="connsiteY350" fmla="*/ 6129609 h 6858000"/>
              <a:gd name="connsiteX351" fmla="*/ 3490905 w 7472601"/>
              <a:gd name="connsiteY351" fmla="*/ 6277660 h 6858000"/>
              <a:gd name="connsiteX352" fmla="*/ 3455859 w 7472601"/>
              <a:gd name="connsiteY352" fmla="*/ 6391301 h 6858000"/>
              <a:gd name="connsiteX353" fmla="*/ 3429112 w 7472601"/>
              <a:gd name="connsiteY353" fmla="*/ 6479469 h 6858000"/>
              <a:gd name="connsiteX354" fmla="*/ 3304862 w 7472601"/>
              <a:gd name="connsiteY354" fmla="*/ 6796476 h 6858000"/>
              <a:gd name="connsiteX355" fmla="*/ 3276071 w 7472601"/>
              <a:gd name="connsiteY355" fmla="*/ 6858000 h 6858000"/>
              <a:gd name="connsiteX356" fmla="*/ 3240805 w 7472601"/>
              <a:gd name="connsiteY356" fmla="*/ 6858000 h 6858000"/>
              <a:gd name="connsiteX357" fmla="*/ 3275917 w 7472601"/>
              <a:gd name="connsiteY357" fmla="*/ 6783192 h 6858000"/>
              <a:gd name="connsiteX358" fmla="*/ 3399358 w 7472601"/>
              <a:gd name="connsiteY358" fmla="*/ 6469011 h 6858000"/>
              <a:gd name="connsiteX359" fmla="*/ 3425650 w 7472601"/>
              <a:gd name="connsiteY359" fmla="*/ 6381333 h 6858000"/>
              <a:gd name="connsiteX360" fmla="*/ 3460661 w 7472601"/>
              <a:gd name="connsiteY360" fmla="*/ 6266763 h 6858000"/>
              <a:gd name="connsiteX361" fmla="*/ 3518021 w 7472601"/>
              <a:gd name="connsiteY361" fmla="*/ 6117298 h 6858000"/>
              <a:gd name="connsiteX362" fmla="*/ 3554035 w 7472601"/>
              <a:gd name="connsiteY362" fmla="*/ 6027832 h 6858000"/>
              <a:gd name="connsiteX363" fmla="*/ 3677174 w 7472601"/>
              <a:gd name="connsiteY363" fmla="*/ 5636351 h 6858000"/>
              <a:gd name="connsiteX364" fmla="*/ 3698819 w 7472601"/>
              <a:gd name="connsiteY364" fmla="*/ 5560503 h 6858000"/>
              <a:gd name="connsiteX365" fmla="*/ 3702094 w 7472601"/>
              <a:gd name="connsiteY365" fmla="*/ 5549194 h 6858000"/>
              <a:gd name="connsiteX366" fmla="*/ 3398355 w 7472601"/>
              <a:gd name="connsiteY366" fmla="*/ 6094603 h 6858000"/>
              <a:gd name="connsiteX367" fmla="*/ 3193941 w 7472601"/>
              <a:gd name="connsiteY367" fmla="*/ 6798775 h 6858000"/>
              <a:gd name="connsiteX368" fmla="*/ 3184140 w 7472601"/>
              <a:gd name="connsiteY368" fmla="*/ 6858000 h 6858000"/>
              <a:gd name="connsiteX369" fmla="*/ 3099978 w 7472601"/>
              <a:gd name="connsiteY369" fmla="*/ 6858000 h 6858000"/>
              <a:gd name="connsiteX370" fmla="*/ 3101556 w 7472601"/>
              <a:gd name="connsiteY370" fmla="*/ 6843337 h 6858000"/>
              <a:gd name="connsiteX371" fmla="*/ 3370162 w 7472601"/>
              <a:gd name="connsiteY371" fmla="*/ 5785550 h 6858000"/>
              <a:gd name="connsiteX372" fmla="*/ 3746477 w 7472601"/>
              <a:gd name="connsiteY372" fmla="*/ 5377889 h 6858000"/>
              <a:gd name="connsiteX373" fmla="*/ 3863399 w 7472601"/>
              <a:gd name="connsiteY373" fmla="*/ 5087257 h 6858000"/>
              <a:gd name="connsiteX374" fmla="*/ 3968712 w 7472601"/>
              <a:gd name="connsiteY374" fmla="*/ 4913989 h 6858000"/>
              <a:gd name="connsiteX375" fmla="*/ 2792390 w 7472601"/>
              <a:gd name="connsiteY375" fmla="*/ 5382974 h 6858000"/>
              <a:gd name="connsiteX376" fmla="*/ 2714982 w 7472601"/>
              <a:gd name="connsiteY376" fmla="*/ 5427051 h 6858000"/>
              <a:gd name="connsiteX377" fmla="*/ 2813361 w 7472601"/>
              <a:gd name="connsiteY377" fmla="*/ 6023912 h 6858000"/>
              <a:gd name="connsiteX378" fmla="*/ 2688430 w 7472601"/>
              <a:gd name="connsiteY378" fmla="*/ 6801564 h 6858000"/>
              <a:gd name="connsiteX379" fmla="*/ 2629626 w 7472601"/>
              <a:gd name="connsiteY379" fmla="*/ 6763394 h 6858000"/>
              <a:gd name="connsiteX380" fmla="*/ 2565328 w 7472601"/>
              <a:gd name="connsiteY380" fmla="*/ 5516399 h 6858000"/>
              <a:gd name="connsiteX381" fmla="*/ 1922999 w 7472601"/>
              <a:gd name="connsiteY381" fmla="*/ 5980343 h 6858000"/>
              <a:gd name="connsiteX382" fmla="*/ 1950261 w 7472601"/>
              <a:gd name="connsiteY382" fmla="*/ 6405858 h 6858000"/>
              <a:gd name="connsiteX383" fmla="*/ 2365554 w 7472601"/>
              <a:gd name="connsiteY383" fmla="*/ 6759107 h 6858000"/>
              <a:gd name="connsiteX384" fmla="*/ 2424142 w 7472601"/>
              <a:gd name="connsiteY384" fmla="*/ 6858000 h 6858000"/>
              <a:gd name="connsiteX385" fmla="*/ 2395994 w 7472601"/>
              <a:gd name="connsiteY385" fmla="*/ 6858000 h 6858000"/>
              <a:gd name="connsiteX386" fmla="*/ 2392863 w 7472601"/>
              <a:gd name="connsiteY386" fmla="*/ 6852964 h 6858000"/>
              <a:gd name="connsiteX387" fmla="*/ 2017589 w 7472601"/>
              <a:gd name="connsiteY387" fmla="*/ 6493982 h 6858000"/>
              <a:gd name="connsiteX388" fmla="*/ 2147336 w 7472601"/>
              <a:gd name="connsiteY388" fmla="*/ 6594052 h 6858000"/>
              <a:gd name="connsiteX389" fmla="*/ 2207047 w 7472601"/>
              <a:gd name="connsiteY389" fmla="*/ 6654540 h 6858000"/>
              <a:gd name="connsiteX390" fmla="*/ 2299106 w 7472601"/>
              <a:gd name="connsiteY390" fmla="*/ 6778931 h 6858000"/>
              <a:gd name="connsiteX391" fmla="*/ 2314430 w 7472601"/>
              <a:gd name="connsiteY391" fmla="*/ 6801144 h 6858000"/>
              <a:gd name="connsiteX392" fmla="*/ 2352406 w 7472601"/>
              <a:gd name="connsiteY392" fmla="*/ 6858000 h 6858000"/>
              <a:gd name="connsiteX393" fmla="*/ 2314492 w 7472601"/>
              <a:gd name="connsiteY393" fmla="*/ 6858000 h 6858000"/>
              <a:gd name="connsiteX394" fmla="*/ 2288095 w 7472601"/>
              <a:gd name="connsiteY394" fmla="*/ 6818030 h 6858000"/>
              <a:gd name="connsiteX395" fmla="*/ 2272768 w 7472601"/>
              <a:gd name="connsiteY395" fmla="*/ 6795822 h 6858000"/>
              <a:gd name="connsiteX396" fmla="*/ 2182715 w 7472601"/>
              <a:gd name="connsiteY396" fmla="*/ 6675071 h 6858000"/>
              <a:gd name="connsiteX397" fmla="*/ 2032061 w 7472601"/>
              <a:gd name="connsiteY397" fmla="*/ 6541380 h 6858000"/>
              <a:gd name="connsiteX398" fmla="*/ 2257220 w 7472601"/>
              <a:gd name="connsiteY398" fmla="*/ 6826257 h 6858000"/>
              <a:gd name="connsiteX399" fmla="*/ 2281324 w 7472601"/>
              <a:gd name="connsiteY399" fmla="*/ 6858000 h 6858000"/>
              <a:gd name="connsiteX400" fmla="*/ 2242860 w 7472601"/>
              <a:gd name="connsiteY400" fmla="*/ 6858000 h 6858000"/>
              <a:gd name="connsiteX401" fmla="*/ 2232818 w 7472601"/>
              <a:gd name="connsiteY401" fmla="*/ 6844926 h 6858000"/>
              <a:gd name="connsiteX402" fmla="*/ 1990172 w 7472601"/>
              <a:gd name="connsiteY402" fmla="*/ 6542121 h 6858000"/>
              <a:gd name="connsiteX403" fmla="*/ 2124090 w 7472601"/>
              <a:gd name="connsiteY403" fmla="*/ 6761017 h 6858000"/>
              <a:gd name="connsiteX404" fmla="*/ 2200380 w 7472601"/>
              <a:gd name="connsiteY404" fmla="*/ 6858000 h 6858000"/>
              <a:gd name="connsiteX405" fmla="*/ 2147507 w 7472601"/>
              <a:gd name="connsiteY405" fmla="*/ 6858000 h 6858000"/>
              <a:gd name="connsiteX406" fmla="*/ 2070668 w 7472601"/>
              <a:gd name="connsiteY406" fmla="*/ 6761520 h 6858000"/>
              <a:gd name="connsiteX407" fmla="*/ 1975142 w 7472601"/>
              <a:gd name="connsiteY407" fmla="*/ 6585570 h 6858000"/>
              <a:gd name="connsiteX408" fmla="*/ 2050035 w 7472601"/>
              <a:gd name="connsiteY408" fmla="*/ 6813345 h 6858000"/>
              <a:gd name="connsiteX409" fmla="*/ 2063025 w 7472601"/>
              <a:gd name="connsiteY409" fmla="*/ 6858000 h 6858000"/>
              <a:gd name="connsiteX410" fmla="*/ 2021675 w 7472601"/>
              <a:gd name="connsiteY410" fmla="*/ 6858000 h 6858000"/>
              <a:gd name="connsiteX411" fmla="*/ 2019308 w 7472601"/>
              <a:gd name="connsiteY411" fmla="*/ 6847118 h 6858000"/>
              <a:gd name="connsiteX412" fmla="*/ 1938835 w 7472601"/>
              <a:gd name="connsiteY412" fmla="*/ 6551160 h 6858000"/>
              <a:gd name="connsiteX413" fmla="*/ 1953230 w 7472601"/>
              <a:gd name="connsiteY413" fmla="*/ 6759699 h 6858000"/>
              <a:gd name="connsiteX414" fmla="*/ 1956763 w 7472601"/>
              <a:gd name="connsiteY414" fmla="*/ 6778191 h 6858000"/>
              <a:gd name="connsiteX415" fmla="*/ 1967925 w 7472601"/>
              <a:gd name="connsiteY415" fmla="*/ 6858000 h 6858000"/>
              <a:gd name="connsiteX416" fmla="*/ 1936622 w 7472601"/>
              <a:gd name="connsiteY416" fmla="*/ 6858000 h 6858000"/>
              <a:gd name="connsiteX417" fmla="*/ 1926261 w 7472601"/>
              <a:gd name="connsiteY417" fmla="*/ 6784064 h 6858000"/>
              <a:gd name="connsiteX418" fmla="*/ 1922724 w 7472601"/>
              <a:gd name="connsiteY418" fmla="*/ 6765577 h 6858000"/>
              <a:gd name="connsiteX419" fmla="*/ 1904650 w 7472601"/>
              <a:gd name="connsiteY419" fmla="*/ 6639616 h 6858000"/>
              <a:gd name="connsiteX420" fmla="*/ 1885273 w 7472601"/>
              <a:gd name="connsiteY420" fmla="*/ 6858000 h 6858000"/>
              <a:gd name="connsiteX421" fmla="*/ 1854363 w 7472601"/>
              <a:gd name="connsiteY421" fmla="*/ 6858000 h 6858000"/>
              <a:gd name="connsiteX422" fmla="*/ 1880391 w 7472601"/>
              <a:gd name="connsiteY422" fmla="*/ 6603796 h 6858000"/>
              <a:gd name="connsiteX423" fmla="*/ 1818273 w 7472601"/>
              <a:gd name="connsiteY423" fmla="*/ 6715729 h 6858000"/>
              <a:gd name="connsiteX424" fmla="*/ 1794691 w 7472601"/>
              <a:gd name="connsiteY424" fmla="*/ 6843239 h 6858000"/>
              <a:gd name="connsiteX425" fmla="*/ 1794914 w 7472601"/>
              <a:gd name="connsiteY425" fmla="*/ 6858000 h 6858000"/>
              <a:gd name="connsiteX426" fmla="*/ 1746128 w 7472601"/>
              <a:gd name="connsiteY426" fmla="*/ 6858000 h 6858000"/>
              <a:gd name="connsiteX427" fmla="*/ 1753934 w 7472601"/>
              <a:gd name="connsiteY427" fmla="*/ 6724796 h 6858000"/>
              <a:gd name="connsiteX428" fmla="*/ 1792053 w 7472601"/>
              <a:gd name="connsiteY428" fmla="*/ 6572396 h 6858000"/>
              <a:gd name="connsiteX429" fmla="*/ 1862248 w 7472601"/>
              <a:gd name="connsiteY429" fmla="*/ 6266397 h 6858000"/>
              <a:gd name="connsiteX430" fmla="*/ 1862250 w 7472601"/>
              <a:gd name="connsiteY430" fmla="*/ 6033531 h 6858000"/>
              <a:gd name="connsiteX431" fmla="*/ 1211999 w 7472601"/>
              <a:gd name="connsiteY431" fmla="*/ 6683610 h 6858000"/>
              <a:gd name="connsiteX432" fmla="*/ 1213266 w 7472601"/>
              <a:gd name="connsiteY432" fmla="*/ 6691947 h 6858000"/>
              <a:gd name="connsiteX433" fmla="*/ 1203370 w 7472601"/>
              <a:gd name="connsiteY433" fmla="*/ 6850676 h 6858000"/>
              <a:gd name="connsiteX434" fmla="*/ 1203671 w 7472601"/>
              <a:gd name="connsiteY434" fmla="*/ 6858000 h 6858000"/>
              <a:gd name="connsiteX435" fmla="*/ 1143180 w 7472601"/>
              <a:gd name="connsiteY435" fmla="*/ 6858000 h 6858000"/>
              <a:gd name="connsiteX436" fmla="*/ 1142176 w 7472601"/>
              <a:gd name="connsiteY436" fmla="*/ 6766045 h 6858000"/>
              <a:gd name="connsiteX437" fmla="*/ 1067484 w 7472601"/>
              <a:gd name="connsiteY437" fmla="*/ 6858000 h 6858000"/>
              <a:gd name="connsiteX438" fmla="*/ 953928 w 7472601"/>
              <a:gd name="connsiteY438" fmla="*/ 6858000 h 6858000"/>
              <a:gd name="connsiteX439" fmla="*/ 959715 w 7472601"/>
              <a:gd name="connsiteY439" fmla="*/ 6850185 h 6858000"/>
              <a:gd name="connsiteX440" fmla="*/ 1483788 w 7472601"/>
              <a:gd name="connsiteY440" fmla="*/ 6259174 h 6858000"/>
              <a:gd name="connsiteX441" fmla="*/ 1100671 w 7472601"/>
              <a:gd name="connsiteY441" fmla="*/ 6252137 h 6858000"/>
              <a:gd name="connsiteX442" fmla="*/ 1090144 w 7472601"/>
              <a:gd name="connsiteY442" fmla="*/ 6256748 h 6858000"/>
              <a:gd name="connsiteX443" fmla="*/ 1095872 w 7472601"/>
              <a:gd name="connsiteY443" fmla="*/ 6271892 h 6858000"/>
              <a:gd name="connsiteX444" fmla="*/ 262785 w 7472601"/>
              <a:gd name="connsiteY444" fmla="*/ 6845450 h 6858000"/>
              <a:gd name="connsiteX445" fmla="*/ 209968 w 7472601"/>
              <a:gd name="connsiteY445" fmla="*/ 6770713 h 6858000"/>
              <a:gd name="connsiteX446" fmla="*/ 873460 w 7472601"/>
              <a:gd name="connsiteY446" fmla="*/ 6253768 h 6858000"/>
              <a:gd name="connsiteX447" fmla="*/ 192686 w 7472601"/>
              <a:gd name="connsiteY447" fmla="*/ 5849257 h 6858000"/>
              <a:gd name="connsiteX448" fmla="*/ 4696 w 7472601"/>
              <a:gd name="connsiteY448" fmla="*/ 5697668 h 6858000"/>
              <a:gd name="connsiteX449" fmla="*/ 0 w 7472601"/>
              <a:gd name="connsiteY449" fmla="*/ 5689984 h 6858000"/>
              <a:gd name="connsiteX450" fmla="*/ 0 w 7472601"/>
              <a:gd name="connsiteY450" fmla="*/ 5513472 h 6858000"/>
              <a:gd name="connsiteX451" fmla="*/ 174101 w 7472601"/>
              <a:gd name="connsiteY451" fmla="*/ 5620277 h 6858000"/>
              <a:gd name="connsiteX452" fmla="*/ 891800 w 7472601"/>
              <a:gd name="connsiteY452" fmla="*/ 6036935 h 6858000"/>
              <a:gd name="connsiteX453" fmla="*/ 1072219 w 7472601"/>
              <a:gd name="connsiteY453" fmla="*/ 6169443 h 6858000"/>
              <a:gd name="connsiteX454" fmla="*/ 1074117 w 7472601"/>
              <a:gd name="connsiteY454" fmla="*/ 6170301 h 6858000"/>
              <a:gd name="connsiteX455" fmla="*/ 1083114 w 7472601"/>
              <a:gd name="connsiteY455" fmla="*/ 6174131 h 6858000"/>
              <a:gd name="connsiteX456" fmla="*/ 1543010 w 7472601"/>
              <a:gd name="connsiteY456" fmla="*/ 6191140 h 6858000"/>
              <a:gd name="connsiteX457" fmla="*/ 1551080 w 7472601"/>
              <a:gd name="connsiteY457" fmla="*/ 6195006 h 6858000"/>
              <a:gd name="connsiteX458" fmla="*/ 2345443 w 7472601"/>
              <a:gd name="connsiteY458" fmla="*/ 5549882 h 6858000"/>
              <a:gd name="connsiteX459" fmla="*/ 1721499 w 7472601"/>
              <a:gd name="connsiteY459" fmla="*/ 5599969 h 6858000"/>
              <a:gd name="connsiteX460" fmla="*/ 767716 w 7472601"/>
              <a:gd name="connsiteY460" fmla="*/ 5472768 h 6858000"/>
              <a:gd name="connsiteX461" fmla="*/ 722147 w 7472601"/>
              <a:gd name="connsiteY461" fmla="*/ 5393091 h 6858000"/>
              <a:gd name="connsiteX462" fmla="*/ 1485552 w 7472601"/>
              <a:gd name="connsiteY462" fmla="*/ 5313202 h 6858000"/>
              <a:gd name="connsiteX463" fmla="*/ 2143004 w 7472601"/>
              <a:gd name="connsiteY463" fmla="*/ 5402420 h 6858000"/>
              <a:gd name="connsiteX464" fmla="*/ 1933391 w 7472601"/>
              <a:gd name="connsiteY464" fmla="*/ 5156971 h 6858000"/>
              <a:gd name="connsiteX465" fmla="*/ 1827118 w 7472601"/>
              <a:gd name="connsiteY465" fmla="*/ 4968410 h 6858000"/>
              <a:gd name="connsiteX466" fmla="*/ 1837349 w 7472601"/>
              <a:gd name="connsiteY466" fmla="*/ 4956357 h 6858000"/>
              <a:gd name="connsiteX467" fmla="*/ 2162835 w 7472601"/>
              <a:gd name="connsiteY467" fmla="*/ 5187853 h 6858000"/>
              <a:gd name="connsiteX468" fmla="*/ 2257167 w 7472601"/>
              <a:gd name="connsiteY468" fmla="*/ 5462123 h 6858000"/>
              <a:gd name="connsiteX469" fmla="*/ 2261598 w 7472601"/>
              <a:gd name="connsiteY469" fmla="*/ 5467998 h 6858000"/>
              <a:gd name="connsiteX470" fmla="*/ 2437177 w 7472601"/>
              <a:gd name="connsiteY470" fmla="*/ 5479608 h 6858000"/>
              <a:gd name="connsiteX471" fmla="*/ 2445247 w 7472601"/>
              <a:gd name="connsiteY471" fmla="*/ 5483476 h 6858000"/>
              <a:gd name="connsiteX472" fmla="*/ 2743626 w 7472601"/>
              <a:gd name="connsiteY472" fmla="*/ 5304819 h 6858000"/>
              <a:gd name="connsiteX473" fmla="*/ 3048102 w 7472601"/>
              <a:gd name="connsiteY473" fmla="*/ 5150595 h 6858000"/>
              <a:gd name="connsiteX474" fmla="*/ 1799414 w 7472601"/>
              <a:gd name="connsiteY474" fmla="*/ 4694732 h 6858000"/>
              <a:gd name="connsiteX475" fmla="*/ 1771735 w 7472601"/>
              <a:gd name="connsiteY475" fmla="*/ 4619929 h 6858000"/>
              <a:gd name="connsiteX476" fmla="*/ 3104273 w 7472601"/>
              <a:gd name="connsiteY476" fmla="*/ 5076159 h 6858000"/>
              <a:gd name="connsiteX477" fmla="*/ 3113245 w 7472601"/>
              <a:gd name="connsiteY477" fmla="*/ 5090705 h 6858000"/>
              <a:gd name="connsiteX478" fmla="*/ 3126294 w 7472601"/>
              <a:gd name="connsiteY478" fmla="*/ 5114400 h 6858000"/>
              <a:gd name="connsiteX479" fmla="*/ 3937433 w 7472601"/>
              <a:gd name="connsiteY479" fmla="*/ 4830473 h 6858000"/>
              <a:gd name="connsiteX480" fmla="*/ 3590475 w 7472601"/>
              <a:gd name="connsiteY480" fmla="*/ 4597974 h 6858000"/>
              <a:gd name="connsiteX481" fmla="*/ 3100264 w 7472601"/>
              <a:gd name="connsiteY481" fmla="*/ 4579845 h 6858000"/>
              <a:gd name="connsiteX482" fmla="*/ 2183576 w 7472601"/>
              <a:gd name="connsiteY482" fmla="*/ 4227150 h 6858000"/>
              <a:gd name="connsiteX483" fmla="*/ 2151029 w 7472601"/>
              <a:gd name="connsiteY483" fmla="*/ 4146947 h 6858000"/>
              <a:gd name="connsiteX484" fmla="*/ 3563434 w 7472601"/>
              <a:gd name="connsiteY484" fmla="*/ 4469115 h 6858000"/>
              <a:gd name="connsiteX485" fmla="*/ 3177952 w 7472601"/>
              <a:gd name="connsiteY485" fmla="*/ 3657386 h 6858000"/>
              <a:gd name="connsiteX486" fmla="*/ 3189263 w 7472601"/>
              <a:gd name="connsiteY486" fmla="*/ 3625726 h 6858000"/>
              <a:gd name="connsiteX487" fmla="*/ 3560912 w 7472601"/>
              <a:gd name="connsiteY487" fmla="*/ 4079863 h 6858000"/>
              <a:gd name="connsiteX488" fmla="*/ 3626636 w 7472601"/>
              <a:gd name="connsiteY488" fmla="*/ 4512230 h 6858000"/>
              <a:gd name="connsiteX489" fmla="*/ 3653088 w 7472601"/>
              <a:gd name="connsiteY489" fmla="*/ 4521417 h 6858000"/>
              <a:gd name="connsiteX490" fmla="*/ 3988128 w 7472601"/>
              <a:gd name="connsiteY490" fmla="*/ 4817267 h 6858000"/>
              <a:gd name="connsiteX491" fmla="*/ 4830582 w 7472601"/>
              <a:gd name="connsiteY491" fmla="*/ 4676000 h 6858000"/>
              <a:gd name="connsiteX492" fmla="*/ 4830100 w 7472601"/>
              <a:gd name="connsiteY492" fmla="*/ 4675554 h 6858000"/>
              <a:gd name="connsiteX493" fmla="*/ 4036318 w 7472601"/>
              <a:gd name="connsiteY493" fmla="*/ 4147013 h 6858000"/>
              <a:gd name="connsiteX494" fmla="*/ 3432098 w 7472601"/>
              <a:gd name="connsiteY494" fmla="*/ 3537312 h 6858000"/>
              <a:gd name="connsiteX495" fmla="*/ 3446761 w 7472601"/>
              <a:gd name="connsiteY495" fmla="*/ 3461278 h 6858000"/>
              <a:gd name="connsiteX496" fmla="*/ 4419733 w 7472601"/>
              <a:gd name="connsiteY496" fmla="*/ 3963555 h 6858000"/>
              <a:gd name="connsiteX497" fmla="*/ 4781371 w 7472601"/>
              <a:gd name="connsiteY497" fmla="*/ 4458604 h 6858000"/>
              <a:gd name="connsiteX498" fmla="*/ 4780440 w 7472601"/>
              <a:gd name="connsiteY498" fmla="*/ 4470290 h 6858000"/>
              <a:gd name="connsiteX499" fmla="*/ 4898954 w 7472601"/>
              <a:gd name="connsiteY499" fmla="*/ 4662092 h 6858000"/>
              <a:gd name="connsiteX500" fmla="*/ 4900699 w 7472601"/>
              <a:gd name="connsiteY500" fmla="*/ 4670867 h 6858000"/>
              <a:gd name="connsiteX501" fmla="*/ 5714511 w 7472601"/>
              <a:gd name="connsiteY501" fmla="*/ 4663483 h 6858000"/>
              <a:gd name="connsiteX502" fmla="*/ 5464793 w 7472601"/>
              <a:gd name="connsiteY502" fmla="*/ 4393556 h 6858000"/>
              <a:gd name="connsiteX503" fmla="*/ 5461897 w 7472601"/>
              <a:gd name="connsiteY503" fmla="*/ 4390879 h 6858000"/>
              <a:gd name="connsiteX504" fmla="*/ 4294126 w 7472601"/>
              <a:gd name="connsiteY504" fmla="*/ 3303048 h 6858000"/>
              <a:gd name="connsiteX505" fmla="*/ 4305321 w 7472601"/>
              <a:gd name="connsiteY505" fmla="*/ 3256953 h 6858000"/>
              <a:gd name="connsiteX506" fmla="*/ 4949299 w 7472601"/>
              <a:gd name="connsiteY506" fmla="*/ 3766336 h 6858000"/>
              <a:gd name="connsiteX507" fmla="*/ 5291452 w 7472601"/>
              <a:gd name="connsiteY507" fmla="*/ 4076801 h 6858000"/>
              <a:gd name="connsiteX508" fmla="*/ 5434998 w 7472601"/>
              <a:gd name="connsiteY508" fmla="*/ 4254100 h 6858000"/>
              <a:gd name="connsiteX509" fmla="*/ 5351015 w 7472601"/>
              <a:gd name="connsiteY509" fmla="*/ 3760989 h 6858000"/>
              <a:gd name="connsiteX510" fmla="*/ 5413780 w 7472601"/>
              <a:gd name="connsiteY510" fmla="*/ 2966265 h 6858000"/>
              <a:gd name="connsiteX511" fmla="*/ 5425627 w 7472601"/>
              <a:gd name="connsiteY511" fmla="*/ 2954192 h 6858000"/>
              <a:gd name="connsiteX512" fmla="*/ 6604735 w 7472601"/>
              <a:gd name="connsiteY512" fmla="*/ 2041381 h 6858000"/>
              <a:gd name="connsiteX513" fmla="*/ 7204487 w 7472601"/>
              <a:gd name="connsiteY513" fmla="*/ 2742112 h 6858000"/>
              <a:gd name="connsiteX514" fmla="*/ 7131592 w 7472601"/>
              <a:gd name="connsiteY514" fmla="*/ 2672096 h 6858000"/>
              <a:gd name="connsiteX515" fmla="*/ 6996344 w 7472601"/>
              <a:gd name="connsiteY515" fmla="*/ 2518310 h 6858000"/>
              <a:gd name="connsiteX516" fmla="*/ 6735495 w 7472601"/>
              <a:gd name="connsiteY516" fmla="*/ 2196890 h 6858000"/>
              <a:gd name="connsiteX517" fmla="*/ 6721901 w 7472601"/>
              <a:gd name="connsiteY517" fmla="*/ 2179274 h 6858000"/>
              <a:gd name="connsiteX518" fmla="*/ 6604735 w 7472601"/>
              <a:gd name="connsiteY518" fmla="*/ 2041381 h 6858000"/>
              <a:gd name="connsiteX519" fmla="*/ 6591670 w 7472601"/>
              <a:gd name="connsiteY519" fmla="*/ 1988277 h 6858000"/>
              <a:gd name="connsiteX520" fmla="*/ 6747349 w 7472601"/>
              <a:gd name="connsiteY520" fmla="*/ 2160069 h 6858000"/>
              <a:gd name="connsiteX521" fmla="*/ 6760943 w 7472601"/>
              <a:gd name="connsiteY521" fmla="*/ 2177686 h 6858000"/>
              <a:gd name="connsiteX522" fmla="*/ 7021065 w 7472601"/>
              <a:gd name="connsiteY522" fmla="*/ 2498102 h 6858000"/>
              <a:gd name="connsiteX523" fmla="*/ 7155223 w 7472601"/>
              <a:gd name="connsiteY523" fmla="*/ 2650386 h 6858000"/>
              <a:gd name="connsiteX524" fmla="*/ 7203167 w 7472601"/>
              <a:gd name="connsiteY524" fmla="*/ 2697288 h 6858000"/>
              <a:gd name="connsiteX525" fmla="*/ 6937703 w 7472601"/>
              <a:gd name="connsiteY525" fmla="*/ 2321981 h 6858000"/>
              <a:gd name="connsiteX526" fmla="*/ 6591670 w 7472601"/>
              <a:gd name="connsiteY526" fmla="*/ 1988277 h 6858000"/>
              <a:gd name="connsiteX527" fmla="*/ 5798671 w 7472601"/>
              <a:gd name="connsiteY527" fmla="*/ 1981601 h 6858000"/>
              <a:gd name="connsiteX528" fmla="*/ 5754709 w 7472601"/>
              <a:gd name="connsiteY528" fmla="*/ 2071454 h 6858000"/>
              <a:gd name="connsiteX529" fmla="*/ 5763044 w 7472601"/>
              <a:gd name="connsiteY529" fmla="*/ 2842206 h 6858000"/>
              <a:gd name="connsiteX530" fmla="*/ 5764974 w 7472601"/>
              <a:gd name="connsiteY530" fmla="*/ 2799609 h 6858000"/>
              <a:gd name="connsiteX531" fmla="*/ 5767665 w 7472601"/>
              <a:gd name="connsiteY531" fmla="*/ 2666409 h 6858000"/>
              <a:gd name="connsiteX532" fmla="*/ 5763055 w 7472601"/>
              <a:gd name="connsiteY532" fmla="*/ 2579705 h 6858000"/>
              <a:gd name="connsiteX533" fmla="*/ 5758079 w 7472601"/>
              <a:gd name="connsiteY533" fmla="*/ 2492508 h 6858000"/>
              <a:gd name="connsiteX534" fmla="*/ 5779325 w 7472601"/>
              <a:gd name="connsiteY534" fmla="*/ 2197069 h 6858000"/>
              <a:gd name="connsiteX535" fmla="*/ 5798671 w 7472601"/>
              <a:gd name="connsiteY535" fmla="*/ 1981601 h 6858000"/>
              <a:gd name="connsiteX536" fmla="*/ 5829202 w 7472601"/>
              <a:gd name="connsiteY536" fmla="*/ 1971679 h 6858000"/>
              <a:gd name="connsiteX537" fmla="*/ 5809558 w 7472601"/>
              <a:gd name="connsiteY537" fmla="*/ 2198043 h 6858000"/>
              <a:gd name="connsiteX538" fmla="*/ 5788653 w 7472601"/>
              <a:gd name="connsiteY538" fmla="*/ 2489430 h 6858000"/>
              <a:gd name="connsiteX539" fmla="*/ 5793439 w 7472601"/>
              <a:gd name="connsiteY539" fmla="*/ 2575235 h 6858000"/>
              <a:gd name="connsiteX540" fmla="*/ 5796837 w 7472601"/>
              <a:gd name="connsiteY540" fmla="*/ 2637633 h 6858000"/>
              <a:gd name="connsiteX541" fmla="*/ 5818614 w 7472601"/>
              <a:gd name="connsiteY541" fmla="*/ 2473055 h 6858000"/>
              <a:gd name="connsiteX542" fmla="*/ 5829202 w 7472601"/>
              <a:gd name="connsiteY542" fmla="*/ 1971679 h 6858000"/>
              <a:gd name="connsiteX543" fmla="*/ 5911389 w 7472601"/>
              <a:gd name="connsiteY543" fmla="*/ 1898371 h 6858000"/>
              <a:gd name="connsiteX544" fmla="*/ 6237627 w 7472601"/>
              <a:gd name="connsiteY544" fmla="*/ 2231921 h 6858000"/>
              <a:gd name="connsiteX545" fmla="*/ 5911389 w 7472601"/>
              <a:gd name="connsiteY545" fmla="*/ 1898371 h 6858000"/>
              <a:gd name="connsiteX546" fmla="*/ 6944437 w 7472601"/>
              <a:gd name="connsiteY546" fmla="*/ 1575402 h 6858000"/>
              <a:gd name="connsiteX547" fmla="*/ 6304730 w 7472601"/>
              <a:gd name="connsiteY547" fmla="*/ 1766654 h 6858000"/>
              <a:gd name="connsiteX548" fmla="*/ 6944437 w 7472601"/>
              <a:gd name="connsiteY548" fmla="*/ 1575402 h 6858000"/>
              <a:gd name="connsiteX549" fmla="*/ 7019523 w 7472601"/>
              <a:gd name="connsiteY549" fmla="*/ 1519450 h 6858000"/>
              <a:gd name="connsiteX550" fmla="*/ 6298091 w 7472601"/>
              <a:gd name="connsiteY550" fmla="*/ 1737122 h 6858000"/>
              <a:gd name="connsiteX551" fmla="*/ 7019523 w 7472601"/>
              <a:gd name="connsiteY551" fmla="*/ 1519450 h 6858000"/>
              <a:gd name="connsiteX552" fmla="*/ 2399523 w 7472601"/>
              <a:gd name="connsiteY552" fmla="*/ 1428234 h 6858000"/>
              <a:gd name="connsiteX553" fmla="*/ 2224982 w 7472601"/>
              <a:gd name="connsiteY553" fmla="*/ 1826201 h 6858000"/>
              <a:gd name="connsiteX554" fmla="*/ 2096099 w 7472601"/>
              <a:gd name="connsiteY554" fmla="*/ 2345900 h 6858000"/>
              <a:gd name="connsiteX555" fmla="*/ 2283317 w 7472601"/>
              <a:gd name="connsiteY555" fmla="*/ 1796925 h 6858000"/>
              <a:gd name="connsiteX556" fmla="*/ 2399523 w 7472601"/>
              <a:gd name="connsiteY556" fmla="*/ 1428234 h 6858000"/>
              <a:gd name="connsiteX557" fmla="*/ 2448558 w 7472601"/>
              <a:gd name="connsiteY557" fmla="*/ 1373435 h 6858000"/>
              <a:gd name="connsiteX558" fmla="*/ 2312521 w 7472601"/>
              <a:gd name="connsiteY558" fmla="*/ 1806140 h 6858000"/>
              <a:gd name="connsiteX559" fmla="*/ 2127533 w 7472601"/>
              <a:gd name="connsiteY559" fmla="*/ 2348380 h 6858000"/>
              <a:gd name="connsiteX560" fmla="*/ 2358080 w 7472601"/>
              <a:gd name="connsiteY560" fmla="*/ 1866134 h 6858000"/>
              <a:gd name="connsiteX561" fmla="*/ 2407436 w 7472601"/>
              <a:gd name="connsiteY561" fmla="*/ 1651070 h 6858000"/>
              <a:gd name="connsiteX562" fmla="*/ 2448558 w 7472601"/>
              <a:gd name="connsiteY562" fmla="*/ 1373435 h 6858000"/>
              <a:gd name="connsiteX563" fmla="*/ 278707 w 7472601"/>
              <a:gd name="connsiteY563" fmla="*/ 1352270 h 6858000"/>
              <a:gd name="connsiteX564" fmla="*/ 321570 w 7472601"/>
              <a:gd name="connsiteY564" fmla="*/ 1861610 h 6858000"/>
              <a:gd name="connsiteX565" fmla="*/ 294281 w 7472601"/>
              <a:gd name="connsiteY565" fmla="*/ 1440658 h 6858000"/>
              <a:gd name="connsiteX566" fmla="*/ 278707 w 7472601"/>
              <a:gd name="connsiteY566" fmla="*/ 1352270 h 6858000"/>
              <a:gd name="connsiteX567" fmla="*/ 1423821 w 7472601"/>
              <a:gd name="connsiteY567" fmla="*/ 1351958 h 6858000"/>
              <a:gd name="connsiteX568" fmla="*/ 1638521 w 7472601"/>
              <a:gd name="connsiteY568" fmla="*/ 1908470 h 6858000"/>
              <a:gd name="connsiteX569" fmla="*/ 1754199 w 7472601"/>
              <a:gd name="connsiteY569" fmla="*/ 2149284 h 6858000"/>
              <a:gd name="connsiteX570" fmla="*/ 1908359 w 7472601"/>
              <a:gd name="connsiteY570" fmla="*/ 2364988 h 6858000"/>
              <a:gd name="connsiteX571" fmla="*/ 1647661 w 7472601"/>
              <a:gd name="connsiteY571" fmla="*/ 1825945 h 6858000"/>
              <a:gd name="connsiteX572" fmla="*/ 1423821 w 7472601"/>
              <a:gd name="connsiteY572" fmla="*/ 1351958 h 6858000"/>
              <a:gd name="connsiteX573" fmla="*/ 1431890 w 7472601"/>
              <a:gd name="connsiteY573" fmla="*/ 1306475 h 6858000"/>
              <a:gd name="connsiteX574" fmla="*/ 1507597 w 7472601"/>
              <a:gd name="connsiteY574" fmla="*/ 1446132 h 6858000"/>
              <a:gd name="connsiteX575" fmla="*/ 1674586 w 7472601"/>
              <a:gd name="connsiteY575" fmla="*/ 1813832 h 6858000"/>
              <a:gd name="connsiteX576" fmla="*/ 1815950 w 7472601"/>
              <a:gd name="connsiteY576" fmla="*/ 2128564 h 6858000"/>
              <a:gd name="connsiteX577" fmla="*/ 1984242 w 7472601"/>
              <a:gd name="connsiteY577" fmla="*/ 2430829 h 6858000"/>
              <a:gd name="connsiteX578" fmla="*/ 2014023 w 7472601"/>
              <a:gd name="connsiteY578" fmla="*/ 2450995 h 6858000"/>
              <a:gd name="connsiteX579" fmla="*/ 1747337 w 7472601"/>
              <a:gd name="connsiteY579" fmla="*/ 1855264 h 6858000"/>
              <a:gd name="connsiteX580" fmla="*/ 1533749 w 7472601"/>
              <a:gd name="connsiteY580" fmla="*/ 1478656 h 6858000"/>
              <a:gd name="connsiteX581" fmla="*/ 1431890 w 7472601"/>
              <a:gd name="connsiteY581" fmla="*/ 1306475 h 6858000"/>
              <a:gd name="connsiteX582" fmla="*/ 5052692 w 7472601"/>
              <a:gd name="connsiteY582" fmla="*/ 1292994 h 6858000"/>
              <a:gd name="connsiteX583" fmla="*/ 5200661 w 7472601"/>
              <a:gd name="connsiteY583" fmla="*/ 1635186 h 6858000"/>
              <a:gd name="connsiteX584" fmla="*/ 5297138 w 7472601"/>
              <a:gd name="connsiteY584" fmla="*/ 1906351 h 6858000"/>
              <a:gd name="connsiteX585" fmla="*/ 5052692 w 7472601"/>
              <a:gd name="connsiteY585" fmla="*/ 1292994 h 6858000"/>
              <a:gd name="connsiteX586" fmla="*/ 5009948 w 7472601"/>
              <a:gd name="connsiteY586" fmla="*/ 1273619 h 6858000"/>
              <a:gd name="connsiteX587" fmla="*/ 5121777 w 7472601"/>
              <a:gd name="connsiteY587" fmla="*/ 1654213 h 6858000"/>
              <a:gd name="connsiteX588" fmla="*/ 5293545 w 7472601"/>
              <a:gd name="connsiteY588" fmla="*/ 2072247 h 6858000"/>
              <a:gd name="connsiteX589" fmla="*/ 5294042 w 7472601"/>
              <a:gd name="connsiteY589" fmla="*/ 2065019 h 6858000"/>
              <a:gd name="connsiteX590" fmla="*/ 5171936 w 7472601"/>
              <a:gd name="connsiteY590" fmla="*/ 1647613 h 6858000"/>
              <a:gd name="connsiteX591" fmla="*/ 5009948 w 7472601"/>
              <a:gd name="connsiteY591" fmla="*/ 1273619 h 6858000"/>
              <a:gd name="connsiteX592" fmla="*/ 655236 w 7472601"/>
              <a:gd name="connsiteY592" fmla="*/ 1268632 h 6858000"/>
              <a:gd name="connsiteX593" fmla="*/ 839521 w 7472601"/>
              <a:gd name="connsiteY593" fmla="*/ 1685315 h 6858000"/>
              <a:gd name="connsiteX594" fmla="*/ 1109416 w 7472601"/>
              <a:gd name="connsiteY594" fmla="*/ 2061663 h 6858000"/>
              <a:gd name="connsiteX595" fmla="*/ 1298300 w 7472601"/>
              <a:gd name="connsiteY595" fmla="*/ 2247742 h 6858000"/>
              <a:gd name="connsiteX596" fmla="*/ 1125871 w 7472601"/>
              <a:gd name="connsiteY596" fmla="*/ 1989513 h 6858000"/>
              <a:gd name="connsiteX597" fmla="*/ 981574 w 7472601"/>
              <a:gd name="connsiteY597" fmla="*/ 1783157 h 6858000"/>
              <a:gd name="connsiteX598" fmla="*/ 922198 w 7472601"/>
              <a:gd name="connsiteY598" fmla="*/ 1677437 h 6858000"/>
              <a:gd name="connsiteX599" fmla="*/ 869293 w 7472601"/>
              <a:gd name="connsiteY599" fmla="*/ 1583214 h 6858000"/>
              <a:gd name="connsiteX600" fmla="*/ 751431 w 7472601"/>
              <a:gd name="connsiteY600" fmla="*/ 1405731 h 6858000"/>
              <a:gd name="connsiteX601" fmla="*/ 655236 w 7472601"/>
              <a:gd name="connsiteY601" fmla="*/ 1268632 h 6858000"/>
              <a:gd name="connsiteX602" fmla="*/ 6516292 w 7472601"/>
              <a:gd name="connsiteY602" fmla="*/ 1263064 h 6858000"/>
              <a:gd name="connsiteX603" fmla="*/ 5736320 w 7472601"/>
              <a:gd name="connsiteY603" fmla="*/ 1501803 h 6858000"/>
              <a:gd name="connsiteX604" fmla="*/ 6516292 w 7472601"/>
              <a:gd name="connsiteY604" fmla="*/ 1263064 h 6858000"/>
              <a:gd name="connsiteX605" fmla="*/ 291466 w 7472601"/>
              <a:gd name="connsiteY605" fmla="*/ 1250369 h 6858000"/>
              <a:gd name="connsiteX606" fmla="*/ 323180 w 7472601"/>
              <a:gd name="connsiteY606" fmla="*/ 1435283 h 6858000"/>
              <a:gd name="connsiteX607" fmla="*/ 349381 w 7472601"/>
              <a:gd name="connsiteY607" fmla="*/ 1875041 h 6858000"/>
              <a:gd name="connsiteX608" fmla="*/ 374363 w 7472601"/>
              <a:gd name="connsiteY608" fmla="*/ 1506494 h 6858000"/>
              <a:gd name="connsiteX609" fmla="*/ 302168 w 7472601"/>
              <a:gd name="connsiteY609" fmla="*/ 1274495 h 6858000"/>
              <a:gd name="connsiteX610" fmla="*/ 291466 w 7472601"/>
              <a:gd name="connsiteY610" fmla="*/ 1250369 h 6858000"/>
              <a:gd name="connsiteX611" fmla="*/ 678222 w 7472601"/>
              <a:gd name="connsiteY611" fmla="*/ 1248670 h 6858000"/>
              <a:gd name="connsiteX612" fmla="*/ 775536 w 7472601"/>
              <a:gd name="connsiteY612" fmla="*/ 1388015 h 6858000"/>
              <a:gd name="connsiteX613" fmla="*/ 894529 w 7472601"/>
              <a:gd name="connsiteY613" fmla="*/ 1567739 h 6858000"/>
              <a:gd name="connsiteX614" fmla="*/ 948000 w 7472601"/>
              <a:gd name="connsiteY614" fmla="*/ 1663088 h 6858000"/>
              <a:gd name="connsiteX615" fmla="*/ 1006812 w 7472601"/>
              <a:gd name="connsiteY615" fmla="*/ 1767683 h 6858000"/>
              <a:gd name="connsiteX616" fmla="*/ 1149133 w 7472601"/>
              <a:gd name="connsiteY616" fmla="*/ 1971513 h 6858000"/>
              <a:gd name="connsiteX617" fmla="*/ 1333952 w 7472601"/>
              <a:gd name="connsiteY617" fmla="*/ 2251620 h 6858000"/>
              <a:gd name="connsiteX618" fmla="*/ 1337329 w 7472601"/>
              <a:gd name="connsiteY618" fmla="*/ 2258350 h 6858000"/>
              <a:gd name="connsiteX619" fmla="*/ 1014726 w 7472601"/>
              <a:gd name="connsiteY619" fmla="*/ 1615556 h 6858000"/>
              <a:gd name="connsiteX620" fmla="*/ 678222 w 7472601"/>
              <a:gd name="connsiteY620" fmla="*/ 1248670 h 6858000"/>
              <a:gd name="connsiteX621" fmla="*/ 6691602 w 7472601"/>
              <a:gd name="connsiteY621" fmla="*/ 1140573 h 6858000"/>
              <a:gd name="connsiteX622" fmla="*/ 6571100 w 7472601"/>
              <a:gd name="connsiteY622" fmla="*/ 1183662 h 6858000"/>
              <a:gd name="connsiteX623" fmla="*/ 6241687 w 7472601"/>
              <a:gd name="connsiteY623" fmla="*/ 1257600 h 6858000"/>
              <a:gd name="connsiteX624" fmla="*/ 5693009 w 7472601"/>
              <a:gd name="connsiteY624" fmla="*/ 1478256 h 6858000"/>
              <a:gd name="connsiteX625" fmla="*/ 6548420 w 7472601"/>
              <a:gd name="connsiteY625" fmla="*/ 1214599 h 6858000"/>
              <a:gd name="connsiteX626" fmla="*/ 6605473 w 7472601"/>
              <a:gd name="connsiteY626" fmla="*/ 1184686 h 6858000"/>
              <a:gd name="connsiteX627" fmla="*/ 6691602 w 7472601"/>
              <a:gd name="connsiteY627" fmla="*/ 1140573 h 6858000"/>
              <a:gd name="connsiteX628" fmla="*/ 4002475 w 7472601"/>
              <a:gd name="connsiteY628" fmla="*/ 1037802 h 6858000"/>
              <a:gd name="connsiteX629" fmla="*/ 4000324 w 7472601"/>
              <a:gd name="connsiteY629" fmla="*/ 1039362 h 6858000"/>
              <a:gd name="connsiteX630" fmla="*/ 4002862 w 7472601"/>
              <a:gd name="connsiteY630" fmla="*/ 1042866 h 6858000"/>
              <a:gd name="connsiteX631" fmla="*/ 4002475 w 7472601"/>
              <a:gd name="connsiteY631" fmla="*/ 1037802 h 6858000"/>
              <a:gd name="connsiteX632" fmla="*/ 506322 w 7472601"/>
              <a:gd name="connsiteY632" fmla="*/ 1020997 h 6858000"/>
              <a:gd name="connsiteX633" fmla="*/ 533068 w 7472601"/>
              <a:gd name="connsiteY633" fmla="*/ 1029409 h 6858000"/>
              <a:gd name="connsiteX634" fmla="*/ 1232525 w 7472601"/>
              <a:gd name="connsiteY634" fmla="*/ 1804675 h 6858000"/>
              <a:gd name="connsiteX635" fmla="*/ 1388858 w 7472601"/>
              <a:gd name="connsiteY635" fmla="*/ 2368011 h 6858000"/>
              <a:gd name="connsiteX636" fmla="*/ 1384098 w 7472601"/>
              <a:gd name="connsiteY636" fmla="*/ 2378125 h 6858000"/>
              <a:gd name="connsiteX637" fmla="*/ 1425393 w 7472601"/>
              <a:gd name="connsiteY637" fmla="*/ 2589124 h 6858000"/>
              <a:gd name="connsiteX638" fmla="*/ 1424001 w 7472601"/>
              <a:gd name="connsiteY638" fmla="*/ 2597541 h 6858000"/>
              <a:gd name="connsiteX639" fmla="*/ 2152729 w 7472601"/>
              <a:gd name="connsiteY639" fmla="*/ 2864487 h 6858000"/>
              <a:gd name="connsiteX640" fmla="*/ 2020609 w 7472601"/>
              <a:gd name="connsiteY640" fmla="*/ 2539671 h 6858000"/>
              <a:gd name="connsiteX641" fmla="*/ 2018920 w 7472601"/>
              <a:gd name="connsiteY641" fmla="*/ 2536309 h 6858000"/>
              <a:gd name="connsiteX642" fmla="*/ 1342441 w 7472601"/>
              <a:gd name="connsiteY642" fmla="*/ 1173017 h 6858000"/>
              <a:gd name="connsiteX643" fmla="*/ 1367925 w 7472601"/>
              <a:gd name="connsiteY643" fmla="*/ 1135648 h 6858000"/>
              <a:gd name="connsiteX644" fmla="*/ 1771401 w 7472601"/>
              <a:gd name="connsiteY644" fmla="*/ 1806673 h 6858000"/>
              <a:gd name="connsiteX645" fmla="*/ 1972385 w 7472601"/>
              <a:gd name="connsiteY645" fmla="*/ 2198735 h 6858000"/>
              <a:gd name="connsiteX646" fmla="*/ 2040892 w 7472601"/>
              <a:gd name="connsiteY646" fmla="*/ 2405205 h 6858000"/>
              <a:gd name="connsiteX647" fmla="*/ 2131689 w 7472601"/>
              <a:gd name="connsiteY647" fmla="*/ 1936926 h 6858000"/>
              <a:gd name="connsiteX648" fmla="*/ 2454820 w 7472601"/>
              <a:gd name="connsiteY648" fmla="*/ 1248808 h 6858000"/>
              <a:gd name="connsiteX649" fmla="*/ 2492512 w 7472601"/>
              <a:gd name="connsiteY649" fmla="*/ 1302920 h 6858000"/>
              <a:gd name="connsiteX650" fmla="*/ 2081216 w 7472601"/>
              <a:gd name="connsiteY650" fmla="*/ 2527513 h 6858000"/>
              <a:gd name="connsiteX651" fmla="*/ 2081211 w 7472601"/>
              <a:gd name="connsiteY651" fmla="*/ 2528916 h 6858000"/>
              <a:gd name="connsiteX652" fmla="*/ 2199067 w 7472601"/>
              <a:gd name="connsiteY652" fmla="*/ 2884061 h 6858000"/>
              <a:gd name="connsiteX653" fmla="*/ 3192586 w 7472601"/>
              <a:gd name="connsiteY653" fmla="*/ 3411496 h 6858000"/>
              <a:gd name="connsiteX654" fmla="*/ 3182620 w 7472601"/>
              <a:gd name="connsiteY654" fmla="*/ 3483279 h 6858000"/>
              <a:gd name="connsiteX655" fmla="*/ 2435119 w 7472601"/>
              <a:gd name="connsiteY655" fmla="*/ 3080173 h 6858000"/>
              <a:gd name="connsiteX656" fmla="*/ 2410152 w 7472601"/>
              <a:gd name="connsiteY656" fmla="*/ 3063751 h 6858000"/>
              <a:gd name="connsiteX657" fmla="*/ 2408099 w 7472601"/>
              <a:gd name="connsiteY657" fmla="*/ 3064403 h 6858000"/>
              <a:gd name="connsiteX658" fmla="*/ 2407218 w 7472601"/>
              <a:gd name="connsiteY658" fmla="*/ 3070324 h 6858000"/>
              <a:gd name="connsiteX659" fmla="*/ 2380138 w 7472601"/>
              <a:gd name="connsiteY659" fmla="*/ 3099341 h 6858000"/>
              <a:gd name="connsiteX660" fmla="*/ 1765923 w 7472601"/>
              <a:gd name="connsiteY660" fmla="*/ 3581043 h 6858000"/>
              <a:gd name="connsiteX661" fmla="*/ 1702258 w 7472601"/>
              <a:gd name="connsiteY661" fmla="*/ 3612286 h 6858000"/>
              <a:gd name="connsiteX662" fmla="*/ 1538370 w 7472601"/>
              <a:gd name="connsiteY662" fmla="*/ 3811804 h 6858000"/>
              <a:gd name="connsiteX663" fmla="*/ 542867 w 7472601"/>
              <a:gd name="connsiteY663" fmla="*/ 4944092 h 6858000"/>
              <a:gd name="connsiteX664" fmla="*/ 515800 w 7472601"/>
              <a:gd name="connsiteY664" fmla="*/ 4862180 h 6858000"/>
              <a:gd name="connsiteX665" fmla="*/ 909145 w 7472601"/>
              <a:gd name="connsiteY665" fmla="*/ 4199225 h 6858000"/>
              <a:gd name="connsiteX666" fmla="*/ 1214067 w 7472601"/>
              <a:gd name="connsiteY666" fmla="*/ 3908561 h 6858000"/>
              <a:gd name="connsiteX667" fmla="*/ 640967 w 7472601"/>
              <a:gd name="connsiteY667" fmla="*/ 4105601 h 6858000"/>
              <a:gd name="connsiteX668" fmla="*/ 112563 w 7472601"/>
              <a:gd name="connsiteY668" fmla="*/ 4396952 h 6858000"/>
              <a:gd name="connsiteX669" fmla="*/ 0 w 7472601"/>
              <a:gd name="connsiteY669" fmla="*/ 4466006 h 6858000"/>
              <a:gd name="connsiteX670" fmla="*/ 0 w 7472601"/>
              <a:gd name="connsiteY670" fmla="*/ 4233763 h 6858000"/>
              <a:gd name="connsiteX671" fmla="*/ 36881 w 7472601"/>
              <a:gd name="connsiteY671" fmla="*/ 4200118 h 6858000"/>
              <a:gd name="connsiteX672" fmla="*/ 910534 w 7472601"/>
              <a:gd name="connsiteY672" fmla="*/ 3629753 h 6858000"/>
              <a:gd name="connsiteX673" fmla="*/ 1578717 w 7472601"/>
              <a:gd name="connsiteY673" fmla="*/ 3575982 h 6858000"/>
              <a:gd name="connsiteX674" fmla="*/ 2338780 w 7472601"/>
              <a:gd name="connsiteY674" fmla="*/ 3033725 h 6858000"/>
              <a:gd name="connsiteX675" fmla="*/ 1807991 w 7472601"/>
              <a:gd name="connsiteY675" fmla="*/ 2807184 h 6858000"/>
              <a:gd name="connsiteX676" fmla="*/ 1416358 w 7472601"/>
              <a:gd name="connsiteY676" fmla="*/ 3112571 h 6858000"/>
              <a:gd name="connsiteX677" fmla="*/ 939066 w 7472601"/>
              <a:gd name="connsiteY677" fmla="*/ 3378798 h 6858000"/>
              <a:gd name="connsiteX678" fmla="*/ 115099 w 7472601"/>
              <a:gd name="connsiteY678" fmla="*/ 3607650 h 6858000"/>
              <a:gd name="connsiteX679" fmla="*/ 97284 w 7472601"/>
              <a:gd name="connsiteY679" fmla="*/ 3520393 h 6858000"/>
              <a:gd name="connsiteX680" fmla="*/ 922050 w 7472601"/>
              <a:gd name="connsiteY680" fmla="*/ 3074867 h 6858000"/>
              <a:gd name="connsiteX681" fmla="*/ 1405265 w 7472601"/>
              <a:gd name="connsiteY681" fmla="*/ 3016319 h 6858000"/>
              <a:gd name="connsiteX682" fmla="*/ 1407512 w 7472601"/>
              <a:gd name="connsiteY682" fmla="*/ 3018001 h 6858000"/>
              <a:gd name="connsiteX683" fmla="*/ 1726266 w 7472601"/>
              <a:gd name="connsiteY683" fmla="*/ 2777274 h 6858000"/>
              <a:gd name="connsiteX684" fmla="*/ 625390 w 7472601"/>
              <a:gd name="connsiteY684" fmla="*/ 2514541 h 6858000"/>
              <a:gd name="connsiteX685" fmla="*/ 619799 w 7472601"/>
              <a:gd name="connsiteY685" fmla="*/ 2527180 h 6858000"/>
              <a:gd name="connsiteX686" fmla="*/ 310030 w 7472601"/>
              <a:gd name="connsiteY686" fmla="*/ 2771818 h 6858000"/>
              <a:gd name="connsiteX687" fmla="*/ 173877 w 7472601"/>
              <a:gd name="connsiteY687" fmla="*/ 2937056 h 6858000"/>
              <a:gd name="connsiteX688" fmla="*/ 77889 w 7472601"/>
              <a:gd name="connsiteY688" fmla="*/ 3138440 h 6858000"/>
              <a:gd name="connsiteX689" fmla="*/ 0 w 7472601"/>
              <a:gd name="connsiteY689" fmla="*/ 3271395 h 6858000"/>
              <a:gd name="connsiteX690" fmla="*/ 0 w 7472601"/>
              <a:gd name="connsiteY690" fmla="*/ 3153002 h 6858000"/>
              <a:gd name="connsiteX691" fmla="*/ 2386 w 7472601"/>
              <a:gd name="connsiteY691" fmla="*/ 3149203 h 6858000"/>
              <a:gd name="connsiteX692" fmla="*/ 89753 w 7472601"/>
              <a:gd name="connsiteY692" fmla="*/ 2987702 h 6858000"/>
              <a:gd name="connsiteX693" fmla="*/ 76869 w 7472601"/>
              <a:gd name="connsiteY693" fmla="*/ 3005404 h 6858000"/>
              <a:gd name="connsiteX694" fmla="*/ 32049 w 7472601"/>
              <a:gd name="connsiteY694" fmla="*/ 3065814 h 6858000"/>
              <a:gd name="connsiteX695" fmla="*/ 0 w 7472601"/>
              <a:gd name="connsiteY695" fmla="*/ 3108744 h 6858000"/>
              <a:gd name="connsiteX696" fmla="*/ 0 w 7472601"/>
              <a:gd name="connsiteY696" fmla="*/ 3058059 h 6858000"/>
              <a:gd name="connsiteX697" fmla="*/ 7610 w 7472601"/>
              <a:gd name="connsiteY697" fmla="*/ 3047889 h 6858000"/>
              <a:gd name="connsiteX698" fmla="*/ 52419 w 7472601"/>
              <a:gd name="connsiteY698" fmla="*/ 2987479 h 6858000"/>
              <a:gd name="connsiteX699" fmla="*/ 59142 w 7472601"/>
              <a:gd name="connsiteY699" fmla="*/ 2978488 h 6858000"/>
              <a:gd name="connsiteX700" fmla="*/ 0 w 7472601"/>
              <a:gd name="connsiteY700" fmla="*/ 3015334 h 6858000"/>
              <a:gd name="connsiteX701" fmla="*/ 0 w 7472601"/>
              <a:gd name="connsiteY701" fmla="*/ 2914286 h 6858000"/>
              <a:gd name="connsiteX702" fmla="*/ 36383 w 7472601"/>
              <a:gd name="connsiteY702" fmla="*/ 2901128 h 6858000"/>
              <a:gd name="connsiteX703" fmla="*/ 156329 w 7472601"/>
              <a:gd name="connsiteY703" fmla="*/ 2840533 h 6858000"/>
              <a:gd name="connsiteX704" fmla="*/ 358355 w 7472601"/>
              <a:gd name="connsiteY704" fmla="*/ 2620471 h 6858000"/>
              <a:gd name="connsiteX705" fmla="*/ 510577 w 7472601"/>
              <a:gd name="connsiteY705" fmla="*/ 2501244 h 6858000"/>
              <a:gd name="connsiteX706" fmla="*/ 211967 w 7472601"/>
              <a:gd name="connsiteY706" fmla="*/ 2479171 h 6858000"/>
              <a:gd name="connsiteX707" fmla="*/ 0 w 7472601"/>
              <a:gd name="connsiteY707" fmla="*/ 2476398 h 6858000"/>
              <a:gd name="connsiteX708" fmla="*/ 0 w 7472601"/>
              <a:gd name="connsiteY708" fmla="*/ 2389189 h 6858000"/>
              <a:gd name="connsiteX709" fmla="*/ 103062 w 7472601"/>
              <a:gd name="connsiteY709" fmla="*/ 2389518 h 6858000"/>
              <a:gd name="connsiteX710" fmla="*/ 510734 w 7472601"/>
              <a:gd name="connsiteY710" fmla="*/ 2416201 h 6858000"/>
              <a:gd name="connsiteX711" fmla="*/ 279257 w 7472601"/>
              <a:gd name="connsiteY711" fmla="*/ 2092102 h 6858000"/>
              <a:gd name="connsiteX712" fmla="*/ 65265 w 7472601"/>
              <a:gd name="connsiteY712" fmla="*/ 2006049 h 6858000"/>
              <a:gd name="connsiteX713" fmla="*/ 0 w 7472601"/>
              <a:gd name="connsiteY713" fmla="*/ 1982532 h 6858000"/>
              <a:gd name="connsiteX714" fmla="*/ 0 w 7472601"/>
              <a:gd name="connsiteY714" fmla="*/ 1912789 h 6858000"/>
              <a:gd name="connsiteX715" fmla="*/ 97460 w 7472601"/>
              <a:gd name="connsiteY715" fmla="*/ 1953725 h 6858000"/>
              <a:gd name="connsiteX716" fmla="*/ 221272 w 7472601"/>
              <a:gd name="connsiteY716" fmla="*/ 1980766 h 6858000"/>
              <a:gd name="connsiteX717" fmla="*/ 116765 w 7472601"/>
              <a:gd name="connsiteY717" fmla="*/ 1911033 h 6858000"/>
              <a:gd name="connsiteX718" fmla="*/ 16405 w 7472601"/>
              <a:gd name="connsiteY718" fmla="*/ 1803412 h 6858000"/>
              <a:gd name="connsiteX719" fmla="*/ 0 w 7472601"/>
              <a:gd name="connsiteY719" fmla="*/ 1784777 h 6858000"/>
              <a:gd name="connsiteX720" fmla="*/ 0 w 7472601"/>
              <a:gd name="connsiteY720" fmla="*/ 1740082 h 6858000"/>
              <a:gd name="connsiteX721" fmla="*/ 39394 w 7472601"/>
              <a:gd name="connsiteY721" fmla="*/ 1784856 h 6858000"/>
              <a:gd name="connsiteX722" fmla="*/ 135813 w 7472601"/>
              <a:gd name="connsiteY722" fmla="*/ 1888838 h 6858000"/>
              <a:gd name="connsiteX723" fmla="*/ 242575 w 7472601"/>
              <a:gd name="connsiteY723" fmla="*/ 1958841 h 6858000"/>
              <a:gd name="connsiteX724" fmla="*/ 82197 w 7472601"/>
              <a:gd name="connsiteY724" fmla="*/ 1754826 h 6858000"/>
              <a:gd name="connsiteX725" fmla="*/ 0 w 7472601"/>
              <a:gd name="connsiteY725" fmla="*/ 1679650 h 6858000"/>
              <a:gd name="connsiteX726" fmla="*/ 0 w 7472601"/>
              <a:gd name="connsiteY726" fmla="*/ 1602463 h 6858000"/>
              <a:gd name="connsiteX727" fmla="*/ 84689 w 7472601"/>
              <a:gd name="connsiteY727" fmla="*/ 1677442 h 6858000"/>
              <a:gd name="connsiteX728" fmla="*/ 298437 w 7472601"/>
              <a:gd name="connsiteY728" fmla="*/ 1968019 h 6858000"/>
              <a:gd name="connsiteX729" fmla="*/ 227269 w 7472601"/>
              <a:gd name="connsiteY729" fmla="*/ 1114064 h 6858000"/>
              <a:gd name="connsiteX730" fmla="*/ 248003 w 7472601"/>
              <a:gd name="connsiteY730" fmla="*/ 1089613 h 6858000"/>
              <a:gd name="connsiteX731" fmla="*/ 427020 w 7472601"/>
              <a:gd name="connsiteY731" fmla="*/ 1619803 h 6858000"/>
              <a:gd name="connsiteX732" fmla="*/ 340345 w 7472601"/>
              <a:gd name="connsiteY732" fmla="*/ 2027739 h 6858000"/>
              <a:gd name="connsiteX733" fmla="*/ 360865 w 7472601"/>
              <a:gd name="connsiteY733" fmla="*/ 2044827 h 6858000"/>
              <a:gd name="connsiteX734" fmla="*/ 560414 w 7472601"/>
              <a:gd name="connsiteY734" fmla="*/ 2421457 h 6858000"/>
              <a:gd name="connsiteX735" fmla="*/ 1359703 w 7472601"/>
              <a:gd name="connsiteY735" fmla="*/ 2578554 h 6858000"/>
              <a:gd name="connsiteX736" fmla="*/ 1359422 w 7472601"/>
              <a:gd name="connsiteY736" fmla="*/ 2577994 h 6858000"/>
              <a:gd name="connsiteX737" fmla="*/ 828701 w 7472601"/>
              <a:gd name="connsiteY737" fmla="*/ 1839520 h 6858000"/>
              <a:gd name="connsiteX738" fmla="*/ 494427 w 7472601"/>
              <a:gd name="connsiteY738" fmla="*/ 1092333 h 6858000"/>
              <a:gd name="connsiteX739" fmla="*/ 506322 w 7472601"/>
              <a:gd name="connsiteY739" fmla="*/ 1020997 h 6858000"/>
              <a:gd name="connsiteX740" fmla="*/ 4570198 w 7472601"/>
              <a:gd name="connsiteY740" fmla="*/ 978081 h 6858000"/>
              <a:gd name="connsiteX741" fmla="*/ 4523691 w 7472601"/>
              <a:gd name="connsiteY741" fmla="*/ 1127776 h 6858000"/>
              <a:gd name="connsiteX742" fmla="*/ 4509875 w 7472601"/>
              <a:gd name="connsiteY742" fmla="*/ 1167552 h 6858000"/>
              <a:gd name="connsiteX743" fmla="*/ 4478168 w 7472601"/>
              <a:gd name="connsiteY743" fmla="*/ 1260735 h 6858000"/>
              <a:gd name="connsiteX744" fmla="*/ 4409309 w 7472601"/>
              <a:gd name="connsiteY744" fmla="*/ 1666996 h 6858000"/>
              <a:gd name="connsiteX745" fmla="*/ 4370031 w 7472601"/>
              <a:gd name="connsiteY745" fmla="*/ 1955666 h 6858000"/>
              <a:gd name="connsiteX746" fmla="*/ 4570198 w 7472601"/>
              <a:gd name="connsiteY746" fmla="*/ 978081 h 6858000"/>
              <a:gd name="connsiteX747" fmla="*/ 4557898 w 7472601"/>
              <a:gd name="connsiteY747" fmla="*/ 900011 h 6858000"/>
              <a:gd name="connsiteX748" fmla="*/ 4344840 w 7472601"/>
              <a:gd name="connsiteY748" fmla="*/ 1922038 h 6858000"/>
              <a:gd name="connsiteX749" fmla="*/ 4378710 w 7472601"/>
              <a:gd name="connsiteY749" fmla="*/ 1665516 h 6858000"/>
              <a:gd name="connsiteX750" fmla="*/ 4448798 w 7472601"/>
              <a:gd name="connsiteY750" fmla="*/ 1253024 h 6858000"/>
              <a:gd name="connsiteX751" fmla="*/ 4480315 w 7472601"/>
              <a:gd name="connsiteY751" fmla="*/ 1158454 h 6858000"/>
              <a:gd name="connsiteX752" fmla="*/ 4494133 w 7472601"/>
              <a:gd name="connsiteY752" fmla="*/ 1118676 h 6858000"/>
              <a:gd name="connsiteX753" fmla="*/ 4557898 w 7472601"/>
              <a:gd name="connsiteY753" fmla="*/ 900011 h 6858000"/>
              <a:gd name="connsiteX754" fmla="*/ 5870151 w 7472601"/>
              <a:gd name="connsiteY754" fmla="*/ 898890 h 6858000"/>
              <a:gd name="connsiteX755" fmla="*/ 5861335 w 7472601"/>
              <a:gd name="connsiteY755" fmla="*/ 899177 h 6858000"/>
              <a:gd name="connsiteX756" fmla="*/ 5843702 w 7472601"/>
              <a:gd name="connsiteY756" fmla="*/ 899748 h 6858000"/>
              <a:gd name="connsiteX757" fmla="*/ 5651107 w 7472601"/>
              <a:gd name="connsiteY757" fmla="*/ 920306 h 6858000"/>
              <a:gd name="connsiteX758" fmla="*/ 5459407 w 7472601"/>
              <a:gd name="connsiteY758" fmla="*/ 940975 h 6858000"/>
              <a:gd name="connsiteX759" fmla="*/ 5374846 w 7472601"/>
              <a:gd name="connsiteY759" fmla="*/ 941988 h 6858000"/>
              <a:gd name="connsiteX760" fmla="*/ 5256105 w 7472601"/>
              <a:gd name="connsiteY760" fmla="*/ 945632 h 6858000"/>
              <a:gd name="connsiteX761" fmla="*/ 5107071 w 7472601"/>
              <a:gd name="connsiteY761" fmla="*/ 969720 h 6858000"/>
              <a:gd name="connsiteX762" fmla="*/ 4998681 w 7472601"/>
              <a:gd name="connsiteY762" fmla="*/ 988771 h 6858000"/>
              <a:gd name="connsiteX763" fmla="*/ 5870151 w 7472601"/>
              <a:gd name="connsiteY763" fmla="*/ 898890 h 6858000"/>
              <a:gd name="connsiteX764" fmla="*/ 5504425 w 7472601"/>
              <a:gd name="connsiteY764" fmla="*/ 848067 h 6858000"/>
              <a:gd name="connsiteX765" fmla="*/ 4968849 w 7472601"/>
              <a:gd name="connsiteY765" fmla="*/ 962318 h 6858000"/>
              <a:gd name="connsiteX766" fmla="*/ 5104039 w 7472601"/>
              <a:gd name="connsiteY766" fmla="*/ 940634 h 6858000"/>
              <a:gd name="connsiteX767" fmla="*/ 5256311 w 7472601"/>
              <a:gd name="connsiteY767" fmla="*/ 916490 h 6858000"/>
              <a:gd name="connsiteX768" fmla="*/ 5377381 w 7472601"/>
              <a:gd name="connsiteY768" fmla="*/ 912671 h 6858000"/>
              <a:gd name="connsiteX769" fmla="*/ 5460148 w 7472601"/>
              <a:gd name="connsiteY769" fmla="*/ 911442 h 6858000"/>
              <a:gd name="connsiteX770" fmla="*/ 5648971 w 7472601"/>
              <a:gd name="connsiteY770" fmla="*/ 891331 h 6858000"/>
              <a:gd name="connsiteX771" fmla="*/ 5844807 w 7472601"/>
              <a:gd name="connsiteY771" fmla="*/ 870718 h 6858000"/>
              <a:gd name="connsiteX772" fmla="*/ 5862975 w 7472601"/>
              <a:gd name="connsiteY772" fmla="*/ 869756 h 6858000"/>
              <a:gd name="connsiteX773" fmla="*/ 5920887 w 7472601"/>
              <a:gd name="connsiteY773" fmla="*/ 865929 h 6858000"/>
              <a:gd name="connsiteX774" fmla="*/ 5504425 w 7472601"/>
              <a:gd name="connsiteY774" fmla="*/ 848067 h 6858000"/>
              <a:gd name="connsiteX775" fmla="*/ 3607114 w 7472601"/>
              <a:gd name="connsiteY775" fmla="*/ 467441 h 6858000"/>
              <a:gd name="connsiteX776" fmla="*/ 3296242 w 7472601"/>
              <a:gd name="connsiteY776" fmla="*/ 807991 h 6858000"/>
              <a:gd name="connsiteX777" fmla="*/ 3174674 w 7472601"/>
              <a:gd name="connsiteY777" fmla="*/ 919759 h 6858000"/>
              <a:gd name="connsiteX778" fmla="*/ 3042978 w 7472601"/>
              <a:gd name="connsiteY778" fmla="*/ 1054894 h 6858000"/>
              <a:gd name="connsiteX779" fmla="*/ 2968914 w 7472601"/>
              <a:gd name="connsiteY779" fmla="*/ 1133756 h 6858000"/>
              <a:gd name="connsiteX780" fmla="*/ 3103823 w 7472601"/>
              <a:gd name="connsiteY780" fmla="*/ 1026814 h 6858000"/>
              <a:gd name="connsiteX781" fmla="*/ 3607114 w 7472601"/>
              <a:gd name="connsiteY781" fmla="*/ 467441 h 6858000"/>
              <a:gd name="connsiteX782" fmla="*/ 3744487 w 7472601"/>
              <a:gd name="connsiteY782" fmla="*/ 383136 h 6858000"/>
              <a:gd name="connsiteX783" fmla="*/ 3970213 w 7472601"/>
              <a:gd name="connsiteY783" fmla="*/ 995559 h 6858000"/>
              <a:gd name="connsiteX784" fmla="*/ 3744487 w 7472601"/>
              <a:gd name="connsiteY784" fmla="*/ 383136 h 6858000"/>
              <a:gd name="connsiteX785" fmla="*/ 3624562 w 7472601"/>
              <a:gd name="connsiteY785" fmla="*/ 367041 h 6858000"/>
              <a:gd name="connsiteX786" fmla="*/ 3489712 w 7472601"/>
              <a:gd name="connsiteY786" fmla="*/ 485386 h 6858000"/>
              <a:gd name="connsiteX787" fmla="*/ 3182994 w 7472601"/>
              <a:gd name="connsiteY787" fmla="*/ 828265 h 6858000"/>
              <a:gd name="connsiteX788" fmla="*/ 2892114 w 7472601"/>
              <a:gd name="connsiteY788" fmla="*/ 1172635 h 6858000"/>
              <a:gd name="connsiteX789" fmla="*/ 3021459 w 7472601"/>
              <a:gd name="connsiteY789" fmla="*/ 1035385 h 6858000"/>
              <a:gd name="connsiteX790" fmla="*/ 3153873 w 7472601"/>
              <a:gd name="connsiteY790" fmla="*/ 898971 h 6858000"/>
              <a:gd name="connsiteX791" fmla="*/ 3276511 w 7472601"/>
              <a:gd name="connsiteY791" fmla="*/ 786423 h 6858000"/>
              <a:gd name="connsiteX792" fmla="*/ 3584154 w 7472601"/>
              <a:gd name="connsiteY792" fmla="*/ 448218 h 6858000"/>
              <a:gd name="connsiteX793" fmla="*/ 3624562 w 7472601"/>
              <a:gd name="connsiteY793" fmla="*/ 367041 h 6858000"/>
              <a:gd name="connsiteX794" fmla="*/ 3766672 w 7472601"/>
              <a:gd name="connsiteY794" fmla="*/ 359429 h 6858000"/>
              <a:gd name="connsiteX795" fmla="*/ 3996338 w 7472601"/>
              <a:gd name="connsiteY795" fmla="*/ 968237 h 6858000"/>
              <a:gd name="connsiteX796" fmla="*/ 3766672 w 7472601"/>
              <a:gd name="connsiteY796" fmla="*/ 359429 h 6858000"/>
              <a:gd name="connsiteX797" fmla="*/ 5805386 w 7472601"/>
              <a:gd name="connsiteY797" fmla="*/ 239240 h 6858000"/>
              <a:gd name="connsiteX798" fmla="*/ 5736947 w 7472601"/>
              <a:gd name="connsiteY798" fmla="*/ 261367 h 6858000"/>
              <a:gd name="connsiteX799" fmla="*/ 5427012 w 7472601"/>
              <a:gd name="connsiteY799" fmla="*/ 311272 h 6858000"/>
              <a:gd name="connsiteX800" fmla="*/ 5147818 w 7472601"/>
              <a:gd name="connsiteY800" fmla="*/ 322112 h 6858000"/>
              <a:gd name="connsiteX801" fmla="*/ 5060854 w 7472601"/>
              <a:gd name="connsiteY801" fmla="*/ 311882 h 6858000"/>
              <a:gd name="connsiteX802" fmla="*/ 4945989 w 7472601"/>
              <a:gd name="connsiteY802" fmla="*/ 300516 h 6858000"/>
              <a:gd name="connsiteX803" fmla="*/ 5410479 w 7472601"/>
              <a:gd name="connsiteY803" fmla="*/ 348434 h 6858000"/>
              <a:gd name="connsiteX804" fmla="*/ 5805386 w 7472601"/>
              <a:gd name="connsiteY804" fmla="*/ 239240 h 6858000"/>
              <a:gd name="connsiteX805" fmla="*/ 5905192 w 7472601"/>
              <a:gd name="connsiteY805" fmla="*/ 163079 h 6858000"/>
              <a:gd name="connsiteX806" fmla="*/ 5865655 w 7472601"/>
              <a:gd name="connsiteY806" fmla="*/ 171901 h 6858000"/>
              <a:gd name="connsiteX807" fmla="*/ 5259740 w 7472601"/>
              <a:gd name="connsiteY807" fmla="*/ 257013 h 6858000"/>
              <a:gd name="connsiteX808" fmla="*/ 5208466 w 7472601"/>
              <a:gd name="connsiteY808" fmla="*/ 257550 h 6858000"/>
              <a:gd name="connsiteX809" fmla="*/ 4980204 w 7472601"/>
              <a:gd name="connsiteY809" fmla="*/ 271903 h 6858000"/>
              <a:gd name="connsiteX810" fmla="*/ 5068068 w 7472601"/>
              <a:gd name="connsiteY810" fmla="*/ 282244 h 6858000"/>
              <a:gd name="connsiteX811" fmla="*/ 5153231 w 7472601"/>
              <a:gd name="connsiteY811" fmla="*/ 292240 h 6858000"/>
              <a:gd name="connsiteX812" fmla="*/ 5426491 w 7472601"/>
              <a:gd name="connsiteY812" fmla="*/ 281128 h 6858000"/>
              <a:gd name="connsiteX813" fmla="*/ 5731212 w 7472601"/>
              <a:gd name="connsiteY813" fmla="*/ 231951 h 6858000"/>
              <a:gd name="connsiteX814" fmla="*/ 5905192 w 7472601"/>
              <a:gd name="connsiteY814" fmla="*/ 163079 h 6858000"/>
              <a:gd name="connsiteX815" fmla="*/ 5944437 w 7472601"/>
              <a:gd name="connsiteY815" fmla="*/ 113829 h 6858000"/>
              <a:gd name="connsiteX816" fmla="*/ 5825032 w 7472601"/>
              <a:gd name="connsiteY816" fmla="*/ 146405 h 6858000"/>
              <a:gd name="connsiteX817" fmla="*/ 4955599 w 7472601"/>
              <a:gd name="connsiteY817" fmla="*/ 247008 h 6858000"/>
              <a:gd name="connsiteX818" fmla="*/ 5210104 w 7472601"/>
              <a:gd name="connsiteY818" fmla="*/ 228123 h 6858000"/>
              <a:gd name="connsiteX819" fmla="*/ 5261015 w 7472601"/>
              <a:gd name="connsiteY819" fmla="*/ 227087 h 6858000"/>
              <a:gd name="connsiteX820" fmla="*/ 5861181 w 7472601"/>
              <a:gd name="connsiteY820" fmla="*/ 143093 h 6858000"/>
              <a:gd name="connsiteX821" fmla="*/ 5961252 w 7472601"/>
              <a:gd name="connsiteY821" fmla="*/ 114820 h 6858000"/>
              <a:gd name="connsiteX822" fmla="*/ 5944437 w 7472601"/>
              <a:gd name="connsiteY822" fmla="*/ 113829 h 6858000"/>
              <a:gd name="connsiteX823" fmla="*/ 3882765 w 7472601"/>
              <a:gd name="connsiteY823" fmla="*/ 0 h 6858000"/>
              <a:gd name="connsiteX824" fmla="*/ 3995099 w 7472601"/>
              <a:gd name="connsiteY824" fmla="*/ 0 h 6858000"/>
              <a:gd name="connsiteX825" fmla="*/ 4163818 w 7472601"/>
              <a:gd name="connsiteY825" fmla="*/ 234104 h 6858000"/>
              <a:gd name="connsiteX826" fmla="*/ 4172099 w 7472601"/>
              <a:gd name="connsiteY826" fmla="*/ 234207 h 6858000"/>
              <a:gd name="connsiteX827" fmla="*/ 4784282 w 7472601"/>
              <a:gd name="connsiteY827" fmla="*/ 276561 h 6858000"/>
              <a:gd name="connsiteX828" fmla="*/ 4801687 w 7472601"/>
              <a:gd name="connsiteY828" fmla="*/ 267764 h 6858000"/>
              <a:gd name="connsiteX829" fmla="*/ 6082788 w 7472601"/>
              <a:gd name="connsiteY829" fmla="*/ 64119 h 6858000"/>
              <a:gd name="connsiteX830" fmla="*/ 6099442 w 7472601"/>
              <a:gd name="connsiteY830" fmla="*/ 82568 h 6858000"/>
              <a:gd name="connsiteX831" fmla="*/ 4804137 w 7472601"/>
              <a:gd name="connsiteY831" fmla="*/ 320931 h 6858000"/>
              <a:gd name="connsiteX832" fmla="*/ 4227047 w 7472601"/>
              <a:gd name="connsiteY832" fmla="*/ 313415 h 6858000"/>
              <a:gd name="connsiteX833" fmla="*/ 4346041 w 7472601"/>
              <a:gd name="connsiteY833" fmla="*/ 456086 h 6858000"/>
              <a:gd name="connsiteX834" fmla="*/ 4870967 w 7472601"/>
              <a:gd name="connsiteY834" fmla="*/ 963061 h 6858000"/>
              <a:gd name="connsiteX835" fmla="*/ 4889647 w 7472601"/>
              <a:gd name="connsiteY835" fmla="*/ 957147 h 6858000"/>
              <a:gd name="connsiteX836" fmla="*/ 5422504 w 7472601"/>
              <a:gd name="connsiteY836" fmla="*/ 805191 h 6858000"/>
              <a:gd name="connsiteX837" fmla="*/ 6087656 w 7472601"/>
              <a:gd name="connsiteY837" fmla="*/ 826703 h 6858000"/>
              <a:gd name="connsiteX838" fmla="*/ 6058717 w 7472601"/>
              <a:gd name="connsiteY838" fmla="*/ 865992 h 6858000"/>
              <a:gd name="connsiteX839" fmla="*/ 4974153 w 7472601"/>
              <a:gd name="connsiteY839" fmla="*/ 1045456 h 6858000"/>
              <a:gd name="connsiteX840" fmla="*/ 5627835 w 7472601"/>
              <a:gd name="connsiteY840" fmla="*/ 1472077 h 6858000"/>
              <a:gd name="connsiteX841" fmla="*/ 5629817 w 7472601"/>
              <a:gd name="connsiteY841" fmla="*/ 1471412 h 6858000"/>
              <a:gd name="connsiteX842" fmla="*/ 5634124 w 7472601"/>
              <a:gd name="connsiteY842" fmla="*/ 1470572 h 6858000"/>
              <a:gd name="connsiteX843" fmla="*/ 5755832 w 7472601"/>
              <a:gd name="connsiteY843" fmla="*/ 1383886 h 6858000"/>
              <a:gd name="connsiteX844" fmla="*/ 6014186 w 7472601"/>
              <a:gd name="connsiteY844" fmla="*/ 1279799 h 6858000"/>
              <a:gd name="connsiteX845" fmla="*/ 6901619 w 7472601"/>
              <a:gd name="connsiteY845" fmla="*/ 1047874 h 6858000"/>
              <a:gd name="connsiteX846" fmla="*/ 6931566 w 7472601"/>
              <a:gd name="connsiteY846" fmla="*/ 1062034 h 6858000"/>
              <a:gd name="connsiteX847" fmla="*/ 5790982 w 7472601"/>
              <a:gd name="connsiteY847" fmla="*/ 1561380 h 6858000"/>
              <a:gd name="connsiteX848" fmla="*/ 6188971 w 7472601"/>
              <a:gd name="connsiteY848" fmla="*/ 1755168 h 6858000"/>
              <a:gd name="connsiteX849" fmla="*/ 6202446 w 7472601"/>
              <a:gd name="connsiteY849" fmla="*/ 1752268 h 6858000"/>
              <a:gd name="connsiteX850" fmla="*/ 7179560 w 7472601"/>
              <a:gd name="connsiteY850" fmla="*/ 1467551 h 6858000"/>
              <a:gd name="connsiteX851" fmla="*/ 7158730 w 7472601"/>
              <a:gd name="connsiteY851" fmla="*/ 1507835 h 6858000"/>
              <a:gd name="connsiteX852" fmla="*/ 6326959 w 7472601"/>
              <a:gd name="connsiteY852" fmla="*/ 1817686 h 6858000"/>
              <a:gd name="connsiteX853" fmla="*/ 6537433 w 7472601"/>
              <a:gd name="connsiteY853" fmla="*/ 1907790 h 6858000"/>
              <a:gd name="connsiteX854" fmla="*/ 6550221 w 7472601"/>
              <a:gd name="connsiteY854" fmla="*/ 1910729 h 6858000"/>
              <a:gd name="connsiteX855" fmla="*/ 6964438 w 7472601"/>
              <a:gd name="connsiteY855" fmla="*/ 2209505 h 6858000"/>
              <a:gd name="connsiteX856" fmla="*/ 7367862 w 7472601"/>
              <a:gd name="connsiteY856" fmla="*/ 2806833 h 6858000"/>
              <a:gd name="connsiteX857" fmla="*/ 7364329 w 7472601"/>
              <a:gd name="connsiteY857" fmla="*/ 2826907 h 6858000"/>
              <a:gd name="connsiteX858" fmla="*/ 7290545 w 7472601"/>
              <a:gd name="connsiteY858" fmla="*/ 2850663 h 6858000"/>
              <a:gd name="connsiteX859" fmla="*/ 6472036 w 7472601"/>
              <a:gd name="connsiteY859" fmla="*/ 1959003 h 6858000"/>
              <a:gd name="connsiteX860" fmla="*/ 5792897 w 7472601"/>
              <a:gd name="connsiteY860" fmla="*/ 1647747 h 6858000"/>
              <a:gd name="connsiteX861" fmla="*/ 5842751 w 7472601"/>
              <a:gd name="connsiteY861" fmla="*/ 1816112 h 6858000"/>
              <a:gd name="connsiteX862" fmla="*/ 5847424 w 7472601"/>
              <a:gd name="connsiteY862" fmla="*/ 1815776 h 6858000"/>
              <a:gd name="connsiteX863" fmla="*/ 6399821 w 7472601"/>
              <a:gd name="connsiteY863" fmla="*/ 2344799 h 6858000"/>
              <a:gd name="connsiteX864" fmla="*/ 6323232 w 7472601"/>
              <a:gd name="connsiteY864" fmla="*/ 2389634 h 6858000"/>
              <a:gd name="connsiteX865" fmla="*/ 5942958 w 7472601"/>
              <a:gd name="connsiteY865" fmla="*/ 2077708 h 6858000"/>
              <a:gd name="connsiteX866" fmla="*/ 5921559 w 7472601"/>
              <a:gd name="connsiteY866" fmla="*/ 2378596 h 6858000"/>
              <a:gd name="connsiteX867" fmla="*/ 5817651 w 7472601"/>
              <a:gd name="connsiteY867" fmla="*/ 3023919 h 6858000"/>
              <a:gd name="connsiteX868" fmla="*/ 5729634 w 7472601"/>
              <a:gd name="connsiteY868" fmla="*/ 3051849 h 6858000"/>
              <a:gd name="connsiteX869" fmla="*/ 5611018 w 7472601"/>
              <a:gd name="connsiteY869" fmla="*/ 2316769 h 6858000"/>
              <a:gd name="connsiteX870" fmla="*/ 5687608 w 7472601"/>
              <a:gd name="connsiteY870" fmla="*/ 2039972 h 6858000"/>
              <a:gd name="connsiteX871" fmla="*/ 5657554 w 7472601"/>
              <a:gd name="connsiteY871" fmla="*/ 1576445 h 6858000"/>
              <a:gd name="connsiteX872" fmla="*/ 5150475 w 7472601"/>
              <a:gd name="connsiteY872" fmla="*/ 1274012 h 6858000"/>
              <a:gd name="connsiteX873" fmla="*/ 5349142 w 7472601"/>
              <a:gd name="connsiteY873" fmla="*/ 2204405 h 6858000"/>
              <a:gd name="connsiteX874" fmla="*/ 5262214 w 7472601"/>
              <a:gd name="connsiteY874" fmla="*/ 2233836 h 6858000"/>
              <a:gd name="connsiteX875" fmla="*/ 4981539 w 7472601"/>
              <a:gd name="connsiteY875" fmla="*/ 1542201 h 6858000"/>
              <a:gd name="connsiteX876" fmla="*/ 4958461 w 7472601"/>
              <a:gd name="connsiteY876" fmla="*/ 1136957 h 6858000"/>
              <a:gd name="connsiteX877" fmla="*/ 4655015 w 7472601"/>
              <a:gd name="connsiteY877" fmla="*/ 891426 h 6858000"/>
              <a:gd name="connsiteX878" fmla="*/ 4348002 w 7472601"/>
              <a:gd name="connsiteY878" fmla="*/ 2205895 h 6858000"/>
              <a:gd name="connsiteX879" fmla="*/ 4262250 w 7472601"/>
              <a:gd name="connsiteY879" fmla="*/ 2219972 h 6858000"/>
              <a:gd name="connsiteX880" fmla="*/ 4550611 w 7472601"/>
              <a:gd name="connsiteY880" fmla="*/ 817540 h 6858000"/>
              <a:gd name="connsiteX881" fmla="*/ 4564418 w 7472601"/>
              <a:gd name="connsiteY881" fmla="*/ 808293 h 6858000"/>
              <a:gd name="connsiteX882" fmla="*/ 4266388 w 7472601"/>
              <a:gd name="connsiteY882" fmla="*/ 500083 h 6858000"/>
              <a:gd name="connsiteX883" fmla="*/ 4032842 w 7472601"/>
              <a:gd name="connsiteY883" fmla="*/ 211809 h 6858000"/>
              <a:gd name="connsiteX884" fmla="*/ 3882765 w 7472601"/>
              <a:gd name="connsiteY884" fmla="*/ 0 h 6858000"/>
              <a:gd name="connsiteX885" fmla="*/ 3721337 w 7472601"/>
              <a:gd name="connsiteY885" fmla="*/ 0 h 6858000"/>
              <a:gd name="connsiteX886" fmla="*/ 3797544 w 7472601"/>
              <a:gd name="connsiteY886" fmla="*/ 0 h 6858000"/>
              <a:gd name="connsiteX887" fmla="*/ 3775734 w 7472601"/>
              <a:gd name="connsiteY887" fmla="*/ 95131 h 6858000"/>
              <a:gd name="connsiteX888" fmla="*/ 3724807 w 7472601"/>
              <a:gd name="connsiteY888" fmla="*/ 272257 h 6858000"/>
              <a:gd name="connsiteX889" fmla="*/ 3726844 w 7472601"/>
              <a:gd name="connsiteY889" fmla="*/ 282988 h 6858000"/>
              <a:gd name="connsiteX890" fmla="*/ 3742664 w 7472601"/>
              <a:gd name="connsiteY890" fmla="*/ 279918 h 6858000"/>
              <a:gd name="connsiteX891" fmla="*/ 4103910 w 7472601"/>
              <a:gd name="connsiteY891" fmla="*/ 1161917 h 6858000"/>
              <a:gd name="connsiteX892" fmla="*/ 4020269 w 7472601"/>
              <a:gd name="connsiteY892" fmla="*/ 1200406 h 6858000"/>
              <a:gd name="connsiteX893" fmla="*/ 3674882 w 7472601"/>
              <a:gd name="connsiteY893" fmla="*/ 488524 h 6858000"/>
              <a:gd name="connsiteX894" fmla="*/ 3132682 w 7472601"/>
              <a:gd name="connsiteY894" fmla="*/ 1072284 h 6858000"/>
              <a:gd name="connsiteX895" fmla="*/ 2716346 w 7472601"/>
              <a:gd name="connsiteY895" fmla="*/ 1276376 h 6858000"/>
              <a:gd name="connsiteX896" fmla="*/ 2716772 w 7472601"/>
              <a:gd name="connsiteY896" fmla="*/ 1255462 h 6858000"/>
              <a:gd name="connsiteX897" fmla="*/ 3471096 w 7472601"/>
              <a:gd name="connsiteY897" fmla="*/ 437072 h 6858000"/>
              <a:gd name="connsiteX898" fmla="*/ 3639057 w 7472601"/>
              <a:gd name="connsiteY898" fmla="*/ 286334 h 6858000"/>
              <a:gd name="connsiteX899" fmla="*/ 3640309 w 7472601"/>
              <a:gd name="connsiteY899" fmla="*/ 284664 h 6858000"/>
              <a:gd name="connsiteX900" fmla="*/ 3646022 w 7472601"/>
              <a:gd name="connsiteY900" fmla="*/ 276711 h 6858000"/>
              <a:gd name="connsiteX901" fmla="*/ 3707943 w 7472601"/>
              <a:gd name="connsiteY901" fmla="*/ 65958 h 6858000"/>
              <a:gd name="connsiteX902" fmla="*/ 3721337 w 7472601"/>
              <a:gd name="connsiteY902" fmla="*/ 0 h 6858000"/>
              <a:gd name="connsiteX903" fmla="*/ 2867960 w 7472601"/>
              <a:gd name="connsiteY903" fmla="*/ 0 h 6858000"/>
              <a:gd name="connsiteX904" fmla="*/ 2926351 w 7472601"/>
              <a:gd name="connsiteY904" fmla="*/ 0 h 6858000"/>
              <a:gd name="connsiteX905" fmla="*/ 2902823 w 7472601"/>
              <a:gd name="connsiteY905" fmla="*/ 262929 h 6858000"/>
              <a:gd name="connsiteX906" fmla="*/ 2940663 w 7472601"/>
              <a:gd name="connsiteY906" fmla="*/ 140884 h 6858000"/>
              <a:gd name="connsiteX907" fmla="*/ 2947039 w 7472601"/>
              <a:gd name="connsiteY907" fmla="*/ 122524 h 6858000"/>
              <a:gd name="connsiteX908" fmla="*/ 2984316 w 7472601"/>
              <a:gd name="connsiteY908" fmla="*/ 0 h 6858000"/>
              <a:gd name="connsiteX909" fmla="*/ 3016114 w 7472601"/>
              <a:gd name="connsiteY909" fmla="*/ 0 h 6858000"/>
              <a:gd name="connsiteX910" fmla="*/ 2979949 w 7472601"/>
              <a:gd name="connsiteY910" fmla="*/ 119274 h 6858000"/>
              <a:gd name="connsiteX911" fmla="*/ 3023879 w 7472601"/>
              <a:gd name="connsiteY911" fmla="*/ 0 h 6858000"/>
              <a:gd name="connsiteX912" fmla="*/ 3105400 w 7472601"/>
              <a:gd name="connsiteY912" fmla="*/ 0 h 6858000"/>
              <a:gd name="connsiteX913" fmla="*/ 3094669 w 7472601"/>
              <a:gd name="connsiteY913" fmla="*/ 30308 h 6858000"/>
              <a:gd name="connsiteX914" fmla="*/ 2901945 w 7472601"/>
              <a:gd name="connsiteY914" fmla="*/ 466538 h 6858000"/>
              <a:gd name="connsiteX915" fmla="*/ 2815209 w 7472601"/>
              <a:gd name="connsiteY915" fmla="*/ 497361 h 6858000"/>
              <a:gd name="connsiteX916" fmla="*/ 2844845 w 7472601"/>
              <a:gd name="connsiteY916" fmla="*/ 127638 h 6858000"/>
              <a:gd name="connsiteX917" fmla="*/ 2867960 w 7472601"/>
              <a:gd name="connsiteY917" fmla="*/ 0 h 6858000"/>
              <a:gd name="connsiteX918" fmla="*/ 1057230 w 7472601"/>
              <a:gd name="connsiteY918" fmla="*/ 0 h 6858000"/>
              <a:gd name="connsiteX919" fmla="*/ 1111003 w 7472601"/>
              <a:gd name="connsiteY919" fmla="*/ 0 h 6858000"/>
              <a:gd name="connsiteX920" fmla="*/ 1125553 w 7472601"/>
              <a:gd name="connsiteY920" fmla="*/ 52588 h 6858000"/>
              <a:gd name="connsiteX921" fmla="*/ 1304276 w 7472601"/>
              <a:gd name="connsiteY921" fmla="*/ 476275 h 6858000"/>
              <a:gd name="connsiteX922" fmla="*/ 1492066 w 7472601"/>
              <a:gd name="connsiteY922" fmla="*/ 886333 h 6858000"/>
              <a:gd name="connsiteX923" fmla="*/ 1423698 w 7472601"/>
              <a:gd name="connsiteY923" fmla="*/ 710817 h 6858000"/>
              <a:gd name="connsiteX924" fmla="*/ 1357609 w 7472601"/>
              <a:gd name="connsiteY924" fmla="*/ 532892 h 6858000"/>
              <a:gd name="connsiteX925" fmla="*/ 1309550 w 7472601"/>
              <a:gd name="connsiteY925" fmla="*/ 374031 h 6858000"/>
              <a:gd name="connsiteX926" fmla="*/ 1193673 w 7472601"/>
              <a:gd name="connsiteY926" fmla="*/ 49533 h 6858000"/>
              <a:gd name="connsiteX927" fmla="*/ 1164391 w 7472601"/>
              <a:gd name="connsiteY927" fmla="*/ 0 h 6858000"/>
              <a:gd name="connsiteX928" fmla="*/ 1200666 w 7472601"/>
              <a:gd name="connsiteY928" fmla="*/ 0 h 6858000"/>
              <a:gd name="connsiteX929" fmla="*/ 1223408 w 7472601"/>
              <a:gd name="connsiteY929" fmla="*/ 38996 h 6858000"/>
              <a:gd name="connsiteX930" fmla="*/ 1339635 w 7472601"/>
              <a:gd name="connsiteY930" fmla="*/ 365517 h 6858000"/>
              <a:gd name="connsiteX931" fmla="*/ 1387469 w 7472601"/>
              <a:gd name="connsiteY931" fmla="*/ 523079 h 6858000"/>
              <a:gd name="connsiteX932" fmla="*/ 1452685 w 7472601"/>
              <a:gd name="connsiteY932" fmla="*/ 699806 h 6858000"/>
              <a:gd name="connsiteX933" fmla="*/ 1492092 w 7472601"/>
              <a:gd name="connsiteY933" fmla="*/ 800424 h 6858000"/>
              <a:gd name="connsiteX934" fmla="*/ 1455302 w 7472601"/>
              <a:gd name="connsiteY934" fmla="*/ 632913 h 6858000"/>
              <a:gd name="connsiteX935" fmla="*/ 1222336 w 7472601"/>
              <a:gd name="connsiteY935" fmla="*/ 9480 h 6858000"/>
              <a:gd name="connsiteX936" fmla="*/ 1214634 w 7472601"/>
              <a:gd name="connsiteY936" fmla="*/ 0 h 6858000"/>
              <a:gd name="connsiteX937" fmla="*/ 1289827 w 7472601"/>
              <a:gd name="connsiteY937" fmla="*/ 0 h 6858000"/>
              <a:gd name="connsiteX938" fmla="*/ 1321076 w 7472601"/>
              <a:gd name="connsiteY938" fmla="*/ 59722 h 6858000"/>
              <a:gd name="connsiteX939" fmla="*/ 1512579 w 7472601"/>
              <a:gd name="connsiteY939" fmla="*/ 626441 h 6858000"/>
              <a:gd name="connsiteX940" fmla="*/ 1506076 w 7472601"/>
              <a:gd name="connsiteY940" fmla="*/ 1089289 h 6858000"/>
              <a:gd name="connsiteX941" fmla="*/ 1486346 w 7472601"/>
              <a:gd name="connsiteY941" fmla="*/ 1079919 h 6858000"/>
              <a:gd name="connsiteX942" fmla="*/ 1070511 w 7472601"/>
              <a:gd name="connsiteY942" fmla="*/ 48609 h 6858000"/>
              <a:gd name="connsiteX943" fmla="*/ 1057230 w 7472601"/>
              <a:gd name="connsiteY943" fmla="*/ 0 h 6858000"/>
              <a:gd name="connsiteX944" fmla="*/ 43151 w 7472601"/>
              <a:gd name="connsiteY944" fmla="*/ 0 h 6858000"/>
              <a:gd name="connsiteX945" fmla="*/ 95283 w 7472601"/>
              <a:gd name="connsiteY945" fmla="*/ 0 h 6858000"/>
              <a:gd name="connsiteX946" fmla="*/ 300708 w 7472601"/>
              <a:gd name="connsiteY946" fmla="*/ 154571 h 6858000"/>
              <a:gd name="connsiteX947" fmla="*/ 530414 w 7472601"/>
              <a:gd name="connsiteY947" fmla="*/ 354673 h 6858000"/>
              <a:gd name="connsiteX948" fmla="*/ 333785 w 7472601"/>
              <a:gd name="connsiteY948" fmla="*/ 161564 h 6858000"/>
              <a:gd name="connsiteX949" fmla="*/ 147005 w 7472601"/>
              <a:gd name="connsiteY949" fmla="*/ 0 h 6858000"/>
              <a:gd name="connsiteX950" fmla="*/ 272509 w 7472601"/>
              <a:gd name="connsiteY950" fmla="*/ 0 h 6858000"/>
              <a:gd name="connsiteX951" fmla="*/ 326276 w 7472601"/>
              <a:gd name="connsiteY951" fmla="*/ 45847 h 6858000"/>
              <a:gd name="connsiteX952" fmla="*/ 823759 w 7472601"/>
              <a:gd name="connsiteY952" fmla="*/ 574145 h 6858000"/>
              <a:gd name="connsiteX953" fmla="*/ 811254 w 7472601"/>
              <a:gd name="connsiteY953" fmla="*/ 665546 h 6858000"/>
              <a:gd name="connsiteX954" fmla="*/ 154042 w 7472601"/>
              <a:gd name="connsiteY954" fmla="*/ 261522 h 6858000"/>
              <a:gd name="connsiteX955" fmla="*/ 13550 w 7472601"/>
              <a:gd name="connsiteY955" fmla="*/ 158423 h 6858000"/>
              <a:gd name="connsiteX956" fmla="*/ 0 w 7472601"/>
              <a:gd name="connsiteY956" fmla="*/ 146618 h 6858000"/>
              <a:gd name="connsiteX957" fmla="*/ 0 w 7472601"/>
              <a:gd name="connsiteY957" fmla="*/ 59161 h 6858000"/>
              <a:gd name="connsiteX958" fmla="*/ 45427 w 7472601"/>
              <a:gd name="connsiteY958" fmla="*/ 101078 h 6858000"/>
              <a:gd name="connsiteX959" fmla="*/ 630103 w 7472601"/>
              <a:gd name="connsiteY959" fmla="*/ 485885 h 6858000"/>
              <a:gd name="connsiteX960" fmla="*/ 532040 w 7472601"/>
              <a:gd name="connsiteY960" fmla="*/ 399359 h 6858000"/>
              <a:gd name="connsiteX961" fmla="*/ 517618 w 7472601"/>
              <a:gd name="connsiteY961" fmla="*/ 385726 h 6858000"/>
              <a:gd name="connsiteX962" fmla="*/ 285074 w 7472601"/>
              <a:gd name="connsiteY962" fmla="*/ 182755 h 6858000"/>
              <a:gd name="connsiteX963" fmla="*/ 43151 w 7472601"/>
              <a:gd name="connsiteY963"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448321 w 7472601"/>
              <a:gd name="connsiteY80" fmla="*/ 6190991 h 6858000"/>
              <a:gd name="connsiteX81" fmla="*/ 7467600 w 7472601"/>
              <a:gd name="connsiteY81" fmla="*/ 6221686 h 6858000"/>
              <a:gd name="connsiteX82" fmla="*/ 7467600 w 7472601"/>
              <a:gd name="connsiteY82" fmla="*/ 6334256 h 6858000"/>
              <a:gd name="connsiteX83" fmla="*/ 7454976 w 7472601"/>
              <a:gd name="connsiteY83" fmla="*/ 6318297 h 6858000"/>
              <a:gd name="connsiteX84" fmla="*/ 1456157 w 7472601"/>
              <a:gd name="connsiteY84" fmla="*/ 5371404 h 6858000"/>
              <a:gd name="connsiteX85" fmla="*/ 1244432 w 7472601"/>
              <a:gd name="connsiteY85" fmla="*/ 5385601 h 6858000"/>
              <a:gd name="connsiteX86" fmla="*/ 973990 w 7472601"/>
              <a:gd name="connsiteY86" fmla="*/ 5424940 h 6858000"/>
              <a:gd name="connsiteX87" fmla="*/ 1103809 w 7472601"/>
              <a:gd name="connsiteY87" fmla="*/ 5433720 h 6858000"/>
              <a:gd name="connsiteX88" fmla="*/ 1123454 w 7472601"/>
              <a:gd name="connsiteY88" fmla="*/ 5435727 h 6858000"/>
              <a:gd name="connsiteX89" fmla="*/ 1737017 w 7472601"/>
              <a:gd name="connsiteY89" fmla="*/ 5452183 h 6858000"/>
              <a:gd name="connsiteX90" fmla="*/ 1824397 w 7472601"/>
              <a:gd name="connsiteY90" fmla="*/ 5447757 h 6858000"/>
              <a:gd name="connsiteX91" fmla="*/ 2070059 w 7472601"/>
              <a:gd name="connsiteY91" fmla="*/ 5441660 h 6858000"/>
              <a:gd name="connsiteX92" fmla="*/ 1456157 w 7472601"/>
              <a:gd name="connsiteY92" fmla="*/ 5371404 h 6858000"/>
              <a:gd name="connsiteX93" fmla="*/ 4988186 w 7472601"/>
              <a:gd name="connsiteY93" fmla="*/ 5216467 h 6858000"/>
              <a:gd name="connsiteX94" fmla="*/ 4777334 w 7472601"/>
              <a:gd name="connsiteY94" fmla="*/ 5406072 h 6858000"/>
              <a:gd name="connsiteX95" fmla="*/ 4718341 w 7472601"/>
              <a:gd name="connsiteY95" fmla="*/ 5468043 h 6858000"/>
              <a:gd name="connsiteX96" fmla="*/ 4604655 w 7472601"/>
              <a:gd name="connsiteY96" fmla="*/ 5583434 h 6858000"/>
              <a:gd name="connsiteX97" fmla="*/ 4565074 w 7472601"/>
              <a:gd name="connsiteY97" fmla="*/ 5618550 h 6858000"/>
              <a:gd name="connsiteX98" fmla="*/ 4988186 w 7472601"/>
              <a:gd name="connsiteY98" fmla="*/ 5216467 h 6858000"/>
              <a:gd name="connsiteX99" fmla="*/ 4978032 w 7472601"/>
              <a:gd name="connsiteY99" fmla="*/ 5183809 h 6858000"/>
              <a:gd name="connsiteX100" fmla="*/ 4463413 w 7472601"/>
              <a:gd name="connsiteY100" fmla="*/ 5615162 h 6858000"/>
              <a:gd name="connsiteX101" fmla="*/ 4358134 w 7472601"/>
              <a:gd name="connsiteY101" fmla="*/ 5742791 h 6858000"/>
              <a:gd name="connsiteX102" fmla="*/ 4376219 w 7472601"/>
              <a:gd name="connsiteY102" fmla="*/ 5729027 h 6858000"/>
              <a:gd name="connsiteX103" fmla="*/ 4582340 w 7472601"/>
              <a:gd name="connsiteY103" fmla="*/ 5561037 h 6858000"/>
              <a:gd name="connsiteX104" fmla="*/ 4694684 w 7472601"/>
              <a:gd name="connsiteY104" fmla="*/ 5447098 h 6858000"/>
              <a:gd name="connsiteX105" fmla="*/ 4754123 w 7472601"/>
              <a:gd name="connsiteY105" fmla="*/ 5384643 h 6858000"/>
              <a:gd name="connsiteX106" fmla="*/ 4978032 w 7472601"/>
              <a:gd name="connsiteY106" fmla="*/ 5183809 h 6858000"/>
              <a:gd name="connsiteX107" fmla="*/ 1903353 w 7472601"/>
              <a:gd name="connsiteY107" fmla="*/ 5044827 h 6858000"/>
              <a:gd name="connsiteX108" fmla="*/ 1936931 w 7472601"/>
              <a:gd name="connsiteY108" fmla="*/ 5093954 h 6858000"/>
              <a:gd name="connsiteX109" fmla="*/ 2195868 w 7472601"/>
              <a:gd name="connsiteY109" fmla="*/ 5396574 h 6858000"/>
              <a:gd name="connsiteX110" fmla="*/ 2088852 w 7472601"/>
              <a:gd name="connsiteY110" fmla="*/ 5166123 h 6858000"/>
              <a:gd name="connsiteX111" fmla="*/ 1958241 w 7472601"/>
              <a:gd name="connsiteY111" fmla="*/ 5067955 h 6858000"/>
              <a:gd name="connsiteX112" fmla="*/ 1903353 w 7472601"/>
              <a:gd name="connsiteY112" fmla="*/ 5044827 h 6858000"/>
              <a:gd name="connsiteX113" fmla="*/ 1979378 w 7472601"/>
              <a:gd name="connsiteY113" fmla="*/ 4769504 h 6858000"/>
              <a:gd name="connsiteX114" fmla="*/ 2882120 w 7472601"/>
              <a:gd name="connsiteY114" fmla="*/ 5064547 h 6858000"/>
              <a:gd name="connsiteX115" fmla="*/ 2793103 w 7472601"/>
              <a:gd name="connsiteY115" fmla="*/ 5039699 h 6858000"/>
              <a:gd name="connsiteX116" fmla="*/ 2770041 w 7472601"/>
              <a:gd name="connsiteY116" fmla="*/ 5033634 h 6858000"/>
              <a:gd name="connsiteX117" fmla="*/ 1979378 w 7472601"/>
              <a:gd name="connsiteY117" fmla="*/ 4769504 h 6858000"/>
              <a:gd name="connsiteX118" fmla="*/ 1927410 w 7472601"/>
              <a:gd name="connsiteY118" fmla="*/ 4716164 h 6858000"/>
              <a:gd name="connsiteX119" fmla="*/ 1959587 w 7472601"/>
              <a:gd name="connsiteY119" fmla="*/ 4728849 h 6858000"/>
              <a:gd name="connsiteX120" fmla="*/ 2777707 w 7472601"/>
              <a:gd name="connsiteY120" fmla="*/ 5003991 h 6858000"/>
              <a:gd name="connsiteX121" fmla="*/ 2800768 w 7472601"/>
              <a:gd name="connsiteY121" fmla="*/ 5010056 h 6858000"/>
              <a:gd name="connsiteX122" fmla="*/ 2879408 w 7472601"/>
              <a:gd name="connsiteY122" fmla="*/ 5031590 h 6858000"/>
              <a:gd name="connsiteX123" fmla="*/ 2862295 w 7472601"/>
              <a:gd name="connsiteY123" fmla="*/ 5022958 h 6858000"/>
              <a:gd name="connsiteX124" fmla="*/ 2813343 w 7472601"/>
              <a:gd name="connsiteY124" fmla="*/ 4998369 h 6858000"/>
              <a:gd name="connsiteX125" fmla="*/ 2646245 w 7472601"/>
              <a:gd name="connsiteY125" fmla="*/ 4930999 h 6858000"/>
              <a:gd name="connsiteX126" fmla="*/ 1999243 w 7472601"/>
              <a:gd name="connsiteY126" fmla="*/ 4730524 h 6858000"/>
              <a:gd name="connsiteX127" fmla="*/ 1979527 w 7472601"/>
              <a:gd name="connsiteY127" fmla="*/ 4726651 h 6858000"/>
              <a:gd name="connsiteX128" fmla="*/ 1927410 w 7472601"/>
              <a:gd name="connsiteY128" fmla="*/ 4716164 h 6858000"/>
              <a:gd name="connsiteX129" fmla="*/ 1997014 w 7472601"/>
              <a:gd name="connsiteY129" fmla="*/ 4698007 h 6858000"/>
              <a:gd name="connsiteX130" fmla="*/ 2005458 w 7472601"/>
              <a:gd name="connsiteY130" fmla="*/ 4699540 h 6858000"/>
              <a:gd name="connsiteX131" fmla="*/ 2657186 w 7472601"/>
              <a:gd name="connsiteY131" fmla="*/ 4901687 h 6858000"/>
              <a:gd name="connsiteX132" fmla="*/ 2826662 w 7472601"/>
              <a:gd name="connsiteY132" fmla="*/ 4970362 h 6858000"/>
              <a:gd name="connsiteX133" fmla="*/ 2876100 w 7472601"/>
              <a:gd name="connsiteY133" fmla="*/ 4995397 h 6858000"/>
              <a:gd name="connsiteX134" fmla="*/ 3042600 w 7472601"/>
              <a:gd name="connsiteY134" fmla="*/ 5059532 h 6858000"/>
              <a:gd name="connsiteX135" fmla="*/ 1997014 w 7472601"/>
              <a:gd name="connsiteY135" fmla="*/ 4698007 h 6858000"/>
              <a:gd name="connsiteX136" fmla="*/ 2305292 w 7472601"/>
              <a:gd name="connsiteY136" fmla="*/ 4219492 h 6858000"/>
              <a:gd name="connsiteX137" fmla="*/ 3360922 w 7472601"/>
              <a:gd name="connsiteY137" fmla="*/ 4529373 h 6858000"/>
              <a:gd name="connsiteX138" fmla="*/ 3492420 w 7472601"/>
              <a:gd name="connsiteY138" fmla="*/ 4510145 h 6858000"/>
              <a:gd name="connsiteX139" fmla="*/ 3364086 w 7472601"/>
              <a:gd name="connsiteY139" fmla="*/ 4480340 h 6858000"/>
              <a:gd name="connsiteX140" fmla="*/ 3225818 w 7472601"/>
              <a:gd name="connsiteY140" fmla="*/ 4411822 h 6858000"/>
              <a:gd name="connsiteX141" fmla="*/ 3129696 w 7472601"/>
              <a:gd name="connsiteY141" fmla="*/ 4360704 h 6858000"/>
              <a:gd name="connsiteX142" fmla="*/ 2814545 w 7472601"/>
              <a:gd name="connsiteY142" fmla="*/ 4282955 h 6858000"/>
              <a:gd name="connsiteX143" fmla="*/ 2305292 w 7472601"/>
              <a:gd name="connsiteY143" fmla="*/ 4219492 h 6858000"/>
              <a:gd name="connsiteX144" fmla="*/ 2626982 w 7472601"/>
              <a:gd name="connsiteY144" fmla="*/ 4206450 h 6858000"/>
              <a:gd name="connsiteX145" fmla="*/ 2490617 w 7472601"/>
              <a:gd name="connsiteY145" fmla="*/ 4206951 h 6858000"/>
              <a:gd name="connsiteX146" fmla="*/ 2819869 w 7472601"/>
              <a:gd name="connsiteY146" fmla="*/ 4252936 h 6858000"/>
              <a:gd name="connsiteX147" fmla="*/ 3143018 w 7472601"/>
              <a:gd name="connsiteY147" fmla="*/ 4332698 h 6858000"/>
              <a:gd name="connsiteX148" fmla="*/ 3241520 w 7472601"/>
              <a:gd name="connsiteY148" fmla="*/ 4385112 h 6858000"/>
              <a:gd name="connsiteX149" fmla="*/ 3374575 w 7472601"/>
              <a:gd name="connsiteY149" fmla="*/ 4451517 h 6858000"/>
              <a:gd name="connsiteX150" fmla="*/ 3505221 w 7472601"/>
              <a:gd name="connsiteY150" fmla="*/ 4480757 h 6858000"/>
              <a:gd name="connsiteX151" fmla="*/ 2626982 w 7472601"/>
              <a:gd name="connsiteY151" fmla="*/ 4206450 h 6858000"/>
              <a:gd name="connsiteX152" fmla="*/ 1310106 w 7472601"/>
              <a:gd name="connsiteY152" fmla="*/ 3943217 h 6858000"/>
              <a:gd name="connsiteX153" fmla="*/ 854994 w 7472601"/>
              <a:gd name="connsiteY153" fmla="*/ 4399136 h 6858000"/>
              <a:gd name="connsiteX154" fmla="*/ 742462 w 7472601"/>
              <a:gd name="connsiteY154" fmla="*/ 4594648 h 6858000"/>
              <a:gd name="connsiteX155" fmla="*/ 820602 w 7472601"/>
              <a:gd name="connsiteY155" fmla="*/ 4485915 h 6858000"/>
              <a:gd name="connsiteX156" fmla="*/ 878295 w 7472601"/>
              <a:gd name="connsiteY156" fmla="*/ 4403594 h 6858000"/>
              <a:gd name="connsiteX157" fmla="*/ 1240607 w 7472601"/>
              <a:gd name="connsiteY157" fmla="*/ 4010401 h 6858000"/>
              <a:gd name="connsiteX158" fmla="*/ 1310106 w 7472601"/>
              <a:gd name="connsiteY158" fmla="*/ 3943217 h 6858000"/>
              <a:gd name="connsiteX159" fmla="*/ 1423113 w 7472601"/>
              <a:gd name="connsiteY159" fmla="*/ 3874565 h 6858000"/>
              <a:gd name="connsiteX160" fmla="*/ 1260565 w 7472601"/>
              <a:gd name="connsiteY160" fmla="*/ 4031982 h 6858000"/>
              <a:gd name="connsiteX161" fmla="*/ 901900 w 7472601"/>
              <a:gd name="connsiteY161" fmla="*/ 4421236 h 6858000"/>
              <a:gd name="connsiteX162" fmla="*/ 845044 w 7472601"/>
              <a:gd name="connsiteY162" fmla="*/ 4502436 h 6858000"/>
              <a:gd name="connsiteX163" fmla="*/ 685926 w 7472601"/>
              <a:gd name="connsiteY163" fmla="*/ 4703069 h 6858000"/>
              <a:gd name="connsiteX164" fmla="*/ 684248 w 7472601"/>
              <a:gd name="connsiteY164" fmla="*/ 4706721 h 6858000"/>
              <a:gd name="connsiteX165" fmla="*/ 1423113 w 7472601"/>
              <a:gd name="connsiteY165" fmla="*/ 3874565 h 6858000"/>
              <a:gd name="connsiteX166" fmla="*/ 3316479 w 7472601"/>
              <a:gd name="connsiteY166" fmla="*/ 3872136 h 6858000"/>
              <a:gd name="connsiteX167" fmla="*/ 3546806 w 7472601"/>
              <a:gd name="connsiteY167" fmla="*/ 4356139 h 6858000"/>
              <a:gd name="connsiteX168" fmla="*/ 3364433 w 7472601"/>
              <a:gd name="connsiteY168" fmla="*/ 3953121 h 6858000"/>
              <a:gd name="connsiteX169" fmla="*/ 3316479 w 7472601"/>
              <a:gd name="connsiteY169" fmla="*/ 3872136 h 6858000"/>
              <a:gd name="connsiteX170" fmla="*/ 3291335 w 7472601"/>
              <a:gd name="connsiteY170" fmla="*/ 3767420 h 6858000"/>
              <a:gd name="connsiteX171" fmla="*/ 3390805 w 7472601"/>
              <a:gd name="connsiteY171" fmla="*/ 3937163 h 6858000"/>
              <a:gd name="connsiteX172" fmla="*/ 3579062 w 7472601"/>
              <a:gd name="connsiteY172" fmla="*/ 4359040 h 6858000"/>
              <a:gd name="connsiteX173" fmla="*/ 3467355 w 7472601"/>
              <a:gd name="connsiteY173" fmla="*/ 3988130 h 6858000"/>
              <a:gd name="connsiteX174" fmla="*/ 3310753 w 7472601"/>
              <a:gd name="connsiteY174" fmla="*/ 3787140 h 6858000"/>
              <a:gd name="connsiteX175" fmla="*/ 3291335 w 7472601"/>
              <a:gd name="connsiteY175" fmla="*/ 3767420 h 6858000"/>
              <a:gd name="connsiteX176" fmla="*/ 1635889 w 7472601"/>
              <a:gd name="connsiteY176" fmla="*/ 3709494 h 6858000"/>
              <a:gd name="connsiteX177" fmla="*/ 1634800 w 7472601"/>
              <a:gd name="connsiteY177" fmla="*/ 3731111 h 6858000"/>
              <a:gd name="connsiteX178" fmla="*/ 1635889 w 7472601"/>
              <a:gd name="connsiteY178" fmla="*/ 3709494 h 6858000"/>
              <a:gd name="connsiteX179" fmla="*/ 1510397 w 7472601"/>
              <a:gd name="connsiteY179" fmla="*/ 3684705 h 6858000"/>
              <a:gd name="connsiteX180" fmla="*/ 1146550 w 7472601"/>
              <a:gd name="connsiteY180" fmla="*/ 3802012 h 6858000"/>
              <a:gd name="connsiteX181" fmla="*/ 698834 w 7472601"/>
              <a:gd name="connsiteY181" fmla="*/ 3952272 h 6858000"/>
              <a:gd name="connsiteX182" fmla="*/ 34256 w 7472601"/>
              <a:gd name="connsiteY182" fmla="*/ 4347603 h 6858000"/>
              <a:gd name="connsiteX183" fmla="*/ 527241 w 7472601"/>
              <a:gd name="connsiteY183" fmla="*/ 4065078 h 6858000"/>
              <a:gd name="connsiteX184" fmla="*/ 1510397 w 7472601"/>
              <a:gd name="connsiteY184" fmla="*/ 3684705 h 6858000"/>
              <a:gd name="connsiteX185" fmla="*/ 1313114 w 7472601"/>
              <a:gd name="connsiteY185" fmla="*/ 3655216 h 6858000"/>
              <a:gd name="connsiteX186" fmla="*/ 1109304 w 7472601"/>
              <a:gd name="connsiteY186" fmla="*/ 3669030 h 6858000"/>
              <a:gd name="connsiteX187" fmla="*/ 8129 w 7472601"/>
              <a:gd name="connsiteY187" fmla="*/ 4330519 h 6858000"/>
              <a:gd name="connsiteX188" fmla="*/ 687572 w 7472601"/>
              <a:gd name="connsiteY188" fmla="*/ 3925629 h 6858000"/>
              <a:gd name="connsiteX189" fmla="*/ 1138365 w 7472601"/>
              <a:gd name="connsiteY189" fmla="*/ 3774515 h 6858000"/>
              <a:gd name="connsiteX190" fmla="*/ 1505579 w 7472601"/>
              <a:gd name="connsiteY190" fmla="*/ 3655526 h 6858000"/>
              <a:gd name="connsiteX191" fmla="*/ 1313114 w 7472601"/>
              <a:gd name="connsiteY191" fmla="*/ 3655216 h 6858000"/>
              <a:gd name="connsiteX192" fmla="*/ 3655073 w 7472601"/>
              <a:gd name="connsiteY192" fmla="*/ 3650884 h 6858000"/>
              <a:gd name="connsiteX193" fmla="*/ 3989938 w 7472601"/>
              <a:gd name="connsiteY193" fmla="*/ 3991685 h 6858000"/>
              <a:gd name="connsiteX194" fmla="*/ 4393907 w 7472601"/>
              <a:gd name="connsiteY194" fmla="*/ 4261258 h 6858000"/>
              <a:gd name="connsiteX195" fmla="*/ 4648051 w 7472601"/>
              <a:gd name="connsiteY195" fmla="*/ 4374051 h 6858000"/>
              <a:gd name="connsiteX196" fmla="*/ 4383389 w 7472601"/>
              <a:gd name="connsiteY196" fmla="*/ 4184369 h 6858000"/>
              <a:gd name="connsiteX197" fmla="*/ 4165508 w 7472601"/>
              <a:gd name="connsiteY197" fmla="*/ 4035196 h 6858000"/>
              <a:gd name="connsiteX198" fmla="*/ 4068162 w 7472601"/>
              <a:gd name="connsiteY198" fmla="*/ 3953394 h 6858000"/>
              <a:gd name="connsiteX199" fmla="*/ 3981416 w 7472601"/>
              <a:gd name="connsiteY199" fmla="*/ 3880482 h 6858000"/>
              <a:gd name="connsiteX200" fmla="*/ 3800147 w 7472601"/>
              <a:gd name="connsiteY200" fmla="*/ 3749872 h 6858000"/>
              <a:gd name="connsiteX201" fmla="*/ 3655073 w 7472601"/>
              <a:gd name="connsiteY201" fmla="*/ 3650884 h 6858000"/>
              <a:gd name="connsiteX202" fmla="*/ 3670252 w 7472601"/>
              <a:gd name="connsiteY202" fmla="*/ 3622798 h 6858000"/>
              <a:gd name="connsiteX203" fmla="*/ 3817258 w 7472601"/>
              <a:gd name="connsiteY203" fmla="*/ 3723577 h 6858000"/>
              <a:gd name="connsiteX204" fmla="*/ 4000461 w 7472601"/>
              <a:gd name="connsiteY204" fmla="*/ 3855966 h 6858000"/>
              <a:gd name="connsiteX205" fmla="*/ 4088180 w 7472601"/>
              <a:gd name="connsiteY205" fmla="*/ 3929774 h 6858000"/>
              <a:gd name="connsiteX206" fmla="*/ 4184555 w 7472601"/>
              <a:gd name="connsiteY206" fmla="*/ 4010683 h 6858000"/>
              <a:gd name="connsiteX207" fmla="*/ 4399563 w 7472601"/>
              <a:gd name="connsiteY207" fmla="*/ 4158106 h 6858000"/>
              <a:gd name="connsiteX208" fmla="*/ 4684469 w 7472601"/>
              <a:gd name="connsiteY208" fmla="*/ 4364680 h 6858000"/>
              <a:gd name="connsiteX209" fmla="*/ 4690271 w 7472601"/>
              <a:gd name="connsiteY209" fmla="*/ 4370034 h 6858000"/>
              <a:gd name="connsiteX210" fmla="*/ 4136093 w 7472601"/>
              <a:gd name="connsiteY210" fmla="*/ 3858466 h 6858000"/>
              <a:gd name="connsiteX211" fmla="*/ 3670252 w 7472601"/>
              <a:gd name="connsiteY211" fmla="*/ 3622798 h 6858000"/>
              <a:gd name="connsiteX212" fmla="*/ 4440129 w 7472601"/>
              <a:gd name="connsiteY212" fmla="*/ 3448571 h 6858000"/>
              <a:gd name="connsiteX213" fmla="*/ 4856525 w 7472601"/>
              <a:gd name="connsiteY213" fmla="*/ 3915351 h 6858000"/>
              <a:gd name="connsiteX214" fmla="*/ 5059055 w 7472601"/>
              <a:gd name="connsiteY214" fmla="*/ 4108918 h 6858000"/>
              <a:gd name="connsiteX215" fmla="*/ 5290070 w 7472601"/>
              <a:gd name="connsiteY215" fmla="*/ 4263619 h 6858000"/>
              <a:gd name="connsiteX216" fmla="*/ 4834991 w 7472601"/>
              <a:gd name="connsiteY216" fmla="*/ 3830985 h 6858000"/>
              <a:gd name="connsiteX217" fmla="*/ 4440129 w 7472601"/>
              <a:gd name="connsiteY217" fmla="*/ 3448571 h 6858000"/>
              <a:gd name="connsiteX218" fmla="*/ 4441737 w 7472601"/>
              <a:gd name="connsiteY218" fmla="*/ 3399734 h 6858000"/>
              <a:gd name="connsiteX219" fmla="*/ 4431236 w 7472601"/>
              <a:gd name="connsiteY219" fmla="*/ 3400954 h 6858000"/>
              <a:gd name="connsiteX220" fmla="*/ 4557150 w 7472601"/>
              <a:gd name="connsiteY220" fmla="*/ 3510023 h 6858000"/>
              <a:gd name="connsiteX221" fmla="*/ 4856936 w 7472601"/>
              <a:gd name="connsiteY221" fmla="*/ 3809146 h 6858000"/>
              <a:gd name="connsiteX222" fmla="*/ 5111996 w 7472601"/>
              <a:gd name="connsiteY222" fmla="*/ 4065759 h 6858000"/>
              <a:gd name="connsiteX223" fmla="*/ 5388878 w 7472601"/>
              <a:gd name="connsiteY223" fmla="*/ 4300185 h 6858000"/>
              <a:gd name="connsiteX224" fmla="*/ 5425556 w 7472601"/>
              <a:gd name="connsiteY224" fmla="*/ 4308967 h 6858000"/>
              <a:gd name="connsiteX225" fmla="*/ 4943646 w 7472601"/>
              <a:gd name="connsiteY225" fmla="*/ 3822916 h 6858000"/>
              <a:gd name="connsiteX226" fmla="*/ 4594837 w 7472601"/>
              <a:gd name="connsiteY226" fmla="*/ 3532274 h 6858000"/>
              <a:gd name="connsiteX227" fmla="*/ 4441737 w 7472601"/>
              <a:gd name="connsiteY227" fmla="*/ 3399734 h 6858000"/>
              <a:gd name="connsiteX228" fmla="*/ 5425834 w 7472601"/>
              <a:gd name="connsiteY228" fmla="*/ 3162785 h 6858000"/>
              <a:gd name="connsiteX229" fmla="*/ 5401644 w 7472601"/>
              <a:gd name="connsiteY229" fmla="*/ 3617847 h 6858000"/>
              <a:gd name="connsiteX230" fmla="*/ 5467256 w 7472601"/>
              <a:gd name="connsiteY230" fmla="*/ 4175494 h 6858000"/>
              <a:gd name="connsiteX231" fmla="*/ 5448069 w 7472601"/>
              <a:gd name="connsiteY231" fmla="*/ 3567554 h 6858000"/>
              <a:gd name="connsiteX232" fmla="*/ 5425834 w 7472601"/>
              <a:gd name="connsiteY232" fmla="*/ 3162785 h 6858000"/>
              <a:gd name="connsiteX233" fmla="*/ 1318687 w 7472601"/>
              <a:gd name="connsiteY233" fmla="*/ 3113840 h 6858000"/>
              <a:gd name="connsiteX234" fmla="*/ 1066793 w 7472601"/>
              <a:gd name="connsiteY234" fmla="*/ 3212171 h 6858000"/>
              <a:gd name="connsiteX235" fmla="*/ 993319 w 7472601"/>
              <a:gd name="connsiteY235" fmla="*/ 3247648 h 6858000"/>
              <a:gd name="connsiteX236" fmla="*/ 853081 w 7472601"/>
              <a:gd name="connsiteY236" fmla="*/ 3312410 h 6858000"/>
              <a:gd name="connsiteX237" fmla="*/ 805957 w 7472601"/>
              <a:gd name="connsiteY237" fmla="*/ 3330443 h 6858000"/>
              <a:gd name="connsiteX238" fmla="*/ 1318687 w 7472601"/>
              <a:gd name="connsiteY238" fmla="*/ 3113840 h 6858000"/>
              <a:gd name="connsiteX239" fmla="*/ 5453702 w 7472601"/>
              <a:gd name="connsiteY239" fmla="*/ 3090882 h 6858000"/>
              <a:gd name="connsiteX240" fmla="*/ 5480135 w 7472601"/>
              <a:gd name="connsiteY240" fmla="*/ 3565802 h 6858000"/>
              <a:gd name="connsiteX241" fmla="*/ 5499023 w 7472601"/>
              <a:gd name="connsiteY241" fmla="*/ 4166310 h 6858000"/>
              <a:gd name="connsiteX242" fmla="*/ 5547022 w 7472601"/>
              <a:gd name="connsiteY242" fmla="*/ 3607838 h 6858000"/>
              <a:gd name="connsiteX243" fmla="*/ 5515964 w 7472601"/>
              <a:gd name="connsiteY243" fmla="*/ 3378541 h 6858000"/>
              <a:gd name="connsiteX244" fmla="*/ 5453702 w 7472601"/>
              <a:gd name="connsiteY244" fmla="*/ 3090882 h 6858000"/>
              <a:gd name="connsiteX245" fmla="*/ 1238695 w 7472601"/>
              <a:gd name="connsiteY245" fmla="*/ 3076820 h 6858000"/>
              <a:gd name="connsiteX246" fmla="*/ 716371 w 7472601"/>
              <a:gd name="connsiteY246" fmla="*/ 3293249 h 6858000"/>
              <a:gd name="connsiteX247" fmla="*/ 579522 w 7472601"/>
              <a:gd name="connsiteY247" fmla="*/ 3371759 h 6858000"/>
              <a:gd name="connsiteX248" fmla="*/ 600288 w 7472601"/>
              <a:gd name="connsiteY248" fmla="*/ 3365555 h 6858000"/>
              <a:gd name="connsiteX249" fmla="*/ 840692 w 7472601"/>
              <a:gd name="connsiteY249" fmla="*/ 3284921 h 6858000"/>
              <a:gd name="connsiteX250" fmla="*/ 979248 w 7472601"/>
              <a:gd name="connsiteY250" fmla="*/ 3221003 h 6858000"/>
              <a:gd name="connsiteX251" fmla="*/ 1053282 w 7472601"/>
              <a:gd name="connsiteY251" fmla="*/ 3185247 h 6858000"/>
              <a:gd name="connsiteX252" fmla="*/ 1320603 w 7472601"/>
              <a:gd name="connsiteY252" fmla="*/ 3081281 h 6858000"/>
              <a:gd name="connsiteX253" fmla="*/ 1238695 w 7472601"/>
              <a:gd name="connsiteY253" fmla="*/ 3076820 h 6858000"/>
              <a:gd name="connsiteX254" fmla="*/ 5425627 w 7472601"/>
              <a:gd name="connsiteY254" fmla="*/ 2954192 h 6858000"/>
              <a:gd name="connsiteX255" fmla="*/ 5470770 w 7472601"/>
              <a:gd name="connsiteY255" fmla="*/ 3005435 h 6858000"/>
              <a:gd name="connsiteX256" fmla="*/ 5519779 w 7472601"/>
              <a:gd name="connsiteY256" fmla="*/ 4359223 h 6858000"/>
              <a:gd name="connsiteX257" fmla="*/ 5520293 w 7472601"/>
              <a:gd name="connsiteY257" fmla="*/ 4360602 h 6858000"/>
              <a:gd name="connsiteX258" fmla="*/ 5767221 w 7472601"/>
              <a:gd name="connsiteY258" fmla="*/ 4665564 h 6858000"/>
              <a:gd name="connsiteX259" fmla="*/ 6937169 w 7472601"/>
              <a:gd name="connsiteY259" fmla="*/ 4815941 h 6858000"/>
              <a:gd name="connsiteX260" fmla="*/ 6953922 w 7472601"/>
              <a:gd name="connsiteY260" fmla="*/ 4890068 h 6858000"/>
              <a:gd name="connsiteX261" fmla="*/ 6071359 w 7472601"/>
              <a:gd name="connsiteY261" fmla="*/ 4770770 h 6858000"/>
              <a:gd name="connsiteX262" fmla="*/ 6038839 w 7472601"/>
              <a:gd name="connsiteY262" fmla="*/ 4764474 h 6858000"/>
              <a:gd name="connsiteX263" fmla="*/ 6038706 w 7472601"/>
              <a:gd name="connsiteY263" fmla="*/ 4763847 h 6858000"/>
              <a:gd name="connsiteX264" fmla="*/ 6037784 w 7472601"/>
              <a:gd name="connsiteY264" fmla="*/ 4764270 h 6858000"/>
              <a:gd name="connsiteX265" fmla="*/ 6038839 w 7472601"/>
              <a:gd name="connsiteY265" fmla="*/ 4764474 h 6858000"/>
              <a:gd name="connsiteX266" fmla="*/ 6040338 w 7472601"/>
              <a:gd name="connsiteY266" fmla="*/ 4771418 h 6858000"/>
              <a:gd name="connsiteX267" fmla="*/ 6024488 w 7472601"/>
              <a:gd name="connsiteY267" fmla="*/ 4809903 h 6858000"/>
              <a:gd name="connsiteX268" fmla="*/ 5599771 w 7472601"/>
              <a:gd name="connsiteY268" fmla="*/ 5509652 h 6858000"/>
              <a:gd name="connsiteX269" fmla="*/ 5548843 w 7472601"/>
              <a:gd name="connsiteY269" fmla="*/ 5563845 h 6858000"/>
              <a:gd name="connsiteX270" fmla="*/ 5940952 w 7472601"/>
              <a:gd name="connsiteY270" fmla="*/ 6250028 h 6858000"/>
              <a:gd name="connsiteX271" fmla="*/ 6043441 w 7472601"/>
              <a:gd name="connsiteY271" fmla="*/ 6665847 h 6858000"/>
              <a:gd name="connsiteX272" fmla="*/ 6093432 w 7472601"/>
              <a:gd name="connsiteY272" fmla="*/ 6858000 h 6858000"/>
              <a:gd name="connsiteX273" fmla="*/ 6034344 w 7472601"/>
              <a:gd name="connsiteY273" fmla="*/ 6858000 h 6858000"/>
              <a:gd name="connsiteX274" fmla="*/ 6026679 w 7472601"/>
              <a:gd name="connsiteY274" fmla="*/ 6836959 h 6858000"/>
              <a:gd name="connsiteX275" fmla="*/ 5800441 w 7472601"/>
              <a:gd name="connsiteY275" fmla="*/ 6335286 h 6858000"/>
              <a:gd name="connsiteX276" fmla="*/ 5526562 w 7472601"/>
              <a:gd name="connsiteY276" fmla="*/ 5705388 h 6858000"/>
              <a:gd name="connsiteX277" fmla="*/ 5519640 w 7472601"/>
              <a:gd name="connsiteY277" fmla="*/ 5683774 h 6858000"/>
              <a:gd name="connsiteX278" fmla="*/ 5844559 w 7472601"/>
              <a:gd name="connsiteY278" fmla="*/ 6553349 h 6858000"/>
              <a:gd name="connsiteX279" fmla="*/ 5975994 w 7472601"/>
              <a:gd name="connsiteY279" fmla="*/ 6858000 h 6858000"/>
              <a:gd name="connsiteX280" fmla="*/ 5898547 w 7472601"/>
              <a:gd name="connsiteY280" fmla="*/ 6858000 h 6858000"/>
              <a:gd name="connsiteX281" fmla="*/ 5682041 w 7472601"/>
              <a:gd name="connsiteY281" fmla="*/ 6355860 h 6858000"/>
              <a:gd name="connsiteX282" fmla="*/ 5461758 w 7472601"/>
              <a:gd name="connsiteY282" fmla="*/ 5820220 h 6858000"/>
              <a:gd name="connsiteX283" fmla="*/ 5237282 w 7472601"/>
              <a:gd name="connsiteY283" fmla="*/ 6579086 h 6858000"/>
              <a:gd name="connsiteX284" fmla="*/ 5115009 w 7472601"/>
              <a:gd name="connsiteY284" fmla="*/ 6858000 h 6858000"/>
              <a:gd name="connsiteX285" fmla="*/ 5028074 w 7472601"/>
              <a:gd name="connsiteY285" fmla="*/ 6858000 h 6858000"/>
              <a:gd name="connsiteX286" fmla="*/ 5079508 w 7472601"/>
              <a:gd name="connsiteY286" fmla="*/ 6749074 h 6858000"/>
              <a:gd name="connsiteX287" fmla="*/ 5371846 w 7472601"/>
              <a:gd name="connsiteY287" fmla="*/ 5924413 h 6858000"/>
              <a:gd name="connsiteX288" fmla="*/ 5270512 w 7472601"/>
              <a:gd name="connsiteY288" fmla="*/ 6138975 h 6858000"/>
              <a:gd name="connsiteX289" fmla="*/ 5062409 w 7472601"/>
              <a:gd name="connsiteY289" fmla="*/ 6653544 h 6858000"/>
              <a:gd name="connsiteX290" fmla="*/ 5036628 w 7472601"/>
              <a:gd name="connsiteY290" fmla="*/ 6754247 h 6858000"/>
              <a:gd name="connsiteX291" fmla="*/ 5009112 w 7472601"/>
              <a:gd name="connsiteY291" fmla="*/ 6858000 h 6858000"/>
              <a:gd name="connsiteX292" fmla="*/ 4976679 w 7472601"/>
              <a:gd name="connsiteY292" fmla="*/ 6858000 h 6858000"/>
              <a:gd name="connsiteX293" fmla="*/ 5006537 w 7472601"/>
              <a:gd name="connsiteY293" fmla="*/ 6747068 h 6858000"/>
              <a:gd name="connsiteX294" fmla="*/ 5032723 w 7472601"/>
              <a:gd name="connsiteY294" fmla="*/ 6644957 h 6858000"/>
              <a:gd name="connsiteX295" fmla="*/ 5242949 w 7472601"/>
              <a:gd name="connsiteY295" fmla="*/ 6125175 h 6858000"/>
              <a:gd name="connsiteX296" fmla="*/ 5286321 w 7472601"/>
              <a:gd name="connsiteY296" fmla="*/ 6033555 h 6858000"/>
              <a:gd name="connsiteX297" fmla="*/ 5008210 w 7472601"/>
              <a:gd name="connsiteY297" fmla="*/ 6649194 h 6858000"/>
              <a:gd name="connsiteX298" fmla="*/ 4986321 w 7472601"/>
              <a:gd name="connsiteY298" fmla="*/ 6765687 h 6858000"/>
              <a:gd name="connsiteX299" fmla="*/ 4973474 w 7472601"/>
              <a:gd name="connsiteY299" fmla="*/ 6858000 h 6858000"/>
              <a:gd name="connsiteX300" fmla="*/ 4907178 w 7472601"/>
              <a:gd name="connsiteY300" fmla="*/ 6858000 h 6858000"/>
              <a:gd name="connsiteX301" fmla="*/ 4910810 w 7472601"/>
              <a:gd name="connsiteY301" fmla="*/ 6829660 h 6858000"/>
              <a:gd name="connsiteX302" fmla="*/ 4987461 w 7472601"/>
              <a:gd name="connsiteY302" fmla="*/ 6432994 h 6858000"/>
              <a:gd name="connsiteX303" fmla="*/ 5179262 w 7472601"/>
              <a:gd name="connsiteY303" fmla="*/ 6035044 h 6858000"/>
              <a:gd name="connsiteX304" fmla="*/ 4689678 w 7472601"/>
              <a:gd name="connsiteY304" fmla="*/ 6440241 h 6858000"/>
              <a:gd name="connsiteX305" fmla="*/ 4477543 w 7472601"/>
              <a:gd name="connsiteY305" fmla="*/ 6674836 h 6858000"/>
              <a:gd name="connsiteX306" fmla="*/ 4329957 w 7472601"/>
              <a:gd name="connsiteY306" fmla="*/ 6858000 h 6858000"/>
              <a:gd name="connsiteX307" fmla="*/ 4218595 w 7472601"/>
              <a:gd name="connsiteY307" fmla="*/ 6858000 h 6858000"/>
              <a:gd name="connsiteX308" fmla="*/ 4368888 w 7472601"/>
              <a:gd name="connsiteY308" fmla="*/ 6668412 h 6858000"/>
              <a:gd name="connsiteX309" fmla="*/ 4563091 w 7472601"/>
              <a:gd name="connsiteY309" fmla="*/ 6442508 h 6858000"/>
              <a:gd name="connsiteX310" fmla="*/ 5387324 w 7472601"/>
              <a:gd name="connsiteY310" fmla="*/ 5705830 h 6858000"/>
              <a:gd name="connsiteX311" fmla="*/ 5073620 w 7472601"/>
              <a:gd name="connsiteY311" fmla="*/ 5955437 h 6858000"/>
              <a:gd name="connsiteX312" fmla="*/ 4689789 w 7472601"/>
              <a:gd name="connsiteY312" fmla="*/ 6268382 h 6858000"/>
              <a:gd name="connsiteX313" fmla="*/ 4418722 w 7472601"/>
              <a:gd name="connsiteY313" fmla="*/ 6570886 h 6858000"/>
              <a:gd name="connsiteX314" fmla="*/ 4214944 w 7472601"/>
              <a:gd name="connsiteY314" fmla="*/ 6858000 h 6858000"/>
              <a:gd name="connsiteX315" fmla="*/ 4177898 w 7472601"/>
              <a:gd name="connsiteY315" fmla="*/ 6858000 h 6858000"/>
              <a:gd name="connsiteX316" fmla="*/ 4391597 w 7472601"/>
              <a:gd name="connsiteY316" fmla="*/ 6556370 h 6858000"/>
              <a:gd name="connsiteX317" fmla="*/ 4668889 w 7472601"/>
              <a:gd name="connsiteY317" fmla="*/ 6246399 h 6858000"/>
              <a:gd name="connsiteX318" fmla="*/ 5055427 w 7472601"/>
              <a:gd name="connsiteY318" fmla="*/ 5931476 h 6858000"/>
              <a:gd name="connsiteX319" fmla="*/ 5371814 w 7472601"/>
              <a:gd name="connsiteY319" fmla="*/ 5678975 h 6858000"/>
              <a:gd name="connsiteX320" fmla="*/ 4987918 w 7472601"/>
              <a:gd name="connsiteY320" fmla="*/ 5838701 h 6858000"/>
              <a:gd name="connsiteX321" fmla="*/ 4317146 w 7472601"/>
              <a:gd name="connsiteY321" fmla="*/ 6587716 h 6858000"/>
              <a:gd name="connsiteX322" fmla="*/ 4171627 w 7472601"/>
              <a:gd name="connsiteY322" fmla="*/ 6858000 h 6858000"/>
              <a:gd name="connsiteX323" fmla="*/ 4081585 w 7472601"/>
              <a:gd name="connsiteY323" fmla="*/ 6858000 h 6858000"/>
              <a:gd name="connsiteX324" fmla="*/ 4238603 w 7472601"/>
              <a:gd name="connsiteY324" fmla="*/ 6559341 h 6858000"/>
              <a:gd name="connsiteX325" fmla="*/ 4778333 w 7472601"/>
              <a:gd name="connsiteY325" fmla="*/ 5873626 h 6858000"/>
              <a:gd name="connsiteX326" fmla="*/ 5414185 w 7472601"/>
              <a:gd name="connsiteY326" fmla="*/ 5573882 h 6858000"/>
              <a:gd name="connsiteX327" fmla="*/ 5959648 w 7472601"/>
              <a:gd name="connsiteY327" fmla="*/ 4760797 h 6858000"/>
              <a:gd name="connsiteX328" fmla="*/ 5355019 w 7472601"/>
              <a:gd name="connsiteY328" fmla="*/ 4734672 h 6858000"/>
              <a:gd name="connsiteX329" fmla="*/ 5083565 w 7472601"/>
              <a:gd name="connsiteY329" fmla="*/ 5179121 h 6858000"/>
              <a:gd name="connsiteX330" fmla="*/ 4713577 w 7472601"/>
              <a:gd name="connsiteY330" fmla="*/ 5616803 h 6858000"/>
              <a:gd name="connsiteX331" fmla="*/ 3989559 w 7472601"/>
              <a:gd name="connsiteY331" fmla="*/ 6145945 h 6858000"/>
              <a:gd name="connsiteX332" fmla="*/ 3939824 w 7472601"/>
              <a:gd name="connsiteY332" fmla="*/ 6066900 h 6858000"/>
              <a:gd name="connsiteX333" fmla="*/ 4584537 w 7472601"/>
              <a:gd name="connsiteY333" fmla="*/ 5324826 h 6858000"/>
              <a:gd name="connsiteX334" fmla="*/ 5037105 w 7472601"/>
              <a:gd name="connsiteY334" fmla="*/ 5088765 h 6858000"/>
              <a:gd name="connsiteX335" fmla="*/ 5039930 w 7472601"/>
              <a:gd name="connsiteY335" fmla="*/ 5089585 h 6858000"/>
              <a:gd name="connsiteX336" fmla="*/ 5263764 w 7472601"/>
              <a:gd name="connsiteY336" fmla="*/ 4735525 h 6858000"/>
              <a:gd name="connsiteX337" fmla="*/ 4086300 w 7472601"/>
              <a:gd name="connsiteY337" fmla="*/ 4884599 h 6858000"/>
              <a:gd name="connsiteX338" fmla="*/ 4085485 w 7472601"/>
              <a:gd name="connsiteY338" fmla="*/ 4899070 h 6858000"/>
              <a:gd name="connsiteX339" fmla="*/ 3871915 w 7472601"/>
              <a:gd name="connsiteY339" fmla="*/ 5253645 h 6858000"/>
              <a:gd name="connsiteX340" fmla="*/ 3799374 w 7472601"/>
              <a:gd name="connsiteY340" fmla="*/ 5466127 h 6858000"/>
              <a:gd name="connsiteX341" fmla="*/ 3498850 w 7472601"/>
              <a:gd name="connsiteY341" fmla="*/ 6661888 h 6858000"/>
              <a:gd name="connsiteX342" fmla="*/ 3399216 w 7472601"/>
              <a:gd name="connsiteY342" fmla="*/ 6858000 h 6858000"/>
              <a:gd name="connsiteX343" fmla="*/ 3303688 w 7472601"/>
              <a:gd name="connsiteY343" fmla="*/ 6858000 h 6858000"/>
              <a:gd name="connsiteX344" fmla="*/ 3391774 w 7472601"/>
              <a:gd name="connsiteY344" fmla="*/ 6697181 h 6858000"/>
              <a:gd name="connsiteX345" fmla="*/ 3735540 w 7472601"/>
              <a:gd name="connsiteY345" fmla="*/ 5546923 h 6858000"/>
              <a:gd name="connsiteX346" fmla="*/ 3729438 w 7472601"/>
              <a:gd name="connsiteY346" fmla="*/ 5569058 h 6858000"/>
              <a:gd name="connsiteX347" fmla="*/ 3707782 w 7472601"/>
              <a:gd name="connsiteY347" fmla="*/ 5644908 h 6858000"/>
              <a:gd name="connsiteX348" fmla="*/ 3583827 w 7472601"/>
              <a:gd name="connsiteY348" fmla="*/ 6039215 h 6858000"/>
              <a:gd name="connsiteX349" fmla="*/ 3547861 w 7472601"/>
              <a:gd name="connsiteY349" fmla="*/ 6129609 h 6858000"/>
              <a:gd name="connsiteX350" fmla="*/ 3490905 w 7472601"/>
              <a:gd name="connsiteY350" fmla="*/ 6277660 h 6858000"/>
              <a:gd name="connsiteX351" fmla="*/ 3455859 w 7472601"/>
              <a:gd name="connsiteY351" fmla="*/ 6391301 h 6858000"/>
              <a:gd name="connsiteX352" fmla="*/ 3429112 w 7472601"/>
              <a:gd name="connsiteY352" fmla="*/ 6479469 h 6858000"/>
              <a:gd name="connsiteX353" fmla="*/ 3304862 w 7472601"/>
              <a:gd name="connsiteY353" fmla="*/ 6796476 h 6858000"/>
              <a:gd name="connsiteX354" fmla="*/ 3276071 w 7472601"/>
              <a:gd name="connsiteY354" fmla="*/ 6858000 h 6858000"/>
              <a:gd name="connsiteX355" fmla="*/ 3240805 w 7472601"/>
              <a:gd name="connsiteY355" fmla="*/ 6858000 h 6858000"/>
              <a:gd name="connsiteX356" fmla="*/ 3275917 w 7472601"/>
              <a:gd name="connsiteY356" fmla="*/ 6783192 h 6858000"/>
              <a:gd name="connsiteX357" fmla="*/ 3399358 w 7472601"/>
              <a:gd name="connsiteY357" fmla="*/ 6469011 h 6858000"/>
              <a:gd name="connsiteX358" fmla="*/ 3425650 w 7472601"/>
              <a:gd name="connsiteY358" fmla="*/ 6381333 h 6858000"/>
              <a:gd name="connsiteX359" fmla="*/ 3460661 w 7472601"/>
              <a:gd name="connsiteY359" fmla="*/ 6266763 h 6858000"/>
              <a:gd name="connsiteX360" fmla="*/ 3518021 w 7472601"/>
              <a:gd name="connsiteY360" fmla="*/ 6117298 h 6858000"/>
              <a:gd name="connsiteX361" fmla="*/ 3554035 w 7472601"/>
              <a:gd name="connsiteY361" fmla="*/ 6027832 h 6858000"/>
              <a:gd name="connsiteX362" fmla="*/ 3677174 w 7472601"/>
              <a:gd name="connsiteY362" fmla="*/ 5636351 h 6858000"/>
              <a:gd name="connsiteX363" fmla="*/ 3698819 w 7472601"/>
              <a:gd name="connsiteY363" fmla="*/ 5560503 h 6858000"/>
              <a:gd name="connsiteX364" fmla="*/ 3702094 w 7472601"/>
              <a:gd name="connsiteY364" fmla="*/ 5549194 h 6858000"/>
              <a:gd name="connsiteX365" fmla="*/ 3398355 w 7472601"/>
              <a:gd name="connsiteY365" fmla="*/ 6094603 h 6858000"/>
              <a:gd name="connsiteX366" fmla="*/ 3193941 w 7472601"/>
              <a:gd name="connsiteY366" fmla="*/ 6798775 h 6858000"/>
              <a:gd name="connsiteX367" fmla="*/ 3184140 w 7472601"/>
              <a:gd name="connsiteY367" fmla="*/ 6858000 h 6858000"/>
              <a:gd name="connsiteX368" fmla="*/ 3099978 w 7472601"/>
              <a:gd name="connsiteY368" fmla="*/ 6858000 h 6858000"/>
              <a:gd name="connsiteX369" fmla="*/ 3101556 w 7472601"/>
              <a:gd name="connsiteY369" fmla="*/ 6843337 h 6858000"/>
              <a:gd name="connsiteX370" fmla="*/ 3370162 w 7472601"/>
              <a:gd name="connsiteY370" fmla="*/ 5785550 h 6858000"/>
              <a:gd name="connsiteX371" fmla="*/ 3746477 w 7472601"/>
              <a:gd name="connsiteY371" fmla="*/ 5377889 h 6858000"/>
              <a:gd name="connsiteX372" fmla="*/ 3863399 w 7472601"/>
              <a:gd name="connsiteY372" fmla="*/ 5087257 h 6858000"/>
              <a:gd name="connsiteX373" fmla="*/ 3968712 w 7472601"/>
              <a:gd name="connsiteY373" fmla="*/ 4913989 h 6858000"/>
              <a:gd name="connsiteX374" fmla="*/ 2792390 w 7472601"/>
              <a:gd name="connsiteY374" fmla="*/ 5382974 h 6858000"/>
              <a:gd name="connsiteX375" fmla="*/ 2714982 w 7472601"/>
              <a:gd name="connsiteY375" fmla="*/ 5427051 h 6858000"/>
              <a:gd name="connsiteX376" fmla="*/ 2813361 w 7472601"/>
              <a:gd name="connsiteY376" fmla="*/ 6023912 h 6858000"/>
              <a:gd name="connsiteX377" fmla="*/ 2688430 w 7472601"/>
              <a:gd name="connsiteY377" fmla="*/ 6801564 h 6858000"/>
              <a:gd name="connsiteX378" fmla="*/ 2629626 w 7472601"/>
              <a:gd name="connsiteY378" fmla="*/ 6763394 h 6858000"/>
              <a:gd name="connsiteX379" fmla="*/ 2565328 w 7472601"/>
              <a:gd name="connsiteY379" fmla="*/ 5516399 h 6858000"/>
              <a:gd name="connsiteX380" fmla="*/ 1922999 w 7472601"/>
              <a:gd name="connsiteY380" fmla="*/ 5980343 h 6858000"/>
              <a:gd name="connsiteX381" fmla="*/ 1950261 w 7472601"/>
              <a:gd name="connsiteY381" fmla="*/ 6405858 h 6858000"/>
              <a:gd name="connsiteX382" fmla="*/ 2365554 w 7472601"/>
              <a:gd name="connsiteY382" fmla="*/ 6759107 h 6858000"/>
              <a:gd name="connsiteX383" fmla="*/ 2424142 w 7472601"/>
              <a:gd name="connsiteY383" fmla="*/ 6858000 h 6858000"/>
              <a:gd name="connsiteX384" fmla="*/ 2395994 w 7472601"/>
              <a:gd name="connsiteY384" fmla="*/ 6858000 h 6858000"/>
              <a:gd name="connsiteX385" fmla="*/ 2392863 w 7472601"/>
              <a:gd name="connsiteY385" fmla="*/ 6852964 h 6858000"/>
              <a:gd name="connsiteX386" fmla="*/ 2017589 w 7472601"/>
              <a:gd name="connsiteY386" fmla="*/ 6493982 h 6858000"/>
              <a:gd name="connsiteX387" fmla="*/ 2147336 w 7472601"/>
              <a:gd name="connsiteY387" fmla="*/ 6594052 h 6858000"/>
              <a:gd name="connsiteX388" fmla="*/ 2207047 w 7472601"/>
              <a:gd name="connsiteY388" fmla="*/ 6654540 h 6858000"/>
              <a:gd name="connsiteX389" fmla="*/ 2299106 w 7472601"/>
              <a:gd name="connsiteY389" fmla="*/ 6778931 h 6858000"/>
              <a:gd name="connsiteX390" fmla="*/ 2314430 w 7472601"/>
              <a:gd name="connsiteY390" fmla="*/ 6801144 h 6858000"/>
              <a:gd name="connsiteX391" fmla="*/ 2352406 w 7472601"/>
              <a:gd name="connsiteY391" fmla="*/ 6858000 h 6858000"/>
              <a:gd name="connsiteX392" fmla="*/ 2314492 w 7472601"/>
              <a:gd name="connsiteY392" fmla="*/ 6858000 h 6858000"/>
              <a:gd name="connsiteX393" fmla="*/ 2288095 w 7472601"/>
              <a:gd name="connsiteY393" fmla="*/ 6818030 h 6858000"/>
              <a:gd name="connsiteX394" fmla="*/ 2272768 w 7472601"/>
              <a:gd name="connsiteY394" fmla="*/ 6795822 h 6858000"/>
              <a:gd name="connsiteX395" fmla="*/ 2182715 w 7472601"/>
              <a:gd name="connsiteY395" fmla="*/ 6675071 h 6858000"/>
              <a:gd name="connsiteX396" fmla="*/ 2032061 w 7472601"/>
              <a:gd name="connsiteY396" fmla="*/ 6541380 h 6858000"/>
              <a:gd name="connsiteX397" fmla="*/ 2257220 w 7472601"/>
              <a:gd name="connsiteY397" fmla="*/ 6826257 h 6858000"/>
              <a:gd name="connsiteX398" fmla="*/ 2281324 w 7472601"/>
              <a:gd name="connsiteY398" fmla="*/ 6858000 h 6858000"/>
              <a:gd name="connsiteX399" fmla="*/ 2242860 w 7472601"/>
              <a:gd name="connsiteY399" fmla="*/ 6858000 h 6858000"/>
              <a:gd name="connsiteX400" fmla="*/ 2232818 w 7472601"/>
              <a:gd name="connsiteY400" fmla="*/ 6844926 h 6858000"/>
              <a:gd name="connsiteX401" fmla="*/ 1990172 w 7472601"/>
              <a:gd name="connsiteY401" fmla="*/ 6542121 h 6858000"/>
              <a:gd name="connsiteX402" fmla="*/ 2124090 w 7472601"/>
              <a:gd name="connsiteY402" fmla="*/ 6761017 h 6858000"/>
              <a:gd name="connsiteX403" fmla="*/ 2200380 w 7472601"/>
              <a:gd name="connsiteY403" fmla="*/ 6858000 h 6858000"/>
              <a:gd name="connsiteX404" fmla="*/ 2147507 w 7472601"/>
              <a:gd name="connsiteY404" fmla="*/ 6858000 h 6858000"/>
              <a:gd name="connsiteX405" fmla="*/ 2070668 w 7472601"/>
              <a:gd name="connsiteY405" fmla="*/ 6761520 h 6858000"/>
              <a:gd name="connsiteX406" fmla="*/ 1975142 w 7472601"/>
              <a:gd name="connsiteY406" fmla="*/ 6585570 h 6858000"/>
              <a:gd name="connsiteX407" fmla="*/ 2050035 w 7472601"/>
              <a:gd name="connsiteY407" fmla="*/ 6813345 h 6858000"/>
              <a:gd name="connsiteX408" fmla="*/ 2063025 w 7472601"/>
              <a:gd name="connsiteY408" fmla="*/ 6858000 h 6858000"/>
              <a:gd name="connsiteX409" fmla="*/ 2021675 w 7472601"/>
              <a:gd name="connsiteY409" fmla="*/ 6858000 h 6858000"/>
              <a:gd name="connsiteX410" fmla="*/ 2019308 w 7472601"/>
              <a:gd name="connsiteY410" fmla="*/ 6847118 h 6858000"/>
              <a:gd name="connsiteX411" fmla="*/ 1938835 w 7472601"/>
              <a:gd name="connsiteY411" fmla="*/ 6551160 h 6858000"/>
              <a:gd name="connsiteX412" fmla="*/ 1953230 w 7472601"/>
              <a:gd name="connsiteY412" fmla="*/ 6759699 h 6858000"/>
              <a:gd name="connsiteX413" fmla="*/ 1956763 w 7472601"/>
              <a:gd name="connsiteY413" fmla="*/ 6778191 h 6858000"/>
              <a:gd name="connsiteX414" fmla="*/ 1967925 w 7472601"/>
              <a:gd name="connsiteY414" fmla="*/ 6858000 h 6858000"/>
              <a:gd name="connsiteX415" fmla="*/ 1936622 w 7472601"/>
              <a:gd name="connsiteY415" fmla="*/ 6858000 h 6858000"/>
              <a:gd name="connsiteX416" fmla="*/ 1926261 w 7472601"/>
              <a:gd name="connsiteY416" fmla="*/ 6784064 h 6858000"/>
              <a:gd name="connsiteX417" fmla="*/ 1922724 w 7472601"/>
              <a:gd name="connsiteY417" fmla="*/ 6765577 h 6858000"/>
              <a:gd name="connsiteX418" fmla="*/ 1904650 w 7472601"/>
              <a:gd name="connsiteY418" fmla="*/ 6639616 h 6858000"/>
              <a:gd name="connsiteX419" fmla="*/ 1885273 w 7472601"/>
              <a:gd name="connsiteY419" fmla="*/ 6858000 h 6858000"/>
              <a:gd name="connsiteX420" fmla="*/ 1854363 w 7472601"/>
              <a:gd name="connsiteY420" fmla="*/ 6858000 h 6858000"/>
              <a:gd name="connsiteX421" fmla="*/ 1880391 w 7472601"/>
              <a:gd name="connsiteY421" fmla="*/ 6603796 h 6858000"/>
              <a:gd name="connsiteX422" fmla="*/ 1818273 w 7472601"/>
              <a:gd name="connsiteY422" fmla="*/ 6715729 h 6858000"/>
              <a:gd name="connsiteX423" fmla="*/ 1794691 w 7472601"/>
              <a:gd name="connsiteY423" fmla="*/ 6843239 h 6858000"/>
              <a:gd name="connsiteX424" fmla="*/ 1794914 w 7472601"/>
              <a:gd name="connsiteY424" fmla="*/ 6858000 h 6858000"/>
              <a:gd name="connsiteX425" fmla="*/ 1746128 w 7472601"/>
              <a:gd name="connsiteY425" fmla="*/ 6858000 h 6858000"/>
              <a:gd name="connsiteX426" fmla="*/ 1753934 w 7472601"/>
              <a:gd name="connsiteY426" fmla="*/ 6724796 h 6858000"/>
              <a:gd name="connsiteX427" fmla="*/ 1792053 w 7472601"/>
              <a:gd name="connsiteY427" fmla="*/ 6572396 h 6858000"/>
              <a:gd name="connsiteX428" fmla="*/ 1862248 w 7472601"/>
              <a:gd name="connsiteY428" fmla="*/ 6266397 h 6858000"/>
              <a:gd name="connsiteX429" fmla="*/ 1862250 w 7472601"/>
              <a:gd name="connsiteY429" fmla="*/ 6033531 h 6858000"/>
              <a:gd name="connsiteX430" fmla="*/ 1211999 w 7472601"/>
              <a:gd name="connsiteY430" fmla="*/ 6683610 h 6858000"/>
              <a:gd name="connsiteX431" fmla="*/ 1213266 w 7472601"/>
              <a:gd name="connsiteY431" fmla="*/ 6691947 h 6858000"/>
              <a:gd name="connsiteX432" fmla="*/ 1203370 w 7472601"/>
              <a:gd name="connsiteY432" fmla="*/ 6850676 h 6858000"/>
              <a:gd name="connsiteX433" fmla="*/ 1203671 w 7472601"/>
              <a:gd name="connsiteY433" fmla="*/ 6858000 h 6858000"/>
              <a:gd name="connsiteX434" fmla="*/ 1143180 w 7472601"/>
              <a:gd name="connsiteY434" fmla="*/ 6858000 h 6858000"/>
              <a:gd name="connsiteX435" fmla="*/ 1142176 w 7472601"/>
              <a:gd name="connsiteY435" fmla="*/ 6766045 h 6858000"/>
              <a:gd name="connsiteX436" fmla="*/ 1067484 w 7472601"/>
              <a:gd name="connsiteY436" fmla="*/ 6858000 h 6858000"/>
              <a:gd name="connsiteX437" fmla="*/ 953928 w 7472601"/>
              <a:gd name="connsiteY437" fmla="*/ 6858000 h 6858000"/>
              <a:gd name="connsiteX438" fmla="*/ 959715 w 7472601"/>
              <a:gd name="connsiteY438" fmla="*/ 6850185 h 6858000"/>
              <a:gd name="connsiteX439" fmla="*/ 1483788 w 7472601"/>
              <a:gd name="connsiteY439" fmla="*/ 6259174 h 6858000"/>
              <a:gd name="connsiteX440" fmla="*/ 1100671 w 7472601"/>
              <a:gd name="connsiteY440" fmla="*/ 6252137 h 6858000"/>
              <a:gd name="connsiteX441" fmla="*/ 1090144 w 7472601"/>
              <a:gd name="connsiteY441" fmla="*/ 6256748 h 6858000"/>
              <a:gd name="connsiteX442" fmla="*/ 1095872 w 7472601"/>
              <a:gd name="connsiteY442" fmla="*/ 6271892 h 6858000"/>
              <a:gd name="connsiteX443" fmla="*/ 262785 w 7472601"/>
              <a:gd name="connsiteY443" fmla="*/ 6845450 h 6858000"/>
              <a:gd name="connsiteX444" fmla="*/ 209968 w 7472601"/>
              <a:gd name="connsiteY444" fmla="*/ 6770713 h 6858000"/>
              <a:gd name="connsiteX445" fmla="*/ 873460 w 7472601"/>
              <a:gd name="connsiteY445" fmla="*/ 6253768 h 6858000"/>
              <a:gd name="connsiteX446" fmla="*/ 192686 w 7472601"/>
              <a:gd name="connsiteY446" fmla="*/ 5849257 h 6858000"/>
              <a:gd name="connsiteX447" fmla="*/ 4696 w 7472601"/>
              <a:gd name="connsiteY447" fmla="*/ 5697668 h 6858000"/>
              <a:gd name="connsiteX448" fmla="*/ 0 w 7472601"/>
              <a:gd name="connsiteY448" fmla="*/ 5689984 h 6858000"/>
              <a:gd name="connsiteX449" fmla="*/ 0 w 7472601"/>
              <a:gd name="connsiteY449" fmla="*/ 5513472 h 6858000"/>
              <a:gd name="connsiteX450" fmla="*/ 174101 w 7472601"/>
              <a:gd name="connsiteY450" fmla="*/ 5620277 h 6858000"/>
              <a:gd name="connsiteX451" fmla="*/ 891800 w 7472601"/>
              <a:gd name="connsiteY451" fmla="*/ 6036935 h 6858000"/>
              <a:gd name="connsiteX452" fmla="*/ 1072219 w 7472601"/>
              <a:gd name="connsiteY452" fmla="*/ 6169443 h 6858000"/>
              <a:gd name="connsiteX453" fmla="*/ 1074117 w 7472601"/>
              <a:gd name="connsiteY453" fmla="*/ 6170301 h 6858000"/>
              <a:gd name="connsiteX454" fmla="*/ 1083114 w 7472601"/>
              <a:gd name="connsiteY454" fmla="*/ 6174131 h 6858000"/>
              <a:gd name="connsiteX455" fmla="*/ 1543010 w 7472601"/>
              <a:gd name="connsiteY455" fmla="*/ 6191140 h 6858000"/>
              <a:gd name="connsiteX456" fmla="*/ 1551080 w 7472601"/>
              <a:gd name="connsiteY456" fmla="*/ 6195006 h 6858000"/>
              <a:gd name="connsiteX457" fmla="*/ 2345443 w 7472601"/>
              <a:gd name="connsiteY457" fmla="*/ 5549882 h 6858000"/>
              <a:gd name="connsiteX458" fmla="*/ 1721499 w 7472601"/>
              <a:gd name="connsiteY458" fmla="*/ 5599969 h 6858000"/>
              <a:gd name="connsiteX459" fmla="*/ 767716 w 7472601"/>
              <a:gd name="connsiteY459" fmla="*/ 5472768 h 6858000"/>
              <a:gd name="connsiteX460" fmla="*/ 722147 w 7472601"/>
              <a:gd name="connsiteY460" fmla="*/ 5393091 h 6858000"/>
              <a:gd name="connsiteX461" fmla="*/ 1485552 w 7472601"/>
              <a:gd name="connsiteY461" fmla="*/ 5313202 h 6858000"/>
              <a:gd name="connsiteX462" fmla="*/ 2143004 w 7472601"/>
              <a:gd name="connsiteY462" fmla="*/ 5402420 h 6858000"/>
              <a:gd name="connsiteX463" fmla="*/ 1933391 w 7472601"/>
              <a:gd name="connsiteY463" fmla="*/ 5156971 h 6858000"/>
              <a:gd name="connsiteX464" fmla="*/ 1827118 w 7472601"/>
              <a:gd name="connsiteY464" fmla="*/ 4968410 h 6858000"/>
              <a:gd name="connsiteX465" fmla="*/ 1837349 w 7472601"/>
              <a:gd name="connsiteY465" fmla="*/ 4956357 h 6858000"/>
              <a:gd name="connsiteX466" fmla="*/ 2162835 w 7472601"/>
              <a:gd name="connsiteY466" fmla="*/ 5187853 h 6858000"/>
              <a:gd name="connsiteX467" fmla="*/ 2257167 w 7472601"/>
              <a:gd name="connsiteY467" fmla="*/ 5462123 h 6858000"/>
              <a:gd name="connsiteX468" fmla="*/ 2261598 w 7472601"/>
              <a:gd name="connsiteY468" fmla="*/ 5467998 h 6858000"/>
              <a:gd name="connsiteX469" fmla="*/ 2437177 w 7472601"/>
              <a:gd name="connsiteY469" fmla="*/ 5479608 h 6858000"/>
              <a:gd name="connsiteX470" fmla="*/ 2445247 w 7472601"/>
              <a:gd name="connsiteY470" fmla="*/ 5483476 h 6858000"/>
              <a:gd name="connsiteX471" fmla="*/ 2743626 w 7472601"/>
              <a:gd name="connsiteY471" fmla="*/ 5304819 h 6858000"/>
              <a:gd name="connsiteX472" fmla="*/ 3048102 w 7472601"/>
              <a:gd name="connsiteY472" fmla="*/ 5150595 h 6858000"/>
              <a:gd name="connsiteX473" fmla="*/ 1799414 w 7472601"/>
              <a:gd name="connsiteY473" fmla="*/ 4694732 h 6858000"/>
              <a:gd name="connsiteX474" fmla="*/ 1771735 w 7472601"/>
              <a:gd name="connsiteY474" fmla="*/ 4619929 h 6858000"/>
              <a:gd name="connsiteX475" fmla="*/ 3104273 w 7472601"/>
              <a:gd name="connsiteY475" fmla="*/ 5076159 h 6858000"/>
              <a:gd name="connsiteX476" fmla="*/ 3113245 w 7472601"/>
              <a:gd name="connsiteY476" fmla="*/ 5090705 h 6858000"/>
              <a:gd name="connsiteX477" fmla="*/ 3126294 w 7472601"/>
              <a:gd name="connsiteY477" fmla="*/ 5114400 h 6858000"/>
              <a:gd name="connsiteX478" fmla="*/ 3937433 w 7472601"/>
              <a:gd name="connsiteY478" fmla="*/ 4830473 h 6858000"/>
              <a:gd name="connsiteX479" fmla="*/ 3590475 w 7472601"/>
              <a:gd name="connsiteY479" fmla="*/ 4597974 h 6858000"/>
              <a:gd name="connsiteX480" fmla="*/ 3100264 w 7472601"/>
              <a:gd name="connsiteY480" fmla="*/ 4579845 h 6858000"/>
              <a:gd name="connsiteX481" fmla="*/ 2183576 w 7472601"/>
              <a:gd name="connsiteY481" fmla="*/ 4227150 h 6858000"/>
              <a:gd name="connsiteX482" fmla="*/ 2151029 w 7472601"/>
              <a:gd name="connsiteY482" fmla="*/ 4146947 h 6858000"/>
              <a:gd name="connsiteX483" fmla="*/ 3563434 w 7472601"/>
              <a:gd name="connsiteY483" fmla="*/ 4469115 h 6858000"/>
              <a:gd name="connsiteX484" fmla="*/ 3177952 w 7472601"/>
              <a:gd name="connsiteY484" fmla="*/ 3657386 h 6858000"/>
              <a:gd name="connsiteX485" fmla="*/ 3189263 w 7472601"/>
              <a:gd name="connsiteY485" fmla="*/ 3625726 h 6858000"/>
              <a:gd name="connsiteX486" fmla="*/ 3560912 w 7472601"/>
              <a:gd name="connsiteY486" fmla="*/ 4079863 h 6858000"/>
              <a:gd name="connsiteX487" fmla="*/ 3626636 w 7472601"/>
              <a:gd name="connsiteY487" fmla="*/ 4512230 h 6858000"/>
              <a:gd name="connsiteX488" fmla="*/ 3653088 w 7472601"/>
              <a:gd name="connsiteY488" fmla="*/ 4521417 h 6858000"/>
              <a:gd name="connsiteX489" fmla="*/ 3988128 w 7472601"/>
              <a:gd name="connsiteY489" fmla="*/ 4817267 h 6858000"/>
              <a:gd name="connsiteX490" fmla="*/ 4830582 w 7472601"/>
              <a:gd name="connsiteY490" fmla="*/ 4676000 h 6858000"/>
              <a:gd name="connsiteX491" fmla="*/ 4830100 w 7472601"/>
              <a:gd name="connsiteY491" fmla="*/ 4675554 h 6858000"/>
              <a:gd name="connsiteX492" fmla="*/ 4036318 w 7472601"/>
              <a:gd name="connsiteY492" fmla="*/ 4147013 h 6858000"/>
              <a:gd name="connsiteX493" fmla="*/ 3432098 w 7472601"/>
              <a:gd name="connsiteY493" fmla="*/ 3537312 h 6858000"/>
              <a:gd name="connsiteX494" fmla="*/ 3446761 w 7472601"/>
              <a:gd name="connsiteY494" fmla="*/ 3461278 h 6858000"/>
              <a:gd name="connsiteX495" fmla="*/ 4419733 w 7472601"/>
              <a:gd name="connsiteY495" fmla="*/ 3963555 h 6858000"/>
              <a:gd name="connsiteX496" fmla="*/ 4781371 w 7472601"/>
              <a:gd name="connsiteY496" fmla="*/ 4458604 h 6858000"/>
              <a:gd name="connsiteX497" fmla="*/ 4780440 w 7472601"/>
              <a:gd name="connsiteY497" fmla="*/ 4470290 h 6858000"/>
              <a:gd name="connsiteX498" fmla="*/ 4898954 w 7472601"/>
              <a:gd name="connsiteY498" fmla="*/ 4662092 h 6858000"/>
              <a:gd name="connsiteX499" fmla="*/ 4900699 w 7472601"/>
              <a:gd name="connsiteY499" fmla="*/ 4670867 h 6858000"/>
              <a:gd name="connsiteX500" fmla="*/ 5714511 w 7472601"/>
              <a:gd name="connsiteY500" fmla="*/ 4663483 h 6858000"/>
              <a:gd name="connsiteX501" fmla="*/ 5464793 w 7472601"/>
              <a:gd name="connsiteY501" fmla="*/ 4393556 h 6858000"/>
              <a:gd name="connsiteX502" fmla="*/ 5461897 w 7472601"/>
              <a:gd name="connsiteY502" fmla="*/ 4390879 h 6858000"/>
              <a:gd name="connsiteX503" fmla="*/ 4294126 w 7472601"/>
              <a:gd name="connsiteY503" fmla="*/ 3303048 h 6858000"/>
              <a:gd name="connsiteX504" fmla="*/ 4305321 w 7472601"/>
              <a:gd name="connsiteY504" fmla="*/ 3256953 h 6858000"/>
              <a:gd name="connsiteX505" fmla="*/ 4949299 w 7472601"/>
              <a:gd name="connsiteY505" fmla="*/ 3766336 h 6858000"/>
              <a:gd name="connsiteX506" fmla="*/ 5291452 w 7472601"/>
              <a:gd name="connsiteY506" fmla="*/ 4076801 h 6858000"/>
              <a:gd name="connsiteX507" fmla="*/ 5434998 w 7472601"/>
              <a:gd name="connsiteY507" fmla="*/ 4254100 h 6858000"/>
              <a:gd name="connsiteX508" fmla="*/ 5351015 w 7472601"/>
              <a:gd name="connsiteY508" fmla="*/ 3760989 h 6858000"/>
              <a:gd name="connsiteX509" fmla="*/ 5413780 w 7472601"/>
              <a:gd name="connsiteY509" fmla="*/ 2966265 h 6858000"/>
              <a:gd name="connsiteX510" fmla="*/ 5425627 w 7472601"/>
              <a:gd name="connsiteY510" fmla="*/ 2954192 h 6858000"/>
              <a:gd name="connsiteX511" fmla="*/ 6604735 w 7472601"/>
              <a:gd name="connsiteY511" fmla="*/ 2041381 h 6858000"/>
              <a:gd name="connsiteX512" fmla="*/ 7204487 w 7472601"/>
              <a:gd name="connsiteY512" fmla="*/ 2742112 h 6858000"/>
              <a:gd name="connsiteX513" fmla="*/ 7131592 w 7472601"/>
              <a:gd name="connsiteY513" fmla="*/ 2672096 h 6858000"/>
              <a:gd name="connsiteX514" fmla="*/ 6996344 w 7472601"/>
              <a:gd name="connsiteY514" fmla="*/ 2518310 h 6858000"/>
              <a:gd name="connsiteX515" fmla="*/ 6735495 w 7472601"/>
              <a:gd name="connsiteY515" fmla="*/ 2196890 h 6858000"/>
              <a:gd name="connsiteX516" fmla="*/ 6721901 w 7472601"/>
              <a:gd name="connsiteY516" fmla="*/ 2179274 h 6858000"/>
              <a:gd name="connsiteX517" fmla="*/ 6604735 w 7472601"/>
              <a:gd name="connsiteY517" fmla="*/ 2041381 h 6858000"/>
              <a:gd name="connsiteX518" fmla="*/ 6591670 w 7472601"/>
              <a:gd name="connsiteY518" fmla="*/ 1988277 h 6858000"/>
              <a:gd name="connsiteX519" fmla="*/ 6747349 w 7472601"/>
              <a:gd name="connsiteY519" fmla="*/ 2160069 h 6858000"/>
              <a:gd name="connsiteX520" fmla="*/ 6760943 w 7472601"/>
              <a:gd name="connsiteY520" fmla="*/ 2177686 h 6858000"/>
              <a:gd name="connsiteX521" fmla="*/ 7021065 w 7472601"/>
              <a:gd name="connsiteY521" fmla="*/ 2498102 h 6858000"/>
              <a:gd name="connsiteX522" fmla="*/ 7155223 w 7472601"/>
              <a:gd name="connsiteY522" fmla="*/ 2650386 h 6858000"/>
              <a:gd name="connsiteX523" fmla="*/ 7203167 w 7472601"/>
              <a:gd name="connsiteY523" fmla="*/ 2697288 h 6858000"/>
              <a:gd name="connsiteX524" fmla="*/ 6937703 w 7472601"/>
              <a:gd name="connsiteY524" fmla="*/ 2321981 h 6858000"/>
              <a:gd name="connsiteX525" fmla="*/ 6591670 w 7472601"/>
              <a:gd name="connsiteY525" fmla="*/ 1988277 h 6858000"/>
              <a:gd name="connsiteX526" fmla="*/ 5798671 w 7472601"/>
              <a:gd name="connsiteY526" fmla="*/ 1981601 h 6858000"/>
              <a:gd name="connsiteX527" fmla="*/ 5754709 w 7472601"/>
              <a:gd name="connsiteY527" fmla="*/ 2071454 h 6858000"/>
              <a:gd name="connsiteX528" fmla="*/ 5763044 w 7472601"/>
              <a:gd name="connsiteY528" fmla="*/ 2842206 h 6858000"/>
              <a:gd name="connsiteX529" fmla="*/ 5764974 w 7472601"/>
              <a:gd name="connsiteY529" fmla="*/ 2799609 h 6858000"/>
              <a:gd name="connsiteX530" fmla="*/ 5767665 w 7472601"/>
              <a:gd name="connsiteY530" fmla="*/ 2666409 h 6858000"/>
              <a:gd name="connsiteX531" fmla="*/ 5763055 w 7472601"/>
              <a:gd name="connsiteY531" fmla="*/ 2579705 h 6858000"/>
              <a:gd name="connsiteX532" fmla="*/ 5758079 w 7472601"/>
              <a:gd name="connsiteY532" fmla="*/ 2492508 h 6858000"/>
              <a:gd name="connsiteX533" fmla="*/ 5779325 w 7472601"/>
              <a:gd name="connsiteY533" fmla="*/ 2197069 h 6858000"/>
              <a:gd name="connsiteX534" fmla="*/ 5798671 w 7472601"/>
              <a:gd name="connsiteY534" fmla="*/ 1981601 h 6858000"/>
              <a:gd name="connsiteX535" fmla="*/ 5829202 w 7472601"/>
              <a:gd name="connsiteY535" fmla="*/ 1971679 h 6858000"/>
              <a:gd name="connsiteX536" fmla="*/ 5809558 w 7472601"/>
              <a:gd name="connsiteY536" fmla="*/ 2198043 h 6858000"/>
              <a:gd name="connsiteX537" fmla="*/ 5788653 w 7472601"/>
              <a:gd name="connsiteY537" fmla="*/ 2489430 h 6858000"/>
              <a:gd name="connsiteX538" fmla="*/ 5793439 w 7472601"/>
              <a:gd name="connsiteY538" fmla="*/ 2575235 h 6858000"/>
              <a:gd name="connsiteX539" fmla="*/ 5796837 w 7472601"/>
              <a:gd name="connsiteY539" fmla="*/ 2637633 h 6858000"/>
              <a:gd name="connsiteX540" fmla="*/ 5818614 w 7472601"/>
              <a:gd name="connsiteY540" fmla="*/ 2473055 h 6858000"/>
              <a:gd name="connsiteX541" fmla="*/ 5829202 w 7472601"/>
              <a:gd name="connsiteY541" fmla="*/ 1971679 h 6858000"/>
              <a:gd name="connsiteX542" fmla="*/ 5911389 w 7472601"/>
              <a:gd name="connsiteY542" fmla="*/ 1898371 h 6858000"/>
              <a:gd name="connsiteX543" fmla="*/ 6237627 w 7472601"/>
              <a:gd name="connsiteY543" fmla="*/ 2231921 h 6858000"/>
              <a:gd name="connsiteX544" fmla="*/ 5911389 w 7472601"/>
              <a:gd name="connsiteY544" fmla="*/ 1898371 h 6858000"/>
              <a:gd name="connsiteX545" fmla="*/ 6944437 w 7472601"/>
              <a:gd name="connsiteY545" fmla="*/ 1575402 h 6858000"/>
              <a:gd name="connsiteX546" fmla="*/ 6304730 w 7472601"/>
              <a:gd name="connsiteY546" fmla="*/ 1766654 h 6858000"/>
              <a:gd name="connsiteX547" fmla="*/ 6944437 w 7472601"/>
              <a:gd name="connsiteY547" fmla="*/ 1575402 h 6858000"/>
              <a:gd name="connsiteX548" fmla="*/ 7019523 w 7472601"/>
              <a:gd name="connsiteY548" fmla="*/ 1519450 h 6858000"/>
              <a:gd name="connsiteX549" fmla="*/ 6298091 w 7472601"/>
              <a:gd name="connsiteY549" fmla="*/ 1737122 h 6858000"/>
              <a:gd name="connsiteX550" fmla="*/ 7019523 w 7472601"/>
              <a:gd name="connsiteY550" fmla="*/ 1519450 h 6858000"/>
              <a:gd name="connsiteX551" fmla="*/ 2399523 w 7472601"/>
              <a:gd name="connsiteY551" fmla="*/ 1428234 h 6858000"/>
              <a:gd name="connsiteX552" fmla="*/ 2224982 w 7472601"/>
              <a:gd name="connsiteY552" fmla="*/ 1826201 h 6858000"/>
              <a:gd name="connsiteX553" fmla="*/ 2096099 w 7472601"/>
              <a:gd name="connsiteY553" fmla="*/ 2345900 h 6858000"/>
              <a:gd name="connsiteX554" fmla="*/ 2283317 w 7472601"/>
              <a:gd name="connsiteY554" fmla="*/ 1796925 h 6858000"/>
              <a:gd name="connsiteX555" fmla="*/ 2399523 w 7472601"/>
              <a:gd name="connsiteY555" fmla="*/ 1428234 h 6858000"/>
              <a:gd name="connsiteX556" fmla="*/ 2448558 w 7472601"/>
              <a:gd name="connsiteY556" fmla="*/ 1373435 h 6858000"/>
              <a:gd name="connsiteX557" fmla="*/ 2312521 w 7472601"/>
              <a:gd name="connsiteY557" fmla="*/ 1806140 h 6858000"/>
              <a:gd name="connsiteX558" fmla="*/ 2127533 w 7472601"/>
              <a:gd name="connsiteY558" fmla="*/ 2348380 h 6858000"/>
              <a:gd name="connsiteX559" fmla="*/ 2358080 w 7472601"/>
              <a:gd name="connsiteY559" fmla="*/ 1866134 h 6858000"/>
              <a:gd name="connsiteX560" fmla="*/ 2407436 w 7472601"/>
              <a:gd name="connsiteY560" fmla="*/ 1651070 h 6858000"/>
              <a:gd name="connsiteX561" fmla="*/ 2448558 w 7472601"/>
              <a:gd name="connsiteY561" fmla="*/ 1373435 h 6858000"/>
              <a:gd name="connsiteX562" fmla="*/ 278707 w 7472601"/>
              <a:gd name="connsiteY562" fmla="*/ 1352270 h 6858000"/>
              <a:gd name="connsiteX563" fmla="*/ 321570 w 7472601"/>
              <a:gd name="connsiteY563" fmla="*/ 1861610 h 6858000"/>
              <a:gd name="connsiteX564" fmla="*/ 294281 w 7472601"/>
              <a:gd name="connsiteY564" fmla="*/ 1440658 h 6858000"/>
              <a:gd name="connsiteX565" fmla="*/ 278707 w 7472601"/>
              <a:gd name="connsiteY565" fmla="*/ 1352270 h 6858000"/>
              <a:gd name="connsiteX566" fmla="*/ 1423821 w 7472601"/>
              <a:gd name="connsiteY566" fmla="*/ 1351958 h 6858000"/>
              <a:gd name="connsiteX567" fmla="*/ 1638521 w 7472601"/>
              <a:gd name="connsiteY567" fmla="*/ 1908470 h 6858000"/>
              <a:gd name="connsiteX568" fmla="*/ 1754199 w 7472601"/>
              <a:gd name="connsiteY568" fmla="*/ 2149284 h 6858000"/>
              <a:gd name="connsiteX569" fmla="*/ 1908359 w 7472601"/>
              <a:gd name="connsiteY569" fmla="*/ 2364988 h 6858000"/>
              <a:gd name="connsiteX570" fmla="*/ 1647661 w 7472601"/>
              <a:gd name="connsiteY570" fmla="*/ 1825945 h 6858000"/>
              <a:gd name="connsiteX571" fmla="*/ 1423821 w 7472601"/>
              <a:gd name="connsiteY571" fmla="*/ 1351958 h 6858000"/>
              <a:gd name="connsiteX572" fmla="*/ 1431890 w 7472601"/>
              <a:gd name="connsiteY572" fmla="*/ 1306475 h 6858000"/>
              <a:gd name="connsiteX573" fmla="*/ 1507597 w 7472601"/>
              <a:gd name="connsiteY573" fmla="*/ 1446132 h 6858000"/>
              <a:gd name="connsiteX574" fmla="*/ 1674586 w 7472601"/>
              <a:gd name="connsiteY574" fmla="*/ 1813832 h 6858000"/>
              <a:gd name="connsiteX575" fmla="*/ 1815950 w 7472601"/>
              <a:gd name="connsiteY575" fmla="*/ 2128564 h 6858000"/>
              <a:gd name="connsiteX576" fmla="*/ 1984242 w 7472601"/>
              <a:gd name="connsiteY576" fmla="*/ 2430829 h 6858000"/>
              <a:gd name="connsiteX577" fmla="*/ 2014023 w 7472601"/>
              <a:gd name="connsiteY577" fmla="*/ 2450995 h 6858000"/>
              <a:gd name="connsiteX578" fmla="*/ 1747337 w 7472601"/>
              <a:gd name="connsiteY578" fmla="*/ 1855264 h 6858000"/>
              <a:gd name="connsiteX579" fmla="*/ 1533749 w 7472601"/>
              <a:gd name="connsiteY579" fmla="*/ 1478656 h 6858000"/>
              <a:gd name="connsiteX580" fmla="*/ 1431890 w 7472601"/>
              <a:gd name="connsiteY580" fmla="*/ 1306475 h 6858000"/>
              <a:gd name="connsiteX581" fmla="*/ 5052692 w 7472601"/>
              <a:gd name="connsiteY581" fmla="*/ 1292994 h 6858000"/>
              <a:gd name="connsiteX582" fmla="*/ 5200661 w 7472601"/>
              <a:gd name="connsiteY582" fmla="*/ 1635186 h 6858000"/>
              <a:gd name="connsiteX583" fmla="*/ 5297138 w 7472601"/>
              <a:gd name="connsiteY583" fmla="*/ 1906351 h 6858000"/>
              <a:gd name="connsiteX584" fmla="*/ 5052692 w 7472601"/>
              <a:gd name="connsiteY584" fmla="*/ 1292994 h 6858000"/>
              <a:gd name="connsiteX585" fmla="*/ 5009948 w 7472601"/>
              <a:gd name="connsiteY585" fmla="*/ 1273619 h 6858000"/>
              <a:gd name="connsiteX586" fmla="*/ 5121777 w 7472601"/>
              <a:gd name="connsiteY586" fmla="*/ 1654213 h 6858000"/>
              <a:gd name="connsiteX587" fmla="*/ 5293545 w 7472601"/>
              <a:gd name="connsiteY587" fmla="*/ 2072247 h 6858000"/>
              <a:gd name="connsiteX588" fmla="*/ 5294042 w 7472601"/>
              <a:gd name="connsiteY588" fmla="*/ 2065019 h 6858000"/>
              <a:gd name="connsiteX589" fmla="*/ 5171936 w 7472601"/>
              <a:gd name="connsiteY589" fmla="*/ 1647613 h 6858000"/>
              <a:gd name="connsiteX590" fmla="*/ 5009948 w 7472601"/>
              <a:gd name="connsiteY590" fmla="*/ 1273619 h 6858000"/>
              <a:gd name="connsiteX591" fmla="*/ 655236 w 7472601"/>
              <a:gd name="connsiteY591" fmla="*/ 1268632 h 6858000"/>
              <a:gd name="connsiteX592" fmla="*/ 839521 w 7472601"/>
              <a:gd name="connsiteY592" fmla="*/ 1685315 h 6858000"/>
              <a:gd name="connsiteX593" fmla="*/ 1109416 w 7472601"/>
              <a:gd name="connsiteY593" fmla="*/ 2061663 h 6858000"/>
              <a:gd name="connsiteX594" fmla="*/ 1298300 w 7472601"/>
              <a:gd name="connsiteY594" fmla="*/ 2247742 h 6858000"/>
              <a:gd name="connsiteX595" fmla="*/ 1125871 w 7472601"/>
              <a:gd name="connsiteY595" fmla="*/ 1989513 h 6858000"/>
              <a:gd name="connsiteX596" fmla="*/ 981574 w 7472601"/>
              <a:gd name="connsiteY596" fmla="*/ 1783157 h 6858000"/>
              <a:gd name="connsiteX597" fmla="*/ 922198 w 7472601"/>
              <a:gd name="connsiteY597" fmla="*/ 1677437 h 6858000"/>
              <a:gd name="connsiteX598" fmla="*/ 869293 w 7472601"/>
              <a:gd name="connsiteY598" fmla="*/ 1583214 h 6858000"/>
              <a:gd name="connsiteX599" fmla="*/ 751431 w 7472601"/>
              <a:gd name="connsiteY599" fmla="*/ 1405731 h 6858000"/>
              <a:gd name="connsiteX600" fmla="*/ 655236 w 7472601"/>
              <a:gd name="connsiteY600" fmla="*/ 1268632 h 6858000"/>
              <a:gd name="connsiteX601" fmla="*/ 6516292 w 7472601"/>
              <a:gd name="connsiteY601" fmla="*/ 1263064 h 6858000"/>
              <a:gd name="connsiteX602" fmla="*/ 5736320 w 7472601"/>
              <a:gd name="connsiteY602" fmla="*/ 1501803 h 6858000"/>
              <a:gd name="connsiteX603" fmla="*/ 6516292 w 7472601"/>
              <a:gd name="connsiteY603" fmla="*/ 1263064 h 6858000"/>
              <a:gd name="connsiteX604" fmla="*/ 291466 w 7472601"/>
              <a:gd name="connsiteY604" fmla="*/ 1250369 h 6858000"/>
              <a:gd name="connsiteX605" fmla="*/ 323180 w 7472601"/>
              <a:gd name="connsiteY605" fmla="*/ 1435283 h 6858000"/>
              <a:gd name="connsiteX606" fmla="*/ 349381 w 7472601"/>
              <a:gd name="connsiteY606" fmla="*/ 1875041 h 6858000"/>
              <a:gd name="connsiteX607" fmla="*/ 374363 w 7472601"/>
              <a:gd name="connsiteY607" fmla="*/ 1506494 h 6858000"/>
              <a:gd name="connsiteX608" fmla="*/ 302168 w 7472601"/>
              <a:gd name="connsiteY608" fmla="*/ 1274495 h 6858000"/>
              <a:gd name="connsiteX609" fmla="*/ 291466 w 7472601"/>
              <a:gd name="connsiteY609" fmla="*/ 1250369 h 6858000"/>
              <a:gd name="connsiteX610" fmla="*/ 678222 w 7472601"/>
              <a:gd name="connsiteY610" fmla="*/ 1248670 h 6858000"/>
              <a:gd name="connsiteX611" fmla="*/ 775536 w 7472601"/>
              <a:gd name="connsiteY611" fmla="*/ 1388015 h 6858000"/>
              <a:gd name="connsiteX612" fmla="*/ 894529 w 7472601"/>
              <a:gd name="connsiteY612" fmla="*/ 1567739 h 6858000"/>
              <a:gd name="connsiteX613" fmla="*/ 948000 w 7472601"/>
              <a:gd name="connsiteY613" fmla="*/ 1663088 h 6858000"/>
              <a:gd name="connsiteX614" fmla="*/ 1006812 w 7472601"/>
              <a:gd name="connsiteY614" fmla="*/ 1767683 h 6858000"/>
              <a:gd name="connsiteX615" fmla="*/ 1149133 w 7472601"/>
              <a:gd name="connsiteY615" fmla="*/ 1971513 h 6858000"/>
              <a:gd name="connsiteX616" fmla="*/ 1333952 w 7472601"/>
              <a:gd name="connsiteY616" fmla="*/ 2251620 h 6858000"/>
              <a:gd name="connsiteX617" fmla="*/ 1337329 w 7472601"/>
              <a:gd name="connsiteY617" fmla="*/ 2258350 h 6858000"/>
              <a:gd name="connsiteX618" fmla="*/ 1014726 w 7472601"/>
              <a:gd name="connsiteY618" fmla="*/ 1615556 h 6858000"/>
              <a:gd name="connsiteX619" fmla="*/ 678222 w 7472601"/>
              <a:gd name="connsiteY619" fmla="*/ 1248670 h 6858000"/>
              <a:gd name="connsiteX620" fmla="*/ 6691602 w 7472601"/>
              <a:gd name="connsiteY620" fmla="*/ 1140573 h 6858000"/>
              <a:gd name="connsiteX621" fmla="*/ 6571100 w 7472601"/>
              <a:gd name="connsiteY621" fmla="*/ 1183662 h 6858000"/>
              <a:gd name="connsiteX622" fmla="*/ 6241687 w 7472601"/>
              <a:gd name="connsiteY622" fmla="*/ 1257600 h 6858000"/>
              <a:gd name="connsiteX623" fmla="*/ 5693009 w 7472601"/>
              <a:gd name="connsiteY623" fmla="*/ 1478256 h 6858000"/>
              <a:gd name="connsiteX624" fmla="*/ 6548420 w 7472601"/>
              <a:gd name="connsiteY624" fmla="*/ 1214599 h 6858000"/>
              <a:gd name="connsiteX625" fmla="*/ 6605473 w 7472601"/>
              <a:gd name="connsiteY625" fmla="*/ 1184686 h 6858000"/>
              <a:gd name="connsiteX626" fmla="*/ 6691602 w 7472601"/>
              <a:gd name="connsiteY626" fmla="*/ 1140573 h 6858000"/>
              <a:gd name="connsiteX627" fmla="*/ 4002475 w 7472601"/>
              <a:gd name="connsiteY627" fmla="*/ 1037802 h 6858000"/>
              <a:gd name="connsiteX628" fmla="*/ 4000324 w 7472601"/>
              <a:gd name="connsiteY628" fmla="*/ 1039362 h 6858000"/>
              <a:gd name="connsiteX629" fmla="*/ 4002862 w 7472601"/>
              <a:gd name="connsiteY629" fmla="*/ 1042866 h 6858000"/>
              <a:gd name="connsiteX630" fmla="*/ 4002475 w 7472601"/>
              <a:gd name="connsiteY630" fmla="*/ 1037802 h 6858000"/>
              <a:gd name="connsiteX631" fmla="*/ 506322 w 7472601"/>
              <a:gd name="connsiteY631" fmla="*/ 1020997 h 6858000"/>
              <a:gd name="connsiteX632" fmla="*/ 533068 w 7472601"/>
              <a:gd name="connsiteY632" fmla="*/ 1029409 h 6858000"/>
              <a:gd name="connsiteX633" fmla="*/ 1232525 w 7472601"/>
              <a:gd name="connsiteY633" fmla="*/ 1804675 h 6858000"/>
              <a:gd name="connsiteX634" fmla="*/ 1388858 w 7472601"/>
              <a:gd name="connsiteY634" fmla="*/ 2368011 h 6858000"/>
              <a:gd name="connsiteX635" fmla="*/ 1384098 w 7472601"/>
              <a:gd name="connsiteY635" fmla="*/ 2378125 h 6858000"/>
              <a:gd name="connsiteX636" fmla="*/ 1425393 w 7472601"/>
              <a:gd name="connsiteY636" fmla="*/ 2589124 h 6858000"/>
              <a:gd name="connsiteX637" fmla="*/ 1424001 w 7472601"/>
              <a:gd name="connsiteY637" fmla="*/ 2597541 h 6858000"/>
              <a:gd name="connsiteX638" fmla="*/ 2152729 w 7472601"/>
              <a:gd name="connsiteY638" fmla="*/ 2864487 h 6858000"/>
              <a:gd name="connsiteX639" fmla="*/ 2020609 w 7472601"/>
              <a:gd name="connsiteY639" fmla="*/ 2539671 h 6858000"/>
              <a:gd name="connsiteX640" fmla="*/ 2018920 w 7472601"/>
              <a:gd name="connsiteY640" fmla="*/ 2536309 h 6858000"/>
              <a:gd name="connsiteX641" fmla="*/ 1342441 w 7472601"/>
              <a:gd name="connsiteY641" fmla="*/ 1173017 h 6858000"/>
              <a:gd name="connsiteX642" fmla="*/ 1367925 w 7472601"/>
              <a:gd name="connsiteY642" fmla="*/ 1135648 h 6858000"/>
              <a:gd name="connsiteX643" fmla="*/ 1771401 w 7472601"/>
              <a:gd name="connsiteY643" fmla="*/ 1806673 h 6858000"/>
              <a:gd name="connsiteX644" fmla="*/ 1972385 w 7472601"/>
              <a:gd name="connsiteY644" fmla="*/ 2198735 h 6858000"/>
              <a:gd name="connsiteX645" fmla="*/ 2040892 w 7472601"/>
              <a:gd name="connsiteY645" fmla="*/ 2405205 h 6858000"/>
              <a:gd name="connsiteX646" fmla="*/ 2131689 w 7472601"/>
              <a:gd name="connsiteY646" fmla="*/ 1936926 h 6858000"/>
              <a:gd name="connsiteX647" fmla="*/ 2454820 w 7472601"/>
              <a:gd name="connsiteY647" fmla="*/ 1248808 h 6858000"/>
              <a:gd name="connsiteX648" fmla="*/ 2492512 w 7472601"/>
              <a:gd name="connsiteY648" fmla="*/ 1302920 h 6858000"/>
              <a:gd name="connsiteX649" fmla="*/ 2081216 w 7472601"/>
              <a:gd name="connsiteY649" fmla="*/ 2527513 h 6858000"/>
              <a:gd name="connsiteX650" fmla="*/ 2081211 w 7472601"/>
              <a:gd name="connsiteY650" fmla="*/ 2528916 h 6858000"/>
              <a:gd name="connsiteX651" fmla="*/ 2199067 w 7472601"/>
              <a:gd name="connsiteY651" fmla="*/ 2884061 h 6858000"/>
              <a:gd name="connsiteX652" fmla="*/ 3192586 w 7472601"/>
              <a:gd name="connsiteY652" fmla="*/ 3411496 h 6858000"/>
              <a:gd name="connsiteX653" fmla="*/ 3182620 w 7472601"/>
              <a:gd name="connsiteY653" fmla="*/ 3483279 h 6858000"/>
              <a:gd name="connsiteX654" fmla="*/ 2435119 w 7472601"/>
              <a:gd name="connsiteY654" fmla="*/ 3080173 h 6858000"/>
              <a:gd name="connsiteX655" fmla="*/ 2410152 w 7472601"/>
              <a:gd name="connsiteY655" fmla="*/ 3063751 h 6858000"/>
              <a:gd name="connsiteX656" fmla="*/ 2408099 w 7472601"/>
              <a:gd name="connsiteY656" fmla="*/ 3064403 h 6858000"/>
              <a:gd name="connsiteX657" fmla="*/ 2407218 w 7472601"/>
              <a:gd name="connsiteY657" fmla="*/ 3070324 h 6858000"/>
              <a:gd name="connsiteX658" fmla="*/ 2380138 w 7472601"/>
              <a:gd name="connsiteY658" fmla="*/ 3099341 h 6858000"/>
              <a:gd name="connsiteX659" fmla="*/ 1765923 w 7472601"/>
              <a:gd name="connsiteY659" fmla="*/ 3581043 h 6858000"/>
              <a:gd name="connsiteX660" fmla="*/ 1702258 w 7472601"/>
              <a:gd name="connsiteY660" fmla="*/ 3612286 h 6858000"/>
              <a:gd name="connsiteX661" fmla="*/ 1538370 w 7472601"/>
              <a:gd name="connsiteY661" fmla="*/ 3811804 h 6858000"/>
              <a:gd name="connsiteX662" fmla="*/ 542867 w 7472601"/>
              <a:gd name="connsiteY662" fmla="*/ 4944092 h 6858000"/>
              <a:gd name="connsiteX663" fmla="*/ 515800 w 7472601"/>
              <a:gd name="connsiteY663" fmla="*/ 4862180 h 6858000"/>
              <a:gd name="connsiteX664" fmla="*/ 909145 w 7472601"/>
              <a:gd name="connsiteY664" fmla="*/ 4199225 h 6858000"/>
              <a:gd name="connsiteX665" fmla="*/ 1214067 w 7472601"/>
              <a:gd name="connsiteY665" fmla="*/ 3908561 h 6858000"/>
              <a:gd name="connsiteX666" fmla="*/ 640967 w 7472601"/>
              <a:gd name="connsiteY666" fmla="*/ 4105601 h 6858000"/>
              <a:gd name="connsiteX667" fmla="*/ 112563 w 7472601"/>
              <a:gd name="connsiteY667" fmla="*/ 4396952 h 6858000"/>
              <a:gd name="connsiteX668" fmla="*/ 0 w 7472601"/>
              <a:gd name="connsiteY668" fmla="*/ 4466006 h 6858000"/>
              <a:gd name="connsiteX669" fmla="*/ 0 w 7472601"/>
              <a:gd name="connsiteY669" fmla="*/ 4233763 h 6858000"/>
              <a:gd name="connsiteX670" fmla="*/ 36881 w 7472601"/>
              <a:gd name="connsiteY670" fmla="*/ 4200118 h 6858000"/>
              <a:gd name="connsiteX671" fmla="*/ 910534 w 7472601"/>
              <a:gd name="connsiteY671" fmla="*/ 3629753 h 6858000"/>
              <a:gd name="connsiteX672" fmla="*/ 1578717 w 7472601"/>
              <a:gd name="connsiteY672" fmla="*/ 3575982 h 6858000"/>
              <a:gd name="connsiteX673" fmla="*/ 2338780 w 7472601"/>
              <a:gd name="connsiteY673" fmla="*/ 3033725 h 6858000"/>
              <a:gd name="connsiteX674" fmla="*/ 1807991 w 7472601"/>
              <a:gd name="connsiteY674" fmla="*/ 2807184 h 6858000"/>
              <a:gd name="connsiteX675" fmla="*/ 1416358 w 7472601"/>
              <a:gd name="connsiteY675" fmla="*/ 3112571 h 6858000"/>
              <a:gd name="connsiteX676" fmla="*/ 939066 w 7472601"/>
              <a:gd name="connsiteY676" fmla="*/ 3378798 h 6858000"/>
              <a:gd name="connsiteX677" fmla="*/ 115099 w 7472601"/>
              <a:gd name="connsiteY677" fmla="*/ 3607650 h 6858000"/>
              <a:gd name="connsiteX678" fmla="*/ 97284 w 7472601"/>
              <a:gd name="connsiteY678" fmla="*/ 3520393 h 6858000"/>
              <a:gd name="connsiteX679" fmla="*/ 922050 w 7472601"/>
              <a:gd name="connsiteY679" fmla="*/ 3074867 h 6858000"/>
              <a:gd name="connsiteX680" fmla="*/ 1405265 w 7472601"/>
              <a:gd name="connsiteY680" fmla="*/ 3016319 h 6858000"/>
              <a:gd name="connsiteX681" fmla="*/ 1407512 w 7472601"/>
              <a:gd name="connsiteY681" fmla="*/ 3018001 h 6858000"/>
              <a:gd name="connsiteX682" fmla="*/ 1726266 w 7472601"/>
              <a:gd name="connsiteY682" fmla="*/ 2777274 h 6858000"/>
              <a:gd name="connsiteX683" fmla="*/ 625390 w 7472601"/>
              <a:gd name="connsiteY683" fmla="*/ 2514541 h 6858000"/>
              <a:gd name="connsiteX684" fmla="*/ 619799 w 7472601"/>
              <a:gd name="connsiteY684" fmla="*/ 2527180 h 6858000"/>
              <a:gd name="connsiteX685" fmla="*/ 310030 w 7472601"/>
              <a:gd name="connsiteY685" fmla="*/ 2771818 h 6858000"/>
              <a:gd name="connsiteX686" fmla="*/ 173877 w 7472601"/>
              <a:gd name="connsiteY686" fmla="*/ 2937056 h 6858000"/>
              <a:gd name="connsiteX687" fmla="*/ 77889 w 7472601"/>
              <a:gd name="connsiteY687" fmla="*/ 3138440 h 6858000"/>
              <a:gd name="connsiteX688" fmla="*/ 0 w 7472601"/>
              <a:gd name="connsiteY688" fmla="*/ 3271395 h 6858000"/>
              <a:gd name="connsiteX689" fmla="*/ 0 w 7472601"/>
              <a:gd name="connsiteY689" fmla="*/ 3153002 h 6858000"/>
              <a:gd name="connsiteX690" fmla="*/ 2386 w 7472601"/>
              <a:gd name="connsiteY690" fmla="*/ 3149203 h 6858000"/>
              <a:gd name="connsiteX691" fmla="*/ 89753 w 7472601"/>
              <a:gd name="connsiteY691" fmla="*/ 2987702 h 6858000"/>
              <a:gd name="connsiteX692" fmla="*/ 76869 w 7472601"/>
              <a:gd name="connsiteY692" fmla="*/ 3005404 h 6858000"/>
              <a:gd name="connsiteX693" fmla="*/ 32049 w 7472601"/>
              <a:gd name="connsiteY693" fmla="*/ 3065814 h 6858000"/>
              <a:gd name="connsiteX694" fmla="*/ 0 w 7472601"/>
              <a:gd name="connsiteY694" fmla="*/ 3108744 h 6858000"/>
              <a:gd name="connsiteX695" fmla="*/ 0 w 7472601"/>
              <a:gd name="connsiteY695" fmla="*/ 3058059 h 6858000"/>
              <a:gd name="connsiteX696" fmla="*/ 7610 w 7472601"/>
              <a:gd name="connsiteY696" fmla="*/ 3047889 h 6858000"/>
              <a:gd name="connsiteX697" fmla="*/ 52419 w 7472601"/>
              <a:gd name="connsiteY697" fmla="*/ 2987479 h 6858000"/>
              <a:gd name="connsiteX698" fmla="*/ 59142 w 7472601"/>
              <a:gd name="connsiteY698" fmla="*/ 2978488 h 6858000"/>
              <a:gd name="connsiteX699" fmla="*/ 0 w 7472601"/>
              <a:gd name="connsiteY699" fmla="*/ 3015334 h 6858000"/>
              <a:gd name="connsiteX700" fmla="*/ 0 w 7472601"/>
              <a:gd name="connsiteY700" fmla="*/ 2914286 h 6858000"/>
              <a:gd name="connsiteX701" fmla="*/ 36383 w 7472601"/>
              <a:gd name="connsiteY701" fmla="*/ 2901128 h 6858000"/>
              <a:gd name="connsiteX702" fmla="*/ 156329 w 7472601"/>
              <a:gd name="connsiteY702" fmla="*/ 2840533 h 6858000"/>
              <a:gd name="connsiteX703" fmla="*/ 358355 w 7472601"/>
              <a:gd name="connsiteY703" fmla="*/ 2620471 h 6858000"/>
              <a:gd name="connsiteX704" fmla="*/ 510577 w 7472601"/>
              <a:gd name="connsiteY704" fmla="*/ 2501244 h 6858000"/>
              <a:gd name="connsiteX705" fmla="*/ 211967 w 7472601"/>
              <a:gd name="connsiteY705" fmla="*/ 2479171 h 6858000"/>
              <a:gd name="connsiteX706" fmla="*/ 0 w 7472601"/>
              <a:gd name="connsiteY706" fmla="*/ 2476398 h 6858000"/>
              <a:gd name="connsiteX707" fmla="*/ 0 w 7472601"/>
              <a:gd name="connsiteY707" fmla="*/ 2389189 h 6858000"/>
              <a:gd name="connsiteX708" fmla="*/ 103062 w 7472601"/>
              <a:gd name="connsiteY708" fmla="*/ 2389518 h 6858000"/>
              <a:gd name="connsiteX709" fmla="*/ 510734 w 7472601"/>
              <a:gd name="connsiteY709" fmla="*/ 2416201 h 6858000"/>
              <a:gd name="connsiteX710" fmla="*/ 279257 w 7472601"/>
              <a:gd name="connsiteY710" fmla="*/ 2092102 h 6858000"/>
              <a:gd name="connsiteX711" fmla="*/ 65265 w 7472601"/>
              <a:gd name="connsiteY711" fmla="*/ 2006049 h 6858000"/>
              <a:gd name="connsiteX712" fmla="*/ 0 w 7472601"/>
              <a:gd name="connsiteY712" fmla="*/ 1982532 h 6858000"/>
              <a:gd name="connsiteX713" fmla="*/ 0 w 7472601"/>
              <a:gd name="connsiteY713" fmla="*/ 1912789 h 6858000"/>
              <a:gd name="connsiteX714" fmla="*/ 97460 w 7472601"/>
              <a:gd name="connsiteY714" fmla="*/ 1953725 h 6858000"/>
              <a:gd name="connsiteX715" fmla="*/ 221272 w 7472601"/>
              <a:gd name="connsiteY715" fmla="*/ 1980766 h 6858000"/>
              <a:gd name="connsiteX716" fmla="*/ 116765 w 7472601"/>
              <a:gd name="connsiteY716" fmla="*/ 1911033 h 6858000"/>
              <a:gd name="connsiteX717" fmla="*/ 16405 w 7472601"/>
              <a:gd name="connsiteY717" fmla="*/ 1803412 h 6858000"/>
              <a:gd name="connsiteX718" fmla="*/ 0 w 7472601"/>
              <a:gd name="connsiteY718" fmla="*/ 1784777 h 6858000"/>
              <a:gd name="connsiteX719" fmla="*/ 0 w 7472601"/>
              <a:gd name="connsiteY719" fmla="*/ 1740082 h 6858000"/>
              <a:gd name="connsiteX720" fmla="*/ 39394 w 7472601"/>
              <a:gd name="connsiteY720" fmla="*/ 1784856 h 6858000"/>
              <a:gd name="connsiteX721" fmla="*/ 135813 w 7472601"/>
              <a:gd name="connsiteY721" fmla="*/ 1888838 h 6858000"/>
              <a:gd name="connsiteX722" fmla="*/ 242575 w 7472601"/>
              <a:gd name="connsiteY722" fmla="*/ 1958841 h 6858000"/>
              <a:gd name="connsiteX723" fmla="*/ 82197 w 7472601"/>
              <a:gd name="connsiteY723" fmla="*/ 1754826 h 6858000"/>
              <a:gd name="connsiteX724" fmla="*/ 0 w 7472601"/>
              <a:gd name="connsiteY724" fmla="*/ 1679650 h 6858000"/>
              <a:gd name="connsiteX725" fmla="*/ 0 w 7472601"/>
              <a:gd name="connsiteY725" fmla="*/ 1602463 h 6858000"/>
              <a:gd name="connsiteX726" fmla="*/ 84689 w 7472601"/>
              <a:gd name="connsiteY726" fmla="*/ 1677442 h 6858000"/>
              <a:gd name="connsiteX727" fmla="*/ 298437 w 7472601"/>
              <a:gd name="connsiteY727" fmla="*/ 1968019 h 6858000"/>
              <a:gd name="connsiteX728" fmla="*/ 227269 w 7472601"/>
              <a:gd name="connsiteY728" fmla="*/ 1114064 h 6858000"/>
              <a:gd name="connsiteX729" fmla="*/ 248003 w 7472601"/>
              <a:gd name="connsiteY729" fmla="*/ 1089613 h 6858000"/>
              <a:gd name="connsiteX730" fmla="*/ 427020 w 7472601"/>
              <a:gd name="connsiteY730" fmla="*/ 1619803 h 6858000"/>
              <a:gd name="connsiteX731" fmla="*/ 340345 w 7472601"/>
              <a:gd name="connsiteY731" fmla="*/ 2027739 h 6858000"/>
              <a:gd name="connsiteX732" fmla="*/ 360865 w 7472601"/>
              <a:gd name="connsiteY732" fmla="*/ 2044827 h 6858000"/>
              <a:gd name="connsiteX733" fmla="*/ 560414 w 7472601"/>
              <a:gd name="connsiteY733" fmla="*/ 2421457 h 6858000"/>
              <a:gd name="connsiteX734" fmla="*/ 1359703 w 7472601"/>
              <a:gd name="connsiteY734" fmla="*/ 2578554 h 6858000"/>
              <a:gd name="connsiteX735" fmla="*/ 1359422 w 7472601"/>
              <a:gd name="connsiteY735" fmla="*/ 2577994 h 6858000"/>
              <a:gd name="connsiteX736" fmla="*/ 828701 w 7472601"/>
              <a:gd name="connsiteY736" fmla="*/ 1839520 h 6858000"/>
              <a:gd name="connsiteX737" fmla="*/ 494427 w 7472601"/>
              <a:gd name="connsiteY737" fmla="*/ 1092333 h 6858000"/>
              <a:gd name="connsiteX738" fmla="*/ 506322 w 7472601"/>
              <a:gd name="connsiteY738" fmla="*/ 1020997 h 6858000"/>
              <a:gd name="connsiteX739" fmla="*/ 4570198 w 7472601"/>
              <a:gd name="connsiteY739" fmla="*/ 978081 h 6858000"/>
              <a:gd name="connsiteX740" fmla="*/ 4523691 w 7472601"/>
              <a:gd name="connsiteY740" fmla="*/ 1127776 h 6858000"/>
              <a:gd name="connsiteX741" fmla="*/ 4509875 w 7472601"/>
              <a:gd name="connsiteY741" fmla="*/ 1167552 h 6858000"/>
              <a:gd name="connsiteX742" fmla="*/ 4478168 w 7472601"/>
              <a:gd name="connsiteY742" fmla="*/ 1260735 h 6858000"/>
              <a:gd name="connsiteX743" fmla="*/ 4409309 w 7472601"/>
              <a:gd name="connsiteY743" fmla="*/ 1666996 h 6858000"/>
              <a:gd name="connsiteX744" fmla="*/ 4370031 w 7472601"/>
              <a:gd name="connsiteY744" fmla="*/ 1955666 h 6858000"/>
              <a:gd name="connsiteX745" fmla="*/ 4570198 w 7472601"/>
              <a:gd name="connsiteY745" fmla="*/ 978081 h 6858000"/>
              <a:gd name="connsiteX746" fmla="*/ 4557898 w 7472601"/>
              <a:gd name="connsiteY746" fmla="*/ 900011 h 6858000"/>
              <a:gd name="connsiteX747" fmla="*/ 4344840 w 7472601"/>
              <a:gd name="connsiteY747" fmla="*/ 1922038 h 6858000"/>
              <a:gd name="connsiteX748" fmla="*/ 4378710 w 7472601"/>
              <a:gd name="connsiteY748" fmla="*/ 1665516 h 6858000"/>
              <a:gd name="connsiteX749" fmla="*/ 4448798 w 7472601"/>
              <a:gd name="connsiteY749" fmla="*/ 1253024 h 6858000"/>
              <a:gd name="connsiteX750" fmla="*/ 4480315 w 7472601"/>
              <a:gd name="connsiteY750" fmla="*/ 1158454 h 6858000"/>
              <a:gd name="connsiteX751" fmla="*/ 4494133 w 7472601"/>
              <a:gd name="connsiteY751" fmla="*/ 1118676 h 6858000"/>
              <a:gd name="connsiteX752" fmla="*/ 4557898 w 7472601"/>
              <a:gd name="connsiteY752" fmla="*/ 900011 h 6858000"/>
              <a:gd name="connsiteX753" fmla="*/ 5870151 w 7472601"/>
              <a:gd name="connsiteY753" fmla="*/ 898890 h 6858000"/>
              <a:gd name="connsiteX754" fmla="*/ 5861335 w 7472601"/>
              <a:gd name="connsiteY754" fmla="*/ 899177 h 6858000"/>
              <a:gd name="connsiteX755" fmla="*/ 5843702 w 7472601"/>
              <a:gd name="connsiteY755" fmla="*/ 899748 h 6858000"/>
              <a:gd name="connsiteX756" fmla="*/ 5651107 w 7472601"/>
              <a:gd name="connsiteY756" fmla="*/ 920306 h 6858000"/>
              <a:gd name="connsiteX757" fmla="*/ 5459407 w 7472601"/>
              <a:gd name="connsiteY757" fmla="*/ 940975 h 6858000"/>
              <a:gd name="connsiteX758" fmla="*/ 5374846 w 7472601"/>
              <a:gd name="connsiteY758" fmla="*/ 941988 h 6858000"/>
              <a:gd name="connsiteX759" fmla="*/ 5256105 w 7472601"/>
              <a:gd name="connsiteY759" fmla="*/ 945632 h 6858000"/>
              <a:gd name="connsiteX760" fmla="*/ 5107071 w 7472601"/>
              <a:gd name="connsiteY760" fmla="*/ 969720 h 6858000"/>
              <a:gd name="connsiteX761" fmla="*/ 4998681 w 7472601"/>
              <a:gd name="connsiteY761" fmla="*/ 988771 h 6858000"/>
              <a:gd name="connsiteX762" fmla="*/ 5870151 w 7472601"/>
              <a:gd name="connsiteY762" fmla="*/ 898890 h 6858000"/>
              <a:gd name="connsiteX763" fmla="*/ 5504425 w 7472601"/>
              <a:gd name="connsiteY763" fmla="*/ 848067 h 6858000"/>
              <a:gd name="connsiteX764" fmla="*/ 4968849 w 7472601"/>
              <a:gd name="connsiteY764" fmla="*/ 962318 h 6858000"/>
              <a:gd name="connsiteX765" fmla="*/ 5104039 w 7472601"/>
              <a:gd name="connsiteY765" fmla="*/ 940634 h 6858000"/>
              <a:gd name="connsiteX766" fmla="*/ 5256311 w 7472601"/>
              <a:gd name="connsiteY766" fmla="*/ 916490 h 6858000"/>
              <a:gd name="connsiteX767" fmla="*/ 5377381 w 7472601"/>
              <a:gd name="connsiteY767" fmla="*/ 912671 h 6858000"/>
              <a:gd name="connsiteX768" fmla="*/ 5460148 w 7472601"/>
              <a:gd name="connsiteY768" fmla="*/ 911442 h 6858000"/>
              <a:gd name="connsiteX769" fmla="*/ 5648971 w 7472601"/>
              <a:gd name="connsiteY769" fmla="*/ 891331 h 6858000"/>
              <a:gd name="connsiteX770" fmla="*/ 5844807 w 7472601"/>
              <a:gd name="connsiteY770" fmla="*/ 870718 h 6858000"/>
              <a:gd name="connsiteX771" fmla="*/ 5862975 w 7472601"/>
              <a:gd name="connsiteY771" fmla="*/ 869756 h 6858000"/>
              <a:gd name="connsiteX772" fmla="*/ 5920887 w 7472601"/>
              <a:gd name="connsiteY772" fmla="*/ 865929 h 6858000"/>
              <a:gd name="connsiteX773" fmla="*/ 5504425 w 7472601"/>
              <a:gd name="connsiteY773" fmla="*/ 848067 h 6858000"/>
              <a:gd name="connsiteX774" fmla="*/ 3607114 w 7472601"/>
              <a:gd name="connsiteY774" fmla="*/ 467441 h 6858000"/>
              <a:gd name="connsiteX775" fmla="*/ 3296242 w 7472601"/>
              <a:gd name="connsiteY775" fmla="*/ 807991 h 6858000"/>
              <a:gd name="connsiteX776" fmla="*/ 3174674 w 7472601"/>
              <a:gd name="connsiteY776" fmla="*/ 919759 h 6858000"/>
              <a:gd name="connsiteX777" fmla="*/ 3042978 w 7472601"/>
              <a:gd name="connsiteY777" fmla="*/ 1054894 h 6858000"/>
              <a:gd name="connsiteX778" fmla="*/ 2968914 w 7472601"/>
              <a:gd name="connsiteY778" fmla="*/ 1133756 h 6858000"/>
              <a:gd name="connsiteX779" fmla="*/ 3103823 w 7472601"/>
              <a:gd name="connsiteY779" fmla="*/ 1026814 h 6858000"/>
              <a:gd name="connsiteX780" fmla="*/ 3607114 w 7472601"/>
              <a:gd name="connsiteY780" fmla="*/ 467441 h 6858000"/>
              <a:gd name="connsiteX781" fmla="*/ 3744487 w 7472601"/>
              <a:gd name="connsiteY781" fmla="*/ 383136 h 6858000"/>
              <a:gd name="connsiteX782" fmla="*/ 3970213 w 7472601"/>
              <a:gd name="connsiteY782" fmla="*/ 995559 h 6858000"/>
              <a:gd name="connsiteX783" fmla="*/ 3744487 w 7472601"/>
              <a:gd name="connsiteY783" fmla="*/ 383136 h 6858000"/>
              <a:gd name="connsiteX784" fmla="*/ 3624562 w 7472601"/>
              <a:gd name="connsiteY784" fmla="*/ 367041 h 6858000"/>
              <a:gd name="connsiteX785" fmla="*/ 3489712 w 7472601"/>
              <a:gd name="connsiteY785" fmla="*/ 485386 h 6858000"/>
              <a:gd name="connsiteX786" fmla="*/ 3182994 w 7472601"/>
              <a:gd name="connsiteY786" fmla="*/ 828265 h 6858000"/>
              <a:gd name="connsiteX787" fmla="*/ 2892114 w 7472601"/>
              <a:gd name="connsiteY787" fmla="*/ 1172635 h 6858000"/>
              <a:gd name="connsiteX788" fmla="*/ 3021459 w 7472601"/>
              <a:gd name="connsiteY788" fmla="*/ 1035385 h 6858000"/>
              <a:gd name="connsiteX789" fmla="*/ 3153873 w 7472601"/>
              <a:gd name="connsiteY789" fmla="*/ 898971 h 6858000"/>
              <a:gd name="connsiteX790" fmla="*/ 3276511 w 7472601"/>
              <a:gd name="connsiteY790" fmla="*/ 786423 h 6858000"/>
              <a:gd name="connsiteX791" fmla="*/ 3584154 w 7472601"/>
              <a:gd name="connsiteY791" fmla="*/ 448218 h 6858000"/>
              <a:gd name="connsiteX792" fmla="*/ 3624562 w 7472601"/>
              <a:gd name="connsiteY792" fmla="*/ 367041 h 6858000"/>
              <a:gd name="connsiteX793" fmla="*/ 3766672 w 7472601"/>
              <a:gd name="connsiteY793" fmla="*/ 359429 h 6858000"/>
              <a:gd name="connsiteX794" fmla="*/ 3996338 w 7472601"/>
              <a:gd name="connsiteY794" fmla="*/ 968237 h 6858000"/>
              <a:gd name="connsiteX795" fmla="*/ 3766672 w 7472601"/>
              <a:gd name="connsiteY795" fmla="*/ 359429 h 6858000"/>
              <a:gd name="connsiteX796" fmla="*/ 5805386 w 7472601"/>
              <a:gd name="connsiteY796" fmla="*/ 239240 h 6858000"/>
              <a:gd name="connsiteX797" fmla="*/ 5736947 w 7472601"/>
              <a:gd name="connsiteY797" fmla="*/ 261367 h 6858000"/>
              <a:gd name="connsiteX798" fmla="*/ 5427012 w 7472601"/>
              <a:gd name="connsiteY798" fmla="*/ 311272 h 6858000"/>
              <a:gd name="connsiteX799" fmla="*/ 5147818 w 7472601"/>
              <a:gd name="connsiteY799" fmla="*/ 322112 h 6858000"/>
              <a:gd name="connsiteX800" fmla="*/ 5060854 w 7472601"/>
              <a:gd name="connsiteY800" fmla="*/ 311882 h 6858000"/>
              <a:gd name="connsiteX801" fmla="*/ 4945989 w 7472601"/>
              <a:gd name="connsiteY801" fmla="*/ 300516 h 6858000"/>
              <a:gd name="connsiteX802" fmla="*/ 5410479 w 7472601"/>
              <a:gd name="connsiteY802" fmla="*/ 348434 h 6858000"/>
              <a:gd name="connsiteX803" fmla="*/ 5805386 w 7472601"/>
              <a:gd name="connsiteY803" fmla="*/ 239240 h 6858000"/>
              <a:gd name="connsiteX804" fmla="*/ 5905192 w 7472601"/>
              <a:gd name="connsiteY804" fmla="*/ 163079 h 6858000"/>
              <a:gd name="connsiteX805" fmla="*/ 5865655 w 7472601"/>
              <a:gd name="connsiteY805" fmla="*/ 171901 h 6858000"/>
              <a:gd name="connsiteX806" fmla="*/ 5259740 w 7472601"/>
              <a:gd name="connsiteY806" fmla="*/ 257013 h 6858000"/>
              <a:gd name="connsiteX807" fmla="*/ 5208466 w 7472601"/>
              <a:gd name="connsiteY807" fmla="*/ 257550 h 6858000"/>
              <a:gd name="connsiteX808" fmla="*/ 4980204 w 7472601"/>
              <a:gd name="connsiteY808" fmla="*/ 271903 h 6858000"/>
              <a:gd name="connsiteX809" fmla="*/ 5068068 w 7472601"/>
              <a:gd name="connsiteY809" fmla="*/ 282244 h 6858000"/>
              <a:gd name="connsiteX810" fmla="*/ 5153231 w 7472601"/>
              <a:gd name="connsiteY810" fmla="*/ 292240 h 6858000"/>
              <a:gd name="connsiteX811" fmla="*/ 5426491 w 7472601"/>
              <a:gd name="connsiteY811" fmla="*/ 281128 h 6858000"/>
              <a:gd name="connsiteX812" fmla="*/ 5731212 w 7472601"/>
              <a:gd name="connsiteY812" fmla="*/ 231951 h 6858000"/>
              <a:gd name="connsiteX813" fmla="*/ 5905192 w 7472601"/>
              <a:gd name="connsiteY813" fmla="*/ 163079 h 6858000"/>
              <a:gd name="connsiteX814" fmla="*/ 5944437 w 7472601"/>
              <a:gd name="connsiteY814" fmla="*/ 113829 h 6858000"/>
              <a:gd name="connsiteX815" fmla="*/ 5825032 w 7472601"/>
              <a:gd name="connsiteY815" fmla="*/ 146405 h 6858000"/>
              <a:gd name="connsiteX816" fmla="*/ 4955599 w 7472601"/>
              <a:gd name="connsiteY816" fmla="*/ 247008 h 6858000"/>
              <a:gd name="connsiteX817" fmla="*/ 5210104 w 7472601"/>
              <a:gd name="connsiteY817" fmla="*/ 228123 h 6858000"/>
              <a:gd name="connsiteX818" fmla="*/ 5261015 w 7472601"/>
              <a:gd name="connsiteY818" fmla="*/ 227087 h 6858000"/>
              <a:gd name="connsiteX819" fmla="*/ 5861181 w 7472601"/>
              <a:gd name="connsiteY819" fmla="*/ 143093 h 6858000"/>
              <a:gd name="connsiteX820" fmla="*/ 5961252 w 7472601"/>
              <a:gd name="connsiteY820" fmla="*/ 114820 h 6858000"/>
              <a:gd name="connsiteX821" fmla="*/ 5944437 w 7472601"/>
              <a:gd name="connsiteY821" fmla="*/ 113829 h 6858000"/>
              <a:gd name="connsiteX822" fmla="*/ 3882765 w 7472601"/>
              <a:gd name="connsiteY822" fmla="*/ 0 h 6858000"/>
              <a:gd name="connsiteX823" fmla="*/ 3995099 w 7472601"/>
              <a:gd name="connsiteY823" fmla="*/ 0 h 6858000"/>
              <a:gd name="connsiteX824" fmla="*/ 4163818 w 7472601"/>
              <a:gd name="connsiteY824" fmla="*/ 234104 h 6858000"/>
              <a:gd name="connsiteX825" fmla="*/ 4172099 w 7472601"/>
              <a:gd name="connsiteY825" fmla="*/ 234207 h 6858000"/>
              <a:gd name="connsiteX826" fmla="*/ 4784282 w 7472601"/>
              <a:gd name="connsiteY826" fmla="*/ 276561 h 6858000"/>
              <a:gd name="connsiteX827" fmla="*/ 4801687 w 7472601"/>
              <a:gd name="connsiteY827" fmla="*/ 267764 h 6858000"/>
              <a:gd name="connsiteX828" fmla="*/ 6082788 w 7472601"/>
              <a:gd name="connsiteY828" fmla="*/ 64119 h 6858000"/>
              <a:gd name="connsiteX829" fmla="*/ 6099442 w 7472601"/>
              <a:gd name="connsiteY829" fmla="*/ 82568 h 6858000"/>
              <a:gd name="connsiteX830" fmla="*/ 4804137 w 7472601"/>
              <a:gd name="connsiteY830" fmla="*/ 320931 h 6858000"/>
              <a:gd name="connsiteX831" fmla="*/ 4227047 w 7472601"/>
              <a:gd name="connsiteY831" fmla="*/ 313415 h 6858000"/>
              <a:gd name="connsiteX832" fmla="*/ 4346041 w 7472601"/>
              <a:gd name="connsiteY832" fmla="*/ 456086 h 6858000"/>
              <a:gd name="connsiteX833" fmla="*/ 4870967 w 7472601"/>
              <a:gd name="connsiteY833" fmla="*/ 963061 h 6858000"/>
              <a:gd name="connsiteX834" fmla="*/ 4889647 w 7472601"/>
              <a:gd name="connsiteY834" fmla="*/ 957147 h 6858000"/>
              <a:gd name="connsiteX835" fmla="*/ 5422504 w 7472601"/>
              <a:gd name="connsiteY835" fmla="*/ 805191 h 6858000"/>
              <a:gd name="connsiteX836" fmla="*/ 6087656 w 7472601"/>
              <a:gd name="connsiteY836" fmla="*/ 826703 h 6858000"/>
              <a:gd name="connsiteX837" fmla="*/ 6058717 w 7472601"/>
              <a:gd name="connsiteY837" fmla="*/ 865992 h 6858000"/>
              <a:gd name="connsiteX838" fmla="*/ 4974153 w 7472601"/>
              <a:gd name="connsiteY838" fmla="*/ 1045456 h 6858000"/>
              <a:gd name="connsiteX839" fmla="*/ 5627835 w 7472601"/>
              <a:gd name="connsiteY839" fmla="*/ 1472077 h 6858000"/>
              <a:gd name="connsiteX840" fmla="*/ 5629817 w 7472601"/>
              <a:gd name="connsiteY840" fmla="*/ 1471412 h 6858000"/>
              <a:gd name="connsiteX841" fmla="*/ 5634124 w 7472601"/>
              <a:gd name="connsiteY841" fmla="*/ 1470572 h 6858000"/>
              <a:gd name="connsiteX842" fmla="*/ 5755832 w 7472601"/>
              <a:gd name="connsiteY842" fmla="*/ 1383886 h 6858000"/>
              <a:gd name="connsiteX843" fmla="*/ 6014186 w 7472601"/>
              <a:gd name="connsiteY843" fmla="*/ 1279799 h 6858000"/>
              <a:gd name="connsiteX844" fmla="*/ 6901619 w 7472601"/>
              <a:gd name="connsiteY844" fmla="*/ 1047874 h 6858000"/>
              <a:gd name="connsiteX845" fmla="*/ 6931566 w 7472601"/>
              <a:gd name="connsiteY845" fmla="*/ 1062034 h 6858000"/>
              <a:gd name="connsiteX846" fmla="*/ 5790982 w 7472601"/>
              <a:gd name="connsiteY846" fmla="*/ 1561380 h 6858000"/>
              <a:gd name="connsiteX847" fmla="*/ 6188971 w 7472601"/>
              <a:gd name="connsiteY847" fmla="*/ 1755168 h 6858000"/>
              <a:gd name="connsiteX848" fmla="*/ 6202446 w 7472601"/>
              <a:gd name="connsiteY848" fmla="*/ 1752268 h 6858000"/>
              <a:gd name="connsiteX849" fmla="*/ 7179560 w 7472601"/>
              <a:gd name="connsiteY849" fmla="*/ 1467551 h 6858000"/>
              <a:gd name="connsiteX850" fmla="*/ 7158730 w 7472601"/>
              <a:gd name="connsiteY850" fmla="*/ 1507835 h 6858000"/>
              <a:gd name="connsiteX851" fmla="*/ 6326959 w 7472601"/>
              <a:gd name="connsiteY851" fmla="*/ 1817686 h 6858000"/>
              <a:gd name="connsiteX852" fmla="*/ 6537433 w 7472601"/>
              <a:gd name="connsiteY852" fmla="*/ 1907790 h 6858000"/>
              <a:gd name="connsiteX853" fmla="*/ 6550221 w 7472601"/>
              <a:gd name="connsiteY853" fmla="*/ 1910729 h 6858000"/>
              <a:gd name="connsiteX854" fmla="*/ 6964438 w 7472601"/>
              <a:gd name="connsiteY854" fmla="*/ 2209505 h 6858000"/>
              <a:gd name="connsiteX855" fmla="*/ 7367862 w 7472601"/>
              <a:gd name="connsiteY855" fmla="*/ 2806833 h 6858000"/>
              <a:gd name="connsiteX856" fmla="*/ 7364329 w 7472601"/>
              <a:gd name="connsiteY856" fmla="*/ 2826907 h 6858000"/>
              <a:gd name="connsiteX857" fmla="*/ 7290545 w 7472601"/>
              <a:gd name="connsiteY857" fmla="*/ 2850663 h 6858000"/>
              <a:gd name="connsiteX858" fmla="*/ 6472036 w 7472601"/>
              <a:gd name="connsiteY858" fmla="*/ 1959003 h 6858000"/>
              <a:gd name="connsiteX859" fmla="*/ 5792897 w 7472601"/>
              <a:gd name="connsiteY859" fmla="*/ 1647747 h 6858000"/>
              <a:gd name="connsiteX860" fmla="*/ 5842751 w 7472601"/>
              <a:gd name="connsiteY860" fmla="*/ 1816112 h 6858000"/>
              <a:gd name="connsiteX861" fmla="*/ 5847424 w 7472601"/>
              <a:gd name="connsiteY861" fmla="*/ 1815776 h 6858000"/>
              <a:gd name="connsiteX862" fmla="*/ 6399821 w 7472601"/>
              <a:gd name="connsiteY862" fmla="*/ 2344799 h 6858000"/>
              <a:gd name="connsiteX863" fmla="*/ 6323232 w 7472601"/>
              <a:gd name="connsiteY863" fmla="*/ 2389634 h 6858000"/>
              <a:gd name="connsiteX864" fmla="*/ 5942958 w 7472601"/>
              <a:gd name="connsiteY864" fmla="*/ 2077708 h 6858000"/>
              <a:gd name="connsiteX865" fmla="*/ 5921559 w 7472601"/>
              <a:gd name="connsiteY865" fmla="*/ 2378596 h 6858000"/>
              <a:gd name="connsiteX866" fmla="*/ 5817651 w 7472601"/>
              <a:gd name="connsiteY866" fmla="*/ 3023919 h 6858000"/>
              <a:gd name="connsiteX867" fmla="*/ 5729634 w 7472601"/>
              <a:gd name="connsiteY867" fmla="*/ 3051849 h 6858000"/>
              <a:gd name="connsiteX868" fmla="*/ 5611018 w 7472601"/>
              <a:gd name="connsiteY868" fmla="*/ 2316769 h 6858000"/>
              <a:gd name="connsiteX869" fmla="*/ 5687608 w 7472601"/>
              <a:gd name="connsiteY869" fmla="*/ 2039972 h 6858000"/>
              <a:gd name="connsiteX870" fmla="*/ 5657554 w 7472601"/>
              <a:gd name="connsiteY870" fmla="*/ 1576445 h 6858000"/>
              <a:gd name="connsiteX871" fmla="*/ 5150475 w 7472601"/>
              <a:gd name="connsiteY871" fmla="*/ 1274012 h 6858000"/>
              <a:gd name="connsiteX872" fmla="*/ 5349142 w 7472601"/>
              <a:gd name="connsiteY872" fmla="*/ 2204405 h 6858000"/>
              <a:gd name="connsiteX873" fmla="*/ 5262214 w 7472601"/>
              <a:gd name="connsiteY873" fmla="*/ 2233836 h 6858000"/>
              <a:gd name="connsiteX874" fmla="*/ 4981539 w 7472601"/>
              <a:gd name="connsiteY874" fmla="*/ 1542201 h 6858000"/>
              <a:gd name="connsiteX875" fmla="*/ 4958461 w 7472601"/>
              <a:gd name="connsiteY875" fmla="*/ 1136957 h 6858000"/>
              <a:gd name="connsiteX876" fmla="*/ 4655015 w 7472601"/>
              <a:gd name="connsiteY876" fmla="*/ 891426 h 6858000"/>
              <a:gd name="connsiteX877" fmla="*/ 4348002 w 7472601"/>
              <a:gd name="connsiteY877" fmla="*/ 2205895 h 6858000"/>
              <a:gd name="connsiteX878" fmla="*/ 4262250 w 7472601"/>
              <a:gd name="connsiteY878" fmla="*/ 2219972 h 6858000"/>
              <a:gd name="connsiteX879" fmla="*/ 4550611 w 7472601"/>
              <a:gd name="connsiteY879" fmla="*/ 817540 h 6858000"/>
              <a:gd name="connsiteX880" fmla="*/ 4564418 w 7472601"/>
              <a:gd name="connsiteY880" fmla="*/ 808293 h 6858000"/>
              <a:gd name="connsiteX881" fmla="*/ 4266388 w 7472601"/>
              <a:gd name="connsiteY881" fmla="*/ 500083 h 6858000"/>
              <a:gd name="connsiteX882" fmla="*/ 4032842 w 7472601"/>
              <a:gd name="connsiteY882" fmla="*/ 211809 h 6858000"/>
              <a:gd name="connsiteX883" fmla="*/ 3882765 w 7472601"/>
              <a:gd name="connsiteY883" fmla="*/ 0 h 6858000"/>
              <a:gd name="connsiteX884" fmla="*/ 3721337 w 7472601"/>
              <a:gd name="connsiteY884" fmla="*/ 0 h 6858000"/>
              <a:gd name="connsiteX885" fmla="*/ 3797544 w 7472601"/>
              <a:gd name="connsiteY885" fmla="*/ 0 h 6858000"/>
              <a:gd name="connsiteX886" fmla="*/ 3775734 w 7472601"/>
              <a:gd name="connsiteY886" fmla="*/ 95131 h 6858000"/>
              <a:gd name="connsiteX887" fmla="*/ 3724807 w 7472601"/>
              <a:gd name="connsiteY887" fmla="*/ 272257 h 6858000"/>
              <a:gd name="connsiteX888" fmla="*/ 3726844 w 7472601"/>
              <a:gd name="connsiteY888" fmla="*/ 282988 h 6858000"/>
              <a:gd name="connsiteX889" fmla="*/ 3742664 w 7472601"/>
              <a:gd name="connsiteY889" fmla="*/ 279918 h 6858000"/>
              <a:gd name="connsiteX890" fmla="*/ 4103910 w 7472601"/>
              <a:gd name="connsiteY890" fmla="*/ 1161917 h 6858000"/>
              <a:gd name="connsiteX891" fmla="*/ 4020269 w 7472601"/>
              <a:gd name="connsiteY891" fmla="*/ 1200406 h 6858000"/>
              <a:gd name="connsiteX892" fmla="*/ 3674882 w 7472601"/>
              <a:gd name="connsiteY892" fmla="*/ 488524 h 6858000"/>
              <a:gd name="connsiteX893" fmla="*/ 3132682 w 7472601"/>
              <a:gd name="connsiteY893" fmla="*/ 1072284 h 6858000"/>
              <a:gd name="connsiteX894" fmla="*/ 2716346 w 7472601"/>
              <a:gd name="connsiteY894" fmla="*/ 1276376 h 6858000"/>
              <a:gd name="connsiteX895" fmla="*/ 2716772 w 7472601"/>
              <a:gd name="connsiteY895" fmla="*/ 1255462 h 6858000"/>
              <a:gd name="connsiteX896" fmla="*/ 3471096 w 7472601"/>
              <a:gd name="connsiteY896" fmla="*/ 437072 h 6858000"/>
              <a:gd name="connsiteX897" fmla="*/ 3639057 w 7472601"/>
              <a:gd name="connsiteY897" fmla="*/ 286334 h 6858000"/>
              <a:gd name="connsiteX898" fmla="*/ 3640309 w 7472601"/>
              <a:gd name="connsiteY898" fmla="*/ 284664 h 6858000"/>
              <a:gd name="connsiteX899" fmla="*/ 3646022 w 7472601"/>
              <a:gd name="connsiteY899" fmla="*/ 276711 h 6858000"/>
              <a:gd name="connsiteX900" fmla="*/ 3707943 w 7472601"/>
              <a:gd name="connsiteY900" fmla="*/ 65958 h 6858000"/>
              <a:gd name="connsiteX901" fmla="*/ 3721337 w 7472601"/>
              <a:gd name="connsiteY901" fmla="*/ 0 h 6858000"/>
              <a:gd name="connsiteX902" fmla="*/ 2867960 w 7472601"/>
              <a:gd name="connsiteY902" fmla="*/ 0 h 6858000"/>
              <a:gd name="connsiteX903" fmla="*/ 2926351 w 7472601"/>
              <a:gd name="connsiteY903" fmla="*/ 0 h 6858000"/>
              <a:gd name="connsiteX904" fmla="*/ 2902823 w 7472601"/>
              <a:gd name="connsiteY904" fmla="*/ 262929 h 6858000"/>
              <a:gd name="connsiteX905" fmla="*/ 2940663 w 7472601"/>
              <a:gd name="connsiteY905" fmla="*/ 140884 h 6858000"/>
              <a:gd name="connsiteX906" fmla="*/ 2947039 w 7472601"/>
              <a:gd name="connsiteY906" fmla="*/ 122524 h 6858000"/>
              <a:gd name="connsiteX907" fmla="*/ 2984316 w 7472601"/>
              <a:gd name="connsiteY907" fmla="*/ 0 h 6858000"/>
              <a:gd name="connsiteX908" fmla="*/ 3016114 w 7472601"/>
              <a:gd name="connsiteY908" fmla="*/ 0 h 6858000"/>
              <a:gd name="connsiteX909" fmla="*/ 2979949 w 7472601"/>
              <a:gd name="connsiteY909" fmla="*/ 119274 h 6858000"/>
              <a:gd name="connsiteX910" fmla="*/ 3023879 w 7472601"/>
              <a:gd name="connsiteY910" fmla="*/ 0 h 6858000"/>
              <a:gd name="connsiteX911" fmla="*/ 3105400 w 7472601"/>
              <a:gd name="connsiteY911" fmla="*/ 0 h 6858000"/>
              <a:gd name="connsiteX912" fmla="*/ 3094669 w 7472601"/>
              <a:gd name="connsiteY912" fmla="*/ 30308 h 6858000"/>
              <a:gd name="connsiteX913" fmla="*/ 2901945 w 7472601"/>
              <a:gd name="connsiteY913" fmla="*/ 466538 h 6858000"/>
              <a:gd name="connsiteX914" fmla="*/ 2815209 w 7472601"/>
              <a:gd name="connsiteY914" fmla="*/ 497361 h 6858000"/>
              <a:gd name="connsiteX915" fmla="*/ 2844845 w 7472601"/>
              <a:gd name="connsiteY915" fmla="*/ 127638 h 6858000"/>
              <a:gd name="connsiteX916" fmla="*/ 2867960 w 7472601"/>
              <a:gd name="connsiteY916" fmla="*/ 0 h 6858000"/>
              <a:gd name="connsiteX917" fmla="*/ 1057230 w 7472601"/>
              <a:gd name="connsiteY917" fmla="*/ 0 h 6858000"/>
              <a:gd name="connsiteX918" fmla="*/ 1111003 w 7472601"/>
              <a:gd name="connsiteY918" fmla="*/ 0 h 6858000"/>
              <a:gd name="connsiteX919" fmla="*/ 1125553 w 7472601"/>
              <a:gd name="connsiteY919" fmla="*/ 52588 h 6858000"/>
              <a:gd name="connsiteX920" fmla="*/ 1304276 w 7472601"/>
              <a:gd name="connsiteY920" fmla="*/ 476275 h 6858000"/>
              <a:gd name="connsiteX921" fmla="*/ 1492066 w 7472601"/>
              <a:gd name="connsiteY921" fmla="*/ 886333 h 6858000"/>
              <a:gd name="connsiteX922" fmla="*/ 1423698 w 7472601"/>
              <a:gd name="connsiteY922" fmla="*/ 710817 h 6858000"/>
              <a:gd name="connsiteX923" fmla="*/ 1357609 w 7472601"/>
              <a:gd name="connsiteY923" fmla="*/ 532892 h 6858000"/>
              <a:gd name="connsiteX924" fmla="*/ 1309550 w 7472601"/>
              <a:gd name="connsiteY924" fmla="*/ 374031 h 6858000"/>
              <a:gd name="connsiteX925" fmla="*/ 1193673 w 7472601"/>
              <a:gd name="connsiteY925" fmla="*/ 49533 h 6858000"/>
              <a:gd name="connsiteX926" fmla="*/ 1164391 w 7472601"/>
              <a:gd name="connsiteY926" fmla="*/ 0 h 6858000"/>
              <a:gd name="connsiteX927" fmla="*/ 1200666 w 7472601"/>
              <a:gd name="connsiteY927" fmla="*/ 0 h 6858000"/>
              <a:gd name="connsiteX928" fmla="*/ 1223408 w 7472601"/>
              <a:gd name="connsiteY928" fmla="*/ 38996 h 6858000"/>
              <a:gd name="connsiteX929" fmla="*/ 1339635 w 7472601"/>
              <a:gd name="connsiteY929" fmla="*/ 365517 h 6858000"/>
              <a:gd name="connsiteX930" fmla="*/ 1387469 w 7472601"/>
              <a:gd name="connsiteY930" fmla="*/ 523079 h 6858000"/>
              <a:gd name="connsiteX931" fmla="*/ 1452685 w 7472601"/>
              <a:gd name="connsiteY931" fmla="*/ 699806 h 6858000"/>
              <a:gd name="connsiteX932" fmla="*/ 1492092 w 7472601"/>
              <a:gd name="connsiteY932" fmla="*/ 800424 h 6858000"/>
              <a:gd name="connsiteX933" fmla="*/ 1455302 w 7472601"/>
              <a:gd name="connsiteY933" fmla="*/ 632913 h 6858000"/>
              <a:gd name="connsiteX934" fmla="*/ 1222336 w 7472601"/>
              <a:gd name="connsiteY934" fmla="*/ 9480 h 6858000"/>
              <a:gd name="connsiteX935" fmla="*/ 1214634 w 7472601"/>
              <a:gd name="connsiteY935" fmla="*/ 0 h 6858000"/>
              <a:gd name="connsiteX936" fmla="*/ 1289827 w 7472601"/>
              <a:gd name="connsiteY936" fmla="*/ 0 h 6858000"/>
              <a:gd name="connsiteX937" fmla="*/ 1321076 w 7472601"/>
              <a:gd name="connsiteY937" fmla="*/ 59722 h 6858000"/>
              <a:gd name="connsiteX938" fmla="*/ 1512579 w 7472601"/>
              <a:gd name="connsiteY938" fmla="*/ 626441 h 6858000"/>
              <a:gd name="connsiteX939" fmla="*/ 1506076 w 7472601"/>
              <a:gd name="connsiteY939" fmla="*/ 1089289 h 6858000"/>
              <a:gd name="connsiteX940" fmla="*/ 1486346 w 7472601"/>
              <a:gd name="connsiteY940" fmla="*/ 1079919 h 6858000"/>
              <a:gd name="connsiteX941" fmla="*/ 1070511 w 7472601"/>
              <a:gd name="connsiteY941" fmla="*/ 48609 h 6858000"/>
              <a:gd name="connsiteX942" fmla="*/ 1057230 w 7472601"/>
              <a:gd name="connsiteY942" fmla="*/ 0 h 6858000"/>
              <a:gd name="connsiteX943" fmla="*/ 43151 w 7472601"/>
              <a:gd name="connsiteY943" fmla="*/ 0 h 6858000"/>
              <a:gd name="connsiteX944" fmla="*/ 95283 w 7472601"/>
              <a:gd name="connsiteY944" fmla="*/ 0 h 6858000"/>
              <a:gd name="connsiteX945" fmla="*/ 300708 w 7472601"/>
              <a:gd name="connsiteY945" fmla="*/ 154571 h 6858000"/>
              <a:gd name="connsiteX946" fmla="*/ 530414 w 7472601"/>
              <a:gd name="connsiteY946" fmla="*/ 354673 h 6858000"/>
              <a:gd name="connsiteX947" fmla="*/ 333785 w 7472601"/>
              <a:gd name="connsiteY947" fmla="*/ 161564 h 6858000"/>
              <a:gd name="connsiteX948" fmla="*/ 147005 w 7472601"/>
              <a:gd name="connsiteY948" fmla="*/ 0 h 6858000"/>
              <a:gd name="connsiteX949" fmla="*/ 272509 w 7472601"/>
              <a:gd name="connsiteY949" fmla="*/ 0 h 6858000"/>
              <a:gd name="connsiteX950" fmla="*/ 326276 w 7472601"/>
              <a:gd name="connsiteY950" fmla="*/ 45847 h 6858000"/>
              <a:gd name="connsiteX951" fmla="*/ 823759 w 7472601"/>
              <a:gd name="connsiteY951" fmla="*/ 574145 h 6858000"/>
              <a:gd name="connsiteX952" fmla="*/ 811254 w 7472601"/>
              <a:gd name="connsiteY952" fmla="*/ 665546 h 6858000"/>
              <a:gd name="connsiteX953" fmla="*/ 154042 w 7472601"/>
              <a:gd name="connsiteY953" fmla="*/ 261522 h 6858000"/>
              <a:gd name="connsiteX954" fmla="*/ 13550 w 7472601"/>
              <a:gd name="connsiteY954" fmla="*/ 158423 h 6858000"/>
              <a:gd name="connsiteX955" fmla="*/ 0 w 7472601"/>
              <a:gd name="connsiteY955" fmla="*/ 146618 h 6858000"/>
              <a:gd name="connsiteX956" fmla="*/ 0 w 7472601"/>
              <a:gd name="connsiteY956" fmla="*/ 59161 h 6858000"/>
              <a:gd name="connsiteX957" fmla="*/ 45427 w 7472601"/>
              <a:gd name="connsiteY957" fmla="*/ 101078 h 6858000"/>
              <a:gd name="connsiteX958" fmla="*/ 630103 w 7472601"/>
              <a:gd name="connsiteY958" fmla="*/ 485885 h 6858000"/>
              <a:gd name="connsiteX959" fmla="*/ 532040 w 7472601"/>
              <a:gd name="connsiteY959" fmla="*/ 399359 h 6858000"/>
              <a:gd name="connsiteX960" fmla="*/ 517618 w 7472601"/>
              <a:gd name="connsiteY960" fmla="*/ 385726 h 6858000"/>
              <a:gd name="connsiteX961" fmla="*/ 285074 w 7472601"/>
              <a:gd name="connsiteY961" fmla="*/ 182755 h 6858000"/>
              <a:gd name="connsiteX962" fmla="*/ 43151 w 7472601"/>
              <a:gd name="connsiteY962"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48321 w 7472601"/>
              <a:gd name="connsiteY79" fmla="*/ 6190991 h 6858000"/>
              <a:gd name="connsiteX80" fmla="*/ 7467600 w 7472601"/>
              <a:gd name="connsiteY80" fmla="*/ 6221686 h 6858000"/>
              <a:gd name="connsiteX81" fmla="*/ 7467600 w 7472601"/>
              <a:gd name="connsiteY81" fmla="*/ 6334256 h 6858000"/>
              <a:gd name="connsiteX82" fmla="*/ 7454976 w 7472601"/>
              <a:gd name="connsiteY82" fmla="*/ 6318297 h 6858000"/>
              <a:gd name="connsiteX83" fmla="*/ 1456157 w 7472601"/>
              <a:gd name="connsiteY83" fmla="*/ 5371404 h 6858000"/>
              <a:gd name="connsiteX84" fmla="*/ 1244432 w 7472601"/>
              <a:gd name="connsiteY84" fmla="*/ 5385601 h 6858000"/>
              <a:gd name="connsiteX85" fmla="*/ 973990 w 7472601"/>
              <a:gd name="connsiteY85" fmla="*/ 5424940 h 6858000"/>
              <a:gd name="connsiteX86" fmla="*/ 1103809 w 7472601"/>
              <a:gd name="connsiteY86" fmla="*/ 5433720 h 6858000"/>
              <a:gd name="connsiteX87" fmla="*/ 1123454 w 7472601"/>
              <a:gd name="connsiteY87" fmla="*/ 5435727 h 6858000"/>
              <a:gd name="connsiteX88" fmla="*/ 1737017 w 7472601"/>
              <a:gd name="connsiteY88" fmla="*/ 5452183 h 6858000"/>
              <a:gd name="connsiteX89" fmla="*/ 1824397 w 7472601"/>
              <a:gd name="connsiteY89" fmla="*/ 5447757 h 6858000"/>
              <a:gd name="connsiteX90" fmla="*/ 2070059 w 7472601"/>
              <a:gd name="connsiteY90" fmla="*/ 5441660 h 6858000"/>
              <a:gd name="connsiteX91" fmla="*/ 1456157 w 7472601"/>
              <a:gd name="connsiteY91" fmla="*/ 5371404 h 6858000"/>
              <a:gd name="connsiteX92" fmla="*/ 4988186 w 7472601"/>
              <a:gd name="connsiteY92" fmla="*/ 5216467 h 6858000"/>
              <a:gd name="connsiteX93" fmla="*/ 4777334 w 7472601"/>
              <a:gd name="connsiteY93" fmla="*/ 5406072 h 6858000"/>
              <a:gd name="connsiteX94" fmla="*/ 4718341 w 7472601"/>
              <a:gd name="connsiteY94" fmla="*/ 5468043 h 6858000"/>
              <a:gd name="connsiteX95" fmla="*/ 4604655 w 7472601"/>
              <a:gd name="connsiteY95" fmla="*/ 5583434 h 6858000"/>
              <a:gd name="connsiteX96" fmla="*/ 4565074 w 7472601"/>
              <a:gd name="connsiteY96" fmla="*/ 5618550 h 6858000"/>
              <a:gd name="connsiteX97" fmla="*/ 4988186 w 7472601"/>
              <a:gd name="connsiteY97" fmla="*/ 5216467 h 6858000"/>
              <a:gd name="connsiteX98" fmla="*/ 4978032 w 7472601"/>
              <a:gd name="connsiteY98" fmla="*/ 5183809 h 6858000"/>
              <a:gd name="connsiteX99" fmla="*/ 4463413 w 7472601"/>
              <a:gd name="connsiteY99" fmla="*/ 5615162 h 6858000"/>
              <a:gd name="connsiteX100" fmla="*/ 4358134 w 7472601"/>
              <a:gd name="connsiteY100" fmla="*/ 5742791 h 6858000"/>
              <a:gd name="connsiteX101" fmla="*/ 4376219 w 7472601"/>
              <a:gd name="connsiteY101" fmla="*/ 5729027 h 6858000"/>
              <a:gd name="connsiteX102" fmla="*/ 4582340 w 7472601"/>
              <a:gd name="connsiteY102" fmla="*/ 5561037 h 6858000"/>
              <a:gd name="connsiteX103" fmla="*/ 4694684 w 7472601"/>
              <a:gd name="connsiteY103" fmla="*/ 5447098 h 6858000"/>
              <a:gd name="connsiteX104" fmla="*/ 4754123 w 7472601"/>
              <a:gd name="connsiteY104" fmla="*/ 5384643 h 6858000"/>
              <a:gd name="connsiteX105" fmla="*/ 4978032 w 7472601"/>
              <a:gd name="connsiteY105" fmla="*/ 5183809 h 6858000"/>
              <a:gd name="connsiteX106" fmla="*/ 1903353 w 7472601"/>
              <a:gd name="connsiteY106" fmla="*/ 5044827 h 6858000"/>
              <a:gd name="connsiteX107" fmla="*/ 1936931 w 7472601"/>
              <a:gd name="connsiteY107" fmla="*/ 5093954 h 6858000"/>
              <a:gd name="connsiteX108" fmla="*/ 2195868 w 7472601"/>
              <a:gd name="connsiteY108" fmla="*/ 5396574 h 6858000"/>
              <a:gd name="connsiteX109" fmla="*/ 2088852 w 7472601"/>
              <a:gd name="connsiteY109" fmla="*/ 5166123 h 6858000"/>
              <a:gd name="connsiteX110" fmla="*/ 1958241 w 7472601"/>
              <a:gd name="connsiteY110" fmla="*/ 5067955 h 6858000"/>
              <a:gd name="connsiteX111" fmla="*/ 1903353 w 7472601"/>
              <a:gd name="connsiteY111" fmla="*/ 5044827 h 6858000"/>
              <a:gd name="connsiteX112" fmla="*/ 1979378 w 7472601"/>
              <a:gd name="connsiteY112" fmla="*/ 4769504 h 6858000"/>
              <a:gd name="connsiteX113" fmla="*/ 2882120 w 7472601"/>
              <a:gd name="connsiteY113" fmla="*/ 5064547 h 6858000"/>
              <a:gd name="connsiteX114" fmla="*/ 2793103 w 7472601"/>
              <a:gd name="connsiteY114" fmla="*/ 5039699 h 6858000"/>
              <a:gd name="connsiteX115" fmla="*/ 2770041 w 7472601"/>
              <a:gd name="connsiteY115" fmla="*/ 5033634 h 6858000"/>
              <a:gd name="connsiteX116" fmla="*/ 1979378 w 7472601"/>
              <a:gd name="connsiteY116" fmla="*/ 4769504 h 6858000"/>
              <a:gd name="connsiteX117" fmla="*/ 1927410 w 7472601"/>
              <a:gd name="connsiteY117" fmla="*/ 4716164 h 6858000"/>
              <a:gd name="connsiteX118" fmla="*/ 1959587 w 7472601"/>
              <a:gd name="connsiteY118" fmla="*/ 4728849 h 6858000"/>
              <a:gd name="connsiteX119" fmla="*/ 2777707 w 7472601"/>
              <a:gd name="connsiteY119" fmla="*/ 5003991 h 6858000"/>
              <a:gd name="connsiteX120" fmla="*/ 2800768 w 7472601"/>
              <a:gd name="connsiteY120" fmla="*/ 5010056 h 6858000"/>
              <a:gd name="connsiteX121" fmla="*/ 2879408 w 7472601"/>
              <a:gd name="connsiteY121" fmla="*/ 5031590 h 6858000"/>
              <a:gd name="connsiteX122" fmla="*/ 2862295 w 7472601"/>
              <a:gd name="connsiteY122" fmla="*/ 5022958 h 6858000"/>
              <a:gd name="connsiteX123" fmla="*/ 2813343 w 7472601"/>
              <a:gd name="connsiteY123" fmla="*/ 4998369 h 6858000"/>
              <a:gd name="connsiteX124" fmla="*/ 2646245 w 7472601"/>
              <a:gd name="connsiteY124" fmla="*/ 4930999 h 6858000"/>
              <a:gd name="connsiteX125" fmla="*/ 1999243 w 7472601"/>
              <a:gd name="connsiteY125" fmla="*/ 4730524 h 6858000"/>
              <a:gd name="connsiteX126" fmla="*/ 1979527 w 7472601"/>
              <a:gd name="connsiteY126" fmla="*/ 4726651 h 6858000"/>
              <a:gd name="connsiteX127" fmla="*/ 1927410 w 7472601"/>
              <a:gd name="connsiteY127" fmla="*/ 4716164 h 6858000"/>
              <a:gd name="connsiteX128" fmla="*/ 1997014 w 7472601"/>
              <a:gd name="connsiteY128" fmla="*/ 4698007 h 6858000"/>
              <a:gd name="connsiteX129" fmla="*/ 2005458 w 7472601"/>
              <a:gd name="connsiteY129" fmla="*/ 4699540 h 6858000"/>
              <a:gd name="connsiteX130" fmla="*/ 2657186 w 7472601"/>
              <a:gd name="connsiteY130" fmla="*/ 4901687 h 6858000"/>
              <a:gd name="connsiteX131" fmla="*/ 2826662 w 7472601"/>
              <a:gd name="connsiteY131" fmla="*/ 4970362 h 6858000"/>
              <a:gd name="connsiteX132" fmla="*/ 2876100 w 7472601"/>
              <a:gd name="connsiteY132" fmla="*/ 4995397 h 6858000"/>
              <a:gd name="connsiteX133" fmla="*/ 3042600 w 7472601"/>
              <a:gd name="connsiteY133" fmla="*/ 5059532 h 6858000"/>
              <a:gd name="connsiteX134" fmla="*/ 1997014 w 7472601"/>
              <a:gd name="connsiteY134" fmla="*/ 4698007 h 6858000"/>
              <a:gd name="connsiteX135" fmla="*/ 2305292 w 7472601"/>
              <a:gd name="connsiteY135" fmla="*/ 4219492 h 6858000"/>
              <a:gd name="connsiteX136" fmla="*/ 3360922 w 7472601"/>
              <a:gd name="connsiteY136" fmla="*/ 4529373 h 6858000"/>
              <a:gd name="connsiteX137" fmla="*/ 3492420 w 7472601"/>
              <a:gd name="connsiteY137" fmla="*/ 4510145 h 6858000"/>
              <a:gd name="connsiteX138" fmla="*/ 3364086 w 7472601"/>
              <a:gd name="connsiteY138" fmla="*/ 4480340 h 6858000"/>
              <a:gd name="connsiteX139" fmla="*/ 3225818 w 7472601"/>
              <a:gd name="connsiteY139" fmla="*/ 4411822 h 6858000"/>
              <a:gd name="connsiteX140" fmla="*/ 3129696 w 7472601"/>
              <a:gd name="connsiteY140" fmla="*/ 4360704 h 6858000"/>
              <a:gd name="connsiteX141" fmla="*/ 2814545 w 7472601"/>
              <a:gd name="connsiteY141" fmla="*/ 4282955 h 6858000"/>
              <a:gd name="connsiteX142" fmla="*/ 2305292 w 7472601"/>
              <a:gd name="connsiteY142" fmla="*/ 4219492 h 6858000"/>
              <a:gd name="connsiteX143" fmla="*/ 2626982 w 7472601"/>
              <a:gd name="connsiteY143" fmla="*/ 4206450 h 6858000"/>
              <a:gd name="connsiteX144" fmla="*/ 2490617 w 7472601"/>
              <a:gd name="connsiteY144" fmla="*/ 4206951 h 6858000"/>
              <a:gd name="connsiteX145" fmla="*/ 2819869 w 7472601"/>
              <a:gd name="connsiteY145" fmla="*/ 4252936 h 6858000"/>
              <a:gd name="connsiteX146" fmla="*/ 3143018 w 7472601"/>
              <a:gd name="connsiteY146" fmla="*/ 4332698 h 6858000"/>
              <a:gd name="connsiteX147" fmla="*/ 3241520 w 7472601"/>
              <a:gd name="connsiteY147" fmla="*/ 4385112 h 6858000"/>
              <a:gd name="connsiteX148" fmla="*/ 3374575 w 7472601"/>
              <a:gd name="connsiteY148" fmla="*/ 4451517 h 6858000"/>
              <a:gd name="connsiteX149" fmla="*/ 3505221 w 7472601"/>
              <a:gd name="connsiteY149" fmla="*/ 4480757 h 6858000"/>
              <a:gd name="connsiteX150" fmla="*/ 2626982 w 7472601"/>
              <a:gd name="connsiteY150" fmla="*/ 4206450 h 6858000"/>
              <a:gd name="connsiteX151" fmla="*/ 1310106 w 7472601"/>
              <a:gd name="connsiteY151" fmla="*/ 3943217 h 6858000"/>
              <a:gd name="connsiteX152" fmla="*/ 854994 w 7472601"/>
              <a:gd name="connsiteY152" fmla="*/ 4399136 h 6858000"/>
              <a:gd name="connsiteX153" fmla="*/ 742462 w 7472601"/>
              <a:gd name="connsiteY153" fmla="*/ 4594648 h 6858000"/>
              <a:gd name="connsiteX154" fmla="*/ 820602 w 7472601"/>
              <a:gd name="connsiteY154" fmla="*/ 4485915 h 6858000"/>
              <a:gd name="connsiteX155" fmla="*/ 878295 w 7472601"/>
              <a:gd name="connsiteY155" fmla="*/ 4403594 h 6858000"/>
              <a:gd name="connsiteX156" fmla="*/ 1240607 w 7472601"/>
              <a:gd name="connsiteY156" fmla="*/ 4010401 h 6858000"/>
              <a:gd name="connsiteX157" fmla="*/ 1310106 w 7472601"/>
              <a:gd name="connsiteY157" fmla="*/ 3943217 h 6858000"/>
              <a:gd name="connsiteX158" fmla="*/ 1423113 w 7472601"/>
              <a:gd name="connsiteY158" fmla="*/ 3874565 h 6858000"/>
              <a:gd name="connsiteX159" fmla="*/ 1260565 w 7472601"/>
              <a:gd name="connsiteY159" fmla="*/ 4031982 h 6858000"/>
              <a:gd name="connsiteX160" fmla="*/ 901900 w 7472601"/>
              <a:gd name="connsiteY160" fmla="*/ 4421236 h 6858000"/>
              <a:gd name="connsiteX161" fmla="*/ 845044 w 7472601"/>
              <a:gd name="connsiteY161" fmla="*/ 4502436 h 6858000"/>
              <a:gd name="connsiteX162" fmla="*/ 685926 w 7472601"/>
              <a:gd name="connsiteY162" fmla="*/ 4703069 h 6858000"/>
              <a:gd name="connsiteX163" fmla="*/ 684248 w 7472601"/>
              <a:gd name="connsiteY163" fmla="*/ 4706721 h 6858000"/>
              <a:gd name="connsiteX164" fmla="*/ 1423113 w 7472601"/>
              <a:gd name="connsiteY164" fmla="*/ 3874565 h 6858000"/>
              <a:gd name="connsiteX165" fmla="*/ 3316479 w 7472601"/>
              <a:gd name="connsiteY165" fmla="*/ 3872136 h 6858000"/>
              <a:gd name="connsiteX166" fmla="*/ 3546806 w 7472601"/>
              <a:gd name="connsiteY166" fmla="*/ 4356139 h 6858000"/>
              <a:gd name="connsiteX167" fmla="*/ 3364433 w 7472601"/>
              <a:gd name="connsiteY167" fmla="*/ 3953121 h 6858000"/>
              <a:gd name="connsiteX168" fmla="*/ 3316479 w 7472601"/>
              <a:gd name="connsiteY168" fmla="*/ 3872136 h 6858000"/>
              <a:gd name="connsiteX169" fmla="*/ 3291335 w 7472601"/>
              <a:gd name="connsiteY169" fmla="*/ 3767420 h 6858000"/>
              <a:gd name="connsiteX170" fmla="*/ 3390805 w 7472601"/>
              <a:gd name="connsiteY170" fmla="*/ 3937163 h 6858000"/>
              <a:gd name="connsiteX171" fmla="*/ 3579062 w 7472601"/>
              <a:gd name="connsiteY171" fmla="*/ 4359040 h 6858000"/>
              <a:gd name="connsiteX172" fmla="*/ 3467355 w 7472601"/>
              <a:gd name="connsiteY172" fmla="*/ 3988130 h 6858000"/>
              <a:gd name="connsiteX173" fmla="*/ 3310753 w 7472601"/>
              <a:gd name="connsiteY173" fmla="*/ 3787140 h 6858000"/>
              <a:gd name="connsiteX174" fmla="*/ 3291335 w 7472601"/>
              <a:gd name="connsiteY174" fmla="*/ 3767420 h 6858000"/>
              <a:gd name="connsiteX175" fmla="*/ 1635889 w 7472601"/>
              <a:gd name="connsiteY175" fmla="*/ 3709494 h 6858000"/>
              <a:gd name="connsiteX176" fmla="*/ 1634800 w 7472601"/>
              <a:gd name="connsiteY176" fmla="*/ 3731111 h 6858000"/>
              <a:gd name="connsiteX177" fmla="*/ 1635889 w 7472601"/>
              <a:gd name="connsiteY177" fmla="*/ 3709494 h 6858000"/>
              <a:gd name="connsiteX178" fmla="*/ 1510397 w 7472601"/>
              <a:gd name="connsiteY178" fmla="*/ 3684705 h 6858000"/>
              <a:gd name="connsiteX179" fmla="*/ 1146550 w 7472601"/>
              <a:gd name="connsiteY179" fmla="*/ 3802012 h 6858000"/>
              <a:gd name="connsiteX180" fmla="*/ 698834 w 7472601"/>
              <a:gd name="connsiteY180" fmla="*/ 3952272 h 6858000"/>
              <a:gd name="connsiteX181" fmla="*/ 34256 w 7472601"/>
              <a:gd name="connsiteY181" fmla="*/ 4347603 h 6858000"/>
              <a:gd name="connsiteX182" fmla="*/ 527241 w 7472601"/>
              <a:gd name="connsiteY182" fmla="*/ 4065078 h 6858000"/>
              <a:gd name="connsiteX183" fmla="*/ 1510397 w 7472601"/>
              <a:gd name="connsiteY183" fmla="*/ 3684705 h 6858000"/>
              <a:gd name="connsiteX184" fmla="*/ 1313114 w 7472601"/>
              <a:gd name="connsiteY184" fmla="*/ 3655216 h 6858000"/>
              <a:gd name="connsiteX185" fmla="*/ 1109304 w 7472601"/>
              <a:gd name="connsiteY185" fmla="*/ 3669030 h 6858000"/>
              <a:gd name="connsiteX186" fmla="*/ 8129 w 7472601"/>
              <a:gd name="connsiteY186" fmla="*/ 4330519 h 6858000"/>
              <a:gd name="connsiteX187" fmla="*/ 687572 w 7472601"/>
              <a:gd name="connsiteY187" fmla="*/ 3925629 h 6858000"/>
              <a:gd name="connsiteX188" fmla="*/ 1138365 w 7472601"/>
              <a:gd name="connsiteY188" fmla="*/ 3774515 h 6858000"/>
              <a:gd name="connsiteX189" fmla="*/ 1505579 w 7472601"/>
              <a:gd name="connsiteY189" fmla="*/ 3655526 h 6858000"/>
              <a:gd name="connsiteX190" fmla="*/ 1313114 w 7472601"/>
              <a:gd name="connsiteY190" fmla="*/ 3655216 h 6858000"/>
              <a:gd name="connsiteX191" fmla="*/ 3655073 w 7472601"/>
              <a:gd name="connsiteY191" fmla="*/ 3650884 h 6858000"/>
              <a:gd name="connsiteX192" fmla="*/ 3989938 w 7472601"/>
              <a:gd name="connsiteY192" fmla="*/ 3991685 h 6858000"/>
              <a:gd name="connsiteX193" fmla="*/ 4393907 w 7472601"/>
              <a:gd name="connsiteY193" fmla="*/ 4261258 h 6858000"/>
              <a:gd name="connsiteX194" fmla="*/ 4648051 w 7472601"/>
              <a:gd name="connsiteY194" fmla="*/ 4374051 h 6858000"/>
              <a:gd name="connsiteX195" fmla="*/ 4383389 w 7472601"/>
              <a:gd name="connsiteY195" fmla="*/ 4184369 h 6858000"/>
              <a:gd name="connsiteX196" fmla="*/ 4165508 w 7472601"/>
              <a:gd name="connsiteY196" fmla="*/ 4035196 h 6858000"/>
              <a:gd name="connsiteX197" fmla="*/ 4068162 w 7472601"/>
              <a:gd name="connsiteY197" fmla="*/ 3953394 h 6858000"/>
              <a:gd name="connsiteX198" fmla="*/ 3981416 w 7472601"/>
              <a:gd name="connsiteY198" fmla="*/ 3880482 h 6858000"/>
              <a:gd name="connsiteX199" fmla="*/ 3800147 w 7472601"/>
              <a:gd name="connsiteY199" fmla="*/ 3749872 h 6858000"/>
              <a:gd name="connsiteX200" fmla="*/ 3655073 w 7472601"/>
              <a:gd name="connsiteY200" fmla="*/ 3650884 h 6858000"/>
              <a:gd name="connsiteX201" fmla="*/ 3670252 w 7472601"/>
              <a:gd name="connsiteY201" fmla="*/ 3622798 h 6858000"/>
              <a:gd name="connsiteX202" fmla="*/ 3817258 w 7472601"/>
              <a:gd name="connsiteY202" fmla="*/ 3723577 h 6858000"/>
              <a:gd name="connsiteX203" fmla="*/ 4000461 w 7472601"/>
              <a:gd name="connsiteY203" fmla="*/ 3855966 h 6858000"/>
              <a:gd name="connsiteX204" fmla="*/ 4088180 w 7472601"/>
              <a:gd name="connsiteY204" fmla="*/ 3929774 h 6858000"/>
              <a:gd name="connsiteX205" fmla="*/ 4184555 w 7472601"/>
              <a:gd name="connsiteY205" fmla="*/ 4010683 h 6858000"/>
              <a:gd name="connsiteX206" fmla="*/ 4399563 w 7472601"/>
              <a:gd name="connsiteY206" fmla="*/ 4158106 h 6858000"/>
              <a:gd name="connsiteX207" fmla="*/ 4684469 w 7472601"/>
              <a:gd name="connsiteY207" fmla="*/ 4364680 h 6858000"/>
              <a:gd name="connsiteX208" fmla="*/ 4690271 w 7472601"/>
              <a:gd name="connsiteY208" fmla="*/ 4370034 h 6858000"/>
              <a:gd name="connsiteX209" fmla="*/ 4136093 w 7472601"/>
              <a:gd name="connsiteY209" fmla="*/ 3858466 h 6858000"/>
              <a:gd name="connsiteX210" fmla="*/ 3670252 w 7472601"/>
              <a:gd name="connsiteY210" fmla="*/ 3622798 h 6858000"/>
              <a:gd name="connsiteX211" fmla="*/ 4440129 w 7472601"/>
              <a:gd name="connsiteY211" fmla="*/ 3448571 h 6858000"/>
              <a:gd name="connsiteX212" fmla="*/ 4856525 w 7472601"/>
              <a:gd name="connsiteY212" fmla="*/ 3915351 h 6858000"/>
              <a:gd name="connsiteX213" fmla="*/ 5059055 w 7472601"/>
              <a:gd name="connsiteY213" fmla="*/ 4108918 h 6858000"/>
              <a:gd name="connsiteX214" fmla="*/ 5290070 w 7472601"/>
              <a:gd name="connsiteY214" fmla="*/ 4263619 h 6858000"/>
              <a:gd name="connsiteX215" fmla="*/ 4834991 w 7472601"/>
              <a:gd name="connsiteY215" fmla="*/ 3830985 h 6858000"/>
              <a:gd name="connsiteX216" fmla="*/ 4440129 w 7472601"/>
              <a:gd name="connsiteY216" fmla="*/ 3448571 h 6858000"/>
              <a:gd name="connsiteX217" fmla="*/ 4441737 w 7472601"/>
              <a:gd name="connsiteY217" fmla="*/ 3399734 h 6858000"/>
              <a:gd name="connsiteX218" fmla="*/ 4431236 w 7472601"/>
              <a:gd name="connsiteY218" fmla="*/ 3400954 h 6858000"/>
              <a:gd name="connsiteX219" fmla="*/ 4557150 w 7472601"/>
              <a:gd name="connsiteY219" fmla="*/ 3510023 h 6858000"/>
              <a:gd name="connsiteX220" fmla="*/ 4856936 w 7472601"/>
              <a:gd name="connsiteY220" fmla="*/ 3809146 h 6858000"/>
              <a:gd name="connsiteX221" fmla="*/ 5111996 w 7472601"/>
              <a:gd name="connsiteY221" fmla="*/ 4065759 h 6858000"/>
              <a:gd name="connsiteX222" fmla="*/ 5388878 w 7472601"/>
              <a:gd name="connsiteY222" fmla="*/ 4300185 h 6858000"/>
              <a:gd name="connsiteX223" fmla="*/ 5425556 w 7472601"/>
              <a:gd name="connsiteY223" fmla="*/ 4308967 h 6858000"/>
              <a:gd name="connsiteX224" fmla="*/ 4943646 w 7472601"/>
              <a:gd name="connsiteY224" fmla="*/ 3822916 h 6858000"/>
              <a:gd name="connsiteX225" fmla="*/ 4594837 w 7472601"/>
              <a:gd name="connsiteY225" fmla="*/ 3532274 h 6858000"/>
              <a:gd name="connsiteX226" fmla="*/ 4441737 w 7472601"/>
              <a:gd name="connsiteY226" fmla="*/ 3399734 h 6858000"/>
              <a:gd name="connsiteX227" fmla="*/ 5425834 w 7472601"/>
              <a:gd name="connsiteY227" fmla="*/ 3162785 h 6858000"/>
              <a:gd name="connsiteX228" fmla="*/ 5401644 w 7472601"/>
              <a:gd name="connsiteY228" fmla="*/ 3617847 h 6858000"/>
              <a:gd name="connsiteX229" fmla="*/ 5467256 w 7472601"/>
              <a:gd name="connsiteY229" fmla="*/ 4175494 h 6858000"/>
              <a:gd name="connsiteX230" fmla="*/ 5448069 w 7472601"/>
              <a:gd name="connsiteY230" fmla="*/ 3567554 h 6858000"/>
              <a:gd name="connsiteX231" fmla="*/ 5425834 w 7472601"/>
              <a:gd name="connsiteY231" fmla="*/ 3162785 h 6858000"/>
              <a:gd name="connsiteX232" fmla="*/ 1318687 w 7472601"/>
              <a:gd name="connsiteY232" fmla="*/ 3113840 h 6858000"/>
              <a:gd name="connsiteX233" fmla="*/ 1066793 w 7472601"/>
              <a:gd name="connsiteY233" fmla="*/ 3212171 h 6858000"/>
              <a:gd name="connsiteX234" fmla="*/ 993319 w 7472601"/>
              <a:gd name="connsiteY234" fmla="*/ 3247648 h 6858000"/>
              <a:gd name="connsiteX235" fmla="*/ 853081 w 7472601"/>
              <a:gd name="connsiteY235" fmla="*/ 3312410 h 6858000"/>
              <a:gd name="connsiteX236" fmla="*/ 805957 w 7472601"/>
              <a:gd name="connsiteY236" fmla="*/ 3330443 h 6858000"/>
              <a:gd name="connsiteX237" fmla="*/ 1318687 w 7472601"/>
              <a:gd name="connsiteY237" fmla="*/ 3113840 h 6858000"/>
              <a:gd name="connsiteX238" fmla="*/ 5453702 w 7472601"/>
              <a:gd name="connsiteY238" fmla="*/ 3090882 h 6858000"/>
              <a:gd name="connsiteX239" fmla="*/ 5480135 w 7472601"/>
              <a:gd name="connsiteY239" fmla="*/ 3565802 h 6858000"/>
              <a:gd name="connsiteX240" fmla="*/ 5499023 w 7472601"/>
              <a:gd name="connsiteY240" fmla="*/ 4166310 h 6858000"/>
              <a:gd name="connsiteX241" fmla="*/ 5547022 w 7472601"/>
              <a:gd name="connsiteY241" fmla="*/ 3607838 h 6858000"/>
              <a:gd name="connsiteX242" fmla="*/ 5515964 w 7472601"/>
              <a:gd name="connsiteY242" fmla="*/ 3378541 h 6858000"/>
              <a:gd name="connsiteX243" fmla="*/ 5453702 w 7472601"/>
              <a:gd name="connsiteY243" fmla="*/ 3090882 h 6858000"/>
              <a:gd name="connsiteX244" fmla="*/ 1238695 w 7472601"/>
              <a:gd name="connsiteY244" fmla="*/ 3076820 h 6858000"/>
              <a:gd name="connsiteX245" fmla="*/ 716371 w 7472601"/>
              <a:gd name="connsiteY245" fmla="*/ 3293249 h 6858000"/>
              <a:gd name="connsiteX246" fmla="*/ 579522 w 7472601"/>
              <a:gd name="connsiteY246" fmla="*/ 3371759 h 6858000"/>
              <a:gd name="connsiteX247" fmla="*/ 600288 w 7472601"/>
              <a:gd name="connsiteY247" fmla="*/ 3365555 h 6858000"/>
              <a:gd name="connsiteX248" fmla="*/ 840692 w 7472601"/>
              <a:gd name="connsiteY248" fmla="*/ 3284921 h 6858000"/>
              <a:gd name="connsiteX249" fmla="*/ 979248 w 7472601"/>
              <a:gd name="connsiteY249" fmla="*/ 3221003 h 6858000"/>
              <a:gd name="connsiteX250" fmla="*/ 1053282 w 7472601"/>
              <a:gd name="connsiteY250" fmla="*/ 3185247 h 6858000"/>
              <a:gd name="connsiteX251" fmla="*/ 1320603 w 7472601"/>
              <a:gd name="connsiteY251" fmla="*/ 3081281 h 6858000"/>
              <a:gd name="connsiteX252" fmla="*/ 1238695 w 7472601"/>
              <a:gd name="connsiteY252" fmla="*/ 3076820 h 6858000"/>
              <a:gd name="connsiteX253" fmla="*/ 5425627 w 7472601"/>
              <a:gd name="connsiteY253" fmla="*/ 2954192 h 6858000"/>
              <a:gd name="connsiteX254" fmla="*/ 5470770 w 7472601"/>
              <a:gd name="connsiteY254" fmla="*/ 3005435 h 6858000"/>
              <a:gd name="connsiteX255" fmla="*/ 5519779 w 7472601"/>
              <a:gd name="connsiteY255" fmla="*/ 4359223 h 6858000"/>
              <a:gd name="connsiteX256" fmla="*/ 5520293 w 7472601"/>
              <a:gd name="connsiteY256" fmla="*/ 4360602 h 6858000"/>
              <a:gd name="connsiteX257" fmla="*/ 5767221 w 7472601"/>
              <a:gd name="connsiteY257" fmla="*/ 4665564 h 6858000"/>
              <a:gd name="connsiteX258" fmla="*/ 6937169 w 7472601"/>
              <a:gd name="connsiteY258" fmla="*/ 4815941 h 6858000"/>
              <a:gd name="connsiteX259" fmla="*/ 6953922 w 7472601"/>
              <a:gd name="connsiteY259" fmla="*/ 4890068 h 6858000"/>
              <a:gd name="connsiteX260" fmla="*/ 6071359 w 7472601"/>
              <a:gd name="connsiteY260" fmla="*/ 4770770 h 6858000"/>
              <a:gd name="connsiteX261" fmla="*/ 6038839 w 7472601"/>
              <a:gd name="connsiteY261" fmla="*/ 4764474 h 6858000"/>
              <a:gd name="connsiteX262" fmla="*/ 6038706 w 7472601"/>
              <a:gd name="connsiteY262" fmla="*/ 4763847 h 6858000"/>
              <a:gd name="connsiteX263" fmla="*/ 6037784 w 7472601"/>
              <a:gd name="connsiteY263" fmla="*/ 4764270 h 6858000"/>
              <a:gd name="connsiteX264" fmla="*/ 6038839 w 7472601"/>
              <a:gd name="connsiteY264" fmla="*/ 4764474 h 6858000"/>
              <a:gd name="connsiteX265" fmla="*/ 6040338 w 7472601"/>
              <a:gd name="connsiteY265" fmla="*/ 4771418 h 6858000"/>
              <a:gd name="connsiteX266" fmla="*/ 6024488 w 7472601"/>
              <a:gd name="connsiteY266" fmla="*/ 4809903 h 6858000"/>
              <a:gd name="connsiteX267" fmla="*/ 5599771 w 7472601"/>
              <a:gd name="connsiteY267" fmla="*/ 5509652 h 6858000"/>
              <a:gd name="connsiteX268" fmla="*/ 5548843 w 7472601"/>
              <a:gd name="connsiteY268" fmla="*/ 5563845 h 6858000"/>
              <a:gd name="connsiteX269" fmla="*/ 5940952 w 7472601"/>
              <a:gd name="connsiteY269" fmla="*/ 6250028 h 6858000"/>
              <a:gd name="connsiteX270" fmla="*/ 6043441 w 7472601"/>
              <a:gd name="connsiteY270" fmla="*/ 6665847 h 6858000"/>
              <a:gd name="connsiteX271" fmla="*/ 6093432 w 7472601"/>
              <a:gd name="connsiteY271" fmla="*/ 6858000 h 6858000"/>
              <a:gd name="connsiteX272" fmla="*/ 6034344 w 7472601"/>
              <a:gd name="connsiteY272" fmla="*/ 6858000 h 6858000"/>
              <a:gd name="connsiteX273" fmla="*/ 6026679 w 7472601"/>
              <a:gd name="connsiteY273" fmla="*/ 6836959 h 6858000"/>
              <a:gd name="connsiteX274" fmla="*/ 5800441 w 7472601"/>
              <a:gd name="connsiteY274" fmla="*/ 6335286 h 6858000"/>
              <a:gd name="connsiteX275" fmla="*/ 5526562 w 7472601"/>
              <a:gd name="connsiteY275" fmla="*/ 5705388 h 6858000"/>
              <a:gd name="connsiteX276" fmla="*/ 5519640 w 7472601"/>
              <a:gd name="connsiteY276" fmla="*/ 5683774 h 6858000"/>
              <a:gd name="connsiteX277" fmla="*/ 5844559 w 7472601"/>
              <a:gd name="connsiteY277" fmla="*/ 6553349 h 6858000"/>
              <a:gd name="connsiteX278" fmla="*/ 5975994 w 7472601"/>
              <a:gd name="connsiteY278" fmla="*/ 6858000 h 6858000"/>
              <a:gd name="connsiteX279" fmla="*/ 5898547 w 7472601"/>
              <a:gd name="connsiteY279" fmla="*/ 6858000 h 6858000"/>
              <a:gd name="connsiteX280" fmla="*/ 5682041 w 7472601"/>
              <a:gd name="connsiteY280" fmla="*/ 6355860 h 6858000"/>
              <a:gd name="connsiteX281" fmla="*/ 5461758 w 7472601"/>
              <a:gd name="connsiteY281" fmla="*/ 5820220 h 6858000"/>
              <a:gd name="connsiteX282" fmla="*/ 5237282 w 7472601"/>
              <a:gd name="connsiteY282" fmla="*/ 6579086 h 6858000"/>
              <a:gd name="connsiteX283" fmla="*/ 5115009 w 7472601"/>
              <a:gd name="connsiteY283" fmla="*/ 6858000 h 6858000"/>
              <a:gd name="connsiteX284" fmla="*/ 5028074 w 7472601"/>
              <a:gd name="connsiteY284" fmla="*/ 6858000 h 6858000"/>
              <a:gd name="connsiteX285" fmla="*/ 5079508 w 7472601"/>
              <a:gd name="connsiteY285" fmla="*/ 6749074 h 6858000"/>
              <a:gd name="connsiteX286" fmla="*/ 5371846 w 7472601"/>
              <a:gd name="connsiteY286" fmla="*/ 5924413 h 6858000"/>
              <a:gd name="connsiteX287" fmla="*/ 5270512 w 7472601"/>
              <a:gd name="connsiteY287" fmla="*/ 6138975 h 6858000"/>
              <a:gd name="connsiteX288" fmla="*/ 5062409 w 7472601"/>
              <a:gd name="connsiteY288" fmla="*/ 6653544 h 6858000"/>
              <a:gd name="connsiteX289" fmla="*/ 5036628 w 7472601"/>
              <a:gd name="connsiteY289" fmla="*/ 6754247 h 6858000"/>
              <a:gd name="connsiteX290" fmla="*/ 5009112 w 7472601"/>
              <a:gd name="connsiteY290" fmla="*/ 6858000 h 6858000"/>
              <a:gd name="connsiteX291" fmla="*/ 4976679 w 7472601"/>
              <a:gd name="connsiteY291" fmla="*/ 6858000 h 6858000"/>
              <a:gd name="connsiteX292" fmla="*/ 5006537 w 7472601"/>
              <a:gd name="connsiteY292" fmla="*/ 6747068 h 6858000"/>
              <a:gd name="connsiteX293" fmla="*/ 5032723 w 7472601"/>
              <a:gd name="connsiteY293" fmla="*/ 6644957 h 6858000"/>
              <a:gd name="connsiteX294" fmla="*/ 5242949 w 7472601"/>
              <a:gd name="connsiteY294" fmla="*/ 6125175 h 6858000"/>
              <a:gd name="connsiteX295" fmla="*/ 5286321 w 7472601"/>
              <a:gd name="connsiteY295" fmla="*/ 6033555 h 6858000"/>
              <a:gd name="connsiteX296" fmla="*/ 5008210 w 7472601"/>
              <a:gd name="connsiteY296" fmla="*/ 6649194 h 6858000"/>
              <a:gd name="connsiteX297" fmla="*/ 4986321 w 7472601"/>
              <a:gd name="connsiteY297" fmla="*/ 6765687 h 6858000"/>
              <a:gd name="connsiteX298" fmla="*/ 4973474 w 7472601"/>
              <a:gd name="connsiteY298" fmla="*/ 6858000 h 6858000"/>
              <a:gd name="connsiteX299" fmla="*/ 4907178 w 7472601"/>
              <a:gd name="connsiteY299" fmla="*/ 6858000 h 6858000"/>
              <a:gd name="connsiteX300" fmla="*/ 4910810 w 7472601"/>
              <a:gd name="connsiteY300" fmla="*/ 6829660 h 6858000"/>
              <a:gd name="connsiteX301" fmla="*/ 4987461 w 7472601"/>
              <a:gd name="connsiteY301" fmla="*/ 6432994 h 6858000"/>
              <a:gd name="connsiteX302" fmla="*/ 5179262 w 7472601"/>
              <a:gd name="connsiteY302" fmla="*/ 6035044 h 6858000"/>
              <a:gd name="connsiteX303" fmla="*/ 4689678 w 7472601"/>
              <a:gd name="connsiteY303" fmla="*/ 6440241 h 6858000"/>
              <a:gd name="connsiteX304" fmla="*/ 4477543 w 7472601"/>
              <a:gd name="connsiteY304" fmla="*/ 6674836 h 6858000"/>
              <a:gd name="connsiteX305" fmla="*/ 4329957 w 7472601"/>
              <a:gd name="connsiteY305" fmla="*/ 6858000 h 6858000"/>
              <a:gd name="connsiteX306" fmla="*/ 4218595 w 7472601"/>
              <a:gd name="connsiteY306" fmla="*/ 6858000 h 6858000"/>
              <a:gd name="connsiteX307" fmla="*/ 4368888 w 7472601"/>
              <a:gd name="connsiteY307" fmla="*/ 6668412 h 6858000"/>
              <a:gd name="connsiteX308" fmla="*/ 4563091 w 7472601"/>
              <a:gd name="connsiteY308" fmla="*/ 6442508 h 6858000"/>
              <a:gd name="connsiteX309" fmla="*/ 5387324 w 7472601"/>
              <a:gd name="connsiteY309" fmla="*/ 5705830 h 6858000"/>
              <a:gd name="connsiteX310" fmla="*/ 5073620 w 7472601"/>
              <a:gd name="connsiteY310" fmla="*/ 5955437 h 6858000"/>
              <a:gd name="connsiteX311" fmla="*/ 4689789 w 7472601"/>
              <a:gd name="connsiteY311" fmla="*/ 6268382 h 6858000"/>
              <a:gd name="connsiteX312" fmla="*/ 4418722 w 7472601"/>
              <a:gd name="connsiteY312" fmla="*/ 6570886 h 6858000"/>
              <a:gd name="connsiteX313" fmla="*/ 4214944 w 7472601"/>
              <a:gd name="connsiteY313" fmla="*/ 6858000 h 6858000"/>
              <a:gd name="connsiteX314" fmla="*/ 4177898 w 7472601"/>
              <a:gd name="connsiteY314" fmla="*/ 6858000 h 6858000"/>
              <a:gd name="connsiteX315" fmla="*/ 4391597 w 7472601"/>
              <a:gd name="connsiteY315" fmla="*/ 6556370 h 6858000"/>
              <a:gd name="connsiteX316" fmla="*/ 4668889 w 7472601"/>
              <a:gd name="connsiteY316" fmla="*/ 6246399 h 6858000"/>
              <a:gd name="connsiteX317" fmla="*/ 5055427 w 7472601"/>
              <a:gd name="connsiteY317" fmla="*/ 5931476 h 6858000"/>
              <a:gd name="connsiteX318" fmla="*/ 5371814 w 7472601"/>
              <a:gd name="connsiteY318" fmla="*/ 5678975 h 6858000"/>
              <a:gd name="connsiteX319" fmla="*/ 4987918 w 7472601"/>
              <a:gd name="connsiteY319" fmla="*/ 5838701 h 6858000"/>
              <a:gd name="connsiteX320" fmla="*/ 4317146 w 7472601"/>
              <a:gd name="connsiteY320" fmla="*/ 6587716 h 6858000"/>
              <a:gd name="connsiteX321" fmla="*/ 4171627 w 7472601"/>
              <a:gd name="connsiteY321" fmla="*/ 6858000 h 6858000"/>
              <a:gd name="connsiteX322" fmla="*/ 4081585 w 7472601"/>
              <a:gd name="connsiteY322" fmla="*/ 6858000 h 6858000"/>
              <a:gd name="connsiteX323" fmla="*/ 4238603 w 7472601"/>
              <a:gd name="connsiteY323" fmla="*/ 6559341 h 6858000"/>
              <a:gd name="connsiteX324" fmla="*/ 4778333 w 7472601"/>
              <a:gd name="connsiteY324" fmla="*/ 5873626 h 6858000"/>
              <a:gd name="connsiteX325" fmla="*/ 5414185 w 7472601"/>
              <a:gd name="connsiteY325" fmla="*/ 5573882 h 6858000"/>
              <a:gd name="connsiteX326" fmla="*/ 5959648 w 7472601"/>
              <a:gd name="connsiteY326" fmla="*/ 4760797 h 6858000"/>
              <a:gd name="connsiteX327" fmla="*/ 5355019 w 7472601"/>
              <a:gd name="connsiteY327" fmla="*/ 4734672 h 6858000"/>
              <a:gd name="connsiteX328" fmla="*/ 5083565 w 7472601"/>
              <a:gd name="connsiteY328" fmla="*/ 5179121 h 6858000"/>
              <a:gd name="connsiteX329" fmla="*/ 4713577 w 7472601"/>
              <a:gd name="connsiteY329" fmla="*/ 5616803 h 6858000"/>
              <a:gd name="connsiteX330" fmla="*/ 3989559 w 7472601"/>
              <a:gd name="connsiteY330" fmla="*/ 6145945 h 6858000"/>
              <a:gd name="connsiteX331" fmla="*/ 3939824 w 7472601"/>
              <a:gd name="connsiteY331" fmla="*/ 6066900 h 6858000"/>
              <a:gd name="connsiteX332" fmla="*/ 4584537 w 7472601"/>
              <a:gd name="connsiteY332" fmla="*/ 5324826 h 6858000"/>
              <a:gd name="connsiteX333" fmla="*/ 5037105 w 7472601"/>
              <a:gd name="connsiteY333" fmla="*/ 5088765 h 6858000"/>
              <a:gd name="connsiteX334" fmla="*/ 5039930 w 7472601"/>
              <a:gd name="connsiteY334" fmla="*/ 5089585 h 6858000"/>
              <a:gd name="connsiteX335" fmla="*/ 5263764 w 7472601"/>
              <a:gd name="connsiteY335" fmla="*/ 4735525 h 6858000"/>
              <a:gd name="connsiteX336" fmla="*/ 4086300 w 7472601"/>
              <a:gd name="connsiteY336" fmla="*/ 4884599 h 6858000"/>
              <a:gd name="connsiteX337" fmla="*/ 4085485 w 7472601"/>
              <a:gd name="connsiteY337" fmla="*/ 4899070 h 6858000"/>
              <a:gd name="connsiteX338" fmla="*/ 3871915 w 7472601"/>
              <a:gd name="connsiteY338" fmla="*/ 5253645 h 6858000"/>
              <a:gd name="connsiteX339" fmla="*/ 3799374 w 7472601"/>
              <a:gd name="connsiteY339" fmla="*/ 5466127 h 6858000"/>
              <a:gd name="connsiteX340" fmla="*/ 3498850 w 7472601"/>
              <a:gd name="connsiteY340" fmla="*/ 6661888 h 6858000"/>
              <a:gd name="connsiteX341" fmla="*/ 3399216 w 7472601"/>
              <a:gd name="connsiteY341" fmla="*/ 6858000 h 6858000"/>
              <a:gd name="connsiteX342" fmla="*/ 3303688 w 7472601"/>
              <a:gd name="connsiteY342" fmla="*/ 6858000 h 6858000"/>
              <a:gd name="connsiteX343" fmla="*/ 3391774 w 7472601"/>
              <a:gd name="connsiteY343" fmla="*/ 6697181 h 6858000"/>
              <a:gd name="connsiteX344" fmla="*/ 3735540 w 7472601"/>
              <a:gd name="connsiteY344" fmla="*/ 5546923 h 6858000"/>
              <a:gd name="connsiteX345" fmla="*/ 3729438 w 7472601"/>
              <a:gd name="connsiteY345" fmla="*/ 5569058 h 6858000"/>
              <a:gd name="connsiteX346" fmla="*/ 3707782 w 7472601"/>
              <a:gd name="connsiteY346" fmla="*/ 5644908 h 6858000"/>
              <a:gd name="connsiteX347" fmla="*/ 3583827 w 7472601"/>
              <a:gd name="connsiteY347" fmla="*/ 6039215 h 6858000"/>
              <a:gd name="connsiteX348" fmla="*/ 3547861 w 7472601"/>
              <a:gd name="connsiteY348" fmla="*/ 6129609 h 6858000"/>
              <a:gd name="connsiteX349" fmla="*/ 3490905 w 7472601"/>
              <a:gd name="connsiteY349" fmla="*/ 6277660 h 6858000"/>
              <a:gd name="connsiteX350" fmla="*/ 3455859 w 7472601"/>
              <a:gd name="connsiteY350" fmla="*/ 6391301 h 6858000"/>
              <a:gd name="connsiteX351" fmla="*/ 3429112 w 7472601"/>
              <a:gd name="connsiteY351" fmla="*/ 6479469 h 6858000"/>
              <a:gd name="connsiteX352" fmla="*/ 3304862 w 7472601"/>
              <a:gd name="connsiteY352" fmla="*/ 6796476 h 6858000"/>
              <a:gd name="connsiteX353" fmla="*/ 3276071 w 7472601"/>
              <a:gd name="connsiteY353" fmla="*/ 6858000 h 6858000"/>
              <a:gd name="connsiteX354" fmla="*/ 3240805 w 7472601"/>
              <a:gd name="connsiteY354" fmla="*/ 6858000 h 6858000"/>
              <a:gd name="connsiteX355" fmla="*/ 3275917 w 7472601"/>
              <a:gd name="connsiteY355" fmla="*/ 6783192 h 6858000"/>
              <a:gd name="connsiteX356" fmla="*/ 3399358 w 7472601"/>
              <a:gd name="connsiteY356" fmla="*/ 6469011 h 6858000"/>
              <a:gd name="connsiteX357" fmla="*/ 3425650 w 7472601"/>
              <a:gd name="connsiteY357" fmla="*/ 6381333 h 6858000"/>
              <a:gd name="connsiteX358" fmla="*/ 3460661 w 7472601"/>
              <a:gd name="connsiteY358" fmla="*/ 6266763 h 6858000"/>
              <a:gd name="connsiteX359" fmla="*/ 3518021 w 7472601"/>
              <a:gd name="connsiteY359" fmla="*/ 6117298 h 6858000"/>
              <a:gd name="connsiteX360" fmla="*/ 3554035 w 7472601"/>
              <a:gd name="connsiteY360" fmla="*/ 6027832 h 6858000"/>
              <a:gd name="connsiteX361" fmla="*/ 3677174 w 7472601"/>
              <a:gd name="connsiteY361" fmla="*/ 5636351 h 6858000"/>
              <a:gd name="connsiteX362" fmla="*/ 3698819 w 7472601"/>
              <a:gd name="connsiteY362" fmla="*/ 5560503 h 6858000"/>
              <a:gd name="connsiteX363" fmla="*/ 3702094 w 7472601"/>
              <a:gd name="connsiteY363" fmla="*/ 5549194 h 6858000"/>
              <a:gd name="connsiteX364" fmla="*/ 3398355 w 7472601"/>
              <a:gd name="connsiteY364" fmla="*/ 6094603 h 6858000"/>
              <a:gd name="connsiteX365" fmla="*/ 3193941 w 7472601"/>
              <a:gd name="connsiteY365" fmla="*/ 6798775 h 6858000"/>
              <a:gd name="connsiteX366" fmla="*/ 3184140 w 7472601"/>
              <a:gd name="connsiteY366" fmla="*/ 6858000 h 6858000"/>
              <a:gd name="connsiteX367" fmla="*/ 3099978 w 7472601"/>
              <a:gd name="connsiteY367" fmla="*/ 6858000 h 6858000"/>
              <a:gd name="connsiteX368" fmla="*/ 3101556 w 7472601"/>
              <a:gd name="connsiteY368" fmla="*/ 6843337 h 6858000"/>
              <a:gd name="connsiteX369" fmla="*/ 3370162 w 7472601"/>
              <a:gd name="connsiteY369" fmla="*/ 5785550 h 6858000"/>
              <a:gd name="connsiteX370" fmla="*/ 3746477 w 7472601"/>
              <a:gd name="connsiteY370" fmla="*/ 5377889 h 6858000"/>
              <a:gd name="connsiteX371" fmla="*/ 3863399 w 7472601"/>
              <a:gd name="connsiteY371" fmla="*/ 5087257 h 6858000"/>
              <a:gd name="connsiteX372" fmla="*/ 3968712 w 7472601"/>
              <a:gd name="connsiteY372" fmla="*/ 4913989 h 6858000"/>
              <a:gd name="connsiteX373" fmla="*/ 2792390 w 7472601"/>
              <a:gd name="connsiteY373" fmla="*/ 5382974 h 6858000"/>
              <a:gd name="connsiteX374" fmla="*/ 2714982 w 7472601"/>
              <a:gd name="connsiteY374" fmla="*/ 5427051 h 6858000"/>
              <a:gd name="connsiteX375" fmla="*/ 2813361 w 7472601"/>
              <a:gd name="connsiteY375" fmla="*/ 6023912 h 6858000"/>
              <a:gd name="connsiteX376" fmla="*/ 2688430 w 7472601"/>
              <a:gd name="connsiteY376" fmla="*/ 6801564 h 6858000"/>
              <a:gd name="connsiteX377" fmla="*/ 2629626 w 7472601"/>
              <a:gd name="connsiteY377" fmla="*/ 6763394 h 6858000"/>
              <a:gd name="connsiteX378" fmla="*/ 2565328 w 7472601"/>
              <a:gd name="connsiteY378" fmla="*/ 5516399 h 6858000"/>
              <a:gd name="connsiteX379" fmla="*/ 1922999 w 7472601"/>
              <a:gd name="connsiteY379" fmla="*/ 5980343 h 6858000"/>
              <a:gd name="connsiteX380" fmla="*/ 1950261 w 7472601"/>
              <a:gd name="connsiteY380" fmla="*/ 6405858 h 6858000"/>
              <a:gd name="connsiteX381" fmla="*/ 2365554 w 7472601"/>
              <a:gd name="connsiteY381" fmla="*/ 6759107 h 6858000"/>
              <a:gd name="connsiteX382" fmla="*/ 2424142 w 7472601"/>
              <a:gd name="connsiteY382" fmla="*/ 6858000 h 6858000"/>
              <a:gd name="connsiteX383" fmla="*/ 2395994 w 7472601"/>
              <a:gd name="connsiteY383" fmla="*/ 6858000 h 6858000"/>
              <a:gd name="connsiteX384" fmla="*/ 2392863 w 7472601"/>
              <a:gd name="connsiteY384" fmla="*/ 6852964 h 6858000"/>
              <a:gd name="connsiteX385" fmla="*/ 2017589 w 7472601"/>
              <a:gd name="connsiteY385" fmla="*/ 6493982 h 6858000"/>
              <a:gd name="connsiteX386" fmla="*/ 2147336 w 7472601"/>
              <a:gd name="connsiteY386" fmla="*/ 6594052 h 6858000"/>
              <a:gd name="connsiteX387" fmla="*/ 2207047 w 7472601"/>
              <a:gd name="connsiteY387" fmla="*/ 6654540 h 6858000"/>
              <a:gd name="connsiteX388" fmla="*/ 2299106 w 7472601"/>
              <a:gd name="connsiteY388" fmla="*/ 6778931 h 6858000"/>
              <a:gd name="connsiteX389" fmla="*/ 2314430 w 7472601"/>
              <a:gd name="connsiteY389" fmla="*/ 6801144 h 6858000"/>
              <a:gd name="connsiteX390" fmla="*/ 2352406 w 7472601"/>
              <a:gd name="connsiteY390" fmla="*/ 6858000 h 6858000"/>
              <a:gd name="connsiteX391" fmla="*/ 2314492 w 7472601"/>
              <a:gd name="connsiteY391" fmla="*/ 6858000 h 6858000"/>
              <a:gd name="connsiteX392" fmla="*/ 2288095 w 7472601"/>
              <a:gd name="connsiteY392" fmla="*/ 6818030 h 6858000"/>
              <a:gd name="connsiteX393" fmla="*/ 2272768 w 7472601"/>
              <a:gd name="connsiteY393" fmla="*/ 6795822 h 6858000"/>
              <a:gd name="connsiteX394" fmla="*/ 2182715 w 7472601"/>
              <a:gd name="connsiteY394" fmla="*/ 6675071 h 6858000"/>
              <a:gd name="connsiteX395" fmla="*/ 2032061 w 7472601"/>
              <a:gd name="connsiteY395" fmla="*/ 6541380 h 6858000"/>
              <a:gd name="connsiteX396" fmla="*/ 2257220 w 7472601"/>
              <a:gd name="connsiteY396" fmla="*/ 6826257 h 6858000"/>
              <a:gd name="connsiteX397" fmla="*/ 2281324 w 7472601"/>
              <a:gd name="connsiteY397" fmla="*/ 6858000 h 6858000"/>
              <a:gd name="connsiteX398" fmla="*/ 2242860 w 7472601"/>
              <a:gd name="connsiteY398" fmla="*/ 6858000 h 6858000"/>
              <a:gd name="connsiteX399" fmla="*/ 2232818 w 7472601"/>
              <a:gd name="connsiteY399" fmla="*/ 6844926 h 6858000"/>
              <a:gd name="connsiteX400" fmla="*/ 1990172 w 7472601"/>
              <a:gd name="connsiteY400" fmla="*/ 6542121 h 6858000"/>
              <a:gd name="connsiteX401" fmla="*/ 2124090 w 7472601"/>
              <a:gd name="connsiteY401" fmla="*/ 6761017 h 6858000"/>
              <a:gd name="connsiteX402" fmla="*/ 2200380 w 7472601"/>
              <a:gd name="connsiteY402" fmla="*/ 6858000 h 6858000"/>
              <a:gd name="connsiteX403" fmla="*/ 2147507 w 7472601"/>
              <a:gd name="connsiteY403" fmla="*/ 6858000 h 6858000"/>
              <a:gd name="connsiteX404" fmla="*/ 2070668 w 7472601"/>
              <a:gd name="connsiteY404" fmla="*/ 6761520 h 6858000"/>
              <a:gd name="connsiteX405" fmla="*/ 1975142 w 7472601"/>
              <a:gd name="connsiteY405" fmla="*/ 6585570 h 6858000"/>
              <a:gd name="connsiteX406" fmla="*/ 2050035 w 7472601"/>
              <a:gd name="connsiteY406" fmla="*/ 6813345 h 6858000"/>
              <a:gd name="connsiteX407" fmla="*/ 2063025 w 7472601"/>
              <a:gd name="connsiteY407" fmla="*/ 6858000 h 6858000"/>
              <a:gd name="connsiteX408" fmla="*/ 2021675 w 7472601"/>
              <a:gd name="connsiteY408" fmla="*/ 6858000 h 6858000"/>
              <a:gd name="connsiteX409" fmla="*/ 2019308 w 7472601"/>
              <a:gd name="connsiteY409" fmla="*/ 6847118 h 6858000"/>
              <a:gd name="connsiteX410" fmla="*/ 1938835 w 7472601"/>
              <a:gd name="connsiteY410" fmla="*/ 6551160 h 6858000"/>
              <a:gd name="connsiteX411" fmla="*/ 1953230 w 7472601"/>
              <a:gd name="connsiteY411" fmla="*/ 6759699 h 6858000"/>
              <a:gd name="connsiteX412" fmla="*/ 1956763 w 7472601"/>
              <a:gd name="connsiteY412" fmla="*/ 6778191 h 6858000"/>
              <a:gd name="connsiteX413" fmla="*/ 1967925 w 7472601"/>
              <a:gd name="connsiteY413" fmla="*/ 6858000 h 6858000"/>
              <a:gd name="connsiteX414" fmla="*/ 1936622 w 7472601"/>
              <a:gd name="connsiteY414" fmla="*/ 6858000 h 6858000"/>
              <a:gd name="connsiteX415" fmla="*/ 1926261 w 7472601"/>
              <a:gd name="connsiteY415" fmla="*/ 6784064 h 6858000"/>
              <a:gd name="connsiteX416" fmla="*/ 1922724 w 7472601"/>
              <a:gd name="connsiteY416" fmla="*/ 6765577 h 6858000"/>
              <a:gd name="connsiteX417" fmla="*/ 1904650 w 7472601"/>
              <a:gd name="connsiteY417" fmla="*/ 6639616 h 6858000"/>
              <a:gd name="connsiteX418" fmla="*/ 1885273 w 7472601"/>
              <a:gd name="connsiteY418" fmla="*/ 6858000 h 6858000"/>
              <a:gd name="connsiteX419" fmla="*/ 1854363 w 7472601"/>
              <a:gd name="connsiteY419" fmla="*/ 6858000 h 6858000"/>
              <a:gd name="connsiteX420" fmla="*/ 1880391 w 7472601"/>
              <a:gd name="connsiteY420" fmla="*/ 6603796 h 6858000"/>
              <a:gd name="connsiteX421" fmla="*/ 1818273 w 7472601"/>
              <a:gd name="connsiteY421" fmla="*/ 6715729 h 6858000"/>
              <a:gd name="connsiteX422" fmla="*/ 1794691 w 7472601"/>
              <a:gd name="connsiteY422" fmla="*/ 6843239 h 6858000"/>
              <a:gd name="connsiteX423" fmla="*/ 1794914 w 7472601"/>
              <a:gd name="connsiteY423" fmla="*/ 6858000 h 6858000"/>
              <a:gd name="connsiteX424" fmla="*/ 1746128 w 7472601"/>
              <a:gd name="connsiteY424" fmla="*/ 6858000 h 6858000"/>
              <a:gd name="connsiteX425" fmla="*/ 1753934 w 7472601"/>
              <a:gd name="connsiteY425" fmla="*/ 6724796 h 6858000"/>
              <a:gd name="connsiteX426" fmla="*/ 1792053 w 7472601"/>
              <a:gd name="connsiteY426" fmla="*/ 6572396 h 6858000"/>
              <a:gd name="connsiteX427" fmla="*/ 1862248 w 7472601"/>
              <a:gd name="connsiteY427" fmla="*/ 6266397 h 6858000"/>
              <a:gd name="connsiteX428" fmla="*/ 1862250 w 7472601"/>
              <a:gd name="connsiteY428" fmla="*/ 6033531 h 6858000"/>
              <a:gd name="connsiteX429" fmla="*/ 1211999 w 7472601"/>
              <a:gd name="connsiteY429" fmla="*/ 6683610 h 6858000"/>
              <a:gd name="connsiteX430" fmla="*/ 1213266 w 7472601"/>
              <a:gd name="connsiteY430" fmla="*/ 6691947 h 6858000"/>
              <a:gd name="connsiteX431" fmla="*/ 1203370 w 7472601"/>
              <a:gd name="connsiteY431" fmla="*/ 6850676 h 6858000"/>
              <a:gd name="connsiteX432" fmla="*/ 1203671 w 7472601"/>
              <a:gd name="connsiteY432" fmla="*/ 6858000 h 6858000"/>
              <a:gd name="connsiteX433" fmla="*/ 1143180 w 7472601"/>
              <a:gd name="connsiteY433" fmla="*/ 6858000 h 6858000"/>
              <a:gd name="connsiteX434" fmla="*/ 1142176 w 7472601"/>
              <a:gd name="connsiteY434" fmla="*/ 6766045 h 6858000"/>
              <a:gd name="connsiteX435" fmla="*/ 1067484 w 7472601"/>
              <a:gd name="connsiteY435" fmla="*/ 6858000 h 6858000"/>
              <a:gd name="connsiteX436" fmla="*/ 953928 w 7472601"/>
              <a:gd name="connsiteY436" fmla="*/ 6858000 h 6858000"/>
              <a:gd name="connsiteX437" fmla="*/ 959715 w 7472601"/>
              <a:gd name="connsiteY437" fmla="*/ 6850185 h 6858000"/>
              <a:gd name="connsiteX438" fmla="*/ 1483788 w 7472601"/>
              <a:gd name="connsiteY438" fmla="*/ 6259174 h 6858000"/>
              <a:gd name="connsiteX439" fmla="*/ 1100671 w 7472601"/>
              <a:gd name="connsiteY439" fmla="*/ 6252137 h 6858000"/>
              <a:gd name="connsiteX440" fmla="*/ 1090144 w 7472601"/>
              <a:gd name="connsiteY440" fmla="*/ 6256748 h 6858000"/>
              <a:gd name="connsiteX441" fmla="*/ 1095872 w 7472601"/>
              <a:gd name="connsiteY441" fmla="*/ 6271892 h 6858000"/>
              <a:gd name="connsiteX442" fmla="*/ 262785 w 7472601"/>
              <a:gd name="connsiteY442" fmla="*/ 6845450 h 6858000"/>
              <a:gd name="connsiteX443" fmla="*/ 209968 w 7472601"/>
              <a:gd name="connsiteY443" fmla="*/ 6770713 h 6858000"/>
              <a:gd name="connsiteX444" fmla="*/ 873460 w 7472601"/>
              <a:gd name="connsiteY444" fmla="*/ 6253768 h 6858000"/>
              <a:gd name="connsiteX445" fmla="*/ 192686 w 7472601"/>
              <a:gd name="connsiteY445" fmla="*/ 5849257 h 6858000"/>
              <a:gd name="connsiteX446" fmla="*/ 4696 w 7472601"/>
              <a:gd name="connsiteY446" fmla="*/ 5697668 h 6858000"/>
              <a:gd name="connsiteX447" fmla="*/ 0 w 7472601"/>
              <a:gd name="connsiteY447" fmla="*/ 5689984 h 6858000"/>
              <a:gd name="connsiteX448" fmla="*/ 0 w 7472601"/>
              <a:gd name="connsiteY448" fmla="*/ 5513472 h 6858000"/>
              <a:gd name="connsiteX449" fmla="*/ 174101 w 7472601"/>
              <a:gd name="connsiteY449" fmla="*/ 5620277 h 6858000"/>
              <a:gd name="connsiteX450" fmla="*/ 891800 w 7472601"/>
              <a:gd name="connsiteY450" fmla="*/ 6036935 h 6858000"/>
              <a:gd name="connsiteX451" fmla="*/ 1072219 w 7472601"/>
              <a:gd name="connsiteY451" fmla="*/ 6169443 h 6858000"/>
              <a:gd name="connsiteX452" fmla="*/ 1074117 w 7472601"/>
              <a:gd name="connsiteY452" fmla="*/ 6170301 h 6858000"/>
              <a:gd name="connsiteX453" fmla="*/ 1083114 w 7472601"/>
              <a:gd name="connsiteY453" fmla="*/ 6174131 h 6858000"/>
              <a:gd name="connsiteX454" fmla="*/ 1543010 w 7472601"/>
              <a:gd name="connsiteY454" fmla="*/ 6191140 h 6858000"/>
              <a:gd name="connsiteX455" fmla="*/ 1551080 w 7472601"/>
              <a:gd name="connsiteY455" fmla="*/ 6195006 h 6858000"/>
              <a:gd name="connsiteX456" fmla="*/ 2345443 w 7472601"/>
              <a:gd name="connsiteY456" fmla="*/ 5549882 h 6858000"/>
              <a:gd name="connsiteX457" fmla="*/ 1721499 w 7472601"/>
              <a:gd name="connsiteY457" fmla="*/ 5599969 h 6858000"/>
              <a:gd name="connsiteX458" fmla="*/ 767716 w 7472601"/>
              <a:gd name="connsiteY458" fmla="*/ 5472768 h 6858000"/>
              <a:gd name="connsiteX459" fmla="*/ 722147 w 7472601"/>
              <a:gd name="connsiteY459" fmla="*/ 5393091 h 6858000"/>
              <a:gd name="connsiteX460" fmla="*/ 1485552 w 7472601"/>
              <a:gd name="connsiteY460" fmla="*/ 5313202 h 6858000"/>
              <a:gd name="connsiteX461" fmla="*/ 2143004 w 7472601"/>
              <a:gd name="connsiteY461" fmla="*/ 5402420 h 6858000"/>
              <a:gd name="connsiteX462" fmla="*/ 1933391 w 7472601"/>
              <a:gd name="connsiteY462" fmla="*/ 5156971 h 6858000"/>
              <a:gd name="connsiteX463" fmla="*/ 1827118 w 7472601"/>
              <a:gd name="connsiteY463" fmla="*/ 4968410 h 6858000"/>
              <a:gd name="connsiteX464" fmla="*/ 1837349 w 7472601"/>
              <a:gd name="connsiteY464" fmla="*/ 4956357 h 6858000"/>
              <a:gd name="connsiteX465" fmla="*/ 2162835 w 7472601"/>
              <a:gd name="connsiteY465" fmla="*/ 5187853 h 6858000"/>
              <a:gd name="connsiteX466" fmla="*/ 2257167 w 7472601"/>
              <a:gd name="connsiteY466" fmla="*/ 5462123 h 6858000"/>
              <a:gd name="connsiteX467" fmla="*/ 2261598 w 7472601"/>
              <a:gd name="connsiteY467" fmla="*/ 5467998 h 6858000"/>
              <a:gd name="connsiteX468" fmla="*/ 2437177 w 7472601"/>
              <a:gd name="connsiteY468" fmla="*/ 5479608 h 6858000"/>
              <a:gd name="connsiteX469" fmla="*/ 2445247 w 7472601"/>
              <a:gd name="connsiteY469" fmla="*/ 5483476 h 6858000"/>
              <a:gd name="connsiteX470" fmla="*/ 2743626 w 7472601"/>
              <a:gd name="connsiteY470" fmla="*/ 5304819 h 6858000"/>
              <a:gd name="connsiteX471" fmla="*/ 3048102 w 7472601"/>
              <a:gd name="connsiteY471" fmla="*/ 5150595 h 6858000"/>
              <a:gd name="connsiteX472" fmla="*/ 1799414 w 7472601"/>
              <a:gd name="connsiteY472" fmla="*/ 4694732 h 6858000"/>
              <a:gd name="connsiteX473" fmla="*/ 1771735 w 7472601"/>
              <a:gd name="connsiteY473" fmla="*/ 4619929 h 6858000"/>
              <a:gd name="connsiteX474" fmla="*/ 3104273 w 7472601"/>
              <a:gd name="connsiteY474" fmla="*/ 5076159 h 6858000"/>
              <a:gd name="connsiteX475" fmla="*/ 3113245 w 7472601"/>
              <a:gd name="connsiteY475" fmla="*/ 5090705 h 6858000"/>
              <a:gd name="connsiteX476" fmla="*/ 3126294 w 7472601"/>
              <a:gd name="connsiteY476" fmla="*/ 5114400 h 6858000"/>
              <a:gd name="connsiteX477" fmla="*/ 3937433 w 7472601"/>
              <a:gd name="connsiteY477" fmla="*/ 4830473 h 6858000"/>
              <a:gd name="connsiteX478" fmla="*/ 3590475 w 7472601"/>
              <a:gd name="connsiteY478" fmla="*/ 4597974 h 6858000"/>
              <a:gd name="connsiteX479" fmla="*/ 3100264 w 7472601"/>
              <a:gd name="connsiteY479" fmla="*/ 4579845 h 6858000"/>
              <a:gd name="connsiteX480" fmla="*/ 2183576 w 7472601"/>
              <a:gd name="connsiteY480" fmla="*/ 4227150 h 6858000"/>
              <a:gd name="connsiteX481" fmla="*/ 2151029 w 7472601"/>
              <a:gd name="connsiteY481" fmla="*/ 4146947 h 6858000"/>
              <a:gd name="connsiteX482" fmla="*/ 3563434 w 7472601"/>
              <a:gd name="connsiteY482" fmla="*/ 4469115 h 6858000"/>
              <a:gd name="connsiteX483" fmla="*/ 3177952 w 7472601"/>
              <a:gd name="connsiteY483" fmla="*/ 3657386 h 6858000"/>
              <a:gd name="connsiteX484" fmla="*/ 3189263 w 7472601"/>
              <a:gd name="connsiteY484" fmla="*/ 3625726 h 6858000"/>
              <a:gd name="connsiteX485" fmla="*/ 3560912 w 7472601"/>
              <a:gd name="connsiteY485" fmla="*/ 4079863 h 6858000"/>
              <a:gd name="connsiteX486" fmla="*/ 3626636 w 7472601"/>
              <a:gd name="connsiteY486" fmla="*/ 4512230 h 6858000"/>
              <a:gd name="connsiteX487" fmla="*/ 3653088 w 7472601"/>
              <a:gd name="connsiteY487" fmla="*/ 4521417 h 6858000"/>
              <a:gd name="connsiteX488" fmla="*/ 3988128 w 7472601"/>
              <a:gd name="connsiteY488" fmla="*/ 4817267 h 6858000"/>
              <a:gd name="connsiteX489" fmla="*/ 4830582 w 7472601"/>
              <a:gd name="connsiteY489" fmla="*/ 4676000 h 6858000"/>
              <a:gd name="connsiteX490" fmla="*/ 4830100 w 7472601"/>
              <a:gd name="connsiteY490" fmla="*/ 4675554 h 6858000"/>
              <a:gd name="connsiteX491" fmla="*/ 4036318 w 7472601"/>
              <a:gd name="connsiteY491" fmla="*/ 4147013 h 6858000"/>
              <a:gd name="connsiteX492" fmla="*/ 3432098 w 7472601"/>
              <a:gd name="connsiteY492" fmla="*/ 3537312 h 6858000"/>
              <a:gd name="connsiteX493" fmla="*/ 3446761 w 7472601"/>
              <a:gd name="connsiteY493" fmla="*/ 3461278 h 6858000"/>
              <a:gd name="connsiteX494" fmla="*/ 4419733 w 7472601"/>
              <a:gd name="connsiteY494" fmla="*/ 3963555 h 6858000"/>
              <a:gd name="connsiteX495" fmla="*/ 4781371 w 7472601"/>
              <a:gd name="connsiteY495" fmla="*/ 4458604 h 6858000"/>
              <a:gd name="connsiteX496" fmla="*/ 4780440 w 7472601"/>
              <a:gd name="connsiteY496" fmla="*/ 4470290 h 6858000"/>
              <a:gd name="connsiteX497" fmla="*/ 4898954 w 7472601"/>
              <a:gd name="connsiteY497" fmla="*/ 4662092 h 6858000"/>
              <a:gd name="connsiteX498" fmla="*/ 4900699 w 7472601"/>
              <a:gd name="connsiteY498" fmla="*/ 4670867 h 6858000"/>
              <a:gd name="connsiteX499" fmla="*/ 5714511 w 7472601"/>
              <a:gd name="connsiteY499" fmla="*/ 4663483 h 6858000"/>
              <a:gd name="connsiteX500" fmla="*/ 5464793 w 7472601"/>
              <a:gd name="connsiteY500" fmla="*/ 4393556 h 6858000"/>
              <a:gd name="connsiteX501" fmla="*/ 5461897 w 7472601"/>
              <a:gd name="connsiteY501" fmla="*/ 4390879 h 6858000"/>
              <a:gd name="connsiteX502" fmla="*/ 4294126 w 7472601"/>
              <a:gd name="connsiteY502" fmla="*/ 3303048 h 6858000"/>
              <a:gd name="connsiteX503" fmla="*/ 4305321 w 7472601"/>
              <a:gd name="connsiteY503" fmla="*/ 3256953 h 6858000"/>
              <a:gd name="connsiteX504" fmla="*/ 4949299 w 7472601"/>
              <a:gd name="connsiteY504" fmla="*/ 3766336 h 6858000"/>
              <a:gd name="connsiteX505" fmla="*/ 5291452 w 7472601"/>
              <a:gd name="connsiteY505" fmla="*/ 4076801 h 6858000"/>
              <a:gd name="connsiteX506" fmla="*/ 5434998 w 7472601"/>
              <a:gd name="connsiteY506" fmla="*/ 4254100 h 6858000"/>
              <a:gd name="connsiteX507" fmla="*/ 5351015 w 7472601"/>
              <a:gd name="connsiteY507" fmla="*/ 3760989 h 6858000"/>
              <a:gd name="connsiteX508" fmla="*/ 5413780 w 7472601"/>
              <a:gd name="connsiteY508" fmla="*/ 2966265 h 6858000"/>
              <a:gd name="connsiteX509" fmla="*/ 5425627 w 7472601"/>
              <a:gd name="connsiteY509" fmla="*/ 2954192 h 6858000"/>
              <a:gd name="connsiteX510" fmla="*/ 6604735 w 7472601"/>
              <a:gd name="connsiteY510" fmla="*/ 2041381 h 6858000"/>
              <a:gd name="connsiteX511" fmla="*/ 7204487 w 7472601"/>
              <a:gd name="connsiteY511" fmla="*/ 2742112 h 6858000"/>
              <a:gd name="connsiteX512" fmla="*/ 7131592 w 7472601"/>
              <a:gd name="connsiteY512" fmla="*/ 2672096 h 6858000"/>
              <a:gd name="connsiteX513" fmla="*/ 6996344 w 7472601"/>
              <a:gd name="connsiteY513" fmla="*/ 2518310 h 6858000"/>
              <a:gd name="connsiteX514" fmla="*/ 6735495 w 7472601"/>
              <a:gd name="connsiteY514" fmla="*/ 2196890 h 6858000"/>
              <a:gd name="connsiteX515" fmla="*/ 6721901 w 7472601"/>
              <a:gd name="connsiteY515" fmla="*/ 2179274 h 6858000"/>
              <a:gd name="connsiteX516" fmla="*/ 6604735 w 7472601"/>
              <a:gd name="connsiteY516" fmla="*/ 2041381 h 6858000"/>
              <a:gd name="connsiteX517" fmla="*/ 6591670 w 7472601"/>
              <a:gd name="connsiteY517" fmla="*/ 1988277 h 6858000"/>
              <a:gd name="connsiteX518" fmla="*/ 6747349 w 7472601"/>
              <a:gd name="connsiteY518" fmla="*/ 2160069 h 6858000"/>
              <a:gd name="connsiteX519" fmla="*/ 6760943 w 7472601"/>
              <a:gd name="connsiteY519" fmla="*/ 2177686 h 6858000"/>
              <a:gd name="connsiteX520" fmla="*/ 7021065 w 7472601"/>
              <a:gd name="connsiteY520" fmla="*/ 2498102 h 6858000"/>
              <a:gd name="connsiteX521" fmla="*/ 7155223 w 7472601"/>
              <a:gd name="connsiteY521" fmla="*/ 2650386 h 6858000"/>
              <a:gd name="connsiteX522" fmla="*/ 7203167 w 7472601"/>
              <a:gd name="connsiteY522" fmla="*/ 2697288 h 6858000"/>
              <a:gd name="connsiteX523" fmla="*/ 6937703 w 7472601"/>
              <a:gd name="connsiteY523" fmla="*/ 2321981 h 6858000"/>
              <a:gd name="connsiteX524" fmla="*/ 6591670 w 7472601"/>
              <a:gd name="connsiteY524" fmla="*/ 1988277 h 6858000"/>
              <a:gd name="connsiteX525" fmla="*/ 5798671 w 7472601"/>
              <a:gd name="connsiteY525" fmla="*/ 1981601 h 6858000"/>
              <a:gd name="connsiteX526" fmla="*/ 5754709 w 7472601"/>
              <a:gd name="connsiteY526" fmla="*/ 2071454 h 6858000"/>
              <a:gd name="connsiteX527" fmla="*/ 5763044 w 7472601"/>
              <a:gd name="connsiteY527" fmla="*/ 2842206 h 6858000"/>
              <a:gd name="connsiteX528" fmla="*/ 5764974 w 7472601"/>
              <a:gd name="connsiteY528" fmla="*/ 2799609 h 6858000"/>
              <a:gd name="connsiteX529" fmla="*/ 5767665 w 7472601"/>
              <a:gd name="connsiteY529" fmla="*/ 2666409 h 6858000"/>
              <a:gd name="connsiteX530" fmla="*/ 5763055 w 7472601"/>
              <a:gd name="connsiteY530" fmla="*/ 2579705 h 6858000"/>
              <a:gd name="connsiteX531" fmla="*/ 5758079 w 7472601"/>
              <a:gd name="connsiteY531" fmla="*/ 2492508 h 6858000"/>
              <a:gd name="connsiteX532" fmla="*/ 5779325 w 7472601"/>
              <a:gd name="connsiteY532" fmla="*/ 2197069 h 6858000"/>
              <a:gd name="connsiteX533" fmla="*/ 5798671 w 7472601"/>
              <a:gd name="connsiteY533" fmla="*/ 1981601 h 6858000"/>
              <a:gd name="connsiteX534" fmla="*/ 5829202 w 7472601"/>
              <a:gd name="connsiteY534" fmla="*/ 1971679 h 6858000"/>
              <a:gd name="connsiteX535" fmla="*/ 5809558 w 7472601"/>
              <a:gd name="connsiteY535" fmla="*/ 2198043 h 6858000"/>
              <a:gd name="connsiteX536" fmla="*/ 5788653 w 7472601"/>
              <a:gd name="connsiteY536" fmla="*/ 2489430 h 6858000"/>
              <a:gd name="connsiteX537" fmla="*/ 5793439 w 7472601"/>
              <a:gd name="connsiteY537" fmla="*/ 2575235 h 6858000"/>
              <a:gd name="connsiteX538" fmla="*/ 5796837 w 7472601"/>
              <a:gd name="connsiteY538" fmla="*/ 2637633 h 6858000"/>
              <a:gd name="connsiteX539" fmla="*/ 5818614 w 7472601"/>
              <a:gd name="connsiteY539" fmla="*/ 2473055 h 6858000"/>
              <a:gd name="connsiteX540" fmla="*/ 5829202 w 7472601"/>
              <a:gd name="connsiteY540" fmla="*/ 1971679 h 6858000"/>
              <a:gd name="connsiteX541" fmla="*/ 5911389 w 7472601"/>
              <a:gd name="connsiteY541" fmla="*/ 1898371 h 6858000"/>
              <a:gd name="connsiteX542" fmla="*/ 6237627 w 7472601"/>
              <a:gd name="connsiteY542" fmla="*/ 2231921 h 6858000"/>
              <a:gd name="connsiteX543" fmla="*/ 5911389 w 7472601"/>
              <a:gd name="connsiteY543" fmla="*/ 1898371 h 6858000"/>
              <a:gd name="connsiteX544" fmla="*/ 6944437 w 7472601"/>
              <a:gd name="connsiteY544" fmla="*/ 1575402 h 6858000"/>
              <a:gd name="connsiteX545" fmla="*/ 6304730 w 7472601"/>
              <a:gd name="connsiteY545" fmla="*/ 1766654 h 6858000"/>
              <a:gd name="connsiteX546" fmla="*/ 6944437 w 7472601"/>
              <a:gd name="connsiteY546" fmla="*/ 1575402 h 6858000"/>
              <a:gd name="connsiteX547" fmla="*/ 7019523 w 7472601"/>
              <a:gd name="connsiteY547" fmla="*/ 1519450 h 6858000"/>
              <a:gd name="connsiteX548" fmla="*/ 6298091 w 7472601"/>
              <a:gd name="connsiteY548" fmla="*/ 1737122 h 6858000"/>
              <a:gd name="connsiteX549" fmla="*/ 7019523 w 7472601"/>
              <a:gd name="connsiteY549" fmla="*/ 1519450 h 6858000"/>
              <a:gd name="connsiteX550" fmla="*/ 2399523 w 7472601"/>
              <a:gd name="connsiteY550" fmla="*/ 1428234 h 6858000"/>
              <a:gd name="connsiteX551" fmla="*/ 2224982 w 7472601"/>
              <a:gd name="connsiteY551" fmla="*/ 1826201 h 6858000"/>
              <a:gd name="connsiteX552" fmla="*/ 2096099 w 7472601"/>
              <a:gd name="connsiteY552" fmla="*/ 2345900 h 6858000"/>
              <a:gd name="connsiteX553" fmla="*/ 2283317 w 7472601"/>
              <a:gd name="connsiteY553" fmla="*/ 1796925 h 6858000"/>
              <a:gd name="connsiteX554" fmla="*/ 2399523 w 7472601"/>
              <a:gd name="connsiteY554" fmla="*/ 1428234 h 6858000"/>
              <a:gd name="connsiteX555" fmla="*/ 2448558 w 7472601"/>
              <a:gd name="connsiteY555" fmla="*/ 1373435 h 6858000"/>
              <a:gd name="connsiteX556" fmla="*/ 2312521 w 7472601"/>
              <a:gd name="connsiteY556" fmla="*/ 1806140 h 6858000"/>
              <a:gd name="connsiteX557" fmla="*/ 2127533 w 7472601"/>
              <a:gd name="connsiteY557" fmla="*/ 2348380 h 6858000"/>
              <a:gd name="connsiteX558" fmla="*/ 2358080 w 7472601"/>
              <a:gd name="connsiteY558" fmla="*/ 1866134 h 6858000"/>
              <a:gd name="connsiteX559" fmla="*/ 2407436 w 7472601"/>
              <a:gd name="connsiteY559" fmla="*/ 1651070 h 6858000"/>
              <a:gd name="connsiteX560" fmla="*/ 2448558 w 7472601"/>
              <a:gd name="connsiteY560" fmla="*/ 1373435 h 6858000"/>
              <a:gd name="connsiteX561" fmla="*/ 278707 w 7472601"/>
              <a:gd name="connsiteY561" fmla="*/ 1352270 h 6858000"/>
              <a:gd name="connsiteX562" fmla="*/ 321570 w 7472601"/>
              <a:gd name="connsiteY562" fmla="*/ 1861610 h 6858000"/>
              <a:gd name="connsiteX563" fmla="*/ 294281 w 7472601"/>
              <a:gd name="connsiteY563" fmla="*/ 1440658 h 6858000"/>
              <a:gd name="connsiteX564" fmla="*/ 278707 w 7472601"/>
              <a:gd name="connsiteY564" fmla="*/ 1352270 h 6858000"/>
              <a:gd name="connsiteX565" fmla="*/ 1423821 w 7472601"/>
              <a:gd name="connsiteY565" fmla="*/ 1351958 h 6858000"/>
              <a:gd name="connsiteX566" fmla="*/ 1638521 w 7472601"/>
              <a:gd name="connsiteY566" fmla="*/ 1908470 h 6858000"/>
              <a:gd name="connsiteX567" fmla="*/ 1754199 w 7472601"/>
              <a:gd name="connsiteY567" fmla="*/ 2149284 h 6858000"/>
              <a:gd name="connsiteX568" fmla="*/ 1908359 w 7472601"/>
              <a:gd name="connsiteY568" fmla="*/ 2364988 h 6858000"/>
              <a:gd name="connsiteX569" fmla="*/ 1647661 w 7472601"/>
              <a:gd name="connsiteY569" fmla="*/ 1825945 h 6858000"/>
              <a:gd name="connsiteX570" fmla="*/ 1423821 w 7472601"/>
              <a:gd name="connsiteY570" fmla="*/ 1351958 h 6858000"/>
              <a:gd name="connsiteX571" fmla="*/ 1431890 w 7472601"/>
              <a:gd name="connsiteY571" fmla="*/ 1306475 h 6858000"/>
              <a:gd name="connsiteX572" fmla="*/ 1507597 w 7472601"/>
              <a:gd name="connsiteY572" fmla="*/ 1446132 h 6858000"/>
              <a:gd name="connsiteX573" fmla="*/ 1674586 w 7472601"/>
              <a:gd name="connsiteY573" fmla="*/ 1813832 h 6858000"/>
              <a:gd name="connsiteX574" fmla="*/ 1815950 w 7472601"/>
              <a:gd name="connsiteY574" fmla="*/ 2128564 h 6858000"/>
              <a:gd name="connsiteX575" fmla="*/ 1984242 w 7472601"/>
              <a:gd name="connsiteY575" fmla="*/ 2430829 h 6858000"/>
              <a:gd name="connsiteX576" fmla="*/ 2014023 w 7472601"/>
              <a:gd name="connsiteY576" fmla="*/ 2450995 h 6858000"/>
              <a:gd name="connsiteX577" fmla="*/ 1747337 w 7472601"/>
              <a:gd name="connsiteY577" fmla="*/ 1855264 h 6858000"/>
              <a:gd name="connsiteX578" fmla="*/ 1533749 w 7472601"/>
              <a:gd name="connsiteY578" fmla="*/ 1478656 h 6858000"/>
              <a:gd name="connsiteX579" fmla="*/ 1431890 w 7472601"/>
              <a:gd name="connsiteY579" fmla="*/ 1306475 h 6858000"/>
              <a:gd name="connsiteX580" fmla="*/ 5052692 w 7472601"/>
              <a:gd name="connsiteY580" fmla="*/ 1292994 h 6858000"/>
              <a:gd name="connsiteX581" fmla="*/ 5200661 w 7472601"/>
              <a:gd name="connsiteY581" fmla="*/ 1635186 h 6858000"/>
              <a:gd name="connsiteX582" fmla="*/ 5297138 w 7472601"/>
              <a:gd name="connsiteY582" fmla="*/ 1906351 h 6858000"/>
              <a:gd name="connsiteX583" fmla="*/ 5052692 w 7472601"/>
              <a:gd name="connsiteY583" fmla="*/ 1292994 h 6858000"/>
              <a:gd name="connsiteX584" fmla="*/ 5009948 w 7472601"/>
              <a:gd name="connsiteY584" fmla="*/ 1273619 h 6858000"/>
              <a:gd name="connsiteX585" fmla="*/ 5121777 w 7472601"/>
              <a:gd name="connsiteY585" fmla="*/ 1654213 h 6858000"/>
              <a:gd name="connsiteX586" fmla="*/ 5293545 w 7472601"/>
              <a:gd name="connsiteY586" fmla="*/ 2072247 h 6858000"/>
              <a:gd name="connsiteX587" fmla="*/ 5294042 w 7472601"/>
              <a:gd name="connsiteY587" fmla="*/ 2065019 h 6858000"/>
              <a:gd name="connsiteX588" fmla="*/ 5171936 w 7472601"/>
              <a:gd name="connsiteY588" fmla="*/ 1647613 h 6858000"/>
              <a:gd name="connsiteX589" fmla="*/ 5009948 w 7472601"/>
              <a:gd name="connsiteY589" fmla="*/ 1273619 h 6858000"/>
              <a:gd name="connsiteX590" fmla="*/ 655236 w 7472601"/>
              <a:gd name="connsiteY590" fmla="*/ 1268632 h 6858000"/>
              <a:gd name="connsiteX591" fmla="*/ 839521 w 7472601"/>
              <a:gd name="connsiteY591" fmla="*/ 1685315 h 6858000"/>
              <a:gd name="connsiteX592" fmla="*/ 1109416 w 7472601"/>
              <a:gd name="connsiteY592" fmla="*/ 2061663 h 6858000"/>
              <a:gd name="connsiteX593" fmla="*/ 1298300 w 7472601"/>
              <a:gd name="connsiteY593" fmla="*/ 2247742 h 6858000"/>
              <a:gd name="connsiteX594" fmla="*/ 1125871 w 7472601"/>
              <a:gd name="connsiteY594" fmla="*/ 1989513 h 6858000"/>
              <a:gd name="connsiteX595" fmla="*/ 981574 w 7472601"/>
              <a:gd name="connsiteY595" fmla="*/ 1783157 h 6858000"/>
              <a:gd name="connsiteX596" fmla="*/ 922198 w 7472601"/>
              <a:gd name="connsiteY596" fmla="*/ 1677437 h 6858000"/>
              <a:gd name="connsiteX597" fmla="*/ 869293 w 7472601"/>
              <a:gd name="connsiteY597" fmla="*/ 1583214 h 6858000"/>
              <a:gd name="connsiteX598" fmla="*/ 751431 w 7472601"/>
              <a:gd name="connsiteY598" fmla="*/ 1405731 h 6858000"/>
              <a:gd name="connsiteX599" fmla="*/ 655236 w 7472601"/>
              <a:gd name="connsiteY599" fmla="*/ 1268632 h 6858000"/>
              <a:gd name="connsiteX600" fmla="*/ 6516292 w 7472601"/>
              <a:gd name="connsiteY600" fmla="*/ 1263064 h 6858000"/>
              <a:gd name="connsiteX601" fmla="*/ 5736320 w 7472601"/>
              <a:gd name="connsiteY601" fmla="*/ 1501803 h 6858000"/>
              <a:gd name="connsiteX602" fmla="*/ 6516292 w 7472601"/>
              <a:gd name="connsiteY602" fmla="*/ 1263064 h 6858000"/>
              <a:gd name="connsiteX603" fmla="*/ 291466 w 7472601"/>
              <a:gd name="connsiteY603" fmla="*/ 1250369 h 6858000"/>
              <a:gd name="connsiteX604" fmla="*/ 323180 w 7472601"/>
              <a:gd name="connsiteY604" fmla="*/ 1435283 h 6858000"/>
              <a:gd name="connsiteX605" fmla="*/ 349381 w 7472601"/>
              <a:gd name="connsiteY605" fmla="*/ 1875041 h 6858000"/>
              <a:gd name="connsiteX606" fmla="*/ 374363 w 7472601"/>
              <a:gd name="connsiteY606" fmla="*/ 1506494 h 6858000"/>
              <a:gd name="connsiteX607" fmla="*/ 302168 w 7472601"/>
              <a:gd name="connsiteY607" fmla="*/ 1274495 h 6858000"/>
              <a:gd name="connsiteX608" fmla="*/ 291466 w 7472601"/>
              <a:gd name="connsiteY608" fmla="*/ 1250369 h 6858000"/>
              <a:gd name="connsiteX609" fmla="*/ 678222 w 7472601"/>
              <a:gd name="connsiteY609" fmla="*/ 1248670 h 6858000"/>
              <a:gd name="connsiteX610" fmla="*/ 775536 w 7472601"/>
              <a:gd name="connsiteY610" fmla="*/ 1388015 h 6858000"/>
              <a:gd name="connsiteX611" fmla="*/ 894529 w 7472601"/>
              <a:gd name="connsiteY611" fmla="*/ 1567739 h 6858000"/>
              <a:gd name="connsiteX612" fmla="*/ 948000 w 7472601"/>
              <a:gd name="connsiteY612" fmla="*/ 1663088 h 6858000"/>
              <a:gd name="connsiteX613" fmla="*/ 1006812 w 7472601"/>
              <a:gd name="connsiteY613" fmla="*/ 1767683 h 6858000"/>
              <a:gd name="connsiteX614" fmla="*/ 1149133 w 7472601"/>
              <a:gd name="connsiteY614" fmla="*/ 1971513 h 6858000"/>
              <a:gd name="connsiteX615" fmla="*/ 1333952 w 7472601"/>
              <a:gd name="connsiteY615" fmla="*/ 2251620 h 6858000"/>
              <a:gd name="connsiteX616" fmla="*/ 1337329 w 7472601"/>
              <a:gd name="connsiteY616" fmla="*/ 2258350 h 6858000"/>
              <a:gd name="connsiteX617" fmla="*/ 1014726 w 7472601"/>
              <a:gd name="connsiteY617" fmla="*/ 1615556 h 6858000"/>
              <a:gd name="connsiteX618" fmla="*/ 678222 w 7472601"/>
              <a:gd name="connsiteY618" fmla="*/ 1248670 h 6858000"/>
              <a:gd name="connsiteX619" fmla="*/ 6691602 w 7472601"/>
              <a:gd name="connsiteY619" fmla="*/ 1140573 h 6858000"/>
              <a:gd name="connsiteX620" fmla="*/ 6571100 w 7472601"/>
              <a:gd name="connsiteY620" fmla="*/ 1183662 h 6858000"/>
              <a:gd name="connsiteX621" fmla="*/ 6241687 w 7472601"/>
              <a:gd name="connsiteY621" fmla="*/ 1257600 h 6858000"/>
              <a:gd name="connsiteX622" fmla="*/ 5693009 w 7472601"/>
              <a:gd name="connsiteY622" fmla="*/ 1478256 h 6858000"/>
              <a:gd name="connsiteX623" fmla="*/ 6548420 w 7472601"/>
              <a:gd name="connsiteY623" fmla="*/ 1214599 h 6858000"/>
              <a:gd name="connsiteX624" fmla="*/ 6605473 w 7472601"/>
              <a:gd name="connsiteY624" fmla="*/ 1184686 h 6858000"/>
              <a:gd name="connsiteX625" fmla="*/ 6691602 w 7472601"/>
              <a:gd name="connsiteY625" fmla="*/ 1140573 h 6858000"/>
              <a:gd name="connsiteX626" fmla="*/ 4002475 w 7472601"/>
              <a:gd name="connsiteY626" fmla="*/ 1037802 h 6858000"/>
              <a:gd name="connsiteX627" fmla="*/ 4000324 w 7472601"/>
              <a:gd name="connsiteY627" fmla="*/ 1039362 h 6858000"/>
              <a:gd name="connsiteX628" fmla="*/ 4002862 w 7472601"/>
              <a:gd name="connsiteY628" fmla="*/ 1042866 h 6858000"/>
              <a:gd name="connsiteX629" fmla="*/ 4002475 w 7472601"/>
              <a:gd name="connsiteY629" fmla="*/ 1037802 h 6858000"/>
              <a:gd name="connsiteX630" fmla="*/ 506322 w 7472601"/>
              <a:gd name="connsiteY630" fmla="*/ 1020997 h 6858000"/>
              <a:gd name="connsiteX631" fmla="*/ 533068 w 7472601"/>
              <a:gd name="connsiteY631" fmla="*/ 1029409 h 6858000"/>
              <a:gd name="connsiteX632" fmla="*/ 1232525 w 7472601"/>
              <a:gd name="connsiteY632" fmla="*/ 1804675 h 6858000"/>
              <a:gd name="connsiteX633" fmla="*/ 1388858 w 7472601"/>
              <a:gd name="connsiteY633" fmla="*/ 2368011 h 6858000"/>
              <a:gd name="connsiteX634" fmla="*/ 1384098 w 7472601"/>
              <a:gd name="connsiteY634" fmla="*/ 2378125 h 6858000"/>
              <a:gd name="connsiteX635" fmla="*/ 1425393 w 7472601"/>
              <a:gd name="connsiteY635" fmla="*/ 2589124 h 6858000"/>
              <a:gd name="connsiteX636" fmla="*/ 1424001 w 7472601"/>
              <a:gd name="connsiteY636" fmla="*/ 2597541 h 6858000"/>
              <a:gd name="connsiteX637" fmla="*/ 2152729 w 7472601"/>
              <a:gd name="connsiteY637" fmla="*/ 2864487 h 6858000"/>
              <a:gd name="connsiteX638" fmla="*/ 2020609 w 7472601"/>
              <a:gd name="connsiteY638" fmla="*/ 2539671 h 6858000"/>
              <a:gd name="connsiteX639" fmla="*/ 2018920 w 7472601"/>
              <a:gd name="connsiteY639" fmla="*/ 2536309 h 6858000"/>
              <a:gd name="connsiteX640" fmla="*/ 1342441 w 7472601"/>
              <a:gd name="connsiteY640" fmla="*/ 1173017 h 6858000"/>
              <a:gd name="connsiteX641" fmla="*/ 1367925 w 7472601"/>
              <a:gd name="connsiteY641" fmla="*/ 1135648 h 6858000"/>
              <a:gd name="connsiteX642" fmla="*/ 1771401 w 7472601"/>
              <a:gd name="connsiteY642" fmla="*/ 1806673 h 6858000"/>
              <a:gd name="connsiteX643" fmla="*/ 1972385 w 7472601"/>
              <a:gd name="connsiteY643" fmla="*/ 2198735 h 6858000"/>
              <a:gd name="connsiteX644" fmla="*/ 2040892 w 7472601"/>
              <a:gd name="connsiteY644" fmla="*/ 2405205 h 6858000"/>
              <a:gd name="connsiteX645" fmla="*/ 2131689 w 7472601"/>
              <a:gd name="connsiteY645" fmla="*/ 1936926 h 6858000"/>
              <a:gd name="connsiteX646" fmla="*/ 2454820 w 7472601"/>
              <a:gd name="connsiteY646" fmla="*/ 1248808 h 6858000"/>
              <a:gd name="connsiteX647" fmla="*/ 2492512 w 7472601"/>
              <a:gd name="connsiteY647" fmla="*/ 1302920 h 6858000"/>
              <a:gd name="connsiteX648" fmla="*/ 2081216 w 7472601"/>
              <a:gd name="connsiteY648" fmla="*/ 2527513 h 6858000"/>
              <a:gd name="connsiteX649" fmla="*/ 2081211 w 7472601"/>
              <a:gd name="connsiteY649" fmla="*/ 2528916 h 6858000"/>
              <a:gd name="connsiteX650" fmla="*/ 2199067 w 7472601"/>
              <a:gd name="connsiteY650" fmla="*/ 2884061 h 6858000"/>
              <a:gd name="connsiteX651" fmla="*/ 3192586 w 7472601"/>
              <a:gd name="connsiteY651" fmla="*/ 3411496 h 6858000"/>
              <a:gd name="connsiteX652" fmla="*/ 3182620 w 7472601"/>
              <a:gd name="connsiteY652" fmla="*/ 3483279 h 6858000"/>
              <a:gd name="connsiteX653" fmla="*/ 2435119 w 7472601"/>
              <a:gd name="connsiteY653" fmla="*/ 3080173 h 6858000"/>
              <a:gd name="connsiteX654" fmla="*/ 2410152 w 7472601"/>
              <a:gd name="connsiteY654" fmla="*/ 3063751 h 6858000"/>
              <a:gd name="connsiteX655" fmla="*/ 2408099 w 7472601"/>
              <a:gd name="connsiteY655" fmla="*/ 3064403 h 6858000"/>
              <a:gd name="connsiteX656" fmla="*/ 2407218 w 7472601"/>
              <a:gd name="connsiteY656" fmla="*/ 3070324 h 6858000"/>
              <a:gd name="connsiteX657" fmla="*/ 2380138 w 7472601"/>
              <a:gd name="connsiteY657" fmla="*/ 3099341 h 6858000"/>
              <a:gd name="connsiteX658" fmla="*/ 1765923 w 7472601"/>
              <a:gd name="connsiteY658" fmla="*/ 3581043 h 6858000"/>
              <a:gd name="connsiteX659" fmla="*/ 1702258 w 7472601"/>
              <a:gd name="connsiteY659" fmla="*/ 3612286 h 6858000"/>
              <a:gd name="connsiteX660" fmla="*/ 1538370 w 7472601"/>
              <a:gd name="connsiteY660" fmla="*/ 3811804 h 6858000"/>
              <a:gd name="connsiteX661" fmla="*/ 542867 w 7472601"/>
              <a:gd name="connsiteY661" fmla="*/ 4944092 h 6858000"/>
              <a:gd name="connsiteX662" fmla="*/ 515800 w 7472601"/>
              <a:gd name="connsiteY662" fmla="*/ 4862180 h 6858000"/>
              <a:gd name="connsiteX663" fmla="*/ 909145 w 7472601"/>
              <a:gd name="connsiteY663" fmla="*/ 4199225 h 6858000"/>
              <a:gd name="connsiteX664" fmla="*/ 1214067 w 7472601"/>
              <a:gd name="connsiteY664" fmla="*/ 3908561 h 6858000"/>
              <a:gd name="connsiteX665" fmla="*/ 640967 w 7472601"/>
              <a:gd name="connsiteY665" fmla="*/ 4105601 h 6858000"/>
              <a:gd name="connsiteX666" fmla="*/ 112563 w 7472601"/>
              <a:gd name="connsiteY666" fmla="*/ 4396952 h 6858000"/>
              <a:gd name="connsiteX667" fmla="*/ 0 w 7472601"/>
              <a:gd name="connsiteY667" fmla="*/ 4466006 h 6858000"/>
              <a:gd name="connsiteX668" fmla="*/ 0 w 7472601"/>
              <a:gd name="connsiteY668" fmla="*/ 4233763 h 6858000"/>
              <a:gd name="connsiteX669" fmla="*/ 36881 w 7472601"/>
              <a:gd name="connsiteY669" fmla="*/ 4200118 h 6858000"/>
              <a:gd name="connsiteX670" fmla="*/ 910534 w 7472601"/>
              <a:gd name="connsiteY670" fmla="*/ 3629753 h 6858000"/>
              <a:gd name="connsiteX671" fmla="*/ 1578717 w 7472601"/>
              <a:gd name="connsiteY671" fmla="*/ 3575982 h 6858000"/>
              <a:gd name="connsiteX672" fmla="*/ 2338780 w 7472601"/>
              <a:gd name="connsiteY672" fmla="*/ 3033725 h 6858000"/>
              <a:gd name="connsiteX673" fmla="*/ 1807991 w 7472601"/>
              <a:gd name="connsiteY673" fmla="*/ 2807184 h 6858000"/>
              <a:gd name="connsiteX674" fmla="*/ 1416358 w 7472601"/>
              <a:gd name="connsiteY674" fmla="*/ 3112571 h 6858000"/>
              <a:gd name="connsiteX675" fmla="*/ 939066 w 7472601"/>
              <a:gd name="connsiteY675" fmla="*/ 3378798 h 6858000"/>
              <a:gd name="connsiteX676" fmla="*/ 115099 w 7472601"/>
              <a:gd name="connsiteY676" fmla="*/ 3607650 h 6858000"/>
              <a:gd name="connsiteX677" fmla="*/ 97284 w 7472601"/>
              <a:gd name="connsiteY677" fmla="*/ 3520393 h 6858000"/>
              <a:gd name="connsiteX678" fmla="*/ 922050 w 7472601"/>
              <a:gd name="connsiteY678" fmla="*/ 3074867 h 6858000"/>
              <a:gd name="connsiteX679" fmla="*/ 1405265 w 7472601"/>
              <a:gd name="connsiteY679" fmla="*/ 3016319 h 6858000"/>
              <a:gd name="connsiteX680" fmla="*/ 1407512 w 7472601"/>
              <a:gd name="connsiteY680" fmla="*/ 3018001 h 6858000"/>
              <a:gd name="connsiteX681" fmla="*/ 1726266 w 7472601"/>
              <a:gd name="connsiteY681" fmla="*/ 2777274 h 6858000"/>
              <a:gd name="connsiteX682" fmla="*/ 625390 w 7472601"/>
              <a:gd name="connsiteY682" fmla="*/ 2514541 h 6858000"/>
              <a:gd name="connsiteX683" fmla="*/ 619799 w 7472601"/>
              <a:gd name="connsiteY683" fmla="*/ 2527180 h 6858000"/>
              <a:gd name="connsiteX684" fmla="*/ 310030 w 7472601"/>
              <a:gd name="connsiteY684" fmla="*/ 2771818 h 6858000"/>
              <a:gd name="connsiteX685" fmla="*/ 173877 w 7472601"/>
              <a:gd name="connsiteY685" fmla="*/ 2937056 h 6858000"/>
              <a:gd name="connsiteX686" fmla="*/ 77889 w 7472601"/>
              <a:gd name="connsiteY686" fmla="*/ 3138440 h 6858000"/>
              <a:gd name="connsiteX687" fmla="*/ 0 w 7472601"/>
              <a:gd name="connsiteY687" fmla="*/ 3271395 h 6858000"/>
              <a:gd name="connsiteX688" fmla="*/ 0 w 7472601"/>
              <a:gd name="connsiteY688" fmla="*/ 3153002 h 6858000"/>
              <a:gd name="connsiteX689" fmla="*/ 2386 w 7472601"/>
              <a:gd name="connsiteY689" fmla="*/ 3149203 h 6858000"/>
              <a:gd name="connsiteX690" fmla="*/ 89753 w 7472601"/>
              <a:gd name="connsiteY690" fmla="*/ 2987702 h 6858000"/>
              <a:gd name="connsiteX691" fmla="*/ 76869 w 7472601"/>
              <a:gd name="connsiteY691" fmla="*/ 3005404 h 6858000"/>
              <a:gd name="connsiteX692" fmla="*/ 32049 w 7472601"/>
              <a:gd name="connsiteY692" fmla="*/ 3065814 h 6858000"/>
              <a:gd name="connsiteX693" fmla="*/ 0 w 7472601"/>
              <a:gd name="connsiteY693" fmla="*/ 3108744 h 6858000"/>
              <a:gd name="connsiteX694" fmla="*/ 0 w 7472601"/>
              <a:gd name="connsiteY694" fmla="*/ 3058059 h 6858000"/>
              <a:gd name="connsiteX695" fmla="*/ 7610 w 7472601"/>
              <a:gd name="connsiteY695" fmla="*/ 3047889 h 6858000"/>
              <a:gd name="connsiteX696" fmla="*/ 52419 w 7472601"/>
              <a:gd name="connsiteY696" fmla="*/ 2987479 h 6858000"/>
              <a:gd name="connsiteX697" fmla="*/ 59142 w 7472601"/>
              <a:gd name="connsiteY697" fmla="*/ 2978488 h 6858000"/>
              <a:gd name="connsiteX698" fmla="*/ 0 w 7472601"/>
              <a:gd name="connsiteY698" fmla="*/ 3015334 h 6858000"/>
              <a:gd name="connsiteX699" fmla="*/ 0 w 7472601"/>
              <a:gd name="connsiteY699" fmla="*/ 2914286 h 6858000"/>
              <a:gd name="connsiteX700" fmla="*/ 36383 w 7472601"/>
              <a:gd name="connsiteY700" fmla="*/ 2901128 h 6858000"/>
              <a:gd name="connsiteX701" fmla="*/ 156329 w 7472601"/>
              <a:gd name="connsiteY701" fmla="*/ 2840533 h 6858000"/>
              <a:gd name="connsiteX702" fmla="*/ 358355 w 7472601"/>
              <a:gd name="connsiteY702" fmla="*/ 2620471 h 6858000"/>
              <a:gd name="connsiteX703" fmla="*/ 510577 w 7472601"/>
              <a:gd name="connsiteY703" fmla="*/ 2501244 h 6858000"/>
              <a:gd name="connsiteX704" fmla="*/ 211967 w 7472601"/>
              <a:gd name="connsiteY704" fmla="*/ 2479171 h 6858000"/>
              <a:gd name="connsiteX705" fmla="*/ 0 w 7472601"/>
              <a:gd name="connsiteY705" fmla="*/ 2476398 h 6858000"/>
              <a:gd name="connsiteX706" fmla="*/ 0 w 7472601"/>
              <a:gd name="connsiteY706" fmla="*/ 2389189 h 6858000"/>
              <a:gd name="connsiteX707" fmla="*/ 103062 w 7472601"/>
              <a:gd name="connsiteY707" fmla="*/ 2389518 h 6858000"/>
              <a:gd name="connsiteX708" fmla="*/ 510734 w 7472601"/>
              <a:gd name="connsiteY708" fmla="*/ 2416201 h 6858000"/>
              <a:gd name="connsiteX709" fmla="*/ 279257 w 7472601"/>
              <a:gd name="connsiteY709" fmla="*/ 2092102 h 6858000"/>
              <a:gd name="connsiteX710" fmla="*/ 65265 w 7472601"/>
              <a:gd name="connsiteY710" fmla="*/ 2006049 h 6858000"/>
              <a:gd name="connsiteX711" fmla="*/ 0 w 7472601"/>
              <a:gd name="connsiteY711" fmla="*/ 1982532 h 6858000"/>
              <a:gd name="connsiteX712" fmla="*/ 0 w 7472601"/>
              <a:gd name="connsiteY712" fmla="*/ 1912789 h 6858000"/>
              <a:gd name="connsiteX713" fmla="*/ 97460 w 7472601"/>
              <a:gd name="connsiteY713" fmla="*/ 1953725 h 6858000"/>
              <a:gd name="connsiteX714" fmla="*/ 221272 w 7472601"/>
              <a:gd name="connsiteY714" fmla="*/ 1980766 h 6858000"/>
              <a:gd name="connsiteX715" fmla="*/ 116765 w 7472601"/>
              <a:gd name="connsiteY715" fmla="*/ 1911033 h 6858000"/>
              <a:gd name="connsiteX716" fmla="*/ 16405 w 7472601"/>
              <a:gd name="connsiteY716" fmla="*/ 1803412 h 6858000"/>
              <a:gd name="connsiteX717" fmla="*/ 0 w 7472601"/>
              <a:gd name="connsiteY717" fmla="*/ 1784777 h 6858000"/>
              <a:gd name="connsiteX718" fmla="*/ 0 w 7472601"/>
              <a:gd name="connsiteY718" fmla="*/ 1740082 h 6858000"/>
              <a:gd name="connsiteX719" fmla="*/ 39394 w 7472601"/>
              <a:gd name="connsiteY719" fmla="*/ 1784856 h 6858000"/>
              <a:gd name="connsiteX720" fmla="*/ 135813 w 7472601"/>
              <a:gd name="connsiteY720" fmla="*/ 1888838 h 6858000"/>
              <a:gd name="connsiteX721" fmla="*/ 242575 w 7472601"/>
              <a:gd name="connsiteY721" fmla="*/ 1958841 h 6858000"/>
              <a:gd name="connsiteX722" fmla="*/ 82197 w 7472601"/>
              <a:gd name="connsiteY722" fmla="*/ 1754826 h 6858000"/>
              <a:gd name="connsiteX723" fmla="*/ 0 w 7472601"/>
              <a:gd name="connsiteY723" fmla="*/ 1679650 h 6858000"/>
              <a:gd name="connsiteX724" fmla="*/ 0 w 7472601"/>
              <a:gd name="connsiteY724" fmla="*/ 1602463 h 6858000"/>
              <a:gd name="connsiteX725" fmla="*/ 84689 w 7472601"/>
              <a:gd name="connsiteY725" fmla="*/ 1677442 h 6858000"/>
              <a:gd name="connsiteX726" fmla="*/ 298437 w 7472601"/>
              <a:gd name="connsiteY726" fmla="*/ 1968019 h 6858000"/>
              <a:gd name="connsiteX727" fmla="*/ 227269 w 7472601"/>
              <a:gd name="connsiteY727" fmla="*/ 1114064 h 6858000"/>
              <a:gd name="connsiteX728" fmla="*/ 248003 w 7472601"/>
              <a:gd name="connsiteY728" fmla="*/ 1089613 h 6858000"/>
              <a:gd name="connsiteX729" fmla="*/ 427020 w 7472601"/>
              <a:gd name="connsiteY729" fmla="*/ 1619803 h 6858000"/>
              <a:gd name="connsiteX730" fmla="*/ 340345 w 7472601"/>
              <a:gd name="connsiteY730" fmla="*/ 2027739 h 6858000"/>
              <a:gd name="connsiteX731" fmla="*/ 360865 w 7472601"/>
              <a:gd name="connsiteY731" fmla="*/ 2044827 h 6858000"/>
              <a:gd name="connsiteX732" fmla="*/ 560414 w 7472601"/>
              <a:gd name="connsiteY732" fmla="*/ 2421457 h 6858000"/>
              <a:gd name="connsiteX733" fmla="*/ 1359703 w 7472601"/>
              <a:gd name="connsiteY733" fmla="*/ 2578554 h 6858000"/>
              <a:gd name="connsiteX734" fmla="*/ 1359422 w 7472601"/>
              <a:gd name="connsiteY734" fmla="*/ 2577994 h 6858000"/>
              <a:gd name="connsiteX735" fmla="*/ 828701 w 7472601"/>
              <a:gd name="connsiteY735" fmla="*/ 1839520 h 6858000"/>
              <a:gd name="connsiteX736" fmla="*/ 494427 w 7472601"/>
              <a:gd name="connsiteY736" fmla="*/ 1092333 h 6858000"/>
              <a:gd name="connsiteX737" fmla="*/ 506322 w 7472601"/>
              <a:gd name="connsiteY737" fmla="*/ 1020997 h 6858000"/>
              <a:gd name="connsiteX738" fmla="*/ 4570198 w 7472601"/>
              <a:gd name="connsiteY738" fmla="*/ 978081 h 6858000"/>
              <a:gd name="connsiteX739" fmla="*/ 4523691 w 7472601"/>
              <a:gd name="connsiteY739" fmla="*/ 1127776 h 6858000"/>
              <a:gd name="connsiteX740" fmla="*/ 4509875 w 7472601"/>
              <a:gd name="connsiteY740" fmla="*/ 1167552 h 6858000"/>
              <a:gd name="connsiteX741" fmla="*/ 4478168 w 7472601"/>
              <a:gd name="connsiteY741" fmla="*/ 1260735 h 6858000"/>
              <a:gd name="connsiteX742" fmla="*/ 4409309 w 7472601"/>
              <a:gd name="connsiteY742" fmla="*/ 1666996 h 6858000"/>
              <a:gd name="connsiteX743" fmla="*/ 4370031 w 7472601"/>
              <a:gd name="connsiteY743" fmla="*/ 1955666 h 6858000"/>
              <a:gd name="connsiteX744" fmla="*/ 4570198 w 7472601"/>
              <a:gd name="connsiteY744" fmla="*/ 978081 h 6858000"/>
              <a:gd name="connsiteX745" fmla="*/ 4557898 w 7472601"/>
              <a:gd name="connsiteY745" fmla="*/ 900011 h 6858000"/>
              <a:gd name="connsiteX746" fmla="*/ 4344840 w 7472601"/>
              <a:gd name="connsiteY746" fmla="*/ 1922038 h 6858000"/>
              <a:gd name="connsiteX747" fmla="*/ 4378710 w 7472601"/>
              <a:gd name="connsiteY747" fmla="*/ 1665516 h 6858000"/>
              <a:gd name="connsiteX748" fmla="*/ 4448798 w 7472601"/>
              <a:gd name="connsiteY748" fmla="*/ 1253024 h 6858000"/>
              <a:gd name="connsiteX749" fmla="*/ 4480315 w 7472601"/>
              <a:gd name="connsiteY749" fmla="*/ 1158454 h 6858000"/>
              <a:gd name="connsiteX750" fmla="*/ 4494133 w 7472601"/>
              <a:gd name="connsiteY750" fmla="*/ 1118676 h 6858000"/>
              <a:gd name="connsiteX751" fmla="*/ 4557898 w 7472601"/>
              <a:gd name="connsiteY751" fmla="*/ 900011 h 6858000"/>
              <a:gd name="connsiteX752" fmla="*/ 5870151 w 7472601"/>
              <a:gd name="connsiteY752" fmla="*/ 898890 h 6858000"/>
              <a:gd name="connsiteX753" fmla="*/ 5861335 w 7472601"/>
              <a:gd name="connsiteY753" fmla="*/ 899177 h 6858000"/>
              <a:gd name="connsiteX754" fmla="*/ 5843702 w 7472601"/>
              <a:gd name="connsiteY754" fmla="*/ 899748 h 6858000"/>
              <a:gd name="connsiteX755" fmla="*/ 5651107 w 7472601"/>
              <a:gd name="connsiteY755" fmla="*/ 920306 h 6858000"/>
              <a:gd name="connsiteX756" fmla="*/ 5459407 w 7472601"/>
              <a:gd name="connsiteY756" fmla="*/ 940975 h 6858000"/>
              <a:gd name="connsiteX757" fmla="*/ 5374846 w 7472601"/>
              <a:gd name="connsiteY757" fmla="*/ 941988 h 6858000"/>
              <a:gd name="connsiteX758" fmla="*/ 5256105 w 7472601"/>
              <a:gd name="connsiteY758" fmla="*/ 945632 h 6858000"/>
              <a:gd name="connsiteX759" fmla="*/ 5107071 w 7472601"/>
              <a:gd name="connsiteY759" fmla="*/ 969720 h 6858000"/>
              <a:gd name="connsiteX760" fmla="*/ 4998681 w 7472601"/>
              <a:gd name="connsiteY760" fmla="*/ 988771 h 6858000"/>
              <a:gd name="connsiteX761" fmla="*/ 5870151 w 7472601"/>
              <a:gd name="connsiteY761" fmla="*/ 898890 h 6858000"/>
              <a:gd name="connsiteX762" fmla="*/ 5504425 w 7472601"/>
              <a:gd name="connsiteY762" fmla="*/ 848067 h 6858000"/>
              <a:gd name="connsiteX763" fmla="*/ 4968849 w 7472601"/>
              <a:gd name="connsiteY763" fmla="*/ 962318 h 6858000"/>
              <a:gd name="connsiteX764" fmla="*/ 5104039 w 7472601"/>
              <a:gd name="connsiteY764" fmla="*/ 940634 h 6858000"/>
              <a:gd name="connsiteX765" fmla="*/ 5256311 w 7472601"/>
              <a:gd name="connsiteY765" fmla="*/ 916490 h 6858000"/>
              <a:gd name="connsiteX766" fmla="*/ 5377381 w 7472601"/>
              <a:gd name="connsiteY766" fmla="*/ 912671 h 6858000"/>
              <a:gd name="connsiteX767" fmla="*/ 5460148 w 7472601"/>
              <a:gd name="connsiteY767" fmla="*/ 911442 h 6858000"/>
              <a:gd name="connsiteX768" fmla="*/ 5648971 w 7472601"/>
              <a:gd name="connsiteY768" fmla="*/ 891331 h 6858000"/>
              <a:gd name="connsiteX769" fmla="*/ 5844807 w 7472601"/>
              <a:gd name="connsiteY769" fmla="*/ 870718 h 6858000"/>
              <a:gd name="connsiteX770" fmla="*/ 5862975 w 7472601"/>
              <a:gd name="connsiteY770" fmla="*/ 869756 h 6858000"/>
              <a:gd name="connsiteX771" fmla="*/ 5920887 w 7472601"/>
              <a:gd name="connsiteY771" fmla="*/ 865929 h 6858000"/>
              <a:gd name="connsiteX772" fmla="*/ 5504425 w 7472601"/>
              <a:gd name="connsiteY772" fmla="*/ 848067 h 6858000"/>
              <a:gd name="connsiteX773" fmla="*/ 3607114 w 7472601"/>
              <a:gd name="connsiteY773" fmla="*/ 467441 h 6858000"/>
              <a:gd name="connsiteX774" fmla="*/ 3296242 w 7472601"/>
              <a:gd name="connsiteY774" fmla="*/ 807991 h 6858000"/>
              <a:gd name="connsiteX775" fmla="*/ 3174674 w 7472601"/>
              <a:gd name="connsiteY775" fmla="*/ 919759 h 6858000"/>
              <a:gd name="connsiteX776" fmla="*/ 3042978 w 7472601"/>
              <a:gd name="connsiteY776" fmla="*/ 1054894 h 6858000"/>
              <a:gd name="connsiteX777" fmla="*/ 2968914 w 7472601"/>
              <a:gd name="connsiteY777" fmla="*/ 1133756 h 6858000"/>
              <a:gd name="connsiteX778" fmla="*/ 3103823 w 7472601"/>
              <a:gd name="connsiteY778" fmla="*/ 1026814 h 6858000"/>
              <a:gd name="connsiteX779" fmla="*/ 3607114 w 7472601"/>
              <a:gd name="connsiteY779" fmla="*/ 467441 h 6858000"/>
              <a:gd name="connsiteX780" fmla="*/ 3744487 w 7472601"/>
              <a:gd name="connsiteY780" fmla="*/ 383136 h 6858000"/>
              <a:gd name="connsiteX781" fmla="*/ 3970213 w 7472601"/>
              <a:gd name="connsiteY781" fmla="*/ 995559 h 6858000"/>
              <a:gd name="connsiteX782" fmla="*/ 3744487 w 7472601"/>
              <a:gd name="connsiteY782" fmla="*/ 383136 h 6858000"/>
              <a:gd name="connsiteX783" fmla="*/ 3624562 w 7472601"/>
              <a:gd name="connsiteY783" fmla="*/ 367041 h 6858000"/>
              <a:gd name="connsiteX784" fmla="*/ 3489712 w 7472601"/>
              <a:gd name="connsiteY784" fmla="*/ 485386 h 6858000"/>
              <a:gd name="connsiteX785" fmla="*/ 3182994 w 7472601"/>
              <a:gd name="connsiteY785" fmla="*/ 828265 h 6858000"/>
              <a:gd name="connsiteX786" fmla="*/ 2892114 w 7472601"/>
              <a:gd name="connsiteY786" fmla="*/ 1172635 h 6858000"/>
              <a:gd name="connsiteX787" fmla="*/ 3021459 w 7472601"/>
              <a:gd name="connsiteY787" fmla="*/ 1035385 h 6858000"/>
              <a:gd name="connsiteX788" fmla="*/ 3153873 w 7472601"/>
              <a:gd name="connsiteY788" fmla="*/ 898971 h 6858000"/>
              <a:gd name="connsiteX789" fmla="*/ 3276511 w 7472601"/>
              <a:gd name="connsiteY789" fmla="*/ 786423 h 6858000"/>
              <a:gd name="connsiteX790" fmla="*/ 3584154 w 7472601"/>
              <a:gd name="connsiteY790" fmla="*/ 448218 h 6858000"/>
              <a:gd name="connsiteX791" fmla="*/ 3624562 w 7472601"/>
              <a:gd name="connsiteY791" fmla="*/ 367041 h 6858000"/>
              <a:gd name="connsiteX792" fmla="*/ 3766672 w 7472601"/>
              <a:gd name="connsiteY792" fmla="*/ 359429 h 6858000"/>
              <a:gd name="connsiteX793" fmla="*/ 3996338 w 7472601"/>
              <a:gd name="connsiteY793" fmla="*/ 968237 h 6858000"/>
              <a:gd name="connsiteX794" fmla="*/ 3766672 w 7472601"/>
              <a:gd name="connsiteY794" fmla="*/ 359429 h 6858000"/>
              <a:gd name="connsiteX795" fmla="*/ 5805386 w 7472601"/>
              <a:gd name="connsiteY795" fmla="*/ 239240 h 6858000"/>
              <a:gd name="connsiteX796" fmla="*/ 5736947 w 7472601"/>
              <a:gd name="connsiteY796" fmla="*/ 261367 h 6858000"/>
              <a:gd name="connsiteX797" fmla="*/ 5427012 w 7472601"/>
              <a:gd name="connsiteY797" fmla="*/ 311272 h 6858000"/>
              <a:gd name="connsiteX798" fmla="*/ 5147818 w 7472601"/>
              <a:gd name="connsiteY798" fmla="*/ 322112 h 6858000"/>
              <a:gd name="connsiteX799" fmla="*/ 5060854 w 7472601"/>
              <a:gd name="connsiteY799" fmla="*/ 311882 h 6858000"/>
              <a:gd name="connsiteX800" fmla="*/ 4945989 w 7472601"/>
              <a:gd name="connsiteY800" fmla="*/ 300516 h 6858000"/>
              <a:gd name="connsiteX801" fmla="*/ 5410479 w 7472601"/>
              <a:gd name="connsiteY801" fmla="*/ 348434 h 6858000"/>
              <a:gd name="connsiteX802" fmla="*/ 5805386 w 7472601"/>
              <a:gd name="connsiteY802" fmla="*/ 239240 h 6858000"/>
              <a:gd name="connsiteX803" fmla="*/ 5905192 w 7472601"/>
              <a:gd name="connsiteY803" fmla="*/ 163079 h 6858000"/>
              <a:gd name="connsiteX804" fmla="*/ 5865655 w 7472601"/>
              <a:gd name="connsiteY804" fmla="*/ 171901 h 6858000"/>
              <a:gd name="connsiteX805" fmla="*/ 5259740 w 7472601"/>
              <a:gd name="connsiteY805" fmla="*/ 257013 h 6858000"/>
              <a:gd name="connsiteX806" fmla="*/ 5208466 w 7472601"/>
              <a:gd name="connsiteY806" fmla="*/ 257550 h 6858000"/>
              <a:gd name="connsiteX807" fmla="*/ 4980204 w 7472601"/>
              <a:gd name="connsiteY807" fmla="*/ 271903 h 6858000"/>
              <a:gd name="connsiteX808" fmla="*/ 5068068 w 7472601"/>
              <a:gd name="connsiteY808" fmla="*/ 282244 h 6858000"/>
              <a:gd name="connsiteX809" fmla="*/ 5153231 w 7472601"/>
              <a:gd name="connsiteY809" fmla="*/ 292240 h 6858000"/>
              <a:gd name="connsiteX810" fmla="*/ 5426491 w 7472601"/>
              <a:gd name="connsiteY810" fmla="*/ 281128 h 6858000"/>
              <a:gd name="connsiteX811" fmla="*/ 5731212 w 7472601"/>
              <a:gd name="connsiteY811" fmla="*/ 231951 h 6858000"/>
              <a:gd name="connsiteX812" fmla="*/ 5905192 w 7472601"/>
              <a:gd name="connsiteY812" fmla="*/ 163079 h 6858000"/>
              <a:gd name="connsiteX813" fmla="*/ 5944437 w 7472601"/>
              <a:gd name="connsiteY813" fmla="*/ 113829 h 6858000"/>
              <a:gd name="connsiteX814" fmla="*/ 5825032 w 7472601"/>
              <a:gd name="connsiteY814" fmla="*/ 146405 h 6858000"/>
              <a:gd name="connsiteX815" fmla="*/ 4955599 w 7472601"/>
              <a:gd name="connsiteY815" fmla="*/ 247008 h 6858000"/>
              <a:gd name="connsiteX816" fmla="*/ 5210104 w 7472601"/>
              <a:gd name="connsiteY816" fmla="*/ 228123 h 6858000"/>
              <a:gd name="connsiteX817" fmla="*/ 5261015 w 7472601"/>
              <a:gd name="connsiteY817" fmla="*/ 227087 h 6858000"/>
              <a:gd name="connsiteX818" fmla="*/ 5861181 w 7472601"/>
              <a:gd name="connsiteY818" fmla="*/ 143093 h 6858000"/>
              <a:gd name="connsiteX819" fmla="*/ 5961252 w 7472601"/>
              <a:gd name="connsiteY819" fmla="*/ 114820 h 6858000"/>
              <a:gd name="connsiteX820" fmla="*/ 5944437 w 7472601"/>
              <a:gd name="connsiteY820" fmla="*/ 113829 h 6858000"/>
              <a:gd name="connsiteX821" fmla="*/ 3882765 w 7472601"/>
              <a:gd name="connsiteY821" fmla="*/ 0 h 6858000"/>
              <a:gd name="connsiteX822" fmla="*/ 3995099 w 7472601"/>
              <a:gd name="connsiteY822" fmla="*/ 0 h 6858000"/>
              <a:gd name="connsiteX823" fmla="*/ 4163818 w 7472601"/>
              <a:gd name="connsiteY823" fmla="*/ 234104 h 6858000"/>
              <a:gd name="connsiteX824" fmla="*/ 4172099 w 7472601"/>
              <a:gd name="connsiteY824" fmla="*/ 234207 h 6858000"/>
              <a:gd name="connsiteX825" fmla="*/ 4784282 w 7472601"/>
              <a:gd name="connsiteY825" fmla="*/ 276561 h 6858000"/>
              <a:gd name="connsiteX826" fmla="*/ 4801687 w 7472601"/>
              <a:gd name="connsiteY826" fmla="*/ 267764 h 6858000"/>
              <a:gd name="connsiteX827" fmla="*/ 6082788 w 7472601"/>
              <a:gd name="connsiteY827" fmla="*/ 64119 h 6858000"/>
              <a:gd name="connsiteX828" fmla="*/ 6099442 w 7472601"/>
              <a:gd name="connsiteY828" fmla="*/ 82568 h 6858000"/>
              <a:gd name="connsiteX829" fmla="*/ 4804137 w 7472601"/>
              <a:gd name="connsiteY829" fmla="*/ 320931 h 6858000"/>
              <a:gd name="connsiteX830" fmla="*/ 4227047 w 7472601"/>
              <a:gd name="connsiteY830" fmla="*/ 313415 h 6858000"/>
              <a:gd name="connsiteX831" fmla="*/ 4346041 w 7472601"/>
              <a:gd name="connsiteY831" fmla="*/ 456086 h 6858000"/>
              <a:gd name="connsiteX832" fmla="*/ 4870967 w 7472601"/>
              <a:gd name="connsiteY832" fmla="*/ 963061 h 6858000"/>
              <a:gd name="connsiteX833" fmla="*/ 4889647 w 7472601"/>
              <a:gd name="connsiteY833" fmla="*/ 957147 h 6858000"/>
              <a:gd name="connsiteX834" fmla="*/ 5422504 w 7472601"/>
              <a:gd name="connsiteY834" fmla="*/ 805191 h 6858000"/>
              <a:gd name="connsiteX835" fmla="*/ 6087656 w 7472601"/>
              <a:gd name="connsiteY835" fmla="*/ 826703 h 6858000"/>
              <a:gd name="connsiteX836" fmla="*/ 6058717 w 7472601"/>
              <a:gd name="connsiteY836" fmla="*/ 865992 h 6858000"/>
              <a:gd name="connsiteX837" fmla="*/ 4974153 w 7472601"/>
              <a:gd name="connsiteY837" fmla="*/ 1045456 h 6858000"/>
              <a:gd name="connsiteX838" fmla="*/ 5627835 w 7472601"/>
              <a:gd name="connsiteY838" fmla="*/ 1472077 h 6858000"/>
              <a:gd name="connsiteX839" fmla="*/ 5629817 w 7472601"/>
              <a:gd name="connsiteY839" fmla="*/ 1471412 h 6858000"/>
              <a:gd name="connsiteX840" fmla="*/ 5634124 w 7472601"/>
              <a:gd name="connsiteY840" fmla="*/ 1470572 h 6858000"/>
              <a:gd name="connsiteX841" fmla="*/ 5755832 w 7472601"/>
              <a:gd name="connsiteY841" fmla="*/ 1383886 h 6858000"/>
              <a:gd name="connsiteX842" fmla="*/ 6014186 w 7472601"/>
              <a:gd name="connsiteY842" fmla="*/ 1279799 h 6858000"/>
              <a:gd name="connsiteX843" fmla="*/ 6901619 w 7472601"/>
              <a:gd name="connsiteY843" fmla="*/ 1047874 h 6858000"/>
              <a:gd name="connsiteX844" fmla="*/ 6931566 w 7472601"/>
              <a:gd name="connsiteY844" fmla="*/ 1062034 h 6858000"/>
              <a:gd name="connsiteX845" fmla="*/ 5790982 w 7472601"/>
              <a:gd name="connsiteY845" fmla="*/ 1561380 h 6858000"/>
              <a:gd name="connsiteX846" fmla="*/ 6188971 w 7472601"/>
              <a:gd name="connsiteY846" fmla="*/ 1755168 h 6858000"/>
              <a:gd name="connsiteX847" fmla="*/ 6202446 w 7472601"/>
              <a:gd name="connsiteY847" fmla="*/ 1752268 h 6858000"/>
              <a:gd name="connsiteX848" fmla="*/ 7179560 w 7472601"/>
              <a:gd name="connsiteY848" fmla="*/ 1467551 h 6858000"/>
              <a:gd name="connsiteX849" fmla="*/ 7158730 w 7472601"/>
              <a:gd name="connsiteY849" fmla="*/ 1507835 h 6858000"/>
              <a:gd name="connsiteX850" fmla="*/ 6326959 w 7472601"/>
              <a:gd name="connsiteY850" fmla="*/ 1817686 h 6858000"/>
              <a:gd name="connsiteX851" fmla="*/ 6537433 w 7472601"/>
              <a:gd name="connsiteY851" fmla="*/ 1907790 h 6858000"/>
              <a:gd name="connsiteX852" fmla="*/ 6550221 w 7472601"/>
              <a:gd name="connsiteY852" fmla="*/ 1910729 h 6858000"/>
              <a:gd name="connsiteX853" fmla="*/ 6964438 w 7472601"/>
              <a:gd name="connsiteY853" fmla="*/ 2209505 h 6858000"/>
              <a:gd name="connsiteX854" fmla="*/ 7367862 w 7472601"/>
              <a:gd name="connsiteY854" fmla="*/ 2806833 h 6858000"/>
              <a:gd name="connsiteX855" fmla="*/ 7364329 w 7472601"/>
              <a:gd name="connsiteY855" fmla="*/ 2826907 h 6858000"/>
              <a:gd name="connsiteX856" fmla="*/ 7290545 w 7472601"/>
              <a:gd name="connsiteY856" fmla="*/ 2850663 h 6858000"/>
              <a:gd name="connsiteX857" fmla="*/ 6472036 w 7472601"/>
              <a:gd name="connsiteY857" fmla="*/ 1959003 h 6858000"/>
              <a:gd name="connsiteX858" fmla="*/ 5792897 w 7472601"/>
              <a:gd name="connsiteY858" fmla="*/ 1647747 h 6858000"/>
              <a:gd name="connsiteX859" fmla="*/ 5842751 w 7472601"/>
              <a:gd name="connsiteY859" fmla="*/ 1816112 h 6858000"/>
              <a:gd name="connsiteX860" fmla="*/ 5847424 w 7472601"/>
              <a:gd name="connsiteY860" fmla="*/ 1815776 h 6858000"/>
              <a:gd name="connsiteX861" fmla="*/ 6399821 w 7472601"/>
              <a:gd name="connsiteY861" fmla="*/ 2344799 h 6858000"/>
              <a:gd name="connsiteX862" fmla="*/ 6323232 w 7472601"/>
              <a:gd name="connsiteY862" fmla="*/ 2389634 h 6858000"/>
              <a:gd name="connsiteX863" fmla="*/ 5942958 w 7472601"/>
              <a:gd name="connsiteY863" fmla="*/ 2077708 h 6858000"/>
              <a:gd name="connsiteX864" fmla="*/ 5921559 w 7472601"/>
              <a:gd name="connsiteY864" fmla="*/ 2378596 h 6858000"/>
              <a:gd name="connsiteX865" fmla="*/ 5817651 w 7472601"/>
              <a:gd name="connsiteY865" fmla="*/ 3023919 h 6858000"/>
              <a:gd name="connsiteX866" fmla="*/ 5729634 w 7472601"/>
              <a:gd name="connsiteY866" fmla="*/ 3051849 h 6858000"/>
              <a:gd name="connsiteX867" fmla="*/ 5611018 w 7472601"/>
              <a:gd name="connsiteY867" fmla="*/ 2316769 h 6858000"/>
              <a:gd name="connsiteX868" fmla="*/ 5687608 w 7472601"/>
              <a:gd name="connsiteY868" fmla="*/ 2039972 h 6858000"/>
              <a:gd name="connsiteX869" fmla="*/ 5657554 w 7472601"/>
              <a:gd name="connsiteY869" fmla="*/ 1576445 h 6858000"/>
              <a:gd name="connsiteX870" fmla="*/ 5150475 w 7472601"/>
              <a:gd name="connsiteY870" fmla="*/ 1274012 h 6858000"/>
              <a:gd name="connsiteX871" fmla="*/ 5349142 w 7472601"/>
              <a:gd name="connsiteY871" fmla="*/ 2204405 h 6858000"/>
              <a:gd name="connsiteX872" fmla="*/ 5262214 w 7472601"/>
              <a:gd name="connsiteY872" fmla="*/ 2233836 h 6858000"/>
              <a:gd name="connsiteX873" fmla="*/ 4981539 w 7472601"/>
              <a:gd name="connsiteY873" fmla="*/ 1542201 h 6858000"/>
              <a:gd name="connsiteX874" fmla="*/ 4958461 w 7472601"/>
              <a:gd name="connsiteY874" fmla="*/ 1136957 h 6858000"/>
              <a:gd name="connsiteX875" fmla="*/ 4655015 w 7472601"/>
              <a:gd name="connsiteY875" fmla="*/ 891426 h 6858000"/>
              <a:gd name="connsiteX876" fmla="*/ 4348002 w 7472601"/>
              <a:gd name="connsiteY876" fmla="*/ 2205895 h 6858000"/>
              <a:gd name="connsiteX877" fmla="*/ 4262250 w 7472601"/>
              <a:gd name="connsiteY877" fmla="*/ 2219972 h 6858000"/>
              <a:gd name="connsiteX878" fmla="*/ 4550611 w 7472601"/>
              <a:gd name="connsiteY878" fmla="*/ 817540 h 6858000"/>
              <a:gd name="connsiteX879" fmla="*/ 4564418 w 7472601"/>
              <a:gd name="connsiteY879" fmla="*/ 808293 h 6858000"/>
              <a:gd name="connsiteX880" fmla="*/ 4266388 w 7472601"/>
              <a:gd name="connsiteY880" fmla="*/ 500083 h 6858000"/>
              <a:gd name="connsiteX881" fmla="*/ 4032842 w 7472601"/>
              <a:gd name="connsiteY881" fmla="*/ 211809 h 6858000"/>
              <a:gd name="connsiteX882" fmla="*/ 3882765 w 7472601"/>
              <a:gd name="connsiteY882" fmla="*/ 0 h 6858000"/>
              <a:gd name="connsiteX883" fmla="*/ 3721337 w 7472601"/>
              <a:gd name="connsiteY883" fmla="*/ 0 h 6858000"/>
              <a:gd name="connsiteX884" fmla="*/ 3797544 w 7472601"/>
              <a:gd name="connsiteY884" fmla="*/ 0 h 6858000"/>
              <a:gd name="connsiteX885" fmla="*/ 3775734 w 7472601"/>
              <a:gd name="connsiteY885" fmla="*/ 95131 h 6858000"/>
              <a:gd name="connsiteX886" fmla="*/ 3724807 w 7472601"/>
              <a:gd name="connsiteY886" fmla="*/ 272257 h 6858000"/>
              <a:gd name="connsiteX887" fmla="*/ 3726844 w 7472601"/>
              <a:gd name="connsiteY887" fmla="*/ 282988 h 6858000"/>
              <a:gd name="connsiteX888" fmla="*/ 3742664 w 7472601"/>
              <a:gd name="connsiteY888" fmla="*/ 279918 h 6858000"/>
              <a:gd name="connsiteX889" fmla="*/ 4103910 w 7472601"/>
              <a:gd name="connsiteY889" fmla="*/ 1161917 h 6858000"/>
              <a:gd name="connsiteX890" fmla="*/ 4020269 w 7472601"/>
              <a:gd name="connsiteY890" fmla="*/ 1200406 h 6858000"/>
              <a:gd name="connsiteX891" fmla="*/ 3674882 w 7472601"/>
              <a:gd name="connsiteY891" fmla="*/ 488524 h 6858000"/>
              <a:gd name="connsiteX892" fmla="*/ 3132682 w 7472601"/>
              <a:gd name="connsiteY892" fmla="*/ 1072284 h 6858000"/>
              <a:gd name="connsiteX893" fmla="*/ 2716346 w 7472601"/>
              <a:gd name="connsiteY893" fmla="*/ 1276376 h 6858000"/>
              <a:gd name="connsiteX894" fmla="*/ 2716772 w 7472601"/>
              <a:gd name="connsiteY894" fmla="*/ 1255462 h 6858000"/>
              <a:gd name="connsiteX895" fmla="*/ 3471096 w 7472601"/>
              <a:gd name="connsiteY895" fmla="*/ 437072 h 6858000"/>
              <a:gd name="connsiteX896" fmla="*/ 3639057 w 7472601"/>
              <a:gd name="connsiteY896" fmla="*/ 286334 h 6858000"/>
              <a:gd name="connsiteX897" fmla="*/ 3640309 w 7472601"/>
              <a:gd name="connsiteY897" fmla="*/ 284664 h 6858000"/>
              <a:gd name="connsiteX898" fmla="*/ 3646022 w 7472601"/>
              <a:gd name="connsiteY898" fmla="*/ 276711 h 6858000"/>
              <a:gd name="connsiteX899" fmla="*/ 3707943 w 7472601"/>
              <a:gd name="connsiteY899" fmla="*/ 65958 h 6858000"/>
              <a:gd name="connsiteX900" fmla="*/ 3721337 w 7472601"/>
              <a:gd name="connsiteY900" fmla="*/ 0 h 6858000"/>
              <a:gd name="connsiteX901" fmla="*/ 2867960 w 7472601"/>
              <a:gd name="connsiteY901" fmla="*/ 0 h 6858000"/>
              <a:gd name="connsiteX902" fmla="*/ 2926351 w 7472601"/>
              <a:gd name="connsiteY902" fmla="*/ 0 h 6858000"/>
              <a:gd name="connsiteX903" fmla="*/ 2902823 w 7472601"/>
              <a:gd name="connsiteY903" fmla="*/ 262929 h 6858000"/>
              <a:gd name="connsiteX904" fmla="*/ 2940663 w 7472601"/>
              <a:gd name="connsiteY904" fmla="*/ 140884 h 6858000"/>
              <a:gd name="connsiteX905" fmla="*/ 2947039 w 7472601"/>
              <a:gd name="connsiteY905" fmla="*/ 122524 h 6858000"/>
              <a:gd name="connsiteX906" fmla="*/ 2984316 w 7472601"/>
              <a:gd name="connsiteY906" fmla="*/ 0 h 6858000"/>
              <a:gd name="connsiteX907" fmla="*/ 3016114 w 7472601"/>
              <a:gd name="connsiteY907" fmla="*/ 0 h 6858000"/>
              <a:gd name="connsiteX908" fmla="*/ 2979949 w 7472601"/>
              <a:gd name="connsiteY908" fmla="*/ 119274 h 6858000"/>
              <a:gd name="connsiteX909" fmla="*/ 3023879 w 7472601"/>
              <a:gd name="connsiteY909" fmla="*/ 0 h 6858000"/>
              <a:gd name="connsiteX910" fmla="*/ 3105400 w 7472601"/>
              <a:gd name="connsiteY910" fmla="*/ 0 h 6858000"/>
              <a:gd name="connsiteX911" fmla="*/ 3094669 w 7472601"/>
              <a:gd name="connsiteY911" fmla="*/ 30308 h 6858000"/>
              <a:gd name="connsiteX912" fmla="*/ 2901945 w 7472601"/>
              <a:gd name="connsiteY912" fmla="*/ 466538 h 6858000"/>
              <a:gd name="connsiteX913" fmla="*/ 2815209 w 7472601"/>
              <a:gd name="connsiteY913" fmla="*/ 497361 h 6858000"/>
              <a:gd name="connsiteX914" fmla="*/ 2844845 w 7472601"/>
              <a:gd name="connsiteY914" fmla="*/ 127638 h 6858000"/>
              <a:gd name="connsiteX915" fmla="*/ 2867960 w 7472601"/>
              <a:gd name="connsiteY915" fmla="*/ 0 h 6858000"/>
              <a:gd name="connsiteX916" fmla="*/ 1057230 w 7472601"/>
              <a:gd name="connsiteY916" fmla="*/ 0 h 6858000"/>
              <a:gd name="connsiteX917" fmla="*/ 1111003 w 7472601"/>
              <a:gd name="connsiteY917" fmla="*/ 0 h 6858000"/>
              <a:gd name="connsiteX918" fmla="*/ 1125553 w 7472601"/>
              <a:gd name="connsiteY918" fmla="*/ 52588 h 6858000"/>
              <a:gd name="connsiteX919" fmla="*/ 1304276 w 7472601"/>
              <a:gd name="connsiteY919" fmla="*/ 476275 h 6858000"/>
              <a:gd name="connsiteX920" fmla="*/ 1492066 w 7472601"/>
              <a:gd name="connsiteY920" fmla="*/ 886333 h 6858000"/>
              <a:gd name="connsiteX921" fmla="*/ 1423698 w 7472601"/>
              <a:gd name="connsiteY921" fmla="*/ 710817 h 6858000"/>
              <a:gd name="connsiteX922" fmla="*/ 1357609 w 7472601"/>
              <a:gd name="connsiteY922" fmla="*/ 532892 h 6858000"/>
              <a:gd name="connsiteX923" fmla="*/ 1309550 w 7472601"/>
              <a:gd name="connsiteY923" fmla="*/ 374031 h 6858000"/>
              <a:gd name="connsiteX924" fmla="*/ 1193673 w 7472601"/>
              <a:gd name="connsiteY924" fmla="*/ 49533 h 6858000"/>
              <a:gd name="connsiteX925" fmla="*/ 1164391 w 7472601"/>
              <a:gd name="connsiteY925" fmla="*/ 0 h 6858000"/>
              <a:gd name="connsiteX926" fmla="*/ 1200666 w 7472601"/>
              <a:gd name="connsiteY926" fmla="*/ 0 h 6858000"/>
              <a:gd name="connsiteX927" fmla="*/ 1223408 w 7472601"/>
              <a:gd name="connsiteY927" fmla="*/ 38996 h 6858000"/>
              <a:gd name="connsiteX928" fmla="*/ 1339635 w 7472601"/>
              <a:gd name="connsiteY928" fmla="*/ 365517 h 6858000"/>
              <a:gd name="connsiteX929" fmla="*/ 1387469 w 7472601"/>
              <a:gd name="connsiteY929" fmla="*/ 523079 h 6858000"/>
              <a:gd name="connsiteX930" fmla="*/ 1452685 w 7472601"/>
              <a:gd name="connsiteY930" fmla="*/ 699806 h 6858000"/>
              <a:gd name="connsiteX931" fmla="*/ 1492092 w 7472601"/>
              <a:gd name="connsiteY931" fmla="*/ 800424 h 6858000"/>
              <a:gd name="connsiteX932" fmla="*/ 1455302 w 7472601"/>
              <a:gd name="connsiteY932" fmla="*/ 632913 h 6858000"/>
              <a:gd name="connsiteX933" fmla="*/ 1222336 w 7472601"/>
              <a:gd name="connsiteY933" fmla="*/ 9480 h 6858000"/>
              <a:gd name="connsiteX934" fmla="*/ 1214634 w 7472601"/>
              <a:gd name="connsiteY934" fmla="*/ 0 h 6858000"/>
              <a:gd name="connsiteX935" fmla="*/ 1289827 w 7472601"/>
              <a:gd name="connsiteY935" fmla="*/ 0 h 6858000"/>
              <a:gd name="connsiteX936" fmla="*/ 1321076 w 7472601"/>
              <a:gd name="connsiteY936" fmla="*/ 59722 h 6858000"/>
              <a:gd name="connsiteX937" fmla="*/ 1512579 w 7472601"/>
              <a:gd name="connsiteY937" fmla="*/ 626441 h 6858000"/>
              <a:gd name="connsiteX938" fmla="*/ 1506076 w 7472601"/>
              <a:gd name="connsiteY938" fmla="*/ 1089289 h 6858000"/>
              <a:gd name="connsiteX939" fmla="*/ 1486346 w 7472601"/>
              <a:gd name="connsiteY939" fmla="*/ 1079919 h 6858000"/>
              <a:gd name="connsiteX940" fmla="*/ 1070511 w 7472601"/>
              <a:gd name="connsiteY940" fmla="*/ 48609 h 6858000"/>
              <a:gd name="connsiteX941" fmla="*/ 1057230 w 7472601"/>
              <a:gd name="connsiteY941" fmla="*/ 0 h 6858000"/>
              <a:gd name="connsiteX942" fmla="*/ 43151 w 7472601"/>
              <a:gd name="connsiteY942" fmla="*/ 0 h 6858000"/>
              <a:gd name="connsiteX943" fmla="*/ 95283 w 7472601"/>
              <a:gd name="connsiteY943" fmla="*/ 0 h 6858000"/>
              <a:gd name="connsiteX944" fmla="*/ 300708 w 7472601"/>
              <a:gd name="connsiteY944" fmla="*/ 154571 h 6858000"/>
              <a:gd name="connsiteX945" fmla="*/ 530414 w 7472601"/>
              <a:gd name="connsiteY945" fmla="*/ 354673 h 6858000"/>
              <a:gd name="connsiteX946" fmla="*/ 333785 w 7472601"/>
              <a:gd name="connsiteY946" fmla="*/ 161564 h 6858000"/>
              <a:gd name="connsiteX947" fmla="*/ 147005 w 7472601"/>
              <a:gd name="connsiteY947" fmla="*/ 0 h 6858000"/>
              <a:gd name="connsiteX948" fmla="*/ 272509 w 7472601"/>
              <a:gd name="connsiteY948" fmla="*/ 0 h 6858000"/>
              <a:gd name="connsiteX949" fmla="*/ 326276 w 7472601"/>
              <a:gd name="connsiteY949" fmla="*/ 45847 h 6858000"/>
              <a:gd name="connsiteX950" fmla="*/ 823759 w 7472601"/>
              <a:gd name="connsiteY950" fmla="*/ 574145 h 6858000"/>
              <a:gd name="connsiteX951" fmla="*/ 811254 w 7472601"/>
              <a:gd name="connsiteY951" fmla="*/ 665546 h 6858000"/>
              <a:gd name="connsiteX952" fmla="*/ 154042 w 7472601"/>
              <a:gd name="connsiteY952" fmla="*/ 261522 h 6858000"/>
              <a:gd name="connsiteX953" fmla="*/ 13550 w 7472601"/>
              <a:gd name="connsiteY953" fmla="*/ 158423 h 6858000"/>
              <a:gd name="connsiteX954" fmla="*/ 0 w 7472601"/>
              <a:gd name="connsiteY954" fmla="*/ 146618 h 6858000"/>
              <a:gd name="connsiteX955" fmla="*/ 0 w 7472601"/>
              <a:gd name="connsiteY955" fmla="*/ 59161 h 6858000"/>
              <a:gd name="connsiteX956" fmla="*/ 45427 w 7472601"/>
              <a:gd name="connsiteY956" fmla="*/ 101078 h 6858000"/>
              <a:gd name="connsiteX957" fmla="*/ 630103 w 7472601"/>
              <a:gd name="connsiteY957" fmla="*/ 485885 h 6858000"/>
              <a:gd name="connsiteX958" fmla="*/ 532040 w 7472601"/>
              <a:gd name="connsiteY958" fmla="*/ 399359 h 6858000"/>
              <a:gd name="connsiteX959" fmla="*/ 517618 w 7472601"/>
              <a:gd name="connsiteY959" fmla="*/ 385726 h 6858000"/>
              <a:gd name="connsiteX960" fmla="*/ 285074 w 7472601"/>
              <a:gd name="connsiteY960" fmla="*/ 182755 h 6858000"/>
              <a:gd name="connsiteX961" fmla="*/ 43151 w 7472601"/>
              <a:gd name="connsiteY961"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63634 h 6858000"/>
              <a:gd name="connsiteX78" fmla="*/ 7448321 w 7472601"/>
              <a:gd name="connsiteY78" fmla="*/ 6190991 h 6858000"/>
              <a:gd name="connsiteX79" fmla="*/ 7467600 w 7472601"/>
              <a:gd name="connsiteY79" fmla="*/ 6221686 h 6858000"/>
              <a:gd name="connsiteX80" fmla="*/ 7467600 w 7472601"/>
              <a:gd name="connsiteY80" fmla="*/ 6334256 h 6858000"/>
              <a:gd name="connsiteX81" fmla="*/ 7454976 w 7472601"/>
              <a:gd name="connsiteY81" fmla="*/ 6318297 h 6858000"/>
              <a:gd name="connsiteX82" fmla="*/ 1456157 w 7472601"/>
              <a:gd name="connsiteY82" fmla="*/ 5371404 h 6858000"/>
              <a:gd name="connsiteX83" fmla="*/ 1244432 w 7472601"/>
              <a:gd name="connsiteY83" fmla="*/ 5385601 h 6858000"/>
              <a:gd name="connsiteX84" fmla="*/ 973990 w 7472601"/>
              <a:gd name="connsiteY84" fmla="*/ 5424940 h 6858000"/>
              <a:gd name="connsiteX85" fmla="*/ 1103809 w 7472601"/>
              <a:gd name="connsiteY85" fmla="*/ 5433720 h 6858000"/>
              <a:gd name="connsiteX86" fmla="*/ 1123454 w 7472601"/>
              <a:gd name="connsiteY86" fmla="*/ 5435727 h 6858000"/>
              <a:gd name="connsiteX87" fmla="*/ 1737017 w 7472601"/>
              <a:gd name="connsiteY87" fmla="*/ 5452183 h 6858000"/>
              <a:gd name="connsiteX88" fmla="*/ 1824397 w 7472601"/>
              <a:gd name="connsiteY88" fmla="*/ 5447757 h 6858000"/>
              <a:gd name="connsiteX89" fmla="*/ 2070059 w 7472601"/>
              <a:gd name="connsiteY89" fmla="*/ 5441660 h 6858000"/>
              <a:gd name="connsiteX90" fmla="*/ 1456157 w 7472601"/>
              <a:gd name="connsiteY90" fmla="*/ 5371404 h 6858000"/>
              <a:gd name="connsiteX91" fmla="*/ 4988186 w 7472601"/>
              <a:gd name="connsiteY91" fmla="*/ 5216467 h 6858000"/>
              <a:gd name="connsiteX92" fmla="*/ 4777334 w 7472601"/>
              <a:gd name="connsiteY92" fmla="*/ 5406072 h 6858000"/>
              <a:gd name="connsiteX93" fmla="*/ 4718341 w 7472601"/>
              <a:gd name="connsiteY93" fmla="*/ 5468043 h 6858000"/>
              <a:gd name="connsiteX94" fmla="*/ 4604655 w 7472601"/>
              <a:gd name="connsiteY94" fmla="*/ 5583434 h 6858000"/>
              <a:gd name="connsiteX95" fmla="*/ 4565074 w 7472601"/>
              <a:gd name="connsiteY95" fmla="*/ 5618550 h 6858000"/>
              <a:gd name="connsiteX96" fmla="*/ 4988186 w 7472601"/>
              <a:gd name="connsiteY96" fmla="*/ 5216467 h 6858000"/>
              <a:gd name="connsiteX97" fmla="*/ 4978032 w 7472601"/>
              <a:gd name="connsiteY97" fmla="*/ 5183809 h 6858000"/>
              <a:gd name="connsiteX98" fmla="*/ 4463413 w 7472601"/>
              <a:gd name="connsiteY98" fmla="*/ 5615162 h 6858000"/>
              <a:gd name="connsiteX99" fmla="*/ 4358134 w 7472601"/>
              <a:gd name="connsiteY99" fmla="*/ 5742791 h 6858000"/>
              <a:gd name="connsiteX100" fmla="*/ 4376219 w 7472601"/>
              <a:gd name="connsiteY100" fmla="*/ 5729027 h 6858000"/>
              <a:gd name="connsiteX101" fmla="*/ 4582340 w 7472601"/>
              <a:gd name="connsiteY101" fmla="*/ 5561037 h 6858000"/>
              <a:gd name="connsiteX102" fmla="*/ 4694684 w 7472601"/>
              <a:gd name="connsiteY102" fmla="*/ 5447098 h 6858000"/>
              <a:gd name="connsiteX103" fmla="*/ 4754123 w 7472601"/>
              <a:gd name="connsiteY103" fmla="*/ 5384643 h 6858000"/>
              <a:gd name="connsiteX104" fmla="*/ 4978032 w 7472601"/>
              <a:gd name="connsiteY104" fmla="*/ 5183809 h 6858000"/>
              <a:gd name="connsiteX105" fmla="*/ 1903353 w 7472601"/>
              <a:gd name="connsiteY105" fmla="*/ 5044827 h 6858000"/>
              <a:gd name="connsiteX106" fmla="*/ 1936931 w 7472601"/>
              <a:gd name="connsiteY106" fmla="*/ 5093954 h 6858000"/>
              <a:gd name="connsiteX107" fmla="*/ 2195868 w 7472601"/>
              <a:gd name="connsiteY107" fmla="*/ 5396574 h 6858000"/>
              <a:gd name="connsiteX108" fmla="*/ 2088852 w 7472601"/>
              <a:gd name="connsiteY108" fmla="*/ 5166123 h 6858000"/>
              <a:gd name="connsiteX109" fmla="*/ 1958241 w 7472601"/>
              <a:gd name="connsiteY109" fmla="*/ 5067955 h 6858000"/>
              <a:gd name="connsiteX110" fmla="*/ 1903353 w 7472601"/>
              <a:gd name="connsiteY110" fmla="*/ 5044827 h 6858000"/>
              <a:gd name="connsiteX111" fmla="*/ 1979378 w 7472601"/>
              <a:gd name="connsiteY111" fmla="*/ 4769504 h 6858000"/>
              <a:gd name="connsiteX112" fmla="*/ 2882120 w 7472601"/>
              <a:gd name="connsiteY112" fmla="*/ 5064547 h 6858000"/>
              <a:gd name="connsiteX113" fmla="*/ 2793103 w 7472601"/>
              <a:gd name="connsiteY113" fmla="*/ 5039699 h 6858000"/>
              <a:gd name="connsiteX114" fmla="*/ 2770041 w 7472601"/>
              <a:gd name="connsiteY114" fmla="*/ 5033634 h 6858000"/>
              <a:gd name="connsiteX115" fmla="*/ 1979378 w 7472601"/>
              <a:gd name="connsiteY115" fmla="*/ 4769504 h 6858000"/>
              <a:gd name="connsiteX116" fmla="*/ 1927410 w 7472601"/>
              <a:gd name="connsiteY116" fmla="*/ 4716164 h 6858000"/>
              <a:gd name="connsiteX117" fmla="*/ 1959587 w 7472601"/>
              <a:gd name="connsiteY117" fmla="*/ 4728849 h 6858000"/>
              <a:gd name="connsiteX118" fmla="*/ 2777707 w 7472601"/>
              <a:gd name="connsiteY118" fmla="*/ 5003991 h 6858000"/>
              <a:gd name="connsiteX119" fmla="*/ 2800768 w 7472601"/>
              <a:gd name="connsiteY119" fmla="*/ 5010056 h 6858000"/>
              <a:gd name="connsiteX120" fmla="*/ 2879408 w 7472601"/>
              <a:gd name="connsiteY120" fmla="*/ 5031590 h 6858000"/>
              <a:gd name="connsiteX121" fmla="*/ 2862295 w 7472601"/>
              <a:gd name="connsiteY121" fmla="*/ 5022958 h 6858000"/>
              <a:gd name="connsiteX122" fmla="*/ 2813343 w 7472601"/>
              <a:gd name="connsiteY122" fmla="*/ 4998369 h 6858000"/>
              <a:gd name="connsiteX123" fmla="*/ 2646245 w 7472601"/>
              <a:gd name="connsiteY123" fmla="*/ 4930999 h 6858000"/>
              <a:gd name="connsiteX124" fmla="*/ 1999243 w 7472601"/>
              <a:gd name="connsiteY124" fmla="*/ 4730524 h 6858000"/>
              <a:gd name="connsiteX125" fmla="*/ 1979527 w 7472601"/>
              <a:gd name="connsiteY125" fmla="*/ 4726651 h 6858000"/>
              <a:gd name="connsiteX126" fmla="*/ 1927410 w 7472601"/>
              <a:gd name="connsiteY126" fmla="*/ 4716164 h 6858000"/>
              <a:gd name="connsiteX127" fmla="*/ 1997014 w 7472601"/>
              <a:gd name="connsiteY127" fmla="*/ 4698007 h 6858000"/>
              <a:gd name="connsiteX128" fmla="*/ 2005458 w 7472601"/>
              <a:gd name="connsiteY128" fmla="*/ 4699540 h 6858000"/>
              <a:gd name="connsiteX129" fmla="*/ 2657186 w 7472601"/>
              <a:gd name="connsiteY129" fmla="*/ 4901687 h 6858000"/>
              <a:gd name="connsiteX130" fmla="*/ 2826662 w 7472601"/>
              <a:gd name="connsiteY130" fmla="*/ 4970362 h 6858000"/>
              <a:gd name="connsiteX131" fmla="*/ 2876100 w 7472601"/>
              <a:gd name="connsiteY131" fmla="*/ 4995397 h 6858000"/>
              <a:gd name="connsiteX132" fmla="*/ 3042600 w 7472601"/>
              <a:gd name="connsiteY132" fmla="*/ 5059532 h 6858000"/>
              <a:gd name="connsiteX133" fmla="*/ 1997014 w 7472601"/>
              <a:gd name="connsiteY133" fmla="*/ 4698007 h 6858000"/>
              <a:gd name="connsiteX134" fmla="*/ 2305292 w 7472601"/>
              <a:gd name="connsiteY134" fmla="*/ 4219492 h 6858000"/>
              <a:gd name="connsiteX135" fmla="*/ 3360922 w 7472601"/>
              <a:gd name="connsiteY135" fmla="*/ 4529373 h 6858000"/>
              <a:gd name="connsiteX136" fmla="*/ 3492420 w 7472601"/>
              <a:gd name="connsiteY136" fmla="*/ 4510145 h 6858000"/>
              <a:gd name="connsiteX137" fmla="*/ 3364086 w 7472601"/>
              <a:gd name="connsiteY137" fmla="*/ 4480340 h 6858000"/>
              <a:gd name="connsiteX138" fmla="*/ 3225818 w 7472601"/>
              <a:gd name="connsiteY138" fmla="*/ 4411822 h 6858000"/>
              <a:gd name="connsiteX139" fmla="*/ 3129696 w 7472601"/>
              <a:gd name="connsiteY139" fmla="*/ 4360704 h 6858000"/>
              <a:gd name="connsiteX140" fmla="*/ 2814545 w 7472601"/>
              <a:gd name="connsiteY140" fmla="*/ 4282955 h 6858000"/>
              <a:gd name="connsiteX141" fmla="*/ 2305292 w 7472601"/>
              <a:gd name="connsiteY141" fmla="*/ 4219492 h 6858000"/>
              <a:gd name="connsiteX142" fmla="*/ 2626982 w 7472601"/>
              <a:gd name="connsiteY142" fmla="*/ 4206450 h 6858000"/>
              <a:gd name="connsiteX143" fmla="*/ 2490617 w 7472601"/>
              <a:gd name="connsiteY143" fmla="*/ 4206951 h 6858000"/>
              <a:gd name="connsiteX144" fmla="*/ 2819869 w 7472601"/>
              <a:gd name="connsiteY144" fmla="*/ 4252936 h 6858000"/>
              <a:gd name="connsiteX145" fmla="*/ 3143018 w 7472601"/>
              <a:gd name="connsiteY145" fmla="*/ 4332698 h 6858000"/>
              <a:gd name="connsiteX146" fmla="*/ 3241520 w 7472601"/>
              <a:gd name="connsiteY146" fmla="*/ 4385112 h 6858000"/>
              <a:gd name="connsiteX147" fmla="*/ 3374575 w 7472601"/>
              <a:gd name="connsiteY147" fmla="*/ 4451517 h 6858000"/>
              <a:gd name="connsiteX148" fmla="*/ 3505221 w 7472601"/>
              <a:gd name="connsiteY148" fmla="*/ 4480757 h 6858000"/>
              <a:gd name="connsiteX149" fmla="*/ 2626982 w 7472601"/>
              <a:gd name="connsiteY149" fmla="*/ 4206450 h 6858000"/>
              <a:gd name="connsiteX150" fmla="*/ 1310106 w 7472601"/>
              <a:gd name="connsiteY150" fmla="*/ 3943217 h 6858000"/>
              <a:gd name="connsiteX151" fmla="*/ 854994 w 7472601"/>
              <a:gd name="connsiteY151" fmla="*/ 4399136 h 6858000"/>
              <a:gd name="connsiteX152" fmla="*/ 742462 w 7472601"/>
              <a:gd name="connsiteY152" fmla="*/ 4594648 h 6858000"/>
              <a:gd name="connsiteX153" fmla="*/ 820602 w 7472601"/>
              <a:gd name="connsiteY153" fmla="*/ 4485915 h 6858000"/>
              <a:gd name="connsiteX154" fmla="*/ 878295 w 7472601"/>
              <a:gd name="connsiteY154" fmla="*/ 4403594 h 6858000"/>
              <a:gd name="connsiteX155" fmla="*/ 1240607 w 7472601"/>
              <a:gd name="connsiteY155" fmla="*/ 4010401 h 6858000"/>
              <a:gd name="connsiteX156" fmla="*/ 1310106 w 7472601"/>
              <a:gd name="connsiteY156" fmla="*/ 3943217 h 6858000"/>
              <a:gd name="connsiteX157" fmla="*/ 1423113 w 7472601"/>
              <a:gd name="connsiteY157" fmla="*/ 3874565 h 6858000"/>
              <a:gd name="connsiteX158" fmla="*/ 1260565 w 7472601"/>
              <a:gd name="connsiteY158" fmla="*/ 4031982 h 6858000"/>
              <a:gd name="connsiteX159" fmla="*/ 901900 w 7472601"/>
              <a:gd name="connsiteY159" fmla="*/ 4421236 h 6858000"/>
              <a:gd name="connsiteX160" fmla="*/ 845044 w 7472601"/>
              <a:gd name="connsiteY160" fmla="*/ 4502436 h 6858000"/>
              <a:gd name="connsiteX161" fmla="*/ 685926 w 7472601"/>
              <a:gd name="connsiteY161" fmla="*/ 4703069 h 6858000"/>
              <a:gd name="connsiteX162" fmla="*/ 684248 w 7472601"/>
              <a:gd name="connsiteY162" fmla="*/ 4706721 h 6858000"/>
              <a:gd name="connsiteX163" fmla="*/ 1423113 w 7472601"/>
              <a:gd name="connsiteY163" fmla="*/ 3874565 h 6858000"/>
              <a:gd name="connsiteX164" fmla="*/ 3316479 w 7472601"/>
              <a:gd name="connsiteY164" fmla="*/ 3872136 h 6858000"/>
              <a:gd name="connsiteX165" fmla="*/ 3546806 w 7472601"/>
              <a:gd name="connsiteY165" fmla="*/ 4356139 h 6858000"/>
              <a:gd name="connsiteX166" fmla="*/ 3364433 w 7472601"/>
              <a:gd name="connsiteY166" fmla="*/ 3953121 h 6858000"/>
              <a:gd name="connsiteX167" fmla="*/ 3316479 w 7472601"/>
              <a:gd name="connsiteY167" fmla="*/ 3872136 h 6858000"/>
              <a:gd name="connsiteX168" fmla="*/ 3291335 w 7472601"/>
              <a:gd name="connsiteY168" fmla="*/ 3767420 h 6858000"/>
              <a:gd name="connsiteX169" fmla="*/ 3390805 w 7472601"/>
              <a:gd name="connsiteY169" fmla="*/ 3937163 h 6858000"/>
              <a:gd name="connsiteX170" fmla="*/ 3579062 w 7472601"/>
              <a:gd name="connsiteY170" fmla="*/ 4359040 h 6858000"/>
              <a:gd name="connsiteX171" fmla="*/ 3467355 w 7472601"/>
              <a:gd name="connsiteY171" fmla="*/ 3988130 h 6858000"/>
              <a:gd name="connsiteX172" fmla="*/ 3310753 w 7472601"/>
              <a:gd name="connsiteY172" fmla="*/ 3787140 h 6858000"/>
              <a:gd name="connsiteX173" fmla="*/ 3291335 w 7472601"/>
              <a:gd name="connsiteY173" fmla="*/ 3767420 h 6858000"/>
              <a:gd name="connsiteX174" fmla="*/ 1635889 w 7472601"/>
              <a:gd name="connsiteY174" fmla="*/ 3709494 h 6858000"/>
              <a:gd name="connsiteX175" fmla="*/ 1634800 w 7472601"/>
              <a:gd name="connsiteY175" fmla="*/ 3731111 h 6858000"/>
              <a:gd name="connsiteX176" fmla="*/ 1635889 w 7472601"/>
              <a:gd name="connsiteY176" fmla="*/ 3709494 h 6858000"/>
              <a:gd name="connsiteX177" fmla="*/ 1510397 w 7472601"/>
              <a:gd name="connsiteY177" fmla="*/ 3684705 h 6858000"/>
              <a:gd name="connsiteX178" fmla="*/ 1146550 w 7472601"/>
              <a:gd name="connsiteY178" fmla="*/ 3802012 h 6858000"/>
              <a:gd name="connsiteX179" fmla="*/ 698834 w 7472601"/>
              <a:gd name="connsiteY179" fmla="*/ 3952272 h 6858000"/>
              <a:gd name="connsiteX180" fmla="*/ 34256 w 7472601"/>
              <a:gd name="connsiteY180" fmla="*/ 4347603 h 6858000"/>
              <a:gd name="connsiteX181" fmla="*/ 527241 w 7472601"/>
              <a:gd name="connsiteY181" fmla="*/ 4065078 h 6858000"/>
              <a:gd name="connsiteX182" fmla="*/ 1510397 w 7472601"/>
              <a:gd name="connsiteY182" fmla="*/ 3684705 h 6858000"/>
              <a:gd name="connsiteX183" fmla="*/ 1313114 w 7472601"/>
              <a:gd name="connsiteY183" fmla="*/ 3655216 h 6858000"/>
              <a:gd name="connsiteX184" fmla="*/ 1109304 w 7472601"/>
              <a:gd name="connsiteY184" fmla="*/ 3669030 h 6858000"/>
              <a:gd name="connsiteX185" fmla="*/ 8129 w 7472601"/>
              <a:gd name="connsiteY185" fmla="*/ 4330519 h 6858000"/>
              <a:gd name="connsiteX186" fmla="*/ 687572 w 7472601"/>
              <a:gd name="connsiteY186" fmla="*/ 3925629 h 6858000"/>
              <a:gd name="connsiteX187" fmla="*/ 1138365 w 7472601"/>
              <a:gd name="connsiteY187" fmla="*/ 3774515 h 6858000"/>
              <a:gd name="connsiteX188" fmla="*/ 1505579 w 7472601"/>
              <a:gd name="connsiteY188" fmla="*/ 3655526 h 6858000"/>
              <a:gd name="connsiteX189" fmla="*/ 1313114 w 7472601"/>
              <a:gd name="connsiteY189" fmla="*/ 3655216 h 6858000"/>
              <a:gd name="connsiteX190" fmla="*/ 3655073 w 7472601"/>
              <a:gd name="connsiteY190" fmla="*/ 3650884 h 6858000"/>
              <a:gd name="connsiteX191" fmla="*/ 3989938 w 7472601"/>
              <a:gd name="connsiteY191" fmla="*/ 3991685 h 6858000"/>
              <a:gd name="connsiteX192" fmla="*/ 4393907 w 7472601"/>
              <a:gd name="connsiteY192" fmla="*/ 4261258 h 6858000"/>
              <a:gd name="connsiteX193" fmla="*/ 4648051 w 7472601"/>
              <a:gd name="connsiteY193" fmla="*/ 4374051 h 6858000"/>
              <a:gd name="connsiteX194" fmla="*/ 4383389 w 7472601"/>
              <a:gd name="connsiteY194" fmla="*/ 4184369 h 6858000"/>
              <a:gd name="connsiteX195" fmla="*/ 4165508 w 7472601"/>
              <a:gd name="connsiteY195" fmla="*/ 4035196 h 6858000"/>
              <a:gd name="connsiteX196" fmla="*/ 4068162 w 7472601"/>
              <a:gd name="connsiteY196" fmla="*/ 3953394 h 6858000"/>
              <a:gd name="connsiteX197" fmla="*/ 3981416 w 7472601"/>
              <a:gd name="connsiteY197" fmla="*/ 3880482 h 6858000"/>
              <a:gd name="connsiteX198" fmla="*/ 3800147 w 7472601"/>
              <a:gd name="connsiteY198" fmla="*/ 3749872 h 6858000"/>
              <a:gd name="connsiteX199" fmla="*/ 3655073 w 7472601"/>
              <a:gd name="connsiteY199" fmla="*/ 3650884 h 6858000"/>
              <a:gd name="connsiteX200" fmla="*/ 3670252 w 7472601"/>
              <a:gd name="connsiteY200" fmla="*/ 3622798 h 6858000"/>
              <a:gd name="connsiteX201" fmla="*/ 3817258 w 7472601"/>
              <a:gd name="connsiteY201" fmla="*/ 3723577 h 6858000"/>
              <a:gd name="connsiteX202" fmla="*/ 4000461 w 7472601"/>
              <a:gd name="connsiteY202" fmla="*/ 3855966 h 6858000"/>
              <a:gd name="connsiteX203" fmla="*/ 4088180 w 7472601"/>
              <a:gd name="connsiteY203" fmla="*/ 3929774 h 6858000"/>
              <a:gd name="connsiteX204" fmla="*/ 4184555 w 7472601"/>
              <a:gd name="connsiteY204" fmla="*/ 4010683 h 6858000"/>
              <a:gd name="connsiteX205" fmla="*/ 4399563 w 7472601"/>
              <a:gd name="connsiteY205" fmla="*/ 4158106 h 6858000"/>
              <a:gd name="connsiteX206" fmla="*/ 4684469 w 7472601"/>
              <a:gd name="connsiteY206" fmla="*/ 4364680 h 6858000"/>
              <a:gd name="connsiteX207" fmla="*/ 4690271 w 7472601"/>
              <a:gd name="connsiteY207" fmla="*/ 4370034 h 6858000"/>
              <a:gd name="connsiteX208" fmla="*/ 4136093 w 7472601"/>
              <a:gd name="connsiteY208" fmla="*/ 3858466 h 6858000"/>
              <a:gd name="connsiteX209" fmla="*/ 3670252 w 7472601"/>
              <a:gd name="connsiteY209" fmla="*/ 3622798 h 6858000"/>
              <a:gd name="connsiteX210" fmla="*/ 4440129 w 7472601"/>
              <a:gd name="connsiteY210" fmla="*/ 3448571 h 6858000"/>
              <a:gd name="connsiteX211" fmla="*/ 4856525 w 7472601"/>
              <a:gd name="connsiteY211" fmla="*/ 3915351 h 6858000"/>
              <a:gd name="connsiteX212" fmla="*/ 5059055 w 7472601"/>
              <a:gd name="connsiteY212" fmla="*/ 4108918 h 6858000"/>
              <a:gd name="connsiteX213" fmla="*/ 5290070 w 7472601"/>
              <a:gd name="connsiteY213" fmla="*/ 4263619 h 6858000"/>
              <a:gd name="connsiteX214" fmla="*/ 4834991 w 7472601"/>
              <a:gd name="connsiteY214" fmla="*/ 3830985 h 6858000"/>
              <a:gd name="connsiteX215" fmla="*/ 4440129 w 7472601"/>
              <a:gd name="connsiteY215" fmla="*/ 3448571 h 6858000"/>
              <a:gd name="connsiteX216" fmla="*/ 4441737 w 7472601"/>
              <a:gd name="connsiteY216" fmla="*/ 3399734 h 6858000"/>
              <a:gd name="connsiteX217" fmla="*/ 4431236 w 7472601"/>
              <a:gd name="connsiteY217" fmla="*/ 3400954 h 6858000"/>
              <a:gd name="connsiteX218" fmla="*/ 4557150 w 7472601"/>
              <a:gd name="connsiteY218" fmla="*/ 3510023 h 6858000"/>
              <a:gd name="connsiteX219" fmla="*/ 4856936 w 7472601"/>
              <a:gd name="connsiteY219" fmla="*/ 3809146 h 6858000"/>
              <a:gd name="connsiteX220" fmla="*/ 5111996 w 7472601"/>
              <a:gd name="connsiteY220" fmla="*/ 4065759 h 6858000"/>
              <a:gd name="connsiteX221" fmla="*/ 5388878 w 7472601"/>
              <a:gd name="connsiteY221" fmla="*/ 4300185 h 6858000"/>
              <a:gd name="connsiteX222" fmla="*/ 5425556 w 7472601"/>
              <a:gd name="connsiteY222" fmla="*/ 4308967 h 6858000"/>
              <a:gd name="connsiteX223" fmla="*/ 4943646 w 7472601"/>
              <a:gd name="connsiteY223" fmla="*/ 3822916 h 6858000"/>
              <a:gd name="connsiteX224" fmla="*/ 4594837 w 7472601"/>
              <a:gd name="connsiteY224" fmla="*/ 3532274 h 6858000"/>
              <a:gd name="connsiteX225" fmla="*/ 4441737 w 7472601"/>
              <a:gd name="connsiteY225" fmla="*/ 3399734 h 6858000"/>
              <a:gd name="connsiteX226" fmla="*/ 5425834 w 7472601"/>
              <a:gd name="connsiteY226" fmla="*/ 3162785 h 6858000"/>
              <a:gd name="connsiteX227" fmla="*/ 5401644 w 7472601"/>
              <a:gd name="connsiteY227" fmla="*/ 3617847 h 6858000"/>
              <a:gd name="connsiteX228" fmla="*/ 5467256 w 7472601"/>
              <a:gd name="connsiteY228" fmla="*/ 4175494 h 6858000"/>
              <a:gd name="connsiteX229" fmla="*/ 5448069 w 7472601"/>
              <a:gd name="connsiteY229" fmla="*/ 3567554 h 6858000"/>
              <a:gd name="connsiteX230" fmla="*/ 5425834 w 7472601"/>
              <a:gd name="connsiteY230" fmla="*/ 3162785 h 6858000"/>
              <a:gd name="connsiteX231" fmla="*/ 1318687 w 7472601"/>
              <a:gd name="connsiteY231" fmla="*/ 3113840 h 6858000"/>
              <a:gd name="connsiteX232" fmla="*/ 1066793 w 7472601"/>
              <a:gd name="connsiteY232" fmla="*/ 3212171 h 6858000"/>
              <a:gd name="connsiteX233" fmla="*/ 993319 w 7472601"/>
              <a:gd name="connsiteY233" fmla="*/ 3247648 h 6858000"/>
              <a:gd name="connsiteX234" fmla="*/ 853081 w 7472601"/>
              <a:gd name="connsiteY234" fmla="*/ 3312410 h 6858000"/>
              <a:gd name="connsiteX235" fmla="*/ 805957 w 7472601"/>
              <a:gd name="connsiteY235" fmla="*/ 3330443 h 6858000"/>
              <a:gd name="connsiteX236" fmla="*/ 1318687 w 7472601"/>
              <a:gd name="connsiteY236" fmla="*/ 3113840 h 6858000"/>
              <a:gd name="connsiteX237" fmla="*/ 5453702 w 7472601"/>
              <a:gd name="connsiteY237" fmla="*/ 3090882 h 6858000"/>
              <a:gd name="connsiteX238" fmla="*/ 5480135 w 7472601"/>
              <a:gd name="connsiteY238" fmla="*/ 3565802 h 6858000"/>
              <a:gd name="connsiteX239" fmla="*/ 5499023 w 7472601"/>
              <a:gd name="connsiteY239" fmla="*/ 4166310 h 6858000"/>
              <a:gd name="connsiteX240" fmla="*/ 5547022 w 7472601"/>
              <a:gd name="connsiteY240" fmla="*/ 3607838 h 6858000"/>
              <a:gd name="connsiteX241" fmla="*/ 5515964 w 7472601"/>
              <a:gd name="connsiteY241" fmla="*/ 3378541 h 6858000"/>
              <a:gd name="connsiteX242" fmla="*/ 5453702 w 7472601"/>
              <a:gd name="connsiteY242" fmla="*/ 3090882 h 6858000"/>
              <a:gd name="connsiteX243" fmla="*/ 1238695 w 7472601"/>
              <a:gd name="connsiteY243" fmla="*/ 3076820 h 6858000"/>
              <a:gd name="connsiteX244" fmla="*/ 716371 w 7472601"/>
              <a:gd name="connsiteY244" fmla="*/ 3293249 h 6858000"/>
              <a:gd name="connsiteX245" fmla="*/ 579522 w 7472601"/>
              <a:gd name="connsiteY245" fmla="*/ 3371759 h 6858000"/>
              <a:gd name="connsiteX246" fmla="*/ 600288 w 7472601"/>
              <a:gd name="connsiteY246" fmla="*/ 3365555 h 6858000"/>
              <a:gd name="connsiteX247" fmla="*/ 840692 w 7472601"/>
              <a:gd name="connsiteY247" fmla="*/ 3284921 h 6858000"/>
              <a:gd name="connsiteX248" fmla="*/ 979248 w 7472601"/>
              <a:gd name="connsiteY248" fmla="*/ 3221003 h 6858000"/>
              <a:gd name="connsiteX249" fmla="*/ 1053282 w 7472601"/>
              <a:gd name="connsiteY249" fmla="*/ 3185247 h 6858000"/>
              <a:gd name="connsiteX250" fmla="*/ 1320603 w 7472601"/>
              <a:gd name="connsiteY250" fmla="*/ 3081281 h 6858000"/>
              <a:gd name="connsiteX251" fmla="*/ 1238695 w 7472601"/>
              <a:gd name="connsiteY251" fmla="*/ 3076820 h 6858000"/>
              <a:gd name="connsiteX252" fmla="*/ 5425627 w 7472601"/>
              <a:gd name="connsiteY252" fmla="*/ 2954192 h 6858000"/>
              <a:gd name="connsiteX253" fmla="*/ 5470770 w 7472601"/>
              <a:gd name="connsiteY253" fmla="*/ 3005435 h 6858000"/>
              <a:gd name="connsiteX254" fmla="*/ 5519779 w 7472601"/>
              <a:gd name="connsiteY254" fmla="*/ 4359223 h 6858000"/>
              <a:gd name="connsiteX255" fmla="*/ 5520293 w 7472601"/>
              <a:gd name="connsiteY255" fmla="*/ 4360602 h 6858000"/>
              <a:gd name="connsiteX256" fmla="*/ 5767221 w 7472601"/>
              <a:gd name="connsiteY256" fmla="*/ 4665564 h 6858000"/>
              <a:gd name="connsiteX257" fmla="*/ 6937169 w 7472601"/>
              <a:gd name="connsiteY257" fmla="*/ 4815941 h 6858000"/>
              <a:gd name="connsiteX258" fmla="*/ 6953922 w 7472601"/>
              <a:gd name="connsiteY258" fmla="*/ 4890068 h 6858000"/>
              <a:gd name="connsiteX259" fmla="*/ 6071359 w 7472601"/>
              <a:gd name="connsiteY259" fmla="*/ 4770770 h 6858000"/>
              <a:gd name="connsiteX260" fmla="*/ 6038839 w 7472601"/>
              <a:gd name="connsiteY260" fmla="*/ 4764474 h 6858000"/>
              <a:gd name="connsiteX261" fmla="*/ 6038706 w 7472601"/>
              <a:gd name="connsiteY261" fmla="*/ 4763847 h 6858000"/>
              <a:gd name="connsiteX262" fmla="*/ 6037784 w 7472601"/>
              <a:gd name="connsiteY262" fmla="*/ 4764270 h 6858000"/>
              <a:gd name="connsiteX263" fmla="*/ 6038839 w 7472601"/>
              <a:gd name="connsiteY263" fmla="*/ 4764474 h 6858000"/>
              <a:gd name="connsiteX264" fmla="*/ 6040338 w 7472601"/>
              <a:gd name="connsiteY264" fmla="*/ 4771418 h 6858000"/>
              <a:gd name="connsiteX265" fmla="*/ 6024488 w 7472601"/>
              <a:gd name="connsiteY265" fmla="*/ 4809903 h 6858000"/>
              <a:gd name="connsiteX266" fmla="*/ 5599771 w 7472601"/>
              <a:gd name="connsiteY266" fmla="*/ 5509652 h 6858000"/>
              <a:gd name="connsiteX267" fmla="*/ 5548843 w 7472601"/>
              <a:gd name="connsiteY267" fmla="*/ 5563845 h 6858000"/>
              <a:gd name="connsiteX268" fmla="*/ 5940952 w 7472601"/>
              <a:gd name="connsiteY268" fmla="*/ 6250028 h 6858000"/>
              <a:gd name="connsiteX269" fmla="*/ 6043441 w 7472601"/>
              <a:gd name="connsiteY269" fmla="*/ 6665847 h 6858000"/>
              <a:gd name="connsiteX270" fmla="*/ 6093432 w 7472601"/>
              <a:gd name="connsiteY270" fmla="*/ 6858000 h 6858000"/>
              <a:gd name="connsiteX271" fmla="*/ 6034344 w 7472601"/>
              <a:gd name="connsiteY271" fmla="*/ 6858000 h 6858000"/>
              <a:gd name="connsiteX272" fmla="*/ 6026679 w 7472601"/>
              <a:gd name="connsiteY272" fmla="*/ 6836959 h 6858000"/>
              <a:gd name="connsiteX273" fmla="*/ 5800441 w 7472601"/>
              <a:gd name="connsiteY273" fmla="*/ 6335286 h 6858000"/>
              <a:gd name="connsiteX274" fmla="*/ 5526562 w 7472601"/>
              <a:gd name="connsiteY274" fmla="*/ 5705388 h 6858000"/>
              <a:gd name="connsiteX275" fmla="*/ 5519640 w 7472601"/>
              <a:gd name="connsiteY275" fmla="*/ 5683774 h 6858000"/>
              <a:gd name="connsiteX276" fmla="*/ 5844559 w 7472601"/>
              <a:gd name="connsiteY276" fmla="*/ 6553349 h 6858000"/>
              <a:gd name="connsiteX277" fmla="*/ 5975994 w 7472601"/>
              <a:gd name="connsiteY277" fmla="*/ 6858000 h 6858000"/>
              <a:gd name="connsiteX278" fmla="*/ 5898547 w 7472601"/>
              <a:gd name="connsiteY278" fmla="*/ 6858000 h 6858000"/>
              <a:gd name="connsiteX279" fmla="*/ 5682041 w 7472601"/>
              <a:gd name="connsiteY279" fmla="*/ 6355860 h 6858000"/>
              <a:gd name="connsiteX280" fmla="*/ 5461758 w 7472601"/>
              <a:gd name="connsiteY280" fmla="*/ 5820220 h 6858000"/>
              <a:gd name="connsiteX281" fmla="*/ 5237282 w 7472601"/>
              <a:gd name="connsiteY281" fmla="*/ 6579086 h 6858000"/>
              <a:gd name="connsiteX282" fmla="*/ 5115009 w 7472601"/>
              <a:gd name="connsiteY282" fmla="*/ 6858000 h 6858000"/>
              <a:gd name="connsiteX283" fmla="*/ 5028074 w 7472601"/>
              <a:gd name="connsiteY283" fmla="*/ 6858000 h 6858000"/>
              <a:gd name="connsiteX284" fmla="*/ 5079508 w 7472601"/>
              <a:gd name="connsiteY284" fmla="*/ 6749074 h 6858000"/>
              <a:gd name="connsiteX285" fmla="*/ 5371846 w 7472601"/>
              <a:gd name="connsiteY285" fmla="*/ 5924413 h 6858000"/>
              <a:gd name="connsiteX286" fmla="*/ 5270512 w 7472601"/>
              <a:gd name="connsiteY286" fmla="*/ 6138975 h 6858000"/>
              <a:gd name="connsiteX287" fmla="*/ 5062409 w 7472601"/>
              <a:gd name="connsiteY287" fmla="*/ 6653544 h 6858000"/>
              <a:gd name="connsiteX288" fmla="*/ 5036628 w 7472601"/>
              <a:gd name="connsiteY288" fmla="*/ 6754247 h 6858000"/>
              <a:gd name="connsiteX289" fmla="*/ 5009112 w 7472601"/>
              <a:gd name="connsiteY289" fmla="*/ 6858000 h 6858000"/>
              <a:gd name="connsiteX290" fmla="*/ 4976679 w 7472601"/>
              <a:gd name="connsiteY290" fmla="*/ 6858000 h 6858000"/>
              <a:gd name="connsiteX291" fmla="*/ 5006537 w 7472601"/>
              <a:gd name="connsiteY291" fmla="*/ 6747068 h 6858000"/>
              <a:gd name="connsiteX292" fmla="*/ 5032723 w 7472601"/>
              <a:gd name="connsiteY292" fmla="*/ 6644957 h 6858000"/>
              <a:gd name="connsiteX293" fmla="*/ 5242949 w 7472601"/>
              <a:gd name="connsiteY293" fmla="*/ 6125175 h 6858000"/>
              <a:gd name="connsiteX294" fmla="*/ 5286321 w 7472601"/>
              <a:gd name="connsiteY294" fmla="*/ 6033555 h 6858000"/>
              <a:gd name="connsiteX295" fmla="*/ 5008210 w 7472601"/>
              <a:gd name="connsiteY295" fmla="*/ 6649194 h 6858000"/>
              <a:gd name="connsiteX296" fmla="*/ 4986321 w 7472601"/>
              <a:gd name="connsiteY296" fmla="*/ 6765687 h 6858000"/>
              <a:gd name="connsiteX297" fmla="*/ 4973474 w 7472601"/>
              <a:gd name="connsiteY297" fmla="*/ 6858000 h 6858000"/>
              <a:gd name="connsiteX298" fmla="*/ 4907178 w 7472601"/>
              <a:gd name="connsiteY298" fmla="*/ 6858000 h 6858000"/>
              <a:gd name="connsiteX299" fmla="*/ 4910810 w 7472601"/>
              <a:gd name="connsiteY299" fmla="*/ 6829660 h 6858000"/>
              <a:gd name="connsiteX300" fmla="*/ 4987461 w 7472601"/>
              <a:gd name="connsiteY300" fmla="*/ 6432994 h 6858000"/>
              <a:gd name="connsiteX301" fmla="*/ 5179262 w 7472601"/>
              <a:gd name="connsiteY301" fmla="*/ 6035044 h 6858000"/>
              <a:gd name="connsiteX302" fmla="*/ 4689678 w 7472601"/>
              <a:gd name="connsiteY302" fmla="*/ 6440241 h 6858000"/>
              <a:gd name="connsiteX303" fmla="*/ 4477543 w 7472601"/>
              <a:gd name="connsiteY303" fmla="*/ 6674836 h 6858000"/>
              <a:gd name="connsiteX304" fmla="*/ 4329957 w 7472601"/>
              <a:gd name="connsiteY304" fmla="*/ 6858000 h 6858000"/>
              <a:gd name="connsiteX305" fmla="*/ 4218595 w 7472601"/>
              <a:gd name="connsiteY305" fmla="*/ 6858000 h 6858000"/>
              <a:gd name="connsiteX306" fmla="*/ 4368888 w 7472601"/>
              <a:gd name="connsiteY306" fmla="*/ 6668412 h 6858000"/>
              <a:gd name="connsiteX307" fmla="*/ 4563091 w 7472601"/>
              <a:gd name="connsiteY307" fmla="*/ 6442508 h 6858000"/>
              <a:gd name="connsiteX308" fmla="*/ 5387324 w 7472601"/>
              <a:gd name="connsiteY308" fmla="*/ 5705830 h 6858000"/>
              <a:gd name="connsiteX309" fmla="*/ 5073620 w 7472601"/>
              <a:gd name="connsiteY309" fmla="*/ 5955437 h 6858000"/>
              <a:gd name="connsiteX310" fmla="*/ 4689789 w 7472601"/>
              <a:gd name="connsiteY310" fmla="*/ 6268382 h 6858000"/>
              <a:gd name="connsiteX311" fmla="*/ 4418722 w 7472601"/>
              <a:gd name="connsiteY311" fmla="*/ 6570886 h 6858000"/>
              <a:gd name="connsiteX312" fmla="*/ 4214944 w 7472601"/>
              <a:gd name="connsiteY312" fmla="*/ 6858000 h 6858000"/>
              <a:gd name="connsiteX313" fmla="*/ 4177898 w 7472601"/>
              <a:gd name="connsiteY313" fmla="*/ 6858000 h 6858000"/>
              <a:gd name="connsiteX314" fmla="*/ 4391597 w 7472601"/>
              <a:gd name="connsiteY314" fmla="*/ 6556370 h 6858000"/>
              <a:gd name="connsiteX315" fmla="*/ 4668889 w 7472601"/>
              <a:gd name="connsiteY315" fmla="*/ 6246399 h 6858000"/>
              <a:gd name="connsiteX316" fmla="*/ 5055427 w 7472601"/>
              <a:gd name="connsiteY316" fmla="*/ 5931476 h 6858000"/>
              <a:gd name="connsiteX317" fmla="*/ 5371814 w 7472601"/>
              <a:gd name="connsiteY317" fmla="*/ 5678975 h 6858000"/>
              <a:gd name="connsiteX318" fmla="*/ 4987918 w 7472601"/>
              <a:gd name="connsiteY318" fmla="*/ 5838701 h 6858000"/>
              <a:gd name="connsiteX319" fmla="*/ 4317146 w 7472601"/>
              <a:gd name="connsiteY319" fmla="*/ 6587716 h 6858000"/>
              <a:gd name="connsiteX320" fmla="*/ 4171627 w 7472601"/>
              <a:gd name="connsiteY320" fmla="*/ 6858000 h 6858000"/>
              <a:gd name="connsiteX321" fmla="*/ 4081585 w 7472601"/>
              <a:gd name="connsiteY321" fmla="*/ 6858000 h 6858000"/>
              <a:gd name="connsiteX322" fmla="*/ 4238603 w 7472601"/>
              <a:gd name="connsiteY322" fmla="*/ 6559341 h 6858000"/>
              <a:gd name="connsiteX323" fmla="*/ 4778333 w 7472601"/>
              <a:gd name="connsiteY323" fmla="*/ 5873626 h 6858000"/>
              <a:gd name="connsiteX324" fmla="*/ 5414185 w 7472601"/>
              <a:gd name="connsiteY324" fmla="*/ 5573882 h 6858000"/>
              <a:gd name="connsiteX325" fmla="*/ 5959648 w 7472601"/>
              <a:gd name="connsiteY325" fmla="*/ 4760797 h 6858000"/>
              <a:gd name="connsiteX326" fmla="*/ 5355019 w 7472601"/>
              <a:gd name="connsiteY326" fmla="*/ 4734672 h 6858000"/>
              <a:gd name="connsiteX327" fmla="*/ 5083565 w 7472601"/>
              <a:gd name="connsiteY327" fmla="*/ 5179121 h 6858000"/>
              <a:gd name="connsiteX328" fmla="*/ 4713577 w 7472601"/>
              <a:gd name="connsiteY328" fmla="*/ 5616803 h 6858000"/>
              <a:gd name="connsiteX329" fmla="*/ 3989559 w 7472601"/>
              <a:gd name="connsiteY329" fmla="*/ 6145945 h 6858000"/>
              <a:gd name="connsiteX330" fmla="*/ 3939824 w 7472601"/>
              <a:gd name="connsiteY330" fmla="*/ 6066900 h 6858000"/>
              <a:gd name="connsiteX331" fmla="*/ 4584537 w 7472601"/>
              <a:gd name="connsiteY331" fmla="*/ 5324826 h 6858000"/>
              <a:gd name="connsiteX332" fmla="*/ 5037105 w 7472601"/>
              <a:gd name="connsiteY332" fmla="*/ 5088765 h 6858000"/>
              <a:gd name="connsiteX333" fmla="*/ 5039930 w 7472601"/>
              <a:gd name="connsiteY333" fmla="*/ 5089585 h 6858000"/>
              <a:gd name="connsiteX334" fmla="*/ 5263764 w 7472601"/>
              <a:gd name="connsiteY334" fmla="*/ 4735525 h 6858000"/>
              <a:gd name="connsiteX335" fmla="*/ 4086300 w 7472601"/>
              <a:gd name="connsiteY335" fmla="*/ 4884599 h 6858000"/>
              <a:gd name="connsiteX336" fmla="*/ 4085485 w 7472601"/>
              <a:gd name="connsiteY336" fmla="*/ 4899070 h 6858000"/>
              <a:gd name="connsiteX337" fmla="*/ 3871915 w 7472601"/>
              <a:gd name="connsiteY337" fmla="*/ 5253645 h 6858000"/>
              <a:gd name="connsiteX338" fmla="*/ 3799374 w 7472601"/>
              <a:gd name="connsiteY338" fmla="*/ 5466127 h 6858000"/>
              <a:gd name="connsiteX339" fmla="*/ 3498850 w 7472601"/>
              <a:gd name="connsiteY339" fmla="*/ 6661888 h 6858000"/>
              <a:gd name="connsiteX340" fmla="*/ 3399216 w 7472601"/>
              <a:gd name="connsiteY340" fmla="*/ 6858000 h 6858000"/>
              <a:gd name="connsiteX341" fmla="*/ 3303688 w 7472601"/>
              <a:gd name="connsiteY341" fmla="*/ 6858000 h 6858000"/>
              <a:gd name="connsiteX342" fmla="*/ 3391774 w 7472601"/>
              <a:gd name="connsiteY342" fmla="*/ 6697181 h 6858000"/>
              <a:gd name="connsiteX343" fmla="*/ 3735540 w 7472601"/>
              <a:gd name="connsiteY343" fmla="*/ 5546923 h 6858000"/>
              <a:gd name="connsiteX344" fmla="*/ 3729438 w 7472601"/>
              <a:gd name="connsiteY344" fmla="*/ 5569058 h 6858000"/>
              <a:gd name="connsiteX345" fmla="*/ 3707782 w 7472601"/>
              <a:gd name="connsiteY345" fmla="*/ 5644908 h 6858000"/>
              <a:gd name="connsiteX346" fmla="*/ 3583827 w 7472601"/>
              <a:gd name="connsiteY346" fmla="*/ 6039215 h 6858000"/>
              <a:gd name="connsiteX347" fmla="*/ 3547861 w 7472601"/>
              <a:gd name="connsiteY347" fmla="*/ 6129609 h 6858000"/>
              <a:gd name="connsiteX348" fmla="*/ 3490905 w 7472601"/>
              <a:gd name="connsiteY348" fmla="*/ 6277660 h 6858000"/>
              <a:gd name="connsiteX349" fmla="*/ 3455859 w 7472601"/>
              <a:gd name="connsiteY349" fmla="*/ 6391301 h 6858000"/>
              <a:gd name="connsiteX350" fmla="*/ 3429112 w 7472601"/>
              <a:gd name="connsiteY350" fmla="*/ 6479469 h 6858000"/>
              <a:gd name="connsiteX351" fmla="*/ 3304862 w 7472601"/>
              <a:gd name="connsiteY351" fmla="*/ 6796476 h 6858000"/>
              <a:gd name="connsiteX352" fmla="*/ 3276071 w 7472601"/>
              <a:gd name="connsiteY352" fmla="*/ 6858000 h 6858000"/>
              <a:gd name="connsiteX353" fmla="*/ 3240805 w 7472601"/>
              <a:gd name="connsiteY353" fmla="*/ 6858000 h 6858000"/>
              <a:gd name="connsiteX354" fmla="*/ 3275917 w 7472601"/>
              <a:gd name="connsiteY354" fmla="*/ 6783192 h 6858000"/>
              <a:gd name="connsiteX355" fmla="*/ 3399358 w 7472601"/>
              <a:gd name="connsiteY355" fmla="*/ 6469011 h 6858000"/>
              <a:gd name="connsiteX356" fmla="*/ 3425650 w 7472601"/>
              <a:gd name="connsiteY356" fmla="*/ 6381333 h 6858000"/>
              <a:gd name="connsiteX357" fmla="*/ 3460661 w 7472601"/>
              <a:gd name="connsiteY357" fmla="*/ 6266763 h 6858000"/>
              <a:gd name="connsiteX358" fmla="*/ 3518021 w 7472601"/>
              <a:gd name="connsiteY358" fmla="*/ 6117298 h 6858000"/>
              <a:gd name="connsiteX359" fmla="*/ 3554035 w 7472601"/>
              <a:gd name="connsiteY359" fmla="*/ 6027832 h 6858000"/>
              <a:gd name="connsiteX360" fmla="*/ 3677174 w 7472601"/>
              <a:gd name="connsiteY360" fmla="*/ 5636351 h 6858000"/>
              <a:gd name="connsiteX361" fmla="*/ 3698819 w 7472601"/>
              <a:gd name="connsiteY361" fmla="*/ 5560503 h 6858000"/>
              <a:gd name="connsiteX362" fmla="*/ 3702094 w 7472601"/>
              <a:gd name="connsiteY362" fmla="*/ 5549194 h 6858000"/>
              <a:gd name="connsiteX363" fmla="*/ 3398355 w 7472601"/>
              <a:gd name="connsiteY363" fmla="*/ 6094603 h 6858000"/>
              <a:gd name="connsiteX364" fmla="*/ 3193941 w 7472601"/>
              <a:gd name="connsiteY364" fmla="*/ 6798775 h 6858000"/>
              <a:gd name="connsiteX365" fmla="*/ 3184140 w 7472601"/>
              <a:gd name="connsiteY365" fmla="*/ 6858000 h 6858000"/>
              <a:gd name="connsiteX366" fmla="*/ 3099978 w 7472601"/>
              <a:gd name="connsiteY366" fmla="*/ 6858000 h 6858000"/>
              <a:gd name="connsiteX367" fmla="*/ 3101556 w 7472601"/>
              <a:gd name="connsiteY367" fmla="*/ 6843337 h 6858000"/>
              <a:gd name="connsiteX368" fmla="*/ 3370162 w 7472601"/>
              <a:gd name="connsiteY368" fmla="*/ 5785550 h 6858000"/>
              <a:gd name="connsiteX369" fmla="*/ 3746477 w 7472601"/>
              <a:gd name="connsiteY369" fmla="*/ 5377889 h 6858000"/>
              <a:gd name="connsiteX370" fmla="*/ 3863399 w 7472601"/>
              <a:gd name="connsiteY370" fmla="*/ 5087257 h 6858000"/>
              <a:gd name="connsiteX371" fmla="*/ 3968712 w 7472601"/>
              <a:gd name="connsiteY371" fmla="*/ 4913989 h 6858000"/>
              <a:gd name="connsiteX372" fmla="*/ 2792390 w 7472601"/>
              <a:gd name="connsiteY372" fmla="*/ 5382974 h 6858000"/>
              <a:gd name="connsiteX373" fmla="*/ 2714982 w 7472601"/>
              <a:gd name="connsiteY373" fmla="*/ 5427051 h 6858000"/>
              <a:gd name="connsiteX374" fmla="*/ 2813361 w 7472601"/>
              <a:gd name="connsiteY374" fmla="*/ 6023912 h 6858000"/>
              <a:gd name="connsiteX375" fmla="*/ 2688430 w 7472601"/>
              <a:gd name="connsiteY375" fmla="*/ 6801564 h 6858000"/>
              <a:gd name="connsiteX376" fmla="*/ 2629626 w 7472601"/>
              <a:gd name="connsiteY376" fmla="*/ 6763394 h 6858000"/>
              <a:gd name="connsiteX377" fmla="*/ 2565328 w 7472601"/>
              <a:gd name="connsiteY377" fmla="*/ 5516399 h 6858000"/>
              <a:gd name="connsiteX378" fmla="*/ 1922999 w 7472601"/>
              <a:gd name="connsiteY378" fmla="*/ 5980343 h 6858000"/>
              <a:gd name="connsiteX379" fmla="*/ 1950261 w 7472601"/>
              <a:gd name="connsiteY379" fmla="*/ 6405858 h 6858000"/>
              <a:gd name="connsiteX380" fmla="*/ 2365554 w 7472601"/>
              <a:gd name="connsiteY380" fmla="*/ 6759107 h 6858000"/>
              <a:gd name="connsiteX381" fmla="*/ 2424142 w 7472601"/>
              <a:gd name="connsiteY381" fmla="*/ 6858000 h 6858000"/>
              <a:gd name="connsiteX382" fmla="*/ 2395994 w 7472601"/>
              <a:gd name="connsiteY382" fmla="*/ 6858000 h 6858000"/>
              <a:gd name="connsiteX383" fmla="*/ 2392863 w 7472601"/>
              <a:gd name="connsiteY383" fmla="*/ 6852964 h 6858000"/>
              <a:gd name="connsiteX384" fmla="*/ 2017589 w 7472601"/>
              <a:gd name="connsiteY384" fmla="*/ 6493982 h 6858000"/>
              <a:gd name="connsiteX385" fmla="*/ 2147336 w 7472601"/>
              <a:gd name="connsiteY385" fmla="*/ 6594052 h 6858000"/>
              <a:gd name="connsiteX386" fmla="*/ 2207047 w 7472601"/>
              <a:gd name="connsiteY386" fmla="*/ 6654540 h 6858000"/>
              <a:gd name="connsiteX387" fmla="*/ 2299106 w 7472601"/>
              <a:gd name="connsiteY387" fmla="*/ 6778931 h 6858000"/>
              <a:gd name="connsiteX388" fmla="*/ 2314430 w 7472601"/>
              <a:gd name="connsiteY388" fmla="*/ 6801144 h 6858000"/>
              <a:gd name="connsiteX389" fmla="*/ 2352406 w 7472601"/>
              <a:gd name="connsiteY389" fmla="*/ 6858000 h 6858000"/>
              <a:gd name="connsiteX390" fmla="*/ 2314492 w 7472601"/>
              <a:gd name="connsiteY390" fmla="*/ 6858000 h 6858000"/>
              <a:gd name="connsiteX391" fmla="*/ 2288095 w 7472601"/>
              <a:gd name="connsiteY391" fmla="*/ 6818030 h 6858000"/>
              <a:gd name="connsiteX392" fmla="*/ 2272768 w 7472601"/>
              <a:gd name="connsiteY392" fmla="*/ 6795822 h 6858000"/>
              <a:gd name="connsiteX393" fmla="*/ 2182715 w 7472601"/>
              <a:gd name="connsiteY393" fmla="*/ 6675071 h 6858000"/>
              <a:gd name="connsiteX394" fmla="*/ 2032061 w 7472601"/>
              <a:gd name="connsiteY394" fmla="*/ 6541380 h 6858000"/>
              <a:gd name="connsiteX395" fmla="*/ 2257220 w 7472601"/>
              <a:gd name="connsiteY395" fmla="*/ 6826257 h 6858000"/>
              <a:gd name="connsiteX396" fmla="*/ 2281324 w 7472601"/>
              <a:gd name="connsiteY396" fmla="*/ 6858000 h 6858000"/>
              <a:gd name="connsiteX397" fmla="*/ 2242860 w 7472601"/>
              <a:gd name="connsiteY397" fmla="*/ 6858000 h 6858000"/>
              <a:gd name="connsiteX398" fmla="*/ 2232818 w 7472601"/>
              <a:gd name="connsiteY398" fmla="*/ 6844926 h 6858000"/>
              <a:gd name="connsiteX399" fmla="*/ 1990172 w 7472601"/>
              <a:gd name="connsiteY399" fmla="*/ 6542121 h 6858000"/>
              <a:gd name="connsiteX400" fmla="*/ 2124090 w 7472601"/>
              <a:gd name="connsiteY400" fmla="*/ 6761017 h 6858000"/>
              <a:gd name="connsiteX401" fmla="*/ 2200380 w 7472601"/>
              <a:gd name="connsiteY401" fmla="*/ 6858000 h 6858000"/>
              <a:gd name="connsiteX402" fmla="*/ 2147507 w 7472601"/>
              <a:gd name="connsiteY402" fmla="*/ 6858000 h 6858000"/>
              <a:gd name="connsiteX403" fmla="*/ 2070668 w 7472601"/>
              <a:gd name="connsiteY403" fmla="*/ 6761520 h 6858000"/>
              <a:gd name="connsiteX404" fmla="*/ 1975142 w 7472601"/>
              <a:gd name="connsiteY404" fmla="*/ 6585570 h 6858000"/>
              <a:gd name="connsiteX405" fmla="*/ 2050035 w 7472601"/>
              <a:gd name="connsiteY405" fmla="*/ 6813345 h 6858000"/>
              <a:gd name="connsiteX406" fmla="*/ 2063025 w 7472601"/>
              <a:gd name="connsiteY406" fmla="*/ 6858000 h 6858000"/>
              <a:gd name="connsiteX407" fmla="*/ 2021675 w 7472601"/>
              <a:gd name="connsiteY407" fmla="*/ 6858000 h 6858000"/>
              <a:gd name="connsiteX408" fmla="*/ 2019308 w 7472601"/>
              <a:gd name="connsiteY408" fmla="*/ 6847118 h 6858000"/>
              <a:gd name="connsiteX409" fmla="*/ 1938835 w 7472601"/>
              <a:gd name="connsiteY409" fmla="*/ 6551160 h 6858000"/>
              <a:gd name="connsiteX410" fmla="*/ 1953230 w 7472601"/>
              <a:gd name="connsiteY410" fmla="*/ 6759699 h 6858000"/>
              <a:gd name="connsiteX411" fmla="*/ 1956763 w 7472601"/>
              <a:gd name="connsiteY411" fmla="*/ 6778191 h 6858000"/>
              <a:gd name="connsiteX412" fmla="*/ 1967925 w 7472601"/>
              <a:gd name="connsiteY412" fmla="*/ 6858000 h 6858000"/>
              <a:gd name="connsiteX413" fmla="*/ 1936622 w 7472601"/>
              <a:gd name="connsiteY413" fmla="*/ 6858000 h 6858000"/>
              <a:gd name="connsiteX414" fmla="*/ 1926261 w 7472601"/>
              <a:gd name="connsiteY414" fmla="*/ 6784064 h 6858000"/>
              <a:gd name="connsiteX415" fmla="*/ 1922724 w 7472601"/>
              <a:gd name="connsiteY415" fmla="*/ 6765577 h 6858000"/>
              <a:gd name="connsiteX416" fmla="*/ 1904650 w 7472601"/>
              <a:gd name="connsiteY416" fmla="*/ 6639616 h 6858000"/>
              <a:gd name="connsiteX417" fmla="*/ 1885273 w 7472601"/>
              <a:gd name="connsiteY417" fmla="*/ 6858000 h 6858000"/>
              <a:gd name="connsiteX418" fmla="*/ 1854363 w 7472601"/>
              <a:gd name="connsiteY418" fmla="*/ 6858000 h 6858000"/>
              <a:gd name="connsiteX419" fmla="*/ 1880391 w 7472601"/>
              <a:gd name="connsiteY419" fmla="*/ 6603796 h 6858000"/>
              <a:gd name="connsiteX420" fmla="*/ 1818273 w 7472601"/>
              <a:gd name="connsiteY420" fmla="*/ 6715729 h 6858000"/>
              <a:gd name="connsiteX421" fmla="*/ 1794691 w 7472601"/>
              <a:gd name="connsiteY421" fmla="*/ 6843239 h 6858000"/>
              <a:gd name="connsiteX422" fmla="*/ 1794914 w 7472601"/>
              <a:gd name="connsiteY422" fmla="*/ 6858000 h 6858000"/>
              <a:gd name="connsiteX423" fmla="*/ 1746128 w 7472601"/>
              <a:gd name="connsiteY423" fmla="*/ 6858000 h 6858000"/>
              <a:gd name="connsiteX424" fmla="*/ 1753934 w 7472601"/>
              <a:gd name="connsiteY424" fmla="*/ 6724796 h 6858000"/>
              <a:gd name="connsiteX425" fmla="*/ 1792053 w 7472601"/>
              <a:gd name="connsiteY425" fmla="*/ 6572396 h 6858000"/>
              <a:gd name="connsiteX426" fmla="*/ 1862248 w 7472601"/>
              <a:gd name="connsiteY426" fmla="*/ 6266397 h 6858000"/>
              <a:gd name="connsiteX427" fmla="*/ 1862250 w 7472601"/>
              <a:gd name="connsiteY427" fmla="*/ 6033531 h 6858000"/>
              <a:gd name="connsiteX428" fmla="*/ 1211999 w 7472601"/>
              <a:gd name="connsiteY428" fmla="*/ 6683610 h 6858000"/>
              <a:gd name="connsiteX429" fmla="*/ 1213266 w 7472601"/>
              <a:gd name="connsiteY429" fmla="*/ 6691947 h 6858000"/>
              <a:gd name="connsiteX430" fmla="*/ 1203370 w 7472601"/>
              <a:gd name="connsiteY430" fmla="*/ 6850676 h 6858000"/>
              <a:gd name="connsiteX431" fmla="*/ 1203671 w 7472601"/>
              <a:gd name="connsiteY431" fmla="*/ 6858000 h 6858000"/>
              <a:gd name="connsiteX432" fmla="*/ 1143180 w 7472601"/>
              <a:gd name="connsiteY432" fmla="*/ 6858000 h 6858000"/>
              <a:gd name="connsiteX433" fmla="*/ 1142176 w 7472601"/>
              <a:gd name="connsiteY433" fmla="*/ 6766045 h 6858000"/>
              <a:gd name="connsiteX434" fmla="*/ 1067484 w 7472601"/>
              <a:gd name="connsiteY434" fmla="*/ 6858000 h 6858000"/>
              <a:gd name="connsiteX435" fmla="*/ 953928 w 7472601"/>
              <a:gd name="connsiteY435" fmla="*/ 6858000 h 6858000"/>
              <a:gd name="connsiteX436" fmla="*/ 959715 w 7472601"/>
              <a:gd name="connsiteY436" fmla="*/ 6850185 h 6858000"/>
              <a:gd name="connsiteX437" fmla="*/ 1483788 w 7472601"/>
              <a:gd name="connsiteY437" fmla="*/ 6259174 h 6858000"/>
              <a:gd name="connsiteX438" fmla="*/ 1100671 w 7472601"/>
              <a:gd name="connsiteY438" fmla="*/ 6252137 h 6858000"/>
              <a:gd name="connsiteX439" fmla="*/ 1090144 w 7472601"/>
              <a:gd name="connsiteY439" fmla="*/ 6256748 h 6858000"/>
              <a:gd name="connsiteX440" fmla="*/ 1095872 w 7472601"/>
              <a:gd name="connsiteY440" fmla="*/ 6271892 h 6858000"/>
              <a:gd name="connsiteX441" fmla="*/ 262785 w 7472601"/>
              <a:gd name="connsiteY441" fmla="*/ 6845450 h 6858000"/>
              <a:gd name="connsiteX442" fmla="*/ 209968 w 7472601"/>
              <a:gd name="connsiteY442" fmla="*/ 6770713 h 6858000"/>
              <a:gd name="connsiteX443" fmla="*/ 873460 w 7472601"/>
              <a:gd name="connsiteY443" fmla="*/ 6253768 h 6858000"/>
              <a:gd name="connsiteX444" fmla="*/ 192686 w 7472601"/>
              <a:gd name="connsiteY444" fmla="*/ 5849257 h 6858000"/>
              <a:gd name="connsiteX445" fmla="*/ 4696 w 7472601"/>
              <a:gd name="connsiteY445" fmla="*/ 5697668 h 6858000"/>
              <a:gd name="connsiteX446" fmla="*/ 0 w 7472601"/>
              <a:gd name="connsiteY446" fmla="*/ 5689984 h 6858000"/>
              <a:gd name="connsiteX447" fmla="*/ 0 w 7472601"/>
              <a:gd name="connsiteY447" fmla="*/ 5513472 h 6858000"/>
              <a:gd name="connsiteX448" fmla="*/ 174101 w 7472601"/>
              <a:gd name="connsiteY448" fmla="*/ 5620277 h 6858000"/>
              <a:gd name="connsiteX449" fmla="*/ 891800 w 7472601"/>
              <a:gd name="connsiteY449" fmla="*/ 6036935 h 6858000"/>
              <a:gd name="connsiteX450" fmla="*/ 1072219 w 7472601"/>
              <a:gd name="connsiteY450" fmla="*/ 6169443 h 6858000"/>
              <a:gd name="connsiteX451" fmla="*/ 1074117 w 7472601"/>
              <a:gd name="connsiteY451" fmla="*/ 6170301 h 6858000"/>
              <a:gd name="connsiteX452" fmla="*/ 1083114 w 7472601"/>
              <a:gd name="connsiteY452" fmla="*/ 6174131 h 6858000"/>
              <a:gd name="connsiteX453" fmla="*/ 1543010 w 7472601"/>
              <a:gd name="connsiteY453" fmla="*/ 6191140 h 6858000"/>
              <a:gd name="connsiteX454" fmla="*/ 1551080 w 7472601"/>
              <a:gd name="connsiteY454" fmla="*/ 6195006 h 6858000"/>
              <a:gd name="connsiteX455" fmla="*/ 2345443 w 7472601"/>
              <a:gd name="connsiteY455" fmla="*/ 5549882 h 6858000"/>
              <a:gd name="connsiteX456" fmla="*/ 1721499 w 7472601"/>
              <a:gd name="connsiteY456" fmla="*/ 5599969 h 6858000"/>
              <a:gd name="connsiteX457" fmla="*/ 767716 w 7472601"/>
              <a:gd name="connsiteY457" fmla="*/ 5472768 h 6858000"/>
              <a:gd name="connsiteX458" fmla="*/ 722147 w 7472601"/>
              <a:gd name="connsiteY458" fmla="*/ 5393091 h 6858000"/>
              <a:gd name="connsiteX459" fmla="*/ 1485552 w 7472601"/>
              <a:gd name="connsiteY459" fmla="*/ 5313202 h 6858000"/>
              <a:gd name="connsiteX460" fmla="*/ 2143004 w 7472601"/>
              <a:gd name="connsiteY460" fmla="*/ 5402420 h 6858000"/>
              <a:gd name="connsiteX461" fmla="*/ 1933391 w 7472601"/>
              <a:gd name="connsiteY461" fmla="*/ 5156971 h 6858000"/>
              <a:gd name="connsiteX462" fmla="*/ 1827118 w 7472601"/>
              <a:gd name="connsiteY462" fmla="*/ 4968410 h 6858000"/>
              <a:gd name="connsiteX463" fmla="*/ 1837349 w 7472601"/>
              <a:gd name="connsiteY463" fmla="*/ 4956357 h 6858000"/>
              <a:gd name="connsiteX464" fmla="*/ 2162835 w 7472601"/>
              <a:gd name="connsiteY464" fmla="*/ 5187853 h 6858000"/>
              <a:gd name="connsiteX465" fmla="*/ 2257167 w 7472601"/>
              <a:gd name="connsiteY465" fmla="*/ 5462123 h 6858000"/>
              <a:gd name="connsiteX466" fmla="*/ 2261598 w 7472601"/>
              <a:gd name="connsiteY466" fmla="*/ 5467998 h 6858000"/>
              <a:gd name="connsiteX467" fmla="*/ 2437177 w 7472601"/>
              <a:gd name="connsiteY467" fmla="*/ 5479608 h 6858000"/>
              <a:gd name="connsiteX468" fmla="*/ 2445247 w 7472601"/>
              <a:gd name="connsiteY468" fmla="*/ 5483476 h 6858000"/>
              <a:gd name="connsiteX469" fmla="*/ 2743626 w 7472601"/>
              <a:gd name="connsiteY469" fmla="*/ 5304819 h 6858000"/>
              <a:gd name="connsiteX470" fmla="*/ 3048102 w 7472601"/>
              <a:gd name="connsiteY470" fmla="*/ 5150595 h 6858000"/>
              <a:gd name="connsiteX471" fmla="*/ 1799414 w 7472601"/>
              <a:gd name="connsiteY471" fmla="*/ 4694732 h 6858000"/>
              <a:gd name="connsiteX472" fmla="*/ 1771735 w 7472601"/>
              <a:gd name="connsiteY472" fmla="*/ 4619929 h 6858000"/>
              <a:gd name="connsiteX473" fmla="*/ 3104273 w 7472601"/>
              <a:gd name="connsiteY473" fmla="*/ 5076159 h 6858000"/>
              <a:gd name="connsiteX474" fmla="*/ 3113245 w 7472601"/>
              <a:gd name="connsiteY474" fmla="*/ 5090705 h 6858000"/>
              <a:gd name="connsiteX475" fmla="*/ 3126294 w 7472601"/>
              <a:gd name="connsiteY475" fmla="*/ 5114400 h 6858000"/>
              <a:gd name="connsiteX476" fmla="*/ 3937433 w 7472601"/>
              <a:gd name="connsiteY476" fmla="*/ 4830473 h 6858000"/>
              <a:gd name="connsiteX477" fmla="*/ 3590475 w 7472601"/>
              <a:gd name="connsiteY477" fmla="*/ 4597974 h 6858000"/>
              <a:gd name="connsiteX478" fmla="*/ 3100264 w 7472601"/>
              <a:gd name="connsiteY478" fmla="*/ 4579845 h 6858000"/>
              <a:gd name="connsiteX479" fmla="*/ 2183576 w 7472601"/>
              <a:gd name="connsiteY479" fmla="*/ 4227150 h 6858000"/>
              <a:gd name="connsiteX480" fmla="*/ 2151029 w 7472601"/>
              <a:gd name="connsiteY480" fmla="*/ 4146947 h 6858000"/>
              <a:gd name="connsiteX481" fmla="*/ 3563434 w 7472601"/>
              <a:gd name="connsiteY481" fmla="*/ 4469115 h 6858000"/>
              <a:gd name="connsiteX482" fmla="*/ 3177952 w 7472601"/>
              <a:gd name="connsiteY482" fmla="*/ 3657386 h 6858000"/>
              <a:gd name="connsiteX483" fmla="*/ 3189263 w 7472601"/>
              <a:gd name="connsiteY483" fmla="*/ 3625726 h 6858000"/>
              <a:gd name="connsiteX484" fmla="*/ 3560912 w 7472601"/>
              <a:gd name="connsiteY484" fmla="*/ 4079863 h 6858000"/>
              <a:gd name="connsiteX485" fmla="*/ 3626636 w 7472601"/>
              <a:gd name="connsiteY485" fmla="*/ 4512230 h 6858000"/>
              <a:gd name="connsiteX486" fmla="*/ 3653088 w 7472601"/>
              <a:gd name="connsiteY486" fmla="*/ 4521417 h 6858000"/>
              <a:gd name="connsiteX487" fmla="*/ 3988128 w 7472601"/>
              <a:gd name="connsiteY487" fmla="*/ 4817267 h 6858000"/>
              <a:gd name="connsiteX488" fmla="*/ 4830582 w 7472601"/>
              <a:gd name="connsiteY488" fmla="*/ 4676000 h 6858000"/>
              <a:gd name="connsiteX489" fmla="*/ 4830100 w 7472601"/>
              <a:gd name="connsiteY489" fmla="*/ 4675554 h 6858000"/>
              <a:gd name="connsiteX490" fmla="*/ 4036318 w 7472601"/>
              <a:gd name="connsiteY490" fmla="*/ 4147013 h 6858000"/>
              <a:gd name="connsiteX491" fmla="*/ 3432098 w 7472601"/>
              <a:gd name="connsiteY491" fmla="*/ 3537312 h 6858000"/>
              <a:gd name="connsiteX492" fmla="*/ 3446761 w 7472601"/>
              <a:gd name="connsiteY492" fmla="*/ 3461278 h 6858000"/>
              <a:gd name="connsiteX493" fmla="*/ 4419733 w 7472601"/>
              <a:gd name="connsiteY493" fmla="*/ 3963555 h 6858000"/>
              <a:gd name="connsiteX494" fmla="*/ 4781371 w 7472601"/>
              <a:gd name="connsiteY494" fmla="*/ 4458604 h 6858000"/>
              <a:gd name="connsiteX495" fmla="*/ 4780440 w 7472601"/>
              <a:gd name="connsiteY495" fmla="*/ 4470290 h 6858000"/>
              <a:gd name="connsiteX496" fmla="*/ 4898954 w 7472601"/>
              <a:gd name="connsiteY496" fmla="*/ 4662092 h 6858000"/>
              <a:gd name="connsiteX497" fmla="*/ 4900699 w 7472601"/>
              <a:gd name="connsiteY497" fmla="*/ 4670867 h 6858000"/>
              <a:gd name="connsiteX498" fmla="*/ 5714511 w 7472601"/>
              <a:gd name="connsiteY498" fmla="*/ 4663483 h 6858000"/>
              <a:gd name="connsiteX499" fmla="*/ 5464793 w 7472601"/>
              <a:gd name="connsiteY499" fmla="*/ 4393556 h 6858000"/>
              <a:gd name="connsiteX500" fmla="*/ 5461897 w 7472601"/>
              <a:gd name="connsiteY500" fmla="*/ 4390879 h 6858000"/>
              <a:gd name="connsiteX501" fmla="*/ 4294126 w 7472601"/>
              <a:gd name="connsiteY501" fmla="*/ 3303048 h 6858000"/>
              <a:gd name="connsiteX502" fmla="*/ 4305321 w 7472601"/>
              <a:gd name="connsiteY502" fmla="*/ 3256953 h 6858000"/>
              <a:gd name="connsiteX503" fmla="*/ 4949299 w 7472601"/>
              <a:gd name="connsiteY503" fmla="*/ 3766336 h 6858000"/>
              <a:gd name="connsiteX504" fmla="*/ 5291452 w 7472601"/>
              <a:gd name="connsiteY504" fmla="*/ 4076801 h 6858000"/>
              <a:gd name="connsiteX505" fmla="*/ 5434998 w 7472601"/>
              <a:gd name="connsiteY505" fmla="*/ 4254100 h 6858000"/>
              <a:gd name="connsiteX506" fmla="*/ 5351015 w 7472601"/>
              <a:gd name="connsiteY506" fmla="*/ 3760989 h 6858000"/>
              <a:gd name="connsiteX507" fmla="*/ 5413780 w 7472601"/>
              <a:gd name="connsiteY507" fmla="*/ 2966265 h 6858000"/>
              <a:gd name="connsiteX508" fmla="*/ 5425627 w 7472601"/>
              <a:gd name="connsiteY508" fmla="*/ 2954192 h 6858000"/>
              <a:gd name="connsiteX509" fmla="*/ 6604735 w 7472601"/>
              <a:gd name="connsiteY509" fmla="*/ 2041381 h 6858000"/>
              <a:gd name="connsiteX510" fmla="*/ 7204487 w 7472601"/>
              <a:gd name="connsiteY510" fmla="*/ 2742112 h 6858000"/>
              <a:gd name="connsiteX511" fmla="*/ 7131592 w 7472601"/>
              <a:gd name="connsiteY511" fmla="*/ 2672096 h 6858000"/>
              <a:gd name="connsiteX512" fmla="*/ 6996344 w 7472601"/>
              <a:gd name="connsiteY512" fmla="*/ 2518310 h 6858000"/>
              <a:gd name="connsiteX513" fmla="*/ 6735495 w 7472601"/>
              <a:gd name="connsiteY513" fmla="*/ 2196890 h 6858000"/>
              <a:gd name="connsiteX514" fmla="*/ 6721901 w 7472601"/>
              <a:gd name="connsiteY514" fmla="*/ 2179274 h 6858000"/>
              <a:gd name="connsiteX515" fmla="*/ 6604735 w 7472601"/>
              <a:gd name="connsiteY515" fmla="*/ 2041381 h 6858000"/>
              <a:gd name="connsiteX516" fmla="*/ 6591670 w 7472601"/>
              <a:gd name="connsiteY516" fmla="*/ 1988277 h 6858000"/>
              <a:gd name="connsiteX517" fmla="*/ 6747349 w 7472601"/>
              <a:gd name="connsiteY517" fmla="*/ 2160069 h 6858000"/>
              <a:gd name="connsiteX518" fmla="*/ 6760943 w 7472601"/>
              <a:gd name="connsiteY518" fmla="*/ 2177686 h 6858000"/>
              <a:gd name="connsiteX519" fmla="*/ 7021065 w 7472601"/>
              <a:gd name="connsiteY519" fmla="*/ 2498102 h 6858000"/>
              <a:gd name="connsiteX520" fmla="*/ 7155223 w 7472601"/>
              <a:gd name="connsiteY520" fmla="*/ 2650386 h 6858000"/>
              <a:gd name="connsiteX521" fmla="*/ 7203167 w 7472601"/>
              <a:gd name="connsiteY521" fmla="*/ 2697288 h 6858000"/>
              <a:gd name="connsiteX522" fmla="*/ 6937703 w 7472601"/>
              <a:gd name="connsiteY522" fmla="*/ 2321981 h 6858000"/>
              <a:gd name="connsiteX523" fmla="*/ 6591670 w 7472601"/>
              <a:gd name="connsiteY523" fmla="*/ 1988277 h 6858000"/>
              <a:gd name="connsiteX524" fmla="*/ 5798671 w 7472601"/>
              <a:gd name="connsiteY524" fmla="*/ 1981601 h 6858000"/>
              <a:gd name="connsiteX525" fmla="*/ 5754709 w 7472601"/>
              <a:gd name="connsiteY525" fmla="*/ 2071454 h 6858000"/>
              <a:gd name="connsiteX526" fmla="*/ 5763044 w 7472601"/>
              <a:gd name="connsiteY526" fmla="*/ 2842206 h 6858000"/>
              <a:gd name="connsiteX527" fmla="*/ 5764974 w 7472601"/>
              <a:gd name="connsiteY527" fmla="*/ 2799609 h 6858000"/>
              <a:gd name="connsiteX528" fmla="*/ 5767665 w 7472601"/>
              <a:gd name="connsiteY528" fmla="*/ 2666409 h 6858000"/>
              <a:gd name="connsiteX529" fmla="*/ 5763055 w 7472601"/>
              <a:gd name="connsiteY529" fmla="*/ 2579705 h 6858000"/>
              <a:gd name="connsiteX530" fmla="*/ 5758079 w 7472601"/>
              <a:gd name="connsiteY530" fmla="*/ 2492508 h 6858000"/>
              <a:gd name="connsiteX531" fmla="*/ 5779325 w 7472601"/>
              <a:gd name="connsiteY531" fmla="*/ 2197069 h 6858000"/>
              <a:gd name="connsiteX532" fmla="*/ 5798671 w 7472601"/>
              <a:gd name="connsiteY532" fmla="*/ 1981601 h 6858000"/>
              <a:gd name="connsiteX533" fmla="*/ 5829202 w 7472601"/>
              <a:gd name="connsiteY533" fmla="*/ 1971679 h 6858000"/>
              <a:gd name="connsiteX534" fmla="*/ 5809558 w 7472601"/>
              <a:gd name="connsiteY534" fmla="*/ 2198043 h 6858000"/>
              <a:gd name="connsiteX535" fmla="*/ 5788653 w 7472601"/>
              <a:gd name="connsiteY535" fmla="*/ 2489430 h 6858000"/>
              <a:gd name="connsiteX536" fmla="*/ 5793439 w 7472601"/>
              <a:gd name="connsiteY536" fmla="*/ 2575235 h 6858000"/>
              <a:gd name="connsiteX537" fmla="*/ 5796837 w 7472601"/>
              <a:gd name="connsiteY537" fmla="*/ 2637633 h 6858000"/>
              <a:gd name="connsiteX538" fmla="*/ 5818614 w 7472601"/>
              <a:gd name="connsiteY538" fmla="*/ 2473055 h 6858000"/>
              <a:gd name="connsiteX539" fmla="*/ 5829202 w 7472601"/>
              <a:gd name="connsiteY539" fmla="*/ 1971679 h 6858000"/>
              <a:gd name="connsiteX540" fmla="*/ 5911389 w 7472601"/>
              <a:gd name="connsiteY540" fmla="*/ 1898371 h 6858000"/>
              <a:gd name="connsiteX541" fmla="*/ 6237627 w 7472601"/>
              <a:gd name="connsiteY541" fmla="*/ 2231921 h 6858000"/>
              <a:gd name="connsiteX542" fmla="*/ 5911389 w 7472601"/>
              <a:gd name="connsiteY542" fmla="*/ 1898371 h 6858000"/>
              <a:gd name="connsiteX543" fmla="*/ 6944437 w 7472601"/>
              <a:gd name="connsiteY543" fmla="*/ 1575402 h 6858000"/>
              <a:gd name="connsiteX544" fmla="*/ 6304730 w 7472601"/>
              <a:gd name="connsiteY544" fmla="*/ 1766654 h 6858000"/>
              <a:gd name="connsiteX545" fmla="*/ 6944437 w 7472601"/>
              <a:gd name="connsiteY545" fmla="*/ 1575402 h 6858000"/>
              <a:gd name="connsiteX546" fmla="*/ 7019523 w 7472601"/>
              <a:gd name="connsiteY546" fmla="*/ 1519450 h 6858000"/>
              <a:gd name="connsiteX547" fmla="*/ 6298091 w 7472601"/>
              <a:gd name="connsiteY547" fmla="*/ 1737122 h 6858000"/>
              <a:gd name="connsiteX548" fmla="*/ 7019523 w 7472601"/>
              <a:gd name="connsiteY548" fmla="*/ 1519450 h 6858000"/>
              <a:gd name="connsiteX549" fmla="*/ 2399523 w 7472601"/>
              <a:gd name="connsiteY549" fmla="*/ 1428234 h 6858000"/>
              <a:gd name="connsiteX550" fmla="*/ 2224982 w 7472601"/>
              <a:gd name="connsiteY550" fmla="*/ 1826201 h 6858000"/>
              <a:gd name="connsiteX551" fmla="*/ 2096099 w 7472601"/>
              <a:gd name="connsiteY551" fmla="*/ 2345900 h 6858000"/>
              <a:gd name="connsiteX552" fmla="*/ 2283317 w 7472601"/>
              <a:gd name="connsiteY552" fmla="*/ 1796925 h 6858000"/>
              <a:gd name="connsiteX553" fmla="*/ 2399523 w 7472601"/>
              <a:gd name="connsiteY553" fmla="*/ 1428234 h 6858000"/>
              <a:gd name="connsiteX554" fmla="*/ 2448558 w 7472601"/>
              <a:gd name="connsiteY554" fmla="*/ 1373435 h 6858000"/>
              <a:gd name="connsiteX555" fmla="*/ 2312521 w 7472601"/>
              <a:gd name="connsiteY555" fmla="*/ 1806140 h 6858000"/>
              <a:gd name="connsiteX556" fmla="*/ 2127533 w 7472601"/>
              <a:gd name="connsiteY556" fmla="*/ 2348380 h 6858000"/>
              <a:gd name="connsiteX557" fmla="*/ 2358080 w 7472601"/>
              <a:gd name="connsiteY557" fmla="*/ 1866134 h 6858000"/>
              <a:gd name="connsiteX558" fmla="*/ 2407436 w 7472601"/>
              <a:gd name="connsiteY558" fmla="*/ 1651070 h 6858000"/>
              <a:gd name="connsiteX559" fmla="*/ 2448558 w 7472601"/>
              <a:gd name="connsiteY559" fmla="*/ 1373435 h 6858000"/>
              <a:gd name="connsiteX560" fmla="*/ 278707 w 7472601"/>
              <a:gd name="connsiteY560" fmla="*/ 1352270 h 6858000"/>
              <a:gd name="connsiteX561" fmla="*/ 321570 w 7472601"/>
              <a:gd name="connsiteY561" fmla="*/ 1861610 h 6858000"/>
              <a:gd name="connsiteX562" fmla="*/ 294281 w 7472601"/>
              <a:gd name="connsiteY562" fmla="*/ 1440658 h 6858000"/>
              <a:gd name="connsiteX563" fmla="*/ 278707 w 7472601"/>
              <a:gd name="connsiteY563" fmla="*/ 1352270 h 6858000"/>
              <a:gd name="connsiteX564" fmla="*/ 1423821 w 7472601"/>
              <a:gd name="connsiteY564" fmla="*/ 1351958 h 6858000"/>
              <a:gd name="connsiteX565" fmla="*/ 1638521 w 7472601"/>
              <a:gd name="connsiteY565" fmla="*/ 1908470 h 6858000"/>
              <a:gd name="connsiteX566" fmla="*/ 1754199 w 7472601"/>
              <a:gd name="connsiteY566" fmla="*/ 2149284 h 6858000"/>
              <a:gd name="connsiteX567" fmla="*/ 1908359 w 7472601"/>
              <a:gd name="connsiteY567" fmla="*/ 2364988 h 6858000"/>
              <a:gd name="connsiteX568" fmla="*/ 1647661 w 7472601"/>
              <a:gd name="connsiteY568" fmla="*/ 1825945 h 6858000"/>
              <a:gd name="connsiteX569" fmla="*/ 1423821 w 7472601"/>
              <a:gd name="connsiteY569" fmla="*/ 1351958 h 6858000"/>
              <a:gd name="connsiteX570" fmla="*/ 1431890 w 7472601"/>
              <a:gd name="connsiteY570" fmla="*/ 1306475 h 6858000"/>
              <a:gd name="connsiteX571" fmla="*/ 1507597 w 7472601"/>
              <a:gd name="connsiteY571" fmla="*/ 1446132 h 6858000"/>
              <a:gd name="connsiteX572" fmla="*/ 1674586 w 7472601"/>
              <a:gd name="connsiteY572" fmla="*/ 1813832 h 6858000"/>
              <a:gd name="connsiteX573" fmla="*/ 1815950 w 7472601"/>
              <a:gd name="connsiteY573" fmla="*/ 2128564 h 6858000"/>
              <a:gd name="connsiteX574" fmla="*/ 1984242 w 7472601"/>
              <a:gd name="connsiteY574" fmla="*/ 2430829 h 6858000"/>
              <a:gd name="connsiteX575" fmla="*/ 2014023 w 7472601"/>
              <a:gd name="connsiteY575" fmla="*/ 2450995 h 6858000"/>
              <a:gd name="connsiteX576" fmla="*/ 1747337 w 7472601"/>
              <a:gd name="connsiteY576" fmla="*/ 1855264 h 6858000"/>
              <a:gd name="connsiteX577" fmla="*/ 1533749 w 7472601"/>
              <a:gd name="connsiteY577" fmla="*/ 1478656 h 6858000"/>
              <a:gd name="connsiteX578" fmla="*/ 1431890 w 7472601"/>
              <a:gd name="connsiteY578" fmla="*/ 1306475 h 6858000"/>
              <a:gd name="connsiteX579" fmla="*/ 5052692 w 7472601"/>
              <a:gd name="connsiteY579" fmla="*/ 1292994 h 6858000"/>
              <a:gd name="connsiteX580" fmla="*/ 5200661 w 7472601"/>
              <a:gd name="connsiteY580" fmla="*/ 1635186 h 6858000"/>
              <a:gd name="connsiteX581" fmla="*/ 5297138 w 7472601"/>
              <a:gd name="connsiteY581" fmla="*/ 1906351 h 6858000"/>
              <a:gd name="connsiteX582" fmla="*/ 5052692 w 7472601"/>
              <a:gd name="connsiteY582" fmla="*/ 1292994 h 6858000"/>
              <a:gd name="connsiteX583" fmla="*/ 5009948 w 7472601"/>
              <a:gd name="connsiteY583" fmla="*/ 1273619 h 6858000"/>
              <a:gd name="connsiteX584" fmla="*/ 5121777 w 7472601"/>
              <a:gd name="connsiteY584" fmla="*/ 1654213 h 6858000"/>
              <a:gd name="connsiteX585" fmla="*/ 5293545 w 7472601"/>
              <a:gd name="connsiteY585" fmla="*/ 2072247 h 6858000"/>
              <a:gd name="connsiteX586" fmla="*/ 5294042 w 7472601"/>
              <a:gd name="connsiteY586" fmla="*/ 2065019 h 6858000"/>
              <a:gd name="connsiteX587" fmla="*/ 5171936 w 7472601"/>
              <a:gd name="connsiteY587" fmla="*/ 1647613 h 6858000"/>
              <a:gd name="connsiteX588" fmla="*/ 5009948 w 7472601"/>
              <a:gd name="connsiteY588" fmla="*/ 1273619 h 6858000"/>
              <a:gd name="connsiteX589" fmla="*/ 655236 w 7472601"/>
              <a:gd name="connsiteY589" fmla="*/ 1268632 h 6858000"/>
              <a:gd name="connsiteX590" fmla="*/ 839521 w 7472601"/>
              <a:gd name="connsiteY590" fmla="*/ 1685315 h 6858000"/>
              <a:gd name="connsiteX591" fmla="*/ 1109416 w 7472601"/>
              <a:gd name="connsiteY591" fmla="*/ 2061663 h 6858000"/>
              <a:gd name="connsiteX592" fmla="*/ 1298300 w 7472601"/>
              <a:gd name="connsiteY592" fmla="*/ 2247742 h 6858000"/>
              <a:gd name="connsiteX593" fmla="*/ 1125871 w 7472601"/>
              <a:gd name="connsiteY593" fmla="*/ 1989513 h 6858000"/>
              <a:gd name="connsiteX594" fmla="*/ 981574 w 7472601"/>
              <a:gd name="connsiteY594" fmla="*/ 1783157 h 6858000"/>
              <a:gd name="connsiteX595" fmla="*/ 922198 w 7472601"/>
              <a:gd name="connsiteY595" fmla="*/ 1677437 h 6858000"/>
              <a:gd name="connsiteX596" fmla="*/ 869293 w 7472601"/>
              <a:gd name="connsiteY596" fmla="*/ 1583214 h 6858000"/>
              <a:gd name="connsiteX597" fmla="*/ 751431 w 7472601"/>
              <a:gd name="connsiteY597" fmla="*/ 1405731 h 6858000"/>
              <a:gd name="connsiteX598" fmla="*/ 655236 w 7472601"/>
              <a:gd name="connsiteY598" fmla="*/ 1268632 h 6858000"/>
              <a:gd name="connsiteX599" fmla="*/ 6516292 w 7472601"/>
              <a:gd name="connsiteY599" fmla="*/ 1263064 h 6858000"/>
              <a:gd name="connsiteX600" fmla="*/ 5736320 w 7472601"/>
              <a:gd name="connsiteY600" fmla="*/ 1501803 h 6858000"/>
              <a:gd name="connsiteX601" fmla="*/ 6516292 w 7472601"/>
              <a:gd name="connsiteY601" fmla="*/ 1263064 h 6858000"/>
              <a:gd name="connsiteX602" fmla="*/ 291466 w 7472601"/>
              <a:gd name="connsiteY602" fmla="*/ 1250369 h 6858000"/>
              <a:gd name="connsiteX603" fmla="*/ 323180 w 7472601"/>
              <a:gd name="connsiteY603" fmla="*/ 1435283 h 6858000"/>
              <a:gd name="connsiteX604" fmla="*/ 349381 w 7472601"/>
              <a:gd name="connsiteY604" fmla="*/ 1875041 h 6858000"/>
              <a:gd name="connsiteX605" fmla="*/ 374363 w 7472601"/>
              <a:gd name="connsiteY605" fmla="*/ 1506494 h 6858000"/>
              <a:gd name="connsiteX606" fmla="*/ 302168 w 7472601"/>
              <a:gd name="connsiteY606" fmla="*/ 1274495 h 6858000"/>
              <a:gd name="connsiteX607" fmla="*/ 291466 w 7472601"/>
              <a:gd name="connsiteY607" fmla="*/ 1250369 h 6858000"/>
              <a:gd name="connsiteX608" fmla="*/ 678222 w 7472601"/>
              <a:gd name="connsiteY608" fmla="*/ 1248670 h 6858000"/>
              <a:gd name="connsiteX609" fmla="*/ 775536 w 7472601"/>
              <a:gd name="connsiteY609" fmla="*/ 1388015 h 6858000"/>
              <a:gd name="connsiteX610" fmla="*/ 894529 w 7472601"/>
              <a:gd name="connsiteY610" fmla="*/ 1567739 h 6858000"/>
              <a:gd name="connsiteX611" fmla="*/ 948000 w 7472601"/>
              <a:gd name="connsiteY611" fmla="*/ 1663088 h 6858000"/>
              <a:gd name="connsiteX612" fmla="*/ 1006812 w 7472601"/>
              <a:gd name="connsiteY612" fmla="*/ 1767683 h 6858000"/>
              <a:gd name="connsiteX613" fmla="*/ 1149133 w 7472601"/>
              <a:gd name="connsiteY613" fmla="*/ 1971513 h 6858000"/>
              <a:gd name="connsiteX614" fmla="*/ 1333952 w 7472601"/>
              <a:gd name="connsiteY614" fmla="*/ 2251620 h 6858000"/>
              <a:gd name="connsiteX615" fmla="*/ 1337329 w 7472601"/>
              <a:gd name="connsiteY615" fmla="*/ 2258350 h 6858000"/>
              <a:gd name="connsiteX616" fmla="*/ 1014726 w 7472601"/>
              <a:gd name="connsiteY616" fmla="*/ 1615556 h 6858000"/>
              <a:gd name="connsiteX617" fmla="*/ 678222 w 7472601"/>
              <a:gd name="connsiteY617" fmla="*/ 1248670 h 6858000"/>
              <a:gd name="connsiteX618" fmla="*/ 6691602 w 7472601"/>
              <a:gd name="connsiteY618" fmla="*/ 1140573 h 6858000"/>
              <a:gd name="connsiteX619" fmla="*/ 6571100 w 7472601"/>
              <a:gd name="connsiteY619" fmla="*/ 1183662 h 6858000"/>
              <a:gd name="connsiteX620" fmla="*/ 6241687 w 7472601"/>
              <a:gd name="connsiteY620" fmla="*/ 1257600 h 6858000"/>
              <a:gd name="connsiteX621" fmla="*/ 5693009 w 7472601"/>
              <a:gd name="connsiteY621" fmla="*/ 1478256 h 6858000"/>
              <a:gd name="connsiteX622" fmla="*/ 6548420 w 7472601"/>
              <a:gd name="connsiteY622" fmla="*/ 1214599 h 6858000"/>
              <a:gd name="connsiteX623" fmla="*/ 6605473 w 7472601"/>
              <a:gd name="connsiteY623" fmla="*/ 1184686 h 6858000"/>
              <a:gd name="connsiteX624" fmla="*/ 6691602 w 7472601"/>
              <a:gd name="connsiteY624" fmla="*/ 1140573 h 6858000"/>
              <a:gd name="connsiteX625" fmla="*/ 4002475 w 7472601"/>
              <a:gd name="connsiteY625" fmla="*/ 1037802 h 6858000"/>
              <a:gd name="connsiteX626" fmla="*/ 4000324 w 7472601"/>
              <a:gd name="connsiteY626" fmla="*/ 1039362 h 6858000"/>
              <a:gd name="connsiteX627" fmla="*/ 4002862 w 7472601"/>
              <a:gd name="connsiteY627" fmla="*/ 1042866 h 6858000"/>
              <a:gd name="connsiteX628" fmla="*/ 4002475 w 7472601"/>
              <a:gd name="connsiteY628" fmla="*/ 1037802 h 6858000"/>
              <a:gd name="connsiteX629" fmla="*/ 506322 w 7472601"/>
              <a:gd name="connsiteY629" fmla="*/ 1020997 h 6858000"/>
              <a:gd name="connsiteX630" fmla="*/ 533068 w 7472601"/>
              <a:gd name="connsiteY630" fmla="*/ 1029409 h 6858000"/>
              <a:gd name="connsiteX631" fmla="*/ 1232525 w 7472601"/>
              <a:gd name="connsiteY631" fmla="*/ 1804675 h 6858000"/>
              <a:gd name="connsiteX632" fmla="*/ 1388858 w 7472601"/>
              <a:gd name="connsiteY632" fmla="*/ 2368011 h 6858000"/>
              <a:gd name="connsiteX633" fmla="*/ 1384098 w 7472601"/>
              <a:gd name="connsiteY633" fmla="*/ 2378125 h 6858000"/>
              <a:gd name="connsiteX634" fmla="*/ 1425393 w 7472601"/>
              <a:gd name="connsiteY634" fmla="*/ 2589124 h 6858000"/>
              <a:gd name="connsiteX635" fmla="*/ 1424001 w 7472601"/>
              <a:gd name="connsiteY635" fmla="*/ 2597541 h 6858000"/>
              <a:gd name="connsiteX636" fmla="*/ 2152729 w 7472601"/>
              <a:gd name="connsiteY636" fmla="*/ 2864487 h 6858000"/>
              <a:gd name="connsiteX637" fmla="*/ 2020609 w 7472601"/>
              <a:gd name="connsiteY637" fmla="*/ 2539671 h 6858000"/>
              <a:gd name="connsiteX638" fmla="*/ 2018920 w 7472601"/>
              <a:gd name="connsiteY638" fmla="*/ 2536309 h 6858000"/>
              <a:gd name="connsiteX639" fmla="*/ 1342441 w 7472601"/>
              <a:gd name="connsiteY639" fmla="*/ 1173017 h 6858000"/>
              <a:gd name="connsiteX640" fmla="*/ 1367925 w 7472601"/>
              <a:gd name="connsiteY640" fmla="*/ 1135648 h 6858000"/>
              <a:gd name="connsiteX641" fmla="*/ 1771401 w 7472601"/>
              <a:gd name="connsiteY641" fmla="*/ 1806673 h 6858000"/>
              <a:gd name="connsiteX642" fmla="*/ 1972385 w 7472601"/>
              <a:gd name="connsiteY642" fmla="*/ 2198735 h 6858000"/>
              <a:gd name="connsiteX643" fmla="*/ 2040892 w 7472601"/>
              <a:gd name="connsiteY643" fmla="*/ 2405205 h 6858000"/>
              <a:gd name="connsiteX644" fmla="*/ 2131689 w 7472601"/>
              <a:gd name="connsiteY644" fmla="*/ 1936926 h 6858000"/>
              <a:gd name="connsiteX645" fmla="*/ 2454820 w 7472601"/>
              <a:gd name="connsiteY645" fmla="*/ 1248808 h 6858000"/>
              <a:gd name="connsiteX646" fmla="*/ 2492512 w 7472601"/>
              <a:gd name="connsiteY646" fmla="*/ 1302920 h 6858000"/>
              <a:gd name="connsiteX647" fmla="*/ 2081216 w 7472601"/>
              <a:gd name="connsiteY647" fmla="*/ 2527513 h 6858000"/>
              <a:gd name="connsiteX648" fmla="*/ 2081211 w 7472601"/>
              <a:gd name="connsiteY648" fmla="*/ 2528916 h 6858000"/>
              <a:gd name="connsiteX649" fmla="*/ 2199067 w 7472601"/>
              <a:gd name="connsiteY649" fmla="*/ 2884061 h 6858000"/>
              <a:gd name="connsiteX650" fmla="*/ 3192586 w 7472601"/>
              <a:gd name="connsiteY650" fmla="*/ 3411496 h 6858000"/>
              <a:gd name="connsiteX651" fmla="*/ 3182620 w 7472601"/>
              <a:gd name="connsiteY651" fmla="*/ 3483279 h 6858000"/>
              <a:gd name="connsiteX652" fmla="*/ 2435119 w 7472601"/>
              <a:gd name="connsiteY652" fmla="*/ 3080173 h 6858000"/>
              <a:gd name="connsiteX653" fmla="*/ 2410152 w 7472601"/>
              <a:gd name="connsiteY653" fmla="*/ 3063751 h 6858000"/>
              <a:gd name="connsiteX654" fmla="*/ 2408099 w 7472601"/>
              <a:gd name="connsiteY654" fmla="*/ 3064403 h 6858000"/>
              <a:gd name="connsiteX655" fmla="*/ 2407218 w 7472601"/>
              <a:gd name="connsiteY655" fmla="*/ 3070324 h 6858000"/>
              <a:gd name="connsiteX656" fmla="*/ 2380138 w 7472601"/>
              <a:gd name="connsiteY656" fmla="*/ 3099341 h 6858000"/>
              <a:gd name="connsiteX657" fmla="*/ 1765923 w 7472601"/>
              <a:gd name="connsiteY657" fmla="*/ 3581043 h 6858000"/>
              <a:gd name="connsiteX658" fmla="*/ 1702258 w 7472601"/>
              <a:gd name="connsiteY658" fmla="*/ 3612286 h 6858000"/>
              <a:gd name="connsiteX659" fmla="*/ 1538370 w 7472601"/>
              <a:gd name="connsiteY659" fmla="*/ 3811804 h 6858000"/>
              <a:gd name="connsiteX660" fmla="*/ 542867 w 7472601"/>
              <a:gd name="connsiteY660" fmla="*/ 4944092 h 6858000"/>
              <a:gd name="connsiteX661" fmla="*/ 515800 w 7472601"/>
              <a:gd name="connsiteY661" fmla="*/ 4862180 h 6858000"/>
              <a:gd name="connsiteX662" fmla="*/ 909145 w 7472601"/>
              <a:gd name="connsiteY662" fmla="*/ 4199225 h 6858000"/>
              <a:gd name="connsiteX663" fmla="*/ 1214067 w 7472601"/>
              <a:gd name="connsiteY663" fmla="*/ 3908561 h 6858000"/>
              <a:gd name="connsiteX664" fmla="*/ 640967 w 7472601"/>
              <a:gd name="connsiteY664" fmla="*/ 4105601 h 6858000"/>
              <a:gd name="connsiteX665" fmla="*/ 112563 w 7472601"/>
              <a:gd name="connsiteY665" fmla="*/ 4396952 h 6858000"/>
              <a:gd name="connsiteX666" fmla="*/ 0 w 7472601"/>
              <a:gd name="connsiteY666" fmla="*/ 4466006 h 6858000"/>
              <a:gd name="connsiteX667" fmla="*/ 0 w 7472601"/>
              <a:gd name="connsiteY667" fmla="*/ 4233763 h 6858000"/>
              <a:gd name="connsiteX668" fmla="*/ 36881 w 7472601"/>
              <a:gd name="connsiteY668" fmla="*/ 4200118 h 6858000"/>
              <a:gd name="connsiteX669" fmla="*/ 910534 w 7472601"/>
              <a:gd name="connsiteY669" fmla="*/ 3629753 h 6858000"/>
              <a:gd name="connsiteX670" fmla="*/ 1578717 w 7472601"/>
              <a:gd name="connsiteY670" fmla="*/ 3575982 h 6858000"/>
              <a:gd name="connsiteX671" fmla="*/ 2338780 w 7472601"/>
              <a:gd name="connsiteY671" fmla="*/ 3033725 h 6858000"/>
              <a:gd name="connsiteX672" fmla="*/ 1807991 w 7472601"/>
              <a:gd name="connsiteY672" fmla="*/ 2807184 h 6858000"/>
              <a:gd name="connsiteX673" fmla="*/ 1416358 w 7472601"/>
              <a:gd name="connsiteY673" fmla="*/ 3112571 h 6858000"/>
              <a:gd name="connsiteX674" fmla="*/ 939066 w 7472601"/>
              <a:gd name="connsiteY674" fmla="*/ 3378798 h 6858000"/>
              <a:gd name="connsiteX675" fmla="*/ 115099 w 7472601"/>
              <a:gd name="connsiteY675" fmla="*/ 3607650 h 6858000"/>
              <a:gd name="connsiteX676" fmla="*/ 97284 w 7472601"/>
              <a:gd name="connsiteY676" fmla="*/ 3520393 h 6858000"/>
              <a:gd name="connsiteX677" fmla="*/ 922050 w 7472601"/>
              <a:gd name="connsiteY677" fmla="*/ 3074867 h 6858000"/>
              <a:gd name="connsiteX678" fmla="*/ 1405265 w 7472601"/>
              <a:gd name="connsiteY678" fmla="*/ 3016319 h 6858000"/>
              <a:gd name="connsiteX679" fmla="*/ 1407512 w 7472601"/>
              <a:gd name="connsiteY679" fmla="*/ 3018001 h 6858000"/>
              <a:gd name="connsiteX680" fmla="*/ 1726266 w 7472601"/>
              <a:gd name="connsiteY680" fmla="*/ 2777274 h 6858000"/>
              <a:gd name="connsiteX681" fmla="*/ 625390 w 7472601"/>
              <a:gd name="connsiteY681" fmla="*/ 2514541 h 6858000"/>
              <a:gd name="connsiteX682" fmla="*/ 619799 w 7472601"/>
              <a:gd name="connsiteY682" fmla="*/ 2527180 h 6858000"/>
              <a:gd name="connsiteX683" fmla="*/ 310030 w 7472601"/>
              <a:gd name="connsiteY683" fmla="*/ 2771818 h 6858000"/>
              <a:gd name="connsiteX684" fmla="*/ 173877 w 7472601"/>
              <a:gd name="connsiteY684" fmla="*/ 2937056 h 6858000"/>
              <a:gd name="connsiteX685" fmla="*/ 77889 w 7472601"/>
              <a:gd name="connsiteY685" fmla="*/ 3138440 h 6858000"/>
              <a:gd name="connsiteX686" fmla="*/ 0 w 7472601"/>
              <a:gd name="connsiteY686" fmla="*/ 3271395 h 6858000"/>
              <a:gd name="connsiteX687" fmla="*/ 0 w 7472601"/>
              <a:gd name="connsiteY687" fmla="*/ 3153002 h 6858000"/>
              <a:gd name="connsiteX688" fmla="*/ 2386 w 7472601"/>
              <a:gd name="connsiteY688" fmla="*/ 3149203 h 6858000"/>
              <a:gd name="connsiteX689" fmla="*/ 89753 w 7472601"/>
              <a:gd name="connsiteY689" fmla="*/ 2987702 h 6858000"/>
              <a:gd name="connsiteX690" fmla="*/ 76869 w 7472601"/>
              <a:gd name="connsiteY690" fmla="*/ 3005404 h 6858000"/>
              <a:gd name="connsiteX691" fmla="*/ 32049 w 7472601"/>
              <a:gd name="connsiteY691" fmla="*/ 3065814 h 6858000"/>
              <a:gd name="connsiteX692" fmla="*/ 0 w 7472601"/>
              <a:gd name="connsiteY692" fmla="*/ 3108744 h 6858000"/>
              <a:gd name="connsiteX693" fmla="*/ 0 w 7472601"/>
              <a:gd name="connsiteY693" fmla="*/ 3058059 h 6858000"/>
              <a:gd name="connsiteX694" fmla="*/ 7610 w 7472601"/>
              <a:gd name="connsiteY694" fmla="*/ 3047889 h 6858000"/>
              <a:gd name="connsiteX695" fmla="*/ 52419 w 7472601"/>
              <a:gd name="connsiteY695" fmla="*/ 2987479 h 6858000"/>
              <a:gd name="connsiteX696" fmla="*/ 59142 w 7472601"/>
              <a:gd name="connsiteY696" fmla="*/ 2978488 h 6858000"/>
              <a:gd name="connsiteX697" fmla="*/ 0 w 7472601"/>
              <a:gd name="connsiteY697" fmla="*/ 3015334 h 6858000"/>
              <a:gd name="connsiteX698" fmla="*/ 0 w 7472601"/>
              <a:gd name="connsiteY698" fmla="*/ 2914286 h 6858000"/>
              <a:gd name="connsiteX699" fmla="*/ 36383 w 7472601"/>
              <a:gd name="connsiteY699" fmla="*/ 2901128 h 6858000"/>
              <a:gd name="connsiteX700" fmla="*/ 156329 w 7472601"/>
              <a:gd name="connsiteY700" fmla="*/ 2840533 h 6858000"/>
              <a:gd name="connsiteX701" fmla="*/ 358355 w 7472601"/>
              <a:gd name="connsiteY701" fmla="*/ 2620471 h 6858000"/>
              <a:gd name="connsiteX702" fmla="*/ 510577 w 7472601"/>
              <a:gd name="connsiteY702" fmla="*/ 2501244 h 6858000"/>
              <a:gd name="connsiteX703" fmla="*/ 211967 w 7472601"/>
              <a:gd name="connsiteY703" fmla="*/ 2479171 h 6858000"/>
              <a:gd name="connsiteX704" fmla="*/ 0 w 7472601"/>
              <a:gd name="connsiteY704" fmla="*/ 2476398 h 6858000"/>
              <a:gd name="connsiteX705" fmla="*/ 0 w 7472601"/>
              <a:gd name="connsiteY705" fmla="*/ 2389189 h 6858000"/>
              <a:gd name="connsiteX706" fmla="*/ 103062 w 7472601"/>
              <a:gd name="connsiteY706" fmla="*/ 2389518 h 6858000"/>
              <a:gd name="connsiteX707" fmla="*/ 510734 w 7472601"/>
              <a:gd name="connsiteY707" fmla="*/ 2416201 h 6858000"/>
              <a:gd name="connsiteX708" fmla="*/ 279257 w 7472601"/>
              <a:gd name="connsiteY708" fmla="*/ 2092102 h 6858000"/>
              <a:gd name="connsiteX709" fmla="*/ 65265 w 7472601"/>
              <a:gd name="connsiteY709" fmla="*/ 2006049 h 6858000"/>
              <a:gd name="connsiteX710" fmla="*/ 0 w 7472601"/>
              <a:gd name="connsiteY710" fmla="*/ 1982532 h 6858000"/>
              <a:gd name="connsiteX711" fmla="*/ 0 w 7472601"/>
              <a:gd name="connsiteY711" fmla="*/ 1912789 h 6858000"/>
              <a:gd name="connsiteX712" fmla="*/ 97460 w 7472601"/>
              <a:gd name="connsiteY712" fmla="*/ 1953725 h 6858000"/>
              <a:gd name="connsiteX713" fmla="*/ 221272 w 7472601"/>
              <a:gd name="connsiteY713" fmla="*/ 1980766 h 6858000"/>
              <a:gd name="connsiteX714" fmla="*/ 116765 w 7472601"/>
              <a:gd name="connsiteY714" fmla="*/ 1911033 h 6858000"/>
              <a:gd name="connsiteX715" fmla="*/ 16405 w 7472601"/>
              <a:gd name="connsiteY715" fmla="*/ 1803412 h 6858000"/>
              <a:gd name="connsiteX716" fmla="*/ 0 w 7472601"/>
              <a:gd name="connsiteY716" fmla="*/ 1784777 h 6858000"/>
              <a:gd name="connsiteX717" fmla="*/ 0 w 7472601"/>
              <a:gd name="connsiteY717" fmla="*/ 1740082 h 6858000"/>
              <a:gd name="connsiteX718" fmla="*/ 39394 w 7472601"/>
              <a:gd name="connsiteY718" fmla="*/ 1784856 h 6858000"/>
              <a:gd name="connsiteX719" fmla="*/ 135813 w 7472601"/>
              <a:gd name="connsiteY719" fmla="*/ 1888838 h 6858000"/>
              <a:gd name="connsiteX720" fmla="*/ 242575 w 7472601"/>
              <a:gd name="connsiteY720" fmla="*/ 1958841 h 6858000"/>
              <a:gd name="connsiteX721" fmla="*/ 82197 w 7472601"/>
              <a:gd name="connsiteY721" fmla="*/ 1754826 h 6858000"/>
              <a:gd name="connsiteX722" fmla="*/ 0 w 7472601"/>
              <a:gd name="connsiteY722" fmla="*/ 1679650 h 6858000"/>
              <a:gd name="connsiteX723" fmla="*/ 0 w 7472601"/>
              <a:gd name="connsiteY723" fmla="*/ 1602463 h 6858000"/>
              <a:gd name="connsiteX724" fmla="*/ 84689 w 7472601"/>
              <a:gd name="connsiteY724" fmla="*/ 1677442 h 6858000"/>
              <a:gd name="connsiteX725" fmla="*/ 298437 w 7472601"/>
              <a:gd name="connsiteY725" fmla="*/ 1968019 h 6858000"/>
              <a:gd name="connsiteX726" fmla="*/ 227269 w 7472601"/>
              <a:gd name="connsiteY726" fmla="*/ 1114064 h 6858000"/>
              <a:gd name="connsiteX727" fmla="*/ 248003 w 7472601"/>
              <a:gd name="connsiteY727" fmla="*/ 1089613 h 6858000"/>
              <a:gd name="connsiteX728" fmla="*/ 427020 w 7472601"/>
              <a:gd name="connsiteY728" fmla="*/ 1619803 h 6858000"/>
              <a:gd name="connsiteX729" fmla="*/ 340345 w 7472601"/>
              <a:gd name="connsiteY729" fmla="*/ 2027739 h 6858000"/>
              <a:gd name="connsiteX730" fmla="*/ 360865 w 7472601"/>
              <a:gd name="connsiteY730" fmla="*/ 2044827 h 6858000"/>
              <a:gd name="connsiteX731" fmla="*/ 560414 w 7472601"/>
              <a:gd name="connsiteY731" fmla="*/ 2421457 h 6858000"/>
              <a:gd name="connsiteX732" fmla="*/ 1359703 w 7472601"/>
              <a:gd name="connsiteY732" fmla="*/ 2578554 h 6858000"/>
              <a:gd name="connsiteX733" fmla="*/ 1359422 w 7472601"/>
              <a:gd name="connsiteY733" fmla="*/ 2577994 h 6858000"/>
              <a:gd name="connsiteX734" fmla="*/ 828701 w 7472601"/>
              <a:gd name="connsiteY734" fmla="*/ 1839520 h 6858000"/>
              <a:gd name="connsiteX735" fmla="*/ 494427 w 7472601"/>
              <a:gd name="connsiteY735" fmla="*/ 1092333 h 6858000"/>
              <a:gd name="connsiteX736" fmla="*/ 506322 w 7472601"/>
              <a:gd name="connsiteY736" fmla="*/ 1020997 h 6858000"/>
              <a:gd name="connsiteX737" fmla="*/ 4570198 w 7472601"/>
              <a:gd name="connsiteY737" fmla="*/ 978081 h 6858000"/>
              <a:gd name="connsiteX738" fmla="*/ 4523691 w 7472601"/>
              <a:gd name="connsiteY738" fmla="*/ 1127776 h 6858000"/>
              <a:gd name="connsiteX739" fmla="*/ 4509875 w 7472601"/>
              <a:gd name="connsiteY739" fmla="*/ 1167552 h 6858000"/>
              <a:gd name="connsiteX740" fmla="*/ 4478168 w 7472601"/>
              <a:gd name="connsiteY740" fmla="*/ 1260735 h 6858000"/>
              <a:gd name="connsiteX741" fmla="*/ 4409309 w 7472601"/>
              <a:gd name="connsiteY741" fmla="*/ 1666996 h 6858000"/>
              <a:gd name="connsiteX742" fmla="*/ 4370031 w 7472601"/>
              <a:gd name="connsiteY742" fmla="*/ 1955666 h 6858000"/>
              <a:gd name="connsiteX743" fmla="*/ 4570198 w 7472601"/>
              <a:gd name="connsiteY743" fmla="*/ 978081 h 6858000"/>
              <a:gd name="connsiteX744" fmla="*/ 4557898 w 7472601"/>
              <a:gd name="connsiteY744" fmla="*/ 900011 h 6858000"/>
              <a:gd name="connsiteX745" fmla="*/ 4344840 w 7472601"/>
              <a:gd name="connsiteY745" fmla="*/ 1922038 h 6858000"/>
              <a:gd name="connsiteX746" fmla="*/ 4378710 w 7472601"/>
              <a:gd name="connsiteY746" fmla="*/ 1665516 h 6858000"/>
              <a:gd name="connsiteX747" fmla="*/ 4448798 w 7472601"/>
              <a:gd name="connsiteY747" fmla="*/ 1253024 h 6858000"/>
              <a:gd name="connsiteX748" fmla="*/ 4480315 w 7472601"/>
              <a:gd name="connsiteY748" fmla="*/ 1158454 h 6858000"/>
              <a:gd name="connsiteX749" fmla="*/ 4494133 w 7472601"/>
              <a:gd name="connsiteY749" fmla="*/ 1118676 h 6858000"/>
              <a:gd name="connsiteX750" fmla="*/ 4557898 w 7472601"/>
              <a:gd name="connsiteY750" fmla="*/ 900011 h 6858000"/>
              <a:gd name="connsiteX751" fmla="*/ 5870151 w 7472601"/>
              <a:gd name="connsiteY751" fmla="*/ 898890 h 6858000"/>
              <a:gd name="connsiteX752" fmla="*/ 5861335 w 7472601"/>
              <a:gd name="connsiteY752" fmla="*/ 899177 h 6858000"/>
              <a:gd name="connsiteX753" fmla="*/ 5843702 w 7472601"/>
              <a:gd name="connsiteY753" fmla="*/ 899748 h 6858000"/>
              <a:gd name="connsiteX754" fmla="*/ 5651107 w 7472601"/>
              <a:gd name="connsiteY754" fmla="*/ 920306 h 6858000"/>
              <a:gd name="connsiteX755" fmla="*/ 5459407 w 7472601"/>
              <a:gd name="connsiteY755" fmla="*/ 940975 h 6858000"/>
              <a:gd name="connsiteX756" fmla="*/ 5374846 w 7472601"/>
              <a:gd name="connsiteY756" fmla="*/ 941988 h 6858000"/>
              <a:gd name="connsiteX757" fmla="*/ 5256105 w 7472601"/>
              <a:gd name="connsiteY757" fmla="*/ 945632 h 6858000"/>
              <a:gd name="connsiteX758" fmla="*/ 5107071 w 7472601"/>
              <a:gd name="connsiteY758" fmla="*/ 969720 h 6858000"/>
              <a:gd name="connsiteX759" fmla="*/ 4998681 w 7472601"/>
              <a:gd name="connsiteY759" fmla="*/ 988771 h 6858000"/>
              <a:gd name="connsiteX760" fmla="*/ 5870151 w 7472601"/>
              <a:gd name="connsiteY760" fmla="*/ 898890 h 6858000"/>
              <a:gd name="connsiteX761" fmla="*/ 5504425 w 7472601"/>
              <a:gd name="connsiteY761" fmla="*/ 848067 h 6858000"/>
              <a:gd name="connsiteX762" fmla="*/ 4968849 w 7472601"/>
              <a:gd name="connsiteY762" fmla="*/ 962318 h 6858000"/>
              <a:gd name="connsiteX763" fmla="*/ 5104039 w 7472601"/>
              <a:gd name="connsiteY763" fmla="*/ 940634 h 6858000"/>
              <a:gd name="connsiteX764" fmla="*/ 5256311 w 7472601"/>
              <a:gd name="connsiteY764" fmla="*/ 916490 h 6858000"/>
              <a:gd name="connsiteX765" fmla="*/ 5377381 w 7472601"/>
              <a:gd name="connsiteY765" fmla="*/ 912671 h 6858000"/>
              <a:gd name="connsiteX766" fmla="*/ 5460148 w 7472601"/>
              <a:gd name="connsiteY766" fmla="*/ 911442 h 6858000"/>
              <a:gd name="connsiteX767" fmla="*/ 5648971 w 7472601"/>
              <a:gd name="connsiteY767" fmla="*/ 891331 h 6858000"/>
              <a:gd name="connsiteX768" fmla="*/ 5844807 w 7472601"/>
              <a:gd name="connsiteY768" fmla="*/ 870718 h 6858000"/>
              <a:gd name="connsiteX769" fmla="*/ 5862975 w 7472601"/>
              <a:gd name="connsiteY769" fmla="*/ 869756 h 6858000"/>
              <a:gd name="connsiteX770" fmla="*/ 5920887 w 7472601"/>
              <a:gd name="connsiteY770" fmla="*/ 865929 h 6858000"/>
              <a:gd name="connsiteX771" fmla="*/ 5504425 w 7472601"/>
              <a:gd name="connsiteY771" fmla="*/ 848067 h 6858000"/>
              <a:gd name="connsiteX772" fmla="*/ 3607114 w 7472601"/>
              <a:gd name="connsiteY772" fmla="*/ 467441 h 6858000"/>
              <a:gd name="connsiteX773" fmla="*/ 3296242 w 7472601"/>
              <a:gd name="connsiteY773" fmla="*/ 807991 h 6858000"/>
              <a:gd name="connsiteX774" fmla="*/ 3174674 w 7472601"/>
              <a:gd name="connsiteY774" fmla="*/ 919759 h 6858000"/>
              <a:gd name="connsiteX775" fmla="*/ 3042978 w 7472601"/>
              <a:gd name="connsiteY775" fmla="*/ 1054894 h 6858000"/>
              <a:gd name="connsiteX776" fmla="*/ 2968914 w 7472601"/>
              <a:gd name="connsiteY776" fmla="*/ 1133756 h 6858000"/>
              <a:gd name="connsiteX777" fmla="*/ 3103823 w 7472601"/>
              <a:gd name="connsiteY777" fmla="*/ 1026814 h 6858000"/>
              <a:gd name="connsiteX778" fmla="*/ 3607114 w 7472601"/>
              <a:gd name="connsiteY778" fmla="*/ 467441 h 6858000"/>
              <a:gd name="connsiteX779" fmla="*/ 3744487 w 7472601"/>
              <a:gd name="connsiteY779" fmla="*/ 383136 h 6858000"/>
              <a:gd name="connsiteX780" fmla="*/ 3970213 w 7472601"/>
              <a:gd name="connsiteY780" fmla="*/ 995559 h 6858000"/>
              <a:gd name="connsiteX781" fmla="*/ 3744487 w 7472601"/>
              <a:gd name="connsiteY781" fmla="*/ 383136 h 6858000"/>
              <a:gd name="connsiteX782" fmla="*/ 3624562 w 7472601"/>
              <a:gd name="connsiteY782" fmla="*/ 367041 h 6858000"/>
              <a:gd name="connsiteX783" fmla="*/ 3489712 w 7472601"/>
              <a:gd name="connsiteY783" fmla="*/ 485386 h 6858000"/>
              <a:gd name="connsiteX784" fmla="*/ 3182994 w 7472601"/>
              <a:gd name="connsiteY784" fmla="*/ 828265 h 6858000"/>
              <a:gd name="connsiteX785" fmla="*/ 2892114 w 7472601"/>
              <a:gd name="connsiteY785" fmla="*/ 1172635 h 6858000"/>
              <a:gd name="connsiteX786" fmla="*/ 3021459 w 7472601"/>
              <a:gd name="connsiteY786" fmla="*/ 1035385 h 6858000"/>
              <a:gd name="connsiteX787" fmla="*/ 3153873 w 7472601"/>
              <a:gd name="connsiteY787" fmla="*/ 898971 h 6858000"/>
              <a:gd name="connsiteX788" fmla="*/ 3276511 w 7472601"/>
              <a:gd name="connsiteY788" fmla="*/ 786423 h 6858000"/>
              <a:gd name="connsiteX789" fmla="*/ 3584154 w 7472601"/>
              <a:gd name="connsiteY789" fmla="*/ 448218 h 6858000"/>
              <a:gd name="connsiteX790" fmla="*/ 3624562 w 7472601"/>
              <a:gd name="connsiteY790" fmla="*/ 367041 h 6858000"/>
              <a:gd name="connsiteX791" fmla="*/ 3766672 w 7472601"/>
              <a:gd name="connsiteY791" fmla="*/ 359429 h 6858000"/>
              <a:gd name="connsiteX792" fmla="*/ 3996338 w 7472601"/>
              <a:gd name="connsiteY792" fmla="*/ 968237 h 6858000"/>
              <a:gd name="connsiteX793" fmla="*/ 3766672 w 7472601"/>
              <a:gd name="connsiteY793" fmla="*/ 359429 h 6858000"/>
              <a:gd name="connsiteX794" fmla="*/ 5805386 w 7472601"/>
              <a:gd name="connsiteY794" fmla="*/ 239240 h 6858000"/>
              <a:gd name="connsiteX795" fmla="*/ 5736947 w 7472601"/>
              <a:gd name="connsiteY795" fmla="*/ 261367 h 6858000"/>
              <a:gd name="connsiteX796" fmla="*/ 5427012 w 7472601"/>
              <a:gd name="connsiteY796" fmla="*/ 311272 h 6858000"/>
              <a:gd name="connsiteX797" fmla="*/ 5147818 w 7472601"/>
              <a:gd name="connsiteY797" fmla="*/ 322112 h 6858000"/>
              <a:gd name="connsiteX798" fmla="*/ 5060854 w 7472601"/>
              <a:gd name="connsiteY798" fmla="*/ 311882 h 6858000"/>
              <a:gd name="connsiteX799" fmla="*/ 4945989 w 7472601"/>
              <a:gd name="connsiteY799" fmla="*/ 300516 h 6858000"/>
              <a:gd name="connsiteX800" fmla="*/ 5410479 w 7472601"/>
              <a:gd name="connsiteY800" fmla="*/ 348434 h 6858000"/>
              <a:gd name="connsiteX801" fmla="*/ 5805386 w 7472601"/>
              <a:gd name="connsiteY801" fmla="*/ 239240 h 6858000"/>
              <a:gd name="connsiteX802" fmla="*/ 5905192 w 7472601"/>
              <a:gd name="connsiteY802" fmla="*/ 163079 h 6858000"/>
              <a:gd name="connsiteX803" fmla="*/ 5865655 w 7472601"/>
              <a:gd name="connsiteY803" fmla="*/ 171901 h 6858000"/>
              <a:gd name="connsiteX804" fmla="*/ 5259740 w 7472601"/>
              <a:gd name="connsiteY804" fmla="*/ 257013 h 6858000"/>
              <a:gd name="connsiteX805" fmla="*/ 5208466 w 7472601"/>
              <a:gd name="connsiteY805" fmla="*/ 257550 h 6858000"/>
              <a:gd name="connsiteX806" fmla="*/ 4980204 w 7472601"/>
              <a:gd name="connsiteY806" fmla="*/ 271903 h 6858000"/>
              <a:gd name="connsiteX807" fmla="*/ 5068068 w 7472601"/>
              <a:gd name="connsiteY807" fmla="*/ 282244 h 6858000"/>
              <a:gd name="connsiteX808" fmla="*/ 5153231 w 7472601"/>
              <a:gd name="connsiteY808" fmla="*/ 292240 h 6858000"/>
              <a:gd name="connsiteX809" fmla="*/ 5426491 w 7472601"/>
              <a:gd name="connsiteY809" fmla="*/ 281128 h 6858000"/>
              <a:gd name="connsiteX810" fmla="*/ 5731212 w 7472601"/>
              <a:gd name="connsiteY810" fmla="*/ 231951 h 6858000"/>
              <a:gd name="connsiteX811" fmla="*/ 5905192 w 7472601"/>
              <a:gd name="connsiteY811" fmla="*/ 163079 h 6858000"/>
              <a:gd name="connsiteX812" fmla="*/ 5944437 w 7472601"/>
              <a:gd name="connsiteY812" fmla="*/ 113829 h 6858000"/>
              <a:gd name="connsiteX813" fmla="*/ 5825032 w 7472601"/>
              <a:gd name="connsiteY813" fmla="*/ 146405 h 6858000"/>
              <a:gd name="connsiteX814" fmla="*/ 4955599 w 7472601"/>
              <a:gd name="connsiteY814" fmla="*/ 247008 h 6858000"/>
              <a:gd name="connsiteX815" fmla="*/ 5210104 w 7472601"/>
              <a:gd name="connsiteY815" fmla="*/ 228123 h 6858000"/>
              <a:gd name="connsiteX816" fmla="*/ 5261015 w 7472601"/>
              <a:gd name="connsiteY816" fmla="*/ 227087 h 6858000"/>
              <a:gd name="connsiteX817" fmla="*/ 5861181 w 7472601"/>
              <a:gd name="connsiteY817" fmla="*/ 143093 h 6858000"/>
              <a:gd name="connsiteX818" fmla="*/ 5961252 w 7472601"/>
              <a:gd name="connsiteY818" fmla="*/ 114820 h 6858000"/>
              <a:gd name="connsiteX819" fmla="*/ 5944437 w 7472601"/>
              <a:gd name="connsiteY819" fmla="*/ 113829 h 6858000"/>
              <a:gd name="connsiteX820" fmla="*/ 3882765 w 7472601"/>
              <a:gd name="connsiteY820" fmla="*/ 0 h 6858000"/>
              <a:gd name="connsiteX821" fmla="*/ 3995099 w 7472601"/>
              <a:gd name="connsiteY821" fmla="*/ 0 h 6858000"/>
              <a:gd name="connsiteX822" fmla="*/ 4163818 w 7472601"/>
              <a:gd name="connsiteY822" fmla="*/ 234104 h 6858000"/>
              <a:gd name="connsiteX823" fmla="*/ 4172099 w 7472601"/>
              <a:gd name="connsiteY823" fmla="*/ 234207 h 6858000"/>
              <a:gd name="connsiteX824" fmla="*/ 4784282 w 7472601"/>
              <a:gd name="connsiteY824" fmla="*/ 276561 h 6858000"/>
              <a:gd name="connsiteX825" fmla="*/ 4801687 w 7472601"/>
              <a:gd name="connsiteY825" fmla="*/ 267764 h 6858000"/>
              <a:gd name="connsiteX826" fmla="*/ 6082788 w 7472601"/>
              <a:gd name="connsiteY826" fmla="*/ 64119 h 6858000"/>
              <a:gd name="connsiteX827" fmla="*/ 6099442 w 7472601"/>
              <a:gd name="connsiteY827" fmla="*/ 82568 h 6858000"/>
              <a:gd name="connsiteX828" fmla="*/ 4804137 w 7472601"/>
              <a:gd name="connsiteY828" fmla="*/ 320931 h 6858000"/>
              <a:gd name="connsiteX829" fmla="*/ 4227047 w 7472601"/>
              <a:gd name="connsiteY829" fmla="*/ 313415 h 6858000"/>
              <a:gd name="connsiteX830" fmla="*/ 4346041 w 7472601"/>
              <a:gd name="connsiteY830" fmla="*/ 456086 h 6858000"/>
              <a:gd name="connsiteX831" fmla="*/ 4870967 w 7472601"/>
              <a:gd name="connsiteY831" fmla="*/ 963061 h 6858000"/>
              <a:gd name="connsiteX832" fmla="*/ 4889647 w 7472601"/>
              <a:gd name="connsiteY832" fmla="*/ 957147 h 6858000"/>
              <a:gd name="connsiteX833" fmla="*/ 5422504 w 7472601"/>
              <a:gd name="connsiteY833" fmla="*/ 805191 h 6858000"/>
              <a:gd name="connsiteX834" fmla="*/ 6087656 w 7472601"/>
              <a:gd name="connsiteY834" fmla="*/ 826703 h 6858000"/>
              <a:gd name="connsiteX835" fmla="*/ 6058717 w 7472601"/>
              <a:gd name="connsiteY835" fmla="*/ 865992 h 6858000"/>
              <a:gd name="connsiteX836" fmla="*/ 4974153 w 7472601"/>
              <a:gd name="connsiteY836" fmla="*/ 1045456 h 6858000"/>
              <a:gd name="connsiteX837" fmla="*/ 5627835 w 7472601"/>
              <a:gd name="connsiteY837" fmla="*/ 1472077 h 6858000"/>
              <a:gd name="connsiteX838" fmla="*/ 5629817 w 7472601"/>
              <a:gd name="connsiteY838" fmla="*/ 1471412 h 6858000"/>
              <a:gd name="connsiteX839" fmla="*/ 5634124 w 7472601"/>
              <a:gd name="connsiteY839" fmla="*/ 1470572 h 6858000"/>
              <a:gd name="connsiteX840" fmla="*/ 5755832 w 7472601"/>
              <a:gd name="connsiteY840" fmla="*/ 1383886 h 6858000"/>
              <a:gd name="connsiteX841" fmla="*/ 6014186 w 7472601"/>
              <a:gd name="connsiteY841" fmla="*/ 1279799 h 6858000"/>
              <a:gd name="connsiteX842" fmla="*/ 6901619 w 7472601"/>
              <a:gd name="connsiteY842" fmla="*/ 1047874 h 6858000"/>
              <a:gd name="connsiteX843" fmla="*/ 6931566 w 7472601"/>
              <a:gd name="connsiteY843" fmla="*/ 1062034 h 6858000"/>
              <a:gd name="connsiteX844" fmla="*/ 5790982 w 7472601"/>
              <a:gd name="connsiteY844" fmla="*/ 1561380 h 6858000"/>
              <a:gd name="connsiteX845" fmla="*/ 6188971 w 7472601"/>
              <a:gd name="connsiteY845" fmla="*/ 1755168 h 6858000"/>
              <a:gd name="connsiteX846" fmla="*/ 6202446 w 7472601"/>
              <a:gd name="connsiteY846" fmla="*/ 1752268 h 6858000"/>
              <a:gd name="connsiteX847" fmla="*/ 7179560 w 7472601"/>
              <a:gd name="connsiteY847" fmla="*/ 1467551 h 6858000"/>
              <a:gd name="connsiteX848" fmla="*/ 7158730 w 7472601"/>
              <a:gd name="connsiteY848" fmla="*/ 1507835 h 6858000"/>
              <a:gd name="connsiteX849" fmla="*/ 6326959 w 7472601"/>
              <a:gd name="connsiteY849" fmla="*/ 1817686 h 6858000"/>
              <a:gd name="connsiteX850" fmla="*/ 6537433 w 7472601"/>
              <a:gd name="connsiteY850" fmla="*/ 1907790 h 6858000"/>
              <a:gd name="connsiteX851" fmla="*/ 6550221 w 7472601"/>
              <a:gd name="connsiteY851" fmla="*/ 1910729 h 6858000"/>
              <a:gd name="connsiteX852" fmla="*/ 6964438 w 7472601"/>
              <a:gd name="connsiteY852" fmla="*/ 2209505 h 6858000"/>
              <a:gd name="connsiteX853" fmla="*/ 7367862 w 7472601"/>
              <a:gd name="connsiteY853" fmla="*/ 2806833 h 6858000"/>
              <a:gd name="connsiteX854" fmla="*/ 7364329 w 7472601"/>
              <a:gd name="connsiteY854" fmla="*/ 2826907 h 6858000"/>
              <a:gd name="connsiteX855" fmla="*/ 7290545 w 7472601"/>
              <a:gd name="connsiteY855" fmla="*/ 2850663 h 6858000"/>
              <a:gd name="connsiteX856" fmla="*/ 6472036 w 7472601"/>
              <a:gd name="connsiteY856" fmla="*/ 1959003 h 6858000"/>
              <a:gd name="connsiteX857" fmla="*/ 5792897 w 7472601"/>
              <a:gd name="connsiteY857" fmla="*/ 1647747 h 6858000"/>
              <a:gd name="connsiteX858" fmla="*/ 5842751 w 7472601"/>
              <a:gd name="connsiteY858" fmla="*/ 1816112 h 6858000"/>
              <a:gd name="connsiteX859" fmla="*/ 5847424 w 7472601"/>
              <a:gd name="connsiteY859" fmla="*/ 1815776 h 6858000"/>
              <a:gd name="connsiteX860" fmla="*/ 6399821 w 7472601"/>
              <a:gd name="connsiteY860" fmla="*/ 2344799 h 6858000"/>
              <a:gd name="connsiteX861" fmla="*/ 6323232 w 7472601"/>
              <a:gd name="connsiteY861" fmla="*/ 2389634 h 6858000"/>
              <a:gd name="connsiteX862" fmla="*/ 5942958 w 7472601"/>
              <a:gd name="connsiteY862" fmla="*/ 2077708 h 6858000"/>
              <a:gd name="connsiteX863" fmla="*/ 5921559 w 7472601"/>
              <a:gd name="connsiteY863" fmla="*/ 2378596 h 6858000"/>
              <a:gd name="connsiteX864" fmla="*/ 5817651 w 7472601"/>
              <a:gd name="connsiteY864" fmla="*/ 3023919 h 6858000"/>
              <a:gd name="connsiteX865" fmla="*/ 5729634 w 7472601"/>
              <a:gd name="connsiteY865" fmla="*/ 3051849 h 6858000"/>
              <a:gd name="connsiteX866" fmla="*/ 5611018 w 7472601"/>
              <a:gd name="connsiteY866" fmla="*/ 2316769 h 6858000"/>
              <a:gd name="connsiteX867" fmla="*/ 5687608 w 7472601"/>
              <a:gd name="connsiteY867" fmla="*/ 2039972 h 6858000"/>
              <a:gd name="connsiteX868" fmla="*/ 5657554 w 7472601"/>
              <a:gd name="connsiteY868" fmla="*/ 1576445 h 6858000"/>
              <a:gd name="connsiteX869" fmla="*/ 5150475 w 7472601"/>
              <a:gd name="connsiteY869" fmla="*/ 1274012 h 6858000"/>
              <a:gd name="connsiteX870" fmla="*/ 5349142 w 7472601"/>
              <a:gd name="connsiteY870" fmla="*/ 2204405 h 6858000"/>
              <a:gd name="connsiteX871" fmla="*/ 5262214 w 7472601"/>
              <a:gd name="connsiteY871" fmla="*/ 2233836 h 6858000"/>
              <a:gd name="connsiteX872" fmla="*/ 4981539 w 7472601"/>
              <a:gd name="connsiteY872" fmla="*/ 1542201 h 6858000"/>
              <a:gd name="connsiteX873" fmla="*/ 4958461 w 7472601"/>
              <a:gd name="connsiteY873" fmla="*/ 1136957 h 6858000"/>
              <a:gd name="connsiteX874" fmla="*/ 4655015 w 7472601"/>
              <a:gd name="connsiteY874" fmla="*/ 891426 h 6858000"/>
              <a:gd name="connsiteX875" fmla="*/ 4348002 w 7472601"/>
              <a:gd name="connsiteY875" fmla="*/ 2205895 h 6858000"/>
              <a:gd name="connsiteX876" fmla="*/ 4262250 w 7472601"/>
              <a:gd name="connsiteY876" fmla="*/ 2219972 h 6858000"/>
              <a:gd name="connsiteX877" fmla="*/ 4550611 w 7472601"/>
              <a:gd name="connsiteY877" fmla="*/ 817540 h 6858000"/>
              <a:gd name="connsiteX878" fmla="*/ 4564418 w 7472601"/>
              <a:gd name="connsiteY878" fmla="*/ 808293 h 6858000"/>
              <a:gd name="connsiteX879" fmla="*/ 4266388 w 7472601"/>
              <a:gd name="connsiteY879" fmla="*/ 500083 h 6858000"/>
              <a:gd name="connsiteX880" fmla="*/ 4032842 w 7472601"/>
              <a:gd name="connsiteY880" fmla="*/ 211809 h 6858000"/>
              <a:gd name="connsiteX881" fmla="*/ 3882765 w 7472601"/>
              <a:gd name="connsiteY881" fmla="*/ 0 h 6858000"/>
              <a:gd name="connsiteX882" fmla="*/ 3721337 w 7472601"/>
              <a:gd name="connsiteY882" fmla="*/ 0 h 6858000"/>
              <a:gd name="connsiteX883" fmla="*/ 3797544 w 7472601"/>
              <a:gd name="connsiteY883" fmla="*/ 0 h 6858000"/>
              <a:gd name="connsiteX884" fmla="*/ 3775734 w 7472601"/>
              <a:gd name="connsiteY884" fmla="*/ 95131 h 6858000"/>
              <a:gd name="connsiteX885" fmla="*/ 3724807 w 7472601"/>
              <a:gd name="connsiteY885" fmla="*/ 272257 h 6858000"/>
              <a:gd name="connsiteX886" fmla="*/ 3726844 w 7472601"/>
              <a:gd name="connsiteY886" fmla="*/ 282988 h 6858000"/>
              <a:gd name="connsiteX887" fmla="*/ 3742664 w 7472601"/>
              <a:gd name="connsiteY887" fmla="*/ 279918 h 6858000"/>
              <a:gd name="connsiteX888" fmla="*/ 4103910 w 7472601"/>
              <a:gd name="connsiteY888" fmla="*/ 1161917 h 6858000"/>
              <a:gd name="connsiteX889" fmla="*/ 4020269 w 7472601"/>
              <a:gd name="connsiteY889" fmla="*/ 1200406 h 6858000"/>
              <a:gd name="connsiteX890" fmla="*/ 3674882 w 7472601"/>
              <a:gd name="connsiteY890" fmla="*/ 488524 h 6858000"/>
              <a:gd name="connsiteX891" fmla="*/ 3132682 w 7472601"/>
              <a:gd name="connsiteY891" fmla="*/ 1072284 h 6858000"/>
              <a:gd name="connsiteX892" fmla="*/ 2716346 w 7472601"/>
              <a:gd name="connsiteY892" fmla="*/ 1276376 h 6858000"/>
              <a:gd name="connsiteX893" fmla="*/ 2716772 w 7472601"/>
              <a:gd name="connsiteY893" fmla="*/ 1255462 h 6858000"/>
              <a:gd name="connsiteX894" fmla="*/ 3471096 w 7472601"/>
              <a:gd name="connsiteY894" fmla="*/ 437072 h 6858000"/>
              <a:gd name="connsiteX895" fmla="*/ 3639057 w 7472601"/>
              <a:gd name="connsiteY895" fmla="*/ 286334 h 6858000"/>
              <a:gd name="connsiteX896" fmla="*/ 3640309 w 7472601"/>
              <a:gd name="connsiteY896" fmla="*/ 284664 h 6858000"/>
              <a:gd name="connsiteX897" fmla="*/ 3646022 w 7472601"/>
              <a:gd name="connsiteY897" fmla="*/ 276711 h 6858000"/>
              <a:gd name="connsiteX898" fmla="*/ 3707943 w 7472601"/>
              <a:gd name="connsiteY898" fmla="*/ 65958 h 6858000"/>
              <a:gd name="connsiteX899" fmla="*/ 3721337 w 7472601"/>
              <a:gd name="connsiteY899" fmla="*/ 0 h 6858000"/>
              <a:gd name="connsiteX900" fmla="*/ 2867960 w 7472601"/>
              <a:gd name="connsiteY900" fmla="*/ 0 h 6858000"/>
              <a:gd name="connsiteX901" fmla="*/ 2926351 w 7472601"/>
              <a:gd name="connsiteY901" fmla="*/ 0 h 6858000"/>
              <a:gd name="connsiteX902" fmla="*/ 2902823 w 7472601"/>
              <a:gd name="connsiteY902" fmla="*/ 262929 h 6858000"/>
              <a:gd name="connsiteX903" fmla="*/ 2940663 w 7472601"/>
              <a:gd name="connsiteY903" fmla="*/ 140884 h 6858000"/>
              <a:gd name="connsiteX904" fmla="*/ 2947039 w 7472601"/>
              <a:gd name="connsiteY904" fmla="*/ 122524 h 6858000"/>
              <a:gd name="connsiteX905" fmla="*/ 2984316 w 7472601"/>
              <a:gd name="connsiteY905" fmla="*/ 0 h 6858000"/>
              <a:gd name="connsiteX906" fmla="*/ 3016114 w 7472601"/>
              <a:gd name="connsiteY906" fmla="*/ 0 h 6858000"/>
              <a:gd name="connsiteX907" fmla="*/ 2979949 w 7472601"/>
              <a:gd name="connsiteY907" fmla="*/ 119274 h 6858000"/>
              <a:gd name="connsiteX908" fmla="*/ 3023879 w 7472601"/>
              <a:gd name="connsiteY908" fmla="*/ 0 h 6858000"/>
              <a:gd name="connsiteX909" fmla="*/ 3105400 w 7472601"/>
              <a:gd name="connsiteY909" fmla="*/ 0 h 6858000"/>
              <a:gd name="connsiteX910" fmla="*/ 3094669 w 7472601"/>
              <a:gd name="connsiteY910" fmla="*/ 30308 h 6858000"/>
              <a:gd name="connsiteX911" fmla="*/ 2901945 w 7472601"/>
              <a:gd name="connsiteY911" fmla="*/ 466538 h 6858000"/>
              <a:gd name="connsiteX912" fmla="*/ 2815209 w 7472601"/>
              <a:gd name="connsiteY912" fmla="*/ 497361 h 6858000"/>
              <a:gd name="connsiteX913" fmla="*/ 2844845 w 7472601"/>
              <a:gd name="connsiteY913" fmla="*/ 127638 h 6858000"/>
              <a:gd name="connsiteX914" fmla="*/ 2867960 w 7472601"/>
              <a:gd name="connsiteY914" fmla="*/ 0 h 6858000"/>
              <a:gd name="connsiteX915" fmla="*/ 1057230 w 7472601"/>
              <a:gd name="connsiteY915" fmla="*/ 0 h 6858000"/>
              <a:gd name="connsiteX916" fmla="*/ 1111003 w 7472601"/>
              <a:gd name="connsiteY916" fmla="*/ 0 h 6858000"/>
              <a:gd name="connsiteX917" fmla="*/ 1125553 w 7472601"/>
              <a:gd name="connsiteY917" fmla="*/ 52588 h 6858000"/>
              <a:gd name="connsiteX918" fmla="*/ 1304276 w 7472601"/>
              <a:gd name="connsiteY918" fmla="*/ 476275 h 6858000"/>
              <a:gd name="connsiteX919" fmla="*/ 1492066 w 7472601"/>
              <a:gd name="connsiteY919" fmla="*/ 886333 h 6858000"/>
              <a:gd name="connsiteX920" fmla="*/ 1423698 w 7472601"/>
              <a:gd name="connsiteY920" fmla="*/ 710817 h 6858000"/>
              <a:gd name="connsiteX921" fmla="*/ 1357609 w 7472601"/>
              <a:gd name="connsiteY921" fmla="*/ 532892 h 6858000"/>
              <a:gd name="connsiteX922" fmla="*/ 1309550 w 7472601"/>
              <a:gd name="connsiteY922" fmla="*/ 374031 h 6858000"/>
              <a:gd name="connsiteX923" fmla="*/ 1193673 w 7472601"/>
              <a:gd name="connsiteY923" fmla="*/ 49533 h 6858000"/>
              <a:gd name="connsiteX924" fmla="*/ 1164391 w 7472601"/>
              <a:gd name="connsiteY924" fmla="*/ 0 h 6858000"/>
              <a:gd name="connsiteX925" fmla="*/ 1200666 w 7472601"/>
              <a:gd name="connsiteY925" fmla="*/ 0 h 6858000"/>
              <a:gd name="connsiteX926" fmla="*/ 1223408 w 7472601"/>
              <a:gd name="connsiteY926" fmla="*/ 38996 h 6858000"/>
              <a:gd name="connsiteX927" fmla="*/ 1339635 w 7472601"/>
              <a:gd name="connsiteY927" fmla="*/ 365517 h 6858000"/>
              <a:gd name="connsiteX928" fmla="*/ 1387469 w 7472601"/>
              <a:gd name="connsiteY928" fmla="*/ 523079 h 6858000"/>
              <a:gd name="connsiteX929" fmla="*/ 1452685 w 7472601"/>
              <a:gd name="connsiteY929" fmla="*/ 699806 h 6858000"/>
              <a:gd name="connsiteX930" fmla="*/ 1492092 w 7472601"/>
              <a:gd name="connsiteY930" fmla="*/ 800424 h 6858000"/>
              <a:gd name="connsiteX931" fmla="*/ 1455302 w 7472601"/>
              <a:gd name="connsiteY931" fmla="*/ 632913 h 6858000"/>
              <a:gd name="connsiteX932" fmla="*/ 1222336 w 7472601"/>
              <a:gd name="connsiteY932" fmla="*/ 9480 h 6858000"/>
              <a:gd name="connsiteX933" fmla="*/ 1214634 w 7472601"/>
              <a:gd name="connsiteY933" fmla="*/ 0 h 6858000"/>
              <a:gd name="connsiteX934" fmla="*/ 1289827 w 7472601"/>
              <a:gd name="connsiteY934" fmla="*/ 0 h 6858000"/>
              <a:gd name="connsiteX935" fmla="*/ 1321076 w 7472601"/>
              <a:gd name="connsiteY935" fmla="*/ 59722 h 6858000"/>
              <a:gd name="connsiteX936" fmla="*/ 1512579 w 7472601"/>
              <a:gd name="connsiteY936" fmla="*/ 626441 h 6858000"/>
              <a:gd name="connsiteX937" fmla="*/ 1506076 w 7472601"/>
              <a:gd name="connsiteY937" fmla="*/ 1089289 h 6858000"/>
              <a:gd name="connsiteX938" fmla="*/ 1486346 w 7472601"/>
              <a:gd name="connsiteY938" fmla="*/ 1079919 h 6858000"/>
              <a:gd name="connsiteX939" fmla="*/ 1070511 w 7472601"/>
              <a:gd name="connsiteY939" fmla="*/ 48609 h 6858000"/>
              <a:gd name="connsiteX940" fmla="*/ 1057230 w 7472601"/>
              <a:gd name="connsiteY940" fmla="*/ 0 h 6858000"/>
              <a:gd name="connsiteX941" fmla="*/ 43151 w 7472601"/>
              <a:gd name="connsiteY941" fmla="*/ 0 h 6858000"/>
              <a:gd name="connsiteX942" fmla="*/ 95283 w 7472601"/>
              <a:gd name="connsiteY942" fmla="*/ 0 h 6858000"/>
              <a:gd name="connsiteX943" fmla="*/ 300708 w 7472601"/>
              <a:gd name="connsiteY943" fmla="*/ 154571 h 6858000"/>
              <a:gd name="connsiteX944" fmla="*/ 530414 w 7472601"/>
              <a:gd name="connsiteY944" fmla="*/ 354673 h 6858000"/>
              <a:gd name="connsiteX945" fmla="*/ 333785 w 7472601"/>
              <a:gd name="connsiteY945" fmla="*/ 161564 h 6858000"/>
              <a:gd name="connsiteX946" fmla="*/ 147005 w 7472601"/>
              <a:gd name="connsiteY946" fmla="*/ 0 h 6858000"/>
              <a:gd name="connsiteX947" fmla="*/ 272509 w 7472601"/>
              <a:gd name="connsiteY947" fmla="*/ 0 h 6858000"/>
              <a:gd name="connsiteX948" fmla="*/ 326276 w 7472601"/>
              <a:gd name="connsiteY948" fmla="*/ 45847 h 6858000"/>
              <a:gd name="connsiteX949" fmla="*/ 823759 w 7472601"/>
              <a:gd name="connsiteY949" fmla="*/ 574145 h 6858000"/>
              <a:gd name="connsiteX950" fmla="*/ 811254 w 7472601"/>
              <a:gd name="connsiteY950" fmla="*/ 665546 h 6858000"/>
              <a:gd name="connsiteX951" fmla="*/ 154042 w 7472601"/>
              <a:gd name="connsiteY951" fmla="*/ 261522 h 6858000"/>
              <a:gd name="connsiteX952" fmla="*/ 13550 w 7472601"/>
              <a:gd name="connsiteY952" fmla="*/ 158423 h 6858000"/>
              <a:gd name="connsiteX953" fmla="*/ 0 w 7472601"/>
              <a:gd name="connsiteY953" fmla="*/ 146618 h 6858000"/>
              <a:gd name="connsiteX954" fmla="*/ 0 w 7472601"/>
              <a:gd name="connsiteY954" fmla="*/ 59161 h 6858000"/>
              <a:gd name="connsiteX955" fmla="*/ 45427 w 7472601"/>
              <a:gd name="connsiteY955" fmla="*/ 101078 h 6858000"/>
              <a:gd name="connsiteX956" fmla="*/ 630103 w 7472601"/>
              <a:gd name="connsiteY956" fmla="*/ 485885 h 6858000"/>
              <a:gd name="connsiteX957" fmla="*/ 532040 w 7472601"/>
              <a:gd name="connsiteY957" fmla="*/ 399359 h 6858000"/>
              <a:gd name="connsiteX958" fmla="*/ 517618 w 7472601"/>
              <a:gd name="connsiteY958" fmla="*/ 385726 h 6858000"/>
              <a:gd name="connsiteX959" fmla="*/ 285074 w 7472601"/>
              <a:gd name="connsiteY959" fmla="*/ 182755 h 6858000"/>
              <a:gd name="connsiteX960" fmla="*/ 43151 w 7472601"/>
              <a:gd name="connsiteY960"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467600 w 7472601"/>
              <a:gd name="connsiteY76" fmla="*/ 6163634 h 6858000"/>
              <a:gd name="connsiteX77" fmla="*/ 7448321 w 7472601"/>
              <a:gd name="connsiteY77" fmla="*/ 6190991 h 6858000"/>
              <a:gd name="connsiteX78" fmla="*/ 7467600 w 7472601"/>
              <a:gd name="connsiteY78" fmla="*/ 6221686 h 6858000"/>
              <a:gd name="connsiteX79" fmla="*/ 7467600 w 7472601"/>
              <a:gd name="connsiteY79" fmla="*/ 6334256 h 6858000"/>
              <a:gd name="connsiteX80" fmla="*/ 7454976 w 7472601"/>
              <a:gd name="connsiteY80" fmla="*/ 6318297 h 6858000"/>
              <a:gd name="connsiteX81" fmla="*/ 1456157 w 7472601"/>
              <a:gd name="connsiteY81" fmla="*/ 5371404 h 6858000"/>
              <a:gd name="connsiteX82" fmla="*/ 1244432 w 7472601"/>
              <a:gd name="connsiteY82" fmla="*/ 5385601 h 6858000"/>
              <a:gd name="connsiteX83" fmla="*/ 973990 w 7472601"/>
              <a:gd name="connsiteY83" fmla="*/ 5424940 h 6858000"/>
              <a:gd name="connsiteX84" fmla="*/ 1103809 w 7472601"/>
              <a:gd name="connsiteY84" fmla="*/ 5433720 h 6858000"/>
              <a:gd name="connsiteX85" fmla="*/ 1123454 w 7472601"/>
              <a:gd name="connsiteY85" fmla="*/ 5435727 h 6858000"/>
              <a:gd name="connsiteX86" fmla="*/ 1737017 w 7472601"/>
              <a:gd name="connsiteY86" fmla="*/ 5452183 h 6858000"/>
              <a:gd name="connsiteX87" fmla="*/ 1824397 w 7472601"/>
              <a:gd name="connsiteY87" fmla="*/ 5447757 h 6858000"/>
              <a:gd name="connsiteX88" fmla="*/ 2070059 w 7472601"/>
              <a:gd name="connsiteY88" fmla="*/ 5441660 h 6858000"/>
              <a:gd name="connsiteX89" fmla="*/ 1456157 w 7472601"/>
              <a:gd name="connsiteY89" fmla="*/ 5371404 h 6858000"/>
              <a:gd name="connsiteX90" fmla="*/ 4988186 w 7472601"/>
              <a:gd name="connsiteY90" fmla="*/ 5216467 h 6858000"/>
              <a:gd name="connsiteX91" fmla="*/ 4777334 w 7472601"/>
              <a:gd name="connsiteY91" fmla="*/ 5406072 h 6858000"/>
              <a:gd name="connsiteX92" fmla="*/ 4718341 w 7472601"/>
              <a:gd name="connsiteY92" fmla="*/ 5468043 h 6858000"/>
              <a:gd name="connsiteX93" fmla="*/ 4604655 w 7472601"/>
              <a:gd name="connsiteY93" fmla="*/ 5583434 h 6858000"/>
              <a:gd name="connsiteX94" fmla="*/ 4565074 w 7472601"/>
              <a:gd name="connsiteY94" fmla="*/ 5618550 h 6858000"/>
              <a:gd name="connsiteX95" fmla="*/ 4988186 w 7472601"/>
              <a:gd name="connsiteY95" fmla="*/ 5216467 h 6858000"/>
              <a:gd name="connsiteX96" fmla="*/ 4978032 w 7472601"/>
              <a:gd name="connsiteY96" fmla="*/ 5183809 h 6858000"/>
              <a:gd name="connsiteX97" fmla="*/ 4463413 w 7472601"/>
              <a:gd name="connsiteY97" fmla="*/ 5615162 h 6858000"/>
              <a:gd name="connsiteX98" fmla="*/ 4358134 w 7472601"/>
              <a:gd name="connsiteY98" fmla="*/ 5742791 h 6858000"/>
              <a:gd name="connsiteX99" fmla="*/ 4376219 w 7472601"/>
              <a:gd name="connsiteY99" fmla="*/ 5729027 h 6858000"/>
              <a:gd name="connsiteX100" fmla="*/ 4582340 w 7472601"/>
              <a:gd name="connsiteY100" fmla="*/ 5561037 h 6858000"/>
              <a:gd name="connsiteX101" fmla="*/ 4694684 w 7472601"/>
              <a:gd name="connsiteY101" fmla="*/ 5447098 h 6858000"/>
              <a:gd name="connsiteX102" fmla="*/ 4754123 w 7472601"/>
              <a:gd name="connsiteY102" fmla="*/ 5384643 h 6858000"/>
              <a:gd name="connsiteX103" fmla="*/ 4978032 w 7472601"/>
              <a:gd name="connsiteY103" fmla="*/ 5183809 h 6858000"/>
              <a:gd name="connsiteX104" fmla="*/ 1903353 w 7472601"/>
              <a:gd name="connsiteY104" fmla="*/ 5044827 h 6858000"/>
              <a:gd name="connsiteX105" fmla="*/ 1936931 w 7472601"/>
              <a:gd name="connsiteY105" fmla="*/ 5093954 h 6858000"/>
              <a:gd name="connsiteX106" fmla="*/ 2195868 w 7472601"/>
              <a:gd name="connsiteY106" fmla="*/ 5396574 h 6858000"/>
              <a:gd name="connsiteX107" fmla="*/ 2088852 w 7472601"/>
              <a:gd name="connsiteY107" fmla="*/ 5166123 h 6858000"/>
              <a:gd name="connsiteX108" fmla="*/ 1958241 w 7472601"/>
              <a:gd name="connsiteY108" fmla="*/ 5067955 h 6858000"/>
              <a:gd name="connsiteX109" fmla="*/ 1903353 w 7472601"/>
              <a:gd name="connsiteY109" fmla="*/ 5044827 h 6858000"/>
              <a:gd name="connsiteX110" fmla="*/ 1979378 w 7472601"/>
              <a:gd name="connsiteY110" fmla="*/ 4769504 h 6858000"/>
              <a:gd name="connsiteX111" fmla="*/ 2882120 w 7472601"/>
              <a:gd name="connsiteY111" fmla="*/ 5064547 h 6858000"/>
              <a:gd name="connsiteX112" fmla="*/ 2793103 w 7472601"/>
              <a:gd name="connsiteY112" fmla="*/ 5039699 h 6858000"/>
              <a:gd name="connsiteX113" fmla="*/ 2770041 w 7472601"/>
              <a:gd name="connsiteY113" fmla="*/ 5033634 h 6858000"/>
              <a:gd name="connsiteX114" fmla="*/ 1979378 w 7472601"/>
              <a:gd name="connsiteY114" fmla="*/ 4769504 h 6858000"/>
              <a:gd name="connsiteX115" fmla="*/ 1927410 w 7472601"/>
              <a:gd name="connsiteY115" fmla="*/ 4716164 h 6858000"/>
              <a:gd name="connsiteX116" fmla="*/ 1959587 w 7472601"/>
              <a:gd name="connsiteY116" fmla="*/ 4728849 h 6858000"/>
              <a:gd name="connsiteX117" fmla="*/ 2777707 w 7472601"/>
              <a:gd name="connsiteY117" fmla="*/ 5003991 h 6858000"/>
              <a:gd name="connsiteX118" fmla="*/ 2800768 w 7472601"/>
              <a:gd name="connsiteY118" fmla="*/ 5010056 h 6858000"/>
              <a:gd name="connsiteX119" fmla="*/ 2879408 w 7472601"/>
              <a:gd name="connsiteY119" fmla="*/ 5031590 h 6858000"/>
              <a:gd name="connsiteX120" fmla="*/ 2862295 w 7472601"/>
              <a:gd name="connsiteY120" fmla="*/ 5022958 h 6858000"/>
              <a:gd name="connsiteX121" fmla="*/ 2813343 w 7472601"/>
              <a:gd name="connsiteY121" fmla="*/ 4998369 h 6858000"/>
              <a:gd name="connsiteX122" fmla="*/ 2646245 w 7472601"/>
              <a:gd name="connsiteY122" fmla="*/ 4930999 h 6858000"/>
              <a:gd name="connsiteX123" fmla="*/ 1999243 w 7472601"/>
              <a:gd name="connsiteY123" fmla="*/ 4730524 h 6858000"/>
              <a:gd name="connsiteX124" fmla="*/ 1979527 w 7472601"/>
              <a:gd name="connsiteY124" fmla="*/ 4726651 h 6858000"/>
              <a:gd name="connsiteX125" fmla="*/ 1927410 w 7472601"/>
              <a:gd name="connsiteY125" fmla="*/ 4716164 h 6858000"/>
              <a:gd name="connsiteX126" fmla="*/ 1997014 w 7472601"/>
              <a:gd name="connsiteY126" fmla="*/ 4698007 h 6858000"/>
              <a:gd name="connsiteX127" fmla="*/ 2005458 w 7472601"/>
              <a:gd name="connsiteY127" fmla="*/ 4699540 h 6858000"/>
              <a:gd name="connsiteX128" fmla="*/ 2657186 w 7472601"/>
              <a:gd name="connsiteY128" fmla="*/ 4901687 h 6858000"/>
              <a:gd name="connsiteX129" fmla="*/ 2826662 w 7472601"/>
              <a:gd name="connsiteY129" fmla="*/ 4970362 h 6858000"/>
              <a:gd name="connsiteX130" fmla="*/ 2876100 w 7472601"/>
              <a:gd name="connsiteY130" fmla="*/ 4995397 h 6858000"/>
              <a:gd name="connsiteX131" fmla="*/ 3042600 w 7472601"/>
              <a:gd name="connsiteY131" fmla="*/ 5059532 h 6858000"/>
              <a:gd name="connsiteX132" fmla="*/ 1997014 w 7472601"/>
              <a:gd name="connsiteY132" fmla="*/ 4698007 h 6858000"/>
              <a:gd name="connsiteX133" fmla="*/ 2305292 w 7472601"/>
              <a:gd name="connsiteY133" fmla="*/ 4219492 h 6858000"/>
              <a:gd name="connsiteX134" fmla="*/ 3360922 w 7472601"/>
              <a:gd name="connsiteY134" fmla="*/ 4529373 h 6858000"/>
              <a:gd name="connsiteX135" fmla="*/ 3492420 w 7472601"/>
              <a:gd name="connsiteY135" fmla="*/ 4510145 h 6858000"/>
              <a:gd name="connsiteX136" fmla="*/ 3364086 w 7472601"/>
              <a:gd name="connsiteY136" fmla="*/ 4480340 h 6858000"/>
              <a:gd name="connsiteX137" fmla="*/ 3225818 w 7472601"/>
              <a:gd name="connsiteY137" fmla="*/ 4411822 h 6858000"/>
              <a:gd name="connsiteX138" fmla="*/ 3129696 w 7472601"/>
              <a:gd name="connsiteY138" fmla="*/ 4360704 h 6858000"/>
              <a:gd name="connsiteX139" fmla="*/ 2814545 w 7472601"/>
              <a:gd name="connsiteY139" fmla="*/ 4282955 h 6858000"/>
              <a:gd name="connsiteX140" fmla="*/ 2305292 w 7472601"/>
              <a:gd name="connsiteY140" fmla="*/ 4219492 h 6858000"/>
              <a:gd name="connsiteX141" fmla="*/ 2626982 w 7472601"/>
              <a:gd name="connsiteY141" fmla="*/ 4206450 h 6858000"/>
              <a:gd name="connsiteX142" fmla="*/ 2490617 w 7472601"/>
              <a:gd name="connsiteY142" fmla="*/ 4206951 h 6858000"/>
              <a:gd name="connsiteX143" fmla="*/ 2819869 w 7472601"/>
              <a:gd name="connsiteY143" fmla="*/ 4252936 h 6858000"/>
              <a:gd name="connsiteX144" fmla="*/ 3143018 w 7472601"/>
              <a:gd name="connsiteY144" fmla="*/ 4332698 h 6858000"/>
              <a:gd name="connsiteX145" fmla="*/ 3241520 w 7472601"/>
              <a:gd name="connsiteY145" fmla="*/ 4385112 h 6858000"/>
              <a:gd name="connsiteX146" fmla="*/ 3374575 w 7472601"/>
              <a:gd name="connsiteY146" fmla="*/ 4451517 h 6858000"/>
              <a:gd name="connsiteX147" fmla="*/ 3505221 w 7472601"/>
              <a:gd name="connsiteY147" fmla="*/ 4480757 h 6858000"/>
              <a:gd name="connsiteX148" fmla="*/ 2626982 w 7472601"/>
              <a:gd name="connsiteY148" fmla="*/ 4206450 h 6858000"/>
              <a:gd name="connsiteX149" fmla="*/ 1310106 w 7472601"/>
              <a:gd name="connsiteY149" fmla="*/ 3943217 h 6858000"/>
              <a:gd name="connsiteX150" fmla="*/ 854994 w 7472601"/>
              <a:gd name="connsiteY150" fmla="*/ 4399136 h 6858000"/>
              <a:gd name="connsiteX151" fmla="*/ 742462 w 7472601"/>
              <a:gd name="connsiteY151" fmla="*/ 4594648 h 6858000"/>
              <a:gd name="connsiteX152" fmla="*/ 820602 w 7472601"/>
              <a:gd name="connsiteY152" fmla="*/ 4485915 h 6858000"/>
              <a:gd name="connsiteX153" fmla="*/ 878295 w 7472601"/>
              <a:gd name="connsiteY153" fmla="*/ 4403594 h 6858000"/>
              <a:gd name="connsiteX154" fmla="*/ 1240607 w 7472601"/>
              <a:gd name="connsiteY154" fmla="*/ 4010401 h 6858000"/>
              <a:gd name="connsiteX155" fmla="*/ 1310106 w 7472601"/>
              <a:gd name="connsiteY155" fmla="*/ 3943217 h 6858000"/>
              <a:gd name="connsiteX156" fmla="*/ 1423113 w 7472601"/>
              <a:gd name="connsiteY156" fmla="*/ 3874565 h 6858000"/>
              <a:gd name="connsiteX157" fmla="*/ 1260565 w 7472601"/>
              <a:gd name="connsiteY157" fmla="*/ 4031982 h 6858000"/>
              <a:gd name="connsiteX158" fmla="*/ 901900 w 7472601"/>
              <a:gd name="connsiteY158" fmla="*/ 4421236 h 6858000"/>
              <a:gd name="connsiteX159" fmla="*/ 845044 w 7472601"/>
              <a:gd name="connsiteY159" fmla="*/ 4502436 h 6858000"/>
              <a:gd name="connsiteX160" fmla="*/ 685926 w 7472601"/>
              <a:gd name="connsiteY160" fmla="*/ 4703069 h 6858000"/>
              <a:gd name="connsiteX161" fmla="*/ 684248 w 7472601"/>
              <a:gd name="connsiteY161" fmla="*/ 4706721 h 6858000"/>
              <a:gd name="connsiteX162" fmla="*/ 1423113 w 7472601"/>
              <a:gd name="connsiteY162" fmla="*/ 3874565 h 6858000"/>
              <a:gd name="connsiteX163" fmla="*/ 3316479 w 7472601"/>
              <a:gd name="connsiteY163" fmla="*/ 3872136 h 6858000"/>
              <a:gd name="connsiteX164" fmla="*/ 3546806 w 7472601"/>
              <a:gd name="connsiteY164" fmla="*/ 4356139 h 6858000"/>
              <a:gd name="connsiteX165" fmla="*/ 3364433 w 7472601"/>
              <a:gd name="connsiteY165" fmla="*/ 3953121 h 6858000"/>
              <a:gd name="connsiteX166" fmla="*/ 3316479 w 7472601"/>
              <a:gd name="connsiteY166" fmla="*/ 3872136 h 6858000"/>
              <a:gd name="connsiteX167" fmla="*/ 3291335 w 7472601"/>
              <a:gd name="connsiteY167" fmla="*/ 3767420 h 6858000"/>
              <a:gd name="connsiteX168" fmla="*/ 3390805 w 7472601"/>
              <a:gd name="connsiteY168" fmla="*/ 3937163 h 6858000"/>
              <a:gd name="connsiteX169" fmla="*/ 3579062 w 7472601"/>
              <a:gd name="connsiteY169" fmla="*/ 4359040 h 6858000"/>
              <a:gd name="connsiteX170" fmla="*/ 3467355 w 7472601"/>
              <a:gd name="connsiteY170" fmla="*/ 3988130 h 6858000"/>
              <a:gd name="connsiteX171" fmla="*/ 3310753 w 7472601"/>
              <a:gd name="connsiteY171" fmla="*/ 3787140 h 6858000"/>
              <a:gd name="connsiteX172" fmla="*/ 3291335 w 7472601"/>
              <a:gd name="connsiteY172" fmla="*/ 3767420 h 6858000"/>
              <a:gd name="connsiteX173" fmla="*/ 1635889 w 7472601"/>
              <a:gd name="connsiteY173" fmla="*/ 3709494 h 6858000"/>
              <a:gd name="connsiteX174" fmla="*/ 1634800 w 7472601"/>
              <a:gd name="connsiteY174" fmla="*/ 3731111 h 6858000"/>
              <a:gd name="connsiteX175" fmla="*/ 1635889 w 7472601"/>
              <a:gd name="connsiteY175" fmla="*/ 3709494 h 6858000"/>
              <a:gd name="connsiteX176" fmla="*/ 1510397 w 7472601"/>
              <a:gd name="connsiteY176" fmla="*/ 3684705 h 6858000"/>
              <a:gd name="connsiteX177" fmla="*/ 1146550 w 7472601"/>
              <a:gd name="connsiteY177" fmla="*/ 3802012 h 6858000"/>
              <a:gd name="connsiteX178" fmla="*/ 698834 w 7472601"/>
              <a:gd name="connsiteY178" fmla="*/ 3952272 h 6858000"/>
              <a:gd name="connsiteX179" fmla="*/ 34256 w 7472601"/>
              <a:gd name="connsiteY179" fmla="*/ 4347603 h 6858000"/>
              <a:gd name="connsiteX180" fmla="*/ 527241 w 7472601"/>
              <a:gd name="connsiteY180" fmla="*/ 4065078 h 6858000"/>
              <a:gd name="connsiteX181" fmla="*/ 1510397 w 7472601"/>
              <a:gd name="connsiteY181" fmla="*/ 3684705 h 6858000"/>
              <a:gd name="connsiteX182" fmla="*/ 1313114 w 7472601"/>
              <a:gd name="connsiteY182" fmla="*/ 3655216 h 6858000"/>
              <a:gd name="connsiteX183" fmla="*/ 1109304 w 7472601"/>
              <a:gd name="connsiteY183" fmla="*/ 3669030 h 6858000"/>
              <a:gd name="connsiteX184" fmla="*/ 8129 w 7472601"/>
              <a:gd name="connsiteY184" fmla="*/ 4330519 h 6858000"/>
              <a:gd name="connsiteX185" fmla="*/ 687572 w 7472601"/>
              <a:gd name="connsiteY185" fmla="*/ 3925629 h 6858000"/>
              <a:gd name="connsiteX186" fmla="*/ 1138365 w 7472601"/>
              <a:gd name="connsiteY186" fmla="*/ 3774515 h 6858000"/>
              <a:gd name="connsiteX187" fmla="*/ 1505579 w 7472601"/>
              <a:gd name="connsiteY187" fmla="*/ 3655526 h 6858000"/>
              <a:gd name="connsiteX188" fmla="*/ 1313114 w 7472601"/>
              <a:gd name="connsiteY188" fmla="*/ 3655216 h 6858000"/>
              <a:gd name="connsiteX189" fmla="*/ 3655073 w 7472601"/>
              <a:gd name="connsiteY189" fmla="*/ 3650884 h 6858000"/>
              <a:gd name="connsiteX190" fmla="*/ 3989938 w 7472601"/>
              <a:gd name="connsiteY190" fmla="*/ 3991685 h 6858000"/>
              <a:gd name="connsiteX191" fmla="*/ 4393907 w 7472601"/>
              <a:gd name="connsiteY191" fmla="*/ 4261258 h 6858000"/>
              <a:gd name="connsiteX192" fmla="*/ 4648051 w 7472601"/>
              <a:gd name="connsiteY192" fmla="*/ 4374051 h 6858000"/>
              <a:gd name="connsiteX193" fmla="*/ 4383389 w 7472601"/>
              <a:gd name="connsiteY193" fmla="*/ 4184369 h 6858000"/>
              <a:gd name="connsiteX194" fmla="*/ 4165508 w 7472601"/>
              <a:gd name="connsiteY194" fmla="*/ 4035196 h 6858000"/>
              <a:gd name="connsiteX195" fmla="*/ 4068162 w 7472601"/>
              <a:gd name="connsiteY195" fmla="*/ 3953394 h 6858000"/>
              <a:gd name="connsiteX196" fmla="*/ 3981416 w 7472601"/>
              <a:gd name="connsiteY196" fmla="*/ 3880482 h 6858000"/>
              <a:gd name="connsiteX197" fmla="*/ 3800147 w 7472601"/>
              <a:gd name="connsiteY197" fmla="*/ 3749872 h 6858000"/>
              <a:gd name="connsiteX198" fmla="*/ 3655073 w 7472601"/>
              <a:gd name="connsiteY198" fmla="*/ 3650884 h 6858000"/>
              <a:gd name="connsiteX199" fmla="*/ 3670252 w 7472601"/>
              <a:gd name="connsiteY199" fmla="*/ 3622798 h 6858000"/>
              <a:gd name="connsiteX200" fmla="*/ 3817258 w 7472601"/>
              <a:gd name="connsiteY200" fmla="*/ 3723577 h 6858000"/>
              <a:gd name="connsiteX201" fmla="*/ 4000461 w 7472601"/>
              <a:gd name="connsiteY201" fmla="*/ 3855966 h 6858000"/>
              <a:gd name="connsiteX202" fmla="*/ 4088180 w 7472601"/>
              <a:gd name="connsiteY202" fmla="*/ 3929774 h 6858000"/>
              <a:gd name="connsiteX203" fmla="*/ 4184555 w 7472601"/>
              <a:gd name="connsiteY203" fmla="*/ 4010683 h 6858000"/>
              <a:gd name="connsiteX204" fmla="*/ 4399563 w 7472601"/>
              <a:gd name="connsiteY204" fmla="*/ 4158106 h 6858000"/>
              <a:gd name="connsiteX205" fmla="*/ 4684469 w 7472601"/>
              <a:gd name="connsiteY205" fmla="*/ 4364680 h 6858000"/>
              <a:gd name="connsiteX206" fmla="*/ 4690271 w 7472601"/>
              <a:gd name="connsiteY206" fmla="*/ 4370034 h 6858000"/>
              <a:gd name="connsiteX207" fmla="*/ 4136093 w 7472601"/>
              <a:gd name="connsiteY207" fmla="*/ 3858466 h 6858000"/>
              <a:gd name="connsiteX208" fmla="*/ 3670252 w 7472601"/>
              <a:gd name="connsiteY208" fmla="*/ 3622798 h 6858000"/>
              <a:gd name="connsiteX209" fmla="*/ 4440129 w 7472601"/>
              <a:gd name="connsiteY209" fmla="*/ 3448571 h 6858000"/>
              <a:gd name="connsiteX210" fmla="*/ 4856525 w 7472601"/>
              <a:gd name="connsiteY210" fmla="*/ 3915351 h 6858000"/>
              <a:gd name="connsiteX211" fmla="*/ 5059055 w 7472601"/>
              <a:gd name="connsiteY211" fmla="*/ 4108918 h 6858000"/>
              <a:gd name="connsiteX212" fmla="*/ 5290070 w 7472601"/>
              <a:gd name="connsiteY212" fmla="*/ 4263619 h 6858000"/>
              <a:gd name="connsiteX213" fmla="*/ 4834991 w 7472601"/>
              <a:gd name="connsiteY213" fmla="*/ 3830985 h 6858000"/>
              <a:gd name="connsiteX214" fmla="*/ 4440129 w 7472601"/>
              <a:gd name="connsiteY214" fmla="*/ 3448571 h 6858000"/>
              <a:gd name="connsiteX215" fmla="*/ 4441737 w 7472601"/>
              <a:gd name="connsiteY215" fmla="*/ 3399734 h 6858000"/>
              <a:gd name="connsiteX216" fmla="*/ 4431236 w 7472601"/>
              <a:gd name="connsiteY216" fmla="*/ 3400954 h 6858000"/>
              <a:gd name="connsiteX217" fmla="*/ 4557150 w 7472601"/>
              <a:gd name="connsiteY217" fmla="*/ 3510023 h 6858000"/>
              <a:gd name="connsiteX218" fmla="*/ 4856936 w 7472601"/>
              <a:gd name="connsiteY218" fmla="*/ 3809146 h 6858000"/>
              <a:gd name="connsiteX219" fmla="*/ 5111996 w 7472601"/>
              <a:gd name="connsiteY219" fmla="*/ 4065759 h 6858000"/>
              <a:gd name="connsiteX220" fmla="*/ 5388878 w 7472601"/>
              <a:gd name="connsiteY220" fmla="*/ 4300185 h 6858000"/>
              <a:gd name="connsiteX221" fmla="*/ 5425556 w 7472601"/>
              <a:gd name="connsiteY221" fmla="*/ 4308967 h 6858000"/>
              <a:gd name="connsiteX222" fmla="*/ 4943646 w 7472601"/>
              <a:gd name="connsiteY222" fmla="*/ 3822916 h 6858000"/>
              <a:gd name="connsiteX223" fmla="*/ 4594837 w 7472601"/>
              <a:gd name="connsiteY223" fmla="*/ 3532274 h 6858000"/>
              <a:gd name="connsiteX224" fmla="*/ 4441737 w 7472601"/>
              <a:gd name="connsiteY224" fmla="*/ 3399734 h 6858000"/>
              <a:gd name="connsiteX225" fmla="*/ 5425834 w 7472601"/>
              <a:gd name="connsiteY225" fmla="*/ 3162785 h 6858000"/>
              <a:gd name="connsiteX226" fmla="*/ 5401644 w 7472601"/>
              <a:gd name="connsiteY226" fmla="*/ 3617847 h 6858000"/>
              <a:gd name="connsiteX227" fmla="*/ 5467256 w 7472601"/>
              <a:gd name="connsiteY227" fmla="*/ 4175494 h 6858000"/>
              <a:gd name="connsiteX228" fmla="*/ 5448069 w 7472601"/>
              <a:gd name="connsiteY228" fmla="*/ 3567554 h 6858000"/>
              <a:gd name="connsiteX229" fmla="*/ 5425834 w 7472601"/>
              <a:gd name="connsiteY229" fmla="*/ 3162785 h 6858000"/>
              <a:gd name="connsiteX230" fmla="*/ 1318687 w 7472601"/>
              <a:gd name="connsiteY230" fmla="*/ 3113840 h 6858000"/>
              <a:gd name="connsiteX231" fmla="*/ 1066793 w 7472601"/>
              <a:gd name="connsiteY231" fmla="*/ 3212171 h 6858000"/>
              <a:gd name="connsiteX232" fmla="*/ 993319 w 7472601"/>
              <a:gd name="connsiteY232" fmla="*/ 3247648 h 6858000"/>
              <a:gd name="connsiteX233" fmla="*/ 853081 w 7472601"/>
              <a:gd name="connsiteY233" fmla="*/ 3312410 h 6858000"/>
              <a:gd name="connsiteX234" fmla="*/ 805957 w 7472601"/>
              <a:gd name="connsiteY234" fmla="*/ 3330443 h 6858000"/>
              <a:gd name="connsiteX235" fmla="*/ 1318687 w 7472601"/>
              <a:gd name="connsiteY235" fmla="*/ 3113840 h 6858000"/>
              <a:gd name="connsiteX236" fmla="*/ 5453702 w 7472601"/>
              <a:gd name="connsiteY236" fmla="*/ 3090882 h 6858000"/>
              <a:gd name="connsiteX237" fmla="*/ 5480135 w 7472601"/>
              <a:gd name="connsiteY237" fmla="*/ 3565802 h 6858000"/>
              <a:gd name="connsiteX238" fmla="*/ 5499023 w 7472601"/>
              <a:gd name="connsiteY238" fmla="*/ 4166310 h 6858000"/>
              <a:gd name="connsiteX239" fmla="*/ 5547022 w 7472601"/>
              <a:gd name="connsiteY239" fmla="*/ 3607838 h 6858000"/>
              <a:gd name="connsiteX240" fmla="*/ 5515964 w 7472601"/>
              <a:gd name="connsiteY240" fmla="*/ 3378541 h 6858000"/>
              <a:gd name="connsiteX241" fmla="*/ 5453702 w 7472601"/>
              <a:gd name="connsiteY241" fmla="*/ 3090882 h 6858000"/>
              <a:gd name="connsiteX242" fmla="*/ 1238695 w 7472601"/>
              <a:gd name="connsiteY242" fmla="*/ 3076820 h 6858000"/>
              <a:gd name="connsiteX243" fmla="*/ 716371 w 7472601"/>
              <a:gd name="connsiteY243" fmla="*/ 3293249 h 6858000"/>
              <a:gd name="connsiteX244" fmla="*/ 579522 w 7472601"/>
              <a:gd name="connsiteY244" fmla="*/ 3371759 h 6858000"/>
              <a:gd name="connsiteX245" fmla="*/ 600288 w 7472601"/>
              <a:gd name="connsiteY245" fmla="*/ 3365555 h 6858000"/>
              <a:gd name="connsiteX246" fmla="*/ 840692 w 7472601"/>
              <a:gd name="connsiteY246" fmla="*/ 3284921 h 6858000"/>
              <a:gd name="connsiteX247" fmla="*/ 979248 w 7472601"/>
              <a:gd name="connsiteY247" fmla="*/ 3221003 h 6858000"/>
              <a:gd name="connsiteX248" fmla="*/ 1053282 w 7472601"/>
              <a:gd name="connsiteY248" fmla="*/ 3185247 h 6858000"/>
              <a:gd name="connsiteX249" fmla="*/ 1320603 w 7472601"/>
              <a:gd name="connsiteY249" fmla="*/ 3081281 h 6858000"/>
              <a:gd name="connsiteX250" fmla="*/ 1238695 w 7472601"/>
              <a:gd name="connsiteY250" fmla="*/ 3076820 h 6858000"/>
              <a:gd name="connsiteX251" fmla="*/ 5425627 w 7472601"/>
              <a:gd name="connsiteY251" fmla="*/ 2954192 h 6858000"/>
              <a:gd name="connsiteX252" fmla="*/ 5470770 w 7472601"/>
              <a:gd name="connsiteY252" fmla="*/ 3005435 h 6858000"/>
              <a:gd name="connsiteX253" fmla="*/ 5519779 w 7472601"/>
              <a:gd name="connsiteY253" fmla="*/ 4359223 h 6858000"/>
              <a:gd name="connsiteX254" fmla="*/ 5520293 w 7472601"/>
              <a:gd name="connsiteY254" fmla="*/ 4360602 h 6858000"/>
              <a:gd name="connsiteX255" fmla="*/ 5767221 w 7472601"/>
              <a:gd name="connsiteY255" fmla="*/ 4665564 h 6858000"/>
              <a:gd name="connsiteX256" fmla="*/ 6937169 w 7472601"/>
              <a:gd name="connsiteY256" fmla="*/ 4815941 h 6858000"/>
              <a:gd name="connsiteX257" fmla="*/ 6953922 w 7472601"/>
              <a:gd name="connsiteY257" fmla="*/ 4890068 h 6858000"/>
              <a:gd name="connsiteX258" fmla="*/ 6071359 w 7472601"/>
              <a:gd name="connsiteY258" fmla="*/ 4770770 h 6858000"/>
              <a:gd name="connsiteX259" fmla="*/ 6038839 w 7472601"/>
              <a:gd name="connsiteY259" fmla="*/ 4764474 h 6858000"/>
              <a:gd name="connsiteX260" fmla="*/ 6038706 w 7472601"/>
              <a:gd name="connsiteY260" fmla="*/ 4763847 h 6858000"/>
              <a:gd name="connsiteX261" fmla="*/ 6037784 w 7472601"/>
              <a:gd name="connsiteY261" fmla="*/ 4764270 h 6858000"/>
              <a:gd name="connsiteX262" fmla="*/ 6038839 w 7472601"/>
              <a:gd name="connsiteY262" fmla="*/ 4764474 h 6858000"/>
              <a:gd name="connsiteX263" fmla="*/ 6040338 w 7472601"/>
              <a:gd name="connsiteY263" fmla="*/ 4771418 h 6858000"/>
              <a:gd name="connsiteX264" fmla="*/ 6024488 w 7472601"/>
              <a:gd name="connsiteY264" fmla="*/ 4809903 h 6858000"/>
              <a:gd name="connsiteX265" fmla="*/ 5599771 w 7472601"/>
              <a:gd name="connsiteY265" fmla="*/ 5509652 h 6858000"/>
              <a:gd name="connsiteX266" fmla="*/ 5548843 w 7472601"/>
              <a:gd name="connsiteY266" fmla="*/ 5563845 h 6858000"/>
              <a:gd name="connsiteX267" fmla="*/ 5940952 w 7472601"/>
              <a:gd name="connsiteY267" fmla="*/ 6250028 h 6858000"/>
              <a:gd name="connsiteX268" fmla="*/ 6043441 w 7472601"/>
              <a:gd name="connsiteY268" fmla="*/ 6665847 h 6858000"/>
              <a:gd name="connsiteX269" fmla="*/ 6093432 w 7472601"/>
              <a:gd name="connsiteY269" fmla="*/ 6858000 h 6858000"/>
              <a:gd name="connsiteX270" fmla="*/ 6034344 w 7472601"/>
              <a:gd name="connsiteY270" fmla="*/ 6858000 h 6858000"/>
              <a:gd name="connsiteX271" fmla="*/ 6026679 w 7472601"/>
              <a:gd name="connsiteY271" fmla="*/ 6836959 h 6858000"/>
              <a:gd name="connsiteX272" fmla="*/ 5800441 w 7472601"/>
              <a:gd name="connsiteY272" fmla="*/ 6335286 h 6858000"/>
              <a:gd name="connsiteX273" fmla="*/ 5526562 w 7472601"/>
              <a:gd name="connsiteY273" fmla="*/ 5705388 h 6858000"/>
              <a:gd name="connsiteX274" fmla="*/ 5519640 w 7472601"/>
              <a:gd name="connsiteY274" fmla="*/ 5683774 h 6858000"/>
              <a:gd name="connsiteX275" fmla="*/ 5844559 w 7472601"/>
              <a:gd name="connsiteY275" fmla="*/ 6553349 h 6858000"/>
              <a:gd name="connsiteX276" fmla="*/ 5975994 w 7472601"/>
              <a:gd name="connsiteY276" fmla="*/ 6858000 h 6858000"/>
              <a:gd name="connsiteX277" fmla="*/ 5898547 w 7472601"/>
              <a:gd name="connsiteY277" fmla="*/ 6858000 h 6858000"/>
              <a:gd name="connsiteX278" fmla="*/ 5682041 w 7472601"/>
              <a:gd name="connsiteY278" fmla="*/ 6355860 h 6858000"/>
              <a:gd name="connsiteX279" fmla="*/ 5461758 w 7472601"/>
              <a:gd name="connsiteY279" fmla="*/ 5820220 h 6858000"/>
              <a:gd name="connsiteX280" fmla="*/ 5237282 w 7472601"/>
              <a:gd name="connsiteY280" fmla="*/ 6579086 h 6858000"/>
              <a:gd name="connsiteX281" fmla="*/ 5115009 w 7472601"/>
              <a:gd name="connsiteY281" fmla="*/ 6858000 h 6858000"/>
              <a:gd name="connsiteX282" fmla="*/ 5028074 w 7472601"/>
              <a:gd name="connsiteY282" fmla="*/ 6858000 h 6858000"/>
              <a:gd name="connsiteX283" fmla="*/ 5079508 w 7472601"/>
              <a:gd name="connsiteY283" fmla="*/ 6749074 h 6858000"/>
              <a:gd name="connsiteX284" fmla="*/ 5371846 w 7472601"/>
              <a:gd name="connsiteY284" fmla="*/ 5924413 h 6858000"/>
              <a:gd name="connsiteX285" fmla="*/ 5270512 w 7472601"/>
              <a:gd name="connsiteY285" fmla="*/ 6138975 h 6858000"/>
              <a:gd name="connsiteX286" fmla="*/ 5062409 w 7472601"/>
              <a:gd name="connsiteY286" fmla="*/ 6653544 h 6858000"/>
              <a:gd name="connsiteX287" fmla="*/ 5036628 w 7472601"/>
              <a:gd name="connsiteY287" fmla="*/ 6754247 h 6858000"/>
              <a:gd name="connsiteX288" fmla="*/ 5009112 w 7472601"/>
              <a:gd name="connsiteY288" fmla="*/ 6858000 h 6858000"/>
              <a:gd name="connsiteX289" fmla="*/ 4976679 w 7472601"/>
              <a:gd name="connsiteY289" fmla="*/ 6858000 h 6858000"/>
              <a:gd name="connsiteX290" fmla="*/ 5006537 w 7472601"/>
              <a:gd name="connsiteY290" fmla="*/ 6747068 h 6858000"/>
              <a:gd name="connsiteX291" fmla="*/ 5032723 w 7472601"/>
              <a:gd name="connsiteY291" fmla="*/ 6644957 h 6858000"/>
              <a:gd name="connsiteX292" fmla="*/ 5242949 w 7472601"/>
              <a:gd name="connsiteY292" fmla="*/ 6125175 h 6858000"/>
              <a:gd name="connsiteX293" fmla="*/ 5286321 w 7472601"/>
              <a:gd name="connsiteY293" fmla="*/ 6033555 h 6858000"/>
              <a:gd name="connsiteX294" fmla="*/ 5008210 w 7472601"/>
              <a:gd name="connsiteY294" fmla="*/ 6649194 h 6858000"/>
              <a:gd name="connsiteX295" fmla="*/ 4986321 w 7472601"/>
              <a:gd name="connsiteY295" fmla="*/ 6765687 h 6858000"/>
              <a:gd name="connsiteX296" fmla="*/ 4973474 w 7472601"/>
              <a:gd name="connsiteY296" fmla="*/ 6858000 h 6858000"/>
              <a:gd name="connsiteX297" fmla="*/ 4907178 w 7472601"/>
              <a:gd name="connsiteY297" fmla="*/ 6858000 h 6858000"/>
              <a:gd name="connsiteX298" fmla="*/ 4910810 w 7472601"/>
              <a:gd name="connsiteY298" fmla="*/ 6829660 h 6858000"/>
              <a:gd name="connsiteX299" fmla="*/ 4987461 w 7472601"/>
              <a:gd name="connsiteY299" fmla="*/ 6432994 h 6858000"/>
              <a:gd name="connsiteX300" fmla="*/ 5179262 w 7472601"/>
              <a:gd name="connsiteY300" fmla="*/ 6035044 h 6858000"/>
              <a:gd name="connsiteX301" fmla="*/ 4689678 w 7472601"/>
              <a:gd name="connsiteY301" fmla="*/ 6440241 h 6858000"/>
              <a:gd name="connsiteX302" fmla="*/ 4477543 w 7472601"/>
              <a:gd name="connsiteY302" fmla="*/ 6674836 h 6858000"/>
              <a:gd name="connsiteX303" fmla="*/ 4329957 w 7472601"/>
              <a:gd name="connsiteY303" fmla="*/ 6858000 h 6858000"/>
              <a:gd name="connsiteX304" fmla="*/ 4218595 w 7472601"/>
              <a:gd name="connsiteY304" fmla="*/ 6858000 h 6858000"/>
              <a:gd name="connsiteX305" fmla="*/ 4368888 w 7472601"/>
              <a:gd name="connsiteY305" fmla="*/ 6668412 h 6858000"/>
              <a:gd name="connsiteX306" fmla="*/ 4563091 w 7472601"/>
              <a:gd name="connsiteY306" fmla="*/ 6442508 h 6858000"/>
              <a:gd name="connsiteX307" fmla="*/ 5387324 w 7472601"/>
              <a:gd name="connsiteY307" fmla="*/ 5705830 h 6858000"/>
              <a:gd name="connsiteX308" fmla="*/ 5073620 w 7472601"/>
              <a:gd name="connsiteY308" fmla="*/ 5955437 h 6858000"/>
              <a:gd name="connsiteX309" fmla="*/ 4689789 w 7472601"/>
              <a:gd name="connsiteY309" fmla="*/ 6268382 h 6858000"/>
              <a:gd name="connsiteX310" fmla="*/ 4418722 w 7472601"/>
              <a:gd name="connsiteY310" fmla="*/ 6570886 h 6858000"/>
              <a:gd name="connsiteX311" fmla="*/ 4214944 w 7472601"/>
              <a:gd name="connsiteY311" fmla="*/ 6858000 h 6858000"/>
              <a:gd name="connsiteX312" fmla="*/ 4177898 w 7472601"/>
              <a:gd name="connsiteY312" fmla="*/ 6858000 h 6858000"/>
              <a:gd name="connsiteX313" fmla="*/ 4391597 w 7472601"/>
              <a:gd name="connsiteY313" fmla="*/ 6556370 h 6858000"/>
              <a:gd name="connsiteX314" fmla="*/ 4668889 w 7472601"/>
              <a:gd name="connsiteY314" fmla="*/ 6246399 h 6858000"/>
              <a:gd name="connsiteX315" fmla="*/ 5055427 w 7472601"/>
              <a:gd name="connsiteY315" fmla="*/ 5931476 h 6858000"/>
              <a:gd name="connsiteX316" fmla="*/ 5371814 w 7472601"/>
              <a:gd name="connsiteY316" fmla="*/ 5678975 h 6858000"/>
              <a:gd name="connsiteX317" fmla="*/ 4987918 w 7472601"/>
              <a:gd name="connsiteY317" fmla="*/ 5838701 h 6858000"/>
              <a:gd name="connsiteX318" fmla="*/ 4317146 w 7472601"/>
              <a:gd name="connsiteY318" fmla="*/ 6587716 h 6858000"/>
              <a:gd name="connsiteX319" fmla="*/ 4171627 w 7472601"/>
              <a:gd name="connsiteY319" fmla="*/ 6858000 h 6858000"/>
              <a:gd name="connsiteX320" fmla="*/ 4081585 w 7472601"/>
              <a:gd name="connsiteY320" fmla="*/ 6858000 h 6858000"/>
              <a:gd name="connsiteX321" fmla="*/ 4238603 w 7472601"/>
              <a:gd name="connsiteY321" fmla="*/ 6559341 h 6858000"/>
              <a:gd name="connsiteX322" fmla="*/ 4778333 w 7472601"/>
              <a:gd name="connsiteY322" fmla="*/ 5873626 h 6858000"/>
              <a:gd name="connsiteX323" fmla="*/ 5414185 w 7472601"/>
              <a:gd name="connsiteY323" fmla="*/ 5573882 h 6858000"/>
              <a:gd name="connsiteX324" fmla="*/ 5959648 w 7472601"/>
              <a:gd name="connsiteY324" fmla="*/ 4760797 h 6858000"/>
              <a:gd name="connsiteX325" fmla="*/ 5355019 w 7472601"/>
              <a:gd name="connsiteY325" fmla="*/ 4734672 h 6858000"/>
              <a:gd name="connsiteX326" fmla="*/ 5083565 w 7472601"/>
              <a:gd name="connsiteY326" fmla="*/ 5179121 h 6858000"/>
              <a:gd name="connsiteX327" fmla="*/ 4713577 w 7472601"/>
              <a:gd name="connsiteY327" fmla="*/ 5616803 h 6858000"/>
              <a:gd name="connsiteX328" fmla="*/ 3989559 w 7472601"/>
              <a:gd name="connsiteY328" fmla="*/ 6145945 h 6858000"/>
              <a:gd name="connsiteX329" fmla="*/ 3939824 w 7472601"/>
              <a:gd name="connsiteY329" fmla="*/ 6066900 h 6858000"/>
              <a:gd name="connsiteX330" fmla="*/ 4584537 w 7472601"/>
              <a:gd name="connsiteY330" fmla="*/ 5324826 h 6858000"/>
              <a:gd name="connsiteX331" fmla="*/ 5037105 w 7472601"/>
              <a:gd name="connsiteY331" fmla="*/ 5088765 h 6858000"/>
              <a:gd name="connsiteX332" fmla="*/ 5039930 w 7472601"/>
              <a:gd name="connsiteY332" fmla="*/ 5089585 h 6858000"/>
              <a:gd name="connsiteX333" fmla="*/ 5263764 w 7472601"/>
              <a:gd name="connsiteY333" fmla="*/ 4735525 h 6858000"/>
              <a:gd name="connsiteX334" fmla="*/ 4086300 w 7472601"/>
              <a:gd name="connsiteY334" fmla="*/ 4884599 h 6858000"/>
              <a:gd name="connsiteX335" fmla="*/ 4085485 w 7472601"/>
              <a:gd name="connsiteY335" fmla="*/ 4899070 h 6858000"/>
              <a:gd name="connsiteX336" fmla="*/ 3871915 w 7472601"/>
              <a:gd name="connsiteY336" fmla="*/ 5253645 h 6858000"/>
              <a:gd name="connsiteX337" fmla="*/ 3799374 w 7472601"/>
              <a:gd name="connsiteY337" fmla="*/ 5466127 h 6858000"/>
              <a:gd name="connsiteX338" fmla="*/ 3498850 w 7472601"/>
              <a:gd name="connsiteY338" fmla="*/ 6661888 h 6858000"/>
              <a:gd name="connsiteX339" fmla="*/ 3399216 w 7472601"/>
              <a:gd name="connsiteY339" fmla="*/ 6858000 h 6858000"/>
              <a:gd name="connsiteX340" fmla="*/ 3303688 w 7472601"/>
              <a:gd name="connsiteY340" fmla="*/ 6858000 h 6858000"/>
              <a:gd name="connsiteX341" fmla="*/ 3391774 w 7472601"/>
              <a:gd name="connsiteY341" fmla="*/ 6697181 h 6858000"/>
              <a:gd name="connsiteX342" fmla="*/ 3735540 w 7472601"/>
              <a:gd name="connsiteY342" fmla="*/ 5546923 h 6858000"/>
              <a:gd name="connsiteX343" fmla="*/ 3729438 w 7472601"/>
              <a:gd name="connsiteY343" fmla="*/ 5569058 h 6858000"/>
              <a:gd name="connsiteX344" fmla="*/ 3707782 w 7472601"/>
              <a:gd name="connsiteY344" fmla="*/ 5644908 h 6858000"/>
              <a:gd name="connsiteX345" fmla="*/ 3583827 w 7472601"/>
              <a:gd name="connsiteY345" fmla="*/ 6039215 h 6858000"/>
              <a:gd name="connsiteX346" fmla="*/ 3547861 w 7472601"/>
              <a:gd name="connsiteY346" fmla="*/ 6129609 h 6858000"/>
              <a:gd name="connsiteX347" fmla="*/ 3490905 w 7472601"/>
              <a:gd name="connsiteY347" fmla="*/ 6277660 h 6858000"/>
              <a:gd name="connsiteX348" fmla="*/ 3455859 w 7472601"/>
              <a:gd name="connsiteY348" fmla="*/ 6391301 h 6858000"/>
              <a:gd name="connsiteX349" fmla="*/ 3429112 w 7472601"/>
              <a:gd name="connsiteY349" fmla="*/ 6479469 h 6858000"/>
              <a:gd name="connsiteX350" fmla="*/ 3304862 w 7472601"/>
              <a:gd name="connsiteY350" fmla="*/ 6796476 h 6858000"/>
              <a:gd name="connsiteX351" fmla="*/ 3276071 w 7472601"/>
              <a:gd name="connsiteY351" fmla="*/ 6858000 h 6858000"/>
              <a:gd name="connsiteX352" fmla="*/ 3240805 w 7472601"/>
              <a:gd name="connsiteY352" fmla="*/ 6858000 h 6858000"/>
              <a:gd name="connsiteX353" fmla="*/ 3275917 w 7472601"/>
              <a:gd name="connsiteY353" fmla="*/ 6783192 h 6858000"/>
              <a:gd name="connsiteX354" fmla="*/ 3399358 w 7472601"/>
              <a:gd name="connsiteY354" fmla="*/ 6469011 h 6858000"/>
              <a:gd name="connsiteX355" fmla="*/ 3425650 w 7472601"/>
              <a:gd name="connsiteY355" fmla="*/ 6381333 h 6858000"/>
              <a:gd name="connsiteX356" fmla="*/ 3460661 w 7472601"/>
              <a:gd name="connsiteY356" fmla="*/ 6266763 h 6858000"/>
              <a:gd name="connsiteX357" fmla="*/ 3518021 w 7472601"/>
              <a:gd name="connsiteY357" fmla="*/ 6117298 h 6858000"/>
              <a:gd name="connsiteX358" fmla="*/ 3554035 w 7472601"/>
              <a:gd name="connsiteY358" fmla="*/ 6027832 h 6858000"/>
              <a:gd name="connsiteX359" fmla="*/ 3677174 w 7472601"/>
              <a:gd name="connsiteY359" fmla="*/ 5636351 h 6858000"/>
              <a:gd name="connsiteX360" fmla="*/ 3698819 w 7472601"/>
              <a:gd name="connsiteY360" fmla="*/ 5560503 h 6858000"/>
              <a:gd name="connsiteX361" fmla="*/ 3702094 w 7472601"/>
              <a:gd name="connsiteY361" fmla="*/ 5549194 h 6858000"/>
              <a:gd name="connsiteX362" fmla="*/ 3398355 w 7472601"/>
              <a:gd name="connsiteY362" fmla="*/ 6094603 h 6858000"/>
              <a:gd name="connsiteX363" fmla="*/ 3193941 w 7472601"/>
              <a:gd name="connsiteY363" fmla="*/ 6798775 h 6858000"/>
              <a:gd name="connsiteX364" fmla="*/ 3184140 w 7472601"/>
              <a:gd name="connsiteY364" fmla="*/ 6858000 h 6858000"/>
              <a:gd name="connsiteX365" fmla="*/ 3099978 w 7472601"/>
              <a:gd name="connsiteY365" fmla="*/ 6858000 h 6858000"/>
              <a:gd name="connsiteX366" fmla="*/ 3101556 w 7472601"/>
              <a:gd name="connsiteY366" fmla="*/ 6843337 h 6858000"/>
              <a:gd name="connsiteX367" fmla="*/ 3370162 w 7472601"/>
              <a:gd name="connsiteY367" fmla="*/ 5785550 h 6858000"/>
              <a:gd name="connsiteX368" fmla="*/ 3746477 w 7472601"/>
              <a:gd name="connsiteY368" fmla="*/ 5377889 h 6858000"/>
              <a:gd name="connsiteX369" fmla="*/ 3863399 w 7472601"/>
              <a:gd name="connsiteY369" fmla="*/ 5087257 h 6858000"/>
              <a:gd name="connsiteX370" fmla="*/ 3968712 w 7472601"/>
              <a:gd name="connsiteY370" fmla="*/ 4913989 h 6858000"/>
              <a:gd name="connsiteX371" fmla="*/ 2792390 w 7472601"/>
              <a:gd name="connsiteY371" fmla="*/ 5382974 h 6858000"/>
              <a:gd name="connsiteX372" fmla="*/ 2714982 w 7472601"/>
              <a:gd name="connsiteY372" fmla="*/ 5427051 h 6858000"/>
              <a:gd name="connsiteX373" fmla="*/ 2813361 w 7472601"/>
              <a:gd name="connsiteY373" fmla="*/ 6023912 h 6858000"/>
              <a:gd name="connsiteX374" fmla="*/ 2688430 w 7472601"/>
              <a:gd name="connsiteY374" fmla="*/ 6801564 h 6858000"/>
              <a:gd name="connsiteX375" fmla="*/ 2629626 w 7472601"/>
              <a:gd name="connsiteY375" fmla="*/ 6763394 h 6858000"/>
              <a:gd name="connsiteX376" fmla="*/ 2565328 w 7472601"/>
              <a:gd name="connsiteY376" fmla="*/ 5516399 h 6858000"/>
              <a:gd name="connsiteX377" fmla="*/ 1922999 w 7472601"/>
              <a:gd name="connsiteY377" fmla="*/ 5980343 h 6858000"/>
              <a:gd name="connsiteX378" fmla="*/ 1950261 w 7472601"/>
              <a:gd name="connsiteY378" fmla="*/ 6405858 h 6858000"/>
              <a:gd name="connsiteX379" fmla="*/ 2365554 w 7472601"/>
              <a:gd name="connsiteY379" fmla="*/ 6759107 h 6858000"/>
              <a:gd name="connsiteX380" fmla="*/ 2424142 w 7472601"/>
              <a:gd name="connsiteY380" fmla="*/ 6858000 h 6858000"/>
              <a:gd name="connsiteX381" fmla="*/ 2395994 w 7472601"/>
              <a:gd name="connsiteY381" fmla="*/ 6858000 h 6858000"/>
              <a:gd name="connsiteX382" fmla="*/ 2392863 w 7472601"/>
              <a:gd name="connsiteY382" fmla="*/ 6852964 h 6858000"/>
              <a:gd name="connsiteX383" fmla="*/ 2017589 w 7472601"/>
              <a:gd name="connsiteY383" fmla="*/ 6493982 h 6858000"/>
              <a:gd name="connsiteX384" fmla="*/ 2147336 w 7472601"/>
              <a:gd name="connsiteY384" fmla="*/ 6594052 h 6858000"/>
              <a:gd name="connsiteX385" fmla="*/ 2207047 w 7472601"/>
              <a:gd name="connsiteY385" fmla="*/ 6654540 h 6858000"/>
              <a:gd name="connsiteX386" fmla="*/ 2299106 w 7472601"/>
              <a:gd name="connsiteY386" fmla="*/ 6778931 h 6858000"/>
              <a:gd name="connsiteX387" fmla="*/ 2314430 w 7472601"/>
              <a:gd name="connsiteY387" fmla="*/ 6801144 h 6858000"/>
              <a:gd name="connsiteX388" fmla="*/ 2352406 w 7472601"/>
              <a:gd name="connsiteY388" fmla="*/ 6858000 h 6858000"/>
              <a:gd name="connsiteX389" fmla="*/ 2314492 w 7472601"/>
              <a:gd name="connsiteY389" fmla="*/ 6858000 h 6858000"/>
              <a:gd name="connsiteX390" fmla="*/ 2288095 w 7472601"/>
              <a:gd name="connsiteY390" fmla="*/ 6818030 h 6858000"/>
              <a:gd name="connsiteX391" fmla="*/ 2272768 w 7472601"/>
              <a:gd name="connsiteY391" fmla="*/ 6795822 h 6858000"/>
              <a:gd name="connsiteX392" fmla="*/ 2182715 w 7472601"/>
              <a:gd name="connsiteY392" fmla="*/ 6675071 h 6858000"/>
              <a:gd name="connsiteX393" fmla="*/ 2032061 w 7472601"/>
              <a:gd name="connsiteY393" fmla="*/ 6541380 h 6858000"/>
              <a:gd name="connsiteX394" fmla="*/ 2257220 w 7472601"/>
              <a:gd name="connsiteY394" fmla="*/ 6826257 h 6858000"/>
              <a:gd name="connsiteX395" fmla="*/ 2281324 w 7472601"/>
              <a:gd name="connsiteY395" fmla="*/ 6858000 h 6858000"/>
              <a:gd name="connsiteX396" fmla="*/ 2242860 w 7472601"/>
              <a:gd name="connsiteY396" fmla="*/ 6858000 h 6858000"/>
              <a:gd name="connsiteX397" fmla="*/ 2232818 w 7472601"/>
              <a:gd name="connsiteY397" fmla="*/ 6844926 h 6858000"/>
              <a:gd name="connsiteX398" fmla="*/ 1990172 w 7472601"/>
              <a:gd name="connsiteY398" fmla="*/ 6542121 h 6858000"/>
              <a:gd name="connsiteX399" fmla="*/ 2124090 w 7472601"/>
              <a:gd name="connsiteY399" fmla="*/ 6761017 h 6858000"/>
              <a:gd name="connsiteX400" fmla="*/ 2200380 w 7472601"/>
              <a:gd name="connsiteY400" fmla="*/ 6858000 h 6858000"/>
              <a:gd name="connsiteX401" fmla="*/ 2147507 w 7472601"/>
              <a:gd name="connsiteY401" fmla="*/ 6858000 h 6858000"/>
              <a:gd name="connsiteX402" fmla="*/ 2070668 w 7472601"/>
              <a:gd name="connsiteY402" fmla="*/ 6761520 h 6858000"/>
              <a:gd name="connsiteX403" fmla="*/ 1975142 w 7472601"/>
              <a:gd name="connsiteY403" fmla="*/ 6585570 h 6858000"/>
              <a:gd name="connsiteX404" fmla="*/ 2050035 w 7472601"/>
              <a:gd name="connsiteY404" fmla="*/ 6813345 h 6858000"/>
              <a:gd name="connsiteX405" fmla="*/ 2063025 w 7472601"/>
              <a:gd name="connsiteY405" fmla="*/ 6858000 h 6858000"/>
              <a:gd name="connsiteX406" fmla="*/ 2021675 w 7472601"/>
              <a:gd name="connsiteY406" fmla="*/ 6858000 h 6858000"/>
              <a:gd name="connsiteX407" fmla="*/ 2019308 w 7472601"/>
              <a:gd name="connsiteY407" fmla="*/ 6847118 h 6858000"/>
              <a:gd name="connsiteX408" fmla="*/ 1938835 w 7472601"/>
              <a:gd name="connsiteY408" fmla="*/ 6551160 h 6858000"/>
              <a:gd name="connsiteX409" fmla="*/ 1953230 w 7472601"/>
              <a:gd name="connsiteY409" fmla="*/ 6759699 h 6858000"/>
              <a:gd name="connsiteX410" fmla="*/ 1956763 w 7472601"/>
              <a:gd name="connsiteY410" fmla="*/ 6778191 h 6858000"/>
              <a:gd name="connsiteX411" fmla="*/ 1967925 w 7472601"/>
              <a:gd name="connsiteY411" fmla="*/ 6858000 h 6858000"/>
              <a:gd name="connsiteX412" fmla="*/ 1936622 w 7472601"/>
              <a:gd name="connsiteY412" fmla="*/ 6858000 h 6858000"/>
              <a:gd name="connsiteX413" fmla="*/ 1926261 w 7472601"/>
              <a:gd name="connsiteY413" fmla="*/ 6784064 h 6858000"/>
              <a:gd name="connsiteX414" fmla="*/ 1922724 w 7472601"/>
              <a:gd name="connsiteY414" fmla="*/ 6765577 h 6858000"/>
              <a:gd name="connsiteX415" fmla="*/ 1904650 w 7472601"/>
              <a:gd name="connsiteY415" fmla="*/ 6639616 h 6858000"/>
              <a:gd name="connsiteX416" fmla="*/ 1885273 w 7472601"/>
              <a:gd name="connsiteY416" fmla="*/ 6858000 h 6858000"/>
              <a:gd name="connsiteX417" fmla="*/ 1854363 w 7472601"/>
              <a:gd name="connsiteY417" fmla="*/ 6858000 h 6858000"/>
              <a:gd name="connsiteX418" fmla="*/ 1880391 w 7472601"/>
              <a:gd name="connsiteY418" fmla="*/ 6603796 h 6858000"/>
              <a:gd name="connsiteX419" fmla="*/ 1818273 w 7472601"/>
              <a:gd name="connsiteY419" fmla="*/ 6715729 h 6858000"/>
              <a:gd name="connsiteX420" fmla="*/ 1794691 w 7472601"/>
              <a:gd name="connsiteY420" fmla="*/ 6843239 h 6858000"/>
              <a:gd name="connsiteX421" fmla="*/ 1794914 w 7472601"/>
              <a:gd name="connsiteY421" fmla="*/ 6858000 h 6858000"/>
              <a:gd name="connsiteX422" fmla="*/ 1746128 w 7472601"/>
              <a:gd name="connsiteY422" fmla="*/ 6858000 h 6858000"/>
              <a:gd name="connsiteX423" fmla="*/ 1753934 w 7472601"/>
              <a:gd name="connsiteY423" fmla="*/ 6724796 h 6858000"/>
              <a:gd name="connsiteX424" fmla="*/ 1792053 w 7472601"/>
              <a:gd name="connsiteY424" fmla="*/ 6572396 h 6858000"/>
              <a:gd name="connsiteX425" fmla="*/ 1862248 w 7472601"/>
              <a:gd name="connsiteY425" fmla="*/ 6266397 h 6858000"/>
              <a:gd name="connsiteX426" fmla="*/ 1862250 w 7472601"/>
              <a:gd name="connsiteY426" fmla="*/ 6033531 h 6858000"/>
              <a:gd name="connsiteX427" fmla="*/ 1211999 w 7472601"/>
              <a:gd name="connsiteY427" fmla="*/ 6683610 h 6858000"/>
              <a:gd name="connsiteX428" fmla="*/ 1213266 w 7472601"/>
              <a:gd name="connsiteY428" fmla="*/ 6691947 h 6858000"/>
              <a:gd name="connsiteX429" fmla="*/ 1203370 w 7472601"/>
              <a:gd name="connsiteY429" fmla="*/ 6850676 h 6858000"/>
              <a:gd name="connsiteX430" fmla="*/ 1203671 w 7472601"/>
              <a:gd name="connsiteY430" fmla="*/ 6858000 h 6858000"/>
              <a:gd name="connsiteX431" fmla="*/ 1143180 w 7472601"/>
              <a:gd name="connsiteY431" fmla="*/ 6858000 h 6858000"/>
              <a:gd name="connsiteX432" fmla="*/ 1142176 w 7472601"/>
              <a:gd name="connsiteY432" fmla="*/ 6766045 h 6858000"/>
              <a:gd name="connsiteX433" fmla="*/ 1067484 w 7472601"/>
              <a:gd name="connsiteY433" fmla="*/ 6858000 h 6858000"/>
              <a:gd name="connsiteX434" fmla="*/ 953928 w 7472601"/>
              <a:gd name="connsiteY434" fmla="*/ 6858000 h 6858000"/>
              <a:gd name="connsiteX435" fmla="*/ 959715 w 7472601"/>
              <a:gd name="connsiteY435" fmla="*/ 6850185 h 6858000"/>
              <a:gd name="connsiteX436" fmla="*/ 1483788 w 7472601"/>
              <a:gd name="connsiteY436" fmla="*/ 6259174 h 6858000"/>
              <a:gd name="connsiteX437" fmla="*/ 1100671 w 7472601"/>
              <a:gd name="connsiteY437" fmla="*/ 6252137 h 6858000"/>
              <a:gd name="connsiteX438" fmla="*/ 1090144 w 7472601"/>
              <a:gd name="connsiteY438" fmla="*/ 6256748 h 6858000"/>
              <a:gd name="connsiteX439" fmla="*/ 1095872 w 7472601"/>
              <a:gd name="connsiteY439" fmla="*/ 6271892 h 6858000"/>
              <a:gd name="connsiteX440" fmla="*/ 262785 w 7472601"/>
              <a:gd name="connsiteY440" fmla="*/ 6845450 h 6858000"/>
              <a:gd name="connsiteX441" fmla="*/ 209968 w 7472601"/>
              <a:gd name="connsiteY441" fmla="*/ 6770713 h 6858000"/>
              <a:gd name="connsiteX442" fmla="*/ 873460 w 7472601"/>
              <a:gd name="connsiteY442" fmla="*/ 6253768 h 6858000"/>
              <a:gd name="connsiteX443" fmla="*/ 192686 w 7472601"/>
              <a:gd name="connsiteY443" fmla="*/ 5849257 h 6858000"/>
              <a:gd name="connsiteX444" fmla="*/ 4696 w 7472601"/>
              <a:gd name="connsiteY444" fmla="*/ 5697668 h 6858000"/>
              <a:gd name="connsiteX445" fmla="*/ 0 w 7472601"/>
              <a:gd name="connsiteY445" fmla="*/ 5689984 h 6858000"/>
              <a:gd name="connsiteX446" fmla="*/ 0 w 7472601"/>
              <a:gd name="connsiteY446" fmla="*/ 5513472 h 6858000"/>
              <a:gd name="connsiteX447" fmla="*/ 174101 w 7472601"/>
              <a:gd name="connsiteY447" fmla="*/ 5620277 h 6858000"/>
              <a:gd name="connsiteX448" fmla="*/ 891800 w 7472601"/>
              <a:gd name="connsiteY448" fmla="*/ 6036935 h 6858000"/>
              <a:gd name="connsiteX449" fmla="*/ 1072219 w 7472601"/>
              <a:gd name="connsiteY449" fmla="*/ 6169443 h 6858000"/>
              <a:gd name="connsiteX450" fmla="*/ 1074117 w 7472601"/>
              <a:gd name="connsiteY450" fmla="*/ 6170301 h 6858000"/>
              <a:gd name="connsiteX451" fmla="*/ 1083114 w 7472601"/>
              <a:gd name="connsiteY451" fmla="*/ 6174131 h 6858000"/>
              <a:gd name="connsiteX452" fmla="*/ 1543010 w 7472601"/>
              <a:gd name="connsiteY452" fmla="*/ 6191140 h 6858000"/>
              <a:gd name="connsiteX453" fmla="*/ 1551080 w 7472601"/>
              <a:gd name="connsiteY453" fmla="*/ 6195006 h 6858000"/>
              <a:gd name="connsiteX454" fmla="*/ 2345443 w 7472601"/>
              <a:gd name="connsiteY454" fmla="*/ 5549882 h 6858000"/>
              <a:gd name="connsiteX455" fmla="*/ 1721499 w 7472601"/>
              <a:gd name="connsiteY455" fmla="*/ 5599969 h 6858000"/>
              <a:gd name="connsiteX456" fmla="*/ 767716 w 7472601"/>
              <a:gd name="connsiteY456" fmla="*/ 5472768 h 6858000"/>
              <a:gd name="connsiteX457" fmla="*/ 722147 w 7472601"/>
              <a:gd name="connsiteY457" fmla="*/ 5393091 h 6858000"/>
              <a:gd name="connsiteX458" fmla="*/ 1485552 w 7472601"/>
              <a:gd name="connsiteY458" fmla="*/ 5313202 h 6858000"/>
              <a:gd name="connsiteX459" fmla="*/ 2143004 w 7472601"/>
              <a:gd name="connsiteY459" fmla="*/ 5402420 h 6858000"/>
              <a:gd name="connsiteX460" fmla="*/ 1933391 w 7472601"/>
              <a:gd name="connsiteY460" fmla="*/ 5156971 h 6858000"/>
              <a:gd name="connsiteX461" fmla="*/ 1827118 w 7472601"/>
              <a:gd name="connsiteY461" fmla="*/ 4968410 h 6858000"/>
              <a:gd name="connsiteX462" fmla="*/ 1837349 w 7472601"/>
              <a:gd name="connsiteY462" fmla="*/ 4956357 h 6858000"/>
              <a:gd name="connsiteX463" fmla="*/ 2162835 w 7472601"/>
              <a:gd name="connsiteY463" fmla="*/ 5187853 h 6858000"/>
              <a:gd name="connsiteX464" fmla="*/ 2257167 w 7472601"/>
              <a:gd name="connsiteY464" fmla="*/ 5462123 h 6858000"/>
              <a:gd name="connsiteX465" fmla="*/ 2261598 w 7472601"/>
              <a:gd name="connsiteY465" fmla="*/ 5467998 h 6858000"/>
              <a:gd name="connsiteX466" fmla="*/ 2437177 w 7472601"/>
              <a:gd name="connsiteY466" fmla="*/ 5479608 h 6858000"/>
              <a:gd name="connsiteX467" fmla="*/ 2445247 w 7472601"/>
              <a:gd name="connsiteY467" fmla="*/ 5483476 h 6858000"/>
              <a:gd name="connsiteX468" fmla="*/ 2743626 w 7472601"/>
              <a:gd name="connsiteY468" fmla="*/ 5304819 h 6858000"/>
              <a:gd name="connsiteX469" fmla="*/ 3048102 w 7472601"/>
              <a:gd name="connsiteY469" fmla="*/ 5150595 h 6858000"/>
              <a:gd name="connsiteX470" fmla="*/ 1799414 w 7472601"/>
              <a:gd name="connsiteY470" fmla="*/ 4694732 h 6858000"/>
              <a:gd name="connsiteX471" fmla="*/ 1771735 w 7472601"/>
              <a:gd name="connsiteY471" fmla="*/ 4619929 h 6858000"/>
              <a:gd name="connsiteX472" fmla="*/ 3104273 w 7472601"/>
              <a:gd name="connsiteY472" fmla="*/ 5076159 h 6858000"/>
              <a:gd name="connsiteX473" fmla="*/ 3113245 w 7472601"/>
              <a:gd name="connsiteY473" fmla="*/ 5090705 h 6858000"/>
              <a:gd name="connsiteX474" fmla="*/ 3126294 w 7472601"/>
              <a:gd name="connsiteY474" fmla="*/ 5114400 h 6858000"/>
              <a:gd name="connsiteX475" fmla="*/ 3937433 w 7472601"/>
              <a:gd name="connsiteY475" fmla="*/ 4830473 h 6858000"/>
              <a:gd name="connsiteX476" fmla="*/ 3590475 w 7472601"/>
              <a:gd name="connsiteY476" fmla="*/ 4597974 h 6858000"/>
              <a:gd name="connsiteX477" fmla="*/ 3100264 w 7472601"/>
              <a:gd name="connsiteY477" fmla="*/ 4579845 h 6858000"/>
              <a:gd name="connsiteX478" fmla="*/ 2183576 w 7472601"/>
              <a:gd name="connsiteY478" fmla="*/ 4227150 h 6858000"/>
              <a:gd name="connsiteX479" fmla="*/ 2151029 w 7472601"/>
              <a:gd name="connsiteY479" fmla="*/ 4146947 h 6858000"/>
              <a:gd name="connsiteX480" fmla="*/ 3563434 w 7472601"/>
              <a:gd name="connsiteY480" fmla="*/ 4469115 h 6858000"/>
              <a:gd name="connsiteX481" fmla="*/ 3177952 w 7472601"/>
              <a:gd name="connsiteY481" fmla="*/ 3657386 h 6858000"/>
              <a:gd name="connsiteX482" fmla="*/ 3189263 w 7472601"/>
              <a:gd name="connsiteY482" fmla="*/ 3625726 h 6858000"/>
              <a:gd name="connsiteX483" fmla="*/ 3560912 w 7472601"/>
              <a:gd name="connsiteY483" fmla="*/ 4079863 h 6858000"/>
              <a:gd name="connsiteX484" fmla="*/ 3626636 w 7472601"/>
              <a:gd name="connsiteY484" fmla="*/ 4512230 h 6858000"/>
              <a:gd name="connsiteX485" fmla="*/ 3653088 w 7472601"/>
              <a:gd name="connsiteY485" fmla="*/ 4521417 h 6858000"/>
              <a:gd name="connsiteX486" fmla="*/ 3988128 w 7472601"/>
              <a:gd name="connsiteY486" fmla="*/ 4817267 h 6858000"/>
              <a:gd name="connsiteX487" fmla="*/ 4830582 w 7472601"/>
              <a:gd name="connsiteY487" fmla="*/ 4676000 h 6858000"/>
              <a:gd name="connsiteX488" fmla="*/ 4830100 w 7472601"/>
              <a:gd name="connsiteY488" fmla="*/ 4675554 h 6858000"/>
              <a:gd name="connsiteX489" fmla="*/ 4036318 w 7472601"/>
              <a:gd name="connsiteY489" fmla="*/ 4147013 h 6858000"/>
              <a:gd name="connsiteX490" fmla="*/ 3432098 w 7472601"/>
              <a:gd name="connsiteY490" fmla="*/ 3537312 h 6858000"/>
              <a:gd name="connsiteX491" fmla="*/ 3446761 w 7472601"/>
              <a:gd name="connsiteY491" fmla="*/ 3461278 h 6858000"/>
              <a:gd name="connsiteX492" fmla="*/ 4419733 w 7472601"/>
              <a:gd name="connsiteY492" fmla="*/ 3963555 h 6858000"/>
              <a:gd name="connsiteX493" fmla="*/ 4781371 w 7472601"/>
              <a:gd name="connsiteY493" fmla="*/ 4458604 h 6858000"/>
              <a:gd name="connsiteX494" fmla="*/ 4780440 w 7472601"/>
              <a:gd name="connsiteY494" fmla="*/ 4470290 h 6858000"/>
              <a:gd name="connsiteX495" fmla="*/ 4898954 w 7472601"/>
              <a:gd name="connsiteY495" fmla="*/ 4662092 h 6858000"/>
              <a:gd name="connsiteX496" fmla="*/ 4900699 w 7472601"/>
              <a:gd name="connsiteY496" fmla="*/ 4670867 h 6858000"/>
              <a:gd name="connsiteX497" fmla="*/ 5714511 w 7472601"/>
              <a:gd name="connsiteY497" fmla="*/ 4663483 h 6858000"/>
              <a:gd name="connsiteX498" fmla="*/ 5464793 w 7472601"/>
              <a:gd name="connsiteY498" fmla="*/ 4393556 h 6858000"/>
              <a:gd name="connsiteX499" fmla="*/ 5461897 w 7472601"/>
              <a:gd name="connsiteY499" fmla="*/ 4390879 h 6858000"/>
              <a:gd name="connsiteX500" fmla="*/ 4294126 w 7472601"/>
              <a:gd name="connsiteY500" fmla="*/ 3303048 h 6858000"/>
              <a:gd name="connsiteX501" fmla="*/ 4305321 w 7472601"/>
              <a:gd name="connsiteY501" fmla="*/ 3256953 h 6858000"/>
              <a:gd name="connsiteX502" fmla="*/ 4949299 w 7472601"/>
              <a:gd name="connsiteY502" fmla="*/ 3766336 h 6858000"/>
              <a:gd name="connsiteX503" fmla="*/ 5291452 w 7472601"/>
              <a:gd name="connsiteY503" fmla="*/ 4076801 h 6858000"/>
              <a:gd name="connsiteX504" fmla="*/ 5434998 w 7472601"/>
              <a:gd name="connsiteY504" fmla="*/ 4254100 h 6858000"/>
              <a:gd name="connsiteX505" fmla="*/ 5351015 w 7472601"/>
              <a:gd name="connsiteY505" fmla="*/ 3760989 h 6858000"/>
              <a:gd name="connsiteX506" fmla="*/ 5413780 w 7472601"/>
              <a:gd name="connsiteY506" fmla="*/ 2966265 h 6858000"/>
              <a:gd name="connsiteX507" fmla="*/ 5425627 w 7472601"/>
              <a:gd name="connsiteY507" fmla="*/ 2954192 h 6858000"/>
              <a:gd name="connsiteX508" fmla="*/ 6604735 w 7472601"/>
              <a:gd name="connsiteY508" fmla="*/ 2041381 h 6858000"/>
              <a:gd name="connsiteX509" fmla="*/ 7204487 w 7472601"/>
              <a:gd name="connsiteY509" fmla="*/ 2742112 h 6858000"/>
              <a:gd name="connsiteX510" fmla="*/ 7131592 w 7472601"/>
              <a:gd name="connsiteY510" fmla="*/ 2672096 h 6858000"/>
              <a:gd name="connsiteX511" fmla="*/ 6996344 w 7472601"/>
              <a:gd name="connsiteY511" fmla="*/ 2518310 h 6858000"/>
              <a:gd name="connsiteX512" fmla="*/ 6735495 w 7472601"/>
              <a:gd name="connsiteY512" fmla="*/ 2196890 h 6858000"/>
              <a:gd name="connsiteX513" fmla="*/ 6721901 w 7472601"/>
              <a:gd name="connsiteY513" fmla="*/ 2179274 h 6858000"/>
              <a:gd name="connsiteX514" fmla="*/ 6604735 w 7472601"/>
              <a:gd name="connsiteY514" fmla="*/ 2041381 h 6858000"/>
              <a:gd name="connsiteX515" fmla="*/ 6591670 w 7472601"/>
              <a:gd name="connsiteY515" fmla="*/ 1988277 h 6858000"/>
              <a:gd name="connsiteX516" fmla="*/ 6747349 w 7472601"/>
              <a:gd name="connsiteY516" fmla="*/ 2160069 h 6858000"/>
              <a:gd name="connsiteX517" fmla="*/ 6760943 w 7472601"/>
              <a:gd name="connsiteY517" fmla="*/ 2177686 h 6858000"/>
              <a:gd name="connsiteX518" fmla="*/ 7021065 w 7472601"/>
              <a:gd name="connsiteY518" fmla="*/ 2498102 h 6858000"/>
              <a:gd name="connsiteX519" fmla="*/ 7155223 w 7472601"/>
              <a:gd name="connsiteY519" fmla="*/ 2650386 h 6858000"/>
              <a:gd name="connsiteX520" fmla="*/ 7203167 w 7472601"/>
              <a:gd name="connsiteY520" fmla="*/ 2697288 h 6858000"/>
              <a:gd name="connsiteX521" fmla="*/ 6937703 w 7472601"/>
              <a:gd name="connsiteY521" fmla="*/ 2321981 h 6858000"/>
              <a:gd name="connsiteX522" fmla="*/ 6591670 w 7472601"/>
              <a:gd name="connsiteY522" fmla="*/ 1988277 h 6858000"/>
              <a:gd name="connsiteX523" fmla="*/ 5798671 w 7472601"/>
              <a:gd name="connsiteY523" fmla="*/ 1981601 h 6858000"/>
              <a:gd name="connsiteX524" fmla="*/ 5754709 w 7472601"/>
              <a:gd name="connsiteY524" fmla="*/ 2071454 h 6858000"/>
              <a:gd name="connsiteX525" fmla="*/ 5763044 w 7472601"/>
              <a:gd name="connsiteY525" fmla="*/ 2842206 h 6858000"/>
              <a:gd name="connsiteX526" fmla="*/ 5764974 w 7472601"/>
              <a:gd name="connsiteY526" fmla="*/ 2799609 h 6858000"/>
              <a:gd name="connsiteX527" fmla="*/ 5767665 w 7472601"/>
              <a:gd name="connsiteY527" fmla="*/ 2666409 h 6858000"/>
              <a:gd name="connsiteX528" fmla="*/ 5763055 w 7472601"/>
              <a:gd name="connsiteY528" fmla="*/ 2579705 h 6858000"/>
              <a:gd name="connsiteX529" fmla="*/ 5758079 w 7472601"/>
              <a:gd name="connsiteY529" fmla="*/ 2492508 h 6858000"/>
              <a:gd name="connsiteX530" fmla="*/ 5779325 w 7472601"/>
              <a:gd name="connsiteY530" fmla="*/ 2197069 h 6858000"/>
              <a:gd name="connsiteX531" fmla="*/ 5798671 w 7472601"/>
              <a:gd name="connsiteY531" fmla="*/ 1981601 h 6858000"/>
              <a:gd name="connsiteX532" fmla="*/ 5829202 w 7472601"/>
              <a:gd name="connsiteY532" fmla="*/ 1971679 h 6858000"/>
              <a:gd name="connsiteX533" fmla="*/ 5809558 w 7472601"/>
              <a:gd name="connsiteY533" fmla="*/ 2198043 h 6858000"/>
              <a:gd name="connsiteX534" fmla="*/ 5788653 w 7472601"/>
              <a:gd name="connsiteY534" fmla="*/ 2489430 h 6858000"/>
              <a:gd name="connsiteX535" fmla="*/ 5793439 w 7472601"/>
              <a:gd name="connsiteY535" fmla="*/ 2575235 h 6858000"/>
              <a:gd name="connsiteX536" fmla="*/ 5796837 w 7472601"/>
              <a:gd name="connsiteY536" fmla="*/ 2637633 h 6858000"/>
              <a:gd name="connsiteX537" fmla="*/ 5818614 w 7472601"/>
              <a:gd name="connsiteY537" fmla="*/ 2473055 h 6858000"/>
              <a:gd name="connsiteX538" fmla="*/ 5829202 w 7472601"/>
              <a:gd name="connsiteY538" fmla="*/ 1971679 h 6858000"/>
              <a:gd name="connsiteX539" fmla="*/ 5911389 w 7472601"/>
              <a:gd name="connsiteY539" fmla="*/ 1898371 h 6858000"/>
              <a:gd name="connsiteX540" fmla="*/ 6237627 w 7472601"/>
              <a:gd name="connsiteY540" fmla="*/ 2231921 h 6858000"/>
              <a:gd name="connsiteX541" fmla="*/ 5911389 w 7472601"/>
              <a:gd name="connsiteY541" fmla="*/ 1898371 h 6858000"/>
              <a:gd name="connsiteX542" fmla="*/ 6944437 w 7472601"/>
              <a:gd name="connsiteY542" fmla="*/ 1575402 h 6858000"/>
              <a:gd name="connsiteX543" fmla="*/ 6304730 w 7472601"/>
              <a:gd name="connsiteY543" fmla="*/ 1766654 h 6858000"/>
              <a:gd name="connsiteX544" fmla="*/ 6944437 w 7472601"/>
              <a:gd name="connsiteY544" fmla="*/ 1575402 h 6858000"/>
              <a:gd name="connsiteX545" fmla="*/ 7019523 w 7472601"/>
              <a:gd name="connsiteY545" fmla="*/ 1519450 h 6858000"/>
              <a:gd name="connsiteX546" fmla="*/ 6298091 w 7472601"/>
              <a:gd name="connsiteY546" fmla="*/ 1737122 h 6858000"/>
              <a:gd name="connsiteX547" fmla="*/ 7019523 w 7472601"/>
              <a:gd name="connsiteY547" fmla="*/ 1519450 h 6858000"/>
              <a:gd name="connsiteX548" fmla="*/ 2399523 w 7472601"/>
              <a:gd name="connsiteY548" fmla="*/ 1428234 h 6858000"/>
              <a:gd name="connsiteX549" fmla="*/ 2224982 w 7472601"/>
              <a:gd name="connsiteY549" fmla="*/ 1826201 h 6858000"/>
              <a:gd name="connsiteX550" fmla="*/ 2096099 w 7472601"/>
              <a:gd name="connsiteY550" fmla="*/ 2345900 h 6858000"/>
              <a:gd name="connsiteX551" fmla="*/ 2283317 w 7472601"/>
              <a:gd name="connsiteY551" fmla="*/ 1796925 h 6858000"/>
              <a:gd name="connsiteX552" fmla="*/ 2399523 w 7472601"/>
              <a:gd name="connsiteY552" fmla="*/ 1428234 h 6858000"/>
              <a:gd name="connsiteX553" fmla="*/ 2448558 w 7472601"/>
              <a:gd name="connsiteY553" fmla="*/ 1373435 h 6858000"/>
              <a:gd name="connsiteX554" fmla="*/ 2312521 w 7472601"/>
              <a:gd name="connsiteY554" fmla="*/ 1806140 h 6858000"/>
              <a:gd name="connsiteX555" fmla="*/ 2127533 w 7472601"/>
              <a:gd name="connsiteY555" fmla="*/ 2348380 h 6858000"/>
              <a:gd name="connsiteX556" fmla="*/ 2358080 w 7472601"/>
              <a:gd name="connsiteY556" fmla="*/ 1866134 h 6858000"/>
              <a:gd name="connsiteX557" fmla="*/ 2407436 w 7472601"/>
              <a:gd name="connsiteY557" fmla="*/ 1651070 h 6858000"/>
              <a:gd name="connsiteX558" fmla="*/ 2448558 w 7472601"/>
              <a:gd name="connsiteY558" fmla="*/ 1373435 h 6858000"/>
              <a:gd name="connsiteX559" fmla="*/ 278707 w 7472601"/>
              <a:gd name="connsiteY559" fmla="*/ 1352270 h 6858000"/>
              <a:gd name="connsiteX560" fmla="*/ 321570 w 7472601"/>
              <a:gd name="connsiteY560" fmla="*/ 1861610 h 6858000"/>
              <a:gd name="connsiteX561" fmla="*/ 294281 w 7472601"/>
              <a:gd name="connsiteY561" fmla="*/ 1440658 h 6858000"/>
              <a:gd name="connsiteX562" fmla="*/ 278707 w 7472601"/>
              <a:gd name="connsiteY562" fmla="*/ 1352270 h 6858000"/>
              <a:gd name="connsiteX563" fmla="*/ 1423821 w 7472601"/>
              <a:gd name="connsiteY563" fmla="*/ 1351958 h 6858000"/>
              <a:gd name="connsiteX564" fmla="*/ 1638521 w 7472601"/>
              <a:gd name="connsiteY564" fmla="*/ 1908470 h 6858000"/>
              <a:gd name="connsiteX565" fmla="*/ 1754199 w 7472601"/>
              <a:gd name="connsiteY565" fmla="*/ 2149284 h 6858000"/>
              <a:gd name="connsiteX566" fmla="*/ 1908359 w 7472601"/>
              <a:gd name="connsiteY566" fmla="*/ 2364988 h 6858000"/>
              <a:gd name="connsiteX567" fmla="*/ 1647661 w 7472601"/>
              <a:gd name="connsiteY567" fmla="*/ 1825945 h 6858000"/>
              <a:gd name="connsiteX568" fmla="*/ 1423821 w 7472601"/>
              <a:gd name="connsiteY568" fmla="*/ 1351958 h 6858000"/>
              <a:gd name="connsiteX569" fmla="*/ 1431890 w 7472601"/>
              <a:gd name="connsiteY569" fmla="*/ 1306475 h 6858000"/>
              <a:gd name="connsiteX570" fmla="*/ 1507597 w 7472601"/>
              <a:gd name="connsiteY570" fmla="*/ 1446132 h 6858000"/>
              <a:gd name="connsiteX571" fmla="*/ 1674586 w 7472601"/>
              <a:gd name="connsiteY571" fmla="*/ 1813832 h 6858000"/>
              <a:gd name="connsiteX572" fmla="*/ 1815950 w 7472601"/>
              <a:gd name="connsiteY572" fmla="*/ 2128564 h 6858000"/>
              <a:gd name="connsiteX573" fmla="*/ 1984242 w 7472601"/>
              <a:gd name="connsiteY573" fmla="*/ 2430829 h 6858000"/>
              <a:gd name="connsiteX574" fmla="*/ 2014023 w 7472601"/>
              <a:gd name="connsiteY574" fmla="*/ 2450995 h 6858000"/>
              <a:gd name="connsiteX575" fmla="*/ 1747337 w 7472601"/>
              <a:gd name="connsiteY575" fmla="*/ 1855264 h 6858000"/>
              <a:gd name="connsiteX576" fmla="*/ 1533749 w 7472601"/>
              <a:gd name="connsiteY576" fmla="*/ 1478656 h 6858000"/>
              <a:gd name="connsiteX577" fmla="*/ 1431890 w 7472601"/>
              <a:gd name="connsiteY577" fmla="*/ 1306475 h 6858000"/>
              <a:gd name="connsiteX578" fmla="*/ 5052692 w 7472601"/>
              <a:gd name="connsiteY578" fmla="*/ 1292994 h 6858000"/>
              <a:gd name="connsiteX579" fmla="*/ 5200661 w 7472601"/>
              <a:gd name="connsiteY579" fmla="*/ 1635186 h 6858000"/>
              <a:gd name="connsiteX580" fmla="*/ 5297138 w 7472601"/>
              <a:gd name="connsiteY580" fmla="*/ 1906351 h 6858000"/>
              <a:gd name="connsiteX581" fmla="*/ 5052692 w 7472601"/>
              <a:gd name="connsiteY581" fmla="*/ 1292994 h 6858000"/>
              <a:gd name="connsiteX582" fmla="*/ 5009948 w 7472601"/>
              <a:gd name="connsiteY582" fmla="*/ 1273619 h 6858000"/>
              <a:gd name="connsiteX583" fmla="*/ 5121777 w 7472601"/>
              <a:gd name="connsiteY583" fmla="*/ 1654213 h 6858000"/>
              <a:gd name="connsiteX584" fmla="*/ 5293545 w 7472601"/>
              <a:gd name="connsiteY584" fmla="*/ 2072247 h 6858000"/>
              <a:gd name="connsiteX585" fmla="*/ 5294042 w 7472601"/>
              <a:gd name="connsiteY585" fmla="*/ 2065019 h 6858000"/>
              <a:gd name="connsiteX586" fmla="*/ 5171936 w 7472601"/>
              <a:gd name="connsiteY586" fmla="*/ 1647613 h 6858000"/>
              <a:gd name="connsiteX587" fmla="*/ 5009948 w 7472601"/>
              <a:gd name="connsiteY587" fmla="*/ 1273619 h 6858000"/>
              <a:gd name="connsiteX588" fmla="*/ 655236 w 7472601"/>
              <a:gd name="connsiteY588" fmla="*/ 1268632 h 6858000"/>
              <a:gd name="connsiteX589" fmla="*/ 839521 w 7472601"/>
              <a:gd name="connsiteY589" fmla="*/ 1685315 h 6858000"/>
              <a:gd name="connsiteX590" fmla="*/ 1109416 w 7472601"/>
              <a:gd name="connsiteY590" fmla="*/ 2061663 h 6858000"/>
              <a:gd name="connsiteX591" fmla="*/ 1298300 w 7472601"/>
              <a:gd name="connsiteY591" fmla="*/ 2247742 h 6858000"/>
              <a:gd name="connsiteX592" fmla="*/ 1125871 w 7472601"/>
              <a:gd name="connsiteY592" fmla="*/ 1989513 h 6858000"/>
              <a:gd name="connsiteX593" fmla="*/ 981574 w 7472601"/>
              <a:gd name="connsiteY593" fmla="*/ 1783157 h 6858000"/>
              <a:gd name="connsiteX594" fmla="*/ 922198 w 7472601"/>
              <a:gd name="connsiteY594" fmla="*/ 1677437 h 6858000"/>
              <a:gd name="connsiteX595" fmla="*/ 869293 w 7472601"/>
              <a:gd name="connsiteY595" fmla="*/ 1583214 h 6858000"/>
              <a:gd name="connsiteX596" fmla="*/ 751431 w 7472601"/>
              <a:gd name="connsiteY596" fmla="*/ 1405731 h 6858000"/>
              <a:gd name="connsiteX597" fmla="*/ 655236 w 7472601"/>
              <a:gd name="connsiteY597" fmla="*/ 1268632 h 6858000"/>
              <a:gd name="connsiteX598" fmla="*/ 6516292 w 7472601"/>
              <a:gd name="connsiteY598" fmla="*/ 1263064 h 6858000"/>
              <a:gd name="connsiteX599" fmla="*/ 5736320 w 7472601"/>
              <a:gd name="connsiteY599" fmla="*/ 1501803 h 6858000"/>
              <a:gd name="connsiteX600" fmla="*/ 6516292 w 7472601"/>
              <a:gd name="connsiteY600" fmla="*/ 1263064 h 6858000"/>
              <a:gd name="connsiteX601" fmla="*/ 291466 w 7472601"/>
              <a:gd name="connsiteY601" fmla="*/ 1250369 h 6858000"/>
              <a:gd name="connsiteX602" fmla="*/ 323180 w 7472601"/>
              <a:gd name="connsiteY602" fmla="*/ 1435283 h 6858000"/>
              <a:gd name="connsiteX603" fmla="*/ 349381 w 7472601"/>
              <a:gd name="connsiteY603" fmla="*/ 1875041 h 6858000"/>
              <a:gd name="connsiteX604" fmla="*/ 374363 w 7472601"/>
              <a:gd name="connsiteY604" fmla="*/ 1506494 h 6858000"/>
              <a:gd name="connsiteX605" fmla="*/ 302168 w 7472601"/>
              <a:gd name="connsiteY605" fmla="*/ 1274495 h 6858000"/>
              <a:gd name="connsiteX606" fmla="*/ 291466 w 7472601"/>
              <a:gd name="connsiteY606" fmla="*/ 1250369 h 6858000"/>
              <a:gd name="connsiteX607" fmla="*/ 678222 w 7472601"/>
              <a:gd name="connsiteY607" fmla="*/ 1248670 h 6858000"/>
              <a:gd name="connsiteX608" fmla="*/ 775536 w 7472601"/>
              <a:gd name="connsiteY608" fmla="*/ 1388015 h 6858000"/>
              <a:gd name="connsiteX609" fmla="*/ 894529 w 7472601"/>
              <a:gd name="connsiteY609" fmla="*/ 1567739 h 6858000"/>
              <a:gd name="connsiteX610" fmla="*/ 948000 w 7472601"/>
              <a:gd name="connsiteY610" fmla="*/ 1663088 h 6858000"/>
              <a:gd name="connsiteX611" fmla="*/ 1006812 w 7472601"/>
              <a:gd name="connsiteY611" fmla="*/ 1767683 h 6858000"/>
              <a:gd name="connsiteX612" fmla="*/ 1149133 w 7472601"/>
              <a:gd name="connsiteY612" fmla="*/ 1971513 h 6858000"/>
              <a:gd name="connsiteX613" fmla="*/ 1333952 w 7472601"/>
              <a:gd name="connsiteY613" fmla="*/ 2251620 h 6858000"/>
              <a:gd name="connsiteX614" fmla="*/ 1337329 w 7472601"/>
              <a:gd name="connsiteY614" fmla="*/ 2258350 h 6858000"/>
              <a:gd name="connsiteX615" fmla="*/ 1014726 w 7472601"/>
              <a:gd name="connsiteY615" fmla="*/ 1615556 h 6858000"/>
              <a:gd name="connsiteX616" fmla="*/ 678222 w 7472601"/>
              <a:gd name="connsiteY616" fmla="*/ 1248670 h 6858000"/>
              <a:gd name="connsiteX617" fmla="*/ 6691602 w 7472601"/>
              <a:gd name="connsiteY617" fmla="*/ 1140573 h 6858000"/>
              <a:gd name="connsiteX618" fmla="*/ 6571100 w 7472601"/>
              <a:gd name="connsiteY618" fmla="*/ 1183662 h 6858000"/>
              <a:gd name="connsiteX619" fmla="*/ 6241687 w 7472601"/>
              <a:gd name="connsiteY619" fmla="*/ 1257600 h 6858000"/>
              <a:gd name="connsiteX620" fmla="*/ 5693009 w 7472601"/>
              <a:gd name="connsiteY620" fmla="*/ 1478256 h 6858000"/>
              <a:gd name="connsiteX621" fmla="*/ 6548420 w 7472601"/>
              <a:gd name="connsiteY621" fmla="*/ 1214599 h 6858000"/>
              <a:gd name="connsiteX622" fmla="*/ 6605473 w 7472601"/>
              <a:gd name="connsiteY622" fmla="*/ 1184686 h 6858000"/>
              <a:gd name="connsiteX623" fmla="*/ 6691602 w 7472601"/>
              <a:gd name="connsiteY623" fmla="*/ 1140573 h 6858000"/>
              <a:gd name="connsiteX624" fmla="*/ 4002475 w 7472601"/>
              <a:gd name="connsiteY624" fmla="*/ 1037802 h 6858000"/>
              <a:gd name="connsiteX625" fmla="*/ 4000324 w 7472601"/>
              <a:gd name="connsiteY625" fmla="*/ 1039362 h 6858000"/>
              <a:gd name="connsiteX626" fmla="*/ 4002862 w 7472601"/>
              <a:gd name="connsiteY626" fmla="*/ 1042866 h 6858000"/>
              <a:gd name="connsiteX627" fmla="*/ 4002475 w 7472601"/>
              <a:gd name="connsiteY627" fmla="*/ 1037802 h 6858000"/>
              <a:gd name="connsiteX628" fmla="*/ 506322 w 7472601"/>
              <a:gd name="connsiteY628" fmla="*/ 1020997 h 6858000"/>
              <a:gd name="connsiteX629" fmla="*/ 533068 w 7472601"/>
              <a:gd name="connsiteY629" fmla="*/ 1029409 h 6858000"/>
              <a:gd name="connsiteX630" fmla="*/ 1232525 w 7472601"/>
              <a:gd name="connsiteY630" fmla="*/ 1804675 h 6858000"/>
              <a:gd name="connsiteX631" fmla="*/ 1388858 w 7472601"/>
              <a:gd name="connsiteY631" fmla="*/ 2368011 h 6858000"/>
              <a:gd name="connsiteX632" fmla="*/ 1384098 w 7472601"/>
              <a:gd name="connsiteY632" fmla="*/ 2378125 h 6858000"/>
              <a:gd name="connsiteX633" fmla="*/ 1425393 w 7472601"/>
              <a:gd name="connsiteY633" fmla="*/ 2589124 h 6858000"/>
              <a:gd name="connsiteX634" fmla="*/ 1424001 w 7472601"/>
              <a:gd name="connsiteY634" fmla="*/ 2597541 h 6858000"/>
              <a:gd name="connsiteX635" fmla="*/ 2152729 w 7472601"/>
              <a:gd name="connsiteY635" fmla="*/ 2864487 h 6858000"/>
              <a:gd name="connsiteX636" fmla="*/ 2020609 w 7472601"/>
              <a:gd name="connsiteY636" fmla="*/ 2539671 h 6858000"/>
              <a:gd name="connsiteX637" fmla="*/ 2018920 w 7472601"/>
              <a:gd name="connsiteY637" fmla="*/ 2536309 h 6858000"/>
              <a:gd name="connsiteX638" fmla="*/ 1342441 w 7472601"/>
              <a:gd name="connsiteY638" fmla="*/ 1173017 h 6858000"/>
              <a:gd name="connsiteX639" fmla="*/ 1367925 w 7472601"/>
              <a:gd name="connsiteY639" fmla="*/ 1135648 h 6858000"/>
              <a:gd name="connsiteX640" fmla="*/ 1771401 w 7472601"/>
              <a:gd name="connsiteY640" fmla="*/ 1806673 h 6858000"/>
              <a:gd name="connsiteX641" fmla="*/ 1972385 w 7472601"/>
              <a:gd name="connsiteY641" fmla="*/ 2198735 h 6858000"/>
              <a:gd name="connsiteX642" fmla="*/ 2040892 w 7472601"/>
              <a:gd name="connsiteY642" fmla="*/ 2405205 h 6858000"/>
              <a:gd name="connsiteX643" fmla="*/ 2131689 w 7472601"/>
              <a:gd name="connsiteY643" fmla="*/ 1936926 h 6858000"/>
              <a:gd name="connsiteX644" fmla="*/ 2454820 w 7472601"/>
              <a:gd name="connsiteY644" fmla="*/ 1248808 h 6858000"/>
              <a:gd name="connsiteX645" fmla="*/ 2492512 w 7472601"/>
              <a:gd name="connsiteY645" fmla="*/ 1302920 h 6858000"/>
              <a:gd name="connsiteX646" fmla="*/ 2081216 w 7472601"/>
              <a:gd name="connsiteY646" fmla="*/ 2527513 h 6858000"/>
              <a:gd name="connsiteX647" fmla="*/ 2081211 w 7472601"/>
              <a:gd name="connsiteY647" fmla="*/ 2528916 h 6858000"/>
              <a:gd name="connsiteX648" fmla="*/ 2199067 w 7472601"/>
              <a:gd name="connsiteY648" fmla="*/ 2884061 h 6858000"/>
              <a:gd name="connsiteX649" fmla="*/ 3192586 w 7472601"/>
              <a:gd name="connsiteY649" fmla="*/ 3411496 h 6858000"/>
              <a:gd name="connsiteX650" fmla="*/ 3182620 w 7472601"/>
              <a:gd name="connsiteY650" fmla="*/ 3483279 h 6858000"/>
              <a:gd name="connsiteX651" fmla="*/ 2435119 w 7472601"/>
              <a:gd name="connsiteY651" fmla="*/ 3080173 h 6858000"/>
              <a:gd name="connsiteX652" fmla="*/ 2410152 w 7472601"/>
              <a:gd name="connsiteY652" fmla="*/ 3063751 h 6858000"/>
              <a:gd name="connsiteX653" fmla="*/ 2408099 w 7472601"/>
              <a:gd name="connsiteY653" fmla="*/ 3064403 h 6858000"/>
              <a:gd name="connsiteX654" fmla="*/ 2407218 w 7472601"/>
              <a:gd name="connsiteY654" fmla="*/ 3070324 h 6858000"/>
              <a:gd name="connsiteX655" fmla="*/ 2380138 w 7472601"/>
              <a:gd name="connsiteY655" fmla="*/ 3099341 h 6858000"/>
              <a:gd name="connsiteX656" fmla="*/ 1765923 w 7472601"/>
              <a:gd name="connsiteY656" fmla="*/ 3581043 h 6858000"/>
              <a:gd name="connsiteX657" fmla="*/ 1702258 w 7472601"/>
              <a:gd name="connsiteY657" fmla="*/ 3612286 h 6858000"/>
              <a:gd name="connsiteX658" fmla="*/ 1538370 w 7472601"/>
              <a:gd name="connsiteY658" fmla="*/ 3811804 h 6858000"/>
              <a:gd name="connsiteX659" fmla="*/ 542867 w 7472601"/>
              <a:gd name="connsiteY659" fmla="*/ 4944092 h 6858000"/>
              <a:gd name="connsiteX660" fmla="*/ 515800 w 7472601"/>
              <a:gd name="connsiteY660" fmla="*/ 4862180 h 6858000"/>
              <a:gd name="connsiteX661" fmla="*/ 909145 w 7472601"/>
              <a:gd name="connsiteY661" fmla="*/ 4199225 h 6858000"/>
              <a:gd name="connsiteX662" fmla="*/ 1214067 w 7472601"/>
              <a:gd name="connsiteY662" fmla="*/ 3908561 h 6858000"/>
              <a:gd name="connsiteX663" fmla="*/ 640967 w 7472601"/>
              <a:gd name="connsiteY663" fmla="*/ 4105601 h 6858000"/>
              <a:gd name="connsiteX664" fmla="*/ 112563 w 7472601"/>
              <a:gd name="connsiteY664" fmla="*/ 4396952 h 6858000"/>
              <a:gd name="connsiteX665" fmla="*/ 0 w 7472601"/>
              <a:gd name="connsiteY665" fmla="*/ 4466006 h 6858000"/>
              <a:gd name="connsiteX666" fmla="*/ 0 w 7472601"/>
              <a:gd name="connsiteY666" fmla="*/ 4233763 h 6858000"/>
              <a:gd name="connsiteX667" fmla="*/ 36881 w 7472601"/>
              <a:gd name="connsiteY667" fmla="*/ 4200118 h 6858000"/>
              <a:gd name="connsiteX668" fmla="*/ 910534 w 7472601"/>
              <a:gd name="connsiteY668" fmla="*/ 3629753 h 6858000"/>
              <a:gd name="connsiteX669" fmla="*/ 1578717 w 7472601"/>
              <a:gd name="connsiteY669" fmla="*/ 3575982 h 6858000"/>
              <a:gd name="connsiteX670" fmla="*/ 2338780 w 7472601"/>
              <a:gd name="connsiteY670" fmla="*/ 3033725 h 6858000"/>
              <a:gd name="connsiteX671" fmla="*/ 1807991 w 7472601"/>
              <a:gd name="connsiteY671" fmla="*/ 2807184 h 6858000"/>
              <a:gd name="connsiteX672" fmla="*/ 1416358 w 7472601"/>
              <a:gd name="connsiteY672" fmla="*/ 3112571 h 6858000"/>
              <a:gd name="connsiteX673" fmla="*/ 939066 w 7472601"/>
              <a:gd name="connsiteY673" fmla="*/ 3378798 h 6858000"/>
              <a:gd name="connsiteX674" fmla="*/ 115099 w 7472601"/>
              <a:gd name="connsiteY674" fmla="*/ 3607650 h 6858000"/>
              <a:gd name="connsiteX675" fmla="*/ 97284 w 7472601"/>
              <a:gd name="connsiteY675" fmla="*/ 3520393 h 6858000"/>
              <a:gd name="connsiteX676" fmla="*/ 922050 w 7472601"/>
              <a:gd name="connsiteY676" fmla="*/ 3074867 h 6858000"/>
              <a:gd name="connsiteX677" fmla="*/ 1405265 w 7472601"/>
              <a:gd name="connsiteY677" fmla="*/ 3016319 h 6858000"/>
              <a:gd name="connsiteX678" fmla="*/ 1407512 w 7472601"/>
              <a:gd name="connsiteY678" fmla="*/ 3018001 h 6858000"/>
              <a:gd name="connsiteX679" fmla="*/ 1726266 w 7472601"/>
              <a:gd name="connsiteY679" fmla="*/ 2777274 h 6858000"/>
              <a:gd name="connsiteX680" fmla="*/ 625390 w 7472601"/>
              <a:gd name="connsiteY680" fmla="*/ 2514541 h 6858000"/>
              <a:gd name="connsiteX681" fmla="*/ 619799 w 7472601"/>
              <a:gd name="connsiteY681" fmla="*/ 2527180 h 6858000"/>
              <a:gd name="connsiteX682" fmla="*/ 310030 w 7472601"/>
              <a:gd name="connsiteY682" fmla="*/ 2771818 h 6858000"/>
              <a:gd name="connsiteX683" fmla="*/ 173877 w 7472601"/>
              <a:gd name="connsiteY683" fmla="*/ 2937056 h 6858000"/>
              <a:gd name="connsiteX684" fmla="*/ 77889 w 7472601"/>
              <a:gd name="connsiteY684" fmla="*/ 3138440 h 6858000"/>
              <a:gd name="connsiteX685" fmla="*/ 0 w 7472601"/>
              <a:gd name="connsiteY685" fmla="*/ 3271395 h 6858000"/>
              <a:gd name="connsiteX686" fmla="*/ 0 w 7472601"/>
              <a:gd name="connsiteY686" fmla="*/ 3153002 h 6858000"/>
              <a:gd name="connsiteX687" fmla="*/ 2386 w 7472601"/>
              <a:gd name="connsiteY687" fmla="*/ 3149203 h 6858000"/>
              <a:gd name="connsiteX688" fmla="*/ 89753 w 7472601"/>
              <a:gd name="connsiteY688" fmla="*/ 2987702 h 6858000"/>
              <a:gd name="connsiteX689" fmla="*/ 76869 w 7472601"/>
              <a:gd name="connsiteY689" fmla="*/ 3005404 h 6858000"/>
              <a:gd name="connsiteX690" fmla="*/ 32049 w 7472601"/>
              <a:gd name="connsiteY690" fmla="*/ 3065814 h 6858000"/>
              <a:gd name="connsiteX691" fmla="*/ 0 w 7472601"/>
              <a:gd name="connsiteY691" fmla="*/ 3108744 h 6858000"/>
              <a:gd name="connsiteX692" fmla="*/ 0 w 7472601"/>
              <a:gd name="connsiteY692" fmla="*/ 3058059 h 6858000"/>
              <a:gd name="connsiteX693" fmla="*/ 7610 w 7472601"/>
              <a:gd name="connsiteY693" fmla="*/ 3047889 h 6858000"/>
              <a:gd name="connsiteX694" fmla="*/ 52419 w 7472601"/>
              <a:gd name="connsiteY694" fmla="*/ 2987479 h 6858000"/>
              <a:gd name="connsiteX695" fmla="*/ 59142 w 7472601"/>
              <a:gd name="connsiteY695" fmla="*/ 2978488 h 6858000"/>
              <a:gd name="connsiteX696" fmla="*/ 0 w 7472601"/>
              <a:gd name="connsiteY696" fmla="*/ 3015334 h 6858000"/>
              <a:gd name="connsiteX697" fmla="*/ 0 w 7472601"/>
              <a:gd name="connsiteY697" fmla="*/ 2914286 h 6858000"/>
              <a:gd name="connsiteX698" fmla="*/ 36383 w 7472601"/>
              <a:gd name="connsiteY698" fmla="*/ 2901128 h 6858000"/>
              <a:gd name="connsiteX699" fmla="*/ 156329 w 7472601"/>
              <a:gd name="connsiteY699" fmla="*/ 2840533 h 6858000"/>
              <a:gd name="connsiteX700" fmla="*/ 358355 w 7472601"/>
              <a:gd name="connsiteY700" fmla="*/ 2620471 h 6858000"/>
              <a:gd name="connsiteX701" fmla="*/ 510577 w 7472601"/>
              <a:gd name="connsiteY701" fmla="*/ 2501244 h 6858000"/>
              <a:gd name="connsiteX702" fmla="*/ 211967 w 7472601"/>
              <a:gd name="connsiteY702" fmla="*/ 2479171 h 6858000"/>
              <a:gd name="connsiteX703" fmla="*/ 0 w 7472601"/>
              <a:gd name="connsiteY703" fmla="*/ 2476398 h 6858000"/>
              <a:gd name="connsiteX704" fmla="*/ 0 w 7472601"/>
              <a:gd name="connsiteY704" fmla="*/ 2389189 h 6858000"/>
              <a:gd name="connsiteX705" fmla="*/ 103062 w 7472601"/>
              <a:gd name="connsiteY705" fmla="*/ 2389518 h 6858000"/>
              <a:gd name="connsiteX706" fmla="*/ 510734 w 7472601"/>
              <a:gd name="connsiteY706" fmla="*/ 2416201 h 6858000"/>
              <a:gd name="connsiteX707" fmla="*/ 279257 w 7472601"/>
              <a:gd name="connsiteY707" fmla="*/ 2092102 h 6858000"/>
              <a:gd name="connsiteX708" fmla="*/ 65265 w 7472601"/>
              <a:gd name="connsiteY708" fmla="*/ 2006049 h 6858000"/>
              <a:gd name="connsiteX709" fmla="*/ 0 w 7472601"/>
              <a:gd name="connsiteY709" fmla="*/ 1982532 h 6858000"/>
              <a:gd name="connsiteX710" fmla="*/ 0 w 7472601"/>
              <a:gd name="connsiteY710" fmla="*/ 1912789 h 6858000"/>
              <a:gd name="connsiteX711" fmla="*/ 97460 w 7472601"/>
              <a:gd name="connsiteY711" fmla="*/ 1953725 h 6858000"/>
              <a:gd name="connsiteX712" fmla="*/ 221272 w 7472601"/>
              <a:gd name="connsiteY712" fmla="*/ 1980766 h 6858000"/>
              <a:gd name="connsiteX713" fmla="*/ 116765 w 7472601"/>
              <a:gd name="connsiteY713" fmla="*/ 1911033 h 6858000"/>
              <a:gd name="connsiteX714" fmla="*/ 16405 w 7472601"/>
              <a:gd name="connsiteY714" fmla="*/ 1803412 h 6858000"/>
              <a:gd name="connsiteX715" fmla="*/ 0 w 7472601"/>
              <a:gd name="connsiteY715" fmla="*/ 1784777 h 6858000"/>
              <a:gd name="connsiteX716" fmla="*/ 0 w 7472601"/>
              <a:gd name="connsiteY716" fmla="*/ 1740082 h 6858000"/>
              <a:gd name="connsiteX717" fmla="*/ 39394 w 7472601"/>
              <a:gd name="connsiteY717" fmla="*/ 1784856 h 6858000"/>
              <a:gd name="connsiteX718" fmla="*/ 135813 w 7472601"/>
              <a:gd name="connsiteY718" fmla="*/ 1888838 h 6858000"/>
              <a:gd name="connsiteX719" fmla="*/ 242575 w 7472601"/>
              <a:gd name="connsiteY719" fmla="*/ 1958841 h 6858000"/>
              <a:gd name="connsiteX720" fmla="*/ 82197 w 7472601"/>
              <a:gd name="connsiteY720" fmla="*/ 1754826 h 6858000"/>
              <a:gd name="connsiteX721" fmla="*/ 0 w 7472601"/>
              <a:gd name="connsiteY721" fmla="*/ 1679650 h 6858000"/>
              <a:gd name="connsiteX722" fmla="*/ 0 w 7472601"/>
              <a:gd name="connsiteY722" fmla="*/ 1602463 h 6858000"/>
              <a:gd name="connsiteX723" fmla="*/ 84689 w 7472601"/>
              <a:gd name="connsiteY723" fmla="*/ 1677442 h 6858000"/>
              <a:gd name="connsiteX724" fmla="*/ 298437 w 7472601"/>
              <a:gd name="connsiteY724" fmla="*/ 1968019 h 6858000"/>
              <a:gd name="connsiteX725" fmla="*/ 227269 w 7472601"/>
              <a:gd name="connsiteY725" fmla="*/ 1114064 h 6858000"/>
              <a:gd name="connsiteX726" fmla="*/ 248003 w 7472601"/>
              <a:gd name="connsiteY726" fmla="*/ 1089613 h 6858000"/>
              <a:gd name="connsiteX727" fmla="*/ 427020 w 7472601"/>
              <a:gd name="connsiteY727" fmla="*/ 1619803 h 6858000"/>
              <a:gd name="connsiteX728" fmla="*/ 340345 w 7472601"/>
              <a:gd name="connsiteY728" fmla="*/ 2027739 h 6858000"/>
              <a:gd name="connsiteX729" fmla="*/ 360865 w 7472601"/>
              <a:gd name="connsiteY729" fmla="*/ 2044827 h 6858000"/>
              <a:gd name="connsiteX730" fmla="*/ 560414 w 7472601"/>
              <a:gd name="connsiteY730" fmla="*/ 2421457 h 6858000"/>
              <a:gd name="connsiteX731" fmla="*/ 1359703 w 7472601"/>
              <a:gd name="connsiteY731" fmla="*/ 2578554 h 6858000"/>
              <a:gd name="connsiteX732" fmla="*/ 1359422 w 7472601"/>
              <a:gd name="connsiteY732" fmla="*/ 2577994 h 6858000"/>
              <a:gd name="connsiteX733" fmla="*/ 828701 w 7472601"/>
              <a:gd name="connsiteY733" fmla="*/ 1839520 h 6858000"/>
              <a:gd name="connsiteX734" fmla="*/ 494427 w 7472601"/>
              <a:gd name="connsiteY734" fmla="*/ 1092333 h 6858000"/>
              <a:gd name="connsiteX735" fmla="*/ 506322 w 7472601"/>
              <a:gd name="connsiteY735" fmla="*/ 1020997 h 6858000"/>
              <a:gd name="connsiteX736" fmla="*/ 4570198 w 7472601"/>
              <a:gd name="connsiteY736" fmla="*/ 978081 h 6858000"/>
              <a:gd name="connsiteX737" fmla="*/ 4523691 w 7472601"/>
              <a:gd name="connsiteY737" fmla="*/ 1127776 h 6858000"/>
              <a:gd name="connsiteX738" fmla="*/ 4509875 w 7472601"/>
              <a:gd name="connsiteY738" fmla="*/ 1167552 h 6858000"/>
              <a:gd name="connsiteX739" fmla="*/ 4478168 w 7472601"/>
              <a:gd name="connsiteY739" fmla="*/ 1260735 h 6858000"/>
              <a:gd name="connsiteX740" fmla="*/ 4409309 w 7472601"/>
              <a:gd name="connsiteY740" fmla="*/ 1666996 h 6858000"/>
              <a:gd name="connsiteX741" fmla="*/ 4370031 w 7472601"/>
              <a:gd name="connsiteY741" fmla="*/ 1955666 h 6858000"/>
              <a:gd name="connsiteX742" fmla="*/ 4570198 w 7472601"/>
              <a:gd name="connsiteY742" fmla="*/ 978081 h 6858000"/>
              <a:gd name="connsiteX743" fmla="*/ 4557898 w 7472601"/>
              <a:gd name="connsiteY743" fmla="*/ 900011 h 6858000"/>
              <a:gd name="connsiteX744" fmla="*/ 4344840 w 7472601"/>
              <a:gd name="connsiteY744" fmla="*/ 1922038 h 6858000"/>
              <a:gd name="connsiteX745" fmla="*/ 4378710 w 7472601"/>
              <a:gd name="connsiteY745" fmla="*/ 1665516 h 6858000"/>
              <a:gd name="connsiteX746" fmla="*/ 4448798 w 7472601"/>
              <a:gd name="connsiteY746" fmla="*/ 1253024 h 6858000"/>
              <a:gd name="connsiteX747" fmla="*/ 4480315 w 7472601"/>
              <a:gd name="connsiteY747" fmla="*/ 1158454 h 6858000"/>
              <a:gd name="connsiteX748" fmla="*/ 4494133 w 7472601"/>
              <a:gd name="connsiteY748" fmla="*/ 1118676 h 6858000"/>
              <a:gd name="connsiteX749" fmla="*/ 4557898 w 7472601"/>
              <a:gd name="connsiteY749" fmla="*/ 900011 h 6858000"/>
              <a:gd name="connsiteX750" fmla="*/ 5870151 w 7472601"/>
              <a:gd name="connsiteY750" fmla="*/ 898890 h 6858000"/>
              <a:gd name="connsiteX751" fmla="*/ 5861335 w 7472601"/>
              <a:gd name="connsiteY751" fmla="*/ 899177 h 6858000"/>
              <a:gd name="connsiteX752" fmla="*/ 5843702 w 7472601"/>
              <a:gd name="connsiteY752" fmla="*/ 899748 h 6858000"/>
              <a:gd name="connsiteX753" fmla="*/ 5651107 w 7472601"/>
              <a:gd name="connsiteY753" fmla="*/ 920306 h 6858000"/>
              <a:gd name="connsiteX754" fmla="*/ 5459407 w 7472601"/>
              <a:gd name="connsiteY754" fmla="*/ 940975 h 6858000"/>
              <a:gd name="connsiteX755" fmla="*/ 5374846 w 7472601"/>
              <a:gd name="connsiteY755" fmla="*/ 941988 h 6858000"/>
              <a:gd name="connsiteX756" fmla="*/ 5256105 w 7472601"/>
              <a:gd name="connsiteY756" fmla="*/ 945632 h 6858000"/>
              <a:gd name="connsiteX757" fmla="*/ 5107071 w 7472601"/>
              <a:gd name="connsiteY757" fmla="*/ 969720 h 6858000"/>
              <a:gd name="connsiteX758" fmla="*/ 4998681 w 7472601"/>
              <a:gd name="connsiteY758" fmla="*/ 988771 h 6858000"/>
              <a:gd name="connsiteX759" fmla="*/ 5870151 w 7472601"/>
              <a:gd name="connsiteY759" fmla="*/ 898890 h 6858000"/>
              <a:gd name="connsiteX760" fmla="*/ 5504425 w 7472601"/>
              <a:gd name="connsiteY760" fmla="*/ 848067 h 6858000"/>
              <a:gd name="connsiteX761" fmla="*/ 4968849 w 7472601"/>
              <a:gd name="connsiteY761" fmla="*/ 962318 h 6858000"/>
              <a:gd name="connsiteX762" fmla="*/ 5104039 w 7472601"/>
              <a:gd name="connsiteY762" fmla="*/ 940634 h 6858000"/>
              <a:gd name="connsiteX763" fmla="*/ 5256311 w 7472601"/>
              <a:gd name="connsiteY763" fmla="*/ 916490 h 6858000"/>
              <a:gd name="connsiteX764" fmla="*/ 5377381 w 7472601"/>
              <a:gd name="connsiteY764" fmla="*/ 912671 h 6858000"/>
              <a:gd name="connsiteX765" fmla="*/ 5460148 w 7472601"/>
              <a:gd name="connsiteY765" fmla="*/ 911442 h 6858000"/>
              <a:gd name="connsiteX766" fmla="*/ 5648971 w 7472601"/>
              <a:gd name="connsiteY766" fmla="*/ 891331 h 6858000"/>
              <a:gd name="connsiteX767" fmla="*/ 5844807 w 7472601"/>
              <a:gd name="connsiteY767" fmla="*/ 870718 h 6858000"/>
              <a:gd name="connsiteX768" fmla="*/ 5862975 w 7472601"/>
              <a:gd name="connsiteY768" fmla="*/ 869756 h 6858000"/>
              <a:gd name="connsiteX769" fmla="*/ 5920887 w 7472601"/>
              <a:gd name="connsiteY769" fmla="*/ 865929 h 6858000"/>
              <a:gd name="connsiteX770" fmla="*/ 5504425 w 7472601"/>
              <a:gd name="connsiteY770" fmla="*/ 848067 h 6858000"/>
              <a:gd name="connsiteX771" fmla="*/ 3607114 w 7472601"/>
              <a:gd name="connsiteY771" fmla="*/ 467441 h 6858000"/>
              <a:gd name="connsiteX772" fmla="*/ 3296242 w 7472601"/>
              <a:gd name="connsiteY772" fmla="*/ 807991 h 6858000"/>
              <a:gd name="connsiteX773" fmla="*/ 3174674 w 7472601"/>
              <a:gd name="connsiteY773" fmla="*/ 919759 h 6858000"/>
              <a:gd name="connsiteX774" fmla="*/ 3042978 w 7472601"/>
              <a:gd name="connsiteY774" fmla="*/ 1054894 h 6858000"/>
              <a:gd name="connsiteX775" fmla="*/ 2968914 w 7472601"/>
              <a:gd name="connsiteY775" fmla="*/ 1133756 h 6858000"/>
              <a:gd name="connsiteX776" fmla="*/ 3103823 w 7472601"/>
              <a:gd name="connsiteY776" fmla="*/ 1026814 h 6858000"/>
              <a:gd name="connsiteX777" fmla="*/ 3607114 w 7472601"/>
              <a:gd name="connsiteY777" fmla="*/ 467441 h 6858000"/>
              <a:gd name="connsiteX778" fmla="*/ 3744487 w 7472601"/>
              <a:gd name="connsiteY778" fmla="*/ 383136 h 6858000"/>
              <a:gd name="connsiteX779" fmla="*/ 3970213 w 7472601"/>
              <a:gd name="connsiteY779" fmla="*/ 995559 h 6858000"/>
              <a:gd name="connsiteX780" fmla="*/ 3744487 w 7472601"/>
              <a:gd name="connsiteY780" fmla="*/ 383136 h 6858000"/>
              <a:gd name="connsiteX781" fmla="*/ 3624562 w 7472601"/>
              <a:gd name="connsiteY781" fmla="*/ 367041 h 6858000"/>
              <a:gd name="connsiteX782" fmla="*/ 3489712 w 7472601"/>
              <a:gd name="connsiteY782" fmla="*/ 485386 h 6858000"/>
              <a:gd name="connsiteX783" fmla="*/ 3182994 w 7472601"/>
              <a:gd name="connsiteY783" fmla="*/ 828265 h 6858000"/>
              <a:gd name="connsiteX784" fmla="*/ 2892114 w 7472601"/>
              <a:gd name="connsiteY784" fmla="*/ 1172635 h 6858000"/>
              <a:gd name="connsiteX785" fmla="*/ 3021459 w 7472601"/>
              <a:gd name="connsiteY785" fmla="*/ 1035385 h 6858000"/>
              <a:gd name="connsiteX786" fmla="*/ 3153873 w 7472601"/>
              <a:gd name="connsiteY786" fmla="*/ 898971 h 6858000"/>
              <a:gd name="connsiteX787" fmla="*/ 3276511 w 7472601"/>
              <a:gd name="connsiteY787" fmla="*/ 786423 h 6858000"/>
              <a:gd name="connsiteX788" fmla="*/ 3584154 w 7472601"/>
              <a:gd name="connsiteY788" fmla="*/ 448218 h 6858000"/>
              <a:gd name="connsiteX789" fmla="*/ 3624562 w 7472601"/>
              <a:gd name="connsiteY789" fmla="*/ 367041 h 6858000"/>
              <a:gd name="connsiteX790" fmla="*/ 3766672 w 7472601"/>
              <a:gd name="connsiteY790" fmla="*/ 359429 h 6858000"/>
              <a:gd name="connsiteX791" fmla="*/ 3996338 w 7472601"/>
              <a:gd name="connsiteY791" fmla="*/ 968237 h 6858000"/>
              <a:gd name="connsiteX792" fmla="*/ 3766672 w 7472601"/>
              <a:gd name="connsiteY792" fmla="*/ 359429 h 6858000"/>
              <a:gd name="connsiteX793" fmla="*/ 5805386 w 7472601"/>
              <a:gd name="connsiteY793" fmla="*/ 239240 h 6858000"/>
              <a:gd name="connsiteX794" fmla="*/ 5736947 w 7472601"/>
              <a:gd name="connsiteY794" fmla="*/ 261367 h 6858000"/>
              <a:gd name="connsiteX795" fmla="*/ 5427012 w 7472601"/>
              <a:gd name="connsiteY795" fmla="*/ 311272 h 6858000"/>
              <a:gd name="connsiteX796" fmla="*/ 5147818 w 7472601"/>
              <a:gd name="connsiteY796" fmla="*/ 322112 h 6858000"/>
              <a:gd name="connsiteX797" fmla="*/ 5060854 w 7472601"/>
              <a:gd name="connsiteY797" fmla="*/ 311882 h 6858000"/>
              <a:gd name="connsiteX798" fmla="*/ 4945989 w 7472601"/>
              <a:gd name="connsiteY798" fmla="*/ 300516 h 6858000"/>
              <a:gd name="connsiteX799" fmla="*/ 5410479 w 7472601"/>
              <a:gd name="connsiteY799" fmla="*/ 348434 h 6858000"/>
              <a:gd name="connsiteX800" fmla="*/ 5805386 w 7472601"/>
              <a:gd name="connsiteY800" fmla="*/ 239240 h 6858000"/>
              <a:gd name="connsiteX801" fmla="*/ 5905192 w 7472601"/>
              <a:gd name="connsiteY801" fmla="*/ 163079 h 6858000"/>
              <a:gd name="connsiteX802" fmla="*/ 5865655 w 7472601"/>
              <a:gd name="connsiteY802" fmla="*/ 171901 h 6858000"/>
              <a:gd name="connsiteX803" fmla="*/ 5259740 w 7472601"/>
              <a:gd name="connsiteY803" fmla="*/ 257013 h 6858000"/>
              <a:gd name="connsiteX804" fmla="*/ 5208466 w 7472601"/>
              <a:gd name="connsiteY804" fmla="*/ 257550 h 6858000"/>
              <a:gd name="connsiteX805" fmla="*/ 4980204 w 7472601"/>
              <a:gd name="connsiteY805" fmla="*/ 271903 h 6858000"/>
              <a:gd name="connsiteX806" fmla="*/ 5068068 w 7472601"/>
              <a:gd name="connsiteY806" fmla="*/ 282244 h 6858000"/>
              <a:gd name="connsiteX807" fmla="*/ 5153231 w 7472601"/>
              <a:gd name="connsiteY807" fmla="*/ 292240 h 6858000"/>
              <a:gd name="connsiteX808" fmla="*/ 5426491 w 7472601"/>
              <a:gd name="connsiteY808" fmla="*/ 281128 h 6858000"/>
              <a:gd name="connsiteX809" fmla="*/ 5731212 w 7472601"/>
              <a:gd name="connsiteY809" fmla="*/ 231951 h 6858000"/>
              <a:gd name="connsiteX810" fmla="*/ 5905192 w 7472601"/>
              <a:gd name="connsiteY810" fmla="*/ 163079 h 6858000"/>
              <a:gd name="connsiteX811" fmla="*/ 5944437 w 7472601"/>
              <a:gd name="connsiteY811" fmla="*/ 113829 h 6858000"/>
              <a:gd name="connsiteX812" fmla="*/ 5825032 w 7472601"/>
              <a:gd name="connsiteY812" fmla="*/ 146405 h 6858000"/>
              <a:gd name="connsiteX813" fmla="*/ 4955599 w 7472601"/>
              <a:gd name="connsiteY813" fmla="*/ 247008 h 6858000"/>
              <a:gd name="connsiteX814" fmla="*/ 5210104 w 7472601"/>
              <a:gd name="connsiteY814" fmla="*/ 228123 h 6858000"/>
              <a:gd name="connsiteX815" fmla="*/ 5261015 w 7472601"/>
              <a:gd name="connsiteY815" fmla="*/ 227087 h 6858000"/>
              <a:gd name="connsiteX816" fmla="*/ 5861181 w 7472601"/>
              <a:gd name="connsiteY816" fmla="*/ 143093 h 6858000"/>
              <a:gd name="connsiteX817" fmla="*/ 5961252 w 7472601"/>
              <a:gd name="connsiteY817" fmla="*/ 114820 h 6858000"/>
              <a:gd name="connsiteX818" fmla="*/ 5944437 w 7472601"/>
              <a:gd name="connsiteY818" fmla="*/ 113829 h 6858000"/>
              <a:gd name="connsiteX819" fmla="*/ 3882765 w 7472601"/>
              <a:gd name="connsiteY819" fmla="*/ 0 h 6858000"/>
              <a:gd name="connsiteX820" fmla="*/ 3995099 w 7472601"/>
              <a:gd name="connsiteY820" fmla="*/ 0 h 6858000"/>
              <a:gd name="connsiteX821" fmla="*/ 4163818 w 7472601"/>
              <a:gd name="connsiteY821" fmla="*/ 234104 h 6858000"/>
              <a:gd name="connsiteX822" fmla="*/ 4172099 w 7472601"/>
              <a:gd name="connsiteY822" fmla="*/ 234207 h 6858000"/>
              <a:gd name="connsiteX823" fmla="*/ 4784282 w 7472601"/>
              <a:gd name="connsiteY823" fmla="*/ 276561 h 6858000"/>
              <a:gd name="connsiteX824" fmla="*/ 4801687 w 7472601"/>
              <a:gd name="connsiteY824" fmla="*/ 267764 h 6858000"/>
              <a:gd name="connsiteX825" fmla="*/ 6082788 w 7472601"/>
              <a:gd name="connsiteY825" fmla="*/ 64119 h 6858000"/>
              <a:gd name="connsiteX826" fmla="*/ 6099442 w 7472601"/>
              <a:gd name="connsiteY826" fmla="*/ 82568 h 6858000"/>
              <a:gd name="connsiteX827" fmla="*/ 4804137 w 7472601"/>
              <a:gd name="connsiteY827" fmla="*/ 320931 h 6858000"/>
              <a:gd name="connsiteX828" fmla="*/ 4227047 w 7472601"/>
              <a:gd name="connsiteY828" fmla="*/ 313415 h 6858000"/>
              <a:gd name="connsiteX829" fmla="*/ 4346041 w 7472601"/>
              <a:gd name="connsiteY829" fmla="*/ 456086 h 6858000"/>
              <a:gd name="connsiteX830" fmla="*/ 4870967 w 7472601"/>
              <a:gd name="connsiteY830" fmla="*/ 963061 h 6858000"/>
              <a:gd name="connsiteX831" fmla="*/ 4889647 w 7472601"/>
              <a:gd name="connsiteY831" fmla="*/ 957147 h 6858000"/>
              <a:gd name="connsiteX832" fmla="*/ 5422504 w 7472601"/>
              <a:gd name="connsiteY832" fmla="*/ 805191 h 6858000"/>
              <a:gd name="connsiteX833" fmla="*/ 6087656 w 7472601"/>
              <a:gd name="connsiteY833" fmla="*/ 826703 h 6858000"/>
              <a:gd name="connsiteX834" fmla="*/ 6058717 w 7472601"/>
              <a:gd name="connsiteY834" fmla="*/ 865992 h 6858000"/>
              <a:gd name="connsiteX835" fmla="*/ 4974153 w 7472601"/>
              <a:gd name="connsiteY835" fmla="*/ 1045456 h 6858000"/>
              <a:gd name="connsiteX836" fmla="*/ 5627835 w 7472601"/>
              <a:gd name="connsiteY836" fmla="*/ 1472077 h 6858000"/>
              <a:gd name="connsiteX837" fmla="*/ 5629817 w 7472601"/>
              <a:gd name="connsiteY837" fmla="*/ 1471412 h 6858000"/>
              <a:gd name="connsiteX838" fmla="*/ 5634124 w 7472601"/>
              <a:gd name="connsiteY838" fmla="*/ 1470572 h 6858000"/>
              <a:gd name="connsiteX839" fmla="*/ 5755832 w 7472601"/>
              <a:gd name="connsiteY839" fmla="*/ 1383886 h 6858000"/>
              <a:gd name="connsiteX840" fmla="*/ 6014186 w 7472601"/>
              <a:gd name="connsiteY840" fmla="*/ 1279799 h 6858000"/>
              <a:gd name="connsiteX841" fmla="*/ 6901619 w 7472601"/>
              <a:gd name="connsiteY841" fmla="*/ 1047874 h 6858000"/>
              <a:gd name="connsiteX842" fmla="*/ 6931566 w 7472601"/>
              <a:gd name="connsiteY842" fmla="*/ 1062034 h 6858000"/>
              <a:gd name="connsiteX843" fmla="*/ 5790982 w 7472601"/>
              <a:gd name="connsiteY843" fmla="*/ 1561380 h 6858000"/>
              <a:gd name="connsiteX844" fmla="*/ 6188971 w 7472601"/>
              <a:gd name="connsiteY844" fmla="*/ 1755168 h 6858000"/>
              <a:gd name="connsiteX845" fmla="*/ 6202446 w 7472601"/>
              <a:gd name="connsiteY845" fmla="*/ 1752268 h 6858000"/>
              <a:gd name="connsiteX846" fmla="*/ 7179560 w 7472601"/>
              <a:gd name="connsiteY846" fmla="*/ 1467551 h 6858000"/>
              <a:gd name="connsiteX847" fmla="*/ 7158730 w 7472601"/>
              <a:gd name="connsiteY847" fmla="*/ 1507835 h 6858000"/>
              <a:gd name="connsiteX848" fmla="*/ 6326959 w 7472601"/>
              <a:gd name="connsiteY848" fmla="*/ 1817686 h 6858000"/>
              <a:gd name="connsiteX849" fmla="*/ 6537433 w 7472601"/>
              <a:gd name="connsiteY849" fmla="*/ 1907790 h 6858000"/>
              <a:gd name="connsiteX850" fmla="*/ 6550221 w 7472601"/>
              <a:gd name="connsiteY850" fmla="*/ 1910729 h 6858000"/>
              <a:gd name="connsiteX851" fmla="*/ 6964438 w 7472601"/>
              <a:gd name="connsiteY851" fmla="*/ 2209505 h 6858000"/>
              <a:gd name="connsiteX852" fmla="*/ 7367862 w 7472601"/>
              <a:gd name="connsiteY852" fmla="*/ 2806833 h 6858000"/>
              <a:gd name="connsiteX853" fmla="*/ 7364329 w 7472601"/>
              <a:gd name="connsiteY853" fmla="*/ 2826907 h 6858000"/>
              <a:gd name="connsiteX854" fmla="*/ 7290545 w 7472601"/>
              <a:gd name="connsiteY854" fmla="*/ 2850663 h 6858000"/>
              <a:gd name="connsiteX855" fmla="*/ 6472036 w 7472601"/>
              <a:gd name="connsiteY855" fmla="*/ 1959003 h 6858000"/>
              <a:gd name="connsiteX856" fmla="*/ 5792897 w 7472601"/>
              <a:gd name="connsiteY856" fmla="*/ 1647747 h 6858000"/>
              <a:gd name="connsiteX857" fmla="*/ 5842751 w 7472601"/>
              <a:gd name="connsiteY857" fmla="*/ 1816112 h 6858000"/>
              <a:gd name="connsiteX858" fmla="*/ 5847424 w 7472601"/>
              <a:gd name="connsiteY858" fmla="*/ 1815776 h 6858000"/>
              <a:gd name="connsiteX859" fmla="*/ 6399821 w 7472601"/>
              <a:gd name="connsiteY859" fmla="*/ 2344799 h 6858000"/>
              <a:gd name="connsiteX860" fmla="*/ 6323232 w 7472601"/>
              <a:gd name="connsiteY860" fmla="*/ 2389634 h 6858000"/>
              <a:gd name="connsiteX861" fmla="*/ 5942958 w 7472601"/>
              <a:gd name="connsiteY861" fmla="*/ 2077708 h 6858000"/>
              <a:gd name="connsiteX862" fmla="*/ 5921559 w 7472601"/>
              <a:gd name="connsiteY862" fmla="*/ 2378596 h 6858000"/>
              <a:gd name="connsiteX863" fmla="*/ 5817651 w 7472601"/>
              <a:gd name="connsiteY863" fmla="*/ 3023919 h 6858000"/>
              <a:gd name="connsiteX864" fmla="*/ 5729634 w 7472601"/>
              <a:gd name="connsiteY864" fmla="*/ 3051849 h 6858000"/>
              <a:gd name="connsiteX865" fmla="*/ 5611018 w 7472601"/>
              <a:gd name="connsiteY865" fmla="*/ 2316769 h 6858000"/>
              <a:gd name="connsiteX866" fmla="*/ 5687608 w 7472601"/>
              <a:gd name="connsiteY866" fmla="*/ 2039972 h 6858000"/>
              <a:gd name="connsiteX867" fmla="*/ 5657554 w 7472601"/>
              <a:gd name="connsiteY867" fmla="*/ 1576445 h 6858000"/>
              <a:gd name="connsiteX868" fmla="*/ 5150475 w 7472601"/>
              <a:gd name="connsiteY868" fmla="*/ 1274012 h 6858000"/>
              <a:gd name="connsiteX869" fmla="*/ 5349142 w 7472601"/>
              <a:gd name="connsiteY869" fmla="*/ 2204405 h 6858000"/>
              <a:gd name="connsiteX870" fmla="*/ 5262214 w 7472601"/>
              <a:gd name="connsiteY870" fmla="*/ 2233836 h 6858000"/>
              <a:gd name="connsiteX871" fmla="*/ 4981539 w 7472601"/>
              <a:gd name="connsiteY871" fmla="*/ 1542201 h 6858000"/>
              <a:gd name="connsiteX872" fmla="*/ 4958461 w 7472601"/>
              <a:gd name="connsiteY872" fmla="*/ 1136957 h 6858000"/>
              <a:gd name="connsiteX873" fmla="*/ 4655015 w 7472601"/>
              <a:gd name="connsiteY873" fmla="*/ 891426 h 6858000"/>
              <a:gd name="connsiteX874" fmla="*/ 4348002 w 7472601"/>
              <a:gd name="connsiteY874" fmla="*/ 2205895 h 6858000"/>
              <a:gd name="connsiteX875" fmla="*/ 4262250 w 7472601"/>
              <a:gd name="connsiteY875" fmla="*/ 2219972 h 6858000"/>
              <a:gd name="connsiteX876" fmla="*/ 4550611 w 7472601"/>
              <a:gd name="connsiteY876" fmla="*/ 817540 h 6858000"/>
              <a:gd name="connsiteX877" fmla="*/ 4564418 w 7472601"/>
              <a:gd name="connsiteY877" fmla="*/ 808293 h 6858000"/>
              <a:gd name="connsiteX878" fmla="*/ 4266388 w 7472601"/>
              <a:gd name="connsiteY878" fmla="*/ 500083 h 6858000"/>
              <a:gd name="connsiteX879" fmla="*/ 4032842 w 7472601"/>
              <a:gd name="connsiteY879" fmla="*/ 211809 h 6858000"/>
              <a:gd name="connsiteX880" fmla="*/ 3882765 w 7472601"/>
              <a:gd name="connsiteY880" fmla="*/ 0 h 6858000"/>
              <a:gd name="connsiteX881" fmla="*/ 3721337 w 7472601"/>
              <a:gd name="connsiteY881" fmla="*/ 0 h 6858000"/>
              <a:gd name="connsiteX882" fmla="*/ 3797544 w 7472601"/>
              <a:gd name="connsiteY882" fmla="*/ 0 h 6858000"/>
              <a:gd name="connsiteX883" fmla="*/ 3775734 w 7472601"/>
              <a:gd name="connsiteY883" fmla="*/ 95131 h 6858000"/>
              <a:gd name="connsiteX884" fmla="*/ 3724807 w 7472601"/>
              <a:gd name="connsiteY884" fmla="*/ 272257 h 6858000"/>
              <a:gd name="connsiteX885" fmla="*/ 3726844 w 7472601"/>
              <a:gd name="connsiteY885" fmla="*/ 282988 h 6858000"/>
              <a:gd name="connsiteX886" fmla="*/ 3742664 w 7472601"/>
              <a:gd name="connsiteY886" fmla="*/ 279918 h 6858000"/>
              <a:gd name="connsiteX887" fmla="*/ 4103910 w 7472601"/>
              <a:gd name="connsiteY887" fmla="*/ 1161917 h 6858000"/>
              <a:gd name="connsiteX888" fmla="*/ 4020269 w 7472601"/>
              <a:gd name="connsiteY888" fmla="*/ 1200406 h 6858000"/>
              <a:gd name="connsiteX889" fmla="*/ 3674882 w 7472601"/>
              <a:gd name="connsiteY889" fmla="*/ 488524 h 6858000"/>
              <a:gd name="connsiteX890" fmla="*/ 3132682 w 7472601"/>
              <a:gd name="connsiteY890" fmla="*/ 1072284 h 6858000"/>
              <a:gd name="connsiteX891" fmla="*/ 2716346 w 7472601"/>
              <a:gd name="connsiteY891" fmla="*/ 1276376 h 6858000"/>
              <a:gd name="connsiteX892" fmla="*/ 2716772 w 7472601"/>
              <a:gd name="connsiteY892" fmla="*/ 1255462 h 6858000"/>
              <a:gd name="connsiteX893" fmla="*/ 3471096 w 7472601"/>
              <a:gd name="connsiteY893" fmla="*/ 437072 h 6858000"/>
              <a:gd name="connsiteX894" fmla="*/ 3639057 w 7472601"/>
              <a:gd name="connsiteY894" fmla="*/ 286334 h 6858000"/>
              <a:gd name="connsiteX895" fmla="*/ 3640309 w 7472601"/>
              <a:gd name="connsiteY895" fmla="*/ 284664 h 6858000"/>
              <a:gd name="connsiteX896" fmla="*/ 3646022 w 7472601"/>
              <a:gd name="connsiteY896" fmla="*/ 276711 h 6858000"/>
              <a:gd name="connsiteX897" fmla="*/ 3707943 w 7472601"/>
              <a:gd name="connsiteY897" fmla="*/ 65958 h 6858000"/>
              <a:gd name="connsiteX898" fmla="*/ 3721337 w 7472601"/>
              <a:gd name="connsiteY898" fmla="*/ 0 h 6858000"/>
              <a:gd name="connsiteX899" fmla="*/ 2867960 w 7472601"/>
              <a:gd name="connsiteY899" fmla="*/ 0 h 6858000"/>
              <a:gd name="connsiteX900" fmla="*/ 2926351 w 7472601"/>
              <a:gd name="connsiteY900" fmla="*/ 0 h 6858000"/>
              <a:gd name="connsiteX901" fmla="*/ 2902823 w 7472601"/>
              <a:gd name="connsiteY901" fmla="*/ 262929 h 6858000"/>
              <a:gd name="connsiteX902" fmla="*/ 2940663 w 7472601"/>
              <a:gd name="connsiteY902" fmla="*/ 140884 h 6858000"/>
              <a:gd name="connsiteX903" fmla="*/ 2947039 w 7472601"/>
              <a:gd name="connsiteY903" fmla="*/ 122524 h 6858000"/>
              <a:gd name="connsiteX904" fmla="*/ 2984316 w 7472601"/>
              <a:gd name="connsiteY904" fmla="*/ 0 h 6858000"/>
              <a:gd name="connsiteX905" fmla="*/ 3016114 w 7472601"/>
              <a:gd name="connsiteY905" fmla="*/ 0 h 6858000"/>
              <a:gd name="connsiteX906" fmla="*/ 2979949 w 7472601"/>
              <a:gd name="connsiteY906" fmla="*/ 119274 h 6858000"/>
              <a:gd name="connsiteX907" fmla="*/ 3023879 w 7472601"/>
              <a:gd name="connsiteY907" fmla="*/ 0 h 6858000"/>
              <a:gd name="connsiteX908" fmla="*/ 3105400 w 7472601"/>
              <a:gd name="connsiteY908" fmla="*/ 0 h 6858000"/>
              <a:gd name="connsiteX909" fmla="*/ 3094669 w 7472601"/>
              <a:gd name="connsiteY909" fmla="*/ 30308 h 6858000"/>
              <a:gd name="connsiteX910" fmla="*/ 2901945 w 7472601"/>
              <a:gd name="connsiteY910" fmla="*/ 466538 h 6858000"/>
              <a:gd name="connsiteX911" fmla="*/ 2815209 w 7472601"/>
              <a:gd name="connsiteY911" fmla="*/ 497361 h 6858000"/>
              <a:gd name="connsiteX912" fmla="*/ 2844845 w 7472601"/>
              <a:gd name="connsiteY912" fmla="*/ 127638 h 6858000"/>
              <a:gd name="connsiteX913" fmla="*/ 2867960 w 7472601"/>
              <a:gd name="connsiteY913" fmla="*/ 0 h 6858000"/>
              <a:gd name="connsiteX914" fmla="*/ 1057230 w 7472601"/>
              <a:gd name="connsiteY914" fmla="*/ 0 h 6858000"/>
              <a:gd name="connsiteX915" fmla="*/ 1111003 w 7472601"/>
              <a:gd name="connsiteY915" fmla="*/ 0 h 6858000"/>
              <a:gd name="connsiteX916" fmla="*/ 1125553 w 7472601"/>
              <a:gd name="connsiteY916" fmla="*/ 52588 h 6858000"/>
              <a:gd name="connsiteX917" fmla="*/ 1304276 w 7472601"/>
              <a:gd name="connsiteY917" fmla="*/ 476275 h 6858000"/>
              <a:gd name="connsiteX918" fmla="*/ 1492066 w 7472601"/>
              <a:gd name="connsiteY918" fmla="*/ 886333 h 6858000"/>
              <a:gd name="connsiteX919" fmla="*/ 1423698 w 7472601"/>
              <a:gd name="connsiteY919" fmla="*/ 710817 h 6858000"/>
              <a:gd name="connsiteX920" fmla="*/ 1357609 w 7472601"/>
              <a:gd name="connsiteY920" fmla="*/ 532892 h 6858000"/>
              <a:gd name="connsiteX921" fmla="*/ 1309550 w 7472601"/>
              <a:gd name="connsiteY921" fmla="*/ 374031 h 6858000"/>
              <a:gd name="connsiteX922" fmla="*/ 1193673 w 7472601"/>
              <a:gd name="connsiteY922" fmla="*/ 49533 h 6858000"/>
              <a:gd name="connsiteX923" fmla="*/ 1164391 w 7472601"/>
              <a:gd name="connsiteY923" fmla="*/ 0 h 6858000"/>
              <a:gd name="connsiteX924" fmla="*/ 1200666 w 7472601"/>
              <a:gd name="connsiteY924" fmla="*/ 0 h 6858000"/>
              <a:gd name="connsiteX925" fmla="*/ 1223408 w 7472601"/>
              <a:gd name="connsiteY925" fmla="*/ 38996 h 6858000"/>
              <a:gd name="connsiteX926" fmla="*/ 1339635 w 7472601"/>
              <a:gd name="connsiteY926" fmla="*/ 365517 h 6858000"/>
              <a:gd name="connsiteX927" fmla="*/ 1387469 w 7472601"/>
              <a:gd name="connsiteY927" fmla="*/ 523079 h 6858000"/>
              <a:gd name="connsiteX928" fmla="*/ 1452685 w 7472601"/>
              <a:gd name="connsiteY928" fmla="*/ 699806 h 6858000"/>
              <a:gd name="connsiteX929" fmla="*/ 1492092 w 7472601"/>
              <a:gd name="connsiteY929" fmla="*/ 800424 h 6858000"/>
              <a:gd name="connsiteX930" fmla="*/ 1455302 w 7472601"/>
              <a:gd name="connsiteY930" fmla="*/ 632913 h 6858000"/>
              <a:gd name="connsiteX931" fmla="*/ 1222336 w 7472601"/>
              <a:gd name="connsiteY931" fmla="*/ 9480 h 6858000"/>
              <a:gd name="connsiteX932" fmla="*/ 1214634 w 7472601"/>
              <a:gd name="connsiteY932" fmla="*/ 0 h 6858000"/>
              <a:gd name="connsiteX933" fmla="*/ 1289827 w 7472601"/>
              <a:gd name="connsiteY933" fmla="*/ 0 h 6858000"/>
              <a:gd name="connsiteX934" fmla="*/ 1321076 w 7472601"/>
              <a:gd name="connsiteY934" fmla="*/ 59722 h 6858000"/>
              <a:gd name="connsiteX935" fmla="*/ 1512579 w 7472601"/>
              <a:gd name="connsiteY935" fmla="*/ 626441 h 6858000"/>
              <a:gd name="connsiteX936" fmla="*/ 1506076 w 7472601"/>
              <a:gd name="connsiteY936" fmla="*/ 1089289 h 6858000"/>
              <a:gd name="connsiteX937" fmla="*/ 1486346 w 7472601"/>
              <a:gd name="connsiteY937" fmla="*/ 1079919 h 6858000"/>
              <a:gd name="connsiteX938" fmla="*/ 1070511 w 7472601"/>
              <a:gd name="connsiteY938" fmla="*/ 48609 h 6858000"/>
              <a:gd name="connsiteX939" fmla="*/ 1057230 w 7472601"/>
              <a:gd name="connsiteY939" fmla="*/ 0 h 6858000"/>
              <a:gd name="connsiteX940" fmla="*/ 43151 w 7472601"/>
              <a:gd name="connsiteY940" fmla="*/ 0 h 6858000"/>
              <a:gd name="connsiteX941" fmla="*/ 95283 w 7472601"/>
              <a:gd name="connsiteY941" fmla="*/ 0 h 6858000"/>
              <a:gd name="connsiteX942" fmla="*/ 300708 w 7472601"/>
              <a:gd name="connsiteY942" fmla="*/ 154571 h 6858000"/>
              <a:gd name="connsiteX943" fmla="*/ 530414 w 7472601"/>
              <a:gd name="connsiteY943" fmla="*/ 354673 h 6858000"/>
              <a:gd name="connsiteX944" fmla="*/ 333785 w 7472601"/>
              <a:gd name="connsiteY944" fmla="*/ 161564 h 6858000"/>
              <a:gd name="connsiteX945" fmla="*/ 147005 w 7472601"/>
              <a:gd name="connsiteY945" fmla="*/ 0 h 6858000"/>
              <a:gd name="connsiteX946" fmla="*/ 272509 w 7472601"/>
              <a:gd name="connsiteY946" fmla="*/ 0 h 6858000"/>
              <a:gd name="connsiteX947" fmla="*/ 326276 w 7472601"/>
              <a:gd name="connsiteY947" fmla="*/ 45847 h 6858000"/>
              <a:gd name="connsiteX948" fmla="*/ 823759 w 7472601"/>
              <a:gd name="connsiteY948" fmla="*/ 574145 h 6858000"/>
              <a:gd name="connsiteX949" fmla="*/ 811254 w 7472601"/>
              <a:gd name="connsiteY949" fmla="*/ 665546 h 6858000"/>
              <a:gd name="connsiteX950" fmla="*/ 154042 w 7472601"/>
              <a:gd name="connsiteY950" fmla="*/ 261522 h 6858000"/>
              <a:gd name="connsiteX951" fmla="*/ 13550 w 7472601"/>
              <a:gd name="connsiteY951" fmla="*/ 158423 h 6858000"/>
              <a:gd name="connsiteX952" fmla="*/ 0 w 7472601"/>
              <a:gd name="connsiteY952" fmla="*/ 146618 h 6858000"/>
              <a:gd name="connsiteX953" fmla="*/ 0 w 7472601"/>
              <a:gd name="connsiteY953" fmla="*/ 59161 h 6858000"/>
              <a:gd name="connsiteX954" fmla="*/ 45427 w 7472601"/>
              <a:gd name="connsiteY954" fmla="*/ 101078 h 6858000"/>
              <a:gd name="connsiteX955" fmla="*/ 630103 w 7472601"/>
              <a:gd name="connsiteY955" fmla="*/ 485885 h 6858000"/>
              <a:gd name="connsiteX956" fmla="*/ 532040 w 7472601"/>
              <a:gd name="connsiteY956" fmla="*/ 399359 h 6858000"/>
              <a:gd name="connsiteX957" fmla="*/ 517618 w 7472601"/>
              <a:gd name="connsiteY957" fmla="*/ 385726 h 6858000"/>
              <a:gd name="connsiteX958" fmla="*/ 285074 w 7472601"/>
              <a:gd name="connsiteY958" fmla="*/ 182755 h 6858000"/>
              <a:gd name="connsiteX959" fmla="*/ 43151 w 7472601"/>
              <a:gd name="connsiteY959"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221686 h 6858000"/>
              <a:gd name="connsiteX78" fmla="*/ 7467600 w 7467663"/>
              <a:gd name="connsiteY78" fmla="*/ 6334256 h 6858000"/>
              <a:gd name="connsiteX79" fmla="*/ 7454976 w 7467663"/>
              <a:gd name="connsiteY79" fmla="*/ 6318297 h 6858000"/>
              <a:gd name="connsiteX80" fmla="*/ 1456157 w 7467663"/>
              <a:gd name="connsiteY80" fmla="*/ 5371404 h 6858000"/>
              <a:gd name="connsiteX81" fmla="*/ 1244432 w 7467663"/>
              <a:gd name="connsiteY81" fmla="*/ 5385601 h 6858000"/>
              <a:gd name="connsiteX82" fmla="*/ 973990 w 7467663"/>
              <a:gd name="connsiteY82" fmla="*/ 5424940 h 6858000"/>
              <a:gd name="connsiteX83" fmla="*/ 1103809 w 7467663"/>
              <a:gd name="connsiteY83" fmla="*/ 5433720 h 6858000"/>
              <a:gd name="connsiteX84" fmla="*/ 1123454 w 7467663"/>
              <a:gd name="connsiteY84" fmla="*/ 5435727 h 6858000"/>
              <a:gd name="connsiteX85" fmla="*/ 1737017 w 7467663"/>
              <a:gd name="connsiteY85" fmla="*/ 5452183 h 6858000"/>
              <a:gd name="connsiteX86" fmla="*/ 1824397 w 7467663"/>
              <a:gd name="connsiteY86" fmla="*/ 5447757 h 6858000"/>
              <a:gd name="connsiteX87" fmla="*/ 2070059 w 7467663"/>
              <a:gd name="connsiteY87" fmla="*/ 5441660 h 6858000"/>
              <a:gd name="connsiteX88" fmla="*/ 1456157 w 7467663"/>
              <a:gd name="connsiteY88" fmla="*/ 5371404 h 6858000"/>
              <a:gd name="connsiteX89" fmla="*/ 4988186 w 7467663"/>
              <a:gd name="connsiteY89" fmla="*/ 5216467 h 6858000"/>
              <a:gd name="connsiteX90" fmla="*/ 4777334 w 7467663"/>
              <a:gd name="connsiteY90" fmla="*/ 5406072 h 6858000"/>
              <a:gd name="connsiteX91" fmla="*/ 4718341 w 7467663"/>
              <a:gd name="connsiteY91" fmla="*/ 5468043 h 6858000"/>
              <a:gd name="connsiteX92" fmla="*/ 4604655 w 7467663"/>
              <a:gd name="connsiteY92" fmla="*/ 5583434 h 6858000"/>
              <a:gd name="connsiteX93" fmla="*/ 4565074 w 7467663"/>
              <a:gd name="connsiteY93" fmla="*/ 5618550 h 6858000"/>
              <a:gd name="connsiteX94" fmla="*/ 4988186 w 7467663"/>
              <a:gd name="connsiteY94" fmla="*/ 5216467 h 6858000"/>
              <a:gd name="connsiteX95" fmla="*/ 4978032 w 7467663"/>
              <a:gd name="connsiteY95" fmla="*/ 5183809 h 6858000"/>
              <a:gd name="connsiteX96" fmla="*/ 4463413 w 7467663"/>
              <a:gd name="connsiteY96" fmla="*/ 5615162 h 6858000"/>
              <a:gd name="connsiteX97" fmla="*/ 4358134 w 7467663"/>
              <a:gd name="connsiteY97" fmla="*/ 5742791 h 6858000"/>
              <a:gd name="connsiteX98" fmla="*/ 4376219 w 7467663"/>
              <a:gd name="connsiteY98" fmla="*/ 5729027 h 6858000"/>
              <a:gd name="connsiteX99" fmla="*/ 4582340 w 7467663"/>
              <a:gd name="connsiteY99" fmla="*/ 5561037 h 6858000"/>
              <a:gd name="connsiteX100" fmla="*/ 4694684 w 7467663"/>
              <a:gd name="connsiteY100" fmla="*/ 5447098 h 6858000"/>
              <a:gd name="connsiteX101" fmla="*/ 4754123 w 7467663"/>
              <a:gd name="connsiteY101" fmla="*/ 5384643 h 6858000"/>
              <a:gd name="connsiteX102" fmla="*/ 4978032 w 7467663"/>
              <a:gd name="connsiteY102" fmla="*/ 5183809 h 6858000"/>
              <a:gd name="connsiteX103" fmla="*/ 1903353 w 7467663"/>
              <a:gd name="connsiteY103" fmla="*/ 5044827 h 6858000"/>
              <a:gd name="connsiteX104" fmla="*/ 1936931 w 7467663"/>
              <a:gd name="connsiteY104" fmla="*/ 5093954 h 6858000"/>
              <a:gd name="connsiteX105" fmla="*/ 2195868 w 7467663"/>
              <a:gd name="connsiteY105" fmla="*/ 5396574 h 6858000"/>
              <a:gd name="connsiteX106" fmla="*/ 2088852 w 7467663"/>
              <a:gd name="connsiteY106" fmla="*/ 5166123 h 6858000"/>
              <a:gd name="connsiteX107" fmla="*/ 1958241 w 7467663"/>
              <a:gd name="connsiteY107" fmla="*/ 5067955 h 6858000"/>
              <a:gd name="connsiteX108" fmla="*/ 1903353 w 7467663"/>
              <a:gd name="connsiteY108" fmla="*/ 5044827 h 6858000"/>
              <a:gd name="connsiteX109" fmla="*/ 1979378 w 7467663"/>
              <a:gd name="connsiteY109" fmla="*/ 4769504 h 6858000"/>
              <a:gd name="connsiteX110" fmla="*/ 2882120 w 7467663"/>
              <a:gd name="connsiteY110" fmla="*/ 5064547 h 6858000"/>
              <a:gd name="connsiteX111" fmla="*/ 2793103 w 7467663"/>
              <a:gd name="connsiteY111" fmla="*/ 5039699 h 6858000"/>
              <a:gd name="connsiteX112" fmla="*/ 2770041 w 7467663"/>
              <a:gd name="connsiteY112" fmla="*/ 5033634 h 6858000"/>
              <a:gd name="connsiteX113" fmla="*/ 1979378 w 7467663"/>
              <a:gd name="connsiteY113" fmla="*/ 4769504 h 6858000"/>
              <a:gd name="connsiteX114" fmla="*/ 1927410 w 7467663"/>
              <a:gd name="connsiteY114" fmla="*/ 4716164 h 6858000"/>
              <a:gd name="connsiteX115" fmla="*/ 1959587 w 7467663"/>
              <a:gd name="connsiteY115" fmla="*/ 4728849 h 6858000"/>
              <a:gd name="connsiteX116" fmla="*/ 2777707 w 7467663"/>
              <a:gd name="connsiteY116" fmla="*/ 5003991 h 6858000"/>
              <a:gd name="connsiteX117" fmla="*/ 2800768 w 7467663"/>
              <a:gd name="connsiteY117" fmla="*/ 5010056 h 6858000"/>
              <a:gd name="connsiteX118" fmla="*/ 2879408 w 7467663"/>
              <a:gd name="connsiteY118" fmla="*/ 5031590 h 6858000"/>
              <a:gd name="connsiteX119" fmla="*/ 2862295 w 7467663"/>
              <a:gd name="connsiteY119" fmla="*/ 5022958 h 6858000"/>
              <a:gd name="connsiteX120" fmla="*/ 2813343 w 7467663"/>
              <a:gd name="connsiteY120" fmla="*/ 4998369 h 6858000"/>
              <a:gd name="connsiteX121" fmla="*/ 2646245 w 7467663"/>
              <a:gd name="connsiteY121" fmla="*/ 4930999 h 6858000"/>
              <a:gd name="connsiteX122" fmla="*/ 1999243 w 7467663"/>
              <a:gd name="connsiteY122" fmla="*/ 4730524 h 6858000"/>
              <a:gd name="connsiteX123" fmla="*/ 1979527 w 7467663"/>
              <a:gd name="connsiteY123" fmla="*/ 4726651 h 6858000"/>
              <a:gd name="connsiteX124" fmla="*/ 1927410 w 7467663"/>
              <a:gd name="connsiteY124" fmla="*/ 4716164 h 6858000"/>
              <a:gd name="connsiteX125" fmla="*/ 1997014 w 7467663"/>
              <a:gd name="connsiteY125" fmla="*/ 4698007 h 6858000"/>
              <a:gd name="connsiteX126" fmla="*/ 2005458 w 7467663"/>
              <a:gd name="connsiteY126" fmla="*/ 4699540 h 6858000"/>
              <a:gd name="connsiteX127" fmla="*/ 2657186 w 7467663"/>
              <a:gd name="connsiteY127" fmla="*/ 4901687 h 6858000"/>
              <a:gd name="connsiteX128" fmla="*/ 2826662 w 7467663"/>
              <a:gd name="connsiteY128" fmla="*/ 4970362 h 6858000"/>
              <a:gd name="connsiteX129" fmla="*/ 2876100 w 7467663"/>
              <a:gd name="connsiteY129" fmla="*/ 4995397 h 6858000"/>
              <a:gd name="connsiteX130" fmla="*/ 3042600 w 7467663"/>
              <a:gd name="connsiteY130" fmla="*/ 5059532 h 6858000"/>
              <a:gd name="connsiteX131" fmla="*/ 1997014 w 7467663"/>
              <a:gd name="connsiteY131" fmla="*/ 4698007 h 6858000"/>
              <a:gd name="connsiteX132" fmla="*/ 2305292 w 7467663"/>
              <a:gd name="connsiteY132" fmla="*/ 4219492 h 6858000"/>
              <a:gd name="connsiteX133" fmla="*/ 3360922 w 7467663"/>
              <a:gd name="connsiteY133" fmla="*/ 4529373 h 6858000"/>
              <a:gd name="connsiteX134" fmla="*/ 3492420 w 7467663"/>
              <a:gd name="connsiteY134" fmla="*/ 4510145 h 6858000"/>
              <a:gd name="connsiteX135" fmla="*/ 3364086 w 7467663"/>
              <a:gd name="connsiteY135" fmla="*/ 4480340 h 6858000"/>
              <a:gd name="connsiteX136" fmla="*/ 3225818 w 7467663"/>
              <a:gd name="connsiteY136" fmla="*/ 4411822 h 6858000"/>
              <a:gd name="connsiteX137" fmla="*/ 3129696 w 7467663"/>
              <a:gd name="connsiteY137" fmla="*/ 4360704 h 6858000"/>
              <a:gd name="connsiteX138" fmla="*/ 2814545 w 7467663"/>
              <a:gd name="connsiteY138" fmla="*/ 4282955 h 6858000"/>
              <a:gd name="connsiteX139" fmla="*/ 2305292 w 7467663"/>
              <a:gd name="connsiteY139" fmla="*/ 4219492 h 6858000"/>
              <a:gd name="connsiteX140" fmla="*/ 2626982 w 7467663"/>
              <a:gd name="connsiteY140" fmla="*/ 4206450 h 6858000"/>
              <a:gd name="connsiteX141" fmla="*/ 2490617 w 7467663"/>
              <a:gd name="connsiteY141" fmla="*/ 4206951 h 6858000"/>
              <a:gd name="connsiteX142" fmla="*/ 2819869 w 7467663"/>
              <a:gd name="connsiteY142" fmla="*/ 4252936 h 6858000"/>
              <a:gd name="connsiteX143" fmla="*/ 3143018 w 7467663"/>
              <a:gd name="connsiteY143" fmla="*/ 4332698 h 6858000"/>
              <a:gd name="connsiteX144" fmla="*/ 3241520 w 7467663"/>
              <a:gd name="connsiteY144" fmla="*/ 4385112 h 6858000"/>
              <a:gd name="connsiteX145" fmla="*/ 3374575 w 7467663"/>
              <a:gd name="connsiteY145" fmla="*/ 4451517 h 6858000"/>
              <a:gd name="connsiteX146" fmla="*/ 3505221 w 7467663"/>
              <a:gd name="connsiteY146" fmla="*/ 4480757 h 6858000"/>
              <a:gd name="connsiteX147" fmla="*/ 2626982 w 7467663"/>
              <a:gd name="connsiteY147" fmla="*/ 4206450 h 6858000"/>
              <a:gd name="connsiteX148" fmla="*/ 1310106 w 7467663"/>
              <a:gd name="connsiteY148" fmla="*/ 3943217 h 6858000"/>
              <a:gd name="connsiteX149" fmla="*/ 854994 w 7467663"/>
              <a:gd name="connsiteY149" fmla="*/ 4399136 h 6858000"/>
              <a:gd name="connsiteX150" fmla="*/ 742462 w 7467663"/>
              <a:gd name="connsiteY150" fmla="*/ 4594648 h 6858000"/>
              <a:gd name="connsiteX151" fmla="*/ 820602 w 7467663"/>
              <a:gd name="connsiteY151" fmla="*/ 4485915 h 6858000"/>
              <a:gd name="connsiteX152" fmla="*/ 878295 w 7467663"/>
              <a:gd name="connsiteY152" fmla="*/ 4403594 h 6858000"/>
              <a:gd name="connsiteX153" fmla="*/ 1240607 w 7467663"/>
              <a:gd name="connsiteY153" fmla="*/ 4010401 h 6858000"/>
              <a:gd name="connsiteX154" fmla="*/ 1310106 w 7467663"/>
              <a:gd name="connsiteY154" fmla="*/ 3943217 h 6858000"/>
              <a:gd name="connsiteX155" fmla="*/ 1423113 w 7467663"/>
              <a:gd name="connsiteY155" fmla="*/ 3874565 h 6858000"/>
              <a:gd name="connsiteX156" fmla="*/ 1260565 w 7467663"/>
              <a:gd name="connsiteY156" fmla="*/ 4031982 h 6858000"/>
              <a:gd name="connsiteX157" fmla="*/ 901900 w 7467663"/>
              <a:gd name="connsiteY157" fmla="*/ 4421236 h 6858000"/>
              <a:gd name="connsiteX158" fmla="*/ 845044 w 7467663"/>
              <a:gd name="connsiteY158" fmla="*/ 4502436 h 6858000"/>
              <a:gd name="connsiteX159" fmla="*/ 685926 w 7467663"/>
              <a:gd name="connsiteY159" fmla="*/ 4703069 h 6858000"/>
              <a:gd name="connsiteX160" fmla="*/ 684248 w 7467663"/>
              <a:gd name="connsiteY160" fmla="*/ 4706721 h 6858000"/>
              <a:gd name="connsiteX161" fmla="*/ 1423113 w 7467663"/>
              <a:gd name="connsiteY161" fmla="*/ 3874565 h 6858000"/>
              <a:gd name="connsiteX162" fmla="*/ 3316479 w 7467663"/>
              <a:gd name="connsiteY162" fmla="*/ 3872136 h 6858000"/>
              <a:gd name="connsiteX163" fmla="*/ 3546806 w 7467663"/>
              <a:gd name="connsiteY163" fmla="*/ 4356139 h 6858000"/>
              <a:gd name="connsiteX164" fmla="*/ 3364433 w 7467663"/>
              <a:gd name="connsiteY164" fmla="*/ 3953121 h 6858000"/>
              <a:gd name="connsiteX165" fmla="*/ 3316479 w 7467663"/>
              <a:gd name="connsiteY165" fmla="*/ 3872136 h 6858000"/>
              <a:gd name="connsiteX166" fmla="*/ 3291335 w 7467663"/>
              <a:gd name="connsiteY166" fmla="*/ 3767420 h 6858000"/>
              <a:gd name="connsiteX167" fmla="*/ 3390805 w 7467663"/>
              <a:gd name="connsiteY167" fmla="*/ 3937163 h 6858000"/>
              <a:gd name="connsiteX168" fmla="*/ 3579062 w 7467663"/>
              <a:gd name="connsiteY168" fmla="*/ 4359040 h 6858000"/>
              <a:gd name="connsiteX169" fmla="*/ 3467355 w 7467663"/>
              <a:gd name="connsiteY169" fmla="*/ 3988130 h 6858000"/>
              <a:gd name="connsiteX170" fmla="*/ 3310753 w 7467663"/>
              <a:gd name="connsiteY170" fmla="*/ 3787140 h 6858000"/>
              <a:gd name="connsiteX171" fmla="*/ 3291335 w 7467663"/>
              <a:gd name="connsiteY171" fmla="*/ 3767420 h 6858000"/>
              <a:gd name="connsiteX172" fmla="*/ 1635889 w 7467663"/>
              <a:gd name="connsiteY172" fmla="*/ 3709494 h 6858000"/>
              <a:gd name="connsiteX173" fmla="*/ 1634800 w 7467663"/>
              <a:gd name="connsiteY173" fmla="*/ 3731111 h 6858000"/>
              <a:gd name="connsiteX174" fmla="*/ 1635889 w 7467663"/>
              <a:gd name="connsiteY174" fmla="*/ 3709494 h 6858000"/>
              <a:gd name="connsiteX175" fmla="*/ 1510397 w 7467663"/>
              <a:gd name="connsiteY175" fmla="*/ 3684705 h 6858000"/>
              <a:gd name="connsiteX176" fmla="*/ 1146550 w 7467663"/>
              <a:gd name="connsiteY176" fmla="*/ 3802012 h 6858000"/>
              <a:gd name="connsiteX177" fmla="*/ 698834 w 7467663"/>
              <a:gd name="connsiteY177" fmla="*/ 3952272 h 6858000"/>
              <a:gd name="connsiteX178" fmla="*/ 34256 w 7467663"/>
              <a:gd name="connsiteY178" fmla="*/ 4347603 h 6858000"/>
              <a:gd name="connsiteX179" fmla="*/ 527241 w 7467663"/>
              <a:gd name="connsiteY179" fmla="*/ 4065078 h 6858000"/>
              <a:gd name="connsiteX180" fmla="*/ 1510397 w 7467663"/>
              <a:gd name="connsiteY180" fmla="*/ 3684705 h 6858000"/>
              <a:gd name="connsiteX181" fmla="*/ 1313114 w 7467663"/>
              <a:gd name="connsiteY181" fmla="*/ 3655216 h 6858000"/>
              <a:gd name="connsiteX182" fmla="*/ 1109304 w 7467663"/>
              <a:gd name="connsiteY182" fmla="*/ 3669030 h 6858000"/>
              <a:gd name="connsiteX183" fmla="*/ 8129 w 7467663"/>
              <a:gd name="connsiteY183" fmla="*/ 4330519 h 6858000"/>
              <a:gd name="connsiteX184" fmla="*/ 687572 w 7467663"/>
              <a:gd name="connsiteY184" fmla="*/ 3925629 h 6858000"/>
              <a:gd name="connsiteX185" fmla="*/ 1138365 w 7467663"/>
              <a:gd name="connsiteY185" fmla="*/ 3774515 h 6858000"/>
              <a:gd name="connsiteX186" fmla="*/ 1505579 w 7467663"/>
              <a:gd name="connsiteY186" fmla="*/ 3655526 h 6858000"/>
              <a:gd name="connsiteX187" fmla="*/ 1313114 w 7467663"/>
              <a:gd name="connsiteY187" fmla="*/ 3655216 h 6858000"/>
              <a:gd name="connsiteX188" fmla="*/ 3655073 w 7467663"/>
              <a:gd name="connsiteY188" fmla="*/ 3650884 h 6858000"/>
              <a:gd name="connsiteX189" fmla="*/ 3989938 w 7467663"/>
              <a:gd name="connsiteY189" fmla="*/ 3991685 h 6858000"/>
              <a:gd name="connsiteX190" fmla="*/ 4393907 w 7467663"/>
              <a:gd name="connsiteY190" fmla="*/ 4261258 h 6858000"/>
              <a:gd name="connsiteX191" fmla="*/ 4648051 w 7467663"/>
              <a:gd name="connsiteY191" fmla="*/ 4374051 h 6858000"/>
              <a:gd name="connsiteX192" fmla="*/ 4383389 w 7467663"/>
              <a:gd name="connsiteY192" fmla="*/ 4184369 h 6858000"/>
              <a:gd name="connsiteX193" fmla="*/ 4165508 w 7467663"/>
              <a:gd name="connsiteY193" fmla="*/ 4035196 h 6858000"/>
              <a:gd name="connsiteX194" fmla="*/ 4068162 w 7467663"/>
              <a:gd name="connsiteY194" fmla="*/ 3953394 h 6858000"/>
              <a:gd name="connsiteX195" fmla="*/ 3981416 w 7467663"/>
              <a:gd name="connsiteY195" fmla="*/ 3880482 h 6858000"/>
              <a:gd name="connsiteX196" fmla="*/ 3800147 w 7467663"/>
              <a:gd name="connsiteY196" fmla="*/ 3749872 h 6858000"/>
              <a:gd name="connsiteX197" fmla="*/ 3655073 w 7467663"/>
              <a:gd name="connsiteY197" fmla="*/ 3650884 h 6858000"/>
              <a:gd name="connsiteX198" fmla="*/ 3670252 w 7467663"/>
              <a:gd name="connsiteY198" fmla="*/ 3622798 h 6858000"/>
              <a:gd name="connsiteX199" fmla="*/ 3817258 w 7467663"/>
              <a:gd name="connsiteY199" fmla="*/ 3723577 h 6858000"/>
              <a:gd name="connsiteX200" fmla="*/ 4000461 w 7467663"/>
              <a:gd name="connsiteY200" fmla="*/ 3855966 h 6858000"/>
              <a:gd name="connsiteX201" fmla="*/ 4088180 w 7467663"/>
              <a:gd name="connsiteY201" fmla="*/ 3929774 h 6858000"/>
              <a:gd name="connsiteX202" fmla="*/ 4184555 w 7467663"/>
              <a:gd name="connsiteY202" fmla="*/ 4010683 h 6858000"/>
              <a:gd name="connsiteX203" fmla="*/ 4399563 w 7467663"/>
              <a:gd name="connsiteY203" fmla="*/ 4158106 h 6858000"/>
              <a:gd name="connsiteX204" fmla="*/ 4684469 w 7467663"/>
              <a:gd name="connsiteY204" fmla="*/ 4364680 h 6858000"/>
              <a:gd name="connsiteX205" fmla="*/ 4690271 w 7467663"/>
              <a:gd name="connsiteY205" fmla="*/ 4370034 h 6858000"/>
              <a:gd name="connsiteX206" fmla="*/ 4136093 w 7467663"/>
              <a:gd name="connsiteY206" fmla="*/ 3858466 h 6858000"/>
              <a:gd name="connsiteX207" fmla="*/ 3670252 w 7467663"/>
              <a:gd name="connsiteY207" fmla="*/ 3622798 h 6858000"/>
              <a:gd name="connsiteX208" fmla="*/ 4440129 w 7467663"/>
              <a:gd name="connsiteY208" fmla="*/ 3448571 h 6858000"/>
              <a:gd name="connsiteX209" fmla="*/ 4856525 w 7467663"/>
              <a:gd name="connsiteY209" fmla="*/ 3915351 h 6858000"/>
              <a:gd name="connsiteX210" fmla="*/ 5059055 w 7467663"/>
              <a:gd name="connsiteY210" fmla="*/ 4108918 h 6858000"/>
              <a:gd name="connsiteX211" fmla="*/ 5290070 w 7467663"/>
              <a:gd name="connsiteY211" fmla="*/ 4263619 h 6858000"/>
              <a:gd name="connsiteX212" fmla="*/ 4834991 w 7467663"/>
              <a:gd name="connsiteY212" fmla="*/ 3830985 h 6858000"/>
              <a:gd name="connsiteX213" fmla="*/ 4440129 w 7467663"/>
              <a:gd name="connsiteY213" fmla="*/ 3448571 h 6858000"/>
              <a:gd name="connsiteX214" fmla="*/ 4441737 w 7467663"/>
              <a:gd name="connsiteY214" fmla="*/ 3399734 h 6858000"/>
              <a:gd name="connsiteX215" fmla="*/ 4431236 w 7467663"/>
              <a:gd name="connsiteY215" fmla="*/ 3400954 h 6858000"/>
              <a:gd name="connsiteX216" fmla="*/ 4557150 w 7467663"/>
              <a:gd name="connsiteY216" fmla="*/ 3510023 h 6858000"/>
              <a:gd name="connsiteX217" fmla="*/ 4856936 w 7467663"/>
              <a:gd name="connsiteY217" fmla="*/ 3809146 h 6858000"/>
              <a:gd name="connsiteX218" fmla="*/ 5111996 w 7467663"/>
              <a:gd name="connsiteY218" fmla="*/ 4065759 h 6858000"/>
              <a:gd name="connsiteX219" fmla="*/ 5388878 w 7467663"/>
              <a:gd name="connsiteY219" fmla="*/ 4300185 h 6858000"/>
              <a:gd name="connsiteX220" fmla="*/ 5425556 w 7467663"/>
              <a:gd name="connsiteY220" fmla="*/ 4308967 h 6858000"/>
              <a:gd name="connsiteX221" fmla="*/ 4943646 w 7467663"/>
              <a:gd name="connsiteY221" fmla="*/ 3822916 h 6858000"/>
              <a:gd name="connsiteX222" fmla="*/ 4594837 w 7467663"/>
              <a:gd name="connsiteY222" fmla="*/ 3532274 h 6858000"/>
              <a:gd name="connsiteX223" fmla="*/ 4441737 w 7467663"/>
              <a:gd name="connsiteY223" fmla="*/ 3399734 h 6858000"/>
              <a:gd name="connsiteX224" fmla="*/ 5425834 w 7467663"/>
              <a:gd name="connsiteY224" fmla="*/ 3162785 h 6858000"/>
              <a:gd name="connsiteX225" fmla="*/ 5401644 w 7467663"/>
              <a:gd name="connsiteY225" fmla="*/ 3617847 h 6858000"/>
              <a:gd name="connsiteX226" fmla="*/ 5467256 w 7467663"/>
              <a:gd name="connsiteY226" fmla="*/ 4175494 h 6858000"/>
              <a:gd name="connsiteX227" fmla="*/ 5448069 w 7467663"/>
              <a:gd name="connsiteY227" fmla="*/ 3567554 h 6858000"/>
              <a:gd name="connsiteX228" fmla="*/ 5425834 w 7467663"/>
              <a:gd name="connsiteY228" fmla="*/ 3162785 h 6858000"/>
              <a:gd name="connsiteX229" fmla="*/ 1318687 w 7467663"/>
              <a:gd name="connsiteY229" fmla="*/ 3113840 h 6858000"/>
              <a:gd name="connsiteX230" fmla="*/ 1066793 w 7467663"/>
              <a:gd name="connsiteY230" fmla="*/ 3212171 h 6858000"/>
              <a:gd name="connsiteX231" fmla="*/ 993319 w 7467663"/>
              <a:gd name="connsiteY231" fmla="*/ 3247648 h 6858000"/>
              <a:gd name="connsiteX232" fmla="*/ 853081 w 7467663"/>
              <a:gd name="connsiteY232" fmla="*/ 3312410 h 6858000"/>
              <a:gd name="connsiteX233" fmla="*/ 805957 w 7467663"/>
              <a:gd name="connsiteY233" fmla="*/ 3330443 h 6858000"/>
              <a:gd name="connsiteX234" fmla="*/ 1318687 w 7467663"/>
              <a:gd name="connsiteY234" fmla="*/ 3113840 h 6858000"/>
              <a:gd name="connsiteX235" fmla="*/ 5453702 w 7467663"/>
              <a:gd name="connsiteY235" fmla="*/ 3090882 h 6858000"/>
              <a:gd name="connsiteX236" fmla="*/ 5480135 w 7467663"/>
              <a:gd name="connsiteY236" fmla="*/ 3565802 h 6858000"/>
              <a:gd name="connsiteX237" fmla="*/ 5499023 w 7467663"/>
              <a:gd name="connsiteY237" fmla="*/ 4166310 h 6858000"/>
              <a:gd name="connsiteX238" fmla="*/ 5547022 w 7467663"/>
              <a:gd name="connsiteY238" fmla="*/ 3607838 h 6858000"/>
              <a:gd name="connsiteX239" fmla="*/ 5515964 w 7467663"/>
              <a:gd name="connsiteY239" fmla="*/ 3378541 h 6858000"/>
              <a:gd name="connsiteX240" fmla="*/ 5453702 w 7467663"/>
              <a:gd name="connsiteY240" fmla="*/ 3090882 h 6858000"/>
              <a:gd name="connsiteX241" fmla="*/ 1238695 w 7467663"/>
              <a:gd name="connsiteY241" fmla="*/ 3076820 h 6858000"/>
              <a:gd name="connsiteX242" fmla="*/ 716371 w 7467663"/>
              <a:gd name="connsiteY242" fmla="*/ 3293249 h 6858000"/>
              <a:gd name="connsiteX243" fmla="*/ 579522 w 7467663"/>
              <a:gd name="connsiteY243" fmla="*/ 3371759 h 6858000"/>
              <a:gd name="connsiteX244" fmla="*/ 600288 w 7467663"/>
              <a:gd name="connsiteY244" fmla="*/ 3365555 h 6858000"/>
              <a:gd name="connsiteX245" fmla="*/ 840692 w 7467663"/>
              <a:gd name="connsiteY245" fmla="*/ 3284921 h 6858000"/>
              <a:gd name="connsiteX246" fmla="*/ 979248 w 7467663"/>
              <a:gd name="connsiteY246" fmla="*/ 3221003 h 6858000"/>
              <a:gd name="connsiteX247" fmla="*/ 1053282 w 7467663"/>
              <a:gd name="connsiteY247" fmla="*/ 3185247 h 6858000"/>
              <a:gd name="connsiteX248" fmla="*/ 1320603 w 7467663"/>
              <a:gd name="connsiteY248" fmla="*/ 3081281 h 6858000"/>
              <a:gd name="connsiteX249" fmla="*/ 1238695 w 7467663"/>
              <a:gd name="connsiteY249" fmla="*/ 3076820 h 6858000"/>
              <a:gd name="connsiteX250" fmla="*/ 5425627 w 7467663"/>
              <a:gd name="connsiteY250" fmla="*/ 2954192 h 6858000"/>
              <a:gd name="connsiteX251" fmla="*/ 5470770 w 7467663"/>
              <a:gd name="connsiteY251" fmla="*/ 3005435 h 6858000"/>
              <a:gd name="connsiteX252" fmla="*/ 5519779 w 7467663"/>
              <a:gd name="connsiteY252" fmla="*/ 4359223 h 6858000"/>
              <a:gd name="connsiteX253" fmla="*/ 5520293 w 7467663"/>
              <a:gd name="connsiteY253" fmla="*/ 4360602 h 6858000"/>
              <a:gd name="connsiteX254" fmla="*/ 5767221 w 7467663"/>
              <a:gd name="connsiteY254" fmla="*/ 4665564 h 6858000"/>
              <a:gd name="connsiteX255" fmla="*/ 6937169 w 7467663"/>
              <a:gd name="connsiteY255" fmla="*/ 4815941 h 6858000"/>
              <a:gd name="connsiteX256" fmla="*/ 6953922 w 7467663"/>
              <a:gd name="connsiteY256" fmla="*/ 4890068 h 6858000"/>
              <a:gd name="connsiteX257" fmla="*/ 6071359 w 7467663"/>
              <a:gd name="connsiteY257" fmla="*/ 4770770 h 6858000"/>
              <a:gd name="connsiteX258" fmla="*/ 6038839 w 7467663"/>
              <a:gd name="connsiteY258" fmla="*/ 4764474 h 6858000"/>
              <a:gd name="connsiteX259" fmla="*/ 6038706 w 7467663"/>
              <a:gd name="connsiteY259" fmla="*/ 4763847 h 6858000"/>
              <a:gd name="connsiteX260" fmla="*/ 6037784 w 7467663"/>
              <a:gd name="connsiteY260" fmla="*/ 4764270 h 6858000"/>
              <a:gd name="connsiteX261" fmla="*/ 6038839 w 7467663"/>
              <a:gd name="connsiteY261" fmla="*/ 4764474 h 6858000"/>
              <a:gd name="connsiteX262" fmla="*/ 6040338 w 7467663"/>
              <a:gd name="connsiteY262" fmla="*/ 4771418 h 6858000"/>
              <a:gd name="connsiteX263" fmla="*/ 6024488 w 7467663"/>
              <a:gd name="connsiteY263" fmla="*/ 4809903 h 6858000"/>
              <a:gd name="connsiteX264" fmla="*/ 5599771 w 7467663"/>
              <a:gd name="connsiteY264" fmla="*/ 5509652 h 6858000"/>
              <a:gd name="connsiteX265" fmla="*/ 5548843 w 7467663"/>
              <a:gd name="connsiteY265" fmla="*/ 5563845 h 6858000"/>
              <a:gd name="connsiteX266" fmla="*/ 5940952 w 7467663"/>
              <a:gd name="connsiteY266" fmla="*/ 6250028 h 6858000"/>
              <a:gd name="connsiteX267" fmla="*/ 6043441 w 7467663"/>
              <a:gd name="connsiteY267" fmla="*/ 6665847 h 6858000"/>
              <a:gd name="connsiteX268" fmla="*/ 6093432 w 7467663"/>
              <a:gd name="connsiteY268" fmla="*/ 6858000 h 6858000"/>
              <a:gd name="connsiteX269" fmla="*/ 6034344 w 7467663"/>
              <a:gd name="connsiteY269" fmla="*/ 6858000 h 6858000"/>
              <a:gd name="connsiteX270" fmla="*/ 6026679 w 7467663"/>
              <a:gd name="connsiteY270" fmla="*/ 6836959 h 6858000"/>
              <a:gd name="connsiteX271" fmla="*/ 5800441 w 7467663"/>
              <a:gd name="connsiteY271" fmla="*/ 6335286 h 6858000"/>
              <a:gd name="connsiteX272" fmla="*/ 5526562 w 7467663"/>
              <a:gd name="connsiteY272" fmla="*/ 5705388 h 6858000"/>
              <a:gd name="connsiteX273" fmla="*/ 5519640 w 7467663"/>
              <a:gd name="connsiteY273" fmla="*/ 5683774 h 6858000"/>
              <a:gd name="connsiteX274" fmla="*/ 5844559 w 7467663"/>
              <a:gd name="connsiteY274" fmla="*/ 6553349 h 6858000"/>
              <a:gd name="connsiteX275" fmla="*/ 5975994 w 7467663"/>
              <a:gd name="connsiteY275" fmla="*/ 6858000 h 6858000"/>
              <a:gd name="connsiteX276" fmla="*/ 5898547 w 7467663"/>
              <a:gd name="connsiteY276" fmla="*/ 6858000 h 6858000"/>
              <a:gd name="connsiteX277" fmla="*/ 5682041 w 7467663"/>
              <a:gd name="connsiteY277" fmla="*/ 6355860 h 6858000"/>
              <a:gd name="connsiteX278" fmla="*/ 5461758 w 7467663"/>
              <a:gd name="connsiteY278" fmla="*/ 5820220 h 6858000"/>
              <a:gd name="connsiteX279" fmla="*/ 5237282 w 7467663"/>
              <a:gd name="connsiteY279" fmla="*/ 6579086 h 6858000"/>
              <a:gd name="connsiteX280" fmla="*/ 5115009 w 7467663"/>
              <a:gd name="connsiteY280" fmla="*/ 6858000 h 6858000"/>
              <a:gd name="connsiteX281" fmla="*/ 5028074 w 7467663"/>
              <a:gd name="connsiteY281" fmla="*/ 6858000 h 6858000"/>
              <a:gd name="connsiteX282" fmla="*/ 5079508 w 7467663"/>
              <a:gd name="connsiteY282" fmla="*/ 6749074 h 6858000"/>
              <a:gd name="connsiteX283" fmla="*/ 5371846 w 7467663"/>
              <a:gd name="connsiteY283" fmla="*/ 5924413 h 6858000"/>
              <a:gd name="connsiteX284" fmla="*/ 5270512 w 7467663"/>
              <a:gd name="connsiteY284" fmla="*/ 6138975 h 6858000"/>
              <a:gd name="connsiteX285" fmla="*/ 5062409 w 7467663"/>
              <a:gd name="connsiteY285" fmla="*/ 6653544 h 6858000"/>
              <a:gd name="connsiteX286" fmla="*/ 5036628 w 7467663"/>
              <a:gd name="connsiteY286" fmla="*/ 6754247 h 6858000"/>
              <a:gd name="connsiteX287" fmla="*/ 5009112 w 7467663"/>
              <a:gd name="connsiteY287" fmla="*/ 6858000 h 6858000"/>
              <a:gd name="connsiteX288" fmla="*/ 4976679 w 7467663"/>
              <a:gd name="connsiteY288" fmla="*/ 6858000 h 6858000"/>
              <a:gd name="connsiteX289" fmla="*/ 5006537 w 7467663"/>
              <a:gd name="connsiteY289" fmla="*/ 6747068 h 6858000"/>
              <a:gd name="connsiteX290" fmla="*/ 5032723 w 7467663"/>
              <a:gd name="connsiteY290" fmla="*/ 6644957 h 6858000"/>
              <a:gd name="connsiteX291" fmla="*/ 5242949 w 7467663"/>
              <a:gd name="connsiteY291" fmla="*/ 6125175 h 6858000"/>
              <a:gd name="connsiteX292" fmla="*/ 5286321 w 7467663"/>
              <a:gd name="connsiteY292" fmla="*/ 6033555 h 6858000"/>
              <a:gd name="connsiteX293" fmla="*/ 5008210 w 7467663"/>
              <a:gd name="connsiteY293" fmla="*/ 6649194 h 6858000"/>
              <a:gd name="connsiteX294" fmla="*/ 4986321 w 7467663"/>
              <a:gd name="connsiteY294" fmla="*/ 6765687 h 6858000"/>
              <a:gd name="connsiteX295" fmla="*/ 4973474 w 7467663"/>
              <a:gd name="connsiteY295" fmla="*/ 6858000 h 6858000"/>
              <a:gd name="connsiteX296" fmla="*/ 4907178 w 7467663"/>
              <a:gd name="connsiteY296" fmla="*/ 6858000 h 6858000"/>
              <a:gd name="connsiteX297" fmla="*/ 4910810 w 7467663"/>
              <a:gd name="connsiteY297" fmla="*/ 6829660 h 6858000"/>
              <a:gd name="connsiteX298" fmla="*/ 4987461 w 7467663"/>
              <a:gd name="connsiteY298" fmla="*/ 6432994 h 6858000"/>
              <a:gd name="connsiteX299" fmla="*/ 5179262 w 7467663"/>
              <a:gd name="connsiteY299" fmla="*/ 6035044 h 6858000"/>
              <a:gd name="connsiteX300" fmla="*/ 4689678 w 7467663"/>
              <a:gd name="connsiteY300" fmla="*/ 6440241 h 6858000"/>
              <a:gd name="connsiteX301" fmla="*/ 4477543 w 7467663"/>
              <a:gd name="connsiteY301" fmla="*/ 6674836 h 6858000"/>
              <a:gd name="connsiteX302" fmla="*/ 4329957 w 7467663"/>
              <a:gd name="connsiteY302" fmla="*/ 6858000 h 6858000"/>
              <a:gd name="connsiteX303" fmla="*/ 4218595 w 7467663"/>
              <a:gd name="connsiteY303" fmla="*/ 6858000 h 6858000"/>
              <a:gd name="connsiteX304" fmla="*/ 4368888 w 7467663"/>
              <a:gd name="connsiteY304" fmla="*/ 6668412 h 6858000"/>
              <a:gd name="connsiteX305" fmla="*/ 4563091 w 7467663"/>
              <a:gd name="connsiteY305" fmla="*/ 6442508 h 6858000"/>
              <a:gd name="connsiteX306" fmla="*/ 5387324 w 7467663"/>
              <a:gd name="connsiteY306" fmla="*/ 5705830 h 6858000"/>
              <a:gd name="connsiteX307" fmla="*/ 5073620 w 7467663"/>
              <a:gd name="connsiteY307" fmla="*/ 5955437 h 6858000"/>
              <a:gd name="connsiteX308" fmla="*/ 4689789 w 7467663"/>
              <a:gd name="connsiteY308" fmla="*/ 6268382 h 6858000"/>
              <a:gd name="connsiteX309" fmla="*/ 4418722 w 7467663"/>
              <a:gd name="connsiteY309" fmla="*/ 6570886 h 6858000"/>
              <a:gd name="connsiteX310" fmla="*/ 4214944 w 7467663"/>
              <a:gd name="connsiteY310" fmla="*/ 6858000 h 6858000"/>
              <a:gd name="connsiteX311" fmla="*/ 4177898 w 7467663"/>
              <a:gd name="connsiteY311" fmla="*/ 6858000 h 6858000"/>
              <a:gd name="connsiteX312" fmla="*/ 4391597 w 7467663"/>
              <a:gd name="connsiteY312" fmla="*/ 6556370 h 6858000"/>
              <a:gd name="connsiteX313" fmla="*/ 4668889 w 7467663"/>
              <a:gd name="connsiteY313" fmla="*/ 6246399 h 6858000"/>
              <a:gd name="connsiteX314" fmla="*/ 5055427 w 7467663"/>
              <a:gd name="connsiteY314" fmla="*/ 5931476 h 6858000"/>
              <a:gd name="connsiteX315" fmla="*/ 5371814 w 7467663"/>
              <a:gd name="connsiteY315" fmla="*/ 5678975 h 6858000"/>
              <a:gd name="connsiteX316" fmla="*/ 4987918 w 7467663"/>
              <a:gd name="connsiteY316" fmla="*/ 5838701 h 6858000"/>
              <a:gd name="connsiteX317" fmla="*/ 4317146 w 7467663"/>
              <a:gd name="connsiteY317" fmla="*/ 6587716 h 6858000"/>
              <a:gd name="connsiteX318" fmla="*/ 4171627 w 7467663"/>
              <a:gd name="connsiteY318" fmla="*/ 6858000 h 6858000"/>
              <a:gd name="connsiteX319" fmla="*/ 4081585 w 7467663"/>
              <a:gd name="connsiteY319" fmla="*/ 6858000 h 6858000"/>
              <a:gd name="connsiteX320" fmla="*/ 4238603 w 7467663"/>
              <a:gd name="connsiteY320" fmla="*/ 6559341 h 6858000"/>
              <a:gd name="connsiteX321" fmla="*/ 4778333 w 7467663"/>
              <a:gd name="connsiteY321" fmla="*/ 5873626 h 6858000"/>
              <a:gd name="connsiteX322" fmla="*/ 5414185 w 7467663"/>
              <a:gd name="connsiteY322" fmla="*/ 5573882 h 6858000"/>
              <a:gd name="connsiteX323" fmla="*/ 5959648 w 7467663"/>
              <a:gd name="connsiteY323" fmla="*/ 4760797 h 6858000"/>
              <a:gd name="connsiteX324" fmla="*/ 5355019 w 7467663"/>
              <a:gd name="connsiteY324" fmla="*/ 4734672 h 6858000"/>
              <a:gd name="connsiteX325" fmla="*/ 5083565 w 7467663"/>
              <a:gd name="connsiteY325" fmla="*/ 5179121 h 6858000"/>
              <a:gd name="connsiteX326" fmla="*/ 4713577 w 7467663"/>
              <a:gd name="connsiteY326" fmla="*/ 5616803 h 6858000"/>
              <a:gd name="connsiteX327" fmla="*/ 3989559 w 7467663"/>
              <a:gd name="connsiteY327" fmla="*/ 6145945 h 6858000"/>
              <a:gd name="connsiteX328" fmla="*/ 3939824 w 7467663"/>
              <a:gd name="connsiteY328" fmla="*/ 6066900 h 6858000"/>
              <a:gd name="connsiteX329" fmla="*/ 4584537 w 7467663"/>
              <a:gd name="connsiteY329" fmla="*/ 5324826 h 6858000"/>
              <a:gd name="connsiteX330" fmla="*/ 5037105 w 7467663"/>
              <a:gd name="connsiteY330" fmla="*/ 5088765 h 6858000"/>
              <a:gd name="connsiteX331" fmla="*/ 5039930 w 7467663"/>
              <a:gd name="connsiteY331" fmla="*/ 5089585 h 6858000"/>
              <a:gd name="connsiteX332" fmla="*/ 5263764 w 7467663"/>
              <a:gd name="connsiteY332" fmla="*/ 4735525 h 6858000"/>
              <a:gd name="connsiteX333" fmla="*/ 4086300 w 7467663"/>
              <a:gd name="connsiteY333" fmla="*/ 4884599 h 6858000"/>
              <a:gd name="connsiteX334" fmla="*/ 4085485 w 7467663"/>
              <a:gd name="connsiteY334" fmla="*/ 4899070 h 6858000"/>
              <a:gd name="connsiteX335" fmla="*/ 3871915 w 7467663"/>
              <a:gd name="connsiteY335" fmla="*/ 5253645 h 6858000"/>
              <a:gd name="connsiteX336" fmla="*/ 3799374 w 7467663"/>
              <a:gd name="connsiteY336" fmla="*/ 5466127 h 6858000"/>
              <a:gd name="connsiteX337" fmla="*/ 3498850 w 7467663"/>
              <a:gd name="connsiteY337" fmla="*/ 6661888 h 6858000"/>
              <a:gd name="connsiteX338" fmla="*/ 3399216 w 7467663"/>
              <a:gd name="connsiteY338" fmla="*/ 6858000 h 6858000"/>
              <a:gd name="connsiteX339" fmla="*/ 3303688 w 7467663"/>
              <a:gd name="connsiteY339" fmla="*/ 6858000 h 6858000"/>
              <a:gd name="connsiteX340" fmla="*/ 3391774 w 7467663"/>
              <a:gd name="connsiteY340" fmla="*/ 6697181 h 6858000"/>
              <a:gd name="connsiteX341" fmla="*/ 3735540 w 7467663"/>
              <a:gd name="connsiteY341" fmla="*/ 5546923 h 6858000"/>
              <a:gd name="connsiteX342" fmla="*/ 3729438 w 7467663"/>
              <a:gd name="connsiteY342" fmla="*/ 5569058 h 6858000"/>
              <a:gd name="connsiteX343" fmla="*/ 3707782 w 7467663"/>
              <a:gd name="connsiteY343" fmla="*/ 5644908 h 6858000"/>
              <a:gd name="connsiteX344" fmla="*/ 3583827 w 7467663"/>
              <a:gd name="connsiteY344" fmla="*/ 6039215 h 6858000"/>
              <a:gd name="connsiteX345" fmla="*/ 3547861 w 7467663"/>
              <a:gd name="connsiteY345" fmla="*/ 6129609 h 6858000"/>
              <a:gd name="connsiteX346" fmla="*/ 3490905 w 7467663"/>
              <a:gd name="connsiteY346" fmla="*/ 6277660 h 6858000"/>
              <a:gd name="connsiteX347" fmla="*/ 3455859 w 7467663"/>
              <a:gd name="connsiteY347" fmla="*/ 6391301 h 6858000"/>
              <a:gd name="connsiteX348" fmla="*/ 3429112 w 7467663"/>
              <a:gd name="connsiteY348" fmla="*/ 6479469 h 6858000"/>
              <a:gd name="connsiteX349" fmla="*/ 3304862 w 7467663"/>
              <a:gd name="connsiteY349" fmla="*/ 6796476 h 6858000"/>
              <a:gd name="connsiteX350" fmla="*/ 3276071 w 7467663"/>
              <a:gd name="connsiteY350" fmla="*/ 6858000 h 6858000"/>
              <a:gd name="connsiteX351" fmla="*/ 3240805 w 7467663"/>
              <a:gd name="connsiteY351" fmla="*/ 6858000 h 6858000"/>
              <a:gd name="connsiteX352" fmla="*/ 3275917 w 7467663"/>
              <a:gd name="connsiteY352" fmla="*/ 6783192 h 6858000"/>
              <a:gd name="connsiteX353" fmla="*/ 3399358 w 7467663"/>
              <a:gd name="connsiteY353" fmla="*/ 6469011 h 6858000"/>
              <a:gd name="connsiteX354" fmla="*/ 3425650 w 7467663"/>
              <a:gd name="connsiteY354" fmla="*/ 6381333 h 6858000"/>
              <a:gd name="connsiteX355" fmla="*/ 3460661 w 7467663"/>
              <a:gd name="connsiteY355" fmla="*/ 6266763 h 6858000"/>
              <a:gd name="connsiteX356" fmla="*/ 3518021 w 7467663"/>
              <a:gd name="connsiteY356" fmla="*/ 6117298 h 6858000"/>
              <a:gd name="connsiteX357" fmla="*/ 3554035 w 7467663"/>
              <a:gd name="connsiteY357" fmla="*/ 6027832 h 6858000"/>
              <a:gd name="connsiteX358" fmla="*/ 3677174 w 7467663"/>
              <a:gd name="connsiteY358" fmla="*/ 5636351 h 6858000"/>
              <a:gd name="connsiteX359" fmla="*/ 3698819 w 7467663"/>
              <a:gd name="connsiteY359" fmla="*/ 5560503 h 6858000"/>
              <a:gd name="connsiteX360" fmla="*/ 3702094 w 7467663"/>
              <a:gd name="connsiteY360" fmla="*/ 5549194 h 6858000"/>
              <a:gd name="connsiteX361" fmla="*/ 3398355 w 7467663"/>
              <a:gd name="connsiteY361" fmla="*/ 6094603 h 6858000"/>
              <a:gd name="connsiteX362" fmla="*/ 3193941 w 7467663"/>
              <a:gd name="connsiteY362" fmla="*/ 6798775 h 6858000"/>
              <a:gd name="connsiteX363" fmla="*/ 3184140 w 7467663"/>
              <a:gd name="connsiteY363" fmla="*/ 6858000 h 6858000"/>
              <a:gd name="connsiteX364" fmla="*/ 3099978 w 7467663"/>
              <a:gd name="connsiteY364" fmla="*/ 6858000 h 6858000"/>
              <a:gd name="connsiteX365" fmla="*/ 3101556 w 7467663"/>
              <a:gd name="connsiteY365" fmla="*/ 6843337 h 6858000"/>
              <a:gd name="connsiteX366" fmla="*/ 3370162 w 7467663"/>
              <a:gd name="connsiteY366" fmla="*/ 5785550 h 6858000"/>
              <a:gd name="connsiteX367" fmla="*/ 3746477 w 7467663"/>
              <a:gd name="connsiteY367" fmla="*/ 5377889 h 6858000"/>
              <a:gd name="connsiteX368" fmla="*/ 3863399 w 7467663"/>
              <a:gd name="connsiteY368" fmla="*/ 5087257 h 6858000"/>
              <a:gd name="connsiteX369" fmla="*/ 3968712 w 7467663"/>
              <a:gd name="connsiteY369" fmla="*/ 4913989 h 6858000"/>
              <a:gd name="connsiteX370" fmla="*/ 2792390 w 7467663"/>
              <a:gd name="connsiteY370" fmla="*/ 5382974 h 6858000"/>
              <a:gd name="connsiteX371" fmla="*/ 2714982 w 7467663"/>
              <a:gd name="connsiteY371" fmla="*/ 5427051 h 6858000"/>
              <a:gd name="connsiteX372" fmla="*/ 2813361 w 7467663"/>
              <a:gd name="connsiteY372" fmla="*/ 6023912 h 6858000"/>
              <a:gd name="connsiteX373" fmla="*/ 2688430 w 7467663"/>
              <a:gd name="connsiteY373" fmla="*/ 6801564 h 6858000"/>
              <a:gd name="connsiteX374" fmla="*/ 2629626 w 7467663"/>
              <a:gd name="connsiteY374" fmla="*/ 6763394 h 6858000"/>
              <a:gd name="connsiteX375" fmla="*/ 2565328 w 7467663"/>
              <a:gd name="connsiteY375" fmla="*/ 5516399 h 6858000"/>
              <a:gd name="connsiteX376" fmla="*/ 1922999 w 7467663"/>
              <a:gd name="connsiteY376" fmla="*/ 5980343 h 6858000"/>
              <a:gd name="connsiteX377" fmla="*/ 1950261 w 7467663"/>
              <a:gd name="connsiteY377" fmla="*/ 6405858 h 6858000"/>
              <a:gd name="connsiteX378" fmla="*/ 2365554 w 7467663"/>
              <a:gd name="connsiteY378" fmla="*/ 6759107 h 6858000"/>
              <a:gd name="connsiteX379" fmla="*/ 2424142 w 7467663"/>
              <a:gd name="connsiteY379" fmla="*/ 6858000 h 6858000"/>
              <a:gd name="connsiteX380" fmla="*/ 2395994 w 7467663"/>
              <a:gd name="connsiteY380" fmla="*/ 6858000 h 6858000"/>
              <a:gd name="connsiteX381" fmla="*/ 2392863 w 7467663"/>
              <a:gd name="connsiteY381" fmla="*/ 6852964 h 6858000"/>
              <a:gd name="connsiteX382" fmla="*/ 2017589 w 7467663"/>
              <a:gd name="connsiteY382" fmla="*/ 6493982 h 6858000"/>
              <a:gd name="connsiteX383" fmla="*/ 2147336 w 7467663"/>
              <a:gd name="connsiteY383" fmla="*/ 6594052 h 6858000"/>
              <a:gd name="connsiteX384" fmla="*/ 2207047 w 7467663"/>
              <a:gd name="connsiteY384" fmla="*/ 6654540 h 6858000"/>
              <a:gd name="connsiteX385" fmla="*/ 2299106 w 7467663"/>
              <a:gd name="connsiteY385" fmla="*/ 6778931 h 6858000"/>
              <a:gd name="connsiteX386" fmla="*/ 2314430 w 7467663"/>
              <a:gd name="connsiteY386" fmla="*/ 6801144 h 6858000"/>
              <a:gd name="connsiteX387" fmla="*/ 2352406 w 7467663"/>
              <a:gd name="connsiteY387" fmla="*/ 6858000 h 6858000"/>
              <a:gd name="connsiteX388" fmla="*/ 2314492 w 7467663"/>
              <a:gd name="connsiteY388" fmla="*/ 6858000 h 6858000"/>
              <a:gd name="connsiteX389" fmla="*/ 2288095 w 7467663"/>
              <a:gd name="connsiteY389" fmla="*/ 6818030 h 6858000"/>
              <a:gd name="connsiteX390" fmla="*/ 2272768 w 7467663"/>
              <a:gd name="connsiteY390" fmla="*/ 6795822 h 6858000"/>
              <a:gd name="connsiteX391" fmla="*/ 2182715 w 7467663"/>
              <a:gd name="connsiteY391" fmla="*/ 6675071 h 6858000"/>
              <a:gd name="connsiteX392" fmla="*/ 2032061 w 7467663"/>
              <a:gd name="connsiteY392" fmla="*/ 6541380 h 6858000"/>
              <a:gd name="connsiteX393" fmla="*/ 2257220 w 7467663"/>
              <a:gd name="connsiteY393" fmla="*/ 6826257 h 6858000"/>
              <a:gd name="connsiteX394" fmla="*/ 2281324 w 7467663"/>
              <a:gd name="connsiteY394" fmla="*/ 6858000 h 6858000"/>
              <a:gd name="connsiteX395" fmla="*/ 2242860 w 7467663"/>
              <a:gd name="connsiteY395" fmla="*/ 6858000 h 6858000"/>
              <a:gd name="connsiteX396" fmla="*/ 2232818 w 7467663"/>
              <a:gd name="connsiteY396" fmla="*/ 6844926 h 6858000"/>
              <a:gd name="connsiteX397" fmla="*/ 1990172 w 7467663"/>
              <a:gd name="connsiteY397" fmla="*/ 6542121 h 6858000"/>
              <a:gd name="connsiteX398" fmla="*/ 2124090 w 7467663"/>
              <a:gd name="connsiteY398" fmla="*/ 6761017 h 6858000"/>
              <a:gd name="connsiteX399" fmla="*/ 2200380 w 7467663"/>
              <a:gd name="connsiteY399" fmla="*/ 6858000 h 6858000"/>
              <a:gd name="connsiteX400" fmla="*/ 2147507 w 7467663"/>
              <a:gd name="connsiteY400" fmla="*/ 6858000 h 6858000"/>
              <a:gd name="connsiteX401" fmla="*/ 2070668 w 7467663"/>
              <a:gd name="connsiteY401" fmla="*/ 6761520 h 6858000"/>
              <a:gd name="connsiteX402" fmla="*/ 1975142 w 7467663"/>
              <a:gd name="connsiteY402" fmla="*/ 6585570 h 6858000"/>
              <a:gd name="connsiteX403" fmla="*/ 2050035 w 7467663"/>
              <a:gd name="connsiteY403" fmla="*/ 6813345 h 6858000"/>
              <a:gd name="connsiteX404" fmla="*/ 2063025 w 7467663"/>
              <a:gd name="connsiteY404" fmla="*/ 6858000 h 6858000"/>
              <a:gd name="connsiteX405" fmla="*/ 2021675 w 7467663"/>
              <a:gd name="connsiteY405" fmla="*/ 6858000 h 6858000"/>
              <a:gd name="connsiteX406" fmla="*/ 2019308 w 7467663"/>
              <a:gd name="connsiteY406" fmla="*/ 6847118 h 6858000"/>
              <a:gd name="connsiteX407" fmla="*/ 1938835 w 7467663"/>
              <a:gd name="connsiteY407" fmla="*/ 6551160 h 6858000"/>
              <a:gd name="connsiteX408" fmla="*/ 1953230 w 7467663"/>
              <a:gd name="connsiteY408" fmla="*/ 6759699 h 6858000"/>
              <a:gd name="connsiteX409" fmla="*/ 1956763 w 7467663"/>
              <a:gd name="connsiteY409" fmla="*/ 6778191 h 6858000"/>
              <a:gd name="connsiteX410" fmla="*/ 1967925 w 7467663"/>
              <a:gd name="connsiteY410" fmla="*/ 6858000 h 6858000"/>
              <a:gd name="connsiteX411" fmla="*/ 1936622 w 7467663"/>
              <a:gd name="connsiteY411" fmla="*/ 6858000 h 6858000"/>
              <a:gd name="connsiteX412" fmla="*/ 1926261 w 7467663"/>
              <a:gd name="connsiteY412" fmla="*/ 6784064 h 6858000"/>
              <a:gd name="connsiteX413" fmla="*/ 1922724 w 7467663"/>
              <a:gd name="connsiteY413" fmla="*/ 6765577 h 6858000"/>
              <a:gd name="connsiteX414" fmla="*/ 1904650 w 7467663"/>
              <a:gd name="connsiteY414" fmla="*/ 6639616 h 6858000"/>
              <a:gd name="connsiteX415" fmla="*/ 1885273 w 7467663"/>
              <a:gd name="connsiteY415" fmla="*/ 6858000 h 6858000"/>
              <a:gd name="connsiteX416" fmla="*/ 1854363 w 7467663"/>
              <a:gd name="connsiteY416" fmla="*/ 6858000 h 6858000"/>
              <a:gd name="connsiteX417" fmla="*/ 1880391 w 7467663"/>
              <a:gd name="connsiteY417" fmla="*/ 6603796 h 6858000"/>
              <a:gd name="connsiteX418" fmla="*/ 1818273 w 7467663"/>
              <a:gd name="connsiteY418" fmla="*/ 6715729 h 6858000"/>
              <a:gd name="connsiteX419" fmla="*/ 1794691 w 7467663"/>
              <a:gd name="connsiteY419" fmla="*/ 6843239 h 6858000"/>
              <a:gd name="connsiteX420" fmla="*/ 1794914 w 7467663"/>
              <a:gd name="connsiteY420" fmla="*/ 6858000 h 6858000"/>
              <a:gd name="connsiteX421" fmla="*/ 1746128 w 7467663"/>
              <a:gd name="connsiteY421" fmla="*/ 6858000 h 6858000"/>
              <a:gd name="connsiteX422" fmla="*/ 1753934 w 7467663"/>
              <a:gd name="connsiteY422" fmla="*/ 6724796 h 6858000"/>
              <a:gd name="connsiteX423" fmla="*/ 1792053 w 7467663"/>
              <a:gd name="connsiteY423" fmla="*/ 6572396 h 6858000"/>
              <a:gd name="connsiteX424" fmla="*/ 1862248 w 7467663"/>
              <a:gd name="connsiteY424" fmla="*/ 6266397 h 6858000"/>
              <a:gd name="connsiteX425" fmla="*/ 1862250 w 7467663"/>
              <a:gd name="connsiteY425" fmla="*/ 6033531 h 6858000"/>
              <a:gd name="connsiteX426" fmla="*/ 1211999 w 7467663"/>
              <a:gd name="connsiteY426" fmla="*/ 6683610 h 6858000"/>
              <a:gd name="connsiteX427" fmla="*/ 1213266 w 7467663"/>
              <a:gd name="connsiteY427" fmla="*/ 6691947 h 6858000"/>
              <a:gd name="connsiteX428" fmla="*/ 1203370 w 7467663"/>
              <a:gd name="connsiteY428" fmla="*/ 6850676 h 6858000"/>
              <a:gd name="connsiteX429" fmla="*/ 1203671 w 7467663"/>
              <a:gd name="connsiteY429" fmla="*/ 6858000 h 6858000"/>
              <a:gd name="connsiteX430" fmla="*/ 1143180 w 7467663"/>
              <a:gd name="connsiteY430" fmla="*/ 6858000 h 6858000"/>
              <a:gd name="connsiteX431" fmla="*/ 1142176 w 7467663"/>
              <a:gd name="connsiteY431" fmla="*/ 6766045 h 6858000"/>
              <a:gd name="connsiteX432" fmla="*/ 1067484 w 7467663"/>
              <a:gd name="connsiteY432" fmla="*/ 6858000 h 6858000"/>
              <a:gd name="connsiteX433" fmla="*/ 953928 w 7467663"/>
              <a:gd name="connsiteY433" fmla="*/ 6858000 h 6858000"/>
              <a:gd name="connsiteX434" fmla="*/ 959715 w 7467663"/>
              <a:gd name="connsiteY434" fmla="*/ 6850185 h 6858000"/>
              <a:gd name="connsiteX435" fmla="*/ 1483788 w 7467663"/>
              <a:gd name="connsiteY435" fmla="*/ 6259174 h 6858000"/>
              <a:gd name="connsiteX436" fmla="*/ 1100671 w 7467663"/>
              <a:gd name="connsiteY436" fmla="*/ 6252137 h 6858000"/>
              <a:gd name="connsiteX437" fmla="*/ 1090144 w 7467663"/>
              <a:gd name="connsiteY437" fmla="*/ 6256748 h 6858000"/>
              <a:gd name="connsiteX438" fmla="*/ 1095872 w 7467663"/>
              <a:gd name="connsiteY438" fmla="*/ 6271892 h 6858000"/>
              <a:gd name="connsiteX439" fmla="*/ 262785 w 7467663"/>
              <a:gd name="connsiteY439" fmla="*/ 6845450 h 6858000"/>
              <a:gd name="connsiteX440" fmla="*/ 209968 w 7467663"/>
              <a:gd name="connsiteY440" fmla="*/ 6770713 h 6858000"/>
              <a:gd name="connsiteX441" fmla="*/ 873460 w 7467663"/>
              <a:gd name="connsiteY441" fmla="*/ 6253768 h 6858000"/>
              <a:gd name="connsiteX442" fmla="*/ 192686 w 7467663"/>
              <a:gd name="connsiteY442" fmla="*/ 5849257 h 6858000"/>
              <a:gd name="connsiteX443" fmla="*/ 4696 w 7467663"/>
              <a:gd name="connsiteY443" fmla="*/ 5697668 h 6858000"/>
              <a:gd name="connsiteX444" fmla="*/ 0 w 7467663"/>
              <a:gd name="connsiteY444" fmla="*/ 5689984 h 6858000"/>
              <a:gd name="connsiteX445" fmla="*/ 0 w 7467663"/>
              <a:gd name="connsiteY445" fmla="*/ 5513472 h 6858000"/>
              <a:gd name="connsiteX446" fmla="*/ 174101 w 7467663"/>
              <a:gd name="connsiteY446" fmla="*/ 5620277 h 6858000"/>
              <a:gd name="connsiteX447" fmla="*/ 891800 w 7467663"/>
              <a:gd name="connsiteY447" fmla="*/ 6036935 h 6858000"/>
              <a:gd name="connsiteX448" fmla="*/ 1072219 w 7467663"/>
              <a:gd name="connsiteY448" fmla="*/ 6169443 h 6858000"/>
              <a:gd name="connsiteX449" fmla="*/ 1074117 w 7467663"/>
              <a:gd name="connsiteY449" fmla="*/ 6170301 h 6858000"/>
              <a:gd name="connsiteX450" fmla="*/ 1083114 w 7467663"/>
              <a:gd name="connsiteY450" fmla="*/ 6174131 h 6858000"/>
              <a:gd name="connsiteX451" fmla="*/ 1543010 w 7467663"/>
              <a:gd name="connsiteY451" fmla="*/ 6191140 h 6858000"/>
              <a:gd name="connsiteX452" fmla="*/ 1551080 w 7467663"/>
              <a:gd name="connsiteY452" fmla="*/ 6195006 h 6858000"/>
              <a:gd name="connsiteX453" fmla="*/ 2345443 w 7467663"/>
              <a:gd name="connsiteY453" fmla="*/ 5549882 h 6858000"/>
              <a:gd name="connsiteX454" fmla="*/ 1721499 w 7467663"/>
              <a:gd name="connsiteY454" fmla="*/ 5599969 h 6858000"/>
              <a:gd name="connsiteX455" fmla="*/ 767716 w 7467663"/>
              <a:gd name="connsiteY455" fmla="*/ 5472768 h 6858000"/>
              <a:gd name="connsiteX456" fmla="*/ 722147 w 7467663"/>
              <a:gd name="connsiteY456" fmla="*/ 5393091 h 6858000"/>
              <a:gd name="connsiteX457" fmla="*/ 1485552 w 7467663"/>
              <a:gd name="connsiteY457" fmla="*/ 5313202 h 6858000"/>
              <a:gd name="connsiteX458" fmla="*/ 2143004 w 7467663"/>
              <a:gd name="connsiteY458" fmla="*/ 5402420 h 6858000"/>
              <a:gd name="connsiteX459" fmla="*/ 1933391 w 7467663"/>
              <a:gd name="connsiteY459" fmla="*/ 5156971 h 6858000"/>
              <a:gd name="connsiteX460" fmla="*/ 1827118 w 7467663"/>
              <a:gd name="connsiteY460" fmla="*/ 4968410 h 6858000"/>
              <a:gd name="connsiteX461" fmla="*/ 1837349 w 7467663"/>
              <a:gd name="connsiteY461" fmla="*/ 4956357 h 6858000"/>
              <a:gd name="connsiteX462" fmla="*/ 2162835 w 7467663"/>
              <a:gd name="connsiteY462" fmla="*/ 5187853 h 6858000"/>
              <a:gd name="connsiteX463" fmla="*/ 2257167 w 7467663"/>
              <a:gd name="connsiteY463" fmla="*/ 5462123 h 6858000"/>
              <a:gd name="connsiteX464" fmla="*/ 2261598 w 7467663"/>
              <a:gd name="connsiteY464" fmla="*/ 5467998 h 6858000"/>
              <a:gd name="connsiteX465" fmla="*/ 2437177 w 7467663"/>
              <a:gd name="connsiteY465" fmla="*/ 5479608 h 6858000"/>
              <a:gd name="connsiteX466" fmla="*/ 2445247 w 7467663"/>
              <a:gd name="connsiteY466" fmla="*/ 5483476 h 6858000"/>
              <a:gd name="connsiteX467" fmla="*/ 2743626 w 7467663"/>
              <a:gd name="connsiteY467" fmla="*/ 5304819 h 6858000"/>
              <a:gd name="connsiteX468" fmla="*/ 3048102 w 7467663"/>
              <a:gd name="connsiteY468" fmla="*/ 5150595 h 6858000"/>
              <a:gd name="connsiteX469" fmla="*/ 1799414 w 7467663"/>
              <a:gd name="connsiteY469" fmla="*/ 4694732 h 6858000"/>
              <a:gd name="connsiteX470" fmla="*/ 1771735 w 7467663"/>
              <a:gd name="connsiteY470" fmla="*/ 4619929 h 6858000"/>
              <a:gd name="connsiteX471" fmla="*/ 3104273 w 7467663"/>
              <a:gd name="connsiteY471" fmla="*/ 5076159 h 6858000"/>
              <a:gd name="connsiteX472" fmla="*/ 3113245 w 7467663"/>
              <a:gd name="connsiteY472" fmla="*/ 5090705 h 6858000"/>
              <a:gd name="connsiteX473" fmla="*/ 3126294 w 7467663"/>
              <a:gd name="connsiteY473" fmla="*/ 5114400 h 6858000"/>
              <a:gd name="connsiteX474" fmla="*/ 3937433 w 7467663"/>
              <a:gd name="connsiteY474" fmla="*/ 4830473 h 6858000"/>
              <a:gd name="connsiteX475" fmla="*/ 3590475 w 7467663"/>
              <a:gd name="connsiteY475" fmla="*/ 4597974 h 6858000"/>
              <a:gd name="connsiteX476" fmla="*/ 3100264 w 7467663"/>
              <a:gd name="connsiteY476" fmla="*/ 4579845 h 6858000"/>
              <a:gd name="connsiteX477" fmla="*/ 2183576 w 7467663"/>
              <a:gd name="connsiteY477" fmla="*/ 4227150 h 6858000"/>
              <a:gd name="connsiteX478" fmla="*/ 2151029 w 7467663"/>
              <a:gd name="connsiteY478" fmla="*/ 4146947 h 6858000"/>
              <a:gd name="connsiteX479" fmla="*/ 3563434 w 7467663"/>
              <a:gd name="connsiteY479" fmla="*/ 4469115 h 6858000"/>
              <a:gd name="connsiteX480" fmla="*/ 3177952 w 7467663"/>
              <a:gd name="connsiteY480" fmla="*/ 3657386 h 6858000"/>
              <a:gd name="connsiteX481" fmla="*/ 3189263 w 7467663"/>
              <a:gd name="connsiteY481" fmla="*/ 3625726 h 6858000"/>
              <a:gd name="connsiteX482" fmla="*/ 3560912 w 7467663"/>
              <a:gd name="connsiteY482" fmla="*/ 4079863 h 6858000"/>
              <a:gd name="connsiteX483" fmla="*/ 3626636 w 7467663"/>
              <a:gd name="connsiteY483" fmla="*/ 4512230 h 6858000"/>
              <a:gd name="connsiteX484" fmla="*/ 3653088 w 7467663"/>
              <a:gd name="connsiteY484" fmla="*/ 4521417 h 6858000"/>
              <a:gd name="connsiteX485" fmla="*/ 3988128 w 7467663"/>
              <a:gd name="connsiteY485" fmla="*/ 4817267 h 6858000"/>
              <a:gd name="connsiteX486" fmla="*/ 4830582 w 7467663"/>
              <a:gd name="connsiteY486" fmla="*/ 4676000 h 6858000"/>
              <a:gd name="connsiteX487" fmla="*/ 4830100 w 7467663"/>
              <a:gd name="connsiteY487" fmla="*/ 4675554 h 6858000"/>
              <a:gd name="connsiteX488" fmla="*/ 4036318 w 7467663"/>
              <a:gd name="connsiteY488" fmla="*/ 4147013 h 6858000"/>
              <a:gd name="connsiteX489" fmla="*/ 3432098 w 7467663"/>
              <a:gd name="connsiteY489" fmla="*/ 3537312 h 6858000"/>
              <a:gd name="connsiteX490" fmla="*/ 3446761 w 7467663"/>
              <a:gd name="connsiteY490" fmla="*/ 3461278 h 6858000"/>
              <a:gd name="connsiteX491" fmla="*/ 4419733 w 7467663"/>
              <a:gd name="connsiteY491" fmla="*/ 3963555 h 6858000"/>
              <a:gd name="connsiteX492" fmla="*/ 4781371 w 7467663"/>
              <a:gd name="connsiteY492" fmla="*/ 4458604 h 6858000"/>
              <a:gd name="connsiteX493" fmla="*/ 4780440 w 7467663"/>
              <a:gd name="connsiteY493" fmla="*/ 4470290 h 6858000"/>
              <a:gd name="connsiteX494" fmla="*/ 4898954 w 7467663"/>
              <a:gd name="connsiteY494" fmla="*/ 4662092 h 6858000"/>
              <a:gd name="connsiteX495" fmla="*/ 4900699 w 7467663"/>
              <a:gd name="connsiteY495" fmla="*/ 4670867 h 6858000"/>
              <a:gd name="connsiteX496" fmla="*/ 5714511 w 7467663"/>
              <a:gd name="connsiteY496" fmla="*/ 4663483 h 6858000"/>
              <a:gd name="connsiteX497" fmla="*/ 5464793 w 7467663"/>
              <a:gd name="connsiteY497" fmla="*/ 4393556 h 6858000"/>
              <a:gd name="connsiteX498" fmla="*/ 5461897 w 7467663"/>
              <a:gd name="connsiteY498" fmla="*/ 4390879 h 6858000"/>
              <a:gd name="connsiteX499" fmla="*/ 4294126 w 7467663"/>
              <a:gd name="connsiteY499" fmla="*/ 3303048 h 6858000"/>
              <a:gd name="connsiteX500" fmla="*/ 4305321 w 7467663"/>
              <a:gd name="connsiteY500" fmla="*/ 3256953 h 6858000"/>
              <a:gd name="connsiteX501" fmla="*/ 4949299 w 7467663"/>
              <a:gd name="connsiteY501" fmla="*/ 3766336 h 6858000"/>
              <a:gd name="connsiteX502" fmla="*/ 5291452 w 7467663"/>
              <a:gd name="connsiteY502" fmla="*/ 4076801 h 6858000"/>
              <a:gd name="connsiteX503" fmla="*/ 5434998 w 7467663"/>
              <a:gd name="connsiteY503" fmla="*/ 4254100 h 6858000"/>
              <a:gd name="connsiteX504" fmla="*/ 5351015 w 7467663"/>
              <a:gd name="connsiteY504" fmla="*/ 3760989 h 6858000"/>
              <a:gd name="connsiteX505" fmla="*/ 5413780 w 7467663"/>
              <a:gd name="connsiteY505" fmla="*/ 2966265 h 6858000"/>
              <a:gd name="connsiteX506" fmla="*/ 5425627 w 7467663"/>
              <a:gd name="connsiteY506" fmla="*/ 2954192 h 6858000"/>
              <a:gd name="connsiteX507" fmla="*/ 6604735 w 7467663"/>
              <a:gd name="connsiteY507" fmla="*/ 2041381 h 6858000"/>
              <a:gd name="connsiteX508" fmla="*/ 7204487 w 7467663"/>
              <a:gd name="connsiteY508" fmla="*/ 2742112 h 6858000"/>
              <a:gd name="connsiteX509" fmla="*/ 7131592 w 7467663"/>
              <a:gd name="connsiteY509" fmla="*/ 2672096 h 6858000"/>
              <a:gd name="connsiteX510" fmla="*/ 6996344 w 7467663"/>
              <a:gd name="connsiteY510" fmla="*/ 2518310 h 6858000"/>
              <a:gd name="connsiteX511" fmla="*/ 6735495 w 7467663"/>
              <a:gd name="connsiteY511" fmla="*/ 2196890 h 6858000"/>
              <a:gd name="connsiteX512" fmla="*/ 6721901 w 7467663"/>
              <a:gd name="connsiteY512" fmla="*/ 2179274 h 6858000"/>
              <a:gd name="connsiteX513" fmla="*/ 6604735 w 7467663"/>
              <a:gd name="connsiteY513" fmla="*/ 2041381 h 6858000"/>
              <a:gd name="connsiteX514" fmla="*/ 6591670 w 7467663"/>
              <a:gd name="connsiteY514" fmla="*/ 1988277 h 6858000"/>
              <a:gd name="connsiteX515" fmla="*/ 6747349 w 7467663"/>
              <a:gd name="connsiteY515" fmla="*/ 2160069 h 6858000"/>
              <a:gd name="connsiteX516" fmla="*/ 6760943 w 7467663"/>
              <a:gd name="connsiteY516" fmla="*/ 2177686 h 6858000"/>
              <a:gd name="connsiteX517" fmla="*/ 7021065 w 7467663"/>
              <a:gd name="connsiteY517" fmla="*/ 2498102 h 6858000"/>
              <a:gd name="connsiteX518" fmla="*/ 7155223 w 7467663"/>
              <a:gd name="connsiteY518" fmla="*/ 2650386 h 6858000"/>
              <a:gd name="connsiteX519" fmla="*/ 7203167 w 7467663"/>
              <a:gd name="connsiteY519" fmla="*/ 2697288 h 6858000"/>
              <a:gd name="connsiteX520" fmla="*/ 6937703 w 7467663"/>
              <a:gd name="connsiteY520" fmla="*/ 2321981 h 6858000"/>
              <a:gd name="connsiteX521" fmla="*/ 6591670 w 7467663"/>
              <a:gd name="connsiteY521" fmla="*/ 1988277 h 6858000"/>
              <a:gd name="connsiteX522" fmla="*/ 5798671 w 7467663"/>
              <a:gd name="connsiteY522" fmla="*/ 1981601 h 6858000"/>
              <a:gd name="connsiteX523" fmla="*/ 5754709 w 7467663"/>
              <a:gd name="connsiteY523" fmla="*/ 2071454 h 6858000"/>
              <a:gd name="connsiteX524" fmla="*/ 5763044 w 7467663"/>
              <a:gd name="connsiteY524" fmla="*/ 2842206 h 6858000"/>
              <a:gd name="connsiteX525" fmla="*/ 5764974 w 7467663"/>
              <a:gd name="connsiteY525" fmla="*/ 2799609 h 6858000"/>
              <a:gd name="connsiteX526" fmla="*/ 5767665 w 7467663"/>
              <a:gd name="connsiteY526" fmla="*/ 2666409 h 6858000"/>
              <a:gd name="connsiteX527" fmla="*/ 5763055 w 7467663"/>
              <a:gd name="connsiteY527" fmla="*/ 2579705 h 6858000"/>
              <a:gd name="connsiteX528" fmla="*/ 5758079 w 7467663"/>
              <a:gd name="connsiteY528" fmla="*/ 2492508 h 6858000"/>
              <a:gd name="connsiteX529" fmla="*/ 5779325 w 7467663"/>
              <a:gd name="connsiteY529" fmla="*/ 2197069 h 6858000"/>
              <a:gd name="connsiteX530" fmla="*/ 5798671 w 7467663"/>
              <a:gd name="connsiteY530" fmla="*/ 1981601 h 6858000"/>
              <a:gd name="connsiteX531" fmla="*/ 5829202 w 7467663"/>
              <a:gd name="connsiteY531" fmla="*/ 1971679 h 6858000"/>
              <a:gd name="connsiteX532" fmla="*/ 5809558 w 7467663"/>
              <a:gd name="connsiteY532" fmla="*/ 2198043 h 6858000"/>
              <a:gd name="connsiteX533" fmla="*/ 5788653 w 7467663"/>
              <a:gd name="connsiteY533" fmla="*/ 2489430 h 6858000"/>
              <a:gd name="connsiteX534" fmla="*/ 5793439 w 7467663"/>
              <a:gd name="connsiteY534" fmla="*/ 2575235 h 6858000"/>
              <a:gd name="connsiteX535" fmla="*/ 5796837 w 7467663"/>
              <a:gd name="connsiteY535" fmla="*/ 2637633 h 6858000"/>
              <a:gd name="connsiteX536" fmla="*/ 5818614 w 7467663"/>
              <a:gd name="connsiteY536" fmla="*/ 2473055 h 6858000"/>
              <a:gd name="connsiteX537" fmla="*/ 5829202 w 7467663"/>
              <a:gd name="connsiteY537" fmla="*/ 1971679 h 6858000"/>
              <a:gd name="connsiteX538" fmla="*/ 5911389 w 7467663"/>
              <a:gd name="connsiteY538" fmla="*/ 1898371 h 6858000"/>
              <a:gd name="connsiteX539" fmla="*/ 6237627 w 7467663"/>
              <a:gd name="connsiteY539" fmla="*/ 2231921 h 6858000"/>
              <a:gd name="connsiteX540" fmla="*/ 5911389 w 7467663"/>
              <a:gd name="connsiteY540" fmla="*/ 1898371 h 6858000"/>
              <a:gd name="connsiteX541" fmla="*/ 6944437 w 7467663"/>
              <a:gd name="connsiteY541" fmla="*/ 1575402 h 6858000"/>
              <a:gd name="connsiteX542" fmla="*/ 6304730 w 7467663"/>
              <a:gd name="connsiteY542" fmla="*/ 1766654 h 6858000"/>
              <a:gd name="connsiteX543" fmla="*/ 6944437 w 7467663"/>
              <a:gd name="connsiteY543" fmla="*/ 1575402 h 6858000"/>
              <a:gd name="connsiteX544" fmla="*/ 7019523 w 7467663"/>
              <a:gd name="connsiteY544" fmla="*/ 1519450 h 6858000"/>
              <a:gd name="connsiteX545" fmla="*/ 6298091 w 7467663"/>
              <a:gd name="connsiteY545" fmla="*/ 1737122 h 6858000"/>
              <a:gd name="connsiteX546" fmla="*/ 7019523 w 7467663"/>
              <a:gd name="connsiteY546" fmla="*/ 1519450 h 6858000"/>
              <a:gd name="connsiteX547" fmla="*/ 2399523 w 7467663"/>
              <a:gd name="connsiteY547" fmla="*/ 1428234 h 6858000"/>
              <a:gd name="connsiteX548" fmla="*/ 2224982 w 7467663"/>
              <a:gd name="connsiteY548" fmla="*/ 1826201 h 6858000"/>
              <a:gd name="connsiteX549" fmla="*/ 2096099 w 7467663"/>
              <a:gd name="connsiteY549" fmla="*/ 2345900 h 6858000"/>
              <a:gd name="connsiteX550" fmla="*/ 2283317 w 7467663"/>
              <a:gd name="connsiteY550" fmla="*/ 1796925 h 6858000"/>
              <a:gd name="connsiteX551" fmla="*/ 2399523 w 7467663"/>
              <a:gd name="connsiteY551" fmla="*/ 1428234 h 6858000"/>
              <a:gd name="connsiteX552" fmla="*/ 2448558 w 7467663"/>
              <a:gd name="connsiteY552" fmla="*/ 1373435 h 6858000"/>
              <a:gd name="connsiteX553" fmla="*/ 2312521 w 7467663"/>
              <a:gd name="connsiteY553" fmla="*/ 1806140 h 6858000"/>
              <a:gd name="connsiteX554" fmla="*/ 2127533 w 7467663"/>
              <a:gd name="connsiteY554" fmla="*/ 2348380 h 6858000"/>
              <a:gd name="connsiteX555" fmla="*/ 2358080 w 7467663"/>
              <a:gd name="connsiteY555" fmla="*/ 1866134 h 6858000"/>
              <a:gd name="connsiteX556" fmla="*/ 2407436 w 7467663"/>
              <a:gd name="connsiteY556" fmla="*/ 1651070 h 6858000"/>
              <a:gd name="connsiteX557" fmla="*/ 2448558 w 7467663"/>
              <a:gd name="connsiteY557" fmla="*/ 1373435 h 6858000"/>
              <a:gd name="connsiteX558" fmla="*/ 278707 w 7467663"/>
              <a:gd name="connsiteY558" fmla="*/ 1352270 h 6858000"/>
              <a:gd name="connsiteX559" fmla="*/ 321570 w 7467663"/>
              <a:gd name="connsiteY559" fmla="*/ 1861610 h 6858000"/>
              <a:gd name="connsiteX560" fmla="*/ 294281 w 7467663"/>
              <a:gd name="connsiteY560" fmla="*/ 1440658 h 6858000"/>
              <a:gd name="connsiteX561" fmla="*/ 278707 w 7467663"/>
              <a:gd name="connsiteY561" fmla="*/ 1352270 h 6858000"/>
              <a:gd name="connsiteX562" fmla="*/ 1423821 w 7467663"/>
              <a:gd name="connsiteY562" fmla="*/ 1351958 h 6858000"/>
              <a:gd name="connsiteX563" fmla="*/ 1638521 w 7467663"/>
              <a:gd name="connsiteY563" fmla="*/ 1908470 h 6858000"/>
              <a:gd name="connsiteX564" fmla="*/ 1754199 w 7467663"/>
              <a:gd name="connsiteY564" fmla="*/ 2149284 h 6858000"/>
              <a:gd name="connsiteX565" fmla="*/ 1908359 w 7467663"/>
              <a:gd name="connsiteY565" fmla="*/ 2364988 h 6858000"/>
              <a:gd name="connsiteX566" fmla="*/ 1647661 w 7467663"/>
              <a:gd name="connsiteY566" fmla="*/ 1825945 h 6858000"/>
              <a:gd name="connsiteX567" fmla="*/ 1423821 w 7467663"/>
              <a:gd name="connsiteY567" fmla="*/ 1351958 h 6858000"/>
              <a:gd name="connsiteX568" fmla="*/ 1431890 w 7467663"/>
              <a:gd name="connsiteY568" fmla="*/ 1306475 h 6858000"/>
              <a:gd name="connsiteX569" fmla="*/ 1507597 w 7467663"/>
              <a:gd name="connsiteY569" fmla="*/ 1446132 h 6858000"/>
              <a:gd name="connsiteX570" fmla="*/ 1674586 w 7467663"/>
              <a:gd name="connsiteY570" fmla="*/ 1813832 h 6858000"/>
              <a:gd name="connsiteX571" fmla="*/ 1815950 w 7467663"/>
              <a:gd name="connsiteY571" fmla="*/ 2128564 h 6858000"/>
              <a:gd name="connsiteX572" fmla="*/ 1984242 w 7467663"/>
              <a:gd name="connsiteY572" fmla="*/ 2430829 h 6858000"/>
              <a:gd name="connsiteX573" fmla="*/ 2014023 w 7467663"/>
              <a:gd name="connsiteY573" fmla="*/ 2450995 h 6858000"/>
              <a:gd name="connsiteX574" fmla="*/ 1747337 w 7467663"/>
              <a:gd name="connsiteY574" fmla="*/ 1855264 h 6858000"/>
              <a:gd name="connsiteX575" fmla="*/ 1533749 w 7467663"/>
              <a:gd name="connsiteY575" fmla="*/ 1478656 h 6858000"/>
              <a:gd name="connsiteX576" fmla="*/ 1431890 w 7467663"/>
              <a:gd name="connsiteY576" fmla="*/ 1306475 h 6858000"/>
              <a:gd name="connsiteX577" fmla="*/ 5052692 w 7467663"/>
              <a:gd name="connsiteY577" fmla="*/ 1292994 h 6858000"/>
              <a:gd name="connsiteX578" fmla="*/ 5200661 w 7467663"/>
              <a:gd name="connsiteY578" fmla="*/ 1635186 h 6858000"/>
              <a:gd name="connsiteX579" fmla="*/ 5297138 w 7467663"/>
              <a:gd name="connsiteY579" fmla="*/ 1906351 h 6858000"/>
              <a:gd name="connsiteX580" fmla="*/ 5052692 w 7467663"/>
              <a:gd name="connsiteY580" fmla="*/ 1292994 h 6858000"/>
              <a:gd name="connsiteX581" fmla="*/ 5009948 w 7467663"/>
              <a:gd name="connsiteY581" fmla="*/ 1273619 h 6858000"/>
              <a:gd name="connsiteX582" fmla="*/ 5121777 w 7467663"/>
              <a:gd name="connsiteY582" fmla="*/ 1654213 h 6858000"/>
              <a:gd name="connsiteX583" fmla="*/ 5293545 w 7467663"/>
              <a:gd name="connsiteY583" fmla="*/ 2072247 h 6858000"/>
              <a:gd name="connsiteX584" fmla="*/ 5294042 w 7467663"/>
              <a:gd name="connsiteY584" fmla="*/ 2065019 h 6858000"/>
              <a:gd name="connsiteX585" fmla="*/ 5171936 w 7467663"/>
              <a:gd name="connsiteY585" fmla="*/ 1647613 h 6858000"/>
              <a:gd name="connsiteX586" fmla="*/ 5009948 w 7467663"/>
              <a:gd name="connsiteY586" fmla="*/ 1273619 h 6858000"/>
              <a:gd name="connsiteX587" fmla="*/ 655236 w 7467663"/>
              <a:gd name="connsiteY587" fmla="*/ 1268632 h 6858000"/>
              <a:gd name="connsiteX588" fmla="*/ 839521 w 7467663"/>
              <a:gd name="connsiteY588" fmla="*/ 1685315 h 6858000"/>
              <a:gd name="connsiteX589" fmla="*/ 1109416 w 7467663"/>
              <a:gd name="connsiteY589" fmla="*/ 2061663 h 6858000"/>
              <a:gd name="connsiteX590" fmla="*/ 1298300 w 7467663"/>
              <a:gd name="connsiteY590" fmla="*/ 2247742 h 6858000"/>
              <a:gd name="connsiteX591" fmla="*/ 1125871 w 7467663"/>
              <a:gd name="connsiteY591" fmla="*/ 1989513 h 6858000"/>
              <a:gd name="connsiteX592" fmla="*/ 981574 w 7467663"/>
              <a:gd name="connsiteY592" fmla="*/ 1783157 h 6858000"/>
              <a:gd name="connsiteX593" fmla="*/ 922198 w 7467663"/>
              <a:gd name="connsiteY593" fmla="*/ 1677437 h 6858000"/>
              <a:gd name="connsiteX594" fmla="*/ 869293 w 7467663"/>
              <a:gd name="connsiteY594" fmla="*/ 1583214 h 6858000"/>
              <a:gd name="connsiteX595" fmla="*/ 751431 w 7467663"/>
              <a:gd name="connsiteY595" fmla="*/ 1405731 h 6858000"/>
              <a:gd name="connsiteX596" fmla="*/ 655236 w 7467663"/>
              <a:gd name="connsiteY596" fmla="*/ 1268632 h 6858000"/>
              <a:gd name="connsiteX597" fmla="*/ 6516292 w 7467663"/>
              <a:gd name="connsiteY597" fmla="*/ 1263064 h 6858000"/>
              <a:gd name="connsiteX598" fmla="*/ 5736320 w 7467663"/>
              <a:gd name="connsiteY598" fmla="*/ 1501803 h 6858000"/>
              <a:gd name="connsiteX599" fmla="*/ 6516292 w 7467663"/>
              <a:gd name="connsiteY599" fmla="*/ 1263064 h 6858000"/>
              <a:gd name="connsiteX600" fmla="*/ 291466 w 7467663"/>
              <a:gd name="connsiteY600" fmla="*/ 1250369 h 6858000"/>
              <a:gd name="connsiteX601" fmla="*/ 323180 w 7467663"/>
              <a:gd name="connsiteY601" fmla="*/ 1435283 h 6858000"/>
              <a:gd name="connsiteX602" fmla="*/ 349381 w 7467663"/>
              <a:gd name="connsiteY602" fmla="*/ 1875041 h 6858000"/>
              <a:gd name="connsiteX603" fmla="*/ 374363 w 7467663"/>
              <a:gd name="connsiteY603" fmla="*/ 1506494 h 6858000"/>
              <a:gd name="connsiteX604" fmla="*/ 302168 w 7467663"/>
              <a:gd name="connsiteY604" fmla="*/ 1274495 h 6858000"/>
              <a:gd name="connsiteX605" fmla="*/ 291466 w 7467663"/>
              <a:gd name="connsiteY605" fmla="*/ 1250369 h 6858000"/>
              <a:gd name="connsiteX606" fmla="*/ 678222 w 7467663"/>
              <a:gd name="connsiteY606" fmla="*/ 1248670 h 6858000"/>
              <a:gd name="connsiteX607" fmla="*/ 775536 w 7467663"/>
              <a:gd name="connsiteY607" fmla="*/ 1388015 h 6858000"/>
              <a:gd name="connsiteX608" fmla="*/ 894529 w 7467663"/>
              <a:gd name="connsiteY608" fmla="*/ 1567739 h 6858000"/>
              <a:gd name="connsiteX609" fmla="*/ 948000 w 7467663"/>
              <a:gd name="connsiteY609" fmla="*/ 1663088 h 6858000"/>
              <a:gd name="connsiteX610" fmla="*/ 1006812 w 7467663"/>
              <a:gd name="connsiteY610" fmla="*/ 1767683 h 6858000"/>
              <a:gd name="connsiteX611" fmla="*/ 1149133 w 7467663"/>
              <a:gd name="connsiteY611" fmla="*/ 1971513 h 6858000"/>
              <a:gd name="connsiteX612" fmla="*/ 1333952 w 7467663"/>
              <a:gd name="connsiteY612" fmla="*/ 2251620 h 6858000"/>
              <a:gd name="connsiteX613" fmla="*/ 1337329 w 7467663"/>
              <a:gd name="connsiteY613" fmla="*/ 2258350 h 6858000"/>
              <a:gd name="connsiteX614" fmla="*/ 1014726 w 7467663"/>
              <a:gd name="connsiteY614" fmla="*/ 1615556 h 6858000"/>
              <a:gd name="connsiteX615" fmla="*/ 678222 w 7467663"/>
              <a:gd name="connsiteY615" fmla="*/ 1248670 h 6858000"/>
              <a:gd name="connsiteX616" fmla="*/ 6691602 w 7467663"/>
              <a:gd name="connsiteY616" fmla="*/ 1140573 h 6858000"/>
              <a:gd name="connsiteX617" fmla="*/ 6571100 w 7467663"/>
              <a:gd name="connsiteY617" fmla="*/ 1183662 h 6858000"/>
              <a:gd name="connsiteX618" fmla="*/ 6241687 w 7467663"/>
              <a:gd name="connsiteY618" fmla="*/ 1257600 h 6858000"/>
              <a:gd name="connsiteX619" fmla="*/ 5693009 w 7467663"/>
              <a:gd name="connsiteY619" fmla="*/ 1478256 h 6858000"/>
              <a:gd name="connsiteX620" fmla="*/ 6548420 w 7467663"/>
              <a:gd name="connsiteY620" fmla="*/ 1214599 h 6858000"/>
              <a:gd name="connsiteX621" fmla="*/ 6605473 w 7467663"/>
              <a:gd name="connsiteY621" fmla="*/ 1184686 h 6858000"/>
              <a:gd name="connsiteX622" fmla="*/ 6691602 w 7467663"/>
              <a:gd name="connsiteY622" fmla="*/ 1140573 h 6858000"/>
              <a:gd name="connsiteX623" fmla="*/ 4002475 w 7467663"/>
              <a:gd name="connsiteY623" fmla="*/ 1037802 h 6858000"/>
              <a:gd name="connsiteX624" fmla="*/ 4000324 w 7467663"/>
              <a:gd name="connsiteY624" fmla="*/ 1039362 h 6858000"/>
              <a:gd name="connsiteX625" fmla="*/ 4002862 w 7467663"/>
              <a:gd name="connsiteY625" fmla="*/ 1042866 h 6858000"/>
              <a:gd name="connsiteX626" fmla="*/ 4002475 w 7467663"/>
              <a:gd name="connsiteY626" fmla="*/ 1037802 h 6858000"/>
              <a:gd name="connsiteX627" fmla="*/ 506322 w 7467663"/>
              <a:gd name="connsiteY627" fmla="*/ 1020997 h 6858000"/>
              <a:gd name="connsiteX628" fmla="*/ 533068 w 7467663"/>
              <a:gd name="connsiteY628" fmla="*/ 1029409 h 6858000"/>
              <a:gd name="connsiteX629" fmla="*/ 1232525 w 7467663"/>
              <a:gd name="connsiteY629" fmla="*/ 1804675 h 6858000"/>
              <a:gd name="connsiteX630" fmla="*/ 1388858 w 7467663"/>
              <a:gd name="connsiteY630" fmla="*/ 2368011 h 6858000"/>
              <a:gd name="connsiteX631" fmla="*/ 1384098 w 7467663"/>
              <a:gd name="connsiteY631" fmla="*/ 2378125 h 6858000"/>
              <a:gd name="connsiteX632" fmla="*/ 1425393 w 7467663"/>
              <a:gd name="connsiteY632" fmla="*/ 2589124 h 6858000"/>
              <a:gd name="connsiteX633" fmla="*/ 1424001 w 7467663"/>
              <a:gd name="connsiteY633" fmla="*/ 2597541 h 6858000"/>
              <a:gd name="connsiteX634" fmla="*/ 2152729 w 7467663"/>
              <a:gd name="connsiteY634" fmla="*/ 2864487 h 6858000"/>
              <a:gd name="connsiteX635" fmla="*/ 2020609 w 7467663"/>
              <a:gd name="connsiteY635" fmla="*/ 2539671 h 6858000"/>
              <a:gd name="connsiteX636" fmla="*/ 2018920 w 7467663"/>
              <a:gd name="connsiteY636" fmla="*/ 2536309 h 6858000"/>
              <a:gd name="connsiteX637" fmla="*/ 1342441 w 7467663"/>
              <a:gd name="connsiteY637" fmla="*/ 1173017 h 6858000"/>
              <a:gd name="connsiteX638" fmla="*/ 1367925 w 7467663"/>
              <a:gd name="connsiteY638" fmla="*/ 1135648 h 6858000"/>
              <a:gd name="connsiteX639" fmla="*/ 1771401 w 7467663"/>
              <a:gd name="connsiteY639" fmla="*/ 1806673 h 6858000"/>
              <a:gd name="connsiteX640" fmla="*/ 1972385 w 7467663"/>
              <a:gd name="connsiteY640" fmla="*/ 2198735 h 6858000"/>
              <a:gd name="connsiteX641" fmla="*/ 2040892 w 7467663"/>
              <a:gd name="connsiteY641" fmla="*/ 2405205 h 6858000"/>
              <a:gd name="connsiteX642" fmla="*/ 2131689 w 7467663"/>
              <a:gd name="connsiteY642" fmla="*/ 1936926 h 6858000"/>
              <a:gd name="connsiteX643" fmla="*/ 2454820 w 7467663"/>
              <a:gd name="connsiteY643" fmla="*/ 1248808 h 6858000"/>
              <a:gd name="connsiteX644" fmla="*/ 2492512 w 7467663"/>
              <a:gd name="connsiteY644" fmla="*/ 1302920 h 6858000"/>
              <a:gd name="connsiteX645" fmla="*/ 2081216 w 7467663"/>
              <a:gd name="connsiteY645" fmla="*/ 2527513 h 6858000"/>
              <a:gd name="connsiteX646" fmla="*/ 2081211 w 7467663"/>
              <a:gd name="connsiteY646" fmla="*/ 2528916 h 6858000"/>
              <a:gd name="connsiteX647" fmla="*/ 2199067 w 7467663"/>
              <a:gd name="connsiteY647" fmla="*/ 2884061 h 6858000"/>
              <a:gd name="connsiteX648" fmla="*/ 3192586 w 7467663"/>
              <a:gd name="connsiteY648" fmla="*/ 3411496 h 6858000"/>
              <a:gd name="connsiteX649" fmla="*/ 3182620 w 7467663"/>
              <a:gd name="connsiteY649" fmla="*/ 3483279 h 6858000"/>
              <a:gd name="connsiteX650" fmla="*/ 2435119 w 7467663"/>
              <a:gd name="connsiteY650" fmla="*/ 3080173 h 6858000"/>
              <a:gd name="connsiteX651" fmla="*/ 2410152 w 7467663"/>
              <a:gd name="connsiteY651" fmla="*/ 3063751 h 6858000"/>
              <a:gd name="connsiteX652" fmla="*/ 2408099 w 7467663"/>
              <a:gd name="connsiteY652" fmla="*/ 3064403 h 6858000"/>
              <a:gd name="connsiteX653" fmla="*/ 2407218 w 7467663"/>
              <a:gd name="connsiteY653" fmla="*/ 3070324 h 6858000"/>
              <a:gd name="connsiteX654" fmla="*/ 2380138 w 7467663"/>
              <a:gd name="connsiteY654" fmla="*/ 3099341 h 6858000"/>
              <a:gd name="connsiteX655" fmla="*/ 1765923 w 7467663"/>
              <a:gd name="connsiteY655" fmla="*/ 3581043 h 6858000"/>
              <a:gd name="connsiteX656" fmla="*/ 1702258 w 7467663"/>
              <a:gd name="connsiteY656" fmla="*/ 3612286 h 6858000"/>
              <a:gd name="connsiteX657" fmla="*/ 1538370 w 7467663"/>
              <a:gd name="connsiteY657" fmla="*/ 3811804 h 6858000"/>
              <a:gd name="connsiteX658" fmla="*/ 542867 w 7467663"/>
              <a:gd name="connsiteY658" fmla="*/ 4944092 h 6858000"/>
              <a:gd name="connsiteX659" fmla="*/ 515800 w 7467663"/>
              <a:gd name="connsiteY659" fmla="*/ 4862180 h 6858000"/>
              <a:gd name="connsiteX660" fmla="*/ 909145 w 7467663"/>
              <a:gd name="connsiteY660" fmla="*/ 4199225 h 6858000"/>
              <a:gd name="connsiteX661" fmla="*/ 1214067 w 7467663"/>
              <a:gd name="connsiteY661" fmla="*/ 3908561 h 6858000"/>
              <a:gd name="connsiteX662" fmla="*/ 640967 w 7467663"/>
              <a:gd name="connsiteY662" fmla="*/ 4105601 h 6858000"/>
              <a:gd name="connsiteX663" fmla="*/ 112563 w 7467663"/>
              <a:gd name="connsiteY663" fmla="*/ 4396952 h 6858000"/>
              <a:gd name="connsiteX664" fmla="*/ 0 w 7467663"/>
              <a:gd name="connsiteY664" fmla="*/ 4466006 h 6858000"/>
              <a:gd name="connsiteX665" fmla="*/ 0 w 7467663"/>
              <a:gd name="connsiteY665" fmla="*/ 4233763 h 6858000"/>
              <a:gd name="connsiteX666" fmla="*/ 36881 w 7467663"/>
              <a:gd name="connsiteY666" fmla="*/ 4200118 h 6858000"/>
              <a:gd name="connsiteX667" fmla="*/ 910534 w 7467663"/>
              <a:gd name="connsiteY667" fmla="*/ 3629753 h 6858000"/>
              <a:gd name="connsiteX668" fmla="*/ 1578717 w 7467663"/>
              <a:gd name="connsiteY668" fmla="*/ 3575982 h 6858000"/>
              <a:gd name="connsiteX669" fmla="*/ 2338780 w 7467663"/>
              <a:gd name="connsiteY669" fmla="*/ 3033725 h 6858000"/>
              <a:gd name="connsiteX670" fmla="*/ 1807991 w 7467663"/>
              <a:gd name="connsiteY670" fmla="*/ 2807184 h 6858000"/>
              <a:gd name="connsiteX671" fmla="*/ 1416358 w 7467663"/>
              <a:gd name="connsiteY671" fmla="*/ 3112571 h 6858000"/>
              <a:gd name="connsiteX672" fmla="*/ 939066 w 7467663"/>
              <a:gd name="connsiteY672" fmla="*/ 3378798 h 6858000"/>
              <a:gd name="connsiteX673" fmla="*/ 115099 w 7467663"/>
              <a:gd name="connsiteY673" fmla="*/ 3607650 h 6858000"/>
              <a:gd name="connsiteX674" fmla="*/ 97284 w 7467663"/>
              <a:gd name="connsiteY674" fmla="*/ 3520393 h 6858000"/>
              <a:gd name="connsiteX675" fmla="*/ 922050 w 7467663"/>
              <a:gd name="connsiteY675" fmla="*/ 3074867 h 6858000"/>
              <a:gd name="connsiteX676" fmla="*/ 1405265 w 7467663"/>
              <a:gd name="connsiteY676" fmla="*/ 3016319 h 6858000"/>
              <a:gd name="connsiteX677" fmla="*/ 1407512 w 7467663"/>
              <a:gd name="connsiteY677" fmla="*/ 3018001 h 6858000"/>
              <a:gd name="connsiteX678" fmla="*/ 1726266 w 7467663"/>
              <a:gd name="connsiteY678" fmla="*/ 2777274 h 6858000"/>
              <a:gd name="connsiteX679" fmla="*/ 625390 w 7467663"/>
              <a:gd name="connsiteY679" fmla="*/ 2514541 h 6858000"/>
              <a:gd name="connsiteX680" fmla="*/ 619799 w 7467663"/>
              <a:gd name="connsiteY680" fmla="*/ 2527180 h 6858000"/>
              <a:gd name="connsiteX681" fmla="*/ 310030 w 7467663"/>
              <a:gd name="connsiteY681" fmla="*/ 2771818 h 6858000"/>
              <a:gd name="connsiteX682" fmla="*/ 173877 w 7467663"/>
              <a:gd name="connsiteY682" fmla="*/ 2937056 h 6858000"/>
              <a:gd name="connsiteX683" fmla="*/ 77889 w 7467663"/>
              <a:gd name="connsiteY683" fmla="*/ 3138440 h 6858000"/>
              <a:gd name="connsiteX684" fmla="*/ 0 w 7467663"/>
              <a:gd name="connsiteY684" fmla="*/ 3271395 h 6858000"/>
              <a:gd name="connsiteX685" fmla="*/ 0 w 7467663"/>
              <a:gd name="connsiteY685" fmla="*/ 3153002 h 6858000"/>
              <a:gd name="connsiteX686" fmla="*/ 2386 w 7467663"/>
              <a:gd name="connsiteY686" fmla="*/ 3149203 h 6858000"/>
              <a:gd name="connsiteX687" fmla="*/ 89753 w 7467663"/>
              <a:gd name="connsiteY687" fmla="*/ 2987702 h 6858000"/>
              <a:gd name="connsiteX688" fmla="*/ 76869 w 7467663"/>
              <a:gd name="connsiteY688" fmla="*/ 3005404 h 6858000"/>
              <a:gd name="connsiteX689" fmla="*/ 32049 w 7467663"/>
              <a:gd name="connsiteY689" fmla="*/ 3065814 h 6858000"/>
              <a:gd name="connsiteX690" fmla="*/ 0 w 7467663"/>
              <a:gd name="connsiteY690" fmla="*/ 3108744 h 6858000"/>
              <a:gd name="connsiteX691" fmla="*/ 0 w 7467663"/>
              <a:gd name="connsiteY691" fmla="*/ 3058059 h 6858000"/>
              <a:gd name="connsiteX692" fmla="*/ 7610 w 7467663"/>
              <a:gd name="connsiteY692" fmla="*/ 3047889 h 6858000"/>
              <a:gd name="connsiteX693" fmla="*/ 52419 w 7467663"/>
              <a:gd name="connsiteY693" fmla="*/ 2987479 h 6858000"/>
              <a:gd name="connsiteX694" fmla="*/ 59142 w 7467663"/>
              <a:gd name="connsiteY694" fmla="*/ 2978488 h 6858000"/>
              <a:gd name="connsiteX695" fmla="*/ 0 w 7467663"/>
              <a:gd name="connsiteY695" fmla="*/ 3015334 h 6858000"/>
              <a:gd name="connsiteX696" fmla="*/ 0 w 7467663"/>
              <a:gd name="connsiteY696" fmla="*/ 2914286 h 6858000"/>
              <a:gd name="connsiteX697" fmla="*/ 36383 w 7467663"/>
              <a:gd name="connsiteY697" fmla="*/ 2901128 h 6858000"/>
              <a:gd name="connsiteX698" fmla="*/ 156329 w 7467663"/>
              <a:gd name="connsiteY698" fmla="*/ 2840533 h 6858000"/>
              <a:gd name="connsiteX699" fmla="*/ 358355 w 7467663"/>
              <a:gd name="connsiteY699" fmla="*/ 2620471 h 6858000"/>
              <a:gd name="connsiteX700" fmla="*/ 510577 w 7467663"/>
              <a:gd name="connsiteY700" fmla="*/ 2501244 h 6858000"/>
              <a:gd name="connsiteX701" fmla="*/ 211967 w 7467663"/>
              <a:gd name="connsiteY701" fmla="*/ 2479171 h 6858000"/>
              <a:gd name="connsiteX702" fmla="*/ 0 w 7467663"/>
              <a:gd name="connsiteY702" fmla="*/ 2476398 h 6858000"/>
              <a:gd name="connsiteX703" fmla="*/ 0 w 7467663"/>
              <a:gd name="connsiteY703" fmla="*/ 2389189 h 6858000"/>
              <a:gd name="connsiteX704" fmla="*/ 103062 w 7467663"/>
              <a:gd name="connsiteY704" fmla="*/ 2389518 h 6858000"/>
              <a:gd name="connsiteX705" fmla="*/ 510734 w 7467663"/>
              <a:gd name="connsiteY705" fmla="*/ 2416201 h 6858000"/>
              <a:gd name="connsiteX706" fmla="*/ 279257 w 7467663"/>
              <a:gd name="connsiteY706" fmla="*/ 2092102 h 6858000"/>
              <a:gd name="connsiteX707" fmla="*/ 65265 w 7467663"/>
              <a:gd name="connsiteY707" fmla="*/ 2006049 h 6858000"/>
              <a:gd name="connsiteX708" fmla="*/ 0 w 7467663"/>
              <a:gd name="connsiteY708" fmla="*/ 1982532 h 6858000"/>
              <a:gd name="connsiteX709" fmla="*/ 0 w 7467663"/>
              <a:gd name="connsiteY709" fmla="*/ 1912789 h 6858000"/>
              <a:gd name="connsiteX710" fmla="*/ 97460 w 7467663"/>
              <a:gd name="connsiteY710" fmla="*/ 1953725 h 6858000"/>
              <a:gd name="connsiteX711" fmla="*/ 221272 w 7467663"/>
              <a:gd name="connsiteY711" fmla="*/ 1980766 h 6858000"/>
              <a:gd name="connsiteX712" fmla="*/ 116765 w 7467663"/>
              <a:gd name="connsiteY712" fmla="*/ 1911033 h 6858000"/>
              <a:gd name="connsiteX713" fmla="*/ 16405 w 7467663"/>
              <a:gd name="connsiteY713" fmla="*/ 1803412 h 6858000"/>
              <a:gd name="connsiteX714" fmla="*/ 0 w 7467663"/>
              <a:gd name="connsiteY714" fmla="*/ 1784777 h 6858000"/>
              <a:gd name="connsiteX715" fmla="*/ 0 w 7467663"/>
              <a:gd name="connsiteY715" fmla="*/ 1740082 h 6858000"/>
              <a:gd name="connsiteX716" fmla="*/ 39394 w 7467663"/>
              <a:gd name="connsiteY716" fmla="*/ 1784856 h 6858000"/>
              <a:gd name="connsiteX717" fmla="*/ 135813 w 7467663"/>
              <a:gd name="connsiteY717" fmla="*/ 1888838 h 6858000"/>
              <a:gd name="connsiteX718" fmla="*/ 242575 w 7467663"/>
              <a:gd name="connsiteY718" fmla="*/ 1958841 h 6858000"/>
              <a:gd name="connsiteX719" fmla="*/ 82197 w 7467663"/>
              <a:gd name="connsiteY719" fmla="*/ 1754826 h 6858000"/>
              <a:gd name="connsiteX720" fmla="*/ 0 w 7467663"/>
              <a:gd name="connsiteY720" fmla="*/ 1679650 h 6858000"/>
              <a:gd name="connsiteX721" fmla="*/ 0 w 7467663"/>
              <a:gd name="connsiteY721" fmla="*/ 1602463 h 6858000"/>
              <a:gd name="connsiteX722" fmla="*/ 84689 w 7467663"/>
              <a:gd name="connsiteY722" fmla="*/ 1677442 h 6858000"/>
              <a:gd name="connsiteX723" fmla="*/ 298437 w 7467663"/>
              <a:gd name="connsiteY723" fmla="*/ 1968019 h 6858000"/>
              <a:gd name="connsiteX724" fmla="*/ 227269 w 7467663"/>
              <a:gd name="connsiteY724" fmla="*/ 1114064 h 6858000"/>
              <a:gd name="connsiteX725" fmla="*/ 248003 w 7467663"/>
              <a:gd name="connsiteY725" fmla="*/ 1089613 h 6858000"/>
              <a:gd name="connsiteX726" fmla="*/ 427020 w 7467663"/>
              <a:gd name="connsiteY726" fmla="*/ 1619803 h 6858000"/>
              <a:gd name="connsiteX727" fmla="*/ 340345 w 7467663"/>
              <a:gd name="connsiteY727" fmla="*/ 2027739 h 6858000"/>
              <a:gd name="connsiteX728" fmla="*/ 360865 w 7467663"/>
              <a:gd name="connsiteY728" fmla="*/ 2044827 h 6858000"/>
              <a:gd name="connsiteX729" fmla="*/ 560414 w 7467663"/>
              <a:gd name="connsiteY729" fmla="*/ 2421457 h 6858000"/>
              <a:gd name="connsiteX730" fmla="*/ 1359703 w 7467663"/>
              <a:gd name="connsiteY730" fmla="*/ 2578554 h 6858000"/>
              <a:gd name="connsiteX731" fmla="*/ 1359422 w 7467663"/>
              <a:gd name="connsiteY731" fmla="*/ 2577994 h 6858000"/>
              <a:gd name="connsiteX732" fmla="*/ 828701 w 7467663"/>
              <a:gd name="connsiteY732" fmla="*/ 1839520 h 6858000"/>
              <a:gd name="connsiteX733" fmla="*/ 494427 w 7467663"/>
              <a:gd name="connsiteY733" fmla="*/ 1092333 h 6858000"/>
              <a:gd name="connsiteX734" fmla="*/ 506322 w 7467663"/>
              <a:gd name="connsiteY734" fmla="*/ 1020997 h 6858000"/>
              <a:gd name="connsiteX735" fmla="*/ 4570198 w 7467663"/>
              <a:gd name="connsiteY735" fmla="*/ 978081 h 6858000"/>
              <a:gd name="connsiteX736" fmla="*/ 4523691 w 7467663"/>
              <a:gd name="connsiteY736" fmla="*/ 1127776 h 6858000"/>
              <a:gd name="connsiteX737" fmla="*/ 4509875 w 7467663"/>
              <a:gd name="connsiteY737" fmla="*/ 1167552 h 6858000"/>
              <a:gd name="connsiteX738" fmla="*/ 4478168 w 7467663"/>
              <a:gd name="connsiteY738" fmla="*/ 1260735 h 6858000"/>
              <a:gd name="connsiteX739" fmla="*/ 4409309 w 7467663"/>
              <a:gd name="connsiteY739" fmla="*/ 1666996 h 6858000"/>
              <a:gd name="connsiteX740" fmla="*/ 4370031 w 7467663"/>
              <a:gd name="connsiteY740" fmla="*/ 1955666 h 6858000"/>
              <a:gd name="connsiteX741" fmla="*/ 4570198 w 7467663"/>
              <a:gd name="connsiteY741" fmla="*/ 978081 h 6858000"/>
              <a:gd name="connsiteX742" fmla="*/ 4557898 w 7467663"/>
              <a:gd name="connsiteY742" fmla="*/ 900011 h 6858000"/>
              <a:gd name="connsiteX743" fmla="*/ 4344840 w 7467663"/>
              <a:gd name="connsiteY743" fmla="*/ 1922038 h 6858000"/>
              <a:gd name="connsiteX744" fmla="*/ 4378710 w 7467663"/>
              <a:gd name="connsiteY744" fmla="*/ 1665516 h 6858000"/>
              <a:gd name="connsiteX745" fmla="*/ 4448798 w 7467663"/>
              <a:gd name="connsiteY745" fmla="*/ 1253024 h 6858000"/>
              <a:gd name="connsiteX746" fmla="*/ 4480315 w 7467663"/>
              <a:gd name="connsiteY746" fmla="*/ 1158454 h 6858000"/>
              <a:gd name="connsiteX747" fmla="*/ 4494133 w 7467663"/>
              <a:gd name="connsiteY747" fmla="*/ 1118676 h 6858000"/>
              <a:gd name="connsiteX748" fmla="*/ 4557898 w 7467663"/>
              <a:gd name="connsiteY748" fmla="*/ 900011 h 6858000"/>
              <a:gd name="connsiteX749" fmla="*/ 5870151 w 7467663"/>
              <a:gd name="connsiteY749" fmla="*/ 898890 h 6858000"/>
              <a:gd name="connsiteX750" fmla="*/ 5861335 w 7467663"/>
              <a:gd name="connsiteY750" fmla="*/ 899177 h 6858000"/>
              <a:gd name="connsiteX751" fmla="*/ 5843702 w 7467663"/>
              <a:gd name="connsiteY751" fmla="*/ 899748 h 6858000"/>
              <a:gd name="connsiteX752" fmla="*/ 5651107 w 7467663"/>
              <a:gd name="connsiteY752" fmla="*/ 920306 h 6858000"/>
              <a:gd name="connsiteX753" fmla="*/ 5459407 w 7467663"/>
              <a:gd name="connsiteY753" fmla="*/ 940975 h 6858000"/>
              <a:gd name="connsiteX754" fmla="*/ 5374846 w 7467663"/>
              <a:gd name="connsiteY754" fmla="*/ 941988 h 6858000"/>
              <a:gd name="connsiteX755" fmla="*/ 5256105 w 7467663"/>
              <a:gd name="connsiteY755" fmla="*/ 945632 h 6858000"/>
              <a:gd name="connsiteX756" fmla="*/ 5107071 w 7467663"/>
              <a:gd name="connsiteY756" fmla="*/ 969720 h 6858000"/>
              <a:gd name="connsiteX757" fmla="*/ 4998681 w 7467663"/>
              <a:gd name="connsiteY757" fmla="*/ 988771 h 6858000"/>
              <a:gd name="connsiteX758" fmla="*/ 5870151 w 7467663"/>
              <a:gd name="connsiteY758" fmla="*/ 898890 h 6858000"/>
              <a:gd name="connsiteX759" fmla="*/ 5504425 w 7467663"/>
              <a:gd name="connsiteY759" fmla="*/ 848067 h 6858000"/>
              <a:gd name="connsiteX760" fmla="*/ 4968849 w 7467663"/>
              <a:gd name="connsiteY760" fmla="*/ 962318 h 6858000"/>
              <a:gd name="connsiteX761" fmla="*/ 5104039 w 7467663"/>
              <a:gd name="connsiteY761" fmla="*/ 940634 h 6858000"/>
              <a:gd name="connsiteX762" fmla="*/ 5256311 w 7467663"/>
              <a:gd name="connsiteY762" fmla="*/ 916490 h 6858000"/>
              <a:gd name="connsiteX763" fmla="*/ 5377381 w 7467663"/>
              <a:gd name="connsiteY763" fmla="*/ 912671 h 6858000"/>
              <a:gd name="connsiteX764" fmla="*/ 5460148 w 7467663"/>
              <a:gd name="connsiteY764" fmla="*/ 911442 h 6858000"/>
              <a:gd name="connsiteX765" fmla="*/ 5648971 w 7467663"/>
              <a:gd name="connsiteY765" fmla="*/ 891331 h 6858000"/>
              <a:gd name="connsiteX766" fmla="*/ 5844807 w 7467663"/>
              <a:gd name="connsiteY766" fmla="*/ 870718 h 6858000"/>
              <a:gd name="connsiteX767" fmla="*/ 5862975 w 7467663"/>
              <a:gd name="connsiteY767" fmla="*/ 869756 h 6858000"/>
              <a:gd name="connsiteX768" fmla="*/ 5920887 w 7467663"/>
              <a:gd name="connsiteY768" fmla="*/ 865929 h 6858000"/>
              <a:gd name="connsiteX769" fmla="*/ 5504425 w 7467663"/>
              <a:gd name="connsiteY769" fmla="*/ 848067 h 6858000"/>
              <a:gd name="connsiteX770" fmla="*/ 3607114 w 7467663"/>
              <a:gd name="connsiteY770" fmla="*/ 467441 h 6858000"/>
              <a:gd name="connsiteX771" fmla="*/ 3296242 w 7467663"/>
              <a:gd name="connsiteY771" fmla="*/ 807991 h 6858000"/>
              <a:gd name="connsiteX772" fmla="*/ 3174674 w 7467663"/>
              <a:gd name="connsiteY772" fmla="*/ 919759 h 6858000"/>
              <a:gd name="connsiteX773" fmla="*/ 3042978 w 7467663"/>
              <a:gd name="connsiteY773" fmla="*/ 1054894 h 6858000"/>
              <a:gd name="connsiteX774" fmla="*/ 2968914 w 7467663"/>
              <a:gd name="connsiteY774" fmla="*/ 1133756 h 6858000"/>
              <a:gd name="connsiteX775" fmla="*/ 3103823 w 7467663"/>
              <a:gd name="connsiteY775" fmla="*/ 1026814 h 6858000"/>
              <a:gd name="connsiteX776" fmla="*/ 3607114 w 7467663"/>
              <a:gd name="connsiteY776" fmla="*/ 467441 h 6858000"/>
              <a:gd name="connsiteX777" fmla="*/ 3744487 w 7467663"/>
              <a:gd name="connsiteY777" fmla="*/ 383136 h 6858000"/>
              <a:gd name="connsiteX778" fmla="*/ 3970213 w 7467663"/>
              <a:gd name="connsiteY778" fmla="*/ 995559 h 6858000"/>
              <a:gd name="connsiteX779" fmla="*/ 3744487 w 7467663"/>
              <a:gd name="connsiteY779" fmla="*/ 383136 h 6858000"/>
              <a:gd name="connsiteX780" fmla="*/ 3624562 w 7467663"/>
              <a:gd name="connsiteY780" fmla="*/ 367041 h 6858000"/>
              <a:gd name="connsiteX781" fmla="*/ 3489712 w 7467663"/>
              <a:gd name="connsiteY781" fmla="*/ 485386 h 6858000"/>
              <a:gd name="connsiteX782" fmla="*/ 3182994 w 7467663"/>
              <a:gd name="connsiteY782" fmla="*/ 828265 h 6858000"/>
              <a:gd name="connsiteX783" fmla="*/ 2892114 w 7467663"/>
              <a:gd name="connsiteY783" fmla="*/ 1172635 h 6858000"/>
              <a:gd name="connsiteX784" fmla="*/ 3021459 w 7467663"/>
              <a:gd name="connsiteY784" fmla="*/ 1035385 h 6858000"/>
              <a:gd name="connsiteX785" fmla="*/ 3153873 w 7467663"/>
              <a:gd name="connsiteY785" fmla="*/ 898971 h 6858000"/>
              <a:gd name="connsiteX786" fmla="*/ 3276511 w 7467663"/>
              <a:gd name="connsiteY786" fmla="*/ 786423 h 6858000"/>
              <a:gd name="connsiteX787" fmla="*/ 3584154 w 7467663"/>
              <a:gd name="connsiteY787" fmla="*/ 448218 h 6858000"/>
              <a:gd name="connsiteX788" fmla="*/ 3624562 w 7467663"/>
              <a:gd name="connsiteY788" fmla="*/ 367041 h 6858000"/>
              <a:gd name="connsiteX789" fmla="*/ 3766672 w 7467663"/>
              <a:gd name="connsiteY789" fmla="*/ 359429 h 6858000"/>
              <a:gd name="connsiteX790" fmla="*/ 3996338 w 7467663"/>
              <a:gd name="connsiteY790" fmla="*/ 968237 h 6858000"/>
              <a:gd name="connsiteX791" fmla="*/ 3766672 w 7467663"/>
              <a:gd name="connsiteY791" fmla="*/ 359429 h 6858000"/>
              <a:gd name="connsiteX792" fmla="*/ 5805386 w 7467663"/>
              <a:gd name="connsiteY792" fmla="*/ 239240 h 6858000"/>
              <a:gd name="connsiteX793" fmla="*/ 5736947 w 7467663"/>
              <a:gd name="connsiteY793" fmla="*/ 261367 h 6858000"/>
              <a:gd name="connsiteX794" fmla="*/ 5427012 w 7467663"/>
              <a:gd name="connsiteY794" fmla="*/ 311272 h 6858000"/>
              <a:gd name="connsiteX795" fmla="*/ 5147818 w 7467663"/>
              <a:gd name="connsiteY795" fmla="*/ 322112 h 6858000"/>
              <a:gd name="connsiteX796" fmla="*/ 5060854 w 7467663"/>
              <a:gd name="connsiteY796" fmla="*/ 311882 h 6858000"/>
              <a:gd name="connsiteX797" fmla="*/ 4945989 w 7467663"/>
              <a:gd name="connsiteY797" fmla="*/ 300516 h 6858000"/>
              <a:gd name="connsiteX798" fmla="*/ 5410479 w 7467663"/>
              <a:gd name="connsiteY798" fmla="*/ 348434 h 6858000"/>
              <a:gd name="connsiteX799" fmla="*/ 5805386 w 7467663"/>
              <a:gd name="connsiteY799" fmla="*/ 239240 h 6858000"/>
              <a:gd name="connsiteX800" fmla="*/ 5905192 w 7467663"/>
              <a:gd name="connsiteY800" fmla="*/ 163079 h 6858000"/>
              <a:gd name="connsiteX801" fmla="*/ 5865655 w 7467663"/>
              <a:gd name="connsiteY801" fmla="*/ 171901 h 6858000"/>
              <a:gd name="connsiteX802" fmla="*/ 5259740 w 7467663"/>
              <a:gd name="connsiteY802" fmla="*/ 257013 h 6858000"/>
              <a:gd name="connsiteX803" fmla="*/ 5208466 w 7467663"/>
              <a:gd name="connsiteY803" fmla="*/ 257550 h 6858000"/>
              <a:gd name="connsiteX804" fmla="*/ 4980204 w 7467663"/>
              <a:gd name="connsiteY804" fmla="*/ 271903 h 6858000"/>
              <a:gd name="connsiteX805" fmla="*/ 5068068 w 7467663"/>
              <a:gd name="connsiteY805" fmla="*/ 282244 h 6858000"/>
              <a:gd name="connsiteX806" fmla="*/ 5153231 w 7467663"/>
              <a:gd name="connsiteY806" fmla="*/ 292240 h 6858000"/>
              <a:gd name="connsiteX807" fmla="*/ 5426491 w 7467663"/>
              <a:gd name="connsiteY807" fmla="*/ 281128 h 6858000"/>
              <a:gd name="connsiteX808" fmla="*/ 5731212 w 7467663"/>
              <a:gd name="connsiteY808" fmla="*/ 231951 h 6858000"/>
              <a:gd name="connsiteX809" fmla="*/ 5905192 w 7467663"/>
              <a:gd name="connsiteY809" fmla="*/ 163079 h 6858000"/>
              <a:gd name="connsiteX810" fmla="*/ 5944437 w 7467663"/>
              <a:gd name="connsiteY810" fmla="*/ 113829 h 6858000"/>
              <a:gd name="connsiteX811" fmla="*/ 5825032 w 7467663"/>
              <a:gd name="connsiteY811" fmla="*/ 146405 h 6858000"/>
              <a:gd name="connsiteX812" fmla="*/ 4955599 w 7467663"/>
              <a:gd name="connsiteY812" fmla="*/ 247008 h 6858000"/>
              <a:gd name="connsiteX813" fmla="*/ 5210104 w 7467663"/>
              <a:gd name="connsiteY813" fmla="*/ 228123 h 6858000"/>
              <a:gd name="connsiteX814" fmla="*/ 5261015 w 7467663"/>
              <a:gd name="connsiteY814" fmla="*/ 227087 h 6858000"/>
              <a:gd name="connsiteX815" fmla="*/ 5861181 w 7467663"/>
              <a:gd name="connsiteY815" fmla="*/ 143093 h 6858000"/>
              <a:gd name="connsiteX816" fmla="*/ 5961252 w 7467663"/>
              <a:gd name="connsiteY816" fmla="*/ 114820 h 6858000"/>
              <a:gd name="connsiteX817" fmla="*/ 5944437 w 7467663"/>
              <a:gd name="connsiteY817" fmla="*/ 113829 h 6858000"/>
              <a:gd name="connsiteX818" fmla="*/ 3882765 w 7467663"/>
              <a:gd name="connsiteY818" fmla="*/ 0 h 6858000"/>
              <a:gd name="connsiteX819" fmla="*/ 3995099 w 7467663"/>
              <a:gd name="connsiteY819" fmla="*/ 0 h 6858000"/>
              <a:gd name="connsiteX820" fmla="*/ 4163818 w 7467663"/>
              <a:gd name="connsiteY820" fmla="*/ 234104 h 6858000"/>
              <a:gd name="connsiteX821" fmla="*/ 4172099 w 7467663"/>
              <a:gd name="connsiteY821" fmla="*/ 234207 h 6858000"/>
              <a:gd name="connsiteX822" fmla="*/ 4784282 w 7467663"/>
              <a:gd name="connsiteY822" fmla="*/ 276561 h 6858000"/>
              <a:gd name="connsiteX823" fmla="*/ 4801687 w 7467663"/>
              <a:gd name="connsiteY823" fmla="*/ 267764 h 6858000"/>
              <a:gd name="connsiteX824" fmla="*/ 6082788 w 7467663"/>
              <a:gd name="connsiteY824" fmla="*/ 64119 h 6858000"/>
              <a:gd name="connsiteX825" fmla="*/ 6099442 w 7467663"/>
              <a:gd name="connsiteY825" fmla="*/ 82568 h 6858000"/>
              <a:gd name="connsiteX826" fmla="*/ 4804137 w 7467663"/>
              <a:gd name="connsiteY826" fmla="*/ 320931 h 6858000"/>
              <a:gd name="connsiteX827" fmla="*/ 4227047 w 7467663"/>
              <a:gd name="connsiteY827" fmla="*/ 313415 h 6858000"/>
              <a:gd name="connsiteX828" fmla="*/ 4346041 w 7467663"/>
              <a:gd name="connsiteY828" fmla="*/ 456086 h 6858000"/>
              <a:gd name="connsiteX829" fmla="*/ 4870967 w 7467663"/>
              <a:gd name="connsiteY829" fmla="*/ 963061 h 6858000"/>
              <a:gd name="connsiteX830" fmla="*/ 4889647 w 7467663"/>
              <a:gd name="connsiteY830" fmla="*/ 957147 h 6858000"/>
              <a:gd name="connsiteX831" fmla="*/ 5422504 w 7467663"/>
              <a:gd name="connsiteY831" fmla="*/ 805191 h 6858000"/>
              <a:gd name="connsiteX832" fmla="*/ 6087656 w 7467663"/>
              <a:gd name="connsiteY832" fmla="*/ 826703 h 6858000"/>
              <a:gd name="connsiteX833" fmla="*/ 6058717 w 7467663"/>
              <a:gd name="connsiteY833" fmla="*/ 865992 h 6858000"/>
              <a:gd name="connsiteX834" fmla="*/ 4974153 w 7467663"/>
              <a:gd name="connsiteY834" fmla="*/ 1045456 h 6858000"/>
              <a:gd name="connsiteX835" fmla="*/ 5627835 w 7467663"/>
              <a:gd name="connsiteY835" fmla="*/ 1472077 h 6858000"/>
              <a:gd name="connsiteX836" fmla="*/ 5629817 w 7467663"/>
              <a:gd name="connsiteY836" fmla="*/ 1471412 h 6858000"/>
              <a:gd name="connsiteX837" fmla="*/ 5634124 w 7467663"/>
              <a:gd name="connsiteY837" fmla="*/ 1470572 h 6858000"/>
              <a:gd name="connsiteX838" fmla="*/ 5755832 w 7467663"/>
              <a:gd name="connsiteY838" fmla="*/ 1383886 h 6858000"/>
              <a:gd name="connsiteX839" fmla="*/ 6014186 w 7467663"/>
              <a:gd name="connsiteY839" fmla="*/ 1279799 h 6858000"/>
              <a:gd name="connsiteX840" fmla="*/ 6901619 w 7467663"/>
              <a:gd name="connsiteY840" fmla="*/ 1047874 h 6858000"/>
              <a:gd name="connsiteX841" fmla="*/ 6931566 w 7467663"/>
              <a:gd name="connsiteY841" fmla="*/ 1062034 h 6858000"/>
              <a:gd name="connsiteX842" fmla="*/ 5790982 w 7467663"/>
              <a:gd name="connsiteY842" fmla="*/ 1561380 h 6858000"/>
              <a:gd name="connsiteX843" fmla="*/ 6188971 w 7467663"/>
              <a:gd name="connsiteY843" fmla="*/ 1755168 h 6858000"/>
              <a:gd name="connsiteX844" fmla="*/ 6202446 w 7467663"/>
              <a:gd name="connsiteY844" fmla="*/ 1752268 h 6858000"/>
              <a:gd name="connsiteX845" fmla="*/ 7179560 w 7467663"/>
              <a:gd name="connsiteY845" fmla="*/ 1467551 h 6858000"/>
              <a:gd name="connsiteX846" fmla="*/ 7158730 w 7467663"/>
              <a:gd name="connsiteY846" fmla="*/ 1507835 h 6858000"/>
              <a:gd name="connsiteX847" fmla="*/ 6326959 w 7467663"/>
              <a:gd name="connsiteY847" fmla="*/ 1817686 h 6858000"/>
              <a:gd name="connsiteX848" fmla="*/ 6537433 w 7467663"/>
              <a:gd name="connsiteY848" fmla="*/ 1907790 h 6858000"/>
              <a:gd name="connsiteX849" fmla="*/ 6550221 w 7467663"/>
              <a:gd name="connsiteY849" fmla="*/ 1910729 h 6858000"/>
              <a:gd name="connsiteX850" fmla="*/ 6964438 w 7467663"/>
              <a:gd name="connsiteY850" fmla="*/ 2209505 h 6858000"/>
              <a:gd name="connsiteX851" fmla="*/ 7367862 w 7467663"/>
              <a:gd name="connsiteY851" fmla="*/ 2806833 h 6858000"/>
              <a:gd name="connsiteX852" fmla="*/ 7364329 w 7467663"/>
              <a:gd name="connsiteY852" fmla="*/ 2826907 h 6858000"/>
              <a:gd name="connsiteX853" fmla="*/ 7290545 w 7467663"/>
              <a:gd name="connsiteY853" fmla="*/ 2850663 h 6858000"/>
              <a:gd name="connsiteX854" fmla="*/ 6472036 w 7467663"/>
              <a:gd name="connsiteY854" fmla="*/ 1959003 h 6858000"/>
              <a:gd name="connsiteX855" fmla="*/ 5792897 w 7467663"/>
              <a:gd name="connsiteY855" fmla="*/ 1647747 h 6858000"/>
              <a:gd name="connsiteX856" fmla="*/ 5842751 w 7467663"/>
              <a:gd name="connsiteY856" fmla="*/ 1816112 h 6858000"/>
              <a:gd name="connsiteX857" fmla="*/ 5847424 w 7467663"/>
              <a:gd name="connsiteY857" fmla="*/ 1815776 h 6858000"/>
              <a:gd name="connsiteX858" fmla="*/ 6399821 w 7467663"/>
              <a:gd name="connsiteY858" fmla="*/ 2344799 h 6858000"/>
              <a:gd name="connsiteX859" fmla="*/ 6323232 w 7467663"/>
              <a:gd name="connsiteY859" fmla="*/ 2389634 h 6858000"/>
              <a:gd name="connsiteX860" fmla="*/ 5942958 w 7467663"/>
              <a:gd name="connsiteY860" fmla="*/ 2077708 h 6858000"/>
              <a:gd name="connsiteX861" fmla="*/ 5921559 w 7467663"/>
              <a:gd name="connsiteY861" fmla="*/ 2378596 h 6858000"/>
              <a:gd name="connsiteX862" fmla="*/ 5817651 w 7467663"/>
              <a:gd name="connsiteY862" fmla="*/ 3023919 h 6858000"/>
              <a:gd name="connsiteX863" fmla="*/ 5729634 w 7467663"/>
              <a:gd name="connsiteY863" fmla="*/ 3051849 h 6858000"/>
              <a:gd name="connsiteX864" fmla="*/ 5611018 w 7467663"/>
              <a:gd name="connsiteY864" fmla="*/ 2316769 h 6858000"/>
              <a:gd name="connsiteX865" fmla="*/ 5687608 w 7467663"/>
              <a:gd name="connsiteY865" fmla="*/ 2039972 h 6858000"/>
              <a:gd name="connsiteX866" fmla="*/ 5657554 w 7467663"/>
              <a:gd name="connsiteY866" fmla="*/ 1576445 h 6858000"/>
              <a:gd name="connsiteX867" fmla="*/ 5150475 w 7467663"/>
              <a:gd name="connsiteY867" fmla="*/ 1274012 h 6858000"/>
              <a:gd name="connsiteX868" fmla="*/ 5349142 w 7467663"/>
              <a:gd name="connsiteY868" fmla="*/ 2204405 h 6858000"/>
              <a:gd name="connsiteX869" fmla="*/ 5262214 w 7467663"/>
              <a:gd name="connsiteY869" fmla="*/ 2233836 h 6858000"/>
              <a:gd name="connsiteX870" fmla="*/ 4981539 w 7467663"/>
              <a:gd name="connsiteY870" fmla="*/ 1542201 h 6858000"/>
              <a:gd name="connsiteX871" fmla="*/ 4958461 w 7467663"/>
              <a:gd name="connsiteY871" fmla="*/ 1136957 h 6858000"/>
              <a:gd name="connsiteX872" fmla="*/ 4655015 w 7467663"/>
              <a:gd name="connsiteY872" fmla="*/ 891426 h 6858000"/>
              <a:gd name="connsiteX873" fmla="*/ 4348002 w 7467663"/>
              <a:gd name="connsiteY873" fmla="*/ 2205895 h 6858000"/>
              <a:gd name="connsiteX874" fmla="*/ 4262250 w 7467663"/>
              <a:gd name="connsiteY874" fmla="*/ 2219972 h 6858000"/>
              <a:gd name="connsiteX875" fmla="*/ 4550611 w 7467663"/>
              <a:gd name="connsiteY875" fmla="*/ 817540 h 6858000"/>
              <a:gd name="connsiteX876" fmla="*/ 4564418 w 7467663"/>
              <a:gd name="connsiteY876" fmla="*/ 808293 h 6858000"/>
              <a:gd name="connsiteX877" fmla="*/ 4266388 w 7467663"/>
              <a:gd name="connsiteY877" fmla="*/ 500083 h 6858000"/>
              <a:gd name="connsiteX878" fmla="*/ 4032842 w 7467663"/>
              <a:gd name="connsiteY878" fmla="*/ 211809 h 6858000"/>
              <a:gd name="connsiteX879" fmla="*/ 3882765 w 7467663"/>
              <a:gd name="connsiteY879" fmla="*/ 0 h 6858000"/>
              <a:gd name="connsiteX880" fmla="*/ 3721337 w 7467663"/>
              <a:gd name="connsiteY880" fmla="*/ 0 h 6858000"/>
              <a:gd name="connsiteX881" fmla="*/ 3797544 w 7467663"/>
              <a:gd name="connsiteY881" fmla="*/ 0 h 6858000"/>
              <a:gd name="connsiteX882" fmla="*/ 3775734 w 7467663"/>
              <a:gd name="connsiteY882" fmla="*/ 95131 h 6858000"/>
              <a:gd name="connsiteX883" fmla="*/ 3724807 w 7467663"/>
              <a:gd name="connsiteY883" fmla="*/ 272257 h 6858000"/>
              <a:gd name="connsiteX884" fmla="*/ 3726844 w 7467663"/>
              <a:gd name="connsiteY884" fmla="*/ 282988 h 6858000"/>
              <a:gd name="connsiteX885" fmla="*/ 3742664 w 7467663"/>
              <a:gd name="connsiteY885" fmla="*/ 279918 h 6858000"/>
              <a:gd name="connsiteX886" fmla="*/ 4103910 w 7467663"/>
              <a:gd name="connsiteY886" fmla="*/ 1161917 h 6858000"/>
              <a:gd name="connsiteX887" fmla="*/ 4020269 w 7467663"/>
              <a:gd name="connsiteY887" fmla="*/ 1200406 h 6858000"/>
              <a:gd name="connsiteX888" fmla="*/ 3674882 w 7467663"/>
              <a:gd name="connsiteY888" fmla="*/ 488524 h 6858000"/>
              <a:gd name="connsiteX889" fmla="*/ 3132682 w 7467663"/>
              <a:gd name="connsiteY889" fmla="*/ 1072284 h 6858000"/>
              <a:gd name="connsiteX890" fmla="*/ 2716346 w 7467663"/>
              <a:gd name="connsiteY890" fmla="*/ 1276376 h 6858000"/>
              <a:gd name="connsiteX891" fmla="*/ 2716772 w 7467663"/>
              <a:gd name="connsiteY891" fmla="*/ 1255462 h 6858000"/>
              <a:gd name="connsiteX892" fmla="*/ 3471096 w 7467663"/>
              <a:gd name="connsiteY892" fmla="*/ 437072 h 6858000"/>
              <a:gd name="connsiteX893" fmla="*/ 3639057 w 7467663"/>
              <a:gd name="connsiteY893" fmla="*/ 286334 h 6858000"/>
              <a:gd name="connsiteX894" fmla="*/ 3640309 w 7467663"/>
              <a:gd name="connsiteY894" fmla="*/ 284664 h 6858000"/>
              <a:gd name="connsiteX895" fmla="*/ 3646022 w 7467663"/>
              <a:gd name="connsiteY895" fmla="*/ 276711 h 6858000"/>
              <a:gd name="connsiteX896" fmla="*/ 3707943 w 7467663"/>
              <a:gd name="connsiteY896" fmla="*/ 65958 h 6858000"/>
              <a:gd name="connsiteX897" fmla="*/ 3721337 w 7467663"/>
              <a:gd name="connsiteY897" fmla="*/ 0 h 6858000"/>
              <a:gd name="connsiteX898" fmla="*/ 2867960 w 7467663"/>
              <a:gd name="connsiteY898" fmla="*/ 0 h 6858000"/>
              <a:gd name="connsiteX899" fmla="*/ 2926351 w 7467663"/>
              <a:gd name="connsiteY899" fmla="*/ 0 h 6858000"/>
              <a:gd name="connsiteX900" fmla="*/ 2902823 w 7467663"/>
              <a:gd name="connsiteY900" fmla="*/ 262929 h 6858000"/>
              <a:gd name="connsiteX901" fmla="*/ 2940663 w 7467663"/>
              <a:gd name="connsiteY901" fmla="*/ 140884 h 6858000"/>
              <a:gd name="connsiteX902" fmla="*/ 2947039 w 7467663"/>
              <a:gd name="connsiteY902" fmla="*/ 122524 h 6858000"/>
              <a:gd name="connsiteX903" fmla="*/ 2984316 w 7467663"/>
              <a:gd name="connsiteY903" fmla="*/ 0 h 6858000"/>
              <a:gd name="connsiteX904" fmla="*/ 3016114 w 7467663"/>
              <a:gd name="connsiteY904" fmla="*/ 0 h 6858000"/>
              <a:gd name="connsiteX905" fmla="*/ 2979949 w 7467663"/>
              <a:gd name="connsiteY905" fmla="*/ 119274 h 6858000"/>
              <a:gd name="connsiteX906" fmla="*/ 3023879 w 7467663"/>
              <a:gd name="connsiteY906" fmla="*/ 0 h 6858000"/>
              <a:gd name="connsiteX907" fmla="*/ 3105400 w 7467663"/>
              <a:gd name="connsiteY907" fmla="*/ 0 h 6858000"/>
              <a:gd name="connsiteX908" fmla="*/ 3094669 w 7467663"/>
              <a:gd name="connsiteY908" fmla="*/ 30308 h 6858000"/>
              <a:gd name="connsiteX909" fmla="*/ 2901945 w 7467663"/>
              <a:gd name="connsiteY909" fmla="*/ 466538 h 6858000"/>
              <a:gd name="connsiteX910" fmla="*/ 2815209 w 7467663"/>
              <a:gd name="connsiteY910" fmla="*/ 497361 h 6858000"/>
              <a:gd name="connsiteX911" fmla="*/ 2844845 w 7467663"/>
              <a:gd name="connsiteY911" fmla="*/ 127638 h 6858000"/>
              <a:gd name="connsiteX912" fmla="*/ 2867960 w 7467663"/>
              <a:gd name="connsiteY912" fmla="*/ 0 h 6858000"/>
              <a:gd name="connsiteX913" fmla="*/ 1057230 w 7467663"/>
              <a:gd name="connsiteY913" fmla="*/ 0 h 6858000"/>
              <a:gd name="connsiteX914" fmla="*/ 1111003 w 7467663"/>
              <a:gd name="connsiteY914" fmla="*/ 0 h 6858000"/>
              <a:gd name="connsiteX915" fmla="*/ 1125553 w 7467663"/>
              <a:gd name="connsiteY915" fmla="*/ 52588 h 6858000"/>
              <a:gd name="connsiteX916" fmla="*/ 1304276 w 7467663"/>
              <a:gd name="connsiteY916" fmla="*/ 476275 h 6858000"/>
              <a:gd name="connsiteX917" fmla="*/ 1492066 w 7467663"/>
              <a:gd name="connsiteY917" fmla="*/ 886333 h 6858000"/>
              <a:gd name="connsiteX918" fmla="*/ 1423698 w 7467663"/>
              <a:gd name="connsiteY918" fmla="*/ 710817 h 6858000"/>
              <a:gd name="connsiteX919" fmla="*/ 1357609 w 7467663"/>
              <a:gd name="connsiteY919" fmla="*/ 532892 h 6858000"/>
              <a:gd name="connsiteX920" fmla="*/ 1309550 w 7467663"/>
              <a:gd name="connsiteY920" fmla="*/ 374031 h 6858000"/>
              <a:gd name="connsiteX921" fmla="*/ 1193673 w 7467663"/>
              <a:gd name="connsiteY921" fmla="*/ 49533 h 6858000"/>
              <a:gd name="connsiteX922" fmla="*/ 1164391 w 7467663"/>
              <a:gd name="connsiteY922" fmla="*/ 0 h 6858000"/>
              <a:gd name="connsiteX923" fmla="*/ 1200666 w 7467663"/>
              <a:gd name="connsiteY923" fmla="*/ 0 h 6858000"/>
              <a:gd name="connsiteX924" fmla="*/ 1223408 w 7467663"/>
              <a:gd name="connsiteY924" fmla="*/ 38996 h 6858000"/>
              <a:gd name="connsiteX925" fmla="*/ 1339635 w 7467663"/>
              <a:gd name="connsiteY925" fmla="*/ 365517 h 6858000"/>
              <a:gd name="connsiteX926" fmla="*/ 1387469 w 7467663"/>
              <a:gd name="connsiteY926" fmla="*/ 523079 h 6858000"/>
              <a:gd name="connsiteX927" fmla="*/ 1452685 w 7467663"/>
              <a:gd name="connsiteY927" fmla="*/ 699806 h 6858000"/>
              <a:gd name="connsiteX928" fmla="*/ 1492092 w 7467663"/>
              <a:gd name="connsiteY928" fmla="*/ 800424 h 6858000"/>
              <a:gd name="connsiteX929" fmla="*/ 1455302 w 7467663"/>
              <a:gd name="connsiteY929" fmla="*/ 632913 h 6858000"/>
              <a:gd name="connsiteX930" fmla="*/ 1222336 w 7467663"/>
              <a:gd name="connsiteY930" fmla="*/ 9480 h 6858000"/>
              <a:gd name="connsiteX931" fmla="*/ 1214634 w 7467663"/>
              <a:gd name="connsiteY931" fmla="*/ 0 h 6858000"/>
              <a:gd name="connsiteX932" fmla="*/ 1289827 w 7467663"/>
              <a:gd name="connsiteY932" fmla="*/ 0 h 6858000"/>
              <a:gd name="connsiteX933" fmla="*/ 1321076 w 7467663"/>
              <a:gd name="connsiteY933" fmla="*/ 59722 h 6858000"/>
              <a:gd name="connsiteX934" fmla="*/ 1512579 w 7467663"/>
              <a:gd name="connsiteY934" fmla="*/ 626441 h 6858000"/>
              <a:gd name="connsiteX935" fmla="*/ 1506076 w 7467663"/>
              <a:gd name="connsiteY935" fmla="*/ 1089289 h 6858000"/>
              <a:gd name="connsiteX936" fmla="*/ 1486346 w 7467663"/>
              <a:gd name="connsiteY936" fmla="*/ 1079919 h 6858000"/>
              <a:gd name="connsiteX937" fmla="*/ 1070511 w 7467663"/>
              <a:gd name="connsiteY937" fmla="*/ 48609 h 6858000"/>
              <a:gd name="connsiteX938" fmla="*/ 1057230 w 7467663"/>
              <a:gd name="connsiteY938" fmla="*/ 0 h 6858000"/>
              <a:gd name="connsiteX939" fmla="*/ 43151 w 7467663"/>
              <a:gd name="connsiteY939" fmla="*/ 0 h 6858000"/>
              <a:gd name="connsiteX940" fmla="*/ 95283 w 7467663"/>
              <a:gd name="connsiteY940" fmla="*/ 0 h 6858000"/>
              <a:gd name="connsiteX941" fmla="*/ 300708 w 7467663"/>
              <a:gd name="connsiteY941" fmla="*/ 154571 h 6858000"/>
              <a:gd name="connsiteX942" fmla="*/ 530414 w 7467663"/>
              <a:gd name="connsiteY942" fmla="*/ 354673 h 6858000"/>
              <a:gd name="connsiteX943" fmla="*/ 333785 w 7467663"/>
              <a:gd name="connsiteY943" fmla="*/ 161564 h 6858000"/>
              <a:gd name="connsiteX944" fmla="*/ 147005 w 7467663"/>
              <a:gd name="connsiteY944" fmla="*/ 0 h 6858000"/>
              <a:gd name="connsiteX945" fmla="*/ 272509 w 7467663"/>
              <a:gd name="connsiteY945" fmla="*/ 0 h 6858000"/>
              <a:gd name="connsiteX946" fmla="*/ 326276 w 7467663"/>
              <a:gd name="connsiteY946" fmla="*/ 45847 h 6858000"/>
              <a:gd name="connsiteX947" fmla="*/ 823759 w 7467663"/>
              <a:gd name="connsiteY947" fmla="*/ 574145 h 6858000"/>
              <a:gd name="connsiteX948" fmla="*/ 811254 w 7467663"/>
              <a:gd name="connsiteY948" fmla="*/ 665546 h 6858000"/>
              <a:gd name="connsiteX949" fmla="*/ 154042 w 7467663"/>
              <a:gd name="connsiteY949" fmla="*/ 261522 h 6858000"/>
              <a:gd name="connsiteX950" fmla="*/ 13550 w 7467663"/>
              <a:gd name="connsiteY950" fmla="*/ 158423 h 6858000"/>
              <a:gd name="connsiteX951" fmla="*/ 0 w 7467663"/>
              <a:gd name="connsiteY951" fmla="*/ 146618 h 6858000"/>
              <a:gd name="connsiteX952" fmla="*/ 0 w 7467663"/>
              <a:gd name="connsiteY952" fmla="*/ 59161 h 6858000"/>
              <a:gd name="connsiteX953" fmla="*/ 45427 w 7467663"/>
              <a:gd name="connsiteY953" fmla="*/ 101078 h 6858000"/>
              <a:gd name="connsiteX954" fmla="*/ 630103 w 7467663"/>
              <a:gd name="connsiteY954" fmla="*/ 485885 h 6858000"/>
              <a:gd name="connsiteX955" fmla="*/ 532040 w 7467663"/>
              <a:gd name="connsiteY955" fmla="*/ 399359 h 6858000"/>
              <a:gd name="connsiteX956" fmla="*/ 517618 w 7467663"/>
              <a:gd name="connsiteY956" fmla="*/ 385726 h 6858000"/>
              <a:gd name="connsiteX957" fmla="*/ 285074 w 7467663"/>
              <a:gd name="connsiteY957" fmla="*/ 182755 h 6858000"/>
              <a:gd name="connsiteX958" fmla="*/ 43151 w 7467663"/>
              <a:gd name="connsiteY958"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334256 h 6858000"/>
              <a:gd name="connsiteX78" fmla="*/ 7454976 w 7467663"/>
              <a:gd name="connsiteY78" fmla="*/ 6318297 h 6858000"/>
              <a:gd name="connsiteX79" fmla="*/ 1456157 w 7467663"/>
              <a:gd name="connsiteY79" fmla="*/ 5371404 h 6858000"/>
              <a:gd name="connsiteX80" fmla="*/ 1244432 w 7467663"/>
              <a:gd name="connsiteY80" fmla="*/ 5385601 h 6858000"/>
              <a:gd name="connsiteX81" fmla="*/ 973990 w 7467663"/>
              <a:gd name="connsiteY81" fmla="*/ 5424940 h 6858000"/>
              <a:gd name="connsiteX82" fmla="*/ 1103809 w 7467663"/>
              <a:gd name="connsiteY82" fmla="*/ 5433720 h 6858000"/>
              <a:gd name="connsiteX83" fmla="*/ 1123454 w 7467663"/>
              <a:gd name="connsiteY83" fmla="*/ 5435727 h 6858000"/>
              <a:gd name="connsiteX84" fmla="*/ 1737017 w 7467663"/>
              <a:gd name="connsiteY84" fmla="*/ 5452183 h 6858000"/>
              <a:gd name="connsiteX85" fmla="*/ 1824397 w 7467663"/>
              <a:gd name="connsiteY85" fmla="*/ 5447757 h 6858000"/>
              <a:gd name="connsiteX86" fmla="*/ 2070059 w 7467663"/>
              <a:gd name="connsiteY86" fmla="*/ 5441660 h 6858000"/>
              <a:gd name="connsiteX87" fmla="*/ 1456157 w 7467663"/>
              <a:gd name="connsiteY87" fmla="*/ 5371404 h 6858000"/>
              <a:gd name="connsiteX88" fmla="*/ 4988186 w 7467663"/>
              <a:gd name="connsiteY88" fmla="*/ 5216467 h 6858000"/>
              <a:gd name="connsiteX89" fmla="*/ 4777334 w 7467663"/>
              <a:gd name="connsiteY89" fmla="*/ 5406072 h 6858000"/>
              <a:gd name="connsiteX90" fmla="*/ 4718341 w 7467663"/>
              <a:gd name="connsiteY90" fmla="*/ 5468043 h 6858000"/>
              <a:gd name="connsiteX91" fmla="*/ 4604655 w 7467663"/>
              <a:gd name="connsiteY91" fmla="*/ 5583434 h 6858000"/>
              <a:gd name="connsiteX92" fmla="*/ 4565074 w 7467663"/>
              <a:gd name="connsiteY92" fmla="*/ 5618550 h 6858000"/>
              <a:gd name="connsiteX93" fmla="*/ 4988186 w 7467663"/>
              <a:gd name="connsiteY93" fmla="*/ 5216467 h 6858000"/>
              <a:gd name="connsiteX94" fmla="*/ 4978032 w 7467663"/>
              <a:gd name="connsiteY94" fmla="*/ 5183809 h 6858000"/>
              <a:gd name="connsiteX95" fmla="*/ 4463413 w 7467663"/>
              <a:gd name="connsiteY95" fmla="*/ 5615162 h 6858000"/>
              <a:gd name="connsiteX96" fmla="*/ 4358134 w 7467663"/>
              <a:gd name="connsiteY96" fmla="*/ 5742791 h 6858000"/>
              <a:gd name="connsiteX97" fmla="*/ 4376219 w 7467663"/>
              <a:gd name="connsiteY97" fmla="*/ 5729027 h 6858000"/>
              <a:gd name="connsiteX98" fmla="*/ 4582340 w 7467663"/>
              <a:gd name="connsiteY98" fmla="*/ 5561037 h 6858000"/>
              <a:gd name="connsiteX99" fmla="*/ 4694684 w 7467663"/>
              <a:gd name="connsiteY99" fmla="*/ 5447098 h 6858000"/>
              <a:gd name="connsiteX100" fmla="*/ 4754123 w 7467663"/>
              <a:gd name="connsiteY100" fmla="*/ 5384643 h 6858000"/>
              <a:gd name="connsiteX101" fmla="*/ 4978032 w 7467663"/>
              <a:gd name="connsiteY101" fmla="*/ 5183809 h 6858000"/>
              <a:gd name="connsiteX102" fmla="*/ 1903353 w 7467663"/>
              <a:gd name="connsiteY102" fmla="*/ 5044827 h 6858000"/>
              <a:gd name="connsiteX103" fmla="*/ 1936931 w 7467663"/>
              <a:gd name="connsiteY103" fmla="*/ 5093954 h 6858000"/>
              <a:gd name="connsiteX104" fmla="*/ 2195868 w 7467663"/>
              <a:gd name="connsiteY104" fmla="*/ 5396574 h 6858000"/>
              <a:gd name="connsiteX105" fmla="*/ 2088852 w 7467663"/>
              <a:gd name="connsiteY105" fmla="*/ 5166123 h 6858000"/>
              <a:gd name="connsiteX106" fmla="*/ 1958241 w 7467663"/>
              <a:gd name="connsiteY106" fmla="*/ 5067955 h 6858000"/>
              <a:gd name="connsiteX107" fmla="*/ 1903353 w 7467663"/>
              <a:gd name="connsiteY107" fmla="*/ 5044827 h 6858000"/>
              <a:gd name="connsiteX108" fmla="*/ 1979378 w 7467663"/>
              <a:gd name="connsiteY108" fmla="*/ 4769504 h 6858000"/>
              <a:gd name="connsiteX109" fmla="*/ 2882120 w 7467663"/>
              <a:gd name="connsiteY109" fmla="*/ 5064547 h 6858000"/>
              <a:gd name="connsiteX110" fmla="*/ 2793103 w 7467663"/>
              <a:gd name="connsiteY110" fmla="*/ 5039699 h 6858000"/>
              <a:gd name="connsiteX111" fmla="*/ 2770041 w 7467663"/>
              <a:gd name="connsiteY111" fmla="*/ 5033634 h 6858000"/>
              <a:gd name="connsiteX112" fmla="*/ 1979378 w 7467663"/>
              <a:gd name="connsiteY112" fmla="*/ 4769504 h 6858000"/>
              <a:gd name="connsiteX113" fmla="*/ 1927410 w 7467663"/>
              <a:gd name="connsiteY113" fmla="*/ 4716164 h 6858000"/>
              <a:gd name="connsiteX114" fmla="*/ 1959587 w 7467663"/>
              <a:gd name="connsiteY114" fmla="*/ 4728849 h 6858000"/>
              <a:gd name="connsiteX115" fmla="*/ 2777707 w 7467663"/>
              <a:gd name="connsiteY115" fmla="*/ 5003991 h 6858000"/>
              <a:gd name="connsiteX116" fmla="*/ 2800768 w 7467663"/>
              <a:gd name="connsiteY116" fmla="*/ 5010056 h 6858000"/>
              <a:gd name="connsiteX117" fmla="*/ 2879408 w 7467663"/>
              <a:gd name="connsiteY117" fmla="*/ 5031590 h 6858000"/>
              <a:gd name="connsiteX118" fmla="*/ 2862295 w 7467663"/>
              <a:gd name="connsiteY118" fmla="*/ 5022958 h 6858000"/>
              <a:gd name="connsiteX119" fmla="*/ 2813343 w 7467663"/>
              <a:gd name="connsiteY119" fmla="*/ 4998369 h 6858000"/>
              <a:gd name="connsiteX120" fmla="*/ 2646245 w 7467663"/>
              <a:gd name="connsiteY120" fmla="*/ 4930999 h 6858000"/>
              <a:gd name="connsiteX121" fmla="*/ 1999243 w 7467663"/>
              <a:gd name="connsiteY121" fmla="*/ 4730524 h 6858000"/>
              <a:gd name="connsiteX122" fmla="*/ 1979527 w 7467663"/>
              <a:gd name="connsiteY122" fmla="*/ 4726651 h 6858000"/>
              <a:gd name="connsiteX123" fmla="*/ 1927410 w 7467663"/>
              <a:gd name="connsiteY123" fmla="*/ 4716164 h 6858000"/>
              <a:gd name="connsiteX124" fmla="*/ 1997014 w 7467663"/>
              <a:gd name="connsiteY124" fmla="*/ 4698007 h 6858000"/>
              <a:gd name="connsiteX125" fmla="*/ 2005458 w 7467663"/>
              <a:gd name="connsiteY125" fmla="*/ 4699540 h 6858000"/>
              <a:gd name="connsiteX126" fmla="*/ 2657186 w 7467663"/>
              <a:gd name="connsiteY126" fmla="*/ 4901687 h 6858000"/>
              <a:gd name="connsiteX127" fmla="*/ 2826662 w 7467663"/>
              <a:gd name="connsiteY127" fmla="*/ 4970362 h 6858000"/>
              <a:gd name="connsiteX128" fmla="*/ 2876100 w 7467663"/>
              <a:gd name="connsiteY128" fmla="*/ 4995397 h 6858000"/>
              <a:gd name="connsiteX129" fmla="*/ 3042600 w 7467663"/>
              <a:gd name="connsiteY129" fmla="*/ 5059532 h 6858000"/>
              <a:gd name="connsiteX130" fmla="*/ 1997014 w 7467663"/>
              <a:gd name="connsiteY130" fmla="*/ 4698007 h 6858000"/>
              <a:gd name="connsiteX131" fmla="*/ 2305292 w 7467663"/>
              <a:gd name="connsiteY131" fmla="*/ 4219492 h 6858000"/>
              <a:gd name="connsiteX132" fmla="*/ 3360922 w 7467663"/>
              <a:gd name="connsiteY132" fmla="*/ 4529373 h 6858000"/>
              <a:gd name="connsiteX133" fmla="*/ 3492420 w 7467663"/>
              <a:gd name="connsiteY133" fmla="*/ 4510145 h 6858000"/>
              <a:gd name="connsiteX134" fmla="*/ 3364086 w 7467663"/>
              <a:gd name="connsiteY134" fmla="*/ 4480340 h 6858000"/>
              <a:gd name="connsiteX135" fmla="*/ 3225818 w 7467663"/>
              <a:gd name="connsiteY135" fmla="*/ 4411822 h 6858000"/>
              <a:gd name="connsiteX136" fmla="*/ 3129696 w 7467663"/>
              <a:gd name="connsiteY136" fmla="*/ 4360704 h 6858000"/>
              <a:gd name="connsiteX137" fmla="*/ 2814545 w 7467663"/>
              <a:gd name="connsiteY137" fmla="*/ 4282955 h 6858000"/>
              <a:gd name="connsiteX138" fmla="*/ 2305292 w 7467663"/>
              <a:gd name="connsiteY138" fmla="*/ 4219492 h 6858000"/>
              <a:gd name="connsiteX139" fmla="*/ 2626982 w 7467663"/>
              <a:gd name="connsiteY139" fmla="*/ 4206450 h 6858000"/>
              <a:gd name="connsiteX140" fmla="*/ 2490617 w 7467663"/>
              <a:gd name="connsiteY140" fmla="*/ 4206951 h 6858000"/>
              <a:gd name="connsiteX141" fmla="*/ 2819869 w 7467663"/>
              <a:gd name="connsiteY141" fmla="*/ 4252936 h 6858000"/>
              <a:gd name="connsiteX142" fmla="*/ 3143018 w 7467663"/>
              <a:gd name="connsiteY142" fmla="*/ 4332698 h 6858000"/>
              <a:gd name="connsiteX143" fmla="*/ 3241520 w 7467663"/>
              <a:gd name="connsiteY143" fmla="*/ 4385112 h 6858000"/>
              <a:gd name="connsiteX144" fmla="*/ 3374575 w 7467663"/>
              <a:gd name="connsiteY144" fmla="*/ 4451517 h 6858000"/>
              <a:gd name="connsiteX145" fmla="*/ 3505221 w 7467663"/>
              <a:gd name="connsiteY145" fmla="*/ 4480757 h 6858000"/>
              <a:gd name="connsiteX146" fmla="*/ 2626982 w 7467663"/>
              <a:gd name="connsiteY146" fmla="*/ 4206450 h 6858000"/>
              <a:gd name="connsiteX147" fmla="*/ 1310106 w 7467663"/>
              <a:gd name="connsiteY147" fmla="*/ 3943217 h 6858000"/>
              <a:gd name="connsiteX148" fmla="*/ 854994 w 7467663"/>
              <a:gd name="connsiteY148" fmla="*/ 4399136 h 6858000"/>
              <a:gd name="connsiteX149" fmla="*/ 742462 w 7467663"/>
              <a:gd name="connsiteY149" fmla="*/ 4594648 h 6858000"/>
              <a:gd name="connsiteX150" fmla="*/ 820602 w 7467663"/>
              <a:gd name="connsiteY150" fmla="*/ 4485915 h 6858000"/>
              <a:gd name="connsiteX151" fmla="*/ 878295 w 7467663"/>
              <a:gd name="connsiteY151" fmla="*/ 4403594 h 6858000"/>
              <a:gd name="connsiteX152" fmla="*/ 1240607 w 7467663"/>
              <a:gd name="connsiteY152" fmla="*/ 4010401 h 6858000"/>
              <a:gd name="connsiteX153" fmla="*/ 1310106 w 7467663"/>
              <a:gd name="connsiteY153" fmla="*/ 3943217 h 6858000"/>
              <a:gd name="connsiteX154" fmla="*/ 1423113 w 7467663"/>
              <a:gd name="connsiteY154" fmla="*/ 3874565 h 6858000"/>
              <a:gd name="connsiteX155" fmla="*/ 1260565 w 7467663"/>
              <a:gd name="connsiteY155" fmla="*/ 4031982 h 6858000"/>
              <a:gd name="connsiteX156" fmla="*/ 901900 w 7467663"/>
              <a:gd name="connsiteY156" fmla="*/ 4421236 h 6858000"/>
              <a:gd name="connsiteX157" fmla="*/ 845044 w 7467663"/>
              <a:gd name="connsiteY157" fmla="*/ 4502436 h 6858000"/>
              <a:gd name="connsiteX158" fmla="*/ 685926 w 7467663"/>
              <a:gd name="connsiteY158" fmla="*/ 4703069 h 6858000"/>
              <a:gd name="connsiteX159" fmla="*/ 684248 w 7467663"/>
              <a:gd name="connsiteY159" fmla="*/ 4706721 h 6858000"/>
              <a:gd name="connsiteX160" fmla="*/ 1423113 w 7467663"/>
              <a:gd name="connsiteY160" fmla="*/ 3874565 h 6858000"/>
              <a:gd name="connsiteX161" fmla="*/ 3316479 w 7467663"/>
              <a:gd name="connsiteY161" fmla="*/ 3872136 h 6858000"/>
              <a:gd name="connsiteX162" fmla="*/ 3546806 w 7467663"/>
              <a:gd name="connsiteY162" fmla="*/ 4356139 h 6858000"/>
              <a:gd name="connsiteX163" fmla="*/ 3364433 w 7467663"/>
              <a:gd name="connsiteY163" fmla="*/ 3953121 h 6858000"/>
              <a:gd name="connsiteX164" fmla="*/ 3316479 w 7467663"/>
              <a:gd name="connsiteY164" fmla="*/ 3872136 h 6858000"/>
              <a:gd name="connsiteX165" fmla="*/ 3291335 w 7467663"/>
              <a:gd name="connsiteY165" fmla="*/ 3767420 h 6858000"/>
              <a:gd name="connsiteX166" fmla="*/ 3390805 w 7467663"/>
              <a:gd name="connsiteY166" fmla="*/ 3937163 h 6858000"/>
              <a:gd name="connsiteX167" fmla="*/ 3579062 w 7467663"/>
              <a:gd name="connsiteY167" fmla="*/ 4359040 h 6858000"/>
              <a:gd name="connsiteX168" fmla="*/ 3467355 w 7467663"/>
              <a:gd name="connsiteY168" fmla="*/ 3988130 h 6858000"/>
              <a:gd name="connsiteX169" fmla="*/ 3310753 w 7467663"/>
              <a:gd name="connsiteY169" fmla="*/ 3787140 h 6858000"/>
              <a:gd name="connsiteX170" fmla="*/ 3291335 w 7467663"/>
              <a:gd name="connsiteY170" fmla="*/ 3767420 h 6858000"/>
              <a:gd name="connsiteX171" fmla="*/ 1635889 w 7467663"/>
              <a:gd name="connsiteY171" fmla="*/ 3709494 h 6858000"/>
              <a:gd name="connsiteX172" fmla="*/ 1634800 w 7467663"/>
              <a:gd name="connsiteY172" fmla="*/ 3731111 h 6858000"/>
              <a:gd name="connsiteX173" fmla="*/ 1635889 w 7467663"/>
              <a:gd name="connsiteY173" fmla="*/ 3709494 h 6858000"/>
              <a:gd name="connsiteX174" fmla="*/ 1510397 w 7467663"/>
              <a:gd name="connsiteY174" fmla="*/ 3684705 h 6858000"/>
              <a:gd name="connsiteX175" fmla="*/ 1146550 w 7467663"/>
              <a:gd name="connsiteY175" fmla="*/ 3802012 h 6858000"/>
              <a:gd name="connsiteX176" fmla="*/ 698834 w 7467663"/>
              <a:gd name="connsiteY176" fmla="*/ 3952272 h 6858000"/>
              <a:gd name="connsiteX177" fmla="*/ 34256 w 7467663"/>
              <a:gd name="connsiteY177" fmla="*/ 4347603 h 6858000"/>
              <a:gd name="connsiteX178" fmla="*/ 527241 w 7467663"/>
              <a:gd name="connsiteY178" fmla="*/ 4065078 h 6858000"/>
              <a:gd name="connsiteX179" fmla="*/ 1510397 w 7467663"/>
              <a:gd name="connsiteY179" fmla="*/ 3684705 h 6858000"/>
              <a:gd name="connsiteX180" fmla="*/ 1313114 w 7467663"/>
              <a:gd name="connsiteY180" fmla="*/ 3655216 h 6858000"/>
              <a:gd name="connsiteX181" fmla="*/ 1109304 w 7467663"/>
              <a:gd name="connsiteY181" fmla="*/ 3669030 h 6858000"/>
              <a:gd name="connsiteX182" fmla="*/ 8129 w 7467663"/>
              <a:gd name="connsiteY182" fmla="*/ 4330519 h 6858000"/>
              <a:gd name="connsiteX183" fmla="*/ 687572 w 7467663"/>
              <a:gd name="connsiteY183" fmla="*/ 3925629 h 6858000"/>
              <a:gd name="connsiteX184" fmla="*/ 1138365 w 7467663"/>
              <a:gd name="connsiteY184" fmla="*/ 3774515 h 6858000"/>
              <a:gd name="connsiteX185" fmla="*/ 1505579 w 7467663"/>
              <a:gd name="connsiteY185" fmla="*/ 3655526 h 6858000"/>
              <a:gd name="connsiteX186" fmla="*/ 1313114 w 7467663"/>
              <a:gd name="connsiteY186" fmla="*/ 3655216 h 6858000"/>
              <a:gd name="connsiteX187" fmla="*/ 3655073 w 7467663"/>
              <a:gd name="connsiteY187" fmla="*/ 3650884 h 6858000"/>
              <a:gd name="connsiteX188" fmla="*/ 3989938 w 7467663"/>
              <a:gd name="connsiteY188" fmla="*/ 3991685 h 6858000"/>
              <a:gd name="connsiteX189" fmla="*/ 4393907 w 7467663"/>
              <a:gd name="connsiteY189" fmla="*/ 4261258 h 6858000"/>
              <a:gd name="connsiteX190" fmla="*/ 4648051 w 7467663"/>
              <a:gd name="connsiteY190" fmla="*/ 4374051 h 6858000"/>
              <a:gd name="connsiteX191" fmla="*/ 4383389 w 7467663"/>
              <a:gd name="connsiteY191" fmla="*/ 4184369 h 6858000"/>
              <a:gd name="connsiteX192" fmla="*/ 4165508 w 7467663"/>
              <a:gd name="connsiteY192" fmla="*/ 4035196 h 6858000"/>
              <a:gd name="connsiteX193" fmla="*/ 4068162 w 7467663"/>
              <a:gd name="connsiteY193" fmla="*/ 3953394 h 6858000"/>
              <a:gd name="connsiteX194" fmla="*/ 3981416 w 7467663"/>
              <a:gd name="connsiteY194" fmla="*/ 3880482 h 6858000"/>
              <a:gd name="connsiteX195" fmla="*/ 3800147 w 7467663"/>
              <a:gd name="connsiteY195" fmla="*/ 3749872 h 6858000"/>
              <a:gd name="connsiteX196" fmla="*/ 3655073 w 7467663"/>
              <a:gd name="connsiteY196" fmla="*/ 3650884 h 6858000"/>
              <a:gd name="connsiteX197" fmla="*/ 3670252 w 7467663"/>
              <a:gd name="connsiteY197" fmla="*/ 3622798 h 6858000"/>
              <a:gd name="connsiteX198" fmla="*/ 3817258 w 7467663"/>
              <a:gd name="connsiteY198" fmla="*/ 3723577 h 6858000"/>
              <a:gd name="connsiteX199" fmla="*/ 4000461 w 7467663"/>
              <a:gd name="connsiteY199" fmla="*/ 3855966 h 6858000"/>
              <a:gd name="connsiteX200" fmla="*/ 4088180 w 7467663"/>
              <a:gd name="connsiteY200" fmla="*/ 3929774 h 6858000"/>
              <a:gd name="connsiteX201" fmla="*/ 4184555 w 7467663"/>
              <a:gd name="connsiteY201" fmla="*/ 4010683 h 6858000"/>
              <a:gd name="connsiteX202" fmla="*/ 4399563 w 7467663"/>
              <a:gd name="connsiteY202" fmla="*/ 4158106 h 6858000"/>
              <a:gd name="connsiteX203" fmla="*/ 4684469 w 7467663"/>
              <a:gd name="connsiteY203" fmla="*/ 4364680 h 6858000"/>
              <a:gd name="connsiteX204" fmla="*/ 4690271 w 7467663"/>
              <a:gd name="connsiteY204" fmla="*/ 4370034 h 6858000"/>
              <a:gd name="connsiteX205" fmla="*/ 4136093 w 7467663"/>
              <a:gd name="connsiteY205" fmla="*/ 3858466 h 6858000"/>
              <a:gd name="connsiteX206" fmla="*/ 3670252 w 7467663"/>
              <a:gd name="connsiteY206" fmla="*/ 3622798 h 6858000"/>
              <a:gd name="connsiteX207" fmla="*/ 4440129 w 7467663"/>
              <a:gd name="connsiteY207" fmla="*/ 3448571 h 6858000"/>
              <a:gd name="connsiteX208" fmla="*/ 4856525 w 7467663"/>
              <a:gd name="connsiteY208" fmla="*/ 3915351 h 6858000"/>
              <a:gd name="connsiteX209" fmla="*/ 5059055 w 7467663"/>
              <a:gd name="connsiteY209" fmla="*/ 4108918 h 6858000"/>
              <a:gd name="connsiteX210" fmla="*/ 5290070 w 7467663"/>
              <a:gd name="connsiteY210" fmla="*/ 4263619 h 6858000"/>
              <a:gd name="connsiteX211" fmla="*/ 4834991 w 7467663"/>
              <a:gd name="connsiteY211" fmla="*/ 3830985 h 6858000"/>
              <a:gd name="connsiteX212" fmla="*/ 4440129 w 7467663"/>
              <a:gd name="connsiteY212" fmla="*/ 3448571 h 6858000"/>
              <a:gd name="connsiteX213" fmla="*/ 4441737 w 7467663"/>
              <a:gd name="connsiteY213" fmla="*/ 3399734 h 6858000"/>
              <a:gd name="connsiteX214" fmla="*/ 4431236 w 7467663"/>
              <a:gd name="connsiteY214" fmla="*/ 3400954 h 6858000"/>
              <a:gd name="connsiteX215" fmla="*/ 4557150 w 7467663"/>
              <a:gd name="connsiteY215" fmla="*/ 3510023 h 6858000"/>
              <a:gd name="connsiteX216" fmla="*/ 4856936 w 7467663"/>
              <a:gd name="connsiteY216" fmla="*/ 3809146 h 6858000"/>
              <a:gd name="connsiteX217" fmla="*/ 5111996 w 7467663"/>
              <a:gd name="connsiteY217" fmla="*/ 4065759 h 6858000"/>
              <a:gd name="connsiteX218" fmla="*/ 5388878 w 7467663"/>
              <a:gd name="connsiteY218" fmla="*/ 4300185 h 6858000"/>
              <a:gd name="connsiteX219" fmla="*/ 5425556 w 7467663"/>
              <a:gd name="connsiteY219" fmla="*/ 4308967 h 6858000"/>
              <a:gd name="connsiteX220" fmla="*/ 4943646 w 7467663"/>
              <a:gd name="connsiteY220" fmla="*/ 3822916 h 6858000"/>
              <a:gd name="connsiteX221" fmla="*/ 4594837 w 7467663"/>
              <a:gd name="connsiteY221" fmla="*/ 3532274 h 6858000"/>
              <a:gd name="connsiteX222" fmla="*/ 4441737 w 7467663"/>
              <a:gd name="connsiteY222" fmla="*/ 3399734 h 6858000"/>
              <a:gd name="connsiteX223" fmla="*/ 5425834 w 7467663"/>
              <a:gd name="connsiteY223" fmla="*/ 3162785 h 6858000"/>
              <a:gd name="connsiteX224" fmla="*/ 5401644 w 7467663"/>
              <a:gd name="connsiteY224" fmla="*/ 3617847 h 6858000"/>
              <a:gd name="connsiteX225" fmla="*/ 5467256 w 7467663"/>
              <a:gd name="connsiteY225" fmla="*/ 4175494 h 6858000"/>
              <a:gd name="connsiteX226" fmla="*/ 5448069 w 7467663"/>
              <a:gd name="connsiteY226" fmla="*/ 3567554 h 6858000"/>
              <a:gd name="connsiteX227" fmla="*/ 5425834 w 7467663"/>
              <a:gd name="connsiteY227" fmla="*/ 3162785 h 6858000"/>
              <a:gd name="connsiteX228" fmla="*/ 1318687 w 7467663"/>
              <a:gd name="connsiteY228" fmla="*/ 3113840 h 6858000"/>
              <a:gd name="connsiteX229" fmla="*/ 1066793 w 7467663"/>
              <a:gd name="connsiteY229" fmla="*/ 3212171 h 6858000"/>
              <a:gd name="connsiteX230" fmla="*/ 993319 w 7467663"/>
              <a:gd name="connsiteY230" fmla="*/ 3247648 h 6858000"/>
              <a:gd name="connsiteX231" fmla="*/ 853081 w 7467663"/>
              <a:gd name="connsiteY231" fmla="*/ 3312410 h 6858000"/>
              <a:gd name="connsiteX232" fmla="*/ 805957 w 7467663"/>
              <a:gd name="connsiteY232" fmla="*/ 3330443 h 6858000"/>
              <a:gd name="connsiteX233" fmla="*/ 1318687 w 7467663"/>
              <a:gd name="connsiteY233" fmla="*/ 3113840 h 6858000"/>
              <a:gd name="connsiteX234" fmla="*/ 5453702 w 7467663"/>
              <a:gd name="connsiteY234" fmla="*/ 3090882 h 6858000"/>
              <a:gd name="connsiteX235" fmla="*/ 5480135 w 7467663"/>
              <a:gd name="connsiteY235" fmla="*/ 3565802 h 6858000"/>
              <a:gd name="connsiteX236" fmla="*/ 5499023 w 7467663"/>
              <a:gd name="connsiteY236" fmla="*/ 4166310 h 6858000"/>
              <a:gd name="connsiteX237" fmla="*/ 5547022 w 7467663"/>
              <a:gd name="connsiteY237" fmla="*/ 3607838 h 6858000"/>
              <a:gd name="connsiteX238" fmla="*/ 5515964 w 7467663"/>
              <a:gd name="connsiteY238" fmla="*/ 3378541 h 6858000"/>
              <a:gd name="connsiteX239" fmla="*/ 5453702 w 7467663"/>
              <a:gd name="connsiteY239" fmla="*/ 3090882 h 6858000"/>
              <a:gd name="connsiteX240" fmla="*/ 1238695 w 7467663"/>
              <a:gd name="connsiteY240" fmla="*/ 3076820 h 6858000"/>
              <a:gd name="connsiteX241" fmla="*/ 716371 w 7467663"/>
              <a:gd name="connsiteY241" fmla="*/ 3293249 h 6858000"/>
              <a:gd name="connsiteX242" fmla="*/ 579522 w 7467663"/>
              <a:gd name="connsiteY242" fmla="*/ 3371759 h 6858000"/>
              <a:gd name="connsiteX243" fmla="*/ 600288 w 7467663"/>
              <a:gd name="connsiteY243" fmla="*/ 3365555 h 6858000"/>
              <a:gd name="connsiteX244" fmla="*/ 840692 w 7467663"/>
              <a:gd name="connsiteY244" fmla="*/ 3284921 h 6858000"/>
              <a:gd name="connsiteX245" fmla="*/ 979248 w 7467663"/>
              <a:gd name="connsiteY245" fmla="*/ 3221003 h 6858000"/>
              <a:gd name="connsiteX246" fmla="*/ 1053282 w 7467663"/>
              <a:gd name="connsiteY246" fmla="*/ 3185247 h 6858000"/>
              <a:gd name="connsiteX247" fmla="*/ 1320603 w 7467663"/>
              <a:gd name="connsiteY247" fmla="*/ 3081281 h 6858000"/>
              <a:gd name="connsiteX248" fmla="*/ 1238695 w 7467663"/>
              <a:gd name="connsiteY248" fmla="*/ 3076820 h 6858000"/>
              <a:gd name="connsiteX249" fmla="*/ 5425627 w 7467663"/>
              <a:gd name="connsiteY249" fmla="*/ 2954192 h 6858000"/>
              <a:gd name="connsiteX250" fmla="*/ 5470770 w 7467663"/>
              <a:gd name="connsiteY250" fmla="*/ 3005435 h 6858000"/>
              <a:gd name="connsiteX251" fmla="*/ 5519779 w 7467663"/>
              <a:gd name="connsiteY251" fmla="*/ 4359223 h 6858000"/>
              <a:gd name="connsiteX252" fmla="*/ 5520293 w 7467663"/>
              <a:gd name="connsiteY252" fmla="*/ 4360602 h 6858000"/>
              <a:gd name="connsiteX253" fmla="*/ 5767221 w 7467663"/>
              <a:gd name="connsiteY253" fmla="*/ 4665564 h 6858000"/>
              <a:gd name="connsiteX254" fmla="*/ 6937169 w 7467663"/>
              <a:gd name="connsiteY254" fmla="*/ 4815941 h 6858000"/>
              <a:gd name="connsiteX255" fmla="*/ 6953922 w 7467663"/>
              <a:gd name="connsiteY255" fmla="*/ 4890068 h 6858000"/>
              <a:gd name="connsiteX256" fmla="*/ 6071359 w 7467663"/>
              <a:gd name="connsiteY256" fmla="*/ 4770770 h 6858000"/>
              <a:gd name="connsiteX257" fmla="*/ 6038839 w 7467663"/>
              <a:gd name="connsiteY257" fmla="*/ 4764474 h 6858000"/>
              <a:gd name="connsiteX258" fmla="*/ 6038706 w 7467663"/>
              <a:gd name="connsiteY258" fmla="*/ 4763847 h 6858000"/>
              <a:gd name="connsiteX259" fmla="*/ 6037784 w 7467663"/>
              <a:gd name="connsiteY259" fmla="*/ 4764270 h 6858000"/>
              <a:gd name="connsiteX260" fmla="*/ 6038839 w 7467663"/>
              <a:gd name="connsiteY260" fmla="*/ 4764474 h 6858000"/>
              <a:gd name="connsiteX261" fmla="*/ 6040338 w 7467663"/>
              <a:gd name="connsiteY261" fmla="*/ 4771418 h 6858000"/>
              <a:gd name="connsiteX262" fmla="*/ 6024488 w 7467663"/>
              <a:gd name="connsiteY262" fmla="*/ 4809903 h 6858000"/>
              <a:gd name="connsiteX263" fmla="*/ 5599771 w 7467663"/>
              <a:gd name="connsiteY263" fmla="*/ 5509652 h 6858000"/>
              <a:gd name="connsiteX264" fmla="*/ 5548843 w 7467663"/>
              <a:gd name="connsiteY264" fmla="*/ 5563845 h 6858000"/>
              <a:gd name="connsiteX265" fmla="*/ 5940952 w 7467663"/>
              <a:gd name="connsiteY265" fmla="*/ 6250028 h 6858000"/>
              <a:gd name="connsiteX266" fmla="*/ 6043441 w 7467663"/>
              <a:gd name="connsiteY266" fmla="*/ 6665847 h 6858000"/>
              <a:gd name="connsiteX267" fmla="*/ 6093432 w 7467663"/>
              <a:gd name="connsiteY267" fmla="*/ 6858000 h 6858000"/>
              <a:gd name="connsiteX268" fmla="*/ 6034344 w 7467663"/>
              <a:gd name="connsiteY268" fmla="*/ 6858000 h 6858000"/>
              <a:gd name="connsiteX269" fmla="*/ 6026679 w 7467663"/>
              <a:gd name="connsiteY269" fmla="*/ 6836959 h 6858000"/>
              <a:gd name="connsiteX270" fmla="*/ 5800441 w 7467663"/>
              <a:gd name="connsiteY270" fmla="*/ 6335286 h 6858000"/>
              <a:gd name="connsiteX271" fmla="*/ 5526562 w 7467663"/>
              <a:gd name="connsiteY271" fmla="*/ 5705388 h 6858000"/>
              <a:gd name="connsiteX272" fmla="*/ 5519640 w 7467663"/>
              <a:gd name="connsiteY272" fmla="*/ 5683774 h 6858000"/>
              <a:gd name="connsiteX273" fmla="*/ 5844559 w 7467663"/>
              <a:gd name="connsiteY273" fmla="*/ 6553349 h 6858000"/>
              <a:gd name="connsiteX274" fmla="*/ 5975994 w 7467663"/>
              <a:gd name="connsiteY274" fmla="*/ 6858000 h 6858000"/>
              <a:gd name="connsiteX275" fmla="*/ 5898547 w 7467663"/>
              <a:gd name="connsiteY275" fmla="*/ 6858000 h 6858000"/>
              <a:gd name="connsiteX276" fmla="*/ 5682041 w 7467663"/>
              <a:gd name="connsiteY276" fmla="*/ 6355860 h 6858000"/>
              <a:gd name="connsiteX277" fmla="*/ 5461758 w 7467663"/>
              <a:gd name="connsiteY277" fmla="*/ 5820220 h 6858000"/>
              <a:gd name="connsiteX278" fmla="*/ 5237282 w 7467663"/>
              <a:gd name="connsiteY278" fmla="*/ 6579086 h 6858000"/>
              <a:gd name="connsiteX279" fmla="*/ 5115009 w 7467663"/>
              <a:gd name="connsiteY279" fmla="*/ 6858000 h 6858000"/>
              <a:gd name="connsiteX280" fmla="*/ 5028074 w 7467663"/>
              <a:gd name="connsiteY280" fmla="*/ 6858000 h 6858000"/>
              <a:gd name="connsiteX281" fmla="*/ 5079508 w 7467663"/>
              <a:gd name="connsiteY281" fmla="*/ 6749074 h 6858000"/>
              <a:gd name="connsiteX282" fmla="*/ 5371846 w 7467663"/>
              <a:gd name="connsiteY282" fmla="*/ 5924413 h 6858000"/>
              <a:gd name="connsiteX283" fmla="*/ 5270512 w 7467663"/>
              <a:gd name="connsiteY283" fmla="*/ 6138975 h 6858000"/>
              <a:gd name="connsiteX284" fmla="*/ 5062409 w 7467663"/>
              <a:gd name="connsiteY284" fmla="*/ 6653544 h 6858000"/>
              <a:gd name="connsiteX285" fmla="*/ 5036628 w 7467663"/>
              <a:gd name="connsiteY285" fmla="*/ 6754247 h 6858000"/>
              <a:gd name="connsiteX286" fmla="*/ 5009112 w 7467663"/>
              <a:gd name="connsiteY286" fmla="*/ 6858000 h 6858000"/>
              <a:gd name="connsiteX287" fmla="*/ 4976679 w 7467663"/>
              <a:gd name="connsiteY287" fmla="*/ 6858000 h 6858000"/>
              <a:gd name="connsiteX288" fmla="*/ 5006537 w 7467663"/>
              <a:gd name="connsiteY288" fmla="*/ 6747068 h 6858000"/>
              <a:gd name="connsiteX289" fmla="*/ 5032723 w 7467663"/>
              <a:gd name="connsiteY289" fmla="*/ 6644957 h 6858000"/>
              <a:gd name="connsiteX290" fmla="*/ 5242949 w 7467663"/>
              <a:gd name="connsiteY290" fmla="*/ 6125175 h 6858000"/>
              <a:gd name="connsiteX291" fmla="*/ 5286321 w 7467663"/>
              <a:gd name="connsiteY291" fmla="*/ 6033555 h 6858000"/>
              <a:gd name="connsiteX292" fmla="*/ 5008210 w 7467663"/>
              <a:gd name="connsiteY292" fmla="*/ 6649194 h 6858000"/>
              <a:gd name="connsiteX293" fmla="*/ 4986321 w 7467663"/>
              <a:gd name="connsiteY293" fmla="*/ 6765687 h 6858000"/>
              <a:gd name="connsiteX294" fmla="*/ 4973474 w 7467663"/>
              <a:gd name="connsiteY294" fmla="*/ 6858000 h 6858000"/>
              <a:gd name="connsiteX295" fmla="*/ 4907178 w 7467663"/>
              <a:gd name="connsiteY295" fmla="*/ 6858000 h 6858000"/>
              <a:gd name="connsiteX296" fmla="*/ 4910810 w 7467663"/>
              <a:gd name="connsiteY296" fmla="*/ 6829660 h 6858000"/>
              <a:gd name="connsiteX297" fmla="*/ 4987461 w 7467663"/>
              <a:gd name="connsiteY297" fmla="*/ 6432994 h 6858000"/>
              <a:gd name="connsiteX298" fmla="*/ 5179262 w 7467663"/>
              <a:gd name="connsiteY298" fmla="*/ 6035044 h 6858000"/>
              <a:gd name="connsiteX299" fmla="*/ 4689678 w 7467663"/>
              <a:gd name="connsiteY299" fmla="*/ 6440241 h 6858000"/>
              <a:gd name="connsiteX300" fmla="*/ 4477543 w 7467663"/>
              <a:gd name="connsiteY300" fmla="*/ 6674836 h 6858000"/>
              <a:gd name="connsiteX301" fmla="*/ 4329957 w 7467663"/>
              <a:gd name="connsiteY301" fmla="*/ 6858000 h 6858000"/>
              <a:gd name="connsiteX302" fmla="*/ 4218595 w 7467663"/>
              <a:gd name="connsiteY302" fmla="*/ 6858000 h 6858000"/>
              <a:gd name="connsiteX303" fmla="*/ 4368888 w 7467663"/>
              <a:gd name="connsiteY303" fmla="*/ 6668412 h 6858000"/>
              <a:gd name="connsiteX304" fmla="*/ 4563091 w 7467663"/>
              <a:gd name="connsiteY304" fmla="*/ 6442508 h 6858000"/>
              <a:gd name="connsiteX305" fmla="*/ 5387324 w 7467663"/>
              <a:gd name="connsiteY305" fmla="*/ 5705830 h 6858000"/>
              <a:gd name="connsiteX306" fmla="*/ 5073620 w 7467663"/>
              <a:gd name="connsiteY306" fmla="*/ 5955437 h 6858000"/>
              <a:gd name="connsiteX307" fmla="*/ 4689789 w 7467663"/>
              <a:gd name="connsiteY307" fmla="*/ 6268382 h 6858000"/>
              <a:gd name="connsiteX308" fmla="*/ 4418722 w 7467663"/>
              <a:gd name="connsiteY308" fmla="*/ 6570886 h 6858000"/>
              <a:gd name="connsiteX309" fmla="*/ 4214944 w 7467663"/>
              <a:gd name="connsiteY309" fmla="*/ 6858000 h 6858000"/>
              <a:gd name="connsiteX310" fmla="*/ 4177898 w 7467663"/>
              <a:gd name="connsiteY310" fmla="*/ 6858000 h 6858000"/>
              <a:gd name="connsiteX311" fmla="*/ 4391597 w 7467663"/>
              <a:gd name="connsiteY311" fmla="*/ 6556370 h 6858000"/>
              <a:gd name="connsiteX312" fmla="*/ 4668889 w 7467663"/>
              <a:gd name="connsiteY312" fmla="*/ 6246399 h 6858000"/>
              <a:gd name="connsiteX313" fmla="*/ 5055427 w 7467663"/>
              <a:gd name="connsiteY313" fmla="*/ 5931476 h 6858000"/>
              <a:gd name="connsiteX314" fmla="*/ 5371814 w 7467663"/>
              <a:gd name="connsiteY314" fmla="*/ 5678975 h 6858000"/>
              <a:gd name="connsiteX315" fmla="*/ 4987918 w 7467663"/>
              <a:gd name="connsiteY315" fmla="*/ 5838701 h 6858000"/>
              <a:gd name="connsiteX316" fmla="*/ 4317146 w 7467663"/>
              <a:gd name="connsiteY316" fmla="*/ 6587716 h 6858000"/>
              <a:gd name="connsiteX317" fmla="*/ 4171627 w 7467663"/>
              <a:gd name="connsiteY317" fmla="*/ 6858000 h 6858000"/>
              <a:gd name="connsiteX318" fmla="*/ 4081585 w 7467663"/>
              <a:gd name="connsiteY318" fmla="*/ 6858000 h 6858000"/>
              <a:gd name="connsiteX319" fmla="*/ 4238603 w 7467663"/>
              <a:gd name="connsiteY319" fmla="*/ 6559341 h 6858000"/>
              <a:gd name="connsiteX320" fmla="*/ 4778333 w 7467663"/>
              <a:gd name="connsiteY320" fmla="*/ 5873626 h 6858000"/>
              <a:gd name="connsiteX321" fmla="*/ 5414185 w 7467663"/>
              <a:gd name="connsiteY321" fmla="*/ 5573882 h 6858000"/>
              <a:gd name="connsiteX322" fmla="*/ 5959648 w 7467663"/>
              <a:gd name="connsiteY322" fmla="*/ 4760797 h 6858000"/>
              <a:gd name="connsiteX323" fmla="*/ 5355019 w 7467663"/>
              <a:gd name="connsiteY323" fmla="*/ 4734672 h 6858000"/>
              <a:gd name="connsiteX324" fmla="*/ 5083565 w 7467663"/>
              <a:gd name="connsiteY324" fmla="*/ 5179121 h 6858000"/>
              <a:gd name="connsiteX325" fmla="*/ 4713577 w 7467663"/>
              <a:gd name="connsiteY325" fmla="*/ 5616803 h 6858000"/>
              <a:gd name="connsiteX326" fmla="*/ 3989559 w 7467663"/>
              <a:gd name="connsiteY326" fmla="*/ 6145945 h 6858000"/>
              <a:gd name="connsiteX327" fmla="*/ 3939824 w 7467663"/>
              <a:gd name="connsiteY327" fmla="*/ 6066900 h 6858000"/>
              <a:gd name="connsiteX328" fmla="*/ 4584537 w 7467663"/>
              <a:gd name="connsiteY328" fmla="*/ 5324826 h 6858000"/>
              <a:gd name="connsiteX329" fmla="*/ 5037105 w 7467663"/>
              <a:gd name="connsiteY329" fmla="*/ 5088765 h 6858000"/>
              <a:gd name="connsiteX330" fmla="*/ 5039930 w 7467663"/>
              <a:gd name="connsiteY330" fmla="*/ 5089585 h 6858000"/>
              <a:gd name="connsiteX331" fmla="*/ 5263764 w 7467663"/>
              <a:gd name="connsiteY331" fmla="*/ 4735525 h 6858000"/>
              <a:gd name="connsiteX332" fmla="*/ 4086300 w 7467663"/>
              <a:gd name="connsiteY332" fmla="*/ 4884599 h 6858000"/>
              <a:gd name="connsiteX333" fmla="*/ 4085485 w 7467663"/>
              <a:gd name="connsiteY333" fmla="*/ 4899070 h 6858000"/>
              <a:gd name="connsiteX334" fmla="*/ 3871915 w 7467663"/>
              <a:gd name="connsiteY334" fmla="*/ 5253645 h 6858000"/>
              <a:gd name="connsiteX335" fmla="*/ 3799374 w 7467663"/>
              <a:gd name="connsiteY335" fmla="*/ 5466127 h 6858000"/>
              <a:gd name="connsiteX336" fmla="*/ 3498850 w 7467663"/>
              <a:gd name="connsiteY336" fmla="*/ 6661888 h 6858000"/>
              <a:gd name="connsiteX337" fmla="*/ 3399216 w 7467663"/>
              <a:gd name="connsiteY337" fmla="*/ 6858000 h 6858000"/>
              <a:gd name="connsiteX338" fmla="*/ 3303688 w 7467663"/>
              <a:gd name="connsiteY338" fmla="*/ 6858000 h 6858000"/>
              <a:gd name="connsiteX339" fmla="*/ 3391774 w 7467663"/>
              <a:gd name="connsiteY339" fmla="*/ 6697181 h 6858000"/>
              <a:gd name="connsiteX340" fmla="*/ 3735540 w 7467663"/>
              <a:gd name="connsiteY340" fmla="*/ 5546923 h 6858000"/>
              <a:gd name="connsiteX341" fmla="*/ 3729438 w 7467663"/>
              <a:gd name="connsiteY341" fmla="*/ 5569058 h 6858000"/>
              <a:gd name="connsiteX342" fmla="*/ 3707782 w 7467663"/>
              <a:gd name="connsiteY342" fmla="*/ 5644908 h 6858000"/>
              <a:gd name="connsiteX343" fmla="*/ 3583827 w 7467663"/>
              <a:gd name="connsiteY343" fmla="*/ 6039215 h 6858000"/>
              <a:gd name="connsiteX344" fmla="*/ 3547861 w 7467663"/>
              <a:gd name="connsiteY344" fmla="*/ 6129609 h 6858000"/>
              <a:gd name="connsiteX345" fmla="*/ 3490905 w 7467663"/>
              <a:gd name="connsiteY345" fmla="*/ 6277660 h 6858000"/>
              <a:gd name="connsiteX346" fmla="*/ 3455859 w 7467663"/>
              <a:gd name="connsiteY346" fmla="*/ 6391301 h 6858000"/>
              <a:gd name="connsiteX347" fmla="*/ 3429112 w 7467663"/>
              <a:gd name="connsiteY347" fmla="*/ 6479469 h 6858000"/>
              <a:gd name="connsiteX348" fmla="*/ 3304862 w 7467663"/>
              <a:gd name="connsiteY348" fmla="*/ 6796476 h 6858000"/>
              <a:gd name="connsiteX349" fmla="*/ 3276071 w 7467663"/>
              <a:gd name="connsiteY349" fmla="*/ 6858000 h 6858000"/>
              <a:gd name="connsiteX350" fmla="*/ 3240805 w 7467663"/>
              <a:gd name="connsiteY350" fmla="*/ 6858000 h 6858000"/>
              <a:gd name="connsiteX351" fmla="*/ 3275917 w 7467663"/>
              <a:gd name="connsiteY351" fmla="*/ 6783192 h 6858000"/>
              <a:gd name="connsiteX352" fmla="*/ 3399358 w 7467663"/>
              <a:gd name="connsiteY352" fmla="*/ 6469011 h 6858000"/>
              <a:gd name="connsiteX353" fmla="*/ 3425650 w 7467663"/>
              <a:gd name="connsiteY353" fmla="*/ 6381333 h 6858000"/>
              <a:gd name="connsiteX354" fmla="*/ 3460661 w 7467663"/>
              <a:gd name="connsiteY354" fmla="*/ 6266763 h 6858000"/>
              <a:gd name="connsiteX355" fmla="*/ 3518021 w 7467663"/>
              <a:gd name="connsiteY355" fmla="*/ 6117298 h 6858000"/>
              <a:gd name="connsiteX356" fmla="*/ 3554035 w 7467663"/>
              <a:gd name="connsiteY356" fmla="*/ 6027832 h 6858000"/>
              <a:gd name="connsiteX357" fmla="*/ 3677174 w 7467663"/>
              <a:gd name="connsiteY357" fmla="*/ 5636351 h 6858000"/>
              <a:gd name="connsiteX358" fmla="*/ 3698819 w 7467663"/>
              <a:gd name="connsiteY358" fmla="*/ 5560503 h 6858000"/>
              <a:gd name="connsiteX359" fmla="*/ 3702094 w 7467663"/>
              <a:gd name="connsiteY359" fmla="*/ 5549194 h 6858000"/>
              <a:gd name="connsiteX360" fmla="*/ 3398355 w 7467663"/>
              <a:gd name="connsiteY360" fmla="*/ 6094603 h 6858000"/>
              <a:gd name="connsiteX361" fmla="*/ 3193941 w 7467663"/>
              <a:gd name="connsiteY361" fmla="*/ 6798775 h 6858000"/>
              <a:gd name="connsiteX362" fmla="*/ 3184140 w 7467663"/>
              <a:gd name="connsiteY362" fmla="*/ 6858000 h 6858000"/>
              <a:gd name="connsiteX363" fmla="*/ 3099978 w 7467663"/>
              <a:gd name="connsiteY363" fmla="*/ 6858000 h 6858000"/>
              <a:gd name="connsiteX364" fmla="*/ 3101556 w 7467663"/>
              <a:gd name="connsiteY364" fmla="*/ 6843337 h 6858000"/>
              <a:gd name="connsiteX365" fmla="*/ 3370162 w 7467663"/>
              <a:gd name="connsiteY365" fmla="*/ 5785550 h 6858000"/>
              <a:gd name="connsiteX366" fmla="*/ 3746477 w 7467663"/>
              <a:gd name="connsiteY366" fmla="*/ 5377889 h 6858000"/>
              <a:gd name="connsiteX367" fmla="*/ 3863399 w 7467663"/>
              <a:gd name="connsiteY367" fmla="*/ 5087257 h 6858000"/>
              <a:gd name="connsiteX368" fmla="*/ 3968712 w 7467663"/>
              <a:gd name="connsiteY368" fmla="*/ 4913989 h 6858000"/>
              <a:gd name="connsiteX369" fmla="*/ 2792390 w 7467663"/>
              <a:gd name="connsiteY369" fmla="*/ 5382974 h 6858000"/>
              <a:gd name="connsiteX370" fmla="*/ 2714982 w 7467663"/>
              <a:gd name="connsiteY370" fmla="*/ 5427051 h 6858000"/>
              <a:gd name="connsiteX371" fmla="*/ 2813361 w 7467663"/>
              <a:gd name="connsiteY371" fmla="*/ 6023912 h 6858000"/>
              <a:gd name="connsiteX372" fmla="*/ 2688430 w 7467663"/>
              <a:gd name="connsiteY372" fmla="*/ 6801564 h 6858000"/>
              <a:gd name="connsiteX373" fmla="*/ 2629626 w 7467663"/>
              <a:gd name="connsiteY373" fmla="*/ 6763394 h 6858000"/>
              <a:gd name="connsiteX374" fmla="*/ 2565328 w 7467663"/>
              <a:gd name="connsiteY374" fmla="*/ 5516399 h 6858000"/>
              <a:gd name="connsiteX375" fmla="*/ 1922999 w 7467663"/>
              <a:gd name="connsiteY375" fmla="*/ 5980343 h 6858000"/>
              <a:gd name="connsiteX376" fmla="*/ 1950261 w 7467663"/>
              <a:gd name="connsiteY376" fmla="*/ 6405858 h 6858000"/>
              <a:gd name="connsiteX377" fmla="*/ 2365554 w 7467663"/>
              <a:gd name="connsiteY377" fmla="*/ 6759107 h 6858000"/>
              <a:gd name="connsiteX378" fmla="*/ 2424142 w 7467663"/>
              <a:gd name="connsiteY378" fmla="*/ 6858000 h 6858000"/>
              <a:gd name="connsiteX379" fmla="*/ 2395994 w 7467663"/>
              <a:gd name="connsiteY379" fmla="*/ 6858000 h 6858000"/>
              <a:gd name="connsiteX380" fmla="*/ 2392863 w 7467663"/>
              <a:gd name="connsiteY380" fmla="*/ 6852964 h 6858000"/>
              <a:gd name="connsiteX381" fmla="*/ 2017589 w 7467663"/>
              <a:gd name="connsiteY381" fmla="*/ 6493982 h 6858000"/>
              <a:gd name="connsiteX382" fmla="*/ 2147336 w 7467663"/>
              <a:gd name="connsiteY382" fmla="*/ 6594052 h 6858000"/>
              <a:gd name="connsiteX383" fmla="*/ 2207047 w 7467663"/>
              <a:gd name="connsiteY383" fmla="*/ 6654540 h 6858000"/>
              <a:gd name="connsiteX384" fmla="*/ 2299106 w 7467663"/>
              <a:gd name="connsiteY384" fmla="*/ 6778931 h 6858000"/>
              <a:gd name="connsiteX385" fmla="*/ 2314430 w 7467663"/>
              <a:gd name="connsiteY385" fmla="*/ 6801144 h 6858000"/>
              <a:gd name="connsiteX386" fmla="*/ 2352406 w 7467663"/>
              <a:gd name="connsiteY386" fmla="*/ 6858000 h 6858000"/>
              <a:gd name="connsiteX387" fmla="*/ 2314492 w 7467663"/>
              <a:gd name="connsiteY387" fmla="*/ 6858000 h 6858000"/>
              <a:gd name="connsiteX388" fmla="*/ 2288095 w 7467663"/>
              <a:gd name="connsiteY388" fmla="*/ 6818030 h 6858000"/>
              <a:gd name="connsiteX389" fmla="*/ 2272768 w 7467663"/>
              <a:gd name="connsiteY389" fmla="*/ 6795822 h 6858000"/>
              <a:gd name="connsiteX390" fmla="*/ 2182715 w 7467663"/>
              <a:gd name="connsiteY390" fmla="*/ 6675071 h 6858000"/>
              <a:gd name="connsiteX391" fmla="*/ 2032061 w 7467663"/>
              <a:gd name="connsiteY391" fmla="*/ 6541380 h 6858000"/>
              <a:gd name="connsiteX392" fmla="*/ 2257220 w 7467663"/>
              <a:gd name="connsiteY392" fmla="*/ 6826257 h 6858000"/>
              <a:gd name="connsiteX393" fmla="*/ 2281324 w 7467663"/>
              <a:gd name="connsiteY393" fmla="*/ 6858000 h 6858000"/>
              <a:gd name="connsiteX394" fmla="*/ 2242860 w 7467663"/>
              <a:gd name="connsiteY394" fmla="*/ 6858000 h 6858000"/>
              <a:gd name="connsiteX395" fmla="*/ 2232818 w 7467663"/>
              <a:gd name="connsiteY395" fmla="*/ 6844926 h 6858000"/>
              <a:gd name="connsiteX396" fmla="*/ 1990172 w 7467663"/>
              <a:gd name="connsiteY396" fmla="*/ 6542121 h 6858000"/>
              <a:gd name="connsiteX397" fmla="*/ 2124090 w 7467663"/>
              <a:gd name="connsiteY397" fmla="*/ 6761017 h 6858000"/>
              <a:gd name="connsiteX398" fmla="*/ 2200380 w 7467663"/>
              <a:gd name="connsiteY398" fmla="*/ 6858000 h 6858000"/>
              <a:gd name="connsiteX399" fmla="*/ 2147507 w 7467663"/>
              <a:gd name="connsiteY399" fmla="*/ 6858000 h 6858000"/>
              <a:gd name="connsiteX400" fmla="*/ 2070668 w 7467663"/>
              <a:gd name="connsiteY400" fmla="*/ 6761520 h 6858000"/>
              <a:gd name="connsiteX401" fmla="*/ 1975142 w 7467663"/>
              <a:gd name="connsiteY401" fmla="*/ 6585570 h 6858000"/>
              <a:gd name="connsiteX402" fmla="*/ 2050035 w 7467663"/>
              <a:gd name="connsiteY402" fmla="*/ 6813345 h 6858000"/>
              <a:gd name="connsiteX403" fmla="*/ 2063025 w 7467663"/>
              <a:gd name="connsiteY403" fmla="*/ 6858000 h 6858000"/>
              <a:gd name="connsiteX404" fmla="*/ 2021675 w 7467663"/>
              <a:gd name="connsiteY404" fmla="*/ 6858000 h 6858000"/>
              <a:gd name="connsiteX405" fmla="*/ 2019308 w 7467663"/>
              <a:gd name="connsiteY405" fmla="*/ 6847118 h 6858000"/>
              <a:gd name="connsiteX406" fmla="*/ 1938835 w 7467663"/>
              <a:gd name="connsiteY406" fmla="*/ 6551160 h 6858000"/>
              <a:gd name="connsiteX407" fmla="*/ 1953230 w 7467663"/>
              <a:gd name="connsiteY407" fmla="*/ 6759699 h 6858000"/>
              <a:gd name="connsiteX408" fmla="*/ 1956763 w 7467663"/>
              <a:gd name="connsiteY408" fmla="*/ 6778191 h 6858000"/>
              <a:gd name="connsiteX409" fmla="*/ 1967925 w 7467663"/>
              <a:gd name="connsiteY409" fmla="*/ 6858000 h 6858000"/>
              <a:gd name="connsiteX410" fmla="*/ 1936622 w 7467663"/>
              <a:gd name="connsiteY410" fmla="*/ 6858000 h 6858000"/>
              <a:gd name="connsiteX411" fmla="*/ 1926261 w 7467663"/>
              <a:gd name="connsiteY411" fmla="*/ 6784064 h 6858000"/>
              <a:gd name="connsiteX412" fmla="*/ 1922724 w 7467663"/>
              <a:gd name="connsiteY412" fmla="*/ 6765577 h 6858000"/>
              <a:gd name="connsiteX413" fmla="*/ 1904650 w 7467663"/>
              <a:gd name="connsiteY413" fmla="*/ 6639616 h 6858000"/>
              <a:gd name="connsiteX414" fmla="*/ 1885273 w 7467663"/>
              <a:gd name="connsiteY414" fmla="*/ 6858000 h 6858000"/>
              <a:gd name="connsiteX415" fmla="*/ 1854363 w 7467663"/>
              <a:gd name="connsiteY415" fmla="*/ 6858000 h 6858000"/>
              <a:gd name="connsiteX416" fmla="*/ 1880391 w 7467663"/>
              <a:gd name="connsiteY416" fmla="*/ 6603796 h 6858000"/>
              <a:gd name="connsiteX417" fmla="*/ 1818273 w 7467663"/>
              <a:gd name="connsiteY417" fmla="*/ 6715729 h 6858000"/>
              <a:gd name="connsiteX418" fmla="*/ 1794691 w 7467663"/>
              <a:gd name="connsiteY418" fmla="*/ 6843239 h 6858000"/>
              <a:gd name="connsiteX419" fmla="*/ 1794914 w 7467663"/>
              <a:gd name="connsiteY419" fmla="*/ 6858000 h 6858000"/>
              <a:gd name="connsiteX420" fmla="*/ 1746128 w 7467663"/>
              <a:gd name="connsiteY420" fmla="*/ 6858000 h 6858000"/>
              <a:gd name="connsiteX421" fmla="*/ 1753934 w 7467663"/>
              <a:gd name="connsiteY421" fmla="*/ 6724796 h 6858000"/>
              <a:gd name="connsiteX422" fmla="*/ 1792053 w 7467663"/>
              <a:gd name="connsiteY422" fmla="*/ 6572396 h 6858000"/>
              <a:gd name="connsiteX423" fmla="*/ 1862248 w 7467663"/>
              <a:gd name="connsiteY423" fmla="*/ 6266397 h 6858000"/>
              <a:gd name="connsiteX424" fmla="*/ 1862250 w 7467663"/>
              <a:gd name="connsiteY424" fmla="*/ 6033531 h 6858000"/>
              <a:gd name="connsiteX425" fmla="*/ 1211999 w 7467663"/>
              <a:gd name="connsiteY425" fmla="*/ 6683610 h 6858000"/>
              <a:gd name="connsiteX426" fmla="*/ 1213266 w 7467663"/>
              <a:gd name="connsiteY426" fmla="*/ 6691947 h 6858000"/>
              <a:gd name="connsiteX427" fmla="*/ 1203370 w 7467663"/>
              <a:gd name="connsiteY427" fmla="*/ 6850676 h 6858000"/>
              <a:gd name="connsiteX428" fmla="*/ 1203671 w 7467663"/>
              <a:gd name="connsiteY428" fmla="*/ 6858000 h 6858000"/>
              <a:gd name="connsiteX429" fmla="*/ 1143180 w 7467663"/>
              <a:gd name="connsiteY429" fmla="*/ 6858000 h 6858000"/>
              <a:gd name="connsiteX430" fmla="*/ 1142176 w 7467663"/>
              <a:gd name="connsiteY430" fmla="*/ 6766045 h 6858000"/>
              <a:gd name="connsiteX431" fmla="*/ 1067484 w 7467663"/>
              <a:gd name="connsiteY431" fmla="*/ 6858000 h 6858000"/>
              <a:gd name="connsiteX432" fmla="*/ 953928 w 7467663"/>
              <a:gd name="connsiteY432" fmla="*/ 6858000 h 6858000"/>
              <a:gd name="connsiteX433" fmla="*/ 959715 w 7467663"/>
              <a:gd name="connsiteY433" fmla="*/ 6850185 h 6858000"/>
              <a:gd name="connsiteX434" fmla="*/ 1483788 w 7467663"/>
              <a:gd name="connsiteY434" fmla="*/ 6259174 h 6858000"/>
              <a:gd name="connsiteX435" fmla="*/ 1100671 w 7467663"/>
              <a:gd name="connsiteY435" fmla="*/ 6252137 h 6858000"/>
              <a:gd name="connsiteX436" fmla="*/ 1090144 w 7467663"/>
              <a:gd name="connsiteY436" fmla="*/ 6256748 h 6858000"/>
              <a:gd name="connsiteX437" fmla="*/ 1095872 w 7467663"/>
              <a:gd name="connsiteY437" fmla="*/ 6271892 h 6858000"/>
              <a:gd name="connsiteX438" fmla="*/ 262785 w 7467663"/>
              <a:gd name="connsiteY438" fmla="*/ 6845450 h 6858000"/>
              <a:gd name="connsiteX439" fmla="*/ 209968 w 7467663"/>
              <a:gd name="connsiteY439" fmla="*/ 6770713 h 6858000"/>
              <a:gd name="connsiteX440" fmla="*/ 873460 w 7467663"/>
              <a:gd name="connsiteY440" fmla="*/ 6253768 h 6858000"/>
              <a:gd name="connsiteX441" fmla="*/ 192686 w 7467663"/>
              <a:gd name="connsiteY441" fmla="*/ 5849257 h 6858000"/>
              <a:gd name="connsiteX442" fmla="*/ 4696 w 7467663"/>
              <a:gd name="connsiteY442" fmla="*/ 5697668 h 6858000"/>
              <a:gd name="connsiteX443" fmla="*/ 0 w 7467663"/>
              <a:gd name="connsiteY443" fmla="*/ 5689984 h 6858000"/>
              <a:gd name="connsiteX444" fmla="*/ 0 w 7467663"/>
              <a:gd name="connsiteY444" fmla="*/ 5513472 h 6858000"/>
              <a:gd name="connsiteX445" fmla="*/ 174101 w 7467663"/>
              <a:gd name="connsiteY445" fmla="*/ 5620277 h 6858000"/>
              <a:gd name="connsiteX446" fmla="*/ 891800 w 7467663"/>
              <a:gd name="connsiteY446" fmla="*/ 6036935 h 6858000"/>
              <a:gd name="connsiteX447" fmla="*/ 1072219 w 7467663"/>
              <a:gd name="connsiteY447" fmla="*/ 6169443 h 6858000"/>
              <a:gd name="connsiteX448" fmla="*/ 1074117 w 7467663"/>
              <a:gd name="connsiteY448" fmla="*/ 6170301 h 6858000"/>
              <a:gd name="connsiteX449" fmla="*/ 1083114 w 7467663"/>
              <a:gd name="connsiteY449" fmla="*/ 6174131 h 6858000"/>
              <a:gd name="connsiteX450" fmla="*/ 1543010 w 7467663"/>
              <a:gd name="connsiteY450" fmla="*/ 6191140 h 6858000"/>
              <a:gd name="connsiteX451" fmla="*/ 1551080 w 7467663"/>
              <a:gd name="connsiteY451" fmla="*/ 6195006 h 6858000"/>
              <a:gd name="connsiteX452" fmla="*/ 2345443 w 7467663"/>
              <a:gd name="connsiteY452" fmla="*/ 5549882 h 6858000"/>
              <a:gd name="connsiteX453" fmla="*/ 1721499 w 7467663"/>
              <a:gd name="connsiteY453" fmla="*/ 5599969 h 6858000"/>
              <a:gd name="connsiteX454" fmla="*/ 767716 w 7467663"/>
              <a:gd name="connsiteY454" fmla="*/ 5472768 h 6858000"/>
              <a:gd name="connsiteX455" fmla="*/ 722147 w 7467663"/>
              <a:gd name="connsiteY455" fmla="*/ 5393091 h 6858000"/>
              <a:gd name="connsiteX456" fmla="*/ 1485552 w 7467663"/>
              <a:gd name="connsiteY456" fmla="*/ 5313202 h 6858000"/>
              <a:gd name="connsiteX457" fmla="*/ 2143004 w 7467663"/>
              <a:gd name="connsiteY457" fmla="*/ 5402420 h 6858000"/>
              <a:gd name="connsiteX458" fmla="*/ 1933391 w 7467663"/>
              <a:gd name="connsiteY458" fmla="*/ 5156971 h 6858000"/>
              <a:gd name="connsiteX459" fmla="*/ 1827118 w 7467663"/>
              <a:gd name="connsiteY459" fmla="*/ 4968410 h 6858000"/>
              <a:gd name="connsiteX460" fmla="*/ 1837349 w 7467663"/>
              <a:gd name="connsiteY460" fmla="*/ 4956357 h 6858000"/>
              <a:gd name="connsiteX461" fmla="*/ 2162835 w 7467663"/>
              <a:gd name="connsiteY461" fmla="*/ 5187853 h 6858000"/>
              <a:gd name="connsiteX462" fmla="*/ 2257167 w 7467663"/>
              <a:gd name="connsiteY462" fmla="*/ 5462123 h 6858000"/>
              <a:gd name="connsiteX463" fmla="*/ 2261598 w 7467663"/>
              <a:gd name="connsiteY463" fmla="*/ 5467998 h 6858000"/>
              <a:gd name="connsiteX464" fmla="*/ 2437177 w 7467663"/>
              <a:gd name="connsiteY464" fmla="*/ 5479608 h 6858000"/>
              <a:gd name="connsiteX465" fmla="*/ 2445247 w 7467663"/>
              <a:gd name="connsiteY465" fmla="*/ 5483476 h 6858000"/>
              <a:gd name="connsiteX466" fmla="*/ 2743626 w 7467663"/>
              <a:gd name="connsiteY466" fmla="*/ 5304819 h 6858000"/>
              <a:gd name="connsiteX467" fmla="*/ 3048102 w 7467663"/>
              <a:gd name="connsiteY467" fmla="*/ 5150595 h 6858000"/>
              <a:gd name="connsiteX468" fmla="*/ 1799414 w 7467663"/>
              <a:gd name="connsiteY468" fmla="*/ 4694732 h 6858000"/>
              <a:gd name="connsiteX469" fmla="*/ 1771735 w 7467663"/>
              <a:gd name="connsiteY469" fmla="*/ 4619929 h 6858000"/>
              <a:gd name="connsiteX470" fmla="*/ 3104273 w 7467663"/>
              <a:gd name="connsiteY470" fmla="*/ 5076159 h 6858000"/>
              <a:gd name="connsiteX471" fmla="*/ 3113245 w 7467663"/>
              <a:gd name="connsiteY471" fmla="*/ 5090705 h 6858000"/>
              <a:gd name="connsiteX472" fmla="*/ 3126294 w 7467663"/>
              <a:gd name="connsiteY472" fmla="*/ 5114400 h 6858000"/>
              <a:gd name="connsiteX473" fmla="*/ 3937433 w 7467663"/>
              <a:gd name="connsiteY473" fmla="*/ 4830473 h 6858000"/>
              <a:gd name="connsiteX474" fmla="*/ 3590475 w 7467663"/>
              <a:gd name="connsiteY474" fmla="*/ 4597974 h 6858000"/>
              <a:gd name="connsiteX475" fmla="*/ 3100264 w 7467663"/>
              <a:gd name="connsiteY475" fmla="*/ 4579845 h 6858000"/>
              <a:gd name="connsiteX476" fmla="*/ 2183576 w 7467663"/>
              <a:gd name="connsiteY476" fmla="*/ 4227150 h 6858000"/>
              <a:gd name="connsiteX477" fmla="*/ 2151029 w 7467663"/>
              <a:gd name="connsiteY477" fmla="*/ 4146947 h 6858000"/>
              <a:gd name="connsiteX478" fmla="*/ 3563434 w 7467663"/>
              <a:gd name="connsiteY478" fmla="*/ 4469115 h 6858000"/>
              <a:gd name="connsiteX479" fmla="*/ 3177952 w 7467663"/>
              <a:gd name="connsiteY479" fmla="*/ 3657386 h 6858000"/>
              <a:gd name="connsiteX480" fmla="*/ 3189263 w 7467663"/>
              <a:gd name="connsiteY480" fmla="*/ 3625726 h 6858000"/>
              <a:gd name="connsiteX481" fmla="*/ 3560912 w 7467663"/>
              <a:gd name="connsiteY481" fmla="*/ 4079863 h 6858000"/>
              <a:gd name="connsiteX482" fmla="*/ 3626636 w 7467663"/>
              <a:gd name="connsiteY482" fmla="*/ 4512230 h 6858000"/>
              <a:gd name="connsiteX483" fmla="*/ 3653088 w 7467663"/>
              <a:gd name="connsiteY483" fmla="*/ 4521417 h 6858000"/>
              <a:gd name="connsiteX484" fmla="*/ 3988128 w 7467663"/>
              <a:gd name="connsiteY484" fmla="*/ 4817267 h 6858000"/>
              <a:gd name="connsiteX485" fmla="*/ 4830582 w 7467663"/>
              <a:gd name="connsiteY485" fmla="*/ 4676000 h 6858000"/>
              <a:gd name="connsiteX486" fmla="*/ 4830100 w 7467663"/>
              <a:gd name="connsiteY486" fmla="*/ 4675554 h 6858000"/>
              <a:gd name="connsiteX487" fmla="*/ 4036318 w 7467663"/>
              <a:gd name="connsiteY487" fmla="*/ 4147013 h 6858000"/>
              <a:gd name="connsiteX488" fmla="*/ 3432098 w 7467663"/>
              <a:gd name="connsiteY488" fmla="*/ 3537312 h 6858000"/>
              <a:gd name="connsiteX489" fmla="*/ 3446761 w 7467663"/>
              <a:gd name="connsiteY489" fmla="*/ 3461278 h 6858000"/>
              <a:gd name="connsiteX490" fmla="*/ 4419733 w 7467663"/>
              <a:gd name="connsiteY490" fmla="*/ 3963555 h 6858000"/>
              <a:gd name="connsiteX491" fmla="*/ 4781371 w 7467663"/>
              <a:gd name="connsiteY491" fmla="*/ 4458604 h 6858000"/>
              <a:gd name="connsiteX492" fmla="*/ 4780440 w 7467663"/>
              <a:gd name="connsiteY492" fmla="*/ 4470290 h 6858000"/>
              <a:gd name="connsiteX493" fmla="*/ 4898954 w 7467663"/>
              <a:gd name="connsiteY493" fmla="*/ 4662092 h 6858000"/>
              <a:gd name="connsiteX494" fmla="*/ 4900699 w 7467663"/>
              <a:gd name="connsiteY494" fmla="*/ 4670867 h 6858000"/>
              <a:gd name="connsiteX495" fmla="*/ 5714511 w 7467663"/>
              <a:gd name="connsiteY495" fmla="*/ 4663483 h 6858000"/>
              <a:gd name="connsiteX496" fmla="*/ 5464793 w 7467663"/>
              <a:gd name="connsiteY496" fmla="*/ 4393556 h 6858000"/>
              <a:gd name="connsiteX497" fmla="*/ 5461897 w 7467663"/>
              <a:gd name="connsiteY497" fmla="*/ 4390879 h 6858000"/>
              <a:gd name="connsiteX498" fmla="*/ 4294126 w 7467663"/>
              <a:gd name="connsiteY498" fmla="*/ 3303048 h 6858000"/>
              <a:gd name="connsiteX499" fmla="*/ 4305321 w 7467663"/>
              <a:gd name="connsiteY499" fmla="*/ 3256953 h 6858000"/>
              <a:gd name="connsiteX500" fmla="*/ 4949299 w 7467663"/>
              <a:gd name="connsiteY500" fmla="*/ 3766336 h 6858000"/>
              <a:gd name="connsiteX501" fmla="*/ 5291452 w 7467663"/>
              <a:gd name="connsiteY501" fmla="*/ 4076801 h 6858000"/>
              <a:gd name="connsiteX502" fmla="*/ 5434998 w 7467663"/>
              <a:gd name="connsiteY502" fmla="*/ 4254100 h 6858000"/>
              <a:gd name="connsiteX503" fmla="*/ 5351015 w 7467663"/>
              <a:gd name="connsiteY503" fmla="*/ 3760989 h 6858000"/>
              <a:gd name="connsiteX504" fmla="*/ 5413780 w 7467663"/>
              <a:gd name="connsiteY504" fmla="*/ 2966265 h 6858000"/>
              <a:gd name="connsiteX505" fmla="*/ 5425627 w 7467663"/>
              <a:gd name="connsiteY505" fmla="*/ 2954192 h 6858000"/>
              <a:gd name="connsiteX506" fmla="*/ 6604735 w 7467663"/>
              <a:gd name="connsiteY506" fmla="*/ 2041381 h 6858000"/>
              <a:gd name="connsiteX507" fmla="*/ 7204487 w 7467663"/>
              <a:gd name="connsiteY507" fmla="*/ 2742112 h 6858000"/>
              <a:gd name="connsiteX508" fmla="*/ 7131592 w 7467663"/>
              <a:gd name="connsiteY508" fmla="*/ 2672096 h 6858000"/>
              <a:gd name="connsiteX509" fmla="*/ 6996344 w 7467663"/>
              <a:gd name="connsiteY509" fmla="*/ 2518310 h 6858000"/>
              <a:gd name="connsiteX510" fmla="*/ 6735495 w 7467663"/>
              <a:gd name="connsiteY510" fmla="*/ 2196890 h 6858000"/>
              <a:gd name="connsiteX511" fmla="*/ 6721901 w 7467663"/>
              <a:gd name="connsiteY511" fmla="*/ 2179274 h 6858000"/>
              <a:gd name="connsiteX512" fmla="*/ 6604735 w 7467663"/>
              <a:gd name="connsiteY512" fmla="*/ 2041381 h 6858000"/>
              <a:gd name="connsiteX513" fmla="*/ 6591670 w 7467663"/>
              <a:gd name="connsiteY513" fmla="*/ 1988277 h 6858000"/>
              <a:gd name="connsiteX514" fmla="*/ 6747349 w 7467663"/>
              <a:gd name="connsiteY514" fmla="*/ 2160069 h 6858000"/>
              <a:gd name="connsiteX515" fmla="*/ 6760943 w 7467663"/>
              <a:gd name="connsiteY515" fmla="*/ 2177686 h 6858000"/>
              <a:gd name="connsiteX516" fmla="*/ 7021065 w 7467663"/>
              <a:gd name="connsiteY516" fmla="*/ 2498102 h 6858000"/>
              <a:gd name="connsiteX517" fmla="*/ 7155223 w 7467663"/>
              <a:gd name="connsiteY517" fmla="*/ 2650386 h 6858000"/>
              <a:gd name="connsiteX518" fmla="*/ 7203167 w 7467663"/>
              <a:gd name="connsiteY518" fmla="*/ 2697288 h 6858000"/>
              <a:gd name="connsiteX519" fmla="*/ 6937703 w 7467663"/>
              <a:gd name="connsiteY519" fmla="*/ 2321981 h 6858000"/>
              <a:gd name="connsiteX520" fmla="*/ 6591670 w 7467663"/>
              <a:gd name="connsiteY520" fmla="*/ 1988277 h 6858000"/>
              <a:gd name="connsiteX521" fmla="*/ 5798671 w 7467663"/>
              <a:gd name="connsiteY521" fmla="*/ 1981601 h 6858000"/>
              <a:gd name="connsiteX522" fmla="*/ 5754709 w 7467663"/>
              <a:gd name="connsiteY522" fmla="*/ 2071454 h 6858000"/>
              <a:gd name="connsiteX523" fmla="*/ 5763044 w 7467663"/>
              <a:gd name="connsiteY523" fmla="*/ 2842206 h 6858000"/>
              <a:gd name="connsiteX524" fmla="*/ 5764974 w 7467663"/>
              <a:gd name="connsiteY524" fmla="*/ 2799609 h 6858000"/>
              <a:gd name="connsiteX525" fmla="*/ 5767665 w 7467663"/>
              <a:gd name="connsiteY525" fmla="*/ 2666409 h 6858000"/>
              <a:gd name="connsiteX526" fmla="*/ 5763055 w 7467663"/>
              <a:gd name="connsiteY526" fmla="*/ 2579705 h 6858000"/>
              <a:gd name="connsiteX527" fmla="*/ 5758079 w 7467663"/>
              <a:gd name="connsiteY527" fmla="*/ 2492508 h 6858000"/>
              <a:gd name="connsiteX528" fmla="*/ 5779325 w 7467663"/>
              <a:gd name="connsiteY528" fmla="*/ 2197069 h 6858000"/>
              <a:gd name="connsiteX529" fmla="*/ 5798671 w 7467663"/>
              <a:gd name="connsiteY529" fmla="*/ 1981601 h 6858000"/>
              <a:gd name="connsiteX530" fmla="*/ 5829202 w 7467663"/>
              <a:gd name="connsiteY530" fmla="*/ 1971679 h 6858000"/>
              <a:gd name="connsiteX531" fmla="*/ 5809558 w 7467663"/>
              <a:gd name="connsiteY531" fmla="*/ 2198043 h 6858000"/>
              <a:gd name="connsiteX532" fmla="*/ 5788653 w 7467663"/>
              <a:gd name="connsiteY532" fmla="*/ 2489430 h 6858000"/>
              <a:gd name="connsiteX533" fmla="*/ 5793439 w 7467663"/>
              <a:gd name="connsiteY533" fmla="*/ 2575235 h 6858000"/>
              <a:gd name="connsiteX534" fmla="*/ 5796837 w 7467663"/>
              <a:gd name="connsiteY534" fmla="*/ 2637633 h 6858000"/>
              <a:gd name="connsiteX535" fmla="*/ 5818614 w 7467663"/>
              <a:gd name="connsiteY535" fmla="*/ 2473055 h 6858000"/>
              <a:gd name="connsiteX536" fmla="*/ 5829202 w 7467663"/>
              <a:gd name="connsiteY536" fmla="*/ 1971679 h 6858000"/>
              <a:gd name="connsiteX537" fmla="*/ 5911389 w 7467663"/>
              <a:gd name="connsiteY537" fmla="*/ 1898371 h 6858000"/>
              <a:gd name="connsiteX538" fmla="*/ 6237627 w 7467663"/>
              <a:gd name="connsiteY538" fmla="*/ 2231921 h 6858000"/>
              <a:gd name="connsiteX539" fmla="*/ 5911389 w 7467663"/>
              <a:gd name="connsiteY539" fmla="*/ 1898371 h 6858000"/>
              <a:gd name="connsiteX540" fmla="*/ 6944437 w 7467663"/>
              <a:gd name="connsiteY540" fmla="*/ 1575402 h 6858000"/>
              <a:gd name="connsiteX541" fmla="*/ 6304730 w 7467663"/>
              <a:gd name="connsiteY541" fmla="*/ 1766654 h 6858000"/>
              <a:gd name="connsiteX542" fmla="*/ 6944437 w 7467663"/>
              <a:gd name="connsiteY542" fmla="*/ 1575402 h 6858000"/>
              <a:gd name="connsiteX543" fmla="*/ 7019523 w 7467663"/>
              <a:gd name="connsiteY543" fmla="*/ 1519450 h 6858000"/>
              <a:gd name="connsiteX544" fmla="*/ 6298091 w 7467663"/>
              <a:gd name="connsiteY544" fmla="*/ 1737122 h 6858000"/>
              <a:gd name="connsiteX545" fmla="*/ 7019523 w 7467663"/>
              <a:gd name="connsiteY545" fmla="*/ 1519450 h 6858000"/>
              <a:gd name="connsiteX546" fmla="*/ 2399523 w 7467663"/>
              <a:gd name="connsiteY546" fmla="*/ 1428234 h 6858000"/>
              <a:gd name="connsiteX547" fmla="*/ 2224982 w 7467663"/>
              <a:gd name="connsiteY547" fmla="*/ 1826201 h 6858000"/>
              <a:gd name="connsiteX548" fmla="*/ 2096099 w 7467663"/>
              <a:gd name="connsiteY548" fmla="*/ 2345900 h 6858000"/>
              <a:gd name="connsiteX549" fmla="*/ 2283317 w 7467663"/>
              <a:gd name="connsiteY549" fmla="*/ 1796925 h 6858000"/>
              <a:gd name="connsiteX550" fmla="*/ 2399523 w 7467663"/>
              <a:gd name="connsiteY550" fmla="*/ 1428234 h 6858000"/>
              <a:gd name="connsiteX551" fmla="*/ 2448558 w 7467663"/>
              <a:gd name="connsiteY551" fmla="*/ 1373435 h 6858000"/>
              <a:gd name="connsiteX552" fmla="*/ 2312521 w 7467663"/>
              <a:gd name="connsiteY552" fmla="*/ 1806140 h 6858000"/>
              <a:gd name="connsiteX553" fmla="*/ 2127533 w 7467663"/>
              <a:gd name="connsiteY553" fmla="*/ 2348380 h 6858000"/>
              <a:gd name="connsiteX554" fmla="*/ 2358080 w 7467663"/>
              <a:gd name="connsiteY554" fmla="*/ 1866134 h 6858000"/>
              <a:gd name="connsiteX555" fmla="*/ 2407436 w 7467663"/>
              <a:gd name="connsiteY555" fmla="*/ 1651070 h 6858000"/>
              <a:gd name="connsiteX556" fmla="*/ 2448558 w 7467663"/>
              <a:gd name="connsiteY556" fmla="*/ 1373435 h 6858000"/>
              <a:gd name="connsiteX557" fmla="*/ 278707 w 7467663"/>
              <a:gd name="connsiteY557" fmla="*/ 1352270 h 6858000"/>
              <a:gd name="connsiteX558" fmla="*/ 321570 w 7467663"/>
              <a:gd name="connsiteY558" fmla="*/ 1861610 h 6858000"/>
              <a:gd name="connsiteX559" fmla="*/ 294281 w 7467663"/>
              <a:gd name="connsiteY559" fmla="*/ 1440658 h 6858000"/>
              <a:gd name="connsiteX560" fmla="*/ 278707 w 7467663"/>
              <a:gd name="connsiteY560" fmla="*/ 1352270 h 6858000"/>
              <a:gd name="connsiteX561" fmla="*/ 1423821 w 7467663"/>
              <a:gd name="connsiteY561" fmla="*/ 1351958 h 6858000"/>
              <a:gd name="connsiteX562" fmla="*/ 1638521 w 7467663"/>
              <a:gd name="connsiteY562" fmla="*/ 1908470 h 6858000"/>
              <a:gd name="connsiteX563" fmla="*/ 1754199 w 7467663"/>
              <a:gd name="connsiteY563" fmla="*/ 2149284 h 6858000"/>
              <a:gd name="connsiteX564" fmla="*/ 1908359 w 7467663"/>
              <a:gd name="connsiteY564" fmla="*/ 2364988 h 6858000"/>
              <a:gd name="connsiteX565" fmla="*/ 1647661 w 7467663"/>
              <a:gd name="connsiteY565" fmla="*/ 1825945 h 6858000"/>
              <a:gd name="connsiteX566" fmla="*/ 1423821 w 7467663"/>
              <a:gd name="connsiteY566" fmla="*/ 1351958 h 6858000"/>
              <a:gd name="connsiteX567" fmla="*/ 1431890 w 7467663"/>
              <a:gd name="connsiteY567" fmla="*/ 1306475 h 6858000"/>
              <a:gd name="connsiteX568" fmla="*/ 1507597 w 7467663"/>
              <a:gd name="connsiteY568" fmla="*/ 1446132 h 6858000"/>
              <a:gd name="connsiteX569" fmla="*/ 1674586 w 7467663"/>
              <a:gd name="connsiteY569" fmla="*/ 1813832 h 6858000"/>
              <a:gd name="connsiteX570" fmla="*/ 1815950 w 7467663"/>
              <a:gd name="connsiteY570" fmla="*/ 2128564 h 6858000"/>
              <a:gd name="connsiteX571" fmla="*/ 1984242 w 7467663"/>
              <a:gd name="connsiteY571" fmla="*/ 2430829 h 6858000"/>
              <a:gd name="connsiteX572" fmla="*/ 2014023 w 7467663"/>
              <a:gd name="connsiteY572" fmla="*/ 2450995 h 6858000"/>
              <a:gd name="connsiteX573" fmla="*/ 1747337 w 7467663"/>
              <a:gd name="connsiteY573" fmla="*/ 1855264 h 6858000"/>
              <a:gd name="connsiteX574" fmla="*/ 1533749 w 7467663"/>
              <a:gd name="connsiteY574" fmla="*/ 1478656 h 6858000"/>
              <a:gd name="connsiteX575" fmla="*/ 1431890 w 7467663"/>
              <a:gd name="connsiteY575" fmla="*/ 1306475 h 6858000"/>
              <a:gd name="connsiteX576" fmla="*/ 5052692 w 7467663"/>
              <a:gd name="connsiteY576" fmla="*/ 1292994 h 6858000"/>
              <a:gd name="connsiteX577" fmla="*/ 5200661 w 7467663"/>
              <a:gd name="connsiteY577" fmla="*/ 1635186 h 6858000"/>
              <a:gd name="connsiteX578" fmla="*/ 5297138 w 7467663"/>
              <a:gd name="connsiteY578" fmla="*/ 1906351 h 6858000"/>
              <a:gd name="connsiteX579" fmla="*/ 5052692 w 7467663"/>
              <a:gd name="connsiteY579" fmla="*/ 1292994 h 6858000"/>
              <a:gd name="connsiteX580" fmla="*/ 5009948 w 7467663"/>
              <a:gd name="connsiteY580" fmla="*/ 1273619 h 6858000"/>
              <a:gd name="connsiteX581" fmla="*/ 5121777 w 7467663"/>
              <a:gd name="connsiteY581" fmla="*/ 1654213 h 6858000"/>
              <a:gd name="connsiteX582" fmla="*/ 5293545 w 7467663"/>
              <a:gd name="connsiteY582" fmla="*/ 2072247 h 6858000"/>
              <a:gd name="connsiteX583" fmla="*/ 5294042 w 7467663"/>
              <a:gd name="connsiteY583" fmla="*/ 2065019 h 6858000"/>
              <a:gd name="connsiteX584" fmla="*/ 5171936 w 7467663"/>
              <a:gd name="connsiteY584" fmla="*/ 1647613 h 6858000"/>
              <a:gd name="connsiteX585" fmla="*/ 5009948 w 7467663"/>
              <a:gd name="connsiteY585" fmla="*/ 1273619 h 6858000"/>
              <a:gd name="connsiteX586" fmla="*/ 655236 w 7467663"/>
              <a:gd name="connsiteY586" fmla="*/ 1268632 h 6858000"/>
              <a:gd name="connsiteX587" fmla="*/ 839521 w 7467663"/>
              <a:gd name="connsiteY587" fmla="*/ 1685315 h 6858000"/>
              <a:gd name="connsiteX588" fmla="*/ 1109416 w 7467663"/>
              <a:gd name="connsiteY588" fmla="*/ 2061663 h 6858000"/>
              <a:gd name="connsiteX589" fmla="*/ 1298300 w 7467663"/>
              <a:gd name="connsiteY589" fmla="*/ 2247742 h 6858000"/>
              <a:gd name="connsiteX590" fmla="*/ 1125871 w 7467663"/>
              <a:gd name="connsiteY590" fmla="*/ 1989513 h 6858000"/>
              <a:gd name="connsiteX591" fmla="*/ 981574 w 7467663"/>
              <a:gd name="connsiteY591" fmla="*/ 1783157 h 6858000"/>
              <a:gd name="connsiteX592" fmla="*/ 922198 w 7467663"/>
              <a:gd name="connsiteY592" fmla="*/ 1677437 h 6858000"/>
              <a:gd name="connsiteX593" fmla="*/ 869293 w 7467663"/>
              <a:gd name="connsiteY593" fmla="*/ 1583214 h 6858000"/>
              <a:gd name="connsiteX594" fmla="*/ 751431 w 7467663"/>
              <a:gd name="connsiteY594" fmla="*/ 1405731 h 6858000"/>
              <a:gd name="connsiteX595" fmla="*/ 655236 w 7467663"/>
              <a:gd name="connsiteY595" fmla="*/ 1268632 h 6858000"/>
              <a:gd name="connsiteX596" fmla="*/ 6516292 w 7467663"/>
              <a:gd name="connsiteY596" fmla="*/ 1263064 h 6858000"/>
              <a:gd name="connsiteX597" fmla="*/ 5736320 w 7467663"/>
              <a:gd name="connsiteY597" fmla="*/ 1501803 h 6858000"/>
              <a:gd name="connsiteX598" fmla="*/ 6516292 w 7467663"/>
              <a:gd name="connsiteY598" fmla="*/ 1263064 h 6858000"/>
              <a:gd name="connsiteX599" fmla="*/ 291466 w 7467663"/>
              <a:gd name="connsiteY599" fmla="*/ 1250369 h 6858000"/>
              <a:gd name="connsiteX600" fmla="*/ 323180 w 7467663"/>
              <a:gd name="connsiteY600" fmla="*/ 1435283 h 6858000"/>
              <a:gd name="connsiteX601" fmla="*/ 349381 w 7467663"/>
              <a:gd name="connsiteY601" fmla="*/ 1875041 h 6858000"/>
              <a:gd name="connsiteX602" fmla="*/ 374363 w 7467663"/>
              <a:gd name="connsiteY602" fmla="*/ 1506494 h 6858000"/>
              <a:gd name="connsiteX603" fmla="*/ 302168 w 7467663"/>
              <a:gd name="connsiteY603" fmla="*/ 1274495 h 6858000"/>
              <a:gd name="connsiteX604" fmla="*/ 291466 w 7467663"/>
              <a:gd name="connsiteY604" fmla="*/ 1250369 h 6858000"/>
              <a:gd name="connsiteX605" fmla="*/ 678222 w 7467663"/>
              <a:gd name="connsiteY605" fmla="*/ 1248670 h 6858000"/>
              <a:gd name="connsiteX606" fmla="*/ 775536 w 7467663"/>
              <a:gd name="connsiteY606" fmla="*/ 1388015 h 6858000"/>
              <a:gd name="connsiteX607" fmla="*/ 894529 w 7467663"/>
              <a:gd name="connsiteY607" fmla="*/ 1567739 h 6858000"/>
              <a:gd name="connsiteX608" fmla="*/ 948000 w 7467663"/>
              <a:gd name="connsiteY608" fmla="*/ 1663088 h 6858000"/>
              <a:gd name="connsiteX609" fmla="*/ 1006812 w 7467663"/>
              <a:gd name="connsiteY609" fmla="*/ 1767683 h 6858000"/>
              <a:gd name="connsiteX610" fmla="*/ 1149133 w 7467663"/>
              <a:gd name="connsiteY610" fmla="*/ 1971513 h 6858000"/>
              <a:gd name="connsiteX611" fmla="*/ 1333952 w 7467663"/>
              <a:gd name="connsiteY611" fmla="*/ 2251620 h 6858000"/>
              <a:gd name="connsiteX612" fmla="*/ 1337329 w 7467663"/>
              <a:gd name="connsiteY612" fmla="*/ 2258350 h 6858000"/>
              <a:gd name="connsiteX613" fmla="*/ 1014726 w 7467663"/>
              <a:gd name="connsiteY613" fmla="*/ 1615556 h 6858000"/>
              <a:gd name="connsiteX614" fmla="*/ 678222 w 7467663"/>
              <a:gd name="connsiteY614" fmla="*/ 1248670 h 6858000"/>
              <a:gd name="connsiteX615" fmla="*/ 6691602 w 7467663"/>
              <a:gd name="connsiteY615" fmla="*/ 1140573 h 6858000"/>
              <a:gd name="connsiteX616" fmla="*/ 6571100 w 7467663"/>
              <a:gd name="connsiteY616" fmla="*/ 1183662 h 6858000"/>
              <a:gd name="connsiteX617" fmla="*/ 6241687 w 7467663"/>
              <a:gd name="connsiteY617" fmla="*/ 1257600 h 6858000"/>
              <a:gd name="connsiteX618" fmla="*/ 5693009 w 7467663"/>
              <a:gd name="connsiteY618" fmla="*/ 1478256 h 6858000"/>
              <a:gd name="connsiteX619" fmla="*/ 6548420 w 7467663"/>
              <a:gd name="connsiteY619" fmla="*/ 1214599 h 6858000"/>
              <a:gd name="connsiteX620" fmla="*/ 6605473 w 7467663"/>
              <a:gd name="connsiteY620" fmla="*/ 1184686 h 6858000"/>
              <a:gd name="connsiteX621" fmla="*/ 6691602 w 7467663"/>
              <a:gd name="connsiteY621" fmla="*/ 1140573 h 6858000"/>
              <a:gd name="connsiteX622" fmla="*/ 4002475 w 7467663"/>
              <a:gd name="connsiteY622" fmla="*/ 1037802 h 6858000"/>
              <a:gd name="connsiteX623" fmla="*/ 4000324 w 7467663"/>
              <a:gd name="connsiteY623" fmla="*/ 1039362 h 6858000"/>
              <a:gd name="connsiteX624" fmla="*/ 4002862 w 7467663"/>
              <a:gd name="connsiteY624" fmla="*/ 1042866 h 6858000"/>
              <a:gd name="connsiteX625" fmla="*/ 4002475 w 7467663"/>
              <a:gd name="connsiteY625" fmla="*/ 1037802 h 6858000"/>
              <a:gd name="connsiteX626" fmla="*/ 506322 w 7467663"/>
              <a:gd name="connsiteY626" fmla="*/ 1020997 h 6858000"/>
              <a:gd name="connsiteX627" fmla="*/ 533068 w 7467663"/>
              <a:gd name="connsiteY627" fmla="*/ 1029409 h 6858000"/>
              <a:gd name="connsiteX628" fmla="*/ 1232525 w 7467663"/>
              <a:gd name="connsiteY628" fmla="*/ 1804675 h 6858000"/>
              <a:gd name="connsiteX629" fmla="*/ 1388858 w 7467663"/>
              <a:gd name="connsiteY629" fmla="*/ 2368011 h 6858000"/>
              <a:gd name="connsiteX630" fmla="*/ 1384098 w 7467663"/>
              <a:gd name="connsiteY630" fmla="*/ 2378125 h 6858000"/>
              <a:gd name="connsiteX631" fmla="*/ 1425393 w 7467663"/>
              <a:gd name="connsiteY631" fmla="*/ 2589124 h 6858000"/>
              <a:gd name="connsiteX632" fmla="*/ 1424001 w 7467663"/>
              <a:gd name="connsiteY632" fmla="*/ 2597541 h 6858000"/>
              <a:gd name="connsiteX633" fmla="*/ 2152729 w 7467663"/>
              <a:gd name="connsiteY633" fmla="*/ 2864487 h 6858000"/>
              <a:gd name="connsiteX634" fmla="*/ 2020609 w 7467663"/>
              <a:gd name="connsiteY634" fmla="*/ 2539671 h 6858000"/>
              <a:gd name="connsiteX635" fmla="*/ 2018920 w 7467663"/>
              <a:gd name="connsiteY635" fmla="*/ 2536309 h 6858000"/>
              <a:gd name="connsiteX636" fmla="*/ 1342441 w 7467663"/>
              <a:gd name="connsiteY636" fmla="*/ 1173017 h 6858000"/>
              <a:gd name="connsiteX637" fmla="*/ 1367925 w 7467663"/>
              <a:gd name="connsiteY637" fmla="*/ 1135648 h 6858000"/>
              <a:gd name="connsiteX638" fmla="*/ 1771401 w 7467663"/>
              <a:gd name="connsiteY638" fmla="*/ 1806673 h 6858000"/>
              <a:gd name="connsiteX639" fmla="*/ 1972385 w 7467663"/>
              <a:gd name="connsiteY639" fmla="*/ 2198735 h 6858000"/>
              <a:gd name="connsiteX640" fmla="*/ 2040892 w 7467663"/>
              <a:gd name="connsiteY640" fmla="*/ 2405205 h 6858000"/>
              <a:gd name="connsiteX641" fmla="*/ 2131689 w 7467663"/>
              <a:gd name="connsiteY641" fmla="*/ 1936926 h 6858000"/>
              <a:gd name="connsiteX642" fmla="*/ 2454820 w 7467663"/>
              <a:gd name="connsiteY642" fmla="*/ 1248808 h 6858000"/>
              <a:gd name="connsiteX643" fmla="*/ 2492512 w 7467663"/>
              <a:gd name="connsiteY643" fmla="*/ 1302920 h 6858000"/>
              <a:gd name="connsiteX644" fmla="*/ 2081216 w 7467663"/>
              <a:gd name="connsiteY644" fmla="*/ 2527513 h 6858000"/>
              <a:gd name="connsiteX645" fmla="*/ 2081211 w 7467663"/>
              <a:gd name="connsiteY645" fmla="*/ 2528916 h 6858000"/>
              <a:gd name="connsiteX646" fmla="*/ 2199067 w 7467663"/>
              <a:gd name="connsiteY646" fmla="*/ 2884061 h 6858000"/>
              <a:gd name="connsiteX647" fmla="*/ 3192586 w 7467663"/>
              <a:gd name="connsiteY647" fmla="*/ 3411496 h 6858000"/>
              <a:gd name="connsiteX648" fmla="*/ 3182620 w 7467663"/>
              <a:gd name="connsiteY648" fmla="*/ 3483279 h 6858000"/>
              <a:gd name="connsiteX649" fmla="*/ 2435119 w 7467663"/>
              <a:gd name="connsiteY649" fmla="*/ 3080173 h 6858000"/>
              <a:gd name="connsiteX650" fmla="*/ 2410152 w 7467663"/>
              <a:gd name="connsiteY650" fmla="*/ 3063751 h 6858000"/>
              <a:gd name="connsiteX651" fmla="*/ 2408099 w 7467663"/>
              <a:gd name="connsiteY651" fmla="*/ 3064403 h 6858000"/>
              <a:gd name="connsiteX652" fmla="*/ 2407218 w 7467663"/>
              <a:gd name="connsiteY652" fmla="*/ 3070324 h 6858000"/>
              <a:gd name="connsiteX653" fmla="*/ 2380138 w 7467663"/>
              <a:gd name="connsiteY653" fmla="*/ 3099341 h 6858000"/>
              <a:gd name="connsiteX654" fmla="*/ 1765923 w 7467663"/>
              <a:gd name="connsiteY654" fmla="*/ 3581043 h 6858000"/>
              <a:gd name="connsiteX655" fmla="*/ 1702258 w 7467663"/>
              <a:gd name="connsiteY655" fmla="*/ 3612286 h 6858000"/>
              <a:gd name="connsiteX656" fmla="*/ 1538370 w 7467663"/>
              <a:gd name="connsiteY656" fmla="*/ 3811804 h 6858000"/>
              <a:gd name="connsiteX657" fmla="*/ 542867 w 7467663"/>
              <a:gd name="connsiteY657" fmla="*/ 4944092 h 6858000"/>
              <a:gd name="connsiteX658" fmla="*/ 515800 w 7467663"/>
              <a:gd name="connsiteY658" fmla="*/ 4862180 h 6858000"/>
              <a:gd name="connsiteX659" fmla="*/ 909145 w 7467663"/>
              <a:gd name="connsiteY659" fmla="*/ 4199225 h 6858000"/>
              <a:gd name="connsiteX660" fmla="*/ 1214067 w 7467663"/>
              <a:gd name="connsiteY660" fmla="*/ 3908561 h 6858000"/>
              <a:gd name="connsiteX661" fmla="*/ 640967 w 7467663"/>
              <a:gd name="connsiteY661" fmla="*/ 4105601 h 6858000"/>
              <a:gd name="connsiteX662" fmla="*/ 112563 w 7467663"/>
              <a:gd name="connsiteY662" fmla="*/ 4396952 h 6858000"/>
              <a:gd name="connsiteX663" fmla="*/ 0 w 7467663"/>
              <a:gd name="connsiteY663" fmla="*/ 4466006 h 6858000"/>
              <a:gd name="connsiteX664" fmla="*/ 0 w 7467663"/>
              <a:gd name="connsiteY664" fmla="*/ 4233763 h 6858000"/>
              <a:gd name="connsiteX665" fmla="*/ 36881 w 7467663"/>
              <a:gd name="connsiteY665" fmla="*/ 4200118 h 6858000"/>
              <a:gd name="connsiteX666" fmla="*/ 910534 w 7467663"/>
              <a:gd name="connsiteY666" fmla="*/ 3629753 h 6858000"/>
              <a:gd name="connsiteX667" fmla="*/ 1578717 w 7467663"/>
              <a:gd name="connsiteY667" fmla="*/ 3575982 h 6858000"/>
              <a:gd name="connsiteX668" fmla="*/ 2338780 w 7467663"/>
              <a:gd name="connsiteY668" fmla="*/ 3033725 h 6858000"/>
              <a:gd name="connsiteX669" fmla="*/ 1807991 w 7467663"/>
              <a:gd name="connsiteY669" fmla="*/ 2807184 h 6858000"/>
              <a:gd name="connsiteX670" fmla="*/ 1416358 w 7467663"/>
              <a:gd name="connsiteY670" fmla="*/ 3112571 h 6858000"/>
              <a:gd name="connsiteX671" fmla="*/ 939066 w 7467663"/>
              <a:gd name="connsiteY671" fmla="*/ 3378798 h 6858000"/>
              <a:gd name="connsiteX672" fmla="*/ 115099 w 7467663"/>
              <a:gd name="connsiteY672" fmla="*/ 3607650 h 6858000"/>
              <a:gd name="connsiteX673" fmla="*/ 97284 w 7467663"/>
              <a:gd name="connsiteY673" fmla="*/ 3520393 h 6858000"/>
              <a:gd name="connsiteX674" fmla="*/ 922050 w 7467663"/>
              <a:gd name="connsiteY674" fmla="*/ 3074867 h 6858000"/>
              <a:gd name="connsiteX675" fmla="*/ 1405265 w 7467663"/>
              <a:gd name="connsiteY675" fmla="*/ 3016319 h 6858000"/>
              <a:gd name="connsiteX676" fmla="*/ 1407512 w 7467663"/>
              <a:gd name="connsiteY676" fmla="*/ 3018001 h 6858000"/>
              <a:gd name="connsiteX677" fmla="*/ 1726266 w 7467663"/>
              <a:gd name="connsiteY677" fmla="*/ 2777274 h 6858000"/>
              <a:gd name="connsiteX678" fmla="*/ 625390 w 7467663"/>
              <a:gd name="connsiteY678" fmla="*/ 2514541 h 6858000"/>
              <a:gd name="connsiteX679" fmla="*/ 619799 w 7467663"/>
              <a:gd name="connsiteY679" fmla="*/ 2527180 h 6858000"/>
              <a:gd name="connsiteX680" fmla="*/ 310030 w 7467663"/>
              <a:gd name="connsiteY680" fmla="*/ 2771818 h 6858000"/>
              <a:gd name="connsiteX681" fmla="*/ 173877 w 7467663"/>
              <a:gd name="connsiteY681" fmla="*/ 2937056 h 6858000"/>
              <a:gd name="connsiteX682" fmla="*/ 77889 w 7467663"/>
              <a:gd name="connsiteY682" fmla="*/ 3138440 h 6858000"/>
              <a:gd name="connsiteX683" fmla="*/ 0 w 7467663"/>
              <a:gd name="connsiteY683" fmla="*/ 3271395 h 6858000"/>
              <a:gd name="connsiteX684" fmla="*/ 0 w 7467663"/>
              <a:gd name="connsiteY684" fmla="*/ 3153002 h 6858000"/>
              <a:gd name="connsiteX685" fmla="*/ 2386 w 7467663"/>
              <a:gd name="connsiteY685" fmla="*/ 3149203 h 6858000"/>
              <a:gd name="connsiteX686" fmla="*/ 89753 w 7467663"/>
              <a:gd name="connsiteY686" fmla="*/ 2987702 h 6858000"/>
              <a:gd name="connsiteX687" fmla="*/ 76869 w 7467663"/>
              <a:gd name="connsiteY687" fmla="*/ 3005404 h 6858000"/>
              <a:gd name="connsiteX688" fmla="*/ 32049 w 7467663"/>
              <a:gd name="connsiteY688" fmla="*/ 3065814 h 6858000"/>
              <a:gd name="connsiteX689" fmla="*/ 0 w 7467663"/>
              <a:gd name="connsiteY689" fmla="*/ 3108744 h 6858000"/>
              <a:gd name="connsiteX690" fmla="*/ 0 w 7467663"/>
              <a:gd name="connsiteY690" fmla="*/ 3058059 h 6858000"/>
              <a:gd name="connsiteX691" fmla="*/ 7610 w 7467663"/>
              <a:gd name="connsiteY691" fmla="*/ 3047889 h 6858000"/>
              <a:gd name="connsiteX692" fmla="*/ 52419 w 7467663"/>
              <a:gd name="connsiteY692" fmla="*/ 2987479 h 6858000"/>
              <a:gd name="connsiteX693" fmla="*/ 59142 w 7467663"/>
              <a:gd name="connsiteY693" fmla="*/ 2978488 h 6858000"/>
              <a:gd name="connsiteX694" fmla="*/ 0 w 7467663"/>
              <a:gd name="connsiteY694" fmla="*/ 3015334 h 6858000"/>
              <a:gd name="connsiteX695" fmla="*/ 0 w 7467663"/>
              <a:gd name="connsiteY695" fmla="*/ 2914286 h 6858000"/>
              <a:gd name="connsiteX696" fmla="*/ 36383 w 7467663"/>
              <a:gd name="connsiteY696" fmla="*/ 2901128 h 6858000"/>
              <a:gd name="connsiteX697" fmla="*/ 156329 w 7467663"/>
              <a:gd name="connsiteY697" fmla="*/ 2840533 h 6858000"/>
              <a:gd name="connsiteX698" fmla="*/ 358355 w 7467663"/>
              <a:gd name="connsiteY698" fmla="*/ 2620471 h 6858000"/>
              <a:gd name="connsiteX699" fmla="*/ 510577 w 7467663"/>
              <a:gd name="connsiteY699" fmla="*/ 2501244 h 6858000"/>
              <a:gd name="connsiteX700" fmla="*/ 211967 w 7467663"/>
              <a:gd name="connsiteY700" fmla="*/ 2479171 h 6858000"/>
              <a:gd name="connsiteX701" fmla="*/ 0 w 7467663"/>
              <a:gd name="connsiteY701" fmla="*/ 2476398 h 6858000"/>
              <a:gd name="connsiteX702" fmla="*/ 0 w 7467663"/>
              <a:gd name="connsiteY702" fmla="*/ 2389189 h 6858000"/>
              <a:gd name="connsiteX703" fmla="*/ 103062 w 7467663"/>
              <a:gd name="connsiteY703" fmla="*/ 2389518 h 6858000"/>
              <a:gd name="connsiteX704" fmla="*/ 510734 w 7467663"/>
              <a:gd name="connsiteY704" fmla="*/ 2416201 h 6858000"/>
              <a:gd name="connsiteX705" fmla="*/ 279257 w 7467663"/>
              <a:gd name="connsiteY705" fmla="*/ 2092102 h 6858000"/>
              <a:gd name="connsiteX706" fmla="*/ 65265 w 7467663"/>
              <a:gd name="connsiteY706" fmla="*/ 2006049 h 6858000"/>
              <a:gd name="connsiteX707" fmla="*/ 0 w 7467663"/>
              <a:gd name="connsiteY707" fmla="*/ 1982532 h 6858000"/>
              <a:gd name="connsiteX708" fmla="*/ 0 w 7467663"/>
              <a:gd name="connsiteY708" fmla="*/ 1912789 h 6858000"/>
              <a:gd name="connsiteX709" fmla="*/ 97460 w 7467663"/>
              <a:gd name="connsiteY709" fmla="*/ 1953725 h 6858000"/>
              <a:gd name="connsiteX710" fmla="*/ 221272 w 7467663"/>
              <a:gd name="connsiteY710" fmla="*/ 1980766 h 6858000"/>
              <a:gd name="connsiteX711" fmla="*/ 116765 w 7467663"/>
              <a:gd name="connsiteY711" fmla="*/ 1911033 h 6858000"/>
              <a:gd name="connsiteX712" fmla="*/ 16405 w 7467663"/>
              <a:gd name="connsiteY712" fmla="*/ 1803412 h 6858000"/>
              <a:gd name="connsiteX713" fmla="*/ 0 w 7467663"/>
              <a:gd name="connsiteY713" fmla="*/ 1784777 h 6858000"/>
              <a:gd name="connsiteX714" fmla="*/ 0 w 7467663"/>
              <a:gd name="connsiteY714" fmla="*/ 1740082 h 6858000"/>
              <a:gd name="connsiteX715" fmla="*/ 39394 w 7467663"/>
              <a:gd name="connsiteY715" fmla="*/ 1784856 h 6858000"/>
              <a:gd name="connsiteX716" fmla="*/ 135813 w 7467663"/>
              <a:gd name="connsiteY716" fmla="*/ 1888838 h 6858000"/>
              <a:gd name="connsiteX717" fmla="*/ 242575 w 7467663"/>
              <a:gd name="connsiteY717" fmla="*/ 1958841 h 6858000"/>
              <a:gd name="connsiteX718" fmla="*/ 82197 w 7467663"/>
              <a:gd name="connsiteY718" fmla="*/ 1754826 h 6858000"/>
              <a:gd name="connsiteX719" fmla="*/ 0 w 7467663"/>
              <a:gd name="connsiteY719" fmla="*/ 1679650 h 6858000"/>
              <a:gd name="connsiteX720" fmla="*/ 0 w 7467663"/>
              <a:gd name="connsiteY720" fmla="*/ 1602463 h 6858000"/>
              <a:gd name="connsiteX721" fmla="*/ 84689 w 7467663"/>
              <a:gd name="connsiteY721" fmla="*/ 1677442 h 6858000"/>
              <a:gd name="connsiteX722" fmla="*/ 298437 w 7467663"/>
              <a:gd name="connsiteY722" fmla="*/ 1968019 h 6858000"/>
              <a:gd name="connsiteX723" fmla="*/ 227269 w 7467663"/>
              <a:gd name="connsiteY723" fmla="*/ 1114064 h 6858000"/>
              <a:gd name="connsiteX724" fmla="*/ 248003 w 7467663"/>
              <a:gd name="connsiteY724" fmla="*/ 1089613 h 6858000"/>
              <a:gd name="connsiteX725" fmla="*/ 427020 w 7467663"/>
              <a:gd name="connsiteY725" fmla="*/ 1619803 h 6858000"/>
              <a:gd name="connsiteX726" fmla="*/ 340345 w 7467663"/>
              <a:gd name="connsiteY726" fmla="*/ 2027739 h 6858000"/>
              <a:gd name="connsiteX727" fmla="*/ 360865 w 7467663"/>
              <a:gd name="connsiteY727" fmla="*/ 2044827 h 6858000"/>
              <a:gd name="connsiteX728" fmla="*/ 560414 w 7467663"/>
              <a:gd name="connsiteY728" fmla="*/ 2421457 h 6858000"/>
              <a:gd name="connsiteX729" fmla="*/ 1359703 w 7467663"/>
              <a:gd name="connsiteY729" fmla="*/ 2578554 h 6858000"/>
              <a:gd name="connsiteX730" fmla="*/ 1359422 w 7467663"/>
              <a:gd name="connsiteY730" fmla="*/ 2577994 h 6858000"/>
              <a:gd name="connsiteX731" fmla="*/ 828701 w 7467663"/>
              <a:gd name="connsiteY731" fmla="*/ 1839520 h 6858000"/>
              <a:gd name="connsiteX732" fmla="*/ 494427 w 7467663"/>
              <a:gd name="connsiteY732" fmla="*/ 1092333 h 6858000"/>
              <a:gd name="connsiteX733" fmla="*/ 506322 w 7467663"/>
              <a:gd name="connsiteY733" fmla="*/ 1020997 h 6858000"/>
              <a:gd name="connsiteX734" fmla="*/ 4570198 w 7467663"/>
              <a:gd name="connsiteY734" fmla="*/ 978081 h 6858000"/>
              <a:gd name="connsiteX735" fmla="*/ 4523691 w 7467663"/>
              <a:gd name="connsiteY735" fmla="*/ 1127776 h 6858000"/>
              <a:gd name="connsiteX736" fmla="*/ 4509875 w 7467663"/>
              <a:gd name="connsiteY736" fmla="*/ 1167552 h 6858000"/>
              <a:gd name="connsiteX737" fmla="*/ 4478168 w 7467663"/>
              <a:gd name="connsiteY737" fmla="*/ 1260735 h 6858000"/>
              <a:gd name="connsiteX738" fmla="*/ 4409309 w 7467663"/>
              <a:gd name="connsiteY738" fmla="*/ 1666996 h 6858000"/>
              <a:gd name="connsiteX739" fmla="*/ 4370031 w 7467663"/>
              <a:gd name="connsiteY739" fmla="*/ 1955666 h 6858000"/>
              <a:gd name="connsiteX740" fmla="*/ 4570198 w 7467663"/>
              <a:gd name="connsiteY740" fmla="*/ 978081 h 6858000"/>
              <a:gd name="connsiteX741" fmla="*/ 4557898 w 7467663"/>
              <a:gd name="connsiteY741" fmla="*/ 900011 h 6858000"/>
              <a:gd name="connsiteX742" fmla="*/ 4344840 w 7467663"/>
              <a:gd name="connsiteY742" fmla="*/ 1922038 h 6858000"/>
              <a:gd name="connsiteX743" fmla="*/ 4378710 w 7467663"/>
              <a:gd name="connsiteY743" fmla="*/ 1665516 h 6858000"/>
              <a:gd name="connsiteX744" fmla="*/ 4448798 w 7467663"/>
              <a:gd name="connsiteY744" fmla="*/ 1253024 h 6858000"/>
              <a:gd name="connsiteX745" fmla="*/ 4480315 w 7467663"/>
              <a:gd name="connsiteY745" fmla="*/ 1158454 h 6858000"/>
              <a:gd name="connsiteX746" fmla="*/ 4494133 w 7467663"/>
              <a:gd name="connsiteY746" fmla="*/ 1118676 h 6858000"/>
              <a:gd name="connsiteX747" fmla="*/ 4557898 w 7467663"/>
              <a:gd name="connsiteY747" fmla="*/ 900011 h 6858000"/>
              <a:gd name="connsiteX748" fmla="*/ 5870151 w 7467663"/>
              <a:gd name="connsiteY748" fmla="*/ 898890 h 6858000"/>
              <a:gd name="connsiteX749" fmla="*/ 5861335 w 7467663"/>
              <a:gd name="connsiteY749" fmla="*/ 899177 h 6858000"/>
              <a:gd name="connsiteX750" fmla="*/ 5843702 w 7467663"/>
              <a:gd name="connsiteY750" fmla="*/ 899748 h 6858000"/>
              <a:gd name="connsiteX751" fmla="*/ 5651107 w 7467663"/>
              <a:gd name="connsiteY751" fmla="*/ 920306 h 6858000"/>
              <a:gd name="connsiteX752" fmla="*/ 5459407 w 7467663"/>
              <a:gd name="connsiteY752" fmla="*/ 940975 h 6858000"/>
              <a:gd name="connsiteX753" fmla="*/ 5374846 w 7467663"/>
              <a:gd name="connsiteY753" fmla="*/ 941988 h 6858000"/>
              <a:gd name="connsiteX754" fmla="*/ 5256105 w 7467663"/>
              <a:gd name="connsiteY754" fmla="*/ 945632 h 6858000"/>
              <a:gd name="connsiteX755" fmla="*/ 5107071 w 7467663"/>
              <a:gd name="connsiteY755" fmla="*/ 969720 h 6858000"/>
              <a:gd name="connsiteX756" fmla="*/ 4998681 w 7467663"/>
              <a:gd name="connsiteY756" fmla="*/ 988771 h 6858000"/>
              <a:gd name="connsiteX757" fmla="*/ 5870151 w 7467663"/>
              <a:gd name="connsiteY757" fmla="*/ 898890 h 6858000"/>
              <a:gd name="connsiteX758" fmla="*/ 5504425 w 7467663"/>
              <a:gd name="connsiteY758" fmla="*/ 848067 h 6858000"/>
              <a:gd name="connsiteX759" fmla="*/ 4968849 w 7467663"/>
              <a:gd name="connsiteY759" fmla="*/ 962318 h 6858000"/>
              <a:gd name="connsiteX760" fmla="*/ 5104039 w 7467663"/>
              <a:gd name="connsiteY760" fmla="*/ 940634 h 6858000"/>
              <a:gd name="connsiteX761" fmla="*/ 5256311 w 7467663"/>
              <a:gd name="connsiteY761" fmla="*/ 916490 h 6858000"/>
              <a:gd name="connsiteX762" fmla="*/ 5377381 w 7467663"/>
              <a:gd name="connsiteY762" fmla="*/ 912671 h 6858000"/>
              <a:gd name="connsiteX763" fmla="*/ 5460148 w 7467663"/>
              <a:gd name="connsiteY763" fmla="*/ 911442 h 6858000"/>
              <a:gd name="connsiteX764" fmla="*/ 5648971 w 7467663"/>
              <a:gd name="connsiteY764" fmla="*/ 891331 h 6858000"/>
              <a:gd name="connsiteX765" fmla="*/ 5844807 w 7467663"/>
              <a:gd name="connsiteY765" fmla="*/ 870718 h 6858000"/>
              <a:gd name="connsiteX766" fmla="*/ 5862975 w 7467663"/>
              <a:gd name="connsiteY766" fmla="*/ 869756 h 6858000"/>
              <a:gd name="connsiteX767" fmla="*/ 5920887 w 7467663"/>
              <a:gd name="connsiteY767" fmla="*/ 865929 h 6858000"/>
              <a:gd name="connsiteX768" fmla="*/ 5504425 w 7467663"/>
              <a:gd name="connsiteY768" fmla="*/ 848067 h 6858000"/>
              <a:gd name="connsiteX769" fmla="*/ 3607114 w 7467663"/>
              <a:gd name="connsiteY769" fmla="*/ 467441 h 6858000"/>
              <a:gd name="connsiteX770" fmla="*/ 3296242 w 7467663"/>
              <a:gd name="connsiteY770" fmla="*/ 807991 h 6858000"/>
              <a:gd name="connsiteX771" fmla="*/ 3174674 w 7467663"/>
              <a:gd name="connsiteY771" fmla="*/ 919759 h 6858000"/>
              <a:gd name="connsiteX772" fmla="*/ 3042978 w 7467663"/>
              <a:gd name="connsiteY772" fmla="*/ 1054894 h 6858000"/>
              <a:gd name="connsiteX773" fmla="*/ 2968914 w 7467663"/>
              <a:gd name="connsiteY773" fmla="*/ 1133756 h 6858000"/>
              <a:gd name="connsiteX774" fmla="*/ 3103823 w 7467663"/>
              <a:gd name="connsiteY774" fmla="*/ 1026814 h 6858000"/>
              <a:gd name="connsiteX775" fmla="*/ 3607114 w 7467663"/>
              <a:gd name="connsiteY775" fmla="*/ 467441 h 6858000"/>
              <a:gd name="connsiteX776" fmla="*/ 3744487 w 7467663"/>
              <a:gd name="connsiteY776" fmla="*/ 383136 h 6858000"/>
              <a:gd name="connsiteX777" fmla="*/ 3970213 w 7467663"/>
              <a:gd name="connsiteY777" fmla="*/ 995559 h 6858000"/>
              <a:gd name="connsiteX778" fmla="*/ 3744487 w 7467663"/>
              <a:gd name="connsiteY778" fmla="*/ 383136 h 6858000"/>
              <a:gd name="connsiteX779" fmla="*/ 3624562 w 7467663"/>
              <a:gd name="connsiteY779" fmla="*/ 367041 h 6858000"/>
              <a:gd name="connsiteX780" fmla="*/ 3489712 w 7467663"/>
              <a:gd name="connsiteY780" fmla="*/ 485386 h 6858000"/>
              <a:gd name="connsiteX781" fmla="*/ 3182994 w 7467663"/>
              <a:gd name="connsiteY781" fmla="*/ 828265 h 6858000"/>
              <a:gd name="connsiteX782" fmla="*/ 2892114 w 7467663"/>
              <a:gd name="connsiteY782" fmla="*/ 1172635 h 6858000"/>
              <a:gd name="connsiteX783" fmla="*/ 3021459 w 7467663"/>
              <a:gd name="connsiteY783" fmla="*/ 1035385 h 6858000"/>
              <a:gd name="connsiteX784" fmla="*/ 3153873 w 7467663"/>
              <a:gd name="connsiteY784" fmla="*/ 898971 h 6858000"/>
              <a:gd name="connsiteX785" fmla="*/ 3276511 w 7467663"/>
              <a:gd name="connsiteY785" fmla="*/ 786423 h 6858000"/>
              <a:gd name="connsiteX786" fmla="*/ 3584154 w 7467663"/>
              <a:gd name="connsiteY786" fmla="*/ 448218 h 6858000"/>
              <a:gd name="connsiteX787" fmla="*/ 3624562 w 7467663"/>
              <a:gd name="connsiteY787" fmla="*/ 367041 h 6858000"/>
              <a:gd name="connsiteX788" fmla="*/ 3766672 w 7467663"/>
              <a:gd name="connsiteY788" fmla="*/ 359429 h 6858000"/>
              <a:gd name="connsiteX789" fmla="*/ 3996338 w 7467663"/>
              <a:gd name="connsiteY789" fmla="*/ 968237 h 6858000"/>
              <a:gd name="connsiteX790" fmla="*/ 3766672 w 7467663"/>
              <a:gd name="connsiteY790" fmla="*/ 359429 h 6858000"/>
              <a:gd name="connsiteX791" fmla="*/ 5805386 w 7467663"/>
              <a:gd name="connsiteY791" fmla="*/ 239240 h 6858000"/>
              <a:gd name="connsiteX792" fmla="*/ 5736947 w 7467663"/>
              <a:gd name="connsiteY792" fmla="*/ 261367 h 6858000"/>
              <a:gd name="connsiteX793" fmla="*/ 5427012 w 7467663"/>
              <a:gd name="connsiteY793" fmla="*/ 311272 h 6858000"/>
              <a:gd name="connsiteX794" fmla="*/ 5147818 w 7467663"/>
              <a:gd name="connsiteY794" fmla="*/ 322112 h 6858000"/>
              <a:gd name="connsiteX795" fmla="*/ 5060854 w 7467663"/>
              <a:gd name="connsiteY795" fmla="*/ 311882 h 6858000"/>
              <a:gd name="connsiteX796" fmla="*/ 4945989 w 7467663"/>
              <a:gd name="connsiteY796" fmla="*/ 300516 h 6858000"/>
              <a:gd name="connsiteX797" fmla="*/ 5410479 w 7467663"/>
              <a:gd name="connsiteY797" fmla="*/ 348434 h 6858000"/>
              <a:gd name="connsiteX798" fmla="*/ 5805386 w 7467663"/>
              <a:gd name="connsiteY798" fmla="*/ 239240 h 6858000"/>
              <a:gd name="connsiteX799" fmla="*/ 5905192 w 7467663"/>
              <a:gd name="connsiteY799" fmla="*/ 163079 h 6858000"/>
              <a:gd name="connsiteX800" fmla="*/ 5865655 w 7467663"/>
              <a:gd name="connsiteY800" fmla="*/ 171901 h 6858000"/>
              <a:gd name="connsiteX801" fmla="*/ 5259740 w 7467663"/>
              <a:gd name="connsiteY801" fmla="*/ 257013 h 6858000"/>
              <a:gd name="connsiteX802" fmla="*/ 5208466 w 7467663"/>
              <a:gd name="connsiteY802" fmla="*/ 257550 h 6858000"/>
              <a:gd name="connsiteX803" fmla="*/ 4980204 w 7467663"/>
              <a:gd name="connsiteY803" fmla="*/ 271903 h 6858000"/>
              <a:gd name="connsiteX804" fmla="*/ 5068068 w 7467663"/>
              <a:gd name="connsiteY804" fmla="*/ 282244 h 6858000"/>
              <a:gd name="connsiteX805" fmla="*/ 5153231 w 7467663"/>
              <a:gd name="connsiteY805" fmla="*/ 292240 h 6858000"/>
              <a:gd name="connsiteX806" fmla="*/ 5426491 w 7467663"/>
              <a:gd name="connsiteY806" fmla="*/ 281128 h 6858000"/>
              <a:gd name="connsiteX807" fmla="*/ 5731212 w 7467663"/>
              <a:gd name="connsiteY807" fmla="*/ 231951 h 6858000"/>
              <a:gd name="connsiteX808" fmla="*/ 5905192 w 7467663"/>
              <a:gd name="connsiteY808" fmla="*/ 163079 h 6858000"/>
              <a:gd name="connsiteX809" fmla="*/ 5944437 w 7467663"/>
              <a:gd name="connsiteY809" fmla="*/ 113829 h 6858000"/>
              <a:gd name="connsiteX810" fmla="*/ 5825032 w 7467663"/>
              <a:gd name="connsiteY810" fmla="*/ 146405 h 6858000"/>
              <a:gd name="connsiteX811" fmla="*/ 4955599 w 7467663"/>
              <a:gd name="connsiteY811" fmla="*/ 247008 h 6858000"/>
              <a:gd name="connsiteX812" fmla="*/ 5210104 w 7467663"/>
              <a:gd name="connsiteY812" fmla="*/ 228123 h 6858000"/>
              <a:gd name="connsiteX813" fmla="*/ 5261015 w 7467663"/>
              <a:gd name="connsiteY813" fmla="*/ 227087 h 6858000"/>
              <a:gd name="connsiteX814" fmla="*/ 5861181 w 7467663"/>
              <a:gd name="connsiteY814" fmla="*/ 143093 h 6858000"/>
              <a:gd name="connsiteX815" fmla="*/ 5961252 w 7467663"/>
              <a:gd name="connsiteY815" fmla="*/ 114820 h 6858000"/>
              <a:gd name="connsiteX816" fmla="*/ 5944437 w 7467663"/>
              <a:gd name="connsiteY816" fmla="*/ 113829 h 6858000"/>
              <a:gd name="connsiteX817" fmla="*/ 3882765 w 7467663"/>
              <a:gd name="connsiteY817" fmla="*/ 0 h 6858000"/>
              <a:gd name="connsiteX818" fmla="*/ 3995099 w 7467663"/>
              <a:gd name="connsiteY818" fmla="*/ 0 h 6858000"/>
              <a:gd name="connsiteX819" fmla="*/ 4163818 w 7467663"/>
              <a:gd name="connsiteY819" fmla="*/ 234104 h 6858000"/>
              <a:gd name="connsiteX820" fmla="*/ 4172099 w 7467663"/>
              <a:gd name="connsiteY820" fmla="*/ 234207 h 6858000"/>
              <a:gd name="connsiteX821" fmla="*/ 4784282 w 7467663"/>
              <a:gd name="connsiteY821" fmla="*/ 276561 h 6858000"/>
              <a:gd name="connsiteX822" fmla="*/ 4801687 w 7467663"/>
              <a:gd name="connsiteY822" fmla="*/ 267764 h 6858000"/>
              <a:gd name="connsiteX823" fmla="*/ 6082788 w 7467663"/>
              <a:gd name="connsiteY823" fmla="*/ 64119 h 6858000"/>
              <a:gd name="connsiteX824" fmla="*/ 6099442 w 7467663"/>
              <a:gd name="connsiteY824" fmla="*/ 82568 h 6858000"/>
              <a:gd name="connsiteX825" fmla="*/ 4804137 w 7467663"/>
              <a:gd name="connsiteY825" fmla="*/ 320931 h 6858000"/>
              <a:gd name="connsiteX826" fmla="*/ 4227047 w 7467663"/>
              <a:gd name="connsiteY826" fmla="*/ 313415 h 6858000"/>
              <a:gd name="connsiteX827" fmla="*/ 4346041 w 7467663"/>
              <a:gd name="connsiteY827" fmla="*/ 456086 h 6858000"/>
              <a:gd name="connsiteX828" fmla="*/ 4870967 w 7467663"/>
              <a:gd name="connsiteY828" fmla="*/ 963061 h 6858000"/>
              <a:gd name="connsiteX829" fmla="*/ 4889647 w 7467663"/>
              <a:gd name="connsiteY829" fmla="*/ 957147 h 6858000"/>
              <a:gd name="connsiteX830" fmla="*/ 5422504 w 7467663"/>
              <a:gd name="connsiteY830" fmla="*/ 805191 h 6858000"/>
              <a:gd name="connsiteX831" fmla="*/ 6087656 w 7467663"/>
              <a:gd name="connsiteY831" fmla="*/ 826703 h 6858000"/>
              <a:gd name="connsiteX832" fmla="*/ 6058717 w 7467663"/>
              <a:gd name="connsiteY832" fmla="*/ 865992 h 6858000"/>
              <a:gd name="connsiteX833" fmla="*/ 4974153 w 7467663"/>
              <a:gd name="connsiteY833" fmla="*/ 1045456 h 6858000"/>
              <a:gd name="connsiteX834" fmla="*/ 5627835 w 7467663"/>
              <a:gd name="connsiteY834" fmla="*/ 1472077 h 6858000"/>
              <a:gd name="connsiteX835" fmla="*/ 5629817 w 7467663"/>
              <a:gd name="connsiteY835" fmla="*/ 1471412 h 6858000"/>
              <a:gd name="connsiteX836" fmla="*/ 5634124 w 7467663"/>
              <a:gd name="connsiteY836" fmla="*/ 1470572 h 6858000"/>
              <a:gd name="connsiteX837" fmla="*/ 5755832 w 7467663"/>
              <a:gd name="connsiteY837" fmla="*/ 1383886 h 6858000"/>
              <a:gd name="connsiteX838" fmla="*/ 6014186 w 7467663"/>
              <a:gd name="connsiteY838" fmla="*/ 1279799 h 6858000"/>
              <a:gd name="connsiteX839" fmla="*/ 6901619 w 7467663"/>
              <a:gd name="connsiteY839" fmla="*/ 1047874 h 6858000"/>
              <a:gd name="connsiteX840" fmla="*/ 6931566 w 7467663"/>
              <a:gd name="connsiteY840" fmla="*/ 1062034 h 6858000"/>
              <a:gd name="connsiteX841" fmla="*/ 5790982 w 7467663"/>
              <a:gd name="connsiteY841" fmla="*/ 1561380 h 6858000"/>
              <a:gd name="connsiteX842" fmla="*/ 6188971 w 7467663"/>
              <a:gd name="connsiteY842" fmla="*/ 1755168 h 6858000"/>
              <a:gd name="connsiteX843" fmla="*/ 6202446 w 7467663"/>
              <a:gd name="connsiteY843" fmla="*/ 1752268 h 6858000"/>
              <a:gd name="connsiteX844" fmla="*/ 7179560 w 7467663"/>
              <a:gd name="connsiteY844" fmla="*/ 1467551 h 6858000"/>
              <a:gd name="connsiteX845" fmla="*/ 7158730 w 7467663"/>
              <a:gd name="connsiteY845" fmla="*/ 1507835 h 6858000"/>
              <a:gd name="connsiteX846" fmla="*/ 6326959 w 7467663"/>
              <a:gd name="connsiteY846" fmla="*/ 1817686 h 6858000"/>
              <a:gd name="connsiteX847" fmla="*/ 6537433 w 7467663"/>
              <a:gd name="connsiteY847" fmla="*/ 1907790 h 6858000"/>
              <a:gd name="connsiteX848" fmla="*/ 6550221 w 7467663"/>
              <a:gd name="connsiteY848" fmla="*/ 1910729 h 6858000"/>
              <a:gd name="connsiteX849" fmla="*/ 6964438 w 7467663"/>
              <a:gd name="connsiteY849" fmla="*/ 2209505 h 6858000"/>
              <a:gd name="connsiteX850" fmla="*/ 7367862 w 7467663"/>
              <a:gd name="connsiteY850" fmla="*/ 2806833 h 6858000"/>
              <a:gd name="connsiteX851" fmla="*/ 7364329 w 7467663"/>
              <a:gd name="connsiteY851" fmla="*/ 2826907 h 6858000"/>
              <a:gd name="connsiteX852" fmla="*/ 7290545 w 7467663"/>
              <a:gd name="connsiteY852" fmla="*/ 2850663 h 6858000"/>
              <a:gd name="connsiteX853" fmla="*/ 6472036 w 7467663"/>
              <a:gd name="connsiteY853" fmla="*/ 1959003 h 6858000"/>
              <a:gd name="connsiteX854" fmla="*/ 5792897 w 7467663"/>
              <a:gd name="connsiteY854" fmla="*/ 1647747 h 6858000"/>
              <a:gd name="connsiteX855" fmla="*/ 5842751 w 7467663"/>
              <a:gd name="connsiteY855" fmla="*/ 1816112 h 6858000"/>
              <a:gd name="connsiteX856" fmla="*/ 5847424 w 7467663"/>
              <a:gd name="connsiteY856" fmla="*/ 1815776 h 6858000"/>
              <a:gd name="connsiteX857" fmla="*/ 6399821 w 7467663"/>
              <a:gd name="connsiteY857" fmla="*/ 2344799 h 6858000"/>
              <a:gd name="connsiteX858" fmla="*/ 6323232 w 7467663"/>
              <a:gd name="connsiteY858" fmla="*/ 2389634 h 6858000"/>
              <a:gd name="connsiteX859" fmla="*/ 5942958 w 7467663"/>
              <a:gd name="connsiteY859" fmla="*/ 2077708 h 6858000"/>
              <a:gd name="connsiteX860" fmla="*/ 5921559 w 7467663"/>
              <a:gd name="connsiteY860" fmla="*/ 2378596 h 6858000"/>
              <a:gd name="connsiteX861" fmla="*/ 5817651 w 7467663"/>
              <a:gd name="connsiteY861" fmla="*/ 3023919 h 6858000"/>
              <a:gd name="connsiteX862" fmla="*/ 5729634 w 7467663"/>
              <a:gd name="connsiteY862" fmla="*/ 3051849 h 6858000"/>
              <a:gd name="connsiteX863" fmla="*/ 5611018 w 7467663"/>
              <a:gd name="connsiteY863" fmla="*/ 2316769 h 6858000"/>
              <a:gd name="connsiteX864" fmla="*/ 5687608 w 7467663"/>
              <a:gd name="connsiteY864" fmla="*/ 2039972 h 6858000"/>
              <a:gd name="connsiteX865" fmla="*/ 5657554 w 7467663"/>
              <a:gd name="connsiteY865" fmla="*/ 1576445 h 6858000"/>
              <a:gd name="connsiteX866" fmla="*/ 5150475 w 7467663"/>
              <a:gd name="connsiteY866" fmla="*/ 1274012 h 6858000"/>
              <a:gd name="connsiteX867" fmla="*/ 5349142 w 7467663"/>
              <a:gd name="connsiteY867" fmla="*/ 2204405 h 6858000"/>
              <a:gd name="connsiteX868" fmla="*/ 5262214 w 7467663"/>
              <a:gd name="connsiteY868" fmla="*/ 2233836 h 6858000"/>
              <a:gd name="connsiteX869" fmla="*/ 4981539 w 7467663"/>
              <a:gd name="connsiteY869" fmla="*/ 1542201 h 6858000"/>
              <a:gd name="connsiteX870" fmla="*/ 4958461 w 7467663"/>
              <a:gd name="connsiteY870" fmla="*/ 1136957 h 6858000"/>
              <a:gd name="connsiteX871" fmla="*/ 4655015 w 7467663"/>
              <a:gd name="connsiteY871" fmla="*/ 891426 h 6858000"/>
              <a:gd name="connsiteX872" fmla="*/ 4348002 w 7467663"/>
              <a:gd name="connsiteY872" fmla="*/ 2205895 h 6858000"/>
              <a:gd name="connsiteX873" fmla="*/ 4262250 w 7467663"/>
              <a:gd name="connsiteY873" fmla="*/ 2219972 h 6858000"/>
              <a:gd name="connsiteX874" fmla="*/ 4550611 w 7467663"/>
              <a:gd name="connsiteY874" fmla="*/ 817540 h 6858000"/>
              <a:gd name="connsiteX875" fmla="*/ 4564418 w 7467663"/>
              <a:gd name="connsiteY875" fmla="*/ 808293 h 6858000"/>
              <a:gd name="connsiteX876" fmla="*/ 4266388 w 7467663"/>
              <a:gd name="connsiteY876" fmla="*/ 500083 h 6858000"/>
              <a:gd name="connsiteX877" fmla="*/ 4032842 w 7467663"/>
              <a:gd name="connsiteY877" fmla="*/ 211809 h 6858000"/>
              <a:gd name="connsiteX878" fmla="*/ 3882765 w 7467663"/>
              <a:gd name="connsiteY878" fmla="*/ 0 h 6858000"/>
              <a:gd name="connsiteX879" fmla="*/ 3721337 w 7467663"/>
              <a:gd name="connsiteY879" fmla="*/ 0 h 6858000"/>
              <a:gd name="connsiteX880" fmla="*/ 3797544 w 7467663"/>
              <a:gd name="connsiteY880" fmla="*/ 0 h 6858000"/>
              <a:gd name="connsiteX881" fmla="*/ 3775734 w 7467663"/>
              <a:gd name="connsiteY881" fmla="*/ 95131 h 6858000"/>
              <a:gd name="connsiteX882" fmla="*/ 3724807 w 7467663"/>
              <a:gd name="connsiteY882" fmla="*/ 272257 h 6858000"/>
              <a:gd name="connsiteX883" fmla="*/ 3726844 w 7467663"/>
              <a:gd name="connsiteY883" fmla="*/ 282988 h 6858000"/>
              <a:gd name="connsiteX884" fmla="*/ 3742664 w 7467663"/>
              <a:gd name="connsiteY884" fmla="*/ 279918 h 6858000"/>
              <a:gd name="connsiteX885" fmla="*/ 4103910 w 7467663"/>
              <a:gd name="connsiteY885" fmla="*/ 1161917 h 6858000"/>
              <a:gd name="connsiteX886" fmla="*/ 4020269 w 7467663"/>
              <a:gd name="connsiteY886" fmla="*/ 1200406 h 6858000"/>
              <a:gd name="connsiteX887" fmla="*/ 3674882 w 7467663"/>
              <a:gd name="connsiteY887" fmla="*/ 488524 h 6858000"/>
              <a:gd name="connsiteX888" fmla="*/ 3132682 w 7467663"/>
              <a:gd name="connsiteY888" fmla="*/ 1072284 h 6858000"/>
              <a:gd name="connsiteX889" fmla="*/ 2716346 w 7467663"/>
              <a:gd name="connsiteY889" fmla="*/ 1276376 h 6858000"/>
              <a:gd name="connsiteX890" fmla="*/ 2716772 w 7467663"/>
              <a:gd name="connsiteY890" fmla="*/ 1255462 h 6858000"/>
              <a:gd name="connsiteX891" fmla="*/ 3471096 w 7467663"/>
              <a:gd name="connsiteY891" fmla="*/ 437072 h 6858000"/>
              <a:gd name="connsiteX892" fmla="*/ 3639057 w 7467663"/>
              <a:gd name="connsiteY892" fmla="*/ 286334 h 6858000"/>
              <a:gd name="connsiteX893" fmla="*/ 3640309 w 7467663"/>
              <a:gd name="connsiteY893" fmla="*/ 284664 h 6858000"/>
              <a:gd name="connsiteX894" fmla="*/ 3646022 w 7467663"/>
              <a:gd name="connsiteY894" fmla="*/ 276711 h 6858000"/>
              <a:gd name="connsiteX895" fmla="*/ 3707943 w 7467663"/>
              <a:gd name="connsiteY895" fmla="*/ 65958 h 6858000"/>
              <a:gd name="connsiteX896" fmla="*/ 3721337 w 7467663"/>
              <a:gd name="connsiteY896" fmla="*/ 0 h 6858000"/>
              <a:gd name="connsiteX897" fmla="*/ 2867960 w 7467663"/>
              <a:gd name="connsiteY897" fmla="*/ 0 h 6858000"/>
              <a:gd name="connsiteX898" fmla="*/ 2926351 w 7467663"/>
              <a:gd name="connsiteY898" fmla="*/ 0 h 6858000"/>
              <a:gd name="connsiteX899" fmla="*/ 2902823 w 7467663"/>
              <a:gd name="connsiteY899" fmla="*/ 262929 h 6858000"/>
              <a:gd name="connsiteX900" fmla="*/ 2940663 w 7467663"/>
              <a:gd name="connsiteY900" fmla="*/ 140884 h 6858000"/>
              <a:gd name="connsiteX901" fmla="*/ 2947039 w 7467663"/>
              <a:gd name="connsiteY901" fmla="*/ 122524 h 6858000"/>
              <a:gd name="connsiteX902" fmla="*/ 2984316 w 7467663"/>
              <a:gd name="connsiteY902" fmla="*/ 0 h 6858000"/>
              <a:gd name="connsiteX903" fmla="*/ 3016114 w 7467663"/>
              <a:gd name="connsiteY903" fmla="*/ 0 h 6858000"/>
              <a:gd name="connsiteX904" fmla="*/ 2979949 w 7467663"/>
              <a:gd name="connsiteY904" fmla="*/ 119274 h 6858000"/>
              <a:gd name="connsiteX905" fmla="*/ 3023879 w 7467663"/>
              <a:gd name="connsiteY905" fmla="*/ 0 h 6858000"/>
              <a:gd name="connsiteX906" fmla="*/ 3105400 w 7467663"/>
              <a:gd name="connsiteY906" fmla="*/ 0 h 6858000"/>
              <a:gd name="connsiteX907" fmla="*/ 3094669 w 7467663"/>
              <a:gd name="connsiteY907" fmla="*/ 30308 h 6858000"/>
              <a:gd name="connsiteX908" fmla="*/ 2901945 w 7467663"/>
              <a:gd name="connsiteY908" fmla="*/ 466538 h 6858000"/>
              <a:gd name="connsiteX909" fmla="*/ 2815209 w 7467663"/>
              <a:gd name="connsiteY909" fmla="*/ 497361 h 6858000"/>
              <a:gd name="connsiteX910" fmla="*/ 2844845 w 7467663"/>
              <a:gd name="connsiteY910" fmla="*/ 127638 h 6858000"/>
              <a:gd name="connsiteX911" fmla="*/ 2867960 w 7467663"/>
              <a:gd name="connsiteY911" fmla="*/ 0 h 6858000"/>
              <a:gd name="connsiteX912" fmla="*/ 1057230 w 7467663"/>
              <a:gd name="connsiteY912" fmla="*/ 0 h 6858000"/>
              <a:gd name="connsiteX913" fmla="*/ 1111003 w 7467663"/>
              <a:gd name="connsiteY913" fmla="*/ 0 h 6858000"/>
              <a:gd name="connsiteX914" fmla="*/ 1125553 w 7467663"/>
              <a:gd name="connsiteY914" fmla="*/ 52588 h 6858000"/>
              <a:gd name="connsiteX915" fmla="*/ 1304276 w 7467663"/>
              <a:gd name="connsiteY915" fmla="*/ 476275 h 6858000"/>
              <a:gd name="connsiteX916" fmla="*/ 1492066 w 7467663"/>
              <a:gd name="connsiteY916" fmla="*/ 886333 h 6858000"/>
              <a:gd name="connsiteX917" fmla="*/ 1423698 w 7467663"/>
              <a:gd name="connsiteY917" fmla="*/ 710817 h 6858000"/>
              <a:gd name="connsiteX918" fmla="*/ 1357609 w 7467663"/>
              <a:gd name="connsiteY918" fmla="*/ 532892 h 6858000"/>
              <a:gd name="connsiteX919" fmla="*/ 1309550 w 7467663"/>
              <a:gd name="connsiteY919" fmla="*/ 374031 h 6858000"/>
              <a:gd name="connsiteX920" fmla="*/ 1193673 w 7467663"/>
              <a:gd name="connsiteY920" fmla="*/ 49533 h 6858000"/>
              <a:gd name="connsiteX921" fmla="*/ 1164391 w 7467663"/>
              <a:gd name="connsiteY921" fmla="*/ 0 h 6858000"/>
              <a:gd name="connsiteX922" fmla="*/ 1200666 w 7467663"/>
              <a:gd name="connsiteY922" fmla="*/ 0 h 6858000"/>
              <a:gd name="connsiteX923" fmla="*/ 1223408 w 7467663"/>
              <a:gd name="connsiteY923" fmla="*/ 38996 h 6858000"/>
              <a:gd name="connsiteX924" fmla="*/ 1339635 w 7467663"/>
              <a:gd name="connsiteY924" fmla="*/ 365517 h 6858000"/>
              <a:gd name="connsiteX925" fmla="*/ 1387469 w 7467663"/>
              <a:gd name="connsiteY925" fmla="*/ 523079 h 6858000"/>
              <a:gd name="connsiteX926" fmla="*/ 1452685 w 7467663"/>
              <a:gd name="connsiteY926" fmla="*/ 699806 h 6858000"/>
              <a:gd name="connsiteX927" fmla="*/ 1492092 w 7467663"/>
              <a:gd name="connsiteY927" fmla="*/ 800424 h 6858000"/>
              <a:gd name="connsiteX928" fmla="*/ 1455302 w 7467663"/>
              <a:gd name="connsiteY928" fmla="*/ 632913 h 6858000"/>
              <a:gd name="connsiteX929" fmla="*/ 1222336 w 7467663"/>
              <a:gd name="connsiteY929" fmla="*/ 9480 h 6858000"/>
              <a:gd name="connsiteX930" fmla="*/ 1214634 w 7467663"/>
              <a:gd name="connsiteY930" fmla="*/ 0 h 6858000"/>
              <a:gd name="connsiteX931" fmla="*/ 1289827 w 7467663"/>
              <a:gd name="connsiteY931" fmla="*/ 0 h 6858000"/>
              <a:gd name="connsiteX932" fmla="*/ 1321076 w 7467663"/>
              <a:gd name="connsiteY932" fmla="*/ 59722 h 6858000"/>
              <a:gd name="connsiteX933" fmla="*/ 1512579 w 7467663"/>
              <a:gd name="connsiteY933" fmla="*/ 626441 h 6858000"/>
              <a:gd name="connsiteX934" fmla="*/ 1506076 w 7467663"/>
              <a:gd name="connsiteY934" fmla="*/ 1089289 h 6858000"/>
              <a:gd name="connsiteX935" fmla="*/ 1486346 w 7467663"/>
              <a:gd name="connsiteY935" fmla="*/ 1079919 h 6858000"/>
              <a:gd name="connsiteX936" fmla="*/ 1070511 w 7467663"/>
              <a:gd name="connsiteY936" fmla="*/ 48609 h 6858000"/>
              <a:gd name="connsiteX937" fmla="*/ 1057230 w 7467663"/>
              <a:gd name="connsiteY937" fmla="*/ 0 h 6858000"/>
              <a:gd name="connsiteX938" fmla="*/ 43151 w 7467663"/>
              <a:gd name="connsiteY938" fmla="*/ 0 h 6858000"/>
              <a:gd name="connsiteX939" fmla="*/ 95283 w 7467663"/>
              <a:gd name="connsiteY939" fmla="*/ 0 h 6858000"/>
              <a:gd name="connsiteX940" fmla="*/ 300708 w 7467663"/>
              <a:gd name="connsiteY940" fmla="*/ 154571 h 6858000"/>
              <a:gd name="connsiteX941" fmla="*/ 530414 w 7467663"/>
              <a:gd name="connsiteY941" fmla="*/ 354673 h 6858000"/>
              <a:gd name="connsiteX942" fmla="*/ 333785 w 7467663"/>
              <a:gd name="connsiteY942" fmla="*/ 161564 h 6858000"/>
              <a:gd name="connsiteX943" fmla="*/ 147005 w 7467663"/>
              <a:gd name="connsiteY943" fmla="*/ 0 h 6858000"/>
              <a:gd name="connsiteX944" fmla="*/ 272509 w 7467663"/>
              <a:gd name="connsiteY944" fmla="*/ 0 h 6858000"/>
              <a:gd name="connsiteX945" fmla="*/ 326276 w 7467663"/>
              <a:gd name="connsiteY945" fmla="*/ 45847 h 6858000"/>
              <a:gd name="connsiteX946" fmla="*/ 823759 w 7467663"/>
              <a:gd name="connsiteY946" fmla="*/ 574145 h 6858000"/>
              <a:gd name="connsiteX947" fmla="*/ 811254 w 7467663"/>
              <a:gd name="connsiteY947" fmla="*/ 665546 h 6858000"/>
              <a:gd name="connsiteX948" fmla="*/ 154042 w 7467663"/>
              <a:gd name="connsiteY948" fmla="*/ 261522 h 6858000"/>
              <a:gd name="connsiteX949" fmla="*/ 13550 w 7467663"/>
              <a:gd name="connsiteY949" fmla="*/ 158423 h 6858000"/>
              <a:gd name="connsiteX950" fmla="*/ 0 w 7467663"/>
              <a:gd name="connsiteY950" fmla="*/ 146618 h 6858000"/>
              <a:gd name="connsiteX951" fmla="*/ 0 w 7467663"/>
              <a:gd name="connsiteY951" fmla="*/ 59161 h 6858000"/>
              <a:gd name="connsiteX952" fmla="*/ 45427 w 7467663"/>
              <a:gd name="connsiteY952" fmla="*/ 101078 h 6858000"/>
              <a:gd name="connsiteX953" fmla="*/ 630103 w 7467663"/>
              <a:gd name="connsiteY953" fmla="*/ 485885 h 6858000"/>
              <a:gd name="connsiteX954" fmla="*/ 532040 w 7467663"/>
              <a:gd name="connsiteY954" fmla="*/ 399359 h 6858000"/>
              <a:gd name="connsiteX955" fmla="*/ 517618 w 7467663"/>
              <a:gd name="connsiteY955" fmla="*/ 385726 h 6858000"/>
              <a:gd name="connsiteX956" fmla="*/ 285074 w 7467663"/>
              <a:gd name="connsiteY956" fmla="*/ 182755 h 6858000"/>
              <a:gd name="connsiteX957" fmla="*/ 43151 w 7467663"/>
              <a:gd name="connsiteY957"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67600 w 7467663"/>
              <a:gd name="connsiteY76" fmla="*/ 6334256 h 6858000"/>
              <a:gd name="connsiteX77" fmla="*/ 7454976 w 7467663"/>
              <a:gd name="connsiteY77" fmla="*/ 6318297 h 6858000"/>
              <a:gd name="connsiteX78" fmla="*/ 1456157 w 7467663"/>
              <a:gd name="connsiteY78" fmla="*/ 5371404 h 6858000"/>
              <a:gd name="connsiteX79" fmla="*/ 1244432 w 7467663"/>
              <a:gd name="connsiteY79" fmla="*/ 5385601 h 6858000"/>
              <a:gd name="connsiteX80" fmla="*/ 973990 w 7467663"/>
              <a:gd name="connsiteY80" fmla="*/ 5424940 h 6858000"/>
              <a:gd name="connsiteX81" fmla="*/ 1103809 w 7467663"/>
              <a:gd name="connsiteY81" fmla="*/ 5433720 h 6858000"/>
              <a:gd name="connsiteX82" fmla="*/ 1123454 w 7467663"/>
              <a:gd name="connsiteY82" fmla="*/ 5435727 h 6858000"/>
              <a:gd name="connsiteX83" fmla="*/ 1737017 w 7467663"/>
              <a:gd name="connsiteY83" fmla="*/ 5452183 h 6858000"/>
              <a:gd name="connsiteX84" fmla="*/ 1824397 w 7467663"/>
              <a:gd name="connsiteY84" fmla="*/ 5447757 h 6858000"/>
              <a:gd name="connsiteX85" fmla="*/ 2070059 w 7467663"/>
              <a:gd name="connsiteY85" fmla="*/ 5441660 h 6858000"/>
              <a:gd name="connsiteX86" fmla="*/ 1456157 w 7467663"/>
              <a:gd name="connsiteY86" fmla="*/ 5371404 h 6858000"/>
              <a:gd name="connsiteX87" fmla="*/ 4988186 w 7467663"/>
              <a:gd name="connsiteY87" fmla="*/ 5216467 h 6858000"/>
              <a:gd name="connsiteX88" fmla="*/ 4777334 w 7467663"/>
              <a:gd name="connsiteY88" fmla="*/ 5406072 h 6858000"/>
              <a:gd name="connsiteX89" fmla="*/ 4718341 w 7467663"/>
              <a:gd name="connsiteY89" fmla="*/ 5468043 h 6858000"/>
              <a:gd name="connsiteX90" fmla="*/ 4604655 w 7467663"/>
              <a:gd name="connsiteY90" fmla="*/ 5583434 h 6858000"/>
              <a:gd name="connsiteX91" fmla="*/ 4565074 w 7467663"/>
              <a:gd name="connsiteY91" fmla="*/ 5618550 h 6858000"/>
              <a:gd name="connsiteX92" fmla="*/ 4988186 w 7467663"/>
              <a:gd name="connsiteY92" fmla="*/ 5216467 h 6858000"/>
              <a:gd name="connsiteX93" fmla="*/ 4978032 w 7467663"/>
              <a:gd name="connsiteY93" fmla="*/ 5183809 h 6858000"/>
              <a:gd name="connsiteX94" fmla="*/ 4463413 w 7467663"/>
              <a:gd name="connsiteY94" fmla="*/ 5615162 h 6858000"/>
              <a:gd name="connsiteX95" fmla="*/ 4358134 w 7467663"/>
              <a:gd name="connsiteY95" fmla="*/ 5742791 h 6858000"/>
              <a:gd name="connsiteX96" fmla="*/ 4376219 w 7467663"/>
              <a:gd name="connsiteY96" fmla="*/ 5729027 h 6858000"/>
              <a:gd name="connsiteX97" fmla="*/ 4582340 w 7467663"/>
              <a:gd name="connsiteY97" fmla="*/ 5561037 h 6858000"/>
              <a:gd name="connsiteX98" fmla="*/ 4694684 w 7467663"/>
              <a:gd name="connsiteY98" fmla="*/ 5447098 h 6858000"/>
              <a:gd name="connsiteX99" fmla="*/ 4754123 w 7467663"/>
              <a:gd name="connsiteY99" fmla="*/ 5384643 h 6858000"/>
              <a:gd name="connsiteX100" fmla="*/ 4978032 w 7467663"/>
              <a:gd name="connsiteY100" fmla="*/ 5183809 h 6858000"/>
              <a:gd name="connsiteX101" fmla="*/ 1903353 w 7467663"/>
              <a:gd name="connsiteY101" fmla="*/ 5044827 h 6858000"/>
              <a:gd name="connsiteX102" fmla="*/ 1936931 w 7467663"/>
              <a:gd name="connsiteY102" fmla="*/ 5093954 h 6858000"/>
              <a:gd name="connsiteX103" fmla="*/ 2195868 w 7467663"/>
              <a:gd name="connsiteY103" fmla="*/ 5396574 h 6858000"/>
              <a:gd name="connsiteX104" fmla="*/ 2088852 w 7467663"/>
              <a:gd name="connsiteY104" fmla="*/ 5166123 h 6858000"/>
              <a:gd name="connsiteX105" fmla="*/ 1958241 w 7467663"/>
              <a:gd name="connsiteY105" fmla="*/ 5067955 h 6858000"/>
              <a:gd name="connsiteX106" fmla="*/ 1903353 w 7467663"/>
              <a:gd name="connsiteY106" fmla="*/ 5044827 h 6858000"/>
              <a:gd name="connsiteX107" fmla="*/ 1979378 w 7467663"/>
              <a:gd name="connsiteY107" fmla="*/ 4769504 h 6858000"/>
              <a:gd name="connsiteX108" fmla="*/ 2882120 w 7467663"/>
              <a:gd name="connsiteY108" fmla="*/ 5064547 h 6858000"/>
              <a:gd name="connsiteX109" fmla="*/ 2793103 w 7467663"/>
              <a:gd name="connsiteY109" fmla="*/ 5039699 h 6858000"/>
              <a:gd name="connsiteX110" fmla="*/ 2770041 w 7467663"/>
              <a:gd name="connsiteY110" fmla="*/ 5033634 h 6858000"/>
              <a:gd name="connsiteX111" fmla="*/ 1979378 w 7467663"/>
              <a:gd name="connsiteY111" fmla="*/ 4769504 h 6858000"/>
              <a:gd name="connsiteX112" fmla="*/ 1927410 w 7467663"/>
              <a:gd name="connsiteY112" fmla="*/ 4716164 h 6858000"/>
              <a:gd name="connsiteX113" fmla="*/ 1959587 w 7467663"/>
              <a:gd name="connsiteY113" fmla="*/ 4728849 h 6858000"/>
              <a:gd name="connsiteX114" fmla="*/ 2777707 w 7467663"/>
              <a:gd name="connsiteY114" fmla="*/ 5003991 h 6858000"/>
              <a:gd name="connsiteX115" fmla="*/ 2800768 w 7467663"/>
              <a:gd name="connsiteY115" fmla="*/ 5010056 h 6858000"/>
              <a:gd name="connsiteX116" fmla="*/ 2879408 w 7467663"/>
              <a:gd name="connsiteY116" fmla="*/ 5031590 h 6858000"/>
              <a:gd name="connsiteX117" fmla="*/ 2862295 w 7467663"/>
              <a:gd name="connsiteY117" fmla="*/ 5022958 h 6858000"/>
              <a:gd name="connsiteX118" fmla="*/ 2813343 w 7467663"/>
              <a:gd name="connsiteY118" fmla="*/ 4998369 h 6858000"/>
              <a:gd name="connsiteX119" fmla="*/ 2646245 w 7467663"/>
              <a:gd name="connsiteY119" fmla="*/ 4930999 h 6858000"/>
              <a:gd name="connsiteX120" fmla="*/ 1999243 w 7467663"/>
              <a:gd name="connsiteY120" fmla="*/ 4730524 h 6858000"/>
              <a:gd name="connsiteX121" fmla="*/ 1979527 w 7467663"/>
              <a:gd name="connsiteY121" fmla="*/ 4726651 h 6858000"/>
              <a:gd name="connsiteX122" fmla="*/ 1927410 w 7467663"/>
              <a:gd name="connsiteY122" fmla="*/ 4716164 h 6858000"/>
              <a:gd name="connsiteX123" fmla="*/ 1997014 w 7467663"/>
              <a:gd name="connsiteY123" fmla="*/ 4698007 h 6858000"/>
              <a:gd name="connsiteX124" fmla="*/ 2005458 w 7467663"/>
              <a:gd name="connsiteY124" fmla="*/ 4699540 h 6858000"/>
              <a:gd name="connsiteX125" fmla="*/ 2657186 w 7467663"/>
              <a:gd name="connsiteY125" fmla="*/ 4901687 h 6858000"/>
              <a:gd name="connsiteX126" fmla="*/ 2826662 w 7467663"/>
              <a:gd name="connsiteY126" fmla="*/ 4970362 h 6858000"/>
              <a:gd name="connsiteX127" fmla="*/ 2876100 w 7467663"/>
              <a:gd name="connsiteY127" fmla="*/ 4995397 h 6858000"/>
              <a:gd name="connsiteX128" fmla="*/ 3042600 w 7467663"/>
              <a:gd name="connsiteY128" fmla="*/ 5059532 h 6858000"/>
              <a:gd name="connsiteX129" fmla="*/ 1997014 w 7467663"/>
              <a:gd name="connsiteY129" fmla="*/ 4698007 h 6858000"/>
              <a:gd name="connsiteX130" fmla="*/ 2305292 w 7467663"/>
              <a:gd name="connsiteY130" fmla="*/ 4219492 h 6858000"/>
              <a:gd name="connsiteX131" fmla="*/ 3360922 w 7467663"/>
              <a:gd name="connsiteY131" fmla="*/ 4529373 h 6858000"/>
              <a:gd name="connsiteX132" fmla="*/ 3492420 w 7467663"/>
              <a:gd name="connsiteY132" fmla="*/ 4510145 h 6858000"/>
              <a:gd name="connsiteX133" fmla="*/ 3364086 w 7467663"/>
              <a:gd name="connsiteY133" fmla="*/ 4480340 h 6858000"/>
              <a:gd name="connsiteX134" fmla="*/ 3225818 w 7467663"/>
              <a:gd name="connsiteY134" fmla="*/ 4411822 h 6858000"/>
              <a:gd name="connsiteX135" fmla="*/ 3129696 w 7467663"/>
              <a:gd name="connsiteY135" fmla="*/ 4360704 h 6858000"/>
              <a:gd name="connsiteX136" fmla="*/ 2814545 w 7467663"/>
              <a:gd name="connsiteY136" fmla="*/ 4282955 h 6858000"/>
              <a:gd name="connsiteX137" fmla="*/ 2305292 w 7467663"/>
              <a:gd name="connsiteY137" fmla="*/ 4219492 h 6858000"/>
              <a:gd name="connsiteX138" fmla="*/ 2626982 w 7467663"/>
              <a:gd name="connsiteY138" fmla="*/ 4206450 h 6858000"/>
              <a:gd name="connsiteX139" fmla="*/ 2490617 w 7467663"/>
              <a:gd name="connsiteY139" fmla="*/ 4206951 h 6858000"/>
              <a:gd name="connsiteX140" fmla="*/ 2819869 w 7467663"/>
              <a:gd name="connsiteY140" fmla="*/ 4252936 h 6858000"/>
              <a:gd name="connsiteX141" fmla="*/ 3143018 w 7467663"/>
              <a:gd name="connsiteY141" fmla="*/ 4332698 h 6858000"/>
              <a:gd name="connsiteX142" fmla="*/ 3241520 w 7467663"/>
              <a:gd name="connsiteY142" fmla="*/ 4385112 h 6858000"/>
              <a:gd name="connsiteX143" fmla="*/ 3374575 w 7467663"/>
              <a:gd name="connsiteY143" fmla="*/ 4451517 h 6858000"/>
              <a:gd name="connsiteX144" fmla="*/ 3505221 w 7467663"/>
              <a:gd name="connsiteY144" fmla="*/ 4480757 h 6858000"/>
              <a:gd name="connsiteX145" fmla="*/ 2626982 w 7467663"/>
              <a:gd name="connsiteY145" fmla="*/ 4206450 h 6858000"/>
              <a:gd name="connsiteX146" fmla="*/ 1310106 w 7467663"/>
              <a:gd name="connsiteY146" fmla="*/ 3943217 h 6858000"/>
              <a:gd name="connsiteX147" fmla="*/ 854994 w 7467663"/>
              <a:gd name="connsiteY147" fmla="*/ 4399136 h 6858000"/>
              <a:gd name="connsiteX148" fmla="*/ 742462 w 7467663"/>
              <a:gd name="connsiteY148" fmla="*/ 4594648 h 6858000"/>
              <a:gd name="connsiteX149" fmla="*/ 820602 w 7467663"/>
              <a:gd name="connsiteY149" fmla="*/ 4485915 h 6858000"/>
              <a:gd name="connsiteX150" fmla="*/ 878295 w 7467663"/>
              <a:gd name="connsiteY150" fmla="*/ 4403594 h 6858000"/>
              <a:gd name="connsiteX151" fmla="*/ 1240607 w 7467663"/>
              <a:gd name="connsiteY151" fmla="*/ 4010401 h 6858000"/>
              <a:gd name="connsiteX152" fmla="*/ 1310106 w 7467663"/>
              <a:gd name="connsiteY152" fmla="*/ 3943217 h 6858000"/>
              <a:gd name="connsiteX153" fmla="*/ 1423113 w 7467663"/>
              <a:gd name="connsiteY153" fmla="*/ 3874565 h 6858000"/>
              <a:gd name="connsiteX154" fmla="*/ 1260565 w 7467663"/>
              <a:gd name="connsiteY154" fmla="*/ 4031982 h 6858000"/>
              <a:gd name="connsiteX155" fmla="*/ 901900 w 7467663"/>
              <a:gd name="connsiteY155" fmla="*/ 4421236 h 6858000"/>
              <a:gd name="connsiteX156" fmla="*/ 845044 w 7467663"/>
              <a:gd name="connsiteY156" fmla="*/ 4502436 h 6858000"/>
              <a:gd name="connsiteX157" fmla="*/ 685926 w 7467663"/>
              <a:gd name="connsiteY157" fmla="*/ 4703069 h 6858000"/>
              <a:gd name="connsiteX158" fmla="*/ 684248 w 7467663"/>
              <a:gd name="connsiteY158" fmla="*/ 4706721 h 6858000"/>
              <a:gd name="connsiteX159" fmla="*/ 1423113 w 7467663"/>
              <a:gd name="connsiteY159" fmla="*/ 3874565 h 6858000"/>
              <a:gd name="connsiteX160" fmla="*/ 3316479 w 7467663"/>
              <a:gd name="connsiteY160" fmla="*/ 3872136 h 6858000"/>
              <a:gd name="connsiteX161" fmla="*/ 3546806 w 7467663"/>
              <a:gd name="connsiteY161" fmla="*/ 4356139 h 6858000"/>
              <a:gd name="connsiteX162" fmla="*/ 3364433 w 7467663"/>
              <a:gd name="connsiteY162" fmla="*/ 3953121 h 6858000"/>
              <a:gd name="connsiteX163" fmla="*/ 3316479 w 7467663"/>
              <a:gd name="connsiteY163" fmla="*/ 3872136 h 6858000"/>
              <a:gd name="connsiteX164" fmla="*/ 3291335 w 7467663"/>
              <a:gd name="connsiteY164" fmla="*/ 3767420 h 6858000"/>
              <a:gd name="connsiteX165" fmla="*/ 3390805 w 7467663"/>
              <a:gd name="connsiteY165" fmla="*/ 3937163 h 6858000"/>
              <a:gd name="connsiteX166" fmla="*/ 3579062 w 7467663"/>
              <a:gd name="connsiteY166" fmla="*/ 4359040 h 6858000"/>
              <a:gd name="connsiteX167" fmla="*/ 3467355 w 7467663"/>
              <a:gd name="connsiteY167" fmla="*/ 3988130 h 6858000"/>
              <a:gd name="connsiteX168" fmla="*/ 3310753 w 7467663"/>
              <a:gd name="connsiteY168" fmla="*/ 3787140 h 6858000"/>
              <a:gd name="connsiteX169" fmla="*/ 3291335 w 7467663"/>
              <a:gd name="connsiteY169" fmla="*/ 3767420 h 6858000"/>
              <a:gd name="connsiteX170" fmla="*/ 1635889 w 7467663"/>
              <a:gd name="connsiteY170" fmla="*/ 3709494 h 6858000"/>
              <a:gd name="connsiteX171" fmla="*/ 1634800 w 7467663"/>
              <a:gd name="connsiteY171" fmla="*/ 3731111 h 6858000"/>
              <a:gd name="connsiteX172" fmla="*/ 1635889 w 7467663"/>
              <a:gd name="connsiteY172" fmla="*/ 3709494 h 6858000"/>
              <a:gd name="connsiteX173" fmla="*/ 1510397 w 7467663"/>
              <a:gd name="connsiteY173" fmla="*/ 3684705 h 6858000"/>
              <a:gd name="connsiteX174" fmla="*/ 1146550 w 7467663"/>
              <a:gd name="connsiteY174" fmla="*/ 3802012 h 6858000"/>
              <a:gd name="connsiteX175" fmla="*/ 698834 w 7467663"/>
              <a:gd name="connsiteY175" fmla="*/ 3952272 h 6858000"/>
              <a:gd name="connsiteX176" fmla="*/ 34256 w 7467663"/>
              <a:gd name="connsiteY176" fmla="*/ 4347603 h 6858000"/>
              <a:gd name="connsiteX177" fmla="*/ 527241 w 7467663"/>
              <a:gd name="connsiteY177" fmla="*/ 4065078 h 6858000"/>
              <a:gd name="connsiteX178" fmla="*/ 1510397 w 7467663"/>
              <a:gd name="connsiteY178" fmla="*/ 3684705 h 6858000"/>
              <a:gd name="connsiteX179" fmla="*/ 1313114 w 7467663"/>
              <a:gd name="connsiteY179" fmla="*/ 3655216 h 6858000"/>
              <a:gd name="connsiteX180" fmla="*/ 1109304 w 7467663"/>
              <a:gd name="connsiteY180" fmla="*/ 3669030 h 6858000"/>
              <a:gd name="connsiteX181" fmla="*/ 8129 w 7467663"/>
              <a:gd name="connsiteY181" fmla="*/ 4330519 h 6858000"/>
              <a:gd name="connsiteX182" fmla="*/ 687572 w 7467663"/>
              <a:gd name="connsiteY182" fmla="*/ 3925629 h 6858000"/>
              <a:gd name="connsiteX183" fmla="*/ 1138365 w 7467663"/>
              <a:gd name="connsiteY183" fmla="*/ 3774515 h 6858000"/>
              <a:gd name="connsiteX184" fmla="*/ 1505579 w 7467663"/>
              <a:gd name="connsiteY184" fmla="*/ 3655526 h 6858000"/>
              <a:gd name="connsiteX185" fmla="*/ 1313114 w 7467663"/>
              <a:gd name="connsiteY185" fmla="*/ 3655216 h 6858000"/>
              <a:gd name="connsiteX186" fmla="*/ 3655073 w 7467663"/>
              <a:gd name="connsiteY186" fmla="*/ 3650884 h 6858000"/>
              <a:gd name="connsiteX187" fmla="*/ 3989938 w 7467663"/>
              <a:gd name="connsiteY187" fmla="*/ 3991685 h 6858000"/>
              <a:gd name="connsiteX188" fmla="*/ 4393907 w 7467663"/>
              <a:gd name="connsiteY188" fmla="*/ 4261258 h 6858000"/>
              <a:gd name="connsiteX189" fmla="*/ 4648051 w 7467663"/>
              <a:gd name="connsiteY189" fmla="*/ 4374051 h 6858000"/>
              <a:gd name="connsiteX190" fmla="*/ 4383389 w 7467663"/>
              <a:gd name="connsiteY190" fmla="*/ 4184369 h 6858000"/>
              <a:gd name="connsiteX191" fmla="*/ 4165508 w 7467663"/>
              <a:gd name="connsiteY191" fmla="*/ 4035196 h 6858000"/>
              <a:gd name="connsiteX192" fmla="*/ 4068162 w 7467663"/>
              <a:gd name="connsiteY192" fmla="*/ 3953394 h 6858000"/>
              <a:gd name="connsiteX193" fmla="*/ 3981416 w 7467663"/>
              <a:gd name="connsiteY193" fmla="*/ 3880482 h 6858000"/>
              <a:gd name="connsiteX194" fmla="*/ 3800147 w 7467663"/>
              <a:gd name="connsiteY194" fmla="*/ 3749872 h 6858000"/>
              <a:gd name="connsiteX195" fmla="*/ 3655073 w 7467663"/>
              <a:gd name="connsiteY195" fmla="*/ 3650884 h 6858000"/>
              <a:gd name="connsiteX196" fmla="*/ 3670252 w 7467663"/>
              <a:gd name="connsiteY196" fmla="*/ 3622798 h 6858000"/>
              <a:gd name="connsiteX197" fmla="*/ 3817258 w 7467663"/>
              <a:gd name="connsiteY197" fmla="*/ 3723577 h 6858000"/>
              <a:gd name="connsiteX198" fmla="*/ 4000461 w 7467663"/>
              <a:gd name="connsiteY198" fmla="*/ 3855966 h 6858000"/>
              <a:gd name="connsiteX199" fmla="*/ 4088180 w 7467663"/>
              <a:gd name="connsiteY199" fmla="*/ 3929774 h 6858000"/>
              <a:gd name="connsiteX200" fmla="*/ 4184555 w 7467663"/>
              <a:gd name="connsiteY200" fmla="*/ 4010683 h 6858000"/>
              <a:gd name="connsiteX201" fmla="*/ 4399563 w 7467663"/>
              <a:gd name="connsiteY201" fmla="*/ 4158106 h 6858000"/>
              <a:gd name="connsiteX202" fmla="*/ 4684469 w 7467663"/>
              <a:gd name="connsiteY202" fmla="*/ 4364680 h 6858000"/>
              <a:gd name="connsiteX203" fmla="*/ 4690271 w 7467663"/>
              <a:gd name="connsiteY203" fmla="*/ 4370034 h 6858000"/>
              <a:gd name="connsiteX204" fmla="*/ 4136093 w 7467663"/>
              <a:gd name="connsiteY204" fmla="*/ 3858466 h 6858000"/>
              <a:gd name="connsiteX205" fmla="*/ 3670252 w 7467663"/>
              <a:gd name="connsiteY205" fmla="*/ 3622798 h 6858000"/>
              <a:gd name="connsiteX206" fmla="*/ 4440129 w 7467663"/>
              <a:gd name="connsiteY206" fmla="*/ 3448571 h 6858000"/>
              <a:gd name="connsiteX207" fmla="*/ 4856525 w 7467663"/>
              <a:gd name="connsiteY207" fmla="*/ 3915351 h 6858000"/>
              <a:gd name="connsiteX208" fmla="*/ 5059055 w 7467663"/>
              <a:gd name="connsiteY208" fmla="*/ 4108918 h 6858000"/>
              <a:gd name="connsiteX209" fmla="*/ 5290070 w 7467663"/>
              <a:gd name="connsiteY209" fmla="*/ 4263619 h 6858000"/>
              <a:gd name="connsiteX210" fmla="*/ 4834991 w 7467663"/>
              <a:gd name="connsiteY210" fmla="*/ 3830985 h 6858000"/>
              <a:gd name="connsiteX211" fmla="*/ 4440129 w 7467663"/>
              <a:gd name="connsiteY211" fmla="*/ 3448571 h 6858000"/>
              <a:gd name="connsiteX212" fmla="*/ 4441737 w 7467663"/>
              <a:gd name="connsiteY212" fmla="*/ 3399734 h 6858000"/>
              <a:gd name="connsiteX213" fmla="*/ 4431236 w 7467663"/>
              <a:gd name="connsiteY213" fmla="*/ 3400954 h 6858000"/>
              <a:gd name="connsiteX214" fmla="*/ 4557150 w 7467663"/>
              <a:gd name="connsiteY214" fmla="*/ 3510023 h 6858000"/>
              <a:gd name="connsiteX215" fmla="*/ 4856936 w 7467663"/>
              <a:gd name="connsiteY215" fmla="*/ 3809146 h 6858000"/>
              <a:gd name="connsiteX216" fmla="*/ 5111996 w 7467663"/>
              <a:gd name="connsiteY216" fmla="*/ 4065759 h 6858000"/>
              <a:gd name="connsiteX217" fmla="*/ 5388878 w 7467663"/>
              <a:gd name="connsiteY217" fmla="*/ 4300185 h 6858000"/>
              <a:gd name="connsiteX218" fmla="*/ 5425556 w 7467663"/>
              <a:gd name="connsiteY218" fmla="*/ 4308967 h 6858000"/>
              <a:gd name="connsiteX219" fmla="*/ 4943646 w 7467663"/>
              <a:gd name="connsiteY219" fmla="*/ 3822916 h 6858000"/>
              <a:gd name="connsiteX220" fmla="*/ 4594837 w 7467663"/>
              <a:gd name="connsiteY220" fmla="*/ 3532274 h 6858000"/>
              <a:gd name="connsiteX221" fmla="*/ 4441737 w 7467663"/>
              <a:gd name="connsiteY221" fmla="*/ 3399734 h 6858000"/>
              <a:gd name="connsiteX222" fmla="*/ 5425834 w 7467663"/>
              <a:gd name="connsiteY222" fmla="*/ 3162785 h 6858000"/>
              <a:gd name="connsiteX223" fmla="*/ 5401644 w 7467663"/>
              <a:gd name="connsiteY223" fmla="*/ 3617847 h 6858000"/>
              <a:gd name="connsiteX224" fmla="*/ 5467256 w 7467663"/>
              <a:gd name="connsiteY224" fmla="*/ 4175494 h 6858000"/>
              <a:gd name="connsiteX225" fmla="*/ 5448069 w 7467663"/>
              <a:gd name="connsiteY225" fmla="*/ 3567554 h 6858000"/>
              <a:gd name="connsiteX226" fmla="*/ 5425834 w 7467663"/>
              <a:gd name="connsiteY226" fmla="*/ 3162785 h 6858000"/>
              <a:gd name="connsiteX227" fmla="*/ 1318687 w 7467663"/>
              <a:gd name="connsiteY227" fmla="*/ 3113840 h 6858000"/>
              <a:gd name="connsiteX228" fmla="*/ 1066793 w 7467663"/>
              <a:gd name="connsiteY228" fmla="*/ 3212171 h 6858000"/>
              <a:gd name="connsiteX229" fmla="*/ 993319 w 7467663"/>
              <a:gd name="connsiteY229" fmla="*/ 3247648 h 6858000"/>
              <a:gd name="connsiteX230" fmla="*/ 853081 w 7467663"/>
              <a:gd name="connsiteY230" fmla="*/ 3312410 h 6858000"/>
              <a:gd name="connsiteX231" fmla="*/ 805957 w 7467663"/>
              <a:gd name="connsiteY231" fmla="*/ 3330443 h 6858000"/>
              <a:gd name="connsiteX232" fmla="*/ 1318687 w 7467663"/>
              <a:gd name="connsiteY232" fmla="*/ 3113840 h 6858000"/>
              <a:gd name="connsiteX233" fmla="*/ 5453702 w 7467663"/>
              <a:gd name="connsiteY233" fmla="*/ 3090882 h 6858000"/>
              <a:gd name="connsiteX234" fmla="*/ 5480135 w 7467663"/>
              <a:gd name="connsiteY234" fmla="*/ 3565802 h 6858000"/>
              <a:gd name="connsiteX235" fmla="*/ 5499023 w 7467663"/>
              <a:gd name="connsiteY235" fmla="*/ 4166310 h 6858000"/>
              <a:gd name="connsiteX236" fmla="*/ 5547022 w 7467663"/>
              <a:gd name="connsiteY236" fmla="*/ 3607838 h 6858000"/>
              <a:gd name="connsiteX237" fmla="*/ 5515964 w 7467663"/>
              <a:gd name="connsiteY237" fmla="*/ 3378541 h 6858000"/>
              <a:gd name="connsiteX238" fmla="*/ 5453702 w 7467663"/>
              <a:gd name="connsiteY238" fmla="*/ 3090882 h 6858000"/>
              <a:gd name="connsiteX239" fmla="*/ 1238695 w 7467663"/>
              <a:gd name="connsiteY239" fmla="*/ 3076820 h 6858000"/>
              <a:gd name="connsiteX240" fmla="*/ 716371 w 7467663"/>
              <a:gd name="connsiteY240" fmla="*/ 3293249 h 6858000"/>
              <a:gd name="connsiteX241" fmla="*/ 579522 w 7467663"/>
              <a:gd name="connsiteY241" fmla="*/ 3371759 h 6858000"/>
              <a:gd name="connsiteX242" fmla="*/ 600288 w 7467663"/>
              <a:gd name="connsiteY242" fmla="*/ 3365555 h 6858000"/>
              <a:gd name="connsiteX243" fmla="*/ 840692 w 7467663"/>
              <a:gd name="connsiteY243" fmla="*/ 3284921 h 6858000"/>
              <a:gd name="connsiteX244" fmla="*/ 979248 w 7467663"/>
              <a:gd name="connsiteY244" fmla="*/ 3221003 h 6858000"/>
              <a:gd name="connsiteX245" fmla="*/ 1053282 w 7467663"/>
              <a:gd name="connsiteY245" fmla="*/ 3185247 h 6858000"/>
              <a:gd name="connsiteX246" fmla="*/ 1320603 w 7467663"/>
              <a:gd name="connsiteY246" fmla="*/ 3081281 h 6858000"/>
              <a:gd name="connsiteX247" fmla="*/ 1238695 w 7467663"/>
              <a:gd name="connsiteY247" fmla="*/ 3076820 h 6858000"/>
              <a:gd name="connsiteX248" fmla="*/ 5425627 w 7467663"/>
              <a:gd name="connsiteY248" fmla="*/ 2954192 h 6858000"/>
              <a:gd name="connsiteX249" fmla="*/ 5470770 w 7467663"/>
              <a:gd name="connsiteY249" fmla="*/ 3005435 h 6858000"/>
              <a:gd name="connsiteX250" fmla="*/ 5519779 w 7467663"/>
              <a:gd name="connsiteY250" fmla="*/ 4359223 h 6858000"/>
              <a:gd name="connsiteX251" fmla="*/ 5520293 w 7467663"/>
              <a:gd name="connsiteY251" fmla="*/ 4360602 h 6858000"/>
              <a:gd name="connsiteX252" fmla="*/ 5767221 w 7467663"/>
              <a:gd name="connsiteY252" fmla="*/ 4665564 h 6858000"/>
              <a:gd name="connsiteX253" fmla="*/ 6937169 w 7467663"/>
              <a:gd name="connsiteY253" fmla="*/ 4815941 h 6858000"/>
              <a:gd name="connsiteX254" fmla="*/ 6953922 w 7467663"/>
              <a:gd name="connsiteY254" fmla="*/ 4890068 h 6858000"/>
              <a:gd name="connsiteX255" fmla="*/ 6071359 w 7467663"/>
              <a:gd name="connsiteY255" fmla="*/ 4770770 h 6858000"/>
              <a:gd name="connsiteX256" fmla="*/ 6038839 w 7467663"/>
              <a:gd name="connsiteY256" fmla="*/ 4764474 h 6858000"/>
              <a:gd name="connsiteX257" fmla="*/ 6038706 w 7467663"/>
              <a:gd name="connsiteY257" fmla="*/ 4763847 h 6858000"/>
              <a:gd name="connsiteX258" fmla="*/ 6037784 w 7467663"/>
              <a:gd name="connsiteY258" fmla="*/ 4764270 h 6858000"/>
              <a:gd name="connsiteX259" fmla="*/ 6038839 w 7467663"/>
              <a:gd name="connsiteY259" fmla="*/ 4764474 h 6858000"/>
              <a:gd name="connsiteX260" fmla="*/ 6040338 w 7467663"/>
              <a:gd name="connsiteY260" fmla="*/ 4771418 h 6858000"/>
              <a:gd name="connsiteX261" fmla="*/ 6024488 w 7467663"/>
              <a:gd name="connsiteY261" fmla="*/ 4809903 h 6858000"/>
              <a:gd name="connsiteX262" fmla="*/ 5599771 w 7467663"/>
              <a:gd name="connsiteY262" fmla="*/ 5509652 h 6858000"/>
              <a:gd name="connsiteX263" fmla="*/ 5548843 w 7467663"/>
              <a:gd name="connsiteY263" fmla="*/ 5563845 h 6858000"/>
              <a:gd name="connsiteX264" fmla="*/ 5940952 w 7467663"/>
              <a:gd name="connsiteY264" fmla="*/ 6250028 h 6858000"/>
              <a:gd name="connsiteX265" fmla="*/ 6043441 w 7467663"/>
              <a:gd name="connsiteY265" fmla="*/ 6665847 h 6858000"/>
              <a:gd name="connsiteX266" fmla="*/ 6093432 w 7467663"/>
              <a:gd name="connsiteY266" fmla="*/ 6858000 h 6858000"/>
              <a:gd name="connsiteX267" fmla="*/ 6034344 w 7467663"/>
              <a:gd name="connsiteY267" fmla="*/ 6858000 h 6858000"/>
              <a:gd name="connsiteX268" fmla="*/ 6026679 w 7467663"/>
              <a:gd name="connsiteY268" fmla="*/ 6836959 h 6858000"/>
              <a:gd name="connsiteX269" fmla="*/ 5800441 w 7467663"/>
              <a:gd name="connsiteY269" fmla="*/ 6335286 h 6858000"/>
              <a:gd name="connsiteX270" fmla="*/ 5526562 w 7467663"/>
              <a:gd name="connsiteY270" fmla="*/ 5705388 h 6858000"/>
              <a:gd name="connsiteX271" fmla="*/ 5519640 w 7467663"/>
              <a:gd name="connsiteY271" fmla="*/ 5683774 h 6858000"/>
              <a:gd name="connsiteX272" fmla="*/ 5844559 w 7467663"/>
              <a:gd name="connsiteY272" fmla="*/ 6553349 h 6858000"/>
              <a:gd name="connsiteX273" fmla="*/ 5975994 w 7467663"/>
              <a:gd name="connsiteY273" fmla="*/ 6858000 h 6858000"/>
              <a:gd name="connsiteX274" fmla="*/ 5898547 w 7467663"/>
              <a:gd name="connsiteY274" fmla="*/ 6858000 h 6858000"/>
              <a:gd name="connsiteX275" fmla="*/ 5682041 w 7467663"/>
              <a:gd name="connsiteY275" fmla="*/ 6355860 h 6858000"/>
              <a:gd name="connsiteX276" fmla="*/ 5461758 w 7467663"/>
              <a:gd name="connsiteY276" fmla="*/ 5820220 h 6858000"/>
              <a:gd name="connsiteX277" fmla="*/ 5237282 w 7467663"/>
              <a:gd name="connsiteY277" fmla="*/ 6579086 h 6858000"/>
              <a:gd name="connsiteX278" fmla="*/ 5115009 w 7467663"/>
              <a:gd name="connsiteY278" fmla="*/ 6858000 h 6858000"/>
              <a:gd name="connsiteX279" fmla="*/ 5028074 w 7467663"/>
              <a:gd name="connsiteY279" fmla="*/ 6858000 h 6858000"/>
              <a:gd name="connsiteX280" fmla="*/ 5079508 w 7467663"/>
              <a:gd name="connsiteY280" fmla="*/ 6749074 h 6858000"/>
              <a:gd name="connsiteX281" fmla="*/ 5371846 w 7467663"/>
              <a:gd name="connsiteY281" fmla="*/ 5924413 h 6858000"/>
              <a:gd name="connsiteX282" fmla="*/ 5270512 w 7467663"/>
              <a:gd name="connsiteY282" fmla="*/ 6138975 h 6858000"/>
              <a:gd name="connsiteX283" fmla="*/ 5062409 w 7467663"/>
              <a:gd name="connsiteY283" fmla="*/ 6653544 h 6858000"/>
              <a:gd name="connsiteX284" fmla="*/ 5036628 w 7467663"/>
              <a:gd name="connsiteY284" fmla="*/ 6754247 h 6858000"/>
              <a:gd name="connsiteX285" fmla="*/ 5009112 w 7467663"/>
              <a:gd name="connsiteY285" fmla="*/ 6858000 h 6858000"/>
              <a:gd name="connsiteX286" fmla="*/ 4976679 w 7467663"/>
              <a:gd name="connsiteY286" fmla="*/ 6858000 h 6858000"/>
              <a:gd name="connsiteX287" fmla="*/ 5006537 w 7467663"/>
              <a:gd name="connsiteY287" fmla="*/ 6747068 h 6858000"/>
              <a:gd name="connsiteX288" fmla="*/ 5032723 w 7467663"/>
              <a:gd name="connsiteY288" fmla="*/ 6644957 h 6858000"/>
              <a:gd name="connsiteX289" fmla="*/ 5242949 w 7467663"/>
              <a:gd name="connsiteY289" fmla="*/ 6125175 h 6858000"/>
              <a:gd name="connsiteX290" fmla="*/ 5286321 w 7467663"/>
              <a:gd name="connsiteY290" fmla="*/ 6033555 h 6858000"/>
              <a:gd name="connsiteX291" fmla="*/ 5008210 w 7467663"/>
              <a:gd name="connsiteY291" fmla="*/ 6649194 h 6858000"/>
              <a:gd name="connsiteX292" fmla="*/ 4986321 w 7467663"/>
              <a:gd name="connsiteY292" fmla="*/ 6765687 h 6858000"/>
              <a:gd name="connsiteX293" fmla="*/ 4973474 w 7467663"/>
              <a:gd name="connsiteY293" fmla="*/ 6858000 h 6858000"/>
              <a:gd name="connsiteX294" fmla="*/ 4907178 w 7467663"/>
              <a:gd name="connsiteY294" fmla="*/ 6858000 h 6858000"/>
              <a:gd name="connsiteX295" fmla="*/ 4910810 w 7467663"/>
              <a:gd name="connsiteY295" fmla="*/ 6829660 h 6858000"/>
              <a:gd name="connsiteX296" fmla="*/ 4987461 w 7467663"/>
              <a:gd name="connsiteY296" fmla="*/ 6432994 h 6858000"/>
              <a:gd name="connsiteX297" fmla="*/ 5179262 w 7467663"/>
              <a:gd name="connsiteY297" fmla="*/ 6035044 h 6858000"/>
              <a:gd name="connsiteX298" fmla="*/ 4689678 w 7467663"/>
              <a:gd name="connsiteY298" fmla="*/ 6440241 h 6858000"/>
              <a:gd name="connsiteX299" fmla="*/ 4477543 w 7467663"/>
              <a:gd name="connsiteY299" fmla="*/ 6674836 h 6858000"/>
              <a:gd name="connsiteX300" fmla="*/ 4329957 w 7467663"/>
              <a:gd name="connsiteY300" fmla="*/ 6858000 h 6858000"/>
              <a:gd name="connsiteX301" fmla="*/ 4218595 w 7467663"/>
              <a:gd name="connsiteY301" fmla="*/ 6858000 h 6858000"/>
              <a:gd name="connsiteX302" fmla="*/ 4368888 w 7467663"/>
              <a:gd name="connsiteY302" fmla="*/ 6668412 h 6858000"/>
              <a:gd name="connsiteX303" fmla="*/ 4563091 w 7467663"/>
              <a:gd name="connsiteY303" fmla="*/ 6442508 h 6858000"/>
              <a:gd name="connsiteX304" fmla="*/ 5387324 w 7467663"/>
              <a:gd name="connsiteY304" fmla="*/ 5705830 h 6858000"/>
              <a:gd name="connsiteX305" fmla="*/ 5073620 w 7467663"/>
              <a:gd name="connsiteY305" fmla="*/ 5955437 h 6858000"/>
              <a:gd name="connsiteX306" fmla="*/ 4689789 w 7467663"/>
              <a:gd name="connsiteY306" fmla="*/ 6268382 h 6858000"/>
              <a:gd name="connsiteX307" fmla="*/ 4418722 w 7467663"/>
              <a:gd name="connsiteY307" fmla="*/ 6570886 h 6858000"/>
              <a:gd name="connsiteX308" fmla="*/ 4214944 w 7467663"/>
              <a:gd name="connsiteY308" fmla="*/ 6858000 h 6858000"/>
              <a:gd name="connsiteX309" fmla="*/ 4177898 w 7467663"/>
              <a:gd name="connsiteY309" fmla="*/ 6858000 h 6858000"/>
              <a:gd name="connsiteX310" fmla="*/ 4391597 w 7467663"/>
              <a:gd name="connsiteY310" fmla="*/ 6556370 h 6858000"/>
              <a:gd name="connsiteX311" fmla="*/ 4668889 w 7467663"/>
              <a:gd name="connsiteY311" fmla="*/ 6246399 h 6858000"/>
              <a:gd name="connsiteX312" fmla="*/ 5055427 w 7467663"/>
              <a:gd name="connsiteY312" fmla="*/ 5931476 h 6858000"/>
              <a:gd name="connsiteX313" fmla="*/ 5371814 w 7467663"/>
              <a:gd name="connsiteY313" fmla="*/ 5678975 h 6858000"/>
              <a:gd name="connsiteX314" fmla="*/ 4987918 w 7467663"/>
              <a:gd name="connsiteY314" fmla="*/ 5838701 h 6858000"/>
              <a:gd name="connsiteX315" fmla="*/ 4317146 w 7467663"/>
              <a:gd name="connsiteY315" fmla="*/ 6587716 h 6858000"/>
              <a:gd name="connsiteX316" fmla="*/ 4171627 w 7467663"/>
              <a:gd name="connsiteY316" fmla="*/ 6858000 h 6858000"/>
              <a:gd name="connsiteX317" fmla="*/ 4081585 w 7467663"/>
              <a:gd name="connsiteY317" fmla="*/ 6858000 h 6858000"/>
              <a:gd name="connsiteX318" fmla="*/ 4238603 w 7467663"/>
              <a:gd name="connsiteY318" fmla="*/ 6559341 h 6858000"/>
              <a:gd name="connsiteX319" fmla="*/ 4778333 w 7467663"/>
              <a:gd name="connsiteY319" fmla="*/ 5873626 h 6858000"/>
              <a:gd name="connsiteX320" fmla="*/ 5414185 w 7467663"/>
              <a:gd name="connsiteY320" fmla="*/ 5573882 h 6858000"/>
              <a:gd name="connsiteX321" fmla="*/ 5959648 w 7467663"/>
              <a:gd name="connsiteY321" fmla="*/ 4760797 h 6858000"/>
              <a:gd name="connsiteX322" fmla="*/ 5355019 w 7467663"/>
              <a:gd name="connsiteY322" fmla="*/ 4734672 h 6858000"/>
              <a:gd name="connsiteX323" fmla="*/ 5083565 w 7467663"/>
              <a:gd name="connsiteY323" fmla="*/ 5179121 h 6858000"/>
              <a:gd name="connsiteX324" fmla="*/ 4713577 w 7467663"/>
              <a:gd name="connsiteY324" fmla="*/ 5616803 h 6858000"/>
              <a:gd name="connsiteX325" fmla="*/ 3989559 w 7467663"/>
              <a:gd name="connsiteY325" fmla="*/ 6145945 h 6858000"/>
              <a:gd name="connsiteX326" fmla="*/ 3939824 w 7467663"/>
              <a:gd name="connsiteY326" fmla="*/ 6066900 h 6858000"/>
              <a:gd name="connsiteX327" fmla="*/ 4584537 w 7467663"/>
              <a:gd name="connsiteY327" fmla="*/ 5324826 h 6858000"/>
              <a:gd name="connsiteX328" fmla="*/ 5037105 w 7467663"/>
              <a:gd name="connsiteY328" fmla="*/ 5088765 h 6858000"/>
              <a:gd name="connsiteX329" fmla="*/ 5039930 w 7467663"/>
              <a:gd name="connsiteY329" fmla="*/ 5089585 h 6858000"/>
              <a:gd name="connsiteX330" fmla="*/ 5263764 w 7467663"/>
              <a:gd name="connsiteY330" fmla="*/ 4735525 h 6858000"/>
              <a:gd name="connsiteX331" fmla="*/ 4086300 w 7467663"/>
              <a:gd name="connsiteY331" fmla="*/ 4884599 h 6858000"/>
              <a:gd name="connsiteX332" fmla="*/ 4085485 w 7467663"/>
              <a:gd name="connsiteY332" fmla="*/ 4899070 h 6858000"/>
              <a:gd name="connsiteX333" fmla="*/ 3871915 w 7467663"/>
              <a:gd name="connsiteY333" fmla="*/ 5253645 h 6858000"/>
              <a:gd name="connsiteX334" fmla="*/ 3799374 w 7467663"/>
              <a:gd name="connsiteY334" fmla="*/ 5466127 h 6858000"/>
              <a:gd name="connsiteX335" fmla="*/ 3498850 w 7467663"/>
              <a:gd name="connsiteY335" fmla="*/ 6661888 h 6858000"/>
              <a:gd name="connsiteX336" fmla="*/ 3399216 w 7467663"/>
              <a:gd name="connsiteY336" fmla="*/ 6858000 h 6858000"/>
              <a:gd name="connsiteX337" fmla="*/ 3303688 w 7467663"/>
              <a:gd name="connsiteY337" fmla="*/ 6858000 h 6858000"/>
              <a:gd name="connsiteX338" fmla="*/ 3391774 w 7467663"/>
              <a:gd name="connsiteY338" fmla="*/ 6697181 h 6858000"/>
              <a:gd name="connsiteX339" fmla="*/ 3735540 w 7467663"/>
              <a:gd name="connsiteY339" fmla="*/ 5546923 h 6858000"/>
              <a:gd name="connsiteX340" fmla="*/ 3729438 w 7467663"/>
              <a:gd name="connsiteY340" fmla="*/ 5569058 h 6858000"/>
              <a:gd name="connsiteX341" fmla="*/ 3707782 w 7467663"/>
              <a:gd name="connsiteY341" fmla="*/ 5644908 h 6858000"/>
              <a:gd name="connsiteX342" fmla="*/ 3583827 w 7467663"/>
              <a:gd name="connsiteY342" fmla="*/ 6039215 h 6858000"/>
              <a:gd name="connsiteX343" fmla="*/ 3547861 w 7467663"/>
              <a:gd name="connsiteY343" fmla="*/ 6129609 h 6858000"/>
              <a:gd name="connsiteX344" fmla="*/ 3490905 w 7467663"/>
              <a:gd name="connsiteY344" fmla="*/ 6277660 h 6858000"/>
              <a:gd name="connsiteX345" fmla="*/ 3455859 w 7467663"/>
              <a:gd name="connsiteY345" fmla="*/ 6391301 h 6858000"/>
              <a:gd name="connsiteX346" fmla="*/ 3429112 w 7467663"/>
              <a:gd name="connsiteY346" fmla="*/ 6479469 h 6858000"/>
              <a:gd name="connsiteX347" fmla="*/ 3304862 w 7467663"/>
              <a:gd name="connsiteY347" fmla="*/ 6796476 h 6858000"/>
              <a:gd name="connsiteX348" fmla="*/ 3276071 w 7467663"/>
              <a:gd name="connsiteY348" fmla="*/ 6858000 h 6858000"/>
              <a:gd name="connsiteX349" fmla="*/ 3240805 w 7467663"/>
              <a:gd name="connsiteY349" fmla="*/ 6858000 h 6858000"/>
              <a:gd name="connsiteX350" fmla="*/ 3275917 w 7467663"/>
              <a:gd name="connsiteY350" fmla="*/ 6783192 h 6858000"/>
              <a:gd name="connsiteX351" fmla="*/ 3399358 w 7467663"/>
              <a:gd name="connsiteY351" fmla="*/ 6469011 h 6858000"/>
              <a:gd name="connsiteX352" fmla="*/ 3425650 w 7467663"/>
              <a:gd name="connsiteY352" fmla="*/ 6381333 h 6858000"/>
              <a:gd name="connsiteX353" fmla="*/ 3460661 w 7467663"/>
              <a:gd name="connsiteY353" fmla="*/ 6266763 h 6858000"/>
              <a:gd name="connsiteX354" fmla="*/ 3518021 w 7467663"/>
              <a:gd name="connsiteY354" fmla="*/ 6117298 h 6858000"/>
              <a:gd name="connsiteX355" fmla="*/ 3554035 w 7467663"/>
              <a:gd name="connsiteY355" fmla="*/ 6027832 h 6858000"/>
              <a:gd name="connsiteX356" fmla="*/ 3677174 w 7467663"/>
              <a:gd name="connsiteY356" fmla="*/ 5636351 h 6858000"/>
              <a:gd name="connsiteX357" fmla="*/ 3698819 w 7467663"/>
              <a:gd name="connsiteY357" fmla="*/ 5560503 h 6858000"/>
              <a:gd name="connsiteX358" fmla="*/ 3702094 w 7467663"/>
              <a:gd name="connsiteY358" fmla="*/ 5549194 h 6858000"/>
              <a:gd name="connsiteX359" fmla="*/ 3398355 w 7467663"/>
              <a:gd name="connsiteY359" fmla="*/ 6094603 h 6858000"/>
              <a:gd name="connsiteX360" fmla="*/ 3193941 w 7467663"/>
              <a:gd name="connsiteY360" fmla="*/ 6798775 h 6858000"/>
              <a:gd name="connsiteX361" fmla="*/ 3184140 w 7467663"/>
              <a:gd name="connsiteY361" fmla="*/ 6858000 h 6858000"/>
              <a:gd name="connsiteX362" fmla="*/ 3099978 w 7467663"/>
              <a:gd name="connsiteY362" fmla="*/ 6858000 h 6858000"/>
              <a:gd name="connsiteX363" fmla="*/ 3101556 w 7467663"/>
              <a:gd name="connsiteY363" fmla="*/ 6843337 h 6858000"/>
              <a:gd name="connsiteX364" fmla="*/ 3370162 w 7467663"/>
              <a:gd name="connsiteY364" fmla="*/ 5785550 h 6858000"/>
              <a:gd name="connsiteX365" fmla="*/ 3746477 w 7467663"/>
              <a:gd name="connsiteY365" fmla="*/ 5377889 h 6858000"/>
              <a:gd name="connsiteX366" fmla="*/ 3863399 w 7467663"/>
              <a:gd name="connsiteY366" fmla="*/ 5087257 h 6858000"/>
              <a:gd name="connsiteX367" fmla="*/ 3968712 w 7467663"/>
              <a:gd name="connsiteY367" fmla="*/ 4913989 h 6858000"/>
              <a:gd name="connsiteX368" fmla="*/ 2792390 w 7467663"/>
              <a:gd name="connsiteY368" fmla="*/ 5382974 h 6858000"/>
              <a:gd name="connsiteX369" fmla="*/ 2714982 w 7467663"/>
              <a:gd name="connsiteY369" fmla="*/ 5427051 h 6858000"/>
              <a:gd name="connsiteX370" fmla="*/ 2813361 w 7467663"/>
              <a:gd name="connsiteY370" fmla="*/ 6023912 h 6858000"/>
              <a:gd name="connsiteX371" fmla="*/ 2688430 w 7467663"/>
              <a:gd name="connsiteY371" fmla="*/ 6801564 h 6858000"/>
              <a:gd name="connsiteX372" fmla="*/ 2629626 w 7467663"/>
              <a:gd name="connsiteY372" fmla="*/ 6763394 h 6858000"/>
              <a:gd name="connsiteX373" fmla="*/ 2565328 w 7467663"/>
              <a:gd name="connsiteY373" fmla="*/ 5516399 h 6858000"/>
              <a:gd name="connsiteX374" fmla="*/ 1922999 w 7467663"/>
              <a:gd name="connsiteY374" fmla="*/ 5980343 h 6858000"/>
              <a:gd name="connsiteX375" fmla="*/ 1950261 w 7467663"/>
              <a:gd name="connsiteY375" fmla="*/ 6405858 h 6858000"/>
              <a:gd name="connsiteX376" fmla="*/ 2365554 w 7467663"/>
              <a:gd name="connsiteY376" fmla="*/ 6759107 h 6858000"/>
              <a:gd name="connsiteX377" fmla="*/ 2424142 w 7467663"/>
              <a:gd name="connsiteY377" fmla="*/ 6858000 h 6858000"/>
              <a:gd name="connsiteX378" fmla="*/ 2395994 w 7467663"/>
              <a:gd name="connsiteY378" fmla="*/ 6858000 h 6858000"/>
              <a:gd name="connsiteX379" fmla="*/ 2392863 w 7467663"/>
              <a:gd name="connsiteY379" fmla="*/ 6852964 h 6858000"/>
              <a:gd name="connsiteX380" fmla="*/ 2017589 w 7467663"/>
              <a:gd name="connsiteY380" fmla="*/ 6493982 h 6858000"/>
              <a:gd name="connsiteX381" fmla="*/ 2147336 w 7467663"/>
              <a:gd name="connsiteY381" fmla="*/ 6594052 h 6858000"/>
              <a:gd name="connsiteX382" fmla="*/ 2207047 w 7467663"/>
              <a:gd name="connsiteY382" fmla="*/ 6654540 h 6858000"/>
              <a:gd name="connsiteX383" fmla="*/ 2299106 w 7467663"/>
              <a:gd name="connsiteY383" fmla="*/ 6778931 h 6858000"/>
              <a:gd name="connsiteX384" fmla="*/ 2314430 w 7467663"/>
              <a:gd name="connsiteY384" fmla="*/ 6801144 h 6858000"/>
              <a:gd name="connsiteX385" fmla="*/ 2352406 w 7467663"/>
              <a:gd name="connsiteY385" fmla="*/ 6858000 h 6858000"/>
              <a:gd name="connsiteX386" fmla="*/ 2314492 w 7467663"/>
              <a:gd name="connsiteY386" fmla="*/ 6858000 h 6858000"/>
              <a:gd name="connsiteX387" fmla="*/ 2288095 w 7467663"/>
              <a:gd name="connsiteY387" fmla="*/ 6818030 h 6858000"/>
              <a:gd name="connsiteX388" fmla="*/ 2272768 w 7467663"/>
              <a:gd name="connsiteY388" fmla="*/ 6795822 h 6858000"/>
              <a:gd name="connsiteX389" fmla="*/ 2182715 w 7467663"/>
              <a:gd name="connsiteY389" fmla="*/ 6675071 h 6858000"/>
              <a:gd name="connsiteX390" fmla="*/ 2032061 w 7467663"/>
              <a:gd name="connsiteY390" fmla="*/ 6541380 h 6858000"/>
              <a:gd name="connsiteX391" fmla="*/ 2257220 w 7467663"/>
              <a:gd name="connsiteY391" fmla="*/ 6826257 h 6858000"/>
              <a:gd name="connsiteX392" fmla="*/ 2281324 w 7467663"/>
              <a:gd name="connsiteY392" fmla="*/ 6858000 h 6858000"/>
              <a:gd name="connsiteX393" fmla="*/ 2242860 w 7467663"/>
              <a:gd name="connsiteY393" fmla="*/ 6858000 h 6858000"/>
              <a:gd name="connsiteX394" fmla="*/ 2232818 w 7467663"/>
              <a:gd name="connsiteY394" fmla="*/ 6844926 h 6858000"/>
              <a:gd name="connsiteX395" fmla="*/ 1990172 w 7467663"/>
              <a:gd name="connsiteY395" fmla="*/ 6542121 h 6858000"/>
              <a:gd name="connsiteX396" fmla="*/ 2124090 w 7467663"/>
              <a:gd name="connsiteY396" fmla="*/ 6761017 h 6858000"/>
              <a:gd name="connsiteX397" fmla="*/ 2200380 w 7467663"/>
              <a:gd name="connsiteY397" fmla="*/ 6858000 h 6858000"/>
              <a:gd name="connsiteX398" fmla="*/ 2147507 w 7467663"/>
              <a:gd name="connsiteY398" fmla="*/ 6858000 h 6858000"/>
              <a:gd name="connsiteX399" fmla="*/ 2070668 w 7467663"/>
              <a:gd name="connsiteY399" fmla="*/ 6761520 h 6858000"/>
              <a:gd name="connsiteX400" fmla="*/ 1975142 w 7467663"/>
              <a:gd name="connsiteY400" fmla="*/ 6585570 h 6858000"/>
              <a:gd name="connsiteX401" fmla="*/ 2050035 w 7467663"/>
              <a:gd name="connsiteY401" fmla="*/ 6813345 h 6858000"/>
              <a:gd name="connsiteX402" fmla="*/ 2063025 w 7467663"/>
              <a:gd name="connsiteY402" fmla="*/ 6858000 h 6858000"/>
              <a:gd name="connsiteX403" fmla="*/ 2021675 w 7467663"/>
              <a:gd name="connsiteY403" fmla="*/ 6858000 h 6858000"/>
              <a:gd name="connsiteX404" fmla="*/ 2019308 w 7467663"/>
              <a:gd name="connsiteY404" fmla="*/ 6847118 h 6858000"/>
              <a:gd name="connsiteX405" fmla="*/ 1938835 w 7467663"/>
              <a:gd name="connsiteY405" fmla="*/ 6551160 h 6858000"/>
              <a:gd name="connsiteX406" fmla="*/ 1953230 w 7467663"/>
              <a:gd name="connsiteY406" fmla="*/ 6759699 h 6858000"/>
              <a:gd name="connsiteX407" fmla="*/ 1956763 w 7467663"/>
              <a:gd name="connsiteY407" fmla="*/ 6778191 h 6858000"/>
              <a:gd name="connsiteX408" fmla="*/ 1967925 w 7467663"/>
              <a:gd name="connsiteY408" fmla="*/ 6858000 h 6858000"/>
              <a:gd name="connsiteX409" fmla="*/ 1936622 w 7467663"/>
              <a:gd name="connsiteY409" fmla="*/ 6858000 h 6858000"/>
              <a:gd name="connsiteX410" fmla="*/ 1926261 w 7467663"/>
              <a:gd name="connsiteY410" fmla="*/ 6784064 h 6858000"/>
              <a:gd name="connsiteX411" fmla="*/ 1922724 w 7467663"/>
              <a:gd name="connsiteY411" fmla="*/ 6765577 h 6858000"/>
              <a:gd name="connsiteX412" fmla="*/ 1904650 w 7467663"/>
              <a:gd name="connsiteY412" fmla="*/ 6639616 h 6858000"/>
              <a:gd name="connsiteX413" fmla="*/ 1885273 w 7467663"/>
              <a:gd name="connsiteY413" fmla="*/ 6858000 h 6858000"/>
              <a:gd name="connsiteX414" fmla="*/ 1854363 w 7467663"/>
              <a:gd name="connsiteY414" fmla="*/ 6858000 h 6858000"/>
              <a:gd name="connsiteX415" fmla="*/ 1880391 w 7467663"/>
              <a:gd name="connsiteY415" fmla="*/ 6603796 h 6858000"/>
              <a:gd name="connsiteX416" fmla="*/ 1818273 w 7467663"/>
              <a:gd name="connsiteY416" fmla="*/ 6715729 h 6858000"/>
              <a:gd name="connsiteX417" fmla="*/ 1794691 w 7467663"/>
              <a:gd name="connsiteY417" fmla="*/ 6843239 h 6858000"/>
              <a:gd name="connsiteX418" fmla="*/ 1794914 w 7467663"/>
              <a:gd name="connsiteY418" fmla="*/ 6858000 h 6858000"/>
              <a:gd name="connsiteX419" fmla="*/ 1746128 w 7467663"/>
              <a:gd name="connsiteY419" fmla="*/ 6858000 h 6858000"/>
              <a:gd name="connsiteX420" fmla="*/ 1753934 w 7467663"/>
              <a:gd name="connsiteY420" fmla="*/ 6724796 h 6858000"/>
              <a:gd name="connsiteX421" fmla="*/ 1792053 w 7467663"/>
              <a:gd name="connsiteY421" fmla="*/ 6572396 h 6858000"/>
              <a:gd name="connsiteX422" fmla="*/ 1862248 w 7467663"/>
              <a:gd name="connsiteY422" fmla="*/ 6266397 h 6858000"/>
              <a:gd name="connsiteX423" fmla="*/ 1862250 w 7467663"/>
              <a:gd name="connsiteY423" fmla="*/ 6033531 h 6858000"/>
              <a:gd name="connsiteX424" fmla="*/ 1211999 w 7467663"/>
              <a:gd name="connsiteY424" fmla="*/ 6683610 h 6858000"/>
              <a:gd name="connsiteX425" fmla="*/ 1213266 w 7467663"/>
              <a:gd name="connsiteY425" fmla="*/ 6691947 h 6858000"/>
              <a:gd name="connsiteX426" fmla="*/ 1203370 w 7467663"/>
              <a:gd name="connsiteY426" fmla="*/ 6850676 h 6858000"/>
              <a:gd name="connsiteX427" fmla="*/ 1203671 w 7467663"/>
              <a:gd name="connsiteY427" fmla="*/ 6858000 h 6858000"/>
              <a:gd name="connsiteX428" fmla="*/ 1143180 w 7467663"/>
              <a:gd name="connsiteY428" fmla="*/ 6858000 h 6858000"/>
              <a:gd name="connsiteX429" fmla="*/ 1142176 w 7467663"/>
              <a:gd name="connsiteY429" fmla="*/ 6766045 h 6858000"/>
              <a:gd name="connsiteX430" fmla="*/ 1067484 w 7467663"/>
              <a:gd name="connsiteY430" fmla="*/ 6858000 h 6858000"/>
              <a:gd name="connsiteX431" fmla="*/ 953928 w 7467663"/>
              <a:gd name="connsiteY431" fmla="*/ 6858000 h 6858000"/>
              <a:gd name="connsiteX432" fmla="*/ 959715 w 7467663"/>
              <a:gd name="connsiteY432" fmla="*/ 6850185 h 6858000"/>
              <a:gd name="connsiteX433" fmla="*/ 1483788 w 7467663"/>
              <a:gd name="connsiteY433" fmla="*/ 6259174 h 6858000"/>
              <a:gd name="connsiteX434" fmla="*/ 1100671 w 7467663"/>
              <a:gd name="connsiteY434" fmla="*/ 6252137 h 6858000"/>
              <a:gd name="connsiteX435" fmla="*/ 1090144 w 7467663"/>
              <a:gd name="connsiteY435" fmla="*/ 6256748 h 6858000"/>
              <a:gd name="connsiteX436" fmla="*/ 1095872 w 7467663"/>
              <a:gd name="connsiteY436" fmla="*/ 6271892 h 6858000"/>
              <a:gd name="connsiteX437" fmla="*/ 262785 w 7467663"/>
              <a:gd name="connsiteY437" fmla="*/ 6845450 h 6858000"/>
              <a:gd name="connsiteX438" fmla="*/ 209968 w 7467663"/>
              <a:gd name="connsiteY438" fmla="*/ 6770713 h 6858000"/>
              <a:gd name="connsiteX439" fmla="*/ 873460 w 7467663"/>
              <a:gd name="connsiteY439" fmla="*/ 6253768 h 6858000"/>
              <a:gd name="connsiteX440" fmla="*/ 192686 w 7467663"/>
              <a:gd name="connsiteY440" fmla="*/ 5849257 h 6858000"/>
              <a:gd name="connsiteX441" fmla="*/ 4696 w 7467663"/>
              <a:gd name="connsiteY441" fmla="*/ 5697668 h 6858000"/>
              <a:gd name="connsiteX442" fmla="*/ 0 w 7467663"/>
              <a:gd name="connsiteY442" fmla="*/ 5689984 h 6858000"/>
              <a:gd name="connsiteX443" fmla="*/ 0 w 7467663"/>
              <a:gd name="connsiteY443" fmla="*/ 5513472 h 6858000"/>
              <a:gd name="connsiteX444" fmla="*/ 174101 w 7467663"/>
              <a:gd name="connsiteY444" fmla="*/ 5620277 h 6858000"/>
              <a:gd name="connsiteX445" fmla="*/ 891800 w 7467663"/>
              <a:gd name="connsiteY445" fmla="*/ 6036935 h 6858000"/>
              <a:gd name="connsiteX446" fmla="*/ 1072219 w 7467663"/>
              <a:gd name="connsiteY446" fmla="*/ 6169443 h 6858000"/>
              <a:gd name="connsiteX447" fmla="*/ 1074117 w 7467663"/>
              <a:gd name="connsiteY447" fmla="*/ 6170301 h 6858000"/>
              <a:gd name="connsiteX448" fmla="*/ 1083114 w 7467663"/>
              <a:gd name="connsiteY448" fmla="*/ 6174131 h 6858000"/>
              <a:gd name="connsiteX449" fmla="*/ 1543010 w 7467663"/>
              <a:gd name="connsiteY449" fmla="*/ 6191140 h 6858000"/>
              <a:gd name="connsiteX450" fmla="*/ 1551080 w 7467663"/>
              <a:gd name="connsiteY450" fmla="*/ 6195006 h 6858000"/>
              <a:gd name="connsiteX451" fmla="*/ 2345443 w 7467663"/>
              <a:gd name="connsiteY451" fmla="*/ 5549882 h 6858000"/>
              <a:gd name="connsiteX452" fmla="*/ 1721499 w 7467663"/>
              <a:gd name="connsiteY452" fmla="*/ 5599969 h 6858000"/>
              <a:gd name="connsiteX453" fmla="*/ 767716 w 7467663"/>
              <a:gd name="connsiteY453" fmla="*/ 5472768 h 6858000"/>
              <a:gd name="connsiteX454" fmla="*/ 722147 w 7467663"/>
              <a:gd name="connsiteY454" fmla="*/ 5393091 h 6858000"/>
              <a:gd name="connsiteX455" fmla="*/ 1485552 w 7467663"/>
              <a:gd name="connsiteY455" fmla="*/ 5313202 h 6858000"/>
              <a:gd name="connsiteX456" fmla="*/ 2143004 w 7467663"/>
              <a:gd name="connsiteY456" fmla="*/ 5402420 h 6858000"/>
              <a:gd name="connsiteX457" fmla="*/ 1933391 w 7467663"/>
              <a:gd name="connsiteY457" fmla="*/ 5156971 h 6858000"/>
              <a:gd name="connsiteX458" fmla="*/ 1827118 w 7467663"/>
              <a:gd name="connsiteY458" fmla="*/ 4968410 h 6858000"/>
              <a:gd name="connsiteX459" fmla="*/ 1837349 w 7467663"/>
              <a:gd name="connsiteY459" fmla="*/ 4956357 h 6858000"/>
              <a:gd name="connsiteX460" fmla="*/ 2162835 w 7467663"/>
              <a:gd name="connsiteY460" fmla="*/ 5187853 h 6858000"/>
              <a:gd name="connsiteX461" fmla="*/ 2257167 w 7467663"/>
              <a:gd name="connsiteY461" fmla="*/ 5462123 h 6858000"/>
              <a:gd name="connsiteX462" fmla="*/ 2261598 w 7467663"/>
              <a:gd name="connsiteY462" fmla="*/ 5467998 h 6858000"/>
              <a:gd name="connsiteX463" fmla="*/ 2437177 w 7467663"/>
              <a:gd name="connsiteY463" fmla="*/ 5479608 h 6858000"/>
              <a:gd name="connsiteX464" fmla="*/ 2445247 w 7467663"/>
              <a:gd name="connsiteY464" fmla="*/ 5483476 h 6858000"/>
              <a:gd name="connsiteX465" fmla="*/ 2743626 w 7467663"/>
              <a:gd name="connsiteY465" fmla="*/ 5304819 h 6858000"/>
              <a:gd name="connsiteX466" fmla="*/ 3048102 w 7467663"/>
              <a:gd name="connsiteY466" fmla="*/ 5150595 h 6858000"/>
              <a:gd name="connsiteX467" fmla="*/ 1799414 w 7467663"/>
              <a:gd name="connsiteY467" fmla="*/ 4694732 h 6858000"/>
              <a:gd name="connsiteX468" fmla="*/ 1771735 w 7467663"/>
              <a:gd name="connsiteY468" fmla="*/ 4619929 h 6858000"/>
              <a:gd name="connsiteX469" fmla="*/ 3104273 w 7467663"/>
              <a:gd name="connsiteY469" fmla="*/ 5076159 h 6858000"/>
              <a:gd name="connsiteX470" fmla="*/ 3113245 w 7467663"/>
              <a:gd name="connsiteY470" fmla="*/ 5090705 h 6858000"/>
              <a:gd name="connsiteX471" fmla="*/ 3126294 w 7467663"/>
              <a:gd name="connsiteY471" fmla="*/ 5114400 h 6858000"/>
              <a:gd name="connsiteX472" fmla="*/ 3937433 w 7467663"/>
              <a:gd name="connsiteY472" fmla="*/ 4830473 h 6858000"/>
              <a:gd name="connsiteX473" fmla="*/ 3590475 w 7467663"/>
              <a:gd name="connsiteY473" fmla="*/ 4597974 h 6858000"/>
              <a:gd name="connsiteX474" fmla="*/ 3100264 w 7467663"/>
              <a:gd name="connsiteY474" fmla="*/ 4579845 h 6858000"/>
              <a:gd name="connsiteX475" fmla="*/ 2183576 w 7467663"/>
              <a:gd name="connsiteY475" fmla="*/ 4227150 h 6858000"/>
              <a:gd name="connsiteX476" fmla="*/ 2151029 w 7467663"/>
              <a:gd name="connsiteY476" fmla="*/ 4146947 h 6858000"/>
              <a:gd name="connsiteX477" fmla="*/ 3563434 w 7467663"/>
              <a:gd name="connsiteY477" fmla="*/ 4469115 h 6858000"/>
              <a:gd name="connsiteX478" fmla="*/ 3177952 w 7467663"/>
              <a:gd name="connsiteY478" fmla="*/ 3657386 h 6858000"/>
              <a:gd name="connsiteX479" fmla="*/ 3189263 w 7467663"/>
              <a:gd name="connsiteY479" fmla="*/ 3625726 h 6858000"/>
              <a:gd name="connsiteX480" fmla="*/ 3560912 w 7467663"/>
              <a:gd name="connsiteY480" fmla="*/ 4079863 h 6858000"/>
              <a:gd name="connsiteX481" fmla="*/ 3626636 w 7467663"/>
              <a:gd name="connsiteY481" fmla="*/ 4512230 h 6858000"/>
              <a:gd name="connsiteX482" fmla="*/ 3653088 w 7467663"/>
              <a:gd name="connsiteY482" fmla="*/ 4521417 h 6858000"/>
              <a:gd name="connsiteX483" fmla="*/ 3988128 w 7467663"/>
              <a:gd name="connsiteY483" fmla="*/ 4817267 h 6858000"/>
              <a:gd name="connsiteX484" fmla="*/ 4830582 w 7467663"/>
              <a:gd name="connsiteY484" fmla="*/ 4676000 h 6858000"/>
              <a:gd name="connsiteX485" fmla="*/ 4830100 w 7467663"/>
              <a:gd name="connsiteY485" fmla="*/ 4675554 h 6858000"/>
              <a:gd name="connsiteX486" fmla="*/ 4036318 w 7467663"/>
              <a:gd name="connsiteY486" fmla="*/ 4147013 h 6858000"/>
              <a:gd name="connsiteX487" fmla="*/ 3432098 w 7467663"/>
              <a:gd name="connsiteY487" fmla="*/ 3537312 h 6858000"/>
              <a:gd name="connsiteX488" fmla="*/ 3446761 w 7467663"/>
              <a:gd name="connsiteY488" fmla="*/ 3461278 h 6858000"/>
              <a:gd name="connsiteX489" fmla="*/ 4419733 w 7467663"/>
              <a:gd name="connsiteY489" fmla="*/ 3963555 h 6858000"/>
              <a:gd name="connsiteX490" fmla="*/ 4781371 w 7467663"/>
              <a:gd name="connsiteY490" fmla="*/ 4458604 h 6858000"/>
              <a:gd name="connsiteX491" fmla="*/ 4780440 w 7467663"/>
              <a:gd name="connsiteY491" fmla="*/ 4470290 h 6858000"/>
              <a:gd name="connsiteX492" fmla="*/ 4898954 w 7467663"/>
              <a:gd name="connsiteY492" fmla="*/ 4662092 h 6858000"/>
              <a:gd name="connsiteX493" fmla="*/ 4900699 w 7467663"/>
              <a:gd name="connsiteY493" fmla="*/ 4670867 h 6858000"/>
              <a:gd name="connsiteX494" fmla="*/ 5714511 w 7467663"/>
              <a:gd name="connsiteY494" fmla="*/ 4663483 h 6858000"/>
              <a:gd name="connsiteX495" fmla="*/ 5464793 w 7467663"/>
              <a:gd name="connsiteY495" fmla="*/ 4393556 h 6858000"/>
              <a:gd name="connsiteX496" fmla="*/ 5461897 w 7467663"/>
              <a:gd name="connsiteY496" fmla="*/ 4390879 h 6858000"/>
              <a:gd name="connsiteX497" fmla="*/ 4294126 w 7467663"/>
              <a:gd name="connsiteY497" fmla="*/ 3303048 h 6858000"/>
              <a:gd name="connsiteX498" fmla="*/ 4305321 w 7467663"/>
              <a:gd name="connsiteY498" fmla="*/ 3256953 h 6858000"/>
              <a:gd name="connsiteX499" fmla="*/ 4949299 w 7467663"/>
              <a:gd name="connsiteY499" fmla="*/ 3766336 h 6858000"/>
              <a:gd name="connsiteX500" fmla="*/ 5291452 w 7467663"/>
              <a:gd name="connsiteY500" fmla="*/ 4076801 h 6858000"/>
              <a:gd name="connsiteX501" fmla="*/ 5434998 w 7467663"/>
              <a:gd name="connsiteY501" fmla="*/ 4254100 h 6858000"/>
              <a:gd name="connsiteX502" fmla="*/ 5351015 w 7467663"/>
              <a:gd name="connsiteY502" fmla="*/ 3760989 h 6858000"/>
              <a:gd name="connsiteX503" fmla="*/ 5413780 w 7467663"/>
              <a:gd name="connsiteY503" fmla="*/ 2966265 h 6858000"/>
              <a:gd name="connsiteX504" fmla="*/ 5425627 w 7467663"/>
              <a:gd name="connsiteY504" fmla="*/ 2954192 h 6858000"/>
              <a:gd name="connsiteX505" fmla="*/ 6604735 w 7467663"/>
              <a:gd name="connsiteY505" fmla="*/ 2041381 h 6858000"/>
              <a:gd name="connsiteX506" fmla="*/ 7204487 w 7467663"/>
              <a:gd name="connsiteY506" fmla="*/ 2742112 h 6858000"/>
              <a:gd name="connsiteX507" fmla="*/ 7131592 w 7467663"/>
              <a:gd name="connsiteY507" fmla="*/ 2672096 h 6858000"/>
              <a:gd name="connsiteX508" fmla="*/ 6996344 w 7467663"/>
              <a:gd name="connsiteY508" fmla="*/ 2518310 h 6858000"/>
              <a:gd name="connsiteX509" fmla="*/ 6735495 w 7467663"/>
              <a:gd name="connsiteY509" fmla="*/ 2196890 h 6858000"/>
              <a:gd name="connsiteX510" fmla="*/ 6721901 w 7467663"/>
              <a:gd name="connsiteY510" fmla="*/ 2179274 h 6858000"/>
              <a:gd name="connsiteX511" fmla="*/ 6604735 w 7467663"/>
              <a:gd name="connsiteY511" fmla="*/ 2041381 h 6858000"/>
              <a:gd name="connsiteX512" fmla="*/ 6591670 w 7467663"/>
              <a:gd name="connsiteY512" fmla="*/ 1988277 h 6858000"/>
              <a:gd name="connsiteX513" fmla="*/ 6747349 w 7467663"/>
              <a:gd name="connsiteY513" fmla="*/ 2160069 h 6858000"/>
              <a:gd name="connsiteX514" fmla="*/ 6760943 w 7467663"/>
              <a:gd name="connsiteY514" fmla="*/ 2177686 h 6858000"/>
              <a:gd name="connsiteX515" fmla="*/ 7021065 w 7467663"/>
              <a:gd name="connsiteY515" fmla="*/ 2498102 h 6858000"/>
              <a:gd name="connsiteX516" fmla="*/ 7155223 w 7467663"/>
              <a:gd name="connsiteY516" fmla="*/ 2650386 h 6858000"/>
              <a:gd name="connsiteX517" fmla="*/ 7203167 w 7467663"/>
              <a:gd name="connsiteY517" fmla="*/ 2697288 h 6858000"/>
              <a:gd name="connsiteX518" fmla="*/ 6937703 w 7467663"/>
              <a:gd name="connsiteY518" fmla="*/ 2321981 h 6858000"/>
              <a:gd name="connsiteX519" fmla="*/ 6591670 w 7467663"/>
              <a:gd name="connsiteY519" fmla="*/ 1988277 h 6858000"/>
              <a:gd name="connsiteX520" fmla="*/ 5798671 w 7467663"/>
              <a:gd name="connsiteY520" fmla="*/ 1981601 h 6858000"/>
              <a:gd name="connsiteX521" fmla="*/ 5754709 w 7467663"/>
              <a:gd name="connsiteY521" fmla="*/ 2071454 h 6858000"/>
              <a:gd name="connsiteX522" fmla="*/ 5763044 w 7467663"/>
              <a:gd name="connsiteY522" fmla="*/ 2842206 h 6858000"/>
              <a:gd name="connsiteX523" fmla="*/ 5764974 w 7467663"/>
              <a:gd name="connsiteY523" fmla="*/ 2799609 h 6858000"/>
              <a:gd name="connsiteX524" fmla="*/ 5767665 w 7467663"/>
              <a:gd name="connsiteY524" fmla="*/ 2666409 h 6858000"/>
              <a:gd name="connsiteX525" fmla="*/ 5763055 w 7467663"/>
              <a:gd name="connsiteY525" fmla="*/ 2579705 h 6858000"/>
              <a:gd name="connsiteX526" fmla="*/ 5758079 w 7467663"/>
              <a:gd name="connsiteY526" fmla="*/ 2492508 h 6858000"/>
              <a:gd name="connsiteX527" fmla="*/ 5779325 w 7467663"/>
              <a:gd name="connsiteY527" fmla="*/ 2197069 h 6858000"/>
              <a:gd name="connsiteX528" fmla="*/ 5798671 w 7467663"/>
              <a:gd name="connsiteY528" fmla="*/ 1981601 h 6858000"/>
              <a:gd name="connsiteX529" fmla="*/ 5829202 w 7467663"/>
              <a:gd name="connsiteY529" fmla="*/ 1971679 h 6858000"/>
              <a:gd name="connsiteX530" fmla="*/ 5809558 w 7467663"/>
              <a:gd name="connsiteY530" fmla="*/ 2198043 h 6858000"/>
              <a:gd name="connsiteX531" fmla="*/ 5788653 w 7467663"/>
              <a:gd name="connsiteY531" fmla="*/ 2489430 h 6858000"/>
              <a:gd name="connsiteX532" fmla="*/ 5793439 w 7467663"/>
              <a:gd name="connsiteY532" fmla="*/ 2575235 h 6858000"/>
              <a:gd name="connsiteX533" fmla="*/ 5796837 w 7467663"/>
              <a:gd name="connsiteY533" fmla="*/ 2637633 h 6858000"/>
              <a:gd name="connsiteX534" fmla="*/ 5818614 w 7467663"/>
              <a:gd name="connsiteY534" fmla="*/ 2473055 h 6858000"/>
              <a:gd name="connsiteX535" fmla="*/ 5829202 w 7467663"/>
              <a:gd name="connsiteY535" fmla="*/ 1971679 h 6858000"/>
              <a:gd name="connsiteX536" fmla="*/ 5911389 w 7467663"/>
              <a:gd name="connsiteY536" fmla="*/ 1898371 h 6858000"/>
              <a:gd name="connsiteX537" fmla="*/ 6237627 w 7467663"/>
              <a:gd name="connsiteY537" fmla="*/ 2231921 h 6858000"/>
              <a:gd name="connsiteX538" fmla="*/ 5911389 w 7467663"/>
              <a:gd name="connsiteY538" fmla="*/ 1898371 h 6858000"/>
              <a:gd name="connsiteX539" fmla="*/ 6944437 w 7467663"/>
              <a:gd name="connsiteY539" fmla="*/ 1575402 h 6858000"/>
              <a:gd name="connsiteX540" fmla="*/ 6304730 w 7467663"/>
              <a:gd name="connsiteY540" fmla="*/ 1766654 h 6858000"/>
              <a:gd name="connsiteX541" fmla="*/ 6944437 w 7467663"/>
              <a:gd name="connsiteY541" fmla="*/ 1575402 h 6858000"/>
              <a:gd name="connsiteX542" fmla="*/ 7019523 w 7467663"/>
              <a:gd name="connsiteY542" fmla="*/ 1519450 h 6858000"/>
              <a:gd name="connsiteX543" fmla="*/ 6298091 w 7467663"/>
              <a:gd name="connsiteY543" fmla="*/ 1737122 h 6858000"/>
              <a:gd name="connsiteX544" fmla="*/ 7019523 w 7467663"/>
              <a:gd name="connsiteY544" fmla="*/ 1519450 h 6858000"/>
              <a:gd name="connsiteX545" fmla="*/ 2399523 w 7467663"/>
              <a:gd name="connsiteY545" fmla="*/ 1428234 h 6858000"/>
              <a:gd name="connsiteX546" fmla="*/ 2224982 w 7467663"/>
              <a:gd name="connsiteY546" fmla="*/ 1826201 h 6858000"/>
              <a:gd name="connsiteX547" fmla="*/ 2096099 w 7467663"/>
              <a:gd name="connsiteY547" fmla="*/ 2345900 h 6858000"/>
              <a:gd name="connsiteX548" fmla="*/ 2283317 w 7467663"/>
              <a:gd name="connsiteY548" fmla="*/ 1796925 h 6858000"/>
              <a:gd name="connsiteX549" fmla="*/ 2399523 w 7467663"/>
              <a:gd name="connsiteY549" fmla="*/ 1428234 h 6858000"/>
              <a:gd name="connsiteX550" fmla="*/ 2448558 w 7467663"/>
              <a:gd name="connsiteY550" fmla="*/ 1373435 h 6858000"/>
              <a:gd name="connsiteX551" fmla="*/ 2312521 w 7467663"/>
              <a:gd name="connsiteY551" fmla="*/ 1806140 h 6858000"/>
              <a:gd name="connsiteX552" fmla="*/ 2127533 w 7467663"/>
              <a:gd name="connsiteY552" fmla="*/ 2348380 h 6858000"/>
              <a:gd name="connsiteX553" fmla="*/ 2358080 w 7467663"/>
              <a:gd name="connsiteY553" fmla="*/ 1866134 h 6858000"/>
              <a:gd name="connsiteX554" fmla="*/ 2407436 w 7467663"/>
              <a:gd name="connsiteY554" fmla="*/ 1651070 h 6858000"/>
              <a:gd name="connsiteX555" fmla="*/ 2448558 w 7467663"/>
              <a:gd name="connsiteY555" fmla="*/ 1373435 h 6858000"/>
              <a:gd name="connsiteX556" fmla="*/ 278707 w 7467663"/>
              <a:gd name="connsiteY556" fmla="*/ 1352270 h 6858000"/>
              <a:gd name="connsiteX557" fmla="*/ 321570 w 7467663"/>
              <a:gd name="connsiteY557" fmla="*/ 1861610 h 6858000"/>
              <a:gd name="connsiteX558" fmla="*/ 294281 w 7467663"/>
              <a:gd name="connsiteY558" fmla="*/ 1440658 h 6858000"/>
              <a:gd name="connsiteX559" fmla="*/ 278707 w 7467663"/>
              <a:gd name="connsiteY559" fmla="*/ 1352270 h 6858000"/>
              <a:gd name="connsiteX560" fmla="*/ 1423821 w 7467663"/>
              <a:gd name="connsiteY560" fmla="*/ 1351958 h 6858000"/>
              <a:gd name="connsiteX561" fmla="*/ 1638521 w 7467663"/>
              <a:gd name="connsiteY561" fmla="*/ 1908470 h 6858000"/>
              <a:gd name="connsiteX562" fmla="*/ 1754199 w 7467663"/>
              <a:gd name="connsiteY562" fmla="*/ 2149284 h 6858000"/>
              <a:gd name="connsiteX563" fmla="*/ 1908359 w 7467663"/>
              <a:gd name="connsiteY563" fmla="*/ 2364988 h 6858000"/>
              <a:gd name="connsiteX564" fmla="*/ 1647661 w 7467663"/>
              <a:gd name="connsiteY564" fmla="*/ 1825945 h 6858000"/>
              <a:gd name="connsiteX565" fmla="*/ 1423821 w 7467663"/>
              <a:gd name="connsiteY565" fmla="*/ 1351958 h 6858000"/>
              <a:gd name="connsiteX566" fmla="*/ 1431890 w 7467663"/>
              <a:gd name="connsiteY566" fmla="*/ 1306475 h 6858000"/>
              <a:gd name="connsiteX567" fmla="*/ 1507597 w 7467663"/>
              <a:gd name="connsiteY567" fmla="*/ 1446132 h 6858000"/>
              <a:gd name="connsiteX568" fmla="*/ 1674586 w 7467663"/>
              <a:gd name="connsiteY568" fmla="*/ 1813832 h 6858000"/>
              <a:gd name="connsiteX569" fmla="*/ 1815950 w 7467663"/>
              <a:gd name="connsiteY569" fmla="*/ 2128564 h 6858000"/>
              <a:gd name="connsiteX570" fmla="*/ 1984242 w 7467663"/>
              <a:gd name="connsiteY570" fmla="*/ 2430829 h 6858000"/>
              <a:gd name="connsiteX571" fmla="*/ 2014023 w 7467663"/>
              <a:gd name="connsiteY571" fmla="*/ 2450995 h 6858000"/>
              <a:gd name="connsiteX572" fmla="*/ 1747337 w 7467663"/>
              <a:gd name="connsiteY572" fmla="*/ 1855264 h 6858000"/>
              <a:gd name="connsiteX573" fmla="*/ 1533749 w 7467663"/>
              <a:gd name="connsiteY573" fmla="*/ 1478656 h 6858000"/>
              <a:gd name="connsiteX574" fmla="*/ 1431890 w 7467663"/>
              <a:gd name="connsiteY574" fmla="*/ 1306475 h 6858000"/>
              <a:gd name="connsiteX575" fmla="*/ 5052692 w 7467663"/>
              <a:gd name="connsiteY575" fmla="*/ 1292994 h 6858000"/>
              <a:gd name="connsiteX576" fmla="*/ 5200661 w 7467663"/>
              <a:gd name="connsiteY576" fmla="*/ 1635186 h 6858000"/>
              <a:gd name="connsiteX577" fmla="*/ 5297138 w 7467663"/>
              <a:gd name="connsiteY577" fmla="*/ 1906351 h 6858000"/>
              <a:gd name="connsiteX578" fmla="*/ 5052692 w 7467663"/>
              <a:gd name="connsiteY578" fmla="*/ 1292994 h 6858000"/>
              <a:gd name="connsiteX579" fmla="*/ 5009948 w 7467663"/>
              <a:gd name="connsiteY579" fmla="*/ 1273619 h 6858000"/>
              <a:gd name="connsiteX580" fmla="*/ 5121777 w 7467663"/>
              <a:gd name="connsiteY580" fmla="*/ 1654213 h 6858000"/>
              <a:gd name="connsiteX581" fmla="*/ 5293545 w 7467663"/>
              <a:gd name="connsiteY581" fmla="*/ 2072247 h 6858000"/>
              <a:gd name="connsiteX582" fmla="*/ 5294042 w 7467663"/>
              <a:gd name="connsiteY582" fmla="*/ 2065019 h 6858000"/>
              <a:gd name="connsiteX583" fmla="*/ 5171936 w 7467663"/>
              <a:gd name="connsiteY583" fmla="*/ 1647613 h 6858000"/>
              <a:gd name="connsiteX584" fmla="*/ 5009948 w 7467663"/>
              <a:gd name="connsiteY584" fmla="*/ 1273619 h 6858000"/>
              <a:gd name="connsiteX585" fmla="*/ 655236 w 7467663"/>
              <a:gd name="connsiteY585" fmla="*/ 1268632 h 6858000"/>
              <a:gd name="connsiteX586" fmla="*/ 839521 w 7467663"/>
              <a:gd name="connsiteY586" fmla="*/ 1685315 h 6858000"/>
              <a:gd name="connsiteX587" fmla="*/ 1109416 w 7467663"/>
              <a:gd name="connsiteY587" fmla="*/ 2061663 h 6858000"/>
              <a:gd name="connsiteX588" fmla="*/ 1298300 w 7467663"/>
              <a:gd name="connsiteY588" fmla="*/ 2247742 h 6858000"/>
              <a:gd name="connsiteX589" fmla="*/ 1125871 w 7467663"/>
              <a:gd name="connsiteY589" fmla="*/ 1989513 h 6858000"/>
              <a:gd name="connsiteX590" fmla="*/ 981574 w 7467663"/>
              <a:gd name="connsiteY590" fmla="*/ 1783157 h 6858000"/>
              <a:gd name="connsiteX591" fmla="*/ 922198 w 7467663"/>
              <a:gd name="connsiteY591" fmla="*/ 1677437 h 6858000"/>
              <a:gd name="connsiteX592" fmla="*/ 869293 w 7467663"/>
              <a:gd name="connsiteY592" fmla="*/ 1583214 h 6858000"/>
              <a:gd name="connsiteX593" fmla="*/ 751431 w 7467663"/>
              <a:gd name="connsiteY593" fmla="*/ 1405731 h 6858000"/>
              <a:gd name="connsiteX594" fmla="*/ 655236 w 7467663"/>
              <a:gd name="connsiteY594" fmla="*/ 1268632 h 6858000"/>
              <a:gd name="connsiteX595" fmla="*/ 6516292 w 7467663"/>
              <a:gd name="connsiteY595" fmla="*/ 1263064 h 6858000"/>
              <a:gd name="connsiteX596" fmla="*/ 5736320 w 7467663"/>
              <a:gd name="connsiteY596" fmla="*/ 1501803 h 6858000"/>
              <a:gd name="connsiteX597" fmla="*/ 6516292 w 7467663"/>
              <a:gd name="connsiteY597" fmla="*/ 1263064 h 6858000"/>
              <a:gd name="connsiteX598" fmla="*/ 291466 w 7467663"/>
              <a:gd name="connsiteY598" fmla="*/ 1250369 h 6858000"/>
              <a:gd name="connsiteX599" fmla="*/ 323180 w 7467663"/>
              <a:gd name="connsiteY599" fmla="*/ 1435283 h 6858000"/>
              <a:gd name="connsiteX600" fmla="*/ 349381 w 7467663"/>
              <a:gd name="connsiteY600" fmla="*/ 1875041 h 6858000"/>
              <a:gd name="connsiteX601" fmla="*/ 374363 w 7467663"/>
              <a:gd name="connsiteY601" fmla="*/ 1506494 h 6858000"/>
              <a:gd name="connsiteX602" fmla="*/ 302168 w 7467663"/>
              <a:gd name="connsiteY602" fmla="*/ 1274495 h 6858000"/>
              <a:gd name="connsiteX603" fmla="*/ 291466 w 7467663"/>
              <a:gd name="connsiteY603" fmla="*/ 1250369 h 6858000"/>
              <a:gd name="connsiteX604" fmla="*/ 678222 w 7467663"/>
              <a:gd name="connsiteY604" fmla="*/ 1248670 h 6858000"/>
              <a:gd name="connsiteX605" fmla="*/ 775536 w 7467663"/>
              <a:gd name="connsiteY605" fmla="*/ 1388015 h 6858000"/>
              <a:gd name="connsiteX606" fmla="*/ 894529 w 7467663"/>
              <a:gd name="connsiteY606" fmla="*/ 1567739 h 6858000"/>
              <a:gd name="connsiteX607" fmla="*/ 948000 w 7467663"/>
              <a:gd name="connsiteY607" fmla="*/ 1663088 h 6858000"/>
              <a:gd name="connsiteX608" fmla="*/ 1006812 w 7467663"/>
              <a:gd name="connsiteY608" fmla="*/ 1767683 h 6858000"/>
              <a:gd name="connsiteX609" fmla="*/ 1149133 w 7467663"/>
              <a:gd name="connsiteY609" fmla="*/ 1971513 h 6858000"/>
              <a:gd name="connsiteX610" fmla="*/ 1333952 w 7467663"/>
              <a:gd name="connsiteY610" fmla="*/ 2251620 h 6858000"/>
              <a:gd name="connsiteX611" fmla="*/ 1337329 w 7467663"/>
              <a:gd name="connsiteY611" fmla="*/ 2258350 h 6858000"/>
              <a:gd name="connsiteX612" fmla="*/ 1014726 w 7467663"/>
              <a:gd name="connsiteY612" fmla="*/ 1615556 h 6858000"/>
              <a:gd name="connsiteX613" fmla="*/ 678222 w 7467663"/>
              <a:gd name="connsiteY613" fmla="*/ 1248670 h 6858000"/>
              <a:gd name="connsiteX614" fmla="*/ 6691602 w 7467663"/>
              <a:gd name="connsiteY614" fmla="*/ 1140573 h 6858000"/>
              <a:gd name="connsiteX615" fmla="*/ 6571100 w 7467663"/>
              <a:gd name="connsiteY615" fmla="*/ 1183662 h 6858000"/>
              <a:gd name="connsiteX616" fmla="*/ 6241687 w 7467663"/>
              <a:gd name="connsiteY616" fmla="*/ 1257600 h 6858000"/>
              <a:gd name="connsiteX617" fmla="*/ 5693009 w 7467663"/>
              <a:gd name="connsiteY617" fmla="*/ 1478256 h 6858000"/>
              <a:gd name="connsiteX618" fmla="*/ 6548420 w 7467663"/>
              <a:gd name="connsiteY618" fmla="*/ 1214599 h 6858000"/>
              <a:gd name="connsiteX619" fmla="*/ 6605473 w 7467663"/>
              <a:gd name="connsiteY619" fmla="*/ 1184686 h 6858000"/>
              <a:gd name="connsiteX620" fmla="*/ 6691602 w 7467663"/>
              <a:gd name="connsiteY620" fmla="*/ 1140573 h 6858000"/>
              <a:gd name="connsiteX621" fmla="*/ 4002475 w 7467663"/>
              <a:gd name="connsiteY621" fmla="*/ 1037802 h 6858000"/>
              <a:gd name="connsiteX622" fmla="*/ 4000324 w 7467663"/>
              <a:gd name="connsiteY622" fmla="*/ 1039362 h 6858000"/>
              <a:gd name="connsiteX623" fmla="*/ 4002862 w 7467663"/>
              <a:gd name="connsiteY623" fmla="*/ 1042866 h 6858000"/>
              <a:gd name="connsiteX624" fmla="*/ 4002475 w 7467663"/>
              <a:gd name="connsiteY624" fmla="*/ 1037802 h 6858000"/>
              <a:gd name="connsiteX625" fmla="*/ 506322 w 7467663"/>
              <a:gd name="connsiteY625" fmla="*/ 1020997 h 6858000"/>
              <a:gd name="connsiteX626" fmla="*/ 533068 w 7467663"/>
              <a:gd name="connsiteY626" fmla="*/ 1029409 h 6858000"/>
              <a:gd name="connsiteX627" fmla="*/ 1232525 w 7467663"/>
              <a:gd name="connsiteY627" fmla="*/ 1804675 h 6858000"/>
              <a:gd name="connsiteX628" fmla="*/ 1388858 w 7467663"/>
              <a:gd name="connsiteY628" fmla="*/ 2368011 h 6858000"/>
              <a:gd name="connsiteX629" fmla="*/ 1384098 w 7467663"/>
              <a:gd name="connsiteY629" fmla="*/ 2378125 h 6858000"/>
              <a:gd name="connsiteX630" fmla="*/ 1425393 w 7467663"/>
              <a:gd name="connsiteY630" fmla="*/ 2589124 h 6858000"/>
              <a:gd name="connsiteX631" fmla="*/ 1424001 w 7467663"/>
              <a:gd name="connsiteY631" fmla="*/ 2597541 h 6858000"/>
              <a:gd name="connsiteX632" fmla="*/ 2152729 w 7467663"/>
              <a:gd name="connsiteY632" fmla="*/ 2864487 h 6858000"/>
              <a:gd name="connsiteX633" fmla="*/ 2020609 w 7467663"/>
              <a:gd name="connsiteY633" fmla="*/ 2539671 h 6858000"/>
              <a:gd name="connsiteX634" fmla="*/ 2018920 w 7467663"/>
              <a:gd name="connsiteY634" fmla="*/ 2536309 h 6858000"/>
              <a:gd name="connsiteX635" fmla="*/ 1342441 w 7467663"/>
              <a:gd name="connsiteY635" fmla="*/ 1173017 h 6858000"/>
              <a:gd name="connsiteX636" fmla="*/ 1367925 w 7467663"/>
              <a:gd name="connsiteY636" fmla="*/ 1135648 h 6858000"/>
              <a:gd name="connsiteX637" fmla="*/ 1771401 w 7467663"/>
              <a:gd name="connsiteY637" fmla="*/ 1806673 h 6858000"/>
              <a:gd name="connsiteX638" fmla="*/ 1972385 w 7467663"/>
              <a:gd name="connsiteY638" fmla="*/ 2198735 h 6858000"/>
              <a:gd name="connsiteX639" fmla="*/ 2040892 w 7467663"/>
              <a:gd name="connsiteY639" fmla="*/ 2405205 h 6858000"/>
              <a:gd name="connsiteX640" fmla="*/ 2131689 w 7467663"/>
              <a:gd name="connsiteY640" fmla="*/ 1936926 h 6858000"/>
              <a:gd name="connsiteX641" fmla="*/ 2454820 w 7467663"/>
              <a:gd name="connsiteY641" fmla="*/ 1248808 h 6858000"/>
              <a:gd name="connsiteX642" fmla="*/ 2492512 w 7467663"/>
              <a:gd name="connsiteY642" fmla="*/ 1302920 h 6858000"/>
              <a:gd name="connsiteX643" fmla="*/ 2081216 w 7467663"/>
              <a:gd name="connsiteY643" fmla="*/ 2527513 h 6858000"/>
              <a:gd name="connsiteX644" fmla="*/ 2081211 w 7467663"/>
              <a:gd name="connsiteY644" fmla="*/ 2528916 h 6858000"/>
              <a:gd name="connsiteX645" fmla="*/ 2199067 w 7467663"/>
              <a:gd name="connsiteY645" fmla="*/ 2884061 h 6858000"/>
              <a:gd name="connsiteX646" fmla="*/ 3192586 w 7467663"/>
              <a:gd name="connsiteY646" fmla="*/ 3411496 h 6858000"/>
              <a:gd name="connsiteX647" fmla="*/ 3182620 w 7467663"/>
              <a:gd name="connsiteY647" fmla="*/ 3483279 h 6858000"/>
              <a:gd name="connsiteX648" fmla="*/ 2435119 w 7467663"/>
              <a:gd name="connsiteY648" fmla="*/ 3080173 h 6858000"/>
              <a:gd name="connsiteX649" fmla="*/ 2410152 w 7467663"/>
              <a:gd name="connsiteY649" fmla="*/ 3063751 h 6858000"/>
              <a:gd name="connsiteX650" fmla="*/ 2408099 w 7467663"/>
              <a:gd name="connsiteY650" fmla="*/ 3064403 h 6858000"/>
              <a:gd name="connsiteX651" fmla="*/ 2407218 w 7467663"/>
              <a:gd name="connsiteY651" fmla="*/ 3070324 h 6858000"/>
              <a:gd name="connsiteX652" fmla="*/ 2380138 w 7467663"/>
              <a:gd name="connsiteY652" fmla="*/ 3099341 h 6858000"/>
              <a:gd name="connsiteX653" fmla="*/ 1765923 w 7467663"/>
              <a:gd name="connsiteY653" fmla="*/ 3581043 h 6858000"/>
              <a:gd name="connsiteX654" fmla="*/ 1702258 w 7467663"/>
              <a:gd name="connsiteY654" fmla="*/ 3612286 h 6858000"/>
              <a:gd name="connsiteX655" fmla="*/ 1538370 w 7467663"/>
              <a:gd name="connsiteY655" fmla="*/ 3811804 h 6858000"/>
              <a:gd name="connsiteX656" fmla="*/ 542867 w 7467663"/>
              <a:gd name="connsiteY656" fmla="*/ 4944092 h 6858000"/>
              <a:gd name="connsiteX657" fmla="*/ 515800 w 7467663"/>
              <a:gd name="connsiteY657" fmla="*/ 4862180 h 6858000"/>
              <a:gd name="connsiteX658" fmla="*/ 909145 w 7467663"/>
              <a:gd name="connsiteY658" fmla="*/ 4199225 h 6858000"/>
              <a:gd name="connsiteX659" fmla="*/ 1214067 w 7467663"/>
              <a:gd name="connsiteY659" fmla="*/ 3908561 h 6858000"/>
              <a:gd name="connsiteX660" fmla="*/ 640967 w 7467663"/>
              <a:gd name="connsiteY660" fmla="*/ 4105601 h 6858000"/>
              <a:gd name="connsiteX661" fmla="*/ 112563 w 7467663"/>
              <a:gd name="connsiteY661" fmla="*/ 4396952 h 6858000"/>
              <a:gd name="connsiteX662" fmla="*/ 0 w 7467663"/>
              <a:gd name="connsiteY662" fmla="*/ 4466006 h 6858000"/>
              <a:gd name="connsiteX663" fmla="*/ 0 w 7467663"/>
              <a:gd name="connsiteY663" fmla="*/ 4233763 h 6858000"/>
              <a:gd name="connsiteX664" fmla="*/ 36881 w 7467663"/>
              <a:gd name="connsiteY664" fmla="*/ 4200118 h 6858000"/>
              <a:gd name="connsiteX665" fmla="*/ 910534 w 7467663"/>
              <a:gd name="connsiteY665" fmla="*/ 3629753 h 6858000"/>
              <a:gd name="connsiteX666" fmla="*/ 1578717 w 7467663"/>
              <a:gd name="connsiteY666" fmla="*/ 3575982 h 6858000"/>
              <a:gd name="connsiteX667" fmla="*/ 2338780 w 7467663"/>
              <a:gd name="connsiteY667" fmla="*/ 3033725 h 6858000"/>
              <a:gd name="connsiteX668" fmla="*/ 1807991 w 7467663"/>
              <a:gd name="connsiteY668" fmla="*/ 2807184 h 6858000"/>
              <a:gd name="connsiteX669" fmla="*/ 1416358 w 7467663"/>
              <a:gd name="connsiteY669" fmla="*/ 3112571 h 6858000"/>
              <a:gd name="connsiteX670" fmla="*/ 939066 w 7467663"/>
              <a:gd name="connsiteY670" fmla="*/ 3378798 h 6858000"/>
              <a:gd name="connsiteX671" fmla="*/ 115099 w 7467663"/>
              <a:gd name="connsiteY671" fmla="*/ 3607650 h 6858000"/>
              <a:gd name="connsiteX672" fmla="*/ 97284 w 7467663"/>
              <a:gd name="connsiteY672" fmla="*/ 3520393 h 6858000"/>
              <a:gd name="connsiteX673" fmla="*/ 922050 w 7467663"/>
              <a:gd name="connsiteY673" fmla="*/ 3074867 h 6858000"/>
              <a:gd name="connsiteX674" fmla="*/ 1405265 w 7467663"/>
              <a:gd name="connsiteY674" fmla="*/ 3016319 h 6858000"/>
              <a:gd name="connsiteX675" fmla="*/ 1407512 w 7467663"/>
              <a:gd name="connsiteY675" fmla="*/ 3018001 h 6858000"/>
              <a:gd name="connsiteX676" fmla="*/ 1726266 w 7467663"/>
              <a:gd name="connsiteY676" fmla="*/ 2777274 h 6858000"/>
              <a:gd name="connsiteX677" fmla="*/ 625390 w 7467663"/>
              <a:gd name="connsiteY677" fmla="*/ 2514541 h 6858000"/>
              <a:gd name="connsiteX678" fmla="*/ 619799 w 7467663"/>
              <a:gd name="connsiteY678" fmla="*/ 2527180 h 6858000"/>
              <a:gd name="connsiteX679" fmla="*/ 310030 w 7467663"/>
              <a:gd name="connsiteY679" fmla="*/ 2771818 h 6858000"/>
              <a:gd name="connsiteX680" fmla="*/ 173877 w 7467663"/>
              <a:gd name="connsiteY680" fmla="*/ 2937056 h 6858000"/>
              <a:gd name="connsiteX681" fmla="*/ 77889 w 7467663"/>
              <a:gd name="connsiteY681" fmla="*/ 3138440 h 6858000"/>
              <a:gd name="connsiteX682" fmla="*/ 0 w 7467663"/>
              <a:gd name="connsiteY682" fmla="*/ 3271395 h 6858000"/>
              <a:gd name="connsiteX683" fmla="*/ 0 w 7467663"/>
              <a:gd name="connsiteY683" fmla="*/ 3153002 h 6858000"/>
              <a:gd name="connsiteX684" fmla="*/ 2386 w 7467663"/>
              <a:gd name="connsiteY684" fmla="*/ 3149203 h 6858000"/>
              <a:gd name="connsiteX685" fmla="*/ 89753 w 7467663"/>
              <a:gd name="connsiteY685" fmla="*/ 2987702 h 6858000"/>
              <a:gd name="connsiteX686" fmla="*/ 76869 w 7467663"/>
              <a:gd name="connsiteY686" fmla="*/ 3005404 h 6858000"/>
              <a:gd name="connsiteX687" fmla="*/ 32049 w 7467663"/>
              <a:gd name="connsiteY687" fmla="*/ 3065814 h 6858000"/>
              <a:gd name="connsiteX688" fmla="*/ 0 w 7467663"/>
              <a:gd name="connsiteY688" fmla="*/ 3108744 h 6858000"/>
              <a:gd name="connsiteX689" fmla="*/ 0 w 7467663"/>
              <a:gd name="connsiteY689" fmla="*/ 3058059 h 6858000"/>
              <a:gd name="connsiteX690" fmla="*/ 7610 w 7467663"/>
              <a:gd name="connsiteY690" fmla="*/ 3047889 h 6858000"/>
              <a:gd name="connsiteX691" fmla="*/ 52419 w 7467663"/>
              <a:gd name="connsiteY691" fmla="*/ 2987479 h 6858000"/>
              <a:gd name="connsiteX692" fmla="*/ 59142 w 7467663"/>
              <a:gd name="connsiteY692" fmla="*/ 2978488 h 6858000"/>
              <a:gd name="connsiteX693" fmla="*/ 0 w 7467663"/>
              <a:gd name="connsiteY693" fmla="*/ 3015334 h 6858000"/>
              <a:gd name="connsiteX694" fmla="*/ 0 w 7467663"/>
              <a:gd name="connsiteY694" fmla="*/ 2914286 h 6858000"/>
              <a:gd name="connsiteX695" fmla="*/ 36383 w 7467663"/>
              <a:gd name="connsiteY695" fmla="*/ 2901128 h 6858000"/>
              <a:gd name="connsiteX696" fmla="*/ 156329 w 7467663"/>
              <a:gd name="connsiteY696" fmla="*/ 2840533 h 6858000"/>
              <a:gd name="connsiteX697" fmla="*/ 358355 w 7467663"/>
              <a:gd name="connsiteY697" fmla="*/ 2620471 h 6858000"/>
              <a:gd name="connsiteX698" fmla="*/ 510577 w 7467663"/>
              <a:gd name="connsiteY698" fmla="*/ 2501244 h 6858000"/>
              <a:gd name="connsiteX699" fmla="*/ 211967 w 7467663"/>
              <a:gd name="connsiteY699" fmla="*/ 2479171 h 6858000"/>
              <a:gd name="connsiteX700" fmla="*/ 0 w 7467663"/>
              <a:gd name="connsiteY700" fmla="*/ 2476398 h 6858000"/>
              <a:gd name="connsiteX701" fmla="*/ 0 w 7467663"/>
              <a:gd name="connsiteY701" fmla="*/ 2389189 h 6858000"/>
              <a:gd name="connsiteX702" fmla="*/ 103062 w 7467663"/>
              <a:gd name="connsiteY702" fmla="*/ 2389518 h 6858000"/>
              <a:gd name="connsiteX703" fmla="*/ 510734 w 7467663"/>
              <a:gd name="connsiteY703" fmla="*/ 2416201 h 6858000"/>
              <a:gd name="connsiteX704" fmla="*/ 279257 w 7467663"/>
              <a:gd name="connsiteY704" fmla="*/ 2092102 h 6858000"/>
              <a:gd name="connsiteX705" fmla="*/ 65265 w 7467663"/>
              <a:gd name="connsiteY705" fmla="*/ 2006049 h 6858000"/>
              <a:gd name="connsiteX706" fmla="*/ 0 w 7467663"/>
              <a:gd name="connsiteY706" fmla="*/ 1982532 h 6858000"/>
              <a:gd name="connsiteX707" fmla="*/ 0 w 7467663"/>
              <a:gd name="connsiteY707" fmla="*/ 1912789 h 6858000"/>
              <a:gd name="connsiteX708" fmla="*/ 97460 w 7467663"/>
              <a:gd name="connsiteY708" fmla="*/ 1953725 h 6858000"/>
              <a:gd name="connsiteX709" fmla="*/ 221272 w 7467663"/>
              <a:gd name="connsiteY709" fmla="*/ 1980766 h 6858000"/>
              <a:gd name="connsiteX710" fmla="*/ 116765 w 7467663"/>
              <a:gd name="connsiteY710" fmla="*/ 1911033 h 6858000"/>
              <a:gd name="connsiteX711" fmla="*/ 16405 w 7467663"/>
              <a:gd name="connsiteY711" fmla="*/ 1803412 h 6858000"/>
              <a:gd name="connsiteX712" fmla="*/ 0 w 7467663"/>
              <a:gd name="connsiteY712" fmla="*/ 1784777 h 6858000"/>
              <a:gd name="connsiteX713" fmla="*/ 0 w 7467663"/>
              <a:gd name="connsiteY713" fmla="*/ 1740082 h 6858000"/>
              <a:gd name="connsiteX714" fmla="*/ 39394 w 7467663"/>
              <a:gd name="connsiteY714" fmla="*/ 1784856 h 6858000"/>
              <a:gd name="connsiteX715" fmla="*/ 135813 w 7467663"/>
              <a:gd name="connsiteY715" fmla="*/ 1888838 h 6858000"/>
              <a:gd name="connsiteX716" fmla="*/ 242575 w 7467663"/>
              <a:gd name="connsiteY716" fmla="*/ 1958841 h 6858000"/>
              <a:gd name="connsiteX717" fmla="*/ 82197 w 7467663"/>
              <a:gd name="connsiteY717" fmla="*/ 1754826 h 6858000"/>
              <a:gd name="connsiteX718" fmla="*/ 0 w 7467663"/>
              <a:gd name="connsiteY718" fmla="*/ 1679650 h 6858000"/>
              <a:gd name="connsiteX719" fmla="*/ 0 w 7467663"/>
              <a:gd name="connsiteY719" fmla="*/ 1602463 h 6858000"/>
              <a:gd name="connsiteX720" fmla="*/ 84689 w 7467663"/>
              <a:gd name="connsiteY720" fmla="*/ 1677442 h 6858000"/>
              <a:gd name="connsiteX721" fmla="*/ 298437 w 7467663"/>
              <a:gd name="connsiteY721" fmla="*/ 1968019 h 6858000"/>
              <a:gd name="connsiteX722" fmla="*/ 227269 w 7467663"/>
              <a:gd name="connsiteY722" fmla="*/ 1114064 h 6858000"/>
              <a:gd name="connsiteX723" fmla="*/ 248003 w 7467663"/>
              <a:gd name="connsiteY723" fmla="*/ 1089613 h 6858000"/>
              <a:gd name="connsiteX724" fmla="*/ 427020 w 7467663"/>
              <a:gd name="connsiteY724" fmla="*/ 1619803 h 6858000"/>
              <a:gd name="connsiteX725" fmla="*/ 340345 w 7467663"/>
              <a:gd name="connsiteY725" fmla="*/ 2027739 h 6858000"/>
              <a:gd name="connsiteX726" fmla="*/ 360865 w 7467663"/>
              <a:gd name="connsiteY726" fmla="*/ 2044827 h 6858000"/>
              <a:gd name="connsiteX727" fmla="*/ 560414 w 7467663"/>
              <a:gd name="connsiteY727" fmla="*/ 2421457 h 6858000"/>
              <a:gd name="connsiteX728" fmla="*/ 1359703 w 7467663"/>
              <a:gd name="connsiteY728" fmla="*/ 2578554 h 6858000"/>
              <a:gd name="connsiteX729" fmla="*/ 1359422 w 7467663"/>
              <a:gd name="connsiteY729" fmla="*/ 2577994 h 6858000"/>
              <a:gd name="connsiteX730" fmla="*/ 828701 w 7467663"/>
              <a:gd name="connsiteY730" fmla="*/ 1839520 h 6858000"/>
              <a:gd name="connsiteX731" fmla="*/ 494427 w 7467663"/>
              <a:gd name="connsiteY731" fmla="*/ 1092333 h 6858000"/>
              <a:gd name="connsiteX732" fmla="*/ 506322 w 7467663"/>
              <a:gd name="connsiteY732" fmla="*/ 1020997 h 6858000"/>
              <a:gd name="connsiteX733" fmla="*/ 4570198 w 7467663"/>
              <a:gd name="connsiteY733" fmla="*/ 978081 h 6858000"/>
              <a:gd name="connsiteX734" fmla="*/ 4523691 w 7467663"/>
              <a:gd name="connsiteY734" fmla="*/ 1127776 h 6858000"/>
              <a:gd name="connsiteX735" fmla="*/ 4509875 w 7467663"/>
              <a:gd name="connsiteY735" fmla="*/ 1167552 h 6858000"/>
              <a:gd name="connsiteX736" fmla="*/ 4478168 w 7467663"/>
              <a:gd name="connsiteY736" fmla="*/ 1260735 h 6858000"/>
              <a:gd name="connsiteX737" fmla="*/ 4409309 w 7467663"/>
              <a:gd name="connsiteY737" fmla="*/ 1666996 h 6858000"/>
              <a:gd name="connsiteX738" fmla="*/ 4370031 w 7467663"/>
              <a:gd name="connsiteY738" fmla="*/ 1955666 h 6858000"/>
              <a:gd name="connsiteX739" fmla="*/ 4570198 w 7467663"/>
              <a:gd name="connsiteY739" fmla="*/ 978081 h 6858000"/>
              <a:gd name="connsiteX740" fmla="*/ 4557898 w 7467663"/>
              <a:gd name="connsiteY740" fmla="*/ 900011 h 6858000"/>
              <a:gd name="connsiteX741" fmla="*/ 4344840 w 7467663"/>
              <a:gd name="connsiteY741" fmla="*/ 1922038 h 6858000"/>
              <a:gd name="connsiteX742" fmla="*/ 4378710 w 7467663"/>
              <a:gd name="connsiteY742" fmla="*/ 1665516 h 6858000"/>
              <a:gd name="connsiteX743" fmla="*/ 4448798 w 7467663"/>
              <a:gd name="connsiteY743" fmla="*/ 1253024 h 6858000"/>
              <a:gd name="connsiteX744" fmla="*/ 4480315 w 7467663"/>
              <a:gd name="connsiteY744" fmla="*/ 1158454 h 6858000"/>
              <a:gd name="connsiteX745" fmla="*/ 4494133 w 7467663"/>
              <a:gd name="connsiteY745" fmla="*/ 1118676 h 6858000"/>
              <a:gd name="connsiteX746" fmla="*/ 4557898 w 7467663"/>
              <a:gd name="connsiteY746" fmla="*/ 900011 h 6858000"/>
              <a:gd name="connsiteX747" fmla="*/ 5870151 w 7467663"/>
              <a:gd name="connsiteY747" fmla="*/ 898890 h 6858000"/>
              <a:gd name="connsiteX748" fmla="*/ 5861335 w 7467663"/>
              <a:gd name="connsiteY748" fmla="*/ 899177 h 6858000"/>
              <a:gd name="connsiteX749" fmla="*/ 5843702 w 7467663"/>
              <a:gd name="connsiteY749" fmla="*/ 899748 h 6858000"/>
              <a:gd name="connsiteX750" fmla="*/ 5651107 w 7467663"/>
              <a:gd name="connsiteY750" fmla="*/ 920306 h 6858000"/>
              <a:gd name="connsiteX751" fmla="*/ 5459407 w 7467663"/>
              <a:gd name="connsiteY751" fmla="*/ 940975 h 6858000"/>
              <a:gd name="connsiteX752" fmla="*/ 5374846 w 7467663"/>
              <a:gd name="connsiteY752" fmla="*/ 941988 h 6858000"/>
              <a:gd name="connsiteX753" fmla="*/ 5256105 w 7467663"/>
              <a:gd name="connsiteY753" fmla="*/ 945632 h 6858000"/>
              <a:gd name="connsiteX754" fmla="*/ 5107071 w 7467663"/>
              <a:gd name="connsiteY754" fmla="*/ 969720 h 6858000"/>
              <a:gd name="connsiteX755" fmla="*/ 4998681 w 7467663"/>
              <a:gd name="connsiteY755" fmla="*/ 988771 h 6858000"/>
              <a:gd name="connsiteX756" fmla="*/ 5870151 w 7467663"/>
              <a:gd name="connsiteY756" fmla="*/ 898890 h 6858000"/>
              <a:gd name="connsiteX757" fmla="*/ 5504425 w 7467663"/>
              <a:gd name="connsiteY757" fmla="*/ 848067 h 6858000"/>
              <a:gd name="connsiteX758" fmla="*/ 4968849 w 7467663"/>
              <a:gd name="connsiteY758" fmla="*/ 962318 h 6858000"/>
              <a:gd name="connsiteX759" fmla="*/ 5104039 w 7467663"/>
              <a:gd name="connsiteY759" fmla="*/ 940634 h 6858000"/>
              <a:gd name="connsiteX760" fmla="*/ 5256311 w 7467663"/>
              <a:gd name="connsiteY760" fmla="*/ 916490 h 6858000"/>
              <a:gd name="connsiteX761" fmla="*/ 5377381 w 7467663"/>
              <a:gd name="connsiteY761" fmla="*/ 912671 h 6858000"/>
              <a:gd name="connsiteX762" fmla="*/ 5460148 w 7467663"/>
              <a:gd name="connsiteY762" fmla="*/ 911442 h 6858000"/>
              <a:gd name="connsiteX763" fmla="*/ 5648971 w 7467663"/>
              <a:gd name="connsiteY763" fmla="*/ 891331 h 6858000"/>
              <a:gd name="connsiteX764" fmla="*/ 5844807 w 7467663"/>
              <a:gd name="connsiteY764" fmla="*/ 870718 h 6858000"/>
              <a:gd name="connsiteX765" fmla="*/ 5862975 w 7467663"/>
              <a:gd name="connsiteY765" fmla="*/ 869756 h 6858000"/>
              <a:gd name="connsiteX766" fmla="*/ 5920887 w 7467663"/>
              <a:gd name="connsiteY766" fmla="*/ 865929 h 6858000"/>
              <a:gd name="connsiteX767" fmla="*/ 5504425 w 7467663"/>
              <a:gd name="connsiteY767" fmla="*/ 848067 h 6858000"/>
              <a:gd name="connsiteX768" fmla="*/ 3607114 w 7467663"/>
              <a:gd name="connsiteY768" fmla="*/ 467441 h 6858000"/>
              <a:gd name="connsiteX769" fmla="*/ 3296242 w 7467663"/>
              <a:gd name="connsiteY769" fmla="*/ 807991 h 6858000"/>
              <a:gd name="connsiteX770" fmla="*/ 3174674 w 7467663"/>
              <a:gd name="connsiteY770" fmla="*/ 919759 h 6858000"/>
              <a:gd name="connsiteX771" fmla="*/ 3042978 w 7467663"/>
              <a:gd name="connsiteY771" fmla="*/ 1054894 h 6858000"/>
              <a:gd name="connsiteX772" fmla="*/ 2968914 w 7467663"/>
              <a:gd name="connsiteY772" fmla="*/ 1133756 h 6858000"/>
              <a:gd name="connsiteX773" fmla="*/ 3103823 w 7467663"/>
              <a:gd name="connsiteY773" fmla="*/ 1026814 h 6858000"/>
              <a:gd name="connsiteX774" fmla="*/ 3607114 w 7467663"/>
              <a:gd name="connsiteY774" fmla="*/ 467441 h 6858000"/>
              <a:gd name="connsiteX775" fmla="*/ 3744487 w 7467663"/>
              <a:gd name="connsiteY775" fmla="*/ 383136 h 6858000"/>
              <a:gd name="connsiteX776" fmla="*/ 3970213 w 7467663"/>
              <a:gd name="connsiteY776" fmla="*/ 995559 h 6858000"/>
              <a:gd name="connsiteX777" fmla="*/ 3744487 w 7467663"/>
              <a:gd name="connsiteY777" fmla="*/ 383136 h 6858000"/>
              <a:gd name="connsiteX778" fmla="*/ 3624562 w 7467663"/>
              <a:gd name="connsiteY778" fmla="*/ 367041 h 6858000"/>
              <a:gd name="connsiteX779" fmla="*/ 3489712 w 7467663"/>
              <a:gd name="connsiteY779" fmla="*/ 485386 h 6858000"/>
              <a:gd name="connsiteX780" fmla="*/ 3182994 w 7467663"/>
              <a:gd name="connsiteY780" fmla="*/ 828265 h 6858000"/>
              <a:gd name="connsiteX781" fmla="*/ 2892114 w 7467663"/>
              <a:gd name="connsiteY781" fmla="*/ 1172635 h 6858000"/>
              <a:gd name="connsiteX782" fmla="*/ 3021459 w 7467663"/>
              <a:gd name="connsiteY782" fmla="*/ 1035385 h 6858000"/>
              <a:gd name="connsiteX783" fmla="*/ 3153873 w 7467663"/>
              <a:gd name="connsiteY783" fmla="*/ 898971 h 6858000"/>
              <a:gd name="connsiteX784" fmla="*/ 3276511 w 7467663"/>
              <a:gd name="connsiteY784" fmla="*/ 786423 h 6858000"/>
              <a:gd name="connsiteX785" fmla="*/ 3584154 w 7467663"/>
              <a:gd name="connsiteY785" fmla="*/ 448218 h 6858000"/>
              <a:gd name="connsiteX786" fmla="*/ 3624562 w 7467663"/>
              <a:gd name="connsiteY786" fmla="*/ 367041 h 6858000"/>
              <a:gd name="connsiteX787" fmla="*/ 3766672 w 7467663"/>
              <a:gd name="connsiteY787" fmla="*/ 359429 h 6858000"/>
              <a:gd name="connsiteX788" fmla="*/ 3996338 w 7467663"/>
              <a:gd name="connsiteY788" fmla="*/ 968237 h 6858000"/>
              <a:gd name="connsiteX789" fmla="*/ 3766672 w 7467663"/>
              <a:gd name="connsiteY789" fmla="*/ 359429 h 6858000"/>
              <a:gd name="connsiteX790" fmla="*/ 5805386 w 7467663"/>
              <a:gd name="connsiteY790" fmla="*/ 239240 h 6858000"/>
              <a:gd name="connsiteX791" fmla="*/ 5736947 w 7467663"/>
              <a:gd name="connsiteY791" fmla="*/ 261367 h 6858000"/>
              <a:gd name="connsiteX792" fmla="*/ 5427012 w 7467663"/>
              <a:gd name="connsiteY792" fmla="*/ 311272 h 6858000"/>
              <a:gd name="connsiteX793" fmla="*/ 5147818 w 7467663"/>
              <a:gd name="connsiteY793" fmla="*/ 322112 h 6858000"/>
              <a:gd name="connsiteX794" fmla="*/ 5060854 w 7467663"/>
              <a:gd name="connsiteY794" fmla="*/ 311882 h 6858000"/>
              <a:gd name="connsiteX795" fmla="*/ 4945989 w 7467663"/>
              <a:gd name="connsiteY795" fmla="*/ 300516 h 6858000"/>
              <a:gd name="connsiteX796" fmla="*/ 5410479 w 7467663"/>
              <a:gd name="connsiteY796" fmla="*/ 348434 h 6858000"/>
              <a:gd name="connsiteX797" fmla="*/ 5805386 w 7467663"/>
              <a:gd name="connsiteY797" fmla="*/ 239240 h 6858000"/>
              <a:gd name="connsiteX798" fmla="*/ 5905192 w 7467663"/>
              <a:gd name="connsiteY798" fmla="*/ 163079 h 6858000"/>
              <a:gd name="connsiteX799" fmla="*/ 5865655 w 7467663"/>
              <a:gd name="connsiteY799" fmla="*/ 171901 h 6858000"/>
              <a:gd name="connsiteX800" fmla="*/ 5259740 w 7467663"/>
              <a:gd name="connsiteY800" fmla="*/ 257013 h 6858000"/>
              <a:gd name="connsiteX801" fmla="*/ 5208466 w 7467663"/>
              <a:gd name="connsiteY801" fmla="*/ 257550 h 6858000"/>
              <a:gd name="connsiteX802" fmla="*/ 4980204 w 7467663"/>
              <a:gd name="connsiteY802" fmla="*/ 271903 h 6858000"/>
              <a:gd name="connsiteX803" fmla="*/ 5068068 w 7467663"/>
              <a:gd name="connsiteY803" fmla="*/ 282244 h 6858000"/>
              <a:gd name="connsiteX804" fmla="*/ 5153231 w 7467663"/>
              <a:gd name="connsiteY804" fmla="*/ 292240 h 6858000"/>
              <a:gd name="connsiteX805" fmla="*/ 5426491 w 7467663"/>
              <a:gd name="connsiteY805" fmla="*/ 281128 h 6858000"/>
              <a:gd name="connsiteX806" fmla="*/ 5731212 w 7467663"/>
              <a:gd name="connsiteY806" fmla="*/ 231951 h 6858000"/>
              <a:gd name="connsiteX807" fmla="*/ 5905192 w 7467663"/>
              <a:gd name="connsiteY807" fmla="*/ 163079 h 6858000"/>
              <a:gd name="connsiteX808" fmla="*/ 5944437 w 7467663"/>
              <a:gd name="connsiteY808" fmla="*/ 113829 h 6858000"/>
              <a:gd name="connsiteX809" fmla="*/ 5825032 w 7467663"/>
              <a:gd name="connsiteY809" fmla="*/ 146405 h 6858000"/>
              <a:gd name="connsiteX810" fmla="*/ 4955599 w 7467663"/>
              <a:gd name="connsiteY810" fmla="*/ 247008 h 6858000"/>
              <a:gd name="connsiteX811" fmla="*/ 5210104 w 7467663"/>
              <a:gd name="connsiteY811" fmla="*/ 228123 h 6858000"/>
              <a:gd name="connsiteX812" fmla="*/ 5261015 w 7467663"/>
              <a:gd name="connsiteY812" fmla="*/ 227087 h 6858000"/>
              <a:gd name="connsiteX813" fmla="*/ 5861181 w 7467663"/>
              <a:gd name="connsiteY813" fmla="*/ 143093 h 6858000"/>
              <a:gd name="connsiteX814" fmla="*/ 5961252 w 7467663"/>
              <a:gd name="connsiteY814" fmla="*/ 114820 h 6858000"/>
              <a:gd name="connsiteX815" fmla="*/ 5944437 w 7467663"/>
              <a:gd name="connsiteY815" fmla="*/ 113829 h 6858000"/>
              <a:gd name="connsiteX816" fmla="*/ 3882765 w 7467663"/>
              <a:gd name="connsiteY816" fmla="*/ 0 h 6858000"/>
              <a:gd name="connsiteX817" fmla="*/ 3995099 w 7467663"/>
              <a:gd name="connsiteY817" fmla="*/ 0 h 6858000"/>
              <a:gd name="connsiteX818" fmla="*/ 4163818 w 7467663"/>
              <a:gd name="connsiteY818" fmla="*/ 234104 h 6858000"/>
              <a:gd name="connsiteX819" fmla="*/ 4172099 w 7467663"/>
              <a:gd name="connsiteY819" fmla="*/ 234207 h 6858000"/>
              <a:gd name="connsiteX820" fmla="*/ 4784282 w 7467663"/>
              <a:gd name="connsiteY820" fmla="*/ 276561 h 6858000"/>
              <a:gd name="connsiteX821" fmla="*/ 4801687 w 7467663"/>
              <a:gd name="connsiteY821" fmla="*/ 267764 h 6858000"/>
              <a:gd name="connsiteX822" fmla="*/ 6082788 w 7467663"/>
              <a:gd name="connsiteY822" fmla="*/ 64119 h 6858000"/>
              <a:gd name="connsiteX823" fmla="*/ 6099442 w 7467663"/>
              <a:gd name="connsiteY823" fmla="*/ 82568 h 6858000"/>
              <a:gd name="connsiteX824" fmla="*/ 4804137 w 7467663"/>
              <a:gd name="connsiteY824" fmla="*/ 320931 h 6858000"/>
              <a:gd name="connsiteX825" fmla="*/ 4227047 w 7467663"/>
              <a:gd name="connsiteY825" fmla="*/ 313415 h 6858000"/>
              <a:gd name="connsiteX826" fmla="*/ 4346041 w 7467663"/>
              <a:gd name="connsiteY826" fmla="*/ 456086 h 6858000"/>
              <a:gd name="connsiteX827" fmla="*/ 4870967 w 7467663"/>
              <a:gd name="connsiteY827" fmla="*/ 963061 h 6858000"/>
              <a:gd name="connsiteX828" fmla="*/ 4889647 w 7467663"/>
              <a:gd name="connsiteY828" fmla="*/ 957147 h 6858000"/>
              <a:gd name="connsiteX829" fmla="*/ 5422504 w 7467663"/>
              <a:gd name="connsiteY829" fmla="*/ 805191 h 6858000"/>
              <a:gd name="connsiteX830" fmla="*/ 6087656 w 7467663"/>
              <a:gd name="connsiteY830" fmla="*/ 826703 h 6858000"/>
              <a:gd name="connsiteX831" fmla="*/ 6058717 w 7467663"/>
              <a:gd name="connsiteY831" fmla="*/ 865992 h 6858000"/>
              <a:gd name="connsiteX832" fmla="*/ 4974153 w 7467663"/>
              <a:gd name="connsiteY832" fmla="*/ 1045456 h 6858000"/>
              <a:gd name="connsiteX833" fmla="*/ 5627835 w 7467663"/>
              <a:gd name="connsiteY833" fmla="*/ 1472077 h 6858000"/>
              <a:gd name="connsiteX834" fmla="*/ 5629817 w 7467663"/>
              <a:gd name="connsiteY834" fmla="*/ 1471412 h 6858000"/>
              <a:gd name="connsiteX835" fmla="*/ 5634124 w 7467663"/>
              <a:gd name="connsiteY835" fmla="*/ 1470572 h 6858000"/>
              <a:gd name="connsiteX836" fmla="*/ 5755832 w 7467663"/>
              <a:gd name="connsiteY836" fmla="*/ 1383886 h 6858000"/>
              <a:gd name="connsiteX837" fmla="*/ 6014186 w 7467663"/>
              <a:gd name="connsiteY837" fmla="*/ 1279799 h 6858000"/>
              <a:gd name="connsiteX838" fmla="*/ 6901619 w 7467663"/>
              <a:gd name="connsiteY838" fmla="*/ 1047874 h 6858000"/>
              <a:gd name="connsiteX839" fmla="*/ 6931566 w 7467663"/>
              <a:gd name="connsiteY839" fmla="*/ 1062034 h 6858000"/>
              <a:gd name="connsiteX840" fmla="*/ 5790982 w 7467663"/>
              <a:gd name="connsiteY840" fmla="*/ 1561380 h 6858000"/>
              <a:gd name="connsiteX841" fmla="*/ 6188971 w 7467663"/>
              <a:gd name="connsiteY841" fmla="*/ 1755168 h 6858000"/>
              <a:gd name="connsiteX842" fmla="*/ 6202446 w 7467663"/>
              <a:gd name="connsiteY842" fmla="*/ 1752268 h 6858000"/>
              <a:gd name="connsiteX843" fmla="*/ 7179560 w 7467663"/>
              <a:gd name="connsiteY843" fmla="*/ 1467551 h 6858000"/>
              <a:gd name="connsiteX844" fmla="*/ 7158730 w 7467663"/>
              <a:gd name="connsiteY844" fmla="*/ 1507835 h 6858000"/>
              <a:gd name="connsiteX845" fmla="*/ 6326959 w 7467663"/>
              <a:gd name="connsiteY845" fmla="*/ 1817686 h 6858000"/>
              <a:gd name="connsiteX846" fmla="*/ 6537433 w 7467663"/>
              <a:gd name="connsiteY846" fmla="*/ 1907790 h 6858000"/>
              <a:gd name="connsiteX847" fmla="*/ 6550221 w 7467663"/>
              <a:gd name="connsiteY847" fmla="*/ 1910729 h 6858000"/>
              <a:gd name="connsiteX848" fmla="*/ 6964438 w 7467663"/>
              <a:gd name="connsiteY848" fmla="*/ 2209505 h 6858000"/>
              <a:gd name="connsiteX849" fmla="*/ 7367862 w 7467663"/>
              <a:gd name="connsiteY849" fmla="*/ 2806833 h 6858000"/>
              <a:gd name="connsiteX850" fmla="*/ 7364329 w 7467663"/>
              <a:gd name="connsiteY850" fmla="*/ 2826907 h 6858000"/>
              <a:gd name="connsiteX851" fmla="*/ 7290545 w 7467663"/>
              <a:gd name="connsiteY851" fmla="*/ 2850663 h 6858000"/>
              <a:gd name="connsiteX852" fmla="*/ 6472036 w 7467663"/>
              <a:gd name="connsiteY852" fmla="*/ 1959003 h 6858000"/>
              <a:gd name="connsiteX853" fmla="*/ 5792897 w 7467663"/>
              <a:gd name="connsiteY853" fmla="*/ 1647747 h 6858000"/>
              <a:gd name="connsiteX854" fmla="*/ 5842751 w 7467663"/>
              <a:gd name="connsiteY854" fmla="*/ 1816112 h 6858000"/>
              <a:gd name="connsiteX855" fmla="*/ 5847424 w 7467663"/>
              <a:gd name="connsiteY855" fmla="*/ 1815776 h 6858000"/>
              <a:gd name="connsiteX856" fmla="*/ 6399821 w 7467663"/>
              <a:gd name="connsiteY856" fmla="*/ 2344799 h 6858000"/>
              <a:gd name="connsiteX857" fmla="*/ 6323232 w 7467663"/>
              <a:gd name="connsiteY857" fmla="*/ 2389634 h 6858000"/>
              <a:gd name="connsiteX858" fmla="*/ 5942958 w 7467663"/>
              <a:gd name="connsiteY858" fmla="*/ 2077708 h 6858000"/>
              <a:gd name="connsiteX859" fmla="*/ 5921559 w 7467663"/>
              <a:gd name="connsiteY859" fmla="*/ 2378596 h 6858000"/>
              <a:gd name="connsiteX860" fmla="*/ 5817651 w 7467663"/>
              <a:gd name="connsiteY860" fmla="*/ 3023919 h 6858000"/>
              <a:gd name="connsiteX861" fmla="*/ 5729634 w 7467663"/>
              <a:gd name="connsiteY861" fmla="*/ 3051849 h 6858000"/>
              <a:gd name="connsiteX862" fmla="*/ 5611018 w 7467663"/>
              <a:gd name="connsiteY862" fmla="*/ 2316769 h 6858000"/>
              <a:gd name="connsiteX863" fmla="*/ 5687608 w 7467663"/>
              <a:gd name="connsiteY863" fmla="*/ 2039972 h 6858000"/>
              <a:gd name="connsiteX864" fmla="*/ 5657554 w 7467663"/>
              <a:gd name="connsiteY864" fmla="*/ 1576445 h 6858000"/>
              <a:gd name="connsiteX865" fmla="*/ 5150475 w 7467663"/>
              <a:gd name="connsiteY865" fmla="*/ 1274012 h 6858000"/>
              <a:gd name="connsiteX866" fmla="*/ 5349142 w 7467663"/>
              <a:gd name="connsiteY866" fmla="*/ 2204405 h 6858000"/>
              <a:gd name="connsiteX867" fmla="*/ 5262214 w 7467663"/>
              <a:gd name="connsiteY867" fmla="*/ 2233836 h 6858000"/>
              <a:gd name="connsiteX868" fmla="*/ 4981539 w 7467663"/>
              <a:gd name="connsiteY868" fmla="*/ 1542201 h 6858000"/>
              <a:gd name="connsiteX869" fmla="*/ 4958461 w 7467663"/>
              <a:gd name="connsiteY869" fmla="*/ 1136957 h 6858000"/>
              <a:gd name="connsiteX870" fmla="*/ 4655015 w 7467663"/>
              <a:gd name="connsiteY870" fmla="*/ 891426 h 6858000"/>
              <a:gd name="connsiteX871" fmla="*/ 4348002 w 7467663"/>
              <a:gd name="connsiteY871" fmla="*/ 2205895 h 6858000"/>
              <a:gd name="connsiteX872" fmla="*/ 4262250 w 7467663"/>
              <a:gd name="connsiteY872" fmla="*/ 2219972 h 6858000"/>
              <a:gd name="connsiteX873" fmla="*/ 4550611 w 7467663"/>
              <a:gd name="connsiteY873" fmla="*/ 817540 h 6858000"/>
              <a:gd name="connsiteX874" fmla="*/ 4564418 w 7467663"/>
              <a:gd name="connsiteY874" fmla="*/ 808293 h 6858000"/>
              <a:gd name="connsiteX875" fmla="*/ 4266388 w 7467663"/>
              <a:gd name="connsiteY875" fmla="*/ 500083 h 6858000"/>
              <a:gd name="connsiteX876" fmla="*/ 4032842 w 7467663"/>
              <a:gd name="connsiteY876" fmla="*/ 211809 h 6858000"/>
              <a:gd name="connsiteX877" fmla="*/ 3882765 w 7467663"/>
              <a:gd name="connsiteY877" fmla="*/ 0 h 6858000"/>
              <a:gd name="connsiteX878" fmla="*/ 3721337 w 7467663"/>
              <a:gd name="connsiteY878" fmla="*/ 0 h 6858000"/>
              <a:gd name="connsiteX879" fmla="*/ 3797544 w 7467663"/>
              <a:gd name="connsiteY879" fmla="*/ 0 h 6858000"/>
              <a:gd name="connsiteX880" fmla="*/ 3775734 w 7467663"/>
              <a:gd name="connsiteY880" fmla="*/ 95131 h 6858000"/>
              <a:gd name="connsiteX881" fmla="*/ 3724807 w 7467663"/>
              <a:gd name="connsiteY881" fmla="*/ 272257 h 6858000"/>
              <a:gd name="connsiteX882" fmla="*/ 3726844 w 7467663"/>
              <a:gd name="connsiteY882" fmla="*/ 282988 h 6858000"/>
              <a:gd name="connsiteX883" fmla="*/ 3742664 w 7467663"/>
              <a:gd name="connsiteY883" fmla="*/ 279918 h 6858000"/>
              <a:gd name="connsiteX884" fmla="*/ 4103910 w 7467663"/>
              <a:gd name="connsiteY884" fmla="*/ 1161917 h 6858000"/>
              <a:gd name="connsiteX885" fmla="*/ 4020269 w 7467663"/>
              <a:gd name="connsiteY885" fmla="*/ 1200406 h 6858000"/>
              <a:gd name="connsiteX886" fmla="*/ 3674882 w 7467663"/>
              <a:gd name="connsiteY886" fmla="*/ 488524 h 6858000"/>
              <a:gd name="connsiteX887" fmla="*/ 3132682 w 7467663"/>
              <a:gd name="connsiteY887" fmla="*/ 1072284 h 6858000"/>
              <a:gd name="connsiteX888" fmla="*/ 2716346 w 7467663"/>
              <a:gd name="connsiteY888" fmla="*/ 1276376 h 6858000"/>
              <a:gd name="connsiteX889" fmla="*/ 2716772 w 7467663"/>
              <a:gd name="connsiteY889" fmla="*/ 1255462 h 6858000"/>
              <a:gd name="connsiteX890" fmla="*/ 3471096 w 7467663"/>
              <a:gd name="connsiteY890" fmla="*/ 437072 h 6858000"/>
              <a:gd name="connsiteX891" fmla="*/ 3639057 w 7467663"/>
              <a:gd name="connsiteY891" fmla="*/ 286334 h 6858000"/>
              <a:gd name="connsiteX892" fmla="*/ 3640309 w 7467663"/>
              <a:gd name="connsiteY892" fmla="*/ 284664 h 6858000"/>
              <a:gd name="connsiteX893" fmla="*/ 3646022 w 7467663"/>
              <a:gd name="connsiteY893" fmla="*/ 276711 h 6858000"/>
              <a:gd name="connsiteX894" fmla="*/ 3707943 w 7467663"/>
              <a:gd name="connsiteY894" fmla="*/ 65958 h 6858000"/>
              <a:gd name="connsiteX895" fmla="*/ 3721337 w 7467663"/>
              <a:gd name="connsiteY895" fmla="*/ 0 h 6858000"/>
              <a:gd name="connsiteX896" fmla="*/ 2867960 w 7467663"/>
              <a:gd name="connsiteY896" fmla="*/ 0 h 6858000"/>
              <a:gd name="connsiteX897" fmla="*/ 2926351 w 7467663"/>
              <a:gd name="connsiteY897" fmla="*/ 0 h 6858000"/>
              <a:gd name="connsiteX898" fmla="*/ 2902823 w 7467663"/>
              <a:gd name="connsiteY898" fmla="*/ 262929 h 6858000"/>
              <a:gd name="connsiteX899" fmla="*/ 2940663 w 7467663"/>
              <a:gd name="connsiteY899" fmla="*/ 140884 h 6858000"/>
              <a:gd name="connsiteX900" fmla="*/ 2947039 w 7467663"/>
              <a:gd name="connsiteY900" fmla="*/ 122524 h 6858000"/>
              <a:gd name="connsiteX901" fmla="*/ 2984316 w 7467663"/>
              <a:gd name="connsiteY901" fmla="*/ 0 h 6858000"/>
              <a:gd name="connsiteX902" fmla="*/ 3016114 w 7467663"/>
              <a:gd name="connsiteY902" fmla="*/ 0 h 6858000"/>
              <a:gd name="connsiteX903" fmla="*/ 2979949 w 7467663"/>
              <a:gd name="connsiteY903" fmla="*/ 119274 h 6858000"/>
              <a:gd name="connsiteX904" fmla="*/ 3023879 w 7467663"/>
              <a:gd name="connsiteY904" fmla="*/ 0 h 6858000"/>
              <a:gd name="connsiteX905" fmla="*/ 3105400 w 7467663"/>
              <a:gd name="connsiteY905" fmla="*/ 0 h 6858000"/>
              <a:gd name="connsiteX906" fmla="*/ 3094669 w 7467663"/>
              <a:gd name="connsiteY906" fmla="*/ 30308 h 6858000"/>
              <a:gd name="connsiteX907" fmla="*/ 2901945 w 7467663"/>
              <a:gd name="connsiteY907" fmla="*/ 466538 h 6858000"/>
              <a:gd name="connsiteX908" fmla="*/ 2815209 w 7467663"/>
              <a:gd name="connsiteY908" fmla="*/ 497361 h 6858000"/>
              <a:gd name="connsiteX909" fmla="*/ 2844845 w 7467663"/>
              <a:gd name="connsiteY909" fmla="*/ 127638 h 6858000"/>
              <a:gd name="connsiteX910" fmla="*/ 2867960 w 7467663"/>
              <a:gd name="connsiteY910" fmla="*/ 0 h 6858000"/>
              <a:gd name="connsiteX911" fmla="*/ 1057230 w 7467663"/>
              <a:gd name="connsiteY911" fmla="*/ 0 h 6858000"/>
              <a:gd name="connsiteX912" fmla="*/ 1111003 w 7467663"/>
              <a:gd name="connsiteY912" fmla="*/ 0 h 6858000"/>
              <a:gd name="connsiteX913" fmla="*/ 1125553 w 7467663"/>
              <a:gd name="connsiteY913" fmla="*/ 52588 h 6858000"/>
              <a:gd name="connsiteX914" fmla="*/ 1304276 w 7467663"/>
              <a:gd name="connsiteY914" fmla="*/ 476275 h 6858000"/>
              <a:gd name="connsiteX915" fmla="*/ 1492066 w 7467663"/>
              <a:gd name="connsiteY915" fmla="*/ 886333 h 6858000"/>
              <a:gd name="connsiteX916" fmla="*/ 1423698 w 7467663"/>
              <a:gd name="connsiteY916" fmla="*/ 710817 h 6858000"/>
              <a:gd name="connsiteX917" fmla="*/ 1357609 w 7467663"/>
              <a:gd name="connsiteY917" fmla="*/ 532892 h 6858000"/>
              <a:gd name="connsiteX918" fmla="*/ 1309550 w 7467663"/>
              <a:gd name="connsiteY918" fmla="*/ 374031 h 6858000"/>
              <a:gd name="connsiteX919" fmla="*/ 1193673 w 7467663"/>
              <a:gd name="connsiteY919" fmla="*/ 49533 h 6858000"/>
              <a:gd name="connsiteX920" fmla="*/ 1164391 w 7467663"/>
              <a:gd name="connsiteY920" fmla="*/ 0 h 6858000"/>
              <a:gd name="connsiteX921" fmla="*/ 1200666 w 7467663"/>
              <a:gd name="connsiteY921" fmla="*/ 0 h 6858000"/>
              <a:gd name="connsiteX922" fmla="*/ 1223408 w 7467663"/>
              <a:gd name="connsiteY922" fmla="*/ 38996 h 6858000"/>
              <a:gd name="connsiteX923" fmla="*/ 1339635 w 7467663"/>
              <a:gd name="connsiteY923" fmla="*/ 365517 h 6858000"/>
              <a:gd name="connsiteX924" fmla="*/ 1387469 w 7467663"/>
              <a:gd name="connsiteY924" fmla="*/ 523079 h 6858000"/>
              <a:gd name="connsiteX925" fmla="*/ 1452685 w 7467663"/>
              <a:gd name="connsiteY925" fmla="*/ 699806 h 6858000"/>
              <a:gd name="connsiteX926" fmla="*/ 1492092 w 7467663"/>
              <a:gd name="connsiteY926" fmla="*/ 800424 h 6858000"/>
              <a:gd name="connsiteX927" fmla="*/ 1455302 w 7467663"/>
              <a:gd name="connsiteY927" fmla="*/ 632913 h 6858000"/>
              <a:gd name="connsiteX928" fmla="*/ 1222336 w 7467663"/>
              <a:gd name="connsiteY928" fmla="*/ 9480 h 6858000"/>
              <a:gd name="connsiteX929" fmla="*/ 1214634 w 7467663"/>
              <a:gd name="connsiteY929" fmla="*/ 0 h 6858000"/>
              <a:gd name="connsiteX930" fmla="*/ 1289827 w 7467663"/>
              <a:gd name="connsiteY930" fmla="*/ 0 h 6858000"/>
              <a:gd name="connsiteX931" fmla="*/ 1321076 w 7467663"/>
              <a:gd name="connsiteY931" fmla="*/ 59722 h 6858000"/>
              <a:gd name="connsiteX932" fmla="*/ 1512579 w 7467663"/>
              <a:gd name="connsiteY932" fmla="*/ 626441 h 6858000"/>
              <a:gd name="connsiteX933" fmla="*/ 1506076 w 7467663"/>
              <a:gd name="connsiteY933" fmla="*/ 1089289 h 6858000"/>
              <a:gd name="connsiteX934" fmla="*/ 1486346 w 7467663"/>
              <a:gd name="connsiteY934" fmla="*/ 1079919 h 6858000"/>
              <a:gd name="connsiteX935" fmla="*/ 1070511 w 7467663"/>
              <a:gd name="connsiteY935" fmla="*/ 48609 h 6858000"/>
              <a:gd name="connsiteX936" fmla="*/ 1057230 w 7467663"/>
              <a:gd name="connsiteY936" fmla="*/ 0 h 6858000"/>
              <a:gd name="connsiteX937" fmla="*/ 43151 w 7467663"/>
              <a:gd name="connsiteY937" fmla="*/ 0 h 6858000"/>
              <a:gd name="connsiteX938" fmla="*/ 95283 w 7467663"/>
              <a:gd name="connsiteY938" fmla="*/ 0 h 6858000"/>
              <a:gd name="connsiteX939" fmla="*/ 300708 w 7467663"/>
              <a:gd name="connsiteY939" fmla="*/ 154571 h 6858000"/>
              <a:gd name="connsiteX940" fmla="*/ 530414 w 7467663"/>
              <a:gd name="connsiteY940" fmla="*/ 354673 h 6858000"/>
              <a:gd name="connsiteX941" fmla="*/ 333785 w 7467663"/>
              <a:gd name="connsiteY941" fmla="*/ 161564 h 6858000"/>
              <a:gd name="connsiteX942" fmla="*/ 147005 w 7467663"/>
              <a:gd name="connsiteY942" fmla="*/ 0 h 6858000"/>
              <a:gd name="connsiteX943" fmla="*/ 272509 w 7467663"/>
              <a:gd name="connsiteY943" fmla="*/ 0 h 6858000"/>
              <a:gd name="connsiteX944" fmla="*/ 326276 w 7467663"/>
              <a:gd name="connsiteY944" fmla="*/ 45847 h 6858000"/>
              <a:gd name="connsiteX945" fmla="*/ 823759 w 7467663"/>
              <a:gd name="connsiteY945" fmla="*/ 574145 h 6858000"/>
              <a:gd name="connsiteX946" fmla="*/ 811254 w 7467663"/>
              <a:gd name="connsiteY946" fmla="*/ 665546 h 6858000"/>
              <a:gd name="connsiteX947" fmla="*/ 154042 w 7467663"/>
              <a:gd name="connsiteY947" fmla="*/ 261522 h 6858000"/>
              <a:gd name="connsiteX948" fmla="*/ 13550 w 7467663"/>
              <a:gd name="connsiteY948" fmla="*/ 158423 h 6858000"/>
              <a:gd name="connsiteX949" fmla="*/ 0 w 7467663"/>
              <a:gd name="connsiteY949" fmla="*/ 146618 h 6858000"/>
              <a:gd name="connsiteX950" fmla="*/ 0 w 7467663"/>
              <a:gd name="connsiteY950" fmla="*/ 59161 h 6858000"/>
              <a:gd name="connsiteX951" fmla="*/ 45427 w 7467663"/>
              <a:gd name="connsiteY951" fmla="*/ 101078 h 6858000"/>
              <a:gd name="connsiteX952" fmla="*/ 630103 w 7467663"/>
              <a:gd name="connsiteY952" fmla="*/ 485885 h 6858000"/>
              <a:gd name="connsiteX953" fmla="*/ 532040 w 7467663"/>
              <a:gd name="connsiteY953" fmla="*/ 399359 h 6858000"/>
              <a:gd name="connsiteX954" fmla="*/ 517618 w 7467663"/>
              <a:gd name="connsiteY954" fmla="*/ 385726 h 6858000"/>
              <a:gd name="connsiteX955" fmla="*/ 285074 w 7467663"/>
              <a:gd name="connsiteY955" fmla="*/ 182755 h 6858000"/>
              <a:gd name="connsiteX956" fmla="*/ 43151 w 7467663"/>
              <a:gd name="connsiteY95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467600 w 7467600"/>
              <a:gd name="connsiteY75" fmla="*/ 6334256 h 6858000"/>
              <a:gd name="connsiteX76" fmla="*/ 7454976 w 7467600"/>
              <a:gd name="connsiteY76" fmla="*/ 6318297 h 6858000"/>
              <a:gd name="connsiteX77" fmla="*/ 1456157 w 7467600"/>
              <a:gd name="connsiteY77" fmla="*/ 5371404 h 6858000"/>
              <a:gd name="connsiteX78" fmla="*/ 1244432 w 7467600"/>
              <a:gd name="connsiteY78" fmla="*/ 5385601 h 6858000"/>
              <a:gd name="connsiteX79" fmla="*/ 973990 w 7467600"/>
              <a:gd name="connsiteY79" fmla="*/ 5424940 h 6858000"/>
              <a:gd name="connsiteX80" fmla="*/ 1103809 w 7467600"/>
              <a:gd name="connsiteY80" fmla="*/ 5433720 h 6858000"/>
              <a:gd name="connsiteX81" fmla="*/ 1123454 w 7467600"/>
              <a:gd name="connsiteY81" fmla="*/ 5435727 h 6858000"/>
              <a:gd name="connsiteX82" fmla="*/ 1737017 w 7467600"/>
              <a:gd name="connsiteY82" fmla="*/ 5452183 h 6858000"/>
              <a:gd name="connsiteX83" fmla="*/ 1824397 w 7467600"/>
              <a:gd name="connsiteY83" fmla="*/ 5447757 h 6858000"/>
              <a:gd name="connsiteX84" fmla="*/ 2070059 w 7467600"/>
              <a:gd name="connsiteY84" fmla="*/ 5441660 h 6858000"/>
              <a:gd name="connsiteX85" fmla="*/ 1456157 w 7467600"/>
              <a:gd name="connsiteY85" fmla="*/ 5371404 h 6858000"/>
              <a:gd name="connsiteX86" fmla="*/ 4988186 w 7467600"/>
              <a:gd name="connsiteY86" fmla="*/ 5216467 h 6858000"/>
              <a:gd name="connsiteX87" fmla="*/ 4777334 w 7467600"/>
              <a:gd name="connsiteY87" fmla="*/ 5406072 h 6858000"/>
              <a:gd name="connsiteX88" fmla="*/ 4718341 w 7467600"/>
              <a:gd name="connsiteY88" fmla="*/ 5468043 h 6858000"/>
              <a:gd name="connsiteX89" fmla="*/ 4604655 w 7467600"/>
              <a:gd name="connsiteY89" fmla="*/ 5583434 h 6858000"/>
              <a:gd name="connsiteX90" fmla="*/ 4565074 w 7467600"/>
              <a:gd name="connsiteY90" fmla="*/ 5618550 h 6858000"/>
              <a:gd name="connsiteX91" fmla="*/ 4988186 w 7467600"/>
              <a:gd name="connsiteY91" fmla="*/ 5216467 h 6858000"/>
              <a:gd name="connsiteX92" fmla="*/ 4978032 w 7467600"/>
              <a:gd name="connsiteY92" fmla="*/ 5183809 h 6858000"/>
              <a:gd name="connsiteX93" fmla="*/ 4463413 w 7467600"/>
              <a:gd name="connsiteY93" fmla="*/ 5615162 h 6858000"/>
              <a:gd name="connsiteX94" fmla="*/ 4358134 w 7467600"/>
              <a:gd name="connsiteY94" fmla="*/ 5742791 h 6858000"/>
              <a:gd name="connsiteX95" fmla="*/ 4376219 w 7467600"/>
              <a:gd name="connsiteY95" fmla="*/ 5729027 h 6858000"/>
              <a:gd name="connsiteX96" fmla="*/ 4582340 w 7467600"/>
              <a:gd name="connsiteY96" fmla="*/ 5561037 h 6858000"/>
              <a:gd name="connsiteX97" fmla="*/ 4694684 w 7467600"/>
              <a:gd name="connsiteY97" fmla="*/ 5447098 h 6858000"/>
              <a:gd name="connsiteX98" fmla="*/ 4754123 w 7467600"/>
              <a:gd name="connsiteY98" fmla="*/ 5384643 h 6858000"/>
              <a:gd name="connsiteX99" fmla="*/ 4978032 w 7467600"/>
              <a:gd name="connsiteY99" fmla="*/ 5183809 h 6858000"/>
              <a:gd name="connsiteX100" fmla="*/ 1903353 w 7467600"/>
              <a:gd name="connsiteY100" fmla="*/ 5044827 h 6858000"/>
              <a:gd name="connsiteX101" fmla="*/ 1936931 w 7467600"/>
              <a:gd name="connsiteY101" fmla="*/ 5093954 h 6858000"/>
              <a:gd name="connsiteX102" fmla="*/ 2195868 w 7467600"/>
              <a:gd name="connsiteY102" fmla="*/ 5396574 h 6858000"/>
              <a:gd name="connsiteX103" fmla="*/ 2088852 w 7467600"/>
              <a:gd name="connsiteY103" fmla="*/ 5166123 h 6858000"/>
              <a:gd name="connsiteX104" fmla="*/ 1958241 w 7467600"/>
              <a:gd name="connsiteY104" fmla="*/ 5067955 h 6858000"/>
              <a:gd name="connsiteX105" fmla="*/ 1903353 w 7467600"/>
              <a:gd name="connsiteY105" fmla="*/ 5044827 h 6858000"/>
              <a:gd name="connsiteX106" fmla="*/ 1979378 w 7467600"/>
              <a:gd name="connsiteY106" fmla="*/ 4769504 h 6858000"/>
              <a:gd name="connsiteX107" fmla="*/ 2882120 w 7467600"/>
              <a:gd name="connsiteY107" fmla="*/ 5064547 h 6858000"/>
              <a:gd name="connsiteX108" fmla="*/ 2793103 w 7467600"/>
              <a:gd name="connsiteY108" fmla="*/ 5039699 h 6858000"/>
              <a:gd name="connsiteX109" fmla="*/ 2770041 w 7467600"/>
              <a:gd name="connsiteY109" fmla="*/ 5033634 h 6858000"/>
              <a:gd name="connsiteX110" fmla="*/ 1979378 w 7467600"/>
              <a:gd name="connsiteY110" fmla="*/ 4769504 h 6858000"/>
              <a:gd name="connsiteX111" fmla="*/ 1927410 w 7467600"/>
              <a:gd name="connsiteY111" fmla="*/ 4716164 h 6858000"/>
              <a:gd name="connsiteX112" fmla="*/ 1959587 w 7467600"/>
              <a:gd name="connsiteY112" fmla="*/ 4728849 h 6858000"/>
              <a:gd name="connsiteX113" fmla="*/ 2777707 w 7467600"/>
              <a:gd name="connsiteY113" fmla="*/ 5003991 h 6858000"/>
              <a:gd name="connsiteX114" fmla="*/ 2800768 w 7467600"/>
              <a:gd name="connsiteY114" fmla="*/ 5010056 h 6858000"/>
              <a:gd name="connsiteX115" fmla="*/ 2879408 w 7467600"/>
              <a:gd name="connsiteY115" fmla="*/ 5031590 h 6858000"/>
              <a:gd name="connsiteX116" fmla="*/ 2862295 w 7467600"/>
              <a:gd name="connsiteY116" fmla="*/ 5022958 h 6858000"/>
              <a:gd name="connsiteX117" fmla="*/ 2813343 w 7467600"/>
              <a:gd name="connsiteY117" fmla="*/ 4998369 h 6858000"/>
              <a:gd name="connsiteX118" fmla="*/ 2646245 w 7467600"/>
              <a:gd name="connsiteY118" fmla="*/ 4930999 h 6858000"/>
              <a:gd name="connsiteX119" fmla="*/ 1999243 w 7467600"/>
              <a:gd name="connsiteY119" fmla="*/ 4730524 h 6858000"/>
              <a:gd name="connsiteX120" fmla="*/ 1979527 w 7467600"/>
              <a:gd name="connsiteY120" fmla="*/ 4726651 h 6858000"/>
              <a:gd name="connsiteX121" fmla="*/ 1927410 w 7467600"/>
              <a:gd name="connsiteY121" fmla="*/ 4716164 h 6858000"/>
              <a:gd name="connsiteX122" fmla="*/ 1997014 w 7467600"/>
              <a:gd name="connsiteY122" fmla="*/ 4698007 h 6858000"/>
              <a:gd name="connsiteX123" fmla="*/ 2005458 w 7467600"/>
              <a:gd name="connsiteY123" fmla="*/ 4699540 h 6858000"/>
              <a:gd name="connsiteX124" fmla="*/ 2657186 w 7467600"/>
              <a:gd name="connsiteY124" fmla="*/ 4901687 h 6858000"/>
              <a:gd name="connsiteX125" fmla="*/ 2826662 w 7467600"/>
              <a:gd name="connsiteY125" fmla="*/ 4970362 h 6858000"/>
              <a:gd name="connsiteX126" fmla="*/ 2876100 w 7467600"/>
              <a:gd name="connsiteY126" fmla="*/ 4995397 h 6858000"/>
              <a:gd name="connsiteX127" fmla="*/ 3042600 w 7467600"/>
              <a:gd name="connsiteY127" fmla="*/ 5059532 h 6858000"/>
              <a:gd name="connsiteX128" fmla="*/ 1997014 w 7467600"/>
              <a:gd name="connsiteY128" fmla="*/ 4698007 h 6858000"/>
              <a:gd name="connsiteX129" fmla="*/ 2305292 w 7467600"/>
              <a:gd name="connsiteY129" fmla="*/ 4219492 h 6858000"/>
              <a:gd name="connsiteX130" fmla="*/ 3360922 w 7467600"/>
              <a:gd name="connsiteY130" fmla="*/ 4529373 h 6858000"/>
              <a:gd name="connsiteX131" fmla="*/ 3492420 w 7467600"/>
              <a:gd name="connsiteY131" fmla="*/ 4510145 h 6858000"/>
              <a:gd name="connsiteX132" fmla="*/ 3364086 w 7467600"/>
              <a:gd name="connsiteY132" fmla="*/ 4480340 h 6858000"/>
              <a:gd name="connsiteX133" fmla="*/ 3225818 w 7467600"/>
              <a:gd name="connsiteY133" fmla="*/ 4411822 h 6858000"/>
              <a:gd name="connsiteX134" fmla="*/ 3129696 w 7467600"/>
              <a:gd name="connsiteY134" fmla="*/ 4360704 h 6858000"/>
              <a:gd name="connsiteX135" fmla="*/ 2814545 w 7467600"/>
              <a:gd name="connsiteY135" fmla="*/ 4282955 h 6858000"/>
              <a:gd name="connsiteX136" fmla="*/ 2305292 w 7467600"/>
              <a:gd name="connsiteY136" fmla="*/ 4219492 h 6858000"/>
              <a:gd name="connsiteX137" fmla="*/ 2626982 w 7467600"/>
              <a:gd name="connsiteY137" fmla="*/ 4206450 h 6858000"/>
              <a:gd name="connsiteX138" fmla="*/ 2490617 w 7467600"/>
              <a:gd name="connsiteY138" fmla="*/ 4206951 h 6858000"/>
              <a:gd name="connsiteX139" fmla="*/ 2819869 w 7467600"/>
              <a:gd name="connsiteY139" fmla="*/ 4252936 h 6858000"/>
              <a:gd name="connsiteX140" fmla="*/ 3143018 w 7467600"/>
              <a:gd name="connsiteY140" fmla="*/ 4332698 h 6858000"/>
              <a:gd name="connsiteX141" fmla="*/ 3241520 w 7467600"/>
              <a:gd name="connsiteY141" fmla="*/ 4385112 h 6858000"/>
              <a:gd name="connsiteX142" fmla="*/ 3374575 w 7467600"/>
              <a:gd name="connsiteY142" fmla="*/ 4451517 h 6858000"/>
              <a:gd name="connsiteX143" fmla="*/ 3505221 w 7467600"/>
              <a:gd name="connsiteY143" fmla="*/ 4480757 h 6858000"/>
              <a:gd name="connsiteX144" fmla="*/ 2626982 w 7467600"/>
              <a:gd name="connsiteY144" fmla="*/ 4206450 h 6858000"/>
              <a:gd name="connsiteX145" fmla="*/ 1310106 w 7467600"/>
              <a:gd name="connsiteY145" fmla="*/ 3943217 h 6858000"/>
              <a:gd name="connsiteX146" fmla="*/ 854994 w 7467600"/>
              <a:gd name="connsiteY146" fmla="*/ 4399136 h 6858000"/>
              <a:gd name="connsiteX147" fmla="*/ 742462 w 7467600"/>
              <a:gd name="connsiteY147" fmla="*/ 4594648 h 6858000"/>
              <a:gd name="connsiteX148" fmla="*/ 820602 w 7467600"/>
              <a:gd name="connsiteY148" fmla="*/ 4485915 h 6858000"/>
              <a:gd name="connsiteX149" fmla="*/ 878295 w 7467600"/>
              <a:gd name="connsiteY149" fmla="*/ 4403594 h 6858000"/>
              <a:gd name="connsiteX150" fmla="*/ 1240607 w 7467600"/>
              <a:gd name="connsiteY150" fmla="*/ 4010401 h 6858000"/>
              <a:gd name="connsiteX151" fmla="*/ 1310106 w 7467600"/>
              <a:gd name="connsiteY151" fmla="*/ 3943217 h 6858000"/>
              <a:gd name="connsiteX152" fmla="*/ 1423113 w 7467600"/>
              <a:gd name="connsiteY152" fmla="*/ 3874565 h 6858000"/>
              <a:gd name="connsiteX153" fmla="*/ 1260565 w 7467600"/>
              <a:gd name="connsiteY153" fmla="*/ 4031982 h 6858000"/>
              <a:gd name="connsiteX154" fmla="*/ 901900 w 7467600"/>
              <a:gd name="connsiteY154" fmla="*/ 4421236 h 6858000"/>
              <a:gd name="connsiteX155" fmla="*/ 845044 w 7467600"/>
              <a:gd name="connsiteY155" fmla="*/ 4502436 h 6858000"/>
              <a:gd name="connsiteX156" fmla="*/ 685926 w 7467600"/>
              <a:gd name="connsiteY156" fmla="*/ 4703069 h 6858000"/>
              <a:gd name="connsiteX157" fmla="*/ 684248 w 7467600"/>
              <a:gd name="connsiteY157" fmla="*/ 4706721 h 6858000"/>
              <a:gd name="connsiteX158" fmla="*/ 1423113 w 7467600"/>
              <a:gd name="connsiteY158" fmla="*/ 3874565 h 6858000"/>
              <a:gd name="connsiteX159" fmla="*/ 3316479 w 7467600"/>
              <a:gd name="connsiteY159" fmla="*/ 3872136 h 6858000"/>
              <a:gd name="connsiteX160" fmla="*/ 3546806 w 7467600"/>
              <a:gd name="connsiteY160" fmla="*/ 4356139 h 6858000"/>
              <a:gd name="connsiteX161" fmla="*/ 3364433 w 7467600"/>
              <a:gd name="connsiteY161" fmla="*/ 3953121 h 6858000"/>
              <a:gd name="connsiteX162" fmla="*/ 3316479 w 7467600"/>
              <a:gd name="connsiteY162" fmla="*/ 3872136 h 6858000"/>
              <a:gd name="connsiteX163" fmla="*/ 3291335 w 7467600"/>
              <a:gd name="connsiteY163" fmla="*/ 3767420 h 6858000"/>
              <a:gd name="connsiteX164" fmla="*/ 3390805 w 7467600"/>
              <a:gd name="connsiteY164" fmla="*/ 3937163 h 6858000"/>
              <a:gd name="connsiteX165" fmla="*/ 3579062 w 7467600"/>
              <a:gd name="connsiteY165" fmla="*/ 4359040 h 6858000"/>
              <a:gd name="connsiteX166" fmla="*/ 3467355 w 7467600"/>
              <a:gd name="connsiteY166" fmla="*/ 3988130 h 6858000"/>
              <a:gd name="connsiteX167" fmla="*/ 3310753 w 7467600"/>
              <a:gd name="connsiteY167" fmla="*/ 3787140 h 6858000"/>
              <a:gd name="connsiteX168" fmla="*/ 3291335 w 7467600"/>
              <a:gd name="connsiteY168" fmla="*/ 3767420 h 6858000"/>
              <a:gd name="connsiteX169" fmla="*/ 1635889 w 7467600"/>
              <a:gd name="connsiteY169" fmla="*/ 3709494 h 6858000"/>
              <a:gd name="connsiteX170" fmla="*/ 1634800 w 7467600"/>
              <a:gd name="connsiteY170" fmla="*/ 3731111 h 6858000"/>
              <a:gd name="connsiteX171" fmla="*/ 1635889 w 7467600"/>
              <a:gd name="connsiteY171" fmla="*/ 3709494 h 6858000"/>
              <a:gd name="connsiteX172" fmla="*/ 1510397 w 7467600"/>
              <a:gd name="connsiteY172" fmla="*/ 3684705 h 6858000"/>
              <a:gd name="connsiteX173" fmla="*/ 1146550 w 7467600"/>
              <a:gd name="connsiteY173" fmla="*/ 3802012 h 6858000"/>
              <a:gd name="connsiteX174" fmla="*/ 698834 w 7467600"/>
              <a:gd name="connsiteY174" fmla="*/ 3952272 h 6858000"/>
              <a:gd name="connsiteX175" fmla="*/ 34256 w 7467600"/>
              <a:gd name="connsiteY175" fmla="*/ 4347603 h 6858000"/>
              <a:gd name="connsiteX176" fmla="*/ 527241 w 7467600"/>
              <a:gd name="connsiteY176" fmla="*/ 4065078 h 6858000"/>
              <a:gd name="connsiteX177" fmla="*/ 1510397 w 7467600"/>
              <a:gd name="connsiteY177" fmla="*/ 3684705 h 6858000"/>
              <a:gd name="connsiteX178" fmla="*/ 1313114 w 7467600"/>
              <a:gd name="connsiteY178" fmla="*/ 3655216 h 6858000"/>
              <a:gd name="connsiteX179" fmla="*/ 1109304 w 7467600"/>
              <a:gd name="connsiteY179" fmla="*/ 3669030 h 6858000"/>
              <a:gd name="connsiteX180" fmla="*/ 8129 w 7467600"/>
              <a:gd name="connsiteY180" fmla="*/ 4330519 h 6858000"/>
              <a:gd name="connsiteX181" fmla="*/ 687572 w 7467600"/>
              <a:gd name="connsiteY181" fmla="*/ 3925629 h 6858000"/>
              <a:gd name="connsiteX182" fmla="*/ 1138365 w 7467600"/>
              <a:gd name="connsiteY182" fmla="*/ 3774515 h 6858000"/>
              <a:gd name="connsiteX183" fmla="*/ 1505579 w 7467600"/>
              <a:gd name="connsiteY183" fmla="*/ 3655526 h 6858000"/>
              <a:gd name="connsiteX184" fmla="*/ 1313114 w 7467600"/>
              <a:gd name="connsiteY184" fmla="*/ 3655216 h 6858000"/>
              <a:gd name="connsiteX185" fmla="*/ 3655073 w 7467600"/>
              <a:gd name="connsiteY185" fmla="*/ 3650884 h 6858000"/>
              <a:gd name="connsiteX186" fmla="*/ 3989938 w 7467600"/>
              <a:gd name="connsiteY186" fmla="*/ 3991685 h 6858000"/>
              <a:gd name="connsiteX187" fmla="*/ 4393907 w 7467600"/>
              <a:gd name="connsiteY187" fmla="*/ 4261258 h 6858000"/>
              <a:gd name="connsiteX188" fmla="*/ 4648051 w 7467600"/>
              <a:gd name="connsiteY188" fmla="*/ 4374051 h 6858000"/>
              <a:gd name="connsiteX189" fmla="*/ 4383389 w 7467600"/>
              <a:gd name="connsiteY189" fmla="*/ 4184369 h 6858000"/>
              <a:gd name="connsiteX190" fmla="*/ 4165508 w 7467600"/>
              <a:gd name="connsiteY190" fmla="*/ 4035196 h 6858000"/>
              <a:gd name="connsiteX191" fmla="*/ 4068162 w 7467600"/>
              <a:gd name="connsiteY191" fmla="*/ 3953394 h 6858000"/>
              <a:gd name="connsiteX192" fmla="*/ 3981416 w 7467600"/>
              <a:gd name="connsiteY192" fmla="*/ 3880482 h 6858000"/>
              <a:gd name="connsiteX193" fmla="*/ 3800147 w 7467600"/>
              <a:gd name="connsiteY193" fmla="*/ 3749872 h 6858000"/>
              <a:gd name="connsiteX194" fmla="*/ 3655073 w 7467600"/>
              <a:gd name="connsiteY194" fmla="*/ 3650884 h 6858000"/>
              <a:gd name="connsiteX195" fmla="*/ 3670252 w 7467600"/>
              <a:gd name="connsiteY195" fmla="*/ 3622798 h 6858000"/>
              <a:gd name="connsiteX196" fmla="*/ 3817258 w 7467600"/>
              <a:gd name="connsiteY196" fmla="*/ 3723577 h 6858000"/>
              <a:gd name="connsiteX197" fmla="*/ 4000461 w 7467600"/>
              <a:gd name="connsiteY197" fmla="*/ 3855966 h 6858000"/>
              <a:gd name="connsiteX198" fmla="*/ 4088180 w 7467600"/>
              <a:gd name="connsiteY198" fmla="*/ 3929774 h 6858000"/>
              <a:gd name="connsiteX199" fmla="*/ 4184555 w 7467600"/>
              <a:gd name="connsiteY199" fmla="*/ 4010683 h 6858000"/>
              <a:gd name="connsiteX200" fmla="*/ 4399563 w 7467600"/>
              <a:gd name="connsiteY200" fmla="*/ 4158106 h 6858000"/>
              <a:gd name="connsiteX201" fmla="*/ 4684469 w 7467600"/>
              <a:gd name="connsiteY201" fmla="*/ 4364680 h 6858000"/>
              <a:gd name="connsiteX202" fmla="*/ 4690271 w 7467600"/>
              <a:gd name="connsiteY202" fmla="*/ 4370034 h 6858000"/>
              <a:gd name="connsiteX203" fmla="*/ 4136093 w 7467600"/>
              <a:gd name="connsiteY203" fmla="*/ 3858466 h 6858000"/>
              <a:gd name="connsiteX204" fmla="*/ 3670252 w 7467600"/>
              <a:gd name="connsiteY204" fmla="*/ 3622798 h 6858000"/>
              <a:gd name="connsiteX205" fmla="*/ 4440129 w 7467600"/>
              <a:gd name="connsiteY205" fmla="*/ 3448571 h 6858000"/>
              <a:gd name="connsiteX206" fmla="*/ 4856525 w 7467600"/>
              <a:gd name="connsiteY206" fmla="*/ 3915351 h 6858000"/>
              <a:gd name="connsiteX207" fmla="*/ 5059055 w 7467600"/>
              <a:gd name="connsiteY207" fmla="*/ 4108918 h 6858000"/>
              <a:gd name="connsiteX208" fmla="*/ 5290070 w 7467600"/>
              <a:gd name="connsiteY208" fmla="*/ 4263619 h 6858000"/>
              <a:gd name="connsiteX209" fmla="*/ 4834991 w 7467600"/>
              <a:gd name="connsiteY209" fmla="*/ 3830985 h 6858000"/>
              <a:gd name="connsiteX210" fmla="*/ 4440129 w 7467600"/>
              <a:gd name="connsiteY210" fmla="*/ 3448571 h 6858000"/>
              <a:gd name="connsiteX211" fmla="*/ 4441737 w 7467600"/>
              <a:gd name="connsiteY211" fmla="*/ 3399734 h 6858000"/>
              <a:gd name="connsiteX212" fmla="*/ 4431236 w 7467600"/>
              <a:gd name="connsiteY212" fmla="*/ 3400954 h 6858000"/>
              <a:gd name="connsiteX213" fmla="*/ 4557150 w 7467600"/>
              <a:gd name="connsiteY213" fmla="*/ 3510023 h 6858000"/>
              <a:gd name="connsiteX214" fmla="*/ 4856936 w 7467600"/>
              <a:gd name="connsiteY214" fmla="*/ 3809146 h 6858000"/>
              <a:gd name="connsiteX215" fmla="*/ 5111996 w 7467600"/>
              <a:gd name="connsiteY215" fmla="*/ 4065759 h 6858000"/>
              <a:gd name="connsiteX216" fmla="*/ 5388878 w 7467600"/>
              <a:gd name="connsiteY216" fmla="*/ 4300185 h 6858000"/>
              <a:gd name="connsiteX217" fmla="*/ 5425556 w 7467600"/>
              <a:gd name="connsiteY217" fmla="*/ 4308967 h 6858000"/>
              <a:gd name="connsiteX218" fmla="*/ 4943646 w 7467600"/>
              <a:gd name="connsiteY218" fmla="*/ 3822916 h 6858000"/>
              <a:gd name="connsiteX219" fmla="*/ 4594837 w 7467600"/>
              <a:gd name="connsiteY219" fmla="*/ 3532274 h 6858000"/>
              <a:gd name="connsiteX220" fmla="*/ 4441737 w 7467600"/>
              <a:gd name="connsiteY220" fmla="*/ 3399734 h 6858000"/>
              <a:gd name="connsiteX221" fmla="*/ 5425834 w 7467600"/>
              <a:gd name="connsiteY221" fmla="*/ 3162785 h 6858000"/>
              <a:gd name="connsiteX222" fmla="*/ 5401644 w 7467600"/>
              <a:gd name="connsiteY222" fmla="*/ 3617847 h 6858000"/>
              <a:gd name="connsiteX223" fmla="*/ 5467256 w 7467600"/>
              <a:gd name="connsiteY223" fmla="*/ 4175494 h 6858000"/>
              <a:gd name="connsiteX224" fmla="*/ 5448069 w 7467600"/>
              <a:gd name="connsiteY224" fmla="*/ 3567554 h 6858000"/>
              <a:gd name="connsiteX225" fmla="*/ 5425834 w 7467600"/>
              <a:gd name="connsiteY225" fmla="*/ 3162785 h 6858000"/>
              <a:gd name="connsiteX226" fmla="*/ 1318687 w 7467600"/>
              <a:gd name="connsiteY226" fmla="*/ 3113840 h 6858000"/>
              <a:gd name="connsiteX227" fmla="*/ 1066793 w 7467600"/>
              <a:gd name="connsiteY227" fmla="*/ 3212171 h 6858000"/>
              <a:gd name="connsiteX228" fmla="*/ 993319 w 7467600"/>
              <a:gd name="connsiteY228" fmla="*/ 3247648 h 6858000"/>
              <a:gd name="connsiteX229" fmla="*/ 853081 w 7467600"/>
              <a:gd name="connsiteY229" fmla="*/ 3312410 h 6858000"/>
              <a:gd name="connsiteX230" fmla="*/ 805957 w 7467600"/>
              <a:gd name="connsiteY230" fmla="*/ 3330443 h 6858000"/>
              <a:gd name="connsiteX231" fmla="*/ 1318687 w 7467600"/>
              <a:gd name="connsiteY231" fmla="*/ 3113840 h 6858000"/>
              <a:gd name="connsiteX232" fmla="*/ 5453702 w 7467600"/>
              <a:gd name="connsiteY232" fmla="*/ 3090882 h 6858000"/>
              <a:gd name="connsiteX233" fmla="*/ 5480135 w 7467600"/>
              <a:gd name="connsiteY233" fmla="*/ 3565802 h 6858000"/>
              <a:gd name="connsiteX234" fmla="*/ 5499023 w 7467600"/>
              <a:gd name="connsiteY234" fmla="*/ 4166310 h 6858000"/>
              <a:gd name="connsiteX235" fmla="*/ 5547022 w 7467600"/>
              <a:gd name="connsiteY235" fmla="*/ 3607838 h 6858000"/>
              <a:gd name="connsiteX236" fmla="*/ 5515964 w 7467600"/>
              <a:gd name="connsiteY236" fmla="*/ 3378541 h 6858000"/>
              <a:gd name="connsiteX237" fmla="*/ 5453702 w 7467600"/>
              <a:gd name="connsiteY237" fmla="*/ 3090882 h 6858000"/>
              <a:gd name="connsiteX238" fmla="*/ 1238695 w 7467600"/>
              <a:gd name="connsiteY238" fmla="*/ 3076820 h 6858000"/>
              <a:gd name="connsiteX239" fmla="*/ 716371 w 7467600"/>
              <a:gd name="connsiteY239" fmla="*/ 3293249 h 6858000"/>
              <a:gd name="connsiteX240" fmla="*/ 579522 w 7467600"/>
              <a:gd name="connsiteY240" fmla="*/ 3371759 h 6858000"/>
              <a:gd name="connsiteX241" fmla="*/ 600288 w 7467600"/>
              <a:gd name="connsiteY241" fmla="*/ 3365555 h 6858000"/>
              <a:gd name="connsiteX242" fmla="*/ 840692 w 7467600"/>
              <a:gd name="connsiteY242" fmla="*/ 3284921 h 6858000"/>
              <a:gd name="connsiteX243" fmla="*/ 979248 w 7467600"/>
              <a:gd name="connsiteY243" fmla="*/ 3221003 h 6858000"/>
              <a:gd name="connsiteX244" fmla="*/ 1053282 w 7467600"/>
              <a:gd name="connsiteY244" fmla="*/ 3185247 h 6858000"/>
              <a:gd name="connsiteX245" fmla="*/ 1320603 w 7467600"/>
              <a:gd name="connsiteY245" fmla="*/ 3081281 h 6858000"/>
              <a:gd name="connsiteX246" fmla="*/ 1238695 w 7467600"/>
              <a:gd name="connsiteY246" fmla="*/ 3076820 h 6858000"/>
              <a:gd name="connsiteX247" fmla="*/ 5425627 w 7467600"/>
              <a:gd name="connsiteY247" fmla="*/ 2954192 h 6858000"/>
              <a:gd name="connsiteX248" fmla="*/ 5470770 w 7467600"/>
              <a:gd name="connsiteY248" fmla="*/ 3005435 h 6858000"/>
              <a:gd name="connsiteX249" fmla="*/ 5519779 w 7467600"/>
              <a:gd name="connsiteY249" fmla="*/ 4359223 h 6858000"/>
              <a:gd name="connsiteX250" fmla="*/ 5520293 w 7467600"/>
              <a:gd name="connsiteY250" fmla="*/ 4360602 h 6858000"/>
              <a:gd name="connsiteX251" fmla="*/ 5767221 w 7467600"/>
              <a:gd name="connsiteY251" fmla="*/ 4665564 h 6858000"/>
              <a:gd name="connsiteX252" fmla="*/ 6937169 w 7467600"/>
              <a:gd name="connsiteY252" fmla="*/ 4815941 h 6858000"/>
              <a:gd name="connsiteX253" fmla="*/ 6953922 w 7467600"/>
              <a:gd name="connsiteY253" fmla="*/ 4890068 h 6858000"/>
              <a:gd name="connsiteX254" fmla="*/ 6071359 w 7467600"/>
              <a:gd name="connsiteY254" fmla="*/ 4770770 h 6858000"/>
              <a:gd name="connsiteX255" fmla="*/ 6038839 w 7467600"/>
              <a:gd name="connsiteY255" fmla="*/ 4764474 h 6858000"/>
              <a:gd name="connsiteX256" fmla="*/ 6038706 w 7467600"/>
              <a:gd name="connsiteY256" fmla="*/ 4763847 h 6858000"/>
              <a:gd name="connsiteX257" fmla="*/ 6037784 w 7467600"/>
              <a:gd name="connsiteY257" fmla="*/ 4764270 h 6858000"/>
              <a:gd name="connsiteX258" fmla="*/ 6038839 w 7467600"/>
              <a:gd name="connsiteY258" fmla="*/ 4764474 h 6858000"/>
              <a:gd name="connsiteX259" fmla="*/ 6040338 w 7467600"/>
              <a:gd name="connsiteY259" fmla="*/ 4771418 h 6858000"/>
              <a:gd name="connsiteX260" fmla="*/ 6024488 w 7467600"/>
              <a:gd name="connsiteY260" fmla="*/ 4809903 h 6858000"/>
              <a:gd name="connsiteX261" fmla="*/ 5599771 w 7467600"/>
              <a:gd name="connsiteY261" fmla="*/ 5509652 h 6858000"/>
              <a:gd name="connsiteX262" fmla="*/ 5548843 w 7467600"/>
              <a:gd name="connsiteY262" fmla="*/ 5563845 h 6858000"/>
              <a:gd name="connsiteX263" fmla="*/ 5940952 w 7467600"/>
              <a:gd name="connsiteY263" fmla="*/ 6250028 h 6858000"/>
              <a:gd name="connsiteX264" fmla="*/ 6043441 w 7467600"/>
              <a:gd name="connsiteY264" fmla="*/ 6665847 h 6858000"/>
              <a:gd name="connsiteX265" fmla="*/ 6093432 w 7467600"/>
              <a:gd name="connsiteY265" fmla="*/ 6858000 h 6858000"/>
              <a:gd name="connsiteX266" fmla="*/ 6034344 w 7467600"/>
              <a:gd name="connsiteY266" fmla="*/ 6858000 h 6858000"/>
              <a:gd name="connsiteX267" fmla="*/ 6026679 w 7467600"/>
              <a:gd name="connsiteY267" fmla="*/ 6836959 h 6858000"/>
              <a:gd name="connsiteX268" fmla="*/ 5800441 w 7467600"/>
              <a:gd name="connsiteY268" fmla="*/ 6335286 h 6858000"/>
              <a:gd name="connsiteX269" fmla="*/ 5526562 w 7467600"/>
              <a:gd name="connsiteY269" fmla="*/ 5705388 h 6858000"/>
              <a:gd name="connsiteX270" fmla="*/ 5519640 w 7467600"/>
              <a:gd name="connsiteY270" fmla="*/ 5683774 h 6858000"/>
              <a:gd name="connsiteX271" fmla="*/ 5844559 w 7467600"/>
              <a:gd name="connsiteY271" fmla="*/ 6553349 h 6858000"/>
              <a:gd name="connsiteX272" fmla="*/ 5975994 w 7467600"/>
              <a:gd name="connsiteY272" fmla="*/ 6858000 h 6858000"/>
              <a:gd name="connsiteX273" fmla="*/ 5898547 w 7467600"/>
              <a:gd name="connsiteY273" fmla="*/ 6858000 h 6858000"/>
              <a:gd name="connsiteX274" fmla="*/ 5682041 w 7467600"/>
              <a:gd name="connsiteY274" fmla="*/ 6355860 h 6858000"/>
              <a:gd name="connsiteX275" fmla="*/ 5461758 w 7467600"/>
              <a:gd name="connsiteY275" fmla="*/ 5820220 h 6858000"/>
              <a:gd name="connsiteX276" fmla="*/ 5237282 w 7467600"/>
              <a:gd name="connsiteY276" fmla="*/ 6579086 h 6858000"/>
              <a:gd name="connsiteX277" fmla="*/ 5115009 w 7467600"/>
              <a:gd name="connsiteY277" fmla="*/ 6858000 h 6858000"/>
              <a:gd name="connsiteX278" fmla="*/ 5028074 w 7467600"/>
              <a:gd name="connsiteY278" fmla="*/ 6858000 h 6858000"/>
              <a:gd name="connsiteX279" fmla="*/ 5079508 w 7467600"/>
              <a:gd name="connsiteY279" fmla="*/ 6749074 h 6858000"/>
              <a:gd name="connsiteX280" fmla="*/ 5371846 w 7467600"/>
              <a:gd name="connsiteY280" fmla="*/ 5924413 h 6858000"/>
              <a:gd name="connsiteX281" fmla="*/ 5270512 w 7467600"/>
              <a:gd name="connsiteY281" fmla="*/ 6138975 h 6858000"/>
              <a:gd name="connsiteX282" fmla="*/ 5062409 w 7467600"/>
              <a:gd name="connsiteY282" fmla="*/ 6653544 h 6858000"/>
              <a:gd name="connsiteX283" fmla="*/ 5036628 w 7467600"/>
              <a:gd name="connsiteY283" fmla="*/ 6754247 h 6858000"/>
              <a:gd name="connsiteX284" fmla="*/ 5009112 w 7467600"/>
              <a:gd name="connsiteY284" fmla="*/ 6858000 h 6858000"/>
              <a:gd name="connsiteX285" fmla="*/ 4976679 w 7467600"/>
              <a:gd name="connsiteY285" fmla="*/ 6858000 h 6858000"/>
              <a:gd name="connsiteX286" fmla="*/ 5006537 w 7467600"/>
              <a:gd name="connsiteY286" fmla="*/ 6747068 h 6858000"/>
              <a:gd name="connsiteX287" fmla="*/ 5032723 w 7467600"/>
              <a:gd name="connsiteY287" fmla="*/ 6644957 h 6858000"/>
              <a:gd name="connsiteX288" fmla="*/ 5242949 w 7467600"/>
              <a:gd name="connsiteY288" fmla="*/ 6125175 h 6858000"/>
              <a:gd name="connsiteX289" fmla="*/ 5286321 w 7467600"/>
              <a:gd name="connsiteY289" fmla="*/ 6033555 h 6858000"/>
              <a:gd name="connsiteX290" fmla="*/ 5008210 w 7467600"/>
              <a:gd name="connsiteY290" fmla="*/ 6649194 h 6858000"/>
              <a:gd name="connsiteX291" fmla="*/ 4986321 w 7467600"/>
              <a:gd name="connsiteY291" fmla="*/ 6765687 h 6858000"/>
              <a:gd name="connsiteX292" fmla="*/ 4973474 w 7467600"/>
              <a:gd name="connsiteY292" fmla="*/ 6858000 h 6858000"/>
              <a:gd name="connsiteX293" fmla="*/ 4907178 w 7467600"/>
              <a:gd name="connsiteY293" fmla="*/ 6858000 h 6858000"/>
              <a:gd name="connsiteX294" fmla="*/ 4910810 w 7467600"/>
              <a:gd name="connsiteY294" fmla="*/ 6829660 h 6858000"/>
              <a:gd name="connsiteX295" fmla="*/ 4987461 w 7467600"/>
              <a:gd name="connsiteY295" fmla="*/ 6432994 h 6858000"/>
              <a:gd name="connsiteX296" fmla="*/ 5179262 w 7467600"/>
              <a:gd name="connsiteY296" fmla="*/ 6035044 h 6858000"/>
              <a:gd name="connsiteX297" fmla="*/ 4689678 w 7467600"/>
              <a:gd name="connsiteY297" fmla="*/ 6440241 h 6858000"/>
              <a:gd name="connsiteX298" fmla="*/ 4477543 w 7467600"/>
              <a:gd name="connsiteY298" fmla="*/ 6674836 h 6858000"/>
              <a:gd name="connsiteX299" fmla="*/ 4329957 w 7467600"/>
              <a:gd name="connsiteY299" fmla="*/ 6858000 h 6858000"/>
              <a:gd name="connsiteX300" fmla="*/ 4218595 w 7467600"/>
              <a:gd name="connsiteY300" fmla="*/ 6858000 h 6858000"/>
              <a:gd name="connsiteX301" fmla="*/ 4368888 w 7467600"/>
              <a:gd name="connsiteY301" fmla="*/ 6668412 h 6858000"/>
              <a:gd name="connsiteX302" fmla="*/ 4563091 w 7467600"/>
              <a:gd name="connsiteY302" fmla="*/ 6442508 h 6858000"/>
              <a:gd name="connsiteX303" fmla="*/ 5387324 w 7467600"/>
              <a:gd name="connsiteY303" fmla="*/ 5705830 h 6858000"/>
              <a:gd name="connsiteX304" fmla="*/ 5073620 w 7467600"/>
              <a:gd name="connsiteY304" fmla="*/ 5955437 h 6858000"/>
              <a:gd name="connsiteX305" fmla="*/ 4689789 w 7467600"/>
              <a:gd name="connsiteY305" fmla="*/ 6268382 h 6858000"/>
              <a:gd name="connsiteX306" fmla="*/ 4418722 w 7467600"/>
              <a:gd name="connsiteY306" fmla="*/ 6570886 h 6858000"/>
              <a:gd name="connsiteX307" fmla="*/ 4214944 w 7467600"/>
              <a:gd name="connsiteY307" fmla="*/ 6858000 h 6858000"/>
              <a:gd name="connsiteX308" fmla="*/ 4177898 w 7467600"/>
              <a:gd name="connsiteY308" fmla="*/ 6858000 h 6858000"/>
              <a:gd name="connsiteX309" fmla="*/ 4391597 w 7467600"/>
              <a:gd name="connsiteY309" fmla="*/ 6556370 h 6858000"/>
              <a:gd name="connsiteX310" fmla="*/ 4668889 w 7467600"/>
              <a:gd name="connsiteY310" fmla="*/ 6246399 h 6858000"/>
              <a:gd name="connsiteX311" fmla="*/ 5055427 w 7467600"/>
              <a:gd name="connsiteY311" fmla="*/ 5931476 h 6858000"/>
              <a:gd name="connsiteX312" fmla="*/ 5371814 w 7467600"/>
              <a:gd name="connsiteY312" fmla="*/ 5678975 h 6858000"/>
              <a:gd name="connsiteX313" fmla="*/ 4987918 w 7467600"/>
              <a:gd name="connsiteY313" fmla="*/ 5838701 h 6858000"/>
              <a:gd name="connsiteX314" fmla="*/ 4317146 w 7467600"/>
              <a:gd name="connsiteY314" fmla="*/ 6587716 h 6858000"/>
              <a:gd name="connsiteX315" fmla="*/ 4171627 w 7467600"/>
              <a:gd name="connsiteY315" fmla="*/ 6858000 h 6858000"/>
              <a:gd name="connsiteX316" fmla="*/ 4081585 w 7467600"/>
              <a:gd name="connsiteY316" fmla="*/ 6858000 h 6858000"/>
              <a:gd name="connsiteX317" fmla="*/ 4238603 w 7467600"/>
              <a:gd name="connsiteY317" fmla="*/ 6559341 h 6858000"/>
              <a:gd name="connsiteX318" fmla="*/ 4778333 w 7467600"/>
              <a:gd name="connsiteY318" fmla="*/ 5873626 h 6858000"/>
              <a:gd name="connsiteX319" fmla="*/ 5414185 w 7467600"/>
              <a:gd name="connsiteY319" fmla="*/ 5573882 h 6858000"/>
              <a:gd name="connsiteX320" fmla="*/ 5959648 w 7467600"/>
              <a:gd name="connsiteY320" fmla="*/ 4760797 h 6858000"/>
              <a:gd name="connsiteX321" fmla="*/ 5355019 w 7467600"/>
              <a:gd name="connsiteY321" fmla="*/ 4734672 h 6858000"/>
              <a:gd name="connsiteX322" fmla="*/ 5083565 w 7467600"/>
              <a:gd name="connsiteY322" fmla="*/ 5179121 h 6858000"/>
              <a:gd name="connsiteX323" fmla="*/ 4713577 w 7467600"/>
              <a:gd name="connsiteY323" fmla="*/ 5616803 h 6858000"/>
              <a:gd name="connsiteX324" fmla="*/ 3989559 w 7467600"/>
              <a:gd name="connsiteY324" fmla="*/ 6145945 h 6858000"/>
              <a:gd name="connsiteX325" fmla="*/ 3939824 w 7467600"/>
              <a:gd name="connsiteY325" fmla="*/ 6066900 h 6858000"/>
              <a:gd name="connsiteX326" fmla="*/ 4584537 w 7467600"/>
              <a:gd name="connsiteY326" fmla="*/ 5324826 h 6858000"/>
              <a:gd name="connsiteX327" fmla="*/ 5037105 w 7467600"/>
              <a:gd name="connsiteY327" fmla="*/ 5088765 h 6858000"/>
              <a:gd name="connsiteX328" fmla="*/ 5039930 w 7467600"/>
              <a:gd name="connsiteY328" fmla="*/ 5089585 h 6858000"/>
              <a:gd name="connsiteX329" fmla="*/ 5263764 w 7467600"/>
              <a:gd name="connsiteY329" fmla="*/ 4735525 h 6858000"/>
              <a:gd name="connsiteX330" fmla="*/ 4086300 w 7467600"/>
              <a:gd name="connsiteY330" fmla="*/ 4884599 h 6858000"/>
              <a:gd name="connsiteX331" fmla="*/ 4085485 w 7467600"/>
              <a:gd name="connsiteY331" fmla="*/ 4899070 h 6858000"/>
              <a:gd name="connsiteX332" fmla="*/ 3871915 w 7467600"/>
              <a:gd name="connsiteY332" fmla="*/ 5253645 h 6858000"/>
              <a:gd name="connsiteX333" fmla="*/ 3799374 w 7467600"/>
              <a:gd name="connsiteY333" fmla="*/ 5466127 h 6858000"/>
              <a:gd name="connsiteX334" fmla="*/ 3498850 w 7467600"/>
              <a:gd name="connsiteY334" fmla="*/ 6661888 h 6858000"/>
              <a:gd name="connsiteX335" fmla="*/ 3399216 w 7467600"/>
              <a:gd name="connsiteY335" fmla="*/ 6858000 h 6858000"/>
              <a:gd name="connsiteX336" fmla="*/ 3303688 w 7467600"/>
              <a:gd name="connsiteY336" fmla="*/ 6858000 h 6858000"/>
              <a:gd name="connsiteX337" fmla="*/ 3391774 w 7467600"/>
              <a:gd name="connsiteY337" fmla="*/ 6697181 h 6858000"/>
              <a:gd name="connsiteX338" fmla="*/ 3735540 w 7467600"/>
              <a:gd name="connsiteY338" fmla="*/ 5546923 h 6858000"/>
              <a:gd name="connsiteX339" fmla="*/ 3729438 w 7467600"/>
              <a:gd name="connsiteY339" fmla="*/ 5569058 h 6858000"/>
              <a:gd name="connsiteX340" fmla="*/ 3707782 w 7467600"/>
              <a:gd name="connsiteY340" fmla="*/ 5644908 h 6858000"/>
              <a:gd name="connsiteX341" fmla="*/ 3583827 w 7467600"/>
              <a:gd name="connsiteY341" fmla="*/ 6039215 h 6858000"/>
              <a:gd name="connsiteX342" fmla="*/ 3547861 w 7467600"/>
              <a:gd name="connsiteY342" fmla="*/ 6129609 h 6858000"/>
              <a:gd name="connsiteX343" fmla="*/ 3490905 w 7467600"/>
              <a:gd name="connsiteY343" fmla="*/ 6277660 h 6858000"/>
              <a:gd name="connsiteX344" fmla="*/ 3455859 w 7467600"/>
              <a:gd name="connsiteY344" fmla="*/ 6391301 h 6858000"/>
              <a:gd name="connsiteX345" fmla="*/ 3429112 w 7467600"/>
              <a:gd name="connsiteY345" fmla="*/ 6479469 h 6858000"/>
              <a:gd name="connsiteX346" fmla="*/ 3304862 w 7467600"/>
              <a:gd name="connsiteY346" fmla="*/ 6796476 h 6858000"/>
              <a:gd name="connsiteX347" fmla="*/ 3276071 w 7467600"/>
              <a:gd name="connsiteY347" fmla="*/ 6858000 h 6858000"/>
              <a:gd name="connsiteX348" fmla="*/ 3240805 w 7467600"/>
              <a:gd name="connsiteY348" fmla="*/ 6858000 h 6858000"/>
              <a:gd name="connsiteX349" fmla="*/ 3275917 w 7467600"/>
              <a:gd name="connsiteY349" fmla="*/ 6783192 h 6858000"/>
              <a:gd name="connsiteX350" fmla="*/ 3399358 w 7467600"/>
              <a:gd name="connsiteY350" fmla="*/ 6469011 h 6858000"/>
              <a:gd name="connsiteX351" fmla="*/ 3425650 w 7467600"/>
              <a:gd name="connsiteY351" fmla="*/ 6381333 h 6858000"/>
              <a:gd name="connsiteX352" fmla="*/ 3460661 w 7467600"/>
              <a:gd name="connsiteY352" fmla="*/ 6266763 h 6858000"/>
              <a:gd name="connsiteX353" fmla="*/ 3518021 w 7467600"/>
              <a:gd name="connsiteY353" fmla="*/ 6117298 h 6858000"/>
              <a:gd name="connsiteX354" fmla="*/ 3554035 w 7467600"/>
              <a:gd name="connsiteY354" fmla="*/ 6027832 h 6858000"/>
              <a:gd name="connsiteX355" fmla="*/ 3677174 w 7467600"/>
              <a:gd name="connsiteY355" fmla="*/ 5636351 h 6858000"/>
              <a:gd name="connsiteX356" fmla="*/ 3698819 w 7467600"/>
              <a:gd name="connsiteY356" fmla="*/ 5560503 h 6858000"/>
              <a:gd name="connsiteX357" fmla="*/ 3702094 w 7467600"/>
              <a:gd name="connsiteY357" fmla="*/ 5549194 h 6858000"/>
              <a:gd name="connsiteX358" fmla="*/ 3398355 w 7467600"/>
              <a:gd name="connsiteY358" fmla="*/ 6094603 h 6858000"/>
              <a:gd name="connsiteX359" fmla="*/ 3193941 w 7467600"/>
              <a:gd name="connsiteY359" fmla="*/ 6798775 h 6858000"/>
              <a:gd name="connsiteX360" fmla="*/ 3184140 w 7467600"/>
              <a:gd name="connsiteY360" fmla="*/ 6858000 h 6858000"/>
              <a:gd name="connsiteX361" fmla="*/ 3099978 w 7467600"/>
              <a:gd name="connsiteY361" fmla="*/ 6858000 h 6858000"/>
              <a:gd name="connsiteX362" fmla="*/ 3101556 w 7467600"/>
              <a:gd name="connsiteY362" fmla="*/ 6843337 h 6858000"/>
              <a:gd name="connsiteX363" fmla="*/ 3370162 w 7467600"/>
              <a:gd name="connsiteY363" fmla="*/ 5785550 h 6858000"/>
              <a:gd name="connsiteX364" fmla="*/ 3746477 w 7467600"/>
              <a:gd name="connsiteY364" fmla="*/ 5377889 h 6858000"/>
              <a:gd name="connsiteX365" fmla="*/ 3863399 w 7467600"/>
              <a:gd name="connsiteY365" fmla="*/ 5087257 h 6858000"/>
              <a:gd name="connsiteX366" fmla="*/ 3968712 w 7467600"/>
              <a:gd name="connsiteY366" fmla="*/ 4913989 h 6858000"/>
              <a:gd name="connsiteX367" fmla="*/ 2792390 w 7467600"/>
              <a:gd name="connsiteY367" fmla="*/ 5382974 h 6858000"/>
              <a:gd name="connsiteX368" fmla="*/ 2714982 w 7467600"/>
              <a:gd name="connsiteY368" fmla="*/ 5427051 h 6858000"/>
              <a:gd name="connsiteX369" fmla="*/ 2813361 w 7467600"/>
              <a:gd name="connsiteY369" fmla="*/ 6023912 h 6858000"/>
              <a:gd name="connsiteX370" fmla="*/ 2688430 w 7467600"/>
              <a:gd name="connsiteY370" fmla="*/ 6801564 h 6858000"/>
              <a:gd name="connsiteX371" fmla="*/ 2629626 w 7467600"/>
              <a:gd name="connsiteY371" fmla="*/ 6763394 h 6858000"/>
              <a:gd name="connsiteX372" fmla="*/ 2565328 w 7467600"/>
              <a:gd name="connsiteY372" fmla="*/ 5516399 h 6858000"/>
              <a:gd name="connsiteX373" fmla="*/ 1922999 w 7467600"/>
              <a:gd name="connsiteY373" fmla="*/ 5980343 h 6858000"/>
              <a:gd name="connsiteX374" fmla="*/ 1950261 w 7467600"/>
              <a:gd name="connsiteY374" fmla="*/ 6405858 h 6858000"/>
              <a:gd name="connsiteX375" fmla="*/ 2365554 w 7467600"/>
              <a:gd name="connsiteY375" fmla="*/ 6759107 h 6858000"/>
              <a:gd name="connsiteX376" fmla="*/ 2424142 w 7467600"/>
              <a:gd name="connsiteY376" fmla="*/ 6858000 h 6858000"/>
              <a:gd name="connsiteX377" fmla="*/ 2395994 w 7467600"/>
              <a:gd name="connsiteY377" fmla="*/ 6858000 h 6858000"/>
              <a:gd name="connsiteX378" fmla="*/ 2392863 w 7467600"/>
              <a:gd name="connsiteY378" fmla="*/ 6852964 h 6858000"/>
              <a:gd name="connsiteX379" fmla="*/ 2017589 w 7467600"/>
              <a:gd name="connsiteY379" fmla="*/ 6493982 h 6858000"/>
              <a:gd name="connsiteX380" fmla="*/ 2147336 w 7467600"/>
              <a:gd name="connsiteY380" fmla="*/ 6594052 h 6858000"/>
              <a:gd name="connsiteX381" fmla="*/ 2207047 w 7467600"/>
              <a:gd name="connsiteY381" fmla="*/ 6654540 h 6858000"/>
              <a:gd name="connsiteX382" fmla="*/ 2299106 w 7467600"/>
              <a:gd name="connsiteY382" fmla="*/ 6778931 h 6858000"/>
              <a:gd name="connsiteX383" fmla="*/ 2314430 w 7467600"/>
              <a:gd name="connsiteY383" fmla="*/ 6801144 h 6858000"/>
              <a:gd name="connsiteX384" fmla="*/ 2352406 w 7467600"/>
              <a:gd name="connsiteY384" fmla="*/ 6858000 h 6858000"/>
              <a:gd name="connsiteX385" fmla="*/ 2314492 w 7467600"/>
              <a:gd name="connsiteY385" fmla="*/ 6858000 h 6858000"/>
              <a:gd name="connsiteX386" fmla="*/ 2288095 w 7467600"/>
              <a:gd name="connsiteY386" fmla="*/ 6818030 h 6858000"/>
              <a:gd name="connsiteX387" fmla="*/ 2272768 w 7467600"/>
              <a:gd name="connsiteY387" fmla="*/ 6795822 h 6858000"/>
              <a:gd name="connsiteX388" fmla="*/ 2182715 w 7467600"/>
              <a:gd name="connsiteY388" fmla="*/ 6675071 h 6858000"/>
              <a:gd name="connsiteX389" fmla="*/ 2032061 w 7467600"/>
              <a:gd name="connsiteY389" fmla="*/ 6541380 h 6858000"/>
              <a:gd name="connsiteX390" fmla="*/ 2257220 w 7467600"/>
              <a:gd name="connsiteY390" fmla="*/ 6826257 h 6858000"/>
              <a:gd name="connsiteX391" fmla="*/ 2281324 w 7467600"/>
              <a:gd name="connsiteY391" fmla="*/ 6858000 h 6858000"/>
              <a:gd name="connsiteX392" fmla="*/ 2242860 w 7467600"/>
              <a:gd name="connsiteY392" fmla="*/ 6858000 h 6858000"/>
              <a:gd name="connsiteX393" fmla="*/ 2232818 w 7467600"/>
              <a:gd name="connsiteY393" fmla="*/ 6844926 h 6858000"/>
              <a:gd name="connsiteX394" fmla="*/ 1990172 w 7467600"/>
              <a:gd name="connsiteY394" fmla="*/ 6542121 h 6858000"/>
              <a:gd name="connsiteX395" fmla="*/ 2124090 w 7467600"/>
              <a:gd name="connsiteY395" fmla="*/ 6761017 h 6858000"/>
              <a:gd name="connsiteX396" fmla="*/ 2200380 w 7467600"/>
              <a:gd name="connsiteY396" fmla="*/ 6858000 h 6858000"/>
              <a:gd name="connsiteX397" fmla="*/ 2147507 w 7467600"/>
              <a:gd name="connsiteY397" fmla="*/ 6858000 h 6858000"/>
              <a:gd name="connsiteX398" fmla="*/ 2070668 w 7467600"/>
              <a:gd name="connsiteY398" fmla="*/ 6761520 h 6858000"/>
              <a:gd name="connsiteX399" fmla="*/ 1975142 w 7467600"/>
              <a:gd name="connsiteY399" fmla="*/ 6585570 h 6858000"/>
              <a:gd name="connsiteX400" fmla="*/ 2050035 w 7467600"/>
              <a:gd name="connsiteY400" fmla="*/ 6813345 h 6858000"/>
              <a:gd name="connsiteX401" fmla="*/ 2063025 w 7467600"/>
              <a:gd name="connsiteY401" fmla="*/ 6858000 h 6858000"/>
              <a:gd name="connsiteX402" fmla="*/ 2021675 w 7467600"/>
              <a:gd name="connsiteY402" fmla="*/ 6858000 h 6858000"/>
              <a:gd name="connsiteX403" fmla="*/ 2019308 w 7467600"/>
              <a:gd name="connsiteY403" fmla="*/ 6847118 h 6858000"/>
              <a:gd name="connsiteX404" fmla="*/ 1938835 w 7467600"/>
              <a:gd name="connsiteY404" fmla="*/ 6551160 h 6858000"/>
              <a:gd name="connsiteX405" fmla="*/ 1953230 w 7467600"/>
              <a:gd name="connsiteY405" fmla="*/ 6759699 h 6858000"/>
              <a:gd name="connsiteX406" fmla="*/ 1956763 w 7467600"/>
              <a:gd name="connsiteY406" fmla="*/ 6778191 h 6858000"/>
              <a:gd name="connsiteX407" fmla="*/ 1967925 w 7467600"/>
              <a:gd name="connsiteY407" fmla="*/ 6858000 h 6858000"/>
              <a:gd name="connsiteX408" fmla="*/ 1936622 w 7467600"/>
              <a:gd name="connsiteY408" fmla="*/ 6858000 h 6858000"/>
              <a:gd name="connsiteX409" fmla="*/ 1926261 w 7467600"/>
              <a:gd name="connsiteY409" fmla="*/ 6784064 h 6858000"/>
              <a:gd name="connsiteX410" fmla="*/ 1922724 w 7467600"/>
              <a:gd name="connsiteY410" fmla="*/ 6765577 h 6858000"/>
              <a:gd name="connsiteX411" fmla="*/ 1904650 w 7467600"/>
              <a:gd name="connsiteY411" fmla="*/ 6639616 h 6858000"/>
              <a:gd name="connsiteX412" fmla="*/ 1885273 w 7467600"/>
              <a:gd name="connsiteY412" fmla="*/ 6858000 h 6858000"/>
              <a:gd name="connsiteX413" fmla="*/ 1854363 w 7467600"/>
              <a:gd name="connsiteY413" fmla="*/ 6858000 h 6858000"/>
              <a:gd name="connsiteX414" fmla="*/ 1880391 w 7467600"/>
              <a:gd name="connsiteY414" fmla="*/ 6603796 h 6858000"/>
              <a:gd name="connsiteX415" fmla="*/ 1818273 w 7467600"/>
              <a:gd name="connsiteY415" fmla="*/ 6715729 h 6858000"/>
              <a:gd name="connsiteX416" fmla="*/ 1794691 w 7467600"/>
              <a:gd name="connsiteY416" fmla="*/ 6843239 h 6858000"/>
              <a:gd name="connsiteX417" fmla="*/ 1794914 w 7467600"/>
              <a:gd name="connsiteY417" fmla="*/ 6858000 h 6858000"/>
              <a:gd name="connsiteX418" fmla="*/ 1746128 w 7467600"/>
              <a:gd name="connsiteY418" fmla="*/ 6858000 h 6858000"/>
              <a:gd name="connsiteX419" fmla="*/ 1753934 w 7467600"/>
              <a:gd name="connsiteY419" fmla="*/ 6724796 h 6858000"/>
              <a:gd name="connsiteX420" fmla="*/ 1792053 w 7467600"/>
              <a:gd name="connsiteY420" fmla="*/ 6572396 h 6858000"/>
              <a:gd name="connsiteX421" fmla="*/ 1862248 w 7467600"/>
              <a:gd name="connsiteY421" fmla="*/ 6266397 h 6858000"/>
              <a:gd name="connsiteX422" fmla="*/ 1862250 w 7467600"/>
              <a:gd name="connsiteY422" fmla="*/ 6033531 h 6858000"/>
              <a:gd name="connsiteX423" fmla="*/ 1211999 w 7467600"/>
              <a:gd name="connsiteY423" fmla="*/ 6683610 h 6858000"/>
              <a:gd name="connsiteX424" fmla="*/ 1213266 w 7467600"/>
              <a:gd name="connsiteY424" fmla="*/ 6691947 h 6858000"/>
              <a:gd name="connsiteX425" fmla="*/ 1203370 w 7467600"/>
              <a:gd name="connsiteY425" fmla="*/ 6850676 h 6858000"/>
              <a:gd name="connsiteX426" fmla="*/ 1203671 w 7467600"/>
              <a:gd name="connsiteY426" fmla="*/ 6858000 h 6858000"/>
              <a:gd name="connsiteX427" fmla="*/ 1143180 w 7467600"/>
              <a:gd name="connsiteY427" fmla="*/ 6858000 h 6858000"/>
              <a:gd name="connsiteX428" fmla="*/ 1142176 w 7467600"/>
              <a:gd name="connsiteY428" fmla="*/ 6766045 h 6858000"/>
              <a:gd name="connsiteX429" fmla="*/ 1067484 w 7467600"/>
              <a:gd name="connsiteY429" fmla="*/ 6858000 h 6858000"/>
              <a:gd name="connsiteX430" fmla="*/ 953928 w 7467600"/>
              <a:gd name="connsiteY430" fmla="*/ 6858000 h 6858000"/>
              <a:gd name="connsiteX431" fmla="*/ 959715 w 7467600"/>
              <a:gd name="connsiteY431" fmla="*/ 6850185 h 6858000"/>
              <a:gd name="connsiteX432" fmla="*/ 1483788 w 7467600"/>
              <a:gd name="connsiteY432" fmla="*/ 6259174 h 6858000"/>
              <a:gd name="connsiteX433" fmla="*/ 1100671 w 7467600"/>
              <a:gd name="connsiteY433" fmla="*/ 6252137 h 6858000"/>
              <a:gd name="connsiteX434" fmla="*/ 1090144 w 7467600"/>
              <a:gd name="connsiteY434" fmla="*/ 6256748 h 6858000"/>
              <a:gd name="connsiteX435" fmla="*/ 1095872 w 7467600"/>
              <a:gd name="connsiteY435" fmla="*/ 6271892 h 6858000"/>
              <a:gd name="connsiteX436" fmla="*/ 262785 w 7467600"/>
              <a:gd name="connsiteY436" fmla="*/ 6845450 h 6858000"/>
              <a:gd name="connsiteX437" fmla="*/ 209968 w 7467600"/>
              <a:gd name="connsiteY437" fmla="*/ 6770713 h 6858000"/>
              <a:gd name="connsiteX438" fmla="*/ 873460 w 7467600"/>
              <a:gd name="connsiteY438" fmla="*/ 6253768 h 6858000"/>
              <a:gd name="connsiteX439" fmla="*/ 192686 w 7467600"/>
              <a:gd name="connsiteY439" fmla="*/ 5849257 h 6858000"/>
              <a:gd name="connsiteX440" fmla="*/ 4696 w 7467600"/>
              <a:gd name="connsiteY440" fmla="*/ 5697668 h 6858000"/>
              <a:gd name="connsiteX441" fmla="*/ 0 w 7467600"/>
              <a:gd name="connsiteY441" fmla="*/ 5689984 h 6858000"/>
              <a:gd name="connsiteX442" fmla="*/ 0 w 7467600"/>
              <a:gd name="connsiteY442" fmla="*/ 5513472 h 6858000"/>
              <a:gd name="connsiteX443" fmla="*/ 174101 w 7467600"/>
              <a:gd name="connsiteY443" fmla="*/ 5620277 h 6858000"/>
              <a:gd name="connsiteX444" fmla="*/ 891800 w 7467600"/>
              <a:gd name="connsiteY444" fmla="*/ 6036935 h 6858000"/>
              <a:gd name="connsiteX445" fmla="*/ 1072219 w 7467600"/>
              <a:gd name="connsiteY445" fmla="*/ 6169443 h 6858000"/>
              <a:gd name="connsiteX446" fmla="*/ 1074117 w 7467600"/>
              <a:gd name="connsiteY446" fmla="*/ 6170301 h 6858000"/>
              <a:gd name="connsiteX447" fmla="*/ 1083114 w 7467600"/>
              <a:gd name="connsiteY447" fmla="*/ 6174131 h 6858000"/>
              <a:gd name="connsiteX448" fmla="*/ 1543010 w 7467600"/>
              <a:gd name="connsiteY448" fmla="*/ 6191140 h 6858000"/>
              <a:gd name="connsiteX449" fmla="*/ 1551080 w 7467600"/>
              <a:gd name="connsiteY449" fmla="*/ 6195006 h 6858000"/>
              <a:gd name="connsiteX450" fmla="*/ 2345443 w 7467600"/>
              <a:gd name="connsiteY450" fmla="*/ 5549882 h 6858000"/>
              <a:gd name="connsiteX451" fmla="*/ 1721499 w 7467600"/>
              <a:gd name="connsiteY451" fmla="*/ 5599969 h 6858000"/>
              <a:gd name="connsiteX452" fmla="*/ 767716 w 7467600"/>
              <a:gd name="connsiteY452" fmla="*/ 5472768 h 6858000"/>
              <a:gd name="connsiteX453" fmla="*/ 722147 w 7467600"/>
              <a:gd name="connsiteY453" fmla="*/ 5393091 h 6858000"/>
              <a:gd name="connsiteX454" fmla="*/ 1485552 w 7467600"/>
              <a:gd name="connsiteY454" fmla="*/ 5313202 h 6858000"/>
              <a:gd name="connsiteX455" fmla="*/ 2143004 w 7467600"/>
              <a:gd name="connsiteY455" fmla="*/ 5402420 h 6858000"/>
              <a:gd name="connsiteX456" fmla="*/ 1933391 w 7467600"/>
              <a:gd name="connsiteY456" fmla="*/ 5156971 h 6858000"/>
              <a:gd name="connsiteX457" fmla="*/ 1827118 w 7467600"/>
              <a:gd name="connsiteY457" fmla="*/ 4968410 h 6858000"/>
              <a:gd name="connsiteX458" fmla="*/ 1837349 w 7467600"/>
              <a:gd name="connsiteY458" fmla="*/ 4956357 h 6858000"/>
              <a:gd name="connsiteX459" fmla="*/ 2162835 w 7467600"/>
              <a:gd name="connsiteY459" fmla="*/ 5187853 h 6858000"/>
              <a:gd name="connsiteX460" fmla="*/ 2257167 w 7467600"/>
              <a:gd name="connsiteY460" fmla="*/ 5462123 h 6858000"/>
              <a:gd name="connsiteX461" fmla="*/ 2261598 w 7467600"/>
              <a:gd name="connsiteY461" fmla="*/ 5467998 h 6858000"/>
              <a:gd name="connsiteX462" fmla="*/ 2437177 w 7467600"/>
              <a:gd name="connsiteY462" fmla="*/ 5479608 h 6858000"/>
              <a:gd name="connsiteX463" fmla="*/ 2445247 w 7467600"/>
              <a:gd name="connsiteY463" fmla="*/ 5483476 h 6858000"/>
              <a:gd name="connsiteX464" fmla="*/ 2743626 w 7467600"/>
              <a:gd name="connsiteY464" fmla="*/ 5304819 h 6858000"/>
              <a:gd name="connsiteX465" fmla="*/ 3048102 w 7467600"/>
              <a:gd name="connsiteY465" fmla="*/ 5150595 h 6858000"/>
              <a:gd name="connsiteX466" fmla="*/ 1799414 w 7467600"/>
              <a:gd name="connsiteY466" fmla="*/ 4694732 h 6858000"/>
              <a:gd name="connsiteX467" fmla="*/ 1771735 w 7467600"/>
              <a:gd name="connsiteY467" fmla="*/ 4619929 h 6858000"/>
              <a:gd name="connsiteX468" fmla="*/ 3104273 w 7467600"/>
              <a:gd name="connsiteY468" fmla="*/ 5076159 h 6858000"/>
              <a:gd name="connsiteX469" fmla="*/ 3113245 w 7467600"/>
              <a:gd name="connsiteY469" fmla="*/ 5090705 h 6858000"/>
              <a:gd name="connsiteX470" fmla="*/ 3126294 w 7467600"/>
              <a:gd name="connsiteY470" fmla="*/ 5114400 h 6858000"/>
              <a:gd name="connsiteX471" fmla="*/ 3937433 w 7467600"/>
              <a:gd name="connsiteY471" fmla="*/ 4830473 h 6858000"/>
              <a:gd name="connsiteX472" fmla="*/ 3590475 w 7467600"/>
              <a:gd name="connsiteY472" fmla="*/ 4597974 h 6858000"/>
              <a:gd name="connsiteX473" fmla="*/ 3100264 w 7467600"/>
              <a:gd name="connsiteY473" fmla="*/ 4579845 h 6858000"/>
              <a:gd name="connsiteX474" fmla="*/ 2183576 w 7467600"/>
              <a:gd name="connsiteY474" fmla="*/ 4227150 h 6858000"/>
              <a:gd name="connsiteX475" fmla="*/ 2151029 w 7467600"/>
              <a:gd name="connsiteY475" fmla="*/ 4146947 h 6858000"/>
              <a:gd name="connsiteX476" fmla="*/ 3563434 w 7467600"/>
              <a:gd name="connsiteY476" fmla="*/ 4469115 h 6858000"/>
              <a:gd name="connsiteX477" fmla="*/ 3177952 w 7467600"/>
              <a:gd name="connsiteY477" fmla="*/ 3657386 h 6858000"/>
              <a:gd name="connsiteX478" fmla="*/ 3189263 w 7467600"/>
              <a:gd name="connsiteY478" fmla="*/ 3625726 h 6858000"/>
              <a:gd name="connsiteX479" fmla="*/ 3560912 w 7467600"/>
              <a:gd name="connsiteY479" fmla="*/ 4079863 h 6858000"/>
              <a:gd name="connsiteX480" fmla="*/ 3626636 w 7467600"/>
              <a:gd name="connsiteY480" fmla="*/ 4512230 h 6858000"/>
              <a:gd name="connsiteX481" fmla="*/ 3653088 w 7467600"/>
              <a:gd name="connsiteY481" fmla="*/ 4521417 h 6858000"/>
              <a:gd name="connsiteX482" fmla="*/ 3988128 w 7467600"/>
              <a:gd name="connsiteY482" fmla="*/ 4817267 h 6858000"/>
              <a:gd name="connsiteX483" fmla="*/ 4830582 w 7467600"/>
              <a:gd name="connsiteY483" fmla="*/ 4676000 h 6858000"/>
              <a:gd name="connsiteX484" fmla="*/ 4830100 w 7467600"/>
              <a:gd name="connsiteY484" fmla="*/ 4675554 h 6858000"/>
              <a:gd name="connsiteX485" fmla="*/ 4036318 w 7467600"/>
              <a:gd name="connsiteY485" fmla="*/ 4147013 h 6858000"/>
              <a:gd name="connsiteX486" fmla="*/ 3432098 w 7467600"/>
              <a:gd name="connsiteY486" fmla="*/ 3537312 h 6858000"/>
              <a:gd name="connsiteX487" fmla="*/ 3446761 w 7467600"/>
              <a:gd name="connsiteY487" fmla="*/ 3461278 h 6858000"/>
              <a:gd name="connsiteX488" fmla="*/ 4419733 w 7467600"/>
              <a:gd name="connsiteY488" fmla="*/ 3963555 h 6858000"/>
              <a:gd name="connsiteX489" fmla="*/ 4781371 w 7467600"/>
              <a:gd name="connsiteY489" fmla="*/ 4458604 h 6858000"/>
              <a:gd name="connsiteX490" fmla="*/ 4780440 w 7467600"/>
              <a:gd name="connsiteY490" fmla="*/ 4470290 h 6858000"/>
              <a:gd name="connsiteX491" fmla="*/ 4898954 w 7467600"/>
              <a:gd name="connsiteY491" fmla="*/ 4662092 h 6858000"/>
              <a:gd name="connsiteX492" fmla="*/ 4900699 w 7467600"/>
              <a:gd name="connsiteY492" fmla="*/ 4670867 h 6858000"/>
              <a:gd name="connsiteX493" fmla="*/ 5714511 w 7467600"/>
              <a:gd name="connsiteY493" fmla="*/ 4663483 h 6858000"/>
              <a:gd name="connsiteX494" fmla="*/ 5464793 w 7467600"/>
              <a:gd name="connsiteY494" fmla="*/ 4393556 h 6858000"/>
              <a:gd name="connsiteX495" fmla="*/ 5461897 w 7467600"/>
              <a:gd name="connsiteY495" fmla="*/ 4390879 h 6858000"/>
              <a:gd name="connsiteX496" fmla="*/ 4294126 w 7467600"/>
              <a:gd name="connsiteY496" fmla="*/ 3303048 h 6858000"/>
              <a:gd name="connsiteX497" fmla="*/ 4305321 w 7467600"/>
              <a:gd name="connsiteY497" fmla="*/ 3256953 h 6858000"/>
              <a:gd name="connsiteX498" fmla="*/ 4949299 w 7467600"/>
              <a:gd name="connsiteY498" fmla="*/ 3766336 h 6858000"/>
              <a:gd name="connsiteX499" fmla="*/ 5291452 w 7467600"/>
              <a:gd name="connsiteY499" fmla="*/ 4076801 h 6858000"/>
              <a:gd name="connsiteX500" fmla="*/ 5434998 w 7467600"/>
              <a:gd name="connsiteY500" fmla="*/ 4254100 h 6858000"/>
              <a:gd name="connsiteX501" fmla="*/ 5351015 w 7467600"/>
              <a:gd name="connsiteY501" fmla="*/ 3760989 h 6858000"/>
              <a:gd name="connsiteX502" fmla="*/ 5413780 w 7467600"/>
              <a:gd name="connsiteY502" fmla="*/ 2966265 h 6858000"/>
              <a:gd name="connsiteX503" fmla="*/ 5425627 w 7467600"/>
              <a:gd name="connsiteY503" fmla="*/ 2954192 h 6858000"/>
              <a:gd name="connsiteX504" fmla="*/ 6604735 w 7467600"/>
              <a:gd name="connsiteY504" fmla="*/ 2041381 h 6858000"/>
              <a:gd name="connsiteX505" fmla="*/ 7204487 w 7467600"/>
              <a:gd name="connsiteY505" fmla="*/ 2742112 h 6858000"/>
              <a:gd name="connsiteX506" fmla="*/ 7131592 w 7467600"/>
              <a:gd name="connsiteY506" fmla="*/ 2672096 h 6858000"/>
              <a:gd name="connsiteX507" fmla="*/ 6996344 w 7467600"/>
              <a:gd name="connsiteY507" fmla="*/ 2518310 h 6858000"/>
              <a:gd name="connsiteX508" fmla="*/ 6735495 w 7467600"/>
              <a:gd name="connsiteY508" fmla="*/ 2196890 h 6858000"/>
              <a:gd name="connsiteX509" fmla="*/ 6721901 w 7467600"/>
              <a:gd name="connsiteY509" fmla="*/ 2179274 h 6858000"/>
              <a:gd name="connsiteX510" fmla="*/ 6604735 w 7467600"/>
              <a:gd name="connsiteY510" fmla="*/ 2041381 h 6858000"/>
              <a:gd name="connsiteX511" fmla="*/ 6591670 w 7467600"/>
              <a:gd name="connsiteY511" fmla="*/ 1988277 h 6858000"/>
              <a:gd name="connsiteX512" fmla="*/ 6747349 w 7467600"/>
              <a:gd name="connsiteY512" fmla="*/ 2160069 h 6858000"/>
              <a:gd name="connsiteX513" fmla="*/ 6760943 w 7467600"/>
              <a:gd name="connsiteY513" fmla="*/ 2177686 h 6858000"/>
              <a:gd name="connsiteX514" fmla="*/ 7021065 w 7467600"/>
              <a:gd name="connsiteY514" fmla="*/ 2498102 h 6858000"/>
              <a:gd name="connsiteX515" fmla="*/ 7155223 w 7467600"/>
              <a:gd name="connsiteY515" fmla="*/ 2650386 h 6858000"/>
              <a:gd name="connsiteX516" fmla="*/ 7203167 w 7467600"/>
              <a:gd name="connsiteY516" fmla="*/ 2697288 h 6858000"/>
              <a:gd name="connsiteX517" fmla="*/ 6937703 w 7467600"/>
              <a:gd name="connsiteY517" fmla="*/ 2321981 h 6858000"/>
              <a:gd name="connsiteX518" fmla="*/ 6591670 w 7467600"/>
              <a:gd name="connsiteY518" fmla="*/ 1988277 h 6858000"/>
              <a:gd name="connsiteX519" fmla="*/ 5798671 w 7467600"/>
              <a:gd name="connsiteY519" fmla="*/ 1981601 h 6858000"/>
              <a:gd name="connsiteX520" fmla="*/ 5754709 w 7467600"/>
              <a:gd name="connsiteY520" fmla="*/ 2071454 h 6858000"/>
              <a:gd name="connsiteX521" fmla="*/ 5763044 w 7467600"/>
              <a:gd name="connsiteY521" fmla="*/ 2842206 h 6858000"/>
              <a:gd name="connsiteX522" fmla="*/ 5764974 w 7467600"/>
              <a:gd name="connsiteY522" fmla="*/ 2799609 h 6858000"/>
              <a:gd name="connsiteX523" fmla="*/ 5767665 w 7467600"/>
              <a:gd name="connsiteY523" fmla="*/ 2666409 h 6858000"/>
              <a:gd name="connsiteX524" fmla="*/ 5763055 w 7467600"/>
              <a:gd name="connsiteY524" fmla="*/ 2579705 h 6858000"/>
              <a:gd name="connsiteX525" fmla="*/ 5758079 w 7467600"/>
              <a:gd name="connsiteY525" fmla="*/ 2492508 h 6858000"/>
              <a:gd name="connsiteX526" fmla="*/ 5779325 w 7467600"/>
              <a:gd name="connsiteY526" fmla="*/ 2197069 h 6858000"/>
              <a:gd name="connsiteX527" fmla="*/ 5798671 w 7467600"/>
              <a:gd name="connsiteY527" fmla="*/ 1981601 h 6858000"/>
              <a:gd name="connsiteX528" fmla="*/ 5829202 w 7467600"/>
              <a:gd name="connsiteY528" fmla="*/ 1971679 h 6858000"/>
              <a:gd name="connsiteX529" fmla="*/ 5809558 w 7467600"/>
              <a:gd name="connsiteY529" fmla="*/ 2198043 h 6858000"/>
              <a:gd name="connsiteX530" fmla="*/ 5788653 w 7467600"/>
              <a:gd name="connsiteY530" fmla="*/ 2489430 h 6858000"/>
              <a:gd name="connsiteX531" fmla="*/ 5793439 w 7467600"/>
              <a:gd name="connsiteY531" fmla="*/ 2575235 h 6858000"/>
              <a:gd name="connsiteX532" fmla="*/ 5796837 w 7467600"/>
              <a:gd name="connsiteY532" fmla="*/ 2637633 h 6858000"/>
              <a:gd name="connsiteX533" fmla="*/ 5818614 w 7467600"/>
              <a:gd name="connsiteY533" fmla="*/ 2473055 h 6858000"/>
              <a:gd name="connsiteX534" fmla="*/ 5829202 w 7467600"/>
              <a:gd name="connsiteY534" fmla="*/ 1971679 h 6858000"/>
              <a:gd name="connsiteX535" fmla="*/ 5911389 w 7467600"/>
              <a:gd name="connsiteY535" fmla="*/ 1898371 h 6858000"/>
              <a:gd name="connsiteX536" fmla="*/ 6237627 w 7467600"/>
              <a:gd name="connsiteY536" fmla="*/ 2231921 h 6858000"/>
              <a:gd name="connsiteX537" fmla="*/ 5911389 w 7467600"/>
              <a:gd name="connsiteY537" fmla="*/ 1898371 h 6858000"/>
              <a:gd name="connsiteX538" fmla="*/ 6944437 w 7467600"/>
              <a:gd name="connsiteY538" fmla="*/ 1575402 h 6858000"/>
              <a:gd name="connsiteX539" fmla="*/ 6304730 w 7467600"/>
              <a:gd name="connsiteY539" fmla="*/ 1766654 h 6858000"/>
              <a:gd name="connsiteX540" fmla="*/ 6944437 w 7467600"/>
              <a:gd name="connsiteY540" fmla="*/ 1575402 h 6858000"/>
              <a:gd name="connsiteX541" fmla="*/ 7019523 w 7467600"/>
              <a:gd name="connsiteY541" fmla="*/ 1519450 h 6858000"/>
              <a:gd name="connsiteX542" fmla="*/ 6298091 w 7467600"/>
              <a:gd name="connsiteY542" fmla="*/ 1737122 h 6858000"/>
              <a:gd name="connsiteX543" fmla="*/ 7019523 w 7467600"/>
              <a:gd name="connsiteY543" fmla="*/ 1519450 h 6858000"/>
              <a:gd name="connsiteX544" fmla="*/ 2399523 w 7467600"/>
              <a:gd name="connsiteY544" fmla="*/ 1428234 h 6858000"/>
              <a:gd name="connsiteX545" fmla="*/ 2224982 w 7467600"/>
              <a:gd name="connsiteY545" fmla="*/ 1826201 h 6858000"/>
              <a:gd name="connsiteX546" fmla="*/ 2096099 w 7467600"/>
              <a:gd name="connsiteY546" fmla="*/ 2345900 h 6858000"/>
              <a:gd name="connsiteX547" fmla="*/ 2283317 w 7467600"/>
              <a:gd name="connsiteY547" fmla="*/ 1796925 h 6858000"/>
              <a:gd name="connsiteX548" fmla="*/ 2399523 w 7467600"/>
              <a:gd name="connsiteY548" fmla="*/ 1428234 h 6858000"/>
              <a:gd name="connsiteX549" fmla="*/ 2448558 w 7467600"/>
              <a:gd name="connsiteY549" fmla="*/ 1373435 h 6858000"/>
              <a:gd name="connsiteX550" fmla="*/ 2312521 w 7467600"/>
              <a:gd name="connsiteY550" fmla="*/ 1806140 h 6858000"/>
              <a:gd name="connsiteX551" fmla="*/ 2127533 w 7467600"/>
              <a:gd name="connsiteY551" fmla="*/ 2348380 h 6858000"/>
              <a:gd name="connsiteX552" fmla="*/ 2358080 w 7467600"/>
              <a:gd name="connsiteY552" fmla="*/ 1866134 h 6858000"/>
              <a:gd name="connsiteX553" fmla="*/ 2407436 w 7467600"/>
              <a:gd name="connsiteY553" fmla="*/ 1651070 h 6858000"/>
              <a:gd name="connsiteX554" fmla="*/ 2448558 w 7467600"/>
              <a:gd name="connsiteY554" fmla="*/ 1373435 h 6858000"/>
              <a:gd name="connsiteX555" fmla="*/ 278707 w 7467600"/>
              <a:gd name="connsiteY555" fmla="*/ 1352270 h 6858000"/>
              <a:gd name="connsiteX556" fmla="*/ 321570 w 7467600"/>
              <a:gd name="connsiteY556" fmla="*/ 1861610 h 6858000"/>
              <a:gd name="connsiteX557" fmla="*/ 294281 w 7467600"/>
              <a:gd name="connsiteY557" fmla="*/ 1440658 h 6858000"/>
              <a:gd name="connsiteX558" fmla="*/ 278707 w 7467600"/>
              <a:gd name="connsiteY558" fmla="*/ 1352270 h 6858000"/>
              <a:gd name="connsiteX559" fmla="*/ 1423821 w 7467600"/>
              <a:gd name="connsiteY559" fmla="*/ 1351958 h 6858000"/>
              <a:gd name="connsiteX560" fmla="*/ 1638521 w 7467600"/>
              <a:gd name="connsiteY560" fmla="*/ 1908470 h 6858000"/>
              <a:gd name="connsiteX561" fmla="*/ 1754199 w 7467600"/>
              <a:gd name="connsiteY561" fmla="*/ 2149284 h 6858000"/>
              <a:gd name="connsiteX562" fmla="*/ 1908359 w 7467600"/>
              <a:gd name="connsiteY562" fmla="*/ 2364988 h 6858000"/>
              <a:gd name="connsiteX563" fmla="*/ 1647661 w 7467600"/>
              <a:gd name="connsiteY563" fmla="*/ 1825945 h 6858000"/>
              <a:gd name="connsiteX564" fmla="*/ 1423821 w 7467600"/>
              <a:gd name="connsiteY564" fmla="*/ 1351958 h 6858000"/>
              <a:gd name="connsiteX565" fmla="*/ 1431890 w 7467600"/>
              <a:gd name="connsiteY565" fmla="*/ 1306475 h 6858000"/>
              <a:gd name="connsiteX566" fmla="*/ 1507597 w 7467600"/>
              <a:gd name="connsiteY566" fmla="*/ 1446132 h 6858000"/>
              <a:gd name="connsiteX567" fmla="*/ 1674586 w 7467600"/>
              <a:gd name="connsiteY567" fmla="*/ 1813832 h 6858000"/>
              <a:gd name="connsiteX568" fmla="*/ 1815950 w 7467600"/>
              <a:gd name="connsiteY568" fmla="*/ 2128564 h 6858000"/>
              <a:gd name="connsiteX569" fmla="*/ 1984242 w 7467600"/>
              <a:gd name="connsiteY569" fmla="*/ 2430829 h 6858000"/>
              <a:gd name="connsiteX570" fmla="*/ 2014023 w 7467600"/>
              <a:gd name="connsiteY570" fmla="*/ 2450995 h 6858000"/>
              <a:gd name="connsiteX571" fmla="*/ 1747337 w 7467600"/>
              <a:gd name="connsiteY571" fmla="*/ 1855264 h 6858000"/>
              <a:gd name="connsiteX572" fmla="*/ 1533749 w 7467600"/>
              <a:gd name="connsiteY572" fmla="*/ 1478656 h 6858000"/>
              <a:gd name="connsiteX573" fmla="*/ 1431890 w 7467600"/>
              <a:gd name="connsiteY573" fmla="*/ 1306475 h 6858000"/>
              <a:gd name="connsiteX574" fmla="*/ 5052692 w 7467600"/>
              <a:gd name="connsiteY574" fmla="*/ 1292994 h 6858000"/>
              <a:gd name="connsiteX575" fmla="*/ 5200661 w 7467600"/>
              <a:gd name="connsiteY575" fmla="*/ 1635186 h 6858000"/>
              <a:gd name="connsiteX576" fmla="*/ 5297138 w 7467600"/>
              <a:gd name="connsiteY576" fmla="*/ 1906351 h 6858000"/>
              <a:gd name="connsiteX577" fmla="*/ 5052692 w 7467600"/>
              <a:gd name="connsiteY577" fmla="*/ 1292994 h 6858000"/>
              <a:gd name="connsiteX578" fmla="*/ 5009948 w 7467600"/>
              <a:gd name="connsiteY578" fmla="*/ 1273619 h 6858000"/>
              <a:gd name="connsiteX579" fmla="*/ 5121777 w 7467600"/>
              <a:gd name="connsiteY579" fmla="*/ 1654213 h 6858000"/>
              <a:gd name="connsiteX580" fmla="*/ 5293545 w 7467600"/>
              <a:gd name="connsiteY580" fmla="*/ 2072247 h 6858000"/>
              <a:gd name="connsiteX581" fmla="*/ 5294042 w 7467600"/>
              <a:gd name="connsiteY581" fmla="*/ 2065019 h 6858000"/>
              <a:gd name="connsiteX582" fmla="*/ 5171936 w 7467600"/>
              <a:gd name="connsiteY582" fmla="*/ 1647613 h 6858000"/>
              <a:gd name="connsiteX583" fmla="*/ 5009948 w 7467600"/>
              <a:gd name="connsiteY583" fmla="*/ 1273619 h 6858000"/>
              <a:gd name="connsiteX584" fmla="*/ 655236 w 7467600"/>
              <a:gd name="connsiteY584" fmla="*/ 1268632 h 6858000"/>
              <a:gd name="connsiteX585" fmla="*/ 839521 w 7467600"/>
              <a:gd name="connsiteY585" fmla="*/ 1685315 h 6858000"/>
              <a:gd name="connsiteX586" fmla="*/ 1109416 w 7467600"/>
              <a:gd name="connsiteY586" fmla="*/ 2061663 h 6858000"/>
              <a:gd name="connsiteX587" fmla="*/ 1298300 w 7467600"/>
              <a:gd name="connsiteY587" fmla="*/ 2247742 h 6858000"/>
              <a:gd name="connsiteX588" fmla="*/ 1125871 w 7467600"/>
              <a:gd name="connsiteY588" fmla="*/ 1989513 h 6858000"/>
              <a:gd name="connsiteX589" fmla="*/ 981574 w 7467600"/>
              <a:gd name="connsiteY589" fmla="*/ 1783157 h 6858000"/>
              <a:gd name="connsiteX590" fmla="*/ 922198 w 7467600"/>
              <a:gd name="connsiteY590" fmla="*/ 1677437 h 6858000"/>
              <a:gd name="connsiteX591" fmla="*/ 869293 w 7467600"/>
              <a:gd name="connsiteY591" fmla="*/ 1583214 h 6858000"/>
              <a:gd name="connsiteX592" fmla="*/ 751431 w 7467600"/>
              <a:gd name="connsiteY592" fmla="*/ 1405731 h 6858000"/>
              <a:gd name="connsiteX593" fmla="*/ 655236 w 7467600"/>
              <a:gd name="connsiteY593" fmla="*/ 1268632 h 6858000"/>
              <a:gd name="connsiteX594" fmla="*/ 6516292 w 7467600"/>
              <a:gd name="connsiteY594" fmla="*/ 1263064 h 6858000"/>
              <a:gd name="connsiteX595" fmla="*/ 5736320 w 7467600"/>
              <a:gd name="connsiteY595" fmla="*/ 1501803 h 6858000"/>
              <a:gd name="connsiteX596" fmla="*/ 6516292 w 7467600"/>
              <a:gd name="connsiteY596" fmla="*/ 1263064 h 6858000"/>
              <a:gd name="connsiteX597" fmla="*/ 291466 w 7467600"/>
              <a:gd name="connsiteY597" fmla="*/ 1250369 h 6858000"/>
              <a:gd name="connsiteX598" fmla="*/ 323180 w 7467600"/>
              <a:gd name="connsiteY598" fmla="*/ 1435283 h 6858000"/>
              <a:gd name="connsiteX599" fmla="*/ 349381 w 7467600"/>
              <a:gd name="connsiteY599" fmla="*/ 1875041 h 6858000"/>
              <a:gd name="connsiteX600" fmla="*/ 374363 w 7467600"/>
              <a:gd name="connsiteY600" fmla="*/ 1506494 h 6858000"/>
              <a:gd name="connsiteX601" fmla="*/ 302168 w 7467600"/>
              <a:gd name="connsiteY601" fmla="*/ 1274495 h 6858000"/>
              <a:gd name="connsiteX602" fmla="*/ 291466 w 7467600"/>
              <a:gd name="connsiteY602" fmla="*/ 1250369 h 6858000"/>
              <a:gd name="connsiteX603" fmla="*/ 678222 w 7467600"/>
              <a:gd name="connsiteY603" fmla="*/ 1248670 h 6858000"/>
              <a:gd name="connsiteX604" fmla="*/ 775536 w 7467600"/>
              <a:gd name="connsiteY604" fmla="*/ 1388015 h 6858000"/>
              <a:gd name="connsiteX605" fmla="*/ 894529 w 7467600"/>
              <a:gd name="connsiteY605" fmla="*/ 1567739 h 6858000"/>
              <a:gd name="connsiteX606" fmla="*/ 948000 w 7467600"/>
              <a:gd name="connsiteY606" fmla="*/ 1663088 h 6858000"/>
              <a:gd name="connsiteX607" fmla="*/ 1006812 w 7467600"/>
              <a:gd name="connsiteY607" fmla="*/ 1767683 h 6858000"/>
              <a:gd name="connsiteX608" fmla="*/ 1149133 w 7467600"/>
              <a:gd name="connsiteY608" fmla="*/ 1971513 h 6858000"/>
              <a:gd name="connsiteX609" fmla="*/ 1333952 w 7467600"/>
              <a:gd name="connsiteY609" fmla="*/ 2251620 h 6858000"/>
              <a:gd name="connsiteX610" fmla="*/ 1337329 w 7467600"/>
              <a:gd name="connsiteY610" fmla="*/ 2258350 h 6858000"/>
              <a:gd name="connsiteX611" fmla="*/ 1014726 w 7467600"/>
              <a:gd name="connsiteY611" fmla="*/ 1615556 h 6858000"/>
              <a:gd name="connsiteX612" fmla="*/ 678222 w 7467600"/>
              <a:gd name="connsiteY612" fmla="*/ 1248670 h 6858000"/>
              <a:gd name="connsiteX613" fmla="*/ 6691602 w 7467600"/>
              <a:gd name="connsiteY613" fmla="*/ 1140573 h 6858000"/>
              <a:gd name="connsiteX614" fmla="*/ 6571100 w 7467600"/>
              <a:gd name="connsiteY614" fmla="*/ 1183662 h 6858000"/>
              <a:gd name="connsiteX615" fmla="*/ 6241687 w 7467600"/>
              <a:gd name="connsiteY615" fmla="*/ 1257600 h 6858000"/>
              <a:gd name="connsiteX616" fmla="*/ 5693009 w 7467600"/>
              <a:gd name="connsiteY616" fmla="*/ 1478256 h 6858000"/>
              <a:gd name="connsiteX617" fmla="*/ 6548420 w 7467600"/>
              <a:gd name="connsiteY617" fmla="*/ 1214599 h 6858000"/>
              <a:gd name="connsiteX618" fmla="*/ 6605473 w 7467600"/>
              <a:gd name="connsiteY618" fmla="*/ 1184686 h 6858000"/>
              <a:gd name="connsiteX619" fmla="*/ 6691602 w 7467600"/>
              <a:gd name="connsiteY619" fmla="*/ 1140573 h 6858000"/>
              <a:gd name="connsiteX620" fmla="*/ 4002475 w 7467600"/>
              <a:gd name="connsiteY620" fmla="*/ 1037802 h 6858000"/>
              <a:gd name="connsiteX621" fmla="*/ 4000324 w 7467600"/>
              <a:gd name="connsiteY621" fmla="*/ 1039362 h 6858000"/>
              <a:gd name="connsiteX622" fmla="*/ 4002862 w 7467600"/>
              <a:gd name="connsiteY622" fmla="*/ 1042866 h 6858000"/>
              <a:gd name="connsiteX623" fmla="*/ 4002475 w 7467600"/>
              <a:gd name="connsiteY623" fmla="*/ 1037802 h 6858000"/>
              <a:gd name="connsiteX624" fmla="*/ 506322 w 7467600"/>
              <a:gd name="connsiteY624" fmla="*/ 1020997 h 6858000"/>
              <a:gd name="connsiteX625" fmla="*/ 533068 w 7467600"/>
              <a:gd name="connsiteY625" fmla="*/ 1029409 h 6858000"/>
              <a:gd name="connsiteX626" fmla="*/ 1232525 w 7467600"/>
              <a:gd name="connsiteY626" fmla="*/ 1804675 h 6858000"/>
              <a:gd name="connsiteX627" fmla="*/ 1388858 w 7467600"/>
              <a:gd name="connsiteY627" fmla="*/ 2368011 h 6858000"/>
              <a:gd name="connsiteX628" fmla="*/ 1384098 w 7467600"/>
              <a:gd name="connsiteY628" fmla="*/ 2378125 h 6858000"/>
              <a:gd name="connsiteX629" fmla="*/ 1425393 w 7467600"/>
              <a:gd name="connsiteY629" fmla="*/ 2589124 h 6858000"/>
              <a:gd name="connsiteX630" fmla="*/ 1424001 w 7467600"/>
              <a:gd name="connsiteY630" fmla="*/ 2597541 h 6858000"/>
              <a:gd name="connsiteX631" fmla="*/ 2152729 w 7467600"/>
              <a:gd name="connsiteY631" fmla="*/ 2864487 h 6858000"/>
              <a:gd name="connsiteX632" fmla="*/ 2020609 w 7467600"/>
              <a:gd name="connsiteY632" fmla="*/ 2539671 h 6858000"/>
              <a:gd name="connsiteX633" fmla="*/ 2018920 w 7467600"/>
              <a:gd name="connsiteY633" fmla="*/ 2536309 h 6858000"/>
              <a:gd name="connsiteX634" fmla="*/ 1342441 w 7467600"/>
              <a:gd name="connsiteY634" fmla="*/ 1173017 h 6858000"/>
              <a:gd name="connsiteX635" fmla="*/ 1367925 w 7467600"/>
              <a:gd name="connsiteY635" fmla="*/ 1135648 h 6858000"/>
              <a:gd name="connsiteX636" fmla="*/ 1771401 w 7467600"/>
              <a:gd name="connsiteY636" fmla="*/ 1806673 h 6858000"/>
              <a:gd name="connsiteX637" fmla="*/ 1972385 w 7467600"/>
              <a:gd name="connsiteY637" fmla="*/ 2198735 h 6858000"/>
              <a:gd name="connsiteX638" fmla="*/ 2040892 w 7467600"/>
              <a:gd name="connsiteY638" fmla="*/ 2405205 h 6858000"/>
              <a:gd name="connsiteX639" fmla="*/ 2131689 w 7467600"/>
              <a:gd name="connsiteY639" fmla="*/ 1936926 h 6858000"/>
              <a:gd name="connsiteX640" fmla="*/ 2454820 w 7467600"/>
              <a:gd name="connsiteY640" fmla="*/ 1248808 h 6858000"/>
              <a:gd name="connsiteX641" fmla="*/ 2492512 w 7467600"/>
              <a:gd name="connsiteY641" fmla="*/ 1302920 h 6858000"/>
              <a:gd name="connsiteX642" fmla="*/ 2081216 w 7467600"/>
              <a:gd name="connsiteY642" fmla="*/ 2527513 h 6858000"/>
              <a:gd name="connsiteX643" fmla="*/ 2081211 w 7467600"/>
              <a:gd name="connsiteY643" fmla="*/ 2528916 h 6858000"/>
              <a:gd name="connsiteX644" fmla="*/ 2199067 w 7467600"/>
              <a:gd name="connsiteY644" fmla="*/ 2884061 h 6858000"/>
              <a:gd name="connsiteX645" fmla="*/ 3192586 w 7467600"/>
              <a:gd name="connsiteY645" fmla="*/ 3411496 h 6858000"/>
              <a:gd name="connsiteX646" fmla="*/ 3182620 w 7467600"/>
              <a:gd name="connsiteY646" fmla="*/ 3483279 h 6858000"/>
              <a:gd name="connsiteX647" fmla="*/ 2435119 w 7467600"/>
              <a:gd name="connsiteY647" fmla="*/ 3080173 h 6858000"/>
              <a:gd name="connsiteX648" fmla="*/ 2410152 w 7467600"/>
              <a:gd name="connsiteY648" fmla="*/ 3063751 h 6858000"/>
              <a:gd name="connsiteX649" fmla="*/ 2408099 w 7467600"/>
              <a:gd name="connsiteY649" fmla="*/ 3064403 h 6858000"/>
              <a:gd name="connsiteX650" fmla="*/ 2407218 w 7467600"/>
              <a:gd name="connsiteY650" fmla="*/ 3070324 h 6858000"/>
              <a:gd name="connsiteX651" fmla="*/ 2380138 w 7467600"/>
              <a:gd name="connsiteY651" fmla="*/ 3099341 h 6858000"/>
              <a:gd name="connsiteX652" fmla="*/ 1765923 w 7467600"/>
              <a:gd name="connsiteY652" fmla="*/ 3581043 h 6858000"/>
              <a:gd name="connsiteX653" fmla="*/ 1702258 w 7467600"/>
              <a:gd name="connsiteY653" fmla="*/ 3612286 h 6858000"/>
              <a:gd name="connsiteX654" fmla="*/ 1538370 w 7467600"/>
              <a:gd name="connsiteY654" fmla="*/ 3811804 h 6858000"/>
              <a:gd name="connsiteX655" fmla="*/ 542867 w 7467600"/>
              <a:gd name="connsiteY655" fmla="*/ 4944092 h 6858000"/>
              <a:gd name="connsiteX656" fmla="*/ 515800 w 7467600"/>
              <a:gd name="connsiteY656" fmla="*/ 4862180 h 6858000"/>
              <a:gd name="connsiteX657" fmla="*/ 909145 w 7467600"/>
              <a:gd name="connsiteY657" fmla="*/ 4199225 h 6858000"/>
              <a:gd name="connsiteX658" fmla="*/ 1214067 w 7467600"/>
              <a:gd name="connsiteY658" fmla="*/ 3908561 h 6858000"/>
              <a:gd name="connsiteX659" fmla="*/ 640967 w 7467600"/>
              <a:gd name="connsiteY659" fmla="*/ 4105601 h 6858000"/>
              <a:gd name="connsiteX660" fmla="*/ 112563 w 7467600"/>
              <a:gd name="connsiteY660" fmla="*/ 4396952 h 6858000"/>
              <a:gd name="connsiteX661" fmla="*/ 0 w 7467600"/>
              <a:gd name="connsiteY661" fmla="*/ 4466006 h 6858000"/>
              <a:gd name="connsiteX662" fmla="*/ 0 w 7467600"/>
              <a:gd name="connsiteY662" fmla="*/ 4233763 h 6858000"/>
              <a:gd name="connsiteX663" fmla="*/ 36881 w 7467600"/>
              <a:gd name="connsiteY663" fmla="*/ 4200118 h 6858000"/>
              <a:gd name="connsiteX664" fmla="*/ 910534 w 7467600"/>
              <a:gd name="connsiteY664" fmla="*/ 3629753 h 6858000"/>
              <a:gd name="connsiteX665" fmla="*/ 1578717 w 7467600"/>
              <a:gd name="connsiteY665" fmla="*/ 3575982 h 6858000"/>
              <a:gd name="connsiteX666" fmla="*/ 2338780 w 7467600"/>
              <a:gd name="connsiteY666" fmla="*/ 3033725 h 6858000"/>
              <a:gd name="connsiteX667" fmla="*/ 1807991 w 7467600"/>
              <a:gd name="connsiteY667" fmla="*/ 2807184 h 6858000"/>
              <a:gd name="connsiteX668" fmla="*/ 1416358 w 7467600"/>
              <a:gd name="connsiteY668" fmla="*/ 3112571 h 6858000"/>
              <a:gd name="connsiteX669" fmla="*/ 939066 w 7467600"/>
              <a:gd name="connsiteY669" fmla="*/ 3378798 h 6858000"/>
              <a:gd name="connsiteX670" fmla="*/ 115099 w 7467600"/>
              <a:gd name="connsiteY670" fmla="*/ 3607650 h 6858000"/>
              <a:gd name="connsiteX671" fmla="*/ 97284 w 7467600"/>
              <a:gd name="connsiteY671" fmla="*/ 3520393 h 6858000"/>
              <a:gd name="connsiteX672" fmla="*/ 922050 w 7467600"/>
              <a:gd name="connsiteY672" fmla="*/ 3074867 h 6858000"/>
              <a:gd name="connsiteX673" fmla="*/ 1405265 w 7467600"/>
              <a:gd name="connsiteY673" fmla="*/ 3016319 h 6858000"/>
              <a:gd name="connsiteX674" fmla="*/ 1407512 w 7467600"/>
              <a:gd name="connsiteY674" fmla="*/ 3018001 h 6858000"/>
              <a:gd name="connsiteX675" fmla="*/ 1726266 w 7467600"/>
              <a:gd name="connsiteY675" fmla="*/ 2777274 h 6858000"/>
              <a:gd name="connsiteX676" fmla="*/ 625390 w 7467600"/>
              <a:gd name="connsiteY676" fmla="*/ 2514541 h 6858000"/>
              <a:gd name="connsiteX677" fmla="*/ 619799 w 7467600"/>
              <a:gd name="connsiteY677" fmla="*/ 2527180 h 6858000"/>
              <a:gd name="connsiteX678" fmla="*/ 310030 w 7467600"/>
              <a:gd name="connsiteY678" fmla="*/ 2771818 h 6858000"/>
              <a:gd name="connsiteX679" fmla="*/ 173877 w 7467600"/>
              <a:gd name="connsiteY679" fmla="*/ 2937056 h 6858000"/>
              <a:gd name="connsiteX680" fmla="*/ 77889 w 7467600"/>
              <a:gd name="connsiteY680" fmla="*/ 3138440 h 6858000"/>
              <a:gd name="connsiteX681" fmla="*/ 0 w 7467600"/>
              <a:gd name="connsiteY681" fmla="*/ 3271395 h 6858000"/>
              <a:gd name="connsiteX682" fmla="*/ 0 w 7467600"/>
              <a:gd name="connsiteY682" fmla="*/ 3153002 h 6858000"/>
              <a:gd name="connsiteX683" fmla="*/ 2386 w 7467600"/>
              <a:gd name="connsiteY683" fmla="*/ 3149203 h 6858000"/>
              <a:gd name="connsiteX684" fmla="*/ 89753 w 7467600"/>
              <a:gd name="connsiteY684" fmla="*/ 2987702 h 6858000"/>
              <a:gd name="connsiteX685" fmla="*/ 76869 w 7467600"/>
              <a:gd name="connsiteY685" fmla="*/ 3005404 h 6858000"/>
              <a:gd name="connsiteX686" fmla="*/ 32049 w 7467600"/>
              <a:gd name="connsiteY686" fmla="*/ 3065814 h 6858000"/>
              <a:gd name="connsiteX687" fmla="*/ 0 w 7467600"/>
              <a:gd name="connsiteY687" fmla="*/ 3108744 h 6858000"/>
              <a:gd name="connsiteX688" fmla="*/ 0 w 7467600"/>
              <a:gd name="connsiteY688" fmla="*/ 3058059 h 6858000"/>
              <a:gd name="connsiteX689" fmla="*/ 7610 w 7467600"/>
              <a:gd name="connsiteY689" fmla="*/ 3047889 h 6858000"/>
              <a:gd name="connsiteX690" fmla="*/ 52419 w 7467600"/>
              <a:gd name="connsiteY690" fmla="*/ 2987479 h 6858000"/>
              <a:gd name="connsiteX691" fmla="*/ 59142 w 7467600"/>
              <a:gd name="connsiteY691" fmla="*/ 2978488 h 6858000"/>
              <a:gd name="connsiteX692" fmla="*/ 0 w 7467600"/>
              <a:gd name="connsiteY692" fmla="*/ 3015334 h 6858000"/>
              <a:gd name="connsiteX693" fmla="*/ 0 w 7467600"/>
              <a:gd name="connsiteY693" fmla="*/ 2914286 h 6858000"/>
              <a:gd name="connsiteX694" fmla="*/ 36383 w 7467600"/>
              <a:gd name="connsiteY694" fmla="*/ 2901128 h 6858000"/>
              <a:gd name="connsiteX695" fmla="*/ 156329 w 7467600"/>
              <a:gd name="connsiteY695" fmla="*/ 2840533 h 6858000"/>
              <a:gd name="connsiteX696" fmla="*/ 358355 w 7467600"/>
              <a:gd name="connsiteY696" fmla="*/ 2620471 h 6858000"/>
              <a:gd name="connsiteX697" fmla="*/ 510577 w 7467600"/>
              <a:gd name="connsiteY697" fmla="*/ 2501244 h 6858000"/>
              <a:gd name="connsiteX698" fmla="*/ 211967 w 7467600"/>
              <a:gd name="connsiteY698" fmla="*/ 2479171 h 6858000"/>
              <a:gd name="connsiteX699" fmla="*/ 0 w 7467600"/>
              <a:gd name="connsiteY699" fmla="*/ 2476398 h 6858000"/>
              <a:gd name="connsiteX700" fmla="*/ 0 w 7467600"/>
              <a:gd name="connsiteY700" fmla="*/ 2389189 h 6858000"/>
              <a:gd name="connsiteX701" fmla="*/ 103062 w 7467600"/>
              <a:gd name="connsiteY701" fmla="*/ 2389518 h 6858000"/>
              <a:gd name="connsiteX702" fmla="*/ 510734 w 7467600"/>
              <a:gd name="connsiteY702" fmla="*/ 2416201 h 6858000"/>
              <a:gd name="connsiteX703" fmla="*/ 279257 w 7467600"/>
              <a:gd name="connsiteY703" fmla="*/ 2092102 h 6858000"/>
              <a:gd name="connsiteX704" fmla="*/ 65265 w 7467600"/>
              <a:gd name="connsiteY704" fmla="*/ 2006049 h 6858000"/>
              <a:gd name="connsiteX705" fmla="*/ 0 w 7467600"/>
              <a:gd name="connsiteY705" fmla="*/ 1982532 h 6858000"/>
              <a:gd name="connsiteX706" fmla="*/ 0 w 7467600"/>
              <a:gd name="connsiteY706" fmla="*/ 1912789 h 6858000"/>
              <a:gd name="connsiteX707" fmla="*/ 97460 w 7467600"/>
              <a:gd name="connsiteY707" fmla="*/ 1953725 h 6858000"/>
              <a:gd name="connsiteX708" fmla="*/ 221272 w 7467600"/>
              <a:gd name="connsiteY708" fmla="*/ 1980766 h 6858000"/>
              <a:gd name="connsiteX709" fmla="*/ 116765 w 7467600"/>
              <a:gd name="connsiteY709" fmla="*/ 1911033 h 6858000"/>
              <a:gd name="connsiteX710" fmla="*/ 16405 w 7467600"/>
              <a:gd name="connsiteY710" fmla="*/ 1803412 h 6858000"/>
              <a:gd name="connsiteX711" fmla="*/ 0 w 7467600"/>
              <a:gd name="connsiteY711" fmla="*/ 1784777 h 6858000"/>
              <a:gd name="connsiteX712" fmla="*/ 0 w 7467600"/>
              <a:gd name="connsiteY712" fmla="*/ 1740082 h 6858000"/>
              <a:gd name="connsiteX713" fmla="*/ 39394 w 7467600"/>
              <a:gd name="connsiteY713" fmla="*/ 1784856 h 6858000"/>
              <a:gd name="connsiteX714" fmla="*/ 135813 w 7467600"/>
              <a:gd name="connsiteY714" fmla="*/ 1888838 h 6858000"/>
              <a:gd name="connsiteX715" fmla="*/ 242575 w 7467600"/>
              <a:gd name="connsiteY715" fmla="*/ 1958841 h 6858000"/>
              <a:gd name="connsiteX716" fmla="*/ 82197 w 7467600"/>
              <a:gd name="connsiteY716" fmla="*/ 1754826 h 6858000"/>
              <a:gd name="connsiteX717" fmla="*/ 0 w 7467600"/>
              <a:gd name="connsiteY717" fmla="*/ 1679650 h 6858000"/>
              <a:gd name="connsiteX718" fmla="*/ 0 w 7467600"/>
              <a:gd name="connsiteY718" fmla="*/ 1602463 h 6858000"/>
              <a:gd name="connsiteX719" fmla="*/ 84689 w 7467600"/>
              <a:gd name="connsiteY719" fmla="*/ 1677442 h 6858000"/>
              <a:gd name="connsiteX720" fmla="*/ 298437 w 7467600"/>
              <a:gd name="connsiteY720" fmla="*/ 1968019 h 6858000"/>
              <a:gd name="connsiteX721" fmla="*/ 227269 w 7467600"/>
              <a:gd name="connsiteY721" fmla="*/ 1114064 h 6858000"/>
              <a:gd name="connsiteX722" fmla="*/ 248003 w 7467600"/>
              <a:gd name="connsiteY722" fmla="*/ 1089613 h 6858000"/>
              <a:gd name="connsiteX723" fmla="*/ 427020 w 7467600"/>
              <a:gd name="connsiteY723" fmla="*/ 1619803 h 6858000"/>
              <a:gd name="connsiteX724" fmla="*/ 340345 w 7467600"/>
              <a:gd name="connsiteY724" fmla="*/ 2027739 h 6858000"/>
              <a:gd name="connsiteX725" fmla="*/ 360865 w 7467600"/>
              <a:gd name="connsiteY725" fmla="*/ 2044827 h 6858000"/>
              <a:gd name="connsiteX726" fmla="*/ 560414 w 7467600"/>
              <a:gd name="connsiteY726" fmla="*/ 2421457 h 6858000"/>
              <a:gd name="connsiteX727" fmla="*/ 1359703 w 7467600"/>
              <a:gd name="connsiteY727" fmla="*/ 2578554 h 6858000"/>
              <a:gd name="connsiteX728" fmla="*/ 1359422 w 7467600"/>
              <a:gd name="connsiteY728" fmla="*/ 2577994 h 6858000"/>
              <a:gd name="connsiteX729" fmla="*/ 828701 w 7467600"/>
              <a:gd name="connsiteY729" fmla="*/ 1839520 h 6858000"/>
              <a:gd name="connsiteX730" fmla="*/ 494427 w 7467600"/>
              <a:gd name="connsiteY730" fmla="*/ 1092333 h 6858000"/>
              <a:gd name="connsiteX731" fmla="*/ 506322 w 7467600"/>
              <a:gd name="connsiteY731" fmla="*/ 1020997 h 6858000"/>
              <a:gd name="connsiteX732" fmla="*/ 4570198 w 7467600"/>
              <a:gd name="connsiteY732" fmla="*/ 978081 h 6858000"/>
              <a:gd name="connsiteX733" fmla="*/ 4523691 w 7467600"/>
              <a:gd name="connsiteY733" fmla="*/ 1127776 h 6858000"/>
              <a:gd name="connsiteX734" fmla="*/ 4509875 w 7467600"/>
              <a:gd name="connsiteY734" fmla="*/ 1167552 h 6858000"/>
              <a:gd name="connsiteX735" fmla="*/ 4478168 w 7467600"/>
              <a:gd name="connsiteY735" fmla="*/ 1260735 h 6858000"/>
              <a:gd name="connsiteX736" fmla="*/ 4409309 w 7467600"/>
              <a:gd name="connsiteY736" fmla="*/ 1666996 h 6858000"/>
              <a:gd name="connsiteX737" fmla="*/ 4370031 w 7467600"/>
              <a:gd name="connsiteY737" fmla="*/ 1955666 h 6858000"/>
              <a:gd name="connsiteX738" fmla="*/ 4570198 w 7467600"/>
              <a:gd name="connsiteY738" fmla="*/ 978081 h 6858000"/>
              <a:gd name="connsiteX739" fmla="*/ 4557898 w 7467600"/>
              <a:gd name="connsiteY739" fmla="*/ 900011 h 6858000"/>
              <a:gd name="connsiteX740" fmla="*/ 4344840 w 7467600"/>
              <a:gd name="connsiteY740" fmla="*/ 1922038 h 6858000"/>
              <a:gd name="connsiteX741" fmla="*/ 4378710 w 7467600"/>
              <a:gd name="connsiteY741" fmla="*/ 1665516 h 6858000"/>
              <a:gd name="connsiteX742" fmla="*/ 4448798 w 7467600"/>
              <a:gd name="connsiteY742" fmla="*/ 1253024 h 6858000"/>
              <a:gd name="connsiteX743" fmla="*/ 4480315 w 7467600"/>
              <a:gd name="connsiteY743" fmla="*/ 1158454 h 6858000"/>
              <a:gd name="connsiteX744" fmla="*/ 4494133 w 7467600"/>
              <a:gd name="connsiteY744" fmla="*/ 1118676 h 6858000"/>
              <a:gd name="connsiteX745" fmla="*/ 4557898 w 7467600"/>
              <a:gd name="connsiteY745" fmla="*/ 900011 h 6858000"/>
              <a:gd name="connsiteX746" fmla="*/ 5870151 w 7467600"/>
              <a:gd name="connsiteY746" fmla="*/ 898890 h 6858000"/>
              <a:gd name="connsiteX747" fmla="*/ 5861335 w 7467600"/>
              <a:gd name="connsiteY747" fmla="*/ 899177 h 6858000"/>
              <a:gd name="connsiteX748" fmla="*/ 5843702 w 7467600"/>
              <a:gd name="connsiteY748" fmla="*/ 899748 h 6858000"/>
              <a:gd name="connsiteX749" fmla="*/ 5651107 w 7467600"/>
              <a:gd name="connsiteY749" fmla="*/ 920306 h 6858000"/>
              <a:gd name="connsiteX750" fmla="*/ 5459407 w 7467600"/>
              <a:gd name="connsiteY750" fmla="*/ 940975 h 6858000"/>
              <a:gd name="connsiteX751" fmla="*/ 5374846 w 7467600"/>
              <a:gd name="connsiteY751" fmla="*/ 941988 h 6858000"/>
              <a:gd name="connsiteX752" fmla="*/ 5256105 w 7467600"/>
              <a:gd name="connsiteY752" fmla="*/ 945632 h 6858000"/>
              <a:gd name="connsiteX753" fmla="*/ 5107071 w 7467600"/>
              <a:gd name="connsiteY753" fmla="*/ 969720 h 6858000"/>
              <a:gd name="connsiteX754" fmla="*/ 4998681 w 7467600"/>
              <a:gd name="connsiteY754" fmla="*/ 988771 h 6858000"/>
              <a:gd name="connsiteX755" fmla="*/ 5870151 w 7467600"/>
              <a:gd name="connsiteY755" fmla="*/ 898890 h 6858000"/>
              <a:gd name="connsiteX756" fmla="*/ 5504425 w 7467600"/>
              <a:gd name="connsiteY756" fmla="*/ 848067 h 6858000"/>
              <a:gd name="connsiteX757" fmla="*/ 4968849 w 7467600"/>
              <a:gd name="connsiteY757" fmla="*/ 962318 h 6858000"/>
              <a:gd name="connsiteX758" fmla="*/ 5104039 w 7467600"/>
              <a:gd name="connsiteY758" fmla="*/ 940634 h 6858000"/>
              <a:gd name="connsiteX759" fmla="*/ 5256311 w 7467600"/>
              <a:gd name="connsiteY759" fmla="*/ 916490 h 6858000"/>
              <a:gd name="connsiteX760" fmla="*/ 5377381 w 7467600"/>
              <a:gd name="connsiteY760" fmla="*/ 912671 h 6858000"/>
              <a:gd name="connsiteX761" fmla="*/ 5460148 w 7467600"/>
              <a:gd name="connsiteY761" fmla="*/ 911442 h 6858000"/>
              <a:gd name="connsiteX762" fmla="*/ 5648971 w 7467600"/>
              <a:gd name="connsiteY762" fmla="*/ 891331 h 6858000"/>
              <a:gd name="connsiteX763" fmla="*/ 5844807 w 7467600"/>
              <a:gd name="connsiteY763" fmla="*/ 870718 h 6858000"/>
              <a:gd name="connsiteX764" fmla="*/ 5862975 w 7467600"/>
              <a:gd name="connsiteY764" fmla="*/ 869756 h 6858000"/>
              <a:gd name="connsiteX765" fmla="*/ 5920887 w 7467600"/>
              <a:gd name="connsiteY765" fmla="*/ 865929 h 6858000"/>
              <a:gd name="connsiteX766" fmla="*/ 5504425 w 7467600"/>
              <a:gd name="connsiteY766" fmla="*/ 848067 h 6858000"/>
              <a:gd name="connsiteX767" fmla="*/ 3607114 w 7467600"/>
              <a:gd name="connsiteY767" fmla="*/ 467441 h 6858000"/>
              <a:gd name="connsiteX768" fmla="*/ 3296242 w 7467600"/>
              <a:gd name="connsiteY768" fmla="*/ 807991 h 6858000"/>
              <a:gd name="connsiteX769" fmla="*/ 3174674 w 7467600"/>
              <a:gd name="connsiteY769" fmla="*/ 919759 h 6858000"/>
              <a:gd name="connsiteX770" fmla="*/ 3042978 w 7467600"/>
              <a:gd name="connsiteY770" fmla="*/ 1054894 h 6858000"/>
              <a:gd name="connsiteX771" fmla="*/ 2968914 w 7467600"/>
              <a:gd name="connsiteY771" fmla="*/ 1133756 h 6858000"/>
              <a:gd name="connsiteX772" fmla="*/ 3103823 w 7467600"/>
              <a:gd name="connsiteY772" fmla="*/ 1026814 h 6858000"/>
              <a:gd name="connsiteX773" fmla="*/ 3607114 w 7467600"/>
              <a:gd name="connsiteY773" fmla="*/ 467441 h 6858000"/>
              <a:gd name="connsiteX774" fmla="*/ 3744487 w 7467600"/>
              <a:gd name="connsiteY774" fmla="*/ 383136 h 6858000"/>
              <a:gd name="connsiteX775" fmla="*/ 3970213 w 7467600"/>
              <a:gd name="connsiteY775" fmla="*/ 995559 h 6858000"/>
              <a:gd name="connsiteX776" fmla="*/ 3744487 w 7467600"/>
              <a:gd name="connsiteY776" fmla="*/ 383136 h 6858000"/>
              <a:gd name="connsiteX777" fmla="*/ 3624562 w 7467600"/>
              <a:gd name="connsiteY777" fmla="*/ 367041 h 6858000"/>
              <a:gd name="connsiteX778" fmla="*/ 3489712 w 7467600"/>
              <a:gd name="connsiteY778" fmla="*/ 485386 h 6858000"/>
              <a:gd name="connsiteX779" fmla="*/ 3182994 w 7467600"/>
              <a:gd name="connsiteY779" fmla="*/ 828265 h 6858000"/>
              <a:gd name="connsiteX780" fmla="*/ 2892114 w 7467600"/>
              <a:gd name="connsiteY780" fmla="*/ 1172635 h 6858000"/>
              <a:gd name="connsiteX781" fmla="*/ 3021459 w 7467600"/>
              <a:gd name="connsiteY781" fmla="*/ 1035385 h 6858000"/>
              <a:gd name="connsiteX782" fmla="*/ 3153873 w 7467600"/>
              <a:gd name="connsiteY782" fmla="*/ 898971 h 6858000"/>
              <a:gd name="connsiteX783" fmla="*/ 3276511 w 7467600"/>
              <a:gd name="connsiteY783" fmla="*/ 786423 h 6858000"/>
              <a:gd name="connsiteX784" fmla="*/ 3584154 w 7467600"/>
              <a:gd name="connsiteY784" fmla="*/ 448218 h 6858000"/>
              <a:gd name="connsiteX785" fmla="*/ 3624562 w 7467600"/>
              <a:gd name="connsiteY785" fmla="*/ 367041 h 6858000"/>
              <a:gd name="connsiteX786" fmla="*/ 3766672 w 7467600"/>
              <a:gd name="connsiteY786" fmla="*/ 359429 h 6858000"/>
              <a:gd name="connsiteX787" fmla="*/ 3996338 w 7467600"/>
              <a:gd name="connsiteY787" fmla="*/ 968237 h 6858000"/>
              <a:gd name="connsiteX788" fmla="*/ 3766672 w 7467600"/>
              <a:gd name="connsiteY788" fmla="*/ 359429 h 6858000"/>
              <a:gd name="connsiteX789" fmla="*/ 5805386 w 7467600"/>
              <a:gd name="connsiteY789" fmla="*/ 239240 h 6858000"/>
              <a:gd name="connsiteX790" fmla="*/ 5736947 w 7467600"/>
              <a:gd name="connsiteY790" fmla="*/ 261367 h 6858000"/>
              <a:gd name="connsiteX791" fmla="*/ 5427012 w 7467600"/>
              <a:gd name="connsiteY791" fmla="*/ 311272 h 6858000"/>
              <a:gd name="connsiteX792" fmla="*/ 5147818 w 7467600"/>
              <a:gd name="connsiteY792" fmla="*/ 322112 h 6858000"/>
              <a:gd name="connsiteX793" fmla="*/ 5060854 w 7467600"/>
              <a:gd name="connsiteY793" fmla="*/ 311882 h 6858000"/>
              <a:gd name="connsiteX794" fmla="*/ 4945989 w 7467600"/>
              <a:gd name="connsiteY794" fmla="*/ 300516 h 6858000"/>
              <a:gd name="connsiteX795" fmla="*/ 5410479 w 7467600"/>
              <a:gd name="connsiteY795" fmla="*/ 348434 h 6858000"/>
              <a:gd name="connsiteX796" fmla="*/ 5805386 w 7467600"/>
              <a:gd name="connsiteY796" fmla="*/ 239240 h 6858000"/>
              <a:gd name="connsiteX797" fmla="*/ 5905192 w 7467600"/>
              <a:gd name="connsiteY797" fmla="*/ 163079 h 6858000"/>
              <a:gd name="connsiteX798" fmla="*/ 5865655 w 7467600"/>
              <a:gd name="connsiteY798" fmla="*/ 171901 h 6858000"/>
              <a:gd name="connsiteX799" fmla="*/ 5259740 w 7467600"/>
              <a:gd name="connsiteY799" fmla="*/ 257013 h 6858000"/>
              <a:gd name="connsiteX800" fmla="*/ 5208466 w 7467600"/>
              <a:gd name="connsiteY800" fmla="*/ 257550 h 6858000"/>
              <a:gd name="connsiteX801" fmla="*/ 4980204 w 7467600"/>
              <a:gd name="connsiteY801" fmla="*/ 271903 h 6858000"/>
              <a:gd name="connsiteX802" fmla="*/ 5068068 w 7467600"/>
              <a:gd name="connsiteY802" fmla="*/ 282244 h 6858000"/>
              <a:gd name="connsiteX803" fmla="*/ 5153231 w 7467600"/>
              <a:gd name="connsiteY803" fmla="*/ 292240 h 6858000"/>
              <a:gd name="connsiteX804" fmla="*/ 5426491 w 7467600"/>
              <a:gd name="connsiteY804" fmla="*/ 281128 h 6858000"/>
              <a:gd name="connsiteX805" fmla="*/ 5731212 w 7467600"/>
              <a:gd name="connsiteY805" fmla="*/ 231951 h 6858000"/>
              <a:gd name="connsiteX806" fmla="*/ 5905192 w 7467600"/>
              <a:gd name="connsiteY806" fmla="*/ 163079 h 6858000"/>
              <a:gd name="connsiteX807" fmla="*/ 5944437 w 7467600"/>
              <a:gd name="connsiteY807" fmla="*/ 113829 h 6858000"/>
              <a:gd name="connsiteX808" fmla="*/ 5825032 w 7467600"/>
              <a:gd name="connsiteY808" fmla="*/ 146405 h 6858000"/>
              <a:gd name="connsiteX809" fmla="*/ 4955599 w 7467600"/>
              <a:gd name="connsiteY809" fmla="*/ 247008 h 6858000"/>
              <a:gd name="connsiteX810" fmla="*/ 5210104 w 7467600"/>
              <a:gd name="connsiteY810" fmla="*/ 228123 h 6858000"/>
              <a:gd name="connsiteX811" fmla="*/ 5261015 w 7467600"/>
              <a:gd name="connsiteY811" fmla="*/ 227087 h 6858000"/>
              <a:gd name="connsiteX812" fmla="*/ 5861181 w 7467600"/>
              <a:gd name="connsiteY812" fmla="*/ 143093 h 6858000"/>
              <a:gd name="connsiteX813" fmla="*/ 5961252 w 7467600"/>
              <a:gd name="connsiteY813" fmla="*/ 114820 h 6858000"/>
              <a:gd name="connsiteX814" fmla="*/ 5944437 w 7467600"/>
              <a:gd name="connsiteY814" fmla="*/ 113829 h 6858000"/>
              <a:gd name="connsiteX815" fmla="*/ 3882765 w 7467600"/>
              <a:gd name="connsiteY815" fmla="*/ 0 h 6858000"/>
              <a:gd name="connsiteX816" fmla="*/ 3995099 w 7467600"/>
              <a:gd name="connsiteY816" fmla="*/ 0 h 6858000"/>
              <a:gd name="connsiteX817" fmla="*/ 4163818 w 7467600"/>
              <a:gd name="connsiteY817" fmla="*/ 234104 h 6858000"/>
              <a:gd name="connsiteX818" fmla="*/ 4172099 w 7467600"/>
              <a:gd name="connsiteY818" fmla="*/ 234207 h 6858000"/>
              <a:gd name="connsiteX819" fmla="*/ 4784282 w 7467600"/>
              <a:gd name="connsiteY819" fmla="*/ 276561 h 6858000"/>
              <a:gd name="connsiteX820" fmla="*/ 4801687 w 7467600"/>
              <a:gd name="connsiteY820" fmla="*/ 267764 h 6858000"/>
              <a:gd name="connsiteX821" fmla="*/ 6082788 w 7467600"/>
              <a:gd name="connsiteY821" fmla="*/ 64119 h 6858000"/>
              <a:gd name="connsiteX822" fmla="*/ 6099442 w 7467600"/>
              <a:gd name="connsiteY822" fmla="*/ 82568 h 6858000"/>
              <a:gd name="connsiteX823" fmla="*/ 4804137 w 7467600"/>
              <a:gd name="connsiteY823" fmla="*/ 320931 h 6858000"/>
              <a:gd name="connsiteX824" fmla="*/ 4227047 w 7467600"/>
              <a:gd name="connsiteY824" fmla="*/ 313415 h 6858000"/>
              <a:gd name="connsiteX825" fmla="*/ 4346041 w 7467600"/>
              <a:gd name="connsiteY825" fmla="*/ 456086 h 6858000"/>
              <a:gd name="connsiteX826" fmla="*/ 4870967 w 7467600"/>
              <a:gd name="connsiteY826" fmla="*/ 963061 h 6858000"/>
              <a:gd name="connsiteX827" fmla="*/ 4889647 w 7467600"/>
              <a:gd name="connsiteY827" fmla="*/ 957147 h 6858000"/>
              <a:gd name="connsiteX828" fmla="*/ 5422504 w 7467600"/>
              <a:gd name="connsiteY828" fmla="*/ 805191 h 6858000"/>
              <a:gd name="connsiteX829" fmla="*/ 6087656 w 7467600"/>
              <a:gd name="connsiteY829" fmla="*/ 826703 h 6858000"/>
              <a:gd name="connsiteX830" fmla="*/ 6058717 w 7467600"/>
              <a:gd name="connsiteY830" fmla="*/ 865992 h 6858000"/>
              <a:gd name="connsiteX831" fmla="*/ 4974153 w 7467600"/>
              <a:gd name="connsiteY831" fmla="*/ 1045456 h 6858000"/>
              <a:gd name="connsiteX832" fmla="*/ 5627835 w 7467600"/>
              <a:gd name="connsiteY832" fmla="*/ 1472077 h 6858000"/>
              <a:gd name="connsiteX833" fmla="*/ 5629817 w 7467600"/>
              <a:gd name="connsiteY833" fmla="*/ 1471412 h 6858000"/>
              <a:gd name="connsiteX834" fmla="*/ 5634124 w 7467600"/>
              <a:gd name="connsiteY834" fmla="*/ 1470572 h 6858000"/>
              <a:gd name="connsiteX835" fmla="*/ 5755832 w 7467600"/>
              <a:gd name="connsiteY835" fmla="*/ 1383886 h 6858000"/>
              <a:gd name="connsiteX836" fmla="*/ 6014186 w 7467600"/>
              <a:gd name="connsiteY836" fmla="*/ 1279799 h 6858000"/>
              <a:gd name="connsiteX837" fmla="*/ 6901619 w 7467600"/>
              <a:gd name="connsiteY837" fmla="*/ 1047874 h 6858000"/>
              <a:gd name="connsiteX838" fmla="*/ 6931566 w 7467600"/>
              <a:gd name="connsiteY838" fmla="*/ 1062034 h 6858000"/>
              <a:gd name="connsiteX839" fmla="*/ 5790982 w 7467600"/>
              <a:gd name="connsiteY839" fmla="*/ 1561380 h 6858000"/>
              <a:gd name="connsiteX840" fmla="*/ 6188971 w 7467600"/>
              <a:gd name="connsiteY840" fmla="*/ 1755168 h 6858000"/>
              <a:gd name="connsiteX841" fmla="*/ 6202446 w 7467600"/>
              <a:gd name="connsiteY841" fmla="*/ 1752268 h 6858000"/>
              <a:gd name="connsiteX842" fmla="*/ 7179560 w 7467600"/>
              <a:gd name="connsiteY842" fmla="*/ 1467551 h 6858000"/>
              <a:gd name="connsiteX843" fmla="*/ 7158730 w 7467600"/>
              <a:gd name="connsiteY843" fmla="*/ 1507835 h 6858000"/>
              <a:gd name="connsiteX844" fmla="*/ 6326959 w 7467600"/>
              <a:gd name="connsiteY844" fmla="*/ 1817686 h 6858000"/>
              <a:gd name="connsiteX845" fmla="*/ 6537433 w 7467600"/>
              <a:gd name="connsiteY845" fmla="*/ 1907790 h 6858000"/>
              <a:gd name="connsiteX846" fmla="*/ 6550221 w 7467600"/>
              <a:gd name="connsiteY846" fmla="*/ 1910729 h 6858000"/>
              <a:gd name="connsiteX847" fmla="*/ 6964438 w 7467600"/>
              <a:gd name="connsiteY847" fmla="*/ 2209505 h 6858000"/>
              <a:gd name="connsiteX848" fmla="*/ 7367862 w 7467600"/>
              <a:gd name="connsiteY848" fmla="*/ 2806833 h 6858000"/>
              <a:gd name="connsiteX849" fmla="*/ 7364329 w 7467600"/>
              <a:gd name="connsiteY849" fmla="*/ 2826907 h 6858000"/>
              <a:gd name="connsiteX850" fmla="*/ 7290545 w 7467600"/>
              <a:gd name="connsiteY850" fmla="*/ 2850663 h 6858000"/>
              <a:gd name="connsiteX851" fmla="*/ 6472036 w 7467600"/>
              <a:gd name="connsiteY851" fmla="*/ 1959003 h 6858000"/>
              <a:gd name="connsiteX852" fmla="*/ 5792897 w 7467600"/>
              <a:gd name="connsiteY852" fmla="*/ 1647747 h 6858000"/>
              <a:gd name="connsiteX853" fmla="*/ 5842751 w 7467600"/>
              <a:gd name="connsiteY853" fmla="*/ 1816112 h 6858000"/>
              <a:gd name="connsiteX854" fmla="*/ 5847424 w 7467600"/>
              <a:gd name="connsiteY854" fmla="*/ 1815776 h 6858000"/>
              <a:gd name="connsiteX855" fmla="*/ 6399821 w 7467600"/>
              <a:gd name="connsiteY855" fmla="*/ 2344799 h 6858000"/>
              <a:gd name="connsiteX856" fmla="*/ 6323232 w 7467600"/>
              <a:gd name="connsiteY856" fmla="*/ 2389634 h 6858000"/>
              <a:gd name="connsiteX857" fmla="*/ 5942958 w 7467600"/>
              <a:gd name="connsiteY857" fmla="*/ 2077708 h 6858000"/>
              <a:gd name="connsiteX858" fmla="*/ 5921559 w 7467600"/>
              <a:gd name="connsiteY858" fmla="*/ 2378596 h 6858000"/>
              <a:gd name="connsiteX859" fmla="*/ 5817651 w 7467600"/>
              <a:gd name="connsiteY859" fmla="*/ 3023919 h 6858000"/>
              <a:gd name="connsiteX860" fmla="*/ 5729634 w 7467600"/>
              <a:gd name="connsiteY860" fmla="*/ 3051849 h 6858000"/>
              <a:gd name="connsiteX861" fmla="*/ 5611018 w 7467600"/>
              <a:gd name="connsiteY861" fmla="*/ 2316769 h 6858000"/>
              <a:gd name="connsiteX862" fmla="*/ 5687608 w 7467600"/>
              <a:gd name="connsiteY862" fmla="*/ 2039972 h 6858000"/>
              <a:gd name="connsiteX863" fmla="*/ 5657554 w 7467600"/>
              <a:gd name="connsiteY863" fmla="*/ 1576445 h 6858000"/>
              <a:gd name="connsiteX864" fmla="*/ 5150475 w 7467600"/>
              <a:gd name="connsiteY864" fmla="*/ 1274012 h 6858000"/>
              <a:gd name="connsiteX865" fmla="*/ 5349142 w 7467600"/>
              <a:gd name="connsiteY865" fmla="*/ 2204405 h 6858000"/>
              <a:gd name="connsiteX866" fmla="*/ 5262214 w 7467600"/>
              <a:gd name="connsiteY866" fmla="*/ 2233836 h 6858000"/>
              <a:gd name="connsiteX867" fmla="*/ 4981539 w 7467600"/>
              <a:gd name="connsiteY867" fmla="*/ 1542201 h 6858000"/>
              <a:gd name="connsiteX868" fmla="*/ 4958461 w 7467600"/>
              <a:gd name="connsiteY868" fmla="*/ 1136957 h 6858000"/>
              <a:gd name="connsiteX869" fmla="*/ 4655015 w 7467600"/>
              <a:gd name="connsiteY869" fmla="*/ 891426 h 6858000"/>
              <a:gd name="connsiteX870" fmla="*/ 4348002 w 7467600"/>
              <a:gd name="connsiteY870" fmla="*/ 2205895 h 6858000"/>
              <a:gd name="connsiteX871" fmla="*/ 4262250 w 7467600"/>
              <a:gd name="connsiteY871" fmla="*/ 2219972 h 6858000"/>
              <a:gd name="connsiteX872" fmla="*/ 4550611 w 7467600"/>
              <a:gd name="connsiteY872" fmla="*/ 817540 h 6858000"/>
              <a:gd name="connsiteX873" fmla="*/ 4564418 w 7467600"/>
              <a:gd name="connsiteY873" fmla="*/ 808293 h 6858000"/>
              <a:gd name="connsiteX874" fmla="*/ 4266388 w 7467600"/>
              <a:gd name="connsiteY874" fmla="*/ 500083 h 6858000"/>
              <a:gd name="connsiteX875" fmla="*/ 4032842 w 7467600"/>
              <a:gd name="connsiteY875" fmla="*/ 211809 h 6858000"/>
              <a:gd name="connsiteX876" fmla="*/ 3882765 w 7467600"/>
              <a:gd name="connsiteY876" fmla="*/ 0 h 6858000"/>
              <a:gd name="connsiteX877" fmla="*/ 3721337 w 7467600"/>
              <a:gd name="connsiteY877" fmla="*/ 0 h 6858000"/>
              <a:gd name="connsiteX878" fmla="*/ 3797544 w 7467600"/>
              <a:gd name="connsiteY878" fmla="*/ 0 h 6858000"/>
              <a:gd name="connsiteX879" fmla="*/ 3775734 w 7467600"/>
              <a:gd name="connsiteY879" fmla="*/ 95131 h 6858000"/>
              <a:gd name="connsiteX880" fmla="*/ 3724807 w 7467600"/>
              <a:gd name="connsiteY880" fmla="*/ 272257 h 6858000"/>
              <a:gd name="connsiteX881" fmla="*/ 3726844 w 7467600"/>
              <a:gd name="connsiteY881" fmla="*/ 282988 h 6858000"/>
              <a:gd name="connsiteX882" fmla="*/ 3742664 w 7467600"/>
              <a:gd name="connsiteY882" fmla="*/ 279918 h 6858000"/>
              <a:gd name="connsiteX883" fmla="*/ 4103910 w 7467600"/>
              <a:gd name="connsiteY883" fmla="*/ 1161917 h 6858000"/>
              <a:gd name="connsiteX884" fmla="*/ 4020269 w 7467600"/>
              <a:gd name="connsiteY884" fmla="*/ 1200406 h 6858000"/>
              <a:gd name="connsiteX885" fmla="*/ 3674882 w 7467600"/>
              <a:gd name="connsiteY885" fmla="*/ 488524 h 6858000"/>
              <a:gd name="connsiteX886" fmla="*/ 3132682 w 7467600"/>
              <a:gd name="connsiteY886" fmla="*/ 1072284 h 6858000"/>
              <a:gd name="connsiteX887" fmla="*/ 2716346 w 7467600"/>
              <a:gd name="connsiteY887" fmla="*/ 1276376 h 6858000"/>
              <a:gd name="connsiteX888" fmla="*/ 2716772 w 7467600"/>
              <a:gd name="connsiteY888" fmla="*/ 1255462 h 6858000"/>
              <a:gd name="connsiteX889" fmla="*/ 3471096 w 7467600"/>
              <a:gd name="connsiteY889" fmla="*/ 437072 h 6858000"/>
              <a:gd name="connsiteX890" fmla="*/ 3639057 w 7467600"/>
              <a:gd name="connsiteY890" fmla="*/ 286334 h 6858000"/>
              <a:gd name="connsiteX891" fmla="*/ 3640309 w 7467600"/>
              <a:gd name="connsiteY891" fmla="*/ 284664 h 6858000"/>
              <a:gd name="connsiteX892" fmla="*/ 3646022 w 7467600"/>
              <a:gd name="connsiteY892" fmla="*/ 276711 h 6858000"/>
              <a:gd name="connsiteX893" fmla="*/ 3707943 w 7467600"/>
              <a:gd name="connsiteY893" fmla="*/ 65958 h 6858000"/>
              <a:gd name="connsiteX894" fmla="*/ 3721337 w 7467600"/>
              <a:gd name="connsiteY894" fmla="*/ 0 h 6858000"/>
              <a:gd name="connsiteX895" fmla="*/ 2867960 w 7467600"/>
              <a:gd name="connsiteY895" fmla="*/ 0 h 6858000"/>
              <a:gd name="connsiteX896" fmla="*/ 2926351 w 7467600"/>
              <a:gd name="connsiteY896" fmla="*/ 0 h 6858000"/>
              <a:gd name="connsiteX897" fmla="*/ 2902823 w 7467600"/>
              <a:gd name="connsiteY897" fmla="*/ 262929 h 6858000"/>
              <a:gd name="connsiteX898" fmla="*/ 2940663 w 7467600"/>
              <a:gd name="connsiteY898" fmla="*/ 140884 h 6858000"/>
              <a:gd name="connsiteX899" fmla="*/ 2947039 w 7467600"/>
              <a:gd name="connsiteY899" fmla="*/ 122524 h 6858000"/>
              <a:gd name="connsiteX900" fmla="*/ 2984316 w 7467600"/>
              <a:gd name="connsiteY900" fmla="*/ 0 h 6858000"/>
              <a:gd name="connsiteX901" fmla="*/ 3016114 w 7467600"/>
              <a:gd name="connsiteY901" fmla="*/ 0 h 6858000"/>
              <a:gd name="connsiteX902" fmla="*/ 2979949 w 7467600"/>
              <a:gd name="connsiteY902" fmla="*/ 119274 h 6858000"/>
              <a:gd name="connsiteX903" fmla="*/ 3023879 w 7467600"/>
              <a:gd name="connsiteY903" fmla="*/ 0 h 6858000"/>
              <a:gd name="connsiteX904" fmla="*/ 3105400 w 7467600"/>
              <a:gd name="connsiteY904" fmla="*/ 0 h 6858000"/>
              <a:gd name="connsiteX905" fmla="*/ 3094669 w 7467600"/>
              <a:gd name="connsiteY905" fmla="*/ 30308 h 6858000"/>
              <a:gd name="connsiteX906" fmla="*/ 2901945 w 7467600"/>
              <a:gd name="connsiteY906" fmla="*/ 466538 h 6858000"/>
              <a:gd name="connsiteX907" fmla="*/ 2815209 w 7467600"/>
              <a:gd name="connsiteY907" fmla="*/ 497361 h 6858000"/>
              <a:gd name="connsiteX908" fmla="*/ 2844845 w 7467600"/>
              <a:gd name="connsiteY908" fmla="*/ 127638 h 6858000"/>
              <a:gd name="connsiteX909" fmla="*/ 2867960 w 7467600"/>
              <a:gd name="connsiteY909" fmla="*/ 0 h 6858000"/>
              <a:gd name="connsiteX910" fmla="*/ 1057230 w 7467600"/>
              <a:gd name="connsiteY910" fmla="*/ 0 h 6858000"/>
              <a:gd name="connsiteX911" fmla="*/ 1111003 w 7467600"/>
              <a:gd name="connsiteY911" fmla="*/ 0 h 6858000"/>
              <a:gd name="connsiteX912" fmla="*/ 1125553 w 7467600"/>
              <a:gd name="connsiteY912" fmla="*/ 52588 h 6858000"/>
              <a:gd name="connsiteX913" fmla="*/ 1304276 w 7467600"/>
              <a:gd name="connsiteY913" fmla="*/ 476275 h 6858000"/>
              <a:gd name="connsiteX914" fmla="*/ 1492066 w 7467600"/>
              <a:gd name="connsiteY914" fmla="*/ 886333 h 6858000"/>
              <a:gd name="connsiteX915" fmla="*/ 1423698 w 7467600"/>
              <a:gd name="connsiteY915" fmla="*/ 710817 h 6858000"/>
              <a:gd name="connsiteX916" fmla="*/ 1357609 w 7467600"/>
              <a:gd name="connsiteY916" fmla="*/ 532892 h 6858000"/>
              <a:gd name="connsiteX917" fmla="*/ 1309550 w 7467600"/>
              <a:gd name="connsiteY917" fmla="*/ 374031 h 6858000"/>
              <a:gd name="connsiteX918" fmla="*/ 1193673 w 7467600"/>
              <a:gd name="connsiteY918" fmla="*/ 49533 h 6858000"/>
              <a:gd name="connsiteX919" fmla="*/ 1164391 w 7467600"/>
              <a:gd name="connsiteY919" fmla="*/ 0 h 6858000"/>
              <a:gd name="connsiteX920" fmla="*/ 1200666 w 7467600"/>
              <a:gd name="connsiteY920" fmla="*/ 0 h 6858000"/>
              <a:gd name="connsiteX921" fmla="*/ 1223408 w 7467600"/>
              <a:gd name="connsiteY921" fmla="*/ 38996 h 6858000"/>
              <a:gd name="connsiteX922" fmla="*/ 1339635 w 7467600"/>
              <a:gd name="connsiteY922" fmla="*/ 365517 h 6858000"/>
              <a:gd name="connsiteX923" fmla="*/ 1387469 w 7467600"/>
              <a:gd name="connsiteY923" fmla="*/ 523079 h 6858000"/>
              <a:gd name="connsiteX924" fmla="*/ 1452685 w 7467600"/>
              <a:gd name="connsiteY924" fmla="*/ 699806 h 6858000"/>
              <a:gd name="connsiteX925" fmla="*/ 1492092 w 7467600"/>
              <a:gd name="connsiteY925" fmla="*/ 800424 h 6858000"/>
              <a:gd name="connsiteX926" fmla="*/ 1455302 w 7467600"/>
              <a:gd name="connsiteY926" fmla="*/ 632913 h 6858000"/>
              <a:gd name="connsiteX927" fmla="*/ 1222336 w 7467600"/>
              <a:gd name="connsiteY927" fmla="*/ 9480 h 6858000"/>
              <a:gd name="connsiteX928" fmla="*/ 1214634 w 7467600"/>
              <a:gd name="connsiteY928" fmla="*/ 0 h 6858000"/>
              <a:gd name="connsiteX929" fmla="*/ 1289827 w 7467600"/>
              <a:gd name="connsiteY929" fmla="*/ 0 h 6858000"/>
              <a:gd name="connsiteX930" fmla="*/ 1321076 w 7467600"/>
              <a:gd name="connsiteY930" fmla="*/ 59722 h 6858000"/>
              <a:gd name="connsiteX931" fmla="*/ 1512579 w 7467600"/>
              <a:gd name="connsiteY931" fmla="*/ 626441 h 6858000"/>
              <a:gd name="connsiteX932" fmla="*/ 1506076 w 7467600"/>
              <a:gd name="connsiteY932" fmla="*/ 1089289 h 6858000"/>
              <a:gd name="connsiteX933" fmla="*/ 1486346 w 7467600"/>
              <a:gd name="connsiteY933" fmla="*/ 1079919 h 6858000"/>
              <a:gd name="connsiteX934" fmla="*/ 1070511 w 7467600"/>
              <a:gd name="connsiteY934" fmla="*/ 48609 h 6858000"/>
              <a:gd name="connsiteX935" fmla="*/ 1057230 w 7467600"/>
              <a:gd name="connsiteY935" fmla="*/ 0 h 6858000"/>
              <a:gd name="connsiteX936" fmla="*/ 43151 w 7467600"/>
              <a:gd name="connsiteY936" fmla="*/ 0 h 6858000"/>
              <a:gd name="connsiteX937" fmla="*/ 95283 w 7467600"/>
              <a:gd name="connsiteY937" fmla="*/ 0 h 6858000"/>
              <a:gd name="connsiteX938" fmla="*/ 300708 w 7467600"/>
              <a:gd name="connsiteY938" fmla="*/ 154571 h 6858000"/>
              <a:gd name="connsiteX939" fmla="*/ 530414 w 7467600"/>
              <a:gd name="connsiteY939" fmla="*/ 354673 h 6858000"/>
              <a:gd name="connsiteX940" fmla="*/ 333785 w 7467600"/>
              <a:gd name="connsiteY940" fmla="*/ 161564 h 6858000"/>
              <a:gd name="connsiteX941" fmla="*/ 147005 w 7467600"/>
              <a:gd name="connsiteY941" fmla="*/ 0 h 6858000"/>
              <a:gd name="connsiteX942" fmla="*/ 272509 w 7467600"/>
              <a:gd name="connsiteY942" fmla="*/ 0 h 6858000"/>
              <a:gd name="connsiteX943" fmla="*/ 326276 w 7467600"/>
              <a:gd name="connsiteY943" fmla="*/ 45847 h 6858000"/>
              <a:gd name="connsiteX944" fmla="*/ 823759 w 7467600"/>
              <a:gd name="connsiteY944" fmla="*/ 574145 h 6858000"/>
              <a:gd name="connsiteX945" fmla="*/ 811254 w 7467600"/>
              <a:gd name="connsiteY945" fmla="*/ 665546 h 6858000"/>
              <a:gd name="connsiteX946" fmla="*/ 154042 w 7467600"/>
              <a:gd name="connsiteY946" fmla="*/ 261522 h 6858000"/>
              <a:gd name="connsiteX947" fmla="*/ 13550 w 7467600"/>
              <a:gd name="connsiteY947" fmla="*/ 158423 h 6858000"/>
              <a:gd name="connsiteX948" fmla="*/ 0 w 7467600"/>
              <a:gd name="connsiteY948" fmla="*/ 146618 h 6858000"/>
              <a:gd name="connsiteX949" fmla="*/ 0 w 7467600"/>
              <a:gd name="connsiteY949" fmla="*/ 59161 h 6858000"/>
              <a:gd name="connsiteX950" fmla="*/ 45427 w 7467600"/>
              <a:gd name="connsiteY950" fmla="*/ 101078 h 6858000"/>
              <a:gd name="connsiteX951" fmla="*/ 630103 w 7467600"/>
              <a:gd name="connsiteY951" fmla="*/ 485885 h 6858000"/>
              <a:gd name="connsiteX952" fmla="*/ 532040 w 7467600"/>
              <a:gd name="connsiteY952" fmla="*/ 399359 h 6858000"/>
              <a:gd name="connsiteX953" fmla="*/ 517618 w 7467600"/>
              <a:gd name="connsiteY953" fmla="*/ 385726 h 6858000"/>
              <a:gd name="connsiteX954" fmla="*/ 285074 w 7467600"/>
              <a:gd name="connsiteY954" fmla="*/ 182755 h 6858000"/>
              <a:gd name="connsiteX955" fmla="*/ 43151 w 7467600"/>
              <a:gd name="connsiteY95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1456157 w 7467600"/>
              <a:gd name="connsiteY74" fmla="*/ 5371404 h 6858000"/>
              <a:gd name="connsiteX75" fmla="*/ 1244432 w 7467600"/>
              <a:gd name="connsiteY75" fmla="*/ 5385601 h 6858000"/>
              <a:gd name="connsiteX76" fmla="*/ 973990 w 7467600"/>
              <a:gd name="connsiteY76" fmla="*/ 5424940 h 6858000"/>
              <a:gd name="connsiteX77" fmla="*/ 1103809 w 7467600"/>
              <a:gd name="connsiteY77" fmla="*/ 5433720 h 6858000"/>
              <a:gd name="connsiteX78" fmla="*/ 1123454 w 7467600"/>
              <a:gd name="connsiteY78" fmla="*/ 5435727 h 6858000"/>
              <a:gd name="connsiteX79" fmla="*/ 1737017 w 7467600"/>
              <a:gd name="connsiteY79" fmla="*/ 5452183 h 6858000"/>
              <a:gd name="connsiteX80" fmla="*/ 1824397 w 7467600"/>
              <a:gd name="connsiteY80" fmla="*/ 5447757 h 6858000"/>
              <a:gd name="connsiteX81" fmla="*/ 2070059 w 7467600"/>
              <a:gd name="connsiteY81" fmla="*/ 5441660 h 6858000"/>
              <a:gd name="connsiteX82" fmla="*/ 1456157 w 7467600"/>
              <a:gd name="connsiteY82" fmla="*/ 5371404 h 6858000"/>
              <a:gd name="connsiteX83" fmla="*/ 4988186 w 7467600"/>
              <a:gd name="connsiteY83" fmla="*/ 5216467 h 6858000"/>
              <a:gd name="connsiteX84" fmla="*/ 4777334 w 7467600"/>
              <a:gd name="connsiteY84" fmla="*/ 5406072 h 6858000"/>
              <a:gd name="connsiteX85" fmla="*/ 4718341 w 7467600"/>
              <a:gd name="connsiteY85" fmla="*/ 5468043 h 6858000"/>
              <a:gd name="connsiteX86" fmla="*/ 4604655 w 7467600"/>
              <a:gd name="connsiteY86" fmla="*/ 5583434 h 6858000"/>
              <a:gd name="connsiteX87" fmla="*/ 4565074 w 7467600"/>
              <a:gd name="connsiteY87" fmla="*/ 5618550 h 6858000"/>
              <a:gd name="connsiteX88" fmla="*/ 4988186 w 7467600"/>
              <a:gd name="connsiteY88" fmla="*/ 5216467 h 6858000"/>
              <a:gd name="connsiteX89" fmla="*/ 4978032 w 7467600"/>
              <a:gd name="connsiteY89" fmla="*/ 5183809 h 6858000"/>
              <a:gd name="connsiteX90" fmla="*/ 4463413 w 7467600"/>
              <a:gd name="connsiteY90" fmla="*/ 5615162 h 6858000"/>
              <a:gd name="connsiteX91" fmla="*/ 4358134 w 7467600"/>
              <a:gd name="connsiteY91" fmla="*/ 5742791 h 6858000"/>
              <a:gd name="connsiteX92" fmla="*/ 4376219 w 7467600"/>
              <a:gd name="connsiteY92" fmla="*/ 5729027 h 6858000"/>
              <a:gd name="connsiteX93" fmla="*/ 4582340 w 7467600"/>
              <a:gd name="connsiteY93" fmla="*/ 5561037 h 6858000"/>
              <a:gd name="connsiteX94" fmla="*/ 4694684 w 7467600"/>
              <a:gd name="connsiteY94" fmla="*/ 5447098 h 6858000"/>
              <a:gd name="connsiteX95" fmla="*/ 4754123 w 7467600"/>
              <a:gd name="connsiteY95" fmla="*/ 5384643 h 6858000"/>
              <a:gd name="connsiteX96" fmla="*/ 4978032 w 7467600"/>
              <a:gd name="connsiteY96" fmla="*/ 5183809 h 6858000"/>
              <a:gd name="connsiteX97" fmla="*/ 1903353 w 7467600"/>
              <a:gd name="connsiteY97" fmla="*/ 5044827 h 6858000"/>
              <a:gd name="connsiteX98" fmla="*/ 1936931 w 7467600"/>
              <a:gd name="connsiteY98" fmla="*/ 5093954 h 6858000"/>
              <a:gd name="connsiteX99" fmla="*/ 2195868 w 7467600"/>
              <a:gd name="connsiteY99" fmla="*/ 5396574 h 6858000"/>
              <a:gd name="connsiteX100" fmla="*/ 2088852 w 7467600"/>
              <a:gd name="connsiteY100" fmla="*/ 5166123 h 6858000"/>
              <a:gd name="connsiteX101" fmla="*/ 1958241 w 7467600"/>
              <a:gd name="connsiteY101" fmla="*/ 5067955 h 6858000"/>
              <a:gd name="connsiteX102" fmla="*/ 1903353 w 7467600"/>
              <a:gd name="connsiteY102" fmla="*/ 5044827 h 6858000"/>
              <a:gd name="connsiteX103" fmla="*/ 1979378 w 7467600"/>
              <a:gd name="connsiteY103" fmla="*/ 4769504 h 6858000"/>
              <a:gd name="connsiteX104" fmla="*/ 2882120 w 7467600"/>
              <a:gd name="connsiteY104" fmla="*/ 5064547 h 6858000"/>
              <a:gd name="connsiteX105" fmla="*/ 2793103 w 7467600"/>
              <a:gd name="connsiteY105" fmla="*/ 5039699 h 6858000"/>
              <a:gd name="connsiteX106" fmla="*/ 2770041 w 7467600"/>
              <a:gd name="connsiteY106" fmla="*/ 5033634 h 6858000"/>
              <a:gd name="connsiteX107" fmla="*/ 1979378 w 7467600"/>
              <a:gd name="connsiteY107" fmla="*/ 4769504 h 6858000"/>
              <a:gd name="connsiteX108" fmla="*/ 1927410 w 7467600"/>
              <a:gd name="connsiteY108" fmla="*/ 4716164 h 6858000"/>
              <a:gd name="connsiteX109" fmla="*/ 1959587 w 7467600"/>
              <a:gd name="connsiteY109" fmla="*/ 4728849 h 6858000"/>
              <a:gd name="connsiteX110" fmla="*/ 2777707 w 7467600"/>
              <a:gd name="connsiteY110" fmla="*/ 5003991 h 6858000"/>
              <a:gd name="connsiteX111" fmla="*/ 2800768 w 7467600"/>
              <a:gd name="connsiteY111" fmla="*/ 5010056 h 6858000"/>
              <a:gd name="connsiteX112" fmla="*/ 2879408 w 7467600"/>
              <a:gd name="connsiteY112" fmla="*/ 5031590 h 6858000"/>
              <a:gd name="connsiteX113" fmla="*/ 2862295 w 7467600"/>
              <a:gd name="connsiteY113" fmla="*/ 5022958 h 6858000"/>
              <a:gd name="connsiteX114" fmla="*/ 2813343 w 7467600"/>
              <a:gd name="connsiteY114" fmla="*/ 4998369 h 6858000"/>
              <a:gd name="connsiteX115" fmla="*/ 2646245 w 7467600"/>
              <a:gd name="connsiteY115" fmla="*/ 4930999 h 6858000"/>
              <a:gd name="connsiteX116" fmla="*/ 1999243 w 7467600"/>
              <a:gd name="connsiteY116" fmla="*/ 4730524 h 6858000"/>
              <a:gd name="connsiteX117" fmla="*/ 1979527 w 7467600"/>
              <a:gd name="connsiteY117" fmla="*/ 4726651 h 6858000"/>
              <a:gd name="connsiteX118" fmla="*/ 1927410 w 7467600"/>
              <a:gd name="connsiteY118" fmla="*/ 4716164 h 6858000"/>
              <a:gd name="connsiteX119" fmla="*/ 1997014 w 7467600"/>
              <a:gd name="connsiteY119" fmla="*/ 4698007 h 6858000"/>
              <a:gd name="connsiteX120" fmla="*/ 2005458 w 7467600"/>
              <a:gd name="connsiteY120" fmla="*/ 4699540 h 6858000"/>
              <a:gd name="connsiteX121" fmla="*/ 2657186 w 7467600"/>
              <a:gd name="connsiteY121" fmla="*/ 4901687 h 6858000"/>
              <a:gd name="connsiteX122" fmla="*/ 2826662 w 7467600"/>
              <a:gd name="connsiteY122" fmla="*/ 4970362 h 6858000"/>
              <a:gd name="connsiteX123" fmla="*/ 2876100 w 7467600"/>
              <a:gd name="connsiteY123" fmla="*/ 4995397 h 6858000"/>
              <a:gd name="connsiteX124" fmla="*/ 3042600 w 7467600"/>
              <a:gd name="connsiteY124" fmla="*/ 5059532 h 6858000"/>
              <a:gd name="connsiteX125" fmla="*/ 1997014 w 7467600"/>
              <a:gd name="connsiteY125" fmla="*/ 4698007 h 6858000"/>
              <a:gd name="connsiteX126" fmla="*/ 2305292 w 7467600"/>
              <a:gd name="connsiteY126" fmla="*/ 4219492 h 6858000"/>
              <a:gd name="connsiteX127" fmla="*/ 3360922 w 7467600"/>
              <a:gd name="connsiteY127" fmla="*/ 4529373 h 6858000"/>
              <a:gd name="connsiteX128" fmla="*/ 3492420 w 7467600"/>
              <a:gd name="connsiteY128" fmla="*/ 4510145 h 6858000"/>
              <a:gd name="connsiteX129" fmla="*/ 3364086 w 7467600"/>
              <a:gd name="connsiteY129" fmla="*/ 4480340 h 6858000"/>
              <a:gd name="connsiteX130" fmla="*/ 3225818 w 7467600"/>
              <a:gd name="connsiteY130" fmla="*/ 4411822 h 6858000"/>
              <a:gd name="connsiteX131" fmla="*/ 3129696 w 7467600"/>
              <a:gd name="connsiteY131" fmla="*/ 4360704 h 6858000"/>
              <a:gd name="connsiteX132" fmla="*/ 2814545 w 7467600"/>
              <a:gd name="connsiteY132" fmla="*/ 4282955 h 6858000"/>
              <a:gd name="connsiteX133" fmla="*/ 2305292 w 7467600"/>
              <a:gd name="connsiteY133" fmla="*/ 4219492 h 6858000"/>
              <a:gd name="connsiteX134" fmla="*/ 2626982 w 7467600"/>
              <a:gd name="connsiteY134" fmla="*/ 4206450 h 6858000"/>
              <a:gd name="connsiteX135" fmla="*/ 2490617 w 7467600"/>
              <a:gd name="connsiteY135" fmla="*/ 4206951 h 6858000"/>
              <a:gd name="connsiteX136" fmla="*/ 2819869 w 7467600"/>
              <a:gd name="connsiteY136" fmla="*/ 4252936 h 6858000"/>
              <a:gd name="connsiteX137" fmla="*/ 3143018 w 7467600"/>
              <a:gd name="connsiteY137" fmla="*/ 4332698 h 6858000"/>
              <a:gd name="connsiteX138" fmla="*/ 3241520 w 7467600"/>
              <a:gd name="connsiteY138" fmla="*/ 4385112 h 6858000"/>
              <a:gd name="connsiteX139" fmla="*/ 3374575 w 7467600"/>
              <a:gd name="connsiteY139" fmla="*/ 4451517 h 6858000"/>
              <a:gd name="connsiteX140" fmla="*/ 3505221 w 7467600"/>
              <a:gd name="connsiteY140" fmla="*/ 4480757 h 6858000"/>
              <a:gd name="connsiteX141" fmla="*/ 2626982 w 7467600"/>
              <a:gd name="connsiteY141" fmla="*/ 4206450 h 6858000"/>
              <a:gd name="connsiteX142" fmla="*/ 1310106 w 7467600"/>
              <a:gd name="connsiteY142" fmla="*/ 3943217 h 6858000"/>
              <a:gd name="connsiteX143" fmla="*/ 854994 w 7467600"/>
              <a:gd name="connsiteY143" fmla="*/ 4399136 h 6858000"/>
              <a:gd name="connsiteX144" fmla="*/ 742462 w 7467600"/>
              <a:gd name="connsiteY144" fmla="*/ 4594648 h 6858000"/>
              <a:gd name="connsiteX145" fmla="*/ 820602 w 7467600"/>
              <a:gd name="connsiteY145" fmla="*/ 4485915 h 6858000"/>
              <a:gd name="connsiteX146" fmla="*/ 878295 w 7467600"/>
              <a:gd name="connsiteY146" fmla="*/ 4403594 h 6858000"/>
              <a:gd name="connsiteX147" fmla="*/ 1240607 w 7467600"/>
              <a:gd name="connsiteY147" fmla="*/ 4010401 h 6858000"/>
              <a:gd name="connsiteX148" fmla="*/ 1310106 w 7467600"/>
              <a:gd name="connsiteY148" fmla="*/ 3943217 h 6858000"/>
              <a:gd name="connsiteX149" fmla="*/ 1423113 w 7467600"/>
              <a:gd name="connsiteY149" fmla="*/ 3874565 h 6858000"/>
              <a:gd name="connsiteX150" fmla="*/ 1260565 w 7467600"/>
              <a:gd name="connsiteY150" fmla="*/ 4031982 h 6858000"/>
              <a:gd name="connsiteX151" fmla="*/ 901900 w 7467600"/>
              <a:gd name="connsiteY151" fmla="*/ 4421236 h 6858000"/>
              <a:gd name="connsiteX152" fmla="*/ 845044 w 7467600"/>
              <a:gd name="connsiteY152" fmla="*/ 4502436 h 6858000"/>
              <a:gd name="connsiteX153" fmla="*/ 685926 w 7467600"/>
              <a:gd name="connsiteY153" fmla="*/ 4703069 h 6858000"/>
              <a:gd name="connsiteX154" fmla="*/ 684248 w 7467600"/>
              <a:gd name="connsiteY154" fmla="*/ 4706721 h 6858000"/>
              <a:gd name="connsiteX155" fmla="*/ 1423113 w 7467600"/>
              <a:gd name="connsiteY155" fmla="*/ 3874565 h 6858000"/>
              <a:gd name="connsiteX156" fmla="*/ 3316479 w 7467600"/>
              <a:gd name="connsiteY156" fmla="*/ 3872136 h 6858000"/>
              <a:gd name="connsiteX157" fmla="*/ 3546806 w 7467600"/>
              <a:gd name="connsiteY157" fmla="*/ 4356139 h 6858000"/>
              <a:gd name="connsiteX158" fmla="*/ 3364433 w 7467600"/>
              <a:gd name="connsiteY158" fmla="*/ 3953121 h 6858000"/>
              <a:gd name="connsiteX159" fmla="*/ 3316479 w 7467600"/>
              <a:gd name="connsiteY159" fmla="*/ 3872136 h 6858000"/>
              <a:gd name="connsiteX160" fmla="*/ 3291335 w 7467600"/>
              <a:gd name="connsiteY160" fmla="*/ 3767420 h 6858000"/>
              <a:gd name="connsiteX161" fmla="*/ 3390805 w 7467600"/>
              <a:gd name="connsiteY161" fmla="*/ 3937163 h 6858000"/>
              <a:gd name="connsiteX162" fmla="*/ 3579062 w 7467600"/>
              <a:gd name="connsiteY162" fmla="*/ 4359040 h 6858000"/>
              <a:gd name="connsiteX163" fmla="*/ 3467355 w 7467600"/>
              <a:gd name="connsiteY163" fmla="*/ 3988130 h 6858000"/>
              <a:gd name="connsiteX164" fmla="*/ 3310753 w 7467600"/>
              <a:gd name="connsiteY164" fmla="*/ 3787140 h 6858000"/>
              <a:gd name="connsiteX165" fmla="*/ 3291335 w 7467600"/>
              <a:gd name="connsiteY165" fmla="*/ 3767420 h 6858000"/>
              <a:gd name="connsiteX166" fmla="*/ 1635889 w 7467600"/>
              <a:gd name="connsiteY166" fmla="*/ 3709494 h 6858000"/>
              <a:gd name="connsiteX167" fmla="*/ 1634800 w 7467600"/>
              <a:gd name="connsiteY167" fmla="*/ 3731111 h 6858000"/>
              <a:gd name="connsiteX168" fmla="*/ 1635889 w 7467600"/>
              <a:gd name="connsiteY168" fmla="*/ 3709494 h 6858000"/>
              <a:gd name="connsiteX169" fmla="*/ 1510397 w 7467600"/>
              <a:gd name="connsiteY169" fmla="*/ 3684705 h 6858000"/>
              <a:gd name="connsiteX170" fmla="*/ 1146550 w 7467600"/>
              <a:gd name="connsiteY170" fmla="*/ 3802012 h 6858000"/>
              <a:gd name="connsiteX171" fmla="*/ 698834 w 7467600"/>
              <a:gd name="connsiteY171" fmla="*/ 3952272 h 6858000"/>
              <a:gd name="connsiteX172" fmla="*/ 34256 w 7467600"/>
              <a:gd name="connsiteY172" fmla="*/ 4347603 h 6858000"/>
              <a:gd name="connsiteX173" fmla="*/ 527241 w 7467600"/>
              <a:gd name="connsiteY173" fmla="*/ 4065078 h 6858000"/>
              <a:gd name="connsiteX174" fmla="*/ 1510397 w 7467600"/>
              <a:gd name="connsiteY174" fmla="*/ 3684705 h 6858000"/>
              <a:gd name="connsiteX175" fmla="*/ 1313114 w 7467600"/>
              <a:gd name="connsiteY175" fmla="*/ 3655216 h 6858000"/>
              <a:gd name="connsiteX176" fmla="*/ 1109304 w 7467600"/>
              <a:gd name="connsiteY176" fmla="*/ 3669030 h 6858000"/>
              <a:gd name="connsiteX177" fmla="*/ 8129 w 7467600"/>
              <a:gd name="connsiteY177" fmla="*/ 4330519 h 6858000"/>
              <a:gd name="connsiteX178" fmla="*/ 687572 w 7467600"/>
              <a:gd name="connsiteY178" fmla="*/ 3925629 h 6858000"/>
              <a:gd name="connsiteX179" fmla="*/ 1138365 w 7467600"/>
              <a:gd name="connsiteY179" fmla="*/ 3774515 h 6858000"/>
              <a:gd name="connsiteX180" fmla="*/ 1505579 w 7467600"/>
              <a:gd name="connsiteY180" fmla="*/ 3655526 h 6858000"/>
              <a:gd name="connsiteX181" fmla="*/ 1313114 w 7467600"/>
              <a:gd name="connsiteY181" fmla="*/ 3655216 h 6858000"/>
              <a:gd name="connsiteX182" fmla="*/ 3655073 w 7467600"/>
              <a:gd name="connsiteY182" fmla="*/ 3650884 h 6858000"/>
              <a:gd name="connsiteX183" fmla="*/ 3989938 w 7467600"/>
              <a:gd name="connsiteY183" fmla="*/ 3991685 h 6858000"/>
              <a:gd name="connsiteX184" fmla="*/ 4393907 w 7467600"/>
              <a:gd name="connsiteY184" fmla="*/ 4261258 h 6858000"/>
              <a:gd name="connsiteX185" fmla="*/ 4648051 w 7467600"/>
              <a:gd name="connsiteY185" fmla="*/ 4374051 h 6858000"/>
              <a:gd name="connsiteX186" fmla="*/ 4383389 w 7467600"/>
              <a:gd name="connsiteY186" fmla="*/ 4184369 h 6858000"/>
              <a:gd name="connsiteX187" fmla="*/ 4165508 w 7467600"/>
              <a:gd name="connsiteY187" fmla="*/ 4035196 h 6858000"/>
              <a:gd name="connsiteX188" fmla="*/ 4068162 w 7467600"/>
              <a:gd name="connsiteY188" fmla="*/ 3953394 h 6858000"/>
              <a:gd name="connsiteX189" fmla="*/ 3981416 w 7467600"/>
              <a:gd name="connsiteY189" fmla="*/ 3880482 h 6858000"/>
              <a:gd name="connsiteX190" fmla="*/ 3800147 w 7467600"/>
              <a:gd name="connsiteY190" fmla="*/ 3749872 h 6858000"/>
              <a:gd name="connsiteX191" fmla="*/ 3655073 w 7467600"/>
              <a:gd name="connsiteY191" fmla="*/ 3650884 h 6858000"/>
              <a:gd name="connsiteX192" fmla="*/ 3670252 w 7467600"/>
              <a:gd name="connsiteY192" fmla="*/ 3622798 h 6858000"/>
              <a:gd name="connsiteX193" fmla="*/ 3817258 w 7467600"/>
              <a:gd name="connsiteY193" fmla="*/ 3723577 h 6858000"/>
              <a:gd name="connsiteX194" fmla="*/ 4000461 w 7467600"/>
              <a:gd name="connsiteY194" fmla="*/ 3855966 h 6858000"/>
              <a:gd name="connsiteX195" fmla="*/ 4088180 w 7467600"/>
              <a:gd name="connsiteY195" fmla="*/ 3929774 h 6858000"/>
              <a:gd name="connsiteX196" fmla="*/ 4184555 w 7467600"/>
              <a:gd name="connsiteY196" fmla="*/ 4010683 h 6858000"/>
              <a:gd name="connsiteX197" fmla="*/ 4399563 w 7467600"/>
              <a:gd name="connsiteY197" fmla="*/ 4158106 h 6858000"/>
              <a:gd name="connsiteX198" fmla="*/ 4684469 w 7467600"/>
              <a:gd name="connsiteY198" fmla="*/ 4364680 h 6858000"/>
              <a:gd name="connsiteX199" fmla="*/ 4690271 w 7467600"/>
              <a:gd name="connsiteY199" fmla="*/ 4370034 h 6858000"/>
              <a:gd name="connsiteX200" fmla="*/ 4136093 w 7467600"/>
              <a:gd name="connsiteY200" fmla="*/ 3858466 h 6858000"/>
              <a:gd name="connsiteX201" fmla="*/ 3670252 w 7467600"/>
              <a:gd name="connsiteY201" fmla="*/ 3622798 h 6858000"/>
              <a:gd name="connsiteX202" fmla="*/ 4440129 w 7467600"/>
              <a:gd name="connsiteY202" fmla="*/ 3448571 h 6858000"/>
              <a:gd name="connsiteX203" fmla="*/ 4856525 w 7467600"/>
              <a:gd name="connsiteY203" fmla="*/ 3915351 h 6858000"/>
              <a:gd name="connsiteX204" fmla="*/ 5059055 w 7467600"/>
              <a:gd name="connsiteY204" fmla="*/ 4108918 h 6858000"/>
              <a:gd name="connsiteX205" fmla="*/ 5290070 w 7467600"/>
              <a:gd name="connsiteY205" fmla="*/ 4263619 h 6858000"/>
              <a:gd name="connsiteX206" fmla="*/ 4834991 w 7467600"/>
              <a:gd name="connsiteY206" fmla="*/ 3830985 h 6858000"/>
              <a:gd name="connsiteX207" fmla="*/ 4440129 w 7467600"/>
              <a:gd name="connsiteY207" fmla="*/ 3448571 h 6858000"/>
              <a:gd name="connsiteX208" fmla="*/ 4441737 w 7467600"/>
              <a:gd name="connsiteY208" fmla="*/ 3399734 h 6858000"/>
              <a:gd name="connsiteX209" fmla="*/ 4431236 w 7467600"/>
              <a:gd name="connsiteY209" fmla="*/ 3400954 h 6858000"/>
              <a:gd name="connsiteX210" fmla="*/ 4557150 w 7467600"/>
              <a:gd name="connsiteY210" fmla="*/ 3510023 h 6858000"/>
              <a:gd name="connsiteX211" fmla="*/ 4856936 w 7467600"/>
              <a:gd name="connsiteY211" fmla="*/ 3809146 h 6858000"/>
              <a:gd name="connsiteX212" fmla="*/ 5111996 w 7467600"/>
              <a:gd name="connsiteY212" fmla="*/ 4065759 h 6858000"/>
              <a:gd name="connsiteX213" fmla="*/ 5388878 w 7467600"/>
              <a:gd name="connsiteY213" fmla="*/ 4300185 h 6858000"/>
              <a:gd name="connsiteX214" fmla="*/ 5425556 w 7467600"/>
              <a:gd name="connsiteY214" fmla="*/ 4308967 h 6858000"/>
              <a:gd name="connsiteX215" fmla="*/ 4943646 w 7467600"/>
              <a:gd name="connsiteY215" fmla="*/ 3822916 h 6858000"/>
              <a:gd name="connsiteX216" fmla="*/ 4594837 w 7467600"/>
              <a:gd name="connsiteY216" fmla="*/ 3532274 h 6858000"/>
              <a:gd name="connsiteX217" fmla="*/ 4441737 w 7467600"/>
              <a:gd name="connsiteY217" fmla="*/ 3399734 h 6858000"/>
              <a:gd name="connsiteX218" fmla="*/ 5425834 w 7467600"/>
              <a:gd name="connsiteY218" fmla="*/ 3162785 h 6858000"/>
              <a:gd name="connsiteX219" fmla="*/ 5401644 w 7467600"/>
              <a:gd name="connsiteY219" fmla="*/ 3617847 h 6858000"/>
              <a:gd name="connsiteX220" fmla="*/ 5467256 w 7467600"/>
              <a:gd name="connsiteY220" fmla="*/ 4175494 h 6858000"/>
              <a:gd name="connsiteX221" fmla="*/ 5448069 w 7467600"/>
              <a:gd name="connsiteY221" fmla="*/ 3567554 h 6858000"/>
              <a:gd name="connsiteX222" fmla="*/ 5425834 w 7467600"/>
              <a:gd name="connsiteY222" fmla="*/ 3162785 h 6858000"/>
              <a:gd name="connsiteX223" fmla="*/ 1318687 w 7467600"/>
              <a:gd name="connsiteY223" fmla="*/ 3113840 h 6858000"/>
              <a:gd name="connsiteX224" fmla="*/ 1066793 w 7467600"/>
              <a:gd name="connsiteY224" fmla="*/ 3212171 h 6858000"/>
              <a:gd name="connsiteX225" fmla="*/ 993319 w 7467600"/>
              <a:gd name="connsiteY225" fmla="*/ 3247648 h 6858000"/>
              <a:gd name="connsiteX226" fmla="*/ 853081 w 7467600"/>
              <a:gd name="connsiteY226" fmla="*/ 3312410 h 6858000"/>
              <a:gd name="connsiteX227" fmla="*/ 805957 w 7467600"/>
              <a:gd name="connsiteY227" fmla="*/ 3330443 h 6858000"/>
              <a:gd name="connsiteX228" fmla="*/ 1318687 w 7467600"/>
              <a:gd name="connsiteY228" fmla="*/ 3113840 h 6858000"/>
              <a:gd name="connsiteX229" fmla="*/ 5453702 w 7467600"/>
              <a:gd name="connsiteY229" fmla="*/ 3090882 h 6858000"/>
              <a:gd name="connsiteX230" fmla="*/ 5480135 w 7467600"/>
              <a:gd name="connsiteY230" fmla="*/ 3565802 h 6858000"/>
              <a:gd name="connsiteX231" fmla="*/ 5499023 w 7467600"/>
              <a:gd name="connsiteY231" fmla="*/ 4166310 h 6858000"/>
              <a:gd name="connsiteX232" fmla="*/ 5547022 w 7467600"/>
              <a:gd name="connsiteY232" fmla="*/ 3607838 h 6858000"/>
              <a:gd name="connsiteX233" fmla="*/ 5515964 w 7467600"/>
              <a:gd name="connsiteY233" fmla="*/ 3378541 h 6858000"/>
              <a:gd name="connsiteX234" fmla="*/ 5453702 w 7467600"/>
              <a:gd name="connsiteY234" fmla="*/ 3090882 h 6858000"/>
              <a:gd name="connsiteX235" fmla="*/ 1238695 w 7467600"/>
              <a:gd name="connsiteY235" fmla="*/ 3076820 h 6858000"/>
              <a:gd name="connsiteX236" fmla="*/ 716371 w 7467600"/>
              <a:gd name="connsiteY236" fmla="*/ 3293249 h 6858000"/>
              <a:gd name="connsiteX237" fmla="*/ 579522 w 7467600"/>
              <a:gd name="connsiteY237" fmla="*/ 3371759 h 6858000"/>
              <a:gd name="connsiteX238" fmla="*/ 600288 w 7467600"/>
              <a:gd name="connsiteY238" fmla="*/ 3365555 h 6858000"/>
              <a:gd name="connsiteX239" fmla="*/ 840692 w 7467600"/>
              <a:gd name="connsiteY239" fmla="*/ 3284921 h 6858000"/>
              <a:gd name="connsiteX240" fmla="*/ 979248 w 7467600"/>
              <a:gd name="connsiteY240" fmla="*/ 3221003 h 6858000"/>
              <a:gd name="connsiteX241" fmla="*/ 1053282 w 7467600"/>
              <a:gd name="connsiteY241" fmla="*/ 3185247 h 6858000"/>
              <a:gd name="connsiteX242" fmla="*/ 1320603 w 7467600"/>
              <a:gd name="connsiteY242" fmla="*/ 3081281 h 6858000"/>
              <a:gd name="connsiteX243" fmla="*/ 1238695 w 7467600"/>
              <a:gd name="connsiteY243" fmla="*/ 3076820 h 6858000"/>
              <a:gd name="connsiteX244" fmla="*/ 5425627 w 7467600"/>
              <a:gd name="connsiteY244" fmla="*/ 2954192 h 6858000"/>
              <a:gd name="connsiteX245" fmla="*/ 5470770 w 7467600"/>
              <a:gd name="connsiteY245" fmla="*/ 3005435 h 6858000"/>
              <a:gd name="connsiteX246" fmla="*/ 5519779 w 7467600"/>
              <a:gd name="connsiteY246" fmla="*/ 4359223 h 6858000"/>
              <a:gd name="connsiteX247" fmla="*/ 5520293 w 7467600"/>
              <a:gd name="connsiteY247" fmla="*/ 4360602 h 6858000"/>
              <a:gd name="connsiteX248" fmla="*/ 5767221 w 7467600"/>
              <a:gd name="connsiteY248" fmla="*/ 4665564 h 6858000"/>
              <a:gd name="connsiteX249" fmla="*/ 6937169 w 7467600"/>
              <a:gd name="connsiteY249" fmla="*/ 4815941 h 6858000"/>
              <a:gd name="connsiteX250" fmla="*/ 6953922 w 7467600"/>
              <a:gd name="connsiteY250" fmla="*/ 4890068 h 6858000"/>
              <a:gd name="connsiteX251" fmla="*/ 6071359 w 7467600"/>
              <a:gd name="connsiteY251" fmla="*/ 4770770 h 6858000"/>
              <a:gd name="connsiteX252" fmla="*/ 6038839 w 7467600"/>
              <a:gd name="connsiteY252" fmla="*/ 4764474 h 6858000"/>
              <a:gd name="connsiteX253" fmla="*/ 6038706 w 7467600"/>
              <a:gd name="connsiteY253" fmla="*/ 4763847 h 6858000"/>
              <a:gd name="connsiteX254" fmla="*/ 6037784 w 7467600"/>
              <a:gd name="connsiteY254" fmla="*/ 4764270 h 6858000"/>
              <a:gd name="connsiteX255" fmla="*/ 6038839 w 7467600"/>
              <a:gd name="connsiteY255" fmla="*/ 4764474 h 6858000"/>
              <a:gd name="connsiteX256" fmla="*/ 6040338 w 7467600"/>
              <a:gd name="connsiteY256" fmla="*/ 4771418 h 6858000"/>
              <a:gd name="connsiteX257" fmla="*/ 6024488 w 7467600"/>
              <a:gd name="connsiteY257" fmla="*/ 4809903 h 6858000"/>
              <a:gd name="connsiteX258" fmla="*/ 5599771 w 7467600"/>
              <a:gd name="connsiteY258" fmla="*/ 5509652 h 6858000"/>
              <a:gd name="connsiteX259" fmla="*/ 5548843 w 7467600"/>
              <a:gd name="connsiteY259" fmla="*/ 5563845 h 6858000"/>
              <a:gd name="connsiteX260" fmla="*/ 5940952 w 7467600"/>
              <a:gd name="connsiteY260" fmla="*/ 6250028 h 6858000"/>
              <a:gd name="connsiteX261" fmla="*/ 6043441 w 7467600"/>
              <a:gd name="connsiteY261" fmla="*/ 6665847 h 6858000"/>
              <a:gd name="connsiteX262" fmla="*/ 6093432 w 7467600"/>
              <a:gd name="connsiteY262" fmla="*/ 6858000 h 6858000"/>
              <a:gd name="connsiteX263" fmla="*/ 6034344 w 7467600"/>
              <a:gd name="connsiteY263" fmla="*/ 6858000 h 6858000"/>
              <a:gd name="connsiteX264" fmla="*/ 6026679 w 7467600"/>
              <a:gd name="connsiteY264" fmla="*/ 6836959 h 6858000"/>
              <a:gd name="connsiteX265" fmla="*/ 5800441 w 7467600"/>
              <a:gd name="connsiteY265" fmla="*/ 6335286 h 6858000"/>
              <a:gd name="connsiteX266" fmla="*/ 5526562 w 7467600"/>
              <a:gd name="connsiteY266" fmla="*/ 5705388 h 6858000"/>
              <a:gd name="connsiteX267" fmla="*/ 5519640 w 7467600"/>
              <a:gd name="connsiteY267" fmla="*/ 5683774 h 6858000"/>
              <a:gd name="connsiteX268" fmla="*/ 5844559 w 7467600"/>
              <a:gd name="connsiteY268" fmla="*/ 6553349 h 6858000"/>
              <a:gd name="connsiteX269" fmla="*/ 5975994 w 7467600"/>
              <a:gd name="connsiteY269" fmla="*/ 6858000 h 6858000"/>
              <a:gd name="connsiteX270" fmla="*/ 5898547 w 7467600"/>
              <a:gd name="connsiteY270" fmla="*/ 6858000 h 6858000"/>
              <a:gd name="connsiteX271" fmla="*/ 5682041 w 7467600"/>
              <a:gd name="connsiteY271" fmla="*/ 6355860 h 6858000"/>
              <a:gd name="connsiteX272" fmla="*/ 5461758 w 7467600"/>
              <a:gd name="connsiteY272" fmla="*/ 5820220 h 6858000"/>
              <a:gd name="connsiteX273" fmla="*/ 5237282 w 7467600"/>
              <a:gd name="connsiteY273" fmla="*/ 6579086 h 6858000"/>
              <a:gd name="connsiteX274" fmla="*/ 5115009 w 7467600"/>
              <a:gd name="connsiteY274" fmla="*/ 6858000 h 6858000"/>
              <a:gd name="connsiteX275" fmla="*/ 5028074 w 7467600"/>
              <a:gd name="connsiteY275" fmla="*/ 6858000 h 6858000"/>
              <a:gd name="connsiteX276" fmla="*/ 5079508 w 7467600"/>
              <a:gd name="connsiteY276" fmla="*/ 6749074 h 6858000"/>
              <a:gd name="connsiteX277" fmla="*/ 5371846 w 7467600"/>
              <a:gd name="connsiteY277" fmla="*/ 5924413 h 6858000"/>
              <a:gd name="connsiteX278" fmla="*/ 5270512 w 7467600"/>
              <a:gd name="connsiteY278" fmla="*/ 6138975 h 6858000"/>
              <a:gd name="connsiteX279" fmla="*/ 5062409 w 7467600"/>
              <a:gd name="connsiteY279" fmla="*/ 6653544 h 6858000"/>
              <a:gd name="connsiteX280" fmla="*/ 5036628 w 7467600"/>
              <a:gd name="connsiteY280" fmla="*/ 6754247 h 6858000"/>
              <a:gd name="connsiteX281" fmla="*/ 5009112 w 7467600"/>
              <a:gd name="connsiteY281" fmla="*/ 6858000 h 6858000"/>
              <a:gd name="connsiteX282" fmla="*/ 4976679 w 7467600"/>
              <a:gd name="connsiteY282" fmla="*/ 6858000 h 6858000"/>
              <a:gd name="connsiteX283" fmla="*/ 5006537 w 7467600"/>
              <a:gd name="connsiteY283" fmla="*/ 6747068 h 6858000"/>
              <a:gd name="connsiteX284" fmla="*/ 5032723 w 7467600"/>
              <a:gd name="connsiteY284" fmla="*/ 6644957 h 6858000"/>
              <a:gd name="connsiteX285" fmla="*/ 5242949 w 7467600"/>
              <a:gd name="connsiteY285" fmla="*/ 6125175 h 6858000"/>
              <a:gd name="connsiteX286" fmla="*/ 5286321 w 7467600"/>
              <a:gd name="connsiteY286" fmla="*/ 6033555 h 6858000"/>
              <a:gd name="connsiteX287" fmla="*/ 5008210 w 7467600"/>
              <a:gd name="connsiteY287" fmla="*/ 6649194 h 6858000"/>
              <a:gd name="connsiteX288" fmla="*/ 4986321 w 7467600"/>
              <a:gd name="connsiteY288" fmla="*/ 6765687 h 6858000"/>
              <a:gd name="connsiteX289" fmla="*/ 4973474 w 7467600"/>
              <a:gd name="connsiteY289" fmla="*/ 6858000 h 6858000"/>
              <a:gd name="connsiteX290" fmla="*/ 4907178 w 7467600"/>
              <a:gd name="connsiteY290" fmla="*/ 6858000 h 6858000"/>
              <a:gd name="connsiteX291" fmla="*/ 4910810 w 7467600"/>
              <a:gd name="connsiteY291" fmla="*/ 6829660 h 6858000"/>
              <a:gd name="connsiteX292" fmla="*/ 4987461 w 7467600"/>
              <a:gd name="connsiteY292" fmla="*/ 6432994 h 6858000"/>
              <a:gd name="connsiteX293" fmla="*/ 5179262 w 7467600"/>
              <a:gd name="connsiteY293" fmla="*/ 6035044 h 6858000"/>
              <a:gd name="connsiteX294" fmla="*/ 4689678 w 7467600"/>
              <a:gd name="connsiteY294" fmla="*/ 6440241 h 6858000"/>
              <a:gd name="connsiteX295" fmla="*/ 4477543 w 7467600"/>
              <a:gd name="connsiteY295" fmla="*/ 6674836 h 6858000"/>
              <a:gd name="connsiteX296" fmla="*/ 4329957 w 7467600"/>
              <a:gd name="connsiteY296" fmla="*/ 6858000 h 6858000"/>
              <a:gd name="connsiteX297" fmla="*/ 4218595 w 7467600"/>
              <a:gd name="connsiteY297" fmla="*/ 6858000 h 6858000"/>
              <a:gd name="connsiteX298" fmla="*/ 4368888 w 7467600"/>
              <a:gd name="connsiteY298" fmla="*/ 6668412 h 6858000"/>
              <a:gd name="connsiteX299" fmla="*/ 4563091 w 7467600"/>
              <a:gd name="connsiteY299" fmla="*/ 6442508 h 6858000"/>
              <a:gd name="connsiteX300" fmla="*/ 5387324 w 7467600"/>
              <a:gd name="connsiteY300" fmla="*/ 5705830 h 6858000"/>
              <a:gd name="connsiteX301" fmla="*/ 5073620 w 7467600"/>
              <a:gd name="connsiteY301" fmla="*/ 5955437 h 6858000"/>
              <a:gd name="connsiteX302" fmla="*/ 4689789 w 7467600"/>
              <a:gd name="connsiteY302" fmla="*/ 6268382 h 6858000"/>
              <a:gd name="connsiteX303" fmla="*/ 4418722 w 7467600"/>
              <a:gd name="connsiteY303" fmla="*/ 6570886 h 6858000"/>
              <a:gd name="connsiteX304" fmla="*/ 4214944 w 7467600"/>
              <a:gd name="connsiteY304" fmla="*/ 6858000 h 6858000"/>
              <a:gd name="connsiteX305" fmla="*/ 4177898 w 7467600"/>
              <a:gd name="connsiteY305" fmla="*/ 6858000 h 6858000"/>
              <a:gd name="connsiteX306" fmla="*/ 4391597 w 7467600"/>
              <a:gd name="connsiteY306" fmla="*/ 6556370 h 6858000"/>
              <a:gd name="connsiteX307" fmla="*/ 4668889 w 7467600"/>
              <a:gd name="connsiteY307" fmla="*/ 6246399 h 6858000"/>
              <a:gd name="connsiteX308" fmla="*/ 5055427 w 7467600"/>
              <a:gd name="connsiteY308" fmla="*/ 5931476 h 6858000"/>
              <a:gd name="connsiteX309" fmla="*/ 5371814 w 7467600"/>
              <a:gd name="connsiteY309" fmla="*/ 5678975 h 6858000"/>
              <a:gd name="connsiteX310" fmla="*/ 4987918 w 7467600"/>
              <a:gd name="connsiteY310" fmla="*/ 5838701 h 6858000"/>
              <a:gd name="connsiteX311" fmla="*/ 4317146 w 7467600"/>
              <a:gd name="connsiteY311" fmla="*/ 6587716 h 6858000"/>
              <a:gd name="connsiteX312" fmla="*/ 4171627 w 7467600"/>
              <a:gd name="connsiteY312" fmla="*/ 6858000 h 6858000"/>
              <a:gd name="connsiteX313" fmla="*/ 4081585 w 7467600"/>
              <a:gd name="connsiteY313" fmla="*/ 6858000 h 6858000"/>
              <a:gd name="connsiteX314" fmla="*/ 4238603 w 7467600"/>
              <a:gd name="connsiteY314" fmla="*/ 6559341 h 6858000"/>
              <a:gd name="connsiteX315" fmla="*/ 4778333 w 7467600"/>
              <a:gd name="connsiteY315" fmla="*/ 5873626 h 6858000"/>
              <a:gd name="connsiteX316" fmla="*/ 5414185 w 7467600"/>
              <a:gd name="connsiteY316" fmla="*/ 5573882 h 6858000"/>
              <a:gd name="connsiteX317" fmla="*/ 5959648 w 7467600"/>
              <a:gd name="connsiteY317" fmla="*/ 4760797 h 6858000"/>
              <a:gd name="connsiteX318" fmla="*/ 5355019 w 7467600"/>
              <a:gd name="connsiteY318" fmla="*/ 4734672 h 6858000"/>
              <a:gd name="connsiteX319" fmla="*/ 5083565 w 7467600"/>
              <a:gd name="connsiteY319" fmla="*/ 5179121 h 6858000"/>
              <a:gd name="connsiteX320" fmla="*/ 4713577 w 7467600"/>
              <a:gd name="connsiteY320" fmla="*/ 5616803 h 6858000"/>
              <a:gd name="connsiteX321" fmla="*/ 3989559 w 7467600"/>
              <a:gd name="connsiteY321" fmla="*/ 6145945 h 6858000"/>
              <a:gd name="connsiteX322" fmla="*/ 3939824 w 7467600"/>
              <a:gd name="connsiteY322" fmla="*/ 6066900 h 6858000"/>
              <a:gd name="connsiteX323" fmla="*/ 4584537 w 7467600"/>
              <a:gd name="connsiteY323" fmla="*/ 5324826 h 6858000"/>
              <a:gd name="connsiteX324" fmla="*/ 5037105 w 7467600"/>
              <a:gd name="connsiteY324" fmla="*/ 5088765 h 6858000"/>
              <a:gd name="connsiteX325" fmla="*/ 5039930 w 7467600"/>
              <a:gd name="connsiteY325" fmla="*/ 5089585 h 6858000"/>
              <a:gd name="connsiteX326" fmla="*/ 5263764 w 7467600"/>
              <a:gd name="connsiteY326" fmla="*/ 4735525 h 6858000"/>
              <a:gd name="connsiteX327" fmla="*/ 4086300 w 7467600"/>
              <a:gd name="connsiteY327" fmla="*/ 4884599 h 6858000"/>
              <a:gd name="connsiteX328" fmla="*/ 4085485 w 7467600"/>
              <a:gd name="connsiteY328" fmla="*/ 4899070 h 6858000"/>
              <a:gd name="connsiteX329" fmla="*/ 3871915 w 7467600"/>
              <a:gd name="connsiteY329" fmla="*/ 5253645 h 6858000"/>
              <a:gd name="connsiteX330" fmla="*/ 3799374 w 7467600"/>
              <a:gd name="connsiteY330" fmla="*/ 5466127 h 6858000"/>
              <a:gd name="connsiteX331" fmla="*/ 3498850 w 7467600"/>
              <a:gd name="connsiteY331" fmla="*/ 6661888 h 6858000"/>
              <a:gd name="connsiteX332" fmla="*/ 3399216 w 7467600"/>
              <a:gd name="connsiteY332" fmla="*/ 6858000 h 6858000"/>
              <a:gd name="connsiteX333" fmla="*/ 3303688 w 7467600"/>
              <a:gd name="connsiteY333" fmla="*/ 6858000 h 6858000"/>
              <a:gd name="connsiteX334" fmla="*/ 3391774 w 7467600"/>
              <a:gd name="connsiteY334" fmla="*/ 6697181 h 6858000"/>
              <a:gd name="connsiteX335" fmla="*/ 3735540 w 7467600"/>
              <a:gd name="connsiteY335" fmla="*/ 5546923 h 6858000"/>
              <a:gd name="connsiteX336" fmla="*/ 3729438 w 7467600"/>
              <a:gd name="connsiteY336" fmla="*/ 5569058 h 6858000"/>
              <a:gd name="connsiteX337" fmla="*/ 3707782 w 7467600"/>
              <a:gd name="connsiteY337" fmla="*/ 5644908 h 6858000"/>
              <a:gd name="connsiteX338" fmla="*/ 3583827 w 7467600"/>
              <a:gd name="connsiteY338" fmla="*/ 6039215 h 6858000"/>
              <a:gd name="connsiteX339" fmla="*/ 3547861 w 7467600"/>
              <a:gd name="connsiteY339" fmla="*/ 6129609 h 6858000"/>
              <a:gd name="connsiteX340" fmla="*/ 3490905 w 7467600"/>
              <a:gd name="connsiteY340" fmla="*/ 6277660 h 6858000"/>
              <a:gd name="connsiteX341" fmla="*/ 3455859 w 7467600"/>
              <a:gd name="connsiteY341" fmla="*/ 6391301 h 6858000"/>
              <a:gd name="connsiteX342" fmla="*/ 3429112 w 7467600"/>
              <a:gd name="connsiteY342" fmla="*/ 6479469 h 6858000"/>
              <a:gd name="connsiteX343" fmla="*/ 3304862 w 7467600"/>
              <a:gd name="connsiteY343" fmla="*/ 6796476 h 6858000"/>
              <a:gd name="connsiteX344" fmla="*/ 3276071 w 7467600"/>
              <a:gd name="connsiteY344" fmla="*/ 6858000 h 6858000"/>
              <a:gd name="connsiteX345" fmla="*/ 3240805 w 7467600"/>
              <a:gd name="connsiteY345" fmla="*/ 6858000 h 6858000"/>
              <a:gd name="connsiteX346" fmla="*/ 3275917 w 7467600"/>
              <a:gd name="connsiteY346" fmla="*/ 6783192 h 6858000"/>
              <a:gd name="connsiteX347" fmla="*/ 3399358 w 7467600"/>
              <a:gd name="connsiteY347" fmla="*/ 6469011 h 6858000"/>
              <a:gd name="connsiteX348" fmla="*/ 3425650 w 7467600"/>
              <a:gd name="connsiteY348" fmla="*/ 6381333 h 6858000"/>
              <a:gd name="connsiteX349" fmla="*/ 3460661 w 7467600"/>
              <a:gd name="connsiteY349" fmla="*/ 6266763 h 6858000"/>
              <a:gd name="connsiteX350" fmla="*/ 3518021 w 7467600"/>
              <a:gd name="connsiteY350" fmla="*/ 6117298 h 6858000"/>
              <a:gd name="connsiteX351" fmla="*/ 3554035 w 7467600"/>
              <a:gd name="connsiteY351" fmla="*/ 6027832 h 6858000"/>
              <a:gd name="connsiteX352" fmla="*/ 3677174 w 7467600"/>
              <a:gd name="connsiteY352" fmla="*/ 5636351 h 6858000"/>
              <a:gd name="connsiteX353" fmla="*/ 3698819 w 7467600"/>
              <a:gd name="connsiteY353" fmla="*/ 5560503 h 6858000"/>
              <a:gd name="connsiteX354" fmla="*/ 3702094 w 7467600"/>
              <a:gd name="connsiteY354" fmla="*/ 5549194 h 6858000"/>
              <a:gd name="connsiteX355" fmla="*/ 3398355 w 7467600"/>
              <a:gd name="connsiteY355" fmla="*/ 6094603 h 6858000"/>
              <a:gd name="connsiteX356" fmla="*/ 3193941 w 7467600"/>
              <a:gd name="connsiteY356" fmla="*/ 6798775 h 6858000"/>
              <a:gd name="connsiteX357" fmla="*/ 3184140 w 7467600"/>
              <a:gd name="connsiteY357" fmla="*/ 6858000 h 6858000"/>
              <a:gd name="connsiteX358" fmla="*/ 3099978 w 7467600"/>
              <a:gd name="connsiteY358" fmla="*/ 6858000 h 6858000"/>
              <a:gd name="connsiteX359" fmla="*/ 3101556 w 7467600"/>
              <a:gd name="connsiteY359" fmla="*/ 6843337 h 6858000"/>
              <a:gd name="connsiteX360" fmla="*/ 3370162 w 7467600"/>
              <a:gd name="connsiteY360" fmla="*/ 5785550 h 6858000"/>
              <a:gd name="connsiteX361" fmla="*/ 3746477 w 7467600"/>
              <a:gd name="connsiteY361" fmla="*/ 5377889 h 6858000"/>
              <a:gd name="connsiteX362" fmla="*/ 3863399 w 7467600"/>
              <a:gd name="connsiteY362" fmla="*/ 5087257 h 6858000"/>
              <a:gd name="connsiteX363" fmla="*/ 3968712 w 7467600"/>
              <a:gd name="connsiteY363" fmla="*/ 4913989 h 6858000"/>
              <a:gd name="connsiteX364" fmla="*/ 2792390 w 7467600"/>
              <a:gd name="connsiteY364" fmla="*/ 5382974 h 6858000"/>
              <a:gd name="connsiteX365" fmla="*/ 2714982 w 7467600"/>
              <a:gd name="connsiteY365" fmla="*/ 5427051 h 6858000"/>
              <a:gd name="connsiteX366" fmla="*/ 2813361 w 7467600"/>
              <a:gd name="connsiteY366" fmla="*/ 6023912 h 6858000"/>
              <a:gd name="connsiteX367" fmla="*/ 2688430 w 7467600"/>
              <a:gd name="connsiteY367" fmla="*/ 6801564 h 6858000"/>
              <a:gd name="connsiteX368" fmla="*/ 2629626 w 7467600"/>
              <a:gd name="connsiteY368" fmla="*/ 6763394 h 6858000"/>
              <a:gd name="connsiteX369" fmla="*/ 2565328 w 7467600"/>
              <a:gd name="connsiteY369" fmla="*/ 5516399 h 6858000"/>
              <a:gd name="connsiteX370" fmla="*/ 1922999 w 7467600"/>
              <a:gd name="connsiteY370" fmla="*/ 5980343 h 6858000"/>
              <a:gd name="connsiteX371" fmla="*/ 1950261 w 7467600"/>
              <a:gd name="connsiteY371" fmla="*/ 6405858 h 6858000"/>
              <a:gd name="connsiteX372" fmla="*/ 2365554 w 7467600"/>
              <a:gd name="connsiteY372" fmla="*/ 6759107 h 6858000"/>
              <a:gd name="connsiteX373" fmla="*/ 2424142 w 7467600"/>
              <a:gd name="connsiteY373" fmla="*/ 6858000 h 6858000"/>
              <a:gd name="connsiteX374" fmla="*/ 2395994 w 7467600"/>
              <a:gd name="connsiteY374" fmla="*/ 6858000 h 6858000"/>
              <a:gd name="connsiteX375" fmla="*/ 2392863 w 7467600"/>
              <a:gd name="connsiteY375" fmla="*/ 6852964 h 6858000"/>
              <a:gd name="connsiteX376" fmla="*/ 2017589 w 7467600"/>
              <a:gd name="connsiteY376" fmla="*/ 6493982 h 6858000"/>
              <a:gd name="connsiteX377" fmla="*/ 2147336 w 7467600"/>
              <a:gd name="connsiteY377" fmla="*/ 6594052 h 6858000"/>
              <a:gd name="connsiteX378" fmla="*/ 2207047 w 7467600"/>
              <a:gd name="connsiteY378" fmla="*/ 6654540 h 6858000"/>
              <a:gd name="connsiteX379" fmla="*/ 2299106 w 7467600"/>
              <a:gd name="connsiteY379" fmla="*/ 6778931 h 6858000"/>
              <a:gd name="connsiteX380" fmla="*/ 2314430 w 7467600"/>
              <a:gd name="connsiteY380" fmla="*/ 6801144 h 6858000"/>
              <a:gd name="connsiteX381" fmla="*/ 2352406 w 7467600"/>
              <a:gd name="connsiteY381" fmla="*/ 6858000 h 6858000"/>
              <a:gd name="connsiteX382" fmla="*/ 2314492 w 7467600"/>
              <a:gd name="connsiteY382" fmla="*/ 6858000 h 6858000"/>
              <a:gd name="connsiteX383" fmla="*/ 2288095 w 7467600"/>
              <a:gd name="connsiteY383" fmla="*/ 6818030 h 6858000"/>
              <a:gd name="connsiteX384" fmla="*/ 2272768 w 7467600"/>
              <a:gd name="connsiteY384" fmla="*/ 6795822 h 6858000"/>
              <a:gd name="connsiteX385" fmla="*/ 2182715 w 7467600"/>
              <a:gd name="connsiteY385" fmla="*/ 6675071 h 6858000"/>
              <a:gd name="connsiteX386" fmla="*/ 2032061 w 7467600"/>
              <a:gd name="connsiteY386" fmla="*/ 6541380 h 6858000"/>
              <a:gd name="connsiteX387" fmla="*/ 2257220 w 7467600"/>
              <a:gd name="connsiteY387" fmla="*/ 6826257 h 6858000"/>
              <a:gd name="connsiteX388" fmla="*/ 2281324 w 7467600"/>
              <a:gd name="connsiteY388" fmla="*/ 6858000 h 6858000"/>
              <a:gd name="connsiteX389" fmla="*/ 2242860 w 7467600"/>
              <a:gd name="connsiteY389" fmla="*/ 6858000 h 6858000"/>
              <a:gd name="connsiteX390" fmla="*/ 2232818 w 7467600"/>
              <a:gd name="connsiteY390" fmla="*/ 6844926 h 6858000"/>
              <a:gd name="connsiteX391" fmla="*/ 1990172 w 7467600"/>
              <a:gd name="connsiteY391" fmla="*/ 6542121 h 6858000"/>
              <a:gd name="connsiteX392" fmla="*/ 2124090 w 7467600"/>
              <a:gd name="connsiteY392" fmla="*/ 6761017 h 6858000"/>
              <a:gd name="connsiteX393" fmla="*/ 2200380 w 7467600"/>
              <a:gd name="connsiteY393" fmla="*/ 6858000 h 6858000"/>
              <a:gd name="connsiteX394" fmla="*/ 2147507 w 7467600"/>
              <a:gd name="connsiteY394" fmla="*/ 6858000 h 6858000"/>
              <a:gd name="connsiteX395" fmla="*/ 2070668 w 7467600"/>
              <a:gd name="connsiteY395" fmla="*/ 6761520 h 6858000"/>
              <a:gd name="connsiteX396" fmla="*/ 1975142 w 7467600"/>
              <a:gd name="connsiteY396" fmla="*/ 6585570 h 6858000"/>
              <a:gd name="connsiteX397" fmla="*/ 2050035 w 7467600"/>
              <a:gd name="connsiteY397" fmla="*/ 6813345 h 6858000"/>
              <a:gd name="connsiteX398" fmla="*/ 2063025 w 7467600"/>
              <a:gd name="connsiteY398" fmla="*/ 6858000 h 6858000"/>
              <a:gd name="connsiteX399" fmla="*/ 2021675 w 7467600"/>
              <a:gd name="connsiteY399" fmla="*/ 6858000 h 6858000"/>
              <a:gd name="connsiteX400" fmla="*/ 2019308 w 7467600"/>
              <a:gd name="connsiteY400" fmla="*/ 6847118 h 6858000"/>
              <a:gd name="connsiteX401" fmla="*/ 1938835 w 7467600"/>
              <a:gd name="connsiteY401" fmla="*/ 6551160 h 6858000"/>
              <a:gd name="connsiteX402" fmla="*/ 1953230 w 7467600"/>
              <a:gd name="connsiteY402" fmla="*/ 6759699 h 6858000"/>
              <a:gd name="connsiteX403" fmla="*/ 1956763 w 7467600"/>
              <a:gd name="connsiteY403" fmla="*/ 6778191 h 6858000"/>
              <a:gd name="connsiteX404" fmla="*/ 1967925 w 7467600"/>
              <a:gd name="connsiteY404" fmla="*/ 6858000 h 6858000"/>
              <a:gd name="connsiteX405" fmla="*/ 1936622 w 7467600"/>
              <a:gd name="connsiteY405" fmla="*/ 6858000 h 6858000"/>
              <a:gd name="connsiteX406" fmla="*/ 1926261 w 7467600"/>
              <a:gd name="connsiteY406" fmla="*/ 6784064 h 6858000"/>
              <a:gd name="connsiteX407" fmla="*/ 1922724 w 7467600"/>
              <a:gd name="connsiteY407" fmla="*/ 6765577 h 6858000"/>
              <a:gd name="connsiteX408" fmla="*/ 1904650 w 7467600"/>
              <a:gd name="connsiteY408" fmla="*/ 6639616 h 6858000"/>
              <a:gd name="connsiteX409" fmla="*/ 1885273 w 7467600"/>
              <a:gd name="connsiteY409" fmla="*/ 6858000 h 6858000"/>
              <a:gd name="connsiteX410" fmla="*/ 1854363 w 7467600"/>
              <a:gd name="connsiteY410" fmla="*/ 6858000 h 6858000"/>
              <a:gd name="connsiteX411" fmla="*/ 1880391 w 7467600"/>
              <a:gd name="connsiteY411" fmla="*/ 6603796 h 6858000"/>
              <a:gd name="connsiteX412" fmla="*/ 1818273 w 7467600"/>
              <a:gd name="connsiteY412" fmla="*/ 6715729 h 6858000"/>
              <a:gd name="connsiteX413" fmla="*/ 1794691 w 7467600"/>
              <a:gd name="connsiteY413" fmla="*/ 6843239 h 6858000"/>
              <a:gd name="connsiteX414" fmla="*/ 1794914 w 7467600"/>
              <a:gd name="connsiteY414" fmla="*/ 6858000 h 6858000"/>
              <a:gd name="connsiteX415" fmla="*/ 1746128 w 7467600"/>
              <a:gd name="connsiteY415" fmla="*/ 6858000 h 6858000"/>
              <a:gd name="connsiteX416" fmla="*/ 1753934 w 7467600"/>
              <a:gd name="connsiteY416" fmla="*/ 6724796 h 6858000"/>
              <a:gd name="connsiteX417" fmla="*/ 1792053 w 7467600"/>
              <a:gd name="connsiteY417" fmla="*/ 6572396 h 6858000"/>
              <a:gd name="connsiteX418" fmla="*/ 1862248 w 7467600"/>
              <a:gd name="connsiteY418" fmla="*/ 6266397 h 6858000"/>
              <a:gd name="connsiteX419" fmla="*/ 1862250 w 7467600"/>
              <a:gd name="connsiteY419" fmla="*/ 6033531 h 6858000"/>
              <a:gd name="connsiteX420" fmla="*/ 1211999 w 7467600"/>
              <a:gd name="connsiteY420" fmla="*/ 6683610 h 6858000"/>
              <a:gd name="connsiteX421" fmla="*/ 1213266 w 7467600"/>
              <a:gd name="connsiteY421" fmla="*/ 6691947 h 6858000"/>
              <a:gd name="connsiteX422" fmla="*/ 1203370 w 7467600"/>
              <a:gd name="connsiteY422" fmla="*/ 6850676 h 6858000"/>
              <a:gd name="connsiteX423" fmla="*/ 1203671 w 7467600"/>
              <a:gd name="connsiteY423" fmla="*/ 6858000 h 6858000"/>
              <a:gd name="connsiteX424" fmla="*/ 1143180 w 7467600"/>
              <a:gd name="connsiteY424" fmla="*/ 6858000 h 6858000"/>
              <a:gd name="connsiteX425" fmla="*/ 1142176 w 7467600"/>
              <a:gd name="connsiteY425" fmla="*/ 6766045 h 6858000"/>
              <a:gd name="connsiteX426" fmla="*/ 1067484 w 7467600"/>
              <a:gd name="connsiteY426" fmla="*/ 6858000 h 6858000"/>
              <a:gd name="connsiteX427" fmla="*/ 953928 w 7467600"/>
              <a:gd name="connsiteY427" fmla="*/ 6858000 h 6858000"/>
              <a:gd name="connsiteX428" fmla="*/ 959715 w 7467600"/>
              <a:gd name="connsiteY428" fmla="*/ 6850185 h 6858000"/>
              <a:gd name="connsiteX429" fmla="*/ 1483788 w 7467600"/>
              <a:gd name="connsiteY429" fmla="*/ 6259174 h 6858000"/>
              <a:gd name="connsiteX430" fmla="*/ 1100671 w 7467600"/>
              <a:gd name="connsiteY430" fmla="*/ 6252137 h 6858000"/>
              <a:gd name="connsiteX431" fmla="*/ 1090144 w 7467600"/>
              <a:gd name="connsiteY431" fmla="*/ 6256748 h 6858000"/>
              <a:gd name="connsiteX432" fmla="*/ 1095872 w 7467600"/>
              <a:gd name="connsiteY432" fmla="*/ 6271892 h 6858000"/>
              <a:gd name="connsiteX433" fmla="*/ 262785 w 7467600"/>
              <a:gd name="connsiteY433" fmla="*/ 6845450 h 6858000"/>
              <a:gd name="connsiteX434" fmla="*/ 209968 w 7467600"/>
              <a:gd name="connsiteY434" fmla="*/ 6770713 h 6858000"/>
              <a:gd name="connsiteX435" fmla="*/ 873460 w 7467600"/>
              <a:gd name="connsiteY435" fmla="*/ 6253768 h 6858000"/>
              <a:gd name="connsiteX436" fmla="*/ 192686 w 7467600"/>
              <a:gd name="connsiteY436" fmla="*/ 5849257 h 6858000"/>
              <a:gd name="connsiteX437" fmla="*/ 4696 w 7467600"/>
              <a:gd name="connsiteY437" fmla="*/ 5697668 h 6858000"/>
              <a:gd name="connsiteX438" fmla="*/ 0 w 7467600"/>
              <a:gd name="connsiteY438" fmla="*/ 5689984 h 6858000"/>
              <a:gd name="connsiteX439" fmla="*/ 0 w 7467600"/>
              <a:gd name="connsiteY439" fmla="*/ 5513472 h 6858000"/>
              <a:gd name="connsiteX440" fmla="*/ 174101 w 7467600"/>
              <a:gd name="connsiteY440" fmla="*/ 5620277 h 6858000"/>
              <a:gd name="connsiteX441" fmla="*/ 891800 w 7467600"/>
              <a:gd name="connsiteY441" fmla="*/ 6036935 h 6858000"/>
              <a:gd name="connsiteX442" fmla="*/ 1072219 w 7467600"/>
              <a:gd name="connsiteY442" fmla="*/ 6169443 h 6858000"/>
              <a:gd name="connsiteX443" fmla="*/ 1074117 w 7467600"/>
              <a:gd name="connsiteY443" fmla="*/ 6170301 h 6858000"/>
              <a:gd name="connsiteX444" fmla="*/ 1083114 w 7467600"/>
              <a:gd name="connsiteY444" fmla="*/ 6174131 h 6858000"/>
              <a:gd name="connsiteX445" fmla="*/ 1543010 w 7467600"/>
              <a:gd name="connsiteY445" fmla="*/ 6191140 h 6858000"/>
              <a:gd name="connsiteX446" fmla="*/ 1551080 w 7467600"/>
              <a:gd name="connsiteY446" fmla="*/ 6195006 h 6858000"/>
              <a:gd name="connsiteX447" fmla="*/ 2345443 w 7467600"/>
              <a:gd name="connsiteY447" fmla="*/ 5549882 h 6858000"/>
              <a:gd name="connsiteX448" fmla="*/ 1721499 w 7467600"/>
              <a:gd name="connsiteY448" fmla="*/ 5599969 h 6858000"/>
              <a:gd name="connsiteX449" fmla="*/ 767716 w 7467600"/>
              <a:gd name="connsiteY449" fmla="*/ 5472768 h 6858000"/>
              <a:gd name="connsiteX450" fmla="*/ 722147 w 7467600"/>
              <a:gd name="connsiteY450" fmla="*/ 5393091 h 6858000"/>
              <a:gd name="connsiteX451" fmla="*/ 1485552 w 7467600"/>
              <a:gd name="connsiteY451" fmla="*/ 5313202 h 6858000"/>
              <a:gd name="connsiteX452" fmla="*/ 2143004 w 7467600"/>
              <a:gd name="connsiteY452" fmla="*/ 5402420 h 6858000"/>
              <a:gd name="connsiteX453" fmla="*/ 1933391 w 7467600"/>
              <a:gd name="connsiteY453" fmla="*/ 5156971 h 6858000"/>
              <a:gd name="connsiteX454" fmla="*/ 1827118 w 7467600"/>
              <a:gd name="connsiteY454" fmla="*/ 4968410 h 6858000"/>
              <a:gd name="connsiteX455" fmla="*/ 1837349 w 7467600"/>
              <a:gd name="connsiteY455" fmla="*/ 4956357 h 6858000"/>
              <a:gd name="connsiteX456" fmla="*/ 2162835 w 7467600"/>
              <a:gd name="connsiteY456" fmla="*/ 5187853 h 6858000"/>
              <a:gd name="connsiteX457" fmla="*/ 2257167 w 7467600"/>
              <a:gd name="connsiteY457" fmla="*/ 5462123 h 6858000"/>
              <a:gd name="connsiteX458" fmla="*/ 2261598 w 7467600"/>
              <a:gd name="connsiteY458" fmla="*/ 5467998 h 6858000"/>
              <a:gd name="connsiteX459" fmla="*/ 2437177 w 7467600"/>
              <a:gd name="connsiteY459" fmla="*/ 5479608 h 6858000"/>
              <a:gd name="connsiteX460" fmla="*/ 2445247 w 7467600"/>
              <a:gd name="connsiteY460" fmla="*/ 5483476 h 6858000"/>
              <a:gd name="connsiteX461" fmla="*/ 2743626 w 7467600"/>
              <a:gd name="connsiteY461" fmla="*/ 5304819 h 6858000"/>
              <a:gd name="connsiteX462" fmla="*/ 3048102 w 7467600"/>
              <a:gd name="connsiteY462" fmla="*/ 5150595 h 6858000"/>
              <a:gd name="connsiteX463" fmla="*/ 1799414 w 7467600"/>
              <a:gd name="connsiteY463" fmla="*/ 4694732 h 6858000"/>
              <a:gd name="connsiteX464" fmla="*/ 1771735 w 7467600"/>
              <a:gd name="connsiteY464" fmla="*/ 4619929 h 6858000"/>
              <a:gd name="connsiteX465" fmla="*/ 3104273 w 7467600"/>
              <a:gd name="connsiteY465" fmla="*/ 5076159 h 6858000"/>
              <a:gd name="connsiteX466" fmla="*/ 3113245 w 7467600"/>
              <a:gd name="connsiteY466" fmla="*/ 5090705 h 6858000"/>
              <a:gd name="connsiteX467" fmla="*/ 3126294 w 7467600"/>
              <a:gd name="connsiteY467" fmla="*/ 5114400 h 6858000"/>
              <a:gd name="connsiteX468" fmla="*/ 3937433 w 7467600"/>
              <a:gd name="connsiteY468" fmla="*/ 4830473 h 6858000"/>
              <a:gd name="connsiteX469" fmla="*/ 3590475 w 7467600"/>
              <a:gd name="connsiteY469" fmla="*/ 4597974 h 6858000"/>
              <a:gd name="connsiteX470" fmla="*/ 3100264 w 7467600"/>
              <a:gd name="connsiteY470" fmla="*/ 4579845 h 6858000"/>
              <a:gd name="connsiteX471" fmla="*/ 2183576 w 7467600"/>
              <a:gd name="connsiteY471" fmla="*/ 4227150 h 6858000"/>
              <a:gd name="connsiteX472" fmla="*/ 2151029 w 7467600"/>
              <a:gd name="connsiteY472" fmla="*/ 4146947 h 6858000"/>
              <a:gd name="connsiteX473" fmla="*/ 3563434 w 7467600"/>
              <a:gd name="connsiteY473" fmla="*/ 4469115 h 6858000"/>
              <a:gd name="connsiteX474" fmla="*/ 3177952 w 7467600"/>
              <a:gd name="connsiteY474" fmla="*/ 3657386 h 6858000"/>
              <a:gd name="connsiteX475" fmla="*/ 3189263 w 7467600"/>
              <a:gd name="connsiteY475" fmla="*/ 3625726 h 6858000"/>
              <a:gd name="connsiteX476" fmla="*/ 3560912 w 7467600"/>
              <a:gd name="connsiteY476" fmla="*/ 4079863 h 6858000"/>
              <a:gd name="connsiteX477" fmla="*/ 3626636 w 7467600"/>
              <a:gd name="connsiteY477" fmla="*/ 4512230 h 6858000"/>
              <a:gd name="connsiteX478" fmla="*/ 3653088 w 7467600"/>
              <a:gd name="connsiteY478" fmla="*/ 4521417 h 6858000"/>
              <a:gd name="connsiteX479" fmla="*/ 3988128 w 7467600"/>
              <a:gd name="connsiteY479" fmla="*/ 4817267 h 6858000"/>
              <a:gd name="connsiteX480" fmla="*/ 4830582 w 7467600"/>
              <a:gd name="connsiteY480" fmla="*/ 4676000 h 6858000"/>
              <a:gd name="connsiteX481" fmla="*/ 4830100 w 7467600"/>
              <a:gd name="connsiteY481" fmla="*/ 4675554 h 6858000"/>
              <a:gd name="connsiteX482" fmla="*/ 4036318 w 7467600"/>
              <a:gd name="connsiteY482" fmla="*/ 4147013 h 6858000"/>
              <a:gd name="connsiteX483" fmla="*/ 3432098 w 7467600"/>
              <a:gd name="connsiteY483" fmla="*/ 3537312 h 6858000"/>
              <a:gd name="connsiteX484" fmla="*/ 3446761 w 7467600"/>
              <a:gd name="connsiteY484" fmla="*/ 3461278 h 6858000"/>
              <a:gd name="connsiteX485" fmla="*/ 4419733 w 7467600"/>
              <a:gd name="connsiteY485" fmla="*/ 3963555 h 6858000"/>
              <a:gd name="connsiteX486" fmla="*/ 4781371 w 7467600"/>
              <a:gd name="connsiteY486" fmla="*/ 4458604 h 6858000"/>
              <a:gd name="connsiteX487" fmla="*/ 4780440 w 7467600"/>
              <a:gd name="connsiteY487" fmla="*/ 4470290 h 6858000"/>
              <a:gd name="connsiteX488" fmla="*/ 4898954 w 7467600"/>
              <a:gd name="connsiteY488" fmla="*/ 4662092 h 6858000"/>
              <a:gd name="connsiteX489" fmla="*/ 4900699 w 7467600"/>
              <a:gd name="connsiteY489" fmla="*/ 4670867 h 6858000"/>
              <a:gd name="connsiteX490" fmla="*/ 5714511 w 7467600"/>
              <a:gd name="connsiteY490" fmla="*/ 4663483 h 6858000"/>
              <a:gd name="connsiteX491" fmla="*/ 5464793 w 7467600"/>
              <a:gd name="connsiteY491" fmla="*/ 4393556 h 6858000"/>
              <a:gd name="connsiteX492" fmla="*/ 5461897 w 7467600"/>
              <a:gd name="connsiteY492" fmla="*/ 4390879 h 6858000"/>
              <a:gd name="connsiteX493" fmla="*/ 4294126 w 7467600"/>
              <a:gd name="connsiteY493" fmla="*/ 3303048 h 6858000"/>
              <a:gd name="connsiteX494" fmla="*/ 4305321 w 7467600"/>
              <a:gd name="connsiteY494" fmla="*/ 3256953 h 6858000"/>
              <a:gd name="connsiteX495" fmla="*/ 4949299 w 7467600"/>
              <a:gd name="connsiteY495" fmla="*/ 3766336 h 6858000"/>
              <a:gd name="connsiteX496" fmla="*/ 5291452 w 7467600"/>
              <a:gd name="connsiteY496" fmla="*/ 4076801 h 6858000"/>
              <a:gd name="connsiteX497" fmla="*/ 5434998 w 7467600"/>
              <a:gd name="connsiteY497" fmla="*/ 4254100 h 6858000"/>
              <a:gd name="connsiteX498" fmla="*/ 5351015 w 7467600"/>
              <a:gd name="connsiteY498" fmla="*/ 3760989 h 6858000"/>
              <a:gd name="connsiteX499" fmla="*/ 5413780 w 7467600"/>
              <a:gd name="connsiteY499" fmla="*/ 2966265 h 6858000"/>
              <a:gd name="connsiteX500" fmla="*/ 5425627 w 7467600"/>
              <a:gd name="connsiteY500" fmla="*/ 2954192 h 6858000"/>
              <a:gd name="connsiteX501" fmla="*/ 6604735 w 7467600"/>
              <a:gd name="connsiteY501" fmla="*/ 2041381 h 6858000"/>
              <a:gd name="connsiteX502" fmla="*/ 7204487 w 7467600"/>
              <a:gd name="connsiteY502" fmla="*/ 2742112 h 6858000"/>
              <a:gd name="connsiteX503" fmla="*/ 7131592 w 7467600"/>
              <a:gd name="connsiteY503" fmla="*/ 2672096 h 6858000"/>
              <a:gd name="connsiteX504" fmla="*/ 6996344 w 7467600"/>
              <a:gd name="connsiteY504" fmla="*/ 2518310 h 6858000"/>
              <a:gd name="connsiteX505" fmla="*/ 6735495 w 7467600"/>
              <a:gd name="connsiteY505" fmla="*/ 2196890 h 6858000"/>
              <a:gd name="connsiteX506" fmla="*/ 6721901 w 7467600"/>
              <a:gd name="connsiteY506" fmla="*/ 2179274 h 6858000"/>
              <a:gd name="connsiteX507" fmla="*/ 6604735 w 7467600"/>
              <a:gd name="connsiteY507" fmla="*/ 2041381 h 6858000"/>
              <a:gd name="connsiteX508" fmla="*/ 6591670 w 7467600"/>
              <a:gd name="connsiteY508" fmla="*/ 1988277 h 6858000"/>
              <a:gd name="connsiteX509" fmla="*/ 6747349 w 7467600"/>
              <a:gd name="connsiteY509" fmla="*/ 2160069 h 6858000"/>
              <a:gd name="connsiteX510" fmla="*/ 6760943 w 7467600"/>
              <a:gd name="connsiteY510" fmla="*/ 2177686 h 6858000"/>
              <a:gd name="connsiteX511" fmla="*/ 7021065 w 7467600"/>
              <a:gd name="connsiteY511" fmla="*/ 2498102 h 6858000"/>
              <a:gd name="connsiteX512" fmla="*/ 7155223 w 7467600"/>
              <a:gd name="connsiteY512" fmla="*/ 2650386 h 6858000"/>
              <a:gd name="connsiteX513" fmla="*/ 7203167 w 7467600"/>
              <a:gd name="connsiteY513" fmla="*/ 2697288 h 6858000"/>
              <a:gd name="connsiteX514" fmla="*/ 6937703 w 7467600"/>
              <a:gd name="connsiteY514" fmla="*/ 2321981 h 6858000"/>
              <a:gd name="connsiteX515" fmla="*/ 6591670 w 7467600"/>
              <a:gd name="connsiteY515" fmla="*/ 1988277 h 6858000"/>
              <a:gd name="connsiteX516" fmla="*/ 5798671 w 7467600"/>
              <a:gd name="connsiteY516" fmla="*/ 1981601 h 6858000"/>
              <a:gd name="connsiteX517" fmla="*/ 5754709 w 7467600"/>
              <a:gd name="connsiteY517" fmla="*/ 2071454 h 6858000"/>
              <a:gd name="connsiteX518" fmla="*/ 5763044 w 7467600"/>
              <a:gd name="connsiteY518" fmla="*/ 2842206 h 6858000"/>
              <a:gd name="connsiteX519" fmla="*/ 5764974 w 7467600"/>
              <a:gd name="connsiteY519" fmla="*/ 2799609 h 6858000"/>
              <a:gd name="connsiteX520" fmla="*/ 5767665 w 7467600"/>
              <a:gd name="connsiteY520" fmla="*/ 2666409 h 6858000"/>
              <a:gd name="connsiteX521" fmla="*/ 5763055 w 7467600"/>
              <a:gd name="connsiteY521" fmla="*/ 2579705 h 6858000"/>
              <a:gd name="connsiteX522" fmla="*/ 5758079 w 7467600"/>
              <a:gd name="connsiteY522" fmla="*/ 2492508 h 6858000"/>
              <a:gd name="connsiteX523" fmla="*/ 5779325 w 7467600"/>
              <a:gd name="connsiteY523" fmla="*/ 2197069 h 6858000"/>
              <a:gd name="connsiteX524" fmla="*/ 5798671 w 7467600"/>
              <a:gd name="connsiteY524" fmla="*/ 1981601 h 6858000"/>
              <a:gd name="connsiteX525" fmla="*/ 5829202 w 7467600"/>
              <a:gd name="connsiteY525" fmla="*/ 1971679 h 6858000"/>
              <a:gd name="connsiteX526" fmla="*/ 5809558 w 7467600"/>
              <a:gd name="connsiteY526" fmla="*/ 2198043 h 6858000"/>
              <a:gd name="connsiteX527" fmla="*/ 5788653 w 7467600"/>
              <a:gd name="connsiteY527" fmla="*/ 2489430 h 6858000"/>
              <a:gd name="connsiteX528" fmla="*/ 5793439 w 7467600"/>
              <a:gd name="connsiteY528" fmla="*/ 2575235 h 6858000"/>
              <a:gd name="connsiteX529" fmla="*/ 5796837 w 7467600"/>
              <a:gd name="connsiteY529" fmla="*/ 2637633 h 6858000"/>
              <a:gd name="connsiteX530" fmla="*/ 5818614 w 7467600"/>
              <a:gd name="connsiteY530" fmla="*/ 2473055 h 6858000"/>
              <a:gd name="connsiteX531" fmla="*/ 5829202 w 7467600"/>
              <a:gd name="connsiteY531" fmla="*/ 1971679 h 6858000"/>
              <a:gd name="connsiteX532" fmla="*/ 5911389 w 7467600"/>
              <a:gd name="connsiteY532" fmla="*/ 1898371 h 6858000"/>
              <a:gd name="connsiteX533" fmla="*/ 6237627 w 7467600"/>
              <a:gd name="connsiteY533" fmla="*/ 2231921 h 6858000"/>
              <a:gd name="connsiteX534" fmla="*/ 5911389 w 7467600"/>
              <a:gd name="connsiteY534" fmla="*/ 1898371 h 6858000"/>
              <a:gd name="connsiteX535" fmla="*/ 6944437 w 7467600"/>
              <a:gd name="connsiteY535" fmla="*/ 1575402 h 6858000"/>
              <a:gd name="connsiteX536" fmla="*/ 6304730 w 7467600"/>
              <a:gd name="connsiteY536" fmla="*/ 1766654 h 6858000"/>
              <a:gd name="connsiteX537" fmla="*/ 6944437 w 7467600"/>
              <a:gd name="connsiteY537" fmla="*/ 1575402 h 6858000"/>
              <a:gd name="connsiteX538" fmla="*/ 7019523 w 7467600"/>
              <a:gd name="connsiteY538" fmla="*/ 1519450 h 6858000"/>
              <a:gd name="connsiteX539" fmla="*/ 6298091 w 7467600"/>
              <a:gd name="connsiteY539" fmla="*/ 1737122 h 6858000"/>
              <a:gd name="connsiteX540" fmla="*/ 7019523 w 7467600"/>
              <a:gd name="connsiteY540" fmla="*/ 1519450 h 6858000"/>
              <a:gd name="connsiteX541" fmla="*/ 2399523 w 7467600"/>
              <a:gd name="connsiteY541" fmla="*/ 1428234 h 6858000"/>
              <a:gd name="connsiteX542" fmla="*/ 2224982 w 7467600"/>
              <a:gd name="connsiteY542" fmla="*/ 1826201 h 6858000"/>
              <a:gd name="connsiteX543" fmla="*/ 2096099 w 7467600"/>
              <a:gd name="connsiteY543" fmla="*/ 2345900 h 6858000"/>
              <a:gd name="connsiteX544" fmla="*/ 2283317 w 7467600"/>
              <a:gd name="connsiteY544" fmla="*/ 1796925 h 6858000"/>
              <a:gd name="connsiteX545" fmla="*/ 2399523 w 7467600"/>
              <a:gd name="connsiteY545" fmla="*/ 1428234 h 6858000"/>
              <a:gd name="connsiteX546" fmla="*/ 2448558 w 7467600"/>
              <a:gd name="connsiteY546" fmla="*/ 1373435 h 6858000"/>
              <a:gd name="connsiteX547" fmla="*/ 2312521 w 7467600"/>
              <a:gd name="connsiteY547" fmla="*/ 1806140 h 6858000"/>
              <a:gd name="connsiteX548" fmla="*/ 2127533 w 7467600"/>
              <a:gd name="connsiteY548" fmla="*/ 2348380 h 6858000"/>
              <a:gd name="connsiteX549" fmla="*/ 2358080 w 7467600"/>
              <a:gd name="connsiteY549" fmla="*/ 1866134 h 6858000"/>
              <a:gd name="connsiteX550" fmla="*/ 2407436 w 7467600"/>
              <a:gd name="connsiteY550" fmla="*/ 1651070 h 6858000"/>
              <a:gd name="connsiteX551" fmla="*/ 2448558 w 7467600"/>
              <a:gd name="connsiteY551" fmla="*/ 1373435 h 6858000"/>
              <a:gd name="connsiteX552" fmla="*/ 278707 w 7467600"/>
              <a:gd name="connsiteY552" fmla="*/ 1352270 h 6858000"/>
              <a:gd name="connsiteX553" fmla="*/ 321570 w 7467600"/>
              <a:gd name="connsiteY553" fmla="*/ 1861610 h 6858000"/>
              <a:gd name="connsiteX554" fmla="*/ 294281 w 7467600"/>
              <a:gd name="connsiteY554" fmla="*/ 1440658 h 6858000"/>
              <a:gd name="connsiteX555" fmla="*/ 278707 w 7467600"/>
              <a:gd name="connsiteY555" fmla="*/ 1352270 h 6858000"/>
              <a:gd name="connsiteX556" fmla="*/ 1423821 w 7467600"/>
              <a:gd name="connsiteY556" fmla="*/ 1351958 h 6858000"/>
              <a:gd name="connsiteX557" fmla="*/ 1638521 w 7467600"/>
              <a:gd name="connsiteY557" fmla="*/ 1908470 h 6858000"/>
              <a:gd name="connsiteX558" fmla="*/ 1754199 w 7467600"/>
              <a:gd name="connsiteY558" fmla="*/ 2149284 h 6858000"/>
              <a:gd name="connsiteX559" fmla="*/ 1908359 w 7467600"/>
              <a:gd name="connsiteY559" fmla="*/ 2364988 h 6858000"/>
              <a:gd name="connsiteX560" fmla="*/ 1647661 w 7467600"/>
              <a:gd name="connsiteY560" fmla="*/ 1825945 h 6858000"/>
              <a:gd name="connsiteX561" fmla="*/ 1423821 w 7467600"/>
              <a:gd name="connsiteY561" fmla="*/ 1351958 h 6858000"/>
              <a:gd name="connsiteX562" fmla="*/ 1431890 w 7467600"/>
              <a:gd name="connsiteY562" fmla="*/ 1306475 h 6858000"/>
              <a:gd name="connsiteX563" fmla="*/ 1507597 w 7467600"/>
              <a:gd name="connsiteY563" fmla="*/ 1446132 h 6858000"/>
              <a:gd name="connsiteX564" fmla="*/ 1674586 w 7467600"/>
              <a:gd name="connsiteY564" fmla="*/ 1813832 h 6858000"/>
              <a:gd name="connsiteX565" fmla="*/ 1815950 w 7467600"/>
              <a:gd name="connsiteY565" fmla="*/ 2128564 h 6858000"/>
              <a:gd name="connsiteX566" fmla="*/ 1984242 w 7467600"/>
              <a:gd name="connsiteY566" fmla="*/ 2430829 h 6858000"/>
              <a:gd name="connsiteX567" fmla="*/ 2014023 w 7467600"/>
              <a:gd name="connsiteY567" fmla="*/ 2450995 h 6858000"/>
              <a:gd name="connsiteX568" fmla="*/ 1747337 w 7467600"/>
              <a:gd name="connsiteY568" fmla="*/ 1855264 h 6858000"/>
              <a:gd name="connsiteX569" fmla="*/ 1533749 w 7467600"/>
              <a:gd name="connsiteY569" fmla="*/ 1478656 h 6858000"/>
              <a:gd name="connsiteX570" fmla="*/ 1431890 w 7467600"/>
              <a:gd name="connsiteY570" fmla="*/ 1306475 h 6858000"/>
              <a:gd name="connsiteX571" fmla="*/ 5052692 w 7467600"/>
              <a:gd name="connsiteY571" fmla="*/ 1292994 h 6858000"/>
              <a:gd name="connsiteX572" fmla="*/ 5200661 w 7467600"/>
              <a:gd name="connsiteY572" fmla="*/ 1635186 h 6858000"/>
              <a:gd name="connsiteX573" fmla="*/ 5297138 w 7467600"/>
              <a:gd name="connsiteY573" fmla="*/ 1906351 h 6858000"/>
              <a:gd name="connsiteX574" fmla="*/ 5052692 w 7467600"/>
              <a:gd name="connsiteY574" fmla="*/ 1292994 h 6858000"/>
              <a:gd name="connsiteX575" fmla="*/ 5009948 w 7467600"/>
              <a:gd name="connsiteY575" fmla="*/ 1273619 h 6858000"/>
              <a:gd name="connsiteX576" fmla="*/ 5121777 w 7467600"/>
              <a:gd name="connsiteY576" fmla="*/ 1654213 h 6858000"/>
              <a:gd name="connsiteX577" fmla="*/ 5293545 w 7467600"/>
              <a:gd name="connsiteY577" fmla="*/ 2072247 h 6858000"/>
              <a:gd name="connsiteX578" fmla="*/ 5294042 w 7467600"/>
              <a:gd name="connsiteY578" fmla="*/ 2065019 h 6858000"/>
              <a:gd name="connsiteX579" fmla="*/ 5171936 w 7467600"/>
              <a:gd name="connsiteY579" fmla="*/ 1647613 h 6858000"/>
              <a:gd name="connsiteX580" fmla="*/ 5009948 w 7467600"/>
              <a:gd name="connsiteY580" fmla="*/ 1273619 h 6858000"/>
              <a:gd name="connsiteX581" fmla="*/ 655236 w 7467600"/>
              <a:gd name="connsiteY581" fmla="*/ 1268632 h 6858000"/>
              <a:gd name="connsiteX582" fmla="*/ 839521 w 7467600"/>
              <a:gd name="connsiteY582" fmla="*/ 1685315 h 6858000"/>
              <a:gd name="connsiteX583" fmla="*/ 1109416 w 7467600"/>
              <a:gd name="connsiteY583" fmla="*/ 2061663 h 6858000"/>
              <a:gd name="connsiteX584" fmla="*/ 1298300 w 7467600"/>
              <a:gd name="connsiteY584" fmla="*/ 2247742 h 6858000"/>
              <a:gd name="connsiteX585" fmla="*/ 1125871 w 7467600"/>
              <a:gd name="connsiteY585" fmla="*/ 1989513 h 6858000"/>
              <a:gd name="connsiteX586" fmla="*/ 981574 w 7467600"/>
              <a:gd name="connsiteY586" fmla="*/ 1783157 h 6858000"/>
              <a:gd name="connsiteX587" fmla="*/ 922198 w 7467600"/>
              <a:gd name="connsiteY587" fmla="*/ 1677437 h 6858000"/>
              <a:gd name="connsiteX588" fmla="*/ 869293 w 7467600"/>
              <a:gd name="connsiteY588" fmla="*/ 1583214 h 6858000"/>
              <a:gd name="connsiteX589" fmla="*/ 751431 w 7467600"/>
              <a:gd name="connsiteY589" fmla="*/ 1405731 h 6858000"/>
              <a:gd name="connsiteX590" fmla="*/ 655236 w 7467600"/>
              <a:gd name="connsiteY590" fmla="*/ 1268632 h 6858000"/>
              <a:gd name="connsiteX591" fmla="*/ 6516292 w 7467600"/>
              <a:gd name="connsiteY591" fmla="*/ 1263064 h 6858000"/>
              <a:gd name="connsiteX592" fmla="*/ 5736320 w 7467600"/>
              <a:gd name="connsiteY592" fmla="*/ 1501803 h 6858000"/>
              <a:gd name="connsiteX593" fmla="*/ 6516292 w 7467600"/>
              <a:gd name="connsiteY593" fmla="*/ 1263064 h 6858000"/>
              <a:gd name="connsiteX594" fmla="*/ 291466 w 7467600"/>
              <a:gd name="connsiteY594" fmla="*/ 1250369 h 6858000"/>
              <a:gd name="connsiteX595" fmla="*/ 323180 w 7467600"/>
              <a:gd name="connsiteY595" fmla="*/ 1435283 h 6858000"/>
              <a:gd name="connsiteX596" fmla="*/ 349381 w 7467600"/>
              <a:gd name="connsiteY596" fmla="*/ 1875041 h 6858000"/>
              <a:gd name="connsiteX597" fmla="*/ 374363 w 7467600"/>
              <a:gd name="connsiteY597" fmla="*/ 1506494 h 6858000"/>
              <a:gd name="connsiteX598" fmla="*/ 302168 w 7467600"/>
              <a:gd name="connsiteY598" fmla="*/ 1274495 h 6858000"/>
              <a:gd name="connsiteX599" fmla="*/ 291466 w 7467600"/>
              <a:gd name="connsiteY599" fmla="*/ 1250369 h 6858000"/>
              <a:gd name="connsiteX600" fmla="*/ 678222 w 7467600"/>
              <a:gd name="connsiteY600" fmla="*/ 1248670 h 6858000"/>
              <a:gd name="connsiteX601" fmla="*/ 775536 w 7467600"/>
              <a:gd name="connsiteY601" fmla="*/ 1388015 h 6858000"/>
              <a:gd name="connsiteX602" fmla="*/ 894529 w 7467600"/>
              <a:gd name="connsiteY602" fmla="*/ 1567739 h 6858000"/>
              <a:gd name="connsiteX603" fmla="*/ 948000 w 7467600"/>
              <a:gd name="connsiteY603" fmla="*/ 1663088 h 6858000"/>
              <a:gd name="connsiteX604" fmla="*/ 1006812 w 7467600"/>
              <a:gd name="connsiteY604" fmla="*/ 1767683 h 6858000"/>
              <a:gd name="connsiteX605" fmla="*/ 1149133 w 7467600"/>
              <a:gd name="connsiteY605" fmla="*/ 1971513 h 6858000"/>
              <a:gd name="connsiteX606" fmla="*/ 1333952 w 7467600"/>
              <a:gd name="connsiteY606" fmla="*/ 2251620 h 6858000"/>
              <a:gd name="connsiteX607" fmla="*/ 1337329 w 7467600"/>
              <a:gd name="connsiteY607" fmla="*/ 2258350 h 6858000"/>
              <a:gd name="connsiteX608" fmla="*/ 1014726 w 7467600"/>
              <a:gd name="connsiteY608" fmla="*/ 1615556 h 6858000"/>
              <a:gd name="connsiteX609" fmla="*/ 678222 w 7467600"/>
              <a:gd name="connsiteY609" fmla="*/ 1248670 h 6858000"/>
              <a:gd name="connsiteX610" fmla="*/ 6691602 w 7467600"/>
              <a:gd name="connsiteY610" fmla="*/ 1140573 h 6858000"/>
              <a:gd name="connsiteX611" fmla="*/ 6571100 w 7467600"/>
              <a:gd name="connsiteY611" fmla="*/ 1183662 h 6858000"/>
              <a:gd name="connsiteX612" fmla="*/ 6241687 w 7467600"/>
              <a:gd name="connsiteY612" fmla="*/ 1257600 h 6858000"/>
              <a:gd name="connsiteX613" fmla="*/ 5693009 w 7467600"/>
              <a:gd name="connsiteY613" fmla="*/ 1478256 h 6858000"/>
              <a:gd name="connsiteX614" fmla="*/ 6548420 w 7467600"/>
              <a:gd name="connsiteY614" fmla="*/ 1214599 h 6858000"/>
              <a:gd name="connsiteX615" fmla="*/ 6605473 w 7467600"/>
              <a:gd name="connsiteY615" fmla="*/ 1184686 h 6858000"/>
              <a:gd name="connsiteX616" fmla="*/ 6691602 w 7467600"/>
              <a:gd name="connsiteY616" fmla="*/ 1140573 h 6858000"/>
              <a:gd name="connsiteX617" fmla="*/ 4002475 w 7467600"/>
              <a:gd name="connsiteY617" fmla="*/ 1037802 h 6858000"/>
              <a:gd name="connsiteX618" fmla="*/ 4000324 w 7467600"/>
              <a:gd name="connsiteY618" fmla="*/ 1039362 h 6858000"/>
              <a:gd name="connsiteX619" fmla="*/ 4002862 w 7467600"/>
              <a:gd name="connsiteY619" fmla="*/ 1042866 h 6858000"/>
              <a:gd name="connsiteX620" fmla="*/ 4002475 w 7467600"/>
              <a:gd name="connsiteY620" fmla="*/ 1037802 h 6858000"/>
              <a:gd name="connsiteX621" fmla="*/ 506322 w 7467600"/>
              <a:gd name="connsiteY621" fmla="*/ 1020997 h 6858000"/>
              <a:gd name="connsiteX622" fmla="*/ 533068 w 7467600"/>
              <a:gd name="connsiteY622" fmla="*/ 1029409 h 6858000"/>
              <a:gd name="connsiteX623" fmla="*/ 1232525 w 7467600"/>
              <a:gd name="connsiteY623" fmla="*/ 1804675 h 6858000"/>
              <a:gd name="connsiteX624" fmla="*/ 1388858 w 7467600"/>
              <a:gd name="connsiteY624" fmla="*/ 2368011 h 6858000"/>
              <a:gd name="connsiteX625" fmla="*/ 1384098 w 7467600"/>
              <a:gd name="connsiteY625" fmla="*/ 2378125 h 6858000"/>
              <a:gd name="connsiteX626" fmla="*/ 1425393 w 7467600"/>
              <a:gd name="connsiteY626" fmla="*/ 2589124 h 6858000"/>
              <a:gd name="connsiteX627" fmla="*/ 1424001 w 7467600"/>
              <a:gd name="connsiteY627" fmla="*/ 2597541 h 6858000"/>
              <a:gd name="connsiteX628" fmla="*/ 2152729 w 7467600"/>
              <a:gd name="connsiteY628" fmla="*/ 2864487 h 6858000"/>
              <a:gd name="connsiteX629" fmla="*/ 2020609 w 7467600"/>
              <a:gd name="connsiteY629" fmla="*/ 2539671 h 6858000"/>
              <a:gd name="connsiteX630" fmla="*/ 2018920 w 7467600"/>
              <a:gd name="connsiteY630" fmla="*/ 2536309 h 6858000"/>
              <a:gd name="connsiteX631" fmla="*/ 1342441 w 7467600"/>
              <a:gd name="connsiteY631" fmla="*/ 1173017 h 6858000"/>
              <a:gd name="connsiteX632" fmla="*/ 1367925 w 7467600"/>
              <a:gd name="connsiteY632" fmla="*/ 1135648 h 6858000"/>
              <a:gd name="connsiteX633" fmla="*/ 1771401 w 7467600"/>
              <a:gd name="connsiteY633" fmla="*/ 1806673 h 6858000"/>
              <a:gd name="connsiteX634" fmla="*/ 1972385 w 7467600"/>
              <a:gd name="connsiteY634" fmla="*/ 2198735 h 6858000"/>
              <a:gd name="connsiteX635" fmla="*/ 2040892 w 7467600"/>
              <a:gd name="connsiteY635" fmla="*/ 2405205 h 6858000"/>
              <a:gd name="connsiteX636" fmla="*/ 2131689 w 7467600"/>
              <a:gd name="connsiteY636" fmla="*/ 1936926 h 6858000"/>
              <a:gd name="connsiteX637" fmla="*/ 2454820 w 7467600"/>
              <a:gd name="connsiteY637" fmla="*/ 1248808 h 6858000"/>
              <a:gd name="connsiteX638" fmla="*/ 2492512 w 7467600"/>
              <a:gd name="connsiteY638" fmla="*/ 1302920 h 6858000"/>
              <a:gd name="connsiteX639" fmla="*/ 2081216 w 7467600"/>
              <a:gd name="connsiteY639" fmla="*/ 2527513 h 6858000"/>
              <a:gd name="connsiteX640" fmla="*/ 2081211 w 7467600"/>
              <a:gd name="connsiteY640" fmla="*/ 2528916 h 6858000"/>
              <a:gd name="connsiteX641" fmla="*/ 2199067 w 7467600"/>
              <a:gd name="connsiteY641" fmla="*/ 2884061 h 6858000"/>
              <a:gd name="connsiteX642" fmla="*/ 3192586 w 7467600"/>
              <a:gd name="connsiteY642" fmla="*/ 3411496 h 6858000"/>
              <a:gd name="connsiteX643" fmla="*/ 3182620 w 7467600"/>
              <a:gd name="connsiteY643" fmla="*/ 3483279 h 6858000"/>
              <a:gd name="connsiteX644" fmla="*/ 2435119 w 7467600"/>
              <a:gd name="connsiteY644" fmla="*/ 3080173 h 6858000"/>
              <a:gd name="connsiteX645" fmla="*/ 2410152 w 7467600"/>
              <a:gd name="connsiteY645" fmla="*/ 3063751 h 6858000"/>
              <a:gd name="connsiteX646" fmla="*/ 2408099 w 7467600"/>
              <a:gd name="connsiteY646" fmla="*/ 3064403 h 6858000"/>
              <a:gd name="connsiteX647" fmla="*/ 2407218 w 7467600"/>
              <a:gd name="connsiteY647" fmla="*/ 3070324 h 6858000"/>
              <a:gd name="connsiteX648" fmla="*/ 2380138 w 7467600"/>
              <a:gd name="connsiteY648" fmla="*/ 3099341 h 6858000"/>
              <a:gd name="connsiteX649" fmla="*/ 1765923 w 7467600"/>
              <a:gd name="connsiteY649" fmla="*/ 3581043 h 6858000"/>
              <a:gd name="connsiteX650" fmla="*/ 1702258 w 7467600"/>
              <a:gd name="connsiteY650" fmla="*/ 3612286 h 6858000"/>
              <a:gd name="connsiteX651" fmla="*/ 1538370 w 7467600"/>
              <a:gd name="connsiteY651" fmla="*/ 3811804 h 6858000"/>
              <a:gd name="connsiteX652" fmla="*/ 542867 w 7467600"/>
              <a:gd name="connsiteY652" fmla="*/ 4944092 h 6858000"/>
              <a:gd name="connsiteX653" fmla="*/ 515800 w 7467600"/>
              <a:gd name="connsiteY653" fmla="*/ 4862180 h 6858000"/>
              <a:gd name="connsiteX654" fmla="*/ 909145 w 7467600"/>
              <a:gd name="connsiteY654" fmla="*/ 4199225 h 6858000"/>
              <a:gd name="connsiteX655" fmla="*/ 1214067 w 7467600"/>
              <a:gd name="connsiteY655" fmla="*/ 3908561 h 6858000"/>
              <a:gd name="connsiteX656" fmla="*/ 640967 w 7467600"/>
              <a:gd name="connsiteY656" fmla="*/ 4105601 h 6858000"/>
              <a:gd name="connsiteX657" fmla="*/ 112563 w 7467600"/>
              <a:gd name="connsiteY657" fmla="*/ 4396952 h 6858000"/>
              <a:gd name="connsiteX658" fmla="*/ 0 w 7467600"/>
              <a:gd name="connsiteY658" fmla="*/ 4466006 h 6858000"/>
              <a:gd name="connsiteX659" fmla="*/ 0 w 7467600"/>
              <a:gd name="connsiteY659" fmla="*/ 4233763 h 6858000"/>
              <a:gd name="connsiteX660" fmla="*/ 36881 w 7467600"/>
              <a:gd name="connsiteY660" fmla="*/ 4200118 h 6858000"/>
              <a:gd name="connsiteX661" fmla="*/ 910534 w 7467600"/>
              <a:gd name="connsiteY661" fmla="*/ 3629753 h 6858000"/>
              <a:gd name="connsiteX662" fmla="*/ 1578717 w 7467600"/>
              <a:gd name="connsiteY662" fmla="*/ 3575982 h 6858000"/>
              <a:gd name="connsiteX663" fmla="*/ 2338780 w 7467600"/>
              <a:gd name="connsiteY663" fmla="*/ 3033725 h 6858000"/>
              <a:gd name="connsiteX664" fmla="*/ 1807991 w 7467600"/>
              <a:gd name="connsiteY664" fmla="*/ 2807184 h 6858000"/>
              <a:gd name="connsiteX665" fmla="*/ 1416358 w 7467600"/>
              <a:gd name="connsiteY665" fmla="*/ 3112571 h 6858000"/>
              <a:gd name="connsiteX666" fmla="*/ 939066 w 7467600"/>
              <a:gd name="connsiteY666" fmla="*/ 3378798 h 6858000"/>
              <a:gd name="connsiteX667" fmla="*/ 115099 w 7467600"/>
              <a:gd name="connsiteY667" fmla="*/ 3607650 h 6858000"/>
              <a:gd name="connsiteX668" fmla="*/ 97284 w 7467600"/>
              <a:gd name="connsiteY668" fmla="*/ 3520393 h 6858000"/>
              <a:gd name="connsiteX669" fmla="*/ 922050 w 7467600"/>
              <a:gd name="connsiteY669" fmla="*/ 3074867 h 6858000"/>
              <a:gd name="connsiteX670" fmla="*/ 1405265 w 7467600"/>
              <a:gd name="connsiteY670" fmla="*/ 3016319 h 6858000"/>
              <a:gd name="connsiteX671" fmla="*/ 1407512 w 7467600"/>
              <a:gd name="connsiteY671" fmla="*/ 3018001 h 6858000"/>
              <a:gd name="connsiteX672" fmla="*/ 1726266 w 7467600"/>
              <a:gd name="connsiteY672" fmla="*/ 2777274 h 6858000"/>
              <a:gd name="connsiteX673" fmla="*/ 625390 w 7467600"/>
              <a:gd name="connsiteY673" fmla="*/ 2514541 h 6858000"/>
              <a:gd name="connsiteX674" fmla="*/ 619799 w 7467600"/>
              <a:gd name="connsiteY674" fmla="*/ 2527180 h 6858000"/>
              <a:gd name="connsiteX675" fmla="*/ 310030 w 7467600"/>
              <a:gd name="connsiteY675" fmla="*/ 2771818 h 6858000"/>
              <a:gd name="connsiteX676" fmla="*/ 173877 w 7467600"/>
              <a:gd name="connsiteY676" fmla="*/ 2937056 h 6858000"/>
              <a:gd name="connsiteX677" fmla="*/ 77889 w 7467600"/>
              <a:gd name="connsiteY677" fmla="*/ 3138440 h 6858000"/>
              <a:gd name="connsiteX678" fmla="*/ 0 w 7467600"/>
              <a:gd name="connsiteY678" fmla="*/ 3271395 h 6858000"/>
              <a:gd name="connsiteX679" fmla="*/ 0 w 7467600"/>
              <a:gd name="connsiteY679" fmla="*/ 3153002 h 6858000"/>
              <a:gd name="connsiteX680" fmla="*/ 2386 w 7467600"/>
              <a:gd name="connsiteY680" fmla="*/ 3149203 h 6858000"/>
              <a:gd name="connsiteX681" fmla="*/ 89753 w 7467600"/>
              <a:gd name="connsiteY681" fmla="*/ 2987702 h 6858000"/>
              <a:gd name="connsiteX682" fmla="*/ 76869 w 7467600"/>
              <a:gd name="connsiteY682" fmla="*/ 3005404 h 6858000"/>
              <a:gd name="connsiteX683" fmla="*/ 32049 w 7467600"/>
              <a:gd name="connsiteY683" fmla="*/ 3065814 h 6858000"/>
              <a:gd name="connsiteX684" fmla="*/ 0 w 7467600"/>
              <a:gd name="connsiteY684" fmla="*/ 3108744 h 6858000"/>
              <a:gd name="connsiteX685" fmla="*/ 0 w 7467600"/>
              <a:gd name="connsiteY685" fmla="*/ 3058059 h 6858000"/>
              <a:gd name="connsiteX686" fmla="*/ 7610 w 7467600"/>
              <a:gd name="connsiteY686" fmla="*/ 3047889 h 6858000"/>
              <a:gd name="connsiteX687" fmla="*/ 52419 w 7467600"/>
              <a:gd name="connsiteY687" fmla="*/ 2987479 h 6858000"/>
              <a:gd name="connsiteX688" fmla="*/ 59142 w 7467600"/>
              <a:gd name="connsiteY688" fmla="*/ 2978488 h 6858000"/>
              <a:gd name="connsiteX689" fmla="*/ 0 w 7467600"/>
              <a:gd name="connsiteY689" fmla="*/ 3015334 h 6858000"/>
              <a:gd name="connsiteX690" fmla="*/ 0 w 7467600"/>
              <a:gd name="connsiteY690" fmla="*/ 2914286 h 6858000"/>
              <a:gd name="connsiteX691" fmla="*/ 36383 w 7467600"/>
              <a:gd name="connsiteY691" fmla="*/ 2901128 h 6858000"/>
              <a:gd name="connsiteX692" fmla="*/ 156329 w 7467600"/>
              <a:gd name="connsiteY692" fmla="*/ 2840533 h 6858000"/>
              <a:gd name="connsiteX693" fmla="*/ 358355 w 7467600"/>
              <a:gd name="connsiteY693" fmla="*/ 2620471 h 6858000"/>
              <a:gd name="connsiteX694" fmla="*/ 510577 w 7467600"/>
              <a:gd name="connsiteY694" fmla="*/ 2501244 h 6858000"/>
              <a:gd name="connsiteX695" fmla="*/ 211967 w 7467600"/>
              <a:gd name="connsiteY695" fmla="*/ 2479171 h 6858000"/>
              <a:gd name="connsiteX696" fmla="*/ 0 w 7467600"/>
              <a:gd name="connsiteY696" fmla="*/ 2476398 h 6858000"/>
              <a:gd name="connsiteX697" fmla="*/ 0 w 7467600"/>
              <a:gd name="connsiteY697" fmla="*/ 2389189 h 6858000"/>
              <a:gd name="connsiteX698" fmla="*/ 103062 w 7467600"/>
              <a:gd name="connsiteY698" fmla="*/ 2389518 h 6858000"/>
              <a:gd name="connsiteX699" fmla="*/ 510734 w 7467600"/>
              <a:gd name="connsiteY699" fmla="*/ 2416201 h 6858000"/>
              <a:gd name="connsiteX700" fmla="*/ 279257 w 7467600"/>
              <a:gd name="connsiteY700" fmla="*/ 2092102 h 6858000"/>
              <a:gd name="connsiteX701" fmla="*/ 65265 w 7467600"/>
              <a:gd name="connsiteY701" fmla="*/ 2006049 h 6858000"/>
              <a:gd name="connsiteX702" fmla="*/ 0 w 7467600"/>
              <a:gd name="connsiteY702" fmla="*/ 1982532 h 6858000"/>
              <a:gd name="connsiteX703" fmla="*/ 0 w 7467600"/>
              <a:gd name="connsiteY703" fmla="*/ 1912789 h 6858000"/>
              <a:gd name="connsiteX704" fmla="*/ 97460 w 7467600"/>
              <a:gd name="connsiteY704" fmla="*/ 1953725 h 6858000"/>
              <a:gd name="connsiteX705" fmla="*/ 221272 w 7467600"/>
              <a:gd name="connsiteY705" fmla="*/ 1980766 h 6858000"/>
              <a:gd name="connsiteX706" fmla="*/ 116765 w 7467600"/>
              <a:gd name="connsiteY706" fmla="*/ 1911033 h 6858000"/>
              <a:gd name="connsiteX707" fmla="*/ 16405 w 7467600"/>
              <a:gd name="connsiteY707" fmla="*/ 1803412 h 6858000"/>
              <a:gd name="connsiteX708" fmla="*/ 0 w 7467600"/>
              <a:gd name="connsiteY708" fmla="*/ 1784777 h 6858000"/>
              <a:gd name="connsiteX709" fmla="*/ 0 w 7467600"/>
              <a:gd name="connsiteY709" fmla="*/ 1740082 h 6858000"/>
              <a:gd name="connsiteX710" fmla="*/ 39394 w 7467600"/>
              <a:gd name="connsiteY710" fmla="*/ 1784856 h 6858000"/>
              <a:gd name="connsiteX711" fmla="*/ 135813 w 7467600"/>
              <a:gd name="connsiteY711" fmla="*/ 1888838 h 6858000"/>
              <a:gd name="connsiteX712" fmla="*/ 242575 w 7467600"/>
              <a:gd name="connsiteY712" fmla="*/ 1958841 h 6858000"/>
              <a:gd name="connsiteX713" fmla="*/ 82197 w 7467600"/>
              <a:gd name="connsiteY713" fmla="*/ 1754826 h 6858000"/>
              <a:gd name="connsiteX714" fmla="*/ 0 w 7467600"/>
              <a:gd name="connsiteY714" fmla="*/ 1679650 h 6858000"/>
              <a:gd name="connsiteX715" fmla="*/ 0 w 7467600"/>
              <a:gd name="connsiteY715" fmla="*/ 1602463 h 6858000"/>
              <a:gd name="connsiteX716" fmla="*/ 84689 w 7467600"/>
              <a:gd name="connsiteY716" fmla="*/ 1677442 h 6858000"/>
              <a:gd name="connsiteX717" fmla="*/ 298437 w 7467600"/>
              <a:gd name="connsiteY717" fmla="*/ 1968019 h 6858000"/>
              <a:gd name="connsiteX718" fmla="*/ 227269 w 7467600"/>
              <a:gd name="connsiteY718" fmla="*/ 1114064 h 6858000"/>
              <a:gd name="connsiteX719" fmla="*/ 248003 w 7467600"/>
              <a:gd name="connsiteY719" fmla="*/ 1089613 h 6858000"/>
              <a:gd name="connsiteX720" fmla="*/ 427020 w 7467600"/>
              <a:gd name="connsiteY720" fmla="*/ 1619803 h 6858000"/>
              <a:gd name="connsiteX721" fmla="*/ 340345 w 7467600"/>
              <a:gd name="connsiteY721" fmla="*/ 2027739 h 6858000"/>
              <a:gd name="connsiteX722" fmla="*/ 360865 w 7467600"/>
              <a:gd name="connsiteY722" fmla="*/ 2044827 h 6858000"/>
              <a:gd name="connsiteX723" fmla="*/ 560414 w 7467600"/>
              <a:gd name="connsiteY723" fmla="*/ 2421457 h 6858000"/>
              <a:gd name="connsiteX724" fmla="*/ 1359703 w 7467600"/>
              <a:gd name="connsiteY724" fmla="*/ 2578554 h 6858000"/>
              <a:gd name="connsiteX725" fmla="*/ 1359422 w 7467600"/>
              <a:gd name="connsiteY725" fmla="*/ 2577994 h 6858000"/>
              <a:gd name="connsiteX726" fmla="*/ 828701 w 7467600"/>
              <a:gd name="connsiteY726" fmla="*/ 1839520 h 6858000"/>
              <a:gd name="connsiteX727" fmla="*/ 494427 w 7467600"/>
              <a:gd name="connsiteY727" fmla="*/ 1092333 h 6858000"/>
              <a:gd name="connsiteX728" fmla="*/ 506322 w 7467600"/>
              <a:gd name="connsiteY728" fmla="*/ 1020997 h 6858000"/>
              <a:gd name="connsiteX729" fmla="*/ 4570198 w 7467600"/>
              <a:gd name="connsiteY729" fmla="*/ 978081 h 6858000"/>
              <a:gd name="connsiteX730" fmla="*/ 4523691 w 7467600"/>
              <a:gd name="connsiteY730" fmla="*/ 1127776 h 6858000"/>
              <a:gd name="connsiteX731" fmla="*/ 4509875 w 7467600"/>
              <a:gd name="connsiteY731" fmla="*/ 1167552 h 6858000"/>
              <a:gd name="connsiteX732" fmla="*/ 4478168 w 7467600"/>
              <a:gd name="connsiteY732" fmla="*/ 1260735 h 6858000"/>
              <a:gd name="connsiteX733" fmla="*/ 4409309 w 7467600"/>
              <a:gd name="connsiteY733" fmla="*/ 1666996 h 6858000"/>
              <a:gd name="connsiteX734" fmla="*/ 4370031 w 7467600"/>
              <a:gd name="connsiteY734" fmla="*/ 1955666 h 6858000"/>
              <a:gd name="connsiteX735" fmla="*/ 4570198 w 7467600"/>
              <a:gd name="connsiteY735" fmla="*/ 978081 h 6858000"/>
              <a:gd name="connsiteX736" fmla="*/ 4557898 w 7467600"/>
              <a:gd name="connsiteY736" fmla="*/ 900011 h 6858000"/>
              <a:gd name="connsiteX737" fmla="*/ 4344840 w 7467600"/>
              <a:gd name="connsiteY737" fmla="*/ 1922038 h 6858000"/>
              <a:gd name="connsiteX738" fmla="*/ 4378710 w 7467600"/>
              <a:gd name="connsiteY738" fmla="*/ 1665516 h 6858000"/>
              <a:gd name="connsiteX739" fmla="*/ 4448798 w 7467600"/>
              <a:gd name="connsiteY739" fmla="*/ 1253024 h 6858000"/>
              <a:gd name="connsiteX740" fmla="*/ 4480315 w 7467600"/>
              <a:gd name="connsiteY740" fmla="*/ 1158454 h 6858000"/>
              <a:gd name="connsiteX741" fmla="*/ 4494133 w 7467600"/>
              <a:gd name="connsiteY741" fmla="*/ 1118676 h 6858000"/>
              <a:gd name="connsiteX742" fmla="*/ 4557898 w 7467600"/>
              <a:gd name="connsiteY742" fmla="*/ 900011 h 6858000"/>
              <a:gd name="connsiteX743" fmla="*/ 5870151 w 7467600"/>
              <a:gd name="connsiteY743" fmla="*/ 898890 h 6858000"/>
              <a:gd name="connsiteX744" fmla="*/ 5861335 w 7467600"/>
              <a:gd name="connsiteY744" fmla="*/ 899177 h 6858000"/>
              <a:gd name="connsiteX745" fmla="*/ 5843702 w 7467600"/>
              <a:gd name="connsiteY745" fmla="*/ 899748 h 6858000"/>
              <a:gd name="connsiteX746" fmla="*/ 5651107 w 7467600"/>
              <a:gd name="connsiteY746" fmla="*/ 920306 h 6858000"/>
              <a:gd name="connsiteX747" fmla="*/ 5459407 w 7467600"/>
              <a:gd name="connsiteY747" fmla="*/ 940975 h 6858000"/>
              <a:gd name="connsiteX748" fmla="*/ 5374846 w 7467600"/>
              <a:gd name="connsiteY748" fmla="*/ 941988 h 6858000"/>
              <a:gd name="connsiteX749" fmla="*/ 5256105 w 7467600"/>
              <a:gd name="connsiteY749" fmla="*/ 945632 h 6858000"/>
              <a:gd name="connsiteX750" fmla="*/ 5107071 w 7467600"/>
              <a:gd name="connsiteY750" fmla="*/ 969720 h 6858000"/>
              <a:gd name="connsiteX751" fmla="*/ 4998681 w 7467600"/>
              <a:gd name="connsiteY751" fmla="*/ 988771 h 6858000"/>
              <a:gd name="connsiteX752" fmla="*/ 5870151 w 7467600"/>
              <a:gd name="connsiteY752" fmla="*/ 898890 h 6858000"/>
              <a:gd name="connsiteX753" fmla="*/ 5504425 w 7467600"/>
              <a:gd name="connsiteY753" fmla="*/ 848067 h 6858000"/>
              <a:gd name="connsiteX754" fmla="*/ 4968849 w 7467600"/>
              <a:gd name="connsiteY754" fmla="*/ 962318 h 6858000"/>
              <a:gd name="connsiteX755" fmla="*/ 5104039 w 7467600"/>
              <a:gd name="connsiteY755" fmla="*/ 940634 h 6858000"/>
              <a:gd name="connsiteX756" fmla="*/ 5256311 w 7467600"/>
              <a:gd name="connsiteY756" fmla="*/ 916490 h 6858000"/>
              <a:gd name="connsiteX757" fmla="*/ 5377381 w 7467600"/>
              <a:gd name="connsiteY757" fmla="*/ 912671 h 6858000"/>
              <a:gd name="connsiteX758" fmla="*/ 5460148 w 7467600"/>
              <a:gd name="connsiteY758" fmla="*/ 911442 h 6858000"/>
              <a:gd name="connsiteX759" fmla="*/ 5648971 w 7467600"/>
              <a:gd name="connsiteY759" fmla="*/ 891331 h 6858000"/>
              <a:gd name="connsiteX760" fmla="*/ 5844807 w 7467600"/>
              <a:gd name="connsiteY760" fmla="*/ 870718 h 6858000"/>
              <a:gd name="connsiteX761" fmla="*/ 5862975 w 7467600"/>
              <a:gd name="connsiteY761" fmla="*/ 869756 h 6858000"/>
              <a:gd name="connsiteX762" fmla="*/ 5920887 w 7467600"/>
              <a:gd name="connsiteY762" fmla="*/ 865929 h 6858000"/>
              <a:gd name="connsiteX763" fmla="*/ 5504425 w 7467600"/>
              <a:gd name="connsiteY763" fmla="*/ 848067 h 6858000"/>
              <a:gd name="connsiteX764" fmla="*/ 3607114 w 7467600"/>
              <a:gd name="connsiteY764" fmla="*/ 467441 h 6858000"/>
              <a:gd name="connsiteX765" fmla="*/ 3296242 w 7467600"/>
              <a:gd name="connsiteY765" fmla="*/ 807991 h 6858000"/>
              <a:gd name="connsiteX766" fmla="*/ 3174674 w 7467600"/>
              <a:gd name="connsiteY766" fmla="*/ 919759 h 6858000"/>
              <a:gd name="connsiteX767" fmla="*/ 3042978 w 7467600"/>
              <a:gd name="connsiteY767" fmla="*/ 1054894 h 6858000"/>
              <a:gd name="connsiteX768" fmla="*/ 2968914 w 7467600"/>
              <a:gd name="connsiteY768" fmla="*/ 1133756 h 6858000"/>
              <a:gd name="connsiteX769" fmla="*/ 3103823 w 7467600"/>
              <a:gd name="connsiteY769" fmla="*/ 1026814 h 6858000"/>
              <a:gd name="connsiteX770" fmla="*/ 3607114 w 7467600"/>
              <a:gd name="connsiteY770" fmla="*/ 467441 h 6858000"/>
              <a:gd name="connsiteX771" fmla="*/ 3744487 w 7467600"/>
              <a:gd name="connsiteY771" fmla="*/ 383136 h 6858000"/>
              <a:gd name="connsiteX772" fmla="*/ 3970213 w 7467600"/>
              <a:gd name="connsiteY772" fmla="*/ 995559 h 6858000"/>
              <a:gd name="connsiteX773" fmla="*/ 3744487 w 7467600"/>
              <a:gd name="connsiteY773" fmla="*/ 383136 h 6858000"/>
              <a:gd name="connsiteX774" fmla="*/ 3624562 w 7467600"/>
              <a:gd name="connsiteY774" fmla="*/ 367041 h 6858000"/>
              <a:gd name="connsiteX775" fmla="*/ 3489712 w 7467600"/>
              <a:gd name="connsiteY775" fmla="*/ 485386 h 6858000"/>
              <a:gd name="connsiteX776" fmla="*/ 3182994 w 7467600"/>
              <a:gd name="connsiteY776" fmla="*/ 828265 h 6858000"/>
              <a:gd name="connsiteX777" fmla="*/ 2892114 w 7467600"/>
              <a:gd name="connsiteY777" fmla="*/ 1172635 h 6858000"/>
              <a:gd name="connsiteX778" fmla="*/ 3021459 w 7467600"/>
              <a:gd name="connsiteY778" fmla="*/ 1035385 h 6858000"/>
              <a:gd name="connsiteX779" fmla="*/ 3153873 w 7467600"/>
              <a:gd name="connsiteY779" fmla="*/ 898971 h 6858000"/>
              <a:gd name="connsiteX780" fmla="*/ 3276511 w 7467600"/>
              <a:gd name="connsiteY780" fmla="*/ 786423 h 6858000"/>
              <a:gd name="connsiteX781" fmla="*/ 3584154 w 7467600"/>
              <a:gd name="connsiteY781" fmla="*/ 448218 h 6858000"/>
              <a:gd name="connsiteX782" fmla="*/ 3624562 w 7467600"/>
              <a:gd name="connsiteY782" fmla="*/ 367041 h 6858000"/>
              <a:gd name="connsiteX783" fmla="*/ 3766672 w 7467600"/>
              <a:gd name="connsiteY783" fmla="*/ 359429 h 6858000"/>
              <a:gd name="connsiteX784" fmla="*/ 3996338 w 7467600"/>
              <a:gd name="connsiteY784" fmla="*/ 968237 h 6858000"/>
              <a:gd name="connsiteX785" fmla="*/ 3766672 w 7467600"/>
              <a:gd name="connsiteY785" fmla="*/ 359429 h 6858000"/>
              <a:gd name="connsiteX786" fmla="*/ 5805386 w 7467600"/>
              <a:gd name="connsiteY786" fmla="*/ 239240 h 6858000"/>
              <a:gd name="connsiteX787" fmla="*/ 5736947 w 7467600"/>
              <a:gd name="connsiteY787" fmla="*/ 261367 h 6858000"/>
              <a:gd name="connsiteX788" fmla="*/ 5427012 w 7467600"/>
              <a:gd name="connsiteY788" fmla="*/ 311272 h 6858000"/>
              <a:gd name="connsiteX789" fmla="*/ 5147818 w 7467600"/>
              <a:gd name="connsiteY789" fmla="*/ 322112 h 6858000"/>
              <a:gd name="connsiteX790" fmla="*/ 5060854 w 7467600"/>
              <a:gd name="connsiteY790" fmla="*/ 311882 h 6858000"/>
              <a:gd name="connsiteX791" fmla="*/ 4945989 w 7467600"/>
              <a:gd name="connsiteY791" fmla="*/ 300516 h 6858000"/>
              <a:gd name="connsiteX792" fmla="*/ 5410479 w 7467600"/>
              <a:gd name="connsiteY792" fmla="*/ 348434 h 6858000"/>
              <a:gd name="connsiteX793" fmla="*/ 5805386 w 7467600"/>
              <a:gd name="connsiteY793" fmla="*/ 239240 h 6858000"/>
              <a:gd name="connsiteX794" fmla="*/ 5905192 w 7467600"/>
              <a:gd name="connsiteY794" fmla="*/ 163079 h 6858000"/>
              <a:gd name="connsiteX795" fmla="*/ 5865655 w 7467600"/>
              <a:gd name="connsiteY795" fmla="*/ 171901 h 6858000"/>
              <a:gd name="connsiteX796" fmla="*/ 5259740 w 7467600"/>
              <a:gd name="connsiteY796" fmla="*/ 257013 h 6858000"/>
              <a:gd name="connsiteX797" fmla="*/ 5208466 w 7467600"/>
              <a:gd name="connsiteY797" fmla="*/ 257550 h 6858000"/>
              <a:gd name="connsiteX798" fmla="*/ 4980204 w 7467600"/>
              <a:gd name="connsiteY798" fmla="*/ 271903 h 6858000"/>
              <a:gd name="connsiteX799" fmla="*/ 5068068 w 7467600"/>
              <a:gd name="connsiteY799" fmla="*/ 282244 h 6858000"/>
              <a:gd name="connsiteX800" fmla="*/ 5153231 w 7467600"/>
              <a:gd name="connsiteY800" fmla="*/ 292240 h 6858000"/>
              <a:gd name="connsiteX801" fmla="*/ 5426491 w 7467600"/>
              <a:gd name="connsiteY801" fmla="*/ 281128 h 6858000"/>
              <a:gd name="connsiteX802" fmla="*/ 5731212 w 7467600"/>
              <a:gd name="connsiteY802" fmla="*/ 231951 h 6858000"/>
              <a:gd name="connsiteX803" fmla="*/ 5905192 w 7467600"/>
              <a:gd name="connsiteY803" fmla="*/ 163079 h 6858000"/>
              <a:gd name="connsiteX804" fmla="*/ 5944437 w 7467600"/>
              <a:gd name="connsiteY804" fmla="*/ 113829 h 6858000"/>
              <a:gd name="connsiteX805" fmla="*/ 5825032 w 7467600"/>
              <a:gd name="connsiteY805" fmla="*/ 146405 h 6858000"/>
              <a:gd name="connsiteX806" fmla="*/ 4955599 w 7467600"/>
              <a:gd name="connsiteY806" fmla="*/ 247008 h 6858000"/>
              <a:gd name="connsiteX807" fmla="*/ 5210104 w 7467600"/>
              <a:gd name="connsiteY807" fmla="*/ 228123 h 6858000"/>
              <a:gd name="connsiteX808" fmla="*/ 5261015 w 7467600"/>
              <a:gd name="connsiteY808" fmla="*/ 227087 h 6858000"/>
              <a:gd name="connsiteX809" fmla="*/ 5861181 w 7467600"/>
              <a:gd name="connsiteY809" fmla="*/ 143093 h 6858000"/>
              <a:gd name="connsiteX810" fmla="*/ 5961252 w 7467600"/>
              <a:gd name="connsiteY810" fmla="*/ 114820 h 6858000"/>
              <a:gd name="connsiteX811" fmla="*/ 5944437 w 7467600"/>
              <a:gd name="connsiteY811" fmla="*/ 113829 h 6858000"/>
              <a:gd name="connsiteX812" fmla="*/ 3882765 w 7467600"/>
              <a:gd name="connsiteY812" fmla="*/ 0 h 6858000"/>
              <a:gd name="connsiteX813" fmla="*/ 3995099 w 7467600"/>
              <a:gd name="connsiteY813" fmla="*/ 0 h 6858000"/>
              <a:gd name="connsiteX814" fmla="*/ 4163818 w 7467600"/>
              <a:gd name="connsiteY814" fmla="*/ 234104 h 6858000"/>
              <a:gd name="connsiteX815" fmla="*/ 4172099 w 7467600"/>
              <a:gd name="connsiteY815" fmla="*/ 234207 h 6858000"/>
              <a:gd name="connsiteX816" fmla="*/ 4784282 w 7467600"/>
              <a:gd name="connsiteY816" fmla="*/ 276561 h 6858000"/>
              <a:gd name="connsiteX817" fmla="*/ 4801687 w 7467600"/>
              <a:gd name="connsiteY817" fmla="*/ 267764 h 6858000"/>
              <a:gd name="connsiteX818" fmla="*/ 6082788 w 7467600"/>
              <a:gd name="connsiteY818" fmla="*/ 64119 h 6858000"/>
              <a:gd name="connsiteX819" fmla="*/ 6099442 w 7467600"/>
              <a:gd name="connsiteY819" fmla="*/ 82568 h 6858000"/>
              <a:gd name="connsiteX820" fmla="*/ 4804137 w 7467600"/>
              <a:gd name="connsiteY820" fmla="*/ 320931 h 6858000"/>
              <a:gd name="connsiteX821" fmla="*/ 4227047 w 7467600"/>
              <a:gd name="connsiteY821" fmla="*/ 313415 h 6858000"/>
              <a:gd name="connsiteX822" fmla="*/ 4346041 w 7467600"/>
              <a:gd name="connsiteY822" fmla="*/ 456086 h 6858000"/>
              <a:gd name="connsiteX823" fmla="*/ 4870967 w 7467600"/>
              <a:gd name="connsiteY823" fmla="*/ 963061 h 6858000"/>
              <a:gd name="connsiteX824" fmla="*/ 4889647 w 7467600"/>
              <a:gd name="connsiteY824" fmla="*/ 957147 h 6858000"/>
              <a:gd name="connsiteX825" fmla="*/ 5422504 w 7467600"/>
              <a:gd name="connsiteY825" fmla="*/ 805191 h 6858000"/>
              <a:gd name="connsiteX826" fmla="*/ 6087656 w 7467600"/>
              <a:gd name="connsiteY826" fmla="*/ 826703 h 6858000"/>
              <a:gd name="connsiteX827" fmla="*/ 6058717 w 7467600"/>
              <a:gd name="connsiteY827" fmla="*/ 865992 h 6858000"/>
              <a:gd name="connsiteX828" fmla="*/ 4974153 w 7467600"/>
              <a:gd name="connsiteY828" fmla="*/ 1045456 h 6858000"/>
              <a:gd name="connsiteX829" fmla="*/ 5627835 w 7467600"/>
              <a:gd name="connsiteY829" fmla="*/ 1472077 h 6858000"/>
              <a:gd name="connsiteX830" fmla="*/ 5629817 w 7467600"/>
              <a:gd name="connsiteY830" fmla="*/ 1471412 h 6858000"/>
              <a:gd name="connsiteX831" fmla="*/ 5634124 w 7467600"/>
              <a:gd name="connsiteY831" fmla="*/ 1470572 h 6858000"/>
              <a:gd name="connsiteX832" fmla="*/ 5755832 w 7467600"/>
              <a:gd name="connsiteY832" fmla="*/ 1383886 h 6858000"/>
              <a:gd name="connsiteX833" fmla="*/ 6014186 w 7467600"/>
              <a:gd name="connsiteY833" fmla="*/ 1279799 h 6858000"/>
              <a:gd name="connsiteX834" fmla="*/ 6901619 w 7467600"/>
              <a:gd name="connsiteY834" fmla="*/ 1047874 h 6858000"/>
              <a:gd name="connsiteX835" fmla="*/ 6931566 w 7467600"/>
              <a:gd name="connsiteY835" fmla="*/ 1062034 h 6858000"/>
              <a:gd name="connsiteX836" fmla="*/ 5790982 w 7467600"/>
              <a:gd name="connsiteY836" fmla="*/ 1561380 h 6858000"/>
              <a:gd name="connsiteX837" fmla="*/ 6188971 w 7467600"/>
              <a:gd name="connsiteY837" fmla="*/ 1755168 h 6858000"/>
              <a:gd name="connsiteX838" fmla="*/ 6202446 w 7467600"/>
              <a:gd name="connsiteY838" fmla="*/ 1752268 h 6858000"/>
              <a:gd name="connsiteX839" fmla="*/ 7179560 w 7467600"/>
              <a:gd name="connsiteY839" fmla="*/ 1467551 h 6858000"/>
              <a:gd name="connsiteX840" fmla="*/ 7158730 w 7467600"/>
              <a:gd name="connsiteY840" fmla="*/ 1507835 h 6858000"/>
              <a:gd name="connsiteX841" fmla="*/ 6326959 w 7467600"/>
              <a:gd name="connsiteY841" fmla="*/ 1817686 h 6858000"/>
              <a:gd name="connsiteX842" fmla="*/ 6537433 w 7467600"/>
              <a:gd name="connsiteY842" fmla="*/ 1907790 h 6858000"/>
              <a:gd name="connsiteX843" fmla="*/ 6550221 w 7467600"/>
              <a:gd name="connsiteY843" fmla="*/ 1910729 h 6858000"/>
              <a:gd name="connsiteX844" fmla="*/ 6964438 w 7467600"/>
              <a:gd name="connsiteY844" fmla="*/ 2209505 h 6858000"/>
              <a:gd name="connsiteX845" fmla="*/ 7367862 w 7467600"/>
              <a:gd name="connsiteY845" fmla="*/ 2806833 h 6858000"/>
              <a:gd name="connsiteX846" fmla="*/ 7364329 w 7467600"/>
              <a:gd name="connsiteY846" fmla="*/ 2826907 h 6858000"/>
              <a:gd name="connsiteX847" fmla="*/ 7290545 w 7467600"/>
              <a:gd name="connsiteY847" fmla="*/ 2850663 h 6858000"/>
              <a:gd name="connsiteX848" fmla="*/ 6472036 w 7467600"/>
              <a:gd name="connsiteY848" fmla="*/ 1959003 h 6858000"/>
              <a:gd name="connsiteX849" fmla="*/ 5792897 w 7467600"/>
              <a:gd name="connsiteY849" fmla="*/ 1647747 h 6858000"/>
              <a:gd name="connsiteX850" fmla="*/ 5842751 w 7467600"/>
              <a:gd name="connsiteY850" fmla="*/ 1816112 h 6858000"/>
              <a:gd name="connsiteX851" fmla="*/ 5847424 w 7467600"/>
              <a:gd name="connsiteY851" fmla="*/ 1815776 h 6858000"/>
              <a:gd name="connsiteX852" fmla="*/ 6399821 w 7467600"/>
              <a:gd name="connsiteY852" fmla="*/ 2344799 h 6858000"/>
              <a:gd name="connsiteX853" fmla="*/ 6323232 w 7467600"/>
              <a:gd name="connsiteY853" fmla="*/ 2389634 h 6858000"/>
              <a:gd name="connsiteX854" fmla="*/ 5942958 w 7467600"/>
              <a:gd name="connsiteY854" fmla="*/ 2077708 h 6858000"/>
              <a:gd name="connsiteX855" fmla="*/ 5921559 w 7467600"/>
              <a:gd name="connsiteY855" fmla="*/ 2378596 h 6858000"/>
              <a:gd name="connsiteX856" fmla="*/ 5817651 w 7467600"/>
              <a:gd name="connsiteY856" fmla="*/ 3023919 h 6858000"/>
              <a:gd name="connsiteX857" fmla="*/ 5729634 w 7467600"/>
              <a:gd name="connsiteY857" fmla="*/ 3051849 h 6858000"/>
              <a:gd name="connsiteX858" fmla="*/ 5611018 w 7467600"/>
              <a:gd name="connsiteY858" fmla="*/ 2316769 h 6858000"/>
              <a:gd name="connsiteX859" fmla="*/ 5687608 w 7467600"/>
              <a:gd name="connsiteY859" fmla="*/ 2039972 h 6858000"/>
              <a:gd name="connsiteX860" fmla="*/ 5657554 w 7467600"/>
              <a:gd name="connsiteY860" fmla="*/ 1576445 h 6858000"/>
              <a:gd name="connsiteX861" fmla="*/ 5150475 w 7467600"/>
              <a:gd name="connsiteY861" fmla="*/ 1274012 h 6858000"/>
              <a:gd name="connsiteX862" fmla="*/ 5349142 w 7467600"/>
              <a:gd name="connsiteY862" fmla="*/ 2204405 h 6858000"/>
              <a:gd name="connsiteX863" fmla="*/ 5262214 w 7467600"/>
              <a:gd name="connsiteY863" fmla="*/ 2233836 h 6858000"/>
              <a:gd name="connsiteX864" fmla="*/ 4981539 w 7467600"/>
              <a:gd name="connsiteY864" fmla="*/ 1542201 h 6858000"/>
              <a:gd name="connsiteX865" fmla="*/ 4958461 w 7467600"/>
              <a:gd name="connsiteY865" fmla="*/ 1136957 h 6858000"/>
              <a:gd name="connsiteX866" fmla="*/ 4655015 w 7467600"/>
              <a:gd name="connsiteY866" fmla="*/ 891426 h 6858000"/>
              <a:gd name="connsiteX867" fmla="*/ 4348002 w 7467600"/>
              <a:gd name="connsiteY867" fmla="*/ 2205895 h 6858000"/>
              <a:gd name="connsiteX868" fmla="*/ 4262250 w 7467600"/>
              <a:gd name="connsiteY868" fmla="*/ 2219972 h 6858000"/>
              <a:gd name="connsiteX869" fmla="*/ 4550611 w 7467600"/>
              <a:gd name="connsiteY869" fmla="*/ 817540 h 6858000"/>
              <a:gd name="connsiteX870" fmla="*/ 4564418 w 7467600"/>
              <a:gd name="connsiteY870" fmla="*/ 808293 h 6858000"/>
              <a:gd name="connsiteX871" fmla="*/ 4266388 w 7467600"/>
              <a:gd name="connsiteY871" fmla="*/ 500083 h 6858000"/>
              <a:gd name="connsiteX872" fmla="*/ 4032842 w 7467600"/>
              <a:gd name="connsiteY872" fmla="*/ 211809 h 6858000"/>
              <a:gd name="connsiteX873" fmla="*/ 3882765 w 7467600"/>
              <a:gd name="connsiteY873" fmla="*/ 0 h 6858000"/>
              <a:gd name="connsiteX874" fmla="*/ 3721337 w 7467600"/>
              <a:gd name="connsiteY874" fmla="*/ 0 h 6858000"/>
              <a:gd name="connsiteX875" fmla="*/ 3797544 w 7467600"/>
              <a:gd name="connsiteY875" fmla="*/ 0 h 6858000"/>
              <a:gd name="connsiteX876" fmla="*/ 3775734 w 7467600"/>
              <a:gd name="connsiteY876" fmla="*/ 95131 h 6858000"/>
              <a:gd name="connsiteX877" fmla="*/ 3724807 w 7467600"/>
              <a:gd name="connsiteY877" fmla="*/ 272257 h 6858000"/>
              <a:gd name="connsiteX878" fmla="*/ 3726844 w 7467600"/>
              <a:gd name="connsiteY878" fmla="*/ 282988 h 6858000"/>
              <a:gd name="connsiteX879" fmla="*/ 3742664 w 7467600"/>
              <a:gd name="connsiteY879" fmla="*/ 279918 h 6858000"/>
              <a:gd name="connsiteX880" fmla="*/ 4103910 w 7467600"/>
              <a:gd name="connsiteY880" fmla="*/ 1161917 h 6858000"/>
              <a:gd name="connsiteX881" fmla="*/ 4020269 w 7467600"/>
              <a:gd name="connsiteY881" fmla="*/ 1200406 h 6858000"/>
              <a:gd name="connsiteX882" fmla="*/ 3674882 w 7467600"/>
              <a:gd name="connsiteY882" fmla="*/ 488524 h 6858000"/>
              <a:gd name="connsiteX883" fmla="*/ 3132682 w 7467600"/>
              <a:gd name="connsiteY883" fmla="*/ 1072284 h 6858000"/>
              <a:gd name="connsiteX884" fmla="*/ 2716346 w 7467600"/>
              <a:gd name="connsiteY884" fmla="*/ 1276376 h 6858000"/>
              <a:gd name="connsiteX885" fmla="*/ 2716772 w 7467600"/>
              <a:gd name="connsiteY885" fmla="*/ 1255462 h 6858000"/>
              <a:gd name="connsiteX886" fmla="*/ 3471096 w 7467600"/>
              <a:gd name="connsiteY886" fmla="*/ 437072 h 6858000"/>
              <a:gd name="connsiteX887" fmla="*/ 3639057 w 7467600"/>
              <a:gd name="connsiteY887" fmla="*/ 286334 h 6858000"/>
              <a:gd name="connsiteX888" fmla="*/ 3640309 w 7467600"/>
              <a:gd name="connsiteY888" fmla="*/ 284664 h 6858000"/>
              <a:gd name="connsiteX889" fmla="*/ 3646022 w 7467600"/>
              <a:gd name="connsiteY889" fmla="*/ 276711 h 6858000"/>
              <a:gd name="connsiteX890" fmla="*/ 3707943 w 7467600"/>
              <a:gd name="connsiteY890" fmla="*/ 65958 h 6858000"/>
              <a:gd name="connsiteX891" fmla="*/ 3721337 w 7467600"/>
              <a:gd name="connsiteY891" fmla="*/ 0 h 6858000"/>
              <a:gd name="connsiteX892" fmla="*/ 2867960 w 7467600"/>
              <a:gd name="connsiteY892" fmla="*/ 0 h 6858000"/>
              <a:gd name="connsiteX893" fmla="*/ 2926351 w 7467600"/>
              <a:gd name="connsiteY893" fmla="*/ 0 h 6858000"/>
              <a:gd name="connsiteX894" fmla="*/ 2902823 w 7467600"/>
              <a:gd name="connsiteY894" fmla="*/ 262929 h 6858000"/>
              <a:gd name="connsiteX895" fmla="*/ 2940663 w 7467600"/>
              <a:gd name="connsiteY895" fmla="*/ 140884 h 6858000"/>
              <a:gd name="connsiteX896" fmla="*/ 2947039 w 7467600"/>
              <a:gd name="connsiteY896" fmla="*/ 122524 h 6858000"/>
              <a:gd name="connsiteX897" fmla="*/ 2984316 w 7467600"/>
              <a:gd name="connsiteY897" fmla="*/ 0 h 6858000"/>
              <a:gd name="connsiteX898" fmla="*/ 3016114 w 7467600"/>
              <a:gd name="connsiteY898" fmla="*/ 0 h 6858000"/>
              <a:gd name="connsiteX899" fmla="*/ 2979949 w 7467600"/>
              <a:gd name="connsiteY899" fmla="*/ 119274 h 6858000"/>
              <a:gd name="connsiteX900" fmla="*/ 3023879 w 7467600"/>
              <a:gd name="connsiteY900" fmla="*/ 0 h 6858000"/>
              <a:gd name="connsiteX901" fmla="*/ 3105400 w 7467600"/>
              <a:gd name="connsiteY901" fmla="*/ 0 h 6858000"/>
              <a:gd name="connsiteX902" fmla="*/ 3094669 w 7467600"/>
              <a:gd name="connsiteY902" fmla="*/ 30308 h 6858000"/>
              <a:gd name="connsiteX903" fmla="*/ 2901945 w 7467600"/>
              <a:gd name="connsiteY903" fmla="*/ 466538 h 6858000"/>
              <a:gd name="connsiteX904" fmla="*/ 2815209 w 7467600"/>
              <a:gd name="connsiteY904" fmla="*/ 497361 h 6858000"/>
              <a:gd name="connsiteX905" fmla="*/ 2844845 w 7467600"/>
              <a:gd name="connsiteY905" fmla="*/ 127638 h 6858000"/>
              <a:gd name="connsiteX906" fmla="*/ 2867960 w 7467600"/>
              <a:gd name="connsiteY906" fmla="*/ 0 h 6858000"/>
              <a:gd name="connsiteX907" fmla="*/ 1057230 w 7467600"/>
              <a:gd name="connsiteY907" fmla="*/ 0 h 6858000"/>
              <a:gd name="connsiteX908" fmla="*/ 1111003 w 7467600"/>
              <a:gd name="connsiteY908" fmla="*/ 0 h 6858000"/>
              <a:gd name="connsiteX909" fmla="*/ 1125553 w 7467600"/>
              <a:gd name="connsiteY909" fmla="*/ 52588 h 6858000"/>
              <a:gd name="connsiteX910" fmla="*/ 1304276 w 7467600"/>
              <a:gd name="connsiteY910" fmla="*/ 476275 h 6858000"/>
              <a:gd name="connsiteX911" fmla="*/ 1492066 w 7467600"/>
              <a:gd name="connsiteY911" fmla="*/ 886333 h 6858000"/>
              <a:gd name="connsiteX912" fmla="*/ 1423698 w 7467600"/>
              <a:gd name="connsiteY912" fmla="*/ 710817 h 6858000"/>
              <a:gd name="connsiteX913" fmla="*/ 1357609 w 7467600"/>
              <a:gd name="connsiteY913" fmla="*/ 532892 h 6858000"/>
              <a:gd name="connsiteX914" fmla="*/ 1309550 w 7467600"/>
              <a:gd name="connsiteY914" fmla="*/ 374031 h 6858000"/>
              <a:gd name="connsiteX915" fmla="*/ 1193673 w 7467600"/>
              <a:gd name="connsiteY915" fmla="*/ 49533 h 6858000"/>
              <a:gd name="connsiteX916" fmla="*/ 1164391 w 7467600"/>
              <a:gd name="connsiteY916" fmla="*/ 0 h 6858000"/>
              <a:gd name="connsiteX917" fmla="*/ 1200666 w 7467600"/>
              <a:gd name="connsiteY917" fmla="*/ 0 h 6858000"/>
              <a:gd name="connsiteX918" fmla="*/ 1223408 w 7467600"/>
              <a:gd name="connsiteY918" fmla="*/ 38996 h 6858000"/>
              <a:gd name="connsiteX919" fmla="*/ 1339635 w 7467600"/>
              <a:gd name="connsiteY919" fmla="*/ 365517 h 6858000"/>
              <a:gd name="connsiteX920" fmla="*/ 1387469 w 7467600"/>
              <a:gd name="connsiteY920" fmla="*/ 523079 h 6858000"/>
              <a:gd name="connsiteX921" fmla="*/ 1452685 w 7467600"/>
              <a:gd name="connsiteY921" fmla="*/ 699806 h 6858000"/>
              <a:gd name="connsiteX922" fmla="*/ 1492092 w 7467600"/>
              <a:gd name="connsiteY922" fmla="*/ 800424 h 6858000"/>
              <a:gd name="connsiteX923" fmla="*/ 1455302 w 7467600"/>
              <a:gd name="connsiteY923" fmla="*/ 632913 h 6858000"/>
              <a:gd name="connsiteX924" fmla="*/ 1222336 w 7467600"/>
              <a:gd name="connsiteY924" fmla="*/ 9480 h 6858000"/>
              <a:gd name="connsiteX925" fmla="*/ 1214634 w 7467600"/>
              <a:gd name="connsiteY925" fmla="*/ 0 h 6858000"/>
              <a:gd name="connsiteX926" fmla="*/ 1289827 w 7467600"/>
              <a:gd name="connsiteY926" fmla="*/ 0 h 6858000"/>
              <a:gd name="connsiteX927" fmla="*/ 1321076 w 7467600"/>
              <a:gd name="connsiteY927" fmla="*/ 59722 h 6858000"/>
              <a:gd name="connsiteX928" fmla="*/ 1512579 w 7467600"/>
              <a:gd name="connsiteY928" fmla="*/ 626441 h 6858000"/>
              <a:gd name="connsiteX929" fmla="*/ 1506076 w 7467600"/>
              <a:gd name="connsiteY929" fmla="*/ 1089289 h 6858000"/>
              <a:gd name="connsiteX930" fmla="*/ 1486346 w 7467600"/>
              <a:gd name="connsiteY930" fmla="*/ 1079919 h 6858000"/>
              <a:gd name="connsiteX931" fmla="*/ 1070511 w 7467600"/>
              <a:gd name="connsiteY931" fmla="*/ 48609 h 6858000"/>
              <a:gd name="connsiteX932" fmla="*/ 1057230 w 7467600"/>
              <a:gd name="connsiteY932" fmla="*/ 0 h 6858000"/>
              <a:gd name="connsiteX933" fmla="*/ 43151 w 7467600"/>
              <a:gd name="connsiteY933" fmla="*/ 0 h 6858000"/>
              <a:gd name="connsiteX934" fmla="*/ 95283 w 7467600"/>
              <a:gd name="connsiteY934" fmla="*/ 0 h 6858000"/>
              <a:gd name="connsiteX935" fmla="*/ 300708 w 7467600"/>
              <a:gd name="connsiteY935" fmla="*/ 154571 h 6858000"/>
              <a:gd name="connsiteX936" fmla="*/ 530414 w 7467600"/>
              <a:gd name="connsiteY936" fmla="*/ 354673 h 6858000"/>
              <a:gd name="connsiteX937" fmla="*/ 333785 w 7467600"/>
              <a:gd name="connsiteY937" fmla="*/ 161564 h 6858000"/>
              <a:gd name="connsiteX938" fmla="*/ 147005 w 7467600"/>
              <a:gd name="connsiteY938" fmla="*/ 0 h 6858000"/>
              <a:gd name="connsiteX939" fmla="*/ 272509 w 7467600"/>
              <a:gd name="connsiteY939" fmla="*/ 0 h 6858000"/>
              <a:gd name="connsiteX940" fmla="*/ 326276 w 7467600"/>
              <a:gd name="connsiteY940" fmla="*/ 45847 h 6858000"/>
              <a:gd name="connsiteX941" fmla="*/ 823759 w 7467600"/>
              <a:gd name="connsiteY941" fmla="*/ 574145 h 6858000"/>
              <a:gd name="connsiteX942" fmla="*/ 811254 w 7467600"/>
              <a:gd name="connsiteY942" fmla="*/ 665546 h 6858000"/>
              <a:gd name="connsiteX943" fmla="*/ 154042 w 7467600"/>
              <a:gd name="connsiteY943" fmla="*/ 261522 h 6858000"/>
              <a:gd name="connsiteX944" fmla="*/ 13550 w 7467600"/>
              <a:gd name="connsiteY944" fmla="*/ 158423 h 6858000"/>
              <a:gd name="connsiteX945" fmla="*/ 0 w 7467600"/>
              <a:gd name="connsiteY945" fmla="*/ 146618 h 6858000"/>
              <a:gd name="connsiteX946" fmla="*/ 0 w 7467600"/>
              <a:gd name="connsiteY946" fmla="*/ 59161 h 6858000"/>
              <a:gd name="connsiteX947" fmla="*/ 45427 w 7467600"/>
              <a:gd name="connsiteY947" fmla="*/ 101078 h 6858000"/>
              <a:gd name="connsiteX948" fmla="*/ 630103 w 7467600"/>
              <a:gd name="connsiteY948" fmla="*/ 485885 h 6858000"/>
              <a:gd name="connsiteX949" fmla="*/ 532040 w 7467600"/>
              <a:gd name="connsiteY949" fmla="*/ 399359 h 6858000"/>
              <a:gd name="connsiteX950" fmla="*/ 517618 w 7467600"/>
              <a:gd name="connsiteY950" fmla="*/ 385726 h 6858000"/>
              <a:gd name="connsiteX951" fmla="*/ 285074 w 7467600"/>
              <a:gd name="connsiteY951" fmla="*/ 182755 h 6858000"/>
              <a:gd name="connsiteX952" fmla="*/ 43151 w 7467600"/>
              <a:gd name="connsiteY95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1019354 w 7467600"/>
              <a:gd name="connsiteY20" fmla="*/ 6315006 h 6858000"/>
              <a:gd name="connsiteX21" fmla="*/ 441046 w 7467600"/>
              <a:gd name="connsiteY21" fmla="*/ 6691153 h 6858000"/>
              <a:gd name="connsiteX22" fmla="*/ 1019354 w 7467600"/>
              <a:gd name="connsiteY22" fmla="*/ 6315006 h 6858000"/>
              <a:gd name="connsiteX23" fmla="*/ 991680 w 7467600"/>
              <a:gd name="connsiteY23" fmla="*/ 6298413 h 6858000"/>
              <a:gd name="connsiteX24" fmla="*/ 409060 w 7467600"/>
              <a:gd name="connsiteY24" fmla="*/ 6671470 h 6858000"/>
              <a:gd name="connsiteX25" fmla="*/ 991680 w 7467600"/>
              <a:gd name="connsiteY25" fmla="*/ 6298413 h 6858000"/>
              <a:gd name="connsiteX26" fmla="*/ 103333 w 7467600"/>
              <a:gd name="connsiteY26" fmla="*/ 5699602 h 6858000"/>
              <a:gd name="connsiteX27" fmla="*/ 233938 w 7467600"/>
              <a:gd name="connsiteY27" fmla="*/ 5809416 h 6858000"/>
              <a:gd name="connsiteX28" fmla="*/ 883580 w 7467600"/>
              <a:gd name="connsiteY28" fmla="*/ 6180710 h 6858000"/>
              <a:gd name="connsiteX29" fmla="*/ 487337 w 7467600"/>
              <a:gd name="connsiteY29" fmla="*/ 5950182 h 6858000"/>
              <a:gd name="connsiteX30" fmla="*/ 354051 w 7467600"/>
              <a:gd name="connsiteY30" fmla="*/ 5854912 h 6858000"/>
              <a:gd name="connsiteX31" fmla="*/ 195436 w 7467600"/>
              <a:gd name="connsiteY31" fmla="*/ 5755068 h 6858000"/>
              <a:gd name="connsiteX32" fmla="*/ 103333 w 7467600"/>
              <a:gd name="connsiteY32" fmla="*/ 5699602 h 6858000"/>
              <a:gd name="connsiteX33" fmla="*/ 5539432 w 7467600"/>
              <a:gd name="connsiteY33" fmla="*/ 5642928 h 6858000"/>
              <a:gd name="connsiteX34" fmla="*/ 5555462 w 7467600"/>
              <a:gd name="connsiteY34" fmla="*/ 5694454 h 6858000"/>
              <a:gd name="connsiteX35" fmla="*/ 5828270 w 7467600"/>
              <a:gd name="connsiteY35" fmla="*/ 6320663 h 6858000"/>
              <a:gd name="connsiteX36" fmla="*/ 5947416 w 7467600"/>
              <a:gd name="connsiteY36" fmla="*/ 6574846 h 6858000"/>
              <a:gd name="connsiteX37" fmla="*/ 5539432 w 7467600"/>
              <a:gd name="connsiteY37" fmla="*/ 5642928 h 6858000"/>
              <a:gd name="connsiteX38" fmla="*/ 51253 w 7467600"/>
              <a:gd name="connsiteY38" fmla="*/ 5631825 h 6858000"/>
              <a:gd name="connsiteX39" fmla="*/ 211622 w 7467600"/>
              <a:gd name="connsiteY39" fmla="*/ 5728803 h 6858000"/>
              <a:gd name="connsiteX40" fmla="*/ 371652 w 7467600"/>
              <a:gd name="connsiteY40" fmla="*/ 5829062 h 6858000"/>
              <a:gd name="connsiteX41" fmla="*/ 505903 w 7467600"/>
              <a:gd name="connsiteY41" fmla="*/ 5925221 h 6858000"/>
              <a:gd name="connsiteX42" fmla="*/ 899240 w 7467600"/>
              <a:gd name="connsiteY42" fmla="*/ 6153068 h 6858000"/>
              <a:gd name="connsiteX43" fmla="*/ 988114 w 7467600"/>
              <a:gd name="connsiteY43" fmla="*/ 6174204 h 6858000"/>
              <a:gd name="connsiteX44" fmla="*/ 845971 w 7467600"/>
              <a:gd name="connsiteY44" fmla="*/ 6067177 h 6858000"/>
              <a:gd name="connsiteX45" fmla="*/ 448057 w 7467600"/>
              <a:gd name="connsiteY45" fmla="*/ 5841376 h 6858000"/>
              <a:gd name="connsiteX46" fmla="*/ 51253 w 7467600"/>
              <a:gd name="connsiteY46" fmla="*/ 5631825 h 6858000"/>
              <a:gd name="connsiteX47" fmla="*/ 2606687 w 7467600"/>
              <a:gd name="connsiteY47" fmla="*/ 5630718 h 6858000"/>
              <a:gd name="connsiteX48" fmla="*/ 2645658 w 7467600"/>
              <a:gd name="connsiteY48" fmla="*/ 6640259 h 6858000"/>
              <a:gd name="connsiteX49" fmla="*/ 2606687 w 7467600"/>
              <a:gd name="connsiteY49" fmla="*/ 5630718 h 6858000"/>
              <a:gd name="connsiteX50" fmla="*/ 3642057 w 7467600"/>
              <a:gd name="connsiteY50" fmla="*/ 5573487 h 6858000"/>
              <a:gd name="connsiteX51" fmla="*/ 3632981 w 7467600"/>
              <a:gd name="connsiteY51" fmla="*/ 5579437 h 6858000"/>
              <a:gd name="connsiteX52" fmla="*/ 3382436 w 7467600"/>
              <a:gd name="connsiteY52" fmla="*/ 5952726 h 6858000"/>
              <a:gd name="connsiteX53" fmla="*/ 3191929 w 7467600"/>
              <a:gd name="connsiteY53" fmla="*/ 6662669 h 6858000"/>
              <a:gd name="connsiteX54" fmla="*/ 3369898 w 7467600"/>
              <a:gd name="connsiteY54" fmla="*/ 6081771 h 6858000"/>
              <a:gd name="connsiteX55" fmla="*/ 3642057 w 7467600"/>
              <a:gd name="connsiteY55" fmla="*/ 5573487 h 6858000"/>
              <a:gd name="connsiteX56" fmla="*/ 2650666 w 7467600"/>
              <a:gd name="connsiteY56" fmla="*/ 5530686 h 6858000"/>
              <a:gd name="connsiteX57" fmla="*/ 2650249 w 7467600"/>
              <a:gd name="connsiteY57" fmla="*/ 5532101 h 6858000"/>
              <a:gd name="connsiteX58" fmla="*/ 2663808 w 7467600"/>
              <a:gd name="connsiteY58" fmla="*/ 6535215 h 6858000"/>
              <a:gd name="connsiteX59" fmla="*/ 2665418 w 7467600"/>
              <a:gd name="connsiteY59" fmla="*/ 6132756 h 6858000"/>
              <a:gd name="connsiteX60" fmla="*/ 2650666 w 7467600"/>
              <a:gd name="connsiteY60" fmla="*/ 5530686 h 6858000"/>
              <a:gd name="connsiteX61" fmla="*/ 2680277 w 7467600"/>
              <a:gd name="connsiteY61" fmla="*/ 5479204 h 6858000"/>
              <a:gd name="connsiteX62" fmla="*/ 2678972 w 7467600"/>
              <a:gd name="connsiteY62" fmla="*/ 5481582 h 6858000"/>
              <a:gd name="connsiteX63" fmla="*/ 2696666 w 7467600"/>
              <a:gd name="connsiteY63" fmla="*/ 6133836 h 6858000"/>
              <a:gd name="connsiteX64" fmla="*/ 2695769 w 7467600"/>
              <a:gd name="connsiteY64" fmla="*/ 6390955 h 6858000"/>
              <a:gd name="connsiteX65" fmla="*/ 2739893 w 7467600"/>
              <a:gd name="connsiteY65" fmla="*/ 6108357 h 6858000"/>
              <a:gd name="connsiteX66" fmla="*/ 2680277 w 7467600"/>
              <a:gd name="connsiteY66" fmla="*/ 5479204 h 6858000"/>
              <a:gd name="connsiteX67" fmla="*/ 1132195 w 7467600"/>
              <a:gd name="connsiteY67" fmla="*/ 5467980 h 6858000"/>
              <a:gd name="connsiteX68" fmla="*/ 1679056 w 7467600"/>
              <a:gd name="connsiteY68" fmla="*/ 5516907 h 6858000"/>
              <a:gd name="connsiteX69" fmla="*/ 2128648 w 7467600"/>
              <a:gd name="connsiteY69" fmla="*/ 5474249 h 6858000"/>
              <a:gd name="connsiteX70" fmla="*/ 1825619 w 7467600"/>
              <a:gd name="connsiteY70" fmla="*/ 5478447 h 6858000"/>
              <a:gd name="connsiteX71" fmla="*/ 1737798 w 7467600"/>
              <a:gd name="connsiteY71" fmla="*/ 5483353 h 6858000"/>
              <a:gd name="connsiteX72" fmla="*/ 1132195 w 7467600"/>
              <a:gd name="connsiteY72" fmla="*/ 5467980 h 6858000"/>
              <a:gd name="connsiteX73" fmla="*/ 1456157 w 7467600"/>
              <a:gd name="connsiteY73" fmla="*/ 5371404 h 6858000"/>
              <a:gd name="connsiteX74" fmla="*/ 1244432 w 7467600"/>
              <a:gd name="connsiteY74" fmla="*/ 5385601 h 6858000"/>
              <a:gd name="connsiteX75" fmla="*/ 973990 w 7467600"/>
              <a:gd name="connsiteY75" fmla="*/ 5424940 h 6858000"/>
              <a:gd name="connsiteX76" fmla="*/ 1103809 w 7467600"/>
              <a:gd name="connsiteY76" fmla="*/ 5433720 h 6858000"/>
              <a:gd name="connsiteX77" fmla="*/ 1123454 w 7467600"/>
              <a:gd name="connsiteY77" fmla="*/ 5435727 h 6858000"/>
              <a:gd name="connsiteX78" fmla="*/ 1737017 w 7467600"/>
              <a:gd name="connsiteY78" fmla="*/ 5452183 h 6858000"/>
              <a:gd name="connsiteX79" fmla="*/ 1824397 w 7467600"/>
              <a:gd name="connsiteY79" fmla="*/ 5447757 h 6858000"/>
              <a:gd name="connsiteX80" fmla="*/ 2070059 w 7467600"/>
              <a:gd name="connsiteY80" fmla="*/ 5441660 h 6858000"/>
              <a:gd name="connsiteX81" fmla="*/ 1456157 w 7467600"/>
              <a:gd name="connsiteY81" fmla="*/ 5371404 h 6858000"/>
              <a:gd name="connsiteX82" fmla="*/ 4988186 w 7467600"/>
              <a:gd name="connsiteY82" fmla="*/ 5216467 h 6858000"/>
              <a:gd name="connsiteX83" fmla="*/ 4777334 w 7467600"/>
              <a:gd name="connsiteY83" fmla="*/ 5406072 h 6858000"/>
              <a:gd name="connsiteX84" fmla="*/ 4718341 w 7467600"/>
              <a:gd name="connsiteY84" fmla="*/ 5468043 h 6858000"/>
              <a:gd name="connsiteX85" fmla="*/ 4604655 w 7467600"/>
              <a:gd name="connsiteY85" fmla="*/ 5583434 h 6858000"/>
              <a:gd name="connsiteX86" fmla="*/ 4565074 w 7467600"/>
              <a:gd name="connsiteY86" fmla="*/ 5618550 h 6858000"/>
              <a:gd name="connsiteX87" fmla="*/ 4988186 w 7467600"/>
              <a:gd name="connsiteY87" fmla="*/ 5216467 h 6858000"/>
              <a:gd name="connsiteX88" fmla="*/ 4978032 w 7467600"/>
              <a:gd name="connsiteY88" fmla="*/ 5183809 h 6858000"/>
              <a:gd name="connsiteX89" fmla="*/ 4463413 w 7467600"/>
              <a:gd name="connsiteY89" fmla="*/ 5615162 h 6858000"/>
              <a:gd name="connsiteX90" fmla="*/ 4358134 w 7467600"/>
              <a:gd name="connsiteY90" fmla="*/ 5742791 h 6858000"/>
              <a:gd name="connsiteX91" fmla="*/ 4376219 w 7467600"/>
              <a:gd name="connsiteY91" fmla="*/ 5729027 h 6858000"/>
              <a:gd name="connsiteX92" fmla="*/ 4582340 w 7467600"/>
              <a:gd name="connsiteY92" fmla="*/ 5561037 h 6858000"/>
              <a:gd name="connsiteX93" fmla="*/ 4694684 w 7467600"/>
              <a:gd name="connsiteY93" fmla="*/ 5447098 h 6858000"/>
              <a:gd name="connsiteX94" fmla="*/ 4754123 w 7467600"/>
              <a:gd name="connsiteY94" fmla="*/ 5384643 h 6858000"/>
              <a:gd name="connsiteX95" fmla="*/ 4978032 w 7467600"/>
              <a:gd name="connsiteY95" fmla="*/ 5183809 h 6858000"/>
              <a:gd name="connsiteX96" fmla="*/ 1903353 w 7467600"/>
              <a:gd name="connsiteY96" fmla="*/ 5044827 h 6858000"/>
              <a:gd name="connsiteX97" fmla="*/ 1936931 w 7467600"/>
              <a:gd name="connsiteY97" fmla="*/ 5093954 h 6858000"/>
              <a:gd name="connsiteX98" fmla="*/ 2195868 w 7467600"/>
              <a:gd name="connsiteY98" fmla="*/ 5396574 h 6858000"/>
              <a:gd name="connsiteX99" fmla="*/ 2088852 w 7467600"/>
              <a:gd name="connsiteY99" fmla="*/ 5166123 h 6858000"/>
              <a:gd name="connsiteX100" fmla="*/ 1958241 w 7467600"/>
              <a:gd name="connsiteY100" fmla="*/ 5067955 h 6858000"/>
              <a:gd name="connsiteX101" fmla="*/ 1903353 w 7467600"/>
              <a:gd name="connsiteY101" fmla="*/ 5044827 h 6858000"/>
              <a:gd name="connsiteX102" fmla="*/ 1979378 w 7467600"/>
              <a:gd name="connsiteY102" fmla="*/ 4769504 h 6858000"/>
              <a:gd name="connsiteX103" fmla="*/ 2882120 w 7467600"/>
              <a:gd name="connsiteY103" fmla="*/ 5064547 h 6858000"/>
              <a:gd name="connsiteX104" fmla="*/ 2793103 w 7467600"/>
              <a:gd name="connsiteY104" fmla="*/ 5039699 h 6858000"/>
              <a:gd name="connsiteX105" fmla="*/ 2770041 w 7467600"/>
              <a:gd name="connsiteY105" fmla="*/ 5033634 h 6858000"/>
              <a:gd name="connsiteX106" fmla="*/ 1979378 w 7467600"/>
              <a:gd name="connsiteY106" fmla="*/ 4769504 h 6858000"/>
              <a:gd name="connsiteX107" fmla="*/ 1927410 w 7467600"/>
              <a:gd name="connsiteY107" fmla="*/ 4716164 h 6858000"/>
              <a:gd name="connsiteX108" fmla="*/ 1959587 w 7467600"/>
              <a:gd name="connsiteY108" fmla="*/ 4728849 h 6858000"/>
              <a:gd name="connsiteX109" fmla="*/ 2777707 w 7467600"/>
              <a:gd name="connsiteY109" fmla="*/ 5003991 h 6858000"/>
              <a:gd name="connsiteX110" fmla="*/ 2800768 w 7467600"/>
              <a:gd name="connsiteY110" fmla="*/ 5010056 h 6858000"/>
              <a:gd name="connsiteX111" fmla="*/ 2879408 w 7467600"/>
              <a:gd name="connsiteY111" fmla="*/ 5031590 h 6858000"/>
              <a:gd name="connsiteX112" fmla="*/ 2862295 w 7467600"/>
              <a:gd name="connsiteY112" fmla="*/ 5022958 h 6858000"/>
              <a:gd name="connsiteX113" fmla="*/ 2813343 w 7467600"/>
              <a:gd name="connsiteY113" fmla="*/ 4998369 h 6858000"/>
              <a:gd name="connsiteX114" fmla="*/ 2646245 w 7467600"/>
              <a:gd name="connsiteY114" fmla="*/ 4930999 h 6858000"/>
              <a:gd name="connsiteX115" fmla="*/ 1999243 w 7467600"/>
              <a:gd name="connsiteY115" fmla="*/ 4730524 h 6858000"/>
              <a:gd name="connsiteX116" fmla="*/ 1979527 w 7467600"/>
              <a:gd name="connsiteY116" fmla="*/ 4726651 h 6858000"/>
              <a:gd name="connsiteX117" fmla="*/ 1927410 w 7467600"/>
              <a:gd name="connsiteY117" fmla="*/ 4716164 h 6858000"/>
              <a:gd name="connsiteX118" fmla="*/ 1997014 w 7467600"/>
              <a:gd name="connsiteY118" fmla="*/ 4698007 h 6858000"/>
              <a:gd name="connsiteX119" fmla="*/ 2005458 w 7467600"/>
              <a:gd name="connsiteY119" fmla="*/ 4699540 h 6858000"/>
              <a:gd name="connsiteX120" fmla="*/ 2657186 w 7467600"/>
              <a:gd name="connsiteY120" fmla="*/ 4901687 h 6858000"/>
              <a:gd name="connsiteX121" fmla="*/ 2826662 w 7467600"/>
              <a:gd name="connsiteY121" fmla="*/ 4970362 h 6858000"/>
              <a:gd name="connsiteX122" fmla="*/ 2876100 w 7467600"/>
              <a:gd name="connsiteY122" fmla="*/ 4995397 h 6858000"/>
              <a:gd name="connsiteX123" fmla="*/ 3042600 w 7467600"/>
              <a:gd name="connsiteY123" fmla="*/ 5059532 h 6858000"/>
              <a:gd name="connsiteX124" fmla="*/ 1997014 w 7467600"/>
              <a:gd name="connsiteY124" fmla="*/ 4698007 h 6858000"/>
              <a:gd name="connsiteX125" fmla="*/ 2305292 w 7467600"/>
              <a:gd name="connsiteY125" fmla="*/ 4219492 h 6858000"/>
              <a:gd name="connsiteX126" fmla="*/ 3360922 w 7467600"/>
              <a:gd name="connsiteY126" fmla="*/ 4529373 h 6858000"/>
              <a:gd name="connsiteX127" fmla="*/ 3492420 w 7467600"/>
              <a:gd name="connsiteY127" fmla="*/ 4510145 h 6858000"/>
              <a:gd name="connsiteX128" fmla="*/ 3364086 w 7467600"/>
              <a:gd name="connsiteY128" fmla="*/ 4480340 h 6858000"/>
              <a:gd name="connsiteX129" fmla="*/ 3225818 w 7467600"/>
              <a:gd name="connsiteY129" fmla="*/ 4411822 h 6858000"/>
              <a:gd name="connsiteX130" fmla="*/ 3129696 w 7467600"/>
              <a:gd name="connsiteY130" fmla="*/ 4360704 h 6858000"/>
              <a:gd name="connsiteX131" fmla="*/ 2814545 w 7467600"/>
              <a:gd name="connsiteY131" fmla="*/ 4282955 h 6858000"/>
              <a:gd name="connsiteX132" fmla="*/ 2305292 w 7467600"/>
              <a:gd name="connsiteY132" fmla="*/ 4219492 h 6858000"/>
              <a:gd name="connsiteX133" fmla="*/ 2626982 w 7467600"/>
              <a:gd name="connsiteY133" fmla="*/ 4206450 h 6858000"/>
              <a:gd name="connsiteX134" fmla="*/ 2490617 w 7467600"/>
              <a:gd name="connsiteY134" fmla="*/ 4206951 h 6858000"/>
              <a:gd name="connsiteX135" fmla="*/ 2819869 w 7467600"/>
              <a:gd name="connsiteY135" fmla="*/ 4252936 h 6858000"/>
              <a:gd name="connsiteX136" fmla="*/ 3143018 w 7467600"/>
              <a:gd name="connsiteY136" fmla="*/ 4332698 h 6858000"/>
              <a:gd name="connsiteX137" fmla="*/ 3241520 w 7467600"/>
              <a:gd name="connsiteY137" fmla="*/ 4385112 h 6858000"/>
              <a:gd name="connsiteX138" fmla="*/ 3374575 w 7467600"/>
              <a:gd name="connsiteY138" fmla="*/ 4451517 h 6858000"/>
              <a:gd name="connsiteX139" fmla="*/ 3505221 w 7467600"/>
              <a:gd name="connsiteY139" fmla="*/ 4480757 h 6858000"/>
              <a:gd name="connsiteX140" fmla="*/ 2626982 w 7467600"/>
              <a:gd name="connsiteY140" fmla="*/ 4206450 h 6858000"/>
              <a:gd name="connsiteX141" fmla="*/ 1310106 w 7467600"/>
              <a:gd name="connsiteY141" fmla="*/ 3943217 h 6858000"/>
              <a:gd name="connsiteX142" fmla="*/ 854994 w 7467600"/>
              <a:gd name="connsiteY142" fmla="*/ 4399136 h 6858000"/>
              <a:gd name="connsiteX143" fmla="*/ 742462 w 7467600"/>
              <a:gd name="connsiteY143" fmla="*/ 4594648 h 6858000"/>
              <a:gd name="connsiteX144" fmla="*/ 820602 w 7467600"/>
              <a:gd name="connsiteY144" fmla="*/ 4485915 h 6858000"/>
              <a:gd name="connsiteX145" fmla="*/ 878295 w 7467600"/>
              <a:gd name="connsiteY145" fmla="*/ 4403594 h 6858000"/>
              <a:gd name="connsiteX146" fmla="*/ 1240607 w 7467600"/>
              <a:gd name="connsiteY146" fmla="*/ 4010401 h 6858000"/>
              <a:gd name="connsiteX147" fmla="*/ 1310106 w 7467600"/>
              <a:gd name="connsiteY147" fmla="*/ 3943217 h 6858000"/>
              <a:gd name="connsiteX148" fmla="*/ 1423113 w 7467600"/>
              <a:gd name="connsiteY148" fmla="*/ 3874565 h 6858000"/>
              <a:gd name="connsiteX149" fmla="*/ 1260565 w 7467600"/>
              <a:gd name="connsiteY149" fmla="*/ 4031982 h 6858000"/>
              <a:gd name="connsiteX150" fmla="*/ 901900 w 7467600"/>
              <a:gd name="connsiteY150" fmla="*/ 4421236 h 6858000"/>
              <a:gd name="connsiteX151" fmla="*/ 845044 w 7467600"/>
              <a:gd name="connsiteY151" fmla="*/ 4502436 h 6858000"/>
              <a:gd name="connsiteX152" fmla="*/ 685926 w 7467600"/>
              <a:gd name="connsiteY152" fmla="*/ 4703069 h 6858000"/>
              <a:gd name="connsiteX153" fmla="*/ 684248 w 7467600"/>
              <a:gd name="connsiteY153" fmla="*/ 4706721 h 6858000"/>
              <a:gd name="connsiteX154" fmla="*/ 1423113 w 7467600"/>
              <a:gd name="connsiteY154" fmla="*/ 3874565 h 6858000"/>
              <a:gd name="connsiteX155" fmla="*/ 3316479 w 7467600"/>
              <a:gd name="connsiteY155" fmla="*/ 3872136 h 6858000"/>
              <a:gd name="connsiteX156" fmla="*/ 3546806 w 7467600"/>
              <a:gd name="connsiteY156" fmla="*/ 4356139 h 6858000"/>
              <a:gd name="connsiteX157" fmla="*/ 3364433 w 7467600"/>
              <a:gd name="connsiteY157" fmla="*/ 3953121 h 6858000"/>
              <a:gd name="connsiteX158" fmla="*/ 3316479 w 7467600"/>
              <a:gd name="connsiteY158" fmla="*/ 3872136 h 6858000"/>
              <a:gd name="connsiteX159" fmla="*/ 3291335 w 7467600"/>
              <a:gd name="connsiteY159" fmla="*/ 3767420 h 6858000"/>
              <a:gd name="connsiteX160" fmla="*/ 3390805 w 7467600"/>
              <a:gd name="connsiteY160" fmla="*/ 3937163 h 6858000"/>
              <a:gd name="connsiteX161" fmla="*/ 3579062 w 7467600"/>
              <a:gd name="connsiteY161" fmla="*/ 4359040 h 6858000"/>
              <a:gd name="connsiteX162" fmla="*/ 3467355 w 7467600"/>
              <a:gd name="connsiteY162" fmla="*/ 3988130 h 6858000"/>
              <a:gd name="connsiteX163" fmla="*/ 3310753 w 7467600"/>
              <a:gd name="connsiteY163" fmla="*/ 3787140 h 6858000"/>
              <a:gd name="connsiteX164" fmla="*/ 3291335 w 7467600"/>
              <a:gd name="connsiteY164" fmla="*/ 3767420 h 6858000"/>
              <a:gd name="connsiteX165" fmla="*/ 1635889 w 7467600"/>
              <a:gd name="connsiteY165" fmla="*/ 3709494 h 6858000"/>
              <a:gd name="connsiteX166" fmla="*/ 1634800 w 7467600"/>
              <a:gd name="connsiteY166" fmla="*/ 3731111 h 6858000"/>
              <a:gd name="connsiteX167" fmla="*/ 1635889 w 7467600"/>
              <a:gd name="connsiteY167" fmla="*/ 3709494 h 6858000"/>
              <a:gd name="connsiteX168" fmla="*/ 1510397 w 7467600"/>
              <a:gd name="connsiteY168" fmla="*/ 3684705 h 6858000"/>
              <a:gd name="connsiteX169" fmla="*/ 1146550 w 7467600"/>
              <a:gd name="connsiteY169" fmla="*/ 3802012 h 6858000"/>
              <a:gd name="connsiteX170" fmla="*/ 698834 w 7467600"/>
              <a:gd name="connsiteY170" fmla="*/ 3952272 h 6858000"/>
              <a:gd name="connsiteX171" fmla="*/ 34256 w 7467600"/>
              <a:gd name="connsiteY171" fmla="*/ 4347603 h 6858000"/>
              <a:gd name="connsiteX172" fmla="*/ 527241 w 7467600"/>
              <a:gd name="connsiteY172" fmla="*/ 4065078 h 6858000"/>
              <a:gd name="connsiteX173" fmla="*/ 1510397 w 7467600"/>
              <a:gd name="connsiteY173" fmla="*/ 3684705 h 6858000"/>
              <a:gd name="connsiteX174" fmla="*/ 1313114 w 7467600"/>
              <a:gd name="connsiteY174" fmla="*/ 3655216 h 6858000"/>
              <a:gd name="connsiteX175" fmla="*/ 1109304 w 7467600"/>
              <a:gd name="connsiteY175" fmla="*/ 3669030 h 6858000"/>
              <a:gd name="connsiteX176" fmla="*/ 8129 w 7467600"/>
              <a:gd name="connsiteY176" fmla="*/ 4330519 h 6858000"/>
              <a:gd name="connsiteX177" fmla="*/ 687572 w 7467600"/>
              <a:gd name="connsiteY177" fmla="*/ 3925629 h 6858000"/>
              <a:gd name="connsiteX178" fmla="*/ 1138365 w 7467600"/>
              <a:gd name="connsiteY178" fmla="*/ 3774515 h 6858000"/>
              <a:gd name="connsiteX179" fmla="*/ 1505579 w 7467600"/>
              <a:gd name="connsiteY179" fmla="*/ 3655526 h 6858000"/>
              <a:gd name="connsiteX180" fmla="*/ 1313114 w 7467600"/>
              <a:gd name="connsiteY180" fmla="*/ 3655216 h 6858000"/>
              <a:gd name="connsiteX181" fmla="*/ 3655073 w 7467600"/>
              <a:gd name="connsiteY181" fmla="*/ 3650884 h 6858000"/>
              <a:gd name="connsiteX182" fmla="*/ 3989938 w 7467600"/>
              <a:gd name="connsiteY182" fmla="*/ 3991685 h 6858000"/>
              <a:gd name="connsiteX183" fmla="*/ 4393907 w 7467600"/>
              <a:gd name="connsiteY183" fmla="*/ 4261258 h 6858000"/>
              <a:gd name="connsiteX184" fmla="*/ 4648051 w 7467600"/>
              <a:gd name="connsiteY184" fmla="*/ 4374051 h 6858000"/>
              <a:gd name="connsiteX185" fmla="*/ 4383389 w 7467600"/>
              <a:gd name="connsiteY185" fmla="*/ 4184369 h 6858000"/>
              <a:gd name="connsiteX186" fmla="*/ 4165508 w 7467600"/>
              <a:gd name="connsiteY186" fmla="*/ 4035196 h 6858000"/>
              <a:gd name="connsiteX187" fmla="*/ 4068162 w 7467600"/>
              <a:gd name="connsiteY187" fmla="*/ 3953394 h 6858000"/>
              <a:gd name="connsiteX188" fmla="*/ 3981416 w 7467600"/>
              <a:gd name="connsiteY188" fmla="*/ 3880482 h 6858000"/>
              <a:gd name="connsiteX189" fmla="*/ 3800147 w 7467600"/>
              <a:gd name="connsiteY189" fmla="*/ 3749872 h 6858000"/>
              <a:gd name="connsiteX190" fmla="*/ 3655073 w 7467600"/>
              <a:gd name="connsiteY190" fmla="*/ 3650884 h 6858000"/>
              <a:gd name="connsiteX191" fmla="*/ 3670252 w 7467600"/>
              <a:gd name="connsiteY191" fmla="*/ 3622798 h 6858000"/>
              <a:gd name="connsiteX192" fmla="*/ 3817258 w 7467600"/>
              <a:gd name="connsiteY192" fmla="*/ 3723577 h 6858000"/>
              <a:gd name="connsiteX193" fmla="*/ 4000461 w 7467600"/>
              <a:gd name="connsiteY193" fmla="*/ 3855966 h 6858000"/>
              <a:gd name="connsiteX194" fmla="*/ 4088180 w 7467600"/>
              <a:gd name="connsiteY194" fmla="*/ 3929774 h 6858000"/>
              <a:gd name="connsiteX195" fmla="*/ 4184555 w 7467600"/>
              <a:gd name="connsiteY195" fmla="*/ 4010683 h 6858000"/>
              <a:gd name="connsiteX196" fmla="*/ 4399563 w 7467600"/>
              <a:gd name="connsiteY196" fmla="*/ 4158106 h 6858000"/>
              <a:gd name="connsiteX197" fmla="*/ 4684469 w 7467600"/>
              <a:gd name="connsiteY197" fmla="*/ 4364680 h 6858000"/>
              <a:gd name="connsiteX198" fmla="*/ 4690271 w 7467600"/>
              <a:gd name="connsiteY198" fmla="*/ 4370034 h 6858000"/>
              <a:gd name="connsiteX199" fmla="*/ 4136093 w 7467600"/>
              <a:gd name="connsiteY199" fmla="*/ 3858466 h 6858000"/>
              <a:gd name="connsiteX200" fmla="*/ 3670252 w 7467600"/>
              <a:gd name="connsiteY200" fmla="*/ 3622798 h 6858000"/>
              <a:gd name="connsiteX201" fmla="*/ 4440129 w 7467600"/>
              <a:gd name="connsiteY201" fmla="*/ 3448571 h 6858000"/>
              <a:gd name="connsiteX202" fmla="*/ 4856525 w 7467600"/>
              <a:gd name="connsiteY202" fmla="*/ 3915351 h 6858000"/>
              <a:gd name="connsiteX203" fmla="*/ 5059055 w 7467600"/>
              <a:gd name="connsiteY203" fmla="*/ 4108918 h 6858000"/>
              <a:gd name="connsiteX204" fmla="*/ 5290070 w 7467600"/>
              <a:gd name="connsiteY204" fmla="*/ 4263619 h 6858000"/>
              <a:gd name="connsiteX205" fmla="*/ 4834991 w 7467600"/>
              <a:gd name="connsiteY205" fmla="*/ 3830985 h 6858000"/>
              <a:gd name="connsiteX206" fmla="*/ 4440129 w 7467600"/>
              <a:gd name="connsiteY206" fmla="*/ 3448571 h 6858000"/>
              <a:gd name="connsiteX207" fmla="*/ 4441737 w 7467600"/>
              <a:gd name="connsiteY207" fmla="*/ 3399734 h 6858000"/>
              <a:gd name="connsiteX208" fmla="*/ 4431236 w 7467600"/>
              <a:gd name="connsiteY208" fmla="*/ 3400954 h 6858000"/>
              <a:gd name="connsiteX209" fmla="*/ 4557150 w 7467600"/>
              <a:gd name="connsiteY209" fmla="*/ 3510023 h 6858000"/>
              <a:gd name="connsiteX210" fmla="*/ 4856936 w 7467600"/>
              <a:gd name="connsiteY210" fmla="*/ 3809146 h 6858000"/>
              <a:gd name="connsiteX211" fmla="*/ 5111996 w 7467600"/>
              <a:gd name="connsiteY211" fmla="*/ 4065759 h 6858000"/>
              <a:gd name="connsiteX212" fmla="*/ 5388878 w 7467600"/>
              <a:gd name="connsiteY212" fmla="*/ 4300185 h 6858000"/>
              <a:gd name="connsiteX213" fmla="*/ 5425556 w 7467600"/>
              <a:gd name="connsiteY213" fmla="*/ 4308967 h 6858000"/>
              <a:gd name="connsiteX214" fmla="*/ 4943646 w 7467600"/>
              <a:gd name="connsiteY214" fmla="*/ 3822916 h 6858000"/>
              <a:gd name="connsiteX215" fmla="*/ 4594837 w 7467600"/>
              <a:gd name="connsiteY215" fmla="*/ 3532274 h 6858000"/>
              <a:gd name="connsiteX216" fmla="*/ 4441737 w 7467600"/>
              <a:gd name="connsiteY216" fmla="*/ 3399734 h 6858000"/>
              <a:gd name="connsiteX217" fmla="*/ 5425834 w 7467600"/>
              <a:gd name="connsiteY217" fmla="*/ 3162785 h 6858000"/>
              <a:gd name="connsiteX218" fmla="*/ 5401644 w 7467600"/>
              <a:gd name="connsiteY218" fmla="*/ 3617847 h 6858000"/>
              <a:gd name="connsiteX219" fmla="*/ 5467256 w 7467600"/>
              <a:gd name="connsiteY219" fmla="*/ 4175494 h 6858000"/>
              <a:gd name="connsiteX220" fmla="*/ 5448069 w 7467600"/>
              <a:gd name="connsiteY220" fmla="*/ 3567554 h 6858000"/>
              <a:gd name="connsiteX221" fmla="*/ 5425834 w 7467600"/>
              <a:gd name="connsiteY221" fmla="*/ 3162785 h 6858000"/>
              <a:gd name="connsiteX222" fmla="*/ 1318687 w 7467600"/>
              <a:gd name="connsiteY222" fmla="*/ 3113840 h 6858000"/>
              <a:gd name="connsiteX223" fmla="*/ 1066793 w 7467600"/>
              <a:gd name="connsiteY223" fmla="*/ 3212171 h 6858000"/>
              <a:gd name="connsiteX224" fmla="*/ 993319 w 7467600"/>
              <a:gd name="connsiteY224" fmla="*/ 3247648 h 6858000"/>
              <a:gd name="connsiteX225" fmla="*/ 853081 w 7467600"/>
              <a:gd name="connsiteY225" fmla="*/ 3312410 h 6858000"/>
              <a:gd name="connsiteX226" fmla="*/ 805957 w 7467600"/>
              <a:gd name="connsiteY226" fmla="*/ 3330443 h 6858000"/>
              <a:gd name="connsiteX227" fmla="*/ 1318687 w 7467600"/>
              <a:gd name="connsiteY227" fmla="*/ 3113840 h 6858000"/>
              <a:gd name="connsiteX228" fmla="*/ 5453702 w 7467600"/>
              <a:gd name="connsiteY228" fmla="*/ 3090882 h 6858000"/>
              <a:gd name="connsiteX229" fmla="*/ 5480135 w 7467600"/>
              <a:gd name="connsiteY229" fmla="*/ 3565802 h 6858000"/>
              <a:gd name="connsiteX230" fmla="*/ 5499023 w 7467600"/>
              <a:gd name="connsiteY230" fmla="*/ 4166310 h 6858000"/>
              <a:gd name="connsiteX231" fmla="*/ 5547022 w 7467600"/>
              <a:gd name="connsiteY231" fmla="*/ 3607838 h 6858000"/>
              <a:gd name="connsiteX232" fmla="*/ 5515964 w 7467600"/>
              <a:gd name="connsiteY232" fmla="*/ 3378541 h 6858000"/>
              <a:gd name="connsiteX233" fmla="*/ 5453702 w 7467600"/>
              <a:gd name="connsiteY233" fmla="*/ 3090882 h 6858000"/>
              <a:gd name="connsiteX234" fmla="*/ 1238695 w 7467600"/>
              <a:gd name="connsiteY234" fmla="*/ 3076820 h 6858000"/>
              <a:gd name="connsiteX235" fmla="*/ 716371 w 7467600"/>
              <a:gd name="connsiteY235" fmla="*/ 3293249 h 6858000"/>
              <a:gd name="connsiteX236" fmla="*/ 579522 w 7467600"/>
              <a:gd name="connsiteY236" fmla="*/ 3371759 h 6858000"/>
              <a:gd name="connsiteX237" fmla="*/ 600288 w 7467600"/>
              <a:gd name="connsiteY237" fmla="*/ 3365555 h 6858000"/>
              <a:gd name="connsiteX238" fmla="*/ 840692 w 7467600"/>
              <a:gd name="connsiteY238" fmla="*/ 3284921 h 6858000"/>
              <a:gd name="connsiteX239" fmla="*/ 979248 w 7467600"/>
              <a:gd name="connsiteY239" fmla="*/ 3221003 h 6858000"/>
              <a:gd name="connsiteX240" fmla="*/ 1053282 w 7467600"/>
              <a:gd name="connsiteY240" fmla="*/ 3185247 h 6858000"/>
              <a:gd name="connsiteX241" fmla="*/ 1320603 w 7467600"/>
              <a:gd name="connsiteY241" fmla="*/ 3081281 h 6858000"/>
              <a:gd name="connsiteX242" fmla="*/ 1238695 w 7467600"/>
              <a:gd name="connsiteY242" fmla="*/ 3076820 h 6858000"/>
              <a:gd name="connsiteX243" fmla="*/ 5425627 w 7467600"/>
              <a:gd name="connsiteY243" fmla="*/ 2954192 h 6858000"/>
              <a:gd name="connsiteX244" fmla="*/ 5470770 w 7467600"/>
              <a:gd name="connsiteY244" fmla="*/ 3005435 h 6858000"/>
              <a:gd name="connsiteX245" fmla="*/ 5519779 w 7467600"/>
              <a:gd name="connsiteY245" fmla="*/ 4359223 h 6858000"/>
              <a:gd name="connsiteX246" fmla="*/ 5520293 w 7467600"/>
              <a:gd name="connsiteY246" fmla="*/ 4360602 h 6858000"/>
              <a:gd name="connsiteX247" fmla="*/ 5767221 w 7467600"/>
              <a:gd name="connsiteY247" fmla="*/ 4665564 h 6858000"/>
              <a:gd name="connsiteX248" fmla="*/ 6937169 w 7467600"/>
              <a:gd name="connsiteY248" fmla="*/ 4815941 h 6858000"/>
              <a:gd name="connsiteX249" fmla="*/ 6953922 w 7467600"/>
              <a:gd name="connsiteY249" fmla="*/ 4890068 h 6858000"/>
              <a:gd name="connsiteX250" fmla="*/ 6071359 w 7467600"/>
              <a:gd name="connsiteY250" fmla="*/ 4770770 h 6858000"/>
              <a:gd name="connsiteX251" fmla="*/ 6038839 w 7467600"/>
              <a:gd name="connsiteY251" fmla="*/ 4764474 h 6858000"/>
              <a:gd name="connsiteX252" fmla="*/ 6038706 w 7467600"/>
              <a:gd name="connsiteY252" fmla="*/ 4763847 h 6858000"/>
              <a:gd name="connsiteX253" fmla="*/ 6037784 w 7467600"/>
              <a:gd name="connsiteY253" fmla="*/ 4764270 h 6858000"/>
              <a:gd name="connsiteX254" fmla="*/ 6038839 w 7467600"/>
              <a:gd name="connsiteY254" fmla="*/ 4764474 h 6858000"/>
              <a:gd name="connsiteX255" fmla="*/ 6040338 w 7467600"/>
              <a:gd name="connsiteY255" fmla="*/ 4771418 h 6858000"/>
              <a:gd name="connsiteX256" fmla="*/ 6024488 w 7467600"/>
              <a:gd name="connsiteY256" fmla="*/ 4809903 h 6858000"/>
              <a:gd name="connsiteX257" fmla="*/ 5599771 w 7467600"/>
              <a:gd name="connsiteY257" fmla="*/ 5509652 h 6858000"/>
              <a:gd name="connsiteX258" fmla="*/ 5548843 w 7467600"/>
              <a:gd name="connsiteY258" fmla="*/ 5563845 h 6858000"/>
              <a:gd name="connsiteX259" fmla="*/ 5940952 w 7467600"/>
              <a:gd name="connsiteY259" fmla="*/ 6250028 h 6858000"/>
              <a:gd name="connsiteX260" fmla="*/ 6043441 w 7467600"/>
              <a:gd name="connsiteY260" fmla="*/ 6665847 h 6858000"/>
              <a:gd name="connsiteX261" fmla="*/ 6093432 w 7467600"/>
              <a:gd name="connsiteY261" fmla="*/ 6858000 h 6858000"/>
              <a:gd name="connsiteX262" fmla="*/ 6034344 w 7467600"/>
              <a:gd name="connsiteY262" fmla="*/ 6858000 h 6858000"/>
              <a:gd name="connsiteX263" fmla="*/ 6026679 w 7467600"/>
              <a:gd name="connsiteY263" fmla="*/ 6836959 h 6858000"/>
              <a:gd name="connsiteX264" fmla="*/ 5800441 w 7467600"/>
              <a:gd name="connsiteY264" fmla="*/ 6335286 h 6858000"/>
              <a:gd name="connsiteX265" fmla="*/ 5526562 w 7467600"/>
              <a:gd name="connsiteY265" fmla="*/ 5705388 h 6858000"/>
              <a:gd name="connsiteX266" fmla="*/ 5519640 w 7467600"/>
              <a:gd name="connsiteY266" fmla="*/ 5683774 h 6858000"/>
              <a:gd name="connsiteX267" fmla="*/ 5844559 w 7467600"/>
              <a:gd name="connsiteY267" fmla="*/ 6553349 h 6858000"/>
              <a:gd name="connsiteX268" fmla="*/ 5975994 w 7467600"/>
              <a:gd name="connsiteY268" fmla="*/ 6858000 h 6858000"/>
              <a:gd name="connsiteX269" fmla="*/ 5898547 w 7467600"/>
              <a:gd name="connsiteY269" fmla="*/ 6858000 h 6858000"/>
              <a:gd name="connsiteX270" fmla="*/ 5682041 w 7467600"/>
              <a:gd name="connsiteY270" fmla="*/ 6355860 h 6858000"/>
              <a:gd name="connsiteX271" fmla="*/ 5461758 w 7467600"/>
              <a:gd name="connsiteY271" fmla="*/ 5820220 h 6858000"/>
              <a:gd name="connsiteX272" fmla="*/ 5237282 w 7467600"/>
              <a:gd name="connsiteY272" fmla="*/ 6579086 h 6858000"/>
              <a:gd name="connsiteX273" fmla="*/ 5115009 w 7467600"/>
              <a:gd name="connsiteY273" fmla="*/ 6858000 h 6858000"/>
              <a:gd name="connsiteX274" fmla="*/ 5028074 w 7467600"/>
              <a:gd name="connsiteY274" fmla="*/ 6858000 h 6858000"/>
              <a:gd name="connsiteX275" fmla="*/ 5079508 w 7467600"/>
              <a:gd name="connsiteY275" fmla="*/ 6749074 h 6858000"/>
              <a:gd name="connsiteX276" fmla="*/ 5371846 w 7467600"/>
              <a:gd name="connsiteY276" fmla="*/ 5924413 h 6858000"/>
              <a:gd name="connsiteX277" fmla="*/ 5270512 w 7467600"/>
              <a:gd name="connsiteY277" fmla="*/ 6138975 h 6858000"/>
              <a:gd name="connsiteX278" fmla="*/ 5062409 w 7467600"/>
              <a:gd name="connsiteY278" fmla="*/ 6653544 h 6858000"/>
              <a:gd name="connsiteX279" fmla="*/ 5036628 w 7467600"/>
              <a:gd name="connsiteY279" fmla="*/ 6754247 h 6858000"/>
              <a:gd name="connsiteX280" fmla="*/ 5009112 w 7467600"/>
              <a:gd name="connsiteY280" fmla="*/ 6858000 h 6858000"/>
              <a:gd name="connsiteX281" fmla="*/ 4976679 w 7467600"/>
              <a:gd name="connsiteY281" fmla="*/ 6858000 h 6858000"/>
              <a:gd name="connsiteX282" fmla="*/ 5006537 w 7467600"/>
              <a:gd name="connsiteY282" fmla="*/ 6747068 h 6858000"/>
              <a:gd name="connsiteX283" fmla="*/ 5032723 w 7467600"/>
              <a:gd name="connsiteY283" fmla="*/ 6644957 h 6858000"/>
              <a:gd name="connsiteX284" fmla="*/ 5242949 w 7467600"/>
              <a:gd name="connsiteY284" fmla="*/ 6125175 h 6858000"/>
              <a:gd name="connsiteX285" fmla="*/ 5286321 w 7467600"/>
              <a:gd name="connsiteY285" fmla="*/ 6033555 h 6858000"/>
              <a:gd name="connsiteX286" fmla="*/ 5008210 w 7467600"/>
              <a:gd name="connsiteY286" fmla="*/ 6649194 h 6858000"/>
              <a:gd name="connsiteX287" fmla="*/ 4986321 w 7467600"/>
              <a:gd name="connsiteY287" fmla="*/ 6765687 h 6858000"/>
              <a:gd name="connsiteX288" fmla="*/ 4973474 w 7467600"/>
              <a:gd name="connsiteY288" fmla="*/ 6858000 h 6858000"/>
              <a:gd name="connsiteX289" fmla="*/ 4907178 w 7467600"/>
              <a:gd name="connsiteY289" fmla="*/ 6858000 h 6858000"/>
              <a:gd name="connsiteX290" fmla="*/ 4910810 w 7467600"/>
              <a:gd name="connsiteY290" fmla="*/ 6829660 h 6858000"/>
              <a:gd name="connsiteX291" fmla="*/ 4987461 w 7467600"/>
              <a:gd name="connsiteY291" fmla="*/ 6432994 h 6858000"/>
              <a:gd name="connsiteX292" fmla="*/ 5179262 w 7467600"/>
              <a:gd name="connsiteY292" fmla="*/ 6035044 h 6858000"/>
              <a:gd name="connsiteX293" fmla="*/ 4689678 w 7467600"/>
              <a:gd name="connsiteY293" fmla="*/ 6440241 h 6858000"/>
              <a:gd name="connsiteX294" fmla="*/ 4477543 w 7467600"/>
              <a:gd name="connsiteY294" fmla="*/ 6674836 h 6858000"/>
              <a:gd name="connsiteX295" fmla="*/ 4329957 w 7467600"/>
              <a:gd name="connsiteY295" fmla="*/ 6858000 h 6858000"/>
              <a:gd name="connsiteX296" fmla="*/ 4218595 w 7467600"/>
              <a:gd name="connsiteY296" fmla="*/ 6858000 h 6858000"/>
              <a:gd name="connsiteX297" fmla="*/ 4368888 w 7467600"/>
              <a:gd name="connsiteY297" fmla="*/ 6668412 h 6858000"/>
              <a:gd name="connsiteX298" fmla="*/ 4563091 w 7467600"/>
              <a:gd name="connsiteY298" fmla="*/ 6442508 h 6858000"/>
              <a:gd name="connsiteX299" fmla="*/ 5387324 w 7467600"/>
              <a:gd name="connsiteY299" fmla="*/ 5705830 h 6858000"/>
              <a:gd name="connsiteX300" fmla="*/ 5073620 w 7467600"/>
              <a:gd name="connsiteY300" fmla="*/ 5955437 h 6858000"/>
              <a:gd name="connsiteX301" fmla="*/ 4689789 w 7467600"/>
              <a:gd name="connsiteY301" fmla="*/ 6268382 h 6858000"/>
              <a:gd name="connsiteX302" fmla="*/ 4418722 w 7467600"/>
              <a:gd name="connsiteY302" fmla="*/ 6570886 h 6858000"/>
              <a:gd name="connsiteX303" fmla="*/ 4214944 w 7467600"/>
              <a:gd name="connsiteY303" fmla="*/ 6858000 h 6858000"/>
              <a:gd name="connsiteX304" fmla="*/ 4177898 w 7467600"/>
              <a:gd name="connsiteY304" fmla="*/ 6858000 h 6858000"/>
              <a:gd name="connsiteX305" fmla="*/ 4391597 w 7467600"/>
              <a:gd name="connsiteY305" fmla="*/ 6556370 h 6858000"/>
              <a:gd name="connsiteX306" fmla="*/ 4668889 w 7467600"/>
              <a:gd name="connsiteY306" fmla="*/ 6246399 h 6858000"/>
              <a:gd name="connsiteX307" fmla="*/ 5055427 w 7467600"/>
              <a:gd name="connsiteY307" fmla="*/ 5931476 h 6858000"/>
              <a:gd name="connsiteX308" fmla="*/ 5371814 w 7467600"/>
              <a:gd name="connsiteY308" fmla="*/ 5678975 h 6858000"/>
              <a:gd name="connsiteX309" fmla="*/ 4987918 w 7467600"/>
              <a:gd name="connsiteY309" fmla="*/ 5838701 h 6858000"/>
              <a:gd name="connsiteX310" fmla="*/ 4317146 w 7467600"/>
              <a:gd name="connsiteY310" fmla="*/ 6587716 h 6858000"/>
              <a:gd name="connsiteX311" fmla="*/ 4171627 w 7467600"/>
              <a:gd name="connsiteY311" fmla="*/ 6858000 h 6858000"/>
              <a:gd name="connsiteX312" fmla="*/ 4081585 w 7467600"/>
              <a:gd name="connsiteY312" fmla="*/ 6858000 h 6858000"/>
              <a:gd name="connsiteX313" fmla="*/ 4238603 w 7467600"/>
              <a:gd name="connsiteY313" fmla="*/ 6559341 h 6858000"/>
              <a:gd name="connsiteX314" fmla="*/ 4778333 w 7467600"/>
              <a:gd name="connsiteY314" fmla="*/ 5873626 h 6858000"/>
              <a:gd name="connsiteX315" fmla="*/ 5414185 w 7467600"/>
              <a:gd name="connsiteY315" fmla="*/ 5573882 h 6858000"/>
              <a:gd name="connsiteX316" fmla="*/ 5959648 w 7467600"/>
              <a:gd name="connsiteY316" fmla="*/ 4760797 h 6858000"/>
              <a:gd name="connsiteX317" fmla="*/ 5355019 w 7467600"/>
              <a:gd name="connsiteY317" fmla="*/ 4734672 h 6858000"/>
              <a:gd name="connsiteX318" fmla="*/ 5083565 w 7467600"/>
              <a:gd name="connsiteY318" fmla="*/ 5179121 h 6858000"/>
              <a:gd name="connsiteX319" fmla="*/ 4713577 w 7467600"/>
              <a:gd name="connsiteY319" fmla="*/ 5616803 h 6858000"/>
              <a:gd name="connsiteX320" fmla="*/ 3989559 w 7467600"/>
              <a:gd name="connsiteY320" fmla="*/ 6145945 h 6858000"/>
              <a:gd name="connsiteX321" fmla="*/ 3939824 w 7467600"/>
              <a:gd name="connsiteY321" fmla="*/ 6066900 h 6858000"/>
              <a:gd name="connsiteX322" fmla="*/ 4584537 w 7467600"/>
              <a:gd name="connsiteY322" fmla="*/ 5324826 h 6858000"/>
              <a:gd name="connsiteX323" fmla="*/ 5037105 w 7467600"/>
              <a:gd name="connsiteY323" fmla="*/ 5088765 h 6858000"/>
              <a:gd name="connsiteX324" fmla="*/ 5039930 w 7467600"/>
              <a:gd name="connsiteY324" fmla="*/ 5089585 h 6858000"/>
              <a:gd name="connsiteX325" fmla="*/ 5263764 w 7467600"/>
              <a:gd name="connsiteY325" fmla="*/ 4735525 h 6858000"/>
              <a:gd name="connsiteX326" fmla="*/ 4086300 w 7467600"/>
              <a:gd name="connsiteY326" fmla="*/ 4884599 h 6858000"/>
              <a:gd name="connsiteX327" fmla="*/ 4085485 w 7467600"/>
              <a:gd name="connsiteY327" fmla="*/ 4899070 h 6858000"/>
              <a:gd name="connsiteX328" fmla="*/ 3871915 w 7467600"/>
              <a:gd name="connsiteY328" fmla="*/ 5253645 h 6858000"/>
              <a:gd name="connsiteX329" fmla="*/ 3799374 w 7467600"/>
              <a:gd name="connsiteY329" fmla="*/ 5466127 h 6858000"/>
              <a:gd name="connsiteX330" fmla="*/ 3498850 w 7467600"/>
              <a:gd name="connsiteY330" fmla="*/ 6661888 h 6858000"/>
              <a:gd name="connsiteX331" fmla="*/ 3399216 w 7467600"/>
              <a:gd name="connsiteY331" fmla="*/ 6858000 h 6858000"/>
              <a:gd name="connsiteX332" fmla="*/ 3303688 w 7467600"/>
              <a:gd name="connsiteY332" fmla="*/ 6858000 h 6858000"/>
              <a:gd name="connsiteX333" fmla="*/ 3391774 w 7467600"/>
              <a:gd name="connsiteY333" fmla="*/ 6697181 h 6858000"/>
              <a:gd name="connsiteX334" fmla="*/ 3735540 w 7467600"/>
              <a:gd name="connsiteY334" fmla="*/ 5546923 h 6858000"/>
              <a:gd name="connsiteX335" fmla="*/ 3729438 w 7467600"/>
              <a:gd name="connsiteY335" fmla="*/ 5569058 h 6858000"/>
              <a:gd name="connsiteX336" fmla="*/ 3707782 w 7467600"/>
              <a:gd name="connsiteY336" fmla="*/ 5644908 h 6858000"/>
              <a:gd name="connsiteX337" fmla="*/ 3583827 w 7467600"/>
              <a:gd name="connsiteY337" fmla="*/ 6039215 h 6858000"/>
              <a:gd name="connsiteX338" fmla="*/ 3547861 w 7467600"/>
              <a:gd name="connsiteY338" fmla="*/ 6129609 h 6858000"/>
              <a:gd name="connsiteX339" fmla="*/ 3490905 w 7467600"/>
              <a:gd name="connsiteY339" fmla="*/ 6277660 h 6858000"/>
              <a:gd name="connsiteX340" fmla="*/ 3455859 w 7467600"/>
              <a:gd name="connsiteY340" fmla="*/ 6391301 h 6858000"/>
              <a:gd name="connsiteX341" fmla="*/ 3429112 w 7467600"/>
              <a:gd name="connsiteY341" fmla="*/ 6479469 h 6858000"/>
              <a:gd name="connsiteX342" fmla="*/ 3304862 w 7467600"/>
              <a:gd name="connsiteY342" fmla="*/ 6796476 h 6858000"/>
              <a:gd name="connsiteX343" fmla="*/ 3276071 w 7467600"/>
              <a:gd name="connsiteY343" fmla="*/ 6858000 h 6858000"/>
              <a:gd name="connsiteX344" fmla="*/ 3240805 w 7467600"/>
              <a:gd name="connsiteY344" fmla="*/ 6858000 h 6858000"/>
              <a:gd name="connsiteX345" fmla="*/ 3275917 w 7467600"/>
              <a:gd name="connsiteY345" fmla="*/ 6783192 h 6858000"/>
              <a:gd name="connsiteX346" fmla="*/ 3399358 w 7467600"/>
              <a:gd name="connsiteY346" fmla="*/ 6469011 h 6858000"/>
              <a:gd name="connsiteX347" fmla="*/ 3425650 w 7467600"/>
              <a:gd name="connsiteY347" fmla="*/ 6381333 h 6858000"/>
              <a:gd name="connsiteX348" fmla="*/ 3460661 w 7467600"/>
              <a:gd name="connsiteY348" fmla="*/ 6266763 h 6858000"/>
              <a:gd name="connsiteX349" fmla="*/ 3518021 w 7467600"/>
              <a:gd name="connsiteY349" fmla="*/ 6117298 h 6858000"/>
              <a:gd name="connsiteX350" fmla="*/ 3554035 w 7467600"/>
              <a:gd name="connsiteY350" fmla="*/ 6027832 h 6858000"/>
              <a:gd name="connsiteX351" fmla="*/ 3677174 w 7467600"/>
              <a:gd name="connsiteY351" fmla="*/ 5636351 h 6858000"/>
              <a:gd name="connsiteX352" fmla="*/ 3698819 w 7467600"/>
              <a:gd name="connsiteY352" fmla="*/ 5560503 h 6858000"/>
              <a:gd name="connsiteX353" fmla="*/ 3702094 w 7467600"/>
              <a:gd name="connsiteY353" fmla="*/ 5549194 h 6858000"/>
              <a:gd name="connsiteX354" fmla="*/ 3398355 w 7467600"/>
              <a:gd name="connsiteY354" fmla="*/ 6094603 h 6858000"/>
              <a:gd name="connsiteX355" fmla="*/ 3193941 w 7467600"/>
              <a:gd name="connsiteY355" fmla="*/ 6798775 h 6858000"/>
              <a:gd name="connsiteX356" fmla="*/ 3184140 w 7467600"/>
              <a:gd name="connsiteY356" fmla="*/ 6858000 h 6858000"/>
              <a:gd name="connsiteX357" fmla="*/ 3099978 w 7467600"/>
              <a:gd name="connsiteY357" fmla="*/ 6858000 h 6858000"/>
              <a:gd name="connsiteX358" fmla="*/ 3101556 w 7467600"/>
              <a:gd name="connsiteY358" fmla="*/ 6843337 h 6858000"/>
              <a:gd name="connsiteX359" fmla="*/ 3370162 w 7467600"/>
              <a:gd name="connsiteY359" fmla="*/ 5785550 h 6858000"/>
              <a:gd name="connsiteX360" fmla="*/ 3746477 w 7467600"/>
              <a:gd name="connsiteY360" fmla="*/ 5377889 h 6858000"/>
              <a:gd name="connsiteX361" fmla="*/ 3863399 w 7467600"/>
              <a:gd name="connsiteY361" fmla="*/ 5087257 h 6858000"/>
              <a:gd name="connsiteX362" fmla="*/ 3968712 w 7467600"/>
              <a:gd name="connsiteY362" fmla="*/ 4913989 h 6858000"/>
              <a:gd name="connsiteX363" fmla="*/ 2792390 w 7467600"/>
              <a:gd name="connsiteY363" fmla="*/ 5382974 h 6858000"/>
              <a:gd name="connsiteX364" fmla="*/ 2714982 w 7467600"/>
              <a:gd name="connsiteY364" fmla="*/ 5427051 h 6858000"/>
              <a:gd name="connsiteX365" fmla="*/ 2813361 w 7467600"/>
              <a:gd name="connsiteY365" fmla="*/ 6023912 h 6858000"/>
              <a:gd name="connsiteX366" fmla="*/ 2688430 w 7467600"/>
              <a:gd name="connsiteY366" fmla="*/ 6801564 h 6858000"/>
              <a:gd name="connsiteX367" fmla="*/ 2629626 w 7467600"/>
              <a:gd name="connsiteY367" fmla="*/ 6763394 h 6858000"/>
              <a:gd name="connsiteX368" fmla="*/ 2565328 w 7467600"/>
              <a:gd name="connsiteY368" fmla="*/ 5516399 h 6858000"/>
              <a:gd name="connsiteX369" fmla="*/ 1922999 w 7467600"/>
              <a:gd name="connsiteY369" fmla="*/ 5980343 h 6858000"/>
              <a:gd name="connsiteX370" fmla="*/ 1950261 w 7467600"/>
              <a:gd name="connsiteY370" fmla="*/ 6405858 h 6858000"/>
              <a:gd name="connsiteX371" fmla="*/ 2365554 w 7467600"/>
              <a:gd name="connsiteY371" fmla="*/ 6759107 h 6858000"/>
              <a:gd name="connsiteX372" fmla="*/ 2424142 w 7467600"/>
              <a:gd name="connsiteY372" fmla="*/ 6858000 h 6858000"/>
              <a:gd name="connsiteX373" fmla="*/ 2395994 w 7467600"/>
              <a:gd name="connsiteY373" fmla="*/ 6858000 h 6858000"/>
              <a:gd name="connsiteX374" fmla="*/ 2392863 w 7467600"/>
              <a:gd name="connsiteY374" fmla="*/ 6852964 h 6858000"/>
              <a:gd name="connsiteX375" fmla="*/ 2017589 w 7467600"/>
              <a:gd name="connsiteY375" fmla="*/ 6493982 h 6858000"/>
              <a:gd name="connsiteX376" fmla="*/ 2147336 w 7467600"/>
              <a:gd name="connsiteY376" fmla="*/ 6594052 h 6858000"/>
              <a:gd name="connsiteX377" fmla="*/ 2207047 w 7467600"/>
              <a:gd name="connsiteY377" fmla="*/ 6654540 h 6858000"/>
              <a:gd name="connsiteX378" fmla="*/ 2299106 w 7467600"/>
              <a:gd name="connsiteY378" fmla="*/ 6778931 h 6858000"/>
              <a:gd name="connsiteX379" fmla="*/ 2314430 w 7467600"/>
              <a:gd name="connsiteY379" fmla="*/ 6801144 h 6858000"/>
              <a:gd name="connsiteX380" fmla="*/ 2352406 w 7467600"/>
              <a:gd name="connsiteY380" fmla="*/ 6858000 h 6858000"/>
              <a:gd name="connsiteX381" fmla="*/ 2314492 w 7467600"/>
              <a:gd name="connsiteY381" fmla="*/ 6858000 h 6858000"/>
              <a:gd name="connsiteX382" fmla="*/ 2288095 w 7467600"/>
              <a:gd name="connsiteY382" fmla="*/ 6818030 h 6858000"/>
              <a:gd name="connsiteX383" fmla="*/ 2272768 w 7467600"/>
              <a:gd name="connsiteY383" fmla="*/ 6795822 h 6858000"/>
              <a:gd name="connsiteX384" fmla="*/ 2182715 w 7467600"/>
              <a:gd name="connsiteY384" fmla="*/ 6675071 h 6858000"/>
              <a:gd name="connsiteX385" fmla="*/ 2032061 w 7467600"/>
              <a:gd name="connsiteY385" fmla="*/ 6541380 h 6858000"/>
              <a:gd name="connsiteX386" fmla="*/ 2257220 w 7467600"/>
              <a:gd name="connsiteY386" fmla="*/ 6826257 h 6858000"/>
              <a:gd name="connsiteX387" fmla="*/ 2281324 w 7467600"/>
              <a:gd name="connsiteY387" fmla="*/ 6858000 h 6858000"/>
              <a:gd name="connsiteX388" fmla="*/ 2242860 w 7467600"/>
              <a:gd name="connsiteY388" fmla="*/ 6858000 h 6858000"/>
              <a:gd name="connsiteX389" fmla="*/ 2232818 w 7467600"/>
              <a:gd name="connsiteY389" fmla="*/ 6844926 h 6858000"/>
              <a:gd name="connsiteX390" fmla="*/ 1990172 w 7467600"/>
              <a:gd name="connsiteY390" fmla="*/ 6542121 h 6858000"/>
              <a:gd name="connsiteX391" fmla="*/ 2124090 w 7467600"/>
              <a:gd name="connsiteY391" fmla="*/ 6761017 h 6858000"/>
              <a:gd name="connsiteX392" fmla="*/ 2200380 w 7467600"/>
              <a:gd name="connsiteY392" fmla="*/ 6858000 h 6858000"/>
              <a:gd name="connsiteX393" fmla="*/ 2147507 w 7467600"/>
              <a:gd name="connsiteY393" fmla="*/ 6858000 h 6858000"/>
              <a:gd name="connsiteX394" fmla="*/ 2070668 w 7467600"/>
              <a:gd name="connsiteY394" fmla="*/ 6761520 h 6858000"/>
              <a:gd name="connsiteX395" fmla="*/ 1975142 w 7467600"/>
              <a:gd name="connsiteY395" fmla="*/ 6585570 h 6858000"/>
              <a:gd name="connsiteX396" fmla="*/ 2050035 w 7467600"/>
              <a:gd name="connsiteY396" fmla="*/ 6813345 h 6858000"/>
              <a:gd name="connsiteX397" fmla="*/ 2063025 w 7467600"/>
              <a:gd name="connsiteY397" fmla="*/ 6858000 h 6858000"/>
              <a:gd name="connsiteX398" fmla="*/ 2021675 w 7467600"/>
              <a:gd name="connsiteY398" fmla="*/ 6858000 h 6858000"/>
              <a:gd name="connsiteX399" fmla="*/ 2019308 w 7467600"/>
              <a:gd name="connsiteY399" fmla="*/ 6847118 h 6858000"/>
              <a:gd name="connsiteX400" fmla="*/ 1938835 w 7467600"/>
              <a:gd name="connsiteY400" fmla="*/ 6551160 h 6858000"/>
              <a:gd name="connsiteX401" fmla="*/ 1953230 w 7467600"/>
              <a:gd name="connsiteY401" fmla="*/ 6759699 h 6858000"/>
              <a:gd name="connsiteX402" fmla="*/ 1956763 w 7467600"/>
              <a:gd name="connsiteY402" fmla="*/ 6778191 h 6858000"/>
              <a:gd name="connsiteX403" fmla="*/ 1967925 w 7467600"/>
              <a:gd name="connsiteY403" fmla="*/ 6858000 h 6858000"/>
              <a:gd name="connsiteX404" fmla="*/ 1936622 w 7467600"/>
              <a:gd name="connsiteY404" fmla="*/ 6858000 h 6858000"/>
              <a:gd name="connsiteX405" fmla="*/ 1926261 w 7467600"/>
              <a:gd name="connsiteY405" fmla="*/ 6784064 h 6858000"/>
              <a:gd name="connsiteX406" fmla="*/ 1922724 w 7467600"/>
              <a:gd name="connsiteY406" fmla="*/ 6765577 h 6858000"/>
              <a:gd name="connsiteX407" fmla="*/ 1904650 w 7467600"/>
              <a:gd name="connsiteY407" fmla="*/ 6639616 h 6858000"/>
              <a:gd name="connsiteX408" fmla="*/ 1885273 w 7467600"/>
              <a:gd name="connsiteY408" fmla="*/ 6858000 h 6858000"/>
              <a:gd name="connsiteX409" fmla="*/ 1854363 w 7467600"/>
              <a:gd name="connsiteY409" fmla="*/ 6858000 h 6858000"/>
              <a:gd name="connsiteX410" fmla="*/ 1880391 w 7467600"/>
              <a:gd name="connsiteY410" fmla="*/ 6603796 h 6858000"/>
              <a:gd name="connsiteX411" fmla="*/ 1818273 w 7467600"/>
              <a:gd name="connsiteY411" fmla="*/ 6715729 h 6858000"/>
              <a:gd name="connsiteX412" fmla="*/ 1794691 w 7467600"/>
              <a:gd name="connsiteY412" fmla="*/ 6843239 h 6858000"/>
              <a:gd name="connsiteX413" fmla="*/ 1794914 w 7467600"/>
              <a:gd name="connsiteY413" fmla="*/ 6858000 h 6858000"/>
              <a:gd name="connsiteX414" fmla="*/ 1746128 w 7467600"/>
              <a:gd name="connsiteY414" fmla="*/ 6858000 h 6858000"/>
              <a:gd name="connsiteX415" fmla="*/ 1753934 w 7467600"/>
              <a:gd name="connsiteY415" fmla="*/ 6724796 h 6858000"/>
              <a:gd name="connsiteX416" fmla="*/ 1792053 w 7467600"/>
              <a:gd name="connsiteY416" fmla="*/ 6572396 h 6858000"/>
              <a:gd name="connsiteX417" fmla="*/ 1862248 w 7467600"/>
              <a:gd name="connsiteY417" fmla="*/ 6266397 h 6858000"/>
              <a:gd name="connsiteX418" fmla="*/ 1862250 w 7467600"/>
              <a:gd name="connsiteY418" fmla="*/ 6033531 h 6858000"/>
              <a:gd name="connsiteX419" fmla="*/ 1211999 w 7467600"/>
              <a:gd name="connsiteY419" fmla="*/ 6683610 h 6858000"/>
              <a:gd name="connsiteX420" fmla="*/ 1213266 w 7467600"/>
              <a:gd name="connsiteY420" fmla="*/ 6691947 h 6858000"/>
              <a:gd name="connsiteX421" fmla="*/ 1203370 w 7467600"/>
              <a:gd name="connsiteY421" fmla="*/ 6850676 h 6858000"/>
              <a:gd name="connsiteX422" fmla="*/ 1203671 w 7467600"/>
              <a:gd name="connsiteY422" fmla="*/ 6858000 h 6858000"/>
              <a:gd name="connsiteX423" fmla="*/ 1143180 w 7467600"/>
              <a:gd name="connsiteY423" fmla="*/ 6858000 h 6858000"/>
              <a:gd name="connsiteX424" fmla="*/ 1142176 w 7467600"/>
              <a:gd name="connsiteY424" fmla="*/ 6766045 h 6858000"/>
              <a:gd name="connsiteX425" fmla="*/ 1067484 w 7467600"/>
              <a:gd name="connsiteY425" fmla="*/ 6858000 h 6858000"/>
              <a:gd name="connsiteX426" fmla="*/ 953928 w 7467600"/>
              <a:gd name="connsiteY426" fmla="*/ 6858000 h 6858000"/>
              <a:gd name="connsiteX427" fmla="*/ 959715 w 7467600"/>
              <a:gd name="connsiteY427" fmla="*/ 6850185 h 6858000"/>
              <a:gd name="connsiteX428" fmla="*/ 1483788 w 7467600"/>
              <a:gd name="connsiteY428" fmla="*/ 6259174 h 6858000"/>
              <a:gd name="connsiteX429" fmla="*/ 1100671 w 7467600"/>
              <a:gd name="connsiteY429" fmla="*/ 6252137 h 6858000"/>
              <a:gd name="connsiteX430" fmla="*/ 1090144 w 7467600"/>
              <a:gd name="connsiteY430" fmla="*/ 6256748 h 6858000"/>
              <a:gd name="connsiteX431" fmla="*/ 1095872 w 7467600"/>
              <a:gd name="connsiteY431" fmla="*/ 6271892 h 6858000"/>
              <a:gd name="connsiteX432" fmla="*/ 262785 w 7467600"/>
              <a:gd name="connsiteY432" fmla="*/ 6845450 h 6858000"/>
              <a:gd name="connsiteX433" fmla="*/ 209968 w 7467600"/>
              <a:gd name="connsiteY433" fmla="*/ 6770713 h 6858000"/>
              <a:gd name="connsiteX434" fmla="*/ 873460 w 7467600"/>
              <a:gd name="connsiteY434" fmla="*/ 6253768 h 6858000"/>
              <a:gd name="connsiteX435" fmla="*/ 192686 w 7467600"/>
              <a:gd name="connsiteY435" fmla="*/ 5849257 h 6858000"/>
              <a:gd name="connsiteX436" fmla="*/ 4696 w 7467600"/>
              <a:gd name="connsiteY436" fmla="*/ 5697668 h 6858000"/>
              <a:gd name="connsiteX437" fmla="*/ 0 w 7467600"/>
              <a:gd name="connsiteY437" fmla="*/ 5689984 h 6858000"/>
              <a:gd name="connsiteX438" fmla="*/ 0 w 7467600"/>
              <a:gd name="connsiteY438" fmla="*/ 5513472 h 6858000"/>
              <a:gd name="connsiteX439" fmla="*/ 174101 w 7467600"/>
              <a:gd name="connsiteY439" fmla="*/ 5620277 h 6858000"/>
              <a:gd name="connsiteX440" fmla="*/ 891800 w 7467600"/>
              <a:gd name="connsiteY440" fmla="*/ 6036935 h 6858000"/>
              <a:gd name="connsiteX441" fmla="*/ 1072219 w 7467600"/>
              <a:gd name="connsiteY441" fmla="*/ 6169443 h 6858000"/>
              <a:gd name="connsiteX442" fmla="*/ 1074117 w 7467600"/>
              <a:gd name="connsiteY442" fmla="*/ 6170301 h 6858000"/>
              <a:gd name="connsiteX443" fmla="*/ 1083114 w 7467600"/>
              <a:gd name="connsiteY443" fmla="*/ 6174131 h 6858000"/>
              <a:gd name="connsiteX444" fmla="*/ 1543010 w 7467600"/>
              <a:gd name="connsiteY444" fmla="*/ 6191140 h 6858000"/>
              <a:gd name="connsiteX445" fmla="*/ 1551080 w 7467600"/>
              <a:gd name="connsiteY445" fmla="*/ 6195006 h 6858000"/>
              <a:gd name="connsiteX446" fmla="*/ 2345443 w 7467600"/>
              <a:gd name="connsiteY446" fmla="*/ 5549882 h 6858000"/>
              <a:gd name="connsiteX447" fmla="*/ 1721499 w 7467600"/>
              <a:gd name="connsiteY447" fmla="*/ 5599969 h 6858000"/>
              <a:gd name="connsiteX448" fmla="*/ 767716 w 7467600"/>
              <a:gd name="connsiteY448" fmla="*/ 5472768 h 6858000"/>
              <a:gd name="connsiteX449" fmla="*/ 722147 w 7467600"/>
              <a:gd name="connsiteY449" fmla="*/ 5393091 h 6858000"/>
              <a:gd name="connsiteX450" fmla="*/ 1485552 w 7467600"/>
              <a:gd name="connsiteY450" fmla="*/ 5313202 h 6858000"/>
              <a:gd name="connsiteX451" fmla="*/ 2143004 w 7467600"/>
              <a:gd name="connsiteY451" fmla="*/ 5402420 h 6858000"/>
              <a:gd name="connsiteX452" fmla="*/ 1933391 w 7467600"/>
              <a:gd name="connsiteY452" fmla="*/ 5156971 h 6858000"/>
              <a:gd name="connsiteX453" fmla="*/ 1827118 w 7467600"/>
              <a:gd name="connsiteY453" fmla="*/ 4968410 h 6858000"/>
              <a:gd name="connsiteX454" fmla="*/ 1837349 w 7467600"/>
              <a:gd name="connsiteY454" fmla="*/ 4956357 h 6858000"/>
              <a:gd name="connsiteX455" fmla="*/ 2162835 w 7467600"/>
              <a:gd name="connsiteY455" fmla="*/ 5187853 h 6858000"/>
              <a:gd name="connsiteX456" fmla="*/ 2257167 w 7467600"/>
              <a:gd name="connsiteY456" fmla="*/ 5462123 h 6858000"/>
              <a:gd name="connsiteX457" fmla="*/ 2261598 w 7467600"/>
              <a:gd name="connsiteY457" fmla="*/ 5467998 h 6858000"/>
              <a:gd name="connsiteX458" fmla="*/ 2437177 w 7467600"/>
              <a:gd name="connsiteY458" fmla="*/ 5479608 h 6858000"/>
              <a:gd name="connsiteX459" fmla="*/ 2445247 w 7467600"/>
              <a:gd name="connsiteY459" fmla="*/ 5483476 h 6858000"/>
              <a:gd name="connsiteX460" fmla="*/ 2743626 w 7467600"/>
              <a:gd name="connsiteY460" fmla="*/ 5304819 h 6858000"/>
              <a:gd name="connsiteX461" fmla="*/ 3048102 w 7467600"/>
              <a:gd name="connsiteY461" fmla="*/ 5150595 h 6858000"/>
              <a:gd name="connsiteX462" fmla="*/ 1799414 w 7467600"/>
              <a:gd name="connsiteY462" fmla="*/ 4694732 h 6858000"/>
              <a:gd name="connsiteX463" fmla="*/ 1771735 w 7467600"/>
              <a:gd name="connsiteY463" fmla="*/ 4619929 h 6858000"/>
              <a:gd name="connsiteX464" fmla="*/ 3104273 w 7467600"/>
              <a:gd name="connsiteY464" fmla="*/ 5076159 h 6858000"/>
              <a:gd name="connsiteX465" fmla="*/ 3113245 w 7467600"/>
              <a:gd name="connsiteY465" fmla="*/ 5090705 h 6858000"/>
              <a:gd name="connsiteX466" fmla="*/ 3126294 w 7467600"/>
              <a:gd name="connsiteY466" fmla="*/ 5114400 h 6858000"/>
              <a:gd name="connsiteX467" fmla="*/ 3937433 w 7467600"/>
              <a:gd name="connsiteY467" fmla="*/ 4830473 h 6858000"/>
              <a:gd name="connsiteX468" fmla="*/ 3590475 w 7467600"/>
              <a:gd name="connsiteY468" fmla="*/ 4597974 h 6858000"/>
              <a:gd name="connsiteX469" fmla="*/ 3100264 w 7467600"/>
              <a:gd name="connsiteY469" fmla="*/ 4579845 h 6858000"/>
              <a:gd name="connsiteX470" fmla="*/ 2183576 w 7467600"/>
              <a:gd name="connsiteY470" fmla="*/ 4227150 h 6858000"/>
              <a:gd name="connsiteX471" fmla="*/ 2151029 w 7467600"/>
              <a:gd name="connsiteY471" fmla="*/ 4146947 h 6858000"/>
              <a:gd name="connsiteX472" fmla="*/ 3563434 w 7467600"/>
              <a:gd name="connsiteY472" fmla="*/ 4469115 h 6858000"/>
              <a:gd name="connsiteX473" fmla="*/ 3177952 w 7467600"/>
              <a:gd name="connsiteY473" fmla="*/ 3657386 h 6858000"/>
              <a:gd name="connsiteX474" fmla="*/ 3189263 w 7467600"/>
              <a:gd name="connsiteY474" fmla="*/ 3625726 h 6858000"/>
              <a:gd name="connsiteX475" fmla="*/ 3560912 w 7467600"/>
              <a:gd name="connsiteY475" fmla="*/ 4079863 h 6858000"/>
              <a:gd name="connsiteX476" fmla="*/ 3626636 w 7467600"/>
              <a:gd name="connsiteY476" fmla="*/ 4512230 h 6858000"/>
              <a:gd name="connsiteX477" fmla="*/ 3653088 w 7467600"/>
              <a:gd name="connsiteY477" fmla="*/ 4521417 h 6858000"/>
              <a:gd name="connsiteX478" fmla="*/ 3988128 w 7467600"/>
              <a:gd name="connsiteY478" fmla="*/ 4817267 h 6858000"/>
              <a:gd name="connsiteX479" fmla="*/ 4830582 w 7467600"/>
              <a:gd name="connsiteY479" fmla="*/ 4676000 h 6858000"/>
              <a:gd name="connsiteX480" fmla="*/ 4830100 w 7467600"/>
              <a:gd name="connsiteY480" fmla="*/ 4675554 h 6858000"/>
              <a:gd name="connsiteX481" fmla="*/ 4036318 w 7467600"/>
              <a:gd name="connsiteY481" fmla="*/ 4147013 h 6858000"/>
              <a:gd name="connsiteX482" fmla="*/ 3432098 w 7467600"/>
              <a:gd name="connsiteY482" fmla="*/ 3537312 h 6858000"/>
              <a:gd name="connsiteX483" fmla="*/ 3446761 w 7467600"/>
              <a:gd name="connsiteY483" fmla="*/ 3461278 h 6858000"/>
              <a:gd name="connsiteX484" fmla="*/ 4419733 w 7467600"/>
              <a:gd name="connsiteY484" fmla="*/ 3963555 h 6858000"/>
              <a:gd name="connsiteX485" fmla="*/ 4781371 w 7467600"/>
              <a:gd name="connsiteY485" fmla="*/ 4458604 h 6858000"/>
              <a:gd name="connsiteX486" fmla="*/ 4780440 w 7467600"/>
              <a:gd name="connsiteY486" fmla="*/ 4470290 h 6858000"/>
              <a:gd name="connsiteX487" fmla="*/ 4898954 w 7467600"/>
              <a:gd name="connsiteY487" fmla="*/ 4662092 h 6858000"/>
              <a:gd name="connsiteX488" fmla="*/ 4900699 w 7467600"/>
              <a:gd name="connsiteY488" fmla="*/ 4670867 h 6858000"/>
              <a:gd name="connsiteX489" fmla="*/ 5714511 w 7467600"/>
              <a:gd name="connsiteY489" fmla="*/ 4663483 h 6858000"/>
              <a:gd name="connsiteX490" fmla="*/ 5464793 w 7467600"/>
              <a:gd name="connsiteY490" fmla="*/ 4393556 h 6858000"/>
              <a:gd name="connsiteX491" fmla="*/ 5461897 w 7467600"/>
              <a:gd name="connsiteY491" fmla="*/ 4390879 h 6858000"/>
              <a:gd name="connsiteX492" fmla="*/ 4294126 w 7467600"/>
              <a:gd name="connsiteY492" fmla="*/ 3303048 h 6858000"/>
              <a:gd name="connsiteX493" fmla="*/ 4305321 w 7467600"/>
              <a:gd name="connsiteY493" fmla="*/ 3256953 h 6858000"/>
              <a:gd name="connsiteX494" fmla="*/ 4949299 w 7467600"/>
              <a:gd name="connsiteY494" fmla="*/ 3766336 h 6858000"/>
              <a:gd name="connsiteX495" fmla="*/ 5291452 w 7467600"/>
              <a:gd name="connsiteY495" fmla="*/ 4076801 h 6858000"/>
              <a:gd name="connsiteX496" fmla="*/ 5434998 w 7467600"/>
              <a:gd name="connsiteY496" fmla="*/ 4254100 h 6858000"/>
              <a:gd name="connsiteX497" fmla="*/ 5351015 w 7467600"/>
              <a:gd name="connsiteY497" fmla="*/ 3760989 h 6858000"/>
              <a:gd name="connsiteX498" fmla="*/ 5413780 w 7467600"/>
              <a:gd name="connsiteY498" fmla="*/ 2966265 h 6858000"/>
              <a:gd name="connsiteX499" fmla="*/ 5425627 w 7467600"/>
              <a:gd name="connsiteY499" fmla="*/ 2954192 h 6858000"/>
              <a:gd name="connsiteX500" fmla="*/ 6604735 w 7467600"/>
              <a:gd name="connsiteY500" fmla="*/ 2041381 h 6858000"/>
              <a:gd name="connsiteX501" fmla="*/ 7204487 w 7467600"/>
              <a:gd name="connsiteY501" fmla="*/ 2742112 h 6858000"/>
              <a:gd name="connsiteX502" fmla="*/ 7131592 w 7467600"/>
              <a:gd name="connsiteY502" fmla="*/ 2672096 h 6858000"/>
              <a:gd name="connsiteX503" fmla="*/ 6996344 w 7467600"/>
              <a:gd name="connsiteY503" fmla="*/ 2518310 h 6858000"/>
              <a:gd name="connsiteX504" fmla="*/ 6735495 w 7467600"/>
              <a:gd name="connsiteY504" fmla="*/ 2196890 h 6858000"/>
              <a:gd name="connsiteX505" fmla="*/ 6721901 w 7467600"/>
              <a:gd name="connsiteY505" fmla="*/ 2179274 h 6858000"/>
              <a:gd name="connsiteX506" fmla="*/ 6604735 w 7467600"/>
              <a:gd name="connsiteY506" fmla="*/ 2041381 h 6858000"/>
              <a:gd name="connsiteX507" fmla="*/ 6591670 w 7467600"/>
              <a:gd name="connsiteY507" fmla="*/ 1988277 h 6858000"/>
              <a:gd name="connsiteX508" fmla="*/ 6747349 w 7467600"/>
              <a:gd name="connsiteY508" fmla="*/ 2160069 h 6858000"/>
              <a:gd name="connsiteX509" fmla="*/ 6760943 w 7467600"/>
              <a:gd name="connsiteY509" fmla="*/ 2177686 h 6858000"/>
              <a:gd name="connsiteX510" fmla="*/ 7021065 w 7467600"/>
              <a:gd name="connsiteY510" fmla="*/ 2498102 h 6858000"/>
              <a:gd name="connsiteX511" fmla="*/ 7155223 w 7467600"/>
              <a:gd name="connsiteY511" fmla="*/ 2650386 h 6858000"/>
              <a:gd name="connsiteX512" fmla="*/ 7203167 w 7467600"/>
              <a:gd name="connsiteY512" fmla="*/ 2697288 h 6858000"/>
              <a:gd name="connsiteX513" fmla="*/ 6937703 w 7467600"/>
              <a:gd name="connsiteY513" fmla="*/ 2321981 h 6858000"/>
              <a:gd name="connsiteX514" fmla="*/ 6591670 w 7467600"/>
              <a:gd name="connsiteY514" fmla="*/ 1988277 h 6858000"/>
              <a:gd name="connsiteX515" fmla="*/ 5798671 w 7467600"/>
              <a:gd name="connsiteY515" fmla="*/ 1981601 h 6858000"/>
              <a:gd name="connsiteX516" fmla="*/ 5754709 w 7467600"/>
              <a:gd name="connsiteY516" fmla="*/ 2071454 h 6858000"/>
              <a:gd name="connsiteX517" fmla="*/ 5763044 w 7467600"/>
              <a:gd name="connsiteY517" fmla="*/ 2842206 h 6858000"/>
              <a:gd name="connsiteX518" fmla="*/ 5764974 w 7467600"/>
              <a:gd name="connsiteY518" fmla="*/ 2799609 h 6858000"/>
              <a:gd name="connsiteX519" fmla="*/ 5767665 w 7467600"/>
              <a:gd name="connsiteY519" fmla="*/ 2666409 h 6858000"/>
              <a:gd name="connsiteX520" fmla="*/ 5763055 w 7467600"/>
              <a:gd name="connsiteY520" fmla="*/ 2579705 h 6858000"/>
              <a:gd name="connsiteX521" fmla="*/ 5758079 w 7467600"/>
              <a:gd name="connsiteY521" fmla="*/ 2492508 h 6858000"/>
              <a:gd name="connsiteX522" fmla="*/ 5779325 w 7467600"/>
              <a:gd name="connsiteY522" fmla="*/ 2197069 h 6858000"/>
              <a:gd name="connsiteX523" fmla="*/ 5798671 w 7467600"/>
              <a:gd name="connsiteY523" fmla="*/ 1981601 h 6858000"/>
              <a:gd name="connsiteX524" fmla="*/ 5829202 w 7467600"/>
              <a:gd name="connsiteY524" fmla="*/ 1971679 h 6858000"/>
              <a:gd name="connsiteX525" fmla="*/ 5809558 w 7467600"/>
              <a:gd name="connsiteY525" fmla="*/ 2198043 h 6858000"/>
              <a:gd name="connsiteX526" fmla="*/ 5788653 w 7467600"/>
              <a:gd name="connsiteY526" fmla="*/ 2489430 h 6858000"/>
              <a:gd name="connsiteX527" fmla="*/ 5793439 w 7467600"/>
              <a:gd name="connsiteY527" fmla="*/ 2575235 h 6858000"/>
              <a:gd name="connsiteX528" fmla="*/ 5796837 w 7467600"/>
              <a:gd name="connsiteY528" fmla="*/ 2637633 h 6858000"/>
              <a:gd name="connsiteX529" fmla="*/ 5818614 w 7467600"/>
              <a:gd name="connsiteY529" fmla="*/ 2473055 h 6858000"/>
              <a:gd name="connsiteX530" fmla="*/ 5829202 w 7467600"/>
              <a:gd name="connsiteY530" fmla="*/ 1971679 h 6858000"/>
              <a:gd name="connsiteX531" fmla="*/ 5911389 w 7467600"/>
              <a:gd name="connsiteY531" fmla="*/ 1898371 h 6858000"/>
              <a:gd name="connsiteX532" fmla="*/ 6237627 w 7467600"/>
              <a:gd name="connsiteY532" fmla="*/ 2231921 h 6858000"/>
              <a:gd name="connsiteX533" fmla="*/ 5911389 w 7467600"/>
              <a:gd name="connsiteY533" fmla="*/ 1898371 h 6858000"/>
              <a:gd name="connsiteX534" fmla="*/ 6944437 w 7467600"/>
              <a:gd name="connsiteY534" fmla="*/ 1575402 h 6858000"/>
              <a:gd name="connsiteX535" fmla="*/ 6304730 w 7467600"/>
              <a:gd name="connsiteY535" fmla="*/ 1766654 h 6858000"/>
              <a:gd name="connsiteX536" fmla="*/ 6944437 w 7467600"/>
              <a:gd name="connsiteY536" fmla="*/ 1575402 h 6858000"/>
              <a:gd name="connsiteX537" fmla="*/ 7019523 w 7467600"/>
              <a:gd name="connsiteY537" fmla="*/ 1519450 h 6858000"/>
              <a:gd name="connsiteX538" fmla="*/ 6298091 w 7467600"/>
              <a:gd name="connsiteY538" fmla="*/ 1737122 h 6858000"/>
              <a:gd name="connsiteX539" fmla="*/ 7019523 w 7467600"/>
              <a:gd name="connsiteY539" fmla="*/ 1519450 h 6858000"/>
              <a:gd name="connsiteX540" fmla="*/ 2399523 w 7467600"/>
              <a:gd name="connsiteY540" fmla="*/ 1428234 h 6858000"/>
              <a:gd name="connsiteX541" fmla="*/ 2224982 w 7467600"/>
              <a:gd name="connsiteY541" fmla="*/ 1826201 h 6858000"/>
              <a:gd name="connsiteX542" fmla="*/ 2096099 w 7467600"/>
              <a:gd name="connsiteY542" fmla="*/ 2345900 h 6858000"/>
              <a:gd name="connsiteX543" fmla="*/ 2283317 w 7467600"/>
              <a:gd name="connsiteY543" fmla="*/ 1796925 h 6858000"/>
              <a:gd name="connsiteX544" fmla="*/ 2399523 w 7467600"/>
              <a:gd name="connsiteY544" fmla="*/ 1428234 h 6858000"/>
              <a:gd name="connsiteX545" fmla="*/ 2448558 w 7467600"/>
              <a:gd name="connsiteY545" fmla="*/ 1373435 h 6858000"/>
              <a:gd name="connsiteX546" fmla="*/ 2312521 w 7467600"/>
              <a:gd name="connsiteY546" fmla="*/ 1806140 h 6858000"/>
              <a:gd name="connsiteX547" fmla="*/ 2127533 w 7467600"/>
              <a:gd name="connsiteY547" fmla="*/ 2348380 h 6858000"/>
              <a:gd name="connsiteX548" fmla="*/ 2358080 w 7467600"/>
              <a:gd name="connsiteY548" fmla="*/ 1866134 h 6858000"/>
              <a:gd name="connsiteX549" fmla="*/ 2407436 w 7467600"/>
              <a:gd name="connsiteY549" fmla="*/ 1651070 h 6858000"/>
              <a:gd name="connsiteX550" fmla="*/ 2448558 w 7467600"/>
              <a:gd name="connsiteY550" fmla="*/ 1373435 h 6858000"/>
              <a:gd name="connsiteX551" fmla="*/ 278707 w 7467600"/>
              <a:gd name="connsiteY551" fmla="*/ 1352270 h 6858000"/>
              <a:gd name="connsiteX552" fmla="*/ 321570 w 7467600"/>
              <a:gd name="connsiteY552" fmla="*/ 1861610 h 6858000"/>
              <a:gd name="connsiteX553" fmla="*/ 294281 w 7467600"/>
              <a:gd name="connsiteY553" fmla="*/ 1440658 h 6858000"/>
              <a:gd name="connsiteX554" fmla="*/ 278707 w 7467600"/>
              <a:gd name="connsiteY554" fmla="*/ 1352270 h 6858000"/>
              <a:gd name="connsiteX555" fmla="*/ 1423821 w 7467600"/>
              <a:gd name="connsiteY555" fmla="*/ 1351958 h 6858000"/>
              <a:gd name="connsiteX556" fmla="*/ 1638521 w 7467600"/>
              <a:gd name="connsiteY556" fmla="*/ 1908470 h 6858000"/>
              <a:gd name="connsiteX557" fmla="*/ 1754199 w 7467600"/>
              <a:gd name="connsiteY557" fmla="*/ 2149284 h 6858000"/>
              <a:gd name="connsiteX558" fmla="*/ 1908359 w 7467600"/>
              <a:gd name="connsiteY558" fmla="*/ 2364988 h 6858000"/>
              <a:gd name="connsiteX559" fmla="*/ 1647661 w 7467600"/>
              <a:gd name="connsiteY559" fmla="*/ 1825945 h 6858000"/>
              <a:gd name="connsiteX560" fmla="*/ 1423821 w 7467600"/>
              <a:gd name="connsiteY560" fmla="*/ 1351958 h 6858000"/>
              <a:gd name="connsiteX561" fmla="*/ 1431890 w 7467600"/>
              <a:gd name="connsiteY561" fmla="*/ 1306475 h 6858000"/>
              <a:gd name="connsiteX562" fmla="*/ 1507597 w 7467600"/>
              <a:gd name="connsiteY562" fmla="*/ 1446132 h 6858000"/>
              <a:gd name="connsiteX563" fmla="*/ 1674586 w 7467600"/>
              <a:gd name="connsiteY563" fmla="*/ 1813832 h 6858000"/>
              <a:gd name="connsiteX564" fmla="*/ 1815950 w 7467600"/>
              <a:gd name="connsiteY564" fmla="*/ 2128564 h 6858000"/>
              <a:gd name="connsiteX565" fmla="*/ 1984242 w 7467600"/>
              <a:gd name="connsiteY565" fmla="*/ 2430829 h 6858000"/>
              <a:gd name="connsiteX566" fmla="*/ 2014023 w 7467600"/>
              <a:gd name="connsiteY566" fmla="*/ 2450995 h 6858000"/>
              <a:gd name="connsiteX567" fmla="*/ 1747337 w 7467600"/>
              <a:gd name="connsiteY567" fmla="*/ 1855264 h 6858000"/>
              <a:gd name="connsiteX568" fmla="*/ 1533749 w 7467600"/>
              <a:gd name="connsiteY568" fmla="*/ 1478656 h 6858000"/>
              <a:gd name="connsiteX569" fmla="*/ 1431890 w 7467600"/>
              <a:gd name="connsiteY569" fmla="*/ 1306475 h 6858000"/>
              <a:gd name="connsiteX570" fmla="*/ 5052692 w 7467600"/>
              <a:gd name="connsiteY570" fmla="*/ 1292994 h 6858000"/>
              <a:gd name="connsiteX571" fmla="*/ 5200661 w 7467600"/>
              <a:gd name="connsiteY571" fmla="*/ 1635186 h 6858000"/>
              <a:gd name="connsiteX572" fmla="*/ 5297138 w 7467600"/>
              <a:gd name="connsiteY572" fmla="*/ 1906351 h 6858000"/>
              <a:gd name="connsiteX573" fmla="*/ 5052692 w 7467600"/>
              <a:gd name="connsiteY573" fmla="*/ 1292994 h 6858000"/>
              <a:gd name="connsiteX574" fmla="*/ 5009948 w 7467600"/>
              <a:gd name="connsiteY574" fmla="*/ 1273619 h 6858000"/>
              <a:gd name="connsiteX575" fmla="*/ 5121777 w 7467600"/>
              <a:gd name="connsiteY575" fmla="*/ 1654213 h 6858000"/>
              <a:gd name="connsiteX576" fmla="*/ 5293545 w 7467600"/>
              <a:gd name="connsiteY576" fmla="*/ 2072247 h 6858000"/>
              <a:gd name="connsiteX577" fmla="*/ 5294042 w 7467600"/>
              <a:gd name="connsiteY577" fmla="*/ 2065019 h 6858000"/>
              <a:gd name="connsiteX578" fmla="*/ 5171936 w 7467600"/>
              <a:gd name="connsiteY578" fmla="*/ 1647613 h 6858000"/>
              <a:gd name="connsiteX579" fmla="*/ 5009948 w 7467600"/>
              <a:gd name="connsiteY579" fmla="*/ 1273619 h 6858000"/>
              <a:gd name="connsiteX580" fmla="*/ 655236 w 7467600"/>
              <a:gd name="connsiteY580" fmla="*/ 1268632 h 6858000"/>
              <a:gd name="connsiteX581" fmla="*/ 839521 w 7467600"/>
              <a:gd name="connsiteY581" fmla="*/ 1685315 h 6858000"/>
              <a:gd name="connsiteX582" fmla="*/ 1109416 w 7467600"/>
              <a:gd name="connsiteY582" fmla="*/ 2061663 h 6858000"/>
              <a:gd name="connsiteX583" fmla="*/ 1298300 w 7467600"/>
              <a:gd name="connsiteY583" fmla="*/ 2247742 h 6858000"/>
              <a:gd name="connsiteX584" fmla="*/ 1125871 w 7467600"/>
              <a:gd name="connsiteY584" fmla="*/ 1989513 h 6858000"/>
              <a:gd name="connsiteX585" fmla="*/ 981574 w 7467600"/>
              <a:gd name="connsiteY585" fmla="*/ 1783157 h 6858000"/>
              <a:gd name="connsiteX586" fmla="*/ 922198 w 7467600"/>
              <a:gd name="connsiteY586" fmla="*/ 1677437 h 6858000"/>
              <a:gd name="connsiteX587" fmla="*/ 869293 w 7467600"/>
              <a:gd name="connsiteY587" fmla="*/ 1583214 h 6858000"/>
              <a:gd name="connsiteX588" fmla="*/ 751431 w 7467600"/>
              <a:gd name="connsiteY588" fmla="*/ 1405731 h 6858000"/>
              <a:gd name="connsiteX589" fmla="*/ 655236 w 7467600"/>
              <a:gd name="connsiteY589" fmla="*/ 1268632 h 6858000"/>
              <a:gd name="connsiteX590" fmla="*/ 6516292 w 7467600"/>
              <a:gd name="connsiteY590" fmla="*/ 1263064 h 6858000"/>
              <a:gd name="connsiteX591" fmla="*/ 5736320 w 7467600"/>
              <a:gd name="connsiteY591" fmla="*/ 1501803 h 6858000"/>
              <a:gd name="connsiteX592" fmla="*/ 6516292 w 7467600"/>
              <a:gd name="connsiteY592" fmla="*/ 1263064 h 6858000"/>
              <a:gd name="connsiteX593" fmla="*/ 291466 w 7467600"/>
              <a:gd name="connsiteY593" fmla="*/ 1250369 h 6858000"/>
              <a:gd name="connsiteX594" fmla="*/ 323180 w 7467600"/>
              <a:gd name="connsiteY594" fmla="*/ 1435283 h 6858000"/>
              <a:gd name="connsiteX595" fmla="*/ 349381 w 7467600"/>
              <a:gd name="connsiteY595" fmla="*/ 1875041 h 6858000"/>
              <a:gd name="connsiteX596" fmla="*/ 374363 w 7467600"/>
              <a:gd name="connsiteY596" fmla="*/ 1506494 h 6858000"/>
              <a:gd name="connsiteX597" fmla="*/ 302168 w 7467600"/>
              <a:gd name="connsiteY597" fmla="*/ 1274495 h 6858000"/>
              <a:gd name="connsiteX598" fmla="*/ 291466 w 7467600"/>
              <a:gd name="connsiteY598" fmla="*/ 1250369 h 6858000"/>
              <a:gd name="connsiteX599" fmla="*/ 678222 w 7467600"/>
              <a:gd name="connsiteY599" fmla="*/ 1248670 h 6858000"/>
              <a:gd name="connsiteX600" fmla="*/ 775536 w 7467600"/>
              <a:gd name="connsiteY600" fmla="*/ 1388015 h 6858000"/>
              <a:gd name="connsiteX601" fmla="*/ 894529 w 7467600"/>
              <a:gd name="connsiteY601" fmla="*/ 1567739 h 6858000"/>
              <a:gd name="connsiteX602" fmla="*/ 948000 w 7467600"/>
              <a:gd name="connsiteY602" fmla="*/ 1663088 h 6858000"/>
              <a:gd name="connsiteX603" fmla="*/ 1006812 w 7467600"/>
              <a:gd name="connsiteY603" fmla="*/ 1767683 h 6858000"/>
              <a:gd name="connsiteX604" fmla="*/ 1149133 w 7467600"/>
              <a:gd name="connsiteY604" fmla="*/ 1971513 h 6858000"/>
              <a:gd name="connsiteX605" fmla="*/ 1333952 w 7467600"/>
              <a:gd name="connsiteY605" fmla="*/ 2251620 h 6858000"/>
              <a:gd name="connsiteX606" fmla="*/ 1337329 w 7467600"/>
              <a:gd name="connsiteY606" fmla="*/ 2258350 h 6858000"/>
              <a:gd name="connsiteX607" fmla="*/ 1014726 w 7467600"/>
              <a:gd name="connsiteY607" fmla="*/ 1615556 h 6858000"/>
              <a:gd name="connsiteX608" fmla="*/ 678222 w 7467600"/>
              <a:gd name="connsiteY608" fmla="*/ 1248670 h 6858000"/>
              <a:gd name="connsiteX609" fmla="*/ 6691602 w 7467600"/>
              <a:gd name="connsiteY609" fmla="*/ 1140573 h 6858000"/>
              <a:gd name="connsiteX610" fmla="*/ 6571100 w 7467600"/>
              <a:gd name="connsiteY610" fmla="*/ 1183662 h 6858000"/>
              <a:gd name="connsiteX611" fmla="*/ 6241687 w 7467600"/>
              <a:gd name="connsiteY611" fmla="*/ 1257600 h 6858000"/>
              <a:gd name="connsiteX612" fmla="*/ 5693009 w 7467600"/>
              <a:gd name="connsiteY612" fmla="*/ 1478256 h 6858000"/>
              <a:gd name="connsiteX613" fmla="*/ 6548420 w 7467600"/>
              <a:gd name="connsiteY613" fmla="*/ 1214599 h 6858000"/>
              <a:gd name="connsiteX614" fmla="*/ 6605473 w 7467600"/>
              <a:gd name="connsiteY614" fmla="*/ 1184686 h 6858000"/>
              <a:gd name="connsiteX615" fmla="*/ 6691602 w 7467600"/>
              <a:gd name="connsiteY615" fmla="*/ 1140573 h 6858000"/>
              <a:gd name="connsiteX616" fmla="*/ 4002475 w 7467600"/>
              <a:gd name="connsiteY616" fmla="*/ 1037802 h 6858000"/>
              <a:gd name="connsiteX617" fmla="*/ 4000324 w 7467600"/>
              <a:gd name="connsiteY617" fmla="*/ 1039362 h 6858000"/>
              <a:gd name="connsiteX618" fmla="*/ 4002862 w 7467600"/>
              <a:gd name="connsiteY618" fmla="*/ 1042866 h 6858000"/>
              <a:gd name="connsiteX619" fmla="*/ 4002475 w 7467600"/>
              <a:gd name="connsiteY619" fmla="*/ 1037802 h 6858000"/>
              <a:gd name="connsiteX620" fmla="*/ 506322 w 7467600"/>
              <a:gd name="connsiteY620" fmla="*/ 1020997 h 6858000"/>
              <a:gd name="connsiteX621" fmla="*/ 533068 w 7467600"/>
              <a:gd name="connsiteY621" fmla="*/ 1029409 h 6858000"/>
              <a:gd name="connsiteX622" fmla="*/ 1232525 w 7467600"/>
              <a:gd name="connsiteY622" fmla="*/ 1804675 h 6858000"/>
              <a:gd name="connsiteX623" fmla="*/ 1388858 w 7467600"/>
              <a:gd name="connsiteY623" fmla="*/ 2368011 h 6858000"/>
              <a:gd name="connsiteX624" fmla="*/ 1384098 w 7467600"/>
              <a:gd name="connsiteY624" fmla="*/ 2378125 h 6858000"/>
              <a:gd name="connsiteX625" fmla="*/ 1425393 w 7467600"/>
              <a:gd name="connsiteY625" fmla="*/ 2589124 h 6858000"/>
              <a:gd name="connsiteX626" fmla="*/ 1424001 w 7467600"/>
              <a:gd name="connsiteY626" fmla="*/ 2597541 h 6858000"/>
              <a:gd name="connsiteX627" fmla="*/ 2152729 w 7467600"/>
              <a:gd name="connsiteY627" fmla="*/ 2864487 h 6858000"/>
              <a:gd name="connsiteX628" fmla="*/ 2020609 w 7467600"/>
              <a:gd name="connsiteY628" fmla="*/ 2539671 h 6858000"/>
              <a:gd name="connsiteX629" fmla="*/ 2018920 w 7467600"/>
              <a:gd name="connsiteY629" fmla="*/ 2536309 h 6858000"/>
              <a:gd name="connsiteX630" fmla="*/ 1342441 w 7467600"/>
              <a:gd name="connsiteY630" fmla="*/ 1173017 h 6858000"/>
              <a:gd name="connsiteX631" fmla="*/ 1367925 w 7467600"/>
              <a:gd name="connsiteY631" fmla="*/ 1135648 h 6858000"/>
              <a:gd name="connsiteX632" fmla="*/ 1771401 w 7467600"/>
              <a:gd name="connsiteY632" fmla="*/ 1806673 h 6858000"/>
              <a:gd name="connsiteX633" fmla="*/ 1972385 w 7467600"/>
              <a:gd name="connsiteY633" fmla="*/ 2198735 h 6858000"/>
              <a:gd name="connsiteX634" fmla="*/ 2040892 w 7467600"/>
              <a:gd name="connsiteY634" fmla="*/ 2405205 h 6858000"/>
              <a:gd name="connsiteX635" fmla="*/ 2131689 w 7467600"/>
              <a:gd name="connsiteY635" fmla="*/ 1936926 h 6858000"/>
              <a:gd name="connsiteX636" fmla="*/ 2454820 w 7467600"/>
              <a:gd name="connsiteY636" fmla="*/ 1248808 h 6858000"/>
              <a:gd name="connsiteX637" fmla="*/ 2492512 w 7467600"/>
              <a:gd name="connsiteY637" fmla="*/ 1302920 h 6858000"/>
              <a:gd name="connsiteX638" fmla="*/ 2081216 w 7467600"/>
              <a:gd name="connsiteY638" fmla="*/ 2527513 h 6858000"/>
              <a:gd name="connsiteX639" fmla="*/ 2081211 w 7467600"/>
              <a:gd name="connsiteY639" fmla="*/ 2528916 h 6858000"/>
              <a:gd name="connsiteX640" fmla="*/ 2199067 w 7467600"/>
              <a:gd name="connsiteY640" fmla="*/ 2884061 h 6858000"/>
              <a:gd name="connsiteX641" fmla="*/ 3192586 w 7467600"/>
              <a:gd name="connsiteY641" fmla="*/ 3411496 h 6858000"/>
              <a:gd name="connsiteX642" fmla="*/ 3182620 w 7467600"/>
              <a:gd name="connsiteY642" fmla="*/ 3483279 h 6858000"/>
              <a:gd name="connsiteX643" fmla="*/ 2435119 w 7467600"/>
              <a:gd name="connsiteY643" fmla="*/ 3080173 h 6858000"/>
              <a:gd name="connsiteX644" fmla="*/ 2410152 w 7467600"/>
              <a:gd name="connsiteY644" fmla="*/ 3063751 h 6858000"/>
              <a:gd name="connsiteX645" fmla="*/ 2408099 w 7467600"/>
              <a:gd name="connsiteY645" fmla="*/ 3064403 h 6858000"/>
              <a:gd name="connsiteX646" fmla="*/ 2407218 w 7467600"/>
              <a:gd name="connsiteY646" fmla="*/ 3070324 h 6858000"/>
              <a:gd name="connsiteX647" fmla="*/ 2380138 w 7467600"/>
              <a:gd name="connsiteY647" fmla="*/ 3099341 h 6858000"/>
              <a:gd name="connsiteX648" fmla="*/ 1765923 w 7467600"/>
              <a:gd name="connsiteY648" fmla="*/ 3581043 h 6858000"/>
              <a:gd name="connsiteX649" fmla="*/ 1702258 w 7467600"/>
              <a:gd name="connsiteY649" fmla="*/ 3612286 h 6858000"/>
              <a:gd name="connsiteX650" fmla="*/ 1538370 w 7467600"/>
              <a:gd name="connsiteY650" fmla="*/ 3811804 h 6858000"/>
              <a:gd name="connsiteX651" fmla="*/ 542867 w 7467600"/>
              <a:gd name="connsiteY651" fmla="*/ 4944092 h 6858000"/>
              <a:gd name="connsiteX652" fmla="*/ 515800 w 7467600"/>
              <a:gd name="connsiteY652" fmla="*/ 4862180 h 6858000"/>
              <a:gd name="connsiteX653" fmla="*/ 909145 w 7467600"/>
              <a:gd name="connsiteY653" fmla="*/ 4199225 h 6858000"/>
              <a:gd name="connsiteX654" fmla="*/ 1214067 w 7467600"/>
              <a:gd name="connsiteY654" fmla="*/ 3908561 h 6858000"/>
              <a:gd name="connsiteX655" fmla="*/ 640967 w 7467600"/>
              <a:gd name="connsiteY655" fmla="*/ 4105601 h 6858000"/>
              <a:gd name="connsiteX656" fmla="*/ 112563 w 7467600"/>
              <a:gd name="connsiteY656" fmla="*/ 4396952 h 6858000"/>
              <a:gd name="connsiteX657" fmla="*/ 0 w 7467600"/>
              <a:gd name="connsiteY657" fmla="*/ 4466006 h 6858000"/>
              <a:gd name="connsiteX658" fmla="*/ 0 w 7467600"/>
              <a:gd name="connsiteY658" fmla="*/ 4233763 h 6858000"/>
              <a:gd name="connsiteX659" fmla="*/ 36881 w 7467600"/>
              <a:gd name="connsiteY659" fmla="*/ 4200118 h 6858000"/>
              <a:gd name="connsiteX660" fmla="*/ 910534 w 7467600"/>
              <a:gd name="connsiteY660" fmla="*/ 3629753 h 6858000"/>
              <a:gd name="connsiteX661" fmla="*/ 1578717 w 7467600"/>
              <a:gd name="connsiteY661" fmla="*/ 3575982 h 6858000"/>
              <a:gd name="connsiteX662" fmla="*/ 2338780 w 7467600"/>
              <a:gd name="connsiteY662" fmla="*/ 3033725 h 6858000"/>
              <a:gd name="connsiteX663" fmla="*/ 1807991 w 7467600"/>
              <a:gd name="connsiteY663" fmla="*/ 2807184 h 6858000"/>
              <a:gd name="connsiteX664" fmla="*/ 1416358 w 7467600"/>
              <a:gd name="connsiteY664" fmla="*/ 3112571 h 6858000"/>
              <a:gd name="connsiteX665" fmla="*/ 939066 w 7467600"/>
              <a:gd name="connsiteY665" fmla="*/ 3378798 h 6858000"/>
              <a:gd name="connsiteX666" fmla="*/ 115099 w 7467600"/>
              <a:gd name="connsiteY666" fmla="*/ 3607650 h 6858000"/>
              <a:gd name="connsiteX667" fmla="*/ 97284 w 7467600"/>
              <a:gd name="connsiteY667" fmla="*/ 3520393 h 6858000"/>
              <a:gd name="connsiteX668" fmla="*/ 922050 w 7467600"/>
              <a:gd name="connsiteY668" fmla="*/ 3074867 h 6858000"/>
              <a:gd name="connsiteX669" fmla="*/ 1405265 w 7467600"/>
              <a:gd name="connsiteY669" fmla="*/ 3016319 h 6858000"/>
              <a:gd name="connsiteX670" fmla="*/ 1407512 w 7467600"/>
              <a:gd name="connsiteY670" fmla="*/ 3018001 h 6858000"/>
              <a:gd name="connsiteX671" fmla="*/ 1726266 w 7467600"/>
              <a:gd name="connsiteY671" fmla="*/ 2777274 h 6858000"/>
              <a:gd name="connsiteX672" fmla="*/ 625390 w 7467600"/>
              <a:gd name="connsiteY672" fmla="*/ 2514541 h 6858000"/>
              <a:gd name="connsiteX673" fmla="*/ 619799 w 7467600"/>
              <a:gd name="connsiteY673" fmla="*/ 2527180 h 6858000"/>
              <a:gd name="connsiteX674" fmla="*/ 310030 w 7467600"/>
              <a:gd name="connsiteY674" fmla="*/ 2771818 h 6858000"/>
              <a:gd name="connsiteX675" fmla="*/ 173877 w 7467600"/>
              <a:gd name="connsiteY675" fmla="*/ 2937056 h 6858000"/>
              <a:gd name="connsiteX676" fmla="*/ 77889 w 7467600"/>
              <a:gd name="connsiteY676" fmla="*/ 3138440 h 6858000"/>
              <a:gd name="connsiteX677" fmla="*/ 0 w 7467600"/>
              <a:gd name="connsiteY677" fmla="*/ 3271395 h 6858000"/>
              <a:gd name="connsiteX678" fmla="*/ 0 w 7467600"/>
              <a:gd name="connsiteY678" fmla="*/ 3153002 h 6858000"/>
              <a:gd name="connsiteX679" fmla="*/ 2386 w 7467600"/>
              <a:gd name="connsiteY679" fmla="*/ 3149203 h 6858000"/>
              <a:gd name="connsiteX680" fmla="*/ 89753 w 7467600"/>
              <a:gd name="connsiteY680" fmla="*/ 2987702 h 6858000"/>
              <a:gd name="connsiteX681" fmla="*/ 76869 w 7467600"/>
              <a:gd name="connsiteY681" fmla="*/ 3005404 h 6858000"/>
              <a:gd name="connsiteX682" fmla="*/ 32049 w 7467600"/>
              <a:gd name="connsiteY682" fmla="*/ 3065814 h 6858000"/>
              <a:gd name="connsiteX683" fmla="*/ 0 w 7467600"/>
              <a:gd name="connsiteY683" fmla="*/ 3108744 h 6858000"/>
              <a:gd name="connsiteX684" fmla="*/ 0 w 7467600"/>
              <a:gd name="connsiteY684" fmla="*/ 3058059 h 6858000"/>
              <a:gd name="connsiteX685" fmla="*/ 7610 w 7467600"/>
              <a:gd name="connsiteY685" fmla="*/ 3047889 h 6858000"/>
              <a:gd name="connsiteX686" fmla="*/ 52419 w 7467600"/>
              <a:gd name="connsiteY686" fmla="*/ 2987479 h 6858000"/>
              <a:gd name="connsiteX687" fmla="*/ 59142 w 7467600"/>
              <a:gd name="connsiteY687" fmla="*/ 2978488 h 6858000"/>
              <a:gd name="connsiteX688" fmla="*/ 0 w 7467600"/>
              <a:gd name="connsiteY688" fmla="*/ 3015334 h 6858000"/>
              <a:gd name="connsiteX689" fmla="*/ 0 w 7467600"/>
              <a:gd name="connsiteY689" fmla="*/ 2914286 h 6858000"/>
              <a:gd name="connsiteX690" fmla="*/ 36383 w 7467600"/>
              <a:gd name="connsiteY690" fmla="*/ 2901128 h 6858000"/>
              <a:gd name="connsiteX691" fmla="*/ 156329 w 7467600"/>
              <a:gd name="connsiteY691" fmla="*/ 2840533 h 6858000"/>
              <a:gd name="connsiteX692" fmla="*/ 358355 w 7467600"/>
              <a:gd name="connsiteY692" fmla="*/ 2620471 h 6858000"/>
              <a:gd name="connsiteX693" fmla="*/ 510577 w 7467600"/>
              <a:gd name="connsiteY693" fmla="*/ 2501244 h 6858000"/>
              <a:gd name="connsiteX694" fmla="*/ 211967 w 7467600"/>
              <a:gd name="connsiteY694" fmla="*/ 2479171 h 6858000"/>
              <a:gd name="connsiteX695" fmla="*/ 0 w 7467600"/>
              <a:gd name="connsiteY695" fmla="*/ 2476398 h 6858000"/>
              <a:gd name="connsiteX696" fmla="*/ 0 w 7467600"/>
              <a:gd name="connsiteY696" fmla="*/ 2389189 h 6858000"/>
              <a:gd name="connsiteX697" fmla="*/ 103062 w 7467600"/>
              <a:gd name="connsiteY697" fmla="*/ 2389518 h 6858000"/>
              <a:gd name="connsiteX698" fmla="*/ 510734 w 7467600"/>
              <a:gd name="connsiteY698" fmla="*/ 2416201 h 6858000"/>
              <a:gd name="connsiteX699" fmla="*/ 279257 w 7467600"/>
              <a:gd name="connsiteY699" fmla="*/ 2092102 h 6858000"/>
              <a:gd name="connsiteX700" fmla="*/ 65265 w 7467600"/>
              <a:gd name="connsiteY700" fmla="*/ 2006049 h 6858000"/>
              <a:gd name="connsiteX701" fmla="*/ 0 w 7467600"/>
              <a:gd name="connsiteY701" fmla="*/ 1982532 h 6858000"/>
              <a:gd name="connsiteX702" fmla="*/ 0 w 7467600"/>
              <a:gd name="connsiteY702" fmla="*/ 1912789 h 6858000"/>
              <a:gd name="connsiteX703" fmla="*/ 97460 w 7467600"/>
              <a:gd name="connsiteY703" fmla="*/ 1953725 h 6858000"/>
              <a:gd name="connsiteX704" fmla="*/ 221272 w 7467600"/>
              <a:gd name="connsiteY704" fmla="*/ 1980766 h 6858000"/>
              <a:gd name="connsiteX705" fmla="*/ 116765 w 7467600"/>
              <a:gd name="connsiteY705" fmla="*/ 1911033 h 6858000"/>
              <a:gd name="connsiteX706" fmla="*/ 16405 w 7467600"/>
              <a:gd name="connsiteY706" fmla="*/ 1803412 h 6858000"/>
              <a:gd name="connsiteX707" fmla="*/ 0 w 7467600"/>
              <a:gd name="connsiteY707" fmla="*/ 1784777 h 6858000"/>
              <a:gd name="connsiteX708" fmla="*/ 0 w 7467600"/>
              <a:gd name="connsiteY708" fmla="*/ 1740082 h 6858000"/>
              <a:gd name="connsiteX709" fmla="*/ 39394 w 7467600"/>
              <a:gd name="connsiteY709" fmla="*/ 1784856 h 6858000"/>
              <a:gd name="connsiteX710" fmla="*/ 135813 w 7467600"/>
              <a:gd name="connsiteY710" fmla="*/ 1888838 h 6858000"/>
              <a:gd name="connsiteX711" fmla="*/ 242575 w 7467600"/>
              <a:gd name="connsiteY711" fmla="*/ 1958841 h 6858000"/>
              <a:gd name="connsiteX712" fmla="*/ 82197 w 7467600"/>
              <a:gd name="connsiteY712" fmla="*/ 1754826 h 6858000"/>
              <a:gd name="connsiteX713" fmla="*/ 0 w 7467600"/>
              <a:gd name="connsiteY713" fmla="*/ 1679650 h 6858000"/>
              <a:gd name="connsiteX714" fmla="*/ 0 w 7467600"/>
              <a:gd name="connsiteY714" fmla="*/ 1602463 h 6858000"/>
              <a:gd name="connsiteX715" fmla="*/ 84689 w 7467600"/>
              <a:gd name="connsiteY715" fmla="*/ 1677442 h 6858000"/>
              <a:gd name="connsiteX716" fmla="*/ 298437 w 7467600"/>
              <a:gd name="connsiteY716" fmla="*/ 1968019 h 6858000"/>
              <a:gd name="connsiteX717" fmla="*/ 227269 w 7467600"/>
              <a:gd name="connsiteY717" fmla="*/ 1114064 h 6858000"/>
              <a:gd name="connsiteX718" fmla="*/ 248003 w 7467600"/>
              <a:gd name="connsiteY718" fmla="*/ 1089613 h 6858000"/>
              <a:gd name="connsiteX719" fmla="*/ 427020 w 7467600"/>
              <a:gd name="connsiteY719" fmla="*/ 1619803 h 6858000"/>
              <a:gd name="connsiteX720" fmla="*/ 340345 w 7467600"/>
              <a:gd name="connsiteY720" fmla="*/ 2027739 h 6858000"/>
              <a:gd name="connsiteX721" fmla="*/ 360865 w 7467600"/>
              <a:gd name="connsiteY721" fmla="*/ 2044827 h 6858000"/>
              <a:gd name="connsiteX722" fmla="*/ 560414 w 7467600"/>
              <a:gd name="connsiteY722" fmla="*/ 2421457 h 6858000"/>
              <a:gd name="connsiteX723" fmla="*/ 1359703 w 7467600"/>
              <a:gd name="connsiteY723" fmla="*/ 2578554 h 6858000"/>
              <a:gd name="connsiteX724" fmla="*/ 1359422 w 7467600"/>
              <a:gd name="connsiteY724" fmla="*/ 2577994 h 6858000"/>
              <a:gd name="connsiteX725" fmla="*/ 828701 w 7467600"/>
              <a:gd name="connsiteY725" fmla="*/ 1839520 h 6858000"/>
              <a:gd name="connsiteX726" fmla="*/ 494427 w 7467600"/>
              <a:gd name="connsiteY726" fmla="*/ 1092333 h 6858000"/>
              <a:gd name="connsiteX727" fmla="*/ 506322 w 7467600"/>
              <a:gd name="connsiteY727" fmla="*/ 1020997 h 6858000"/>
              <a:gd name="connsiteX728" fmla="*/ 4570198 w 7467600"/>
              <a:gd name="connsiteY728" fmla="*/ 978081 h 6858000"/>
              <a:gd name="connsiteX729" fmla="*/ 4523691 w 7467600"/>
              <a:gd name="connsiteY729" fmla="*/ 1127776 h 6858000"/>
              <a:gd name="connsiteX730" fmla="*/ 4509875 w 7467600"/>
              <a:gd name="connsiteY730" fmla="*/ 1167552 h 6858000"/>
              <a:gd name="connsiteX731" fmla="*/ 4478168 w 7467600"/>
              <a:gd name="connsiteY731" fmla="*/ 1260735 h 6858000"/>
              <a:gd name="connsiteX732" fmla="*/ 4409309 w 7467600"/>
              <a:gd name="connsiteY732" fmla="*/ 1666996 h 6858000"/>
              <a:gd name="connsiteX733" fmla="*/ 4370031 w 7467600"/>
              <a:gd name="connsiteY733" fmla="*/ 1955666 h 6858000"/>
              <a:gd name="connsiteX734" fmla="*/ 4570198 w 7467600"/>
              <a:gd name="connsiteY734" fmla="*/ 978081 h 6858000"/>
              <a:gd name="connsiteX735" fmla="*/ 4557898 w 7467600"/>
              <a:gd name="connsiteY735" fmla="*/ 900011 h 6858000"/>
              <a:gd name="connsiteX736" fmla="*/ 4344840 w 7467600"/>
              <a:gd name="connsiteY736" fmla="*/ 1922038 h 6858000"/>
              <a:gd name="connsiteX737" fmla="*/ 4378710 w 7467600"/>
              <a:gd name="connsiteY737" fmla="*/ 1665516 h 6858000"/>
              <a:gd name="connsiteX738" fmla="*/ 4448798 w 7467600"/>
              <a:gd name="connsiteY738" fmla="*/ 1253024 h 6858000"/>
              <a:gd name="connsiteX739" fmla="*/ 4480315 w 7467600"/>
              <a:gd name="connsiteY739" fmla="*/ 1158454 h 6858000"/>
              <a:gd name="connsiteX740" fmla="*/ 4494133 w 7467600"/>
              <a:gd name="connsiteY740" fmla="*/ 1118676 h 6858000"/>
              <a:gd name="connsiteX741" fmla="*/ 4557898 w 7467600"/>
              <a:gd name="connsiteY741" fmla="*/ 900011 h 6858000"/>
              <a:gd name="connsiteX742" fmla="*/ 5870151 w 7467600"/>
              <a:gd name="connsiteY742" fmla="*/ 898890 h 6858000"/>
              <a:gd name="connsiteX743" fmla="*/ 5861335 w 7467600"/>
              <a:gd name="connsiteY743" fmla="*/ 899177 h 6858000"/>
              <a:gd name="connsiteX744" fmla="*/ 5843702 w 7467600"/>
              <a:gd name="connsiteY744" fmla="*/ 899748 h 6858000"/>
              <a:gd name="connsiteX745" fmla="*/ 5651107 w 7467600"/>
              <a:gd name="connsiteY745" fmla="*/ 920306 h 6858000"/>
              <a:gd name="connsiteX746" fmla="*/ 5459407 w 7467600"/>
              <a:gd name="connsiteY746" fmla="*/ 940975 h 6858000"/>
              <a:gd name="connsiteX747" fmla="*/ 5374846 w 7467600"/>
              <a:gd name="connsiteY747" fmla="*/ 941988 h 6858000"/>
              <a:gd name="connsiteX748" fmla="*/ 5256105 w 7467600"/>
              <a:gd name="connsiteY748" fmla="*/ 945632 h 6858000"/>
              <a:gd name="connsiteX749" fmla="*/ 5107071 w 7467600"/>
              <a:gd name="connsiteY749" fmla="*/ 969720 h 6858000"/>
              <a:gd name="connsiteX750" fmla="*/ 4998681 w 7467600"/>
              <a:gd name="connsiteY750" fmla="*/ 988771 h 6858000"/>
              <a:gd name="connsiteX751" fmla="*/ 5870151 w 7467600"/>
              <a:gd name="connsiteY751" fmla="*/ 898890 h 6858000"/>
              <a:gd name="connsiteX752" fmla="*/ 5504425 w 7467600"/>
              <a:gd name="connsiteY752" fmla="*/ 848067 h 6858000"/>
              <a:gd name="connsiteX753" fmla="*/ 4968849 w 7467600"/>
              <a:gd name="connsiteY753" fmla="*/ 962318 h 6858000"/>
              <a:gd name="connsiteX754" fmla="*/ 5104039 w 7467600"/>
              <a:gd name="connsiteY754" fmla="*/ 940634 h 6858000"/>
              <a:gd name="connsiteX755" fmla="*/ 5256311 w 7467600"/>
              <a:gd name="connsiteY755" fmla="*/ 916490 h 6858000"/>
              <a:gd name="connsiteX756" fmla="*/ 5377381 w 7467600"/>
              <a:gd name="connsiteY756" fmla="*/ 912671 h 6858000"/>
              <a:gd name="connsiteX757" fmla="*/ 5460148 w 7467600"/>
              <a:gd name="connsiteY757" fmla="*/ 911442 h 6858000"/>
              <a:gd name="connsiteX758" fmla="*/ 5648971 w 7467600"/>
              <a:gd name="connsiteY758" fmla="*/ 891331 h 6858000"/>
              <a:gd name="connsiteX759" fmla="*/ 5844807 w 7467600"/>
              <a:gd name="connsiteY759" fmla="*/ 870718 h 6858000"/>
              <a:gd name="connsiteX760" fmla="*/ 5862975 w 7467600"/>
              <a:gd name="connsiteY760" fmla="*/ 869756 h 6858000"/>
              <a:gd name="connsiteX761" fmla="*/ 5920887 w 7467600"/>
              <a:gd name="connsiteY761" fmla="*/ 865929 h 6858000"/>
              <a:gd name="connsiteX762" fmla="*/ 5504425 w 7467600"/>
              <a:gd name="connsiteY762" fmla="*/ 848067 h 6858000"/>
              <a:gd name="connsiteX763" fmla="*/ 3607114 w 7467600"/>
              <a:gd name="connsiteY763" fmla="*/ 467441 h 6858000"/>
              <a:gd name="connsiteX764" fmla="*/ 3296242 w 7467600"/>
              <a:gd name="connsiteY764" fmla="*/ 807991 h 6858000"/>
              <a:gd name="connsiteX765" fmla="*/ 3174674 w 7467600"/>
              <a:gd name="connsiteY765" fmla="*/ 919759 h 6858000"/>
              <a:gd name="connsiteX766" fmla="*/ 3042978 w 7467600"/>
              <a:gd name="connsiteY766" fmla="*/ 1054894 h 6858000"/>
              <a:gd name="connsiteX767" fmla="*/ 2968914 w 7467600"/>
              <a:gd name="connsiteY767" fmla="*/ 1133756 h 6858000"/>
              <a:gd name="connsiteX768" fmla="*/ 3103823 w 7467600"/>
              <a:gd name="connsiteY768" fmla="*/ 1026814 h 6858000"/>
              <a:gd name="connsiteX769" fmla="*/ 3607114 w 7467600"/>
              <a:gd name="connsiteY769" fmla="*/ 467441 h 6858000"/>
              <a:gd name="connsiteX770" fmla="*/ 3744487 w 7467600"/>
              <a:gd name="connsiteY770" fmla="*/ 383136 h 6858000"/>
              <a:gd name="connsiteX771" fmla="*/ 3970213 w 7467600"/>
              <a:gd name="connsiteY771" fmla="*/ 995559 h 6858000"/>
              <a:gd name="connsiteX772" fmla="*/ 3744487 w 7467600"/>
              <a:gd name="connsiteY772" fmla="*/ 383136 h 6858000"/>
              <a:gd name="connsiteX773" fmla="*/ 3624562 w 7467600"/>
              <a:gd name="connsiteY773" fmla="*/ 367041 h 6858000"/>
              <a:gd name="connsiteX774" fmla="*/ 3489712 w 7467600"/>
              <a:gd name="connsiteY774" fmla="*/ 485386 h 6858000"/>
              <a:gd name="connsiteX775" fmla="*/ 3182994 w 7467600"/>
              <a:gd name="connsiteY775" fmla="*/ 828265 h 6858000"/>
              <a:gd name="connsiteX776" fmla="*/ 2892114 w 7467600"/>
              <a:gd name="connsiteY776" fmla="*/ 1172635 h 6858000"/>
              <a:gd name="connsiteX777" fmla="*/ 3021459 w 7467600"/>
              <a:gd name="connsiteY777" fmla="*/ 1035385 h 6858000"/>
              <a:gd name="connsiteX778" fmla="*/ 3153873 w 7467600"/>
              <a:gd name="connsiteY778" fmla="*/ 898971 h 6858000"/>
              <a:gd name="connsiteX779" fmla="*/ 3276511 w 7467600"/>
              <a:gd name="connsiteY779" fmla="*/ 786423 h 6858000"/>
              <a:gd name="connsiteX780" fmla="*/ 3584154 w 7467600"/>
              <a:gd name="connsiteY780" fmla="*/ 448218 h 6858000"/>
              <a:gd name="connsiteX781" fmla="*/ 3624562 w 7467600"/>
              <a:gd name="connsiteY781" fmla="*/ 367041 h 6858000"/>
              <a:gd name="connsiteX782" fmla="*/ 3766672 w 7467600"/>
              <a:gd name="connsiteY782" fmla="*/ 359429 h 6858000"/>
              <a:gd name="connsiteX783" fmla="*/ 3996338 w 7467600"/>
              <a:gd name="connsiteY783" fmla="*/ 968237 h 6858000"/>
              <a:gd name="connsiteX784" fmla="*/ 3766672 w 7467600"/>
              <a:gd name="connsiteY784" fmla="*/ 359429 h 6858000"/>
              <a:gd name="connsiteX785" fmla="*/ 5805386 w 7467600"/>
              <a:gd name="connsiteY785" fmla="*/ 239240 h 6858000"/>
              <a:gd name="connsiteX786" fmla="*/ 5736947 w 7467600"/>
              <a:gd name="connsiteY786" fmla="*/ 261367 h 6858000"/>
              <a:gd name="connsiteX787" fmla="*/ 5427012 w 7467600"/>
              <a:gd name="connsiteY787" fmla="*/ 311272 h 6858000"/>
              <a:gd name="connsiteX788" fmla="*/ 5147818 w 7467600"/>
              <a:gd name="connsiteY788" fmla="*/ 322112 h 6858000"/>
              <a:gd name="connsiteX789" fmla="*/ 5060854 w 7467600"/>
              <a:gd name="connsiteY789" fmla="*/ 311882 h 6858000"/>
              <a:gd name="connsiteX790" fmla="*/ 4945989 w 7467600"/>
              <a:gd name="connsiteY790" fmla="*/ 300516 h 6858000"/>
              <a:gd name="connsiteX791" fmla="*/ 5410479 w 7467600"/>
              <a:gd name="connsiteY791" fmla="*/ 348434 h 6858000"/>
              <a:gd name="connsiteX792" fmla="*/ 5805386 w 7467600"/>
              <a:gd name="connsiteY792" fmla="*/ 239240 h 6858000"/>
              <a:gd name="connsiteX793" fmla="*/ 5905192 w 7467600"/>
              <a:gd name="connsiteY793" fmla="*/ 163079 h 6858000"/>
              <a:gd name="connsiteX794" fmla="*/ 5865655 w 7467600"/>
              <a:gd name="connsiteY794" fmla="*/ 171901 h 6858000"/>
              <a:gd name="connsiteX795" fmla="*/ 5259740 w 7467600"/>
              <a:gd name="connsiteY795" fmla="*/ 257013 h 6858000"/>
              <a:gd name="connsiteX796" fmla="*/ 5208466 w 7467600"/>
              <a:gd name="connsiteY796" fmla="*/ 257550 h 6858000"/>
              <a:gd name="connsiteX797" fmla="*/ 4980204 w 7467600"/>
              <a:gd name="connsiteY797" fmla="*/ 271903 h 6858000"/>
              <a:gd name="connsiteX798" fmla="*/ 5068068 w 7467600"/>
              <a:gd name="connsiteY798" fmla="*/ 282244 h 6858000"/>
              <a:gd name="connsiteX799" fmla="*/ 5153231 w 7467600"/>
              <a:gd name="connsiteY799" fmla="*/ 292240 h 6858000"/>
              <a:gd name="connsiteX800" fmla="*/ 5426491 w 7467600"/>
              <a:gd name="connsiteY800" fmla="*/ 281128 h 6858000"/>
              <a:gd name="connsiteX801" fmla="*/ 5731212 w 7467600"/>
              <a:gd name="connsiteY801" fmla="*/ 231951 h 6858000"/>
              <a:gd name="connsiteX802" fmla="*/ 5905192 w 7467600"/>
              <a:gd name="connsiteY802" fmla="*/ 163079 h 6858000"/>
              <a:gd name="connsiteX803" fmla="*/ 5944437 w 7467600"/>
              <a:gd name="connsiteY803" fmla="*/ 113829 h 6858000"/>
              <a:gd name="connsiteX804" fmla="*/ 5825032 w 7467600"/>
              <a:gd name="connsiteY804" fmla="*/ 146405 h 6858000"/>
              <a:gd name="connsiteX805" fmla="*/ 4955599 w 7467600"/>
              <a:gd name="connsiteY805" fmla="*/ 247008 h 6858000"/>
              <a:gd name="connsiteX806" fmla="*/ 5210104 w 7467600"/>
              <a:gd name="connsiteY806" fmla="*/ 228123 h 6858000"/>
              <a:gd name="connsiteX807" fmla="*/ 5261015 w 7467600"/>
              <a:gd name="connsiteY807" fmla="*/ 227087 h 6858000"/>
              <a:gd name="connsiteX808" fmla="*/ 5861181 w 7467600"/>
              <a:gd name="connsiteY808" fmla="*/ 143093 h 6858000"/>
              <a:gd name="connsiteX809" fmla="*/ 5961252 w 7467600"/>
              <a:gd name="connsiteY809" fmla="*/ 114820 h 6858000"/>
              <a:gd name="connsiteX810" fmla="*/ 5944437 w 7467600"/>
              <a:gd name="connsiteY810" fmla="*/ 113829 h 6858000"/>
              <a:gd name="connsiteX811" fmla="*/ 3882765 w 7467600"/>
              <a:gd name="connsiteY811" fmla="*/ 0 h 6858000"/>
              <a:gd name="connsiteX812" fmla="*/ 3995099 w 7467600"/>
              <a:gd name="connsiteY812" fmla="*/ 0 h 6858000"/>
              <a:gd name="connsiteX813" fmla="*/ 4163818 w 7467600"/>
              <a:gd name="connsiteY813" fmla="*/ 234104 h 6858000"/>
              <a:gd name="connsiteX814" fmla="*/ 4172099 w 7467600"/>
              <a:gd name="connsiteY814" fmla="*/ 234207 h 6858000"/>
              <a:gd name="connsiteX815" fmla="*/ 4784282 w 7467600"/>
              <a:gd name="connsiteY815" fmla="*/ 276561 h 6858000"/>
              <a:gd name="connsiteX816" fmla="*/ 4801687 w 7467600"/>
              <a:gd name="connsiteY816" fmla="*/ 267764 h 6858000"/>
              <a:gd name="connsiteX817" fmla="*/ 6082788 w 7467600"/>
              <a:gd name="connsiteY817" fmla="*/ 64119 h 6858000"/>
              <a:gd name="connsiteX818" fmla="*/ 6099442 w 7467600"/>
              <a:gd name="connsiteY818" fmla="*/ 82568 h 6858000"/>
              <a:gd name="connsiteX819" fmla="*/ 4804137 w 7467600"/>
              <a:gd name="connsiteY819" fmla="*/ 320931 h 6858000"/>
              <a:gd name="connsiteX820" fmla="*/ 4227047 w 7467600"/>
              <a:gd name="connsiteY820" fmla="*/ 313415 h 6858000"/>
              <a:gd name="connsiteX821" fmla="*/ 4346041 w 7467600"/>
              <a:gd name="connsiteY821" fmla="*/ 456086 h 6858000"/>
              <a:gd name="connsiteX822" fmla="*/ 4870967 w 7467600"/>
              <a:gd name="connsiteY822" fmla="*/ 963061 h 6858000"/>
              <a:gd name="connsiteX823" fmla="*/ 4889647 w 7467600"/>
              <a:gd name="connsiteY823" fmla="*/ 957147 h 6858000"/>
              <a:gd name="connsiteX824" fmla="*/ 5422504 w 7467600"/>
              <a:gd name="connsiteY824" fmla="*/ 805191 h 6858000"/>
              <a:gd name="connsiteX825" fmla="*/ 6087656 w 7467600"/>
              <a:gd name="connsiteY825" fmla="*/ 826703 h 6858000"/>
              <a:gd name="connsiteX826" fmla="*/ 6058717 w 7467600"/>
              <a:gd name="connsiteY826" fmla="*/ 865992 h 6858000"/>
              <a:gd name="connsiteX827" fmla="*/ 4974153 w 7467600"/>
              <a:gd name="connsiteY827" fmla="*/ 1045456 h 6858000"/>
              <a:gd name="connsiteX828" fmla="*/ 5627835 w 7467600"/>
              <a:gd name="connsiteY828" fmla="*/ 1472077 h 6858000"/>
              <a:gd name="connsiteX829" fmla="*/ 5629817 w 7467600"/>
              <a:gd name="connsiteY829" fmla="*/ 1471412 h 6858000"/>
              <a:gd name="connsiteX830" fmla="*/ 5634124 w 7467600"/>
              <a:gd name="connsiteY830" fmla="*/ 1470572 h 6858000"/>
              <a:gd name="connsiteX831" fmla="*/ 5755832 w 7467600"/>
              <a:gd name="connsiteY831" fmla="*/ 1383886 h 6858000"/>
              <a:gd name="connsiteX832" fmla="*/ 6014186 w 7467600"/>
              <a:gd name="connsiteY832" fmla="*/ 1279799 h 6858000"/>
              <a:gd name="connsiteX833" fmla="*/ 6901619 w 7467600"/>
              <a:gd name="connsiteY833" fmla="*/ 1047874 h 6858000"/>
              <a:gd name="connsiteX834" fmla="*/ 6931566 w 7467600"/>
              <a:gd name="connsiteY834" fmla="*/ 1062034 h 6858000"/>
              <a:gd name="connsiteX835" fmla="*/ 5790982 w 7467600"/>
              <a:gd name="connsiteY835" fmla="*/ 1561380 h 6858000"/>
              <a:gd name="connsiteX836" fmla="*/ 6188971 w 7467600"/>
              <a:gd name="connsiteY836" fmla="*/ 1755168 h 6858000"/>
              <a:gd name="connsiteX837" fmla="*/ 6202446 w 7467600"/>
              <a:gd name="connsiteY837" fmla="*/ 1752268 h 6858000"/>
              <a:gd name="connsiteX838" fmla="*/ 7179560 w 7467600"/>
              <a:gd name="connsiteY838" fmla="*/ 1467551 h 6858000"/>
              <a:gd name="connsiteX839" fmla="*/ 7158730 w 7467600"/>
              <a:gd name="connsiteY839" fmla="*/ 1507835 h 6858000"/>
              <a:gd name="connsiteX840" fmla="*/ 6326959 w 7467600"/>
              <a:gd name="connsiteY840" fmla="*/ 1817686 h 6858000"/>
              <a:gd name="connsiteX841" fmla="*/ 6537433 w 7467600"/>
              <a:gd name="connsiteY841" fmla="*/ 1907790 h 6858000"/>
              <a:gd name="connsiteX842" fmla="*/ 6550221 w 7467600"/>
              <a:gd name="connsiteY842" fmla="*/ 1910729 h 6858000"/>
              <a:gd name="connsiteX843" fmla="*/ 6964438 w 7467600"/>
              <a:gd name="connsiteY843" fmla="*/ 2209505 h 6858000"/>
              <a:gd name="connsiteX844" fmla="*/ 7367862 w 7467600"/>
              <a:gd name="connsiteY844" fmla="*/ 2806833 h 6858000"/>
              <a:gd name="connsiteX845" fmla="*/ 7364329 w 7467600"/>
              <a:gd name="connsiteY845" fmla="*/ 2826907 h 6858000"/>
              <a:gd name="connsiteX846" fmla="*/ 7290545 w 7467600"/>
              <a:gd name="connsiteY846" fmla="*/ 2850663 h 6858000"/>
              <a:gd name="connsiteX847" fmla="*/ 6472036 w 7467600"/>
              <a:gd name="connsiteY847" fmla="*/ 1959003 h 6858000"/>
              <a:gd name="connsiteX848" fmla="*/ 5792897 w 7467600"/>
              <a:gd name="connsiteY848" fmla="*/ 1647747 h 6858000"/>
              <a:gd name="connsiteX849" fmla="*/ 5842751 w 7467600"/>
              <a:gd name="connsiteY849" fmla="*/ 1816112 h 6858000"/>
              <a:gd name="connsiteX850" fmla="*/ 5847424 w 7467600"/>
              <a:gd name="connsiteY850" fmla="*/ 1815776 h 6858000"/>
              <a:gd name="connsiteX851" fmla="*/ 6399821 w 7467600"/>
              <a:gd name="connsiteY851" fmla="*/ 2344799 h 6858000"/>
              <a:gd name="connsiteX852" fmla="*/ 6323232 w 7467600"/>
              <a:gd name="connsiteY852" fmla="*/ 2389634 h 6858000"/>
              <a:gd name="connsiteX853" fmla="*/ 5942958 w 7467600"/>
              <a:gd name="connsiteY853" fmla="*/ 2077708 h 6858000"/>
              <a:gd name="connsiteX854" fmla="*/ 5921559 w 7467600"/>
              <a:gd name="connsiteY854" fmla="*/ 2378596 h 6858000"/>
              <a:gd name="connsiteX855" fmla="*/ 5817651 w 7467600"/>
              <a:gd name="connsiteY855" fmla="*/ 3023919 h 6858000"/>
              <a:gd name="connsiteX856" fmla="*/ 5729634 w 7467600"/>
              <a:gd name="connsiteY856" fmla="*/ 3051849 h 6858000"/>
              <a:gd name="connsiteX857" fmla="*/ 5611018 w 7467600"/>
              <a:gd name="connsiteY857" fmla="*/ 2316769 h 6858000"/>
              <a:gd name="connsiteX858" fmla="*/ 5687608 w 7467600"/>
              <a:gd name="connsiteY858" fmla="*/ 2039972 h 6858000"/>
              <a:gd name="connsiteX859" fmla="*/ 5657554 w 7467600"/>
              <a:gd name="connsiteY859" fmla="*/ 1576445 h 6858000"/>
              <a:gd name="connsiteX860" fmla="*/ 5150475 w 7467600"/>
              <a:gd name="connsiteY860" fmla="*/ 1274012 h 6858000"/>
              <a:gd name="connsiteX861" fmla="*/ 5349142 w 7467600"/>
              <a:gd name="connsiteY861" fmla="*/ 2204405 h 6858000"/>
              <a:gd name="connsiteX862" fmla="*/ 5262214 w 7467600"/>
              <a:gd name="connsiteY862" fmla="*/ 2233836 h 6858000"/>
              <a:gd name="connsiteX863" fmla="*/ 4981539 w 7467600"/>
              <a:gd name="connsiteY863" fmla="*/ 1542201 h 6858000"/>
              <a:gd name="connsiteX864" fmla="*/ 4958461 w 7467600"/>
              <a:gd name="connsiteY864" fmla="*/ 1136957 h 6858000"/>
              <a:gd name="connsiteX865" fmla="*/ 4655015 w 7467600"/>
              <a:gd name="connsiteY865" fmla="*/ 891426 h 6858000"/>
              <a:gd name="connsiteX866" fmla="*/ 4348002 w 7467600"/>
              <a:gd name="connsiteY866" fmla="*/ 2205895 h 6858000"/>
              <a:gd name="connsiteX867" fmla="*/ 4262250 w 7467600"/>
              <a:gd name="connsiteY867" fmla="*/ 2219972 h 6858000"/>
              <a:gd name="connsiteX868" fmla="*/ 4550611 w 7467600"/>
              <a:gd name="connsiteY868" fmla="*/ 817540 h 6858000"/>
              <a:gd name="connsiteX869" fmla="*/ 4564418 w 7467600"/>
              <a:gd name="connsiteY869" fmla="*/ 808293 h 6858000"/>
              <a:gd name="connsiteX870" fmla="*/ 4266388 w 7467600"/>
              <a:gd name="connsiteY870" fmla="*/ 500083 h 6858000"/>
              <a:gd name="connsiteX871" fmla="*/ 4032842 w 7467600"/>
              <a:gd name="connsiteY871" fmla="*/ 211809 h 6858000"/>
              <a:gd name="connsiteX872" fmla="*/ 3882765 w 7467600"/>
              <a:gd name="connsiteY872" fmla="*/ 0 h 6858000"/>
              <a:gd name="connsiteX873" fmla="*/ 3721337 w 7467600"/>
              <a:gd name="connsiteY873" fmla="*/ 0 h 6858000"/>
              <a:gd name="connsiteX874" fmla="*/ 3797544 w 7467600"/>
              <a:gd name="connsiteY874" fmla="*/ 0 h 6858000"/>
              <a:gd name="connsiteX875" fmla="*/ 3775734 w 7467600"/>
              <a:gd name="connsiteY875" fmla="*/ 95131 h 6858000"/>
              <a:gd name="connsiteX876" fmla="*/ 3724807 w 7467600"/>
              <a:gd name="connsiteY876" fmla="*/ 272257 h 6858000"/>
              <a:gd name="connsiteX877" fmla="*/ 3726844 w 7467600"/>
              <a:gd name="connsiteY877" fmla="*/ 282988 h 6858000"/>
              <a:gd name="connsiteX878" fmla="*/ 3742664 w 7467600"/>
              <a:gd name="connsiteY878" fmla="*/ 279918 h 6858000"/>
              <a:gd name="connsiteX879" fmla="*/ 4103910 w 7467600"/>
              <a:gd name="connsiteY879" fmla="*/ 1161917 h 6858000"/>
              <a:gd name="connsiteX880" fmla="*/ 4020269 w 7467600"/>
              <a:gd name="connsiteY880" fmla="*/ 1200406 h 6858000"/>
              <a:gd name="connsiteX881" fmla="*/ 3674882 w 7467600"/>
              <a:gd name="connsiteY881" fmla="*/ 488524 h 6858000"/>
              <a:gd name="connsiteX882" fmla="*/ 3132682 w 7467600"/>
              <a:gd name="connsiteY882" fmla="*/ 1072284 h 6858000"/>
              <a:gd name="connsiteX883" fmla="*/ 2716346 w 7467600"/>
              <a:gd name="connsiteY883" fmla="*/ 1276376 h 6858000"/>
              <a:gd name="connsiteX884" fmla="*/ 2716772 w 7467600"/>
              <a:gd name="connsiteY884" fmla="*/ 1255462 h 6858000"/>
              <a:gd name="connsiteX885" fmla="*/ 3471096 w 7467600"/>
              <a:gd name="connsiteY885" fmla="*/ 437072 h 6858000"/>
              <a:gd name="connsiteX886" fmla="*/ 3639057 w 7467600"/>
              <a:gd name="connsiteY886" fmla="*/ 286334 h 6858000"/>
              <a:gd name="connsiteX887" fmla="*/ 3640309 w 7467600"/>
              <a:gd name="connsiteY887" fmla="*/ 284664 h 6858000"/>
              <a:gd name="connsiteX888" fmla="*/ 3646022 w 7467600"/>
              <a:gd name="connsiteY888" fmla="*/ 276711 h 6858000"/>
              <a:gd name="connsiteX889" fmla="*/ 3707943 w 7467600"/>
              <a:gd name="connsiteY889" fmla="*/ 65958 h 6858000"/>
              <a:gd name="connsiteX890" fmla="*/ 3721337 w 7467600"/>
              <a:gd name="connsiteY890" fmla="*/ 0 h 6858000"/>
              <a:gd name="connsiteX891" fmla="*/ 2867960 w 7467600"/>
              <a:gd name="connsiteY891" fmla="*/ 0 h 6858000"/>
              <a:gd name="connsiteX892" fmla="*/ 2926351 w 7467600"/>
              <a:gd name="connsiteY892" fmla="*/ 0 h 6858000"/>
              <a:gd name="connsiteX893" fmla="*/ 2902823 w 7467600"/>
              <a:gd name="connsiteY893" fmla="*/ 262929 h 6858000"/>
              <a:gd name="connsiteX894" fmla="*/ 2940663 w 7467600"/>
              <a:gd name="connsiteY894" fmla="*/ 140884 h 6858000"/>
              <a:gd name="connsiteX895" fmla="*/ 2947039 w 7467600"/>
              <a:gd name="connsiteY895" fmla="*/ 122524 h 6858000"/>
              <a:gd name="connsiteX896" fmla="*/ 2984316 w 7467600"/>
              <a:gd name="connsiteY896" fmla="*/ 0 h 6858000"/>
              <a:gd name="connsiteX897" fmla="*/ 3016114 w 7467600"/>
              <a:gd name="connsiteY897" fmla="*/ 0 h 6858000"/>
              <a:gd name="connsiteX898" fmla="*/ 2979949 w 7467600"/>
              <a:gd name="connsiteY898" fmla="*/ 119274 h 6858000"/>
              <a:gd name="connsiteX899" fmla="*/ 3023879 w 7467600"/>
              <a:gd name="connsiteY899" fmla="*/ 0 h 6858000"/>
              <a:gd name="connsiteX900" fmla="*/ 3105400 w 7467600"/>
              <a:gd name="connsiteY900" fmla="*/ 0 h 6858000"/>
              <a:gd name="connsiteX901" fmla="*/ 3094669 w 7467600"/>
              <a:gd name="connsiteY901" fmla="*/ 30308 h 6858000"/>
              <a:gd name="connsiteX902" fmla="*/ 2901945 w 7467600"/>
              <a:gd name="connsiteY902" fmla="*/ 466538 h 6858000"/>
              <a:gd name="connsiteX903" fmla="*/ 2815209 w 7467600"/>
              <a:gd name="connsiteY903" fmla="*/ 497361 h 6858000"/>
              <a:gd name="connsiteX904" fmla="*/ 2844845 w 7467600"/>
              <a:gd name="connsiteY904" fmla="*/ 127638 h 6858000"/>
              <a:gd name="connsiteX905" fmla="*/ 2867960 w 7467600"/>
              <a:gd name="connsiteY905" fmla="*/ 0 h 6858000"/>
              <a:gd name="connsiteX906" fmla="*/ 1057230 w 7467600"/>
              <a:gd name="connsiteY906" fmla="*/ 0 h 6858000"/>
              <a:gd name="connsiteX907" fmla="*/ 1111003 w 7467600"/>
              <a:gd name="connsiteY907" fmla="*/ 0 h 6858000"/>
              <a:gd name="connsiteX908" fmla="*/ 1125553 w 7467600"/>
              <a:gd name="connsiteY908" fmla="*/ 52588 h 6858000"/>
              <a:gd name="connsiteX909" fmla="*/ 1304276 w 7467600"/>
              <a:gd name="connsiteY909" fmla="*/ 476275 h 6858000"/>
              <a:gd name="connsiteX910" fmla="*/ 1492066 w 7467600"/>
              <a:gd name="connsiteY910" fmla="*/ 886333 h 6858000"/>
              <a:gd name="connsiteX911" fmla="*/ 1423698 w 7467600"/>
              <a:gd name="connsiteY911" fmla="*/ 710817 h 6858000"/>
              <a:gd name="connsiteX912" fmla="*/ 1357609 w 7467600"/>
              <a:gd name="connsiteY912" fmla="*/ 532892 h 6858000"/>
              <a:gd name="connsiteX913" fmla="*/ 1309550 w 7467600"/>
              <a:gd name="connsiteY913" fmla="*/ 374031 h 6858000"/>
              <a:gd name="connsiteX914" fmla="*/ 1193673 w 7467600"/>
              <a:gd name="connsiteY914" fmla="*/ 49533 h 6858000"/>
              <a:gd name="connsiteX915" fmla="*/ 1164391 w 7467600"/>
              <a:gd name="connsiteY915" fmla="*/ 0 h 6858000"/>
              <a:gd name="connsiteX916" fmla="*/ 1200666 w 7467600"/>
              <a:gd name="connsiteY916" fmla="*/ 0 h 6858000"/>
              <a:gd name="connsiteX917" fmla="*/ 1223408 w 7467600"/>
              <a:gd name="connsiteY917" fmla="*/ 38996 h 6858000"/>
              <a:gd name="connsiteX918" fmla="*/ 1339635 w 7467600"/>
              <a:gd name="connsiteY918" fmla="*/ 365517 h 6858000"/>
              <a:gd name="connsiteX919" fmla="*/ 1387469 w 7467600"/>
              <a:gd name="connsiteY919" fmla="*/ 523079 h 6858000"/>
              <a:gd name="connsiteX920" fmla="*/ 1452685 w 7467600"/>
              <a:gd name="connsiteY920" fmla="*/ 699806 h 6858000"/>
              <a:gd name="connsiteX921" fmla="*/ 1492092 w 7467600"/>
              <a:gd name="connsiteY921" fmla="*/ 800424 h 6858000"/>
              <a:gd name="connsiteX922" fmla="*/ 1455302 w 7467600"/>
              <a:gd name="connsiteY922" fmla="*/ 632913 h 6858000"/>
              <a:gd name="connsiteX923" fmla="*/ 1222336 w 7467600"/>
              <a:gd name="connsiteY923" fmla="*/ 9480 h 6858000"/>
              <a:gd name="connsiteX924" fmla="*/ 1214634 w 7467600"/>
              <a:gd name="connsiteY924" fmla="*/ 0 h 6858000"/>
              <a:gd name="connsiteX925" fmla="*/ 1289827 w 7467600"/>
              <a:gd name="connsiteY925" fmla="*/ 0 h 6858000"/>
              <a:gd name="connsiteX926" fmla="*/ 1321076 w 7467600"/>
              <a:gd name="connsiteY926" fmla="*/ 59722 h 6858000"/>
              <a:gd name="connsiteX927" fmla="*/ 1512579 w 7467600"/>
              <a:gd name="connsiteY927" fmla="*/ 626441 h 6858000"/>
              <a:gd name="connsiteX928" fmla="*/ 1506076 w 7467600"/>
              <a:gd name="connsiteY928" fmla="*/ 1089289 h 6858000"/>
              <a:gd name="connsiteX929" fmla="*/ 1486346 w 7467600"/>
              <a:gd name="connsiteY929" fmla="*/ 1079919 h 6858000"/>
              <a:gd name="connsiteX930" fmla="*/ 1070511 w 7467600"/>
              <a:gd name="connsiteY930" fmla="*/ 48609 h 6858000"/>
              <a:gd name="connsiteX931" fmla="*/ 1057230 w 7467600"/>
              <a:gd name="connsiteY931" fmla="*/ 0 h 6858000"/>
              <a:gd name="connsiteX932" fmla="*/ 43151 w 7467600"/>
              <a:gd name="connsiteY932" fmla="*/ 0 h 6858000"/>
              <a:gd name="connsiteX933" fmla="*/ 95283 w 7467600"/>
              <a:gd name="connsiteY933" fmla="*/ 0 h 6858000"/>
              <a:gd name="connsiteX934" fmla="*/ 300708 w 7467600"/>
              <a:gd name="connsiteY934" fmla="*/ 154571 h 6858000"/>
              <a:gd name="connsiteX935" fmla="*/ 530414 w 7467600"/>
              <a:gd name="connsiteY935" fmla="*/ 354673 h 6858000"/>
              <a:gd name="connsiteX936" fmla="*/ 333785 w 7467600"/>
              <a:gd name="connsiteY936" fmla="*/ 161564 h 6858000"/>
              <a:gd name="connsiteX937" fmla="*/ 147005 w 7467600"/>
              <a:gd name="connsiteY937" fmla="*/ 0 h 6858000"/>
              <a:gd name="connsiteX938" fmla="*/ 272509 w 7467600"/>
              <a:gd name="connsiteY938" fmla="*/ 0 h 6858000"/>
              <a:gd name="connsiteX939" fmla="*/ 326276 w 7467600"/>
              <a:gd name="connsiteY939" fmla="*/ 45847 h 6858000"/>
              <a:gd name="connsiteX940" fmla="*/ 823759 w 7467600"/>
              <a:gd name="connsiteY940" fmla="*/ 574145 h 6858000"/>
              <a:gd name="connsiteX941" fmla="*/ 811254 w 7467600"/>
              <a:gd name="connsiteY941" fmla="*/ 665546 h 6858000"/>
              <a:gd name="connsiteX942" fmla="*/ 154042 w 7467600"/>
              <a:gd name="connsiteY942" fmla="*/ 261522 h 6858000"/>
              <a:gd name="connsiteX943" fmla="*/ 13550 w 7467600"/>
              <a:gd name="connsiteY943" fmla="*/ 158423 h 6858000"/>
              <a:gd name="connsiteX944" fmla="*/ 0 w 7467600"/>
              <a:gd name="connsiteY944" fmla="*/ 146618 h 6858000"/>
              <a:gd name="connsiteX945" fmla="*/ 0 w 7467600"/>
              <a:gd name="connsiteY945" fmla="*/ 59161 h 6858000"/>
              <a:gd name="connsiteX946" fmla="*/ 45427 w 7467600"/>
              <a:gd name="connsiteY946" fmla="*/ 101078 h 6858000"/>
              <a:gd name="connsiteX947" fmla="*/ 630103 w 7467600"/>
              <a:gd name="connsiteY947" fmla="*/ 485885 h 6858000"/>
              <a:gd name="connsiteX948" fmla="*/ 532040 w 7467600"/>
              <a:gd name="connsiteY948" fmla="*/ 399359 h 6858000"/>
              <a:gd name="connsiteX949" fmla="*/ 517618 w 7467600"/>
              <a:gd name="connsiteY949" fmla="*/ 385726 h 6858000"/>
              <a:gd name="connsiteX950" fmla="*/ 285074 w 7467600"/>
              <a:gd name="connsiteY950" fmla="*/ 182755 h 6858000"/>
              <a:gd name="connsiteX951" fmla="*/ 43151 w 7467600"/>
              <a:gd name="connsiteY95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7410696 w 7467600"/>
              <a:gd name="connsiteY18" fmla="*/ 6803861 h 6858000"/>
              <a:gd name="connsiteX19" fmla="*/ 1019354 w 7467600"/>
              <a:gd name="connsiteY19" fmla="*/ 6315006 h 6858000"/>
              <a:gd name="connsiteX20" fmla="*/ 441046 w 7467600"/>
              <a:gd name="connsiteY20" fmla="*/ 6691153 h 6858000"/>
              <a:gd name="connsiteX21" fmla="*/ 1019354 w 7467600"/>
              <a:gd name="connsiteY21" fmla="*/ 6315006 h 6858000"/>
              <a:gd name="connsiteX22" fmla="*/ 991680 w 7467600"/>
              <a:gd name="connsiteY22" fmla="*/ 6298413 h 6858000"/>
              <a:gd name="connsiteX23" fmla="*/ 409060 w 7467600"/>
              <a:gd name="connsiteY23" fmla="*/ 6671470 h 6858000"/>
              <a:gd name="connsiteX24" fmla="*/ 991680 w 7467600"/>
              <a:gd name="connsiteY24" fmla="*/ 6298413 h 6858000"/>
              <a:gd name="connsiteX25" fmla="*/ 103333 w 7467600"/>
              <a:gd name="connsiteY25" fmla="*/ 5699602 h 6858000"/>
              <a:gd name="connsiteX26" fmla="*/ 233938 w 7467600"/>
              <a:gd name="connsiteY26" fmla="*/ 5809416 h 6858000"/>
              <a:gd name="connsiteX27" fmla="*/ 883580 w 7467600"/>
              <a:gd name="connsiteY27" fmla="*/ 6180710 h 6858000"/>
              <a:gd name="connsiteX28" fmla="*/ 487337 w 7467600"/>
              <a:gd name="connsiteY28" fmla="*/ 5950182 h 6858000"/>
              <a:gd name="connsiteX29" fmla="*/ 354051 w 7467600"/>
              <a:gd name="connsiteY29" fmla="*/ 5854912 h 6858000"/>
              <a:gd name="connsiteX30" fmla="*/ 195436 w 7467600"/>
              <a:gd name="connsiteY30" fmla="*/ 5755068 h 6858000"/>
              <a:gd name="connsiteX31" fmla="*/ 103333 w 7467600"/>
              <a:gd name="connsiteY31" fmla="*/ 5699602 h 6858000"/>
              <a:gd name="connsiteX32" fmla="*/ 5539432 w 7467600"/>
              <a:gd name="connsiteY32" fmla="*/ 5642928 h 6858000"/>
              <a:gd name="connsiteX33" fmla="*/ 5555462 w 7467600"/>
              <a:gd name="connsiteY33" fmla="*/ 5694454 h 6858000"/>
              <a:gd name="connsiteX34" fmla="*/ 5828270 w 7467600"/>
              <a:gd name="connsiteY34" fmla="*/ 6320663 h 6858000"/>
              <a:gd name="connsiteX35" fmla="*/ 5947416 w 7467600"/>
              <a:gd name="connsiteY35" fmla="*/ 6574846 h 6858000"/>
              <a:gd name="connsiteX36" fmla="*/ 5539432 w 7467600"/>
              <a:gd name="connsiteY36" fmla="*/ 5642928 h 6858000"/>
              <a:gd name="connsiteX37" fmla="*/ 51253 w 7467600"/>
              <a:gd name="connsiteY37" fmla="*/ 5631825 h 6858000"/>
              <a:gd name="connsiteX38" fmla="*/ 211622 w 7467600"/>
              <a:gd name="connsiteY38" fmla="*/ 5728803 h 6858000"/>
              <a:gd name="connsiteX39" fmla="*/ 371652 w 7467600"/>
              <a:gd name="connsiteY39" fmla="*/ 5829062 h 6858000"/>
              <a:gd name="connsiteX40" fmla="*/ 505903 w 7467600"/>
              <a:gd name="connsiteY40" fmla="*/ 5925221 h 6858000"/>
              <a:gd name="connsiteX41" fmla="*/ 899240 w 7467600"/>
              <a:gd name="connsiteY41" fmla="*/ 6153068 h 6858000"/>
              <a:gd name="connsiteX42" fmla="*/ 988114 w 7467600"/>
              <a:gd name="connsiteY42" fmla="*/ 6174204 h 6858000"/>
              <a:gd name="connsiteX43" fmla="*/ 845971 w 7467600"/>
              <a:gd name="connsiteY43" fmla="*/ 6067177 h 6858000"/>
              <a:gd name="connsiteX44" fmla="*/ 448057 w 7467600"/>
              <a:gd name="connsiteY44" fmla="*/ 5841376 h 6858000"/>
              <a:gd name="connsiteX45" fmla="*/ 51253 w 7467600"/>
              <a:gd name="connsiteY45" fmla="*/ 5631825 h 6858000"/>
              <a:gd name="connsiteX46" fmla="*/ 2606687 w 7467600"/>
              <a:gd name="connsiteY46" fmla="*/ 5630718 h 6858000"/>
              <a:gd name="connsiteX47" fmla="*/ 2645658 w 7467600"/>
              <a:gd name="connsiteY47" fmla="*/ 6640259 h 6858000"/>
              <a:gd name="connsiteX48" fmla="*/ 2606687 w 7467600"/>
              <a:gd name="connsiteY48" fmla="*/ 5630718 h 6858000"/>
              <a:gd name="connsiteX49" fmla="*/ 3642057 w 7467600"/>
              <a:gd name="connsiteY49" fmla="*/ 5573487 h 6858000"/>
              <a:gd name="connsiteX50" fmla="*/ 3632981 w 7467600"/>
              <a:gd name="connsiteY50" fmla="*/ 5579437 h 6858000"/>
              <a:gd name="connsiteX51" fmla="*/ 3382436 w 7467600"/>
              <a:gd name="connsiteY51" fmla="*/ 5952726 h 6858000"/>
              <a:gd name="connsiteX52" fmla="*/ 3191929 w 7467600"/>
              <a:gd name="connsiteY52" fmla="*/ 6662669 h 6858000"/>
              <a:gd name="connsiteX53" fmla="*/ 3369898 w 7467600"/>
              <a:gd name="connsiteY53" fmla="*/ 6081771 h 6858000"/>
              <a:gd name="connsiteX54" fmla="*/ 3642057 w 7467600"/>
              <a:gd name="connsiteY54" fmla="*/ 5573487 h 6858000"/>
              <a:gd name="connsiteX55" fmla="*/ 2650666 w 7467600"/>
              <a:gd name="connsiteY55" fmla="*/ 5530686 h 6858000"/>
              <a:gd name="connsiteX56" fmla="*/ 2650249 w 7467600"/>
              <a:gd name="connsiteY56" fmla="*/ 5532101 h 6858000"/>
              <a:gd name="connsiteX57" fmla="*/ 2663808 w 7467600"/>
              <a:gd name="connsiteY57" fmla="*/ 6535215 h 6858000"/>
              <a:gd name="connsiteX58" fmla="*/ 2665418 w 7467600"/>
              <a:gd name="connsiteY58" fmla="*/ 6132756 h 6858000"/>
              <a:gd name="connsiteX59" fmla="*/ 2650666 w 7467600"/>
              <a:gd name="connsiteY59" fmla="*/ 5530686 h 6858000"/>
              <a:gd name="connsiteX60" fmla="*/ 2680277 w 7467600"/>
              <a:gd name="connsiteY60" fmla="*/ 5479204 h 6858000"/>
              <a:gd name="connsiteX61" fmla="*/ 2678972 w 7467600"/>
              <a:gd name="connsiteY61" fmla="*/ 5481582 h 6858000"/>
              <a:gd name="connsiteX62" fmla="*/ 2696666 w 7467600"/>
              <a:gd name="connsiteY62" fmla="*/ 6133836 h 6858000"/>
              <a:gd name="connsiteX63" fmla="*/ 2695769 w 7467600"/>
              <a:gd name="connsiteY63" fmla="*/ 6390955 h 6858000"/>
              <a:gd name="connsiteX64" fmla="*/ 2739893 w 7467600"/>
              <a:gd name="connsiteY64" fmla="*/ 6108357 h 6858000"/>
              <a:gd name="connsiteX65" fmla="*/ 2680277 w 7467600"/>
              <a:gd name="connsiteY65" fmla="*/ 5479204 h 6858000"/>
              <a:gd name="connsiteX66" fmla="*/ 1132195 w 7467600"/>
              <a:gd name="connsiteY66" fmla="*/ 5467980 h 6858000"/>
              <a:gd name="connsiteX67" fmla="*/ 1679056 w 7467600"/>
              <a:gd name="connsiteY67" fmla="*/ 5516907 h 6858000"/>
              <a:gd name="connsiteX68" fmla="*/ 2128648 w 7467600"/>
              <a:gd name="connsiteY68" fmla="*/ 5474249 h 6858000"/>
              <a:gd name="connsiteX69" fmla="*/ 1825619 w 7467600"/>
              <a:gd name="connsiteY69" fmla="*/ 5478447 h 6858000"/>
              <a:gd name="connsiteX70" fmla="*/ 1737798 w 7467600"/>
              <a:gd name="connsiteY70" fmla="*/ 5483353 h 6858000"/>
              <a:gd name="connsiteX71" fmla="*/ 1132195 w 7467600"/>
              <a:gd name="connsiteY71" fmla="*/ 5467980 h 6858000"/>
              <a:gd name="connsiteX72" fmla="*/ 1456157 w 7467600"/>
              <a:gd name="connsiteY72" fmla="*/ 5371404 h 6858000"/>
              <a:gd name="connsiteX73" fmla="*/ 1244432 w 7467600"/>
              <a:gd name="connsiteY73" fmla="*/ 5385601 h 6858000"/>
              <a:gd name="connsiteX74" fmla="*/ 973990 w 7467600"/>
              <a:gd name="connsiteY74" fmla="*/ 5424940 h 6858000"/>
              <a:gd name="connsiteX75" fmla="*/ 1103809 w 7467600"/>
              <a:gd name="connsiteY75" fmla="*/ 5433720 h 6858000"/>
              <a:gd name="connsiteX76" fmla="*/ 1123454 w 7467600"/>
              <a:gd name="connsiteY76" fmla="*/ 5435727 h 6858000"/>
              <a:gd name="connsiteX77" fmla="*/ 1737017 w 7467600"/>
              <a:gd name="connsiteY77" fmla="*/ 5452183 h 6858000"/>
              <a:gd name="connsiteX78" fmla="*/ 1824397 w 7467600"/>
              <a:gd name="connsiteY78" fmla="*/ 5447757 h 6858000"/>
              <a:gd name="connsiteX79" fmla="*/ 2070059 w 7467600"/>
              <a:gd name="connsiteY79" fmla="*/ 5441660 h 6858000"/>
              <a:gd name="connsiteX80" fmla="*/ 1456157 w 7467600"/>
              <a:gd name="connsiteY80" fmla="*/ 5371404 h 6858000"/>
              <a:gd name="connsiteX81" fmla="*/ 4988186 w 7467600"/>
              <a:gd name="connsiteY81" fmla="*/ 5216467 h 6858000"/>
              <a:gd name="connsiteX82" fmla="*/ 4777334 w 7467600"/>
              <a:gd name="connsiteY82" fmla="*/ 5406072 h 6858000"/>
              <a:gd name="connsiteX83" fmla="*/ 4718341 w 7467600"/>
              <a:gd name="connsiteY83" fmla="*/ 5468043 h 6858000"/>
              <a:gd name="connsiteX84" fmla="*/ 4604655 w 7467600"/>
              <a:gd name="connsiteY84" fmla="*/ 5583434 h 6858000"/>
              <a:gd name="connsiteX85" fmla="*/ 4565074 w 7467600"/>
              <a:gd name="connsiteY85" fmla="*/ 5618550 h 6858000"/>
              <a:gd name="connsiteX86" fmla="*/ 4988186 w 7467600"/>
              <a:gd name="connsiteY86" fmla="*/ 5216467 h 6858000"/>
              <a:gd name="connsiteX87" fmla="*/ 4978032 w 7467600"/>
              <a:gd name="connsiteY87" fmla="*/ 5183809 h 6858000"/>
              <a:gd name="connsiteX88" fmla="*/ 4463413 w 7467600"/>
              <a:gd name="connsiteY88" fmla="*/ 5615162 h 6858000"/>
              <a:gd name="connsiteX89" fmla="*/ 4358134 w 7467600"/>
              <a:gd name="connsiteY89" fmla="*/ 5742791 h 6858000"/>
              <a:gd name="connsiteX90" fmla="*/ 4376219 w 7467600"/>
              <a:gd name="connsiteY90" fmla="*/ 5729027 h 6858000"/>
              <a:gd name="connsiteX91" fmla="*/ 4582340 w 7467600"/>
              <a:gd name="connsiteY91" fmla="*/ 5561037 h 6858000"/>
              <a:gd name="connsiteX92" fmla="*/ 4694684 w 7467600"/>
              <a:gd name="connsiteY92" fmla="*/ 5447098 h 6858000"/>
              <a:gd name="connsiteX93" fmla="*/ 4754123 w 7467600"/>
              <a:gd name="connsiteY93" fmla="*/ 5384643 h 6858000"/>
              <a:gd name="connsiteX94" fmla="*/ 4978032 w 7467600"/>
              <a:gd name="connsiteY94" fmla="*/ 5183809 h 6858000"/>
              <a:gd name="connsiteX95" fmla="*/ 1903353 w 7467600"/>
              <a:gd name="connsiteY95" fmla="*/ 5044827 h 6858000"/>
              <a:gd name="connsiteX96" fmla="*/ 1936931 w 7467600"/>
              <a:gd name="connsiteY96" fmla="*/ 5093954 h 6858000"/>
              <a:gd name="connsiteX97" fmla="*/ 2195868 w 7467600"/>
              <a:gd name="connsiteY97" fmla="*/ 5396574 h 6858000"/>
              <a:gd name="connsiteX98" fmla="*/ 2088852 w 7467600"/>
              <a:gd name="connsiteY98" fmla="*/ 5166123 h 6858000"/>
              <a:gd name="connsiteX99" fmla="*/ 1958241 w 7467600"/>
              <a:gd name="connsiteY99" fmla="*/ 5067955 h 6858000"/>
              <a:gd name="connsiteX100" fmla="*/ 1903353 w 7467600"/>
              <a:gd name="connsiteY100" fmla="*/ 5044827 h 6858000"/>
              <a:gd name="connsiteX101" fmla="*/ 1979378 w 7467600"/>
              <a:gd name="connsiteY101" fmla="*/ 4769504 h 6858000"/>
              <a:gd name="connsiteX102" fmla="*/ 2882120 w 7467600"/>
              <a:gd name="connsiteY102" fmla="*/ 5064547 h 6858000"/>
              <a:gd name="connsiteX103" fmla="*/ 2793103 w 7467600"/>
              <a:gd name="connsiteY103" fmla="*/ 5039699 h 6858000"/>
              <a:gd name="connsiteX104" fmla="*/ 2770041 w 7467600"/>
              <a:gd name="connsiteY104" fmla="*/ 5033634 h 6858000"/>
              <a:gd name="connsiteX105" fmla="*/ 1979378 w 7467600"/>
              <a:gd name="connsiteY105" fmla="*/ 4769504 h 6858000"/>
              <a:gd name="connsiteX106" fmla="*/ 1927410 w 7467600"/>
              <a:gd name="connsiteY106" fmla="*/ 4716164 h 6858000"/>
              <a:gd name="connsiteX107" fmla="*/ 1959587 w 7467600"/>
              <a:gd name="connsiteY107" fmla="*/ 4728849 h 6858000"/>
              <a:gd name="connsiteX108" fmla="*/ 2777707 w 7467600"/>
              <a:gd name="connsiteY108" fmla="*/ 5003991 h 6858000"/>
              <a:gd name="connsiteX109" fmla="*/ 2800768 w 7467600"/>
              <a:gd name="connsiteY109" fmla="*/ 5010056 h 6858000"/>
              <a:gd name="connsiteX110" fmla="*/ 2879408 w 7467600"/>
              <a:gd name="connsiteY110" fmla="*/ 5031590 h 6858000"/>
              <a:gd name="connsiteX111" fmla="*/ 2862295 w 7467600"/>
              <a:gd name="connsiteY111" fmla="*/ 5022958 h 6858000"/>
              <a:gd name="connsiteX112" fmla="*/ 2813343 w 7467600"/>
              <a:gd name="connsiteY112" fmla="*/ 4998369 h 6858000"/>
              <a:gd name="connsiteX113" fmla="*/ 2646245 w 7467600"/>
              <a:gd name="connsiteY113" fmla="*/ 4930999 h 6858000"/>
              <a:gd name="connsiteX114" fmla="*/ 1999243 w 7467600"/>
              <a:gd name="connsiteY114" fmla="*/ 4730524 h 6858000"/>
              <a:gd name="connsiteX115" fmla="*/ 1979527 w 7467600"/>
              <a:gd name="connsiteY115" fmla="*/ 4726651 h 6858000"/>
              <a:gd name="connsiteX116" fmla="*/ 1927410 w 7467600"/>
              <a:gd name="connsiteY116" fmla="*/ 4716164 h 6858000"/>
              <a:gd name="connsiteX117" fmla="*/ 1997014 w 7467600"/>
              <a:gd name="connsiteY117" fmla="*/ 4698007 h 6858000"/>
              <a:gd name="connsiteX118" fmla="*/ 2005458 w 7467600"/>
              <a:gd name="connsiteY118" fmla="*/ 4699540 h 6858000"/>
              <a:gd name="connsiteX119" fmla="*/ 2657186 w 7467600"/>
              <a:gd name="connsiteY119" fmla="*/ 4901687 h 6858000"/>
              <a:gd name="connsiteX120" fmla="*/ 2826662 w 7467600"/>
              <a:gd name="connsiteY120" fmla="*/ 4970362 h 6858000"/>
              <a:gd name="connsiteX121" fmla="*/ 2876100 w 7467600"/>
              <a:gd name="connsiteY121" fmla="*/ 4995397 h 6858000"/>
              <a:gd name="connsiteX122" fmla="*/ 3042600 w 7467600"/>
              <a:gd name="connsiteY122" fmla="*/ 5059532 h 6858000"/>
              <a:gd name="connsiteX123" fmla="*/ 1997014 w 7467600"/>
              <a:gd name="connsiteY123" fmla="*/ 4698007 h 6858000"/>
              <a:gd name="connsiteX124" fmla="*/ 2305292 w 7467600"/>
              <a:gd name="connsiteY124" fmla="*/ 4219492 h 6858000"/>
              <a:gd name="connsiteX125" fmla="*/ 3360922 w 7467600"/>
              <a:gd name="connsiteY125" fmla="*/ 4529373 h 6858000"/>
              <a:gd name="connsiteX126" fmla="*/ 3492420 w 7467600"/>
              <a:gd name="connsiteY126" fmla="*/ 4510145 h 6858000"/>
              <a:gd name="connsiteX127" fmla="*/ 3364086 w 7467600"/>
              <a:gd name="connsiteY127" fmla="*/ 4480340 h 6858000"/>
              <a:gd name="connsiteX128" fmla="*/ 3225818 w 7467600"/>
              <a:gd name="connsiteY128" fmla="*/ 4411822 h 6858000"/>
              <a:gd name="connsiteX129" fmla="*/ 3129696 w 7467600"/>
              <a:gd name="connsiteY129" fmla="*/ 4360704 h 6858000"/>
              <a:gd name="connsiteX130" fmla="*/ 2814545 w 7467600"/>
              <a:gd name="connsiteY130" fmla="*/ 4282955 h 6858000"/>
              <a:gd name="connsiteX131" fmla="*/ 2305292 w 7467600"/>
              <a:gd name="connsiteY131" fmla="*/ 4219492 h 6858000"/>
              <a:gd name="connsiteX132" fmla="*/ 2626982 w 7467600"/>
              <a:gd name="connsiteY132" fmla="*/ 4206450 h 6858000"/>
              <a:gd name="connsiteX133" fmla="*/ 2490617 w 7467600"/>
              <a:gd name="connsiteY133" fmla="*/ 4206951 h 6858000"/>
              <a:gd name="connsiteX134" fmla="*/ 2819869 w 7467600"/>
              <a:gd name="connsiteY134" fmla="*/ 4252936 h 6858000"/>
              <a:gd name="connsiteX135" fmla="*/ 3143018 w 7467600"/>
              <a:gd name="connsiteY135" fmla="*/ 4332698 h 6858000"/>
              <a:gd name="connsiteX136" fmla="*/ 3241520 w 7467600"/>
              <a:gd name="connsiteY136" fmla="*/ 4385112 h 6858000"/>
              <a:gd name="connsiteX137" fmla="*/ 3374575 w 7467600"/>
              <a:gd name="connsiteY137" fmla="*/ 4451517 h 6858000"/>
              <a:gd name="connsiteX138" fmla="*/ 3505221 w 7467600"/>
              <a:gd name="connsiteY138" fmla="*/ 4480757 h 6858000"/>
              <a:gd name="connsiteX139" fmla="*/ 2626982 w 7467600"/>
              <a:gd name="connsiteY139" fmla="*/ 4206450 h 6858000"/>
              <a:gd name="connsiteX140" fmla="*/ 1310106 w 7467600"/>
              <a:gd name="connsiteY140" fmla="*/ 3943217 h 6858000"/>
              <a:gd name="connsiteX141" fmla="*/ 854994 w 7467600"/>
              <a:gd name="connsiteY141" fmla="*/ 4399136 h 6858000"/>
              <a:gd name="connsiteX142" fmla="*/ 742462 w 7467600"/>
              <a:gd name="connsiteY142" fmla="*/ 4594648 h 6858000"/>
              <a:gd name="connsiteX143" fmla="*/ 820602 w 7467600"/>
              <a:gd name="connsiteY143" fmla="*/ 4485915 h 6858000"/>
              <a:gd name="connsiteX144" fmla="*/ 878295 w 7467600"/>
              <a:gd name="connsiteY144" fmla="*/ 4403594 h 6858000"/>
              <a:gd name="connsiteX145" fmla="*/ 1240607 w 7467600"/>
              <a:gd name="connsiteY145" fmla="*/ 4010401 h 6858000"/>
              <a:gd name="connsiteX146" fmla="*/ 1310106 w 7467600"/>
              <a:gd name="connsiteY146" fmla="*/ 3943217 h 6858000"/>
              <a:gd name="connsiteX147" fmla="*/ 1423113 w 7467600"/>
              <a:gd name="connsiteY147" fmla="*/ 3874565 h 6858000"/>
              <a:gd name="connsiteX148" fmla="*/ 1260565 w 7467600"/>
              <a:gd name="connsiteY148" fmla="*/ 4031982 h 6858000"/>
              <a:gd name="connsiteX149" fmla="*/ 901900 w 7467600"/>
              <a:gd name="connsiteY149" fmla="*/ 4421236 h 6858000"/>
              <a:gd name="connsiteX150" fmla="*/ 845044 w 7467600"/>
              <a:gd name="connsiteY150" fmla="*/ 4502436 h 6858000"/>
              <a:gd name="connsiteX151" fmla="*/ 685926 w 7467600"/>
              <a:gd name="connsiteY151" fmla="*/ 4703069 h 6858000"/>
              <a:gd name="connsiteX152" fmla="*/ 684248 w 7467600"/>
              <a:gd name="connsiteY152" fmla="*/ 4706721 h 6858000"/>
              <a:gd name="connsiteX153" fmla="*/ 1423113 w 7467600"/>
              <a:gd name="connsiteY153" fmla="*/ 3874565 h 6858000"/>
              <a:gd name="connsiteX154" fmla="*/ 3316479 w 7467600"/>
              <a:gd name="connsiteY154" fmla="*/ 3872136 h 6858000"/>
              <a:gd name="connsiteX155" fmla="*/ 3546806 w 7467600"/>
              <a:gd name="connsiteY155" fmla="*/ 4356139 h 6858000"/>
              <a:gd name="connsiteX156" fmla="*/ 3364433 w 7467600"/>
              <a:gd name="connsiteY156" fmla="*/ 3953121 h 6858000"/>
              <a:gd name="connsiteX157" fmla="*/ 3316479 w 7467600"/>
              <a:gd name="connsiteY157" fmla="*/ 3872136 h 6858000"/>
              <a:gd name="connsiteX158" fmla="*/ 3291335 w 7467600"/>
              <a:gd name="connsiteY158" fmla="*/ 3767420 h 6858000"/>
              <a:gd name="connsiteX159" fmla="*/ 3390805 w 7467600"/>
              <a:gd name="connsiteY159" fmla="*/ 3937163 h 6858000"/>
              <a:gd name="connsiteX160" fmla="*/ 3579062 w 7467600"/>
              <a:gd name="connsiteY160" fmla="*/ 4359040 h 6858000"/>
              <a:gd name="connsiteX161" fmla="*/ 3467355 w 7467600"/>
              <a:gd name="connsiteY161" fmla="*/ 3988130 h 6858000"/>
              <a:gd name="connsiteX162" fmla="*/ 3310753 w 7467600"/>
              <a:gd name="connsiteY162" fmla="*/ 3787140 h 6858000"/>
              <a:gd name="connsiteX163" fmla="*/ 3291335 w 7467600"/>
              <a:gd name="connsiteY163" fmla="*/ 3767420 h 6858000"/>
              <a:gd name="connsiteX164" fmla="*/ 1635889 w 7467600"/>
              <a:gd name="connsiteY164" fmla="*/ 3709494 h 6858000"/>
              <a:gd name="connsiteX165" fmla="*/ 1634800 w 7467600"/>
              <a:gd name="connsiteY165" fmla="*/ 3731111 h 6858000"/>
              <a:gd name="connsiteX166" fmla="*/ 1635889 w 7467600"/>
              <a:gd name="connsiteY166" fmla="*/ 3709494 h 6858000"/>
              <a:gd name="connsiteX167" fmla="*/ 1510397 w 7467600"/>
              <a:gd name="connsiteY167" fmla="*/ 3684705 h 6858000"/>
              <a:gd name="connsiteX168" fmla="*/ 1146550 w 7467600"/>
              <a:gd name="connsiteY168" fmla="*/ 3802012 h 6858000"/>
              <a:gd name="connsiteX169" fmla="*/ 698834 w 7467600"/>
              <a:gd name="connsiteY169" fmla="*/ 3952272 h 6858000"/>
              <a:gd name="connsiteX170" fmla="*/ 34256 w 7467600"/>
              <a:gd name="connsiteY170" fmla="*/ 4347603 h 6858000"/>
              <a:gd name="connsiteX171" fmla="*/ 527241 w 7467600"/>
              <a:gd name="connsiteY171" fmla="*/ 4065078 h 6858000"/>
              <a:gd name="connsiteX172" fmla="*/ 1510397 w 7467600"/>
              <a:gd name="connsiteY172" fmla="*/ 3684705 h 6858000"/>
              <a:gd name="connsiteX173" fmla="*/ 1313114 w 7467600"/>
              <a:gd name="connsiteY173" fmla="*/ 3655216 h 6858000"/>
              <a:gd name="connsiteX174" fmla="*/ 1109304 w 7467600"/>
              <a:gd name="connsiteY174" fmla="*/ 3669030 h 6858000"/>
              <a:gd name="connsiteX175" fmla="*/ 8129 w 7467600"/>
              <a:gd name="connsiteY175" fmla="*/ 4330519 h 6858000"/>
              <a:gd name="connsiteX176" fmla="*/ 687572 w 7467600"/>
              <a:gd name="connsiteY176" fmla="*/ 3925629 h 6858000"/>
              <a:gd name="connsiteX177" fmla="*/ 1138365 w 7467600"/>
              <a:gd name="connsiteY177" fmla="*/ 3774515 h 6858000"/>
              <a:gd name="connsiteX178" fmla="*/ 1505579 w 7467600"/>
              <a:gd name="connsiteY178" fmla="*/ 3655526 h 6858000"/>
              <a:gd name="connsiteX179" fmla="*/ 1313114 w 7467600"/>
              <a:gd name="connsiteY179" fmla="*/ 3655216 h 6858000"/>
              <a:gd name="connsiteX180" fmla="*/ 3655073 w 7467600"/>
              <a:gd name="connsiteY180" fmla="*/ 3650884 h 6858000"/>
              <a:gd name="connsiteX181" fmla="*/ 3989938 w 7467600"/>
              <a:gd name="connsiteY181" fmla="*/ 3991685 h 6858000"/>
              <a:gd name="connsiteX182" fmla="*/ 4393907 w 7467600"/>
              <a:gd name="connsiteY182" fmla="*/ 4261258 h 6858000"/>
              <a:gd name="connsiteX183" fmla="*/ 4648051 w 7467600"/>
              <a:gd name="connsiteY183" fmla="*/ 4374051 h 6858000"/>
              <a:gd name="connsiteX184" fmla="*/ 4383389 w 7467600"/>
              <a:gd name="connsiteY184" fmla="*/ 4184369 h 6858000"/>
              <a:gd name="connsiteX185" fmla="*/ 4165508 w 7467600"/>
              <a:gd name="connsiteY185" fmla="*/ 4035196 h 6858000"/>
              <a:gd name="connsiteX186" fmla="*/ 4068162 w 7467600"/>
              <a:gd name="connsiteY186" fmla="*/ 3953394 h 6858000"/>
              <a:gd name="connsiteX187" fmla="*/ 3981416 w 7467600"/>
              <a:gd name="connsiteY187" fmla="*/ 3880482 h 6858000"/>
              <a:gd name="connsiteX188" fmla="*/ 3800147 w 7467600"/>
              <a:gd name="connsiteY188" fmla="*/ 3749872 h 6858000"/>
              <a:gd name="connsiteX189" fmla="*/ 3655073 w 7467600"/>
              <a:gd name="connsiteY189" fmla="*/ 3650884 h 6858000"/>
              <a:gd name="connsiteX190" fmla="*/ 3670252 w 7467600"/>
              <a:gd name="connsiteY190" fmla="*/ 3622798 h 6858000"/>
              <a:gd name="connsiteX191" fmla="*/ 3817258 w 7467600"/>
              <a:gd name="connsiteY191" fmla="*/ 3723577 h 6858000"/>
              <a:gd name="connsiteX192" fmla="*/ 4000461 w 7467600"/>
              <a:gd name="connsiteY192" fmla="*/ 3855966 h 6858000"/>
              <a:gd name="connsiteX193" fmla="*/ 4088180 w 7467600"/>
              <a:gd name="connsiteY193" fmla="*/ 3929774 h 6858000"/>
              <a:gd name="connsiteX194" fmla="*/ 4184555 w 7467600"/>
              <a:gd name="connsiteY194" fmla="*/ 4010683 h 6858000"/>
              <a:gd name="connsiteX195" fmla="*/ 4399563 w 7467600"/>
              <a:gd name="connsiteY195" fmla="*/ 4158106 h 6858000"/>
              <a:gd name="connsiteX196" fmla="*/ 4684469 w 7467600"/>
              <a:gd name="connsiteY196" fmla="*/ 4364680 h 6858000"/>
              <a:gd name="connsiteX197" fmla="*/ 4690271 w 7467600"/>
              <a:gd name="connsiteY197" fmla="*/ 4370034 h 6858000"/>
              <a:gd name="connsiteX198" fmla="*/ 4136093 w 7467600"/>
              <a:gd name="connsiteY198" fmla="*/ 3858466 h 6858000"/>
              <a:gd name="connsiteX199" fmla="*/ 3670252 w 7467600"/>
              <a:gd name="connsiteY199" fmla="*/ 3622798 h 6858000"/>
              <a:gd name="connsiteX200" fmla="*/ 4440129 w 7467600"/>
              <a:gd name="connsiteY200" fmla="*/ 3448571 h 6858000"/>
              <a:gd name="connsiteX201" fmla="*/ 4856525 w 7467600"/>
              <a:gd name="connsiteY201" fmla="*/ 3915351 h 6858000"/>
              <a:gd name="connsiteX202" fmla="*/ 5059055 w 7467600"/>
              <a:gd name="connsiteY202" fmla="*/ 4108918 h 6858000"/>
              <a:gd name="connsiteX203" fmla="*/ 5290070 w 7467600"/>
              <a:gd name="connsiteY203" fmla="*/ 4263619 h 6858000"/>
              <a:gd name="connsiteX204" fmla="*/ 4834991 w 7467600"/>
              <a:gd name="connsiteY204" fmla="*/ 3830985 h 6858000"/>
              <a:gd name="connsiteX205" fmla="*/ 4440129 w 7467600"/>
              <a:gd name="connsiteY205" fmla="*/ 3448571 h 6858000"/>
              <a:gd name="connsiteX206" fmla="*/ 4441737 w 7467600"/>
              <a:gd name="connsiteY206" fmla="*/ 3399734 h 6858000"/>
              <a:gd name="connsiteX207" fmla="*/ 4431236 w 7467600"/>
              <a:gd name="connsiteY207" fmla="*/ 3400954 h 6858000"/>
              <a:gd name="connsiteX208" fmla="*/ 4557150 w 7467600"/>
              <a:gd name="connsiteY208" fmla="*/ 3510023 h 6858000"/>
              <a:gd name="connsiteX209" fmla="*/ 4856936 w 7467600"/>
              <a:gd name="connsiteY209" fmla="*/ 3809146 h 6858000"/>
              <a:gd name="connsiteX210" fmla="*/ 5111996 w 7467600"/>
              <a:gd name="connsiteY210" fmla="*/ 4065759 h 6858000"/>
              <a:gd name="connsiteX211" fmla="*/ 5388878 w 7467600"/>
              <a:gd name="connsiteY211" fmla="*/ 4300185 h 6858000"/>
              <a:gd name="connsiteX212" fmla="*/ 5425556 w 7467600"/>
              <a:gd name="connsiteY212" fmla="*/ 4308967 h 6858000"/>
              <a:gd name="connsiteX213" fmla="*/ 4943646 w 7467600"/>
              <a:gd name="connsiteY213" fmla="*/ 3822916 h 6858000"/>
              <a:gd name="connsiteX214" fmla="*/ 4594837 w 7467600"/>
              <a:gd name="connsiteY214" fmla="*/ 3532274 h 6858000"/>
              <a:gd name="connsiteX215" fmla="*/ 4441737 w 7467600"/>
              <a:gd name="connsiteY215" fmla="*/ 3399734 h 6858000"/>
              <a:gd name="connsiteX216" fmla="*/ 5425834 w 7467600"/>
              <a:gd name="connsiteY216" fmla="*/ 3162785 h 6858000"/>
              <a:gd name="connsiteX217" fmla="*/ 5401644 w 7467600"/>
              <a:gd name="connsiteY217" fmla="*/ 3617847 h 6858000"/>
              <a:gd name="connsiteX218" fmla="*/ 5467256 w 7467600"/>
              <a:gd name="connsiteY218" fmla="*/ 4175494 h 6858000"/>
              <a:gd name="connsiteX219" fmla="*/ 5448069 w 7467600"/>
              <a:gd name="connsiteY219" fmla="*/ 3567554 h 6858000"/>
              <a:gd name="connsiteX220" fmla="*/ 5425834 w 7467600"/>
              <a:gd name="connsiteY220" fmla="*/ 3162785 h 6858000"/>
              <a:gd name="connsiteX221" fmla="*/ 1318687 w 7467600"/>
              <a:gd name="connsiteY221" fmla="*/ 3113840 h 6858000"/>
              <a:gd name="connsiteX222" fmla="*/ 1066793 w 7467600"/>
              <a:gd name="connsiteY222" fmla="*/ 3212171 h 6858000"/>
              <a:gd name="connsiteX223" fmla="*/ 993319 w 7467600"/>
              <a:gd name="connsiteY223" fmla="*/ 3247648 h 6858000"/>
              <a:gd name="connsiteX224" fmla="*/ 853081 w 7467600"/>
              <a:gd name="connsiteY224" fmla="*/ 3312410 h 6858000"/>
              <a:gd name="connsiteX225" fmla="*/ 805957 w 7467600"/>
              <a:gd name="connsiteY225" fmla="*/ 3330443 h 6858000"/>
              <a:gd name="connsiteX226" fmla="*/ 1318687 w 7467600"/>
              <a:gd name="connsiteY226" fmla="*/ 3113840 h 6858000"/>
              <a:gd name="connsiteX227" fmla="*/ 5453702 w 7467600"/>
              <a:gd name="connsiteY227" fmla="*/ 3090882 h 6858000"/>
              <a:gd name="connsiteX228" fmla="*/ 5480135 w 7467600"/>
              <a:gd name="connsiteY228" fmla="*/ 3565802 h 6858000"/>
              <a:gd name="connsiteX229" fmla="*/ 5499023 w 7467600"/>
              <a:gd name="connsiteY229" fmla="*/ 4166310 h 6858000"/>
              <a:gd name="connsiteX230" fmla="*/ 5547022 w 7467600"/>
              <a:gd name="connsiteY230" fmla="*/ 3607838 h 6858000"/>
              <a:gd name="connsiteX231" fmla="*/ 5515964 w 7467600"/>
              <a:gd name="connsiteY231" fmla="*/ 3378541 h 6858000"/>
              <a:gd name="connsiteX232" fmla="*/ 5453702 w 7467600"/>
              <a:gd name="connsiteY232" fmla="*/ 3090882 h 6858000"/>
              <a:gd name="connsiteX233" fmla="*/ 1238695 w 7467600"/>
              <a:gd name="connsiteY233" fmla="*/ 3076820 h 6858000"/>
              <a:gd name="connsiteX234" fmla="*/ 716371 w 7467600"/>
              <a:gd name="connsiteY234" fmla="*/ 3293249 h 6858000"/>
              <a:gd name="connsiteX235" fmla="*/ 579522 w 7467600"/>
              <a:gd name="connsiteY235" fmla="*/ 3371759 h 6858000"/>
              <a:gd name="connsiteX236" fmla="*/ 600288 w 7467600"/>
              <a:gd name="connsiteY236" fmla="*/ 3365555 h 6858000"/>
              <a:gd name="connsiteX237" fmla="*/ 840692 w 7467600"/>
              <a:gd name="connsiteY237" fmla="*/ 3284921 h 6858000"/>
              <a:gd name="connsiteX238" fmla="*/ 979248 w 7467600"/>
              <a:gd name="connsiteY238" fmla="*/ 3221003 h 6858000"/>
              <a:gd name="connsiteX239" fmla="*/ 1053282 w 7467600"/>
              <a:gd name="connsiteY239" fmla="*/ 3185247 h 6858000"/>
              <a:gd name="connsiteX240" fmla="*/ 1320603 w 7467600"/>
              <a:gd name="connsiteY240" fmla="*/ 3081281 h 6858000"/>
              <a:gd name="connsiteX241" fmla="*/ 1238695 w 7467600"/>
              <a:gd name="connsiteY241" fmla="*/ 3076820 h 6858000"/>
              <a:gd name="connsiteX242" fmla="*/ 5425627 w 7467600"/>
              <a:gd name="connsiteY242" fmla="*/ 2954192 h 6858000"/>
              <a:gd name="connsiteX243" fmla="*/ 5470770 w 7467600"/>
              <a:gd name="connsiteY243" fmla="*/ 3005435 h 6858000"/>
              <a:gd name="connsiteX244" fmla="*/ 5519779 w 7467600"/>
              <a:gd name="connsiteY244" fmla="*/ 4359223 h 6858000"/>
              <a:gd name="connsiteX245" fmla="*/ 5520293 w 7467600"/>
              <a:gd name="connsiteY245" fmla="*/ 4360602 h 6858000"/>
              <a:gd name="connsiteX246" fmla="*/ 5767221 w 7467600"/>
              <a:gd name="connsiteY246" fmla="*/ 4665564 h 6858000"/>
              <a:gd name="connsiteX247" fmla="*/ 6937169 w 7467600"/>
              <a:gd name="connsiteY247" fmla="*/ 4815941 h 6858000"/>
              <a:gd name="connsiteX248" fmla="*/ 6953922 w 7467600"/>
              <a:gd name="connsiteY248" fmla="*/ 4890068 h 6858000"/>
              <a:gd name="connsiteX249" fmla="*/ 6071359 w 7467600"/>
              <a:gd name="connsiteY249" fmla="*/ 4770770 h 6858000"/>
              <a:gd name="connsiteX250" fmla="*/ 6038839 w 7467600"/>
              <a:gd name="connsiteY250" fmla="*/ 4764474 h 6858000"/>
              <a:gd name="connsiteX251" fmla="*/ 6038706 w 7467600"/>
              <a:gd name="connsiteY251" fmla="*/ 4763847 h 6858000"/>
              <a:gd name="connsiteX252" fmla="*/ 6037784 w 7467600"/>
              <a:gd name="connsiteY252" fmla="*/ 4764270 h 6858000"/>
              <a:gd name="connsiteX253" fmla="*/ 6038839 w 7467600"/>
              <a:gd name="connsiteY253" fmla="*/ 4764474 h 6858000"/>
              <a:gd name="connsiteX254" fmla="*/ 6040338 w 7467600"/>
              <a:gd name="connsiteY254" fmla="*/ 4771418 h 6858000"/>
              <a:gd name="connsiteX255" fmla="*/ 6024488 w 7467600"/>
              <a:gd name="connsiteY255" fmla="*/ 4809903 h 6858000"/>
              <a:gd name="connsiteX256" fmla="*/ 5599771 w 7467600"/>
              <a:gd name="connsiteY256" fmla="*/ 5509652 h 6858000"/>
              <a:gd name="connsiteX257" fmla="*/ 5548843 w 7467600"/>
              <a:gd name="connsiteY257" fmla="*/ 5563845 h 6858000"/>
              <a:gd name="connsiteX258" fmla="*/ 5940952 w 7467600"/>
              <a:gd name="connsiteY258" fmla="*/ 6250028 h 6858000"/>
              <a:gd name="connsiteX259" fmla="*/ 6043441 w 7467600"/>
              <a:gd name="connsiteY259" fmla="*/ 6665847 h 6858000"/>
              <a:gd name="connsiteX260" fmla="*/ 6093432 w 7467600"/>
              <a:gd name="connsiteY260" fmla="*/ 6858000 h 6858000"/>
              <a:gd name="connsiteX261" fmla="*/ 6034344 w 7467600"/>
              <a:gd name="connsiteY261" fmla="*/ 6858000 h 6858000"/>
              <a:gd name="connsiteX262" fmla="*/ 6026679 w 7467600"/>
              <a:gd name="connsiteY262" fmla="*/ 6836959 h 6858000"/>
              <a:gd name="connsiteX263" fmla="*/ 5800441 w 7467600"/>
              <a:gd name="connsiteY263" fmla="*/ 6335286 h 6858000"/>
              <a:gd name="connsiteX264" fmla="*/ 5526562 w 7467600"/>
              <a:gd name="connsiteY264" fmla="*/ 5705388 h 6858000"/>
              <a:gd name="connsiteX265" fmla="*/ 5519640 w 7467600"/>
              <a:gd name="connsiteY265" fmla="*/ 5683774 h 6858000"/>
              <a:gd name="connsiteX266" fmla="*/ 5844559 w 7467600"/>
              <a:gd name="connsiteY266" fmla="*/ 6553349 h 6858000"/>
              <a:gd name="connsiteX267" fmla="*/ 5975994 w 7467600"/>
              <a:gd name="connsiteY267" fmla="*/ 6858000 h 6858000"/>
              <a:gd name="connsiteX268" fmla="*/ 5898547 w 7467600"/>
              <a:gd name="connsiteY268" fmla="*/ 6858000 h 6858000"/>
              <a:gd name="connsiteX269" fmla="*/ 5682041 w 7467600"/>
              <a:gd name="connsiteY269" fmla="*/ 6355860 h 6858000"/>
              <a:gd name="connsiteX270" fmla="*/ 5461758 w 7467600"/>
              <a:gd name="connsiteY270" fmla="*/ 5820220 h 6858000"/>
              <a:gd name="connsiteX271" fmla="*/ 5237282 w 7467600"/>
              <a:gd name="connsiteY271" fmla="*/ 6579086 h 6858000"/>
              <a:gd name="connsiteX272" fmla="*/ 5115009 w 7467600"/>
              <a:gd name="connsiteY272" fmla="*/ 6858000 h 6858000"/>
              <a:gd name="connsiteX273" fmla="*/ 5028074 w 7467600"/>
              <a:gd name="connsiteY273" fmla="*/ 6858000 h 6858000"/>
              <a:gd name="connsiteX274" fmla="*/ 5079508 w 7467600"/>
              <a:gd name="connsiteY274" fmla="*/ 6749074 h 6858000"/>
              <a:gd name="connsiteX275" fmla="*/ 5371846 w 7467600"/>
              <a:gd name="connsiteY275" fmla="*/ 5924413 h 6858000"/>
              <a:gd name="connsiteX276" fmla="*/ 5270512 w 7467600"/>
              <a:gd name="connsiteY276" fmla="*/ 6138975 h 6858000"/>
              <a:gd name="connsiteX277" fmla="*/ 5062409 w 7467600"/>
              <a:gd name="connsiteY277" fmla="*/ 6653544 h 6858000"/>
              <a:gd name="connsiteX278" fmla="*/ 5036628 w 7467600"/>
              <a:gd name="connsiteY278" fmla="*/ 6754247 h 6858000"/>
              <a:gd name="connsiteX279" fmla="*/ 5009112 w 7467600"/>
              <a:gd name="connsiteY279" fmla="*/ 6858000 h 6858000"/>
              <a:gd name="connsiteX280" fmla="*/ 4976679 w 7467600"/>
              <a:gd name="connsiteY280" fmla="*/ 6858000 h 6858000"/>
              <a:gd name="connsiteX281" fmla="*/ 5006537 w 7467600"/>
              <a:gd name="connsiteY281" fmla="*/ 6747068 h 6858000"/>
              <a:gd name="connsiteX282" fmla="*/ 5032723 w 7467600"/>
              <a:gd name="connsiteY282" fmla="*/ 6644957 h 6858000"/>
              <a:gd name="connsiteX283" fmla="*/ 5242949 w 7467600"/>
              <a:gd name="connsiteY283" fmla="*/ 6125175 h 6858000"/>
              <a:gd name="connsiteX284" fmla="*/ 5286321 w 7467600"/>
              <a:gd name="connsiteY284" fmla="*/ 6033555 h 6858000"/>
              <a:gd name="connsiteX285" fmla="*/ 5008210 w 7467600"/>
              <a:gd name="connsiteY285" fmla="*/ 6649194 h 6858000"/>
              <a:gd name="connsiteX286" fmla="*/ 4986321 w 7467600"/>
              <a:gd name="connsiteY286" fmla="*/ 6765687 h 6858000"/>
              <a:gd name="connsiteX287" fmla="*/ 4973474 w 7467600"/>
              <a:gd name="connsiteY287" fmla="*/ 6858000 h 6858000"/>
              <a:gd name="connsiteX288" fmla="*/ 4907178 w 7467600"/>
              <a:gd name="connsiteY288" fmla="*/ 6858000 h 6858000"/>
              <a:gd name="connsiteX289" fmla="*/ 4910810 w 7467600"/>
              <a:gd name="connsiteY289" fmla="*/ 6829660 h 6858000"/>
              <a:gd name="connsiteX290" fmla="*/ 4987461 w 7467600"/>
              <a:gd name="connsiteY290" fmla="*/ 6432994 h 6858000"/>
              <a:gd name="connsiteX291" fmla="*/ 5179262 w 7467600"/>
              <a:gd name="connsiteY291" fmla="*/ 6035044 h 6858000"/>
              <a:gd name="connsiteX292" fmla="*/ 4689678 w 7467600"/>
              <a:gd name="connsiteY292" fmla="*/ 6440241 h 6858000"/>
              <a:gd name="connsiteX293" fmla="*/ 4477543 w 7467600"/>
              <a:gd name="connsiteY293" fmla="*/ 6674836 h 6858000"/>
              <a:gd name="connsiteX294" fmla="*/ 4329957 w 7467600"/>
              <a:gd name="connsiteY294" fmla="*/ 6858000 h 6858000"/>
              <a:gd name="connsiteX295" fmla="*/ 4218595 w 7467600"/>
              <a:gd name="connsiteY295" fmla="*/ 6858000 h 6858000"/>
              <a:gd name="connsiteX296" fmla="*/ 4368888 w 7467600"/>
              <a:gd name="connsiteY296" fmla="*/ 6668412 h 6858000"/>
              <a:gd name="connsiteX297" fmla="*/ 4563091 w 7467600"/>
              <a:gd name="connsiteY297" fmla="*/ 6442508 h 6858000"/>
              <a:gd name="connsiteX298" fmla="*/ 5387324 w 7467600"/>
              <a:gd name="connsiteY298" fmla="*/ 5705830 h 6858000"/>
              <a:gd name="connsiteX299" fmla="*/ 5073620 w 7467600"/>
              <a:gd name="connsiteY299" fmla="*/ 5955437 h 6858000"/>
              <a:gd name="connsiteX300" fmla="*/ 4689789 w 7467600"/>
              <a:gd name="connsiteY300" fmla="*/ 6268382 h 6858000"/>
              <a:gd name="connsiteX301" fmla="*/ 4418722 w 7467600"/>
              <a:gd name="connsiteY301" fmla="*/ 6570886 h 6858000"/>
              <a:gd name="connsiteX302" fmla="*/ 4214944 w 7467600"/>
              <a:gd name="connsiteY302" fmla="*/ 6858000 h 6858000"/>
              <a:gd name="connsiteX303" fmla="*/ 4177898 w 7467600"/>
              <a:gd name="connsiteY303" fmla="*/ 6858000 h 6858000"/>
              <a:gd name="connsiteX304" fmla="*/ 4391597 w 7467600"/>
              <a:gd name="connsiteY304" fmla="*/ 6556370 h 6858000"/>
              <a:gd name="connsiteX305" fmla="*/ 4668889 w 7467600"/>
              <a:gd name="connsiteY305" fmla="*/ 6246399 h 6858000"/>
              <a:gd name="connsiteX306" fmla="*/ 5055427 w 7467600"/>
              <a:gd name="connsiteY306" fmla="*/ 5931476 h 6858000"/>
              <a:gd name="connsiteX307" fmla="*/ 5371814 w 7467600"/>
              <a:gd name="connsiteY307" fmla="*/ 5678975 h 6858000"/>
              <a:gd name="connsiteX308" fmla="*/ 4987918 w 7467600"/>
              <a:gd name="connsiteY308" fmla="*/ 5838701 h 6858000"/>
              <a:gd name="connsiteX309" fmla="*/ 4317146 w 7467600"/>
              <a:gd name="connsiteY309" fmla="*/ 6587716 h 6858000"/>
              <a:gd name="connsiteX310" fmla="*/ 4171627 w 7467600"/>
              <a:gd name="connsiteY310" fmla="*/ 6858000 h 6858000"/>
              <a:gd name="connsiteX311" fmla="*/ 4081585 w 7467600"/>
              <a:gd name="connsiteY311" fmla="*/ 6858000 h 6858000"/>
              <a:gd name="connsiteX312" fmla="*/ 4238603 w 7467600"/>
              <a:gd name="connsiteY312" fmla="*/ 6559341 h 6858000"/>
              <a:gd name="connsiteX313" fmla="*/ 4778333 w 7467600"/>
              <a:gd name="connsiteY313" fmla="*/ 5873626 h 6858000"/>
              <a:gd name="connsiteX314" fmla="*/ 5414185 w 7467600"/>
              <a:gd name="connsiteY314" fmla="*/ 5573882 h 6858000"/>
              <a:gd name="connsiteX315" fmla="*/ 5959648 w 7467600"/>
              <a:gd name="connsiteY315" fmla="*/ 4760797 h 6858000"/>
              <a:gd name="connsiteX316" fmla="*/ 5355019 w 7467600"/>
              <a:gd name="connsiteY316" fmla="*/ 4734672 h 6858000"/>
              <a:gd name="connsiteX317" fmla="*/ 5083565 w 7467600"/>
              <a:gd name="connsiteY317" fmla="*/ 5179121 h 6858000"/>
              <a:gd name="connsiteX318" fmla="*/ 4713577 w 7467600"/>
              <a:gd name="connsiteY318" fmla="*/ 5616803 h 6858000"/>
              <a:gd name="connsiteX319" fmla="*/ 3989559 w 7467600"/>
              <a:gd name="connsiteY319" fmla="*/ 6145945 h 6858000"/>
              <a:gd name="connsiteX320" fmla="*/ 3939824 w 7467600"/>
              <a:gd name="connsiteY320" fmla="*/ 6066900 h 6858000"/>
              <a:gd name="connsiteX321" fmla="*/ 4584537 w 7467600"/>
              <a:gd name="connsiteY321" fmla="*/ 5324826 h 6858000"/>
              <a:gd name="connsiteX322" fmla="*/ 5037105 w 7467600"/>
              <a:gd name="connsiteY322" fmla="*/ 5088765 h 6858000"/>
              <a:gd name="connsiteX323" fmla="*/ 5039930 w 7467600"/>
              <a:gd name="connsiteY323" fmla="*/ 5089585 h 6858000"/>
              <a:gd name="connsiteX324" fmla="*/ 5263764 w 7467600"/>
              <a:gd name="connsiteY324" fmla="*/ 4735525 h 6858000"/>
              <a:gd name="connsiteX325" fmla="*/ 4086300 w 7467600"/>
              <a:gd name="connsiteY325" fmla="*/ 4884599 h 6858000"/>
              <a:gd name="connsiteX326" fmla="*/ 4085485 w 7467600"/>
              <a:gd name="connsiteY326" fmla="*/ 4899070 h 6858000"/>
              <a:gd name="connsiteX327" fmla="*/ 3871915 w 7467600"/>
              <a:gd name="connsiteY327" fmla="*/ 5253645 h 6858000"/>
              <a:gd name="connsiteX328" fmla="*/ 3799374 w 7467600"/>
              <a:gd name="connsiteY328" fmla="*/ 5466127 h 6858000"/>
              <a:gd name="connsiteX329" fmla="*/ 3498850 w 7467600"/>
              <a:gd name="connsiteY329" fmla="*/ 6661888 h 6858000"/>
              <a:gd name="connsiteX330" fmla="*/ 3399216 w 7467600"/>
              <a:gd name="connsiteY330" fmla="*/ 6858000 h 6858000"/>
              <a:gd name="connsiteX331" fmla="*/ 3303688 w 7467600"/>
              <a:gd name="connsiteY331" fmla="*/ 6858000 h 6858000"/>
              <a:gd name="connsiteX332" fmla="*/ 3391774 w 7467600"/>
              <a:gd name="connsiteY332" fmla="*/ 6697181 h 6858000"/>
              <a:gd name="connsiteX333" fmla="*/ 3735540 w 7467600"/>
              <a:gd name="connsiteY333" fmla="*/ 5546923 h 6858000"/>
              <a:gd name="connsiteX334" fmla="*/ 3729438 w 7467600"/>
              <a:gd name="connsiteY334" fmla="*/ 5569058 h 6858000"/>
              <a:gd name="connsiteX335" fmla="*/ 3707782 w 7467600"/>
              <a:gd name="connsiteY335" fmla="*/ 5644908 h 6858000"/>
              <a:gd name="connsiteX336" fmla="*/ 3583827 w 7467600"/>
              <a:gd name="connsiteY336" fmla="*/ 6039215 h 6858000"/>
              <a:gd name="connsiteX337" fmla="*/ 3547861 w 7467600"/>
              <a:gd name="connsiteY337" fmla="*/ 6129609 h 6858000"/>
              <a:gd name="connsiteX338" fmla="*/ 3490905 w 7467600"/>
              <a:gd name="connsiteY338" fmla="*/ 6277660 h 6858000"/>
              <a:gd name="connsiteX339" fmla="*/ 3455859 w 7467600"/>
              <a:gd name="connsiteY339" fmla="*/ 6391301 h 6858000"/>
              <a:gd name="connsiteX340" fmla="*/ 3429112 w 7467600"/>
              <a:gd name="connsiteY340" fmla="*/ 6479469 h 6858000"/>
              <a:gd name="connsiteX341" fmla="*/ 3304862 w 7467600"/>
              <a:gd name="connsiteY341" fmla="*/ 6796476 h 6858000"/>
              <a:gd name="connsiteX342" fmla="*/ 3276071 w 7467600"/>
              <a:gd name="connsiteY342" fmla="*/ 6858000 h 6858000"/>
              <a:gd name="connsiteX343" fmla="*/ 3240805 w 7467600"/>
              <a:gd name="connsiteY343" fmla="*/ 6858000 h 6858000"/>
              <a:gd name="connsiteX344" fmla="*/ 3275917 w 7467600"/>
              <a:gd name="connsiteY344" fmla="*/ 6783192 h 6858000"/>
              <a:gd name="connsiteX345" fmla="*/ 3399358 w 7467600"/>
              <a:gd name="connsiteY345" fmla="*/ 6469011 h 6858000"/>
              <a:gd name="connsiteX346" fmla="*/ 3425650 w 7467600"/>
              <a:gd name="connsiteY346" fmla="*/ 6381333 h 6858000"/>
              <a:gd name="connsiteX347" fmla="*/ 3460661 w 7467600"/>
              <a:gd name="connsiteY347" fmla="*/ 6266763 h 6858000"/>
              <a:gd name="connsiteX348" fmla="*/ 3518021 w 7467600"/>
              <a:gd name="connsiteY348" fmla="*/ 6117298 h 6858000"/>
              <a:gd name="connsiteX349" fmla="*/ 3554035 w 7467600"/>
              <a:gd name="connsiteY349" fmla="*/ 6027832 h 6858000"/>
              <a:gd name="connsiteX350" fmla="*/ 3677174 w 7467600"/>
              <a:gd name="connsiteY350" fmla="*/ 5636351 h 6858000"/>
              <a:gd name="connsiteX351" fmla="*/ 3698819 w 7467600"/>
              <a:gd name="connsiteY351" fmla="*/ 5560503 h 6858000"/>
              <a:gd name="connsiteX352" fmla="*/ 3702094 w 7467600"/>
              <a:gd name="connsiteY352" fmla="*/ 5549194 h 6858000"/>
              <a:gd name="connsiteX353" fmla="*/ 3398355 w 7467600"/>
              <a:gd name="connsiteY353" fmla="*/ 6094603 h 6858000"/>
              <a:gd name="connsiteX354" fmla="*/ 3193941 w 7467600"/>
              <a:gd name="connsiteY354" fmla="*/ 6798775 h 6858000"/>
              <a:gd name="connsiteX355" fmla="*/ 3184140 w 7467600"/>
              <a:gd name="connsiteY355" fmla="*/ 6858000 h 6858000"/>
              <a:gd name="connsiteX356" fmla="*/ 3099978 w 7467600"/>
              <a:gd name="connsiteY356" fmla="*/ 6858000 h 6858000"/>
              <a:gd name="connsiteX357" fmla="*/ 3101556 w 7467600"/>
              <a:gd name="connsiteY357" fmla="*/ 6843337 h 6858000"/>
              <a:gd name="connsiteX358" fmla="*/ 3370162 w 7467600"/>
              <a:gd name="connsiteY358" fmla="*/ 5785550 h 6858000"/>
              <a:gd name="connsiteX359" fmla="*/ 3746477 w 7467600"/>
              <a:gd name="connsiteY359" fmla="*/ 5377889 h 6858000"/>
              <a:gd name="connsiteX360" fmla="*/ 3863399 w 7467600"/>
              <a:gd name="connsiteY360" fmla="*/ 5087257 h 6858000"/>
              <a:gd name="connsiteX361" fmla="*/ 3968712 w 7467600"/>
              <a:gd name="connsiteY361" fmla="*/ 4913989 h 6858000"/>
              <a:gd name="connsiteX362" fmla="*/ 2792390 w 7467600"/>
              <a:gd name="connsiteY362" fmla="*/ 5382974 h 6858000"/>
              <a:gd name="connsiteX363" fmla="*/ 2714982 w 7467600"/>
              <a:gd name="connsiteY363" fmla="*/ 5427051 h 6858000"/>
              <a:gd name="connsiteX364" fmla="*/ 2813361 w 7467600"/>
              <a:gd name="connsiteY364" fmla="*/ 6023912 h 6858000"/>
              <a:gd name="connsiteX365" fmla="*/ 2688430 w 7467600"/>
              <a:gd name="connsiteY365" fmla="*/ 6801564 h 6858000"/>
              <a:gd name="connsiteX366" fmla="*/ 2629626 w 7467600"/>
              <a:gd name="connsiteY366" fmla="*/ 6763394 h 6858000"/>
              <a:gd name="connsiteX367" fmla="*/ 2565328 w 7467600"/>
              <a:gd name="connsiteY367" fmla="*/ 5516399 h 6858000"/>
              <a:gd name="connsiteX368" fmla="*/ 1922999 w 7467600"/>
              <a:gd name="connsiteY368" fmla="*/ 5980343 h 6858000"/>
              <a:gd name="connsiteX369" fmla="*/ 1950261 w 7467600"/>
              <a:gd name="connsiteY369" fmla="*/ 6405858 h 6858000"/>
              <a:gd name="connsiteX370" fmla="*/ 2365554 w 7467600"/>
              <a:gd name="connsiteY370" fmla="*/ 6759107 h 6858000"/>
              <a:gd name="connsiteX371" fmla="*/ 2424142 w 7467600"/>
              <a:gd name="connsiteY371" fmla="*/ 6858000 h 6858000"/>
              <a:gd name="connsiteX372" fmla="*/ 2395994 w 7467600"/>
              <a:gd name="connsiteY372" fmla="*/ 6858000 h 6858000"/>
              <a:gd name="connsiteX373" fmla="*/ 2392863 w 7467600"/>
              <a:gd name="connsiteY373" fmla="*/ 6852964 h 6858000"/>
              <a:gd name="connsiteX374" fmla="*/ 2017589 w 7467600"/>
              <a:gd name="connsiteY374" fmla="*/ 6493982 h 6858000"/>
              <a:gd name="connsiteX375" fmla="*/ 2147336 w 7467600"/>
              <a:gd name="connsiteY375" fmla="*/ 6594052 h 6858000"/>
              <a:gd name="connsiteX376" fmla="*/ 2207047 w 7467600"/>
              <a:gd name="connsiteY376" fmla="*/ 6654540 h 6858000"/>
              <a:gd name="connsiteX377" fmla="*/ 2299106 w 7467600"/>
              <a:gd name="connsiteY377" fmla="*/ 6778931 h 6858000"/>
              <a:gd name="connsiteX378" fmla="*/ 2314430 w 7467600"/>
              <a:gd name="connsiteY378" fmla="*/ 6801144 h 6858000"/>
              <a:gd name="connsiteX379" fmla="*/ 2352406 w 7467600"/>
              <a:gd name="connsiteY379" fmla="*/ 6858000 h 6858000"/>
              <a:gd name="connsiteX380" fmla="*/ 2314492 w 7467600"/>
              <a:gd name="connsiteY380" fmla="*/ 6858000 h 6858000"/>
              <a:gd name="connsiteX381" fmla="*/ 2288095 w 7467600"/>
              <a:gd name="connsiteY381" fmla="*/ 6818030 h 6858000"/>
              <a:gd name="connsiteX382" fmla="*/ 2272768 w 7467600"/>
              <a:gd name="connsiteY382" fmla="*/ 6795822 h 6858000"/>
              <a:gd name="connsiteX383" fmla="*/ 2182715 w 7467600"/>
              <a:gd name="connsiteY383" fmla="*/ 6675071 h 6858000"/>
              <a:gd name="connsiteX384" fmla="*/ 2032061 w 7467600"/>
              <a:gd name="connsiteY384" fmla="*/ 6541380 h 6858000"/>
              <a:gd name="connsiteX385" fmla="*/ 2257220 w 7467600"/>
              <a:gd name="connsiteY385" fmla="*/ 6826257 h 6858000"/>
              <a:gd name="connsiteX386" fmla="*/ 2281324 w 7467600"/>
              <a:gd name="connsiteY386" fmla="*/ 6858000 h 6858000"/>
              <a:gd name="connsiteX387" fmla="*/ 2242860 w 7467600"/>
              <a:gd name="connsiteY387" fmla="*/ 6858000 h 6858000"/>
              <a:gd name="connsiteX388" fmla="*/ 2232818 w 7467600"/>
              <a:gd name="connsiteY388" fmla="*/ 6844926 h 6858000"/>
              <a:gd name="connsiteX389" fmla="*/ 1990172 w 7467600"/>
              <a:gd name="connsiteY389" fmla="*/ 6542121 h 6858000"/>
              <a:gd name="connsiteX390" fmla="*/ 2124090 w 7467600"/>
              <a:gd name="connsiteY390" fmla="*/ 6761017 h 6858000"/>
              <a:gd name="connsiteX391" fmla="*/ 2200380 w 7467600"/>
              <a:gd name="connsiteY391" fmla="*/ 6858000 h 6858000"/>
              <a:gd name="connsiteX392" fmla="*/ 2147507 w 7467600"/>
              <a:gd name="connsiteY392" fmla="*/ 6858000 h 6858000"/>
              <a:gd name="connsiteX393" fmla="*/ 2070668 w 7467600"/>
              <a:gd name="connsiteY393" fmla="*/ 6761520 h 6858000"/>
              <a:gd name="connsiteX394" fmla="*/ 1975142 w 7467600"/>
              <a:gd name="connsiteY394" fmla="*/ 6585570 h 6858000"/>
              <a:gd name="connsiteX395" fmla="*/ 2050035 w 7467600"/>
              <a:gd name="connsiteY395" fmla="*/ 6813345 h 6858000"/>
              <a:gd name="connsiteX396" fmla="*/ 2063025 w 7467600"/>
              <a:gd name="connsiteY396" fmla="*/ 6858000 h 6858000"/>
              <a:gd name="connsiteX397" fmla="*/ 2021675 w 7467600"/>
              <a:gd name="connsiteY397" fmla="*/ 6858000 h 6858000"/>
              <a:gd name="connsiteX398" fmla="*/ 2019308 w 7467600"/>
              <a:gd name="connsiteY398" fmla="*/ 6847118 h 6858000"/>
              <a:gd name="connsiteX399" fmla="*/ 1938835 w 7467600"/>
              <a:gd name="connsiteY399" fmla="*/ 6551160 h 6858000"/>
              <a:gd name="connsiteX400" fmla="*/ 1953230 w 7467600"/>
              <a:gd name="connsiteY400" fmla="*/ 6759699 h 6858000"/>
              <a:gd name="connsiteX401" fmla="*/ 1956763 w 7467600"/>
              <a:gd name="connsiteY401" fmla="*/ 6778191 h 6858000"/>
              <a:gd name="connsiteX402" fmla="*/ 1967925 w 7467600"/>
              <a:gd name="connsiteY402" fmla="*/ 6858000 h 6858000"/>
              <a:gd name="connsiteX403" fmla="*/ 1936622 w 7467600"/>
              <a:gd name="connsiteY403" fmla="*/ 6858000 h 6858000"/>
              <a:gd name="connsiteX404" fmla="*/ 1926261 w 7467600"/>
              <a:gd name="connsiteY404" fmla="*/ 6784064 h 6858000"/>
              <a:gd name="connsiteX405" fmla="*/ 1922724 w 7467600"/>
              <a:gd name="connsiteY405" fmla="*/ 6765577 h 6858000"/>
              <a:gd name="connsiteX406" fmla="*/ 1904650 w 7467600"/>
              <a:gd name="connsiteY406" fmla="*/ 6639616 h 6858000"/>
              <a:gd name="connsiteX407" fmla="*/ 1885273 w 7467600"/>
              <a:gd name="connsiteY407" fmla="*/ 6858000 h 6858000"/>
              <a:gd name="connsiteX408" fmla="*/ 1854363 w 7467600"/>
              <a:gd name="connsiteY408" fmla="*/ 6858000 h 6858000"/>
              <a:gd name="connsiteX409" fmla="*/ 1880391 w 7467600"/>
              <a:gd name="connsiteY409" fmla="*/ 6603796 h 6858000"/>
              <a:gd name="connsiteX410" fmla="*/ 1818273 w 7467600"/>
              <a:gd name="connsiteY410" fmla="*/ 6715729 h 6858000"/>
              <a:gd name="connsiteX411" fmla="*/ 1794691 w 7467600"/>
              <a:gd name="connsiteY411" fmla="*/ 6843239 h 6858000"/>
              <a:gd name="connsiteX412" fmla="*/ 1794914 w 7467600"/>
              <a:gd name="connsiteY412" fmla="*/ 6858000 h 6858000"/>
              <a:gd name="connsiteX413" fmla="*/ 1746128 w 7467600"/>
              <a:gd name="connsiteY413" fmla="*/ 6858000 h 6858000"/>
              <a:gd name="connsiteX414" fmla="*/ 1753934 w 7467600"/>
              <a:gd name="connsiteY414" fmla="*/ 6724796 h 6858000"/>
              <a:gd name="connsiteX415" fmla="*/ 1792053 w 7467600"/>
              <a:gd name="connsiteY415" fmla="*/ 6572396 h 6858000"/>
              <a:gd name="connsiteX416" fmla="*/ 1862248 w 7467600"/>
              <a:gd name="connsiteY416" fmla="*/ 6266397 h 6858000"/>
              <a:gd name="connsiteX417" fmla="*/ 1862250 w 7467600"/>
              <a:gd name="connsiteY417" fmla="*/ 6033531 h 6858000"/>
              <a:gd name="connsiteX418" fmla="*/ 1211999 w 7467600"/>
              <a:gd name="connsiteY418" fmla="*/ 6683610 h 6858000"/>
              <a:gd name="connsiteX419" fmla="*/ 1213266 w 7467600"/>
              <a:gd name="connsiteY419" fmla="*/ 6691947 h 6858000"/>
              <a:gd name="connsiteX420" fmla="*/ 1203370 w 7467600"/>
              <a:gd name="connsiteY420" fmla="*/ 6850676 h 6858000"/>
              <a:gd name="connsiteX421" fmla="*/ 1203671 w 7467600"/>
              <a:gd name="connsiteY421" fmla="*/ 6858000 h 6858000"/>
              <a:gd name="connsiteX422" fmla="*/ 1143180 w 7467600"/>
              <a:gd name="connsiteY422" fmla="*/ 6858000 h 6858000"/>
              <a:gd name="connsiteX423" fmla="*/ 1142176 w 7467600"/>
              <a:gd name="connsiteY423" fmla="*/ 6766045 h 6858000"/>
              <a:gd name="connsiteX424" fmla="*/ 1067484 w 7467600"/>
              <a:gd name="connsiteY424" fmla="*/ 6858000 h 6858000"/>
              <a:gd name="connsiteX425" fmla="*/ 953928 w 7467600"/>
              <a:gd name="connsiteY425" fmla="*/ 6858000 h 6858000"/>
              <a:gd name="connsiteX426" fmla="*/ 959715 w 7467600"/>
              <a:gd name="connsiteY426" fmla="*/ 6850185 h 6858000"/>
              <a:gd name="connsiteX427" fmla="*/ 1483788 w 7467600"/>
              <a:gd name="connsiteY427" fmla="*/ 6259174 h 6858000"/>
              <a:gd name="connsiteX428" fmla="*/ 1100671 w 7467600"/>
              <a:gd name="connsiteY428" fmla="*/ 6252137 h 6858000"/>
              <a:gd name="connsiteX429" fmla="*/ 1090144 w 7467600"/>
              <a:gd name="connsiteY429" fmla="*/ 6256748 h 6858000"/>
              <a:gd name="connsiteX430" fmla="*/ 1095872 w 7467600"/>
              <a:gd name="connsiteY430" fmla="*/ 6271892 h 6858000"/>
              <a:gd name="connsiteX431" fmla="*/ 262785 w 7467600"/>
              <a:gd name="connsiteY431" fmla="*/ 6845450 h 6858000"/>
              <a:gd name="connsiteX432" fmla="*/ 209968 w 7467600"/>
              <a:gd name="connsiteY432" fmla="*/ 6770713 h 6858000"/>
              <a:gd name="connsiteX433" fmla="*/ 873460 w 7467600"/>
              <a:gd name="connsiteY433" fmla="*/ 6253768 h 6858000"/>
              <a:gd name="connsiteX434" fmla="*/ 192686 w 7467600"/>
              <a:gd name="connsiteY434" fmla="*/ 5849257 h 6858000"/>
              <a:gd name="connsiteX435" fmla="*/ 4696 w 7467600"/>
              <a:gd name="connsiteY435" fmla="*/ 5697668 h 6858000"/>
              <a:gd name="connsiteX436" fmla="*/ 0 w 7467600"/>
              <a:gd name="connsiteY436" fmla="*/ 5689984 h 6858000"/>
              <a:gd name="connsiteX437" fmla="*/ 0 w 7467600"/>
              <a:gd name="connsiteY437" fmla="*/ 5513472 h 6858000"/>
              <a:gd name="connsiteX438" fmla="*/ 174101 w 7467600"/>
              <a:gd name="connsiteY438" fmla="*/ 5620277 h 6858000"/>
              <a:gd name="connsiteX439" fmla="*/ 891800 w 7467600"/>
              <a:gd name="connsiteY439" fmla="*/ 6036935 h 6858000"/>
              <a:gd name="connsiteX440" fmla="*/ 1072219 w 7467600"/>
              <a:gd name="connsiteY440" fmla="*/ 6169443 h 6858000"/>
              <a:gd name="connsiteX441" fmla="*/ 1074117 w 7467600"/>
              <a:gd name="connsiteY441" fmla="*/ 6170301 h 6858000"/>
              <a:gd name="connsiteX442" fmla="*/ 1083114 w 7467600"/>
              <a:gd name="connsiteY442" fmla="*/ 6174131 h 6858000"/>
              <a:gd name="connsiteX443" fmla="*/ 1543010 w 7467600"/>
              <a:gd name="connsiteY443" fmla="*/ 6191140 h 6858000"/>
              <a:gd name="connsiteX444" fmla="*/ 1551080 w 7467600"/>
              <a:gd name="connsiteY444" fmla="*/ 6195006 h 6858000"/>
              <a:gd name="connsiteX445" fmla="*/ 2345443 w 7467600"/>
              <a:gd name="connsiteY445" fmla="*/ 5549882 h 6858000"/>
              <a:gd name="connsiteX446" fmla="*/ 1721499 w 7467600"/>
              <a:gd name="connsiteY446" fmla="*/ 5599969 h 6858000"/>
              <a:gd name="connsiteX447" fmla="*/ 767716 w 7467600"/>
              <a:gd name="connsiteY447" fmla="*/ 5472768 h 6858000"/>
              <a:gd name="connsiteX448" fmla="*/ 722147 w 7467600"/>
              <a:gd name="connsiteY448" fmla="*/ 5393091 h 6858000"/>
              <a:gd name="connsiteX449" fmla="*/ 1485552 w 7467600"/>
              <a:gd name="connsiteY449" fmla="*/ 5313202 h 6858000"/>
              <a:gd name="connsiteX450" fmla="*/ 2143004 w 7467600"/>
              <a:gd name="connsiteY450" fmla="*/ 5402420 h 6858000"/>
              <a:gd name="connsiteX451" fmla="*/ 1933391 w 7467600"/>
              <a:gd name="connsiteY451" fmla="*/ 5156971 h 6858000"/>
              <a:gd name="connsiteX452" fmla="*/ 1827118 w 7467600"/>
              <a:gd name="connsiteY452" fmla="*/ 4968410 h 6858000"/>
              <a:gd name="connsiteX453" fmla="*/ 1837349 w 7467600"/>
              <a:gd name="connsiteY453" fmla="*/ 4956357 h 6858000"/>
              <a:gd name="connsiteX454" fmla="*/ 2162835 w 7467600"/>
              <a:gd name="connsiteY454" fmla="*/ 5187853 h 6858000"/>
              <a:gd name="connsiteX455" fmla="*/ 2257167 w 7467600"/>
              <a:gd name="connsiteY455" fmla="*/ 5462123 h 6858000"/>
              <a:gd name="connsiteX456" fmla="*/ 2261598 w 7467600"/>
              <a:gd name="connsiteY456" fmla="*/ 5467998 h 6858000"/>
              <a:gd name="connsiteX457" fmla="*/ 2437177 w 7467600"/>
              <a:gd name="connsiteY457" fmla="*/ 5479608 h 6858000"/>
              <a:gd name="connsiteX458" fmla="*/ 2445247 w 7467600"/>
              <a:gd name="connsiteY458" fmla="*/ 5483476 h 6858000"/>
              <a:gd name="connsiteX459" fmla="*/ 2743626 w 7467600"/>
              <a:gd name="connsiteY459" fmla="*/ 5304819 h 6858000"/>
              <a:gd name="connsiteX460" fmla="*/ 3048102 w 7467600"/>
              <a:gd name="connsiteY460" fmla="*/ 5150595 h 6858000"/>
              <a:gd name="connsiteX461" fmla="*/ 1799414 w 7467600"/>
              <a:gd name="connsiteY461" fmla="*/ 4694732 h 6858000"/>
              <a:gd name="connsiteX462" fmla="*/ 1771735 w 7467600"/>
              <a:gd name="connsiteY462" fmla="*/ 4619929 h 6858000"/>
              <a:gd name="connsiteX463" fmla="*/ 3104273 w 7467600"/>
              <a:gd name="connsiteY463" fmla="*/ 5076159 h 6858000"/>
              <a:gd name="connsiteX464" fmla="*/ 3113245 w 7467600"/>
              <a:gd name="connsiteY464" fmla="*/ 5090705 h 6858000"/>
              <a:gd name="connsiteX465" fmla="*/ 3126294 w 7467600"/>
              <a:gd name="connsiteY465" fmla="*/ 5114400 h 6858000"/>
              <a:gd name="connsiteX466" fmla="*/ 3937433 w 7467600"/>
              <a:gd name="connsiteY466" fmla="*/ 4830473 h 6858000"/>
              <a:gd name="connsiteX467" fmla="*/ 3590475 w 7467600"/>
              <a:gd name="connsiteY467" fmla="*/ 4597974 h 6858000"/>
              <a:gd name="connsiteX468" fmla="*/ 3100264 w 7467600"/>
              <a:gd name="connsiteY468" fmla="*/ 4579845 h 6858000"/>
              <a:gd name="connsiteX469" fmla="*/ 2183576 w 7467600"/>
              <a:gd name="connsiteY469" fmla="*/ 4227150 h 6858000"/>
              <a:gd name="connsiteX470" fmla="*/ 2151029 w 7467600"/>
              <a:gd name="connsiteY470" fmla="*/ 4146947 h 6858000"/>
              <a:gd name="connsiteX471" fmla="*/ 3563434 w 7467600"/>
              <a:gd name="connsiteY471" fmla="*/ 4469115 h 6858000"/>
              <a:gd name="connsiteX472" fmla="*/ 3177952 w 7467600"/>
              <a:gd name="connsiteY472" fmla="*/ 3657386 h 6858000"/>
              <a:gd name="connsiteX473" fmla="*/ 3189263 w 7467600"/>
              <a:gd name="connsiteY473" fmla="*/ 3625726 h 6858000"/>
              <a:gd name="connsiteX474" fmla="*/ 3560912 w 7467600"/>
              <a:gd name="connsiteY474" fmla="*/ 4079863 h 6858000"/>
              <a:gd name="connsiteX475" fmla="*/ 3626636 w 7467600"/>
              <a:gd name="connsiteY475" fmla="*/ 4512230 h 6858000"/>
              <a:gd name="connsiteX476" fmla="*/ 3653088 w 7467600"/>
              <a:gd name="connsiteY476" fmla="*/ 4521417 h 6858000"/>
              <a:gd name="connsiteX477" fmla="*/ 3988128 w 7467600"/>
              <a:gd name="connsiteY477" fmla="*/ 4817267 h 6858000"/>
              <a:gd name="connsiteX478" fmla="*/ 4830582 w 7467600"/>
              <a:gd name="connsiteY478" fmla="*/ 4676000 h 6858000"/>
              <a:gd name="connsiteX479" fmla="*/ 4830100 w 7467600"/>
              <a:gd name="connsiteY479" fmla="*/ 4675554 h 6858000"/>
              <a:gd name="connsiteX480" fmla="*/ 4036318 w 7467600"/>
              <a:gd name="connsiteY480" fmla="*/ 4147013 h 6858000"/>
              <a:gd name="connsiteX481" fmla="*/ 3432098 w 7467600"/>
              <a:gd name="connsiteY481" fmla="*/ 3537312 h 6858000"/>
              <a:gd name="connsiteX482" fmla="*/ 3446761 w 7467600"/>
              <a:gd name="connsiteY482" fmla="*/ 3461278 h 6858000"/>
              <a:gd name="connsiteX483" fmla="*/ 4419733 w 7467600"/>
              <a:gd name="connsiteY483" fmla="*/ 3963555 h 6858000"/>
              <a:gd name="connsiteX484" fmla="*/ 4781371 w 7467600"/>
              <a:gd name="connsiteY484" fmla="*/ 4458604 h 6858000"/>
              <a:gd name="connsiteX485" fmla="*/ 4780440 w 7467600"/>
              <a:gd name="connsiteY485" fmla="*/ 4470290 h 6858000"/>
              <a:gd name="connsiteX486" fmla="*/ 4898954 w 7467600"/>
              <a:gd name="connsiteY486" fmla="*/ 4662092 h 6858000"/>
              <a:gd name="connsiteX487" fmla="*/ 4900699 w 7467600"/>
              <a:gd name="connsiteY487" fmla="*/ 4670867 h 6858000"/>
              <a:gd name="connsiteX488" fmla="*/ 5714511 w 7467600"/>
              <a:gd name="connsiteY488" fmla="*/ 4663483 h 6858000"/>
              <a:gd name="connsiteX489" fmla="*/ 5464793 w 7467600"/>
              <a:gd name="connsiteY489" fmla="*/ 4393556 h 6858000"/>
              <a:gd name="connsiteX490" fmla="*/ 5461897 w 7467600"/>
              <a:gd name="connsiteY490" fmla="*/ 4390879 h 6858000"/>
              <a:gd name="connsiteX491" fmla="*/ 4294126 w 7467600"/>
              <a:gd name="connsiteY491" fmla="*/ 3303048 h 6858000"/>
              <a:gd name="connsiteX492" fmla="*/ 4305321 w 7467600"/>
              <a:gd name="connsiteY492" fmla="*/ 3256953 h 6858000"/>
              <a:gd name="connsiteX493" fmla="*/ 4949299 w 7467600"/>
              <a:gd name="connsiteY493" fmla="*/ 3766336 h 6858000"/>
              <a:gd name="connsiteX494" fmla="*/ 5291452 w 7467600"/>
              <a:gd name="connsiteY494" fmla="*/ 4076801 h 6858000"/>
              <a:gd name="connsiteX495" fmla="*/ 5434998 w 7467600"/>
              <a:gd name="connsiteY495" fmla="*/ 4254100 h 6858000"/>
              <a:gd name="connsiteX496" fmla="*/ 5351015 w 7467600"/>
              <a:gd name="connsiteY496" fmla="*/ 3760989 h 6858000"/>
              <a:gd name="connsiteX497" fmla="*/ 5413780 w 7467600"/>
              <a:gd name="connsiteY497" fmla="*/ 2966265 h 6858000"/>
              <a:gd name="connsiteX498" fmla="*/ 5425627 w 7467600"/>
              <a:gd name="connsiteY498" fmla="*/ 2954192 h 6858000"/>
              <a:gd name="connsiteX499" fmla="*/ 6604735 w 7467600"/>
              <a:gd name="connsiteY499" fmla="*/ 2041381 h 6858000"/>
              <a:gd name="connsiteX500" fmla="*/ 7204487 w 7467600"/>
              <a:gd name="connsiteY500" fmla="*/ 2742112 h 6858000"/>
              <a:gd name="connsiteX501" fmla="*/ 7131592 w 7467600"/>
              <a:gd name="connsiteY501" fmla="*/ 2672096 h 6858000"/>
              <a:gd name="connsiteX502" fmla="*/ 6996344 w 7467600"/>
              <a:gd name="connsiteY502" fmla="*/ 2518310 h 6858000"/>
              <a:gd name="connsiteX503" fmla="*/ 6735495 w 7467600"/>
              <a:gd name="connsiteY503" fmla="*/ 2196890 h 6858000"/>
              <a:gd name="connsiteX504" fmla="*/ 6721901 w 7467600"/>
              <a:gd name="connsiteY504" fmla="*/ 2179274 h 6858000"/>
              <a:gd name="connsiteX505" fmla="*/ 6604735 w 7467600"/>
              <a:gd name="connsiteY505" fmla="*/ 2041381 h 6858000"/>
              <a:gd name="connsiteX506" fmla="*/ 6591670 w 7467600"/>
              <a:gd name="connsiteY506" fmla="*/ 1988277 h 6858000"/>
              <a:gd name="connsiteX507" fmla="*/ 6747349 w 7467600"/>
              <a:gd name="connsiteY507" fmla="*/ 2160069 h 6858000"/>
              <a:gd name="connsiteX508" fmla="*/ 6760943 w 7467600"/>
              <a:gd name="connsiteY508" fmla="*/ 2177686 h 6858000"/>
              <a:gd name="connsiteX509" fmla="*/ 7021065 w 7467600"/>
              <a:gd name="connsiteY509" fmla="*/ 2498102 h 6858000"/>
              <a:gd name="connsiteX510" fmla="*/ 7155223 w 7467600"/>
              <a:gd name="connsiteY510" fmla="*/ 2650386 h 6858000"/>
              <a:gd name="connsiteX511" fmla="*/ 7203167 w 7467600"/>
              <a:gd name="connsiteY511" fmla="*/ 2697288 h 6858000"/>
              <a:gd name="connsiteX512" fmla="*/ 6937703 w 7467600"/>
              <a:gd name="connsiteY512" fmla="*/ 2321981 h 6858000"/>
              <a:gd name="connsiteX513" fmla="*/ 6591670 w 7467600"/>
              <a:gd name="connsiteY513" fmla="*/ 1988277 h 6858000"/>
              <a:gd name="connsiteX514" fmla="*/ 5798671 w 7467600"/>
              <a:gd name="connsiteY514" fmla="*/ 1981601 h 6858000"/>
              <a:gd name="connsiteX515" fmla="*/ 5754709 w 7467600"/>
              <a:gd name="connsiteY515" fmla="*/ 2071454 h 6858000"/>
              <a:gd name="connsiteX516" fmla="*/ 5763044 w 7467600"/>
              <a:gd name="connsiteY516" fmla="*/ 2842206 h 6858000"/>
              <a:gd name="connsiteX517" fmla="*/ 5764974 w 7467600"/>
              <a:gd name="connsiteY517" fmla="*/ 2799609 h 6858000"/>
              <a:gd name="connsiteX518" fmla="*/ 5767665 w 7467600"/>
              <a:gd name="connsiteY518" fmla="*/ 2666409 h 6858000"/>
              <a:gd name="connsiteX519" fmla="*/ 5763055 w 7467600"/>
              <a:gd name="connsiteY519" fmla="*/ 2579705 h 6858000"/>
              <a:gd name="connsiteX520" fmla="*/ 5758079 w 7467600"/>
              <a:gd name="connsiteY520" fmla="*/ 2492508 h 6858000"/>
              <a:gd name="connsiteX521" fmla="*/ 5779325 w 7467600"/>
              <a:gd name="connsiteY521" fmla="*/ 2197069 h 6858000"/>
              <a:gd name="connsiteX522" fmla="*/ 5798671 w 7467600"/>
              <a:gd name="connsiteY522" fmla="*/ 1981601 h 6858000"/>
              <a:gd name="connsiteX523" fmla="*/ 5829202 w 7467600"/>
              <a:gd name="connsiteY523" fmla="*/ 1971679 h 6858000"/>
              <a:gd name="connsiteX524" fmla="*/ 5809558 w 7467600"/>
              <a:gd name="connsiteY524" fmla="*/ 2198043 h 6858000"/>
              <a:gd name="connsiteX525" fmla="*/ 5788653 w 7467600"/>
              <a:gd name="connsiteY525" fmla="*/ 2489430 h 6858000"/>
              <a:gd name="connsiteX526" fmla="*/ 5793439 w 7467600"/>
              <a:gd name="connsiteY526" fmla="*/ 2575235 h 6858000"/>
              <a:gd name="connsiteX527" fmla="*/ 5796837 w 7467600"/>
              <a:gd name="connsiteY527" fmla="*/ 2637633 h 6858000"/>
              <a:gd name="connsiteX528" fmla="*/ 5818614 w 7467600"/>
              <a:gd name="connsiteY528" fmla="*/ 2473055 h 6858000"/>
              <a:gd name="connsiteX529" fmla="*/ 5829202 w 7467600"/>
              <a:gd name="connsiteY529" fmla="*/ 1971679 h 6858000"/>
              <a:gd name="connsiteX530" fmla="*/ 5911389 w 7467600"/>
              <a:gd name="connsiteY530" fmla="*/ 1898371 h 6858000"/>
              <a:gd name="connsiteX531" fmla="*/ 6237627 w 7467600"/>
              <a:gd name="connsiteY531" fmla="*/ 2231921 h 6858000"/>
              <a:gd name="connsiteX532" fmla="*/ 5911389 w 7467600"/>
              <a:gd name="connsiteY532" fmla="*/ 1898371 h 6858000"/>
              <a:gd name="connsiteX533" fmla="*/ 6944437 w 7467600"/>
              <a:gd name="connsiteY533" fmla="*/ 1575402 h 6858000"/>
              <a:gd name="connsiteX534" fmla="*/ 6304730 w 7467600"/>
              <a:gd name="connsiteY534" fmla="*/ 1766654 h 6858000"/>
              <a:gd name="connsiteX535" fmla="*/ 6944437 w 7467600"/>
              <a:gd name="connsiteY535" fmla="*/ 1575402 h 6858000"/>
              <a:gd name="connsiteX536" fmla="*/ 7019523 w 7467600"/>
              <a:gd name="connsiteY536" fmla="*/ 1519450 h 6858000"/>
              <a:gd name="connsiteX537" fmla="*/ 6298091 w 7467600"/>
              <a:gd name="connsiteY537" fmla="*/ 1737122 h 6858000"/>
              <a:gd name="connsiteX538" fmla="*/ 7019523 w 7467600"/>
              <a:gd name="connsiteY538" fmla="*/ 1519450 h 6858000"/>
              <a:gd name="connsiteX539" fmla="*/ 2399523 w 7467600"/>
              <a:gd name="connsiteY539" fmla="*/ 1428234 h 6858000"/>
              <a:gd name="connsiteX540" fmla="*/ 2224982 w 7467600"/>
              <a:gd name="connsiteY540" fmla="*/ 1826201 h 6858000"/>
              <a:gd name="connsiteX541" fmla="*/ 2096099 w 7467600"/>
              <a:gd name="connsiteY541" fmla="*/ 2345900 h 6858000"/>
              <a:gd name="connsiteX542" fmla="*/ 2283317 w 7467600"/>
              <a:gd name="connsiteY542" fmla="*/ 1796925 h 6858000"/>
              <a:gd name="connsiteX543" fmla="*/ 2399523 w 7467600"/>
              <a:gd name="connsiteY543" fmla="*/ 1428234 h 6858000"/>
              <a:gd name="connsiteX544" fmla="*/ 2448558 w 7467600"/>
              <a:gd name="connsiteY544" fmla="*/ 1373435 h 6858000"/>
              <a:gd name="connsiteX545" fmla="*/ 2312521 w 7467600"/>
              <a:gd name="connsiteY545" fmla="*/ 1806140 h 6858000"/>
              <a:gd name="connsiteX546" fmla="*/ 2127533 w 7467600"/>
              <a:gd name="connsiteY546" fmla="*/ 2348380 h 6858000"/>
              <a:gd name="connsiteX547" fmla="*/ 2358080 w 7467600"/>
              <a:gd name="connsiteY547" fmla="*/ 1866134 h 6858000"/>
              <a:gd name="connsiteX548" fmla="*/ 2407436 w 7467600"/>
              <a:gd name="connsiteY548" fmla="*/ 1651070 h 6858000"/>
              <a:gd name="connsiteX549" fmla="*/ 2448558 w 7467600"/>
              <a:gd name="connsiteY549" fmla="*/ 1373435 h 6858000"/>
              <a:gd name="connsiteX550" fmla="*/ 278707 w 7467600"/>
              <a:gd name="connsiteY550" fmla="*/ 1352270 h 6858000"/>
              <a:gd name="connsiteX551" fmla="*/ 321570 w 7467600"/>
              <a:gd name="connsiteY551" fmla="*/ 1861610 h 6858000"/>
              <a:gd name="connsiteX552" fmla="*/ 294281 w 7467600"/>
              <a:gd name="connsiteY552" fmla="*/ 1440658 h 6858000"/>
              <a:gd name="connsiteX553" fmla="*/ 278707 w 7467600"/>
              <a:gd name="connsiteY553" fmla="*/ 1352270 h 6858000"/>
              <a:gd name="connsiteX554" fmla="*/ 1423821 w 7467600"/>
              <a:gd name="connsiteY554" fmla="*/ 1351958 h 6858000"/>
              <a:gd name="connsiteX555" fmla="*/ 1638521 w 7467600"/>
              <a:gd name="connsiteY555" fmla="*/ 1908470 h 6858000"/>
              <a:gd name="connsiteX556" fmla="*/ 1754199 w 7467600"/>
              <a:gd name="connsiteY556" fmla="*/ 2149284 h 6858000"/>
              <a:gd name="connsiteX557" fmla="*/ 1908359 w 7467600"/>
              <a:gd name="connsiteY557" fmla="*/ 2364988 h 6858000"/>
              <a:gd name="connsiteX558" fmla="*/ 1647661 w 7467600"/>
              <a:gd name="connsiteY558" fmla="*/ 1825945 h 6858000"/>
              <a:gd name="connsiteX559" fmla="*/ 1423821 w 7467600"/>
              <a:gd name="connsiteY559" fmla="*/ 1351958 h 6858000"/>
              <a:gd name="connsiteX560" fmla="*/ 1431890 w 7467600"/>
              <a:gd name="connsiteY560" fmla="*/ 1306475 h 6858000"/>
              <a:gd name="connsiteX561" fmla="*/ 1507597 w 7467600"/>
              <a:gd name="connsiteY561" fmla="*/ 1446132 h 6858000"/>
              <a:gd name="connsiteX562" fmla="*/ 1674586 w 7467600"/>
              <a:gd name="connsiteY562" fmla="*/ 1813832 h 6858000"/>
              <a:gd name="connsiteX563" fmla="*/ 1815950 w 7467600"/>
              <a:gd name="connsiteY563" fmla="*/ 2128564 h 6858000"/>
              <a:gd name="connsiteX564" fmla="*/ 1984242 w 7467600"/>
              <a:gd name="connsiteY564" fmla="*/ 2430829 h 6858000"/>
              <a:gd name="connsiteX565" fmla="*/ 2014023 w 7467600"/>
              <a:gd name="connsiteY565" fmla="*/ 2450995 h 6858000"/>
              <a:gd name="connsiteX566" fmla="*/ 1747337 w 7467600"/>
              <a:gd name="connsiteY566" fmla="*/ 1855264 h 6858000"/>
              <a:gd name="connsiteX567" fmla="*/ 1533749 w 7467600"/>
              <a:gd name="connsiteY567" fmla="*/ 1478656 h 6858000"/>
              <a:gd name="connsiteX568" fmla="*/ 1431890 w 7467600"/>
              <a:gd name="connsiteY568" fmla="*/ 1306475 h 6858000"/>
              <a:gd name="connsiteX569" fmla="*/ 5052692 w 7467600"/>
              <a:gd name="connsiteY569" fmla="*/ 1292994 h 6858000"/>
              <a:gd name="connsiteX570" fmla="*/ 5200661 w 7467600"/>
              <a:gd name="connsiteY570" fmla="*/ 1635186 h 6858000"/>
              <a:gd name="connsiteX571" fmla="*/ 5297138 w 7467600"/>
              <a:gd name="connsiteY571" fmla="*/ 1906351 h 6858000"/>
              <a:gd name="connsiteX572" fmla="*/ 5052692 w 7467600"/>
              <a:gd name="connsiteY572" fmla="*/ 1292994 h 6858000"/>
              <a:gd name="connsiteX573" fmla="*/ 5009948 w 7467600"/>
              <a:gd name="connsiteY573" fmla="*/ 1273619 h 6858000"/>
              <a:gd name="connsiteX574" fmla="*/ 5121777 w 7467600"/>
              <a:gd name="connsiteY574" fmla="*/ 1654213 h 6858000"/>
              <a:gd name="connsiteX575" fmla="*/ 5293545 w 7467600"/>
              <a:gd name="connsiteY575" fmla="*/ 2072247 h 6858000"/>
              <a:gd name="connsiteX576" fmla="*/ 5294042 w 7467600"/>
              <a:gd name="connsiteY576" fmla="*/ 2065019 h 6858000"/>
              <a:gd name="connsiteX577" fmla="*/ 5171936 w 7467600"/>
              <a:gd name="connsiteY577" fmla="*/ 1647613 h 6858000"/>
              <a:gd name="connsiteX578" fmla="*/ 5009948 w 7467600"/>
              <a:gd name="connsiteY578" fmla="*/ 1273619 h 6858000"/>
              <a:gd name="connsiteX579" fmla="*/ 655236 w 7467600"/>
              <a:gd name="connsiteY579" fmla="*/ 1268632 h 6858000"/>
              <a:gd name="connsiteX580" fmla="*/ 839521 w 7467600"/>
              <a:gd name="connsiteY580" fmla="*/ 1685315 h 6858000"/>
              <a:gd name="connsiteX581" fmla="*/ 1109416 w 7467600"/>
              <a:gd name="connsiteY581" fmla="*/ 2061663 h 6858000"/>
              <a:gd name="connsiteX582" fmla="*/ 1298300 w 7467600"/>
              <a:gd name="connsiteY582" fmla="*/ 2247742 h 6858000"/>
              <a:gd name="connsiteX583" fmla="*/ 1125871 w 7467600"/>
              <a:gd name="connsiteY583" fmla="*/ 1989513 h 6858000"/>
              <a:gd name="connsiteX584" fmla="*/ 981574 w 7467600"/>
              <a:gd name="connsiteY584" fmla="*/ 1783157 h 6858000"/>
              <a:gd name="connsiteX585" fmla="*/ 922198 w 7467600"/>
              <a:gd name="connsiteY585" fmla="*/ 1677437 h 6858000"/>
              <a:gd name="connsiteX586" fmla="*/ 869293 w 7467600"/>
              <a:gd name="connsiteY586" fmla="*/ 1583214 h 6858000"/>
              <a:gd name="connsiteX587" fmla="*/ 751431 w 7467600"/>
              <a:gd name="connsiteY587" fmla="*/ 1405731 h 6858000"/>
              <a:gd name="connsiteX588" fmla="*/ 655236 w 7467600"/>
              <a:gd name="connsiteY588" fmla="*/ 1268632 h 6858000"/>
              <a:gd name="connsiteX589" fmla="*/ 6516292 w 7467600"/>
              <a:gd name="connsiteY589" fmla="*/ 1263064 h 6858000"/>
              <a:gd name="connsiteX590" fmla="*/ 5736320 w 7467600"/>
              <a:gd name="connsiteY590" fmla="*/ 1501803 h 6858000"/>
              <a:gd name="connsiteX591" fmla="*/ 6516292 w 7467600"/>
              <a:gd name="connsiteY591" fmla="*/ 1263064 h 6858000"/>
              <a:gd name="connsiteX592" fmla="*/ 291466 w 7467600"/>
              <a:gd name="connsiteY592" fmla="*/ 1250369 h 6858000"/>
              <a:gd name="connsiteX593" fmla="*/ 323180 w 7467600"/>
              <a:gd name="connsiteY593" fmla="*/ 1435283 h 6858000"/>
              <a:gd name="connsiteX594" fmla="*/ 349381 w 7467600"/>
              <a:gd name="connsiteY594" fmla="*/ 1875041 h 6858000"/>
              <a:gd name="connsiteX595" fmla="*/ 374363 w 7467600"/>
              <a:gd name="connsiteY595" fmla="*/ 1506494 h 6858000"/>
              <a:gd name="connsiteX596" fmla="*/ 302168 w 7467600"/>
              <a:gd name="connsiteY596" fmla="*/ 1274495 h 6858000"/>
              <a:gd name="connsiteX597" fmla="*/ 291466 w 7467600"/>
              <a:gd name="connsiteY597" fmla="*/ 1250369 h 6858000"/>
              <a:gd name="connsiteX598" fmla="*/ 678222 w 7467600"/>
              <a:gd name="connsiteY598" fmla="*/ 1248670 h 6858000"/>
              <a:gd name="connsiteX599" fmla="*/ 775536 w 7467600"/>
              <a:gd name="connsiteY599" fmla="*/ 1388015 h 6858000"/>
              <a:gd name="connsiteX600" fmla="*/ 894529 w 7467600"/>
              <a:gd name="connsiteY600" fmla="*/ 1567739 h 6858000"/>
              <a:gd name="connsiteX601" fmla="*/ 948000 w 7467600"/>
              <a:gd name="connsiteY601" fmla="*/ 1663088 h 6858000"/>
              <a:gd name="connsiteX602" fmla="*/ 1006812 w 7467600"/>
              <a:gd name="connsiteY602" fmla="*/ 1767683 h 6858000"/>
              <a:gd name="connsiteX603" fmla="*/ 1149133 w 7467600"/>
              <a:gd name="connsiteY603" fmla="*/ 1971513 h 6858000"/>
              <a:gd name="connsiteX604" fmla="*/ 1333952 w 7467600"/>
              <a:gd name="connsiteY604" fmla="*/ 2251620 h 6858000"/>
              <a:gd name="connsiteX605" fmla="*/ 1337329 w 7467600"/>
              <a:gd name="connsiteY605" fmla="*/ 2258350 h 6858000"/>
              <a:gd name="connsiteX606" fmla="*/ 1014726 w 7467600"/>
              <a:gd name="connsiteY606" fmla="*/ 1615556 h 6858000"/>
              <a:gd name="connsiteX607" fmla="*/ 678222 w 7467600"/>
              <a:gd name="connsiteY607" fmla="*/ 1248670 h 6858000"/>
              <a:gd name="connsiteX608" fmla="*/ 6691602 w 7467600"/>
              <a:gd name="connsiteY608" fmla="*/ 1140573 h 6858000"/>
              <a:gd name="connsiteX609" fmla="*/ 6571100 w 7467600"/>
              <a:gd name="connsiteY609" fmla="*/ 1183662 h 6858000"/>
              <a:gd name="connsiteX610" fmla="*/ 6241687 w 7467600"/>
              <a:gd name="connsiteY610" fmla="*/ 1257600 h 6858000"/>
              <a:gd name="connsiteX611" fmla="*/ 5693009 w 7467600"/>
              <a:gd name="connsiteY611" fmla="*/ 1478256 h 6858000"/>
              <a:gd name="connsiteX612" fmla="*/ 6548420 w 7467600"/>
              <a:gd name="connsiteY612" fmla="*/ 1214599 h 6858000"/>
              <a:gd name="connsiteX613" fmla="*/ 6605473 w 7467600"/>
              <a:gd name="connsiteY613" fmla="*/ 1184686 h 6858000"/>
              <a:gd name="connsiteX614" fmla="*/ 6691602 w 7467600"/>
              <a:gd name="connsiteY614" fmla="*/ 1140573 h 6858000"/>
              <a:gd name="connsiteX615" fmla="*/ 4002475 w 7467600"/>
              <a:gd name="connsiteY615" fmla="*/ 1037802 h 6858000"/>
              <a:gd name="connsiteX616" fmla="*/ 4000324 w 7467600"/>
              <a:gd name="connsiteY616" fmla="*/ 1039362 h 6858000"/>
              <a:gd name="connsiteX617" fmla="*/ 4002862 w 7467600"/>
              <a:gd name="connsiteY617" fmla="*/ 1042866 h 6858000"/>
              <a:gd name="connsiteX618" fmla="*/ 4002475 w 7467600"/>
              <a:gd name="connsiteY618" fmla="*/ 1037802 h 6858000"/>
              <a:gd name="connsiteX619" fmla="*/ 506322 w 7467600"/>
              <a:gd name="connsiteY619" fmla="*/ 1020997 h 6858000"/>
              <a:gd name="connsiteX620" fmla="*/ 533068 w 7467600"/>
              <a:gd name="connsiteY620" fmla="*/ 1029409 h 6858000"/>
              <a:gd name="connsiteX621" fmla="*/ 1232525 w 7467600"/>
              <a:gd name="connsiteY621" fmla="*/ 1804675 h 6858000"/>
              <a:gd name="connsiteX622" fmla="*/ 1388858 w 7467600"/>
              <a:gd name="connsiteY622" fmla="*/ 2368011 h 6858000"/>
              <a:gd name="connsiteX623" fmla="*/ 1384098 w 7467600"/>
              <a:gd name="connsiteY623" fmla="*/ 2378125 h 6858000"/>
              <a:gd name="connsiteX624" fmla="*/ 1425393 w 7467600"/>
              <a:gd name="connsiteY624" fmla="*/ 2589124 h 6858000"/>
              <a:gd name="connsiteX625" fmla="*/ 1424001 w 7467600"/>
              <a:gd name="connsiteY625" fmla="*/ 2597541 h 6858000"/>
              <a:gd name="connsiteX626" fmla="*/ 2152729 w 7467600"/>
              <a:gd name="connsiteY626" fmla="*/ 2864487 h 6858000"/>
              <a:gd name="connsiteX627" fmla="*/ 2020609 w 7467600"/>
              <a:gd name="connsiteY627" fmla="*/ 2539671 h 6858000"/>
              <a:gd name="connsiteX628" fmla="*/ 2018920 w 7467600"/>
              <a:gd name="connsiteY628" fmla="*/ 2536309 h 6858000"/>
              <a:gd name="connsiteX629" fmla="*/ 1342441 w 7467600"/>
              <a:gd name="connsiteY629" fmla="*/ 1173017 h 6858000"/>
              <a:gd name="connsiteX630" fmla="*/ 1367925 w 7467600"/>
              <a:gd name="connsiteY630" fmla="*/ 1135648 h 6858000"/>
              <a:gd name="connsiteX631" fmla="*/ 1771401 w 7467600"/>
              <a:gd name="connsiteY631" fmla="*/ 1806673 h 6858000"/>
              <a:gd name="connsiteX632" fmla="*/ 1972385 w 7467600"/>
              <a:gd name="connsiteY632" fmla="*/ 2198735 h 6858000"/>
              <a:gd name="connsiteX633" fmla="*/ 2040892 w 7467600"/>
              <a:gd name="connsiteY633" fmla="*/ 2405205 h 6858000"/>
              <a:gd name="connsiteX634" fmla="*/ 2131689 w 7467600"/>
              <a:gd name="connsiteY634" fmla="*/ 1936926 h 6858000"/>
              <a:gd name="connsiteX635" fmla="*/ 2454820 w 7467600"/>
              <a:gd name="connsiteY635" fmla="*/ 1248808 h 6858000"/>
              <a:gd name="connsiteX636" fmla="*/ 2492512 w 7467600"/>
              <a:gd name="connsiteY636" fmla="*/ 1302920 h 6858000"/>
              <a:gd name="connsiteX637" fmla="*/ 2081216 w 7467600"/>
              <a:gd name="connsiteY637" fmla="*/ 2527513 h 6858000"/>
              <a:gd name="connsiteX638" fmla="*/ 2081211 w 7467600"/>
              <a:gd name="connsiteY638" fmla="*/ 2528916 h 6858000"/>
              <a:gd name="connsiteX639" fmla="*/ 2199067 w 7467600"/>
              <a:gd name="connsiteY639" fmla="*/ 2884061 h 6858000"/>
              <a:gd name="connsiteX640" fmla="*/ 3192586 w 7467600"/>
              <a:gd name="connsiteY640" fmla="*/ 3411496 h 6858000"/>
              <a:gd name="connsiteX641" fmla="*/ 3182620 w 7467600"/>
              <a:gd name="connsiteY641" fmla="*/ 3483279 h 6858000"/>
              <a:gd name="connsiteX642" fmla="*/ 2435119 w 7467600"/>
              <a:gd name="connsiteY642" fmla="*/ 3080173 h 6858000"/>
              <a:gd name="connsiteX643" fmla="*/ 2410152 w 7467600"/>
              <a:gd name="connsiteY643" fmla="*/ 3063751 h 6858000"/>
              <a:gd name="connsiteX644" fmla="*/ 2408099 w 7467600"/>
              <a:gd name="connsiteY644" fmla="*/ 3064403 h 6858000"/>
              <a:gd name="connsiteX645" fmla="*/ 2407218 w 7467600"/>
              <a:gd name="connsiteY645" fmla="*/ 3070324 h 6858000"/>
              <a:gd name="connsiteX646" fmla="*/ 2380138 w 7467600"/>
              <a:gd name="connsiteY646" fmla="*/ 3099341 h 6858000"/>
              <a:gd name="connsiteX647" fmla="*/ 1765923 w 7467600"/>
              <a:gd name="connsiteY647" fmla="*/ 3581043 h 6858000"/>
              <a:gd name="connsiteX648" fmla="*/ 1702258 w 7467600"/>
              <a:gd name="connsiteY648" fmla="*/ 3612286 h 6858000"/>
              <a:gd name="connsiteX649" fmla="*/ 1538370 w 7467600"/>
              <a:gd name="connsiteY649" fmla="*/ 3811804 h 6858000"/>
              <a:gd name="connsiteX650" fmla="*/ 542867 w 7467600"/>
              <a:gd name="connsiteY650" fmla="*/ 4944092 h 6858000"/>
              <a:gd name="connsiteX651" fmla="*/ 515800 w 7467600"/>
              <a:gd name="connsiteY651" fmla="*/ 4862180 h 6858000"/>
              <a:gd name="connsiteX652" fmla="*/ 909145 w 7467600"/>
              <a:gd name="connsiteY652" fmla="*/ 4199225 h 6858000"/>
              <a:gd name="connsiteX653" fmla="*/ 1214067 w 7467600"/>
              <a:gd name="connsiteY653" fmla="*/ 3908561 h 6858000"/>
              <a:gd name="connsiteX654" fmla="*/ 640967 w 7467600"/>
              <a:gd name="connsiteY654" fmla="*/ 4105601 h 6858000"/>
              <a:gd name="connsiteX655" fmla="*/ 112563 w 7467600"/>
              <a:gd name="connsiteY655" fmla="*/ 4396952 h 6858000"/>
              <a:gd name="connsiteX656" fmla="*/ 0 w 7467600"/>
              <a:gd name="connsiteY656" fmla="*/ 4466006 h 6858000"/>
              <a:gd name="connsiteX657" fmla="*/ 0 w 7467600"/>
              <a:gd name="connsiteY657" fmla="*/ 4233763 h 6858000"/>
              <a:gd name="connsiteX658" fmla="*/ 36881 w 7467600"/>
              <a:gd name="connsiteY658" fmla="*/ 4200118 h 6858000"/>
              <a:gd name="connsiteX659" fmla="*/ 910534 w 7467600"/>
              <a:gd name="connsiteY659" fmla="*/ 3629753 h 6858000"/>
              <a:gd name="connsiteX660" fmla="*/ 1578717 w 7467600"/>
              <a:gd name="connsiteY660" fmla="*/ 3575982 h 6858000"/>
              <a:gd name="connsiteX661" fmla="*/ 2338780 w 7467600"/>
              <a:gd name="connsiteY661" fmla="*/ 3033725 h 6858000"/>
              <a:gd name="connsiteX662" fmla="*/ 1807991 w 7467600"/>
              <a:gd name="connsiteY662" fmla="*/ 2807184 h 6858000"/>
              <a:gd name="connsiteX663" fmla="*/ 1416358 w 7467600"/>
              <a:gd name="connsiteY663" fmla="*/ 3112571 h 6858000"/>
              <a:gd name="connsiteX664" fmla="*/ 939066 w 7467600"/>
              <a:gd name="connsiteY664" fmla="*/ 3378798 h 6858000"/>
              <a:gd name="connsiteX665" fmla="*/ 115099 w 7467600"/>
              <a:gd name="connsiteY665" fmla="*/ 3607650 h 6858000"/>
              <a:gd name="connsiteX666" fmla="*/ 97284 w 7467600"/>
              <a:gd name="connsiteY666" fmla="*/ 3520393 h 6858000"/>
              <a:gd name="connsiteX667" fmla="*/ 922050 w 7467600"/>
              <a:gd name="connsiteY667" fmla="*/ 3074867 h 6858000"/>
              <a:gd name="connsiteX668" fmla="*/ 1405265 w 7467600"/>
              <a:gd name="connsiteY668" fmla="*/ 3016319 h 6858000"/>
              <a:gd name="connsiteX669" fmla="*/ 1407512 w 7467600"/>
              <a:gd name="connsiteY669" fmla="*/ 3018001 h 6858000"/>
              <a:gd name="connsiteX670" fmla="*/ 1726266 w 7467600"/>
              <a:gd name="connsiteY670" fmla="*/ 2777274 h 6858000"/>
              <a:gd name="connsiteX671" fmla="*/ 625390 w 7467600"/>
              <a:gd name="connsiteY671" fmla="*/ 2514541 h 6858000"/>
              <a:gd name="connsiteX672" fmla="*/ 619799 w 7467600"/>
              <a:gd name="connsiteY672" fmla="*/ 2527180 h 6858000"/>
              <a:gd name="connsiteX673" fmla="*/ 310030 w 7467600"/>
              <a:gd name="connsiteY673" fmla="*/ 2771818 h 6858000"/>
              <a:gd name="connsiteX674" fmla="*/ 173877 w 7467600"/>
              <a:gd name="connsiteY674" fmla="*/ 2937056 h 6858000"/>
              <a:gd name="connsiteX675" fmla="*/ 77889 w 7467600"/>
              <a:gd name="connsiteY675" fmla="*/ 3138440 h 6858000"/>
              <a:gd name="connsiteX676" fmla="*/ 0 w 7467600"/>
              <a:gd name="connsiteY676" fmla="*/ 3271395 h 6858000"/>
              <a:gd name="connsiteX677" fmla="*/ 0 w 7467600"/>
              <a:gd name="connsiteY677" fmla="*/ 3153002 h 6858000"/>
              <a:gd name="connsiteX678" fmla="*/ 2386 w 7467600"/>
              <a:gd name="connsiteY678" fmla="*/ 3149203 h 6858000"/>
              <a:gd name="connsiteX679" fmla="*/ 89753 w 7467600"/>
              <a:gd name="connsiteY679" fmla="*/ 2987702 h 6858000"/>
              <a:gd name="connsiteX680" fmla="*/ 76869 w 7467600"/>
              <a:gd name="connsiteY680" fmla="*/ 3005404 h 6858000"/>
              <a:gd name="connsiteX681" fmla="*/ 32049 w 7467600"/>
              <a:gd name="connsiteY681" fmla="*/ 3065814 h 6858000"/>
              <a:gd name="connsiteX682" fmla="*/ 0 w 7467600"/>
              <a:gd name="connsiteY682" fmla="*/ 3108744 h 6858000"/>
              <a:gd name="connsiteX683" fmla="*/ 0 w 7467600"/>
              <a:gd name="connsiteY683" fmla="*/ 3058059 h 6858000"/>
              <a:gd name="connsiteX684" fmla="*/ 7610 w 7467600"/>
              <a:gd name="connsiteY684" fmla="*/ 3047889 h 6858000"/>
              <a:gd name="connsiteX685" fmla="*/ 52419 w 7467600"/>
              <a:gd name="connsiteY685" fmla="*/ 2987479 h 6858000"/>
              <a:gd name="connsiteX686" fmla="*/ 59142 w 7467600"/>
              <a:gd name="connsiteY686" fmla="*/ 2978488 h 6858000"/>
              <a:gd name="connsiteX687" fmla="*/ 0 w 7467600"/>
              <a:gd name="connsiteY687" fmla="*/ 3015334 h 6858000"/>
              <a:gd name="connsiteX688" fmla="*/ 0 w 7467600"/>
              <a:gd name="connsiteY688" fmla="*/ 2914286 h 6858000"/>
              <a:gd name="connsiteX689" fmla="*/ 36383 w 7467600"/>
              <a:gd name="connsiteY689" fmla="*/ 2901128 h 6858000"/>
              <a:gd name="connsiteX690" fmla="*/ 156329 w 7467600"/>
              <a:gd name="connsiteY690" fmla="*/ 2840533 h 6858000"/>
              <a:gd name="connsiteX691" fmla="*/ 358355 w 7467600"/>
              <a:gd name="connsiteY691" fmla="*/ 2620471 h 6858000"/>
              <a:gd name="connsiteX692" fmla="*/ 510577 w 7467600"/>
              <a:gd name="connsiteY692" fmla="*/ 2501244 h 6858000"/>
              <a:gd name="connsiteX693" fmla="*/ 211967 w 7467600"/>
              <a:gd name="connsiteY693" fmla="*/ 2479171 h 6858000"/>
              <a:gd name="connsiteX694" fmla="*/ 0 w 7467600"/>
              <a:gd name="connsiteY694" fmla="*/ 2476398 h 6858000"/>
              <a:gd name="connsiteX695" fmla="*/ 0 w 7467600"/>
              <a:gd name="connsiteY695" fmla="*/ 2389189 h 6858000"/>
              <a:gd name="connsiteX696" fmla="*/ 103062 w 7467600"/>
              <a:gd name="connsiteY696" fmla="*/ 2389518 h 6858000"/>
              <a:gd name="connsiteX697" fmla="*/ 510734 w 7467600"/>
              <a:gd name="connsiteY697" fmla="*/ 2416201 h 6858000"/>
              <a:gd name="connsiteX698" fmla="*/ 279257 w 7467600"/>
              <a:gd name="connsiteY698" fmla="*/ 2092102 h 6858000"/>
              <a:gd name="connsiteX699" fmla="*/ 65265 w 7467600"/>
              <a:gd name="connsiteY699" fmla="*/ 2006049 h 6858000"/>
              <a:gd name="connsiteX700" fmla="*/ 0 w 7467600"/>
              <a:gd name="connsiteY700" fmla="*/ 1982532 h 6858000"/>
              <a:gd name="connsiteX701" fmla="*/ 0 w 7467600"/>
              <a:gd name="connsiteY701" fmla="*/ 1912789 h 6858000"/>
              <a:gd name="connsiteX702" fmla="*/ 97460 w 7467600"/>
              <a:gd name="connsiteY702" fmla="*/ 1953725 h 6858000"/>
              <a:gd name="connsiteX703" fmla="*/ 221272 w 7467600"/>
              <a:gd name="connsiteY703" fmla="*/ 1980766 h 6858000"/>
              <a:gd name="connsiteX704" fmla="*/ 116765 w 7467600"/>
              <a:gd name="connsiteY704" fmla="*/ 1911033 h 6858000"/>
              <a:gd name="connsiteX705" fmla="*/ 16405 w 7467600"/>
              <a:gd name="connsiteY705" fmla="*/ 1803412 h 6858000"/>
              <a:gd name="connsiteX706" fmla="*/ 0 w 7467600"/>
              <a:gd name="connsiteY706" fmla="*/ 1784777 h 6858000"/>
              <a:gd name="connsiteX707" fmla="*/ 0 w 7467600"/>
              <a:gd name="connsiteY707" fmla="*/ 1740082 h 6858000"/>
              <a:gd name="connsiteX708" fmla="*/ 39394 w 7467600"/>
              <a:gd name="connsiteY708" fmla="*/ 1784856 h 6858000"/>
              <a:gd name="connsiteX709" fmla="*/ 135813 w 7467600"/>
              <a:gd name="connsiteY709" fmla="*/ 1888838 h 6858000"/>
              <a:gd name="connsiteX710" fmla="*/ 242575 w 7467600"/>
              <a:gd name="connsiteY710" fmla="*/ 1958841 h 6858000"/>
              <a:gd name="connsiteX711" fmla="*/ 82197 w 7467600"/>
              <a:gd name="connsiteY711" fmla="*/ 1754826 h 6858000"/>
              <a:gd name="connsiteX712" fmla="*/ 0 w 7467600"/>
              <a:gd name="connsiteY712" fmla="*/ 1679650 h 6858000"/>
              <a:gd name="connsiteX713" fmla="*/ 0 w 7467600"/>
              <a:gd name="connsiteY713" fmla="*/ 1602463 h 6858000"/>
              <a:gd name="connsiteX714" fmla="*/ 84689 w 7467600"/>
              <a:gd name="connsiteY714" fmla="*/ 1677442 h 6858000"/>
              <a:gd name="connsiteX715" fmla="*/ 298437 w 7467600"/>
              <a:gd name="connsiteY715" fmla="*/ 1968019 h 6858000"/>
              <a:gd name="connsiteX716" fmla="*/ 227269 w 7467600"/>
              <a:gd name="connsiteY716" fmla="*/ 1114064 h 6858000"/>
              <a:gd name="connsiteX717" fmla="*/ 248003 w 7467600"/>
              <a:gd name="connsiteY717" fmla="*/ 1089613 h 6858000"/>
              <a:gd name="connsiteX718" fmla="*/ 427020 w 7467600"/>
              <a:gd name="connsiteY718" fmla="*/ 1619803 h 6858000"/>
              <a:gd name="connsiteX719" fmla="*/ 340345 w 7467600"/>
              <a:gd name="connsiteY719" fmla="*/ 2027739 h 6858000"/>
              <a:gd name="connsiteX720" fmla="*/ 360865 w 7467600"/>
              <a:gd name="connsiteY720" fmla="*/ 2044827 h 6858000"/>
              <a:gd name="connsiteX721" fmla="*/ 560414 w 7467600"/>
              <a:gd name="connsiteY721" fmla="*/ 2421457 h 6858000"/>
              <a:gd name="connsiteX722" fmla="*/ 1359703 w 7467600"/>
              <a:gd name="connsiteY722" fmla="*/ 2578554 h 6858000"/>
              <a:gd name="connsiteX723" fmla="*/ 1359422 w 7467600"/>
              <a:gd name="connsiteY723" fmla="*/ 2577994 h 6858000"/>
              <a:gd name="connsiteX724" fmla="*/ 828701 w 7467600"/>
              <a:gd name="connsiteY724" fmla="*/ 1839520 h 6858000"/>
              <a:gd name="connsiteX725" fmla="*/ 494427 w 7467600"/>
              <a:gd name="connsiteY725" fmla="*/ 1092333 h 6858000"/>
              <a:gd name="connsiteX726" fmla="*/ 506322 w 7467600"/>
              <a:gd name="connsiteY726" fmla="*/ 1020997 h 6858000"/>
              <a:gd name="connsiteX727" fmla="*/ 4570198 w 7467600"/>
              <a:gd name="connsiteY727" fmla="*/ 978081 h 6858000"/>
              <a:gd name="connsiteX728" fmla="*/ 4523691 w 7467600"/>
              <a:gd name="connsiteY728" fmla="*/ 1127776 h 6858000"/>
              <a:gd name="connsiteX729" fmla="*/ 4509875 w 7467600"/>
              <a:gd name="connsiteY729" fmla="*/ 1167552 h 6858000"/>
              <a:gd name="connsiteX730" fmla="*/ 4478168 w 7467600"/>
              <a:gd name="connsiteY730" fmla="*/ 1260735 h 6858000"/>
              <a:gd name="connsiteX731" fmla="*/ 4409309 w 7467600"/>
              <a:gd name="connsiteY731" fmla="*/ 1666996 h 6858000"/>
              <a:gd name="connsiteX732" fmla="*/ 4370031 w 7467600"/>
              <a:gd name="connsiteY732" fmla="*/ 1955666 h 6858000"/>
              <a:gd name="connsiteX733" fmla="*/ 4570198 w 7467600"/>
              <a:gd name="connsiteY733" fmla="*/ 978081 h 6858000"/>
              <a:gd name="connsiteX734" fmla="*/ 4557898 w 7467600"/>
              <a:gd name="connsiteY734" fmla="*/ 900011 h 6858000"/>
              <a:gd name="connsiteX735" fmla="*/ 4344840 w 7467600"/>
              <a:gd name="connsiteY735" fmla="*/ 1922038 h 6858000"/>
              <a:gd name="connsiteX736" fmla="*/ 4378710 w 7467600"/>
              <a:gd name="connsiteY736" fmla="*/ 1665516 h 6858000"/>
              <a:gd name="connsiteX737" fmla="*/ 4448798 w 7467600"/>
              <a:gd name="connsiteY737" fmla="*/ 1253024 h 6858000"/>
              <a:gd name="connsiteX738" fmla="*/ 4480315 w 7467600"/>
              <a:gd name="connsiteY738" fmla="*/ 1158454 h 6858000"/>
              <a:gd name="connsiteX739" fmla="*/ 4494133 w 7467600"/>
              <a:gd name="connsiteY739" fmla="*/ 1118676 h 6858000"/>
              <a:gd name="connsiteX740" fmla="*/ 4557898 w 7467600"/>
              <a:gd name="connsiteY740" fmla="*/ 900011 h 6858000"/>
              <a:gd name="connsiteX741" fmla="*/ 5870151 w 7467600"/>
              <a:gd name="connsiteY741" fmla="*/ 898890 h 6858000"/>
              <a:gd name="connsiteX742" fmla="*/ 5861335 w 7467600"/>
              <a:gd name="connsiteY742" fmla="*/ 899177 h 6858000"/>
              <a:gd name="connsiteX743" fmla="*/ 5843702 w 7467600"/>
              <a:gd name="connsiteY743" fmla="*/ 899748 h 6858000"/>
              <a:gd name="connsiteX744" fmla="*/ 5651107 w 7467600"/>
              <a:gd name="connsiteY744" fmla="*/ 920306 h 6858000"/>
              <a:gd name="connsiteX745" fmla="*/ 5459407 w 7467600"/>
              <a:gd name="connsiteY745" fmla="*/ 940975 h 6858000"/>
              <a:gd name="connsiteX746" fmla="*/ 5374846 w 7467600"/>
              <a:gd name="connsiteY746" fmla="*/ 941988 h 6858000"/>
              <a:gd name="connsiteX747" fmla="*/ 5256105 w 7467600"/>
              <a:gd name="connsiteY747" fmla="*/ 945632 h 6858000"/>
              <a:gd name="connsiteX748" fmla="*/ 5107071 w 7467600"/>
              <a:gd name="connsiteY748" fmla="*/ 969720 h 6858000"/>
              <a:gd name="connsiteX749" fmla="*/ 4998681 w 7467600"/>
              <a:gd name="connsiteY749" fmla="*/ 988771 h 6858000"/>
              <a:gd name="connsiteX750" fmla="*/ 5870151 w 7467600"/>
              <a:gd name="connsiteY750" fmla="*/ 898890 h 6858000"/>
              <a:gd name="connsiteX751" fmla="*/ 5504425 w 7467600"/>
              <a:gd name="connsiteY751" fmla="*/ 848067 h 6858000"/>
              <a:gd name="connsiteX752" fmla="*/ 4968849 w 7467600"/>
              <a:gd name="connsiteY752" fmla="*/ 962318 h 6858000"/>
              <a:gd name="connsiteX753" fmla="*/ 5104039 w 7467600"/>
              <a:gd name="connsiteY753" fmla="*/ 940634 h 6858000"/>
              <a:gd name="connsiteX754" fmla="*/ 5256311 w 7467600"/>
              <a:gd name="connsiteY754" fmla="*/ 916490 h 6858000"/>
              <a:gd name="connsiteX755" fmla="*/ 5377381 w 7467600"/>
              <a:gd name="connsiteY755" fmla="*/ 912671 h 6858000"/>
              <a:gd name="connsiteX756" fmla="*/ 5460148 w 7467600"/>
              <a:gd name="connsiteY756" fmla="*/ 911442 h 6858000"/>
              <a:gd name="connsiteX757" fmla="*/ 5648971 w 7467600"/>
              <a:gd name="connsiteY757" fmla="*/ 891331 h 6858000"/>
              <a:gd name="connsiteX758" fmla="*/ 5844807 w 7467600"/>
              <a:gd name="connsiteY758" fmla="*/ 870718 h 6858000"/>
              <a:gd name="connsiteX759" fmla="*/ 5862975 w 7467600"/>
              <a:gd name="connsiteY759" fmla="*/ 869756 h 6858000"/>
              <a:gd name="connsiteX760" fmla="*/ 5920887 w 7467600"/>
              <a:gd name="connsiteY760" fmla="*/ 865929 h 6858000"/>
              <a:gd name="connsiteX761" fmla="*/ 5504425 w 7467600"/>
              <a:gd name="connsiteY761" fmla="*/ 848067 h 6858000"/>
              <a:gd name="connsiteX762" fmla="*/ 3607114 w 7467600"/>
              <a:gd name="connsiteY762" fmla="*/ 467441 h 6858000"/>
              <a:gd name="connsiteX763" fmla="*/ 3296242 w 7467600"/>
              <a:gd name="connsiteY763" fmla="*/ 807991 h 6858000"/>
              <a:gd name="connsiteX764" fmla="*/ 3174674 w 7467600"/>
              <a:gd name="connsiteY764" fmla="*/ 919759 h 6858000"/>
              <a:gd name="connsiteX765" fmla="*/ 3042978 w 7467600"/>
              <a:gd name="connsiteY765" fmla="*/ 1054894 h 6858000"/>
              <a:gd name="connsiteX766" fmla="*/ 2968914 w 7467600"/>
              <a:gd name="connsiteY766" fmla="*/ 1133756 h 6858000"/>
              <a:gd name="connsiteX767" fmla="*/ 3103823 w 7467600"/>
              <a:gd name="connsiteY767" fmla="*/ 1026814 h 6858000"/>
              <a:gd name="connsiteX768" fmla="*/ 3607114 w 7467600"/>
              <a:gd name="connsiteY768" fmla="*/ 467441 h 6858000"/>
              <a:gd name="connsiteX769" fmla="*/ 3744487 w 7467600"/>
              <a:gd name="connsiteY769" fmla="*/ 383136 h 6858000"/>
              <a:gd name="connsiteX770" fmla="*/ 3970213 w 7467600"/>
              <a:gd name="connsiteY770" fmla="*/ 995559 h 6858000"/>
              <a:gd name="connsiteX771" fmla="*/ 3744487 w 7467600"/>
              <a:gd name="connsiteY771" fmla="*/ 383136 h 6858000"/>
              <a:gd name="connsiteX772" fmla="*/ 3624562 w 7467600"/>
              <a:gd name="connsiteY772" fmla="*/ 367041 h 6858000"/>
              <a:gd name="connsiteX773" fmla="*/ 3489712 w 7467600"/>
              <a:gd name="connsiteY773" fmla="*/ 485386 h 6858000"/>
              <a:gd name="connsiteX774" fmla="*/ 3182994 w 7467600"/>
              <a:gd name="connsiteY774" fmla="*/ 828265 h 6858000"/>
              <a:gd name="connsiteX775" fmla="*/ 2892114 w 7467600"/>
              <a:gd name="connsiteY775" fmla="*/ 1172635 h 6858000"/>
              <a:gd name="connsiteX776" fmla="*/ 3021459 w 7467600"/>
              <a:gd name="connsiteY776" fmla="*/ 1035385 h 6858000"/>
              <a:gd name="connsiteX777" fmla="*/ 3153873 w 7467600"/>
              <a:gd name="connsiteY777" fmla="*/ 898971 h 6858000"/>
              <a:gd name="connsiteX778" fmla="*/ 3276511 w 7467600"/>
              <a:gd name="connsiteY778" fmla="*/ 786423 h 6858000"/>
              <a:gd name="connsiteX779" fmla="*/ 3584154 w 7467600"/>
              <a:gd name="connsiteY779" fmla="*/ 448218 h 6858000"/>
              <a:gd name="connsiteX780" fmla="*/ 3624562 w 7467600"/>
              <a:gd name="connsiteY780" fmla="*/ 367041 h 6858000"/>
              <a:gd name="connsiteX781" fmla="*/ 3766672 w 7467600"/>
              <a:gd name="connsiteY781" fmla="*/ 359429 h 6858000"/>
              <a:gd name="connsiteX782" fmla="*/ 3996338 w 7467600"/>
              <a:gd name="connsiteY782" fmla="*/ 968237 h 6858000"/>
              <a:gd name="connsiteX783" fmla="*/ 3766672 w 7467600"/>
              <a:gd name="connsiteY783" fmla="*/ 359429 h 6858000"/>
              <a:gd name="connsiteX784" fmla="*/ 5805386 w 7467600"/>
              <a:gd name="connsiteY784" fmla="*/ 239240 h 6858000"/>
              <a:gd name="connsiteX785" fmla="*/ 5736947 w 7467600"/>
              <a:gd name="connsiteY785" fmla="*/ 261367 h 6858000"/>
              <a:gd name="connsiteX786" fmla="*/ 5427012 w 7467600"/>
              <a:gd name="connsiteY786" fmla="*/ 311272 h 6858000"/>
              <a:gd name="connsiteX787" fmla="*/ 5147818 w 7467600"/>
              <a:gd name="connsiteY787" fmla="*/ 322112 h 6858000"/>
              <a:gd name="connsiteX788" fmla="*/ 5060854 w 7467600"/>
              <a:gd name="connsiteY788" fmla="*/ 311882 h 6858000"/>
              <a:gd name="connsiteX789" fmla="*/ 4945989 w 7467600"/>
              <a:gd name="connsiteY789" fmla="*/ 300516 h 6858000"/>
              <a:gd name="connsiteX790" fmla="*/ 5410479 w 7467600"/>
              <a:gd name="connsiteY790" fmla="*/ 348434 h 6858000"/>
              <a:gd name="connsiteX791" fmla="*/ 5805386 w 7467600"/>
              <a:gd name="connsiteY791" fmla="*/ 239240 h 6858000"/>
              <a:gd name="connsiteX792" fmla="*/ 5905192 w 7467600"/>
              <a:gd name="connsiteY792" fmla="*/ 163079 h 6858000"/>
              <a:gd name="connsiteX793" fmla="*/ 5865655 w 7467600"/>
              <a:gd name="connsiteY793" fmla="*/ 171901 h 6858000"/>
              <a:gd name="connsiteX794" fmla="*/ 5259740 w 7467600"/>
              <a:gd name="connsiteY794" fmla="*/ 257013 h 6858000"/>
              <a:gd name="connsiteX795" fmla="*/ 5208466 w 7467600"/>
              <a:gd name="connsiteY795" fmla="*/ 257550 h 6858000"/>
              <a:gd name="connsiteX796" fmla="*/ 4980204 w 7467600"/>
              <a:gd name="connsiteY796" fmla="*/ 271903 h 6858000"/>
              <a:gd name="connsiteX797" fmla="*/ 5068068 w 7467600"/>
              <a:gd name="connsiteY797" fmla="*/ 282244 h 6858000"/>
              <a:gd name="connsiteX798" fmla="*/ 5153231 w 7467600"/>
              <a:gd name="connsiteY798" fmla="*/ 292240 h 6858000"/>
              <a:gd name="connsiteX799" fmla="*/ 5426491 w 7467600"/>
              <a:gd name="connsiteY799" fmla="*/ 281128 h 6858000"/>
              <a:gd name="connsiteX800" fmla="*/ 5731212 w 7467600"/>
              <a:gd name="connsiteY800" fmla="*/ 231951 h 6858000"/>
              <a:gd name="connsiteX801" fmla="*/ 5905192 w 7467600"/>
              <a:gd name="connsiteY801" fmla="*/ 163079 h 6858000"/>
              <a:gd name="connsiteX802" fmla="*/ 5944437 w 7467600"/>
              <a:gd name="connsiteY802" fmla="*/ 113829 h 6858000"/>
              <a:gd name="connsiteX803" fmla="*/ 5825032 w 7467600"/>
              <a:gd name="connsiteY803" fmla="*/ 146405 h 6858000"/>
              <a:gd name="connsiteX804" fmla="*/ 4955599 w 7467600"/>
              <a:gd name="connsiteY804" fmla="*/ 247008 h 6858000"/>
              <a:gd name="connsiteX805" fmla="*/ 5210104 w 7467600"/>
              <a:gd name="connsiteY805" fmla="*/ 228123 h 6858000"/>
              <a:gd name="connsiteX806" fmla="*/ 5261015 w 7467600"/>
              <a:gd name="connsiteY806" fmla="*/ 227087 h 6858000"/>
              <a:gd name="connsiteX807" fmla="*/ 5861181 w 7467600"/>
              <a:gd name="connsiteY807" fmla="*/ 143093 h 6858000"/>
              <a:gd name="connsiteX808" fmla="*/ 5961252 w 7467600"/>
              <a:gd name="connsiteY808" fmla="*/ 114820 h 6858000"/>
              <a:gd name="connsiteX809" fmla="*/ 5944437 w 7467600"/>
              <a:gd name="connsiteY809" fmla="*/ 113829 h 6858000"/>
              <a:gd name="connsiteX810" fmla="*/ 3882765 w 7467600"/>
              <a:gd name="connsiteY810" fmla="*/ 0 h 6858000"/>
              <a:gd name="connsiteX811" fmla="*/ 3995099 w 7467600"/>
              <a:gd name="connsiteY811" fmla="*/ 0 h 6858000"/>
              <a:gd name="connsiteX812" fmla="*/ 4163818 w 7467600"/>
              <a:gd name="connsiteY812" fmla="*/ 234104 h 6858000"/>
              <a:gd name="connsiteX813" fmla="*/ 4172099 w 7467600"/>
              <a:gd name="connsiteY813" fmla="*/ 234207 h 6858000"/>
              <a:gd name="connsiteX814" fmla="*/ 4784282 w 7467600"/>
              <a:gd name="connsiteY814" fmla="*/ 276561 h 6858000"/>
              <a:gd name="connsiteX815" fmla="*/ 4801687 w 7467600"/>
              <a:gd name="connsiteY815" fmla="*/ 267764 h 6858000"/>
              <a:gd name="connsiteX816" fmla="*/ 6082788 w 7467600"/>
              <a:gd name="connsiteY816" fmla="*/ 64119 h 6858000"/>
              <a:gd name="connsiteX817" fmla="*/ 6099442 w 7467600"/>
              <a:gd name="connsiteY817" fmla="*/ 82568 h 6858000"/>
              <a:gd name="connsiteX818" fmla="*/ 4804137 w 7467600"/>
              <a:gd name="connsiteY818" fmla="*/ 320931 h 6858000"/>
              <a:gd name="connsiteX819" fmla="*/ 4227047 w 7467600"/>
              <a:gd name="connsiteY819" fmla="*/ 313415 h 6858000"/>
              <a:gd name="connsiteX820" fmla="*/ 4346041 w 7467600"/>
              <a:gd name="connsiteY820" fmla="*/ 456086 h 6858000"/>
              <a:gd name="connsiteX821" fmla="*/ 4870967 w 7467600"/>
              <a:gd name="connsiteY821" fmla="*/ 963061 h 6858000"/>
              <a:gd name="connsiteX822" fmla="*/ 4889647 w 7467600"/>
              <a:gd name="connsiteY822" fmla="*/ 957147 h 6858000"/>
              <a:gd name="connsiteX823" fmla="*/ 5422504 w 7467600"/>
              <a:gd name="connsiteY823" fmla="*/ 805191 h 6858000"/>
              <a:gd name="connsiteX824" fmla="*/ 6087656 w 7467600"/>
              <a:gd name="connsiteY824" fmla="*/ 826703 h 6858000"/>
              <a:gd name="connsiteX825" fmla="*/ 6058717 w 7467600"/>
              <a:gd name="connsiteY825" fmla="*/ 865992 h 6858000"/>
              <a:gd name="connsiteX826" fmla="*/ 4974153 w 7467600"/>
              <a:gd name="connsiteY826" fmla="*/ 1045456 h 6858000"/>
              <a:gd name="connsiteX827" fmla="*/ 5627835 w 7467600"/>
              <a:gd name="connsiteY827" fmla="*/ 1472077 h 6858000"/>
              <a:gd name="connsiteX828" fmla="*/ 5629817 w 7467600"/>
              <a:gd name="connsiteY828" fmla="*/ 1471412 h 6858000"/>
              <a:gd name="connsiteX829" fmla="*/ 5634124 w 7467600"/>
              <a:gd name="connsiteY829" fmla="*/ 1470572 h 6858000"/>
              <a:gd name="connsiteX830" fmla="*/ 5755832 w 7467600"/>
              <a:gd name="connsiteY830" fmla="*/ 1383886 h 6858000"/>
              <a:gd name="connsiteX831" fmla="*/ 6014186 w 7467600"/>
              <a:gd name="connsiteY831" fmla="*/ 1279799 h 6858000"/>
              <a:gd name="connsiteX832" fmla="*/ 6901619 w 7467600"/>
              <a:gd name="connsiteY832" fmla="*/ 1047874 h 6858000"/>
              <a:gd name="connsiteX833" fmla="*/ 6931566 w 7467600"/>
              <a:gd name="connsiteY833" fmla="*/ 1062034 h 6858000"/>
              <a:gd name="connsiteX834" fmla="*/ 5790982 w 7467600"/>
              <a:gd name="connsiteY834" fmla="*/ 1561380 h 6858000"/>
              <a:gd name="connsiteX835" fmla="*/ 6188971 w 7467600"/>
              <a:gd name="connsiteY835" fmla="*/ 1755168 h 6858000"/>
              <a:gd name="connsiteX836" fmla="*/ 6202446 w 7467600"/>
              <a:gd name="connsiteY836" fmla="*/ 1752268 h 6858000"/>
              <a:gd name="connsiteX837" fmla="*/ 7179560 w 7467600"/>
              <a:gd name="connsiteY837" fmla="*/ 1467551 h 6858000"/>
              <a:gd name="connsiteX838" fmla="*/ 7158730 w 7467600"/>
              <a:gd name="connsiteY838" fmla="*/ 1507835 h 6858000"/>
              <a:gd name="connsiteX839" fmla="*/ 6326959 w 7467600"/>
              <a:gd name="connsiteY839" fmla="*/ 1817686 h 6858000"/>
              <a:gd name="connsiteX840" fmla="*/ 6537433 w 7467600"/>
              <a:gd name="connsiteY840" fmla="*/ 1907790 h 6858000"/>
              <a:gd name="connsiteX841" fmla="*/ 6550221 w 7467600"/>
              <a:gd name="connsiteY841" fmla="*/ 1910729 h 6858000"/>
              <a:gd name="connsiteX842" fmla="*/ 6964438 w 7467600"/>
              <a:gd name="connsiteY842" fmla="*/ 2209505 h 6858000"/>
              <a:gd name="connsiteX843" fmla="*/ 7367862 w 7467600"/>
              <a:gd name="connsiteY843" fmla="*/ 2806833 h 6858000"/>
              <a:gd name="connsiteX844" fmla="*/ 7364329 w 7467600"/>
              <a:gd name="connsiteY844" fmla="*/ 2826907 h 6858000"/>
              <a:gd name="connsiteX845" fmla="*/ 7290545 w 7467600"/>
              <a:gd name="connsiteY845" fmla="*/ 2850663 h 6858000"/>
              <a:gd name="connsiteX846" fmla="*/ 6472036 w 7467600"/>
              <a:gd name="connsiteY846" fmla="*/ 1959003 h 6858000"/>
              <a:gd name="connsiteX847" fmla="*/ 5792897 w 7467600"/>
              <a:gd name="connsiteY847" fmla="*/ 1647747 h 6858000"/>
              <a:gd name="connsiteX848" fmla="*/ 5842751 w 7467600"/>
              <a:gd name="connsiteY848" fmla="*/ 1816112 h 6858000"/>
              <a:gd name="connsiteX849" fmla="*/ 5847424 w 7467600"/>
              <a:gd name="connsiteY849" fmla="*/ 1815776 h 6858000"/>
              <a:gd name="connsiteX850" fmla="*/ 6399821 w 7467600"/>
              <a:gd name="connsiteY850" fmla="*/ 2344799 h 6858000"/>
              <a:gd name="connsiteX851" fmla="*/ 6323232 w 7467600"/>
              <a:gd name="connsiteY851" fmla="*/ 2389634 h 6858000"/>
              <a:gd name="connsiteX852" fmla="*/ 5942958 w 7467600"/>
              <a:gd name="connsiteY852" fmla="*/ 2077708 h 6858000"/>
              <a:gd name="connsiteX853" fmla="*/ 5921559 w 7467600"/>
              <a:gd name="connsiteY853" fmla="*/ 2378596 h 6858000"/>
              <a:gd name="connsiteX854" fmla="*/ 5817651 w 7467600"/>
              <a:gd name="connsiteY854" fmla="*/ 3023919 h 6858000"/>
              <a:gd name="connsiteX855" fmla="*/ 5729634 w 7467600"/>
              <a:gd name="connsiteY855" fmla="*/ 3051849 h 6858000"/>
              <a:gd name="connsiteX856" fmla="*/ 5611018 w 7467600"/>
              <a:gd name="connsiteY856" fmla="*/ 2316769 h 6858000"/>
              <a:gd name="connsiteX857" fmla="*/ 5687608 w 7467600"/>
              <a:gd name="connsiteY857" fmla="*/ 2039972 h 6858000"/>
              <a:gd name="connsiteX858" fmla="*/ 5657554 w 7467600"/>
              <a:gd name="connsiteY858" fmla="*/ 1576445 h 6858000"/>
              <a:gd name="connsiteX859" fmla="*/ 5150475 w 7467600"/>
              <a:gd name="connsiteY859" fmla="*/ 1274012 h 6858000"/>
              <a:gd name="connsiteX860" fmla="*/ 5349142 w 7467600"/>
              <a:gd name="connsiteY860" fmla="*/ 2204405 h 6858000"/>
              <a:gd name="connsiteX861" fmla="*/ 5262214 w 7467600"/>
              <a:gd name="connsiteY861" fmla="*/ 2233836 h 6858000"/>
              <a:gd name="connsiteX862" fmla="*/ 4981539 w 7467600"/>
              <a:gd name="connsiteY862" fmla="*/ 1542201 h 6858000"/>
              <a:gd name="connsiteX863" fmla="*/ 4958461 w 7467600"/>
              <a:gd name="connsiteY863" fmla="*/ 1136957 h 6858000"/>
              <a:gd name="connsiteX864" fmla="*/ 4655015 w 7467600"/>
              <a:gd name="connsiteY864" fmla="*/ 891426 h 6858000"/>
              <a:gd name="connsiteX865" fmla="*/ 4348002 w 7467600"/>
              <a:gd name="connsiteY865" fmla="*/ 2205895 h 6858000"/>
              <a:gd name="connsiteX866" fmla="*/ 4262250 w 7467600"/>
              <a:gd name="connsiteY866" fmla="*/ 2219972 h 6858000"/>
              <a:gd name="connsiteX867" fmla="*/ 4550611 w 7467600"/>
              <a:gd name="connsiteY867" fmla="*/ 817540 h 6858000"/>
              <a:gd name="connsiteX868" fmla="*/ 4564418 w 7467600"/>
              <a:gd name="connsiteY868" fmla="*/ 808293 h 6858000"/>
              <a:gd name="connsiteX869" fmla="*/ 4266388 w 7467600"/>
              <a:gd name="connsiteY869" fmla="*/ 500083 h 6858000"/>
              <a:gd name="connsiteX870" fmla="*/ 4032842 w 7467600"/>
              <a:gd name="connsiteY870" fmla="*/ 211809 h 6858000"/>
              <a:gd name="connsiteX871" fmla="*/ 3882765 w 7467600"/>
              <a:gd name="connsiteY871" fmla="*/ 0 h 6858000"/>
              <a:gd name="connsiteX872" fmla="*/ 3721337 w 7467600"/>
              <a:gd name="connsiteY872" fmla="*/ 0 h 6858000"/>
              <a:gd name="connsiteX873" fmla="*/ 3797544 w 7467600"/>
              <a:gd name="connsiteY873" fmla="*/ 0 h 6858000"/>
              <a:gd name="connsiteX874" fmla="*/ 3775734 w 7467600"/>
              <a:gd name="connsiteY874" fmla="*/ 95131 h 6858000"/>
              <a:gd name="connsiteX875" fmla="*/ 3724807 w 7467600"/>
              <a:gd name="connsiteY875" fmla="*/ 272257 h 6858000"/>
              <a:gd name="connsiteX876" fmla="*/ 3726844 w 7467600"/>
              <a:gd name="connsiteY876" fmla="*/ 282988 h 6858000"/>
              <a:gd name="connsiteX877" fmla="*/ 3742664 w 7467600"/>
              <a:gd name="connsiteY877" fmla="*/ 279918 h 6858000"/>
              <a:gd name="connsiteX878" fmla="*/ 4103910 w 7467600"/>
              <a:gd name="connsiteY878" fmla="*/ 1161917 h 6858000"/>
              <a:gd name="connsiteX879" fmla="*/ 4020269 w 7467600"/>
              <a:gd name="connsiteY879" fmla="*/ 1200406 h 6858000"/>
              <a:gd name="connsiteX880" fmla="*/ 3674882 w 7467600"/>
              <a:gd name="connsiteY880" fmla="*/ 488524 h 6858000"/>
              <a:gd name="connsiteX881" fmla="*/ 3132682 w 7467600"/>
              <a:gd name="connsiteY881" fmla="*/ 1072284 h 6858000"/>
              <a:gd name="connsiteX882" fmla="*/ 2716346 w 7467600"/>
              <a:gd name="connsiteY882" fmla="*/ 1276376 h 6858000"/>
              <a:gd name="connsiteX883" fmla="*/ 2716772 w 7467600"/>
              <a:gd name="connsiteY883" fmla="*/ 1255462 h 6858000"/>
              <a:gd name="connsiteX884" fmla="*/ 3471096 w 7467600"/>
              <a:gd name="connsiteY884" fmla="*/ 437072 h 6858000"/>
              <a:gd name="connsiteX885" fmla="*/ 3639057 w 7467600"/>
              <a:gd name="connsiteY885" fmla="*/ 286334 h 6858000"/>
              <a:gd name="connsiteX886" fmla="*/ 3640309 w 7467600"/>
              <a:gd name="connsiteY886" fmla="*/ 284664 h 6858000"/>
              <a:gd name="connsiteX887" fmla="*/ 3646022 w 7467600"/>
              <a:gd name="connsiteY887" fmla="*/ 276711 h 6858000"/>
              <a:gd name="connsiteX888" fmla="*/ 3707943 w 7467600"/>
              <a:gd name="connsiteY888" fmla="*/ 65958 h 6858000"/>
              <a:gd name="connsiteX889" fmla="*/ 3721337 w 7467600"/>
              <a:gd name="connsiteY889" fmla="*/ 0 h 6858000"/>
              <a:gd name="connsiteX890" fmla="*/ 2867960 w 7467600"/>
              <a:gd name="connsiteY890" fmla="*/ 0 h 6858000"/>
              <a:gd name="connsiteX891" fmla="*/ 2926351 w 7467600"/>
              <a:gd name="connsiteY891" fmla="*/ 0 h 6858000"/>
              <a:gd name="connsiteX892" fmla="*/ 2902823 w 7467600"/>
              <a:gd name="connsiteY892" fmla="*/ 262929 h 6858000"/>
              <a:gd name="connsiteX893" fmla="*/ 2940663 w 7467600"/>
              <a:gd name="connsiteY893" fmla="*/ 140884 h 6858000"/>
              <a:gd name="connsiteX894" fmla="*/ 2947039 w 7467600"/>
              <a:gd name="connsiteY894" fmla="*/ 122524 h 6858000"/>
              <a:gd name="connsiteX895" fmla="*/ 2984316 w 7467600"/>
              <a:gd name="connsiteY895" fmla="*/ 0 h 6858000"/>
              <a:gd name="connsiteX896" fmla="*/ 3016114 w 7467600"/>
              <a:gd name="connsiteY896" fmla="*/ 0 h 6858000"/>
              <a:gd name="connsiteX897" fmla="*/ 2979949 w 7467600"/>
              <a:gd name="connsiteY897" fmla="*/ 119274 h 6858000"/>
              <a:gd name="connsiteX898" fmla="*/ 3023879 w 7467600"/>
              <a:gd name="connsiteY898" fmla="*/ 0 h 6858000"/>
              <a:gd name="connsiteX899" fmla="*/ 3105400 w 7467600"/>
              <a:gd name="connsiteY899" fmla="*/ 0 h 6858000"/>
              <a:gd name="connsiteX900" fmla="*/ 3094669 w 7467600"/>
              <a:gd name="connsiteY900" fmla="*/ 30308 h 6858000"/>
              <a:gd name="connsiteX901" fmla="*/ 2901945 w 7467600"/>
              <a:gd name="connsiteY901" fmla="*/ 466538 h 6858000"/>
              <a:gd name="connsiteX902" fmla="*/ 2815209 w 7467600"/>
              <a:gd name="connsiteY902" fmla="*/ 497361 h 6858000"/>
              <a:gd name="connsiteX903" fmla="*/ 2844845 w 7467600"/>
              <a:gd name="connsiteY903" fmla="*/ 127638 h 6858000"/>
              <a:gd name="connsiteX904" fmla="*/ 2867960 w 7467600"/>
              <a:gd name="connsiteY904" fmla="*/ 0 h 6858000"/>
              <a:gd name="connsiteX905" fmla="*/ 1057230 w 7467600"/>
              <a:gd name="connsiteY905" fmla="*/ 0 h 6858000"/>
              <a:gd name="connsiteX906" fmla="*/ 1111003 w 7467600"/>
              <a:gd name="connsiteY906" fmla="*/ 0 h 6858000"/>
              <a:gd name="connsiteX907" fmla="*/ 1125553 w 7467600"/>
              <a:gd name="connsiteY907" fmla="*/ 52588 h 6858000"/>
              <a:gd name="connsiteX908" fmla="*/ 1304276 w 7467600"/>
              <a:gd name="connsiteY908" fmla="*/ 476275 h 6858000"/>
              <a:gd name="connsiteX909" fmla="*/ 1492066 w 7467600"/>
              <a:gd name="connsiteY909" fmla="*/ 886333 h 6858000"/>
              <a:gd name="connsiteX910" fmla="*/ 1423698 w 7467600"/>
              <a:gd name="connsiteY910" fmla="*/ 710817 h 6858000"/>
              <a:gd name="connsiteX911" fmla="*/ 1357609 w 7467600"/>
              <a:gd name="connsiteY911" fmla="*/ 532892 h 6858000"/>
              <a:gd name="connsiteX912" fmla="*/ 1309550 w 7467600"/>
              <a:gd name="connsiteY912" fmla="*/ 374031 h 6858000"/>
              <a:gd name="connsiteX913" fmla="*/ 1193673 w 7467600"/>
              <a:gd name="connsiteY913" fmla="*/ 49533 h 6858000"/>
              <a:gd name="connsiteX914" fmla="*/ 1164391 w 7467600"/>
              <a:gd name="connsiteY914" fmla="*/ 0 h 6858000"/>
              <a:gd name="connsiteX915" fmla="*/ 1200666 w 7467600"/>
              <a:gd name="connsiteY915" fmla="*/ 0 h 6858000"/>
              <a:gd name="connsiteX916" fmla="*/ 1223408 w 7467600"/>
              <a:gd name="connsiteY916" fmla="*/ 38996 h 6858000"/>
              <a:gd name="connsiteX917" fmla="*/ 1339635 w 7467600"/>
              <a:gd name="connsiteY917" fmla="*/ 365517 h 6858000"/>
              <a:gd name="connsiteX918" fmla="*/ 1387469 w 7467600"/>
              <a:gd name="connsiteY918" fmla="*/ 523079 h 6858000"/>
              <a:gd name="connsiteX919" fmla="*/ 1452685 w 7467600"/>
              <a:gd name="connsiteY919" fmla="*/ 699806 h 6858000"/>
              <a:gd name="connsiteX920" fmla="*/ 1492092 w 7467600"/>
              <a:gd name="connsiteY920" fmla="*/ 800424 h 6858000"/>
              <a:gd name="connsiteX921" fmla="*/ 1455302 w 7467600"/>
              <a:gd name="connsiteY921" fmla="*/ 632913 h 6858000"/>
              <a:gd name="connsiteX922" fmla="*/ 1222336 w 7467600"/>
              <a:gd name="connsiteY922" fmla="*/ 9480 h 6858000"/>
              <a:gd name="connsiteX923" fmla="*/ 1214634 w 7467600"/>
              <a:gd name="connsiteY923" fmla="*/ 0 h 6858000"/>
              <a:gd name="connsiteX924" fmla="*/ 1289827 w 7467600"/>
              <a:gd name="connsiteY924" fmla="*/ 0 h 6858000"/>
              <a:gd name="connsiteX925" fmla="*/ 1321076 w 7467600"/>
              <a:gd name="connsiteY925" fmla="*/ 59722 h 6858000"/>
              <a:gd name="connsiteX926" fmla="*/ 1512579 w 7467600"/>
              <a:gd name="connsiteY926" fmla="*/ 626441 h 6858000"/>
              <a:gd name="connsiteX927" fmla="*/ 1506076 w 7467600"/>
              <a:gd name="connsiteY927" fmla="*/ 1089289 h 6858000"/>
              <a:gd name="connsiteX928" fmla="*/ 1486346 w 7467600"/>
              <a:gd name="connsiteY928" fmla="*/ 1079919 h 6858000"/>
              <a:gd name="connsiteX929" fmla="*/ 1070511 w 7467600"/>
              <a:gd name="connsiteY929" fmla="*/ 48609 h 6858000"/>
              <a:gd name="connsiteX930" fmla="*/ 1057230 w 7467600"/>
              <a:gd name="connsiteY930" fmla="*/ 0 h 6858000"/>
              <a:gd name="connsiteX931" fmla="*/ 43151 w 7467600"/>
              <a:gd name="connsiteY931" fmla="*/ 0 h 6858000"/>
              <a:gd name="connsiteX932" fmla="*/ 95283 w 7467600"/>
              <a:gd name="connsiteY932" fmla="*/ 0 h 6858000"/>
              <a:gd name="connsiteX933" fmla="*/ 300708 w 7467600"/>
              <a:gd name="connsiteY933" fmla="*/ 154571 h 6858000"/>
              <a:gd name="connsiteX934" fmla="*/ 530414 w 7467600"/>
              <a:gd name="connsiteY934" fmla="*/ 354673 h 6858000"/>
              <a:gd name="connsiteX935" fmla="*/ 333785 w 7467600"/>
              <a:gd name="connsiteY935" fmla="*/ 161564 h 6858000"/>
              <a:gd name="connsiteX936" fmla="*/ 147005 w 7467600"/>
              <a:gd name="connsiteY936" fmla="*/ 0 h 6858000"/>
              <a:gd name="connsiteX937" fmla="*/ 272509 w 7467600"/>
              <a:gd name="connsiteY937" fmla="*/ 0 h 6858000"/>
              <a:gd name="connsiteX938" fmla="*/ 326276 w 7467600"/>
              <a:gd name="connsiteY938" fmla="*/ 45847 h 6858000"/>
              <a:gd name="connsiteX939" fmla="*/ 823759 w 7467600"/>
              <a:gd name="connsiteY939" fmla="*/ 574145 h 6858000"/>
              <a:gd name="connsiteX940" fmla="*/ 811254 w 7467600"/>
              <a:gd name="connsiteY940" fmla="*/ 665546 h 6858000"/>
              <a:gd name="connsiteX941" fmla="*/ 154042 w 7467600"/>
              <a:gd name="connsiteY941" fmla="*/ 261522 h 6858000"/>
              <a:gd name="connsiteX942" fmla="*/ 13550 w 7467600"/>
              <a:gd name="connsiteY942" fmla="*/ 158423 h 6858000"/>
              <a:gd name="connsiteX943" fmla="*/ 0 w 7467600"/>
              <a:gd name="connsiteY943" fmla="*/ 146618 h 6858000"/>
              <a:gd name="connsiteX944" fmla="*/ 0 w 7467600"/>
              <a:gd name="connsiteY944" fmla="*/ 59161 h 6858000"/>
              <a:gd name="connsiteX945" fmla="*/ 45427 w 7467600"/>
              <a:gd name="connsiteY945" fmla="*/ 101078 h 6858000"/>
              <a:gd name="connsiteX946" fmla="*/ 630103 w 7467600"/>
              <a:gd name="connsiteY946" fmla="*/ 485885 h 6858000"/>
              <a:gd name="connsiteX947" fmla="*/ 532040 w 7467600"/>
              <a:gd name="connsiteY947" fmla="*/ 399359 h 6858000"/>
              <a:gd name="connsiteX948" fmla="*/ 517618 w 7467600"/>
              <a:gd name="connsiteY948" fmla="*/ 385726 h 6858000"/>
              <a:gd name="connsiteX949" fmla="*/ 285074 w 7467600"/>
              <a:gd name="connsiteY949" fmla="*/ 182755 h 6858000"/>
              <a:gd name="connsiteX950" fmla="*/ 43151 w 7467600"/>
              <a:gd name="connsiteY95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3149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1019354 w 7467600"/>
              <a:gd name="connsiteY18" fmla="*/ 6315006 h 6858000"/>
              <a:gd name="connsiteX19" fmla="*/ 441046 w 7467600"/>
              <a:gd name="connsiteY19" fmla="*/ 6691153 h 6858000"/>
              <a:gd name="connsiteX20" fmla="*/ 1019354 w 7467600"/>
              <a:gd name="connsiteY20" fmla="*/ 6315006 h 6858000"/>
              <a:gd name="connsiteX21" fmla="*/ 991680 w 7467600"/>
              <a:gd name="connsiteY21" fmla="*/ 6298413 h 6858000"/>
              <a:gd name="connsiteX22" fmla="*/ 409060 w 7467600"/>
              <a:gd name="connsiteY22" fmla="*/ 6671470 h 6858000"/>
              <a:gd name="connsiteX23" fmla="*/ 991680 w 7467600"/>
              <a:gd name="connsiteY23" fmla="*/ 6298413 h 6858000"/>
              <a:gd name="connsiteX24" fmla="*/ 103333 w 7467600"/>
              <a:gd name="connsiteY24" fmla="*/ 5699602 h 6858000"/>
              <a:gd name="connsiteX25" fmla="*/ 233938 w 7467600"/>
              <a:gd name="connsiteY25" fmla="*/ 5809416 h 6858000"/>
              <a:gd name="connsiteX26" fmla="*/ 883580 w 7467600"/>
              <a:gd name="connsiteY26" fmla="*/ 6180710 h 6858000"/>
              <a:gd name="connsiteX27" fmla="*/ 487337 w 7467600"/>
              <a:gd name="connsiteY27" fmla="*/ 5950182 h 6858000"/>
              <a:gd name="connsiteX28" fmla="*/ 354051 w 7467600"/>
              <a:gd name="connsiteY28" fmla="*/ 5854912 h 6858000"/>
              <a:gd name="connsiteX29" fmla="*/ 195436 w 7467600"/>
              <a:gd name="connsiteY29" fmla="*/ 5755068 h 6858000"/>
              <a:gd name="connsiteX30" fmla="*/ 103333 w 7467600"/>
              <a:gd name="connsiteY30" fmla="*/ 5699602 h 6858000"/>
              <a:gd name="connsiteX31" fmla="*/ 5539432 w 7467600"/>
              <a:gd name="connsiteY31" fmla="*/ 5642928 h 6858000"/>
              <a:gd name="connsiteX32" fmla="*/ 5555462 w 7467600"/>
              <a:gd name="connsiteY32" fmla="*/ 5694454 h 6858000"/>
              <a:gd name="connsiteX33" fmla="*/ 5828270 w 7467600"/>
              <a:gd name="connsiteY33" fmla="*/ 6320663 h 6858000"/>
              <a:gd name="connsiteX34" fmla="*/ 5947416 w 7467600"/>
              <a:gd name="connsiteY34" fmla="*/ 6574846 h 6858000"/>
              <a:gd name="connsiteX35" fmla="*/ 5539432 w 7467600"/>
              <a:gd name="connsiteY35" fmla="*/ 5642928 h 6858000"/>
              <a:gd name="connsiteX36" fmla="*/ 51253 w 7467600"/>
              <a:gd name="connsiteY36" fmla="*/ 5631825 h 6858000"/>
              <a:gd name="connsiteX37" fmla="*/ 211622 w 7467600"/>
              <a:gd name="connsiteY37" fmla="*/ 5728803 h 6858000"/>
              <a:gd name="connsiteX38" fmla="*/ 371652 w 7467600"/>
              <a:gd name="connsiteY38" fmla="*/ 5829062 h 6858000"/>
              <a:gd name="connsiteX39" fmla="*/ 505903 w 7467600"/>
              <a:gd name="connsiteY39" fmla="*/ 5925221 h 6858000"/>
              <a:gd name="connsiteX40" fmla="*/ 899240 w 7467600"/>
              <a:gd name="connsiteY40" fmla="*/ 6153068 h 6858000"/>
              <a:gd name="connsiteX41" fmla="*/ 988114 w 7467600"/>
              <a:gd name="connsiteY41" fmla="*/ 6174204 h 6858000"/>
              <a:gd name="connsiteX42" fmla="*/ 845971 w 7467600"/>
              <a:gd name="connsiteY42" fmla="*/ 6067177 h 6858000"/>
              <a:gd name="connsiteX43" fmla="*/ 448057 w 7467600"/>
              <a:gd name="connsiteY43" fmla="*/ 5841376 h 6858000"/>
              <a:gd name="connsiteX44" fmla="*/ 51253 w 7467600"/>
              <a:gd name="connsiteY44" fmla="*/ 5631825 h 6858000"/>
              <a:gd name="connsiteX45" fmla="*/ 2606687 w 7467600"/>
              <a:gd name="connsiteY45" fmla="*/ 5630718 h 6858000"/>
              <a:gd name="connsiteX46" fmla="*/ 2645658 w 7467600"/>
              <a:gd name="connsiteY46" fmla="*/ 6640259 h 6858000"/>
              <a:gd name="connsiteX47" fmla="*/ 2606687 w 7467600"/>
              <a:gd name="connsiteY47" fmla="*/ 5630718 h 6858000"/>
              <a:gd name="connsiteX48" fmla="*/ 3642057 w 7467600"/>
              <a:gd name="connsiteY48" fmla="*/ 5573487 h 6858000"/>
              <a:gd name="connsiteX49" fmla="*/ 3632981 w 7467600"/>
              <a:gd name="connsiteY49" fmla="*/ 5579437 h 6858000"/>
              <a:gd name="connsiteX50" fmla="*/ 3382436 w 7467600"/>
              <a:gd name="connsiteY50" fmla="*/ 5952726 h 6858000"/>
              <a:gd name="connsiteX51" fmla="*/ 3191929 w 7467600"/>
              <a:gd name="connsiteY51" fmla="*/ 6662669 h 6858000"/>
              <a:gd name="connsiteX52" fmla="*/ 3369898 w 7467600"/>
              <a:gd name="connsiteY52" fmla="*/ 6081771 h 6858000"/>
              <a:gd name="connsiteX53" fmla="*/ 3642057 w 7467600"/>
              <a:gd name="connsiteY53" fmla="*/ 5573487 h 6858000"/>
              <a:gd name="connsiteX54" fmla="*/ 2650666 w 7467600"/>
              <a:gd name="connsiteY54" fmla="*/ 5530686 h 6858000"/>
              <a:gd name="connsiteX55" fmla="*/ 2650249 w 7467600"/>
              <a:gd name="connsiteY55" fmla="*/ 5532101 h 6858000"/>
              <a:gd name="connsiteX56" fmla="*/ 2663808 w 7467600"/>
              <a:gd name="connsiteY56" fmla="*/ 6535215 h 6858000"/>
              <a:gd name="connsiteX57" fmla="*/ 2665418 w 7467600"/>
              <a:gd name="connsiteY57" fmla="*/ 6132756 h 6858000"/>
              <a:gd name="connsiteX58" fmla="*/ 2650666 w 7467600"/>
              <a:gd name="connsiteY58" fmla="*/ 5530686 h 6858000"/>
              <a:gd name="connsiteX59" fmla="*/ 2680277 w 7467600"/>
              <a:gd name="connsiteY59" fmla="*/ 5479204 h 6858000"/>
              <a:gd name="connsiteX60" fmla="*/ 2678972 w 7467600"/>
              <a:gd name="connsiteY60" fmla="*/ 5481582 h 6858000"/>
              <a:gd name="connsiteX61" fmla="*/ 2696666 w 7467600"/>
              <a:gd name="connsiteY61" fmla="*/ 6133836 h 6858000"/>
              <a:gd name="connsiteX62" fmla="*/ 2695769 w 7467600"/>
              <a:gd name="connsiteY62" fmla="*/ 6390955 h 6858000"/>
              <a:gd name="connsiteX63" fmla="*/ 2739893 w 7467600"/>
              <a:gd name="connsiteY63" fmla="*/ 6108357 h 6858000"/>
              <a:gd name="connsiteX64" fmla="*/ 2680277 w 7467600"/>
              <a:gd name="connsiteY64" fmla="*/ 5479204 h 6858000"/>
              <a:gd name="connsiteX65" fmla="*/ 1132195 w 7467600"/>
              <a:gd name="connsiteY65" fmla="*/ 5467980 h 6858000"/>
              <a:gd name="connsiteX66" fmla="*/ 1679056 w 7467600"/>
              <a:gd name="connsiteY66" fmla="*/ 5516907 h 6858000"/>
              <a:gd name="connsiteX67" fmla="*/ 2128648 w 7467600"/>
              <a:gd name="connsiteY67" fmla="*/ 5474249 h 6858000"/>
              <a:gd name="connsiteX68" fmla="*/ 1825619 w 7467600"/>
              <a:gd name="connsiteY68" fmla="*/ 5478447 h 6858000"/>
              <a:gd name="connsiteX69" fmla="*/ 1737798 w 7467600"/>
              <a:gd name="connsiteY69" fmla="*/ 5483353 h 6858000"/>
              <a:gd name="connsiteX70" fmla="*/ 1132195 w 7467600"/>
              <a:gd name="connsiteY70" fmla="*/ 5467980 h 6858000"/>
              <a:gd name="connsiteX71" fmla="*/ 1456157 w 7467600"/>
              <a:gd name="connsiteY71" fmla="*/ 5371404 h 6858000"/>
              <a:gd name="connsiteX72" fmla="*/ 1244432 w 7467600"/>
              <a:gd name="connsiteY72" fmla="*/ 5385601 h 6858000"/>
              <a:gd name="connsiteX73" fmla="*/ 973990 w 7467600"/>
              <a:gd name="connsiteY73" fmla="*/ 5424940 h 6858000"/>
              <a:gd name="connsiteX74" fmla="*/ 1103809 w 7467600"/>
              <a:gd name="connsiteY74" fmla="*/ 5433720 h 6858000"/>
              <a:gd name="connsiteX75" fmla="*/ 1123454 w 7467600"/>
              <a:gd name="connsiteY75" fmla="*/ 5435727 h 6858000"/>
              <a:gd name="connsiteX76" fmla="*/ 1737017 w 7467600"/>
              <a:gd name="connsiteY76" fmla="*/ 5452183 h 6858000"/>
              <a:gd name="connsiteX77" fmla="*/ 1824397 w 7467600"/>
              <a:gd name="connsiteY77" fmla="*/ 5447757 h 6858000"/>
              <a:gd name="connsiteX78" fmla="*/ 2070059 w 7467600"/>
              <a:gd name="connsiteY78" fmla="*/ 5441660 h 6858000"/>
              <a:gd name="connsiteX79" fmla="*/ 1456157 w 7467600"/>
              <a:gd name="connsiteY79" fmla="*/ 5371404 h 6858000"/>
              <a:gd name="connsiteX80" fmla="*/ 4988186 w 7467600"/>
              <a:gd name="connsiteY80" fmla="*/ 5216467 h 6858000"/>
              <a:gd name="connsiteX81" fmla="*/ 4777334 w 7467600"/>
              <a:gd name="connsiteY81" fmla="*/ 5406072 h 6858000"/>
              <a:gd name="connsiteX82" fmla="*/ 4718341 w 7467600"/>
              <a:gd name="connsiteY82" fmla="*/ 5468043 h 6858000"/>
              <a:gd name="connsiteX83" fmla="*/ 4604655 w 7467600"/>
              <a:gd name="connsiteY83" fmla="*/ 5583434 h 6858000"/>
              <a:gd name="connsiteX84" fmla="*/ 4565074 w 7467600"/>
              <a:gd name="connsiteY84" fmla="*/ 5618550 h 6858000"/>
              <a:gd name="connsiteX85" fmla="*/ 4988186 w 7467600"/>
              <a:gd name="connsiteY85" fmla="*/ 5216467 h 6858000"/>
              <a:gd name="connsiteX86" fmla="*/ 4978032 w 7467600"/>
              <a:gd name="connsiteY86" fmla="*/ 5183809 h 6858000"/>
              <a:gd name="connsiteX87" fmla="*/ 4463413 w 7467600"/>
              <a:gd name="connsiteY87" fmla="*/ 5615162 h 6858000"/>
              <a:gd name="connsiteX88" fmla="*/ 4358134 w 7467600"/>
              <a:gd name="connsiteY88" fmla="*/ 5742791 h 6858000"/>
              <a:gd name="connsiteX89" fmla="*/ 4376219 w 7467600"/>
              <a:gd name="connsiteY89" fmla="*/ 5729027 h 6858000"/>
              <a:gd name="connsiteX90" fmla="*/ 4582340 w 7467600"/>
              <a:gd name="connsiteY90" fmla="*/ 5561037 h 6858000"/>
              <a:gd name="connsiteX91" fmla="*/ 4694684 w 7467600"/>
              <a:gd name="connsiteY91" fmla="*/ 5447098 h 6858000"/>
              <a:gd name="connsiteX92" fmla="*/ 4754123 w 7467600"/>
              <a:gd name="connsiteY92" fmla="*/ 5384643 h 6858000"/>
              <a:gd name="connsiteX93" fmla="*/ 4978032 w 7467600"/>
              <a:gd name="connsiteY93" fmla="*/ 5183809 h 6858000"/>
              <a:gd name="connsiteX94" fmla="*/ 1903353 w 7467600"/>
              <a:gd name="connsiteY94" fmla="*/ 5044827 h 6858000"/>
              <a:gd name="connsiteX95" fmla="*/ 1936931 w 7467600"/>
              <a:gd name="connsiteY95" fmla="*/ 5093954 h 6858000"/>
              <a:gd name="connsiteX96" fmla="*/ 2195868 w 7467600"/>
              <a:gd name="connsiteY96" fmla="*/ 5396574 h 6858000"/>
              <a:gd name="connsiteX97" fmla="*/ 2088852 w 7467600"/>
              <a:gd name="connsiteY97" fmla="*/ 5166123 h 6858000"/>
              <a:gd name="connsiteX98" fmla="*/ 1958241 w 7467600"/>
              <a:gd name="connsiteY98" fmla="*/ 5067955 h 6858000"/>
              <a:gd name="connsiteX99" fmla="*/ 1903353 w 7467600"/>
              <a:gd name="connsiteY99" fmla="*/ 5044827 h 6858000"/>
              <a:gd name="connsiteX100" fmla="*/ 1979378 w 7467600"/>
              <a:gd name="connsiteY100" fmla="*/ 4769504 h 6858000"/>
              <a:gd name="connsiteX101" fmla="*/ 2882120 w 7467600"/>
              <a:gd name="connsiteY101" fmla="*/ 5064547 h 6858000"/>
              <a:gd name="connsiteX102" fmla="*/ 2793103 w 7467600"/>
              <a:gd name="connsiteY102" fmla="*/ 5039699 h 6858000"/>
              <a:gd name="connsiteX103" fmla="*/ 2770041 w 7467600"/>
              <a:gd name="connsiteY103" fmla="*/ 5033634 h 6858000"/>
              <a:gd name="connsiteX104" fmla="*/ 1979378 w 7467600"/>
              <a:gd name="connsiteY104" fmla="*/ 4769504 h 6858000"/>
              <a:gd name="connsiteX105" fmla="*/ 1927410 w 7467600"/>
              <a:gd name="connsiteY105" fmla="*/ 4716164 h 6858000"/>
              <a:gd name="connsiteX106" fmla="*/ 1959587 w 7467600"/>
              <a:gd name="connsiteY106" fmla="*/ 4728849 h 6858000"/>
              <a:gd name="connsiteX107" fmla="*/ 2777707 w 7467600"/>
              <a:gd name="connsiteY107" fmla="*/ 5003991 h 6858000"/>
              <a:gd name="connsiteX108" fmla="*/ 2800768 w 7467600"/>
              <a:gd name="connsiteY108" fmla="*/ 5010056 h 6858000"/>
              <a:gd name="connsiteX109" fmla="*/ 2879408 w 7467600"/>
              <a:gd name="connsiteY109" fmla="*/ 5031590 h 6858000"/>
              <a:gd name="connsiteX110" fmla="*/ 2862295 w 7467600"/>
              <a:gd name="connsiteY110" fmla="*/ 5022958 h 6858000"/>
              <a:gd name="connsiteX111" fmla="*/ 2813343 w 7467600"/>
              <a:gd name="connsiteY111" fmla="*/ 4998369 h 6858000"/>
              <a:gd name="connsiteX112" fmla="*/ 2646245 w 7467600"/>
              <a:gd name="connsiteY112" fmla="*/ 4930999 h 6858000"/>
              <a:gd name="connsiteX113" fmla="*/ 1999243 w 7467600"/>
              <a:gd name="connsiteY113" fmla="*/ 4730524 h 6858000"/>
              <a:gd name="connsiteX114" fmla="*/ 1979527 w 7467600"/>
              <a:gd name="connsiteY114" fmla="*/ 4726651 h 6858000"/>
              <a:gd name="connsiteX115" fmla="*/ 1927410 w 7467600"/>
              <a:gd name="connsiteY115" fmla="*/ 4716164 h 6858000"/>
              <a:gd name="connsiteX116" fmla="*/ 1997014 w 7467600"/>
              <a:gd name="connsiteY116" fmla="*/ 4698007 h 6858000"/>
              <a:gd name="connsiteX117" fmla="*/ 2005458 w 7467600"/>
              <a:gd name="connsiteY117" fmla="*/ 4699540 h 6858000"/>
              <a:gd name="connsiteX118" fmla="*/ 2657186 w 7467600"/>
              <a:gd name="connsiteY118" fmla="*/ 4901687 h 6858000"/>
              <a:gd name="connsiteX119" fmla="*/ 2826662 w 7467600"/>
              <a:gd name="connsiteY119" fmla="*/ 4970362 h 6858000"/>
              <a:gd name="connsiteX120" fmla="*/ 2876100 w 7467600"/>
              <a:gd name="connsiteY120" fmla="*/ 4995397 h 6858000"/>
              <a:gd name="connsiteX121" fmla="*/ 3042600 w 7467600"/>
              <a:gd name="connsiteY121" fmla="*/ 5059532 h 6858000"/>
              <a:gd name="connsiteX122" fmla="*/ 1997014 w 7467600"/>
              <a:gd name="connsiteY122" fmla="*/ 4698007 h 6858000"/>
              <a:gd name="connsiteX123" fmla="*/ 2305292 w 7467600"/>
              <a:gd name="connsiteY123" fmla="*/ 4219492 h 6858000"/>
              <a:gd name="connsiteX124" fmla="*/ 3360922 w 7467600"/>
              <a:gd name="connsiteY124" fmla="*/ 4529373 h 6858000"/>
              <a:gd name="connsiteX125" fmla="*/ 3492420 w 7467600"/>
              <a:gd name="connsiteY125" fmla="*/ 4510145 h 6858000"/>
              <a:gd name="connsiteX126" fmla="*/ 3364086 w 7467600"/>
              <a:gd name="connsiteY126" fmla="*/ 4480340 h 6858000"/>
              <a:gd name="connsiteX127" fmla="*/ 3225818 w 7467600"/>
              <a:gd name="connsiteY127" fmla="*/ 4411822 h 6858000"/>
              <a:gd name="connsiteX128" fmla="*/ 3129696 w 7467600"/>
              <a:gd name="connsiteY128" fmla="*/ 4360704 h 6858000"/>
              <a:gd name="connsiteX129" fmla="*/ 2814545 w 7467600"/>
              <a:gd name="connsiteY129" fmla="*/ 4282955 h 6858000"/>
              <a:gd name="connsiteX130" fmla="*/ 2305292 w 7467600"/>
              <a:gd name="connsiteY130" fmla="*/ 4219492 h 6858000"/>
              <a:gd name="connsiteX131" fmla="*/ 2626982 w 7467600"/>
              <a:gd name="connsiteY131" fmla="*/ 4206450 h 6858000"/>
              <a:gd name="connsiteX132" fmla="*/ 2490617 w 7467600"/>
              <a:gd name="connsiteY132" fmla="*/ 4206951 h 6858000"/>
              <a:gd name="connsiteX133" fmla="*/ 2819869 w 7467600"/>
              <a:gd name="connsiteY133" fmla="*/ 4252936 h 6858000"/>
              <a:gd name="connsiteX134" fmla="*/ 3143018 w 7467600"/>
              <a:gd name="connsiteY134" fmla="*/ 4332698 h 6858000"/>
              <a:gd name="connsiteX135" fmla="*/ 3241520 w 7467600"/>
              <a:gd name="connsiteY135" fmla="*/ 4385112 h 6858000"/>
              <a:gd name="connsiteX136" fmla="*/ 3374575 w 7467600"/>
              <a:gd name="connsiteY136" fmla="*/ 4451517 h 6858000"/>
              <a:gd name="connsiteX137" fmla="*/ 3505221 w 7467600"/>
              <a:gd name="connsiteY137" fmla="*/ 4480757 h 6858000"/>
              <a:gd name="connsiteX138" fmla="*/ 2626982 w 7467600"/>
              <a:gd name="connsiteY138" fmla="*/ 4206450 h 6858000"/>
              <a:gd name="connsiteX139" fmla="*/ 1310106 w 7467600"/>
              <a:gd name="connsiteY139" fmla="*/ 3943217 h 6858000"/>
              <a:gd name="connsiteX140" fmla="*/ 854994 w 7467600"/>
              <a:gd name="connsiteY140" fmla="*/ 4399136 h 6858000"/>
              <a:gd name="connsiteX141" fmla="*/ 742462 w 7467600"/>
              <a:gd name="connsiteY141" fmla="*/ 4594648 h 6858000"/>
              <a:gd name="connsiteX142" fmla="*/ 820602 w 7467600"/>
              <a:gd name="connsiteY142" fmla="*/ 4485915 h 6858000"/>
              <a:gd name="connsiteX143" fmla="*/ 878295 w 7467600"/>
              <a:gd name="connsiteY143" fmla="*/ 4403594 h 6858000"/>
              <a:gd name="connsiteX144" fmla="*/ 1240607 w 7467600"/>
              <a:gd name="connsiteY144" fmla="*/ 4010401 h 6858000"/>
              <a:gd name="connsiteX145" fmla="*/ 1310106 w 7467600"/>
              <a:gd name="connsiteY145" fmla="*/ 3943217 h 6858000"/>
              <a:gd name="connsiteX146" fmla="*/ 1423113 w 7467600"/>
              <a:gd name="connsiteY146" fmla="*/ 3874565 h 6858000"/>
              <a:gd name="connsiteX147" fmla="*/ 1260565 w 7467600"/>
              <a:gd name="connsiteY147" fmla="*/ 4031982 h 6858000"/>
              <a:gd name="connsiteX148" fmla="*/ 901900 w 7467600"/>
              <a:gd name="connsiteY148" fmla="*/ 4421236 h 6858000"/>
              <a:gd name="connsiteX149" fmla="*/ 845044 w 7467600"/>
              <a:gd name="connsiteY149" fmla="*/ 4502436 h 6858000"/>
              <a:gd name="connsiteX150" fmla="*/ 685926 w 7467600"/>
              <a:gd name="connsiteY150" fmla="*/ 4703069 h 6858000"/>
              <a:gd name="connsiteX151" fmla="*/ 684248 w 7467600"/>
              <a:gd name="connsiteY151" fmla="*/ 4706721 h 6858000"/>
              <a:gd name="connsiteX152" fmla="*/ 1423113 w 7467600"/>
              <a:gd name="connsiteY152" fmla="*/ 3874565 h 6858000"/>
              <a:gd name="connsiteX153" fmla="*/ 3316479 w 7467600"/>
              <a:gd name="connsiteY153" fmla="*/ 3872136 h 6858000"/>
              <a:gd name="connsiteX154" fmla="*/ 3546806 w 7467600"/>
              <a:gd name="connsiteY154" fmla="*/ 4356139 h 6858000"/>
              <a:gd name="connsiteX155" fmla="*/ 3364433 w 7467600"/>
              <a:gd name="connsiteY155" fmla="*/ 3953121 h 6858000"/>
              <a:gd name="connsiteX156" fmla="*/ 3316479 w 7467600"/>
              <a:gd name="connsiteY156" fmla="*/ 3872136 h 6858000"/>
              <a:gd name="connsiteX157" fmla="*/ 3291335 w 7467600"/>
              <a:gd name="connsiteY157" fmla="*/ 3767420 h 6858000"/>
              <a:gd name="connsiteX158" fmla="*/ 3390805 w 7467600"/>
              <a:gd name="connsiteY158" fmla="*/ 3937163 h 6858000"/>
              <a:gd name="connsiteX159" fmla="*/ 3579062 w 7467600"/>
              <a:gd name="connsiteY159" fmla="*/ 4359040 h 6858000"/>
              <a:gd name="connsiteX160" fmla="*/ 3467355 w 7467600"/>
              <a:gd name="connsiteY160" fmla="*/ 3988130 h 6858000"/>
              <a:gd name="connsiteX161" fmla="*/ 3310753 w 7467600"/>
              <a:gd name="connsiteY161" fmla="*/ 3787140 h 6858000"/>
              <a:gd name="connsiteX162" fmla="*/ 3291335 w 7467600"/>
              <a:gd name="connsiteY162" fmla="*/ 3767420 h 6858000"/>
              <a:gd name="connsiteX163" fmla="*/ 1635889 w 7467600"/>
              <a:gd name="connsiteY163" fmla="*/ 3709494 h 6858000"/>
              <a:gd name="connsiteX164" fmla="*/ 1634800 w 7467600"/>
              <a:gd name="connsiteY164" fmla="*/ 3731111 h 6858000"/>
              <a:gd name="connsiteX165" fmla="*/ 1635889 w 7467600"/>
              <a:gd name="connsiteY165" fmla="*/ 3709494 h 6858000"/>
              <a:gd name="connsiteX166" fmla="*/ 1510397 w 7467600"/>
              <a:gd name="connsiteY166" fmla="*/ 3684705 h 6858000"/>
              <a:gd name="connsiteX167" fmla="*/ 1146550 w 7467600"/>
              <a:gd name="connsiteY167" fmla="*/ 3802012 h 6858000"/>
              <a:gd name="connsiteX168" fmla="*/ 698834 w 7467600"/>
              <a:gd name="connsiteY168" fmla="*/ 3952272 h 6858000"/>
              <a:gd name="connsiteX169" fmla="*/ 34256 w 7467600"/>
              <a:gd name="connsiteY169" fmla="*/ 4347603 h 6858000"/>
              <a:gd name="connsiteX170" fmla="*/ 527241 w 7467600"/>
              <a:gd name="connsiteY170" fmla="*/ 4065078 h 6858000"/>
              <a:gd name="connsiteX171" fmla="*/ 1510397 w 7467600"/>
              <a:gd name="connsiteY171" fmla="*/ 3684705 h 6858000"/>
              <a:gd name="connsiteX172" fmla="*/ 1313114 w 7467600"/>
              <a:gd name="connsiteY172" fmla="*/ 3655216 h 6858000"/>
              <a:gd name="connsiteX173" fmla="*/ 1109304 w 7467600"/>
              <a:gd name="connsiteY173" fmla="*/ 3669030 h 6858000"/>
              <a:gd name="connsiteX174" fmla="*/ 8129 w 7467600"/>
              <a:gd name="connsiteY174" fmla="*/ 4330519 h 6858000"/>
              <a:gd name="connsiteX175" fmla="*/ 687572 w 7467600"/>
              <a:gd name="connsiteY175" fmla="*/ 3925629 h 6858000"/>
              <a:gd name="connsiteX176" fmla="*/ 1138365 w 7467600"/>
              <a:gd name="connsiteY176" fmla="*/ 3774515 h 6858000"/>
              <a:gd name="connsiteX177" fmla="*/ 1505579 w 7467600"/>
              <a:gd name="connsiteY177" fmla="*/ 3655526 h 6858000"/>
              <a:gd name="connsiteX178" fmla="*/ 1313114 w 7467600"/>
              <a:gd name="connsiteY178" fmla="*/ 3655216 h 6858000"/>
              <a:gd name="connsiteX179" fmla="*/ 3655073 w 7467600"/>
              <a:gd name="connsiteY179" fmla="*/ 3650884 h 6858000"/>
              <a:gd name="connsiteX180" fmla="*/ 3989938 w 7467600"/>
              <a:gd name="connsiteY180" fmla="*/ 3991685 h 6858000"/>
              <a:gd name="connsiteX181" fmla="*/ 4393907 w 7467600"/>
              <a:gd name="connsiteY181" fmla="*/ 4261258 h 6858000"/>
              <a:gd name="connsiteX182" fmla="*/ 4648051 w 7467600"/>
              <a:gd name="connsiteY182" fmla="*/ 4374051 h 6858000"/>
              <a:gd name="connsiteX183" fmla="*/ 4383389 w 7467600"/>
              <a:gd name="connsiteY183" fmla="*/ 4184369 h 6858000"/>
              <a:gd name="connsiteX184" fmla="*/ 4165508 w 7467600"/>
              <a:gd name="connsiteY184" fmla="*/ 4035196 h 6858000"/>
              <a:gd name="connsiteX185" fmla="*/ 4068162 w 7467600"/>
              <a:gd name="connsiteY185" fmla="*/ 3953394 h 6858000"/>
              <a:gd name="connsiteX186" fmla="*/ 3981416 w 7467600"/>
              <a:gd name="connsiteY186" fmla="*/ 3880482 h 6858000"/>
              <a:gd name="connsiteX187" fmla="*/ 3800147 w 7467600"/>
              <a:gd name="connsiteY187" fmla="*/ 3749872 h 6858000"/>
              <a:gd name="connsiteX188" fmla="*/ 3655073 w 7467600"/>
              <a:gd name="connsiteY188" fmla="*/ 3650884 h 6858000"/>
              <a:gd name="connsiteX189" fmla="*/ 3670252 w 7467600"/>
              <a:gd name="connsiteY189" fmla="*/ 3622798 h 6858000"/>
              <a:gd name="connsiteX190" fmla="*/ 3817258 w 7467600"/>
              <a:gd name="connsiteY190" fmla="*/ 3723577 h 6858000"/>
              <a:gd name="connsiteX191" fmla="*/ 4000461 w 7467600"/>
              <a:gd name="connsiteY191" fmla="*/ 3855966 h 6858000"/>
              <a:gd name="connsiteX192" fmla="*/ 4088180 w 7467600"/>
              <a:gd name="connsiteY192" fmla="*/ 3929774 h 6858000"/>
              <a:gd name="connsiteX193" fmla="*/ 4184555 w 7467600"/>
              <a:gd name="connsiteY193" fmla="*/ 4010683 h 6858000"/>
              <a:gd name="connsiteX194" fmla="*/ 4399563 w 7467600"/>
              <a:gd name="connsiteY194" fmla="*/ 4158106 h 6858000"/>
              <a:gd name="connsiteX195" fmla="*/ 4684469 w 7467600"/>
              <a:gd name="connsiteY195" fmla="*/ 4364680 h 6858000"/>
              <a:gd name="connsiteX196" fmla="*/ 4690271 w 7467600"/>
              <a:gd name="connsiteY196" fmla="*/ 4370034 h 6858000"/>
              <a:gd name="connsiteX197" fmla="*/ 4136093 w 7467600"/>
              <a:gd name="connsiteY197" fmla="*/ 3858466 h 6858000"/>
              <a:gd name="connsiteX198" fmla="*/ 3670252 w 7467600"/>
              <a:gd name="connsiteY198" fmla="*/ 3622798 h 6858000"/>
              <a:gd name="connsiteX199" fmla="*/ 4440129 w 7467600"/>
              <a:gd name="connsiteY199" fmla="*/ 3448571 h 6858000"/>
              <a:gd name="connsiteX200" fmla="*/ 4856525 w 7467600"/>
              <a:gd name="connsiteY200" fmla="*/ 3915351 h 6858000"/>
              <a:gd name="connsiteX201" fmla="*/ 5059055 w 7467600"/>
              <a:gd name="connsiteY201" fmla="*/ 4108918 h 6858000"/>
              <a:gd name="connsiteX202" fmla="*/ 5290070 w 7467600"/>
              <a:gd name="connsiteY202" fmla="*/ 4263619 h 6858000"/>
              <a:gd name="connsiteX203" fmla="*/ 4834991 w 7467600"/>
              <a:gd name="connsiteY203" fmla="*/ 3830985 h 6858000"/>
              <a:gd name="connsiteX204" fmla="*/ 4440129 w 7467600"/>
              <a:gd name="connsiteY204" fmla="*/ 3448571 h 6858000"/>
              <a:gd name="connsiteX205" fmla="*/ 4441737 w 7467600"/>
              <a:gd name="connsiteY205" fmla="*/ 3399734 h 6858000"/>
              <a:gd name="connsiteX206" fmla="*/ 4431236 w 7467600"/>
              <a:gd name="connsiteY206" fmla="*/ 3400954 h 6858000"/>
              <a:gd name="connsiteX207" fmla="*/ 4557150 w 7467600"/>
              <a:gd name="connsiteY207" fmla="*/ 3510023 h 6858000"/>
              <a:gd name="connsiteX208" fmla="*/ 4856936 w 7467600"/>
              <a:gd name="connsiteY208" fmla="*/ 3809146 h 6858000"/>
              <a:gd name="connsiteX209" fmla="*/ 5111996 w 7467600"/>
              <a:gd name="connsiteY209" fmla="*/ 4065759 h 6858000"/>
              <a:gd name="connsiteX210" fmla="*/ 5388878 w 7467600"/>
              <a:gd name="connsiteY210" fmla="*/ 4300185 h 6858000"/>
              <a:gd name="connsiteX211" fmla="*/ 5425556 w 7467600"/>
              <a:gd name="connsiteY211" fmla="*/ 4308967 h 6858000"/>
              <a:gd name="connsiteX212" fmla="*/ 4943646 w 7467600"/>
              <a:gd name="connsiteY212" fmla="*/ 3822916 h 6858000"/>
              <a:gd name="connsiteX213" fmla="*/ 4594837 w 7467600"/>
              <a:gd name="connsiteY213" fmla="*/ 3532274 h 6858000"/>
              <a:gd name="connsiteX214" fmla="*/ 4441737 w 7467600"/>
              <a:gd name="connsiteY214" fmla="*/ 3399734 h 6858000"/>
              <a:gd name="connsiteX215" fmla="*/ 5425834 w 7467600"/>
              <a:gd name="connsiteY215" fmla="*/ 3162785 h 6858000"/>
              <a:gd name="connsiteX216" fmla="*/ 5401644 w 7467600"/>
              <a:gd name="connsiteY216" fmla="*/ 3617847 h 6858000"/>
              <a:gd name="connsiteX217" fmla="*/ 5467256 w 7467600"/>
              <a:gd name="connsiteY217" fmla="*/ 4175494 h 6858000"/>
              <a:gd name="connsiteX218" fmla="*/ 5448069 w 7467600"/>
              <a:gd name="connsiteY218" fmla="*/ 3567554 h 6858000"/>
              <a:gd name="connsiteX219" fmla="*/ 5425834 w 7467600"/>
              <a:gd name="connsiteY219" fmla="*/ 3162785 h 6858000"/>
              <a:gd name="connsiteX220" fmla="*/ 1318687 w 7467600"/>
              <a:gd name="connsiteY220" fmla="*/ 3113840 h 6858000"/>
              <a:gd name="connsiteX221" fmla="*/ 1066793 w 7467600"/>
              <a:gd name="connsiteY221" fmla="*/ 3212171 h 6858000"/>
              <a:gd name="connsiteX222" fmla="*/ 993319 w 7467600"/>
              <a:gd name="connsiteY222" fmla="*/ 3247648 h 6858000"/>
              <a:gd name="connsiteX223" fmla="*/ 853081 w 7467600"/>
              <a:gd name="connsiteY223" fmla="*/ 3312410 h 6858000"/>
              <a:gd name="connsiteX224" fmla="*/ 805957 w 7467600"/>
              <a:gd name="connsiteY224" fmla="*/ 3330443 h 6858000"/>
              <a:gd name="connsiteX225" fmla="*/ 1318687 w 7467600"/>
              <a:gd name="connsiteY225" fmla="*/ 3113840 h 6858000"/>
              <a:gd name="connsiteX226" fmla="*/ 5453702 w 7467600"/>
              <a:gd name="connsiteY226" fmla="*/ 3090882 h 6858000"/>
              <a:gd name="connsiteX227" fmla="*/ 5480135 w 7467600"/>
              <a:gd name="connsiteY227" fmla="*/ 3565802 h 6858000"/>
              <a:gd name="connsiteX228" fmla="*/ 5499023 w 7467600"/>
              <a:gd name="connsiteY228" fmla="*/ 4166310 h 6858000"/>
              <a:gd name="connsiteX229" fmla="*/ 5547022 w 7467600"/>
              <a:gd name="connsiteY229" fmla="*/ 3607838 h 6858000"/>
              <a:gd name="connsiteX230" fmla="*/ 5515964 w 7467600"/>
              <a:gd name="connsiteY230" fmla="*/ 3378541 h 6858000"/>
              <a:gd name="connsiteX231" fmla="*/ 5453702 w 7467600"/>
              <a:gd name="connsiteY231" fmla="*/ 3090882 h 6858000"/>
              <a:gd name="connsiteX232" fmla="*/ 1238695 w 7467600"/>
              <a:gd name="connsiteY232" fmla="*/ 3076820 h 6858000"/>
              <a:gd name="connsiteX233" fmla="*/ 716371 w 7467600"/>
              <a:gd name="connsiteY233" fmla="*/ 3293249 h 6858000"/>
              <a:gd name="connsiteX234" fmla="*/ 579522 w 7467600"/>
              <a:gd name="connsiteY234" fmla="*/ 3371759 h 6858000"/>
              <a:gd name="connsiteX235" fmla="*/ 600288 w 7467600"/>
              <a:gd name="connsiteY235" fmla="*/ 3365555 h 6858000"/>
              <a:gd name="connsiteX236" fmla="*/ 840692 w 7467600"/>
              <a:gd name="connsiteY236" fmla="*/ 3284921 h 6858000"/>
              <a:gd name="connsiteX237" fmla="*/ 979248 w 7467600"/>
              <a:gd name="connsiteY237" fmla="*/ 3221003 h 6858000"/>
              <a:gd name="connsiteX238" fmla="*/ 1053282 w 7467600"/>
              <a:gd name="connsiteY238" fmla="*/ 3185247 h 6858000"/>
              <a:gd name="connsiteX239" fmla="*/ 1320603 w 7467600"/>
              <a:gd name="connsiteY239" fmla="*/ 3081281 h 6858000"/>
              <a:gd name="connsiteX240" fmla="*/ 1238695 w 7467600"/>
              <a:gd name="connsiteY240" fmla="*/ 3076820 h 6858000"/>
              <a:gd name="connsiteX241" fmla="*/ 5425627 w 7467600"/>
              <a:gd name="connsiteY241" fmla="*/ 2954192 h 6858000"/>
              <a:gd name="connsiteX242" fmla="*/ 5470770 w 7467600"/>
              <a:gd name="connsiteY242" fmla="*/ 3005435 h 6858000"/>
              <a:gd name="connsiteX243" fmla="*/ 5519779 w 7467600"/>
              <a:gd name="connsiteY243" fmla="*/ 4359223 h 6858000"/>
              <a:gd name="connsiteX244" fmla="*/ 5520293 w 7467600"/>
              <a:gd name="connsiteY244" fmla="*/ 4360602 h 6858000"/>
              <a:gd name="connsiteX245" fmla="*/ 5767221 w 7467600"/>
              <a:gd name="connsiteY245" fmla="*/ 4665564 h 6858000"/>
              <a:gd name="connsiteX246" fmla="*/ 6937169 w 7467600"/>
              <a:gd name="connsiteY246" fmla="*/ 4815941 h 6858000"/>
              <a:gd name="connsiteX247" fmla="*/ 6953922 w 7467600"/>
              <a:gd name="connsiteY247" fmla="*/ 4890068 h 6858000"/>
              <a:gd name="connsiteX248" fmla="*/ 6071359 w 7467600"/>
              <a:gd name="connsiteY248" fmla="*/ 4770770 h 6858000"/>
              <a:gd name="connsiteX249" fmla="*/ 6038839 w 7467600"/>
              <a:gd name="connsiteY249" fmla="*/ 4764474 h 6858000"/>
              <a:gd name="connsiteX250" fmla="*/ 6038706 w 7467600"/>
              <a:gd name="connsiteY250" fmla="*/ 4763847 h 6858000"/>
              <a:gd name="connsiteX251" fmla="*/ 6037784 w 7467600"/>
              <a:gd name="connsiteY251" fmla="*/ 4764270 h 6858000"/>
              <a:gd name="connsiteX252" fmla="*/ 6038839 w 7467600"/>
              <a:gd name="connsiteY252" fmla="*/ 4764474 h 6858000"/>
              <a:gd name="connsiteX253" fmla="*/ 6040338 w 7467600"/>
              <a:gd name="connsiteY253" fmla="*/ 4771418 h 6858000"/>
              <a:gd name="connsiteX254" fmla="*/ 6024488 w 7467600"/>
              <a:gd name="connsiteY254" fmla="*/ 4809903 h 6858000"/>
              <a:gd name="connsiteX255" fmla="*/ 5599771 w 7467600"/>
              <a:gd name="connsiteY255" fmla="*/ 5509652 h 6858000"/>
              <a:gd name="connsiteX256" fmla="*/ 5548843 w 7467600"/>
              <a:gd name="connsiteY256" fmla="*/ 5563845 h 6858000"/>
              <a:gd name="connsiteX257" fmla="*/ 5940952 w 7467600"/>
              <a:gd name="connsiteY257" fmla="*/ 6250028 h 6858000"/>
              <a:gd name="connsiteX258" fmla="*/ 6043441 w 7467600"/>
              <a:gd name="connsiteY258" fmla="*/ 6665847 h 6858000"/>
              <a:gd name="connsiteX259" fmla="*/ 6093432 w 7467600"/>
              <a:gd name="connsiteY259" fmla="*/ 6858000 h 6858000"/>
              <a:gd name="connsiteX260" fmla="*/ 6034344 w 7467600"/>
              <a:gd name="connsiteY260" fmla="*/ 6858000 h 6858000"/>
              <a:gd name="connsiteX261" fmla="*/ 6026679 w 7467600"/>
              <a:gd name="connsiteY261" fmla="*/ 6836959 h 6858000"/>
              <a:gd name="connsiteX262" fmla="*/ 5800441 w 7467600"/>
              <a:gd name="connsiteY262" fmla="*/ 6335286 h 6858000"/>
              <a:gd name="connsiteX263" fmla="*/ 5526562 w 7467600"/>
              <a:gd name="connsiteY263" fmla="*/ 5705388 h 6858000"/>
              <a:gd name="connsiteX264" fmla="*/ 5519640 w 7467600"/>
              <a:gd name="connsiteY264" fmla="*/ 5683774 h 6858000"/>
              <a:gd name="connsiteX265" fmla="*/ 5844559 w 7467600"/>
              <a:gd name="connsiteY265" fmla="*/ 6553349 h 6858000"/>
              <a:gd name="connsiteX266" fmla="*/ 5975994 w 7467600"/>
              <a:gd name="connsiteY266" fmla="*/ 6858000 h 6858000"/>
              <a:gd name="connsiteX267" fmla="*/ 5898547 w 7467600"/>
              <a:gd name="connsiteY267" fmla="*/ 6858000 h 6858000"/>
              <a:gd name="connsiteX268" fmla="*/ 5682041 w 7467600"/>
              <a:gd name="connsiteY268" fmla="*/ 6355860 h 6858000"/>
              <a:gd name="connsiteX269" fmla="*/ 5461758 w 7467600"/>
              <a:gd name="connsiteY269" fmla="*/ 5820220 h 6858000"/>
              <a:gd name="connsiteX270" fmla="*/ 5237282 w 7467600"/>
              <a:gd name="connsiteY270" fmla="*/ 6579086 h 6858000"/>
              <a:gd name="connsiteX271" fmla="*/ 5115009 w 7467600"/>
              <a:gd name="connsiteY271" fmla="*/ 6858000 h 6858000"/>
              <a:gd name="connsiteX272" fmla="*/ 5028074 w 7467600"/>
              <a:gd name="connsiteY272" fmla="*/ 6858000 h 6858000"/>
              <a:gd name="connsiteX273" fmla="*/ 5079508 w 7467600"/>
              <a:gd name="connsiteY273" fmla="*/ 6749074 h 6858000"/>
              <a:gd name="connsiteX274" fmla="*/ 5371846 w 7467600"/>
              <a:gd name="connsiteY274" fmla="*/ 5924413 h 6858000"/>
              <a:gd name="connsiteX275" fmla="*/ 5270512 w 7467600"/>
              <a:gd name="connsiteY275" fmla="*/ 6138975 h 6858000"/>
              <a:gd name="connsiteX276" fmla="*/ 5062409 w 7467600"/>
              <a:gd name="connsiteY276" fmla="*/ 6653544 h 6858000"/>
              <a:gd name="connsiteX277" fmla="*/ 5036628 w 7467600"/>
              <a:gd name="connsiteY277" fmla="*/ 6754247 h 6858000"/>
              <a:gd name="connsiteX278" fmla="*/ 5009112 w 7467600"/>
              <a:gd name="connsiteY278" fmla="*/ 6858000 h 6858000"/>
              <a:gd name="connsiteX279" fmla="*/ 4976679 w 7467600"/>
              <a:gd name="connsiteY279" fmla="*/ 6858000 h 6858000"/>
              <a:gd name="connsiteX280" fmla="*/ 5006537 w 7467600"/>
              <a:gd name="connsiteY280" fmla="*/ 6747068 h 6858000"/>
              <a:gd name="connsiteX281" fmla="*/ 5032723 w 7467600"/>
              <a:gd name="connsiteY281" fmla="*/ 6644957 h 6858000"/>
              <a:gd name="connsiteX282" fmla="*/ 5242949 w 7467600"/>
              <a:gd name="connsiteY282" fmla="*/ 6125175 h 6858000"/>
              <a:gd name="connsiteX283" fmla="*/ 5286321 w 7467600"/>
              <a:gd name="connsiteY283" fmla="*/ 6033555 h 6858000"/>
              <a:gd name="connsiteX284" fmla="*/ 5008210 w 7467600"/>
              <a:gd name="connsiteY284" fmla="*/ 6649194 h 6858000"/>
              <a:gd name="connsiteX285" fmla="*/ 4986321 w 7467600"/>
              <a:gd name="connsiteY285" fmla="*/ 6765687 h 6858000"/>
              <a:gd name="connsiteX286" fmla="*/ 4973474 w 7467600"/>
              <a:gd name="connsiteY286" fmla="*/ 6858000 h 6858000"/>
              <a:gd name="connsiteX287" fmla="*/ 4907178 w 7467600"/>
              <a:gd name="connsiteY287" fmla="*/ 6858000 h 6858000"/>
              <a:gd name="connsiteX288" fmla="*/ 4910810 w 7467600"/>
              <a:gd name="connsiteY288" fmla="*/ 6829660 h 6858000"/>
              <a:gd name="connsiteX289" fmla="*/ 4987461 w 7467600"/>
              <a:gd name="connsiteY289" fmla="*/ 6432994 h 6858000"/>
              <a:gd name="connsiteX290" fmla="*/ 5179262 w 7467600"/>
              <a:gd name="connsiteY290" fmla="*/ 6035044 h 6858000"/>
              <a:gd name="connsiteX291" fmla="*/ 4689678 w 7467600"/>
              <a:gd name="connsiteY291" fmla="*/ 6440241 h 6858000"/>
              <a:gd name="connsiteX292" fmla="*/ 4477543 w 7467600"/>
              <a:gd name="connsiteY292" fmla="*/ 6674836 h 6858000"/>
              <a:gd name="connsiteX293" fmla="*/ 4329957 w 7467600"/>
              <a:gd name="connsiteY293" fmla="*/ 6858000 h 6858000"/>
              <a:gd name="connsiteX294" fmla="*/ 4218595 w 7467600"/>
              <a:gd name="connsiteY294" fmla="*/ 6858000 h 6858000"/>
              <a:gd name="connsiteX295" fmla="*/ 4368888 w 7467600"/>
              <a:gd name="connsiteY295" fmla="*/ 6668412 h 6858000"/>
              <a:gd name="connsiteX296" fmla="*/ 4563091 w 7467600"/>
              <a:gd name="connsiteY296" fmla="*/ 6442508 h 6858000"/>
              <a:gd name="connsiteX297" fmla="*/ 5387324 w 7467600"/>
              <a:gd name="connsiteY297" fmla="*/ 5705830 h 6858000"/>
              <a:gd name="connsiteX298" fmla="*/ 5073620 w 7467600"/>
              <a:gd name="connsiteY298" fmla="*/ 5955437 h 6858000"/>
              <a:gd name="connsiteX299" fmla="*/ 4689789 w 7467600"/>
              <a:gd name="connsiteY299" fmla="*/ 6268382 h 6858000"/>
              <a:gd name="connsiteX300" fmla="*/ 4418722 w 7467600"/>
              <a:gd name="connsiteY300" fmla="*/ 6570886 h 6858000"/>
              <a:gd name="connsiteX301" fmla="*/ 4214944 w 7467600"/>
              <a:gd name="connsiteY301" fmla="*/ 6858000 h 6858000"/>
              <a:gd name="connsiteX302" fmla="*/ 4177898 w 7467600"/>
              <a:gd name="connsiteY302" fmla="*/ 6858000 h 6858000"/>
              <a:gd name="connsiteX303" fmla="*/ 4391597 w 7467600"/>
              <a:gd name="connsiteY303" fmla="*/ 6556370 h 6858000"/>
              <a:gd name="connsiteX304" fmla="*/ 4668889 w 7467600"/>
              <a:gd name="connsiteY304" fmla="*/ 6246399 h 6858000"/>
              <a:gd name="connsiteX305" fmla="*/ 5055427 w 7467600"/>
              <a:gd name="connsiteY305" fmla="*/ 5931476 h 6858000"/>
              <a:gd name="connsiteX306" fmla="*/ 5371814 w 7467600"/>
              <a:gd name="connsiteY306" fmla="*/ 5678975 h 6858000"/>
              <a:gd name="connsiteX307" fmla="*/ 4987918 w 7467600"/>
              <a:gd name="connsiteY307" fmla="*/ 5838701 h 6858000"/>
              <a:gd name="connsiteX308" fmla="*/ 4317146 w 7467600"/>
              <a:gd name="connsiteY308" fmla="*/ 6587716 h 6858000"/>
              <a:gd name="connsiteX309" fmla="*/ 4171627 w 7467600"/>
              <a:gd name="connsiteY309" fmla="*/ 6858000 h 6858000"/>
              <a:gd name="connsiteX310" fmla="*/ 4081585 w 7467600"/>
              <a:gd name="connsiteY310" fmla="*/ 6858000 h 6858000"/>
              <a:gd name="connsiteX311" fmla="*/ 4238603 w 7467600"/>
              <a:gd name="connsiteY311" fmla="*/ 6559341 h 6858000"/>
              <a:gd name="connsiteX312" fmla="*/ 4778333 w 7467600"/>
              <a:gd name="connsiteY312" fmla="*/ 5873626 h 6858000"/>
              <a:gd name="connsiteX313" fmla="*/ 5414185 w 7467600"/>
              <a:gd name="connsiteY313" fmla="*/ 5573882 h 6858000"/>
              <a:gd name="connsiteX314" fmla="*/ 5959648 w 7467600"/>
              <a:gd name="connsiteY314" fmla="*/ 4760797 h 6858000"/>
              <a:gd name="connsiteX315" fmla="*/ 5355019 w 7467600"/>
              <a:gd name="connsiteY315" fmla="*/ 4734672 h 6858000"/>
              <a:gd name="connsiteX316" fmla="*/ 5083565 w 7467600"/>
              <a:gd name="connsiteY316" fmla="*/ 5179121 h 6858000"/>
              <a:gd name="connsiteX317" fmla="*/ 4713577 w 7467600"/>
              <a:gd name="connsiteY317" fmla="*/ 5616803 h 6858000"/>
              <a:gd name="connsiteX318" fmla="*/ 3989559 w 7467600"/>
              <a:gd name="connsiteY318" fmla="*/ 6145945 h 6858000"/>
              <a:gd name="connsiteX319" fmla="*/ 3939824 w 7467600"/>
              <a:gd name="connsiteY319" fmla="*/ 6066900 h 6858000"/>
              <a:gd name="connsiteX320" fmla="*/ 4584537 w 7467600"/>
              <a:gd name="connsiteY320" fmla="*/ 5324826 h 6858000"/>
              <a:gd name="connsiteX321" fmla="*/ 5037105 w 7467600"/>
              <a:gd name="connsiteY321" fmla="*/ 5088765 h 6858000"/>
              <a:gd name="connsiteX322" fmla="*/ 5039930 w 7467600"/>
              <a:gd name="connsiteY322" fmla="*/ 5089585 h 6858000"/>
              <a:gd name="connsiteX323" fmla="*/ 5263764 w 7467600"/>
              <a:gd name="connsiteY323" fmla="*/ 4735525 h 6858000"/>
              <a:gd name="connsiteX324" fmla="*/ 4086300 w 7467600"/>
              <a:gd name="connsiteY324" fmla="*/ 4884599 h 6858000"/>
              <a:gd name="connsiteX325" fmla="*/ 4085485 w 7467600"/>
              <a:gd name="connsiteY325" fmla="*/ 4899070 h 6858000"/>
              <a:gd name="connsiteX326" fmla="*/ 3871915 w 7467600"/>
              <a:gd name="connsiteY326" fmla="*/ 5253645 h 6858000"/>
              <a:gd name="connsiteX327" fmla="*/ 3799374 w 7467600"/>
              <a:gd name="connsiteY327" fmla="*/ 5466127 h 6858000"/>
              <a:gd name="connsiteX328" fmla="*/ 3498850 w 7467600"/>
              <a:gd name="connsiteY328" fmla="*/ 6661888 h 6858000"/>
              <a:gd name="connsiteX329" fmla="*/ 3399216 w 7467600"/>
              <a:gd name="connsiteY329" fmla="*/ 6858000 h 6858000"/>
              <a:gd name="connsiteX330" fmla="*/ 3303688 w 7467600"/>
              <a:gd name="connsiteY330" fmla="*/ 6858000 h 6858000"/>
              <a:gd name="connsiteX331" fmla="*/ 3391774 w 7467600"/>
              <a:gd name="connsiteY331" fmla="*/ 6697181 h 6858000"/>
              <a:gd name="connsiteX332" fmla="*/ 3735540 w 7467600"/>
              <a:gd name="connsiteY332" fmla="*/ 5546923 h 6858000"/>
              <a:gd name="connsiteX333" fmla="*/ 3729438 w 7467600"/>
              <a:gd name="connsiteY333" fmla="*/ 5569058 h 6858000"/>
              <a:gd name="connsiteX334" fmla="*/ 3707782 w 7467600"/>
              <a:gd name="connsiteY334" fmla="*/ 5644908 h 6858000"/>
              <a:gd name="connsiteX335" fmla="*/ 3583827 w 7467600"/>
              <a:gd name="connsiteY335" fmla="*/ 6039215 h 6858000"/>
              <a:gd name="connsiteX336" fmla="*/ 3547861 w 7467600"/>
              <a:gd name="connsiteY336" fmla="*/ 6129609 h 6858000"/>
              <a:gd name="connsiteX337" fmla="*/ 3490905 w 7467600"/>
              <a:gd name="connsiteY337" fmla="*/ 6277660 h 6858000"/>
              <a:gd name="connsiteX338" fmla="*/ 3455859 w 7467600"/>
              <a:gd name="connsiteY338" fmla="*/ 6391301 h 6858000"/>
              <a:gd name="connsiteX339" fmla="*/ 3429112 w 7467600"/>
              <a:gd name="connsiteY339" fmla="*/ 6479469 h 6858000"/>
              <a:gd name="connsiteX340" fmla="*/ 3304862 w 7467600"/>
              <a:gd name="connsiteY340" fmla="*/ 6796476 h 6858000"/>
              <a:gd name="connsiteX341" fmla="*/ 3276071 w 7467600"/>
              <a:gd name="connsiteY341" fmla="*/ 6858000 h 6858000"/>
              <a:gd name="connsiteX342" fmla="*/ 3240805 w 7467600"/>
              <a:gd name="connsiteY342" fmla="*/ 6858000 h 6858000"/>
              <a:gd name="connsiteX343" fmla="*/ 3275917 w 7467600"/>
              <a:gd name="connsiteY343" fmla="*/ 6783192 h 6858000"/>
              <a:gd name="connsiteX344" fmla="*/ 3399358 w 7467600"/>
              <a:gd name="connsiteY344" fmla="*/ 6469011 h 6858000"/>
              <a:gd name="connsiteX345" fmla="*/ 3425650 w 7467600"/>
              <a:gd name="connsiteY345" fmla="*/ 6381333 h 6858000"/>
              <a:gd name="connsiteX346" fmla="*/ 3460661 w 7467600"/>
              <a:gd name="connsiteY346" fmla="*/ 6266763 h 6858000"/>
              <a:gd name="connsiteX347" fmla="*/ 3518021 w 7467600"/>
              <a:gd name="connsiteY347" fmla="*/ 6117298 h 6858000"/>
              <a:gd name="connsiteX348" fmla="*/ 3554035 w 7467600"/>
              <a:gd name="connsiteY348" fmla="*/ 6027832 h 6858000"/>
              <a:gd name="connsiteX349" fmla="*/ 3677174 w 7467600"/>
              <a:gd name="connsiteY349" fmla="*/ 5636351 h 6858000"/>
              <a:gd name="connsiteX350" fmla="*/ 3698819 w 7467600"/>
              <a:gd name="connsiteY350" fmla="*/ 5560503 h 6858000"/>
              <a:gd name="connsiteX351" fmla="*/ 3702094 w 7467600"/>
              <a:gd name="connsiteY351" fmla="*/ 5549194 h 6858000"/>
              <a:gd name="connsiteX352" fmla="*/ 3398355 w 7467600"/>
              <a:gd name="connsiteY352" fmla="*/ 6094603 h 6858000"/>
              <a:gd name="connsiteX353" fmla="*/ 3193941 w 7467600"/>
              <a:gd name="connsiteY353" fmla="*/ 6798775 h 6858000"/>
              <a:gd name="connsiteX354" fmla="*/ 3184140 w 7467600"/>
              <a:gd name="connsiteY354" fmla="*/ 6858000 h 6858000"/>
              <a:gd name="connsiteX355" fmla="*/ 3099978 w 7467600"/>
              <a:gd name="connsiteY355" fmla="*/ 6858000 h 6858000"/>
              <a:gd name="connsiteX356" fmla="*/ 3101556 w 7467600"/>
              <a:gd name="connsiteY356" fmla="*/ 6843337 h 6858000"/>
              <a:gd name="connsiteX357" fmla="*/ 3370162 w 7467600"/>
              <a:gd name="connsiteY357" fmla="*/ 5785550 h 6858000"/>
              <a:gd name="connsiteX358" fmla="*/ 3746477 w 7467600"/>
              <a:gd name="connsiteY358" fmla="*/ 5377889 h 6858000"/>
              <a:gd name="connsiteX359" fmla="*/ 3863399 w 7467600"/>
              <a:gd name="connsiteY359" fmla="*/ 5087257 h 6858000"/>
              <a:gd name="connsiteX360" fmla="*/ 3968712 w 7467600"/>
              <a:gd name="connsiteY360" fmla="*/ 4913989 h 6858000"/>
              <a:gd name="connsiteX361" fmla="*/ 2792390 w 7467600"/>
              <a:gd name="connsiteY361" fmla="*/ 5382974 h 6858000"/>
              <a:gd name="connsiteX362" fmla="*/ 2714982 w 7467600"/>
              <a:gd name="connsiteY362" fmla="*/ 5427051 h 6858000"/>
              <a:gd name="connsiteX363" fmla="*/ 2813361 w 7467600"/>
              <a:gd name="connsiteY363" fmla="*/ 6023912 h 6858000"/>
              <a:gd name="connsiteX364" fmla="*/ 2688430 w 7467600"/>
              <a:gd name="connsiteY364" fmla="*/ 6801564 h 6858000"/>
              <a:gd name="connsiteX365" fmla="*/ 2629626 w 7467600"/>
              <a:gd name="connsiteY365" fmla="*/ 6763394 h 6858000"/>
              <a:gd name="connsiteX366" fmla="*/ 2565328 w 7467600"/>
              <a:gd name="connsiteY366" fmla="*/ 5516399 h 6858000"/>
              <a:gd name="connsiteX367" fmla="*/ 1922999 w 7467600"/>
              <a:gd name="connsiteY367" fmla="*/ 5980343 h 6858000"/>
              <a:gd name="connsiteX368" fmla="*/ 1950261 w 7467600"/>
              <a:gd name="connsiteY368" fmla="*/ 6405858 h 6858000"/>
              <a:gd name="connsiteX369" fmla="*/ 2365554 w 7467600"/>
              <a:gd name="connsiteY369" fmla="*/ 6759107 h 6858000"/>
              <a:gd name="connsiteX370" fmla="*/ 2424142 w 7467600"/>
              <a:gd name="connsiteY370" fmla="*/ 6858000 h 6858000"/>
              <a:gd name="connsiteX371" fmla="*/ 2395994 w 7467600"/>
              <a:gd name="connsiteY371" fmla="*/ 6858000 h 6858000"/>
              <a:gd name="connsiteX372" fmla="*/ 2392863 w 7467600"/>
              <a:gd name="connsiteY372" fmla="*/ 6852964 h 6858000"/>
              <a:gd name="connsiteX373" fmla="*/ 2017589 w 7467600"/>
              <a:gd name="connsiteY373" fmla="*/ 6493982 h 6858000"/>
              <a:gd name="connsiteX374" fmla="*/ 2147336 w 7467600"/>
              <a:gd name="connsiteY374" fmla="*/ 6594052 h 6858000"/>
              <a:gd name="connsiteX375" fmla="*/ 2207047 w 7467600"/>
              <a:gd name="connsiteY375" fmla="*/ 6654540 h 6858000"/>
              <a:gd name="connsiteX376" fmla="*/ 2299106 w 7467600"/>
              <a:gd name="connsiteY376" fmla="*/ 6778931 h 6858000"/>
              <a:gd name="connsiteX377" fmla="*/ 2314430 w 7467600"/>
              <a:gd name="connsiteY377" fmla="*/ 6801144 h 6858000"/>
              <a:gd name="connsiteX378" fmla="*/ 2352406 w 7467600"/>
              <a:gd name="connsiteY378" fmla="*/ 6858000 h 6858000"/>
              <a:gd name="connsiteX379" fmla="*/ 2314492 w 7467600"/>
              <a:gd name="connsiteY379" fmla="*/ 6858000 h 6858000"/>
              <a:gd name="connsiteX380" fmla="*/ 2288095 w 7467600"/>
              <a:gd name="connsiteY380" fmla="*/ 6818030 h 6858000"/>
              <a:gd name="connsiteX381" fmla="*/ 2272768 w 7467600"/>
              <a:gd name="connsiteY381" fmla="*/ 6795822 h 6858000"/>
              <a:gd name="connsiteX382" fmla="*/ 2182715 w 7467600"/>
              <a:gd name="connsiteY382" fmla="*/ 6675071 h 6858000"/>
              <a:gd name="connsiteX383" fmla="*/ 2032061 w 7467600"/>
              <a:gd name="connsiteY383" fmla="*/ 6541380 h 6858000"/>
              <a:gd name="connsiteX384" fmla="*/ 2257220 w 7467600"/>
              <a:gd name="connsiteY384" fmla="*/ 6826257 h 6858000"/>
              <a:gd name="connsiteX385" fmla="*/ 2281324 w 7467600"/>
              <a:gd name="connsiteY385" fmla="*/ 6858000 h 6858000"/>
              <a:gd name="connsiteX386" fmla="*/ 2242860 w 7467600"/>
              <a:gd name="connsiteY386" fmla="*/ 6858000 h 6858000"/>
              <a:gd name="connsiteX387" fmla="*/ 2232818 w 7467600"/>
              <a:gd name="connsiteY387" fmla="*/ 6844926 h 6858000"/>
              <a:gd name="connsiteX388" fmla="*/ 1990172 w 7467600"/>
              <a:gd name="connsiteY388" fmla="*/ 6542121 h 6858000"/>
              <a:gd name="connsiteX389" fmla="*/ 2124090 w 7467600"/>
              <a:gd name="connsiteY389" fmla="*/ 6761017 h 6858000"/>
              <a:gd name="connsiteX390" fmla="*/ 2200380 w 7467600"/>
              <a:gd name="connsiteY390" fmla="*/ 6858000 h 6858000"/>
              <a:gd name="connsiteX391" fmla="*/ 2147507 w 7467600"/>
              <a:gd name="connsiteY391" fmla="*/ 6858000 h 6858000"/>
              <a:gd name="connsiteX392" fmla="*/ 2070668 w 7467600"/>
              <a:gd name="connsiteY392" fmla="*/ 6761520 h 6858000"/>
              <a:gd name="connsiteX393" fmla="*/ 1975142 w 7467600"/>
              <a:gd name="connsiteY393" fmla="*/ 6585570 h 6858000"/>
              <a:gd name="connsiteX394" fmla="*/ 2050035 w 7467600"/>
              <a:gd name="connsiteY394" fmla="*/ 6813345 h 6858000"/>
              <a:gd name="connsiteX395" fmla="*/ 2063025 w 7467600"/>
              <a:gd name="connsiteY395" fmla="*/ 6858000 h 6858000"/>
              <a:gd name="connsiteX396" fmla="*/ 2021675 w 7467600"/>
              <a:gd name="connsiteY396" fmla="*/ 6858000 h 6858000"/>
              <a:gd name="connsiteX397" fmla="*/ 2019308 w 7467600"/>
              <a:gd name="connsiteY397" fmla="*/ 6847118 h 6858000"/>
              <a:gd name="connsiteX398" fmla="*/ 1938835 w 7467600"/>
              <a:gd name="connsiteY398" fmla="*/ 6551160 h 6858000"/>
              <a:gd name="connsiteX399" fmla="*/ 1953230 w 7467600"/>
              <a:gd name="connsiteY399" fmla="*/ 6759699 h 6858000"/>
              <a:gd name="connsiteX400" fmla="*/ 1956763 w 7467600"/>
              <a:gd name="connsiteY400" fmla="*/ 6778191 h 6858000"/>
              <a:gd name="connsiteX401" fmla="*/ 1967925 w 7467600"/>
              <a:gd name="connsiteY401" fmla="*/ 6858000 h 6858000"/>
              <a:gd name="connsiteX402" fmla="*/ 1936622 w 7467600"/>
              <a:gd name="connsiteY402" fmla="*/ 6858000 h 6858000"/>
              <a:gd name="connsiteX403" fmla="*/ 1926261 w 7467600"/>
              <a:gd name="connsiteY403" fmla="*/ 6784064 h 6858000"/>
              <a:gd name="connsiteX404" fmla="*/ 1922724 w 7467600"/>
              <a:gd name="connsiteY404" fmla="*/ 6765577 h 6858000"/>
              <a:gd name="connsiteX405" fmla="*/ 1904650 w 7467600"/>
              <a:gd name="connsiteY405" fmla="*/ 6639616 h 6858000"/>
              <a:gd name="connsiteX406" fmla="*/ 1885273 w 7467600"/>
              <a:gd name="connsiteY406" fmla="*/ 6858000 h 6858000"/>
              <a:gd name="connsiteX407" fmla="*/ 1854363 w 7467600"/>
              <a:gd name="connsiteY407" fmla="*/ 6858000 h 6858000"/>
              <a:gd name="connsiteX408" fmla="*/ 1880391 w 7467600"/>
              <a:gd name="connsiteY408" fmla="*/ 6603796 h 6858000"/>
              <a:gd name="connsiteX409" fmla="*/ 1818273 w 7467600"/>
              <a:gd name="connsiteY409" fmla="*/ 6715729 h 6858000"/>
              <a:gd name="connsiteX410" fmla="*/ 1794691 w 7467600"/>
              <a:gd name="connsiteY410" fmla="*/ 6843239 h 6858000"/>
              <a:gd name="connsiteX411" fmla="*/ 1794914 w 7467600"/>
              <a:gd name="connsiteY411" fmla="*/ 6858000 h 6858000"/>
              <a:gd name="connsiteX412" fmla="*/ 1746128 w 7467600"/>
              <a:gd name="connsiteY412" fmla="*/ 6858000 h 6858000"/>
              <a:gd name="connsiteX413" fmla="*/ 1753934 w 7467600"/>
              <a:gd name="connsiteY413" fmla="*/ 6724796 h 6858000"/>
              <a:gd name="connsiteX414" fmla="*/ 1792053 w 7467600"/>
              <a:gd name="connsiteY414" fmla="*/ 6572396 h 6858000"/>
              <a:gd name="connsiteX415" fmla="*/ 1862248 w 7467600"/>
              <a:gd name="connsiteY415" fmla="*/ 6266397 h 6858000"/>
              <a:gd name="connsiteX416" fmla="*/ 1862250 w 7467600"/>
              <a:gd name="connsiteY416" fmla="*/ 6033531 h 6858000"/>
              <a:gd name="connsiteX417" fmla="*/ 1211999 w 7467600"/>
              <a:gd name="connsiteY417" fmla="*/ 6683610 h 6858000"/>
              <a:gd name="connsiteX418" fmla="*/ 1213266 w 7467600"/>
              <a:gd name="connsiteY418" fmla="*/ 6691947 h 6858000"/>
              <a:gd name="connsiteX419" fmla="*/ 1203370 w 7467600"/>
              <a:gd name="connsiteY419" fmla="*/ 6850676 h 6858000"/>
              <a:gd name="connsiteX420" fmla="*/ 1203671 w 7467600"/>
              <a:gd name="connsiteY420" fmla="*/ 6858000 h 6858000"/>
              <a:gd name="connsiteX421" fmla="*/ 1143180 w 7467600"/>
              <a:gd name="connsiteY421" fmla="*/ 6858000 h 6858000"/>
              <a:gd name="connsiteX422" fmla="*/ 1142176 w 7467600"/>
              <a:gd name="connsiteY422" fmla="*/ 6766045 h 6858000"/>
              <a:gd name="connsiteX423" fmla="*/ 1067484 w 7467600"/>
              <a:gd name="connsiteY423" fmla="*/ 6858000 h 6858000"/>
              <a:gd name="connsiteX424" fmla="*/ 953928 w 7467600"/>
              <a:gd name="connsiteY424" fmla="*/ 6858000 h 6858000"/>
              <a:gd name="connsiteX425" fmla="*/ 959715 w 7467600"/>
              <a:gd name="connsiteY425" fmla="*/ 6850185 h 6858000"/>
              <a:gd name="connsiteX426" fmla="*/ 1483788 w 7467600"/>
              <a:gd name="connsiteY426" fmla="*/ 6259174 h 6858000"/>
              <a:gd name="connsiteX427" fmla="*/ 1100671 w 7467600"/>
              <a:gd name="connsiteY427" fmla="*/ 6252137 h 6858000"/>
              <a:gd name="connsiteX428" fmla="*/ 1090144 w 7467600"/>
              <a:gd name="connsiteY428" fmla="*/ 6256748 h 6858000"/>
              <a:gd name="connsiteX429" fmla="*/ 1095872 w 7467600"/>
              <a:gd name="connsiteY429" fmla="*/ 6271892 h 6858000"/>
              <a:gd name="connsiteX430" fmla="*/ 262785 w 7467600"/>
              <a:gd name="connsiteY430" fmla="*/ 6845450 h 6858000"/>
              <a:gd name="connsiteX431" fmla="*/ 209968 w 7467600"/>
              <a:gd name="connsiteY431" fmla="*/ 6770713 h 6858000"/>
              <a:gd name="connsiteX432" fmla="*/ 873460 w 7467600"/>
              <a:gd name="connsiteY432" fmla="*/ 6253768 h 6858000"/>
              <a:gd name="connsiteX433" fmla="*/ 192686 w 7467600"/>
              <a:gd name="connsiteY433" fmla="*/ 5849257 h 6858000"/>
              <a:gd name="connsiteX434" fmla="*/ 4696 w 7467600"/>
              <a:gd name="connsiteY434" fmla="*/ 5697668 h 6858000"/>
              <a:gd name="connsiteX435" fmla="*/ 0 w 7467600"/>
              <a:gd name="connsiteY435" fmla="*/ 5689984 h 6858000"/>
              <a:gd name="connsiteX436" fmla="*/ 0 w 7467600"/>
              <a:gd name="connsiteY436" fmla="*/ 5513472 h 6858000"/>
              <a:gd name="connsiteX437" fmla="*/ 174101 w 7467600"/>
              <a:gd name="connsiteY437" fmla="*/ 5620277 h 6858000"/>
              <a:gd name="connsiteX438" fmla="*/ 891800 w 7467600"/>
              <a:gd name="connsiteY438" fmla="*/ 6036935 h 6858000"/>
              <a:gd name="connsiteX439" fmla="*/ 1072219 w 7467600"/>
              <a:gd name="connsiteY439" fmla="*/ 6169443 h 6858000"/>
              <a:gd name="connsiteX440" fmla="*/ 1074117 w 7467600"/>
              <a:gd name="connsiteY440" fmla="*/ 6170301 h 6858000"/>
              <a:gd name="connsiteX441" fmla="*/ 1083114 w 7467600"/>
              <a:gd name="connsiteY441" fmla="*/ 6174131 h 6858000"/>
              <a:gd name="connsiteX442" fmla="*/ 1543010 w 7467600"/>
              <a:gd name="connsiteY442" fmla="*/ 6191140 h 6858000"/>
              <a:gd name="connsiteX443" fmla="*/ 1551080 w 7467600"/>
              <a:gd name="connsiteY443" fmla="*/ 6195006 h 6858000"/>
              <a:gd name="connsiteX444" fmla="*/ 2345443 w 7467600"/>
              <a:gd name="connsiteY444" fmla="*/ 5549882 h 6858000"/>
              <a:gd name="connsiteX445" fmla="*/ 1721499 w 7467600"/>
              <a:gd name="connsiteY445" fmla="*/ 5599969 h 6858000"/>
              <a:gd name="connsiteX446" fmla="*/ 767716 w 7467600"/>
              <a:gd name="connsiteY446" fmla="*/ 5472768 h 6858000"/>
              <a:gd name="connsiteX447" fmla="*/ 722147 w 7467600"/>
              <a:gd name="connsiteY447" fmla="*/ 5393091 h 6858000"/>
              <a:gd name="connsiteX448" fmla="*/ 1485552 w 7467600"/>
              <a:gd name="connsiteY448" fmla="*/ 5313202 h 6858000"/>
              <a:gd name="connsiteX449" fmla="*/ 2143004 w 7467600"/>
              <a:gd name="connsiteY449" fmla="*/ 5402420 h 6858000"/>
              <a:gd name="connsiteX450" fmla="*/ 1933391 w 7467600"/>
              <a:gd name="connsiteY450" fmla="*/ 5156971 h 6858000"/>
              <a:gd name="connsiteX451" fmla="*/ 1827118 w 7467600"/>
              <a:gd name="connsiteY451" fmla="*/ 4968410 h 6858000"/>
              <a:gd name="connsiteX452" fmla="*/ 1837349 w 7467600"/>
              <a:gd name="connsiteY452" fmla="*/ 4956357 h 6858000"/>
              <a:gd name="connsiteX453" fmla="*/ 2162835 w 7467600"/>
              <a:gd name="connsiteY453" fmla="*/ 5187853 h 6858000"/>
              <a:gd name="connsiteX454" fmla="*/ 2257167 w 7467600"/>
              <a:gd name="connsiteY454" fmla="*/ 5462123 h 6858000"/>
              <a:gd name="connsiteX455" fmla="*/ 2261598 w 7467600"/>
              <a:gd name="connsiteY455" fmla="*/ 5467998 h 6858000"/>
              <a:gd name="connsiteX456" fmla="*/ 2437177 w 7467600"/>
              <a:gd name="connsiteY456" fmla="*/ 5479608 h 6858000"/>
              <a:gd name="connsiteX457" fmla="*/ 2445247 w 7467600"/>
              <a:gd name="connsiteY457" fmla="*/ 5483476 h 6858000"/>
              <a:gd name="connsiteX458" fmla="*/ 2743626 w 7467600"/>
              <a:gd name="connsiteY458" fmla="*/ 5304819 h 6858000"/>
              <a:gd name="connsiteX459" fmla="*/ 3048102 w 7467600"/>
              <a:gd name="connsiteY459" fmla="*/ 5150595 h 6858000"/>
              <a:gd name="connsiteX460" fmla="*/ 1799414 w 7467600"/>
              <a:gd name="connsiteY460" fmla="*/ 4694732 h 6858000"/>
              <a:gd name="connsiteX461" fmla="*/ 1771735 w 7467600"/>
              <a:gd name="connsiteY461" fmla="*/ 4619929 h 6858000"/>
              <a:gd name="connsiteX462" fmla="*/ 3104273 w 7467600"/>
              <a:gd name="connsiteY462" fmla="*/ 5076159 h 6858000"/>
              <a:gd name="connsiteX463" fmla="*/ 3113245 w 7467600"/>
              <a:gd name="connsiteY463" fmla="*/ 5090705 h 6858000"/>
              <a:gd name="connsiteX464" fmla="*/ 3126294 w 7467600"/>
              <a:gd name="connsiteY464" fmla="*/ 5114400 h 6858000"/>
              <a:gd name="connsiteX465" fmla="*/ 3937433 w 7467600"/>
              <a:gd name="connsiteY465" fmla="*/ 4830473 h 6858000"/>
              <a:gd name="connsiteX466" fmla="*/ 3590475 w 7467600"/>
              <a:gd name="connsiteY466" fmla="*/ 4597974 h 6858000"/>
              <a:gd name="connsiteX467" fmla="*/ 3100264 w 7467600"/>
              <a:gd name="connsiteY467" fmla="*/ 4579845 h 6858000"/>
              <a:gd name="connsiteX468" fmla="*/ 2183576 w 7467600"/>
              <a:gd name="connsiteY468" fmla="*/ 4227150 h 6858000"/>
              <a:gd name="connsiteX469" fmla="*/ 2151029 w 7467600"/>
              <a:gd name="connsiteY469" fmla="*/ 4146947 h 6858000"/>
              <a:gd name="connsiteX470" fmla="*/ 3563434 w 7467600"/>
              <a:gd name="connsiteY470" fmla="*/ 4469115 h 6858000"/>
              <a:gd name="connsiteX471" fmla="*/ 3177952 w 7467600"/>
              <a:gd name="connsiteY471" fmla="*/ 3657386 h 6858000"/>
              <a:gd name="connsiteX472" fmla="*/ 3189263 w 7467600"/>
              <a:gd name="connsiteY472" fmla="*/ 3625726 h 6858000"/>
              <a:gd name="connsiteX473" fmla="*/ 3560912 w 7467600"/>
              <a:gd name="connsiteY473" fmla="*/ 4079863 h 6858000"/>
              <a:gd name="connsiteX474" fmla="*/ 3626636 w 7467600"/>
              <a:gd name="connsiteY474" fmla="*/ 4512230 h 6858000"/>
              <a:gd name="connsiteX475" fmla="*/ 3653088 w 7467600"/>
              <a:gd name="connsiteY475" fmla="*/ 4521417 h 6858000"/>
              <a:gd name="connsiteX476" fmla="*/ 3988128 w 7467600"/>
              <a:gd name="connsiteY476" fmla="*/ 4817267 h 6858000"/>
              <a:gd name="connsiteX477" fmla="*/ 4830582 w 7467600"/>
              <a:gd name="connsiteY477" fmla="*/ 4676000 h 6858000"/>
              <a:gd name="connsiteX478" fmla="*/ 4830100 w 7467600"/>
              <a:gd name="connsiteY478" fmla="*/ 4675554 h 6858000"/>
              <a:gd name="connsiteX479" fmla="*/ 4036318 w 7467600"/>
              <a:gd name="connsiteY479" fmla="*/ 4147013 h 6858000"/>
              <a:gd name="connsiteX480" fmla="*/ 3432098 w 7467600"/>
              <a:gd name="connsiteY480" fmla="*/ 3537312 h 6858000"/>
              <a:gd name="connsiteX481" fmla="*/ 3446761 w 7467600"/>
              <a:gd name="connsiteY481" fmla="*/ 3461278 h 6858000"/>
              <a:gd name="connsiteX482" fmla="*/ 4419733 w 7467600"/>
              <a:gd name="connsiteY482" fmla="*/ 3963555 h 6858000"/>
              <a:gd name="connsiteX483" fmla="*/ 4781371 w 7467600"/>
              <a:gd name="connsiteY483" fmla="*/ 4458604 h 6858000"/>
              <a:gd name="connsiteX484" fmla="*/ 4780440 w 7467600"/>
              <a:gd name="connsiteY484" fmla="*/ 4470290 h 6858000"/>
              <a:gd name="connsiteX485" fmla="*/ 4898954 w 7467600"/>
              <a:gd name="connsiteY485" fmla="*/ 4662092 h 6858000"/>
              <a:gd name="connsiteX486" fmla="*/ 4900699 w 7467600"/>
              <a:gd name="connsiteY486" fmla="*/ 4670867 h 6858000"/>
              <a:gd name="connsiteX487" fmla="*/ 5714511 w 7467600"/>
              <a:gd name="connsiteY487" fmla="*/ 4663483 h 6858000"/>
              <a:gd name="connsiteX488" fmla="*/ 5464793 w 7467600"/>
              <a:gd name="connsiteY488" fmla="*/ 4393556 h 6858000"/>
              <a:gd name="connsiteX489" fmla="*/ 5461897 w 7467600"/>
              <a:gd name="connsiteY489" fmla="*/ 4390879 h 6858000"/>
              <a:gd name="connsiteX490" fmla="*/ 4294126 w 7467600"/>
              <a:gd name="connsiteY490" fmla="*/ 3303048 h 6858000"/>
              <a:gd name="connsiteX491" fmla="*/ 4305321 w 7467600"/>
              <a:gd name="connsiteY491" fmla="*/ 3256953 h 6858000"/>
              <a:gd name="connsiteX492" fmla="*/ 4949299 w 7467600"/>
              <a:gd name="connsiteY492" fmla="*/ 3766336 h 6858000"/>
              <a:gd name="connsiteX493" fmla="*/ 5291452 w 7467600"/>
              <a:gd name="connsiteY493" fmla="*/ 4076801 h 6858000"/>
              <a:gd name="connsiteX494" fmla="*/ 5434998 w 7467600"/>
              <a:gd name="connsiteY494" fmla="*/ 4254100 h 6858000"/>
              <a:gd name="connsiteX495" fmla="*/ 5351015 w 7467600"/>
              <a:gd name="connsiteY495" fmla="*/ 3760989 h 6858000"/>
              <a:gd name="connsiteX496" fmla="*/ 5413780 w 7467600"/>
              <a:gd name="connsiteY496" fmla="*/ 2966265 h 6858000"/>
              <a:gd name="connsiteX497" fmla="*/ 5425627 w 7467600"/>
              <a:gd name="connsiteY497" fmla="*/ 2954192 h 6858000"/>
              <a:gd name="connsiteX498" fmla="*/ 6604735 w 7467600"/>
              <a:gd name="connsiteY498" fmla="*/ 2041381 h 6858000"/>
              <a:gd name="connsiteX499" fmla="*/ 7204487 w 7467600"/>
              <a:gd name="connsiteY499" fmla="*/ 2742112 h 6858000"/>
              <a:gd name="connsiteX500" fmla="*/ 7131592 w 7467600"/>
              <a:gd name="connsiteY500" fmla="*/ 2672096 h 6858000"/>
              <a:gd name="connsiteX501" fmla="*/ 6996344 w 7467600"/>
              <a:gd name="connsiteY501" fmla="*/ 2518310 h 6858000"/>
              <a:gd name="connsiteX502" fmla="*/ 6735495 w 7467600"/>
              <a:gd name="connsiteY502" fmla="*/ 2196890 h 6858000"/>
              <a:gd name="connsiteX503" fmla="*/ 6721901 w 7467600"/>
              <a:gd name="connsiteY503" fmla="*/ 2179274 h 6858000"/>
              <a:gd name="connsiteX504" fmla="*/ 6604735 w 7467600"/>
              <a:gd name="connsiteY504" fmla="*/ 2041381 h 6858000"/>
              <a:gd name="connsiteX505" fmla="*/ 6591670 w 7467600"/>
              <a:gd name="connsiteY505" fmla="*/ 1988277 h 6858000"/>
              <a:gd name="connsiteX506" fmla="*/ 6747349 w 7467600"/>
              <a:gd name="connsiteY506" fmla="*/ 2160069 h 6858000"/>
              <a:gd name="connsiteX507" fmla="*/ 6760943 w 7467600"/>
              <a:gd name="connsiteY507" fmla="*/ 2177686 h 6858000"/>
              <a:gd name="connsiteX508" fmla="*/ 7021065 w 7467600"/>
              <a:gd name="connsiteY508" fmla="*/ 2498102 h 6858000"/>
              <a:gd name="connsiteX509" fmla="*/ 7155223 w 7467600"/>
              <a:gd name="connsiteY509" fmla="*/ 2650386 h 6858000"/>
              <a:gd name="connsiteX510" fmla="*/ 7203167 w 7467600"/>
              <a:gd name="connsiteY510" fmla="*/ 2697288 h 6858000"/>
              <a:gd name="connsiteX511" fmla="*/ 6937703 w 7467600"/>
              <a:gd name="connsiteY511" fmla="*/ 2321981 h 6858000"/>
              <a:gd name="connsiteX512" fmla="*/ 6591670 w 7467600"/>
              <a:gd name="connsiteY512" fmla="*/ 1988277 h 6858000"/>
              <a:gd name="connsiteX513" fmla="*/ 5798671 w 7467600"/>
              <a:gd name="connsiteY513" fmla="*/ 1981601 h 6858000"/>
              <a:gd name="connsiteX514" fmla="*/ 5754709 w 7467600"/>
              <a:gd name="connsiteY514" fmla="*/ 2071454 h 6858000"/>
              <a:gd name="connsiteX515" fmla="*/ 5763044 w 7467600"/>
              <a:gd name="connsiteY515" fmla="*/ 2842206 h 6858000"/>
              <a:gd name="connsiteX516" fmla="*/ 5764974 w 7467600"/>
              <a:gd name="connsiteY516" fmla="*/ 2799609 h 6858000"/>
              <a:gd name="connsiteX517" fmla="*/ 5767665 w 7467600"/>
              <a:gd name="connsiteY517" fmla="*/ 2666409 h 6858000"/>
              <a:gd name="connsiteX518" fmla="*/ 5763055 w 7467600"/>
              <a:gd name="connsiteY518" fmla="*/ 2579705 h 6858000"/>
              <a:gd name="connsiteX519" fmla="*/ 5758079 w 7467600"/>
              <a:gd name="connsiteY519" fmla="*/ 2492508 h 6858000"/>
              <a:gd name="connsiteX520" fmla="*/ 5779325 w 7467600"/>
              <a:gd name="connsiteY520" fmla="*/ 2197069 h 6858000"/>
              <a:gd name="connsiteX521" fmla="*/ 5798671 w 7467600"/>
              <a:gd name="connsiteY521" fmla="*/ 1981601 h 6858000"/>
              <a:gd name="connsiteX522" fmla="*/ 5829202 w 7467600"/>
              <a:gd name="connsiteY522" fmla="*/ 1971679 h 6858000"/>
              <a:gd name="connsiteX523" fmla="*/ 5809558 w 7467600"/>
              <a:gd name="connsiteY523" fmla="*/ 2198043 h 6858000"/>
              <a:gd name="connsiteX524" fmla="*/ 5788653 w 7467600"/>
              <a:gd name="connsiteY524" fmla="*/ 2489430 h 6858000"/>
              <a:gd name="connsiteX525" fmla="*/ 5793439 w 7467600"/>
              <a:gd name="connsiteY525" fmla="*/ 2575235 h 6858000"/>
              <a:gd name="connsiteX526" fmla="*/ 5796837 w 7467600"/>
              <a:gd name="connsiteY526" fmla="*/ 2637633 h 6858000"/>
              <a:gd name="connsiteX527" fmla="*/ 5818614 w 7467600"/>
              <a:gd name="connsiteY527" fmla="*/ 2473055 h 6858000"/>
              <a:gd name="connsiteX528" fmla="*/ 5829202 w 7467600"/>
              <a:gd name="connsiteY528" fmla="*/ 1971679 h 6858000"/>
              <a:gd name="connsiteX529" fmla="*/ 5911389 w 7467600"/>
              <a:gd name="connsiteY529" fmla="*/ 1898371 h 6858000"/>
              <a:gd name="connsiteX530" fmla="*/ 6237627 w 7467600"/>
              <a:gd name="connsiteY530" fmla="*/ 2231921 h 6858000"/>
              <a:gd name="connsiteX531" fmla="*/ 5911389 w 7467600"/>
              <a:gd name="connsiteY531" fmla="*/ 1898371 h 6858000"/>
              <a:gd name="connsiteX532" fmla="*/ 6944437 w 7467600"/>
              <a:gd name="connsiteY532" fmla="*/ 1575402 h 6858000"/>
              <a:gd name="connsiteX533" fmla="*/ 6304730 w 7467600"/>
              <a:gd name="connsiteY533" fmla="*/ 1766654 h 6858000"/>
              <a:gd name="connsiteX534" fmla="*/ 6944437 w 7467600"/>
              <a:gd name="connsiteY534" fmla="*/ 1575402 h 6858000"/>
              <a:gd name="connsiteX535" fmla="*/ 7019523 w 7467600"/>
              <a:gd name="connsiteY535" fmla="*/ 1519450 h 6858000"/>
              <a:gd name="connsiteX536" fmla="*/ 6298091 w 7467600"/>
              <a:gd name="connsiteY536" fmla="*/ 1737122 h 6858000"/>
              <a:gd name="connsiteX537" fmla="*/ 7019523 w 7467600"/>
              <a:gd name="connsiteY537" fmla="*/ 1519450 h 6858000"/>
              <a:gd name="connsiteX538" fmla="*/ 2399523 w 7467600"/>
              <a:gd name="connsiteY538" fmla="*/ 1428234 h 6858000"/>
              <a:gd name="connsiteX539" fmla="*/ 2224982 w 7467600"/>
              <a:gd name="connsiteY539" fmla="*/ 1826201 h 6858000"/>
              <a:gd name="connsiteX540" fmla="*/ 2096099 w 7467600"/>
              <a:gd name="connsiteY540" fmla="*/ 2345900 h 6858000"/>
              <a:gd name="connsiteX541" fmla="*/ 2283317 w 7467600"/>
              <a:gd name="connsiteY541" fmla="*/ 1796925 h 6858000"/>
              <a:gd name="connsiteX542" fmla="*/ 2399523 w 7467600"/>
              <a:gd name="connsiteY542" fmla="*/ 1428234 h 6858000"/>
              <a:gd name="connsiteX543" fmla="*/ 2448558 w 7467600"/>
              <a:gd name="connsiteY543" fmla="*/ 1373435 h 6858000"/>
              <a:gd name="connsiteX544" fmla="*/ 2312521 w 7467600"/>
              <a:gd name="connsiteY544" fmla="*/ 1806140 h 6858000"/>
              <a:gd name="connsiteX545" fmla="*/ 2127533 w 7467600"/>
              <a:gd name="connsiteY545" fmla="*/ 2348380 h 6858000"/>
              <a:gd name="connsiteX546" fmla="*/ 2358080 w 7467600"/>
              <a:gd name="connsiteY546" fmla="*/ 1866134 h 6858000"/>
              <a:gd name="connsiteX547" fmla="*/ 2407436 w 7467600"/>
              <a:gd name="connsiteY547" fmla="*/ 1651070 h 6858000"/>
              <a:gd name="connsiteX548" fmla="*/ 2448558 w 7467600"/>
              <a:gd name="connsiteY548" fmla="*/ 1373435 h 6858000"/>
              <a:gd name="connsiteX549" fmla="*/ 278707 w 7467600"/>
              <a:gd name="connsiteY549" fmla="*/ 1352270 h 6858000"/>
              <a:gd name="connsiteX550" fmla="*/ 321570 w 7467600"/>
              <a:gd name="connsiteY550" fmla="*/ 1861610 h 6858000"/>
              <a:gd name="connsiteX551" fmla="*/ 294281 w 7467600"/>
              <a:gd name="connsiteY551" fmla="*/ 1440658 h 6858000"/>
              <a:gd name="connsiteX552" fmla="*/ 278707 w 7467600"/>
              <a:gd name="connsiteY552" fmla="*/ 1352270 h 6858000"/>
              <a:gd name="connsiteX553" fmla="*/ 1423821 w 7467600"/>
              <a:gd name="connsiteY553" fmla="*/ 1351958 h 6858000"/>
              <a:gd name="connsiteX554" fmla="*/ 1638521 w 7467600"/>
              <a:gd name="connsiteY554" fmla="*/ 1908470 h 6858000"/>
              <a:gd name="connsiteX555" fmla="*/ 1754199 w 7467600"/>
              <a:gd name="connsiteY555" fmla="*/ 2149284 h 6858000"/>
              <a:gd name="connsiteX556" fmla="*/ 1908359 w 7467600"/>
              <a:gd name="connsiteY556" fmla="*/ 2364988 h 6858000"/>
              <a:gd name="connsiteX557" fmla="*/ 1647661 w 7467600"/>
              <a:gd name="connsiteY557" fmla="*/ 1825945 h 6858000"/>
              <a:gd name="connsiteX558" fmla="*/ 1423821 w 7467600"/>
              <a:gd name="connsiteY558" fmla="*/ 1351958 h 6858000"/>
              <a:gd name="connsiteX559" fmla="*/ 1431890 w 7467600"/>
              <a:gd name="connsiteY559" fmla="*/ 1306475 h 6858000"/>
              <a:gd name="connsiteX560" fmla="*/ 1507597 w 7467600"/>
              <a:gd name="connsiteY560" fmla="*/ 1446132 h 6858000"/>
              <a:gd name="connsiteX561" fmla="*/ 1674586 w 7467600"/>
              <a:gd name="connsiteY561" fmla="*/ 1813832 h 6858000"/>
              <a:gd name="connsiteX562" fmla="*/ 1815950 w 7467600"/>
              <a:gd name="connsiteY562" fmla="*/ 2128564 h 6858000"/>
              <a:gd name="connsiteX563" fmla="*/ 1984242 w 7467600"/>
              <a:gd name="connsiteY563" fmla="*/ 2430829 h 6858000"/>
              <a:gd name="connsiteX564" fmla="*/ 2014023 w 7467600"/>
              <a:gd name="connsiteY564" fmla="*/ 2450995 h 6858000"/>
              <a:gd name="connsiteX565" fmla="*/ 1747337 w 7467600"/>
              <a:gd name="connsiteY565" fmla="*/ 1855264 h 6858000"/>
              <a:gd name="connsiteX566" fmla="*/ 1533749 w 7467600"/>
              <a:gd name="connsiteY566" fmla="*/ 1478656 h 6858000"/>
              <a:gd name="connsiteX567" fmla="*/ 1431890 w 7467600"/>
              <a:gd name="connsiteY567" fmla="*/ 1306475 h 6858000"/>
              <a:gd name="connsiteX568" fmla="*/ 5052692 w 7467600"/>
              <a:gd name="connsiteY568" fmla="*/ 1292994 h 6858000"/>
              <a:gd name="connsiteX569" fmla="*/ 5200661 w 7467600"/>
              <a:gd name="connsiteY569" fmla="*/ 1635186 h 6858000"/>
              <a:gd name="connsiteX570" fmla="*/ 5297138 w 7467600"/>
              <a:gd name="connsiteY570" fmla="*/ 1906351 h 6858000"/>
              <a:gd name="connsiteX571" fmla="*/ 5052692 w 7467600"/>
              <a:gd name="connsiteY571" fmla="*/ 1292994 h 6858000"/>
              <a:gd name="connsiteX572" fmla="*/ 5009948 w 7467600"/>
              <a:gd name="connsiteY572" fmla="*/ 1273619 h 6858000"/>
              <a:gd name="connsiteX573" fmla="*/ 5121777 w 7467600"/>
              <a:gd name="connsiteY573" fmla="*/ 1654213 h 6858000"/>
              <a:gd name="connsiteX574" fmla="*/ 5293545 w 7467600"/>
              <a:gd name="connsiteY574" fmla="*/ 2072247 h 6858000"/>
              <a:gd name="connsiteX575" fmla="*/ 5294042 w 7467600"/>
              <a:gd name="connsiteY575" fmla="*/ 2065019 h 6858000"/>
              <a:gd name="connsiteX576" fmla="*/ 5171936 w 7467600"/>
              <a:gd name="connsiteY576" fmla="*/ 1647613 h 6858000"/>
              <a:gd name="connsiteX577" fmla="*/ 5009948 w 7467600"/>
              <a:gd name="connsiteY577" fmla="*/ 1273619 h 6858000"/>
              <a:gd name="connsiteX578" fmla="*/ 655236 w 7467600"/>
              <a:gd name="connsiteY578" fmla="*/ 1268632 h 6858000"/>
              <a:gd name="connsiteX579" fmla="*/ 839521 w 7467600"/>
              <a:gd name="connsiteY579" fmla="*/ 1685315 h 6858000"/>
              <a:gd name="connsiteX580" fmla="*/ 1109416 w 7467600"/>
              <a:gd name="connsiteY580" fmla="*/ 2061663 h 6858000"/>
              <a:gd name="connsiteX581" fmla="*/ 1298300 w 7467600"/>
              <a:gd name="connsiteY581" fmla="*/ 2247742 h 6858000"/>
              <a:gd name="connsiteX582" fmla="*/ 1125871 w 7467600"/>
              <a:gd name="connsiteY582" fmla="*/ 1989513 h 6858000"/>
              <a:gd name="connsiteX583" fmla="*/ 981574 w 7467600"/>
              <a:gd name="connsiteY583" fmla="*/ 1783157 h 6858000"/>
              <a:gd name="connsiteX584" fmla="*/ 922198 w 7467600"/>
              <a:gd name="connsiteY584" fmla="*/ 1677437 h 6858000"/>
              <a:gd name="connsiteX585" fmla="*/ 869293 w 7467600"/>
              <a:gd name="connsiteY585" fmla="*/ 1583214 h 6858000"/>
              <a:gd name="connsiteX586" fmla="*/ 751431 w 7467600"/>
              <a:gd name="connsiteY586" fmla="*/ 1405731 h 6858000"/>
              <a:gd name="connsiteX587" fmla="*/ 655236 w 7467600"/>
              <a:gd name="connsiteY587" fmla="*/ 1268632 h 6858000"/>
              <a:gd name="connsiteX588" fmla="*/ 6516292 w 7467600"/>
              <a:gd name="connsiteY588" fmla="*/ 1263064 h 6858000"/>
              <a:gd name="connsiteX589" fmla="*/ 5736320 w 7467600"/>
              <a:gd name="connsiteY589" fmla="*/ 1501803 h 6858000"/>
              <a:gd name="connsiteX590" fmla="*/ 6516292 w 7467600"/>
              <a:gd name="connsiteY590" fmla="*/ 1263064 h 6858000"/>
              <a:gd name="connsiteX591" fmla="*/ 291466 w 7467600"/>
              <a:gd name="connsiteY591" fmla="*/ 1250369 h 6858000"/>
              <a:gd name="connsiteX592" fmla="*/ 323180 w 7467600"/>
              <a:gd name="connsiteY592" fmla="*/ 1435283 h 6858000"/>
              <a:gd name="connsiteX593" fmla="*/ 349381 w 7467600"/>
              <a:gd name="connsiteY593" fmla="*/ 1875041 h 6858000"/>
              <a:gd name="connsiteX594" fmla="*/ 374363 w 7467600"/>
              <a:gd name="connsiteY594" fmla="*/ 1506494 h 6858000"/>
              <a:gd name="connsiteX595" fmla="*/ 302168 w 7467600"/>
              <a:gd name="connsiteY595" fmla="*/ 1274495 h 6858000"/>
              <a:gd name="connsiteX596" fmla="*/ 291466 w 7467600"/>
              <a:gd name="connsiteY596" fmla="*/ 1250369 h 6858000"/>
              <a:gd name="connsiteX597" fmla="*/ 678222 w 7467600"/>
              <a:gd name="connsiteY597" fmla="*/ 1248670 h 6858000"/>
              <a:gd name="connsiteX598" fmla="*/ 775536 w 7467600"/>
              <a:gd name="connsiteY598" fmla="*/ 1388015 h 6858000"/>
              <a:gd name="connsiteX599" fmla="*/ 894529 w 7467600"/>
              <a:gd name="connsiteY599" fmla="*/ 1567739 h 6858000"/>
              <a:gd name="connsiteX600" fmla="*/ 948000 w 7467600"/>
              <a:gd name="connsiteY600" fmla="*/ 1663088 h 6858000"/>
              <a:gd name="connsiteX601" fmla="*/ 1006812 w 7467600"/>
              <a:gd name="connsiteY601" fmla="*/ 1767683 h 6858000"/>
              <a:gd name="connsiteX602" fmla="*/ 1149133 w 7467600"/>
              <a:gd name="connsiteY602" fmla="*/ 1971513 h 6858000"/>
              <a:gd name="connsiteX603" fmla="*/ 1333952 w 7467600"/>
              <a:gd name="connsiteY603" fmla="*/ 2251620 h 6858000"/>
              <a:gd name="connsiteX604" fmla="*/ 1337329 w 7467600"/>
              <a:gd name="connsiteY604" fmla="*/ 2258350 h 6858000"/>
              <a:gd name="connsiteX605" fmla="*/ 1014726 w 7467600"/>
              <a:gd name="connsiteY605" fmla="*/ 1615556 h 6858000"/>
              <a:gd name="connsiteX606" fmla="*/ 678222 w 7467600"/>
              <a:gd name="connsiteY606" fmla="*/ 1248670 h 6858000"/>
              <a:gd name="connsiteX607" fmla="*/ 6691602 w 7467600"/>
              <a:gd name="connsiteY607" fmla="*/ 1140573 h 6858000"/>
              <a:gd name="connsiteX608" fmla="*/ 6571100 w 7467600"/>
              <a:gd name="connsiteY608" fmla="*/ 1183662 h 6858000"/>
              <a:gd name="connsiteX609" fmla="*/ 6241687 w 7467600"/>
              <a:gd name="connsiteY609" fmla="*/ 1257600 h 6858000"/>
              <a:gd name="connsiteX610" fmla="*/ 5693009 w 7467600"/>
              <a:gd name="connsiteY610" fmla="*/ 1478256 h 6858000"/>
              <a:gd name="connsiteX611" fmla="*/ 6548420 w 7467600"/>
              <a:gd name="connsiteY611" fmla="*/ 1214599 h 6858000"/>
              <a:gd name="connsiteX612" fmla="*/ 6605473 w 7467600"/>
              <a:gd name="connsiteY612" fmla="*/ 1184686 h 6858000"/>
              <a:gd name="connsiteX613" fmla="*/ 6691602 w 7467600"/>
              <a:gd name="connsiteY613" fmla="*/ 1140573 h 6858000"/>
              <a:gd name="connsiteX614" fmla="*/ 4002475 w 7467600"/>
              <a:gd name="connsiteY614" fmla="*/ 1037802 h 6858000"/>
              <a:gd name="connsiteX615" fmla="*/ 4000324 w 7467600"/>
              <a:gd name="connsiteY615" fmla="*/ 1039362 h 6858000"/>
              <a:gd name="connsiteX616" fmla="*/ 4002862 w 7467600"/>
              <a:gd name="connsiteY616" fmla="*/ 1042866 h 6858000"/>
              <a:gd name="connsiteX617" fmla="*/ 4002475 w 7467600"/>
              <a:gd name="connsiteY617" fmla="*/ 1037802 h 6858000"/>
              <a:gd name="connsiteX618" fmla="*/ 506322 w 7467600"/>
              <a:gd name="connsiteY618" fmla="*/ 1020997 h 6858000"/>
              <a:gd name="connsiteX619" fmla="*/ 533068 w 7467600"/>
              <a:gd name="connsiteY619" fmla="*/ 1029409 h 6858000"/>
              <a:gd name="connsiteX620" fmla="*/ 1232525 w 7467600"/>
              <a:gd name="connsiteY620" fmla="*/ 1804675 h 6858000"/>
              <a:gd name="connsiteX621" fmla="*/ 1388858 w 7467600"/>
              <a:gd name="connsiteY621" fmla="*/ 2368011 h 6858000"/>
              <a:gd name="connsiteX622" fmla="*/ 1384098 w 7467600"/>
              <a:gd name="connsiteY622" fmla="*/ 2378125 h 6858000"/>
              <a:gd name="connsiteX623" fmla="*/ 1425393 w 7467600"/>
              <a:gd name="connsiteY623" fmla="*/ 2589124 h 6858000"/>
              <a:gd name="connsiteX624" fmla="*/ 1424001 w 7467600"/>
              <a:gd name="connsiteY624" fmla="*/ 2597541 h 6858000"/>
              <a:gd name="connsiteX625" fmla="*/ 2152729 w 7467600"/>
              <a:gd name="connsiteY625" fmla="*/ 2864487 h 6858000"/>
              <a:gd name="connsiteX626" fmla="*/ 2020609 w 7467600"/>
              <a:gd name="connsiteY626" fmla="*/ 2539671 h 6858000"/>
              <a:gd name="connsiteX627" fmla="*/ 2018920 w 7467600"/>
              <a:gd name="connsiteY627" fmla="*/ 2536309 h 6858000"/>
              <a:gd name="connsiteX628" fmla="*/ 1342441 w 7467600"/>
              <a:gd name="connsiteY628" fmla="*/ 1173017 h 6858000"/>
              <a:gd name="connsiteX629" fmla="*/ 1367925 w 7467600"/>
              <a:gd name="connsiteY629" fmla="*/ 1135648 h 6858000"/>
              <a:gd name="connsiteX630" fmla="*/ 1771401 w 7467600"/>
              <a:gd name="connsiteY630" fmla="*/ 1806673 h 6858000"/>
              <a:gd name="connsiteX631" fmla="*/ 1972385 w 7467600"/>
              <a:gd name="connsiteY631" fmla="*/ 2198735 h 6858000"/>
              <a:gd name="connsiteX632" fmla="*/ 2040892 w 7467600"/>
              <a:gd name="connsiteY632" fmla="*/ 2405205 h 6858000"/>
              <a:gd name="connsiteX633" fmla="*/ 2131689 w 7467600"/>
              <a:gd name="connsiteY633" fmla="*/ 1936926 h 6858000"/>
              <a:gd name="connsiteX634" fmla="*/ 2454820 w 7467600"/>
              <a:gd name="connsiteY634" fmla="*/ 1248808 h 6858000"/>
              <a:gd name="connsiteX635" fmla="*/ 2492512 w 7467600"/>
              <a:gd name="connsiteY635" fmla="*/ 1302920 h 6858000"/>
              <a:gd name="connsiteX636" fmla="*/ 2081216 w 7467600"/>
              <a:gd name="connsiteY636" fmla="*/ 2527513 h 6858000"/>
              <a:gd name="connsiteX637" fmla="*/ 2081211 w 7467600"/>
              <a:gd name="connsiteY637" fmla="*/ 2528916 h 6858000"/>
              <a:gd name="connsiteX638" fmla="*/ 2199067 w 7467600"/>
              <a:gd name="connsiteY638" fmla="*/ 2884061 h 6858000"/>
              <a:gd name="connsiteX639" fmla="*/ 3192586 w 7467600"/>
              <a:gd name="connsiteY639" fmla="*/ 3411496 h 6858000"/>
              <a:gd name="connsiteX640" fmla="*/ 3182620 w 7467600"/>
              <a:gd name="connsiteY640" fmla="*/ 3483279 h 6858000"/>
              <a:gd name="connsiteX641" fmla="*/ 2435119 w 7467600"/>
              <a:gd name="connsiteY641" fmla="*/ 3080173 h 6858000"/>
              <a:gd name="connsiteX642" fmla="*/ 2410152 w 7467600"/>
              <a:gd name="connsiteY642" fmla="*/ 3063751 h 6858000"/>
              <a:gd name="connsiteX643" fmla="*/ 2408099 w 7467600"/>
              <a:gd name="connsiteY643" fmla="*/ 3064403 h 6858000"/>
              <a:gd name="connsiteX644" fmla="*/ 2407218 w 7467600"/>
              <a:gd name="connsiteY644" fmla="*/ 3070324 h 6858000"/>
              <a:gd name="connsiteX645" fmla="*/ 2380138 w 7467600"/>
              <a:gd name="connsiteY645" fmla="*/ 3099341 h 6858000"/>
              <a:gd name="connsiteX646" fmla="*/ 1765923 w 7467600"/>
              <a:gd name="connsiteY646" fmla="*/ 3581043 h 6858000"/>
              <a:gd name="connsiteX647" fmla="*/ 1702258 w 7467600"/>
              <a:gd name="connsiteY647" fmla="*/ 3612286 h 6858000"/>
              <a:gd name="connsiteX648" fmla="*/ 1538370 w 7467600"/>
              <a:gd name="connsiteY648" fmla="*/ 3811804 h 6858000"/>
              <a:gd name="connsiteX649" fmla="*/ 542867 w 7467600"/>
              <a:gd name="connsiteY649" fmla="*/ 4944092 h 6858000"/>
              <a:gd name="connsiteX650" fmla="*/ 515800 w 7467600"/>
              <a:gd name="connsiteY650" fmla="*/ 4862180 h 6858000"/>
              <a:gd name="connsiteX651" fmla="*/ 909145 w 7467600"/>
              <a:gd name="connsiteY651" fmla="*/ 4199225 h 6858000"/>
              <a:gd name="connsiteX652" fmla="*/ 1214067 w 7467600"/>
              <a:gd name="connsiteY652" fmla="*/ 3908561 h 6858000"/>
              <a:gd name="connsiteX653" fmla="*/ 640967 w 7467600"/>
              <a:gd name="connsiteY653" fmla="*/ 4105601 h 6858000"/>
              <a:gd name="connsiteX654" fmla="*/ 112563 w 7467600"/>
              <a:gd name="connsiteY654" fmla="*/ 4396952 h 6858000"/>
              <a:gd name="connsiteX655" fmla="*/ 0 w 7467600"/>
              <a:gd name="connsiteY655" fmla="*/ 4466006 h 6858000"/>
              <a:gd name="connsiteX656" fmla="*/ 0 w 7467600"/>
              <a:gd name="connsiteY656" fmla="*/ 4233763 h 6858000"/>
              <a:gd name="connsiteX657" fmla="*/ 36881 w 7467600"/>
              <a:gd name="connsiteY657" fmla="*/ 4200118 h 6858000"/>
              <a:gd name="connsiteX658" fmla="*/ 910534 w 7467600"/>
              <a:gd name="connsiteY658" fmla="*/ 3629753 h 6858000"/>
              <a:gd name="connsiteX659" fmla="*/ 1578717 w 7467600"/>
              <a:gd name="connsiteY659" fmla="*/ 3575982 h 6858000"/>
              <a:gd name="connsiteX660" fmla="*/ 2338780 w 7467600"/>
              <a:gd name="connsiteY660" fmla="*/ 3033725 h 6858000"/>
              <a:gd name="connsiteX661" fmla="*/ 1807991 w 7467600"/>
              <a:gd name="connsiteY661" fmla="*/ 2807184 h 6858000"/>
              <a:gd name="connsiteX662" fmla="*/ 1416358 w 7467600"/>
              <a:gd name="connsiteY662" fmla="*/ 3112571 h 6858000"/>
              <a:gd name="connsiteX663" fmla="*/ 939066 w 7467600"/>
              <a:gd name="connsiteY663" fmla="*/ 3378798 h 6858000"/>
              <a:gd name="connsiteX664" fmla="*/ 115099 w 7467600"/>
              <a:gd name="connsiteY664" fmla="*/ 3607650 h 6858000"/>
              <a:gd name="connsiteX665" fmla="*/ 97284 w 7467600"/>
              <a:gd name="connsiteY665" fmla="*/ 3520393 h 6858000"/>
              <a:gd name="connsiteX666" fmla="*/ 922050 w 7467600"/>
              <a:gd name="connsiteY666" fmla="*/ 3074867 h 6858000"/>
              <a:gd name="connsiteX667" fmla="*/ 1405265 w 7467600"/>
              <a:gd name="connsiteY667" fmla="*/ 3016319 h 6858000"/>
              <a:gd name="connsiteX668" fmla="*/ 1407512 w 7467600"/>
              <a:gd name="connsiteY668" fmla="*/ 3018001 h 6858000"/>
              <a:gd name="connsiteX669" fmla="*/ 1726266 w 7467600"/>
              <a:gd name="connsiteY669" fmla="*/ 2777274 h 6858000"/>
              <a:gd name="connsiteX670" fmla="*/ 625390 w 7467600"/>
              <a:gd name="connsiteY670" fmla="*/ 2514541 h 6858000"/>
              <a:gd name="connsiteX671" fmla="*/ 619799 w 7467600"/>
              <a:gd name="connsiteY671" fmla="*/ 2527180 h 6858000"/>
              <a:gd name="connsiteX672" fmla="*/ 310030 w 7467600"/>
              <a:gd name="connsiteY672" fmla="*/ 2771818 h 6858000"/>
              <a:gd name="connsiteX673" fmla="*/ 173877 w 7467600"/>
              <a:gd name="connsiteY673" fmla="*/ 2937056 h 6858000"/>
              <a:gd name="connsiteX674" fmla="*/ 77889 w 7467600"/>
              <a:gd name="connsiteY674" fmla="*/ 3138440 h 6858000"/>
              <a:gd name="connsiteX675" fmla="*/ 0 w 7467600"/>
              <a:gd name="connsiteY675" fmla="*/ 3271395 h 6858000"/>
              <a:gd name="connsiteX676" fmla="*/ 0 w 7467600"/>
              <a:gd name="connsiteY676" fmla="*/ 3153002 h 6858000"/>
              <a:gd name="connsiteX677" fmla="*/ 2386 w 7467600"/>
              <a:gd name="connsiteY677" fmla="*/ 3149203 h 6858000"/>
              <a:gd name="connsiteX678" fmla="*/ 89753 w 7467600"/>
              <a:gd name="connsiteY678" fmla="*/ 2987702 h 6858000"/>
              <a:gd name="connsiteX679" fmla="*/ 76869 w 7467600"/>
              <a:gd name="connsiteY679" fmla="*/ 3005404 h 6858000"/>
              <a:gd name="connsiteX680" fmla="*/ 32049 w 7467600"/>
              <a:gd name="connsiteY680" fmla="*/ 3065814 h 6858000"/>
              <a:gd name="connsiteX681" fmla="*/ 0 w 7467600"/>
              <a:gd name="connsiteY681" fmla="*/ 3108744 h 6858000"/>
              <a:gd name="connsiteX682" fmla="*/ 0 w 7467600"/>
              <a:gd name="connsiteY682" fmla="*/ 3058059 h 6858000"/>
              <a:gd name="connsiteX683" fmla="*/ 7610 w 7467600"/>
              <a:gd name="connsiteY683" fmla="*/ 3047889 h 6858000"/>
              <a:gd name="connsiteX684" fmla="*/ 52419 w 7467600"/>
              <a:gd name="connsiteY684" fmla="*/ 2987479 h 6858000"/>
              <a:gd name="connsiteX685" fmla="*/ 59142 w 7467600"/>
              <a:gd name="connsiteY685" fmla="*/ 2978488 h 6858000"/>
              <a:gd name="connsiteX686" fmla="*/ 0 w 7467600"/>
              <a:gd name="connsiteY686" fmla="*/ 3015334 h 6858000"/>
              <a:gd name="connsiteX687" fmla="*/ 0 w 7467600"/>
              <a:gd name="connsiteY687" fmla="*/ 2914286 h 6858000"/>
              <a:gd name="connsiteX688" fmla="*/ 36383 w 7467600"/>
              <a:gd name="connsiteY688" fmla="*/ 2901128 h 6858000"/>
              <a:gd name="connsiteX689" fmla="*/ 156329 w 7467600"/>
              <a:gd name="connsiteY689" fmla="*/ 2840533 h 6858000"/>
              <a:gd name="connsiteX690" fmla="*/ 358355 w 7467600"/>
              <a:gd name="connsiteY690" fmla="*/ 2620471 h 6858000"/>
              <a:gd name="connsiteX691" fmla="*/ 510577 w 7467600"/>
              <a:gd name="connsiteY691" fmla="*/ 2501244 h 6858000"/>
              <a:gd name="connsiteX692" fmla="*/ 211967 w 7467600"/>
              <a:gd name="connsiteY692" fmla="*/ 2479171 h 6858000"/>
              <a:gd name="connsiteX693" fmla="*/ 0 w 7467600"/>
              <a:gd name="connsiteY693" fmla="*/ 2476398 h 6858000"/>
              <a:gd name="connsiteX694" fmla="*/ 0 w 7467600"/>
              <a:gd name="connsiteY694" fmla="*/ 2389189 h 6858000"/>
              <a:gd name="connsiteX695" fmla="*/ 103062 w 7467600"/>
              <a:gd name="connsiteY695" fmla="*/ 2389518 h 6858000"/>
              <a:gd name="connsiteX696" fmla="*/ 510734 w 7467600"/>
              <a:gd name="connsiteY696" fmla="*/ 2416201 h 6858000"/>
              <a:gd name="connsiteX697" fmla="*/ 279257 w 7467600"/>
              <a:gd name="connsiteY697" fmla="*/ 2092102 h 6858000"/>
              <a:gd name="connsiteX698" fmla="*/ 65265 w 7467600"/>
              <a:gd name="connsiteY698" fmla="*/ 2006049 h 6858000"/>
              <a:gd name="connsiteX699" fmla="*/ 0 w 7467600"/>
              <a:gd name="connsiteY699" fmla="*/ 1982532 h 6858000"/>
              <a:gd name="connsiteX700" fmla="*/ 0 w 7467600"/>
              <a:gd name="connsiteY700" fmla="*/ 1912789 h 6858000"/>
              <a:gd name="connsiteX701" fmla="*/ 97460 w 7467600"/>
              <a:gd name="connsiteY701" fmla="*/ 1953725 h 6858000"/>
              <a:gd name="connsiteX702" fmla="*/ 221272 w 7467600"/>
              <a:gd name="connsiteY702" fmla="*/ 1980766 h 6858000"/>
              <a:gd name="connsiteX703" fmla="*/ 116765 w 7467600"/>
              <a:gd name="connsiteY703" fmla="*/ 1911033 h 6858000"/>
              <a:gd name="connsiteX704" fmla="*/ 16405 w 7467600"/>
              <a:gd name="connsiteY704" fmla="*/ 1803412 h 6858000"/>
              <a:gd name="connsiteX705" fmla="*/ 0 w 7467600"/>
              <a:gd name="connsiteY705" fmla="*/ 1784777 h 6858000"/>
              <a:gd name="connsiteX706" fmla="*/ 0 w 7467600"/>
              <a:gd name="connsiteY706" fmla="*/ 1740082 h 6858000"/>
              <a:gd name="connsiteX707" fmla="*/ 39394 w 7467600"/>
              <a:gd name="connsiteY707" fmla="*/ 1784856 h 6858000"/>
              <a:gd name="connsiteX708" fmla="*/ 135813 w 7467600"/>
              <a:gd name="connsiteY708" fmla="*/ 1888838 h 6858000"/>
              <a:gd name="connsiteX709" fmla="*/ 242575 w 7467600"/>
              <a:gd name="connsiteY709" fmla="*/ 1958841 h 6858000"/>
              <a:gd name="connsiteX710" fmla="*/ 82197 w 7467600"/>
              <a:gd name="connsiteY710" fmla="*/ 1754826 h 6858000"/>
              <a:gd name="connsiteX711" fmla="*/ 0 w 7467600"/>
              <a:gd name="connsiteY711" fmla="*/ 1679650 h 6858000"/>
              <a:gd name="connsiteX712" fmla="*/ 0 w 7467600"/>
              <a:gd name="connsiteY712" fmla="*/ 1602463 h 6858000"/>
              <a:gd name="connsiteX713" fmla="*/ 84689 w 7467600"/>
              <a:gd name="connsiteY713" fmla="*/ 1677442 h 6858000"/>
              <a:gd name="connsiteX714" fmla="*/ 298437 w 7467600"/>
              <a:gd name="connsiteY714" fmla="*/ 1968019 h 6858000"/>
              <a:gd name="connsiteX715" fmla="*/ 227269 w 7467600"/>
              <a:gd name="connsiteY715" fmla="*/ 1114064 h 6858000"/>
              <a:gd name="connsiteX716" fmla="*/ 248003 w 7467600"/>
              <a:gd name="connsiteY716" fmla="*/ 1089613 h 6858000"/>
              <a:gd name="connsiteX717" fmla="*/ 427020 w 7467600"/>
              <a:gd name="connsiteY717" fmla="*/ 1619803 h 6858000"/>
              <a:gd name="connsiteX718" fmla="*/ 340345 w 7467600"/>
              <a:gd name="connsiteY718" fmla="*/ 2027739 h 6858000"/>
              <a:gd name="connsiteX719" fmla="*/ 360865 w 7467600"/>
              <a:gd name="connsiteY719" fmla="*/ 2044827 h 6858000"/>
              <a:gd name="connsiteX720" fmla="*/ 560414 w 7467600"/>
              <a:gd name="connsiteY720" fmla="*/ 2421457 h 6858000"/>
              <a:gd name="connsiteX721" fmla="*/ 1359703 w 7467600"/>
              <a:gd name="connsiteY721" fmla="*/ 2578554 h 6858000"/>
              <a:gd name="connsiteX722" fmla="*/ 1359422 w 7467600"/>
              <a:gd name="connsiteY722" fmla="*/ 2577994 h 6858000"/>
              <a:gd name="connsiteX723" fmla="*/ 828701 w 7467600"/>
              <a:gd name="connsiteY723" fmla="*/ 1839520 h 6858000"/>
              <a:gd name="connsiteX724" fmla="*/ 494427 w 7467600"/>
              <a:gd name="connsiteY724" fmla="*/ 1092333 h 6858000"/>
              <a:gd name="connsiteX725" fmla="*/ 506322 w 7467600"/>
              <a:gd name="connsiteY725" fmla="*/ 1020997 h 6858000"/>
              <a:gd name="connsiteX726" fmla="*/ 4570198 w 7467600"/>
              <a:gd name="connsiteY726" fmla="*/ 978081 h 6858000"/>
              <a:gd name="connsiteX727" fmla="*/ 4523691 w 7467600"/>
              <a:gd name="connsiteY727" fmla="*/ 1127776 h 6858000"/>
              <a:gd name="connsiteX728" fmla="*/ 4509875 w 7467600"/>
              <a:gd name="connsiteY728" fmla="*/ 1167552 h 6858000"/>
              <a:gd name="connsiteX729" fmla="*/ 4478168 w 7467600"/>
              <a:gd name="connsiteY729" fmla="*/ 1260735 h 6858000"/>
              <a:gd name="connsiteX730" fmla="*/ 4409309 w 7467600"/>
              <a:gd name="connsiteY730" fmla="*/ 1666996 h 6858000"/>
              <a:gd name="connsiteX731" fmla="*/ 4370031 w 7467600"/>
              <a:gd name="connsiteY731" fmla="*/ 1955666 h 6858000"/>
              <a:gd name="connsiteX732" fmla="*/ 4570198 w 7467600"/>
              <a:gd name="connsiteY732" fmla="*/ 978081 h 6858000"/>
              <a:gd name="connsiteX733" fmla="*/ 4557898 w 7467600"/>
              <a:gd name="connsiteY733" fmla="*/ 900011 h 6858000"/>
              <a:gd name="connsiteX734" fmla="*/ 4344840 w 7467600"/>
              <a:gd name="connsiteY734" fmla="*/ 1922038 h 6858000"/>
              <a:gd name="connsiteX735" fmla="*/ 4378710 w 7467600"/>
              <a:gd name="connsiteY735" fmla="*/ 1665516 h 6858000"/>
              <a:gd name="connsiteX736" fmla="*/ 4448798 w 7467600"/>
              <a:gd name="connsiteY736" fmla="*/ 1253024 h 6858000"/>
              <a:gd name="connsiteX737" fmla="*/ 4480315 w 7467600"/>
              <a:gd name="connsiteY737" fmla="*/ 1158454 h 6858000"/>
              <a:gd name="connsiteX738" fmla="*/ 4494133 w 7467600"/>
              <a:gd name="connsiteY738" fmla="*/ 1118676 h 6858000"/>
              <a:gd name="connsiteX739" fmla="*/ 4557898 w 7467600"/>
              <a:gd name="connsiteY739" fmla="*/ 900011 h 6858000"/>
              <a:gd name="connsiteX740" fmla="*/ 5870151 w 7467600"/>
              <a:gd name="connsiteY740" fmla="*/ 898890 h 6858000"/>
              <a:gd name="connsiteX741" fmla="*/ 5861335 w 7467600"/>
              <a:gd name="connsiteY741" fmla="*/ 899177 h 6858000"/>
              <a:gd name="connsiteX742" fmla="*/ 5843702 w 7467600"/>
              <a:gd name="connsiteY742" fmla="*/ 899748 h 6858000"/>
              <a:gd name="connsiteX743" fmla="*/ 5651107 w 7467600"/>
              <a:gd name="connsiteY743" fmla="*/ 920306 h 6858000"/>
              <a:gd name="connsiteX744" fmla="*/ 5459407 w 7467600"/>
              <a:gd name="connsiteY744" fmla="*/ 940975 h 6858000"/>
              <a:gd name="connsiteX745" fmla="*/ 5374846 w 7467600"/>
              <a:gd name="connsiteY745" fmla="*/ 941988 h 6858000"/>
              <a:gd name="connsiteX746" fmla="*/ 5256105 w 7467600"/>
              <a:gd name="connsiteY746" fmla="*/ 945632 h 6858000"/>
              <a:gd name="connsiteX747" fmla="*/ 5107071 w 7467600"/>
              <a:gd name="connsiteY747" fmla="*/ 969720 h 6858000"/>
              <a:gd name="connsiteX748" fmla="*/ 4998681 w 7467600"/>
              <a:gd name="connsiteY748" fmla="*/ 988771 h 6858000"/>
              <a:gd name="connsiteX749" fmla="*/ 5870151 w 7467600"/>
              <a:gd name="connsiteY749" fmla="*/ 898890 h 6858000"/>
              <a:gd name="connsiteX750" fmla="*/ 5504425 w 7467600"/>
              <a:gd name="connsiteY750" fmla="*/ 848067 h 6858000"/>
              <a:gd name="connsiteX751" fmla="*/ 4968849 w 7467600"/>
              <a:gd name="connsiteY751" fmla="*/ 962318 h 6858000"/>
              <a:gd name="connsiteX752" fmla="*/ 5104039 w 7467600"/>
              <a:gd name="connsiteY752" fmla="*/ 940634 h 6858000"/>
              <a:gd name="connsiteX753" fmla="*/ 5256311 w 7467600"/>
              <a:gd name="connsiteY753" fmla="*/ 916490 h 6858000"/>
              <a:gd name="connsiteX754" fmla="*/ 5377381 w 7467600"/>
              <a:gd name="connsiteY754" fmla="*/ 912671 h 6858000"/>
              <a:gd name="connsiteX755" fmla="*/ 5460148 w 7467600"/>
              <a:gd name="connsiteY755" fmla="*/ 911442 h 6858000"/>
              <a:gd name="connsiteX756" fmla="*/ 5648971 w 7467600"/>
              <a:gd name="connsiteY756" fmla="*/ 891331 h 6858000"/>
              <a:gd name="connsiteX757" fmla="*/ 5844807 w 7467600"/>
              <a:gd name="connsiteY757" fmla="*/ 870718 h 6858000"/>
              <a:gd name="connsiteX758" fmla="*/ 5862975 w 7467600"/>
              <a:gd name="connsiteY758" fmla="*/ 869756 h 6858000"/>
              <a:gd name="connsiteX759" fmla="*/ 5920887 w 7467600"/>
              <a:gd name="connsiteY759" fmla="*/ 865929 h 6858000"/>
              <a:gd name="connsiteX760" fmla="*/ 5504425 w 7467600"/>
              <a:gd name="connsiteY760" fmla="*/ 848067 h 6858000"/>
              <a:gd name="connsiteX761" fmla="*/ 3607114 w 7467600"/>
              <a:gd name="connsiteY761" fmla="*/ 467441 h 6858000"/>
              <a:gd name="connsiteX762" fmla="*/ 3296242 w 7467600"/>
              <a:gd name="connsiteY762" fmla="*/ 807991 h 6858000"/>
              <a:gd name="connsiteX763" fmla="*/ 3174674 w 7467600"/>
              <a:gd name="connsiteY763" fmla="*/ 919759 h 6858000"/>
              <a:gd name="connsiteX764" fmla="*/ 3042978 w 7467600"/>
              <a:gd name="connsiteY764" fmla="*/ 1054894 h 6858000"/>
              <a:gd name="connsiteX765" fmla="*/ 2968914 w 7467600"/>
              <a:gd name="connsiteY765" fmla="*/ 1133756 h 6858000"/>
              <a:gd name="connsiteX766" fmla="*/ 3103823 w 7467600"/>
              <a:gd name="connsiteY766" fmla="*/ 1026814 h 6858000"/>
              <a:gd name="connsiteX767" fmla="*/ 3607114 w 7467600"/>
              <a:gd name="connsiteY767" fmla="*/ 467441 h 6858000"/>
              <a:gd name="connsiteX768" fmla="*/ 3744487 w 7467600"/>
              <a:gd name="connsiteY768" fmla="*/ 383136 h 6858000"/>
              <a:gd name="connsiteX769" fmla="*/ 3970213 w 7467600"/>
              <a:gd name="connsiteY769" fmla="*/ 995559 h 6858000"/>
              <a:gd name="connsiteX770" fmla="*/ 3744487 w 7467600"/>
              <a:gd name="connsiteY770" fmla="*/ 383136 h 6858000"/>
              <a:gd name="connsiteX771" fmla="*/ 3624562 w 7467600"/>
              <a:gd name="connsiteY771" fmla="*/ 367041 h 6858000"/>
              <a:gd name="connsiteX772" fmla="*/ 3489712 w 7467600"/>
              <a:gd name="connsiteY772" fmla="*/ 485386 h 6858000"/>
              <a:gd name="connsiteX773" fmla="*/ 3182994 w 7467600"/>
              <a:gd name="connsiteY773" fmla="*/ 828265 h 6858000"/>
              <a:gd name="connsiteX774" fmla="*/ 2892114 w 7467600"/>
              <a:gd name="connsiteY774" fmla="*/ 1172635 h 6858000"/>
              <a:gd name="connsiteX775" fmla="*/ 3021459 w 7467600"/>
              <a:gd name="connsiteY775" fmla="*/ 1035385 h 6858000"/>
              <a:gd name="connsiteX776" fmla="*/ 3153873 w 7467600"/>
              <a:gd name="connsiteY776" fmla="*/ 898971 h 6858000"/>
              <a:gd name="connsiteX777" fmla="*/ 3276511 w 7467600"/>
              <a:gd name="connsiteY777" fmla="*/ 786423 h 6858000"/>
              <a:gd name="connsiteX778" fmla="*/ 3584154 w 7467600"/>
              <a:gd name="connsiteY778" fmla="*/ 448218 h 6858000"/>
              <a:gd name="connsiteX779" fmla="*/ 3624562 w 7467600"/>
              <a:gd name="connsiteY779" fmla="*/ 367041 h 6858000"/>
              <a:gd name="connsiteX780" fmla="*/ 3766672 w 7467600"/>
              <a:gd name="connsiteY780" fmla="*/ 359429 h 6858000"/>
              <a:gd name="connsiteX781" fmla="*/ 3996338 w 7467600"/>
              <a:gd name="connsiteY781" fmla="*/ 968237 h 6858000"/>
              <a:gd name="connsiteX782" fmla="*/ 3766672 w 7467600"/>
              <a:gd name="connsiteY782" fmla="*/ 359429 h 6858000"/>
              <a:gd name="connsiteX783" fmla="*/ 5805386 w 7467600"/>
              <a:gd name="connsiteY783" fmla="*/ 239240 h 6858000"/>
              <a:gd name="connsiteX784" fmla="*/ 5736947 w 7467600"/>
              <a:gd name="connsiteY784" fmla="*/ 261367 h 6858000"/>
              <a:gd name="connsiteX785" fmla="*/ 5427012 w 7467600"/>
              <a:gd name="connsiteY785" fmla="*/ 311272 h 6858000"/>
              <a:gd name="connsiteX786" fmla="*/ 5147818 w 7467600"/>
              <a:gd name="connsiteY786" fmla="*/ 322112 h 6858000"/>
              <a:gd name="connsiteX787" fmla="*/ 5060854 w 7467600"/>
              <a:gd name="connsiteY787" fmla="*/ 311882 h 6858000"/>
              <a:gd name="connsiteX788" fmla="*/ 4945989 w 7467600"/>
              <a:gd name="connsiteY788" fmla="*/ 300516 h 6858000"/>
              <a:gd name="connsiteX789" fmla="*/ 5410479 w 7467600"/>
              <a:gd name="connsiteY789" fmla="*/ 348434 h 6858000"/>
              <a:gd name="connsiteX790" fmla="*/ 5805386 w 7467600"/>
              <a:gd name="connsiteY790" fmla="*/ 239240 h 6858000"/>
              <a:gd name="connsiteX791" fmla="*/ 5905192 w 7467600"/>
              <a:gd name="connsiteY791" fmla="*/ 163079 h 6858000"/>
              <a:gd name="connsiteX792" fmla="*/ 5865655 w 7467600"/>
              <a:gd name="connsiteY792" fmla="*/ 171901 h 6858000"/>
              <a:gd name="connsiteX793" fmla="*/ 5259740 w 7467600"/>
              <a:gd name="connsiteY793" fmla="*/ 257013 h 6858000"/>
              <a:gd name="connsiteX794" fmla="*/ 5208466 w 7467600"/>
              <a:gd name="connsiteY794" fmla="*/ 257550 h 6858000"/>
              <a:gd name="connsiteX795" fmla="*/ 4980204 w 7467600"/>
              <a:gd name="connsiteY795" fmla="*/ 271903 h 6858000"/>
              <a:gd name="connsiteX796" fmla="*/ 5068068 w 7467600"/>
              <a:gd name="connsiteY796" fmla="*/ 282244 h 6858000"/>
              <a:gd name="connsiteX797" fmla="*/ 5153231 w 7467600"/>
              <a:gd name="connsiteY797" fmla="*/ 292240 h 6858000"/>
              <a:gd name="connsiteX798" fmla="*/ 5426491 w 7467600"/>
              <a:gd name="connsiteY798" fmla="*/ 281128 h 6858000"/>
              <a:gd name="connsiteX799" fmla="*/ 5731212 w 7467600"/>
              <a:gd name="connsiteY799" fmla="*/ 231951 h 6858000"/>
              <a:gd name="connsiteX800" fmla="*/ 5905192 w 7467600"/>
              <a:gd name="connsiteY800" fmla="*/ 163079 h 6858000"/>
              <a:gd name="connsiteX801" fmla="*/ 5944437 w 7467600"/>
              <a:gd name="connsiteY801" fmla="*/ 113829 h 6858000"/>
              <a:gd name="connsiteX802" fmla="*/ 5825032 w 7467600"/>
              <a:gd name="connsiteY802" fmla="*/ 146405 h 6858000"/>
              <a:gd name="connsiteX803" fmla="*/ 4955599 w 7467600"/>
              <a:gd name="connsiteY803" fmla="*/ 247008 h 6858000"/>
              <a:gd name="connsiteX804" fmla="*/ 5210104 w 7467600"/>
              <a:gd name="connsiteY804" fmla="*/ 228123 h 6858000"/>
              <a:gd name="connsiteX805" fmla="*/ 5261015 w 7467600"/>
              <a:gd name="connsiteY805" fmla="*/ 227087 h 6858000"/>
              <a:gd name="connsiteX806" fmla="*/ 5861181 w 7467600"/>
              <a:gd name="connsiteY806" fmla="*/ 143093 h 6858000"/>
              <a:gd name="connsiteX807" fmla="*/ 5961252 w 7467600"/>
              <a:gd name="connsiteY807" fmla="*/ 114820 h 6858000"/>
              <a:gd name="connsiteX808" fmla="*/ 5944437 w 7467600"/>
              <a:gd name="connsiteY808" fmla="*/ 113829 h 6858000"/>
              <a:gd name="connsiteX809" fmla="*/ 3882765 w 7467600"/>
              <a:gd name="connsiteY809" fmla="*/ 0 h 6858000"/>
              <a:gd name="connsiteX810" fmla="*/ 3995099 w 7467600"/>
              <a:gd name="connsiteY810" fmla="*/ 0 h 6858000"/>
              <a:gd name="connsiteX811" fmla="*/ 4163818 w 7467600"/>
              <a:gd name="connsiteY811" fmla="*/ 234104 h 6858000"/>
              <a:gd name="connsiteX812" fmla="*/ 4172099 w 7467600"/>
              <a:gd name="connsiteY812" fmla="*/ 234207 h 6858000"/>
              <a:gd name="connsiteX813" fmla="*/ 4784282 w 7467600"/>
              <a:gd name="connsiteY813" fmla="*/ 276561 h 6858000"/>
              <a:gd name="connsiteX814" fmla="*/ 4801687 w 7467600"/>
              <a:gd name="connsiteY814" fmla="*/ 267764 h 6858000"/>
              <a:gd name="connsiteX815" fmla="*/ 6082788 w 7467600"/>
              <a:gd name="connsiteY815" fmla="*/ 64119 h 6858000"/>
              <a:gd name="connsiteX816" fmla="*/ 6099442 w 7467600"/>
              <a:gd name="connsiteY816" fmla="*/ 82568 h 6858000"/>
              <a:gd name="connsiteX817" fmla="*/ 4804137 w 7467600"/>
              <a:gd name="connsiteY817" fmla="*/ 320931 h 6858000"/>
              <a:gd name="connsiteX818" fmla="*/ 4227047 w 7467600"/>
              <a:gd name="connsiteY818" fmla="*/ 313415 h 6858000"/>
              <a:gd name="connsiteX819" fmla="*/ 4346041 w 7467600"/>
              <a:gd name="connsiteY819" fmla="*/ 456086 h 6858000"/>
              <a:gd name="connsiteX820" fmla="*/ 4870967 w 7467600"/>
              <a:gd name="connsiteY820" fmla="*/ 963061 h 6858000"/>
              <a:gd name="connsiteX821" fmla="*/ 4889647 w 7467600"/>
              <a:gd name="connsiteY821" fmla="*/ 957147 h 6858000"/>
              <a:gd name="connsiteX822" fmla="*/ 5422504 w 7467600"/>
              <a:gd name="connsiteY822" fmla="*/ 805191 h 6858000"/>
              <a:gd name="connsiteX823" fmla="*/ 6087656 w 7467600"/>
              <a:gd name="connsiteY823" fmla="*/ 826703 h 6858000"/>
              <a:gd name="connsiteX824" fmla="*/ 6058717 w 7467600"/>
              <a:gd name="connsiteY824" fmla="*/ 865992 h 6858000"/>
              <a:gd name="connsiteX825" fmla="*/ 4974153 w 7467600"/>
              <a:gd name="connsiteY825" fmla="*/ 1045456 h 6858000"/>
              <a:gd name="connsiteX826" fmla="*/ 5627835 w 7467600"/>
              <a:gd name="connsiteY826" fmla="*/ 1472077 h 6858000"/>
              <a:gd name="connsiteX827" fmla="*/ 5629817 w 7467600"/>
              <a:gd name="connsiteY827" fmla="*/ 1471412 h 6858000"/>
              <a:gd name="connsiteX828" fmla="*/ 5634124 w 7467600"/>
              <a:gd name="connsiteY828" fmla="*/ 1470572 h 6858000"/>
              <a:gd name="connsiteX829" fmla="*/ 5755832 w 7467600"/>
              <a:gd name="connsiteY829" fmla="*/ 1383886 h 6858000"/>
              <a:gd name="connsiteX830" fmla="*/ 6014186 w 7467600"/>
              <a:gd name="connsiteY830" fmla="*/ 1279799 h 6858000"/>
              <a:gd name="connsiteX831" fmla="*/ 6901619 w 7467600"/>
              <a:gd name="connsiteY831" fmla="*/ 1047874 h 6858000"/>
              <a:gd name="connsiteX832" fmla="*/ 6931566 w 7467600"/>
              <a:gd name="connsiteY832" fmla="*/ 1062034 h 6858000"/>
              <a:gd name="connsiteX833" fmla="*/ 5790982 w 7467600"/>
              <a:gd name="connsiteY833" fmla="*/ 1561380 h 6858000"/>
              <a:gd name="connsiteX834" fmla="*/ 6188971 w 7467600"/>
              <a:gd name="connsiteY834" fmla="*/ 1755168 h 6858000"/>
              <a:gd name="connsiteX835" fmla="*/ 6202446 w 7467600"/>
              <a:gd name="connsiteY835" fmla="*/ 1752268 h 6858000"/>
              <a:gd name="connsiteX836" fmla="*/ 7179560 w 7467600"/>
              <a:gd name="connsiteY836" fmla="*/ 1467551 h 6858000"/>
              <a:gd name="connsiteX837" fmla="*/ 7158730 w 7467600"/>
              <a:gd name="connsiteY837" fmla="*/ 1507835 h 6858000"/>
              <a:gd name="connsiteX838" fmla="*/ 6326959 w 7467600"/>
              <a:gd name="connsiteY838" fmla="*/ 1817686 h 6858000"/>
              <a:gd name="connsiteX839" fmla="*/ 6537433 w 7467600"/>
              <a:gd name="connsiteY839" fmla="*/ 1907790 h 6858000"/>
              <a:gd name="connsiteX840" fmla="*/ 6550221 w 7467600"/>
              <a:gd name="connsiteY840" fmla="*/ 1910729 h 6858000"/>
              <a:gd name="connsiteX841" fmla="*/ 6964438 w 7467600"/>
              <a:gd name="connsiteY841" fmla="*/ 2209505 h 6858000"/>
              <a:gd name="connsiteX842" fmla="*/ 7367862 w 7467600"/>
              <a:gd name="connsiteY842" fmla="*/ 2806833 h 6858000"/>
              <a:gd name="connsiteX843" fmla="*/ 7364329 w 7467600"/>
              <a:gd name="connsiteY843" fmla="*/ 2826907 h 6858000"/>
              <a:gd name="connsiteX844" fmla="*/ 7290545 w 7467600"/>
              <a:gd name="connsiteY844" fmla="*/ 2850663 h 6858000"/>
              <a:gd name="connsiteX845" fmla="*/ 6472036 w 7467600"/>
              <a:gd name="connsiteY845" fmla="*/ 1959003 h 6858000"/>
              <a:gd name="connsiteX846" fmla="*/ 5792897 w 7467600"/>
              <a:gd name="connsiteY846" fmla="*/ 1647747 h 6858000"/>
              <a:gd name="connsiteX847" fmla="*/ 5842751 w 7467600"/>
              <a:gd name="connsiteY847" fmla="*/ 1816112 h 6858000"/>
              <a:gd name="connsiteX848" fmla="*/ 5847424 w 7467600"/>
              <a:gd name="connsiteY848" fmla="*/ 1815776 h 6858000"/>
              <a:gd name="connsiteX849" fmla="*/ 6399821 w 7467600"/>
              <a:gd name="connsiteY849" fmla="*/ 2344799 h 6858000"/>
              <a:gd name="connsiteX850" fmla="*/ 6323232 w 7467600"/>
              <a:gd name="connsiteY850" fmla="*/ 2389634 h 6858000"/>
              <a:gd name="connsiteX851" fmla="*/ 5942958 w 7467600"/>
              <a:gd name="connsiteY851" fmla="*/ 2077708 h 6858000"/>
              <a:gd name="connsiteX852" fmla="*/ 5921559 w 7467600"/>
              <a:gd name="connsiteY852" fmla="*/ 2378596 h 6858000"/>
              <a:gd name="connsiteX853" fmla="*/ 5817651 w 7467600"/>
              <a:gd name="connsiteY853" fmla="*/ 3023919 h 6858000"/>
              <a:gd name="connsiteX854" fmla="*/ 5729634 w 7467600"/>
              <a:gd name="connsiteY854" fmla="*/ 3051849 h 6858000"/>
              <a:gd name="connsiteX855" fmla="*/ 5611018 w 7467600"/>
              <a:gd name="connsiteY855" fmla="*/ 2316769 h 6858000"/>
              <a:gd name="connsiteX856" fmla="*/ 5687608 w 7467600"/>
              <a:gd name="connsiteY856" fmla="*/ 2039972 h 6858000"/>
              <a:gd name="connsiteX857" fmla="*/ 5657554 w 7467600"/>
              <a:gd name="connsiteY857" fmla="*/ 1576445 h 6858000"/>
              <a:gd name="connsiteX858" fmla="*/ 5150475 w 7467600"/>
              <a:gd name="connsiteY858" fmla="*/ 1274012 h 6858000"/>
              <a:gd name="connsiteX859" fmla="*/ 5349142 w 7467600"/>
              <a:gd name="connsiteY859" fmla="*/ 2204405 h 6858000"/>
              <a:gd name="connsiteX860" fmla="*/ 5262214 w 7467600"/>
              <a:gd name="connsiteY860" fmla="*/ 2233836 h 6858000"/>
              <a:gd name="connsiteX861" fmla="*/ 4981539 w 7467600"/>
              <a:gd name="connsiteY861" fmla="*/ 1542201 h 6858000"/>
              <a:gd name="connsiteX862" fmla="*/ 4958461 w 7467600"/>
              <a:gd name="connsiteY862" fmla="*/ 1136957 h 6858000"/>
              <a:gd name="connsiteX863" fmla="*/ 4655015 w 7467600"/>
              <a:gd name="connsiteY863" fmla="*/ 891426 h 6858000"/>
              <a:gd name="connsiteX864" fmla="*/ 4348002 w 7467600"/>
              <a:gd name="connsiteY864" fmla="*/ 2205895 h 6858000"/>
              <a:gd name="connsiteX865" fmla="*/ 4262250 w 7467600"/>
              <a:gd name="connsiteY865" fmla="*/ 2219972 h 6858000"/>
              <a:gd name="connsiteX866" fmla="*/ 4550611 w 7467600"/>
              <a:gd name="connsiteY866" fmla="*/ 817540 h 6858000"/>
              <a:gd name="connsiteX867" fmla="*/ 4564418 w 7467600"/>
              <a:gd name="connsiteY867" fmla="*/ 808293 h 6858000"/>
              <a:gd name="connsiteX868" fmla="*/ 4266388 w 7467600"/>
              <a:gd name="connsiteY868" fmla="*/ 500083 h 6858000"/>
              <a:gd name="connsiteX869" fmla="*/ 4032842 w 7467600"/>
              <a:gd name="connsiteY869" fmla="*/ 211809 h 6858000"/>
              <a:gd name="connsiteX870" fmla="*/ 3882765 w 7467600"/>
              <a:gd name="connsiteY870" fmla="*/ 0 h 6858000"/>
              <a:gd name="connsiteX871" fmla="*/ 3721337 w 7467600"/>
              <a:gd name="connsiteY871" fmla="*/ 0 h 6858000"/>
              <a:gd name="connsiteX872" fmla="*/ 3797544 w 7467600"/>
              <a:gd name="connsiteY872" fmla="*/ 0 h 6858000"/>
              <a:gd name="connsiteX873" fmla="*/ 3775734 w 7467600"/>
              <a:gd name="connsiteY873" fmla="*/ 95131 h 6858000"/>
              <a:gd name="connsiteX874" fmla="*/ 3724807 w 7467600"/>
              <a:gd name="connsiteY874" fmla="*/ 272257 h 6858000"/>
              <a:gd name="connsiteX875" fmla="*/ 3726844 w 7467600"/>
              <a:gd name="connsiteY875" fmla="*/ 282988 h 6858000"/>
              <a:gd name="connsiteX876" fmla="*/ 3742664 w 7467600"/>
              <a:gd name="connsiteY876" fmla="*/ 279918 h 6858000"/>
              <a:gd name="connsiteX877" fmla="*/ 4103910 w 7467600"/>
              <a:gd name="connsiteY877" fmla="*/ 1161917 h 6858000"/>
              <a:gd name="connsiteX878" fmla="*/ 4020269 w 7467600"/>
              <a:gd name="connsiteY878" fmla="*/ 1200406 h 6858000"/>
              <a:gd name="connsiteX879" fmla="*/ 3674882 w 7467600"/>
              <a:gd name="connsiteY879" fmla="*/ 488524 h 6858000"/>
              <a:gd name="connsiteX880" fmla="*/ 3132682 w 7467600"/>
              <a:gd name="connsiteY880" fmla="*/ 1072284 h 6858000"/>
              <a:gd name="connsiteX881" fmla="*/ 2716346 w 7467600"/>
              <a:gd name="connsiteY881" fmla="*/ 1276376 h 6858000"/>
              <a:gd name="connsiteX882" fmla="*/ 2716772 w 7467600"/>
              <a:gd name="connsiteY882" fmla="*/ 1255462 h 6858000"/>
              <a:gd name="connsiteX883" fmla="*/ 3471096 w 7467600"/>
              <a:gd name="connsiteY883" fmla="*/ 437072 h 6858000"/>
              <a:gd name="connsiteX884" fmla="*/ 3639057 w 7467600"/>
              <a:gd name="connsiteY884" fmla="*/ 286334 h 6858000"/>
              <a:gd name="connsiteX885" fmla="*/ 3640309 w 7467600"/>
              <a:gd name="connsiteY885" fmla="*/ 284664 h 6858000"/>
              <a:gd name="connsiteX886" fmla="*/ 3646022 w 7467600"/>
              <a:gd name="connsiteY886" fmla="*/ 276711 h 6858000"/>
              <a:gd name="connsiteX887" fmla="*/ 3707943 w 7467600"/>
              <a:gd name="connsiteY887" fmla="*/ 65958 h 6858000"/>
              <a:gd name="connsiteX888" fmla="*/ 3721337 w 7467600"/>
              <a:gd name="connsiteY888" fmla="*/ 0 h 6858000"/>
              <a:gd name="connsiteX889" fmla="*/ 2867960 w 7467600"/>
              <a:gd name="connsiteY889" fmla="*/ 0 h 6858000"/>
              <a:gd name="connsiteX890" fmla="*/ 2926351 w 7467600"/>
              <a:gd name="connsiteY890" fmla="*/ 0 h 6858000"/>
              <a:gd name="connsiteX891" fmla="*/ 2902823 w 7467600"/>
              <a:gd name="connsiteY891" fmla="*/ 262929 h 6858000"/>
              <a:gd name="connsiteX892" fmla="*/ 2940663 w 7467600"/>
              <a:gd name="connsiteY892" fmla="*/ 140884 h 6858000"/>
              <a:gd name="connsiteX893" fmla="*/ 2947039 w 7467600"/>
              <a:gd name="connsiteY893" fmla="*/ 122524 h 6858000"/>
              <a:gd name="connsiteX894" fmla="*/ 2984316 w 7467600"/>
              <a:gd name="connsiteY894" fmla="*/ 0 h 6858000"/>
              <a:gd name="connsiteX895" fmla="*/ 3016114 w 7467600"/>
              <a:gd name="connsiteY895" fmla="*/ 0 h 6858000"/>
              <a:gd name="connsiteX896" fmla="*/ 2979949 w 7467600"/>
              <a:gd name="connsiteY896" fmla="*/ 119274 h 6858000"/>
              <a:gd name="connsiteX897" fmla="*/ 3023879 w 7467600"/>
              <a:gd name="connsiteY897" fmla="*/ 0 h 6858000"/>
              <a:gd name="connsiteX898" fmla="*/ 3105400 w 7467600"/>
              <a:gd name="connsiteY898" fmla="*/ 0 h 6858000"/>
              <a:gd name="connsiteX899" fmla="*/ 3094669 w 7467600"/>
              <a:gd name="connsiteY899" fmla="*/ 30308 h 6858000"/>
              <a:gd name="connsiteX900" fmla="*/ 2901945 w 7467600"/>
              <a:gd name="connsiteY900" fmla="*/ 466538 h 6858000"/>
              <a:gd name="connsiteX901" fmla="*/ 2815209 w 7467600"/>
              <a:gd name="connsiteY901" fmla="*/ 497361 h 6858000"/>
              <a:gd name="connsiteX902" fmla="*/ 2844845 w 7467600"/>
              <a:gd name="connsiteY902" fmla="*/ 127638 h 6858000"/>
              <a:gd name="connsiteX903" fmla="*/ 2867960 w 7467600"/>
              <a:gd name="connsiteY903" fmla="*/ 0 h 6858000"/>
              <a:gd name="connsiteX904" fmla="*/ 1057230 w 7467600"/>
              <a:gd name="connsiteY904" fmla="*/ 0 h 6858000"/>
              <a:gd name="connsiteX905" fmla="*/ 1111003 w 7467600"/>
              <a:gd name="connsiteY905" fmla="*/ 0 h 6858000"/>
              <a:gd name="connsiteX906" fmla="*/ 1125553 w 7467600"/>
              <a:gd name="connsiteY906" fmla="*/ 52588 h 6858000"/>
              <a:gd name="connsiteX907" fmla="*/ 1304276 w 7467600"/>
              <a:gd name="connsiteY907" fmla="*/ 476275 h 6858000"/>
              <a:gd name="connsiteX908" fmla="*/ 1492066 w 7467600"/>
              <a:gd name="connsiteY908" fmla="*/ 886333 h 6858000"/>
              <a:gd name="connsiteX909" fmla="*/ 1423698 w 7467600"/>
              <a:gd name="connsiteY909" fmla="*/ 710817 h 6858000"/>
              <a:gd name="connsiteX910" fmla="*/ 1357609 w 7467600"/>
              <a:gd name="connsiteY910" fmla="*/ 532892 h 6858000"/>
              <a:gd name="connsiteX911" fmla="*/ 1309550 w 7467600"/>
              <a:gd name="connsiteY911" fmla="*/ 374031 h 6858000"/>
              <a:gd name="connsiteX912" fmla="*/ 1193673 w 7467600"/>
              <a:gd name="connsiteY912" fmla="*/ 49533 h 6858000"/>
              <a:gd name="connsiteX913" fmla="*/ 1164391 w 7467600"/>
              <a:gd name="connsiteY913" fmla="*/ 0 h 6858000"/>
              <a:gd name="connsiteX914" fmla="*/ 1200666 w 7467600"/>
              <a:gd name="connsiteY914" fmla="*/ 0 h 6858000"/>
              <a:gd name="connsiteX915" fmla="*/ 1223408 w 7467600"/>
              <a:gd name="connsiteY915" fmla="*/ 38996 h 6858000"/>
              <a:gd name="connsiteX916" fmla="*/ 1339635 w 7467600"/>
              <a:gd name="connsiteY916" fmla="*/ 365517 h 6858000"/>
              <a:gd name="connsiteX917" fmla="*/ 1387469 w 7467600"/>
              <a:gd name="connsiteY917" fmla="*/ 523079 h 6858000"/>
              <a:gd name="connsiteX918" fmla="*/ 1452685 w 7467600"/>
              <a:gd name="connsiteY918" fmla="*/ 699806 h 6858000"/>
              <a:gd name="connsiteX919" fmla="*/ 1492092 w 7467600"/>
              <a:gd name="connsiteY919" fmla="*/ 800424 h 6858000"/>
              <a:gd name="connsiteX920" fmla="*/ 1455302 w 7467600"/>
              <a:gd name="connsiteY920" fmla="*/ 632913 h 6858000"/>
              <a:gd name="connsiteX921" fmla="*/ 1222336 w 7467600"/>
              <a:gd name="connsiteY921" fmla="*/ 9480 h 6858000"/>
              <a:gd name="connsiteX922" fmla="*/ 1214634 w 7467600"/>
              <a:gd name="connsiteY922" fmla="*/ 0 h 6858000"/>
              <a:gd name="connsiteX923" fmla="*/ 1289827 w 7467600"/>
              <a:gd name="connsiteY923" fmla="*/ 0 h 6858000"/>
              <a:gd name="connsiteX924" fmla="*/ 1321076 w 7467600"/>
              <a:gd name="connsiteY924" fmla="*/ 59722 h 6858000"/>
              <a:gd name="connsiteX925" fmla="*/ 1512579 w 7467600"/>
              <a:gd name="connsiteY925" fmla="*/ 626441 h 6858000"/>
              <a:gd name="connsiteX926" fmla="*/ 1506076 w 7467600"/>
              <a:gd name="connsiteY926" fmla="*/ 1089289 h 6858000"/>
              <a:gd name="connsiteX927" fmla="*/ 1486346 w 7467600"/>
              <a:gd name="connsiteY927" fmla="*/ 1079919 h 6858000"/>
              <a:gd name="connsiteX928" fmla="*/ 1070511 w 7467600"/>
              <a:gd name="connsiteY928" fmla="*/ 48609 h 6858000"/>
              <a:gd name="connsiteX929" fmla="*/ 1057230 w 7467600"/>
              <a:gd name="connsiteY929" fmla="*/ 0 h 6858000"/>
              <a:gd name="connsiteX930" fmla="*/ 43151 w 7467600"/>
              <a:gd name="connsiteY930" fmla="*/ 0 h 6858000"/>
              <a:gd name="connsiteX931" fmla="*/ 95283 w 7467600"/>
              <a:gd name="connsiteY931" fmla="*/ 0 h 6858000"/>
              <a:gd name="connsiteX932" fmla="*/ 300708 w 7467600"/>
              <a:gd name="connsiteY932" fmla="*/ 154571 h 6858000"/>
              <a:gd name="connsiteX933" fmla="*/ 530414 w 7467600"/>
              <a:gd name="connsiteY933" fmla="*/ 354673 h 6858000"/>
              <a:gd name="connsiteX934" fmla="*/ 333785 w 7467600"/>
              <a:gd name="connsiteY934" fmla="*/ 161564 h 6858000"/>
              <a:gd name="connsiteX935" fmla="*/ 147005 w 7467600"/>
              <a:gd name="connsiteY935" fmla="*/ 0 h 6858000"/>
              <a:gd name="connsiteX936" fmla="*/ 272509 w 7467600"/>
              <a:gd name="connsiteY936" fmla="*/ 0 h 6858000"/>
              <a:gd name="connsiteX937" fmla="*/ 326276 w 7467600"/>
              <a:gd name="connsiteY937" fmla="*/ 45847 h 6858000"/>
              <a:gd name="connsiteX938" fmla="*/ 823759 w 7467600"/>
              <a:gd name="connsiteY938" fmla="*/ 574145 h 6858000"/>
              <a:gd name="connsiteX939" fmla="*/ 811254 w 7467600"/>
              <a:gd name="connsiteY939" fmla="*/ 665546 h 6858000"/>
              <a:gd name="connsiteX940" fmla="*/ 154042 w 7467600"/>
              <a:gd name="connsiteY940" fmla="*/ 261522 h 6858000"/>
              <a:gd name="connsiteX941" fmla="*/ 13550 w 7467600"/>
              <a:gd name="connsiteY941" fmla="*/ 158423 h 6858000"/>
              <a:gd name="connsiteX942" fmla="*/ 0 w 7467600"/>
              <a:gd name="connsiteY942" fmla="*/ 146618 h 6858000"/>
              <a:gd name="connsiteX943" fmla="*/ 0 w 7467600"/>
              <a:gd name="connsiteY943" fmla="*/ 59161 h 6858000"/>
              <a:gd name="connsiteX944" fmla="*/ 45427 w 7467600"/>
              <a:gd name="connsiteY944" fmla="*/ 101078 h 6858000"/>
              <a:gd name="connsiteX945" fmla="*/ 630103 w 7467600"/>
              <a:gd name="connsiteY945" fmla="*/ 485885 h 6858000"/>
              <a:gd name="connsiteX946" fmla="*/ 532040 w 7467600"/>
              <a:gd name="connsiteY946" fmla="*/ 399359 h 6858000"/>
              <a:gd name="connsiteX947" fmla="*/ 517618 w 7467600"/>
              <a:gd name="connsiteY947" fmla="*/ 385726 h 6858000"/>
              <a:gd name="connsiteX948" fmla="*/ 285074 w 7467600"/>
              <a:gd name="connsiteY948" fmla="*/ 182755 h 6858000"/>
              <a:gd name="connsiteX949" fmla="*/ 43151 w 7467600"/>
              <a:gd name="connsiteY94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05948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1019354 w 7467600"/>
              <a:gd name="connsiteY17" fmla="*/ 6315006 h 6858000"/>
              <a:gd name="connsiteX18" fmla="*/ 441046 w 7467600"/>
              <a:gd name="connsiteY18" fmla="*/ 6691153 h 6858000"/>
              <a:gd name="connsiteX19" fmla="*/ 1019354 w 7467600"/>
              <a:gd name="connsiteY19" fmla="*/ 6315006 h 6858000"/>
              <a:gd name="connsiteX20" fmla="*/ 991680 w 7467600"/>
              <a:gd name="connsiteY20" fmla="*/ 6298413 h 6858000"/>
              <a:gd name="connsiteX21" fmla="*/ 409060 w 7467600"/>
              <a:gd name="connsiteY21" fmla="*/ 6671470 h 6858000"/>
              <a:gd name="connsiteX22" fmla="*/ 991680 w 7467600"/>
              <a:gd name="connsiteY22" fmla="*/ 6298413 h 6858000"/>
              <a:gd name="connsiteX23" fmla="*/ 103333 w 7467600"/>
              <a:gd name="connsiteY23" fmla="*/ 5699602 h 6858000"/>
              <a:gd name="connsiteX24" fmla="*/ 233938 w 7467600"/>
              <a:gd name="connsiteY24" fmla="*/ 5809416 h 6858000"/>
              <a:gd name="connsiteX25" fmla="*/ 883580 w 7467600"/>
              <a:gd name="connsiteY25" fmla="*/ 6180710 h 6858000"/>
              <a:gd name="connsiteX26" fmla="*/ 487337 w 7467600"/>
              <a:gd name="connsiteY26" fmla="*/ 5950182 h 6858000"/>
              <a:gd name="connsiteX27" fmla="*/ 354051 w 7467600"/>
              <a:gd name="connsiteY27" fmla="*/ 5854912 h 6858000"/>
              <a:gd name="connsiteX28" fmla="*/ 195436 w 7467600"/>
              <a:gd name="connsiteY28" fmla="*/ 5755068 h 6858000"/>
              <a:gd name="connsiteX29" fmla="*/ 103333 w 7467600"/>
              <a:gd name="connsiteY29" fmla="*/ 5699602 h 6858000"/>
              <a:gd name="connsiteX30" fmla="*/ 5539432 w 7467600"/>
              <a:gd name="connsiteY30" fmla="*/ 5642928 h 6858000"/>
              <a:gd name="connsiteX31" fmla="*/ 5555462 w 7467600"/>
              <a:gd name="connsiteY31" fmla="*/ 5694454 h 6858000"/>
              <a:gd name="connsiteX32" fmla="*/ 5828270 w 7467600"/>
              <a:gd name="connsiteY32" fmla="*/ 6320663 h 6858000"/>
              <a:gd name="connsiteX33" fmla="*/ 5947416 w 7467600"/>
              <a:gd name="connsiteY33" fmla="*/ 6574846 h 6858000"/>
              <a:gd name="connsiteX34" fmla="*/ 5539432 w 7467600"/>
              <a:gd name="connsiteY34" fmla="*/ 5642928 h 6858000"/>
              <a:gd name="connsiteX35" fmla="*/ 51253 w 7467600"/>
              <a:gd name="connsiteY35" fmla="*/ 5631825 h 6858000"/>
              <a:gd name="connsiteX36" fmla="*/ 211622 w 7467600"/>
              <a:gd name="connsiteY36" fmla="*/ 5728803 h 6858000"/>
              <a:gd name="connsiteX37" fmla="*/ 371652 w 7467600"/>
              <a:gd name="connsiteY37" fmla="*/ 5829062 h 6858000"/>
              <a:gd name="connsiteX38" fmla="*/ 505903 w 7467600"/>
              <a:gd name="connsiteY38" fmla="*/ 5925221 h 6858000"/>
              <a:gd name="connsiteX39" fmla="*/ 899240 w 7467600"/>
              <a:gd name="connsiteY39" fmla="*/ 6153068 h 6858000"/>
              <a:gd name="connsiteX40" fmla="*/ 988114 w 7467600"/>
              <a:gd name="connsiteY40" fmla="*/ 6174204 h 6858000"/>
              <a:gd name="connsiteX41" fmla="*/ 845971 w 7467600"/>
              <a:gd name="connsiteY41" fmla="*/ 6067177 h 6858000"/>
              <a:gd name="connsiteX42" fmla="*/ 448057 w 7467600"/>
              <a:gd name="connsiteY42" fmla="*/ 5841376 h 6858000"/>
              <a:gd name="connsiteX43" fmla="*/ 51253 w 7467600"/>
              <a:gd name="connsiteY43" fmla="*/ 5631825 h 6858000"/>
              <a:gd name="connsiteX44" fmla="*/ 2606687 w 7467600"/>
              <a:gd name="connsiteY44" fmla="*/ 5630718 h 6858000"/>
              <a:gd name="connsiteX45" fmla="*/ 2645658 w 7467600"/>
              <a:gd name="connsiteY45" fmla="*/ 6640259 h 6858000"/>
              <a:gd name="connsiteX46" fmla="*/ 2606687 w 7467600"/>
              <a:gd name="connsiteY46" fmla="*/ 5630718 h 6858000"/>
              <a:gd name="connsiteX47" fmla="*/ 3642057 w 7467600"/>
              <a:gd name="connsiteY47" fmla="*/ 5573487 h 6858000"/>
              <a:gd name="connsiteX48" fmla="*/ 3632981 w 7467600"/>
              <a:gd name="connsiteY48" fmla="*/ 5579437 h 6858000"/>
              <a:gd name="connsiteX49" fmla="*/ 3382436 w 7467600"/>
              <a:gd name="connsiteY49" fmla="*/ 5952726 h 6858000"/>
              <a:gd name="connsiteX50" fmla="*/ 3191929 w 7467600"/>
              <a:gd name="connsiteY50" fmla="*/ 6662669 h 6858000"/>
              <a:gd name="connsiteX51" fmla="*/ 3369898 w 7467600"/>
              <a:gd name="connsiteY51" fmla="*/ 6081771 h 6858000"/>
              <a:gd name="connsiteX52" fmla="*/ 3642057 w 7467600"/>
              <a:gd name="connsiteY52" fmla="*/ 5573487 h 6858000"/>
              <a:gd name="connsiteX53" fmla="*/ 2650666 w 7467600"/>
              <a:gd name="connsiteY53" fmla="*/ 5530686 h 6858000"/>
              <a:gd name="connsiteX54" fmla="*/ 2650249 w 7467600"/>
              <a:gd name="connsiteY54" fmla="*/ 5532101 h 6858000"/>
              <a:gd name="connsiteX55" fmla="*/ 2663808 w 7467600"/>
              <a:gd name="connsiteY55" fmla="*/ 6535215 h 6858000"/>
              <a:gd name="connsiteX56" fmla="*/ 2665418 w 7467600"/>
              <a:gd name="connsiteY56" fmla="*/ 6132756 h 6858000"/>
              <a:gd name="connsiteX57" fmla="*/ 2650666 w 7467600"/>
              <a:gd name="connsiteY57" fmla="*/ 5530686 h 6858000"/>
              <a:gd name="connsiteX58" fmla="*/ 2680277 w 7467600"/>
              <a:gd name="connsiteY58" fmla="*/ 5479204 h 6858000"/>
              <a:gd name="connsiteX59" fmla="*/ 2678972 w 7467600"/>
              <a:gd name="connsiteY59" fmla="*/ 5481582 h 6858000"/>
              <a:gd name="connsiteX60" fmla="*/ 2696666 w 7467600"/>
              <a:gd name="connsiteY60" fmla="*/ 6133836 h 6858000"/>
              <a:gd name="connsiteX61" fmla="*/ 2695769 w 7467600"/>
              <a:gd name="connsiteY61" fmla="*/ 6390955 h 6858000"/>
              <a:gd name="connsiteX62" fmla="*/ 2739893 w 7467600"/>
              <a:gd name="connsiteY62" fmla="*/ 6108357 h 6858000"/>
              <a:gd name="connsiteX63" fmla="*/ 2680277 w 7467600"/>
              <a:gd name="connsiteY63" fmla="*/ 5479204 h 6858000"/>
              <a:gd name="connsiteX64" fmla="*/ 1132195 w 7467600"/>
              <a:gd name="connsiteY64" fmla="*/ 5467980 h 6858000"/>
              <a:gd name="connsiteX65" fmla="*/ 1679056 w 7467600"/>
              <a:gd name="connsiteY65" fmla="*/ 5516907 h 6858000"/>
              <a:gd name="connsiteX66" fmla="*/ 2128648 w 7467600"/>
              <a:gd name="connsiteY66" fmla="*/ 5474249 h 6858000"/>
              <a:gd name="connsiteX67" fmla="*/ 1825619 w 7467600"/>
              <a:gd name="connsiteY67" fmla="*/ 5478447 h 6858000"/>
              <a:gd name="connsiteX68" fmla="*/ 1737798 w 7467600"/>
              <a:gd name="connsiteY68" fmla="*/ 5483353 h 6858000"/>
              <a:gd name="connsiteX69" fmla="*/ 1132195 w 7467600"/>
              <a:gd name="connsiteY69" fmla="*/ 5467980 h 6858000"/>
              <a:gd name="connsiteX70" fmla="*/ 1456157 w 7467600"/>
              <a:gd name="connsiteY70" fmla="*/ 5371404 h 6858000"/>
              <a:gd name="connsiteX71" fmla="*/ 1244432 w 7467600"/>
              <a:gd name="connsiteY71" fmla="*/ 5385601 h 6858000"/>
              <a:gd name="connsiteX72" fmla="*/ 973990 w 7467600"/>
              <a:gd name="connsiteY72" fmla="*/ 5424940 h 6858000"/>
              <a:gd name="connsiteX73" fmla="*/ 1103809 w 7467600"/>
              <a:gd name="connsiteY73" fmla="*/ 5433720 h 6858000"/>
              <a:gd name="connsiteX74" fmla="*/ 1123454 w 7467600"/>
              <a:gd name="connsiteY74" fmla="*/ 5435727 h 6858000"/>
              <a:gd name="connsiteX75" fmla="*/ 1737017 w 7467600"/>
              <a:gd name="connsiteY75" fmla="*/ 5452183 h 6858000"/>
              <a:gd name="connsiteX76" fmla="*/ 1824397 w 7467600"/>
              <a:gd name="connsiteY76" fmla="*/ 5447757 h 6858000"/>
              <a:gd name="connsiteX77" fmla="*/ 2070059 w 7467600"/>
              <a:gd name="connsiteY77" fmla="*/ 5441660 h 6858000"/>
              <a:gd name="connsiteX78" fmla="*/ 1456157 w 7467600"/>
              <a:gd name="connsiteY78" fmla="*/ 5371404 h 6858000"/>
              <a:gd name="connsiteX79" fmla="*/ 4988186 w 7467600"/>
              <a:gd name="connsiteY79" fmla="*/ 5216467 h 6858000"/>
              <a:gd name="connsiteX80" fmla="*/ 4777334 w 7467600"/>
              <a:gd name="connsiteY80" fmla="*/ 5406072 h 6858000"/>
              <a:gd name="connsiteX81" fmla="*/ 4718341 w 7467600"/>
              <a:gd name="connsiteY81" fmla="*/ 5468043 h 6858000"/>
              <a:gd name="connsiteX82" fmla="*/ 4604655 w 7467600"/>
              <a:gd name="connsiteY82" fmla="*/ 5583434 h 6858000"/>
              <a:gd name="connsiteX83" fmla="*/ 4565074 w 7467600"/>
              <a:gd name="connsiteY83" fmla="*/ 5618550 h 6858000"/>
              <a:gd name="connsiteX84" fmla="*/ 4988186 w 7467600"/>
              <a:gd name="connsiteY84" fmla="*/ 5216467 h 6858000"/>
              <a:gd name="connsiteX85" fmla="*/ 4978032 w 7467600"/>
              <a:gd name="connsiteY85" fmla="*/ 5183809 h 6858000"/>
              <a:gd name="connsiteX86" fmla="*/ 4463413 w 7467600"/>
              <a:gd name="connsiteY86" fmla="*/ 5615162 h 6858000"/>
              <a:gd name="connsiteX87" fmla="*/ 4358134 w 7467600"/>
              <a:gd name="connsiteY87" fmla="*/ 5742791 h 6858000"/>
              <a:gd name="connsiteX88" fmla="*/ 4376219 w 7467600"/>
              <a:gd name="connsiteY88" fmla="*/ 5729027 h 6858000"/>
              <a:gd name="connsiteX89" fmla="*/ 4582340 w 7467600"/>
              <a:gd name="connsiteY89" fmla="*/ 5561037 h 6858000"/>
              <a:gd name="connsiteX90" fmla="*/ 4694684 w 7467600"/>
              <a:gd name="connsiteY90" fmla="*/ 5447098 h 6858000"/>
              <a:gd name="connsiteX91" fmla="*/ 4754123 w 7467600"/>
              <a:gd name="connsiteY91" fmla="*/ 5384643 h 6858000"/>
              <a:gd name="connsiteX92" fmla="*/ 4978032 w 7467600"/>
              <a:gd name="connsiteY92" fmla="*/ 5183809 h 6858000"/>
              <a:gd name="connsiteX93" fmla="*/ 1903353 w 7467600"/>
              <a:gd name="connsiteY93" fmla="*/ 5044827 h 6858000"/>
              <a:gd name="connsiteX94" fmla="*/ 1936931 w 7467600"/>
              <a:gd name="connsiteY94" fmla="*/ 5093954 h 6858000"/>
              <a:gd name="connsiteX95" fmla="*/ 2195868 w 7467600"/>
              <a:gd name="connsiteY95" fmla="*/ 5396574 h 6858000"/>
              <a:gd name="connsiteX96" fmla="*/ 2088852 w 7467600"/>
              <a:gd name="connsiteY96" fmla="*/ 5166123 h 6858000"/>
              <a:gd name="connsiteX97" fmla="*/ 1958241 w 7467600"/>
              <a:gd name="connsiteY97" fmla="*/ 5067955 h 6858000"/>
              <a:gd name="connsiteX98" fmla="*/ 1903353 w 7467600"/>
              <a:gd name="connsiteY98" fmla="*/ 5044827 h 6858000"/>
              <a:gd name="connsiteX99" fmla="*/ 1979378 w 7467600"/>
              <a:gd name="connsiteY99" fmla="*/ 4769504 h 6858000"/>
              <a:gd name="connsiteX100" fmla="*/ 2882120 w 7467600"/>
              <a:gd name="connsiteY100" fmla="*/ 5064547 h 6858000"/>
              <a:gd name="connsiteX101" fmla="*/ 2793103 w 7467600"/>
              <a:gd name="connsiteY101" fmla="*/ 5039699 h 6858000"/>
              <a:gd name="connsiteX102" fmla="*/ 2770041 w 7467600"/>
              <a:gd name="connsiteY102" fmla="*/ 5033634 h 6858000"/>
              <a:gd name="connsiteX103" fmla="*/ 1979378 w 7467600"/>
              <a:gd name="connsiteY103" fmla="*/ 4769504 h 6858000"/>
              <a:gd name="connsiteX104" fmla="*/ 1927410 w 7467600"/>
              <a:gd name="connsiteY104" fmla="*/ 4716164 h 6858000"/>
              <a:gd name="connsiteX105" fmla="*/ 1959587 w 7467600"/>
              <a:gd name="connsiteY105" fmla="*/ 4728849 h 6858000"/>
              <a:gd name="connsiteX106" fmla="*/ 2777707 w 7467600"/>
              <a:gd name="connsiteY106" fmla="*/ 5003991 h 6858000"/>
              <a:gd name="connsiteX107" fmla="*/ 2800768 w 7467600"/>
              <a:gd name="connsiteY107" fmla="*/ 5010056 h 6858000"/>
              <a:gd name="connsiteX108" fmla="*/ 2879408 w 7467600"/>
              <a:gd name="connsiteY108" fmla="*/ 5031590 h 6858000"/>
              <a:gd name="connsiteX109" fmla="*/ 2862295 w 7467600"/>
              <a:gd name="connsiteY109" fmla="*/ 5022958 h 6858000"/>
              <a:gd name="connsiteX110" fmla="*/ 2813343 w 7467600"/>
              <a:gd name="connsiteY110" fmla="*/ 4998369 h 6858000"/>
              <a:gd name="connsiteX111" fmla="*/ 2646245 w 7467600"/>
              <a:gd name="connsiteY111" fmla="*/ 4930999 h 6858000"/>
              <a:gd name="connsiteX112" fmla="*/ 1999243 w 7467600"/>
              <a:gd name="connsiteY112" fmla="*/ 4730524 h 6858000"/>
              <a:gd name="connsiteX113" fmla="*/ 1979527 w 7467600"/>
              <a:gd name="connsiteY113" fmla="*/ 4726651 h 6858000"/>
              <a:gd name="connsiteX114" fmla="*/ 1927410 w 7467600"/>
              <a:gd name="connsiteY114" fmla="*/ 4716164 h 6858000"/>
              <a:gd name="connsiteX115" fmla="*/ 1997014 w 7467600"/>
              <a:gd name="connsiteY115" fmla="*/ 4698007 h 6858000"/>
              <a:gd name="connsiteX116" fmla="*/ 2005458 w 7467600"/>
              <a:gd name="connsiteY116" fmla="*/ 4699540 h 6858000"/>
              <a:gd name="connsiteX117" fmla="*/ 2657186 w 7467600"/>
              <a:gd name="connsiteY117" fmla="*/ 4901687 h 6858000"/>
              <a:gd name="connsiteX118" fmla="*/ 2826662 w 7467600"/>
              <a:gd name="connsiteY118" fmla="*/ 4970362 h 6858000"/>
              <a:gd name="connsiteX119" fmla="*/ 2876100 w 7467600"/>
              <a:gd name="connsiteY119" fmla="*/ 4995397 h 6858000"/>
              <a:gd name="connsiteX120" fmla="*/ 3042600 w 7467600"/>
              <a:gd name="connsiteY120" fmla="*/ 5059532 h 6858000"/>
              <a:gd name="connsiteX121" fmla="*/ 1997014 w 7467600"/>
              <a:gd name="connsiteY121" fmla="*/ 4698007 h 6858000"/>
              <a:gd name="connsiteX122" fmla="*/ 2305292 w 7467600"/>
              <a:gd name="connsiteY122" fmla="*/ 4219492 h 6858000"/>
              <a:gd name="connsiteX123" fmla="*/ 3360922 w 7467600"/>
              <a:gd name="connsiteY123" fmla="*/ 4529373 h 6858000"/>
              <a:gd name="connsiteX124" fmla="*/ 3492420 w 7467600"/>
              <a:gd name="connsiteY124" fmla="*/ 4510145 h 6858000"/>
              <a:gd name="connsiteX125" fmla="*/ 3364086 w 7467600"/>
              <a:gd name="connsiteY125" fmla="*/ 4480340 h 6858000"/>
              <a:gd name="connsiteX126" fmla="*/ 3225818 w 7467600"/>
              <a:gd name="connsiteY126" fmla="*/ 4411822 h 6858000"/>
              <a:gd name="connsiteX127" fmla="*/ 3129696 w 7467600"/>
              <a:gd name="connsiteY127" fmla="*/ 4360704 h 6858000"/>
              <a:gd name="connsiteX128" fmla="*/ 2814545 w 7467600"/>
              <a:gd name="connsiteY128" fmla="*/ 4282955 h 6858000"/>
              <a:gd name="connsiteX129" fmla="*/ 2305292 w 7467600"/>
              <a:gd name="connsiteY129" fmla="*/ 4219492 h 6858000"/>
              <a:gd name="connsiteX130" fmla="*/ 2626982 w 7467600"/>
              <a:gd name="connsiteY130" fmla="*/ 4206450 h 6858000"/>
              <a:gd name="connsiteX131" fmla="*/ 2490617 w 7467600"/>
              <a:gd name="connsiteY131" fmla="*/ 4206951 h 6858000"/>
              <a:gd name="connsiteX132" fmla="*/ 2819869 w 7467600"/>
              <a:gd name="connsiteY132" fmla="*/ 4252936 h 6858000"/>
              <a:gd name="connsiteX133" fmla="*/ 3143018 w 7467600"/>
              <a:gd name="connsiteY133" fmla="*/ 4332698 h 6858000"/>
              <a:gd name="connsiteX134" fmla="*/ 3241520 w 7467600"/>
              <a:gd name="connsiteY134" fmla="*/ 4385112 h 6858000"/>
              <a:gd name="connsiteX135" fmla="*/ 3374575 w 7467600"/>
              <a:gd name="connsiteY135" fmla="*/ 4451517 h 6858000"/>
              <a:gd name="connsiteX136" fmla="*/ 3505221 w 7467600"/>
              <a:gd name="connsiteY136" fmla="*/ 4480757 h 6858000"/>
              <a:gd name="connsiteX137" fmla="*/ 2626982 w 7467600"/>
              <a:gd name="connsiteY137" fmla="*/ 4206450 h 6858000"/>
              <a:gd name="connsiteX138" fmla="*/ 1310106 w 7467600"/>
              <a:gd name="connsiteY138" fmla="*/ 3943217 h 6858000"/>
              <a:gd name="connsiteX139" fmla="*/ 854994 w 7467600"/>
              <a:gd name="connsiteY139" fmla="*/ 4399136 h 6858000"/>
              <a:gd name="connsiteX140" fmla="*/ 742462 w 7467600"/>
              <a:gd name="connsiteY140" fmla="*/ 4594648 h 6858000"/>
              <a:gd name="connsiteX141" fmla="*/ 820602 w 7467600"/>
              <a:gd name="connsiteY141" fmla="*/ 4485915 h 6858000"/>
              <a:gd name="connsiteX142" fmla="*/ 878295 w 7467600"/>
              <a:gd name="connsiteY142" fmla="*/ 4403594 h 6858000"/>
              <a:gd name="connsiteX143" fmla="*/ 1240607 w 7467600"/>
              <a:gd name="connsiteY143" fmla="*/ 4010401 h 6858000"/>
              <a:gd name="connsiteX144" fmla="*/ 1310106 w 7467600"/>
              <a:gd name="connsiteY144" fmla="*/ 3943217 h 6858000"/>
              <a:gd name="connsiteX145" fmla="*/ 1423113 w 7467600"/>
              <a:gd name="connsiteY145" fmla="*/ 3874565 h 6858000"/>
              <a:gd name="connsiteX146" fmla="*/ 1260565 w 7467600"/>
              <a:gd name="connsiteY146" fmla="*/ 4031982 h 6858000"/>
              <a:gd name="connsiteX147" fmla="*/ 901900 w 7467600"/>
              <a:gd name="connsiteY147" fmla="*/ 4421236 h 6858000"/>
              <a:gd name="connsiteX148" fmla="*/ 845044 w 7467600"/>
              <a:gd name="connsiteY148" fmla="*/ 4502436 h 6858000"/>
              <a:gd name="connsiteX149" fmla="*/ 685926 w 7467600"/>
              <a:gd name="connsiteY149" fmla="*/ 4703069 h 6858000"/>
              <a:gd name="connsiteX150" fmla="*/ 684248 w 7467600"/>
              <a:gd name="connsiteY150" fmla="*/ 4706721 h 6858000"/>
              <a:gd name="connsiteX151" fmla="*/ 1423113 w 7467600"/>
              <a:gd name="connsiteY151" fmla="*/ 3874565 h 6858000"/>
              <a:gd name="connsiteX152" fmla="*/ 3316479 w 7467600"/>
              <a:gd name="connsiteY152" fmla="*/ 3872136 h 6858000"/>
              <a:gd name="connsiteX153" fmla="*/ 3546806 w 7467600"/>
              <a:gd name="connsiteY153" fmla="*/ 4356139 h 6858000"/>
              <a:gd name="connsiteX154" fmla="*/ 3364433 w 7467600"/>
              <a:gd name="connsiteY154" fmla="*/ 3953121 h 6858000"/>
              <a:gd name="connsiteX155" fmla="*/ 3316479 w 7467600"/>
              <a:gd name="connsiteY155" fmla="*/ 3872136 h 6858000"/>
              <a:gd name="connsiteX156" fmla="*/ 3291335 w 7467600"/>
              <a:gd name="connsiteY156" fmla="*/ 3767420 h 6858000"/>
              <a:gd name="connsiteX157" fmla="*/ 3390805 w 7467600"/>
              <a:gd name="connsiteY157" fmla="*/ 3937163 h 6858000"/>
              <a:gd name="connsiteX158" fmla="*/ 3579062 w 7467600"/>
              <a:gd name="connsiteY158" fmla="*/ 4359040 h 6858000"/>
              <a:gd name="connsiteX159" fmla="*/ 3467355 w 7467600"/>
              <a:gd name="connsiteY159" fmla="*/ 3988130 h 6858000"/>
              <a:gd name="connsiteX160" fmla="*/ 3310753 w 7467600"/>
              <a:gd name="connsiteY160" fmla="*/ 3787140 h 6858000"/>
              <a:gd name="connsiteX161" fmla="*/ 3291335 w 7467600"/>
              <a:gd name="connsiteY161" fmla="*/ 3767420 h 6858000"/>
              <a:gd name="connsiteX162" fmla="*/ 1635889 w 7467600"/>
              <a:gd name="connsiteY162" fmla="*/ 3709494 h 6858000"/>
              <a:gd name="connsiteX163" fmla="*/ 1634800 w 7467600"/>
              <a:gd name="connsiteY163" fmla="*/ 3731111 h 6858000"/>
              <a:gd name="connsiteX164" fmla="*/ 1635889 w 7467600"/>
              <a:gd name="connsiteY164" fmla="*/ 3709494 h 6858000"/>
              <a:gd name="connsiteX165" fmla="*/ 1510397 w 7467600"/>
              <a:gd name="connsiteY165" fmla="*/ 3684705 h 6858000"/>
              <a:gd name="connsiteX166" fmla="*/ 1146550 w 7467600"/>
              <a:gd name="connsiteY166" fmla="*/ 3802012 h 6858000"/>
              <a:gd name="connsiteX167" fmla="*/ 698834 w 7467600"/>
              <a:gd name="connsiteY167" fmla="*/ 3952272 h 6858000"/>
              <a:gd name="connsiteX168" fmla="*/ 34256 w 7467600"/>
              <a:gd name="connsiteY168" fmla="*/ 4347603 h 6858000"/>
              <a:gd name="connsiteX169" fmla="*/ 527241 w 7467600"/>
              <a:gd name="connsiteY169" fmla="*/ 4065078 h 6858000"/>
              <a:gd name="connsiteX170" fmla="*/ 1510397 w 7467600"/>
              <a:gd name="connsiteY170" fmla="*/ 3684705 h 6858000"/>
              <a:gd name="connsiteX171" fmla="*/ 1313114 w 7467600"/>
              <a:gd name="connsiteY171" fmla="*/ 3655216 h 6858000"/>
              <a:gd name="connsiteX172" fmla="*/ 1109304 w 7467600"/>
              <a:gd name="connsiteY172" fmla="*/ 3669030 h 6858000"/>
              <a:gd name="connsiteX173" fmla="*/ 8129 w 7467600"/>
              <a:gd name="connsiteY173" fmla="*/ 4330519 h 6858000"/>
              <a:gd name="connsiteX174" fmla="*/ 687572 w 7467600"/>
              <a:gd name="connsiteY174" fmla="*/ 3925629 h 6858000"/>
              <a:gd name="connsiteX175" fmla="*/ 1138365 w 7467600"/>
              <a:gd name="connsiteY175" fmla="*/ 3774515 h 6858000"/>
              <a:gd name="connsiteX176" fmla="*/ 1505579 w 7467600"/>
              <a:gd name="connsiteY176" fmla="*/ 3655526 h 6858000"/>
              <a:gd name="connsiteX177" fmla="*/ 1313114 w 7467600"/>
              <a:gd name="connsiteY177" fmla="*/ 3655216 h 6858000"/>
              <a:gd name="connsiteX178" fmla="*/ 3655073 w 7467600"/>
              <a:gd name="connsiteY178" fmla="*/ 3650884 h 6858000"/>
              <a:gd name="connsiteX179" fmla="*/ 3989938 w 7467600"/>
              <a:gd name="connsiteY179" fmla="*/ 3991685 h 6858000"/>
              <a:gd name="connsiteX180" fmla="*/ 4393907 w 7467600"/>
              <a:gd name="connsiteY180" fmla="*/ 4261258 h 6858000"/>
              <a:gd name="connsiteX181" fmla="*/ 4648051 w 7467600"/>
              <a:gd name="connsiteY181" fmla="*/ 4374051 h 6858000"/>
              <a:gd name="connsiteX182" fmla="*/ 4383389 w 7467600"/>
              <a:gd name="connsiteY182" fmla="*/ 4184369 h 6858000"/>
              <a:gd name="connsiteX183" fmla="*/ 4165508 w 7467600"/>
              <a:gd name="connsiteY183" fmla="*/ 4035196 h 6858000"/>
              <a:gd name="connsiteX184" fmla="*/ 4068162 w 7467600"/>
              <a:gd name="connsiteY184" fmla="*/ 3953394 h 6858000"/>
              <a:gd name="connsiteX185" fmla="*/ 3981416 w 7467600"/>
              <a:gd name="connsiteY185" fmla="*/ 3880482 h 6858000"/>
              <a:gd name="connsiteX186" fmla="*/ 3800147 w 7467600"/>
              <a:gd name="connsiteY186" fmla="*/ 3749872 h 6858000"/>
              <a:gd name="connsiteX187" fmla="*/ 3655073 w 7467600"/>
              <a:gd name="connsiteY187" fmla="*/ 3650884 h 6858000"/>
              <a:gd name="connsiteX188" fmla="*/ 3670252 w 7467600"/>
              <a:gd name="connsiteY188" fmla="*/ 3622798 h 6858000"/>
              <a:gd name="connsiteX189" fmla="*/ 3817258 w 7467600"/>
              <a:gd name="connsiteY189" fmla="*/ 3723577 h 6858000"/>
              <a:gd name="connsiteX190" fmla="*/ 4000461 w 7467600"/>
              <a:gd name="connsiteY190" fmla="*/ 3855966 h 6858000"/>
              <a:gd name="connsiteX191" fmla="*/ 4088180 w 7467600"/>
              <a:gd name="connsiteY191" fmla="*/ 3929774 h 6858000"/>
              <a:gd name="connsiteX192" fmla="*/ 4184555 w 7467600"/>
              <a:gd name="connsiteY192" fmla="*/ 4010683 h 6858000"/>
              <a:gd name="connsiteX193" fmla="*/ 4399563 w 7467600"/>
              <a:gd name="connsiteY193" fmla="*/ 4158106 h 6858000"/>
              <a:gd name="connsiteX194" fmla="*/ 4684469 w 7467600"/>
              <a:gd name="connsiteY194" fmla="*/ 4364680 h 6858000"/>
              <a:gd name="connsiteX195" fmla="*/ 4690271 w 7467600"/>
              <a:gd name="connsiteY195" fmla="*/ 4370034 h 6858000"/>
              <a:gd name="connsiteX196" fmla="*/ 4136093 w 7467600"/>
              <a:gd name="connsiteY196" fmla="*/ 3858466 h 6858000"/>
              <a:gd name="connsiteX197" fmla="*/ 3670252 w 7467600"/>
              <a:gd name="connsiteY197" fmla="*/ 3622798 h 6858000"/>
              <a:gd name="connsiteX198" fmla="*/ 4440129 w 7467600"/>
              <a:gd name="connsiteY198" fmla="*/ 3448571 h 6858000"/>
              <a:gd name="connsiteX199" fmla="*/ 4856525 w 7467600"/>
              <a:gd name="connsiteY199" fmla="*/ 3915351 h 6858000"/>
              <a:gd name="connsiteX200" fmla="*/ 5059055 w 7467600"/>
              <a:gd name="connsiteY200" fmla="*/ 4108918 h 6858000"/>
              <a:gd name="connsiteX201" fmla="*/ 5290070 w 7467600"/>
              <a:gd name="connsiteY201" fmla="*/ 4263619 h 6858000"/>
              <a:gd name="connsiteX202" fmla="*/ 4834991 w 7467600"/>
              <a:gd name="connsiteY202" fmla="*/ 3830985 h 6858000"/>
              <a:gd name="connsiteX203" fmla="*/ 4440129 w 7467600"/>
              <a:gd name="connsiteY203" fmla="*/ 3448571 h 6858000"/>
              <a:gd name="connsiteX204" fmla="*/ 4441737 w 7467600"/>
              <a:gd name="connsiteY204" fmla="*/ 3399734 h 6858000"/>
              <a:gd name="connsiteX205" fmla="*/ 4431236 w 7467600"/>
              <a:gd name="connsiteY205" fmla="*/ 3400954 h 6858000"/>
              <a:gd name="connsiteX206" fmla="*/ 4557150 w 7467600"/>
              <a:gd name="connsiteY206" fmla="*/ 3510023 h 6858000"/>
              <a:gd name="connsiteX207" fmla="*/ 4856936 w 7467600"/>
              <a:gd name="connsiteY207" fmla="*/ 3809146 h 6858000"/>
              <a:gd name="connsiteX208" fmla="*/ 5111996 w 7467600"/>
              <a:gd name="connsiteY208" fmla="*/ 4065759 h 6858000"/>
              <a:gd name="connsiteX209" fmla="*/ 5388878 w 7467600"/>
              <a:gd name="connsiteY209" fmla="*/ 4300185 h 6858000"/>
              <a:gd name="connsiteX210" fmla="*/ 5425556 w 7467600"/>
              <a:gd name="connsiteY210" fmla="*/ 4308967 h 6858000"/>
              <a:gd name="connsiteX211" fmla="*/ 4943646 w 7467600"/>
              <a:gd name="connsiteY211" fmla="*/ 3822916 h 6858000"/>
              <a:gd name="connsiteX212" fmla="*/ 4594837 w 7467600"/>
              <a:gd name="connsiteY212" fmla="*/ 3532274 h 6858000"/>
              <a:gd name="connsiteX213" fmla="*/ 4441737 w 7467600"/>
              <a:gd name="connsiteY213" fmla="*/ 3399734 h 6858000"/>
              <a:gd name="connsiteX214" fmla="*/ 5425834 w 7467600"/>
              <a:gd name="connsiteY214" fmla="*/ 3162785 h 6858000"/>
              <a:gd name="connsiteX215" fmla="*/ 5401644 w 7467600"/>
              <a:gd name="connsiteY215" fmla="*/ 3617847 h 6858000"/>
              <a:gd name="connsiteX216" fmla="*/ 5467256 w 7467600"/>
              <a:gd name="connsiteY216" fmla="*/ 4175494 h 6858000"/>
              <a:gd name="connsiteX217" fmla="*/ 5448069 w 7467600"/>
              <a:gd name="connsiteY217" fmla="*/ 3567554 h 6858000"/>
              <a:gd name="connsiteX218" fmla="*/ 5425834 w 7467600"/>
              <a:gd name="connsiteY218" fmla="*/ 3162785 h 6858000"/>
              <a:gd name="connsiteX219" fmla="*/ 1318687 w 7467600"/>
              <a:gd name="connsiteY219" fmla="*/ 3113840 h 6858000"/>
              <a:gd name="connsiteX220" fmla="*/ 1066793 w 7467600"/>
              <a:gd name="connsiteY220" fmla="*/ 3212171 h 6858000"/>
              <a:gd name="connsiteX221" fmla="*/ 993319 w 7467600"/>
              <a:gd name="connsiteY221" fmla="*/ 3247648 h 6858000"/>
              <a:gd name="connsiteX222" fmla="*/ 853081 w 7467600"/>
              <a:gd name="connsiteY222" fmla="*/ 3312410 h 6858000"/>
              <a:gd name="connsiteX223" fmla="*/ 805957 w 7467600"/>
              <a:gd name="connsiteY223" fmla="*/ 3330443 h 6858000"/>
              <a:gd name="connsiteX224" fmla="*/ 1318687 w 7467600"/>
              <a:gd name="connsiteY224" fmla="*/ 3113840 h 6858000"/>
              <a:gd name="connsiteX225" fmla="*/ 5453702 w 7467600"/>
              <a:gd name="connsiteY225" fmla="*/ 3090882 h 6858000"/>
              <a:gd name="connsiteX226" fmla="*/ 5480135 w 7467600"/>
              <a:gd name="connsiteY226" fmla="*/ 3565802 h 6858000"/>
              <a:gd name="connsiteX227" fmla="*/ 5499023 w 7467600"/>
              <a:gd name="connsiteY227" fmla="*/ 4166310 h 6858000"/>
              <a:gd name="connsiteX228" fmla="*/ 5547022 w 7467600"/>
              <a:gd name="connsiteY228" fmla="*/ 3607838 h 6858000"/>
              <a:gd name="connsiteX229" fmla="*/ 5515964 w 7467600"/>
              <a:gd name="connsiteY229" fmla="*/ 3378541 h 6858000"/>
              <a:gd name="connsiteX230" fmla="*/ 5453702 w 7467600"/>
              <a:gd name="connsiteY230" fmla="*/ 3090882 h 6858000"/>
              <a:gd name="connsiteX231" fmla="*/ 1238695 w 7467600"/>
              <a:gd name="connsiteY231" fmla="*/ 3076820 h 6858000"/>
              <a:gd name="connsiteX232" fmla="*/ 716371 w 7467600"/>
              <a:gd name="connsiteY232" fmla="*/ 3293249 h 6858000"/>
              <a:gd name="connsiteX233" fmla="*/ 579522 w 7467600"/>
              <a:gd name="connsiteY233" fmla="*/ 3371759 h 6858000"/>
              <a:gd name="connsiteX234" fmla="*/ 600288 w 7467600"/>
              <a:gd name="connsiteY234" fmla="*/ 3365555 h 6858000"/>
              <a:gd name="connsiteX235" fmla="*/ 840692 w 7467600"/>
              <a:gd name="connsiteY235" fmla="*/ 3284921 h 6858000"/>
              <a:gd name="connsiteX236" fmla="*/ 979248 w 7467600"/>
              <a:gd name="connsiteY236" fmla="*/ 3221003 h 6858000"/>
              <a:gd name="connsiteX237" fmla="*/ 1053282 w 7467600"/>
              <a:gd name="connsiteY237" fmla="*/ 3185247 h 6858000"/>
              <a:gd name="connsiteX238" fmla="*/ 1320603 w 7467600"/>
              <a:gd name="connsiteY238" fmla="*/ 3081281 h 6858000"/>
              <a:gd name="connsiteX239" fmla="*/ 1238695 w 7467600"/>
              <a:gd name="connsiteY239" fmla="*/ 3076820 h 6858000"/>
              <a:gd name="connsiteX240" fmla="*/ 5425627 w 7467600"/>
              <a:gd name="connsiteY240" fmla="*/ 2954192 h 6858000"/>
              <a:gd name="connsiteX241" fmla="*/ 5470770 w 7467600"/>
              <a:gd name="connsiteY241" fmla="*/ 3005435 h 6858000"/>
              <a:gd name="connsiteX242" fmla="*/ 5519779 w 7467600"/>
              <a:gd name="connsiteY242" fmla="*/ 4359223 h 6858000"/>
              <a:gd name="connsiteX243" fmla="*/ 5520293 w 7467600"/>
              <a:gd name="connsiteY243" fmla="*/ 4360602 h 6858000"/>
              <a:gd name="connsiteX244" fmla="*/ 5767221 w 7467600"/>
              <a:gd name="connsiteY244" fmla="*/ 4665564 h 6858000"/>
              <a:gd name="connsiteX245" fmla="*/ 6937169 w 7467600"/>
              <a:gd name="connsiteY245" fmla="*/ 4815941 h 6858000"/>
              <a:gd name="connsiteX246" fmla="*/ 6953922 w 7467600"/>
              <a:gd name="connsiteY246" fmla="*/ 4890068 h 6858000"/>
              <a:gd name="connsiteX247" fmla="*/ 6071359 w 7467600"/>
              <a:gd name="connsiteY247" fmla="*/ 4770770 h 6858000"/>
              <a:gd name="connsiteX248" fmla="*/ 6038839 w 7467600"/>
              <a:gd name="connsiteY248" fmla="*/ 4764474 h 6858000"/>
              <a:gd name="connsiteX249" fmla="*/ 6038706 w 7467600"/>
              <a:gd name="connsiteY249" fmla="*/ 4763847 h 6858000"/>
              <a:gd name="connsiteX250" fmla="*/ 6037784 w 7467600"/>
              <a:gd name="connsiteY250" fmla="*/ 4764270 h 6858000"/>
              <a:gd name="connsiteX251" fmla="*/ 6038839 w 7467600"/>
              <a:gd name="connsiteY251" fmla="*/ 4764474 h 6858000"/>
              <a:gd name="connsiteX252" fmla="*/ 6040338 w 7467600"/>
              <a:gd name="connsiteY252" fmla="*/ 4771418 h 6858000"/>
              <a:gd name="connsiteX253" fmla="*/ 6024488 w 7467600"/>
              <a:gd name="connsiteY253" fmla="*/ 4809903 h 6858000"/>
              <a:gd name="connsiteX254" fmla="*/ 5599771 w 7467600"/>
              <a:gd name="connsiteY254" fmla="*/ 5509652 h 6858000"/>
              <a:gd name="connsiteX255" fmla="*/ 5548843 w 7467600"/>
              <a:gd name="connsiteY255" fmla="*/ 5563845 h 6858000"/>
              <a:gd name="connsiteX256" fmla="*/ 5940952 w 7467600"/>
              <a:gd name="connsiteY256" fmla="*/ 6250028 h 6858000"/>
              <a:gd name="connsiteX257" fmla="*/ 6043441 w 7467600"/>
              <a:gd name="connsiteY257" fmla="*/ 6665847 h 6858000"/>
              <a:gd name="connsiteX258" fmla="*/ 6093432 w 7467600"/>
              <a:gd name="connsiteY258" fmla="*/ 6858000 h 6858000"/>
              <a:gd name="connsiteX259" fmla="*/ 6034344 w 7467600"/>
              <a:gd name="connsiteY259" fmla="*/ 6858000 h 6858000"/>
              <a:gd name="connsiteX260" fmla="*/ 6026679 w 7467600"/>
              <a:gd name="connsiteY260" fmla="*/ 6836959 h 6858000"/>
              <a:gd name="connsiteX261" fmla="*/ 5800441 w 7467600"/>
              <a:gd name="connsiteY261" fmla="*/ 6335286 h 6858000"/>
              <a:gd name="connsiteX262" fmla="*/ 5526562 w 7467600"/>
              <a:gd name="connsiteY262" fmla="*/ 5705388 h 6858000"/>
              <a:gd name="connsiteX263" fmla="*/ 5519640 w 7467600"/>
              <a:gd name="connsiteY263" fmla="*/ 5683774 h 6858000"/>
              <a:gd name="connsiteX264" fmla="*/ 5844559 w 7467600"/>
              <a:gd name="connsiteY264" fmla="*/ 6553349 h 6858000"/>
              <a:gd name="connsiteX265" fmla="*/ 5975994 w 7467600"/>
              <a:gd name="connsiteY265" fmla="*/ 6858000 h 6858000"/>
              <a:gd name="connsiteX266" fmla="*/ 5898547 w 7467600"/>
              <a:gd name="connsiteY266" fmla="*/ 6858000 h 6858000"/>
              <a:gd name="connsiteX267" fmla="*/ 5682041 w 7467600"/>
              <a:gd name="connsiteY267" fmla="*/ 6355860 h 6858000"/>
              <a:gd name="connsiteX268" fmla="*/ 5461758 w 7467600"/>
              <a:gd name="connsiteY268" fmla="*/ 5820220 h 6858000"/>
              <a:gd name="connsiteX269" fmla="*/ 5237282 w 7467600"/>
              <a:gd name="connsiteY269" fmla="*/ 6579086 h 6858000"/>
              <a:gd name="connsiteX270" fmla="*/ 5115009 w 7467600"/>
              <a:gd name="connsiteY270" fmla="*/ 6858000 h 6858000"/>
              <a:gd name="connsiteX271" fmla="*/ 5028074 w 7467600"/>
              <a:gd name="connsiteY271" fmla="*/ 6858000 h 6858000"/>
              <a:gd name="connsiteX272" fmla="*/ 5079508 w 7467600"/>
              <a:gd name="connsiteY272" fmla="*/ 6749074 h 6858000"/>
              <a:gd name="connsiteX273" fmla="*/ 5371846 w 7467600"/>
              <a:gd name="connsiteY273" fmla="*/ 5924413 h 6858000"/>
              <a:gd name="connsiteX274" fmla="*/ 5270512 w 7467600"/>
              <a:gd name="connsiteY274" fmla="*/ 6138975 h 6858000"/>
              <a:gd name="connsiteX275" fmla="*/ 5062409 w 7467600"/>
              <a:gd name="connsiteY275" fmla="*/ 6653544 h 6858000"/>
              <a:gd name="connsiteX276" fmla="*/ 5036628 w 7467600"/>
              <a:gd name="connsiteY276" fmla="*/ 6754247 h 6858000"/>
              <a:gd name="connsiteX277" fmla="*/ 5009112 w 7467600"/>
              <a:gd name="connsiteY277" fmla="*/ 6858000 h 6858000"/>
              <a:gd name="connsiteX278" fmla="*/ 4976679 w 7467600"/>
              <a:gd name="connsiteY278" fmla="*/ 6858000 h 6858000"/>
              <a:gd name="connsiteX279" fmla="*/ 5006537 w 7467600"/>
              <a:gd name="connsiteY279" fmla="*/ 6747068 h 6858000"/>
              <a:gd name="connsiteX280" fmla="*/ 5032723 w 7467600"/>
              <a:gd name="connsiteY280" fmla="*/ 6644957 h 6858000"/>
              <a:gd name="connsiteX281" fmla="*/ 5242949 w 7467600"/>
              <a:gd name="connsiteY281" fmla="*/ 6125175 h 6858000"/>
              <a:gd name="connsiteX282" fmla="*/ 5286321 w 7467600"/>
              <a:gd name="connsiteY282" fmla="*/ 6033555 h 6858000"/>
              <a:gd name="connsiteX283" fmla="*/ 5008210 w 7467600"/>
              <a:gd name="connsiteY283" fmla="*/ 6649194 h 6858000"/>
              <a:gd name="connsiteX284" fmla="*/ 4986321 w 7467600"/>
              <a:gd name="connsiteY284" fmla="*/ 6765687 h 6858000"/>
              <a:gd name="connsiteX285" fmla="*/ 4973474 w 7467600"/>
              <a:gd name="connsiteY285" fmla="*/ 6858000 h 6858000"/>
              <a:gd name="connsiteX286" fmla="*/ 4907178 w 7467600"/>
              <a:gd name="connsiteY286" fmla="*/ 6858000 h 6858000"/>
              <a:gd name="connsiteX287" fmla="*/ 4910810 w 7467600"/>
              <a:gd name="connsiteY287" fmla="*/ 6829660 h 6858000"/>
              <a:gd name="connsiteX288" fmla="*/ 4987461 w 7467600"/>
              <a:gd name="connsiteY288" fmla="*/ 6432994 h 6858000"/>
              <a:gd name="connsiteX289" fmla="*/ 5179262 w 7467600"/>
              <a:gd name="connsiteY289" fmla="*/ 6035044 h 6858000"/>
              <a:gd name="connsiteX290" fmla="*/ 4689678 w 7467600"/>
              <a:gd name="connsiteY290" fmla="*/ 6440241 h 6858000"/>
              <a:gd name="connsiteX291" fmla="*/ 4477543 w 7467600"/>
              <a:gd name="connsiteY291" fmla="*/ 6674836 h 6858000"/>
              <a:gd name="connsiteX292" fmla="*/ 4329957 w 7467600"/>
              <a:gd name="connsiteY292" fmla="*/ 6858000 h 6858000"/>
              <a:gd name="connsiteX293" fmla="*/ 4218595 w 7467600"/>
              <a:gd name="connsiteY293" fmla="*/ 6858000 h 6858000"/>
              <a:gd name="connsiteX294" fmla="*/ 4368888 w 7467600"/>
              <a:gd name="connsiteY294" fmla="*/ 6668412 h 6858000"/>
              <a:gd name="connsiteX295" fmla="*/ 4563091 w 7467600"/>
              <a:gd name="connsiteY295" fmla="*/ 6442508 h 6858000"/>
              <a:gd name="connsiteX296" fmla="*/ 5387324 w 7467600"/>
              <a:gd name="connsiteY296" fmla="*/ 5705830 h 6858000"/>
              <a:gd name="connsiteX297" fmla="*/ 5073620 w 7467600"/>
              <a:gd name="connsiteY297" fmla="*/ 5955437 h 6858000"/>
              <a:gd name="connsiteX298" fmla="*/ 4689789 w 7467600"/>
              <a:gd name="connsiteY298" fmla="*/ 6268382 h 6858000"/>
              <a:gd name="connsiteX299" fmla="*/ 4418722 w 7467600"/>
              <a:gd name="connsiteY299" fmla="*/ 6570886 h 6858000"/>
              <a:gd name="connsiteX300" fmla="*/ 4214944 w 7467600"/>
              <a:gd name="connsiteY300" fmla="*/ 6858000 h 6858000"/>
              <a:gd name="connsiteX301" fmla="*/ 4177898 w 7467600"/>
              <a:gd name="connsiteY301" fmla="*/ 6858000 h 6858000"/>
              <a:gd name="connsiteX302" fmla="*/ 4391597 w 7467600"/>
              <a:gd name="connsiteY302" fmla="*/ 6556370 h 6858000"/>
              <a:gd name="connsiteX303" fmla="*/ 4668889 w 7467600"/>
              <a:gd name="connsiteY303" fmla="*/ 6246399 h 6858000"/>
              <a:gd name="connsiteX304" fmla="*/ 5055427 w 7467600"/>
              <a:gd name="connsiteY304" fmla="*/ 5931476 h 6858000"/>
              <a:gd name="connsiteX305" fmla="*/ 5371814 w 7467600"/>
              <a:gd name="connsiteY305" fmla="*/ 5678975 h 6858000"/>
              <a:gd name="connsiteX306" fmla="*/ 4987918 w 7467600"/>
              <a:gd name="connsiteY306" fmla="*/ 5838701 h 6858000"/>
              <a:gd name="connsiteX307" fmla="*/ 4317146 w 7467600"/>
              <a:gd name="connsiteY307" fmla="*/ 6587716 h 6858000"/>
              <a:gd name="connsiteX308" fmla="*/ 4171627 w 7467600"/>
              <a:gd name="connsiteY308" fmla="*/ 6858000 h 6858000"/>
              <a:gd name="connsiteX309" fmla="*/ 4081585 w 7467600"/>
              <a:gd name="connsiteY309" fmla="*/ 6858000 h 6858000"/>
              <a:gd name="connsiteX310" fmla="*/ 4238603 w 7467600"/>
              <a:gd name="connsiteY310" fmla="*/ 6559341 h 6858000"/>
              <a:gd name="connsiteX311" fmla="*/ 4778333 w 7467600"/>
              <a:gd name="connsiteY311" fmla="*/ 5873626 h 6858000"/>
              <a:gd name="connsiteX312" fmla="*/ 5414185 w 7467600"/>
              <a:gd name="connsiteY312" fmla="*/ 5573882 h 6858000"/>
              <a:gd name="connsiteX313" fmla="*/ 5959648 w 7467600"/>
              <a:gd name="connsiteY313" fmla="*/ 4760797 h 6858000"/>
              <a:gd name="connsiteX314" fmla="*/ 5355019 w 7467600"/>
              <a:gd name="connsiteY314" fmla="*/ 4734672 h 6858000"/>
              <a:gd name="connsiteX315" fmla="*/ 5083565 w 7467600"/>
              <a:gd name="connsiteY315" fmla="*/ 5179121 h 6858000"/>
              <a:gd name="connsiteX316" fmla="*/ 4713577 w 7467600"/>
              <a:gd name="connsiteY316" fmla="*/ 5616803 h 6858000"/>
              <a:gd name="connsiteX317" fmla="*/ 3989559 w 7467600"/>
              <a:gd name="connsiteY317" fmla="*/ 6145945 h 6858000"/>
              <a:gd name="connsiteX318" fmla="*/ 3939824 w 7467600"/>
              <a:gd name="connsiteY318" fmla="*/ 6066900 h 6858000"/>
              <a:gd name="connsiteX319" fmla="*/ 4584537 w 7467600"/>
              <a:gd name="connsiteY319" fmla="*/ 5324826 h 6858000"/>
              <a:gd name="connsiteX320" fmla="*/ 5037105 w 7467600"/>
              <a:gd name="connsiteY320" fmla="*/ 5088765 h 6858000"/>
              <a:gd name="connsiteX321" fmla="*/ 5039930 w 7467600"/>
              <a:gd name="connsiteY321" fmla="*/ 5089585 h 6858000"/>
              <a:gd name="connsiteX322" fmla="*/ 5263764 w 7467600"/>
              <a:gd name="connsiteY322" fmla="*/ 4735525 h 6858000"/>
              <a:gd name="connsiteX323" fmla="*/ 4086300 w 7467600"/>
              <a:gd name="connsiteY323" fmla="*/ 4884599 h 6858000"/>
              <a:gd name="connsiteX324" fmla="*/ 4085485 w 7467600"/>
              <a:gd name="connsiteY324" fmla="*/ 4899070 h 6858000"/>
              <a:gd name="connsiteX325" fmla="*/ 3871915 w 7467600"/>
              <a:gd name="connsiteY325" fmla="*/ 5253645 h 6858000"/>
              <a:gd name="connsiteX326" fmla="*/ 3799374 w 7467600"/>
              <a:gd name="connsiteY326" fmla="*/ 5466127 h 6858000"/>
              <a:gd name="connsiteX327" fmla="*/ 3498850 w 7467600"/>
              <a:gd name="connsiteY327" fmla="*/ 6661888 h 6858000"/>
              <a:gd name="connsiteX328" fmla="*/ 3399216 w 7467600"/>
              <a:gd name="connsiteY328" fmla="*/ 6858000 h 6858000"/>
              <a:gd name="connsiteX329" fmla="*/ 3303688 w 7467600"/>
              <a:gd name="connsiteY329" fmla="*/ 6858000 h 6858000"/>
              <a:gd name="connsiteX330" fmla="*/ 3391774 w 7467600"/>
              <a:gd name="connsiteY330" fmla="*/ 6697181 h 6858000"/>
              <a:gd name="connsiteX331" fmla="*/ 3735540 w 7467600"/>
              <a:gd name="connsiteY331" fmla="*/ 5546923 h 6858000"/>
              <a:gd name="connsiteX332" fmla="*/ 3729438 w 7467600"/>
              <a:gd name="connsiteY332" fmla="*/ 5569058 h 6858000"/>
              <a:gd name="connsiteX333" fmla="*/ 3707782 w 7467600"/>
              <a:gd name="connsiteY333" fmla="*/ 5644908 h 6858000"/>
              <a:gd name="connsiteX334" fmla="*/ 3583827 w 7467600"/>
              <a:gd name="connsiteY334" fmla="*/ 6039215 h 6858000"/>
              <a:gd name="connsiteX335" fmla="*/ 3547861 w 7467600"/>
              <a:gd name="connsiteY335" fmla="*/ 6129609 h 6858000"/>
              <a:gd name="connsiteX336" fmla="*/ 3490905 w 7467600"/>
              <a:gd name="connsiteY336" fmla="*/ 6277660 h 6858000"/>
              <a:gd name="connsiteX337" fmla="*/ 3455859 w 7467600"/>
              <a:gd name="connsiteY337" fmla="*/ 6391301 h 6858000"/>
              <a:gd name="connsiteX338" fmla="*/ 3429112 w 7467600"/>
              <a:gd name="connsiteY338" fmla="*/ 6479469 h 6858000"/>
              <a:gd name="connsiteX339" fmla="*/ 3304862 w 7467600"/>
              <a:gd name="connsiteY339" fmla="*/ 6796476 h 6858000"/>
              <a:gd name="connsiteX340" fmla="*/ 3276071 w 7467600"/>
              <a:gd name="connsiteY340" fmla="*/ 6858000 h 6858000"/>
              <a:gd name="connsiteX341" fmla="*/ 3240805 w 7467600"/>
              <a:gd name="connsiteY341" fmla="*/ 6858000 h 6858000"/>
              <a:gd name="connsiteX342" fmla="*/ 3275917 w 7467600"/>
              <a:gd name="connsiteY342" fmla="*/ 6783192 h 6858000"/>
              <a:gd name="connsiteX343" fmla="*/ 3399358 w 7467600"/>
              <a:gd name="connsiteY343" fmla="*/ 6469011 h 6858000"/>
              <a:gd name="connsiteX344" fmla="*/ 3425650 w 7467600"/>
              <a:gd name="connsiteY344" fmla="*/ 6381333 h 6858000"/>
              <a:gd name="connsiteX345" fmla="*/ 3460661 w 7467600"/>
              <a:gd name="connsiteY345" fmla="*/ 6266763 h 6858000"/>
              <a:gd name="connsiteX346" fmla="*/ 3518021 w 7467600"/>
              <a:gd name="connsiteY346" fmla="*/ 6117298 h 6858000"/>
              <a:gd name="connsiteX347" fmla="*/ 3554035 w 7467600"/>
              <a:gd name="connsiteY347" fmla="*/ 6027832 h 6858000"/>
              <a:gd name="connsiteX348" fmla="*/ 3677174 w 7467600"/>
              <a:gd name="connsiteY348" fmla="*/ 5636351 h 6858000"/>
              <a:gd name="connsiteX349" fmla="*/ 3698819 w 7467600"/>
              <a:gd name="connsiteY349" fmla="*/ 5560503 h 6858000"/>
              <a:gd name="connsiteX350" fmla="*/ 3702094 w 7467600"/>
              <a:gd name="connsiteY350" fmla="*/ 5549194 h 6858000"/>
              <a:gd name="connsiteX351" fmla="*/ 3398355 w 7467600"/>
              <a:gd name="connsiteY351" fmla="*/ 6094603 h 6858000"/>
              <a:gd name="connsiteX352" fmla="*/ 3193941 w 7467600"/>
              <a:gd name="connsiteY352" fmla="*/ 6798775 h 6858000"/>
              <a:gd name="connsiteX353" fmla="*/ 3184140 w 7467600"/>
              <a:gd name="connsiteY353" fmla="*/ 6858000 h 6858000"/>
              <a:gd name="connsiteX354" fmla="*/ 3099978 w 7467600"/>
              <a:gd name="connsiteY354" fmla="*/ 6858000 h 6858000"/>
              <a:gd name="connsiteX355" fmla="*/ 3101556 w 7467600"/>
              <a:gd name="connsiteY355" fmla="*/ 6843337 h 6858000"/>
              <a:gd name="connsiteX356" fmla="*/ 3370162 w 7467600"/>
              <a:gd name="connsiteY356" fmla="*/ 5785550 h 6858000"/>
              <a:gd name="connsiteX357" fmla="*/ 3746477 w 7467600"/>
              <a:gd name="connsiteY357" fmla="*/ 5377889 h 6858000"/>
              <a:gd name="connsiteX358" fmla="*/ 3863399 w 7467600"/>
              <a:gd name="connsiteY358" fmla="*/ 5087257 h 6858000"/>
              <a:gd name="connsiteX359" fmla="*/ 3968712 w 7467600"/>
              <a:gd name="connsiteY359" fmla="*/ 4913989 h 6858000"/>
              <a:gd name="connsiteX360" fmla="*/ 2792390 w 7467600"/>
              <a:gd name="connsiteY360" fmla="*/ 5382974 h 6858000"/>
              <a:gd name="connsiteX361" fmla="*/ 2714982 w 7467600"/>
              <a:gd name="connsiteY361" fmla="*/ 5427051 h 6858000"/>
              <a:gd name="connsiteX362" fmla="*/ 2813361 w 7467600"/>
              <a:gd name="connsiteY362" fmla="*/ 6023912 h 6858000"/>
              <a:gd name="connsiteX363" fmla="*/ 2688430 w 7467600"/>
              <a:gd name="connsiteY363" fmla="*/ 6801564 h 6858000"/>
              <a:gd name="connsiteX364" fmla="*/ 2629626 w 7467600"/>
              <a:gd name="connsiteY364" fmla="*/ 6763394 h 6858000"/>
              <a:gd name="connsiteX365" fmla="*/ 2565328 w 7467600"/>
              <a:gd name="connsiteY365" fmla="*/ 5516399 h 6858000"/>
              <a:gd name="connsiteX366" fmla="*/ 1922999 w 7467600"/>
              <a:gd name="connsiteY366" fmla="*/ 5980343 h 6858000"/>
              <a:gd name="connsiteX367" fmla="*/ 1950261 w 7467600"/>
              <a:gd name="connsiteY367" fmla="*/ 6405858 h 6858000"/>
              <a:gd name="connsiteX368" fmla="*/ 2365554 w 7467600"/>
              <a:gd name="connsiteY368" fmla="*/ 6759107 h 6858000"/>
              <a:gd name="connsiteX369" fmla="*/ 2424142 w 7467600"/>
              <a:gd name="connsiteY369" fmla="*/ 6858000 h 6858000"/>
              <a:gd name="connsiteX370" fmla="*/ 2395994 w 7467600"/>
              <a:gd name="connsiteY370" fmla="*/ 6858000 h 6858000"/>
              <a:gd name="connsiteX371" fmla="*/ 2392863 w 7467600"/>
              <a:gd name="connsiteY371" fmla="*/ 6852964 h 6858000"/>
              <a:gd name="connsiteX372" fmla="*/ 2017589 w 7467600"/>
              <a:gd name="connsiteY372" fmla="*/ 6493982 h 6858000"/>
              <a:gd name="connsiteX373" fmla="*/ 2147336 w 7467600"/>
              <a:gd name="connsiteY373" fmla="*/ 6594052 h 6858000"/>
              <a:gd name="connsiteX374" fmla="*/ 2207047 w 7467600"/>
              <a:gd name="connsiteY374" fmla="*/ 6654540 h 6858000"/>
              <a:gd name="connsiteX375" fmla="*/ 2299106 w 7467600"/>
              <a:gd name="connsiteY375" fmla="*/ 6778931 h 6858000"/>
              <a:gd name="connsiteX376" fmla="*/ 2314430 w 7467600"/>
              <a:gd name="connsiteY376" fmla="*/ 6801144 h 6858000"/>
              <a:gd name="connsiteX377" fmla="*/ 2352406 w 7467600"/>
              <a:gd name="connsiteY377" fmla="*/ 6858000 h 6858000"/>
              <a:gd name="connsiteX378" fmla="*/ 2314492 w 7467600"/>
              <a:gd name="connsiteY378" fmla="*/ 6858000 h 6858000"/>
              <a:gd name="connsiteX379" fmla="*/ 2288095 w 7467600"/>
              <a:gd name="connsiteY379" fmla="*/ 6818030 h 6858000"/>
              <a:gd name="connsiteX380" fmla="*/ 2272768 w 7467600"/>
              <a:gd name="connsiteY380" fmla="*/ 6795822 h 6858000"/>
              <a:gd name="connsiteX381" fmla="*/ 2182715 w 7467600"/>
              <a:gd name="connsiteY381" fmla="*/ 6675071 h 6858000"/>
              <a:gd name="connsiteX382" fmla="*/ 2032061 w 7467600"/>
              <a:gd name="connsiteY382" fmla="*/ 6541380 h 6858000"/>
              <a:gd name="connsiteX383" fmla="*/ 2257220 w 7467600"/>
              <a:gd name="connsiteY383" fmla="*/ 6826257 h 6858000"/>
              <a:gd name="connsiteX384" fmla="*/ 2281324 w 7467600"/>
              <a:gd name="connsiteY384" fmla="*/ 6858000 h 6858000"/>
              <a:gd name="connsiteX385" fmla="*/ 2242860 w 7467600"/>
              <a:gd name="connsiteY385" fmla="*/ 6858000 h 6858000"/>
              <a:gd name="connsiteX386" fmla="*/ 2232818 w 7467600"/>
              <a:gd name="connsiteY386" fmla="*/ 6844926 h 6858000"/>
              <a:gd name="connsiteX387" fmla="*/ 1990172 w 7467600"/>
              <a:gd name="connsiteY387" fmla="*/ 6542121 h 6858000"/>
              <a:gd name="connsiteX388" fmla="*/ 2124090 w 7467600"/>
              <a:gd name="connsiteY388" fmla="*/ 6761017 h 6858000"/>
              <a:gd name="connsiteX389" fmla="*/ 2200380 w 7467600"/>
              <a:gd name="connsiteY389" fmla="*/ 6858000 h 6858000"/>
              <a:gd name="connsiteX390" fmla="*/ 2147507 w 7467600"/>
              <a:gd name="connsiteY390" fmla="*/ 6858000 h 6858000"/>
              <a:gd name="connsiteX391" fmla="*/ 2070668 w 7467600"/>
              <a:gd name="connsiteY391" fmla="*/ 6761520 h 6858000"/>
              <a:gd name="connsiteX392" fmla="*/ 1975142 w 7467600"/>
              <a:gd name="connsiteY392" fmla="*/ 6585570 h 6858000"/>
              <a:gd name="connsiteX393" fmla="*/ 2050035 w 7467600"/>
              <a:gd name="connsiteY393" fmla="*/ 6813345 h 6858000"/>
              <a:gd name="connsiteX394" fmla="*/ 2063025 w 7467600"/>
              <a:gd name="connsiteY394" fmla="*/ 6858000 h 6858000"/>
              <a:gd name="connsiteX395" fmla="*/ 2021675 w 7467600"/>
              <a:gd name="connsiteY395" fmla="*/ 6858000 h 6858000"/>
              <a:gd name="connsiteX396" fmla="*/ 2019308 w 7467600"/>
              <a:gd name="connsiteY396" fmla="*/ 6847118 h 6858000"/>
              <a:gd name="connsiteX397" fmla="*/ 1938835 w 7467600"/>
              <a:gd name="connsiteY397" fmla="*/ 6551160 h 6858000"/>
              <a:gd name="connsiteX398" fmla="*/ 1953230 w 7467600"/>
              <a:gd name="connsiteY398" fmla="*/ 6759699 h 6858000"/>
              <a:gd name="connsiteX399" fmla="*/ 1956763 w 7467600"/>
              <a:gd name="connsiteY399" fmla="*/ 6778191 h 6858000"/>
              <a:gd name="connsiteX400" fmla="*/ 1967925 w 7467600"/>
              <a:gd name="connsiteY400" fmla="*/ 6858000 h 6858000"/>
              <a:gd name="connsiteX401" fmla="*/ 1936622 w 7467600"/>
              <a:gd name="connsiteY401" fmla="*/ 6858000 h 6858000"/>
              <a:gd name="connsiteX402" fmla="*/ 1926261 w 7467600"/>
              <a:gd name="connsiteY402" fmla="*/ 6784064 h 6858000"/>
              <a:gd name="connsiteX403" fmla="*/ 1922724 w 7467600"/>
              <a:gd name="connsiteY403" fmla="*/ 6765577 h 6858000"/>
              <a:gd name="connsiteX404" fmla="*/ 1904650 w 7467600"/>
              <a:gd name="connsiteY404" fmla="*/ 6639616 h 6858000"/>
              <a:gd name="connsiteX405" fmla="*/ 1885273 w 7467600"/>
              <a:gd name="connsiteY405" fmla="*/ 6858000 h 6858000"/>
              <a:gd name="connsiteX406" fmla="*/ 1854363 w 7467600"/>
              <a:gd name="connsiteY406" fmla="*/ 6858000 h 6858000"/>
              <a:gd name="connsiteX407" fmla="*/ 1880391 w 7467600"/>
              <a:gd name="connsiteY407" fmla="*/ 6603796 h 6858000"/>
              <a:gd name="connsiteX408" fmla="*/ 1818273 w 7467600"/>
              <a:gd name="connsiteY408" fmla="*/ 6715729 h 6858000"/>
              <a:gd name="connsiteX409" fmla="*/ 1794691 w 7467600"/>
              <a:gd name="connsiteY409" fmla="*/ 6843239 h 6858000"/>
              <a:gd name="connsiteX410" fmla="*/ 1794914 w 7467600"/>
              <a:gd name="connsiteY410" fmla="*/ 6858000 h 6858000"/>
              <a:gd name="connsiteX411" fmla="*/ 1746128 w 7467600"/>
              <a:gd name="connsiteY411" fmla="*/ 6858000 h 6858000"/>
              <a:gd name="connsiteX412" fmla="*/ 1753934 w 7467600"/>
              <a:gd name="connsiteY412" fmla="*/ 6724796 h 6858000"/>
              <a:gd name="connsiteX413" fmla="*/ 1792053 w 7467600"/>
              <a:gd name="connsiteY413" fmla="*/ 6572396 h 6858000"/>
              <a:gd name="connsiteX414" fmla="*/ 1862248 w 7467600"/>
              <a:gd name="connsiteY414" fmla="*/ 6266397 h 6858000"/>
              <a:gd name="connsiteX415" fmla="*/ 1862250 w 7467600"/>
              <a:gd name="connsiteY415" fmla="*/ 6033531 h 6858000"/>
              <a:gd name="connsiteX416" fmla="*/ 1211999 w 7467600"/>
              <a:gd name="connsiteY416" fmla="*/ 6683610 h 6858000"/>
              <a:gd name="connsiteX417" fmla="*/ 1213266 w 7467600"/>
              <a:gd name="connsiteY417" fmla="*/ 6691947 h 6858000"/>
              <a:gd name="connsiteX418" fmla="*/ 1203370 w 7467600"/>
              <a:gd name="connsiteY418" fmla="*/ 6850676 h 6858000"/>
              <a:gd name="connsiteX419" fmla="*/ 1203671 w 7467600"/>
              <a:gd name="connsiteY419" fmla="*/ 6858000 h 6858000"/>
              <a:gd name="connsiteX420" fmla="*/ 1143180 w 7467600"/>
              <a:gd name="connsiteY420" fmla="*/ 6858000 h 6858000"/>
              <a:gd name="connsiteX421" fmla="*/ 1142176 w 7467600"/>
              <a:gd name="connsiteY421" fmla="*/ 6766045 h 6858000"/>
              <a:gd name="connsiteX422" fmla="*/ 1067484 w 7467600"/>
              <a:gd name="connsiteY422" fmla="*/ 6858000 h 6858000"/>
              <a:gd name="connsiteX423" fmla="*/ 953928 w 7467600"/>
              <a:gd name="connsiteY423" fmla="*/ 6858000 h 6858000"/>
              <a:gd name="connsiteX424" fmla="*/ 959715 w 7467600"/>
              <a:gd name="connsiteY424" fmla="*/ 6850185 h 6858000"/>
              <a:gd name="connsiteX425" fmla="*/ 1483788 w 7467600"/>
              <a:gd name="connsiteY425" fmla="*/ 6259174 h 6858000"/>
              <a:gd name="connsiteX426" fmla="*/ 1100671 w 7467600"/>
              <a:gd name="connsiteY426" fmla="*/ 6252137 h 6858000"/>
              <a:gd name="connsiteX427" fmla="*/ 1090144 w 7467600"/>
              <a:gd name="connsiteY427" fmla="*/ 6256748 h 6858000"/>
              <a:gd name="connsiteX428" fmla="*/ 1095872 w 7467600"/>
              <a:gd name="connsiteY428" fmla="*/ 6271892 h 6858000"/>
              <a:gd name="connsiteX429" fmla="*/ 262785 w 7467600"/>
              <a:gd name="connsiteY429" fmla="*/ 6845450 h 6858000"/>
              <a:gd name="connsiteX430" fmla="*/ 209968 w 7467600"/>
              <a:gd name="connsiteY430" fmla="*/ 6770713 h 6858000"/>
              <a:gd name="connsiteX431" fmla="*/ 873460 w 7467600"/>
              <a:gd name="connsiteY431" fmla="*/ 6253768 h 6858000"/>
              <a:gd name="connsiteX432" fmla="*/ 192686 w 7467600"/>
              <a:gd name="connsiteY432" fmla="*/ 5849257 h 6858000"/>
              <a:gd name="connsiteX433" fmla="*/ 4696 w 7467600"/>
              <a:gd name="connsiteY433" fmla="*/ 5697668 h 6858000"/>
              <a:gd name="connsiteX434" fmla="*/ 0 w 7467600"/>
              <a:gd name="connsiteY434" fmla="*/ 5689984 h 6858000"/>
              <a:gd name="connsiteX435" fmla="*/ 0 w 7467600"/>
              <a:gd name="connsiteY435" fmla="*/ 5513472 h 6858000"/>
              <a:gd name="connsiteX436" fmla="*/ 174101 w 7467600"/>
              <a:gd name="connsiteY436" fmla="*/ 5620277 h 6858000"/>
              <a:gd name="connsiteX437" fmla="*/ 891800 w 7467600"/>
              <a:gd name="connsiteY437" fmla="*/ 6036935 h 6858000"/>
              <a:gd name="connsiteX438" fmla="*/ 1072219 w 7467600"/>
              <a:gd name="connsiteY438" fmla="*/ 6169443 h 6858000"/>
              <a:gd name="connsiteX439" fmla="*/ 1074117 w 7467600"/>
              <a:gd name="connsiteY439" fmla="*/ 6170301 h 6858000"/>
              <a:gd name="connsiteX440" fmla="*/ 1083114 w 7467600"/>
              <a:gd name="connsiteY440" fmla="*/ 6174131 h 6858000"/>
              <a:gd name="connsiteX441" fmla="*/ 1543010 w 7467600"/>
              <a:gd name="connsiteY441" fmla="*/ 6191140 h 6858000"/>
              <a:gd name="connsiteX442" fmla="*/ 1551080 w 7467600"/>
              <a:gd name="connsiteY442" fmla="*/ 6195006 h 6858000"/>
              <a:gd name="connsiteX443" fmla="*/ 2345443 w 7467600"/>
              <a:gd name="connsiteY443" fmla="*/ 5549882 h 6858000"/>
              <a:gd name="connsiteX444" fmla="*/ 1721499 w 7467600"/>
              <a:gd name="connsiteY444" fmla="*/ 5599969 h 6858000"/>
              <a:gd name="connsiteX445" fmla="*/ 767716 w 7467600"/>
              <a:gd name="connsiteY445" fmla="*/ 5472768 h 6858000"/>
              <a:gd name="connsiteX446" fmla="*/ 722147 w 7467600"/>
              <a:gd name="connsiteY446" fmla="*/ 5393091 h 6858000"/>
              <a:gd name="connsiteX447" fmla="*/ 1485552 w 7467600"/>
              <a:gd name="connsiteY447" fmla="*/ 5313202 h 6858000"/>
              <a:gd name="connsiteX448" fmla="*/ 2143004 w 7467600"/>
              <a:gd name="connsiteY448" fmla="*/ 5402420 h 6858000"/>
              <a:gd name="connsiteX449" fmla="*/ 1933391 w 7467600"/>
              <a:gd name="connsiteY449" fmla="*/ 5156971 h 6858000"/>
              <a:gd name="connsiteX450" fmla="*/ 1827118 w 7467600"/>
              <a:gd name="connsiteY450" fmla="*/ 4968410 h 6858000"/>
              <a:gd name="connsiteX451" fmla="*/ 1837349 w 7467600"/>
              <a:gd name="connsiteY451" fmla="*/ 4956357 h 6858000"/>
              <a:gd name="connsiteX452" fmla="*/ 2162835 w 7467600"/>
              <a:gd name="connsiteY452" fmla="*/ 5187853 h 6858000"/>
              <a:gd name="connsiteX453" fmla="*/ 2257167 w 7467600"/>
              <a:gd name="connsiteY453" fmla="*/ 5462123 h 6858000"/>
              <a:gd name="connsiteX454" fmla="*/ 2261598 w 7467600"/>
              <a:gd name="connsiteY454" fmla="*/ 5467998 h 6858000"/>
              <a:gd name="connsiteX455" fmla="*/ 2437177 w 7467600"/>
              <a:gd name="connsiteY455" fmla="*/ 5479608 h 6858000"/>
              <a:gd name="connsiteX456" fmla="*/ 2445247 w 7467600"/>
              <a:gd name="connsiteY456" fmla="*/ 5483476 h 6858000"/>
              <a:gd name="connsiteX457" fmla="*/ 2743626 w 7467600"/>
              <a:gd name="connsiteY457" fmla="*/ 5304819 h 6858000"/>
              <a:gd name="connsiteX458" fmla="*/ 3048102 w 7467600"/>
              <a:gd name="connsiteY458" fmla="*/ 5150595 h 6858000"/>
              <a:gd name="connsiteX459" fmla="*/ 1799414 w 7467600"/>
              <a:gd name="connsiteY459" fmla="*/ 4694732 h 6858000"/>
              <a:gd name="connsiteX460" fmla="*/ 1771735 w 7467600"/>
              <a:gd name="connsiteY460" fmla="*/ 4619929 h 6858000"/>
              <a:gd name="connsiteX461" fmla="*/ 3104273 w 7467600"/>
              <a:gd name="connsiteY461" fmla="*/ 5076159 h 6858000"/>
              <a:gd name="connsiteX462" fmla="*/ 3113245 w 7467600"/>
              <a:gd name="connsiteY462" fmla="*/ 5090705 h 6858000"/>
              <a:gd name="connsiteX463" fmla="*/ 3126294 w 7467600"/>
              <a:gd name="connsiteY463" fmla="*/ 5114400 h 6858000"/>
              <a:gd name="connsiteX464" fmla="*/ 3937433 w 7467600"/>
              <a:gd name="connsiteY464" fmla="*/ 4830473 h 6858000"/>
              <a:gd name="connsiteX465" fmla="*/ 3590475 w 7467600"/>
              <a:gd name="connsiteY465" fmla="*/ 4597974 h 6858000"/>
              <a:gd name="connsiteX466" fmla="*/ 3100264 w 7467600"/>
              <a:gd name="connsiteY466" fmla="*/ 4579845 h 6858000"/>
              <a:gd name="connsiteX467" fmla="*/ 2183576 w 7467600"/>
              <a:gd name="connsiteY467" fmla="*/ 4227150 h 6858000"/>
              <a:gd name="connsiteX468" fmla="*/ 2151029 w 7467600"/>
              <a:gd name="connsiteY468" fmla="*/ 4146947 h 6858000"/>
              <a:gd name="connsiteX469" fmla="*/ 3563434 w 7467600"/>
              <a:gd name="connsiteY469" fmla="*/ 4469115 h 6858000"/>
              <a:gd name="connsiteX470" fmla="*/ 3177952 w 7467600"/>
              <a:gd name="connsiteY470" fmla="*/ 3657386 h 6858000"/>
              <a:gd name="connsiteX471" fmla="*/ 3189263 w 7467600"/>
              <a:gd name="connsiteY471" fmla="*/ 3625726 h 6858000"/>
              <a:gd name="connsiteX472" fmla="*/ 3560912 w 7467600"/>
              <a:gd name="connsiteY472" fmla="*/ 4079863 h 6858000"/>
              <a:gd name="connsiteX473" fmla="*/ 3626636 w 7467600"/>
              <a:gd name="connsiteY473" fmla="*/ 4512230 h 6858000"/>
              <a:gd name="connsiteX474" fmla="*/ 3653088 w 7467600"/>
              <a:gd name="connsiteY474" fmla="*/ 4521417 h 6858000"/>
              <a:gd name="connsiteX475" fmla="*/ 3988128 w 7467600"/>
              <a:gd name="connsiteY475" fmla="*/ 4817267 h 6858000"/>
              <a:gd name="connsiteX476" fmla="*/ 4830582 w 7467600"/>
              <a:gd name="connsiteY476" fmla="*/ 4676000 h 6858000"/>
              <a:gd name="connsiteX477" fmla="*/ 4830100 w 7467600"/>
              <a:gd name="connsiteY477" fmla="*/ 4675554 h 6858000"/>
              <a:gd name="connsiteX478" fmla="*/ 4036318 w 7467600"/>
              <a:gd name="connsiteY478" fmla="*/ 4147013 h 6858000"/>
              <a:gd name="connsiteX479" fmla="*/ 3432098 w 7467600"/>
              <a:gd name="connsiteY479" fmla="*/ 3537312 h 6858000"/>
              <a:gd name="connsiteX480" fmla="*/ 3446761 w 7467600"/>
              <a:gd name="connsiteY480" fmla="*/ 3461278 h 6858000"/>
              <a:gd name="connsiteX481" fmla="*/ 4419733 w 7467600"/>
              <a:gd name="connsiteY481" fmla="*/ 3963555 h 6858000"/>
              <a:gd name="connsiteX482" fmla="*/ 4781371 w 7467600"/>
              <a:gd name="connsiteY482" fmla="*/ 4458604 h 6858000"/>
              <a:gd name="connsiteX483" fmla="*/ 4780440 w 7467600"/>
              <a:gd name="connsiteY483" fmla="*/ 4470290 h 6858000"/>
              <a:gd name="connsiteX484" fmla="*/ 4898954 w 7467600"/>
              <a:gd name="connsiteY484" fmla="*/ 4662092 h 6858000"/>
              <a:gd name="connsiteX485" fmla="*/ 4900699 w 7467600"/>
              <a:gd name="connsiteY485" fmla="*/ 4670867 h 6858000"/>
              <a:gd name="connsiteX486" fmla="*/ 5714511 w 7467600"/>
              <a:gd name="connsiteY486" fmla="*/ 4663483 h 6858000"/>
              <a:gd name="connsiteX487" fmla="*/ 5464793 w 7467600"/>
              <a:gd name="connsiteY487" fmla="*/ 4393556 h 6858000"/>
              <a:gd name="connsiteX488" fmla="*/ 5461897 w 7467600"/>
              <a:gd name="connsiteY488" fmla="*/ 4390879 h 6858000"/>
              <a:gd name="connsiteX489" fmla="*/ 4294126 w 7467600"/>
              <a:gd name="connsiteY489" fmla="*/ 3303048 h 6858000"/>
              <a:gd name="connsiteX490" fmla="*/ 4305321 w 7467600"/>
              <a:gd name="connsiteY490" fmla="*/ 3256953 h 6858000"/>
              <a:gd name="connsiteX491" fmla="*/ 4949299 w 7467600"/>
              <a:gd name="connsiteY491" fmla="*/ 3766336 h 6858000"/>
              <a:gd name="connsiteX492" fmla="*/ 5291452 w 7467600"/>
              <a:gd name="connsiteY492" fmla="*/ 4076801 h 6858000"/>
              <a:gd name="connsiteX493" fmla="*/ 5434998 w 7467600"/>
              <a:gd name="connsiteY493" fmla="*/ 4254100 h 6858000"/>
              <a:gd name="connsiteX494" fmla="*/ 5351015 w 7467600"/>
              <a:gd name="connsiteY494" fmla="*/ 3760989 h 6858000"/>
              <a:gd name="connsiteX495" fmla="*/ 5413780 w 7467600"/>
              <a:gd name="connsiteY495" fmla="*/ 2966265 h 6858000"/>
              <a:gd name="connsiteX496" fmla="*/ 5425627 w 7467600"/>
              <a:gd name="connsiteY496" fmla="*/ 2954192 h 6858000"/>
              <a:gd name="connsiteX497" fmla="*/ 6604735 w 7467600"/>
              <a:gd name="connsiteY497" fmla="*/ 2041381 h 6858000"/>
              <a:gd name="connsiteX498" fmla="*/ 7204487 w 7467600"/>
              <a:gd name="connsiteY498" fmla="*/ 2742112 h 6858000"/>
              <a:gd name="connsiteX499" fmla="*/ 7131592 w 7467600"/>
              <a:gd name="connsiteY499" fmla="*/ 2672096 h 6858000"/>
              <a:gd name="connsiteX500" fmla="*/ 6996344 w 7467600"/>
              <a:gd name="connsiteY500" fmla="*/ 2518310 h 6858000"/>
              <a:gd name="connsiteX501" fmla="*/ 6735495 w 7467600"/>
              <a:gd name="connsiteY501" fmla="*/ 2196890 h 6858000"/>
              <a:gd name="connsiteX502" fmla="*/ 6721901 w 7467600"/>
              <a:gd name="connsiteY502" fmla="*/ 2179274 h 6858000"/>
              <a:gd name="connsiteX503" fmla="*/ 6604735 w 7467600"/>
              <a:gd name="connsiteY503" fmla="*/ 2041381 h 6858000"/>
              <a:gd name="connsiteX504" fmla="*/ 6591670 w 7467600"/>
              <a:gd name="connsiteY504" fmla="*/ 1988277 h 6858000"/>
              <a:gd name="connsiteX505" fmla="*/ 6747349 w 7467600"/>
              <a:gd name="connsiteY505" fmla="*/ 2160069 h 6858000"/>
              <a:gd name="connsiteX506" fmla="*/ 6760943 w 7467600"/>
              <a:gd name="connsiteY506" fmla="*/ 2177686 h 6858000"/>
              <a:gd name="connsiteX507" fmla="*/ 7021065 w 7467600"/>
              <a:gd name="connsiteY507" fmla="*/ 2498102 h 6858000"/>
              <a:gd name="connsiteX508" fmla="*/ 7155223 w 7467600"/>
              <a:gd name="connsiteY508" fmla="*/ 2650386 h 6858000"/>
              <a:gd name="connsiteX509" fmla="*/ 7203167 w 7467600"/>
              <a:gd name="connsiteY509" fmla="*/ 2697288 h 6858000"/>
              <a:gd name="connsiteX510" fmla="*/ 6937703 w 7467600"/>
              <a:gd name="connsiteY510" fmla="*/ 2321981 h 6858000"/>
              <a:gd name="connsiteX511" fmla="*/ 6591670 w 7467600"/>
              <a:gd name="connsiteY511" fmla="*/ 1988277 h 6858000"/>
              <a:gd name="connsiteX512" fmla="*/ 5798671 w 7467600"/>
              <a:gd name="connsiteY512" fmla="*/ 1981601 h 6858000"/>
              <a:gd name="connsiteX513" fmla="*/ 5754709 w 7467600"/>
              <a:gd name="connsiteY513" fmla="*/ 2071454 h 6858000"/>
              <a:gd name="connsiteX514" fmla="*/ 5763044 w 7467600"/>
              <a:gd name="connsiteY514" fmla="*/ 2842206 h 6858000"/>
              <a:gd name="connsiteX515" fmla="*/ 5764974 w 7467600"/>
              <a:gd name="connsiteY515" fmla="*/ 2799609 h 6858000"/>
              <a:gd name="connsiteX516" fmla="*/ 5767665 w 7467600"/>
              <a:gd name="connsiteY516" fmla="*/ 2666409 h 6858000"/>
              <a:gd name="connsiteX517" fmla="*/ 5763055 w 7467600"/>
              <a:gd name="connsiteY517" fmla="*/ 2579705 h 6858000"/>
              <a:gd name="connsiteX518" fmla="*/ 5758079 w 7467600"/>
              <a:gd name="connsiteY518" fmla="*/ 2492508 h 6858000"/>
              <a:gd name="connsiteX519" fmla="*/ 5779325 w 7467600"/>
              <a:gd name="connsiteY519" fmla="*/ 2197069 h 6858000"/>
              <a:gd name="connsiteX520" fmla="*/ 5798671 w 7467600"/>
              <a:gd name="connsiteY520" fmla="*/ 1981601 h 6858000"/>
              <a:gd name="connsiteX521" fmla="*/ 5829202 w 7467600"/>
              <a:gd name="connsiteY521" fmla="*/ 1971679 h 6858000"/>
              <a:gd name="connsiteX522" fmla="*/ 5809558 w 7467600"/>
              <a:gd name="connsiteY522" fmla="*/ 2198043 h 6858000"/>
              <a:gd name="connsiteX523" fmla="*/ 5788653 w 7467600"/>
              <a:gd name="connsiteY523" fmla="*/ 2489430 h 6858000"/>
              <a:gd name="connsiteX524" fmla="*/ 5793439 w 7467600"/>
              <a:gd name="connsiteY524" fmla="*/ 2575235 h 6858000"/>
              <a:gd name="connsiteX525" fmla="*/ 5796837 w 7467600"/>
              <a:gd name="connsiteY525" fmla="*/ 2637633 h 6858000"/>
              <a:gd name="connsiteX526" fmla="*/ 5818614 w 7467600"/>
              <a:gd name="connsiteY526" fmla="*/ 2473055 h 6858000"/>
              <a:gd name="connsiteX527" fmla="*/ 5829202 w 7467600"/>
              <a:gd name="connsiteY527" fmla="*/ 1971679 h 6858000"/>
              <a:gd name="connsiteX528" fmla="*/ 5911389 w 7467600"/>
              <a:gd name="connsiteY528" fmla="*/ 1898371 h 6858000"/>
              <a:gd name="connsiteX529" fmla="*/ 6237627 w 7467600"/>
              <a:gd name="connsiteY529" fmla="*/ 2231921 h 6858000"/>
              <a:gd name="connsiteX530" fmla="*/ 5911389 w 7467600"/>
              <a:gd name="connsiteY530" fmla="*/ 1898371 h 6858000"/>
              <a:gd name="connsiteX531" fmla="*/ 6944437 w 7467600"/>
              <a:gd name="connsiteY531" fmla="*/ 1575402 h 6858000"/>
              <a:gd name="connsiteX532" fmla="*/ 6304730 w 7467600"/>
              <a:gd name="connsiteY532" fmla="*/ 1766654 h 6858000"/>
              <a:gd name="connsiteX533" fmla="*/ 6944437 w 7467600"/>
              <a:gd name="connsiteY533" fmla="*/ 1575402 h 6858000"/>
              <a:gd name="connsiteX534" fmla="*/ 7019523 w 7467600"/>
              <a:gd name="connsiteY534" fmla="*/ 1519450 h 6858000"/>
              <a:gd name="connsiteX535" fmla="*/ 6298091 w 7467600"/>
              <a:gd name="connsiteY535" fmla="*/ 1737122 h 6858000"/>
              <a:gd name="connsiteX536" fmla="*/ 7019523 w 7467600"/>
              <a:gd name="connsiteY536" fmla="*/ 1519450 h 6858000"/>
              <a:gd name="connsiteX537" fmla="*/ 2399523 w 7467600"/>
              <a:gd name="connsiteY537" fmla="*/ 1428234 h 6858000"/>
              <a:gd name="connsiteX538" fmla="*/ 2224982 w 7467600"/>
              <a:gd name="connsiteY538" fmla="*/ 1826201 h 6858000"/>
              <a:gd name="connsiteX539" fmla="*/ 2096099 w 7467600"/>
              <a:gd name="connsiteY539" fmla="*/ 2345900 h 6858000"/>
              <a:gd name="connsiteX540" fmla="*/ 2283317 w 7467600"/>
              <a:gd name="connsiteY540" fmla="*/ 1796925 h 6858000"/>
              <a:gd name="connsiteX541" fmla="*/ 2399523 w 7467600"/>
              <a:gd name="connsiteY541" fmla="*/ 1428234 h 6858000"/>
              <a:gd name="connsiteX542" fmla="*/ 2448558 w 7467600"/>
              <a:gd name="connsiteY542" fmla="*/ 1373435 h 6858000"/>
              <a:gd name="connsiteX543" fmla="*/ 2312521 w 7467600"/>
              <a:gd name="connsiteY543" fmla="*/ 1806140 h 6858000"/>
              <a:gd name="connsiteX544" fmla="*/ 2127533 w 7467600"/>
              <a:gd name="connsiteY544" fmla="*/ 2348380 h 6858000"/>
              <a:gd name="connsiteX545" fmla="*/ 2358080 w 7467600"/>
              <a:gd name="connsiteY545" fmla="*/ 1866134 h 6858000"/>
              <a:gd name="connsiteX546" fmla="*/ 2407436 w 7467600"/>
              <a:gd name="connsiteY546" fmla="*/ 1651070 h 6858000"/>
              <a:gd name="connsiteX547" fmla="*/ 2448558 w 7467600"/>
              <a:gd name="connsiteY547" fmla="*/ 1373435 h 6858000"/>
              <a:gd name="connsiteX548" fmla="*/ 278707 w 7467600"/>
              <a:gd name="connsiteY548" fmla="*/ 1352270 h 6858000"/>
              <a:gd name="connsiteX549" fmla="*/ 321570 w 7467600"/>
              <a:gd name="connsiteY549" fmla="*/ 1861610 h 6858000"/>
              <a:gd name="connsiteX550" fmla="*/ 294281 w 7467600"/>
              <a:gd name="connsiteY550" fmla="*/ 1440658 h 6858000"/>
              <a:gd name="connsiteX551" fmla="*/ 278707 w 7467600"/>
              <a:gd name="connsiteY551" fmla="*/ 1352270 h 6858000"/>
              <a:gd name="connsiteX552" fmla="*/ 1423821 w 7467600"/>
              <a:gd name="connsiteY552" fmla="*/ 1351958 h 6858000"/>
              <a:gd name="connsiteX553" fmla="*/ 1638521 w 7467600"/>
              <a:gd name="connsiteY553" fmla="*/ 1908470 h 6858000"/>
              <a:gd name="connsiteX554" fmla="*/ 1754199 w 7467600"/>
              <a:gd name="connsiteY554" fmla="*/ 2149284 h 6858000"/>
              <a:gd name="connsiteX555" fmla="*/ 1908359 w 7467600"/>
              <a:gd name="connsiteY555" fmla="*/ 2364988 h 6858000"/>
              <a:gd name="connsiteX556" fmla="*/ 1647661 w 7467600"/>
              <a:gd name="connsiteY556" fmla="*/ 1825945 h 6858000"/>
              <a:gd name="connsiteX557" fmla="*/ 1423821 w 7467600"/>
              <a:gd name="connsiteY557" fmla="*/ 1351958 h 6858000"/>
              <a:gd name="connsiteX558" fmla="*/ 1431890 w 7467600"/>
              <a:gd name="connsiteY558" fmla="*/ 1306475 h 6858000"/>
              <a:gd name="connsiteX559" fmla="*/ 1507597 w 7467600"/>
              <a:gd name="connsiteY559" fmla="*/ 1446132 h 6858000"/>
              <a:gd name="connsiteX560" fmla="*/ 1674586 w 7467600"/>
              <a:gd name="connsiteY560" fmla="*/ 1813832 h 6858000"/>
              <a:gd name="connsiteX561" fmla="*/ 1815950 w 7467600"/>
              <a:gd name="connsiteY561" fmla="*/ 2128564 h 6858000"/>
              <a:gd name="connsiteX562" fmla="*/ 1984242 w 7467600"/>
              <a:gd name="connsiteY562" fmla="*/ 2430829 h 6858000"/>
              <a:gd name="connsiteX563" fmla="*/ 2014023 w 7467600"/>
              <a:gd name="connsiteY563" fmla="*/ 2450995 h 6858000"/>
              <a:gd name="connsiteX564" fmla="*/ 1747337 w 7467600"/>
              <a:gd name="connsiteY564" fmla="*/ 1855264 h 6858000"/>
              <a:gd name="connsiteX565" fmla="*/ 1533749 w 7467600"/>
              <a:gd name="connsiteY565" fmla="*/ 1478656 h 6858000"/>
              <a:gd name="connsiteX566" fmla="*/ 1431890 w 7467600"/>
              <a:gd name="connsiteY566" fmla="*/ 1306475 h 6858000"/>
              <a:gd name="connsiteX567" fmla="*/ 5052692 w 7467600"/>
              <a:gd name="connsiteY567" fmla="*/ 1292994 h 6858000"/>
              <a:gd name="connsiteX568" fmla="*/ 5200661 w 7467600"/>
              <a:gd name="connsiteY568" fmla="*/ 1635186 h 6858000"/>
              <a:gd name="connsiteX569" fmla="*/ 5297138 w 7467600"/>
              <a:gd name="connsiteY569" fmla="*/ 1906351 h 6858000"/>
              <a:gd name="connsiteX570" fmla="*/ 5052692 w 7467600"/>
              <a:gd name="connsiteY570" fmla="*/ 1292994 h 6858000"/>
              <a:gd name="connsiteX571" fmla="*/ 5009948 w 7467600"/>
              <a:gd name="connsiteY571" fmla="*/ 1273619 h 6858000"/>
              <a:gd name="connsiteX572" fmla="*/ 5121777 w 7467600"/>
              <a:gd name="connsiteY572" fmla="*/ 1654213 h 6858000"/>
              <a:gd name="connsiteX573" fmla="*/ 5293545 w 7467600"/>
              <a:gd name="connsiteY573" fmla="*/ 2072247 h 6858000"/>
              <a:gd name="connsiteX574" fmla="*/ 5294042 w 7467600"/>
              <a:gd name="connsiteY574" fmla="*/ 2065019 h 6858000"/>
              <a:gd name="connsiteX575" fmla="*/ 5171936 w 7467600"/>
              <a:gd name="connsiteY575" fmla="*/ 1647613 h 6858000"/>
              <a:gd name="connsiteX576" fmla="*/ 5009948 w 7467600"/>
              <a:gd name="connsiteY576" fmla="*/ 1273619 h 6858000"/>
              <a:gd name="connsiteX577" fmla="*/ 655236 w 7467600"/>
              <a:gd name="connsiteY577" fmla="*/ 1268632 h 6858000"/>
              <a:gd name="connsiteX578" fmla="*/ 839521 w 7467600"/>
              <a:gd name="connsiteY578" fmla="*/ 1685315 h 6858000"/>
              <a:gd name="connsiteX579" fmla="*/ 1109416 w 7467600"/>
              <a:gd name="connsiteY579" fmla="*/ 2061663 h 6858000"/>
              <a:gd name="connsiteX580" fmla="*/ 1298300 w 7467600"/>
              <a:gd name="connsiteY580" fmla="*/ 2247742 h 6858000"/>
              <a:gd name="connsiteX581" fmla="*/ 1125871 w 7467600"/>
              <a:gd name="connsiteY581" fmla="*/ 1989513 h 6858000"/>
              <a:gd name="connsiteX582" fmla="*/ 981574 w 7467600"/>
              <a:gd name="connsiteY582" fmla="*/ 1783157 h 6858000"/>
              <a:gd name="connsiteX583" fmla="*/ 922198 w 7467600"/>
              <a:gd name="connsiteY583" fmla="*/ 1677437 h 6858000"/>
              <a:gd name="connsiteX584" fmla="*/ 869293 w 7467600"/>
              <a:gd name="connsiteY584" fmla="*/ 1583214 h 6858000"/>
              <a:gd name="connsiteX585" fmla="*/ 751431 w 7467600"/>
              <a:gd name="connsiteY585" fmla="*/ 1405731 h 6858000"/>
              <a:gd name="connsiteX586" fmla="*/ 655236 w 7467600"/>
              <a:gd name="connsiteY586" fmla="*/ 1268632 h 6858000"/>
              <a:gd name="connsiteX587" fmla="*/ 6516292 w 7467600"/>
              <a:gd name="connsiteY587" fmla="*/ 1263064 h 6858000"/>
              <a:gd name="connsiteX588" fmla="*/ 5736320 w 7467600"/>
              <a:gd name="connsiteY588" fmla="*/ 1501803 h 6858000"/>
              <a:gd name="connsiteX589" fmla="*/ 6516292 w 7467600"/>
              <a:gd name="connsiteY589" fmla="*/ 1263064 h 6858000"/>
              <a:gd name="connsiteX590" fmla="*/ 291466 w 7467600"/>
              <a:gd name="connsiteY590" fmla="*/ 1250369 h 6858000"/>
              <a:gd name="connsiteX591" fmla="*/ 323180 w 7467600"/>
              <a:gd name="connsiteY591" fmla="*/ 1435283 h 6858000"/>
              <a:gd name="connsiteX592" fmla="*/ 349381 w 7467600"/>
              <a:gd name="connsiteY592" fmla="*/ 1875041 h 6858000"/>
              <a:gd name="connsiteX593" fmla="*/ 374363 w 7467600"/>
              <a:gd name="connsiteY593" fmla="*/ 1506494 h 6858000"/>
              <a:gd name="connsiteX594" fmla="*/ 302168 w 7467600"/>
              <a:gd name="connsiteY594" fmla="*/ 1274495 h 6858000"/>
              <a:gd name="connsiteX595" fmla="*/ 291466 w 7467600"/>
              <a:gd name="connsiteY595" fmla="*/ 1250369 h 6858000"/>
              <a:gd name="connsiteX596" fmla="*/ 678222 w 7467600"/>
              <a:gd name="connsiteY596" fmla="*/ 1248670 h 6858000"/>
              <a:gd name="connsiteX597" fmla="*/ 775536 w 7467600"/>
              <a:gd name="connsiteY597" fmla="*/ 1388015 h 6858000"/>
              <a:gd name="connsiteX598" fmla="*/ 894529 w 7467600"/>
              <a:gd name="connsiteY598" fmla="*/ 1567739 h 6858000"/>
              <a:gd name="connsiteX599" fmla="*/ 948000 w 7467600"/>
              <a:gd name="connsiteY599" fmla="*/ 1663088 h 6858000"/>
              <a:gd name="connsiteX600" fmla="*/ 1006812 w 7467600"/>
              <a:gd name="connsiteY600" fmla="*/ 1767683 h 6858000"/>
              <a:gd name="connsiteX601" fmla="*/ 1149133 w 7467600"/>
              <a:gd name="connsiteY601" fmla="*/ 1971513 h 6858000"/>
              <a:gd name="connsiteX602" fmla="*/ 1333952 w 7467600"/>
              <a:gd name="connsiteY602" fmla="*/ 2251620 h 6858000"/>
              <a:gd name="connsiteX603" fmla="*/ 1337329 w 7467600"/>
              <a:gd name="connsiteY603" fmla="*/ 2258350 h 6858000"/>
              <a:gd name="connsiteX604" fmla="*/ 1014726 w 7467600"/>
              <a:gd name="connsiteY604" fmla="*/ 1615556 h 6858000"/>
              <a:gd name="connsiteX605" fmla="*/ 678222 w 7467600"/>
              <a:gd name="connsiteY605" fmla="*/ 1248670 h 6858000"/>
              <a:gd name="connsiteX606" fmla="*/ 6691602 w 7467600"/>
              <a:gd name="connsiteY606" fmla="*/ 1140573 h 6858000"/>
              <a:gd name="connsiteX607" fmla="*/ 6571100 w 7467600"/>
              <a:gd name="connsiteY607" fmla="*/ 1183662 h 6858000"/>
              <a:gd name="connsiteX608" fmla="*/ 6241687 w 7467600"/>
              <a:gd name="connsiteY608" fmla="*/ 1257600 h 6858000"/>
              <a:gd name="connsiteX609" fmla="*/ 5693009 w 7467600"/>
              <a:gd name="connsiteY609" fmla="*/ 1478256 h 6858000"/>
              <a:gd name="connsiteX610" fmla="*/ 6548420 w 7467600"/>
              <a:gd name="connsiteY610" fmla="*/ 1214599 h 6858000"/>
              <a:gd name="connsiteX611" fmla="*/ 6605473 w 7467600"/>
              <a:gd name="connsiteY611" fmla="*/ 1184686 h 6858000"/>
              <a:gd name="connsiteX612" fmla="*/ 6691602 w 7467600"/>
              <a:gd name="connsiteY612" fmla="*/ 1140573 h 6858000"/>
              <a:gd name="connsiteX613" fmla="*/ 4002475 w 7467600"/>
              <a:gd name="connsiteY613" fmla="*/ 1037802 h 6858000"/>
              <a:gd name="connsiteX614" fmla="*/ 4000324 w 7467600"/>
              <a:gd name="connsiteY614" fmla="*/ 1039362 h 6858000"/>
              <a:gd name="connsiteX615" fmla="*/ 4002862 w 7467600"/>
              <a:gd name="connsiteY615" fmla="*/ 1042866 h 6858000"/>
              <a:gd name="connsiteX616" fmla="*/ 4002475 w 7467600"/>
              <a:gd name="connsiteY616" fmla="*/ 1037802 h 6858000"/>
              <a:gd name="connsiteX617" fmla="*/ 506322 w 7467600"/>
              <a:gd name="connsiteY617" fmla="*/ 1020997 h 6858000"/>
              <a:gd name="connsiteX618" fmla="*/ 533068 w 7467600"/>
              <a:gd name="connsiteY618" fmla="*/ 1029409 h 6858000"/>
              <a:gd name="connsiteX619" fmla="*/ 1232525 w 7467600"/>
              <a:gd name="connsiteY619" fmla="*/ 1804675 h 6858000"/>
              <a:gd name="connsiteX620" fmla="*/ 1388858 w 7467600"/>
              <a:gd name="connsiteY620" fmla="*/ 2368011 h 6858000"/>
              <a:gd name="connsiteX621" fmla="*/ 1384098 w 7467600"/>
              <a:gd name="connsiteY621" fmla="*/ 2378125 h 6858000"/>
              <a:gd name="connsiteX622" fmla="*/ 1425393 w 7467600"/>
              <a:gd name="connsiteY622" fmla="*/ 2589124 h 6858000"/>
              <a:gd name="connsiteX623" fmla="*/ 1424001 w 7467600"/>
              <a:gd name="connsiteY623" fmla="*/ 2597541 h 6858000"/>
              <a:gd name="connsiteX624" fmla="*/ 2152729 w 7467600"/>
              <a:gd name="connsiteY624" fmla="*/ 2864487 h 6858000"/>
              <a:gd name="connsiteX625" fmla="*/ 2020609 w 7467600"/>
              <a:gd name="connsiteY625" fmla="*/ 2539671 h 6858000"/>
              <a:gd name="connsiteX626" fmla="*/ 2018920 w 7467600"/>
              <a:gd name="connsiteY626" fmla="*/ 2536309 h 6858000"/>
              <a:gd name="connsiteX627" fmla="*/ 1342441 w 7467600"/>
              <a:gd name="connsiteY627" fmla="*/ 1173017 h 6858000"/>
              <a:gd name="connsiteX628" fmla="*/ 1367925 w 7467600"/>
              <a:gd name="connsiteY628" fmla="*/ 1135648 h 6858000"/>
              <a:gd name="connsiteX629" fmla="*/ 1771401 w 7467600"/>
              <a:gd name="connsiteY629" fmla="*/ 1806673 h 6858000"/>
              <a:gd name="connsiteX630" fmla="*/ 1972385 w 7467600"/>
              <a:gd name="connsiteY630" fmla="*/ 2198735 h 6858000"/>
              <a:gd name="connsiteX631" fmla="*/ 2040892 w 7467600"/>
              <a:gd name="connsiteY631" fmla="*/ 2405205 h 6858000"/>
              <a:gd name="connsiteX632" fmla="*/ 2131689 w 7467600"/>
              <a:gd name="connsiteY632" fmla="*/ 1936926 h 6858000"/>
              <a:gd name="connsiteX633" fmla="*/ 2454820 w 7467600"/>
              <a:gd name="connsiteY633" fmla="*/ 1248808 h 6858000"/>
              <a:gd name="connsiteX634" fmla="*/ 2492512 w 7467600"/>
              <a:gd name="connsiteY634" fmla="*/ 1302920 h 6858000"/>
              <a:gd name="connsiteX635" fmla="*/ 2081216 w 7467600"/>
              <a:gd name="connsiteY635" fmla="*/ 2527513 h 6858000"/>
              <a:gd name="connsiteX636" fmla="*/ 2081211 w 7467600"/>
              <a:gd name="connsiteY636" fmla="*/ 2528916 h 6858000"/>
              <a:gd name="connsiteX637" fmla="*/ 2199067 w 7467600"/>
              <a:gd name="connsiteY637" fmla="*/ 2884061 h 6858000"/>
              <a:gd name="connsiteX638" fmla="*/ 3192586 w 7467600"/>
              <a:gd name="connsiteY638" fmla="*/ 3411496 h 6858000"/>
              <a:gd name="connsiteX639" fmla="*/ 3182620 w 7467600"/>
              <a:gd name="connsiteY639" fmla="*/ 3483279 h 6858000"/>
              <a:gd name="connsiteX640" fmla="*/ 2435119 w 7467600"/>
              <a:gd name="connsiteY640" fmla="*/ 3080173 h 6858000"/>
              <a:gd name="connsiteX641" fmla="*/ 2410152 w 7467600"/>
              <a:gd name="connsiteY641" fmla="*/ 3063751 h 6858000"/>
              <a:gd name="connsiteX642" fmla="*/ 2408099 w 7467600"/>
              <a:gd name="connsiteY642" fmla="*/ 3064403 h 6858000"/>
              <a:gd name="connsiteX643" fmla="*/ 2407218 w 7467600"/>
              <a:gd name="connsiteY643" fmla="*/ 3070324 h 6858000"/>
              <a:gd name="connsiteX644" fmla="*/ 2380138 w 7467600"/>
              <a:gd name="connsiteY644" fmla="*/ 3099341 h 6858000"/>
              <a:gd name="connsiteX645" fmla="*/ 1765923 w 7467600"/>
              <a:gd name="connsiteY645" fmla="*/ 3581043 h 6858000"/>
              <a:gd name="connsiteX646" fmla="*/ 1702258 w 7467600"/>
              <a:gd name="connsiteY646" fmla="*/ 3612286 h 6858000"/>
              <a:gd name="connsiteX647" fmla="*/ 1538370 w 7467600"/>
              <a:gd name="connsiteY647" fmla="*/ 3811804 h 6858000"/>
              <a:gd name="connsiteX648" fmla="*/ 542867 w 7467600"/>
              <a:gd name="connsiteY648" fmla="*/ 4944092 h 6858000"/>
              <a:gd name="connsiteX649" fmla="*/ 515800 w 7467600"/>
              <a:gd name="connsiteY649" fmla="*/ 4862180 h 6858000"/>
              <a:gd name="connsiteX650" fmla="*/ 909145 w 7467600"/>
              <a:gd name="connsiteY650" fmla="*/ 4199225 h 6858000"/>
              <a:gd name="connsiteX651" fmla="*/ 1214067 w 7467600"/>
              <a:gd name="connsiteY651" fmla="*/ 3908561 h 6858000"/>
              <a:gd name="connsiteX652" fmla="*/ 640967 w 7467600"/>
              <a:gd name="connsiteY652" fmla="*/ 4105601 h 6858000"/>
              <a:gd name="connsiteX653" fmla="*/ 112563 w 7467600"/>
              <a:gd name="connsiteY653" fmla="*/ 4396952 h 6858000"/>
              <a:gd name="connsiteX654" fmla="*/ 0 w 7467600"/>
              <a:gd name="connsiteY654" fmla="*/ 4466006 h 6858000"/>
              <a:gd name="connsiteX655" fmla="*/ 0 w 7467600"/>
              <a:gd name="connsiteY655" fmla="*/ 4233763 h 6858000"/>
              <a:gd name="connsiteX656" fmla="*/ 36881 w 7467600"/>
              <a:gd name="connsiteY656" fmla="*/ 4200118 h 6858000"/>
              <a:gd name="connsiteX657" fmla="*/ 910534 w 7467600"/>
              <a:gd name="connsiteY657" fmla="*/ 3629753 h 6858000"/>
              <a:gd name="connsiteX658" fmla="*/ 1578717 w 7467600"/>
              <a:gd name="connsiteY658" fmla="*/ 3575982 h 6858000"/>
              <a:gd name="connsiteX659" fmla="*/ 2338780 w 7467600"/>
              <a:gd name="connsiteY659" fmla="*/ 3033725 h 6858000"/>
              <a:gd name="connsiteX660" fmla="*/ 1807991 w 7467600"/>
              <a:gd name="connsiteY660" fmla="*/ 2807184 h 6858000"/>
              <a:gd name="connsiteX661" fmla="*/ 1416358 w 7467600"/>
              <a:gd name="connsiteY661" fmla="*/ 3112571 h 6858000"/>
              <a:gd name="connsiteX662" fmla="*/ 939066 w 7467600"/>
              <a:gd name="connsiteY662" fmla="*/ 3378798 h 6858000"/>
              <a:gd name="connsiteX663" fmla="*/ 115099 w 7467600"/>
              <a:gd name="connsiteY663" fmla="*/ 3607650 h 6858000"/>
              <a:gd name="connsiteX664" fmla="*/ 97284 w 7467600"/>
              <a:gd name="connsiteY664" fmla="*/ 3520393 h 6858000"/>
              <a:gd name="connsiteX665" fmla="*/ 922050 w 7467600"/>
              <a:gd name="connsiteY665" fmla="*/ 3074867 h 6858000"/>
              <a:gd name="connsiteX666" fmla="*/ 1405265 w 7467600"/>
              <a:gd name="connsiteY666" fmla="*/ 3016319 h 6858000"/>
              <a:gd name="connsiteX667" fmla="*/ 1407512 w 7467600"/>
              <a:gd name="connsiteY667" fmla="*/ 3018001 h 6858000"/>
              <a:gd name="connsiteX668" fmla="*/ 1726266 w 7467600"/>
              <a:gd name="connsiteY668" fmla="*/ 2777274 h 6858000"/>
              <a:gd name="connsiteX669" fmla="*/ 625390 w 7467600"/>
              <a:gd name="connsiteY669" fmla="*/ 2514541 h 6858000"/>
              <a:gd name="connsiteX670" fmla="*/ 619799 w 7467600"/>
              <a:gd name="connsiteY670" fmla="*/ 2527180 h 6858000"/>
              <a:gd name="connsiteX671" fmla="*/ 310030 w 7467600"/>
              <a:gd name="connsiteY671" fmla="*/ 2771818 h 6858000"/>
              <a:gd name="connsiteX672" fmla="*/ 173877 w 7467600"/>
              <a:gd name="connsiteY672" fmla="*/ 2937056 h 6858000"/>
              <a:gd name="connsiteX673" fmla="*/ 77889 w 7467600"/>
              <a:gd name="connsiteY673" fmla="*/ 3138440 h 6858000"/>
              <a:gd name="connsiteX674" fmla="*/ 0 w 7467600"/>
              <a:gd name="connsiteY674" fmla="*/ 3271395 h 6858000"/>
              <a:gd name="connsiteX675" fmla="*/ 0 w 7467600"/>
              <a:gd name="connsiteY675" fmla="*/ 3153002 h 6858000"/>
              <a:gd name="connsiteX676" fmla="*/ 2386 w 7467600"/>
              <a:gd name="connsiteY676" fmla="*/ 3149203 h 6858000"/>
              <a:gd name="connsiteX677" fmla="*/ 89753 w 7467600"/>
              <a:gd name="connsiteY677" fmla="*/ 2987702 h 6858000"/>
              <a:gd name="connsiteX678" fmla="*/ 76869 w 7467600"/>
              <a:gd name="connsiteY678" fmla="*/ 3005404 h 6858000"/>
              <a:gd name="connsiteX679" fmla="*/ 32049 w 7467600"/>
              <a:gd name="connsiteY679" fmla="*/ 3065814 h 6858000"/>
              <a:gd name="connsiteX680" fmla="*/ 0 w 7467600"/>
              <a:gd name="connsiteY680" fmla="*/ 3108744 h 6858000"/>
              <a:gd name="connsiteX681" fmla="*/ 0 w 7467600"/>
              <a:gd name="connsiteY681" fmla="*/ 3058059 h 6858000"/>
              <a:gd name="connsiteX682" fmla="*/ 7610 w 7467600"/>
              <a:gd name="connsiteY682" fmla="*/ 3047889 h 6858000"/>
              <a:gd name="connsiteX683" fmla="*/ 52419 w 7467600"/>
              <a:gd name="connsiteY683" fmla="*/ 2987479 h 6858000"/>
              <a:gd name="connsiteX684" fmla="*/ 59142 w 7467600"/>
              <a:gd name="connsiteY684" fmla="*/ 2978488 h 6858000"/>
              <a:gd name="connsiteX685" fmla="*/ 0 w 7467600"/>
              <a:gd name="connsiteY685" fmla="*/ 3015334 h 6858000"/>
              <a:gd name="connsiteX686" fmla="*/ 0 w 7467600"/>
              <a:gd name="connsiteY686" fmla="*/ 2914286 h 6858000"/>
              <a:gd name="connsiteX687" fmla="*/ 36383 w 7467600"/>
              <a:gd name="connsiteY687" fmla="*/ 2901128 h 6858000"/>
              <a:gd name="connsiteX688" fmla="*/ 156329 w 7467600"/>
              <a:gd name="connsiteY688" fmla="*/ 2840533 h 6858000"/>
              <a:gd name="connsiteX689" fmla="*/ 358355 w 7467600"/>
              <a:gd name="connsiteY689" fmla="*/ 2620471 h 6858000"/>
              <a:gd name="connsiteX690" fmla="*/ 510577 w 7467600"/>
              <a:gd name="connsiteY690" fmla="*/ 2501244 h 6858000"/>
              <a:gd name="connsiteX691" fmla="*/ 211967 w 7467600"/>
              <a:gd name="connsiteY691" fmla="*/ 2479171 h 6858000"/>
              <a:gd name="connsiteX692" fmla="*/ 0 w 7467600"/>
              <a:gd name="connsiteY692" fmla="*/ 2476398 h 6858000"/>
              <a:gd name="connsiteX693" fmla="*/ 0 w 7467600"/>
              <a:gd name="connsiteY693" fmla="*/ 2389189 h 6858000"/>
              <a:gd name="connsiteX694" fmla="*/ 103062 w 7467600"/>
              <a:gd name="connsiteY694" fmla="*/ 2389518 h 6858000"/>
              <a:gd name="connsiteX695" fmla="*/ 510734 w 7467600"/>
              <a:gd name="connsiteY695" fmla="*/ 2416201 h 6858000"/>
              <a:gd name="connsiteX696" fmla="*/ 279257 w 7467600"/>
              <a:gd name="connsiteY696" fmla="*/ 2092102 h 6858000"/>
              <a:gd name="connsiteX697" fmla="*/ 65265 w 7467600"/>
              <a:gd name="connsiteY697" fmla="*/ 2006049 h 6858000"/>
              <a:gd name="connsiteX698" fmla="*/ 0 w 7467600"/>
              <a:gd name="connsiteY698" fmla="*/ 1982532 h 6858000"/>
              <a:gd name="connsiteX699" fmla="*/ 0 w 7467600"/>
              <a:gd name="connsiteY699" fmla="*/ 1912789 h 6858000"/>
              <a:gd name="connsiteX700" fmla="*/ 97460 w 7467600"/>
              <a:gd name="connsiteY700" fmla="*/ 1953725 h 6858000"/>
              <a:gd name="connsiteX701" fmla="*/ 221272 w 7467600"/>
              <a:gd name="connsiteY701" fmla="*/ 1980766 h 6858000"/>
              <a:gd name="connsiteX702" fmla="*/ 116765 w 7467600"/>
              <a:gd name="connsiteY702" fmla="*/ 1911033 h 6858000"/>
              <a:gd name="connsiteX703" fmla="*/ 16405 w 7467600"/>
              <a:gd name="connsiteY703" fmla="*/ 1803412 h 6858000"/>
              <a:gd name="connsiteX704" fmla="*/ 0 w 7467600"/>
              <a:gd name="connsiteY704" fmla="*/ 1784777 h 6858000"/>
              <a:gd name="connsiteX705" fmla="*/ 0 w 7467600"/>
              <a:gd name="connsiteY705" fmla="*/ 1740082 h 6858000"/>
              <a:gd name="connsiteX706" fmla="*/ 39394 w 7467600"/>
              <a:gd name="connsiteY706" fmla="*/ 1784856 h 6858000"/>
              <a:gd name="connsiteX707" fmla="*/ 135813 w 7467600"/>
              <a:gd name="connsiteY707" fmla="*/ 1888838 h 6858000"/>
              <a:gd name="connsiteX708" fmla="*/ 242575 w 7467600"/>
              <a:gd name="connsiteY708" fmla="*/ 1958841 h 6858000"/>
              <a:gd name="connsiteX709" fmla="*/ 82197 w 7467600"/>
              <a:gd name="connsiteY709" fmla="*/ 1754826 h 6858000"/>
              <a:gd name="connsiteX710" fmla="*/ 0 w 7467600"/>
              <a:gd name="connsiteY710" fmla="*/ 1679650 h 6858000"/>
              <a:gd name="connsiteX711" fmla="*/ 0 w 7467600"/>
              <a:gd name="connsiteY711" fmla="*/ 1602463 h 6858000"/>
              <a:gd name="connsiteX712" fmla="*/ 84689 w 7467600"/>
              <a:gd name="connsiteY712" fmla="*/ 1677442 h 6858000"/>
              <a:gd name="connsiteX713" fmla="*/ 298437 w 7467600"/>
              <a:gd name="connsiteY713" fmla="*/ 1968019 h 6858000"/>
              <a:gd name="connsiteX714" fmla="*/ 227269 w 7467600"/>
              <a:gd name="connsiteY714" fmla="*/ 1114064 h 6858000"/>
              <a:gd name="connsiteX715" fmla="*/ 248003 w 7467600"/>
              <a:gd name="connsiteY715" fmla="*/ 1089613 h 6858000"/>
              <a:gd name="connsiteX716" fmla="*/ 427020 w 7467600"/>
              <a:gd name="connsiteY716" fmla="*/ 1619803 h 6858000"/>
              <a:gd name="connsiteX717" fmla="*/ 340345 w 7467600"/>
              <a:gd name="connsiteY717" fmla="*/ 2027739 h 6858000"/>
              <a:gd name="connsiteX718" fmla="*/ 360865 w 7467600"/>
              <a:gd name="connsiteY718" fmla="*/ 2044827 h 6858000"/>
              <a:gd name="connsiteX719" fmla="*/ 560414 w 7467600"/>
              <a:gd name="connsiteY719" fmla="*/ 2421457 h 6858000"/>
              <a:gd name="connsiteX720" fmla="*/ 1359703 w 7467600"/>
              <a:gd name="connsiteY720" fmla="*/ 2578554 h 6858000"/>
              <a:gd name="connsiteX721" fmla="*/ 1359422 w 7467600"/>
              <a:gd name="connsiteY721" fmla="*/ 2577994 h 6858000"/>
              <a:gd name="connsiteX722" fmla="*/ 828701 w 7467600"/>
              <a:gd name="connsiteY722" fmla="*/ 1839520 h 6858000"/>
              <a:gd name="connsiteX723" fmla="*/ 494427 w 7467600"/>
              <a:gd name="connsiteY723" fmla="*/ 1092333 h 6858000"/>
              <a:gd name="connsiteX724" fmla="*/ 506322 w 7467600"/>
              <a:gd name="connsiteY724" fmla="*/ 1020997 h 6858000"/>
              <a:gd name="connsiteX725" fmla="*/ 4570198 w 7467600"/>
              <a:gd name="connsiteY725" fmla="*/ 978081 h 6858000"/>
              <a:gd name="connsiteX726" fmla="*/ 4523691 w 7467600"/>
              <a:gd name="connsiteY726" fmla="*/ 1127776 h 6858000"/>
              <a:gd name="connsiteX727" fmla="*/ 4509875 w 7467600"/>
              <a:gd name="connsiteY727" fmla="*/ 1167552 h 6858000"/>
              <a:gd name="connsiteX728" fmla="*/ 4478168 w 7467600"/>
              <a:gd name="connsiteY728" fmla="*/ 1260735 h 6858000"/>
              <a:gd name="connsiteX729" fmla="*/ 4409309 w 7467600"/>
              <a:gd name="connsiteY729" fmla="*/ 1666996 h 6858000"/>
              <a:gd name="connsiteX730" fmla="*/ 4370031 w 7467600"/>
              <a:gd name="connsiteY730" fmla="*/ 1955666 h 6858000"/>
              <a:gd name="connsiteX731" fmla="*/ 4570198 w 7467600"/>
              <a:gd name="connsiteY731" fmla="*/ 978081 h 6858000"/>
              <a:gd name="connsiteX732" fmla="*/ 4557898 w 7467600"/>
              <a:gd name="connsiteY732" fmla="*/ 900011 h 6858000"/>
              <a:gd name="connsiteX733" fmla="*/ 4344840 w 7467600"/>
              <a:gd name="connsiteY733" fmla="*/ 1922038 h 6858000"/>
              <a:gd name="connsiteX734" fmla="*/ 4378710 w 7467600"/>
              <a:gd name="connsiteY734" fmla="*/ 1665516 h 6858000"/>
              <a:gd name="connsiteX735" fmla="*/ 4448798 w 7467600"/>
              <a:gd name="connsiteY735" fmla="*/ 1253024 h 6858000"/>
              <a:gd name="connsiteX736" fmla="*/ 4480315 w 7467600"/>
              <a:gd name="connsiteY736" fmla="*/ 1158454 h 6858000"/>
              <a:gd name="connsiteX737" fmla="*/ 4494133 w 7467600"/>
              <a:gd name="connsiteY737" fmla="*/ 1118676 h 6858000"/>
              <a:gd name="connsiteX738" fmla="*/ 4557898 w 7467600"/>
              <a:gd name="connsiteY738" fmla="*/ 900011 h 6858000"/>
              <a:gd name="connsiteX739" fmla="*/ 5870151 w 7467600"/>
              <a:gd name="connsiteY739" fmla="*/ 898890 h 6858000"/>
              <a:gd name="connsiteX740" fmla="*/ 5861335 w 7467600"/>
              <a:gd name="connsiteY740" fmla="*/ 899177 h 6858000"/>
              <a:gd name="connsiteX741" fmla="*/ 5843702 w 7467600"/>
              <a:gd name="connsiteY741" fmla="*/ 899748 h 6858000"/>
              <a:gd name="connsiteX742" fmla="*/ 5651107 w 7467600"/>
              <a:gd name="connsiteY742" fmla="*/ 920306 h 6858000"/>
              <a:gd name="connsiteX743" fmla="*/ 5459407 w 7467600"/>
              <a:gd name="connsiteY743" fmla="*/ 940975 h 6858000"/>
              <a:gd name="connsiteX744" fmla="*/ 5374846 w 7467600"/>
              <a:gd name="connsiteY744" fmla="*/ 941988 h 6858000"/>
              <a:gd name="connsiteX745" fmla="*/ 5256105 w 7467600"/>
              <a:gd name="connsiteY745" fmla="*/ 945632 h 6858000"/>
              <a:gd name="connsiteX746" fmla="*/ 5107071 w 7467600"/>
              <a:gd name="connsiteY746" fmla="*/ 969720 h 6858000"/>
              <a:gd name="connsiteX747" fmla="*/ 4998681 w 7467600"/>
              <a:gd name="connsiteY747" fmla="*/ 988771 h 6858000"/>
              <a:gd name="connsiteX748" fmla="*/ 5870151 w 7467600"/>
              <a:gd name="connsiteY748" fmla="*/ 898890 h 6858000"/>
              <a:gd name="connsiteX749" fmla="*/ 5504425 w 7467600"/>
              <a:gd name="connsiteY749" fmla="*/ 848067 h 6858000"/>
              <a:gd name="connsiteX750" fmla="*/ 4968849 w 7467600"/>
              <a:gd name="connsiteY750" fmla="*/ 962318 h 6858000"/>
              <a:gd name="connsiteX751" fmla="*/ 5104039 w 7467600"/>
              <a:gd name="connsiteY751" fmla="*/ 940634 h 6858000"/>
              <a:gd name="connsiteX752" fmla="*/ 5256311 w 7467600"/>
              <a:gd name="connsiteY752" fmla="*/ 916490 h 6858000"/>
              <a:gd name="connsiteX753" fmla="*/ 5377381 w 7467600"/>
              <a:gd name="connsiteY753" fmla="*/ 912671 h 6858000"/>
              <a:gd name="connsiteX754" fmla="*/ 5460148 w 7467600"/>
              <a:gd name="connsiteY754" fmla="*/ 911442 h 6858000"/>
              <a:gd name="connsiteX755" fmla="*/ 5648971 w 7467600"/>
              <a:gd name="connsiteY755" fmla="*/ 891331 h 6858000"/>
              <a:gd name="connsiteX756" fmla="*/ 5844807 w 7467600"/>
              <a:gd name="connsiteY756" fmla="*/ 870718 h 6858000"/>
              <a:gd name="connsiteX757" fmla="*/ 5862975 w 7467600"/>
              <a:gd name="connsiteY757" fmla="*/ 869756 h 6858000"/>
              <a:gd name="connsiteX758" fmla="*/ 5920887 w 7467600"/>
              <a:gd name="connsiteY758" fmla="*/ 865929 h 6858000"/>
              <a:gd name="connsiteX759" fmla="*/ 5504425 w 7467600"/>
              <a:gd name="connsiteY759" fmla="*/ 848067 h 6858000"/>
              <a:gd name="connsiteX760" fmla="*/ 3607114 w 7467600"/>
              <a:gd name="connsiteY760" fmla="*/ 467441 h 6858000"/>
              <a:gd name="connsiteX761" fmla="*/ 3296242 w 7467600"/>
              <a:gd name="connsiteY761" fmla="*/ 807991 h 6858000"/>
              <a:gd name="connsiteX762" fmla="*/ 3174674 w 7467600"/>
              <a:gd name="connsiteY762" fmla="*/ 919759 h 6858000"/>
              <a:gd name="connsiteX763" fmla="*/ 3042978 w 7467600"/>
              <a:gd name="connsiteY763" fmla="*/ 1054894 h 6858000"/>
              <a:gd name="connsiteX764" fmla="*/ 2968914 w 7467600"/>
              <a:gd name="connsiteY764" fmla="*/ 1133756 h 6858000"/>
              <a:gd name="connsiteX765" fmla="*/ 3103823 w 7467600"/>
              <a:gd name="connsiteY765" fmla="*/ 1026814 h 6858000"/>
              <a:gd name="connsiteX766" fmla="*/ 3607114 w 7467600"/>
              <a:gd name="connsiteY766" fmla="*/ 467441 h 6858000"/>
              <a:gd name="connsiteX767" fmla="*/ 3744487 w 7467600"/>
              <a:gd name="connsiteY767" fmla="*/ 383136 h 6858000"/>
              <a:gd name="connsiteX768" fmla="*/ 3970213 w 7467600"/>
              <a:gd name="connsiteY768" fmla="*/ 995559 h 6858000"/>
              <a:gd name="connsiteX769" fmla="*/ 3744487 w 7467600"/>
              <a:gd name="connsiteY769" fmla="*/ 383136 h 6858000"/>
              <a:gd name="connsiteX770" fmla="*/ 3624562 w 7467600"/>
              <a:gd name="connsiteY770" fmla="*/ 367041 h 6858000"/>
              <a:gd name="connsiteX771" fmla="*/ 3489712 w 7467600"/>
              <a:gd name="connsiteY771" fmla="*/ 485386 h 6858000"/>
              <a:gd name="connsiteX772" fmla="*/ 3182994 w 7467600"/>
              <a:gd name="connsiteY772" fmla="*/ 828265 h 6858000"/>
              <a:gd name="connsiteX773" fmla="*/ 2892114 w 7467600"/>
              <a:gd name="connsiteY773" fmla="*/ 1172635 h 6858000"/>
              <a:gd name="connsiteX774" fmla="*/ 3021459 w 7467600"/>
              <a:gd name="connsiteY774" fmla="*/ 1035385 h 6858000"/>
              <a:gd name="connsiteX775" fmla="*/ 3153873 w 7467600"/>
              <a:gd name="connsiteY775" fmla="*/ 898971 h 6858000"/>
              <a:gd name="connsiteX776" fmla="*/ 3276511 w 7467600"/>
              <a:gd name="connsiteY776" fmla="*/ 786423 h 6858000"/>
              <a:gd name="connsiteX777" fmla="*/ 3584154 w 7467600"/>
              <a:gd name="connsiteY777" fmla="*/ 448218 h 6858000"/>
              <a:gd name="connsiteX778" fmla="*/ 3624562 w 7467600"/>
              <a:gd name="connsiteY778" fmla="*/ 367041 h 6858000"/>
              <a:gd name="connsiteX779" fmla="*/ 3766672 w 7467600"/>
              <a:gd name="connsiteY779" fmla="*/ 359429 h 6858000"/>
              <a:gd name="connsiteX780" fmla="*/ 3996338 w 7467600"/>
              <a:gd name="connsiteY780" fmla="*/ 968237 h 6858000"/>
              <a:gd name="connsiteX781" fmla="*/ 3766672 w 7467600"/>
              <a:gd name="connsiteY781" fmla="*/ 359429 h 6858000"/>
              <a:gd name="connsiteX782" fmla="*/ 5805386 w 7467600"/>
              <a:gd name="connsiteY782" fmla="*/ 239240 h 6858000"/>
              <a:gd name="connsiteX783" fmla="*/ 5736947 w 7467600"/>
              <a:gd name="connsiteY783" fmla="*/ 261367 h 6858000"/>
              <a:gd name="connsiteX784" fmla="*/ 5427012 w 7467600"/>
              <a:gd name="connsiteY784" fmla="*/ 311272 h 6858000"/>
              <a:gd name="connsiteX785" fmla="*/ 5147818 w 7467600"/>
              <a:gd name="connsiteY785" fmla="*/ 322112 h 6858000"/>
              <a:gd name="connsiteX786" fmla="*/ 5060854 w 7467600"/>
              <a:gd name="connsiteY786" fmla="*/ 311882 h 6858000"/>
              <a:gd name="connsiteX787" fmla="*/ 4945989 w 7467600"/>
              <a:gd name="connsiteY787" fmla="*/ 300516 h 6858000"/>
              <a:gd name="connsiteX788" fmla="*/ 5410479 w 7467600"/>
              <a:gd name="connsiteY788" fmla="*/ 348434 h 6858000"/>
              <a:gd name="connsiteX789" fmla="*/ 5805386 w 7467600"/>
              <a:gd name="connsiteY789" fmla="*/ 239240 h 6858000"/>
              <a:gd name="connsiteX790" fmla="*/ 5905192 w 7467600"/>
              <a:gd name="connsiteY790" fmla="*/ 163079 h 6858000"/>
              <a:gd name="connsiteX791" fmla="*/ 5865655 w 7467600"/>
              <a:gd name="connsiteY791" fmla="*/ 171901 h 6858000"/>
              <a:gd name="connsiteX792" fmla="*/ 5259740 w 7467600"/>
              <a:gd name="connsiteY792" fmla="*/ 257013 h 6858000"/>
              <a:gd name="connsiteX793" fmla="*/ 5208466 w 7467600"/>
              <a:gd name="connsiteY793" fmla="*/ 257550 h 6858000"/>
              <a:gd name="connsiteX794" fmla="*/ 4980204 w 7467600"/>
              <a:gd name="connsiteY794" fmla="*/ 271903 h 6858000"/>
              <a:gd name="connsiteX795" fmla="*/ 5068068 w 7467600"/>
              <a:gd name="connsiteY795" fmla="*/ 282244 h 6858000"/>
              <a:gd name="connsiteX796" fmla="*/ 5153231 w 7467600"/>
              <a:gd name="connsiteY796" fmla="*/ 292240 h 6858000"/>
              <a:gd name="connsiteX797" fmla="*/ 5426491 w 7467600"/>
              <a:gd name="connsiteY797" fmla="*/ 281128 h 6858000"/>
              <a:gd name="connsiteX798" fmla="*/ 5731212 w 7467600"/>
              <a:gd name="connsiteY798" fmla="*/ 231951 h 6858000"/>
              <a:gd name="connsiteX799" fmla="*/ 5905192 w 7467600"/>
              <a:gd name="connsiteY799" fmla="*/ 163079 h 6858000"/>
              <a:gd name="connsiteX800" fmla="*/ 5944437 w 7467600"/>
              <a:gd name="connsiteY800" fmla="*/ 113829 h 6858000"/>
              <a:gd name="connsiteX801" fmla="*/ 5825032 w 7467600"/>
              <a:gd name="connsiteY801" fmla="*/ 146405 h 6858000"/>
              <a:gd name="connsiteX802" fmla="*/ 4955599 w 7467600"/>
              <a:gd name="connsiteY802" fmla="*/ 247008 h 6858000"/>
              <a:gd name="connsiteX803" fmla="*/ 5210104 w 7467600"/>
              <a:gd name="connsiteY803" fmla="*/ 228123 h 6858000"/>
              <a:gd name="connsiteX804" fmla="*/ 5261015 w 7467600"/>
              <a:gd name="connsiteY804" fmla="*/ 227087 h 6858000"/>
              <a:gd name="connsiteX805" fmla="*/ 5861181 w 7467600"/>
              <a:gd name="connsiteY805" fmla="*/ 143093 h 6858000"/>
              <a:gd name="connsiteX806" fmla="*/ 5961252 w 7467600"/>
              <a:gd name="connsiteY806" fmla="*/ 114820 h 6858000"/>
              <a:gd name="connsiteX807" fmla="*/ 5944437 w 7467600"/>
              <a:gd name="connsiteY807" fmla="*/ 113829 h 6858000"/>
              <a:gd name="connsiteX808" fmla="*/ 3882765 w 7467600"/>
              <a:gd name="connsiteY808" fmla="*/ 0 h 6858000"/>
              <a:gd name="connsiteX809" fmla="*/ 3995099 w 7467600"/>
              <a:gd name="connsiteY809" fmla="*/ 0 h 6858000"/>
              <a:gd name="connsiteX810" fmla="*/ 4163818 w 7467600"/>
              <a:gd name="connsiteY810" fmla="*/ 234104 h 6858000"/>
              <a:gd name="connsiteX811" fmla="*/ 4172099 w 7467600"/>
              <a:gd name="connsiteY811" fmla="*/ 234207 h 6858000"/>
              <a:gd name="connsiteX812" fmla="*/ 4784282 w 7467600"/>
              <a:gd name="connsiteY812" fmla="*/ 276561 h 6858000"/>
              <a:gd name="connsiteX813" fmla="*/ 4801687 w 7467600"/>
              <a:gd name="connsiteY813" fmla="*/ 267764 h 6858000"/>
              <a:gd name="connsiteX814" fmla="*/ 6082788 w 7467600"/>
              <a:gd name="connsiteY814" fmla="*/ 64119 h 6858000"/>
              <a:gd name="connsiteX815" fmla="*/ 6099442 w 7467600"/>
              <a:gd name="connsiteY815" fmla="*/ 82568 h 6858000"/>
              <a:gd name="connsiteX816" fmla="*/ 4804137 w 7467600"/>
              <a:gd name="connsiteY816" fmla="*/ 320931 h 6858000"/>
              <a:gd name="connsiteX817" fmla="*/ 4227047 w 7467600"/>
              <a:gd name="connsiteY817" fmla="*/ 313415 h 6858000"/>
              <a:gd name="connsiteX818" fmla="*/ 4346041 w 7467600"/>
              <a:gd name="connsiteY818" fmla="*/ 456086 h 6858000"/>
              <a:gd name="connsiteX819" fmla="*/ 4870967 w 7467600"/>
              <a:gd name="connsiteY819" fmla="*/ 963061 h 6858000"/>
              <a:gd name="connsiteX820" fmla="*/ 4889647 w 7467600"/>
              <a:gd name="connsiteY820" fmla="*/ 957147 h 6858000"/>
              <a:gd name="connsiteX821" fmla="*/ 5422504 w 7467600"/>
              <a:gd name="connsiteY821" fmla="*/ 805191 h 6858000"/>
              <a:gd name="connsiteX822" fmla="*/ 6087656 w 7467600"/>
              <a:gd name="connsiteY822" fmla="*/ 826703 h 6858000"/>
              <a:gd name="connsiteX823" fmla="*/ 6058717 w 7467600"/>
              <a:gd name="connsiteY823" fmla="*/ 865992 h 6858000"/>
              <a:gd name="connsiteX824" fmla="*/ 4974153 w 7467600"/>
              <a:gd name="connsiteY824" fmla="*/ 1045456 h 6858000"/>
              <a:gd name="connsiteX825" fmla="*/ 5627835 w 7467600"/>
              <a:gd name="connsiteY825" fmla="*/ 1472077 h 6858000"/>
              <a:gd name="connsiteX826" fmla="*/ 5629817 w 7467600"/>
              <a:gd name="connsiteY826" fmla="*/ 1471412 h 6858000"/>
              <a:gd name="connsiteX827" fmla="*/ 5634124 w 7467600"/>
              <a:gd name="connsiteY827" fmla="*/ 1470572 h 6858000"/>
              <a:gd name="connsiteX828" fmla="*/ 5755832 w 7467600"/>
              <a:gd name="connsiteY828" fmla="*/ 1383886 h 6858000"/>
              <a:gd name="connsiteX829" fmla="*/ 6014186 w 7467600"/>
              <a:gd name="connsiteY829" fmla="*/ 1279799 h 6858000"/>
              <a:gd name="connsiteX830" fmla="*/ 6901619 w 7467600"/>
              <a:gd name="connsiteY830" fmla="*/ 1047874 h 6858000"/>
              <a:gd name="connsiteX831" fmla="*/ 6931566 w 7467600"/>
              <a:gd name="connsiteY831" fmla="*/ 1062034 h 6858000"/>
              <a:gd name="connsiteX832" fmla="*/ 5790982 w 7467600"/>
              <a:gd name="connsiteY832" fmla="*/ 1561380 h 6858000"/>
              <a:gd name="connsiteX833" fmla="*/ 6188971 w 7467600"/>
              <a:gd name="connsiteY833" fmla="*/ 1755168 h 6858000"/>
              <a:gd name="connsiteX834" fmla="*/ 6202446 w 7467600"/>
              <a:gd name="connsiteY834" fmla="*/ 1752268 h 6858000"/>
              <a:gd name="connsiteX835" fmla="*/ 7179560 w 7467600"/>
              <a:gd name="connsiteY835" fmla="*/ 1467551 h 6858000"/>
              <a:gd name="connsiteX836" fmla="*/ 7158730 w 7467600"/>
              <a:gd name="connsiteY836" fmla="*/ 1507835 h 6858000"/>
              <a:gd name="connsiteX837" fmla="*/ 6326959 w 7467600"/>
              <a:gd name="connsiteY837" fmla="*/ 1817686 h 6858000"/>
              <a:gd name="connsiteX838" fmla="*/ 6537433 w 7467600"/>
              <a:gd name="connsiteY838" fmla="*/ 1907790 h 6858000"/>
              <a:gd name="connsiteX839" fmla="*/ 6550221 w 7467600"/>
              <a:gd name="connsiteY839" fmla="*/ 1910729 h 6858000"/>
              <a:gd name="connsiteX840" fmla="*/ 6964438 w 7467600"/>
              <a:gd name="connsiteY840" fmla="*/ 2209505 h 6858000"/>
              <a:gd name="connsiteX841" fmla="*/ 7367862 w 7467600"/>
              <a:gd name="connsiteY841" fmla="*/ 2806833 h 6858000"/>
              <a:gd name="connsiteX842" fmla="*/ 7364329 w 7467600"/>
              <a:gd name="connsiteY842" fmla="*/ 2826907 h 6858000"/>
              <a:gd name="connsiteX843" fmla="*/ 7290545 w 7467600"/>
              <a:gd name="connsiteY843" fmla="*/ 2850663 h 6858000"/>
              <a:gd name="connsiteX844" fmla="*/ 6472036 w 7467600"/>
              <a:gd name="connsiteY844" fmla="*/ 1959003 h 6858000"/>
              <a:gd name="connsiteX845" fmla="*/ 5792897 w 7467600"/>
              <a:gd name="connsiteY845" fmla="*/ 1647747 h 6858000"/>
              <a:gd name="connsiteX846" fmla="*/ 5842751 w 7467600"/>
              <a:gd name="connsiteY846" fmla="*/ 1816112 h 6858000"/>
              <a:gd name="connsiteX847" fmla="*/ 5847424 w 7467600"/>
              <a:gd name="connsiteY847" fmla="*/ 1815776 h 6858000"/>
              <a:gd name="connsiteX848" fmla="*/ 6399821 w 7467600"/>
              <a:gd name="connsiteY848" fmla="*/ 2344799 h 6858000"/>
              <a:gd name="connsiteX849" fmla="*/ 6323232 w 7467600"/>
              <a:gd name="connsiteY849" fmla="*/ 2389634 h 6858000"/>
              <a:gd name="connsiteX850" fmla="*/ 5942958 w 7467600"/>
              <a:gd name="connsiteY850" fmla="*/ 2077708 h 6858000"/>
              <a:gd name="connsiteX851" fmla="*/ 5921559 w 7467600"/>
              <a:gd name="connsiteY851" fmla="*/ 2378596 h 6858000"/>
              <a:gd name="connsiteX852" fmla="*/ 5817651 w 7467600"/>
              <a:gd name="connsiteY852" fmla="*/ 3023919 h 6858000"/>
              <a:gd name="connsiteX853" fmla="*/ 5729634 w 7467600"/>
              <a:gd name="connsiteY853" fmla="*/ 3051849 h 6858000"/>
              <a:gd name="connsiteX854" fmla="*/ 5611018 w 7467600"/>
              <a:gd name="connsiteY854" fmla="*/ 2316769 h 6858000"/>
              <a:gd name="connsiteX855" fmla="*/ 5687608 w 7467600"/>
              <a:gd name="connsiteY855" fmla="*/ 2039972 h 6858000"/>
              <a:gd name="connsiteX856" fmla="*/ 5657554 w 7467600"/>
              <a:gd name="connsiteY856" fmla="*/ 1576445 h 6858000"/>
              <a:gd name="connsiteX857" fmla="*/ 5150475 w 7467600"/>
              <a:gd name="connsiteY857" fmla="*/ 1274012 h 6858000"/>
              <a:gd name="connsiteX858" fmla="*/ 5349142 w 7467600"/>
              <a:gd name="connsiteY858" fmla="*/ 2204405 h 6858000"/>
              <a:gd name="connsiteX859" fmla="*/ 5262214 w 7467600"/>
              <a:gd name="connsiteY859" fmla="*/ 2233836 h 6858000"/>
              <a:gd name="connsiteX860" fmla="*/ 4981539 w 7467600"/>
              <a:gd name="connsiteY860" fmla="*/ 1542201 h 6858000"/>
              <a:gd name="connsiteX861" fmla="*/ 4958461 w 7467600"/>
              <a:gd name="connsiteY861" fmla="*/ 1136957 h 6858000"/>
              <a:gd name="connsiteX862" fmla="*/ 4655015 w 7467600"/>
              <a:gd name="connsiteY862" fmla="*/ 891426 h 6858000"/>
              <a:gd name="connsiteX863" fmla="*/ 4348002 w 7467600"/>
              <a:gd name="connsiteY863" fmla="*/ 2205895 h 6858000"/>
              <a:gd name="connsiteX864" fmla="*/ 4262250 w 7467600"/>
              <a:gd name="connsiteY864" fmla="*/ 2219972 h 6858000"/>
              <a:gd name="connsiteX865" fmla="*/ 4550611 w 7467600"/>
              <a:gd name="connsiteY865" fmla="*/ 817540 h 6858000"/>
              <a:gd name="connsiteX866" fmla="*/ 4564418 w 7467600"/>
              <a:gd name="connsiteY866" fmla="*/ 808293 h 6858000"/>
              <a:gd name="connsiteX867" fmla="*/ 4266388 w 7467600"/>
              <a:gd name="connsiteY867" fmla="*/ 500083 h 6858000"/>
              <a:gd name="connsiteX868" fmla="*/ 4032842 w 7467600"/>
              <a:gd name="connsiteY868" fmla="*/ 211809 h 6858000"/>
              <a:gd name="connsiteX869" fmla="*/ 3882765 w 7467600"/>
              <a:gd name="connsiteY869" fmla="*/ 0 h 6858000"/>
              <a:gd name="connsiteX870" fmla="*/ 3721337 w 7467600"/>
              <a:gd name="connsiteY870" fmla="*/ 0 h 6858000"/>
              <a:gd name="connsiteX871" fmla="*/ 3797544 w 7467600"/>
              <a:gd name="connsiteY871" fmla="*/ 0 h 6858000"/>
              <a:gd name="connsiteX872" fmla="*/ 3775734 w 7467600"/>
              <a:gd name="connsiteY872" fmla="*/ 95131 h 6858000"/>
              <a:gd name="connsiteX873" fmla="*/ 3724807 w 7467600"/>
              <a:gd name="connsiteY873" fmla="*/ 272257 h 6858000"/>
              <a:gd name="connsiteX874" fmla="*/ 3726844 w 7467600"/>
              <a:gd name="connsiteY874" fmla="*/ 282988 h 6858000"/>
              <a:gd name="connsiteX875" fmla="*/ 3742664 w 7467600"/>
              <a:gd name="connsiteY875" fmla="*/ 279918 h 6858000"/>
              <a:gd name="connsiteX876" fmla="*/ 4103910 w 7467600"/>
              <a:gd name="connsiteY876" fmla="*/ 1161917 h 6858000"/>
              <a:gd name="connsiteX877" fmla="*/ 4020269 w 7467600"/>
              <a:gd name="connsiteY877" fmla="*/ 1200406 h 6858000"/>
              <a:gd name="connsiteX878" fmla="*/ 3674882 w 7467600"/>
              <a:gd name="connsiteY878" fmla="*/ 488524 h 6858000"/>
              <a:gd name="connsiteX879" fmla="*/ 3132682 w 7467600"/>
              <a:gd name="connsiteY879" fmla="*/ 1072284 h 6858000"/>
              <a:gd name="connsiteX880" fmla="*/ 2716346 w 7467600"/>
              <a:gd name="connsiteY880" fmla="*/ 1276376 h 6858000"/>
              <a:gd name="connsiteX881" fmla="*/ 2716772 w 7467600"/>
              <a:gd name="connsiteY881" fmla="*/ 1255462 h 6858000"/>
              <a:gd name="connsiteX882" fmla="*/ 3471096 w 7467600"/>
              <a:gd name="connsiteY882" fmla="*/ 437072 h 6858000"/>
              <a:gd name="connsiteX883" fmla="*/ 3639057 w 7467600"/>
              <a:gd name="connsiteY883" fmla="*/ 286334 h 6858000"/>
              <a:gd name="connsiteX884" fmla="*/ 3640309 w 7467600"/>
              <a:gd name="connsiteY884" fmla="*/ 284664 h 6858000"/>
              <a:gd name="connsiteX885" fmla="*/ 3646022 w 7467600"/>
              <a:gd name="connsiteY885" fmla="*/ 276711 h 6858000"/>
              <a:gd name="connsiteX886" fmla="*/ 3707943 w 7467600"/>
              <a:gd name="connsiteY886" fmla="*/ 65958 h 6858000"/>
              <a:gd name="connsiteX887" fmla="*/ 3721337 w 7467600"/>
              <a:gd name="connsiteY887" fmla="*/ 0 h 6858000"/>
              <a:gd name="connsiteX888" fmla="*/ 2867960 w 7467600"/>
              <a:gd name="connsiteY888" fmla="*/ 0 h 6858000"/>
              <a:gd name="connsiteX889" fmla="*/ 2926351 w 7467600"/>
              <a:gd name="connsiteY889" fmla="*/ 0 h 6858000"/>
              <a:gd name="connsiteX890" fmla="*/ 2902823 w 7467600"/>
              <a:gd name="connsiteY890" fmla="*/ 262929 h 6858000"/>
              <a:gd name="connsiteX891" fmla="*/ 2940663 w 7467600"/>
              <a:gd name="connsiteY891" fmla="*/ 140884 h 6858000"/>
              <a:gd name="connsiteX892" fmla="*/ 2947039 w 7467600"/>
              <a:gd name="connsiteY892" fmla="*/ 122524 h 6858000"/>
              <a:gd name="connsiteX893" fmla="*/ 2984316 w 7467600"/>
              <a:gd name="connsiteY893" fmla="*/ 0 h 6858000"/>
              <a:gd name="connsiteX894" fmla="*/ 3016114 w 7467600"/>
              <a:gd name="connsiteY894" fmla="*/ 0 h 6858000"/>
              <a:gd name="connsiteX895" fmla="*/ 2979949 w 7467600"/>
              <a:gd name="connsiteY895" fmla="*/ 119274 h 6858000"/>
              <a:gd name="connsiteX896" fmla="*/ 3023879 w 7467600"/>
              <a:gd name="connsiteY896" fmla="*/ 0 h 6858000"/>
              <a:gd name="connsiteX897" fmla="*/ 3105400 w 7467600"/>
              <a:gd name="connsiteY897" fmla="*/ 0 h 6858000"/>
              <a:gd name="connsiteX898" fmla="*/ 3094669 w 7467600"/>
              <a:gd name="connsiteY898" fmla="*/ 30308 h 6858000"/>
              <a:gd name="connsiteX899" fmla="*/ 2901945 w 7467600"/>
              <a:gd name="connsiteY899" fmla="*/ 466538 h 6858000"/>
              <a:gd name="connsiteX900" fmla="*/ 2815209 w 7467600"/>
              <a:gd name="connsiteY900" fmla="*/ 497361 h 6858000"/>
              <a:gd name="connsiteX901" fmla="*/ 2844845 w 7467600"/>
              <a:gd name="connsiteY901" fmla="*/ 127638 h 6858000"/>
              <a:gd name="connsiteX902" fmla="*/ 2867960 w 7467600"/>
              <a:gd name="connsiteY902" fmla="*/ 0 h 6858000"/>
              <a:gd name="connsiteX903" fmla="*/ 1057230 w 7467600"/>
              <a:gd name="connsiteY903" fmla="*/ 0 h 6858000"/>
              <a:gd name="connsiteX904" fmla="*/ 1111003 w 7467600"/>
              <a:gd name="connsiteY904" fmla="*/ 0 h 6858000"/>
              <a:gd name="connsiteX905" fmla="*/ 1125553 w 7467600"/>
              <a:gd name="connsiteY905" fmla="*/ 52588 h 6858000"/>
              <a:gd name="connsiteX906" fmla="*/ 1304276 w 7467600"/>
              <a:gd name="connsiteY906" fmla="*/ 476275 h 6858000"/>
              <a:gd name="connsiteX907" fmla="*/ 1492066 w 7467600"/>
              <a:gd name="connsiteY907" fmla="*/ 886333 h 6858000"/>
              <a:gd name="connsiteX908" fmla="*/ 1423698 w 7467600"/>
              <a:gd name="connsiteY908" fmla="*/ 710817 h 6858000"/>
              <a:gd name="connsiteX909" fmla="*/ 1357609 w 7467600"/>
              <a:gd name="connsiteY909" fmla="*/ 532892 h 6858000"/>
              <a:gd name="connsiteX910" fmla="*/ 1309550 w 7467600"/>
              <a:gd name="connsiteY910" fmla="*/ 374031 h 6858000"/>
              <a:gd name="connsiteX911" fmla="*/ 1193673 w 7467600"/>
              <a:gd name="connsiteY911" fmla="*/ 49533 h 6858000"/>
              <a:gd name="connsiteX912" fmla="*/ 1164391 w 7467600"/>
              <a:gd name="connsiteY912" fmla="*/ 0 h 6858000"/>
              <a:gd name="connsiteX913" fmla="*/ 1200666 w 7467600"/>
              <a:gd name="connsiteY913" fmla="*/ 0 h 6858000"/>
              <a:gd name="connsiteX914" fmla="*/ 1223408 w 7467600"/>
              <a:gd name="connsiteY914" fmla="*/ 38996 h 6858000"/>
              <a:gd name="connsiteX915" fmla="*/ 1339635 w 7467600"/>
              <a:gd name="connsiteY915" fmla="*/ 365517 h 6858000"/>
              <a:gd name="connsiteX916" fmla="*/ 1387469 w 7467600"/>
              <a:gd name="connsiteY916" fmla="*/ 523079 h 6858000"/>
              <a:gd name="connsiteX917" fmla="*/ 1452685 w 7467600"/>
              <a:gd name="connsiteY917" fmla="*/ 699806 h 6858000"/>
              <a:gd name="connsiteX918" fmla="*/ 1492092 w 7467600"/>
              <a:gd name="connsiteY918" fmla="*/ 800424 h 6858000"/>
              <a:gd name="connsiteX919" fmla="*/ 1455302 w 7467600"/>
              <a:gd name="connsiteY919" fmla="*/ 632913 h 6858000"/>
              <a:gd name="connsiteX920" fmla="*/ 1222336 w 7467600"/>
              <a:gd name="connsiteY920" fmla="*/ 9480 h 6858000"/>
              <a:gd name="connsiteX921" fmla="*/ 1214634 w 7467600"/>
              <a:gd name="connsiteY921" fmla="*/ 0 h 6858000"/>
              <a:gd name="connsiteX922" fmla="*/ 1289827 w 7467600"/>
              <a:gd name="connsiteY922" fmla="*/ 0 h 6858000"/>
              <a:gd name="connsiteX923" fmla="*/ 1321076 w 7467600"/>
              <a:gd name="connsiteY923" fmla="*/ 59722 h 6858000"/>
              <a:gd name="connsiteX924" fmla="*/ 1512579 w 7467600"/>
              <a:gd name="connsiteY924" fmla="*/ 626441 h 6858000"/>
              <a:gd name="connsiteX925" fmla="*/ 1506076 w 7467600"/>
              <a:gd name="connsiteY925" fmla="*/ 1089289 h 6858000"/>
              <a:gd name="connsiteX926" fmla="*/ 1486346 w 7467600"/>
              <a:gd name="connsiteY926" fmla="*/ 1079919 h 6858000"/>
              <a:gd name="connsiteX927" fmla="*/ 1070511 w 7467600"/>
              <a:gd name="connsiteY927" fmla="*/ 48609 h 6858000"/>
              <a:gd name="connsiteX928" fmla="*/ 1057230 w 7467600"/>
              <a:gd name="connsiteY928" fmla="*/ 0 h 6858000"/>
              <a:gd name="connsiteX929" fmla="*/ 43151 w 7467600"/>
              <a:gd name="connsiteY929" fmla="*/ 0 h 6858000"/>
              <a:gd name="connsiteX930" fmla="*/ 95283 w 7467600"/>
              <a:gd name="connsiteY930" fmla="*/ 0 h 6858000"/>
              <a:gd name="connsiteX931" fmla="*/ 300708 w 7467600"/>
              <a:gd name="connsiteY931" fmla="*/ 154571 h 6858000"/>
              <a:gd name="connsiteX932" fmla="*/ 530414 w 7467600"/>
              <a:gd name="connsiteY932" fmla="*/ 354673 h 6858000"/>
              <a:gd name="connsiteX933" fmla="*/ 333785 w 7467600"/>
              <a:gd name="connsiteY933" fmla="*/ 161564 h 6858000"/>
              <a:gd name="connsiteX934" fmla="*/ 147005 w 7467600"/>
              <a:gd name="connsiteY934" fmla="*/ 0 h 6858000"/>
              <a:gd name="connsiteX935" fmla="*/ 272509 w 7467600"/>
              <a:gd name="connsiteY935" fmla="*/ 0 h 6858000"/>
              <a:gd name="connsiteX936" fmla="*/ 326276 w 7467600"/>
              <a:gd name="connsiteY936" fmla="*/ 45847 h 6858000"/>
              <a:gd name="connsiteX937" fmla="*/ 823759 w 7467600"/>
              <a:gd name="connsiteY937" fmla="*/ 574145 h 6858000"/>
              <a:gd name="connsiteX938" fmla="*/ 811254 w 7467600"/>
              <a:gd name="connsiteY938" fmla="*/ 665546 h 6858000"/>
              <a:gd name="connsiteX939" fmla="*/ 154042 w 7467600"/>
              <a:gd name="connsiteY939" fmla="*/ 261522 h 6858000"/>
              <a:gd name="connsiteX940" fmla="*/ 13550 w 7467600"/>
              <a:gd name="connsiteY940" fmla="*/ 158423 h 6858000"/>
              <a:gd name="connsiteX941" fmla="*/ 0 w 7467600"/>
              <a:gd name="connsiteY941" fmla="*/ 146618 h 6858000"/>
              <a:gd name="connsiteX942" fmla="*/ 0 w 7467600"/>
              <a:gd name="connsiteY942" fmla="*/ 59161 h 6858000"/>
              <a:gd name="connsiteX943" fmla="*/ 45427 w 7467600"/>
              <a:gd name="connsiteY943" fmla="*/ 101078 h 6858000"/>
              <a:gd name="connsiteX944" fmla="*/ 630103 w 7467600"/>
              <a:gd name="connsiteY944" fmla="*/ 485885 h 6858000"/>
              <a:gd name="connsiteX945" fmla="*/ 532040 w 7467600"/>
              <a:gd name="connsiteY945" fmla="*/ 399359 h 6858000"/>
              <a:gd name="connsiteX946" fmla="*/ 517618 w 7467600"/>
              <a:gd name="connsiteY946" fmla="*/ 385726 h 6858000"/>
              <a:gd name="connsiteX947" fmla="*/ 285074 w 7467600"/>
              <a:gd name="connsiteY947" fmla="*/ 182755 h 6858000"/>
              <a:gd name="connsiteX948" fmla="*/ 43151 w 7467600"/>
              <a:gd name="connsiteY94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67913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1019354 w 7467600"/>
              <a:gd name="connsiteY16" fmla="*/ 6315006 h 6858000"/>
              <a:gd name="connsiteX17" fmla="*/ 441046 w 7467600"/>
              <a:gd name="connsiteY17" fmla="*/ 6691153 h 6858000"/>
              <a:gd name="connsiteX18" fmla="*/ 1019354 w 7467600"/>
              <a:gd name="connsiteY18" fmla="*/ 6315006 h 6858000"/>
              <a:gd name="connsiteX19" fmla="*/ 991680 w 7467600"/>
              <a:gd name="connsiteY19" fmla="*/ 6298413 h 6858000"/>
              <a:gd name="connsiteX20" fmla="*/ 409060 w 7467600"/>
              <a:gd name="connsiteY20" fmla="*/ 6671470 h 6858000"/>
              <a:gd name="connsiteX21" fmla="*/ 991680 w 7467600"/>
              <a:gd name="connsiteY21" fmla="*/ 6298413 h 6858000"/>
              <a:gd name="connsiteX22" fmla="*/ 103333 w 7467600"/>
              <a:gd name="connsiteY22" fmla="*/ 5699602 h 6858000"/>
              <a:gd name="connsiteX23" fmla="*/ 233938 w 7467600"/>
              <a:gd name="connsiteY23" fmla="*/ 5809416 h 6858000"/>
              <a:gd name="connsiteX24" fmla="*/ 883580 w 7467600"/>
              <a:gd name="connsiteY24" fmla="*/ 6180710 h 6858000"/>
              <a:gd name="connsiteX25" fmla="*/ 487337 w 7467600"/>
              <a:gd name="connsiteY25" fmla="*/ 5950182 h 6858000"/>
              <a:gd name="connsiteX26" fmla="*/ 354051 w 7467600"/>
              <a:gd name="connsiteY26" fmla="*/ 5854912 h 6858000"/>
              <a:gd name="connsiteX27" fmla="*/ 195436 w 7467600"/>
              <a:gd name="connsiteY27" fmla="*/ 5755068 h 6858000"/>
              <a:gd name="connsiteX28" fmla="*/ 103333 w 7467600"/>
              <a:gd name="connsiteY28" fmla="*/ 5699602 h 6858000"/>
              <a:gd name="connsiteX29" fmla="*/ 5539432 w 7467600"/>
              <a:gd name="connsiteY29" fmla="*/ 5642928 h 6858000"/>
              <a:gd name="connsiteX30" fmla="*/ 5555462 w 7467600"/>
              <a:gd name="connsiteY30" fmla="*/ 5694454 h 6858000"/>
              <a:gd name="connsiteX31" fmla="*/ 5828270 w 7467600"/>
              <a:gd name="connsiteY31" fmla="*/ 6320663 h 6858000"/>
              <a:gd name="connsiteX32" fmla="*/ 5947416 w 7467600"/>
              <a:gd name="connsiteY32" fmla="*/ 6574846 h 6858000"/>
              <a:gd name="connsiteX33" fmla="*/ 5539432 w 7467600"/>
              <a:gd name="connsiteY33" fmla="*/ 5642928 h 6858000"/>
              <a:gd name="connsiteX34" fmla="*/ 51253 w 7467600"/>
              <a:gd name="connsiteY34" fmla="*/ 5631825 h 6858000"/>
              <a:gd name="connsiteX35" fmla="*/ 211622 w 7467600"/>
              <a:gd name="connsiteY35" fmla="*/ 5728803 h 6858000"/>
              <a:gd name="connsiteX36" fmla="*/ 371652 w 7467600"/>
              <a:gd name="connsiteY36" fmla="*/ 5829062 h 6858000"/>
              <a:gd name="connsiteX37" fmla="*/ 505903 w 7467600"/>
              <a:gd name="connsiteY37" fmla="*/ 5925221 h 6858000"/>
              <a:gd name="connsiteX38" fmla="*/ 899240 w 7467600"/>
              <a:gd name="connsiteY38" fmla="*/ 6153068 h 6858000"/>
              <a:gd name="connsiteX39" fmla="*/ 988114 w 7467600"/>
              <a:gd name="connsiteY39" fmla="*/ 6174204 h 6858000"/>
              <a:gd name="connsiteX40" fmla="*/ 845971 w 7467600"/>
              <a:gd name="connsiteY40" fmla="*/ 6067177 h 6858000"/>
              <a:gd name="connsiteX41" fmla="*/ 448057 w 7467600"/>
              <a:gd name="connsiteY41" fmla="*/ 5841376 h 6858000"/>
              <a:gd name="connsiteX42" fmla="*/ 51253 w 7467600"/>
              <a:gd name="connsiteY42" fmla="*/ 5631825 h 6858000"/>
              <a:gd name="connsiteX43" fmla="*/ 2606687 w 7467600"/>
              <a:gd name="connsiteY43" fmla="*/ 5630718 h 6858000"/>
              <a:gd name="connsiteX44" fmla="*/ 2645658 w 7467600"/>
              <a:gd name="connsiteY44" fmla="*/ 6640259 h 6858000"/>
              <a:gd name="connsiteX45" fmla="*/ 2606687 w 7467600"/>
              <a:gd name="connsiteY45" fmla="*/ 5630718 h 6858000"/>
              <a:gd name="connsiteX46" fmla="*/ 3642057 w 7467600"/>
              <a:gd name="connsiteY46" fmla="*/ 5573487 h 6858000"/>
              <a:gd name="connsiteX47" fmla="*/ 3632981 w 7467600"/>
              <a:gd name="connsiteY47" fmla="*/ 5579437 h 6858000"/>
              <a:gd name="connsiteX48" fmla="*/ 3382436 w 7467600"/>
              <a:gd name="connsiteY48" fmla="*/ 5952726 h 6858000"/>
              <a:gd name="connsiteX49" fmla="*/ 3191929 w 7467600"/>
              <a:gd name="connsiteY49" fmla="*/ 6662669 h 6858000"/>
              <a:gd name="connsiteX50" fmla="*/ 3369898 w 7467600"/>
              <a:gd name="connsiteY50" fmla="*/ 6081771 h 6858000"/>
              <a:gd name="connsiteX51" fmla="*/ 3642057 w 7467600"/>
              <a:gd name="connsiteY51" fmla="*/ 5573487 h 6858000"/>
              <a:gd name="connsiteX52" fmla="*/ 2650666 w 7467600"/>
              <a:gd name="connsiteY52" fmla="*/ 5530686 h 6858000"/>
              <a:gd name="connsiteX53" fmla="*/ 2650249 w 7467600"/>
              <a:gd name="connsiteY53" fmla="*/ 5532101 h 6858000"/>
              <a:gd name="connsiteX54" fmla="*/ 2663808 w 7467600"/>
              <a:gd name="connsiteY54" fmla="*/ 6535215 h 6858000"/>
              <a:gd name="connsiteX55" fmla="*/ 2665418 w 7467600"/>
              <a:gd name="connsiteY55" fmla="*/ 6132756 h 6858000"/>
              <a:gd name="connsiteX56" fmla="*/ 2650666 w 7467600"/>
              <a:gd name="connsiteY56" fmla="*/ 5530686 h 6858000"/>
              <a:gd name="connsiteX57" fmla="*/ 2680277 w 7467600"/>
              <a:gd name="connsiteY57" fmla="*/ 5479204 h 6858000"/>
              <a:gd name="connsiteX58" fmla="*/ 2678972 w 7467600"/>
              <a:gd name="connsiteY58" fmla="*/ 5481582 h 6858000"/>
              <a:gd name="connsiteX59" fmla="*/ 2696666 w 7467600"/>
              <a:gd name="connsiteY59" fmla="*/ 6133836 h 6858000"/>
              <a:gd name="connsiteX60" fmla="*/ 2695769 w 7467600"/>
              <a:gd name="connsiteY60" fmla="*/ 6390955 h 6858000"/>
              <a:gd name="connsiteX61" fmla="*/ 2739893 w 7467600"/>
              <a:gd name="connsiteY61" fmla="*/ 6108357 h 6858000"/>
              <a:gd name="connsiteX62" fmla="*/ 2680277 w 7467600"/>
              <a:gd name="connsiteY62" fmla="*/ 5479204 h 6858000"/>
              <a:gd name="connsiteX63" fmla="*/ 1132195 w 7467600"/>
              <a:gd name="connsiteY63" fmla="*/ 5467980 h 6858000"/>
              <a:gd name="connsiteX64" fmla="*/ 1679056 w 7467600"/>
              <a:gd name="connsiteY64" fmla="*/ 5516907 h 6858000"/>
              <a:gd name="connsiteX65" fmla="*/ 2128648 w 7467600"/>
              <a:gd name="connsiteY65" fmla="*/ 5474249 h 6858000"/>
              <a:gd name="connsiteX66" fmla="*/ 1825619 w 7467600"/>
              <a:gd name="connsiteY66" fmla="*/ 5478447 h 6858000"/>
              <a:gd name="connsiteX67" fmla="*/ 1737798 w 7467600"/>
              <a:gd name="connsiteY67" fmla="*/ 5483353 h 6858000"/>
              <a:gd name="connsiteX68" fmla="*/ 1132195 w 7467600"/>
              <a:gd name="connsiteY68" fmla="*/ 5467980 h 6858000"/>
              <a:gd name="connsiteX69" fmla="*/ 1456157 w 7467600"/>
              <a:gd name="connsiteY69" fmla="*/ 5371404 h 6858000"/>
              <a:gd name="connsiteX70" fmla="*/ 1244432 w 7467600"/>
              <a:gd name="connsiteY70" fmla="*/ 5385601 h 6858000"/>
              <a:gd name="connsiteX71" fmla="*/ 973990 w 7467600"/>
              <a:gd name="connsiteY71" fmla="*/ 5424940 h 6858000"/>
              <a:gd name="connsiteX72" fmla="*/ 1103809 w 7467600"/>
              <a:gd name="connsiteY72" fmla="*/ 5433720 h 6858000"/>
              <a:gd name="connsiteX73" fmla="*/ 1123454 w 7467600"/>
              <a:gd name="connsiteY73" fmla="*/ 5435727 h 6858000"/>
              <a:gd name="connsiteX74" fmla="*/ 1737017 w 7467600"/>
              <a:gd name="connsiteY74" fmla="*/ 5452183 h 6858000"/>
              <a:gd name="connsiteX75" fmla="*/ 1824397 w 7467600"/>
              <a:gd name="connsiteY75" fmla="*/ 5447757 h 6858000"/>
              <a:gd name="connsiteX76" fmla="*/ 2070059 w 7467600"/>
              <a:gd name="connsiteY76" fmla="*/ 5441660 h 6858000"/>
              <a:gd name="connsiteX77" fmla="*/ 1456157 w 7467600"/>
              <a:gd name="connsiteY77" fmla="*/ 5371404 h 6858000"/>
              <a:gd name="connsiteX78" fmla="*/ 4988186 w 7467600"/>
              <a:gd name="connsiteY78" fmla="*/ 5216467 h 6858000"/>
              <a:gd name="connsiteX79" fmla="*/ 4777334 w 7467600"/>
              <a:gd name="connsiteY79" fmla="*/ 5406072 h 6858000"/>
              <a:gd name="connsiteX80" fmla="*/ 4718341 w 7467600"/>
              <a:gd name="connsiteY80" fmla="*/ 5468043 h 6858000"/>
              <a:gd name="connsiteX81" fmla="*/ 4604655 w 7467600"/>
              <a:gd name="connsiteY81" fmla="*/ 5583434 h 6858000"/>
              <a:gd name="connsiteX82" fmla="*/ 4565074 w 7467600"/>
              <a:gd name="connsiteY82" fmla="*/ 5618550 h 6858000"/>
              <a:gd name="connsiteX83" fmla="*/ 4988186 w 7467600"/>
              <a:gd name="connsiteY83" fmla="*/ 5216467 h 6858000"/>
              <a:gd name="connsiteX84" fmla="*/ 4978032 w 7467600"/>
              <a:gd name="connsiteY84" fmla="*/ 5183809 h 6858000"/>
              <a:gd name="connsiteX85" fmla="*/ 4463413 w 7467600"/>
              <a:gd name="connsiteY85" fmla="*/ 5615162 h 6858000"/>
              <a:gd name="connsiteX86" fmla="*/ 4358134 w 7467600"/>
              <a:gd name="connsiteY86" fmla="*/ 5742791 h 6858000"/>
              <a:gd name="connsiteX87" fmla="*/ 4376219 w 7467600"/>
              <a:gd name="connsiteY87" fmla="*/ 5729027 h 6858000"/>
              <a:gd name="connsiteX88" fmla="*/ 4582340 w 7467600"/>
              <a:gd name="connsiteY88" fmla="*/ 5561037 h 6858000"/>
              <a:gd name="connsiteX89" fmla="*/ 4694684 w 7467600"/>
              <a:gd name="connsiteY89" fmla="*/ 5447098 h 6858000"/>
              <a:gd name="connsiteX90" fmla="*/ 4754123 w 7467600"/>
              <a:gd name="connsiteY90" fmla="*/ 5384643 h 6858000"/>
              <a:gd name="connsiteX91" fmla="*/ 4978032 w 7467600"/>
              <a:gd name="connsiteY91" fmla="*/ 5183809 h 6858000"/>
              <a:gd name="connsiteX92" fmla="*/ 1903353 w 7467600"/>
              <a:gd name="connsiteY92" fmla="*/ 5044827 h 6858000"/>
              <a:gd name="connsiteX93" fmla="*/ 1936931 w 7467600"/>
              <a:gd name="connsiteY93" fmla="*/ 5093954 h 6858000"/>
              <a:gd name="connsiteX94" fmla="*/ 2195868 w 7467600"/>
              <a:gd name="connsiteY94" fmla="*/ 5396574 h 6858000"/>
              <a:gd name="connsiteX95" fmla="*/ 2088852 w 7467600"/>
              <a:gd name="connsiteY95" fmla="*/ 5166123 h 6858000"/>
              <a:gd name="connsiteX96" fmla="*/ 1958241 w 7467600"/>
              <a:gd name="connsiteY96" fmla="*/ 5067955 h 6858000"/>
              <a:gd name="connsiteX97" fmla="*/ 1903353 w 7467600"/>
              <a:gd name="connsiteY97" fmla="*/ 5044827 h 6858000"/>
              <a:gd name="connsiteX98" fmla="*/ 1979378 w 7467600"/>
              <a:gd name="connsiteY98" fmla="*/ 4769504 h 6858000"/>
              <a:gd name="connsiteX99" fmla="*/ 2882120 w 7467600"/>
              <a:gd name="connsiteY99" fmla="*/ 5064547 h 6858000"/>
              <a:gd name="connsiteX100" fmla="*/ 2793103 w 7467600"/>
              <a:gd name="connsiteY100" fmla="*/ 5039699 h 6858000"/>
              <a:gd name="connsiteX101" fmla="*/ 2770041 w 7467600"/>
              <a:gd name="connsiteY101" fmla="*/ 5033634 h 6858000"/>
              <a:gd name="connsiteX102" fmla="*/ 1979378 w 7467600"/>
              <a:gd name="connsiteY102" fmla="*/ 4769504 h 6858000"/>
              <a:gd name="connsiteX103" fmla="*/ 1927410 w 7467600"/>
              <a:gd name="connsiteY103" fmla="*/ 4716164 h 6858000"/>
              <a:gd name="connsiteX104" fmla="*/ 1959587 w 7467600"/>
              <a:gd name="connsiteY104" fmla="*/ 4728849 h 6858000"/>
              <a:gd name="connsiteX105" fmla="*/ 2777707 w 7467600"/>
              <a:gd name="connsiteY105" fmla="*/ 5003991 h 6858000"/>
              <a:gd name="connsiteX106" fmla="*/ 2800768 w 7467600"/>
              <a:gd name="connsiteY106" fmla="*/ 5010056 h 6858000"/>
              <a:gd name="connsiteX107" fmla="*/ 2879408 w 7467600"/>
              <a:gd name="connsiteY107" fmla="*/ 5031590 h 6858000"/>
              <a:gd name="connsiteX108" fmla="*/ 2862295 w 7467600"/>
              <a:gd name="connsiteY108" fmla="*/ 5022958 h 6858000"/>
              <a:gd name="connsiteX109" fmla="*/ 2813343 w 7467600"/>
              <a:gd name="connsiteY109" fmla="*/ 4998369 h 6858000"/>
              <a:gd name="connsiteX110" fmla="*/ 2646245 w 7467600"/>
              <a:gd name="connsiteY110" fmla="*/ 4930999 h 6858000"/>
              <a:gd name="connsiteX111" fmla="*/ 1999243 w 7467600"/>
              <a:gd name="connsiteY111" fmla="*/ 4730524 h 6858000"/>
              <a:gd name="connsiteX112" fmla="*/ 1979527 w 7467600"/>
              <a:gd name="connsiteY112" fmla="*/ 4726651 h 6858000"/>
              <a:gd name="connsiteX113" fmla="*/ 1927410 w 7467600"/>
              <a:gd name="connsiteY113" fmla="*/ 4716164 h 6858000"/>
              <a:gd name="connsiteX114" fmla="*/ 1997014 w 7467600"/>
              <a:gd name="connsiteY114" fmla="*/ 4698007 h 6858000"/>
              <a:gd name="connsiteX115" fmla="*/ 2005458 w 7467600"/>
              <a:gd name="connsiteY115" fmla="*/ 4699540 h 6858000"/>
              <a:gd name="connsiteX116" fmla="*/ 2657186 w 7467600"/>
              <a:gd name="connsiteY116" fmla="*/ 4901687 h 6858000"/>
              <a:gd name="connsiteX117" fmla="*/ 2826662 w 7467600"/>
              <a:gd name="connsiteY117" fmla="*/ 4970362 h 6858000"/>
              <a:gd name="connsiteX118" fmla="*/ 2876100 w 7467600"/>
              <a:gd name="connsiteY118" fmla="*/ 4995397 h 6858000"/>
              <a:gd name="connsiteX119" fmla="*/ 3042600 w 7467600"/>
              <a:gd name="connsiteY119" fmla="*/ 5059532 h 6858000"/>
              <a:gd name="connsiteX120" fmla="*/ 1997014 w 7467600"/>
              <a:gd name="connsiteY120" fmla="*/ 4698007 h 6858000"/>
              <a:gd name="connsiteX121" fmla="*/ 2305292 w 7467600"/>
              <a:gd name="connsiteY121" fmla="*/ 4219492 h 6858000"/>
              <a:gd name="connsiteX122" fmla="*/ 3360922 w 7467600"/>
              <a:gd name="connsiteY122" fmla="*/ 4529373 h 6858000"/>
              <a:gd name="connsiteX123" fmla="*/ 3492420 w 7467600"/>
              <a:gd name="connsiteY123" fmla="*/ 4510145 h 6858000"/>
              <a:gd name="connsiteX124" fmla="*/ 3364086 w 7467600"/>
              <a:gd name="connsiteY124" fmla="*/ 4480340 h 6858000"/>
              <a:gd name="connsiteX125" fmla="*/ 3225818 w 7467600"/>
              <a:gd name="connsiteY125" fmla="*/ 4411822 h 6858000"/>
              <a:gd name="connsiteX126" fmla="*/ 3129696 w 7467600"/>
              <a:gd name="connsiteY126" fmla="*/ 4360704 h 6858000"/>
              <a:gd name="connsiteX127" fmla="*/ 2814545 w 7467600"/>
              <a:gd name="connsiteY127" fmla="*/ 4282955 h 6858000"/>
              <a:gd name="connsiteX128" fmla="*/ 2305292 w 7467600"/>
              <a:gd name="connsiteY128" fmla="*/ 4219492 h 6858000"/>
              <a:gd name="connsiteX129" fmla="*/ 2626982 w 7467600"/>
              <a:gd name="connsiteY129" fmla="*/ 4206450 h 6858000"/>
              <a:gd name="connsiteX130" fmla="*/ 2490617 w 7467600"/>
              <a:gd name="connsiteY130" fmla="*/ 4206951 h 6858000"/>
              <a:gd name="connsiteX131" fmla="*/ 2819869 w 7467600"/>
              <a:gd name="connsiteY131" fmla="*/ 4252936 h 6858000"/>
              <a:gd name="connsiteX132" fmla="*/ 3143018 w 7467600"/>
              <a:gd name="connsiteY132" fmla="*/ 4332698 h 6858000"/>
              <a:gd name="connsiteX133" fmla="*/ 3241520 w 7467600"/>
              <a:gd name="connsiteY133" fmla="*/ 4385112 h 6858000"/>
              <a:gd name="connsiteX134" fmla="*/ 3374575 w 7467600"/>
              <a:gd name="connsiteY134" fmla="*/ 4451517 h 6858000"/>
              <a:gd name="connsiteX135" fmla="*/ 3505221 w 7467600"/>
              <a:gd name="connsiteY135" fmla="*/ 4480757 h 6858000"/>
              <a:gd name="connsiteX136" fmla="*/ 2626982 w 7467600"/>
              <a:gd name="connsiteY136" fmla="*/ 4206450 h 6858000"/>
              <a:gd name="connsiteX137" fmla="*/ 1310106 w 7467600"/>
              <a:gd name="connsiteY137" fmla="*/ 3943217 h 6858000"/>
              <a:gd name="connsiteX138" fmla="*/ 854994 w 7467600"/>
              <a:gd name="connsiteY138" fmla="*/ 4399136 h 6858000"/>
              <a:gd name="connsiteX139" fmla="*/ 742462 w 7467600"/>
              <a:gd name="connsiteY139" fmla="*/ 4594648 h 6858000"/>
              <a:gd name="connsiteX140" fmla="*/ 820602 w 7467600"/>
              <a:gd name="connsiteY140" fmla="*/ 4485915 h 6858000"/>
              <a:gd name="connsiteX141" fmla="*/ 878295 w 7467600"/>
              <a:gd name="connsiteY141" fmla="*/ 4403594 h 6858000"/>
              <a:gd name="connsiteX142" fmla="*/ 1240607 w 7467600"/>
              <a:gd name="connsiteY142" fmla="*/ 4010401 h 6858000"/>
              <a:gd name="connsiteX143" fmla="*/ 1310106 w 7467600"/>
              <a:gd name="connsiteY143" fmla="*/ 3943217 h 6858000"/>
              <a:gd name="connsiteX144" fmla="*/ 1423113 w 7467600"/>
              <a:gd name="connsiteY144" fmla="*/ 3874565 h 6858000"/>
              <a:gd name="connsiteX145" fmla="*/ 1260565 w 7467600"/>
              <a:gd name="connsiteY145" fmla="*/ 4031982 h 6858000"/>
              <a:gd name="connsiteX146" fmla="*/ 901900 w 7467600"/>
              <a:gd name="connsiteY146" fmla="*/ 4421236 h 6858000"/>
              <a:gd name="connsiteX147" fmla="*/ 845044 w 7467600"/>
              <a:gd name="connsiteY147" fmla="*/ 4502436 h 6858000"/>
              <a:gd name="connsiteX148" fmla="*/ 685926 w 7467600"/>
              <a:gd name="connsiteY148" fmla="*/ 4703069 h 6858000"/>
              <a:gd name="connsiteX149" fmla="*/ 684248 w 7467600"/>
              <a:gd name="connsiteY149" fmla="*/ 4706721 h 6858000"/>
              <a:gd name="connsiteX150" fmla="*/ 1423113 w 7467600"/>
              <a:gd name="connsiteY150" fmla="*/ 3874565 h 6858000"/>
              <a:gd name="connsiteX151" fmla="*/ 3316479 w 7467600"/>
              <a:gd name="connsiteY151" fmla="*/ 3872136 h 6858000"/>
              <a:gd name="connsiteX152" fmla="*/ 3546806 w 7467600"/>
              <a:gd name="connsiteY152" fmla="*/ 4356139 h 6858000"/>
              <a:gd name="connsiteX153" fmla="*/ 3364433 w 7467600"/>
              <a:gd name="connsiteY153" fmla="*/ 3953121 h 6858000"/>
              <a:gd name="connsiteX154" fmla="*/ 3316479 w 7467600"/>
              <a:gd name="connsiteY154" fmla="*/ 3872136 h 6858000"/>
              <a:gd name="connsiteX155" fmla="*/ 3291335 w 7467600"/>
              <a:gd name="connsiteY155" fmla="*/ 3767420 h 6858000"/>
              <a:gd name="connsiteX156" fmla="*/ 3390805 w 7467600"/>
              <a:gd name="connsiteY156" fmla="*/ 3937163 h 6858000"/>
              <a:gd name="connsiteX157" fmla="*/ 3579062 w 7467600"/>
              <a:gd name="connsiteY157" fmla="*/ 4359040 h 6858000"/>
              <a:gd name="connsiteX158" fmla="*/ 3467355 w 7467600"/>
              <a:gd name="connsiteY158" fmla="*/ 3988130 h 6858000"/>
              <a:gd name="connsiteX159" fmla="*/ 3310753 w 7467600"/>
              <a:gd name="connsiteY159" fmla="*/ 3787140 h 6858000"/>
              <a:gd name="connsiteX160" fmla="*/ 3291335 w 7467600"/>
              <a:gd name="connsiteY160" fmla="*/ 3767420 h 6858000"/>
              <a:gd name="connsiteX161" fmla="*/ 1635889 w 7467600"/>
              <a:gd name="connsiteY161" fmla="*/ 3709494 h 6858000"/>
              <a:gd name="connsiteX162" fmla="*/ 1634800 w 7467600"/>
              <a:gd name="connsiteY162" fmla="*/ 3731111 h 6858000"/>
              <a:gd name="connsiteX163" fmla="*/ 1635889 w 7467600"/>
              <a:gd name="connsiteY163" fmla="*/ 3709494 h 6858000"/>
              <a:gd name="connsiteX164" fmla="*/ 1510397 w 7467600"/>
              <a:gd name="connsiteY164" fmla="*/ 3684705 h 6858000"/>
              <a:gd name="connsiteX165" fmla="*/ 1146550 w 7467600"/>
              <a:gd name="connsiteY165" fmla="*/ 3802012 h 6858000"/>
              <a:gd name="connsiteX166" fmla="*/ 698834 w 7467600"/>
              <a:gd name="connsiteY166" fmla="*/ 3952272 h 6858000"/>
              <a:gd name="connsiteX167" fmla="*/ 34256 w 7467600"/>
              <a:gd name="connsiteY167" fmla="*/ 4347603 h 6858000"/>
              <a:gd name="connsiteX168" fmla="*/ 527241 w 7467600"/>
              <a:gd name="connsiteY168" fmla="*/ 4065078 h 6858000"/>
              <a:gd name="connsiteX169" fmla="*/ 1510397 w 7467600"/>
              <a:gd name="connsiteY169" fmla="*/ 3684705 h 6858000"/>
              <a:gd name="connsiteX170" fmla="*/ 1313114 w 7467600"/>
              <a:gd name="connsiteY170" fmla="*/ 3655216 h 6858000"/>
              <a:gd name="connsiteX171" fmla="*/ 1109304 w 7467600"/>
              <a:gd name="connsiteY171" fmla="*/ 3669030 h 6858000"/>
              <a:gd name="connsiteX172" fmla="*/ 8129 w 7467600"/>
              <a:gd name="connsiteY172" fmla="*/ 4330519 h 6858000"/>
              <a:gd name="connsiteX173" fmla="*/ 687572 w 7467600"/>
              <a:gd name="connsiteY173" fmla="*/ 3925629 h 6858000"/>
              <a:gd name="connsiteX174" fmla="*/ 1138365 w 7467600"/>
              <a:gd name="connsiteY174" fmla="*/ 3774515 h 6858000"/>
              <a:gd name="connsiteX175" fmla="*/ 1505579 w 7467600"/>
              <a:gd name="connsiteY175" fmla="*/ 3655526 h 6858000"/>
              <a:gd name="connsiteX176" fmla="*/ 1313114 w 7467600"/>
              <a:gd name="connsiteY176" fmla="*/ 3655216 h 6858000"/>
              <a:gd name="connsiteX177" fmla="*/ 3655073 w 7467600"/>
              <a:gd name="connsiteY177" fmla="*/ 3650884 h 6858000"/>
              <a:gd name="connsiteX178" fmla="*/ 3989938 w 7467600"/>
              <a:gd name="connsiteY178" fmla="*/ 3991685 h 6858000"/>
              <a:gd name="connsiteX179" fmla="*/ 4393907 w 7467600"/>
              <a:gd name="connsiteY179" fmla="*/ 4261258 h 6858000"/>
              <a:gd name="connsiteX180" fmla="*/ 4648051 w 7467600"/>
              <a:gd name="connsiteY180" fmla="*/ 4374051 h 6858000"/>
              <a:gd name="connsiteX181" fmla="*/ 4383389 w 7467600"/>
              <a:gd name="connsiteY181" fmla="*/ 4184369 h 6858000"/>
              <a:gd name="connsiteX182" fmla="*/ 4165508 w 7467600"/>
              <a:gd name="connsiteY182" fmla="*/ 4035196 h 6858000"/>
              <a:gd name="connsiteX183" fmla="*/ 4068162 w 7467600"/>
              <a:gd name="connsiteY183" fmla="*/ 3953394 h 6858000"/>
              <a:gd name="connsiteX184" fmla="*/ 3981416 w 7467600"/>
              <a:gd name="connsiteY184" fmla="*/ 3880482 h 6858000"/>
              <a:gd name="connsiteX185" fmla="*/ 3800147 w 7467600"/>
              <a:gd name="connsiteY185" fmla="*/ 3749872 h 6858000"/>
              <a:gd name="connsiteX186" fmla="*/ 3655073 w 7467600"/>
              <a:gd name="connsiteY186" fmla="*/ 3650884 h 6858000"/>
              <a:gd name="connsiteX187" fmla="*/ 3670252 w 7467600"/>
              <a:gd name="connsiteY187" fmla="*/ 3622798 h 6858000"/>
              <a:gd name="connsiteX188" fmla="*/ 3817258 w 7467600"/>
              <a:gd name="connsiteY188" fmla="*/ 3723577 h 6858000"/>
              <a:gd name="connsiteX189" fmla="*/ 4000461 w 7467600"/>
              <a:gd name="connsiteY189" fmla="*/ 3855966 h 6858000"/>
              <a:gd name="connsiteX190" fmla="*/ 4088180 w 7467600"/>
              <a:gd name="connsiteY190" fmla="*/ 3929774 h 6858000"/>
              <a:gd name="connsiteX191" fmla="*/ 4184555 w 7467600"/>
              <a:gd name="connsiteY191" fmla="*/ 4010683 h 6858000"/>
              <a:gd name="connsiteX192" fmla="*/ 4399563 w 7467600"/>
              <a:gd name="connsiteY192" fmla="*/ 4158106 h 6858000"/>
              <a:gd name="connsiteX193" fmla="*/ 4684469 w 7467600"/>
              <a:gd name="connsiteY193" fmla="*/ 4364680 h 6858000"/>
              <a:gd name="connsiteX194" fmla="*/ 4690271 w 7467600"/>
              <a:gd name="connsiteY194" fmla="*/ 4370034 h 6858000"/>
              <a:gd name="connsiteX195" fmla="*/ 4136093 w 7467600"/>
              <a:gd name="connsiteY195" fmla="*/ 3858466 h 6858000"/>
              <a:gd name="connsiteX196" fmla="*/ 3670252 w 7467600"/>
              <a:gd name="connsiteY196" fmla="*/ 3622798 h 6858000"/>
              <a:gd name="connsiteX197" fmla="*/ 4440129 w 7467600"/>
              <a:gd name="connsiteY197" fmla="*/ 3448571 h 6858000"/>
              <a:gd name="connsiteX198" fmla="*/ 4856525 w 7467600"/>
              <a:gd name="connsiteY198" fmla="*/ 3915351 h 6858000"/>
              <a:gd name="connsiteX199" fmla="*/ 5059055 w 7467600"/>
              <a:gd name="connsiteY199" fmla="*/ 4108918 h 6858000"/>
              <a:gd name="connsiteX200" fmla="*/ 5290070 w 7467600"/>
              <a:gd name="connsiteY200" fmla="*/ 4263619 h 6858000"/>
              <a:gd name="connsiteX201" fmla="*/ 4834991 w 7467600"/>
              <a:gd name="connsiteY201" fmla="*/ 3830985 h 6858000"/>
              <a:gd name="connsiteX202" fmla="*/ 4440129 w 7467600"/>
              <a:gd name="connsiteY202" fmla="*/ 3448571 h 6858000"/>
              <a:gd name="connsiteX203" fmla="*/ 4441737 w 7467600"/>
              <a:gd name="connsiteY203" fmla="*/ 3399734 h 6858000"/>
              <a:gd name="connsiteX204" fmla="*/ 4431236 w 7467600"/>
              <a:gd name="connsiteY204" fmla="*/ 3400954 h 6858000"/>
              <a:gd name="connsiteX205" fmla="*/ 4557150 w 7467600"/>
              <a:gd name="connsiteY205" fmla="*/ 3510023 h 6858000"/>
              <a:gd name="connsiteX206" fmla="*/ 4856936 w 7467600"/>
              <a:gd name="connsiteY206" fmla="*/ 3809146 h 6858000"/>
              <a:gd name="connsiteX207" fmla="*/ 5111996 w 7467600"/>
              <a:gd name="connsiteY207" fmla="*/ 4065759 h 6858000"/>
              <a:gd name="connsiteX208" fmla="*/ 5388878 w 7467600"/>
              <a:gd name="connsiteY208" fmla="*/ 4300185 h 6858000"/>
              <a:gd name="connsiteX209" fmla="*/ 5425556 w 7467600"/>
              <a:gd name="connsiteY209" fmla="*/ 4308967 h 6858000"/>
              <a:gd name="connsiteX210" fmla="*/ 4943646 w 7467600"/>
              <a:gd name="connsiteY210" fmla="*/ 3822916 h 6858000"/>
              <a:gd name="connsiteX211" fmla="*/ 4594837 w 7467600"/>
              <a:gd name="connsiteY211" fmla="*/ 3532274 h 6858000"/>
              <a:gd name="connsiteX212" fmla="*/ 4441737 w 7467600"/>
              <a:gd name="connsiteY212" fmla="*/ 3399734 h 6858000"/>
              <a:gd name="connsiteX213" fmla="*/ 5425834 w 7467600"/>
              <a:gd name="connsiteY213" fmla="*/ 3162785 h 6858000"/>
              <a:gd name="connsiteX214" fmla="*/ 5401644 w 7467600"/>
              <a:gd name="connsiteY214" fmla="*/ 3617847 h 6858000"/>
              <a:gd name="connsiteX215" fmla="*/ 5467256 w 7467600"/>
              <a:gd name="connsiteY215" fmla="*/ 4175494 h 6858000"/>
              <a:gd name="connsiteX216" fmla="*/ 5448069 w 7467600"/>
              <a:gd name="connsiteY216" fmla="*/ 3567554 h 6858000"/>
              <a:gd name="connsiteX217" fmla="*/ 5425834 w 7467600"/>
              <a:gd name="connsiteY217" fmla="*/ 3162785 h 6858000"/>
              <a:gd name="connsiteX218" fmla="*/ 1318687 w 7467600"/>
              <a:gd name="connsiteY218" fmla="*/ 3113840 h 6858000"/>
              <a:gd name="connsiteX219" fmla="*/ 1066793 w 7467600"/>
              <a:gd name="connsiteY219" fmla="*/ 3212171 h 6858000"/>
              <a:gd name="connsiteX220" fmla="*/ 993319 w 7467600"/>
              <a:gd name="connsiteY220" fmla="*/ 3247648 h 6858000"/>
              <a:gd name="connsiteX221" fmla="*/ 853081 w 7467600"/>
              <a:gd name="connsiteY221" fmla="*/ 3312410 h 6858000"/>
              <a:gd name="connsiteX222" fmla="*/ 805957 w 7467600"/>
              <a:gd name="connsiteY222" fmla="*/ 3330443 h 6858000"/>
              <a:gd name="connsiteX223" fmla="*/ 1318687 w 7467600"/>
              <a:gd name="connsiteY223" fmla="*/ 3113840 h 6858000"/>
              <a:gd name="connsiteX224" fmla="*/ 5453702 w 7467600"/>
              <a:gd name="connsiteY224" fmla="*/ 3090882 h 6858000"/>
              <a:gd name="connsiteX225" fmla="*/ 5480135 w 7467600"/>
              <a:gd name="connsiteY225" fmla="*/ 3565802 h 6858000"/>
              <a:gd name="connsiteX226" fmla="*/ 5499023 w 7467600"/>
              <a:gd name="connsiteY226" fmla="*/ 4166310 h 6858000"/>
              <a:gd name="connsiteX227" fmla="*/ 5547022 w 7467600"/>
              <a:gd name="connsiteY227" fmla="*/ 3607838 h 6858000"/>
              <a:gd name="connsiteX228" fmla="*/ 5515964 w 7467600"/>
              <a:gd name="connsiteY228" fmla="*/ 3378541 h 6858000"/>
              <a:gd name="connsiteX229" fmla="*/ 5453702 w 7467600"/>
              <a:gd name="connsiteY229" fmla="*/ 3090882 h 6858000"/>
              <a:gd name="connsiteX230" fmla="*/ 1238695 w 7467600"/>
              <a:gd name="connsiteY230" fmla="*/ 3076820 h 6858000"/>
              <a:gd name="connsiteX231" fmla="*/ 716371 w 7467600"/>
              <a:gd name="connsiteY231" fmla="*/ 3293249 h 6858000"/>
              <a:gd name="connsiteX232" fmla="*/ 579522 w 7467600"/>
              <a:gd name="connsiteY232" fmla="*/ 3371759 h 6858000"/>
              <a:gd name="connsiteX233" fmla="*/ 600288 w 7467600"/>
              <a:gd name="connsiteY233" fmla="*/ 3365555 h 6858000"/>
              <a:gd name="connsiteX234" fmla="*/ 840692 w 7467600"/>
              <a:gd name="connsiteY234" fmla="*/ 3284921 h 6858000"/>
              <a:gd name="connsiteX235" fmla="*/ 979248 w 7467600"/>
              <a:gd name="connsiteY235" fmla="*/ 3221003 h 6858000"/>
              <a:gd name="connsiteX236" fmla="*/ 1053282 w 7467600"/>
              <a:gd name="connsiteY236" fmla="*/ 3185247 h 6858000"/>
              <a:gd name="connsiteX237" fmla="*/ 1320603 w 7467600"/>
              <a:gd name="connsiteY237" fmla="*/ 3081281 h 6858000"/>
              <a:gd name="connsiteX238" fmla="*/ 1238695 w 7467600"/>
              <a:gd name="connsiteY238" fmla="*/ 3076820 h 6858000"/>
              <a:gd name="connsiteX239" fmla="*/ 5425627 w 7467600"/>
              <a:gd name="connsiteY239" fmla="*/ 2954192 h 6858000"/>
              <a:gd name="connsiteX240" fmla="*/ 5470770 w 7467600"/>
              <a:gd name="connsiteY240" fmla="*/ 3005435 h 6858000"/>
              <a:gd name="connsiteX241" fmla="*/ 5519779 w 7467600"/>
              <a:gd name="connsiteY241" fmla="*/ 4359223 h 6858000"/>
              <a:gd name="connsiteX242" fmla="*/ 5520293 w 7467600"/>
              <a:gd name="connsiteY242" fmla="*/ 4360602 h 6858000"/>
              <a:gd name="connsiteX243" fmla="*/ 5767221 w 7467600"/>
              <a:gd name="connsiteY243" fmla="*/ 4665564 h 6858000"/>
              <a:gd name="connsiteX244" fmla="*/ 6937169 w 7467600"/>
              <a:gd name="connsiteY244" fmla="*/ 4815941 h 6858000"/>
              <a:gd name="connsiteX245" fmla="*/ 6953922 w 7467600"/>
              <a:gd name="connsiteY245" fmla="*/ 4890068 h 6858000"/>
              <a:gd name="connsiteX246" fmla="*/ 6071359 w 7467600"/>
              <a:gd name="connsiteY246" fmla="*/ 4770770 h 6858000"/>
              <a:gd name="connsiteX247" fmla="*/ 6038839 w 7467600"/>
              <a:gd name="connsiteY247" fmla="*/ 4764474 h 6858000"/>
              <a:gd name="connsiteX248" fmla="*/ 6038706 w 7467600"/>
              <a:gd name="connsiteY248" fmla="*/ 4763847 h 6858000"/>
              <a:gd name="connsiteX249" fmla="*/ 6037784 w 7467600"/>
              <a:gd name="connsiteY249" fmla="*/ 4764270 h 6858000"/>
              <a:gd name="connsiteX250" fmla="*/ 6038839 w 7467600"/>
              <a:gd name="connsiteY250" fmla="*/ 4764474 h 6858000"/>
              <a:gd name="connsiteX251" fmla="*/ 6040338 w 7467600"/>
              <a:gd name="connsiteY251" fmla="*/ 4771418 h 6858000"/>
              <a:gd name="connsiteX252" fmla="*/ 6024488 w 7467600"/>
              <a:gd name="connsiteY252" fmla="*/ 4809903 h 6858000"/>
              <a:gd name="connsiteX253" fmla="*/ 5599771 w 7467600"/>
              <a:gd name="connsiteY253" fmla="*/ 5509652 h 6858000"/>
              <a:gd name="connsiteX254" fmla="*/ 5548843 w 7467600"/>
              <a:gd name="connsiteY254" fmla="*/ 5563845 h 6858000"/>
              <a:gd name="connsiteX255" fmla="*/ 5940952 w 7467600"/>
              <a:gd name="connsiteY255" fmla="*/ 6250028 h 6858000"/>
              <a:gd name="connsiteX256" fmla="*/ 6043441 w 7467600"/>
              <a:gd name="connsiteY256" fmla="*/ 6665847 h 6858000"/>
              <a:gd name="connsiteX257" fmla="*/ 6093432 w 7467600"/>
              <a:gd name="connsiteY257" fmla="*/ 6858000 h 6858000"/>
              <a:gd name="connsiteX258" fmla="*/ 6034344 w 7467600"/>
              <a:gd name="connsiteY258" fmla="*/ 6858000 h 6858000"/>
              <a:gd name="connsiteX259" fmla="*/ 6026679 w 7467600"/>
              <a:gd name="connsiteY259" fmla="*/ 6836959 h 6858000"/>
              <a:gd name="connsiteX260" fmla="*/ 5800441 w 7467600"/>
              <a:gd name="connsiteY260" fmla="*/ 6335286 h 6858000"/>
              <a:gd name="connsiteX261" fmla="*/ 5526562 w 7467600"/>
              <a:gd name="connsiteY261" fmla="*/ 5705388 h 6858000"/>
              <a:gd name="connsiteX262" fmla="*/ 5519640 w 7467600"/>
              <a:gd name="connsiteY262" fmla="*/ 5683774 h 6858000"/>
              <a:gd name="connsiteX263" fmla="*/ 5844559 w 7467600"/>
              <a:gd name="connsiteY263" fmla="*/ 6553349 h 6858000"/>
              <a:gd name="connsiteX264" fmla="*/ 5975994 w 7467600"/>
              <a:gd name="connsiteY264" fmla="*/ 6858000 h 6858000"/>
              <a:gd name="connsiteX265" fmla="*/ 5898547 w 7467600"/>
              <a:gd name="connsiteY265" fmla="*/ 6858000 h 6858000"/>
              <a:gd name="connsiteX266" fmla="*/ 5682041 w 7467600"/>
              <a:gd name="connsiteY266" fmla="*/ 6355860 h 6858000"/>
              <a:gd name="connsiteX267" fmla="*/ 5461758 w 7467600"/>
              <a:gd name="connsiteY267" fmla="*/ 5820220 h 6858000"/>
              <a:gd name="connsiteX268" fmla="*/ 5237282 w 7467600"/>
              <a:gd name="connsiteY268" fmla="*/ 6579086 h 6858000"/>
              <a:gd name="connsiteX269" fmla="*/ 5115009 w 7467600"/>
              <a:gd name="connsiteY269" fmla="*/ 6858000 h 6858000"/>
              <a:gd name="connsiteX270" fmla="*/ 5028074 w 7467600"/>
              <a:gd name="connsiteY270" fmla="*/ 6858000 h 6858000"/>
              <a:gd name="connsiteX271" fmla="*/ 5079508 w 7467600"/>
              <a:gd name="connsiteY271" fmla="*/ 6749074 h 6858000"/>
              <a:gd name="connsiteX272" fmla="*/ 5371846 w 7467600"/>
              <a:gd name="connsiteY272" fmla="*/ 5924413 h 6858000"/>
              <a:gd name="connsiteX273" fmla="*/ 5270512 w 7467600"/>
              <a:gd name="connsiteY273" fmla="*/ 6138975 h 6858000"/>
              <a:gd name="connsiteX274" fmla="*/ 5062409 w 7467600"/>
              <a:gd name="connsiteY274" fmla="*/ 6653544 h 6858000"/>
              <a:gd name="connsiteX275" fmla="*/ 5036628 w 7467600"/>
              <a:gd name="connsiteY275" fmla="*/ 6754247 h 6858000"/>
              <a:gd name="connsiteX276" fmla="*/ 5009112 w 7467600"/>
              <a:gd name="connsiteY276" fmla="*/ 6858000 h 6858000"/>
              <a:gd name="connsiteX277" fmla="*/ 4976679 w 7467600"/>
              <a:gd name="connsiteY277" fmla="*/ 6858000 h 6858000"/>
              <a:gd name="connsiteX278" fmla="*/ 5006537 w 7467600"/>
              <a:gd name="connsiteY278" fmla="*/ 6747068 h 6858000"/>
              <a:gd name="connsiteX279" fmla="*/ 5032723 w 7467600"/>
              <a:gd name="connsiteY279" fmla="*/ 6644957 h 6858000"/>
              <a:gd name="connsiteX280" fmla="*/ 5242949 w 7467600"/>
              <a:gd name="connsiteY280" fmla="*/ 6125175 h 6858000"/>
              <a:gd name="connsiteX281" fmla="*/ 5286321 w 7467600"/>
              <a:gd name="connsiteY281" fmla="*/ 6033555 h 6858000"/>
              <a:gd name="connsiteX282" fmla="*/ 5008210 w 7467600"/>
              <a:gd name="connsiteY282" fmla="*/ 6649194 h 6858000"/>
              <a:gd name="connsiteX283" fmla="*/ 4986321 w 7467600"/>
              <a:gd name="connsiteY283" fmla="*/ 6765687 h 6858000"/>
              <a:gd name="connsiteX284" fmla="*/ 4973474 w 7467600"/>
              <a:gd name="connsiteY284" fmla="*/ 6858000 h 6858000"/>
              <a:gd name="connsiteX285" fmla="*/ 4907178 w 7467600"/>
              <a:gd name="connsiteY285" fmla="*/ 6858000 h 6858000"/>
              <a:gd name="connsiteX286" fmla="*/ 4910810 w 7467600"/>
              <a:gd name="connsiteY286" fmla="*/ 6829660 h 6858000"/>
              <a:gd name="connsiteX287" fmla="*/ 4987461 w 7467600"/>
              <a:gd name="connsiteY287" fmla="*/ 6432994 h 6858000"/>
              <a:gd name="connsiteX288" fmla="*/ 5179262 w 7467600"/>
              <a:gd name="connsiteY288" fmla="*/ 6035044 h 6858000"/>
              <a:gd name="connsiteX289" fmla="*/ 4689678 w 7467600"/>
              <a:gd name="connsiteY289" fmla="*/ 6440241 h 6858000"/>
              <a:gd name="connsiteX290" fmla="*/ 4477543 w 7467600"/>
              <a:gd name="connsiteY290" fmla="*/ 6674836 h 6858000"/>
              <a:gd name="connsiteX291" fmla="*/ 4329957 w 7467600"/>
              <a:gd name="connsiteY291" fmla="*/ 6858000 h 6858000"/>
              <a:gd name="connsiteX292" fmla="*/ 4218595 w 7467600"/>
              <a:gd name="connsiteY292" fmla="*/ 6858000 h 6858000"/>
              <a:gd name="connsiteX293" fmla="*/ 4368888 w 7467600"/>
              <a:gd name="connsiteY293" fmla="*/ 6668412 h 6858000"/>
              <a:gd name="connsiteX294" fmla="*/ 4563091 w 7467600"/>
              <a:gd name="connsiteY294" fmla="*/ 6442508 h 6858000"/>
              <a:gd name="connsiteX295" fmla="*/ 5387324 w 7467600"/>
              <a:gd name="connsiteY295" fmla="*/ 5705830 h 6858000"/>
              <a:gd name="connsiteX296" fmla="*/ 5073620 w 7467600"/>
              <a:gd name="connsiteY296" fmla="*/ 5955437 h 6858000"/>
              <a:gd name="connsiteX297" fmla="*/ 4689789 w 7467600"/>
              <a:gd name="connsiteY297" fmla="*/ 6268382 h 6858000"/>
              <a:gd name="connsiteX298" fmla="*/ 4418722 w 7467600"/>
              <a:gd name="connsiteY298" fmla="*/ 6570886 h 6858000"/>
              <a:gd name="connsiteX299" fmla="*/ 4214944 w 7467600"/>
              <a:gd name="connsiteY299" fmla="*/ 6858000 h 6858000"/>
              <a:gd name="connsiteX300" fmla="*/ 4177898 w 7467600"/>
              <a:gd name="connsiteY300" fmla="*/ 6858000 h 6858000"/>
              <a:gd name="connsiteX301" fmla="*/ 4391597 w 7467600"/>
              <a:gd name="connsiteY301" fmla="*/ 6556370 h 6858000"/>
              <a:gd name="connsiteX302" fmla="*/ 4668889 w 7467600"/>
              <a:gd name="connsiteY302" fmla="*/ 6246399 h 6858000"/>
              <a:gd name="connsiteX303" fmla="*/ 5055427 w 7467600"/>
              <a:gd name="connsiteY303" fmla="*/ 5931476 h 6858000"/>
              <a:gd name="connsiteX304" fmla="*/ 5371814 w 7467600"/>
              <a:gd name="connsiteY304" fmla="*/ 5678975 h 6858000"/>
              <a:gd name="connsiteX305" fmla="*/ 4987918 w 7467600"/>
              <a:gd name="connsiteY305" fmla="*/ 5838701 h 6858000"/>
              <a:gd name="connsiteX306" fmla="*/ 4317146 w 7467600"/>
              <a:gd name="connsiteY306" fmla="*/ 6587716 h 6858000"/>
              <a:gd name="connsiteX307" fmla="*/ 4171627 w 7467600"/>
              <a:gd name="connsiteY307" fmla="*/ 6858000 h 6858000"/>
              <a:gd name="connsiteX308" fmla="*/ 4081585 w 7467600"/>
              <a:gd name="connsiteY308" fmla="*/ 6858000 h 6858000"/>
              <a:gd name="connsiteX309" fmla="*/ 4238603 w 7467600"/>
              <a:gd name="connsiteY309" fmla="*/ 6559341 h 6858000"/>
              <a:gd name="connsiteX310" fmla="*/ 4778333 w 7467600"/>
              <a:gd name="connsiteY310" fmla="*/ 5873626 h 6858000"/>
              <a:gd name="connsiteX311" fmla="*/ 5414185 w 7467600"/>
              <a:gd name="connsiteY311" fmla="*/ 5573882 h 6858000"/>
              <a:gd name="connsiteX312" fmla="*/ 5959648 w 7467600"/>
              <a:gd name="connsiteY312" fmla="*/ 4760797 h 6858000"/>
              <a:gd name="connsiteX313" fmla="*/ 5355019 w 7467600"/>
              <a:gd name="connsiteY313" fmla="*/ 4734672 h 6858000"/>
              <a:gd name="connsiteX314" fmla="*/ 5083565 w 7467600"/>
              <a:gd name="connsiteY314" fmla="*/ 5179121 h 6858000"/>
              <a:gd name="connsiteX315" fmla="*/ 4713577 w 7467600"/>
              <a:gd name="connsiteY315" fmla="*/ 5616803 h 6858000"/>
              <a:gd name="connsiteX316" fmla="*/ 3989559 w 7467600"/>
              <a:gd name="connsiteY316" fmla="*/ 6145945 h 6858000"/>
              <a:gd name="connsiteX317" fmla="*/ 3939824 w 7467600"/>
              <a:gd name="connsiteY317" fmla="*/ 6066900 h 6858000"/>
              <a:gd name="connsiteX318" fmla="*/ 4584537 w 7467600"/>
              <a:gd name="connsiteY318" fmla="*/ 5324826 h 6858000"/>
              <a:gd name="connsiteX319" fmla="*/ 5037105 w 7467600"/>
              <a:gd name="connsiteY319" fmla="*/ 5088765 h 6858000"/>
              <a:gd name="connsiteX320" fmla="*/ 5039930 w 7467600"/>
              <a:gd name="connsiteY320" fmla="*/ 5089585 h 6858000"/>
              <a:gd name="connsiteX321" fmla="*/ 5263764 w 7467600"/>
              <a:gd name="connsiteY321" fmla="*/ 4735525 h 6858000"/>
              <a:gd name="connsiteX322" fmla="*/ 4086300 w 7467600"/>
              <a:gd name="connsiteY322" fmla="*/ 4884599 h 6858000"/>
              <a:gd name="connsiteX323" fmla="*/ 4085485 w 7467600"/>
              <a:gd name="connsiteY323" fmla="*/ 4899070 h 6858000"/>
              <a:gd name="connsiteX324" fmla="*/ 3871915 w 7467600"/>
              <a:gd name="connsiteY324" fmla="*/ 5253645 h 6858000"/>
              <a:gd name="connsiteX325" fmla="*/ 3799374 w 7467600"/>
              <a:gd name="connsiteY325" fmla="*/ 5466127 h 6858000"/>
              <a:gd name="connsiteX326" fmla="*/ 3498850 w 7467600"/>
              <a:gd name="connsiteY326" fmla="*/ 6661888 h 6858000"/>
              <a:gd name="connsiteX327" fmla="*/ 3399216 w 7467600"/>
              <a:gd name="connsiteY327" fmla="*/ 6858000 h 6858000"/>
              <a:gd name="connsiteX328" fmla="*/ 3303688 w 7467600"/>
              <a:gd name="connsiteY328" fmla="*/ 6858000 h 6858000"/>
              <a:gd name="connsiteX329" fmla="*/ 3391774 w 7467600"/>
              <a:gd name="connsiteY329" fmla="*/ 6697181 h 6858000"/>
              <a:gd name="connsiteX330" fmla="*/ 3735540 w 7467600"/>
              <a:gd name="connsiteY330" fmla="*/ 5546923 h 6858000"/>
              <a:gd name="connsiteX331" fmla="*/ 3729438 w 7467600"/>
              <a:gd name="connsiteY331" fmla="*/ 5569058 h 6858000"/>
              <a:gd name="connsiteX332" fmla="*/ 3707782 w 7467600"/>
              <a:gd name="connsiteY332" fmla="*/ 5644908 h 6858000"/>
              <a:gd name="connsiteX333" fmla="*/ 3583827 w 7467600"/>
              <a:gd name="connsiteY333" fmla="*/ 6039215 h 6858000"/>
              <a:gd name="connsiteX334" fmla="*/ 3547861 w 7467600"/>
              <a:gd name="connsiteY334" fmla="*/ 6129609 h 6858000"/>
              <a:gd name="connsiteX335" fmla="*/ 3490905 w 7467600"/>
              <a:gd name="connsiteY335" fmla="*/ 6277660 h 6858000"/>
              <a:gd name="connsiteX336" fmla="*/ 3455859 w 7467600"/>
              <a:gd name="connsiteY336" fmla="*/ 6391301 h 6858000"/>
              <a:gd name="connsiteX337" fmla="*/ 3429112 w 7467600"/>
              <a:gd name="connsiteY337" fmla="*/ 6479469 h 6858000"/>
              <a:gd name="connsiteX338" fmla="*/ 3304862 w 7467600"/>
              <a:gd name="connsiteY338" fmla="*/ 6796476 h 6858000"/>
              <a:gd name="connsiteX339" fmla="*/ 3276071 w 7467600"/>
              <a:gd name="connsiteY339" fmla="*/ 6858000 h 6858000"/>
              <a:gd name="connsiteX340" fmla="*/ 3240805 w 7467600"/>
              <a:gd name="connsiteY340" fmla="*/ 6858000 h 6858000"/>
              <a:gd name="connsiteX341" fmla="*/ 3275917 w 7467600"/>
              <a:gd name="connsiteY341" fmla="*/ 6783192 h 6858000"/>
              <a:gd name="connsiteX342" fmla="*/ 3399358 w 7467600"/>
              <a:gd name="connsiteY342" fmla="*/ 6469011 h 6858000"/>
              <a:gd name="connsiteX343" fmla="*/ 3425650 w 7467600"/>
              <a:gd name="connsiteY343" fmla="*/ 6381333 h 6858000"/>
              <a:gd name="connsiteX344" fmla="*/ 3460661 w 7467600"/>
              <a:gd name="connsiteY344" fmla="*/ 6266763 h 6858000"/>
              <a:gd name="connsiteX345" fmla="*/ 3518021 w 7467600"/>
              <a:gd name="connsiteY345" fmla="*/ 6117298 h 6858000"/>
              <a:gd name="connsiteX346" fmla="*/ 3554035 w 7467600"/>
              <a:gd name="connsiteY346" fmla="*/ 6027832 h 6858000"/>
              <a:gd name="connsiteX347" fmla="*/ 3677174 w 7467600"/>
              <a:gd name="connsiteY347" fmla="*/ 5636351 h 6858000"/>
              <a:gd name="connsiteX348" fmla="*/ 3698819 w 7467600"/>
              <a:gd name="connsiteY348" fmla="*/ 5560503 h 6858000"/>
              <a:gd name="connsiteX349" fmla="*/ 3702094 w 7467600"/>
              <a:gd name="connsiteY349" fmla="*/ 5549194 h 6858000"/>
              <a:gd name="connsiteX350" fmla="*/ 3398355 w 7467600"/>
              <a:gd name="connsiteY350" fmla="*/ 6094603 h 6858000"/>
              <a:gd name="connsiteX351" fmla="*/ 3193941 w 7467600"/>
              <a:gd name="connsiteY351" fmla="*/ 6798775 h 6858000"/>
              <a:gd name="connsiteX352" fmla="*/ 3184140 w 7467600"/>
              <a:gd name="connsiteY352" fmla="*/ 6858000 h 6858000"/>
              <a:gd name="connsiteX353" fmla="*/ 3099978 w 7467600"/>
              <a:gd name="connsiteY353" fmla="*/ 6858000 h 6858000"/>
              <a:gd name="connsiteX354" fmla="*/ 3101556 w 7467600"/>
              <a:gd name="connsiteY354" fmla="*/ 6843337 h 6858000"/>
              <a:gd name="connsiteX355" fmla="*/ 3370162 w 7467600"/>
              <a:gd name="connsiteY355" fmla="*/ 5785550 h 6858000"/>
              <a:gd name="connsiteX356" fmla="*/ 3746477 w 7467600"/>
              <a:gd name="connsiteY356" fmla="*/ 5377889 h 6858000"/>
              <a:gd name="connsiteX357" fmla="*/ 3863399 w 7467600"/>
              <a:gd name="connsiteY357" fmla="*/ 5087257 h 6858000"/>
              <a:gd name="connsiteX358" fmla="*/ 3968712 w 7467600"/>
              <a:gd name="connsiteY358" fmla="*/ 4913989 h 6858000"/>
              <a:gd name="connsiteX359" fmla="*/ 2792390 w 7467600"/>
              <a:gd name="connsiteY359" fmla="*/ 5382974 h 6858000"/>
              <a:gd name="connsiteX360" fmla="*/ 2714982 w 7467600"/>
              <a:gd name="connsiteY360" fmla="*/ 5427051 h 6858000"/>
              <a:gd name="connsiteX361" fmla="*/ 2813361 w 7467600"/>
              <a:gd name="connsiteY361" fmla="*/ 6023912 h 6858000"/>
              <a:gd name="connsiteX362" fmla="*/ 2688430 w 7467600"/>
              <a:gd name="connsiteY362" fmla="*/ 6801564 h 6858000"/>
              <a:gd name="connsiteX363" fmla="*/ 2629626 w 7467600"/>
              <a:gd name="connsiteY363" fmla="*/ 6763394 h 6858000"/>
              <a:gd name="connsiteX364" fmla="*/ 2565328 w 7467600"/>
              <a:gd name="connsiteY364" fmla="*/ 5516399 h 6858000"/>
              <a:gd name="connsiteX365" fmla="*/ 1922999 w 7467600"/>
              <a:gd name="connsiteY365" fmla="*/ 5980343 h 6858000"/>
              <a:gd name="connsiteX366" fmla="*/ 1950261 w 7467600"/>
              <a:gd name="connsiteY366" fmla="*/ 6405858 h 6858000"/>
              <a:gd name="connsiteX367" fmla="*/ 2365554 w 7467600"/>
              <a:gd name="connsiteY367" fmla="*/ 6759107 h 6858000"/>
              <a:gd name="connsiteX368" fmla="*/ 2424142 w 7467600"/>
              <a:gd name="connsiteY368" fmla="*/ 6858000 h 6858000"/>
              <a:gd name="connsiteX369" fmla="*/ 2395994 w 7467600"/>
              <a:gd name="connsiteY369" fmla="*/ 6858000 h 6858000"/>
              <a:gd name="connsiteX370" fmla="*/ 2392863 w 7467600"/>
              <a:gd name="connsiteY370" fmla="*/ 6852964 h 6858000"/>
              <a:gd name="connsiteX371" fmla="*/ 2017589 w 7467600"/>
              <a:gd name="connsiteY371" fmla="*/ 6493982 h 6858000"/>
              <a:gd name="connsiteX372" fmla="*/ 2147336 w 7467600"/>
              <a:gd name="connsiteY372" fmla="*/ 6594052 h 6858000"/>
              <a:gd name="connsiteX373" fmla="*/ 2207047 w 7467600"/>
              <a:gd name="connsiteY373" fmla="*/ 6654540 h 6858000"/>
              <a:gd name="connsiteX374" fmla="*/ 2299106 w 7467600"/>
              <a:gd name="connsiteY374" fmla="*/ 6778931 h 6858000"/>
              <a:gd name="connsiteX375" fmla="*/ 2314430 w 7467600"/>
              <a:gd name="connsiteY375" fmla="*/ 6801144 h 6858000"/>
              <a:gd name="connsiteX376" fmla="*/ 2352406 w 7467600"/>
              <a:gd name="connsiteY376" fmla="*/ 6858000 h 6858000"/>
              <a:gd name="connsiteX377" fmla="*/ 2314492 w 7467600"/>
              <a:gd name="connsiteY377" fmla="*/ 6858000 h 6858000"/>
              <a:gd name="connsiteX378" fmla="*/ 2288095 w 7467600"/>
              <a:gd name="connsiteY378" fmla="*/ 6818030 h 6858000"/>
              <a:gd name="connsiteX379" fmla="*/ 2272768 w 7467600"/>
              <a:gd name="connsiteY379" fmla="*/ 6795822 h 6858000"/>
              <a:gd name="connsiteX380" fmla="*/ 2182715 w 7467600"/>
              <a:gd name="connsiteY380" fmla="*/ 6675071 h 6858000"/>
              <a:gd name="connsiteX381" fmla="*/ 2032061 w 7467600"/>
              <a:gd name="connsiteY381" fmla="*/ 6541380 h 6858000"/>
              <a:gd name="connsiteX382" fmla="*/ 2257220 w 7467600"/>
              <a:gd name="connsiteY382" fmla="*/ 6826257 h 6858000"/>
              <a:gd name="connsiteX383" fmla="*/ 2281324 w 7467600"/>
              <a:gd name="connsiteY383" fmla="*/ 6858000 h 6858000"/>
              <a:gd name="connsiteX384" fmla="*/ 2242860 w 7467600"/>
              <a:gd name="connsiteY384" fmla="*/ 6858000 h 6858000"/>
              <a:gd name="connsiteX385" fmla="*/ 2232818 w 7467600"/>
              <a:gd name="connsiteY385" fmla="*/ 6844926 h 6858000"/>
              <a:gd name="connsiteX386" fmla="*/ 1990172 w 7467600"/>
              <a:gd name="connsiteY386" fmla="*/ 6542121 h 6858000"/>
              <a:gd name="connsiteX387" fmla="*/ 2124090 w 7467600"/>
              <a:gd name="connsiteY387" fmla="*/ 6761017 h 6858000"/>
              <a:gd name="connsiteX388" fmla="*/ 2200380 w 7467600"/>
              <a:gd name="connsiteY388" fmla="*/ 6858000 h 6858000"/>
              <a:gd name="connsiteX389" fmla="*/ 2147507 w 7467600"/>
              <a:gd name="connsiteY389" fmla="*/ 6858000 h 6858000"/>
              <a:gd name="connsiteX390" fmla="*/ 2070668 w 7467600"/>
              <a:gd name="connsiteY390" fmla="*/ 6761520 h 6858000"/>
              <a:gd name="connsiteX391" fmla="*/ 1975142 w 7467600"/>
              <a:gd name="connsiteY391" fmla="*/ 6585570 h 6858000"/>
              <a:gd name="connsiteX392" fmla="*/ 2050035 w 7467600"/>
              <a:gd name="connsiteY392" fmla="*/ 6813345 h 6858000"/>
              <a:gd name="connsiteX393" fmla="*/ 2063025 w 7467600"/>
              <a:gd name="connsiteY393" fmla="*/ 6858000 h 6858000"/>
              <a:gd name="connsiteX394" fmla="*/ 2021675 w 7467600"/>
              <a:gd name="connsiteY394" fmla="*/ 6858000 h 6858000"/>
              <a:gd name="connsiteX395" fmla="*/ 2019308 w 7467600"/>
              <a:gd name="connsiteY395" fmla="*/ 6847118 h 6858000"/>
              <a:gd name="connsiteX396" fmla="*/ 1938835 w 7467600"/>
              <a:gd name="connsiteY396" fmla="*/ 6551160 h 6858000"/>
              <a:gd name="connsiteX397" fmla="*/ 1953230 w 7467600"/>
              <a:gd name="connsiteY397" fmla="*/ 6759699 h 6858000"/>
              <a:gd name="connsiteX398" fmla="*/ 1956763 w 7467600"/>
              <a:gd name="connsiteY398" fmla="*/ 6778191 h 6858000"/>
              <a:gd name="connsiteX399" fmla="*/ 1967925 w 7467600"/>
              <a:gd name="connsiteY399" fmla="*/ 6858000 h 6858000"/>
              <a:gd name="connsiteX400" fmla="*/ 1936622 w 7467600"/>
              <a:gd name="connsiteY400" fmla="*/ 6858000 h 6858000"/>
              <a:gd name="connsiteX401" fmla="*/ 1926261 w 7467600"/>
              <a:gd name="connsiteY401" fmla="*/ 6784064 h 6858000"/>
              <a:gd name="connsiteX402" fmla="*/ 1922724 w 7467600"/>
              <a:gd name="connsiteY402" fmla="*/ 6765577 h 6858000"/>
              <a:gd name="connsiteX403" fmla="*/ 1904650 w 7467600"/>
              <a:gd name="connsiteY403" fmla="*/ 6639616 h 6858000"/>
              <a:gd name="connsiteX404" fmla="*/ 1885273 w 7467600"/>
              <a:gd name="connsiteY404" fmla="*/ 6858000 h 6858000"/>
              <a:gd name="connsiteX405" fmla="*/ 1854363 w 7467600"/>
              <a:gd name="connsiteY405" fmla="*/ 6858000 h 6858000"/>
              <a:gd name="connsiteX406" fmla="*/ 1880391 w 7467600"/>
              <a:gd name="connsiteY406" fmla="*/ 6603796 h 6858000"/>
              <a:gd name="connsiteX407" fmla="*/ 1818273 w 7467600"/>
              <a:gd name="connsiteY407" fmla="*/ 6715729 h 6858000"/>
              <a:gd name="connsiteX408" fmla="*/ 1794691 w 7467600"/>
              <a:gd name="connsiteY408" fmla="*/ 6843239 h 6858000"/>
              <a:gd name="connsiteX409" fmla="*/ 1794914 w 7467600"/>
              <a:gd name="connsiteY409" fmla="*/ 6858000 h 6858000"/>
              <a:gd name="connsiteX410" fmla="*/ 1746128 w 7467600"/>
              <a:gd name="connsiteY410" fmla="*/ 6858000 h 6858000"/>
              <a:gd name="connsiteX411" fmla="*/ 1753934 w 7467600"/>
              <a:gd name="connsiteY411" fmla="*/ 6724796 h 6858000"/>
              <a:gd name="connsiteX412" fmla="*/ 1792053 w 7467600"/>
              <a:gd name="connsiteY412" fmla="*/ 6572396 h 6858000"/>
              <a:gd name="connsiteX413" fmla="*/ 1862248 w 7467600"/>
              <a:gd name="connsiteY413" fmla="*/ 6266397 h 6858000"/>
              <a:gd name="connsiteX414" fmla="*/ 1862250 w 7467600"/>
              <a:gd name="connsiteY414" fmla="*/ 6033531 h 6858000"/>
              <a:gd name="connsiteX415" fmla="*/ 1211999 w 7467600"/>
              <a:gd name="connsiteY415" fmla="*/ 6683610 h 6858000"/>
              <a:gd name="connsiteX416" fmla="*/ 1213266 w 7467600"/>
              <a:gd name="connsiteY416" fmla="*/ 6691947 h 6858000"/>
              <a:gd name="connsiteX417" fmla="*/ 1203370 w 7467600"/>
              <a:gd name="connsiteY417" fmla="*/ 6850676 h 6858000"/>
              <a:gd name="connsiteX418" fmla="*/ 1203671 w 7467600"/>
              <a:gd name="connsiteY418" fmla="*/ 6858000 h 6858000"/>
              <a:gd name="connsiteX419" fmla="*/ 1143180 w 7467600"/>
              <a:gd name="connsiteY419" fmla="*/ 6858000 h 6858000"/>
              <a:gd name="connsiteX420" fmla="*/ 1142176 w 7467600"/>
              <a:gd name="connsiteY420" fmla="*/ 6766045 h 6858000"/>
              <a:gd name="connsiteX421" fmla="*/ 1067484 w 7467600"/>
              <a:gd name="connsiteY421" fmla="*/ 6858000 h 6858000"/>
              <a:gd name="connsiteX422" fmla="*/ 953928 w 7467600"/>
              <a:gd name="connsiteY422" fmla="*/ 6858000 h 6858000"/>
              <a:gd name="connsiteX423" fmla="*/ 959715 w 7467600"/>
              <a:gd name="connsiteY423" fmla="*/ 6850185 h 6858000"/>
              <a:gd name="connsiteX424" fmla="*/ 1483788 w 7467600"/>
              <a:gd name="connsiteY424" fmla="*/ 6259174 h 6858000"/>
              <a:gd name="connsiteX425" fmla="*/ 1100671 w 7467600"/>
              <a:gd name="connsiteY425" fmla="*/ 6252137 h 6858000"/>
              <a:gd name="connsiteX426" fmla="*/ 1090144 w 7467600"/>
              <a:gd name="connsiteY426" fmla="*/ 6256748 h 6858000"/>
              <a:gd name="connsiteX427" fmla="*/ 1095872 w 7467600"/>
              <a:gd name="connsiteY427" fmla="*/ 6271892 h 6858000"/>
              <a:gd name="connsiteX428" fmla="*/ 262785 w 7467600"/>
              <a:gd name="connsiteY428" fmla="*/ 6845450 h 6858000"/>
              <a:gd name="connsiteX429" fmla="*/ 209968 w 7467600"/>
              <a:gd name="connsiteY429" fmla="*/ 6770713 h 6858000"/>
              <a:gd name="connsiteX430" fmla="*/ 873460 w 7467600"/>
              <a:gd name="connsiteY430" fmla="*/ 6253768 h 6858000"/>
              <a:gd name="connsiteX431" fmla="*/ 192686 w 7467600"/>
              <a:gd name="connsiteY431" fmla="*/ 5849257 h 6858000"/>
              <a:gd name="connsiteX432" fmla="*/ 4696 w 7467600"/>
              <a:gd name="connsiteY432" fmla="*/ 5697668 h 6858000"/>
              <a:gd name="connsiteX433" fmla="*/ 0 w 7467600"/>
              <a:gd name="connsiteY433" fmla="*/ 5689984 h 6858000"/>
              <a:gd name="connsiteX434" fmla="*/ 0 w 7467600"/>
              <a:gd name="connsiteY434" fmla="*/ 5513472 h 6858000"/>
              <a:gd name="connsiteX435" fmla="*/ 174101 w 7467600"/>
              <a:gd name="connsiteY435" fmla="*/ 5620277 h 6858000"/>
              <a:gd name="connsiteX436" fmla="*/ 891800 w 7467600"/>
              <a:gd name="connsiteY436" fmla="*/ 6036935 h 6858000"/>
              <a:gd name="connsiteX437" fmla="*/ 1072219 w 7467600"/>
              <a:gd name="connsiteY437" fmla="*/ 6169443 h 6858000"/>
              <a:gd name="connsiteX438" fmla="*/ 1074117 w 7467600"/>
              <a:gd name="connsiteY438" fmla="*/ 6170301 h 6858000"/>
              <a:gd name="connsiteX439" fmla="*/ 1083114 w 7467600"/>
              <a:gd name="connsiteY439" fmla="*/ 6174131 h 6858000"/>
              <a:gd name="connsiteX440" fmla="*/ 1543010 w 7467600"/>
              <a:gd name="connsiteY440" fmla="*/ 6191140 h 6858000"/>
              <a:gd name="connsiteX441" fmla="*/ 1551080 w 7467600"/>
              <a:gd name="connsiteY441" fmla="*/ 6195006 h 6858000"/>
              <a:gd name="connsiteX442" fmla="*/ 2345443 w 7467600"/>
              <a:gd name="connsiteY442" fmla="*/ 5549882 h 6858000"/>
              <a:gd name="connsiteX443" fmla="*/ 1721499 w 7467600"/>
              <a:gd name="connsiteY443" fmla="*/ 5599969 h 6858000"/>
              <a:gd name="connsiteX444" fmla="*/ 767716 w 7467600"/>
              <a:gd name="connsiteY444" fmla="*/ 5472768 h 6858000"/>
              <a:gd name="connsiteX445" fmla="*/ 722147 w 7467600"/>
              <a:gd name="connsiteY445" fmla="*/ 5393091 h 6858000"/>
              <a:gd name="connsiteX446" fmla="*/ 1485552 w 7467600"/>
              <a:gd name="connsiteY446" fmla="*/ 5313202 h 6858000"/>
              <a:gd name="connsiteX447" fmla="*/ 2143004 w 7467600"/>
              <a:gd name="connsiteY447" fmla="*/ 5402420 h 6858000"/>
              <a:gd name="connsiteX448" fmla="*/ 1933391 w 7467600"/>
              <a:gd name="connsiteY448" fmla="*/ 5156971 h 6858000"/>
              <a:gd name="connsiteX449" fmla="*/ 1827118 w 7467600"/>
              <a:gd name="connsiteY449" fmla="*/ 4968410 h 6858000"/>
              <a:gd name="connsiteX450" fmla="*/ 1837349 w 7467600"/>
              <a:gd name="connsiteY450" fmla="*/ 4956357 h 6858000"/>
              <a:gd name="connsiteX451" fmla="*/ 2162835 w 7467600"/>
              <a:gd name="connsiteY451" fmla="*/ 5187853 h 6858000"/>
              <a:gd name="connsiteX452" fmla="*/ 2257167 w 7467600"/>
              <a:gd name="connsiteY452" fmla="*/ 5462123 h 6858000"/>
              <a:gd name="connsiteX453" fmla="*/ 2261598 w 7467600"/>
              <a:gd name="connsiteY453" fmla="*/ 5467998 h 6858000"/>
              <a:gd name="connsiteX454" fmla="*/ 2437177 w 7467600"/>
              <a:gd name="connsiteY454" fmla="*/ 5479608 h 6858000"/>
              <a:gd name="connsiteX455" fmla="*/ 2445247 w 7467600"/>
              <a:gd name="connsiteY455" fmla="*/ 5483476 h 6858000"/>
              <a:gd name="connsiteX456" fmla="*/ 2743626 w 7467600"/>
              <a:gd name="connsiteY456" fmla="*/ 5304819 h 6858000"/>
              <a:gd name="connsiteX457" fmla="*/ 3048102 w 7467600"/>
              <a:gd name="connsiteY457" fmla="*/ 5150595 h 6858000"/>
              <a:gd name="connsiteX458" fmla="*/ 1799414 w 7467600"/>
              <a:gd name="connsiteY458" fmla="*/ 4694732 h 6858000"/>
              <a:gd name="connsiteX459" fmla="*/ 1771735 w 7467600"/>
              <a:gd name="connsiteY459" fmla="*/ 4619929 h 6858000"/>
              <a:gd name="connsiteX460" fmla="*/ 3104273 w 7467600"/>
              <a:gd name="connsiteY460" fmla="*/ 5076159 h 6858000"/>
              <a:gd name="connsiteX461" fmla="*/ 3113245 w 7467600"/>
              <a:gd name="connsiteY461" fmla="*/ 5090705 h 6858000"/>
              <a:gd name="connsiteX462" fmla="*/ 3126294 w 7467600"/>
              <a:gd name="connsiteY462" fmla="*/ 5114400 h 6858000"/>
              <a:gd name="connsiteX463" fmla="*/ 3937433 w 7467600"/>
              <a:gd name="connsiteY463" fmla="*/ 4830473 h 6858000"/>
              <a:gd name="connsiteX464" fmla="*/ 3590475 w 7467600"/>
              <a:gd name="connsiteY464" fmla="*/ 4597974 h 6858000"/>
              <a:gd name="connsiteX465" fmla="*/ 3100264 w 7467600"/>
              <a:gd name="connsiteY465" fmla="*/ 4579845 h 6858000"/>
              <a:gd name="connsiteX466" fmla="*/ 2183576 w 7467600"/>
              <a:gd name="connsiteY466" fmla="*/ 4227150 h 6858000"/>
              <a:gd name="connsiteX467" fmla="*/ 2151029 w 7467600"/>
              <a:gd name="connsiteY467" fmla="*/ 4146947 h 6858000"/>
              <a:gd name="connsiteX468" fmla="*/ 3563434 w 7467600"/>
              <a:gd name="connsiteY468" fmla="*/ 4469115 h 6858000"/>
              <a:gd name="connsiteX469" fmla="*/ 3177952 w 7467600"/>
              <a:gd name="connsiteY469" fmla="*/ 3657386 h 6858000"/>
              <a:gd name="connsiteX470" fmla="*/ 3189263 w 7467600"/>
              <a:gd name="connsiteY470" fmla="*/ 3625726 h 6858000"/>
              <a:gd name="connsiteX471" fmla="*/ 3560912 w 7467600"/>
              <a:gd name="connsiteY471" fmla="*/ 4079863 h 6858000"/>
              <a:gd name="connsiteX472" fmla="*/ 3626636 w 7467600"/>
              <a:gd name="connsiteY472" fmla="*/ 4512230 h 6858000"/>
              <a:gd name="connsiteX473" fmla="*/ 3653088 w 7467600"/>
              <a:gd name="connsiteY473" fmla="*/ 4521417 h 6858000"/>
              <a:gd name="connsiteX474" fmla="*/ 3988128 w 7467600"/>
              <a:gd name="connsiteY474" fmla="*/ 4817267 h 6858000"/>
              <a:gd name="connsiteX475" fmla="*/ 4830582 w 7467600"/>
              <a:gd name="connsiteY475" fmla="*/ 4676000 h 6858000"/>
              <a:gd name="connsiteX476" fmla="*/ 4830100 w 7467600"/>
              <a:gd name="connsiteY476" fmla="*/ 4675554 h 6858000"/>
              <a:gd name="connsiteX477" fmla="*/ 4036318 w 7467600"/>
              <a:gd name="connsiteY477" fmla="*/ 4147013 h 6858000"/>
              <a:gd name="connsiteX478" fmla="*/ 3432098 w 7467600"/>
              <a:gd name="connsiteY478" fmla="*/ 3537312 h 6858000"/>
              <a:gd name="connsiteX479" fmla="*/ 3446761 w 7467600"/>
              <a:gd name="connsiteY479" fmla="*/ 3461278 h 6858000"/>
              <a:gd name="connsiteX480" fmla="*/ 4419733 w 7467600"/>
              <a:gd name="connsiteY480" fmla="*/ 3963555 h 6858000"/>
              <a:gd name="connsiteX481" fmla="*/ 4781371 w 7467600"/>
              <a:gd name="connsiteY481" fmla="*/ 4458604 h 6858000"/>
              <a:gd name="connsiteX482" fmla="*/ 4780440 w 7467600"/>
              <a:gd name="connsiteY482" fmla="*/ 4470290 h 6858000"/>
              <a:gd name="connsiteX483" fmla="*/ 4898954 w 7467600"/>
              <a:gd name="connsiteY483" fmla="*/ 4662092 h 6858000"/>
              <a:gd name="connsiteX484" fmla="*/ 4900699 w 7467600"/>
              <a:gd name="connsiteY484" fmla="*/ 4670867 h 6858000"/>
              <a:gd name="connsiteX485" fmla="*/ 5714511 w 7467600"/>
              <a:gd name="connsiteY485" fmla="*/ 4663483 h 6858000"/>
              <a:gd name="connsiteX486" fmla="*/ 5464793 w 7467600"/>
              <a:gd name="connsiteY486" fmla="*/ 4393556 h 6858000"/>
              <a:gd name="connsiteX487" fmla="*/ 5461897 w 7467600"/>
              <a:gd name="connsiteY487" fmla="*/ 4390879 h 6858000"/>
              <a:gd name="connsiteX488" fmla="*/ 4294126 w 7467600"/>
              <a:gd name="connsiteY488" fmla="*/ 3303048 h 6858000"/>
              <a:gd name="connsiteX489" fmla="*/ 4305321 w 7467600"/>
              <a:gd name="connsiteY489" fmla="*/ 3256953 h 6858000"/>
              <a:gd name="connsiteX490" fmla="*/ 4949299 w 7467600"/>
              <a:gd name="connsiteY490" fmla="*/ 3766336 h 6858000"/>
              <a:gd name="connsiteX491" fmla="*/ 5291452 w 7467600"/>
              <a:gd name="connsiteY491" fmla="*/ 4076801 h 6858000"/>
              <a:gd name="connsiteX492" fmla="*/ 5434998 w 7467600"/>
              <a:gd name="connsiteY492" fmla="*/ 4254100 h 6858000"/>
              <a:gd name="connsiteX493" fmla="*/ 5351015 w 7467600"/>
              <a:gd name="connsiteY493" fmla="*/ 3760989 h 6858000"/>
              <a:gd name="connsiteX494" fmla="*/ 5413780 w 7467600"/>
              <a:gd name="connsiteY494" fmla="*/ 2966265 h 6858000"/>
              <a:gd name="connsiteX495" fmla="*/ 5425627 w 7467600"/>
              <a:gd name="connsiteY495" fmla="*/ 2954192 h 6858000"/>
              <a:gd name="connsiteX496" fmla="*/ 6604735 w 7467600"/>
              <a:gd name="connsiteY496" fmla="*/ 2041381 h 6858000"/>
              <a:gd name="connsiteX497" fmla="*/ 7204487 w 7467600"/>
              <a:gd name="connsiteY497" fmla="*/ 2742112 h 6858000"/>
              <a:gd name="connsiteX498" fmla="*/ 7131592 w 7467600"/>
              <a:gd name="connsiteY498" fmla="*/ 2672096 h 6858000"/>
              <a:gd name="connsiteX499" fmla="*/ 6996344 w 7467600"/>
              <a:gd name="connsiteY499" fmla="*/ 2518310 h 6858000"/>
              <a:gd name="connsiteX500" fmla="*/ 6735495 w 7467600"/>
              <a:gd name="connsiteY500" fmla="*/ 2196890 h 6858000"/>
              <a:gd name="connsiteX501" fmla="*/ 6721901 w 7467600"/>
              <a:gd name="connsiteY501" fmla="*/ 2179274 h 6858000"/>
              <a:gd name="connsiteX502" fmla="*/ 6604735 w 7467600"/>
              <a:gd name="connsiteY502" fmla="*/ 2041381 h 6858000"/>
              <a:gd name="connsiteX503" fmla="*/ 6591670 w 7467600"/>
              <a:gd name="connsiteY503" fmla="*/ 1988277 h 6858000"/>
              <a:gd name="connsiteX504" fmla="*/ 6747349 w 7467600"/>
              <a:gd name="connsiteY504" fmla="*/ 2160069 h 6858000"/>
              <a:gd name="connsiteX505" fmla="*/ 6760943 w 7467600"/>
              <a:gd name="connsiteY505" fmla="*/ 2177686 h 6858000"/>
              <a:gd name="connsiteX506" fmla="*/ 7021065 w 7467600"/>
              <a:gd name="connsiteY506" fmla="*/ 2498102 h 6858000"/>
              <a:gd name="connsiteX507" fmla="*/ 7155223 w 7467600"/>
              <a:gd name="connsiteY507" fmla="*/ 2650386 h 6858000"/>
              <a:gd name="connsiteX508" fmla="*/ 7203167 w 7467600"/>
              <a:gd name="connsiteY508" fmla="*/ 2697288 h 6858000"/>
              <a:gd name="connsiteX509" fmla="*/ 6937703 w 7467600"/>
              <a:gd name="connsiteY509" fmla="*/ 2321981 h 6858000"/>
              <a:gd name="connsiteX510" fmla="*/ 6591670 w 7467600"/>
              <a:gd name="connsiteY510" fmla="*/ 1988277 h 6858000"/>
              <a:gd name="connsiteX511" fmla="*/ 5798671 w 7467600"/>
              <a:gd name="connsiteY511" fmla="*/ 1981601 h 6858000"/>
              <a:gd name="connsiteX512" fmla="*/ 5754709 w 7467600"/>
              <a:gd name="connsiteY512" fmla="*/ 2071454 h 6858000"/>
              <a:gd name="connsiteX513" fmla="*/ 5763044 w 7467600"/>
              <a:gd name="connsiteY513" fmla="*/ 2842206 h 6858000"/>
              <a:gd name="connsiteX514" fmla="*/ 5764974 w 7467600"/>
              <a:gd name="connsiteY514" fmla="*/ 2799609 h 6858000"/>
              <a:gd name="connsiteX515" fmla="*/ 5767665 w 7467600"/>
              <a:gd name="connsiteY515" fmla="*/ 2666409 h 6858000"/>
              <a:gd name="connsiteX516" fmla="*/ 5763055 w 7467600"/>
              <a:gd name="connsiteY516" fmla="*/ 2579705 h 6858000"/>
              <a:gd name="connsiteX517" fmla="*/ 5758079 w 7467600"/>
              <a:gd name="connsiteY517" fmla="*/ 2492508 h 6858000"/>
              <a:gd name="connsiteX518" fmla="*/ 5779325 w 7467600"/>
              <a:gd name="connsiteY518" fmla="*/ 2197069 h 6858000"/>
              <a:gd name="connsiteX519" fmla="*/ 5798671 w 7467600"/>
              <a:gd name="connsiteY519" fmla="*/ 1981601 h 6858000"/>
              <a:gd name="connsiteX520" fmla="*/ 5829202 w 7467600"/>
              <a:gd name="connsiteY520" fmla="*/ 1971679 h 6858000"/>
              <a:gd name="connsiteX521" fmla="*/ 5809558 w 7467600"/>
              <a:gd name="connsiteY521" fmla="*/ 2198043 h 6858000"/>
              <a:gd name="connsiteX522" fmla="*/ 5788653 w 7467600"/>
              <a:gd name="connsiteY522" fmla="*/ 2489430 h 6858000"/>
              <a:gd name="connsiteX523" fmla="*/ 5793439 w 7467600"/>
              <a:gd name="connsiteY523" fmla="*/ 2575235 h 6858000"/>
              <a:gd name="connsiteX524" fmla="*/ 5796837 w 7467600"/>
              <a:gd name="connsiteY524" fmla="*/ 2637633 h 6858000"/>
              <a:gd name="connsiteX525" fmla="*/ 5818614 w 7467600"/>
              <a:gd name="connsiteY525" fmla="*/ 2473055 h 6858000"/>
              <a:gd name="connsiteX526" fmla="*/ 5829202 w 7467600"/>
              <a:gd name="connsiteY526" fmla="*/ 1971679 h 6858000"/>
              <a:gd name="connsiteX527" fmla="*/ 5911389 w 7467600"/>
              <a:gd name="connsiteY527" fmla="*/ 1898371 h 6858000"/>
              <a:gd name="connsiteX528" fmla="*/ 6237627 w 7467600"/>
              <a:gd name="connsiteY528" fmla="*/ 2231921 h 6858000"/>
              <a:gd name="connsiteX529" fmla="*/ 5911389 w 7467600"/>
              <a:gd name="connsiteY529" fmla="*/ 1898371 h 6858000"/>
              <a:gd name="connsiteX530" fmla="*/ 6944437 w 7467600"/>
              <a:gd name="connsiteY530" fmla="*/ 1575402 h 6858000"/>
              <a:gd name="connsiteX531" fmla="*/ 6304730 w 7467600"/>
              <a:gd name="connsiteY531" fmla="*/ 1766654 h 6858000"/>
              <a:gd name="connsiteX532" fmla="*/ 6944437 w 7467600"/>
              <a:gd name="connsiteY532" fmla="*/ 1575402 h 6858000"/>
              <a:gd name="connsiteX533" fmla="*/ 7019523 w 7467600"/>
              <a:gd name="connsiteY533" fmla="*/ 1519450 h 6858000"/>
              <a:gd name="connsiteX534" fmla="*/ 6298091 w 7467600"/>
              <a:gd name="connsiteY534" fmla="*/ 1737122 h 6858000"/>
              <a:gd name="connsiteX535" fmla="*/ 7019523 w 7467600"/>
              <a:gd name="connsiteY535" fmla="*/ 1519450 h 6858000"/>
              <a:gd name="connsiteX536" fmla="*/ 2399523 w 7467600"/>
              <a:gd name="connsiteY536" fmla="*/ 1428234 h 6858000"/>
              <a:gd name="connsiteX537" fmla="*/ 2224982 w 7467600"/>
              <a:gd name="connsiteY537" fmla="*/ 1826201 h 6858000"/>
              <a:gd name="connsiteX538" fmla="*/ 2096099 w 7467600"/>
              <a:gd name="connsiteY538" fmla="*/ 2345900 h 6858000"/>
              <a:gd name="connsiteX539" fmla="*/ 2283317 w 7467600"/>
              <a:gd name="connsiteY539" fmla="*/ 1796925 h 6858000"/>
              <a:gd name="connsiteX540" fmla="*/ 2399523 w 7467600"/>
              <a:gd name="connsiteY540" fmla="*/ 1428234 h 6858000"/>
              <a:gd name="connsiteX541" fmla="*/ 2448558 w 7467600"/>
              <a:gd name="connsiteY541" fmla="*/ 1373435 h 6858000"/>
              <a:gd name="connsiteX542" fmla="*/ 2312521 w 7467600"/>
              <a:gd name="connsiteY542" fmla="*/ 1806140 h 6858000"/>
              <a:gd name="connsiteX543" fmla="*/ 2127533 w 7467600"/>
              <a:gd name="connsiteY543" fmla="*/ 2348380 h 6858000"/>
              <a:gd name="connsiteX544" fmla="*/ 2358080 w 7467600"/>
              <a:gd name="connsiteY544" fmla="*/ 1866134 h 6858000"/>
              <a:gd name="connsiteX545" fmla="*/ 2407436 w 7467600"/>
              <a:gd name="connsiteY545" fmla="*/ 1651070 h 6858000"/>
              <a:gd name="connsiteX546" fmla="*/ 2448558 w 7467600"/>
              <a:gd name="connsiteY546" fmla="*/ 1373435 h 6858000"/>
              <a:gd name="connsiteX547" fmla="*/ 278707 w 7467600"/>
              <a:gd name="connsiteY547" fmla="*/ 1352270 h 6858000"/>
              <a:gd name="connsiteX548" fmla="*/ 321570 w 7467600"/>
              <a:gd name="connsiteY548" fmla="*/ 1861610 h 6858000"/>
              <a:gd name="connsiteX549" fmla="*/ 294281 w 7467600"/>
              <a:gd name="connsiteY549" fmla="*/ 1440658 h 6858000"/>
              <a:gd name="connsiteX550" fmla="*/ 278707 w 7467600"/>
              <a:gd name="connsiteY550" fmla="*/ 1352270 h 6858000"/>
              <a:gd name="connsiteX551" fmla="*/ 1423821 w 7467600"/>
              <a:gd name="connsiteY551" fmla="*/ 1351958 h 6858000"/>
              <a:gd name="connsiteX552" fmla="*/ 1638521 w 7467600"/>
              <a:gd name="connsiteY552" fmla="*/ 1908470 h 6858000"/>
              <a:gd name="connsiteX553" fmla="*/ 1754199 w 7467600"/>
              <a:gd name="connsiteY553" fmla="*/ 2149284 h 6858000"/>
              <a:gd name="connsiteX554" fmla="*/ 1908359 w 7467600"/>
              <a:gd name="connsiteY554" fmla="*/ 2364988 h 6858000"/>
              <a:gd name="connsiteX555" fmla="*/ 1647661 w 7467600"/>
              <a:gd name="connsiteY555" fmla="*/ 1825945 h 6858000"/>
              <a:gd name="connsiteX556" fmla="*/ 1423821 w 7467600"/>
              <a:gd name="connsiteY556" fmla="*/ 1351958 h 6858000"/>
              <a:gd name="connsiteX557" fmla="*/ 1431890 w 7467600"/>
              <a:gd name="connsiteY557" fmla="*/ 1306475 h 6858000"/>
              <a:gd name="connsiteX558" fmla="*/ 1507597 w 7467600"/>
              <a:gd name="connsiteY558" fmla="*/ 1446132 h 6858000"/>
              <a:gd name="connsiteX559" fmla="*/ 1674586 w 7467600"/>
              <a:gd name="connsiteY559" fmla="*/ 1813832 h 6858000"/>
              <a:gd name="connsiteX560" fmla="*/ 1815950 w 7467600"/>
              <a:gd name="connsiteY560" fmla="*/ 2128564 h 6858000"/>
              <a:gd name="connsiteX561" fmla="*/ 1984242 w 7467600"/>
              <a:gd name="connsiteY561" fmla="*/ 2430829 h 6858000"/>
              <a:gd name="connsiteX562" fmla="*/ 2014023 w 7467600"/>
              <a:gd name="connsiteY562" fmla="*/ 2450995 h 6858000"/>
              <a:gd name="connsiteX563" fmla="*/ 1747337 w 7467600"/>
              <a:gd name="connsiteY563" fmla="*/ 1855264 h 6858000"/>
              <a:gd name="connsiteX564" fmla="*/ 1533749 w 7467600"/>
              <a:gd name="connsiteY564" fmla="*/ 1478656 h 6858000"/>
              <a:gd name="connsiteX565" fmla="*/ 1431890 w 7467600"/>
              <a:gd name="connsiteY565" fmla="*/ 1306475 h 6858000"/>
              <a:gd name="connsiteX566" fmla="*/ 5052692 w 7467600"/>
              <a:gd name="connsiteY566" fmla="*/ 1292994 h 6858000"/>
              <a:gd name="connsiteX567" fmla="*/ 5200661 w 7467600"/>
              <a:gd name="connsiteY567" fmla="*/ 1635186 h 6858000"/>
              <a:gd name="connsiteX568" fmla="*/ 5297138 w 7467600"/>
              <a:gd name="connsiteY568" fmla="*/ 1906351 h 6858000"/>
              <a:gd name="connsiteX569" fmla="*/ 5052692 w 7467600"/>
              <a:gd name="connsiteY569" fmla="*/ 1292994 h 6858000"/>
              <a:gd name="connsiteX570" fmla="*/ 5009948 w 7467600"/>
              <a:gd name="connsiteY570" fmla="*/ 1273619 h 6858000"/>
              <a:gd name="connsiteX571" fmla="*/ 5121777 w 7467600"/>
              <a:gd name="connsiteY571" fmla="*/ 1654213 h 6858000"/>
              <a:gd name="connsiteX572" fmla="*/ 5293545 w 7467600"/>
              <a:gd name="connsiteY572" fmla="*/ 2072247 h 6858000"/>
              <a:gd name="connsiteX573" fmla="*/ 5294042 w 7467600"/>
              <a:gd name="connsiteY573" fmla="*/ 2065019 h 6858000"/>
              <a:gd name="connsiteX574" fmla="*/ 5171936 w 7467600"/>
              <a:gd name="connsiteY574" fmla="*/ 1647613 h 6858000"/>
              <a:gd name="connsiteX575" fmla="*/ 5009948 w 7467600"/>
              <a:gd name="connsiteY575" fmla="*/ 1273619 h 6858000"/>
              <a:gd name="connsiteX576" fmla="*/ 655236 w 7467600"/>
              <a:gd name="connsiteY576" fmla="*/ 1268632 h 6858000"/>
              <a:gd name="connsiteX577" fmla="*/ 839521 w 7467600"/>
              <a:gd name="connsiteY577" fmla="*/ 1685315 h 6858000"/>
              <a:gd name="connsiteX578" fmla="*/ 1109416 w 7467600"/>
              <a:gd name="connsiteY578" fmla="*/ 2061663 h 6858000"/>
              <a:gd name="connsiteX579" fmla="*/ 1298300 w 7467600"/>
              <a:gd name="connsiteY579" fmla="*/ 2247742 h 6858000"/>
              <a:gd name="connsiteX580" fmla="*/ 1125871 w 7467600"/>
              <a:gd name="connsiteY580" fmla="*/ 1989513 h 6858000"/>
              <a:gd name="connsiteX581" fmla="*/ 981574 w 7467600"/>
              <a:gd name="connsiteY581" fmla="*/ 1783157 h 6858000"/>
              <a:gd name="connsiteX582" fmla="*/ 922198 w 7467600"/>
              <a:gd name="connsiteY582" fmla="*/ 1677437 h 6858000"/>
              <a:gd name="connsiteX583" fmla="*/ 869293 w 7467600"/>
              <a:gd name="connsiteY583" fmla="*/ 1583214 h 6858000"/>
              <a:gd name="connsiteX584" fmla="*/ 751431 w 7467600"/>
              <a:gd name="connsiteY584" fmla="*/ 1405731 h 6858000"/>
              <a:gd name="connsiteX585" fmla="*/ 655236 w 7467600"/>
              <a:gd name="connsiteY585" fmla="*/ 1268632 h 6858000"/>
              <a:gd name="connsiteX586" fmla="*/ 6516292 w 7467600"/>
              <a:gd name="connsiteY586" fmla="*/ 1263064 h 6858000"/>
              <a:gd name="connsiteX587" fmla="*/ 5736320 w 7467600"/>
              <a:gd name="connsiteY587" fmla="*/ 1501803 h 6858000"/>
              <a:gd name="connsiteX588" fmla="*/ 6516292 w 7467600"/>
              <a:gd name="connsiteY588" fmla="*/ 1263064 h 6858000"/>
              <a:gd name="connsiteX589" fmla="*/ 291466 w 7467600"/>
              <a:gd name="connsiteY589" fmla="*/ 1250369 h 6858000"/>
              <a:gd name="connsiteX590" fmla="*/ 323180 w 7467600"/>
              <a:gd name="connsiteY590" fmla="*/ 1435283 h 6858000"/>
              <a:gd name="connsiteX591" fmla="*/ 349381 w 7467600"/>
              <a:gd name="connsiteY591" fmla="*/ 1875041 h 6858000"/>
              <a:gd name="connsiteX592" fmla="*/ 374363 w 7467600"/>
              <a:gd name="connsiteY592" fmla="*/ 1506494 h 6858000"/>
              <a:gd name="connsiteX593" fmla="*/ 302168 w 7467600"/>
              <a:gd name="connsiteY593" fmla="*/ 1274495 h 6858000"/>
              <a:gd name="connsiteX594" fmla="*/ 291466 w 7467600"/>
              <a:gd name="connsiteY594" fmla="*/ 1250369 h 6858000"/>
              <a:gd name="connsiteX595" fmla="*/ 678222 w 7467600"/>
              <a:gd name="connsiteY595" fmla="*/ 1248670 h 6858000"/>
              <a:gd name="connsiteX596" fmla="*/ 775536 w 7467600"/>
              <a:gd name="connsiteY596" fmla="*/ 1388015 h 6858000"/>
              <a:gd name="connsiteX597" fmla="*/ 894529 w 7467600"/>
              <a:gd name="connsiteY597" fmla="*/ 1567739 h 6858000"/>
              <a:gd name="connsiteX598" fmla="*/ 948000 w 7467600"/>
              <a:gd name="connsiteY598" fmla="*/ 1663088 h 6858000"/>
              <a:gd name="connsiteX599" fmla="*/ 1006812 w 7467600"/>
              <a:gd name="connsiteY599" fmla="*/ 1767683 h 6858000"/>
              <a:gd name="connsiteX600" fmla="*/ 1149133 w 7467600"/>
              <a:gd name="connsiteY600" fmla="*/ 1971513 h 6858000"/>
              <a:gd name="connsiteX601" fmla="*/ 1333952 w 7467600"/>
              <a:gd name="connsiteY601" fmla="*/ 2251620 h 6858000"/>
              <a:gd name="connsiteX602" fmla="*/ 1337329 w 7467600"/>
              <a:gd name="connsiteY602" fmla="*/ 2258350 h 6858000"/>
              <a:gd name="connsiteX603" fmla="*/ 1014726 w 7467600"/>
              <a:gd name="connsiteY603" fmla="*/ 1615556 h 6858000"/>
              <a:gd name="connsiteX604" fmla="*/ 678222 w 7467600"/>
              <a:gd name="connsiteY604" fmla="*/ 1248670 h 6858000"/>
              <a:gd name="connsiteX605" fmla="*/ 6691602 w 7467600"/>
              <a:gd name="connsiteY605" fmla="*/ 1140573 h 6858000"/>
              <a:gd name="connsiteX606" fmla="*/ 6571100 w 7467600"/>
              <a:gd name="connsiteY606" fmla="*/ 1183662 h 6858000"/>
              <a:gd name="connsiteX607" fmla="*/ 6241687 w 7467600"/>
              <a:gd name="connsiteY607" fmla="*/ 1257600 h 6858000"/>
              <a:gd name="connsiteX608" fmla="*/ 5693009 w 7467600"/>
              <a:gd name="connsiteY608" fmla="*/ 1478256 h 6858000"/>
              <a:gd name="connsiteX609" fmla="*/ 6548420 w 7467600"/>
              <a:gd name="connsiteY609" fmla="*/ 1214599 h 6858000"/>
              <a:gd name="connsiteX610" fmla="*/ 6605473 w 7467600"/>
              <a:gd name="connsiteY610" fmla="*/ 1184686 h 6858000"/>
              <a:gd name="connsiteX611" fmla="*/ 6691602 w 7467600"/>
              <a:gd name="connsiteY611" fmla="*/ 1140573 h 6858000"/>
              <a:gd name="connsiteX612" fmla="*/ 4002475 w 7467600"/>
              <a:gd name="connsiteY612" fmla="*/ 1037802 h 6858000"/>
              <a:gd name="connsiteX613" fmla="*/ 4000324 w 7467600"/>
              <a:gd name="connsiteY613" fmla="*/ 1039362 h 6858000"/>
              <a:gd name="connsiteX614" fmla="*/ 4002862 w 7467600"/>
              <a:gd name="connsiteY614" fmla="*/ 1042866 h 6858000"/>
              <a:gd name="connsiteX615" fmla="*/ 4002475 w 7467600"/>
              <a:gd name="connsiteY615" fmla="*/ 1037802 h 6858000"/>
              <a:gd name="connsiteX616" fmla="*/ 506322 w 7467600"/>
              <a:gd name="connsiteY616" fmla="*/ 1020997 h 6858000"/>
              <a:gd name="connsiteX617" fmla="*/ 533068 w 7467600"/>
              <a:gd name="connsiteY617" fmla="*/ 1029409 h 6858000"/>
              <a:gd name="connsiteX618" fmla="*/ 1232525 w 7467600"/>
              <a:gd name="connsiteY618" fmla="*/ 1804675 h 6858000"/>
              <a:gd name="connsiteX619" fmla="*/ 1388858 w 7467600"/>
              <a:gd name="connsiteY619" fmla="*/ 2368011 h 6858000"/>
              <a:gd name="connsiteX620" fmla="*/ 1384098 w 7467600"/>
              <a:gd name="connsiteY620" fmla="*/ 2378125 h 6858000"/>
              <a:gd name="connsiteX621" fmla="*/ 1425393 w 7467600"/>
              <a:gd name="connsiteY621" fmla="*/ 2589124 h 6858000"/>
              <a:gd name="connsiteX622" fmla="*/ 1424001 w 7467600"/>
              <a:gd name="connsiteY622" fmla="*/ 2597541 h 6858000"/>
              <a:gd name="connsiteX623" fmla="*/ 2152729 w 7467600"/>
              <a:gd name="connsiteY623" fmla="*/ 2864487 h 6858000"/>
              <a:gd name="connsiteX624" fmla="*/ 2020609 w 7467600"/>
              <a:gd name="connsiteY624" fmla="*/ 2539671 h 6858000"/>
              <a:gd name="connsiteX625" fmla="*/ 2018920 w 7467600"/>
              <a:gd name="connsiteY625" fmla="*/ 2536309 h 6858000"/>
              <a:gd name="connsiteX626" fmla="*/ 1342441 w 7467600"/>
              <a:gd name="connsiteY626" fmla="*/ 1173017 h 6858000"/>
              <a:gd name="connsiteX627" fmla="*/ 1367925 w 7467600"/>
              <a:gd name="connsiteY627" fmla="*/ 1135648 h 6858000"/>
              <a:gd name="connsiteX628" fmla="*/ 1771401 w 7467600"/>
              <a:gd name="connsiteY628" fmla="*/ 1806673 h 6858000"/>
              <a:gd name="connsiteX629" fmla="*/ 1972385 w 7467600"/>
              <a:gd name="connsiteY629" fmla="*/ 2198735 h 6858000"/>
              <a:gd name="connsiteX630" fmla="*/ 2040892 w 7467600"/>
              <a:gd name="connsiteY630" fmla="*/ 2405205 h 6858000"/>
              <a:gd name="connsiteX631" fmla="*/ 2131689 w 7467600"/>
              <a:gd name="connsiteY631" fmla="*/ 1936926 h 6858000"/>
              <a:gd name="connsiteX632" fmla="*/ 2454820 w 7467600"/>
              <a:gd name="connsiteY632" fmla="*/ 1248808 h 6858000"/>
              <a:gd name="connsiteX633" fmla="*/ 2492512 w 7467600"/>
              <a:gd name="connsiteY633" fmla="*/ 1302920 h 6858000"/>
              <a:gd name="connsiteX634" fmla="*/ 2081216 w 7467600"/>
              <a:gd name="connsiteY634" fmla="*/ 2527513 h 6858000"/>
              <a:gd name="connsiteX635" fmla="*/ 2081211 w 7467600"/>
              <a:gd name="connsiteY635" fmla="*/ 2528916 h 6858000"/>
              <a:gd name="connsiteX636" fmla="*/ 2199067 w 7467600"/>
              <a:gd name="connsiteY636" fmla="*/ 2884061 h 6858000"/>
              <a:gd name="connsiteX637" fmla="*/ 3192586 w 7467600"/>
              <a:gd name="connsiteY637" fmla="*/ 3411496 h 6858000"/>
              <a:gd name="connsiteX638" fmla="*/ 3182620 w 7467600"/>
              <a:gd name="connsiteY638" fmla="*/ 3483279 h 6858000"/>
              <a:gd name="connsiteX639" fmla="*/ 2435119 w 7467600"/>
              <a:gd name="connsiteY639" fmla="*/ 3080173 h 6858000"/>
              <a:gd name="connsiteX640" fmla="*/ 2410152 w 7467600"/>
              <a:gd name="connsiteY640" fmla="*/ 3063751 h 6858000"/>
              <a:gd name="connsiteX641" fmla="*/ 2408099 w 7467600"/>
              <a:gd name="connsiteY641" fmla="*/ 3064403 h 6858000"/>
              <a:gd name="connsiteX642" fmla="*/ 2407218 w 7467600"/>
              <a:gd name="connsiteY642" fmla="*/ 3070324 h 6858000"/>
              <a:gd name="connsiteX643" fmla="*/ 2380138 w 7467600"/>
              <a:gd name="connsiteY643" fmla="*/ 3099341 h 6858000"/>
              <a:gd name="connsiteX644" fmla="*/ 1765923 w 7467600"/>
              <a:gd name="connsiteY644" fmla="*/ 3581043 h 6858000"/>
              <a:gd name="connsiteX645" fmla="*/ 1702258 w 7467600"/>
              <a:gd name="connsiteY645" fmla="*/ 3612286 h 6858000"/>
              <a:gd name="connsiteX646" fmla="*/ 1538370 w 7467600"/>
              <a:gd name="connsiteY646" fmla="*/ 3811804 h 6858000"/>
              <a:gd name="connsiteX647" fmla="*/ 542867 w 7467600"/>
              <a:gd name="connsiteY647" fmla="*/ 4944092 h 6858000"/>
              <a:gd name="connsiteX648" fmla="*/ 515800 w 7467600"/>
              <a:gd name="connsiteY648" fmla="*/ 4862180 h 6858000"/>
              <a:gd name="connsiteX649" fmla="*/ 909145 w 7467600"/>
              <a:gd name="connsiteY649" fmla="*/ 4199225 h 6858000"/>
              <a:gd name="connsiteX650" fmla="*/ 1214067 w 7467600"/>
              <a:gd name="connsiteY650" fmla="*/ 3908561 h 6858000"/>
              <a:gd name="connsiteX651" fmla="*/ 640967 w 7467600"/>
              <a:gd name="connsiteY651" fmla="*/ 4105601 h 6858000"/>
              <a:gd name="connsiteX652" fmla="*/ 112563 w 7467600"/>
              <a:gd name="connsiteY652" fmla="*/ 4396952 h 6858000"/>
              <a:gd name="connsiteX653" fmla="*/ 0 w 7467600"/>
              <a:gd name="connsiteY653" fmla="*/ 4466006 h 6858000"/>
              <a:gd name="connsiteX654" fmla="*/ 0 w 7467600"/>
              <a:gd name="connsiteY654" fmla="*/ 4233763 h 6858000"/>
              <a:gd name="connsiteX655" fmla="*/ 36881 w 7467600"/>
              <a:gd name="connsiteY655" fmla="*/ 4200118 h 6858000"/>
              <a:gd name="connsiteX656" fmla="*/ 910534 w 7467600"/>
              <a:gd name="connsiteY656" fmla="*/ 3629753 h 6858000"/>
              <a:gd name="connsiteX657" fmla="*/ 1578717 w 7467600"/>
              <a:gd name="connsiteY657" fmla="*/ 3575982 h 6858000"/>
              <a:gd name="connsiteX658" fmla="*/ 2338780 w 7467600"/>
              <a:gd name="connsiteY658" fmla="*/ 3033725 h 6858000"/>
              <a:gd name="connsiteX659" fmla="*/ 1807991 w 7467600"/>
              <a:gd name="connsiteY659" fmla="*/ 2807184 h 6858000"/>
              <a:gd name="connsiteX660" fmla="*/ 1416358 w 7467600"/>
              <a:gd name="connsiteY660" fmla="*/ 3112571 h 6858000"/>
              <a:gd name="connsiteX661" fmla="*/ 939066 w 7467600"/>
              <a:gd name="connsiteY661" fmla="*/ 3378798 h 6858000"/>
              <a:gd name="connsiteX662" fmla="*/ 115099 w 7467600"/>
              <a:gd name="connsiteY662" fmla="*/ 3607650 h 6858000"/>
              <a:gd name="connsiteX663" fmla="*/ 97284 w 7467600"/>
              <a:gd name="connsiteY663" fmla="*/ 3520393 h 6858000"/>
              <a:gd name="connsiteX664" fmla="*/ 922050 w 7467600"/>
              <a:gd name="connsiteY664" fmla="*/ 3074867 h 6858000"/>
              <a:gd name="connsiteX665" fmla="*/ 1405265 w 7467600"/>
              <a:gd name="connsiteY665" fmla="*/ 3016319 h 6858000"/>
              <a:gd name="connsiteX666" fmla="*/ 1407512 w 7467600"/>
              <a:gd name="connsiteY666" fmla="*/ 3018001 h 6858000"/>
              <a:gd name="connsiteX667" fmla="*/ 1726266 w 7467600"/>
              <a:gd name="connsiteY667" fmla="*/ 2777274 h 6858000"/>
              <a:gd name="connsiteX668" fmla="*/ 625390 w 7467600"/>
              <a:gd name="connsiteY668" fmla="*/ 2514541 h 6858000"/>
              <a:gd name="connsiteX669" fmla="*/ 619799 w 7467600"/>
              <a:gd name="connsiteY669" fmla="*/ 2527180 h 6858000"/>
              <a:gd name="connsiteX670" fmla="*/ 310030 w 7467600"/>
              <a:gd name="connsiteY670" fmla="*/ 2771818 h 6858000"/>
              <a:gd name="connsiteX671" fmla="*/ 173877 w 7467600"/>
              <a:gd name="connsiteY671" fmla="*/ 2937056 h 6858000"/>
              <a:gd name="connsiteX672" fmla="*/ 77889 w 7467600"/>
              <a:gd name="connsiteY672" fmla="*/ 3138440 h 6858000"/>
              <a:gd name="connsiteX673" fmla="*/ 0 w 7467600"/>
              <a:gd name="connsiteY673" fmla="*/ 3271395 h 6858000"/>
              <a:gd name="connsiteX674" fmla="*/ 0 w 7467600"/>
              <a:gd name="connsiteY674" fmla="*/ 3153002 h 6858000"/>
              <a:gd name="connsiteX675" fmla="*/ 2386 w 7467600"/>
              <a:gd name="connsiteY675" fmla="*/ 3149203 h 6858000"/>
              <a:gd name="connsiteX676" fmla="*/ 89753 w 7467600"/>
              <a:gd name="connsiteY676" fmla="*/ 2987702 h 6858000"/>
              <a:gd name="connsiteX677" fmla="*/ 76869 w 7467600"/>
              <a:gd name="connsiteY677" fmla="*/ 3005404 h 6858000"/>
              <a:gd name="connsiteX678" fmla="*/ 32049 w 7467600"/>
              <a:gd name="connsiteY678" fmla="*/ 3065814 h 6858000"/>
              <a:gd name="connsiteX679" fmla="*/ 0 w 7467600"/>
              <a:gd name="connsiteY679" fmla="*/ 3108744 h 6858000"/>
              <a:gd name="connsiteX680" fmla="*/ 0 w 7467600"/>
              <a:gd name="connsiteY680" fmla="*/ 3058059 h 6858000"/>
              <a:gd name="connsiteX681" fmla="*/ 7610 w 7467600"/>
              <a:gd name="connsiteY681" fmla="*/ 3047889 h 6858000"/>
              <a:gd name="connsiteX682" fmla="*/ 52419 w 7467600"/>
              <a:gd name="connsiteY682" fmla="*/ 2987479 h 6858000"/>
              <a:gd name="connsiteX683" fmla="*/ 59142 w 7467600"/>
              <a:gd name="connsiteY683" fmla="*/ 2978488 h 6858000"/>
              <a:gd name="connsiteX684" fmla="*/ 0 w 7467600"/>
              <a:gd name="connsiteY684" fmla="*/ 3015334 h 6858000"/>
              <a:gd name="connsiteX685" fmla="*/ 0 w 7467600"/>
              <a:gd name="connsiteY685" fmla="*/ 2914286 h 6858000"/>
              <a:gd name="connsiteX686" fmla="*/ 36383 w 7467600"/>
              <a:gd name="connsiteY686" fmla="*/ 2901128 h 6858000"/>
              <a:gd name="connsiteX687" fmla="*/ 156329 w 7467600"/>
              <a:gd name="connsiteY687" fmla="*/ 2840533 h 6858000"/>
              <a:gd name="connsiteX688" fmla="*/ 358355 w 7467600"/>
              <a:gd name="connsiteY688" fmla="*/ 2620471 h 6858000"/>
              <a:gd name="connsiteX689" fmla="*/ 510577 w 7467600"/>
              <a:gd name="connsiteY689" fmla="*/ 2501244 h 6858000"/>
              <a:gd name="connsiteX690" fmla="*/ 211967 w 7467600"/>
              <a:gd name="connsiteY690" fmla="*/ 2479171 h 6858000"/>
              <a:gd name="connsiteX691" fmla="*/ 0 w 7467600"/>
              <a:gd name="connsiteY691" fmla="*/ 2476398 h 6858000"/>
              <a:gd name="connsiteX692" fmla="*/ 0 w 7467600"/>
              <a:gd name="connsiteY692" fmla="*/ 2389189 h 6858000"/>
              <a:gd name="connsiteX693" fmla="*/ 103062 w 7467600"/>
              <a:gd name="connsiteY693" fmla="*/ 2389518 h 6858000"/>
              <a:gd name="connsiteX694" fmla="*/ 510734 w 7467600"/>
              <a:gd name="connsiteY694" fmla="*/ 2416201 h 6858000"/>
              <a:gd name="connsiteX695" fmla="*/ 279257 w 7467600"/>
              <a:gd name="connsiteY695" fmla="*/ 2092102 h 6858000"/>
              <a:gd name="connsiteX696" fmla="*/ 65265 w 7467600"/>
              <a:gd name="connsiteY696" fmla="*/ 2006049 h 6858000"/>
              <a:gd name="connsiteX697" fmla="*/ 0 w 7467600"/>
              <a:gd name="connsiteY697" fmla="*/ 1982532 h 6858000"/>
              <a:gd name="connsiteX698" fmla="*/ 0 w 7467600"/>
              <a:gd name="connsiteY698" fmla="*/ 1912789 h 6858000"/>
              <a:gd name="connsiteX699" fmla="*/ 97460 w 7467600"/>
              <a:gd name="connsiteY699" fmla="*/ 1953725 h 6858000"/>
              <a:gd name="connsiteX700" fmla="*/ 221272 w 7467600"/>
              <a:gd name="connsiteY700" fmla="*/ 1980766 h 6858000"/>
              <a:gd name="connsiteX701" fmla="*/ 116765 w 7467600"/>
              <a:gd name="connsiteY701" fmla="*/ 1911033 h 6858000"/>
              <a:gd name="connsiteX702" fmla="*/ 16405 w 7467600"/>
              <a:gd name="connsiteY702" fmla="*/ 1803412 h 6858000"/>
              <a:gd name="connsiteX703" fmla="*/ 0 w 7467600"/>
              <a:gd name="connsiteY703" fmla="*/ 1784777 h 6858000"/>
              <a:gd name="connsiteX704" fmla="*/ 0 w 7467600"/>
              <a:gd name="connsiteY704" fmla="*/ 1740082 h 6858000"/>
              <a:gd name="connsiteX705" fmla="*/ 39394 w 7467600"/>
              <a:gd name="connsiteY705" fmla="*/ 1784856 h 6858000"/>
              <a:gd name="connsiteX706" fmla="*/ 135813 w 7467600"/>
              <a:gd name="connsiteY706" fmla="*/ 1888838 h 6858000"/>
              <a:gd name="connsiteX707" fmla="*/ 242575 w 7467600"/>
              <a:gd name="connsiteY707" fmla="*/ 1958841 h 6858000"/>
              <a:gd name="connsiteX708" fmla="*/ 82197 w 7467600"/>
              <a:gd name="connsiteY708" fmla="*/ 1754826 h 6858000"/>
              <a:gd name="connsiteX709" fmla="*/ 0 w 7467600"/>
              <a:gd name="connsiteY709" fmla="*/ 1679650 h 6858000"/>
              <a:gd name="connsiteX710" fmla="*/ 0 w 7467600"/>
              <a:gd name="connsiteY710" fmla="*/ 1602463 h 6858000"/>
              <a:gd name="connsiteX711" fmla="*/ 84689 w 7467600"/>
              <a:gd name="connsiteY711" fmla="*/ 1677442 h 6858000"/>
              <a:gd name="connsiteX712" fmla="*/ 298437 w 7467600"/>
              <a:gd name="connsiteY712" fmla="*/ 1968019 h 6858000"/>
              <a:gd name="connsiteX713" fmla="*/ 227269 w 7467600"/>
              <a:gd name="connsiteY713" fmla="*/ 1114064 h 6858000"/>
              <a:gd name="connsiteX714" fmla="*/ 248003 w 7467600"/>
              <a:gd name="connsiteY714" fmla="*/ 1089613 h 6858000"/>
              <a:gd name="connsiteX715" fmla="*/ 427020 w 7467600"/>
              <a:gd name="connsiteY715" fmla="*/ 1619803 h 6858000"/>
              <a:gd name="connsiteX716" fmla="*/ 340345 w 7467600"/>
              <a:gd name="connsiteY716" fmla="*/ 2027739 h 6858000"/>
              <a:gd name="connsiteX717" fmla="*/ 360865 w 7467600"/>
              <a:gd name="connsiteY717" fmla="*/ 2044827 h 6858000"/>
              <a:gd name="connsiteX718" fmla="*/ 560414 w 7467600"/>
              <a:gd name="connsiteY718" fmla="*/ 2421457 h 6858000"/>
              <a:gd name="connsiteX719" fmla="*/ 1359703 w 7467600"/>
              <a:gd name="connsiteY719" fmla="*/ 2578554 h 6858000"/>
              <a:gd name="connsiteX720" fmla="*/ 1359422 w 7467600"/>
              <a:gd name="connsiteY720" fmla="*/ 2577994 h 6858000"/>
              <a:gd name="connsiteX721" fmla="*/ 828701 w 7467600"/>
              <a:gd name="connsiteY721" fmla="*/ 1839520 h 6858000"/>
              <a:gd name="connsiteX722" fmla="*/ 494427 w 7467600"/>
              <a:gd name="connsiteY722" fmla="*/ 1092333 h 6858000"/>
              <a:gd name="connsiteX723" fmla="*/ 506322 w 7467600"/>
              <a:gd name="connsiteY723" fmla="*/ 1020997 h 6858000"/>
              <a:gd name="connsiteX724" fmla="*/ 4570198 w 7467600"/>
              <a:gd name="connsiteY724" fmla="*/ 978081 h 6858000"/>
              <a:gd name="connsiteX725" fmla="*/ 4523691 w 7467600"/>
              <a:gd name="connsiteY725" fmla="*/ 1127776 h 6858000"/>
              <a:gd name="connsiteX726" fmla="*/ 4509875 w 7467600"/>
              <a:gd name="connsiteY726" fmla="*/ 1167552 h 6858000"/>
              <a:gd name="connsiteX727" fmla="*/ 4478168 w 7467600"/>
              <a:gd name="connsiteY727" fmla="*/ 1260735 h 6858000"/>
              <a:gd name="connsiteX728" fmla="*/ 4409309 w 7467600"/>
              <a:gd name="connsiteY728" fmla="*/ 1666996 h 6858000"/>
              <a:gd name="connsiteX729" fmla="*/ 4370031 w 7467600"/>
              <a:gd name="connsiteY729" fmla="*/ 1955666 h 6858000"/>
              <a:gd name="connsiteX730" fmla="*/ 4570198 w 7467600"/>
              <a:gd name="connsiteY730" fmla="*/ 978081 h 6858000"/>
              <a:gd name="connsiteX731" fmla="*/ 4557898 w 7467600"/>
              <a:gd name="connsiteY731" fmla="*/ 900011 h 6858000"/>
              <a:gd name="connsiteX732" fmla="*/ 4344840 w 7467600"/>
              <a:gd name="connsiteY732" fmla="*/ 1922038 h 6858000"/>
              <a:gd name="connsiteX733" fmla="*/ 4378710 w 7467600"/>
              <a:gd name="connsiteY733" fmla="*/ 1665516 h 6858000"/>
              <a:gd name="connsiteX734" fmla="*/ 4448798 w 7467600"/>
              <a:gd name="connsiteY734" fmla="*/ 1253024 h 6858000"/>
              <a:gd name="connsiteX735" fmla="*/ 4480315 w 7467600"/>
              <a:gd name="connsiteY735" fmla="*/ 1158454 h 6858000"/>
              <a:gd name="connsiteX736" fmla="*/ 4494133 w 7467600"/>
              <a:gd name="connsiteY736" fmla="*/ 1118676 h 6858000"/>
              <a:gd name="connsiteX737" fmla="*/ 4557898 w 7467600"/>
              <a:gd name="connsiteY737" fmla="*/ 900011 h 6858000"/>
              <a:gd name="connsiteX738" fmla="*/ 5870151 w 7467600"/>
              <a:gd name="connsiteY738" fmla="*/ 898890 h 6858000"/>
              <a:gd name="connsiteX739" fmla="*/ 5861335 w 7467600"/>
              <a:gd name="connsiteY739" fmla="*/ 899177 h 6858000"/>
              <a:gd name="connsiteX740" fmla="*/ 5843702 w 7467600"/>
              <a:gd name="connsiteY740" fmla="*/ 899748 h 6858000"/>
              <a:gd name="connsiteX741" fmla="*/ 5651107 w 7467600"/>
              <a:gd name="connsiteY741" fmla="*/ 920306 h 6858000"/>
              <a:gd name="connsiteX742" fmla="*/ 5459407 w 7467600"/>
              <a:gd name="connsiteY742" fmla="*/ 940975 h 6858000"/>
              <a:gd name="connsiteX743" fmla="*/ 5374846 w 7467600"/>
              <a:gd name="connsiteY743" fmla="*/ 941988 h 6858000"/>
              <a:gd name="connsiteX744" fmla="*/ 5256105 w 7467600"/>
              <a:gd name="connsiteY744" fmla="*/ 945632 h 6858000"/>
              <a:gd name="connsiteX745" fmla="*/ 5107071 w 7467600"/>
              <a:gd name="connsiteY745" fmla="*/ 969720 h 6858000"/>
              <a:gd name="connsiteX746" fmla="*/ 4998681 w 7467600"/>
              <a:gd name="connsiteY746" fmla="*/ 988771 h 6858000"/>
              <a:gd name="connsiteX747" fmla="*/ 5870151 w 7467600"/>
              <a:gd name="connsiteY747" fmla="*/ 898890 h 6858000"/>
              <a:gd name="connsiteX748" fmla="*/ 5504425 w 7467600"/>
              <a:gd name="connsiteY748" fmla="*/ 848067 h 6858000"/>
              <a:gd name="connsiteX749" fmla="*/ 4968849 w 7467600"/>
              <a:gd name="connsiteY749" fmla="*/ 962318 h 6858000"/>
              <a:gd name="connsiteX750" fmla="*/ 5104039 w 7467600"/>
              <a:gd name="connsiteY750" fmla="*/ 940634 h 6858000"/>
              <a:gd name="connsiteX751" fmla="*/ 5256311 w 7467600"/>
              <a:gd name="connsiteY751" fmla="*/ 916490 h 6858000"/>
              <a:gd name="connsiteX752" fmla="*/ 5377381 w 7467600"/>
              <a:gd name="connsiteY752" fmla="*/ 912671 h 6858000"/>
              <a:gd name="connsiteX753" fmla="*/ 5460148 w 7467600"/>
              <a:gd name="connsiteY753" fmla="*/ 911442 h 6858000"/>
              <a:gd name="connsiteX754" fmla="*/ 5648971 w 7467600"/>
              <a:gd name="connsiteY754" fmla="*/ 891331 h 6858000"/>
              <a:gd name="connsiteX755" fmla="*/ 5844807 w 7467600"/>
              <a:gd name="connsiteY755" fmla="*/ 870718 h 6858000"/>
              <a:gd name="connsiteX756" fmla="*/ 5862975 w 7467600"/>
              <a:gd name="connsiteY756" fmla="*/ 869756 h 6858000"/>
              <a:gd name="connsiteX757" fmla="*/ 5920887 w 7467600"/>
              <a:gd name="connsiteY757" fmla="*/ 865929 h 6858000"/>
              <a:gd name="connsiteX758" fmla="*/ 5504425 w 7467600"/>
              <a:gd name="connsiteY758" fmla="*/ 848067 h 6858000"/>
              <a:gd name="connsiteX759" fmla="*/ 3607114 w 7467600"/>
              <a:gd name="connsiteY759" fmla="*/ 467441 h 6858000"/>
              <a:gd name="connsiteX760" fmla="*/ 3296242 w 7467600"/>
              <a:gd name="connsiteY760" fmla="*/ 807991 h 6858000"/>
              <a:gd name="connsiteX761" fmla="*/ 3174674 w 7467600"/>
              <a:gd name="connsiteY761" fmla="*/ 919759 h 6858000"/>
              <a:gd name="connsiteX762" fmla="*/ 3042978 w 7467600"/>
              <a:gd name="connsiteY762" fmla="*/ 1054894 h 6858000"/>
              <a:gd name="connsiteX763" fmla="*/ 2968914 w 7467600"/>
              <a:gd name="connsiteY763" fmla="*/ 1133756 h 6858000"/>
              <a:gd name="connsiteX764" fmla="*/ 3103823 w 7467600"/>
              <a:gd name="connsiteY764" fmla="*/ 1026814 h 6858000"/>
              <a:gd name="connsiteX765" fmla="*/ 3607114 w 7467600"/>
              <a:gd name="connsiteY765" fmla="*/ 467441 h 6858000"/>
              <a:gd name="connsiteX766" fmla="*/ 3744487 w 7467600"/>
              <a:gd name="connsiteY766" fmla="*/ 383136 h 6858000"/>
              <a:gd name="connsiteX767" fmla="*/ 3970213 w 7467600"/>
              <a:gd name="connsiteY767" fmla="*/ 995559 h 6858000"/>
              <a:gd name="connsiteX768" fmla="*/ 3744487 w 7467600"/>
              <a:gd name="connsiteY768" fmla="*/ 383136 h 6858000"/>
              <a:gd name="connsiteX769" fmla="*/ 3624562 w 7467600"/>
              <a:gd name="connsiteY769" fmla="*/ 367041 h 6858000"/>
              <a:gd name="connsiteX770" fmla="*/ 3489712 w 7467600"/>
              <a:gd name="connsiteY770" fmla="*/ 485386 h 6858000"/>
              <a:gd name="connsiteX771" fmla="*/ 3182994 w 7467600"/>
              <a:gd name="connsiteY771" fmla="*/ 828265 h 6858000"/>
              <a:gd name="connsiteX772" fmla="*/ 2892114 w 7467600"/>
              <a:gd name="connsiteY772" fmla="*/ 1172635 h 6858000"/>
              <a:gd name="connsiteX773" fmla="*/ 3021459 w 7467600"/>
              <a:gd name="connsiteY773" fmla="*/ 1035385 h 6858000"/>
              <a:gd name="connsiteX774" fmla="*/ 3153873 w 7467600"/>
              <a:gd name="connsiteY774" fmla="*/ 898971 h 6858000"/>
              <a:gd name="connsiteX775" fmla="*/ 3276511 w 7467600"/>
              <a:gd name="connsiteY775" fmla="*/ 786423 h 6858000"/>
              <a:gd name="connsiteX776" fmla="*/ 3584154 w 7467600"/>
              <a:gd name="connsiteY776" fmla="*/ 448218 h 6858000"/>
              <a:gd name="connsiteX777" fmla="*/ 3624562 w 7467600"/>
              <a:gd name="connsiteY777" fmla="*/ 367041 h 6858000"/>
              <a:gd name="connsiteX778" fmla="*/ 3766672 w 7467600"/>
              <a:gd name="connsiteY778" fmla="*/ 359429 h 6858000"/>
              <a:gd name="connsiteX779" fmla="*/ 3996338 w 7467600"/>
              <a:gd name="connsiteY779" fmla="*/ 968237 h 6858000"/>
              <a:gd name="connsiteX780" fmla="*/ 3766672 w 7467600"/>
              <a:gd name="connsiteY780" fmla="*/ 359429 h 6858000"/>
              <a:gd name="connsiteX781" fmla="*/ 5805386 w 7467600"/>
              <a:gd name="connsiteY781" fmla="*/ 239240 h 6858000"/>
              <a:gd name="connsiteX782" fmla="*/ 5736947 w 7467600"/>
              <a:gd name="connsiteY782" fmla="*/ 261367 h 6858000"/>
              <a:gd name="connsiteX783" fmla="*/ 5427012 w 7467600"/>
              <a:gd name="connsiteY783" fmla="*/ 311272 h 6858000"/>
              <a:gd name="connsiteX784" fmla="*/ 5147818 w 7467600"/>
              <a:gd name="connsiteY784" fmla="*/ 322112 h 6858000"/>
              <a:gd name="connsiteX785" fmla="*/ 5060854 w 7467600"/>
              <a:gd name="connsiteY785" fmla="*/ 311882 h 6858000"/>
              <a:gd name="connsiteX786" fmla="*/ 4945989 w 7467600"/>
              <a:gd name="connsiteY786" fmla="*/ 300516 h 6858000"/>
              <a:gd name="connsiteX787" fmla="*/ 5410479 w 7467600"/>
              <a:gd name="connsiteY787" fmla="*/ 348434 h 6858000"/>
              <a:gd name="connsiteX788" fmla="*/ 5805386 w 7467600"/>
              <a:gd name="connsiteY788" fmla="*/ 239240 h 6858000"/>
              <a:gd name="connsiteX789" fmla="*/ 5905192 w 7467600"/>
              <a:gd name="connsiteY789" fmla="*/ 163079 h 6858000"/>
              <a:gd name="connsiteX790" fmla="*/ 5865655 w 7467600"/>
              <a:gd name="connsiteY790" fmla="*/ 171901 h 6858000"/>
              <a:gd name="connsiteX791" fmla="*/ 5259740 w 7467600"/>
              <a:gd name="connsiteY791" fmla="*/ 257013 h 6858000"/>
              <a:gd name="connsiteX792" fmla="*/ 5208466 w 7467600"/>
              <a:gd name="connsiteY792" fmla="*/ 257550 h 6858000"/>
              <a:gd name="connsiteX793" fmla="*/ 4980204 w 7467600"/>
              <a:gd name="connsiteY793" fmla="*/ 271903 h 6858000"/>
              <a:gd name="connsiteX794" fmla="*/ 5068068 w 7467600"/>
              <a:gd name="connsiteY794" fmla="*/ 282244 h 6858000"/>
              <a:gd name="connsiteX795" fmla="*/ 5153231 w 7467600"/>
              <a:gd name="connsiteY795" fmla="*/ 292240 h 6858000"/>
              <a:gd name="connsiteX796" fmla="*/ 5426491 w 7467600"/>
              <a:gd name="connsiteY796" fmla="*/ 281128 h 6858000"/>
              <a:gd name="connsiteX797" fmla="*/ 5731212 w 7467600"/>
              <a:gd name="connsiteY797" fmla="*/ 231951 h 6858000"/>
              <a:gd name="connsiteX798" fmla="*/ 5905192 w 7467600"/>
              <a:gd name="connsiteY798" fmla="*/ 163079 h 6858000"/>
              <a:gd name="connsiteX799" fmla="*/ 5944437 w 7467600"/>
              <a:gd name="connsiteY799" fmla="*/ 113829 h 6858000"/>
              <a:gd name="connsiteX800" fmla="*/ 5825032 w 7467600"/>
              <a:gd name="connsiteY800" fmla="*/ 146405 h 6858000"/>
              <a:gd name="connsiteX801" fmla="*/ 4955599 w 7467600"/>
              <a:gd name="connsiteY801" fmla="*/ 247008 h 6858000"/>
              <a:gd name="connsiteX802" fmla="*/ 5210104 w 7467600"/>
              <a:gd name="connsiteY802" fmla="*/ 228123 h 6858000"/>
              <a:gd name="connsiteX803" fmla="*/ 5261015 w 7467600"/>
              <a:gd name="connsiteY803" fmla="*/ 227087 h 6858000"/>
              <a:gd name="connsiteX804" fmla="*/ 5861181 w 7467600"/>
              <a:gd name="connsiteY804" fmla="*/ 143093 h 6858000"/>
              <a:gd name="connsiteX805" fmla="*/ 5961252 w 7467600"/>
              <a:gd name="connsiteY805" fmla="*/ 114820 h 6858000"/>
              <a:gd name="connsiteX806" fmla="*/ 5944437 w 7467600"/>
              <a:gd name="connsiteY806" fmla="*/ 113829 h 6858000"/>
              <a:gd name="connsiteX807" fmla="*/ 3882765 w 7467600"/>
              <a:gd name="connsiteY807" fmla="*/ 0 h 6858000"/>
              <a:gd name="connsiteX808" fmla="*/ 3995099 w 7467600"/>
              <a:gd name="connsiteY808" fmla="*/ 0 h 6858000"/>
              <a:gd name="connsiteX809" fmla="*/ 4163818 w 7467600"/>
              <a:gd name="connsiteY809" fmla="*/ 234104 h 6858000"/>
              <a:gd name="connsiteX810" fmla="*/ 4172099 w 7467600"/>
              <a:gd name="connsiteY810" fmla="*/ 234207 h 6858000"/>
              <a:gd name="connsiteX811" fmla="*/ 4784282 w 7467600"/>
              <a:gd name="connsiteY811" fmla="*/ 276561 h 6858000"/>
              <a:gd name="connsiteX812" fmla="*/ 4801687 w 7467600"/>
              <a:gd name="connsiteY812" fmla="*/ 267764 h 6858000"/>
              <a:gd name="connsiteX813" fmla="*/ 6082788 w 7467600"/>
              <a:gd name="connsiteY813" fmla="*/ 64119 h 6858000"/>
              <a:gd name="connsiteX814" fmla="*/ 6099442 w 7467600"/>
              <a:gd name="connsiteY814" fmla="*/ 82568 h 6858000"/>
              <a:gd name="connsiteX815" fmla="*/ 4804137 w 7467600"/>
              <a:gd name="connsiteY815" fmla="*/ 320931 h 6858000"/>
              <a:gd name="connsiteX816" fmla="*/ 4227047 w 7467600"/>
              <a:gd name="connsiteY816" fmla="*/ 313415 h 6858000"/>
              <a:gd name="connsiteX817" fmla="*/ 4346041 w 7467600"/>
              <a:gd name="connsiteY817" fmla="*/ 456086 h 6858000"/>
              <a:gd name="connsiteX818" fmla="*/ 4870967 w 7467600"/>
              <a:gd name="connsiteY818" fmla="*/ 963061 h 6858000"/>
              <a:gd name="connsiteX819" fmla="*/ 4889647 w 7467600"/>
              <a:gd name="connsiteY819" fmla="*/ 957147 h 6858000"/>
              <a:gd name="connsiteX820" fmla="*/ 5422504 w 7467600"/>
              <a:gd name="connsiteY820" fmla="*/ 805191 h 6858000"/>
              <a:gd name="connsiteX821" fmla="*/ 6087656 w 7467600"/>
              <a:gd name="connsiteY821" fmla="*/ 826703 h 6858000"/>
              <a:gd name="connsiteX822" fmla="*/ 6058717 w 7467600"/>
              <a:gd name="connsiteY822" fmla="*/ 865992 h 6858000"/>
              <a:gd name="connsiteX823" fmla="*/ 4974153 w 7467600"/>
              <a:gd name="connsiteY823" fmla="*/ 1045456 h 6858000"/>
              <a:gd name="connsiteX824" fmla="*/ 5627835 w 7467600"/>
              <a:gd name="connsiteY824" fmla="*/ 1472077 h 6858000"/>
              <a:gd name="connsiteX825" fmla="*/ 5629817 w 7467600"/>
              <a:gd name="connsiteY825" fmla="*/ 1471412 h 6858000"/>
              <a:gd name="connsiteX826" fmla="*/ 5634124 w 7467600"/>
              <a:gd name="connsiteY826" fmla="*/ 1470572 h 6858000"/>
              <a:gd name="connsiteX827" fmla="*/ 5755832 w 7467600"/>
              <a:gd name="connsiteY827" fmla="*/ 1383886 h 6858000"/>
              <a:gd name="connsiteX828" fmla="*/ 6014186 w 7467600"/>
              <a:gd name="connsiteY828" fmla="*/ 1279799 h 6858000"/>
              <a:gd name="connsiteX829" fmla="*/ 6901619 w 7467600"/>
              <a:gd name="connsiteY829" fmla="*/ 1047874 h 6858000"/>
              <a:gd name="connsiteX830" fmla="*/ 6931566 w 7467600"/>
              <a:gd name="connsiteY830" fmla="*/ 1062034 h 6858000"/>
              <a:gd name="connsiteX831" fmla="*/ 5790982 w 7467600"/>
              <a:gd name="connsiteY831" fmla="*/ 1561380 h 6858000"/>
              <a:gd name="connsiteX832" fmla="*/ 6188971 w 7467600"/>
              <a:gd name="connsiteY832" fmla="*/ 1755168 h 6858000"/>
              <a:gd name="connsiteX833" fmla="*/ 6202446 w 7467600"/>
              <a:gd name="connsiteY833" fmla="*/ 1752268 h 6858000"/>
              <a:gd name="connsiteX834" fmla="*/ 7179560 w 7467600"/>
              <a:gd name="connsiteY834" fmla="*/ 1467551 h 6858000"/>
              <a:gd name="connsiteX835" fmla="*/ 7158730 w 7467600"/>
              <a:gd name="connsiteY835" fmla="*/ 1507835 h 6858000"/>
              <a:gd name="connsiteX836" fmla="*/ 6326959 w 7467600"/>
              <a:gd name="connsiteY836" fmla="*/ 1817686 h 6858000"/>
              <a:gd name="connsiteX837" fmla="*/ 6537433 w 7467600"/>
              <a:gd name="connsiteY837" fmla="*/ 1907790 h 6858000"/>
              <a:gd name="connsiteX838" fmla="*/ 6550221 w 7467600"/>
              <a:gd name="connsiteY838" fmla="*/ 1910729 h 6858000"/>
              <a:gd name="connsiteX839" fmla="*/ 6964438 w 7467600"/>
              <a:gd name="connsiteY839" fmla="*/ 2209505 h 6858000"/>
              <a:gd name="connsiteX840" fmla="*/ 7367862 w 7467600"/>
              <a:gd name="connsiteY840" fmla="*/ 2806833 h 6858000"/>
              <a:gd name="connsiteX841" fmla="*/ 7364329 w 7467600"/>
              <a:gd name="connsiteY841" fmla="*/ 2826907 h 6858000"/>
              <a:gd name="connsiteX842" fmla="*/ 7290545 w 7467600"/>
              <a:gd name="connsiteY842" fmla="*/ 2850663 h 6858000"/>
              <a:gd name="connsiteX843" fmla="*/ 6472036 w 7467600"/>
              <a:gd name="connsiteY843" fmla="*/ 1959003 h 6858000"/>
              <a:gd name="connsiteX844" fmla="*/ 5792897 w 7467600"/>
              <a:gd name="connsiteY844" fmla="*/ 1647747 h 6858000"/>
              <a:gd name="connsiteX845" fmla="*/ 5842751 w 7467600"/>
              <a:gd name="connsiteY845" fmla="*/ 1816112 h 6858000"/>
              <a:gd name="connsiteX846" fmla="*/ 5847424 w 7467600"/>
              <a:gd name="connsiteY846" fmla="*/ 1815776 h 6858000"/>
              <a:gd name="connsiteX847" fmla="*/ 6399821 w 7467600"/>
              <a:gd name="connsiteY847" fmla="*/ 2344799 h 6858000"/>
              <a:gd name="connsiteX848" fmla="*/ 6323232 w 7467600"/>
              <a:gd name="connsiteY848" fmla="*/ 2389634 h 6858000"/>
              <a:gd name="connsiteX849" fmla="*/ 5942958 w 7467600"/>
              <a:gd name="connsiteY849" fmla="*/ 2077708 h 6858000"/>
              <a:gd name="connsiteX850" fmla="*/ 5921559 w 7467600"/>
              <a:gd name="connsiteY850" fmla="*/ 2378596 h 6858000"/>
              <a:gd name="connsiteX851" fmla="*/ 5817651 w 7467600"/>
              <a:gd name="connsiteY851" fmla="*/ 3023919 h 6858000"/>
              <a:gd name="connsiteX852" fmla="*/ 5729634 w 7467600"/>
              <a:gd name="connsiteY852" fmla="*/ 3051849 h 6858000"/>
              <a:gd name="connsiteX853" fmla="*/ 5611018 w 7467600"/>
              <a:gd name="connsiteY853" fmla="*/ 2316769 h 6858000"/>
              <a:gd name="connsiteX854" fmla="*/ 5687608 w 7467600"/>
              <a:gd name="connsiteY854" fmla="*/ 2039972 h 6858000"/>
              <a:gd name="connsiteX855" fmla="*/ 5657554 w 7467600"/>
              <a:gd name="connsiteY855" fmla="*/ 1576445 h 6858000"/>
              <a:gd name="connsiteX856" fmla="*/ 5150475 w 7467600"/>
              <a:gd name="connsiteY856" fmla="*/ 1274012 h 6858000"/>
              <a:gd name="connsiteX857" fmla="*/ 5349142 w 7467600"/>
              <a:gd name="connsiteY857" fmla="*/ 2204405 h 6858000"/>
              <a:gd name="connsiteX858" fmla="*/ 5262214 w 7467600"/>
              <a:gd name="connsiteY858" fmla="*/ 2233836 h 6858000"/>
              <a:gd name="connsiteX859" fmla="*/ 4981539 w 7467600"/>
              <a:gd name="connsiteY859" fmla="*/ 1542201 h 6858000"/>
              <a:gd name="connsiteX860" fmla="*/ 4958461 w 7467600"/>
              <a:gd name="connsiteY860" fmla="*/ 1136957 h 6858000"/>
              <a:gd name="connsiteX861" fmla="*/ 4655015 w 7467600"/>
              <a:gd name="connsiteY861" fmla="*/ 891426 h 6858000"/>
              <a:gd name="connsiteX862" fmla="*/ 4348002 w 7467600"/>
              <a:gd name="connsiteY862" fmla="*/ 2205895 h 6858000"/>
              <a:gd name="connsiteX863" fmla="*/ 4262250 w 7467600"/>
              <a:gd name="connsiteY863" fmla="*/ 2219972 h 6858000"/>
              <a:gd name="connsiteX864" fmla="*/ 4550611 w 7467600"/>
              <a:gd name="connsiteY864" fmla="*/ 817540 h 6858000"/>
              <a:gd name="connsiteX865" fmla="*/ 4564418 w 7467600"/>
              <a:gd name="connsiteY865" fmla="*/ 808293 h 6858000"/>
              <a:gd name="connsiteX866" fmla="*/ 4266388 w 7467600"/>
              <a:gd name="connsiteY866" fmla="*/ 500083 h 6858000"/>
              <a:gd name="connsiteX867" fmla="*/ 4032842 w 7467600"/>
              <a:gd name="connsiteY867" fmla="*/ 211809 h 6858000"/>
              <a:gd name="connsiteX868" fmla="*/ 3882765 w 7467600"/>
              <a:gd name="connsiteY868" fmla="*/ 0 h 6858000"/>
              <a:gd name="connsiteX869" fmla="*/ 3721337 w 7467600"/>
              <a:gd name="connsiteY869" fmla="*/ 0 h 6858000"/>
              <a:gd name="connsiteX870" fmla="*/ 3797544 w 7467600"/>
              <a:gd name="connsiteY870" fmla="*/ 0 h 6858000"/>
              <a:gd name="connsiteX871" fmla="*/ 3775734 w 7467600"/>
              <a:gd name="connsiteY871" fmla="*/ 95131 h 6858000"/>
              <a:gd name="connsiteX872" fmla="*/ 3724807 w 7467600"/>
              <a:gd name="connsiteY872" fmla="*/ 272257 h 6858000"/>
              <a:gd name="connsiteX873" fmla="*/ 3726844 w 7467600"/>
              <a:gd name="connsiteY873" fmla="*/ 282988 h 6858000"/>
              <a:gd name="connsiteX874" fmla="*/ 3742664 w 7467600"/>
              <a:gd name="connsiteY874" fmla="*/ 279918 h 6858000"/>
              <a:gd name="connsiteX875" fmla="*/ 4103910 w 7467600"/>
              <a:gd name="connsiteY875" fmla="*/ 1161917 h 6858000"/>
              <a:gd name="connsiteX876" fmla="*/ 4020269 w 7467600"/>
              <a:gd name="connsiteY876" fmla="*/ 1200406 h 6858000"/>
              <a:gd name="connsiteX877" fmla="*/ 3674882 w 7467600"/>
              <a:gd name="connsiteY877" fmla="*/ 488524 h 6858000"/>
              <a:gd name="connsiteX878" fmla="*/ 3132682 w 7467600"/>
              <a:gd name="connsiteY878" fmla="*/ 1072284 h 6858000"/>
              <a:gd name="connsiteX879" fmla="*/ 2716346 w 7467600"/>
              <a:gd name="connsiteY879" fmla="*/ 1276376 h 6858000"/>
              <a:gd name="connsiteX880" fmla="*/ 2716772 w 7467600"/>
              <a:gd name="connsiteY880" fmla="*/ 1255462 h 6858000"/>
              <a:gd name="connsiteX881" fmla="*/ 3471096 w 7467600"/>
              <a:gd name="connsiteY881" fmla="*/ 437072 h 6858000"/>
              <a:gd name="connsiteX882" fmla="*/ 3639057 w 7467600"/>
              <a:gd name="connsiteY882" fmla="*/ 286334 h 6858000"/>
              <a:gd name="connsiteX883" fmla="*/ 3640309 w 7467600"/>
              <a:gd name="connsiteY883" fmla="*/ 284664 h 6858000"/>
              <a:gd name="connsiteX884" fmla="*/ 3646022 w 7467600"/>
              <a:gd name="connsiteY884" fmla="*/ 276711 h 6858000"/>
              <a:gd name="connsiteX885" fmla="*/ 3707943 w 7467600"/>
              <a:gd name="connsiteY885" fmla="*/ 65958 h 6858000"/>
              <a:gd name="connsiteX886" fmla="*/ 3721337 w 7467600"/>
              <a:gd name="connsiteY886" fmla="*/ 0 h 6858000"/>
              <a:gd name="connsiteX887" fmla="*/ 2867960 w 7467600"/>
              <a:gd name="connsiteY887" fmla="*/ 0 h 6858000"/>
              <a:gd name="connsiteX888" fmla="*/ 2926351 w 7467600"/>
              <a:gd name="connsiteY888" fmla="*/ 0 h 6858000"/>
              <a:gd name="connsiteX889" fmla="*/ 2902823 w 7467600"/>
              <a:gd name="connsiteY889" fmla="*/ 262929 h 6858000"/>
              <a:gd name="connsiteX890" fmla="*/ 2940663 w 7467600"/>
              <a:gd name="connsiteY890" fmla="*/ 140884 h 6858000"/>
              <a:gd name="connsiteX891" fmla="*/ 2947039 w 7467600"/>
              <a:gd name="connsiteY891" fmla="*/ 122524 h 6858000"/>
              <a:gd name="connsiteX892" fmla="*/ 2984316 w 7467600"/>
              <a:gd name="connsiteY892" fmla="*/ 0 h 6858000"/>
              <a:gd name="connsiteX893" fmla="*/ 3016114 w 7467600"/>
              <a:gd name="connsiteY893" fmla="*/ 0 h 6858000"/>
              <a:gd name="connsiteX894" fmla="*/ 2979949 w 7467600"/>
              <a:gd name="connsiteY894" fmla="*/ 119274 h 6858000"/>
              <a:gd name="connsiteX895" fmla="*/ 3023879 w 7467600"/>
              <a:gd name="connsiteY895" fmla="*/ 0 h 6858000"/>
              <a:gd name="connsiteX896" fmla="*/ 3105400 w 7467600"/>
              <a:gd name="connsiteY896" fmla="*/ 0 h 6858000"/>
              <a:gd name="connsiteX897" fmla="*/ 3094669 w 7467600"/>
              <a:gd name="connsiteY897" fmla="*/ 30308 h 6858000"/>
              <a:gd name="connsiteX898" fmla="*/ 2901945 w 7467600"/>
              <a:gd name="connsiteY898" fmla="*/ 466538 h 6858000"/>
              <a:gd name="connsiteX899" fmla="*/ 2815209 w 7467600"/>
              <a:gd name="connsiteY899" fmla="*/ 497361 h 6858000"/>
              <a:gd name="connsiteX900" fmla="*/ 2844845 w 7467600"/>
              <a:gd name="connsiteY900" fmla="*/ 127638 h 6858000"/>
              <a:gd name="connsiteX901" fmla="*/ 2867960 w 7467600"/>
              <a:gd name="connsiteY901" fmla="*/ 0 h 6858000"/>
              <a:gd name="connsiteX902" fmla="*/ 1057230 w 7467600"/>
              <a:gd name="connsiteY902" fmla="*/ 0 h 6858000"/>
              <a:gd name="connsiteX903" fmla="*/ 1111003 w 7467600"/>
              <a:gd name="connsiteY903" fmla="*/ 0 h 6858000"/>
              <a:gd name="connsiteX904" fmla="*/ 1125553 w 7467600"/>
              <a:gd name="connsiteY904" fmla="*/ 52588 h 6858000"/>
              <a:gd name="connsiteX905" fmla="*/ 1304276 w 7467600"/>
              <a:gd name="connsiteY905" fmla="*/ 476275 h 6858000"/>
              <a:gd name="connsiteX906" fmla="*/ 1492066 w 7467600"/>
              <a:gd name="connsiteY906" fmla="*/ 886333 h 6858000"/>
              <a:gd name="connsiteX907" fmla="*/ 1423698 w 7467600"/>
              <a:gd name="connsiteY907" fmla="*/ 710817 h 6858000"/>
              <a:gd name="connsiteX908" fmla="*/ 1357609 w 7467600"/>
              <a:gd name="connsiteY908" fmla="*/ 532892 h 6858000"/>
              <a:gd name="connsiteX909" fmla="*/ 1309550 w 7467600"/>
              <a:gd name="connsiteY909" fmla="*/ 374031 h 6858000"/>
              <a:gd name="connsiteX910" fmla="*/ 1193673 w 7467600"/>
              <a:gd name="connsiteY910" fmla="*/ 49533 h 6858000"/>
              <a:gd name="connsiteX911" fmla="*/ 1164391 w 7467600"/>
              <a:gd name="connsiteY911" fmla="*/ 0 h 6858000"/>
              <a:gd name="connsiteX912" fmla="*/ 1200666 w 7467600"/>
              <a:gd name="connsiteY912" fmla="*/ 0 h 6858000"/>
              <a:gd name="connsiteX913" fmla="*/ 1223408 w 7467600"/>
              <a:gd name="connsiteY913" fmla="*/ 38996 h 6858000"/>
              <a:gd name="connsiteX914" fmla="*/ 1339635 w 7467600"/>
              <a:gd name="connsiteY914" fmla="*/ 365517 h 6858000"/>
              <a:gd name="connsiteX915" fmla="*/ 1387469 w 7467600"/>
              <a:gd name="connsiteY915" fmla="*/ 523079 h 6858000"/>
              <a:gd name="connsiteX916" fmla="*/ 1452685 w 7467600"/>
              <a:gd name="connsiteY916" fmla="*/ 699806 h 6858000"/>
              <a:gd name="connsiteX917" fmla="*/ 1492092 w 7467600"/>
              <a:gd name="connsiteY917" fmla="*/ 800424 h 6858000"/>
              <a:gd name="connsiteX918" fmla="*/ 1455302 w 7467600"/>
              <a:gd name="connsiteY918" fmla="*/ 632913 h 6858000"/>
              <a:gd name="connsiteX919" fmla="*/ 1222336 w 7467600"/>
              <a:gd name="connsiteY919" fmla="*/ 9480 h 6858000"/>
              <a:gd name="connsiteX920" fmla="*/ 1214634 w 7467600"/>
              <a:gd name="connsiteY920" fmla="*/ 0 h 6858000"/>
              <a:gd name="connsiteX921" fmla="*/ 1289827 w 7467600"/>
              <a:gd name="connsiteY921" fmla="*/ 0 h 6858000"/>
              <a:gd name="connsiteX922" fmla="*/ 1321076 w 7467600"/>
              <a:gd name="connsiteY922" fmla="*/ 59722 h 6858000"/>
              <a:gd name="connsiteX923" fmla="*/ 1512579 w 7467600"/>
              <a:gd name="connsiteY923" fmla="*/ 626441 h 6858000"/>
              <a:gd name="connsiteX924" fmla="*/ 1506076 w 7467600"/>
              <a:gd name="connsiteY924" fmla="*/ 1089289 h 6858000"/>
              <a:gd name="connsiteX925" fmla="*/ 1486346 w 7467600"/>
              <a:gd name="connsiteY925" fmla="*/ 1079919 h 6858000"/>
              <a:gd name="connsiteX926" fmla="*/ 1070511 w 7467600"/>
              <a:gd name="connsiteY926" fmla="*/ 48609 h 6858000"/>
              <a:gd name="connsiteX927" fmla="*/ 1057230 w 7467600"/>
              <a:gd name="connsiteY927" fmla="*/ 0 h 6858000"/>
              <a:gd name="connsiteX928" fmla="*/ 43151 w 7467600"/>
              <a:gd name="connsiteY928" fmla="*/ 0 h 6858000"/>
              <a:gd name="connsiteX929" fmla="*/ 95283 w 7467600"/>
              <a:gd name="connsiteY929" fmla="*/ 0 h 6858000"/>
              <a:gd name="connsiteX930" fmla="*/ 300708 w 7467600"/>
              <a:gd name="connsiteY930" fmla="*/ 154571 h 6858000"/>
              <a:gd name="connsiteX931" fmla="*/ 530414 w 7467600"/>
              <a:gd name="connsiteY931" fmla="*/ 354673 h 6858000"/>
              <a:gd name="connsiteX932" fmla="*/ 333785 w 7467600"/>
              <a:gd name="connsiteY932" fmla="*/ 161564 h 6858000"/>
              <a:gd name="connsiteX933" fmla="*/ 147005 w 7467600"/>
              <a:gd name="connsiteY933" fmla="*/ 0 h 6858000"/>
              <a:gd name="connsiteX934" fmla="*/ 272509 w 7467600"/>
              <a:gd name="connsiteY934" fmla="*/ 0 h 6858000"/>
              <a:gd name="connsiteX935" fmla="*/ 326276 w 7467600"/>
              <a:gd name="connsiteY935" fmla="*/ 45847 h 6858000"/>
              <a:gd name="connsiteX936" fmla="*/ 823759 w 7467600"/>
              <a:gd name="connsiteY936" fmla="*/ 574145 h 6858000"/>
              <a:gd name="connsiteX937" fmla="*/ 811254 w 7467600"/>
              <a:gd name="connsiteY937" fmla="*/ 665546 h 6858000"/>
              <a:gd name="connsiteX938" fmla="*/ 154042 w 7467600"/>
              <a:gd name="connsiteY938" fmla="*/ 261522 h 6858000"/>
              <a:gd name="connsiteX939" fmla="*/ 13550 w 7467600"/>
              <a:gd name="connsiteY939" fmla="*/ 158423 h 6858000"/>
              <a:gd name="connsiteX940" fmla="*/ 0 w 7467600"/>
              <a:gd name="connsiteY940" fmla="*/ 146618 h 6858000"/>
              <a:gd name="connsiteX941" fmla="*/ 0 w 7467600"/>
              <a:gd name="connsiteY941" fmla="*/ 59161 h 6858000"/>
              <a:gd name="connsiteX942" fmla="*/ 45427 w 7467600"/>
              <a:gd name="connsiteY942" fmla="*/ 101078 h 6858000"/>
              <a:gd name="connsiteX943" fmla="*/ 630103 w 7467600"/>
              <a:gd name="connsiteY943" fmla="*/ 485885 h 6858000"/>
              <a:gd name="connsiteX944" fmla="*/ 532040 w 7467600"/>
              <a:gd name="connsiteY944" fmla="*/ 399359 h 6858000"/>
              <a:gd name="connsiteX945" fmla="*/ 517618 w 7467600"/>
              <a:gd name="connsiteY945" fmla="*/ 385726 h 6858000"/>
              <a:gd name="connsiteX946" fmla="*/ 285074 w 7467600"/>
              <a:gd name="connsiteY946" fmla="*/ 182755 h 6858000"/>
              <a:gd name="connsiteX947" fmla="*/ 43151 w 7467600"/>
              <a:gd name="connsiteY94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3615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1019354 w 7467600"/>
              <a:gd name="connsiteY15" fmla="*/ 6315006 h 6858000"/>
              <a:gd name="connsiteX16" fmla="*/ 441046 w 7467600"/>
              <a:gd name="connsiteY16" fmla="*/ 6691153 h 6858000"/>
              <a:gd name="connsiteX17" fmla="*/ 1019354 w 7467600"/>
              <a:gd name="connsiteY17" fmla="*/ 6315006 h 6858000"/>
              <a:gd name="connsiteX18" fmla="*/ 991680 w 7467600"/>
              <a:gd name="connsiteY18" fmla="*/ 6298413 h 6858000"/>
              <a:gd name="connsiteX19" fmla="*/ 409060 w 7467600"/>
              <a:gd name="connsiteY19" fmla="*/ 6671470 h 6858000"/>
              <a:gd name="connsiteX20" fmla="*/ 991680 w 7467600"/>
              <a:gd name="connsiteY20" fmla="*/ 6298413 h 6858000"/>
              <a:gd name="connsiteX21" fmla="*/ 103333 w 7467600"/>
              <a:gd name="connsiteY21" fmla="*/ 5699602 h 6858000"/>
              <a:gd name="connsiteX22" fmla="*/ 233938 w 7467600"/>
              <a:gd name="connsiteY22" fmla="*/ 5809416 h 6858000"/>
              <a:gd name="connsiteX23" fmla="*/ 883580 w 7467600"/>
              <a:gd name="connsiteY23" fmla="*/ 6180710 h 6858000"/>
              <a:gd name="connsiteX24" fmla="*/ 487337 w 7467600"/>
              <a:gd name="connsiteY24" fmla="*/ 5950182 h 6858000"/>
              <a:gd name="connsiteX25" fmla="*/ 354051 w 7467600"/>
              <a:gd name="connsiteY25" fmla="*/ 5854912 h 6858000"/>
              <a:gd name="connsiteX26" fmla="*/ 195436 w 7467600"/>
              <a:gd name="connsiteY26" fmla="*/ 5755068 h 6858000"/>
              <a:gd name="connsiteX27" fmla="*/ 103333 w 7467600"/>
              <a:gd name="connsiteY27" fmla="*/ 5699602 h 6858000"/>
              <a:gd name="connsiteX28" fmla="*/ 5539432 w 7467600"/>
              <a:gd name="connsiteY28" fmla="*/ 5642928 h 6858000"/>
              <a:gd name="connsiteX29" fmla="*/ 5555462 w 7467600"/>
              <a:gd name="connsiteY29" fmla="*/ 5694454 h 6858000"/>
              <a:gd name="connsiteX30" fmla="*/ 5828270 w 7467600"/>
              <a:gd name="connsiteY30" fmla="*/ 6320663 h 6858000"/>
              <a:gd name="connsiteX31" fmla="*/ 5947416 w 7467600"/>
              <a:gd name="connsiteY31" fmla="*/ 6574846 h 6858000"/>
              <a:gd name="connsiteX32" fmla="*/ 5539432 w 7467600"/>
              <a:gd name="connsiteY32" fmla="*/ 5642928 h 6858000"/>
              <a:gd name="connsiteX33" fmla="*/ 51253 w 7467600"/>
              <a:gd name="connsiteY33" fmla="*/ 5631825 h 6858000"/>
              <a:gd name="connsiteX34" fmla="*/ 211622 w 7467600"/>
              <a:gd name="connsiteY34" fmla="*/ 5728803 h 6858000"/>
              <a:gd name="connsiteX35" fmla="*/ 371652 w 7467600"/>
              <a:gd name="connsiteY35" fmla="*/ 5829062 h 6858000"/>
              <a:gd name="connsiteX36" fmla="*/ 505903 w 7467600"/>
              <a:gd name="connsiteY36" fmla="*/ 5925221 h 6858000"/>
              <a:gd name="connsiteX37" fmla="*/ 899240 w 7467600"/>
              <a:gd name="connsiteY37" fmla="*/ 6153068 h 6858000"/>
              <a:gd name="connsiteX38" fmla="*/ 988114 w 7467600"/>
              <a:gd name="connsiteY38" fmla="*/ 6174204 h 6858000"/>
              <a:gd name="connsiteX39" fmla="*/ 845971 w 7467600"/>
              <a:gd name="connsiteY39" fmla="*/ 6067177 h 6858000"/>
              <a:gd name="connsiteX40" fmla="*/ 448057 w 7467600"/>
              <a:gd name="connsiteY40" fmla="*/ 5841376 h 6858000"/>
              <a:gd name="connsiteX41" fmla="*/ 51253 w 7467600"/>
              <a:gd name="connsiteY41" fmla="*/ 5631825 h 6858000"/>
              <a:gd name="connsiteX42" fmla="*/ 2606687 w 7467600"/>
              <a:gd name="connsiteY42" fmla="*/ 5630718 h 6858000"/>
              <a:gd name="connsiteX43" fmla="*/ 2645658 w 7467600"/>
              <a:gd name="connsiteY43" fmla="*/ 6640259 h 6858000"/>
              <a:gd name="connsiteX44" fmla="*/ 2606687 w 7467600"/>
              <a:gd name="connsiteY44" fmla="*/ 5630718 h 6858000"/>
              <a:gd name="connsiteX45" fmla="*/ 3642057 w 7467600"/>
              <a:gd name="connsiteY45" fmla="*/ 5573487 h 6858000"/>
              <a:gd name="connsiteX46" fmla="*/ 3632981 w 7467600"/>
              <a:gd name="connsiteY46" fmla="*/ 5579437 h 6858000"/>
              <a:gd name="connsiteX47" fmla="*/ 3382436 w 7467600"/>
              <a:gd name="connsiteY47" fmla="*/ 5952726 h 6858000"/>
              <a:gd name="connsiteX48" fmla="*/ 3191929 w 7467600"/>
              <a:gd name="connsiteY48" fmla="*/ 6662669 h 6858000"/>
              <a:gd name="connsiteX49" fmla="*/ 3369898 w 7467600"/>
              <a:gd name="connsiteY49" fmla="*/ 6081771 h 6858000"/>
              <a:gd name="connsiteX50" fmla="*/ 3642057 w 7467600"/>
              <a:gd name="connsiteY50" fmla="*/ 5573487 h 6858000"/>
              <a:gd name="connsiteX51" fmla="*/ 2650666 w 7467600"/>
              <a:gd name="connsiteY51" fmla="*/ 5530686 h 6858000"/>
              <a:gd name="connsiteX52" fmla="*/ 2650249 w 7467600"/>
              <a:gd name="connsiteY52" fmla="*/ 5532101 h 6858000"/>
              <a:gd name="connsiteX53" fmla="*/ 2663808 w 7467600"/>
              <a:gd name="connsiteY53" fmla="*/ 6535215 h 6858000"/>
              <a:gd name="connsiteX54" fmla="*/ 2665418 w 7467600"/>
              <a:gd name="connsiteY54" fmla="*/ 6132756 h 6858000"/>
              <a:gd name="connsiteX55" fmla="*/ 2650666 w 7467600"/>
              <a:gd name="connsiteY55" fmla="*/ 5530686 h 6858000"/>
              <a:gd name="connsiteX56" fmla="*/ 2680277 w 7467600"/>
              <a:gd name="connsiteY56" fmla="*/ 5479204 h 6858000"/>
              <a:gd name="connsiteX57" fmla="*/ 2678972 w 7467600"/>
              <a:gd name="connsiteY57" fmla="*/ 5481582 h 6858000"/>
              <a:gd name="connsiteX58" fmla="*/ 2696666 w 7467600"/>
              <a:gd name="connsiteY58" fmla="*/ 6133836 h 6858000"/>
              <a:gd name="connsiteX59" fmla="*/ 2695769 w 7467600"/>
              <a:gd name="connsiteY59" fmla="*/ 6390955 h 6858000"/>
              <a:gd name="connsiteX60" fmla="*/ 2739893 w 7467600"/>
              <a:gd name="connsiteY60" fmla="*/ 6108357 h 6858000"/>
              <a:gd name="connsiteX61" fmla="*/ 2680277 w 7467600"/>
              <a:gd name="connsiteY61" fmla="*/ 5479204 h 6858000"/>
              <a:gd name="connsiteX62" fmla="*/ 1132195 w 7467600"/>
              <a:gd name="connsiteY62" fmla="*/ 5467980 h 6858000"/>
              <a:gd name="connsiteX63" fmla="*/ 1679056 w 7467600"/>
              <a:gd name="connsiteY63" fmla="*/ 5516907 h 6858000"/>
              <a:gd name="connsiteX64" fmla="*/ 2128648 w 7467600"/>
              <a:gd name="connsiteY64" fmla="*/ 5474249 h 6858000"/>
              <a:gd name="connsiteX65" fmla="*/ 1825619 w 7467600"/>
              <a:gd name="connsiteY65" fmla="*/ 5478447 h 6858000"/>
              <a:gd name="connsiteX66" fmla="*/ 1737798 w 7467600"/>
              <a:gd name="connsiteY66" fmla="*/ 5483353 h 6858000"/>
              <a:gd name="connsiteX67" fmla="*/ 1132195 w 7467600"/>
              <a:gd name="connsiteY67" fmla="*/ 5467980 h 6858000"/>
              <a:gd name="connsiteX68" fmla="*/ 1456157 w 7467600"/>
              <a:gd name="connsiteY68" fmla="*/ 5371404 h 6858000"/>
              <a:gd name="connsiteX69" fmla="*/ 1244432 w 7467600"/>
              <a:gd name="connsiteY69" fmla="*/ 5385601 h 6858000"/>
              <a:gd name="connsiteX70" fmla="*/ 973990 w 7467600"/>
              <a:gd name="connsiteY70" fmla="*/ 5424940 h 6858000"/>
              <a:gd name="connsiteX71" fmla="*/ 1103809 w 7467600"/>
              <a:gd name="connsiteY71" fmla="*/ 5433720 h 6858000"/>
              <a:gd name="connsiteX72" fmla="*/ 1123454 w 7467600"/>
              <a:gd name="connsiteY72" fmla="*/ 5435727 h 6858000"/>
              <a:gd name="connsiteX73" fmla="*/ 1737017 w 7467600"/>
              <a:gd name="connsiteY73" fmla="*/ 5452183 h 6858000"/>
              <a:gd name="connsiteX74" fmla="*/ 1824397 w 7467600"/>
              <a:gd name="connsiteY74" fmla="*/ 5447757 h 6858000"/>
              <a:gd name="connsiteX75" fmla="*/ 2070059 w 7467600"/>
              <a:gd name="connsiteY75" fmla="*/ 5441660 h 6858000"/>
              <a:gd name="connsiteX76" fmla="*/ 1456157 w 7467600"/>
              <a:gd name="connsiteY76" fmla="*/ 5371404 h 6858000"/>
              <a:gd name="connsiteX77" fmla="*/ 4988186 w 7467600"/>
              <a:gd name="connsiteY77" fmla="*/ 5216467 h 6858000"/>
              <a:gd name="connsiteX78" fmla="*/ 4777334 w 7467600"/>
              <a:gd name="connsiteY78" fmla="*/ 5406072 h 6858000"/>
              <a:gd name="connsiteX79" fmla="*/ 4718341 w 7467600"/>
              <a:gd name="connsiteY79" fmla="*/ 5468043 h 6858000"/>
              <a:gd name="connsiteX80" fmla="*/ 4604655 w 7467600"/>
              <a:gd name="connsiteY80" fmla="*/ 5583434 h 6858000"/>
              <a:gd name="connsiteX81" fmla="*/ 4565074 w 7467600"/>
              <a:gd name="connsiteY81" fmla="*/ 5618550 h 6858000"/>
              <a:gd name="connsiteX82" fmla="*/ 4988186 w 7467600"/>
              <a:gd name="connsiteY82" fmla="*/ 5216467 h 6858000"/>
              <a:gd name="connsiteX83" fmla="*/ 4978032 w 7467600"/>
              <a:gd name="connsiteY83" fmla="*/ 5183809 h 6858000"/>
              <a:gd name="connsiteX84" fmla="*/ 4463413 w 7467600"/>
              <a:gd name="connsiteY84" fmla="*/ 5615162 h 6858000"/>
              <a:gd name="connsiteX85" fmla="*/ 4358134 w 7467600"/>
              <a:gd name="connsiteY85" fmla="*/ 5742791 h 6858000"/>
              <a:gd name="connsiteX86" fmla="*/ 4376219 w 7467600"/>
              <a:gd name="connsiteY86" fmla="*/ 5729027 h 6858000"/>
              <a:gd name="connsiteX87" fmla="*/ 4582340 w 7467600"/>
              <a:gd name="connsiteY87" fmla="*/ 5561037 h 6858000"/>
              <a:gd name="connsiteX88" fmla="*/ 4694684 w 7467600"/>
              <a:gd name="connsiteY88" fmla="*/ 5447098 h 6858000"/>
              <a:gd name="connsiteX89" fmla="*/ 4754123 w 7467600"/>
              <a:gd name="connsiteY89" fmla="*/ 5384643 h 6858000"/>
              <a:gd name="connsiteX90" fmla="*/ 4978032 w 7467600"/>
              <a:gd name="connsiteY90" fmla="*/ 5183809 h 6858000"/>
              <a:gd name="connsiteX91" fmla="*/ 1903353 w 7467600"/>
              <a:gd name="connsiteY91" fmla="*/ 5044827 h 6858000"/>
              <a:gd name="connsiteX92" fmla="*/ 1936931 w 7467600"/>
              <a:gd name="connsiteY92" fmla="*/ 5093954 h 6858000"/>
              <a:gd name="connsiteX93" fmla="*/ 2195868 w 7467600"/>
              <a:gd name="connsiteY93" fmla="*/ 5396574 h 6858000"/>
              <a:gd name="connsiteX94" fmla="*/ 2088852 w 7467600"/>
              <a:gd name="connsiteY94" fmla="*/ 5166123 h 6858000"/>
              <a:gd name="connsiteX95" fmla="*/ 1958241 w 7467600"/>
              <a:gd name="connsiteY95" fmla="*/ 5067955 h 6858000"/>
              <a:gd name="connsiteX96" fmla="*/ 1903353 w 7467600"/>
              <a:gd name="connsiteY96" fmla="*/ 5044827 h 6858000"/>
              <a:gd name="connsiteX97" fmla="*/ 1979378 w 7467600"/>
              <a:gd name="connsiteY97" fmla="*/ 4769504 h 6858000"/>
              <a:gd name="connsiteX98" fmla="*/ 2882120 w 7467600"/>
              <a:gd name="connsiteY98" fmla="*/ 5064547 h 6858000"/>
              <a:gd name="connsiteX99" fmla="*/ 2793103 w 7467600"/>
              <a:gd name="connsiteY99" fmla="*/ 5039699 h 6858000"/>
              <a:gd name="connsiteX100" fmla="*/ 2770041 w 7467600"/>
              <a:gd name="connsiteY100" fmla="*/ 5033634 h 6858000"/>
              <a:gd name="connsiteX101" fmla="*/ 1979378 w 7467600"/>
              <a:gd name="connsiteY101" fmla="*/ 4769504 h 6858000"/>
              <a:gd name="connsiteX102" fmla="*/ 1927410 w 7467600"/>
              <a:gd name="connsiteY102" fmla="*/ 4716164 h 6858000"/>
              <a:gd name="connsiteX103" fmla="*/ 1959587 w 7467600"/>
              <a:gd name="connsiteY103" fmla="*/ 4728849 h 6858000"/>
              <a:gd name="connsiteX104" fmla="*/ 2777707 w 7467600"/>
              <a:gd name="connsiteY104" fmla="*/ 5003991 h 6858000"/>
              <a:gd name="connsiteX105" fmla="*/ 2800768 w 7467600"/>
              <a:gd name="connsiteY105" fmla="*/ 5010056 h 6858000"/>
              <a:gd name="connsiteX106" fmla="*/ 2879408 w 7467600"/>
              <a:gd name="connsiteY106" fmla="*/ 5031590 h 6858000"/>
              <a:gd name="connsiteX107" fmla="*/ 2862295 w 7467600"/>
              <a:gd name="connsiteY107" fmla="*/ 5022958 h 6858000"/>
              <a:gd name="connsiteX108" fmla="*/ 2813343 w 7467600"/>
              <a:gd name="connsiteY108" fmla="*/ 4998369 h 6858000"/>
              <a:gd name="connsiteX109" fmla="*/ 2646245 w 7467600"/>
              <a:gd name="connsiteY109" fmla="*/ 4930999 h 6858000"/>
              <a:gd name="connsiteX110" fmla="*/ 1999243 w 7467600"/>
              <a:gd name="connsiteY110" fmla="*/ 4730524 h 6858000"/>
              <a:gd name="connsiteX111" fmla="*/ 1979527 w 7467600"/>
              <a:gd name="connsiteY111" fmla="*/ 4726651 h 6858000"/>
              <a:gd name="connsiteX112" fmla="*/ 1927410 w 7467600"/>
              <a:gd name="connsiteY112" fmla="*/ 4716164 h 6858000"/>
              <a:gd name="connsiteX113" fmla="*/ 1997014 w 7467600"/>
              <a:gd name="connsiteY113" fmla="*/ 4698007 h 6858000"/>
              <a:gd name="connsiteX114" fmla="*/ 2005458 w 7467600"/>
              <a:gd name="connsiteY114" fmla="*/ 4699540 h 6858000"/>
              <a:gd name="connsiteX115" fmla="*/ 2657186 w 7467600"/>
              <a:gd name="connsiteY115" fmla="*/ 4901687 h 6858000"/>
              <a:gd name="connsiteX116" fmla="*/ 2826662 w 7467600"/>
              <a:gd name="connsiteY116" fmla="*/ 4970362 h 6858000"/>
              <a:gd name="connsiteX117" fmla="*/ 2876100 w 7467600"/>
              <a:gd name="connsiteY117" fmla="*/ 4995397 h 6858000"/>
              <a:gd name="connsiteX118" fmla="*/ 3042600 w 7467600"/>
              <a:gd name="connsiteY118" fmla="*/ 5059532 h 6858000"/>
              <a:gd name="connsiteX119" fmla="*/ 1997014 w 7467600"/>
              <a:gd name="connsiteY119" fmla="*/ 4698007 h 6858000"/>
              <a:gd name="connsiteX120" fmla="*/ 2305292 w 7467600"/>
              <a:gd name="connsiteY120" fmla="*/ 4219492 h 6858000"/>
              <a:gd name="connsiteX121" fmla="*/ 3360922 w 7467600"/>
              <a:gd name="connsiteY121" fmla="*/ 4529373 h 6858000"/>
              <a:gd name="connsiteX122" fmla="*/ 3492420 w 7467600"/>
              <a:gd name="connsiteY122" fmla="*/ 4510145 h 6858000"/>
              <a:gd name="connsiteX123" fmla="*/ 3364086 w 7467600"/>
              <a:gd name="connsiteY123" fmla="*/ 4480340 h 6858000"/>
              <a:gd name="connsiteX124" fmla="*/ 3225818 w 7467600"/>
              <a:gd name="connsiteY124" fmla="*/ 4411822 h 6858000"/>
              <a:gd name="connsiteX125" fmla="*/ 3129696 w 7467600"/>
              <a:gd name="connsiteY125" fmla="*/ 4360704 h 6858000"/>
              <a:gd name="connsiteX126" fmla="*/ 2814545 w 7467600"/>
              <a:gd name="connsiteY126" fmla="*/ 4282955 h 6858000"/>
              <a:gd name="connsiteX127" fmla="*/ 2305292 w 7467600"/>
              <a:gd name="connsiteY127" fmla="*/ 4219492 h 6858000"/>
              <a:gd name="connsiteX128" fmla="*/ 2626982 w 7467600"/>
              <a:gd name="connsiteY128" fmla="*/ 4206450 h 6858000"/>
              <a:gd name="connsiteX129" fmla="*/ 2490617 w 7467600"/>
              <a:gd name="connsiteY129" fmla="*/ 4206951 h 6858000"/>
              <a:gd name="connsiteX130" fmla="*/ 2819869 w 7467600"/>
              <a:gd name="connsiteY130" fmla="*/ 4252936 h 6858000"/>
              <a:gd name="connsiteX131" fmla="*/ 3143018 w 7467600"/>
              <a:gd name="connsiteY131" fmla="*/ 4332698 h 6858000"/>
              <a:gd name="connsiteX132" fmla="*/ 3241520 w 7467600"/>
              <a:gd name="connsiteY132" fmla="*/ 4385112 h 6858000"/>
              <a:gd name="connsiteX133" fmla="*/ 3374575 w 7467600"/>
              <a:gd name="connsiteY133" fmla="*/ 4451517 h 6858000"/>
              <a:gd name="connsiteX134" fmla="*/ 3505221 w 7467600"/>
              <a:gd name="connsiteY134" fmla="*/ 4480757 h 6858000"/>
              <a:gd name="connsiteX135" fmla="*/ 2626982 w 7467600"/>
              <a:gd name="connsiteY135" fmla="*/ 4206450 h 6858000"/>
              <a:gd name="connsiteX136" fmla="*/ 1310106 w 7467600"/>
              <a:gd name="connsiteY136" fmla="*/ 3943217 h 6858000"/>
              <a:gd name="connsiteX137" fmla="*/ 854994 w 7467600"/>
              <a:gd name="connsiteY137" fmla="*/ 4399136 h 6858000"/>
              <a:gd name="connsiteX138" fmla="*/ 742462 w 7467600"/>
              <a:gd name="connsiteY138" fmla="*/ 4594648 h 6858000"/>
              <a:gd name="connsiteX139" fmla="*/ 820602 w 7467600"/>
              <a:gd name="connsiteY139" fmla="*/ 4485915 h 6858000"/>
              <a:gd name="connsiteX140" fmla="*/ 878295 w 7467600"/>
              <a:gd name="connsiteY140" fmla="*/ 4403594 h 6858000"/>
              <a:gd name="connsiteX141" fmla="*/ 1240607 w 7467600"/>
              <a:gd name="connsiteY141" fmla="*/ 4010401 h 6858000"/>
              <a:gd name="connsiteX142" fmla="*/ 1310106 w 7467600"/>
              <a:gd name="connsiteY142" fmla="*/ 3943217 h 6858000"/>
              <a:gd name="connsiteX143" fmla="*/ 1423113 w 7467600"/>
              <a:gd name="connsiteY143" fmla="*/ 3874565 h 6858000"/>
              <a:gd name="connsiteX144" fmla="*/ 1260565 w 7467600"/>
              <a:gd name="connsiteY144" fmla="*/ 4031982 h 6858000"/>
              <a:gd name="connsiteX145" fmla="*/ 901900 w 7467600"/>
              <a:gd name="connsiteY145" fmla="*/ 4421236 h 6858000"/>
              <a:gd name="connsiteX146" fmla="*/ 845044 w 7467600"/>
              <a:gd name="connsiteY146" fmla="*/ 4502436 h 6858000"/>
              <a:gd name="connsiteX147" fmla="*/ 685926 w 7467600"/>
              <a:gd name="connsiteY147" fmla="*/ 4703069 h 6858000"/>
              <a:gd name="connsiteX148" fmla="*/ 684248 w 7467600"/>
              <a:gd name="connsiteY148" fmla="*/ 4706721 h 6858000"/>
              <a:gd name="connsiteX149" fmla="*/ 1423113 w 7467600"/>
              <a:gd name="connsiteY149" fmla="*/ 3874565 h 6858000"/>
              <a:gd name="connsiteX150" fmla="*/ 3316479 w 7467600"/>
              <a:gd name="connsiteY150" fmla="*/ 3872136 h 6858000"/>
              <a:gd name="connsiteX151" fmla="*/ 3546806 w 7467600"/>
              <a:gd name="connsiteY151" fmla="*/ 4356139 h 6858000"/>
              <a:gd name="connsiteX152" fmla="*/ 3364433 w 7467600"/>
              <a:gd name="connsiteY152" fmla="*/ 3953121 h 6858000"/>
              <a:gd name="connsiteX153" fmla="*/ 3316479 w 7467600"/>
              <a:gd name="connsiteY153" fmla="*/ 3872136 h 6858000"/>
              <a:gd name="connsiteX154" fmla="*/ 3291335 w 7467600"/>
              <a:gd name="connsiteY154" fmla="*/ 3767420 h 6858000"/>
              <a:gd name="connsiteX155" fmla="*/ 3390805 w 7467600"/>
              <a:gd name="connsiteY155" fmla="*/ 3937163 h 6858000"/>
              <a:gd name="connsiteX156" fmla="*/ 3579062 w 7467600"/>
              <a:gd name="connsiteY156" fmla="*/ 4359040 h 6858000"/>
              <a:gd name="connsiteX157" fmla="*/ 3467355 w 7467600"/>
              <a:gd name="connsiteY157" fmla="*/ 3988130 h 6858000"/>
              <a:gd name="connsiteX158" fmla="*/ 3310753 w 7467600"/>
              <a:gd name="connsiteY158" fmla="*/ 3787140 h 6858000"/>
              <a:gd name="connsiteX159" fmla="*/ 3291335 w 7467600"/>
              <a:gd name="connsiteY159" fmla="*/ 3767420 h 6858000"/>
              <a:gd name="connsiteX160" fmla="*/ 1635889 w 7467600"/>
              <a:gd name="connsiteY160" fmla="*/ 3709494 h 6858000"/>
              <a:gd name="connsiteX161" fmla="*/ 1634800 w 7467600"/>
              <a:gd name="connsiteY161" fmla="*/ 3731111 h 6858000"/>
              <a:gd name="connsiteX162" fmla="*/ 1635889 w 7467600"/>
              <a:gd name="connsiteY162" fmla="*/ 3709494 h 6858000"/>
              <a:gd name="connsiteX163" fmla="*/ 1510397 w 7467600"/>
              <a:gd name="connsiteY163" fmla="*/ 3684705 h 6858000"/>
              <a:gd name="connsiteX164" fmla="*/ 1146550 w 7467600"/>
              <a:gd name="connsiteY164" fmla="*/ 3802012 h 6858000"/>
              <a:gd name="connsiteX165" fmla="*/ 698834 w 7467600"/>
              <a:gd name="connsiteY165" fmla="*/ 3952272 h 6858000"/>
              <a:gd name="connsiteX166" fmla="*/ 34256 w 7467600"/>
              <a:gd name="connsiteY166" fmla="*/ 4347603 h 6858000"/>
              <a:gd name="connsiteX167" fmla="*/ 527241 w 7467600"/>
              <a:gd name="connsiteY167" fmla="*/ 4065078 h 6858000"/>
              <a:gd name="connsiteX168" fmla="*/ 1510397 w 7467600"/>
              <a:gd name="connsiteY168" fmla="*/ 3684705 h 6858000"/>
              <a:gd name="connsiteX169" fmla="*/ 1313114 w 7467600"/>
              <a:gd name="connsiteY169" fmla="*/ 3655216 h 6858000"/>
              <a:gd name="connsiteX170" fmla="*/ 1109304 w 7467600"/>
              <a:gd name="connsiteY170" fmla="*/ 3669030 h 6858000"/>
              <a:gd name="connsiteX171" fmla="*/ 8129 w 7467600"/>
              <a:gd name="connsiteY171" fmla="*/ 4330519 h 6858000"/>
              <a:gd name="connsiteX172" fmla="*/ 687572 w 7467600"/>
              <a:gd name="connsiteY172" fmla="*/ 3925629 h 6858000"/>
              <a:gd name="connsiteX173" fmla="*/ 1138365 w 7467600"/>
              <a:gd name="connsiteY173" fmla="*/ 3774515 h 6858000"/>
              <a:gd name="connsiteX174" fmla="*/ 1505579 w 7467600"/>
              <a:gd name="connsiteY174" fmla="*/ 3655526 h 6858000"/>
              <a:gd name="connsiteX175" fmla="*/ 1313114 w 7467600"/>
              <a:gd name="connsiteY175" fmla="*/ 3655216 h 6858000"/>
              <a:gd name="connsiteX176" fmla="*/ 3655073 w 7467600"/>
              <a:gd name="connsiteY176" fmla="*/ 3650884 h 6858000"/>
              <a:gd name="connsiteX177" fmla="*/ 3989938 w 7467600"/>
              <a:gd name="connsiteY177" fmla="*/ 3991685 h 6858000"/>
              <a:gd name="connsiteX178" fmla="*/ 4393907 w 7467600"/>
              <a:gd name="connsiteY178" fmla="*/ 4261258 h 6858000"/>
              <a:gd name="connsiteX179" fmla="*/ 4648051 w 7467600"/>
              <a:gd name="connsiteY179" fmla="*/ 4374051 h 6858000"/>
              <a:gd name="connsiteX180" fmla="*/ 4383389 w 7467600"/>
              <a:gd name="connsiteY180" fmla="*/ 4184369 h 6858000"/>
              <a:gd name="connsiteX181" fmla="*/ 4165508 w 7467600"/>
              <a:gd name="connsiteY181" fmla="*/ 4035196 h 6858000"/>
              <a:gd name="connsiteX182" fmla="*/ 4068162 w 7467600"/>
              <a:gd name="connsiteY182" fmla="*/ 3953394 h 6858000"/>
              <a:gd name="connsiteX183" fmla="*/ 3981416 w 7467600"/>
              <a:gd name="connsiteY183" fmla="*/ 3880482 h 6858000"/>
              <a:gd name="connsiteX184" fmla="*/ 3800147 w 7467600"/>
              <a:gd name="connsiteY184" fmla="*/ 3749872 h 6858000"/>
              <a:gd name="connsiteX185" fmla="*/ 3655073 w 7467600"/>
              <a:gd name="connsiteY185" fmla="*/ 3650884 h 6858000"/>
              <a:gd name="connsiteX186" fmla="*/ 3670252 w 7467600"/>
              <a:gd name="connsiteY186" fmla="*/ 3622798 h 6858000"/>
              <a:gd name="connsiteX187" fmla="*/ 3817258 w 7467600"/>
              <a:gd name="connsiteY187" fmla="*/ 3723577 h 6858000"/>
              <a:gd name="connsiteX188" fmla="*/ 4000461 w 7467600"/>
              <a:gd name="connsiteY188" fmla="*/ 3855966 h 6858000"/>
              <a:gd name="connsiteX189" fmla="*/ 4088180 w 7467600"/>
              <a:gd name="connsiteY189" fmla="*/ 3929774 h 6858000"/>
              <a:gd name="connsiteX190" fmla="*/ 4184555 w 7467600"/>
              <a:gd name="connsiteY190" fmla="*/ 4010683 h 6858000"/>
              <a:gd name="connsiteX191" fmla="*/ 4399563 w 7467600"/>
              <a:gd name="connsiteY191" fmla="*/ 4158106 h 6858000"/>
              <a:gd name="connsiteX192" fmla="*/ 4684469 w 7467600"/>
              <a:gd name="connsiteY192" fmla="*/ 4364680 h 6858000"/>
              <a:gd name="connsiteX193" fmla="*/ 4690271 w 7467600"/>
              <a:gd name="connsiteY193" fmla="*/ 4370034 h 6858000"/>
              <a:gd name="connsiteX194" fmla="*/ 4136093 w 7467600"/>
              <a:gd name="connsiteY194" fmla="*/ 3858466 h 6858000"/>
              <a:gd name="connsiteX195" fmla="*/ 3670252 w 7467600"/>
              <a:gd name="connsiteY195" fmla="*/ 3622798 h 6858000"/>
              <a:gd name="connsiteX196" fmla="*/ 4440129 w 7467600"/>
              <a:gd name="connsiteY196" fmla="*/ 3448571 h 6858000"/>
              <a:gd name="connsiteX197" fmla="*/ 4856525 w 7467600"/>
              <a:gd name="connsiteY197" fmla="*/ 3915351 h 6858000"/>
              <a:gd name="connsiteX198" fmla="*/ 5059055 w 7467600"/>
              <a:gd name="connsiteY198" fmla="*/ 4108918 h 6858000"/>
              <a:gd name="connsiteX199" fmla="*/ 5290070 w 7467600"/>
              <a:gd name="connsiteY199" fmla="*/ 4263619 h 6858000"/>
              <a:gd name="connsiteX200" fmla="*/ 4834991 w 7467600"/>
              <a:gd name="connsiteY200" fmla="*/ 3830985 h 6858000"/>
              <a:gd name="connsiteX201" fmla="*/ 4440129 w 7467600"/>
              <a:gd name="connsiteY201" fmla="*/ 3448571 h 6858000"/>
              <a:gd name="connsiteX202" fmla="*/ 4441737 w 7467600"/>
              <a:gd name="connsiteY202" fmla="*/ 3399734 h 6858000"/>
              <a:gd name="connsiteX203" fmla="*/ 4431236 w 7467600"/>
              <a:gd name="connsiteY203" fmla="*/ 3400954 h 6858000"/>
              <a:gd name="connsiteX204" fmla="*/ 4557150 w 7467600"/>
              <a:gd name="connsiteY204" fmla="*/ 3510023 h 6858000"/>
              <a:gd name="connsiteX205" fmla="*/ 4856936 w 7467600"/>
              <a:gd name="connsiteY205" fmla="*/ 3809146 h 6858000"/>
              <a:gd name="connsiteX206" fmla="*/ 5111996 w 7467600"/>
              <a:gd name="connsiteY206" fmla="*/ 4065759 h 6858000"/>
              <a:gd name="connsiteX207" fmla="*/ 5388878 w 7467600"/>
              <a:gd name="connsiteY207" fmla="*/ 4300185 h 6858000"/>
              <a:gd name="connsiteX208" fmla="*/ 5425556 w 7467600"/>
              <a:gd name="connsiteY208" fmla="*/ 4308967 h 6858000"/>
              <a:gd name="connsiteX209" fmla="*/ 4943646 w 7467600"/>
              <a:gd name="connsiteY209" fmla="*/ 3822916 h 6858000"/>
              <a:gd name="connsiteX210" fmla="*/ 4594837 w 7467600"/>
              <a:gd name="connsiteY210" fmla="*/ 3532274 h 6858000"/>
              <a:gd name="connsiteX211" fmla="*/ 4441737 w 7467600"/>
              <a:gd name="connsiteY211" fmla="*/ 3399734 h 6858000"/>
              <a:gd name="connsiteX212" fmla="*/ 5425834 w 7467600"/>
              <a:gd name="connsiteY212" fmla="*/ 3162785 h 6858000"/>
              <a:gd name="connsiteX213" fmla="*/ 5401644 w 7467600"/>
              <a:gd name="connsiteY213" fmla="*/ 3617847 h 6858000"/>
              <a:gd name="connsiteX214" fmla="*/ 5467256 w 7467600"/>
              <a:gd name="connsiteY214" fmla="*/ 4175494 h 6858000"/>
              <a:gd name="connsiteX215" fmla="*/ 5448069 w 7467600"/>
              <a:gd name="connsiteY215" fmla="*/ 3567554 h 6858000"/>
              <a:gd name="connsiteX216" fmla="*/ 5425834 w 7467600"/>
              <a:gd name="connsiteY216" fmla="*/ 3162785 h 6858000"/>
              <a:gd name="connsiteX217" fmla="*/ 1318687 w 7467600"/>
              <a:gd name="connsiteY217" fmla="*/ 3113840 h 6858000"/>
              <a:gd name="connsiteX218" fmla="*/ 1066793 w 7467600"/>
              <a:gd name="connsiteY218" fmla="*/ 3212171 h 6858000"/>
              <a:gd name="connsiteX219" fmla="*/ 993319 w 7467600"/>
              <a:gd name="connsiteY219" fmla="*/ 3247648 h 6858000"/>
              <a:gd name="connsiteX220" fmla="*/ 853081 w 7467600"/>
              <a:gd name="connsiteY220" fmla="*/ 3312410 h 6858000"/>
              <a:gd name="connsiteX221" fmla="*/ 805957 w 7467600"/>
              <a:gd name="connsiteY221" fmla="*/ 3330443 h 6858000"/>
              <a:gd name="connsiteX222" fmla="*/ 1318687 w 7467600"/>
              <a:gd name="connsiteY222" fmla="*/ 3113840 h 6858000"/>
              <a:gd name="connsiteX223" fmla="*/ 5453702 w 7467600"/>
              <a:gd name="connsiteY223" fmla="*/ 3090882 h 6858000"/>
              <a:gd name="connsiteX224" fmla="*/ 5480135 w 7467600"/>
              <a:gd name="connsiteY224" fmla="*/ 3565802 h 6858000"/>
              <a:gd name="connsiteX225" fmla="*/ 5499023 w 7467600"/>
              <a:gd name="connsiteY225" fmla="*/ 4166310 h 6858000"/>
              <a:gd name="connsiteX226" fmla="*/ 5547022 w 7467600"/>
              <a:gd name="connsiteY226" fmla="*/ 3607838 h 6858000"/>
              <a:gd name="connsiteX227" fmla="*/ 5515964 w 7467600"/>
              <a:gd name="connsiteY227" fmla="*/ 3378541 h 6858000"/>
              <a:gd name="connsiteX228" fmla="*/ 5453702 w 7467600"/>
              <a:gd name="connsiteY228" fmla="*/ 3090882 h 6858000"/>
              <a:gd name="connsiteX229" fmla="*/ 1238695 w 7467600"/>
              <a:gd name="connsiteY229" fmla="*/ 3076820 h 6858000"/>
              <a:gd name="connsiteX230" fmla="*/ 716371 w 7467600"/>
              <a:gd name="connsiteY230" fmla="*/ 3293249 h 6858000"/>
              <a:gd name="connsiteX231" fmla="*/ 579522 w 7467600"/>
              <a:gd name="connsiteY231" fmla="*/ 3371759 h 6858000"/>
              <a:gd name="connsiteX232" fmla="*/ 600288 w 7467600"/>
              <a:gd name="connsiteY232" fmla="*/ 3365555 h 6858000"/>
              <a:gd name="connsiteX233" fmla="*/ 840692 w 7467600"/>
              <a:gd name="connsiteY233" fmla="*/ 3284921 h 6858000"/>
              <a:gd name="connsiteX234" fmla="*/ 979248 w 7467600"/>
              <a:gd name="connsiteY234" fmla="*/ 3221003 h 6858000"/>
              <a:gd name="connsiteX235" fmla="*/ 1053282 w 7467600"/>
              <a:gd name="connsiteY235" fmla="*/ 3185247 h 6858000"/>
              <a:gd name="connsiteX236" fmla="*/ 1320603 w 7467600"/>
              <a:gd name="connsiteY236" fmla="*/ 3081281 h 6858000"/>
              <a:gd name="connsiteX237" fmla="*/ 1238695 w 7467600"/>
              <a:gd name="connsiteY237" fmla="*/ 3076820 h 6858000"/>
              <a:gd name="connsiteX238" fmla="*/ 5425627 w 7467600"/>
              <a:gd name="connsiteY238" fmla="*/ 2954192 h 6858000"/>
              <a:gd name="connsiteX239" fmla="*/ 5470770 w 7467600"/>
              <a:gd name="connsiteY239" fmla="*/ 3005435 h 6858000"/>
              <a:gd name="connsiteX240" fmla="*/ 5519779 w 7467600"/>
              <a:gd name="connsiteY240" fmla="*/ 4359223 h 6858000"/>
              <a:gd name="connsiteX241" fmla="*/ 5520293 w 7467600"/>
              <a:gd name="connsiteY241" fmla="*/ 4360602 h 6858000"/>
              <a:gd name="connsiteX242" fmla="*/ 5767221 w 7467600"/>
              <a:gd name="connsiteY242" fmla="*/ 4665564 h 6858000"/>
              <a:gd name="connsiteX243" fmla="*/ 6937169 w 7467600"/>
              <a:gd name="connsiteY243" fmla="*/ 4815941 h 6858000"/>
              <a:gd name="connsiteX244" fmla="*/ 6953922 w 7467600"/>
              <a:gd name="connsiteY244" fmla="*/ 4890068 h 6858000"/>
              <a:gd name="connsiteX245" fmla="*/ 6071359 w 7467600"/>
              <a:gd name="connsiteY245" fmla="*/ 4770770 h 6858000"/>
              <a:gd name="connsiteX246" fmla="*/ 6038839 w 7467600"/>
              <a:gd name="connsiteY246" fmla="*/ 4764474 h 6858000"/>
              <a:gd name="connsiteX247" fmla="*/ 6038706 w 7467600"/>
              <a:gd name="connsiteY247" fmla="*/ 4763847 h 6858000"/>
              <a:gd name="connsiteX248" fmla="*/ 6037784 w 7467600"/>
              <a:gd name="connsiteY248" fmla="*/ 4764270 h 6858000"/>
              <a:gd name="connsiteX249" fmla="*/ 6038839 w 7467600"/>
              <a:gd name="connsiteY249" fmla="*/ 4764474 h 6858000"/>
              <a:gd name="connsiteX250" fmla="*/ 6040338 w 7467600"/>
              <a:gd name="connsiteY250" fmla="*/ 4771418 h 6858000"/>
              <a:gd name="connsiteX251" fmla="*/ 6024488 w 7467600"/>
              <a:gd name="connsiteY251" fmla="*/ 4809903 h 6858000"/>
              <a:gd name="connsiteX252" fmla="*/ 5599771 w 7467600"/>
              <a:gd name="connsiteY252" fmla="*/ 5509652 h 6858000"/>
              <a:gd name="connsiteX253" fmla="*/ 5548843 w 7467600"/>
              <a:gd name="connsiteY253" fmla="*/ 5563845 h 6858000"/>
              <a:gd name="connsiteX254" fmla="*/ 5940952 w 7467600"/>
              <a:gd name="connsiteY254" fmla="*/ 6250028 h 6858000"/>
              <a:gd name="connsiteX255" fmla="*/ 6043441 w 7467600"/>
              <a:gd name="connsiteY255" fmla="*/ 6665847 h 6858000"/>
              <a:gd name="connsiteX256" fmla="*/ 6093432 w 7467600"/>
              <a:gd name="connsiteY256" fmla="*/ 6858000 h 6858000"/>
              <a:gd name="connsiteX257" fmla="*/ 6034344 w 7467600"/>
              <a:gd name="connsiteY257" fmla="*/ 6858000 h 6858000"/>
              <a:gd name="connsiteX258" fmla="*/ 6026679 w 7467600"/>
              <a:gd name="connsiteY258" fmla="*/ 6836959 h 6858000"/>
              <a:gd name="connsiteX259" fmla="*/ 5800441 w 7467600"/>
              <a:gd name="connsiteY259" fmla="*/ 6335286 h 6858000"/>
              <a:gd name="connsiteX260" fmla="*/ 5526562 w 7467600"/>
              <a:gd name="connsiteY260" fmla="*/ 5705388 h 6858000"/>
              <a:gd name="connsiteX261" fmla="*/ 5519640 w 7467600"/>
              <a:gd name="connsiteY261" fmla="*/ 5683774 h 6858000"/>
              <a:gd name="connsiteX262" fmla="*/ 5844559 w 7467600"/>
              <a:gd name="connsiteY262" fmla="*/ 6553349 h 6858000"/>
              <a:gd name="connsiteX263" fmla="*/ 5975994 w 7467600"/>
              <a:gd name="connsiteY263" fmla="*/ 6858000 h 6858000"/>
              <a:gd name="connsiteX264" fmla="*/ 5898547 w 7467600"/>
              <a:gd name="connsiteY264" fmla="*/ 6858000 h 6858000"/>
              <a:gd name="connsiteX265" fmla="*/ 5682041 w 7467600"/>
              <a:gd name="connsiteY265" fmla="*/ 6355860 h 6858000"/>
              <a:gd name="connsiteX266" fmla="*/ 5461758 w 7467600"/>
              <a:gd name="connsiteY266" fmla="*/ 5820220 h 6858000"/>
              <a:gd name="connsiteX267" fmla="*/ 5237282 w 7467600"/>
              <a:gd name="connsiteY267" fmla="*/ 6579086 h 6858000"/>
              <a:gd name="connsiteX268" fmla="*/ 5115009 w 7467600"/>
              <a:gd name="connsiteY268" fmla="*/ 6858000 h 6858000"/>
              <a:gd name="connsiteX269" fmla="*/ 5028074 w 7467600"/>
              <a:gd name="connsiteY269" fmla="*/ 6858000 h 6858000"/>
              <a:gd name="connsiteX270" fmla="*/ 5079508 w 7467600"/>
              <a:gd name="connsiteY270" fmla="*/ 6749074 h 6858000"/>
              <a:gd name="connsiteX271" fmla="*/ 5371846 w 7467600"/>
              <a:gd name="connsiteY271" fmla="*/ 5924413 h 6858000"/>
              <a:gd name="connsiteX272" fmla="*/ 5270512 w 7467600"/>
              <a:gd name="connsiteY272" fmla="*/ 6138975 h 6858000"/>
              <a:gd name="connsiteX273" fmla="*/ 5062409 w 7467600"/>
              <a:gd name="connsiteY273" fmla="*/ 6653544 h 6858000"/>
              <a:gd name="connsiteX274" fmla="*/ 5036628 w 7467600"/>
              <a:gd name="connsiteY274" fmla="*/ 6754247 h 6858000"/>
              <a:gd name="connsiteX275" fmla="*/ 5009112 w 7467600"/>
              <a:gd name="connsiteY275" fmla="*/ 6858000 h 6858000"/>
              <a:gd name="connsiteX276" fmla="*/ 4976679 w 7467600"/>
              <a:gd name="connsiteY276" fmla="*/ 6858000 h 6858000"/>
              <a:gd name="connsiteX277" fmla="*/ 5006537 w 7467600"/>
              <a:gd name="connsiteY277" fmla="*/ 6747068 h 6858000"/>
              <a:gd name="connsiteX278" fmla="*/ 5032723 w 7467600"/>
              <a:gd name="connsiteY278" fmla="*/ 6644957 h 6858000"/>
              <a:gd name="connsiteX279" fmla="*/ 5242949 w 7467600"/>
              <a:gd name="connsiteY279" fmla="*/ 6125175 h 6858000"/>
              <a:gd name="connsiteX280" fmla="*/ 5286321 w 7467600"/>
              <a:gd name="connsiteY280" fmla="*/ 6033555 h 6858000"/>
              <a:gd name="connsiteX281" fmla="*/ 5008210 w 7467600"/>
              <a:gd name="connsiteY281" fmla="*/ 6649194 h 6858000"/>
              <a:gd name="connsiteX282" fmla="*/ 4986321 w 7467600"/>
              <a:gd name="connsiteY282" fmla="*/ 6765687 h 6858000"/>
              <a:gd name="connsiteX283" fmla="*/ 4973474 w 7467600"/>
              <a:gd name="connsiteY283" fmla="*/ 6858000 h 6858000"/>
              <a:gd name="connsiteX284" fmla="*/ 4907178 w 7467600"/>
              <a:gd name="connsiteY284" fmla="*/ 6858000 h 6858000"/>
              <a:gd name="connsiteX285" fmla="*/ 4910810 w 7467600"/>
              <a:gd name="connsiteY285" fmla="*/ 6829660 h 6858000"/>
              <a:gd name="connsiteX286" fmla="*/ 4987461 w 7467600"/>
              <a:gd name="connsiteY286" fmla="*/ 6432994 h 6858000"/>
              <a:gd name="connsiteX287" fmla="*/ 5179262 w 7467600"/>
              <a:gd name="connsiteY287" fmla="*/ 6035044 h 6858000"/>
              <a:gd name="connsiteX288" fmla="*/ 4689678 w 7467600"/>
              <a:gd name="connsiteY288" fmla="*/ 6440241 h 6858000"/>
              <a:gd name="connsiteX289" fmla="*/ 4477543 w 7467600"/>
              <a:gd name="connsiteY289" fmla="*/ 6674836 h 6858000"/>
              <a:gd name="connsiteX290" fmla="*/ 4329957 w 7467600"/>
              <a:gd name="connsiteY290" fmla="*/ 6858000 h 6858000"/>
              <a:gd name="connsiteX291" fmla="*/ 4218595 w 7467600"/>
              <a:gd name="connsiteY291" fmla="*/ 6858000 h 6858000"/>
              <a:gd name="connsiteX292" fmla="*/ 4368888 w 7467600"/>
              <a:gd name="connsiteY292" fmla="*/ 6668412 h 6858000"/>
              <a:gd name="connsiteX293" fmla="*/ 4563091 w 7467600"/>
              <a:gd name="connsiteY293" fmla="*/ 6442508 h 6858000"/>
              <a:gd name="connsiteX294" fmla="*/ 5387324 w 7467600"/>
              <a:gd name="connsiteY294" fmla="*/ 5705830 h 6858000"/>
              <a:gd name="connsiteX295" fmla="*/ 5073620 w 7467600"/>
              <a:gd name="connsiteY295" fmla="*/ 5955437 h 6858000"/>
              <a:gd name="connsiteX296" fmla="*/ 4689789 w 7467600"/>
              <a:gd name="connsiteY296" fmla="*/ 6268382 h 6858000"/>
              <a:gd name="connsiteX297" fmla="*/ 4418722 w 7467600"/>
              <a:gd name="connsiteY297" fmla="*/ 6570886 h 6858000"/>
              <a:gd name="connsiteX298" fmla="*/ 4214944 w 7467600"/>
              <a:gd name="connsiteY298" fmla="*/ 6858000 h 6858000"/>
              <a:gd name="connsiteX299" fmla="*/ 4177898 w 7467600"/>
              <a:gd name="connsiteY299" fmla="*/ 6858000 h 6858000"/>
              <a:gd name="connsiteX300" fmla="*/ 4391597 w 7467600"/>
              <a:gd name="connsiteY300" fmla="*/ 6556370 h 6858000"/>
              <a:gd name="connsiteX301" fmla="*/ 4668889 w 7467600"/>
              <a:gd name="connsiteY301" fmla="*/ 6246399 h 6858000"/>
              <a:gd name="connsiteX302" fmla="*/ 5055427 w 7467600"/>
              <a:gd name="connsiteY302" fmla="*/ 5931476 h 6858000"/>
              <a:gd name="connsiteX303" fmla="*/ 5371814 w 7467600"/>
              <a:gd name="connsiteY303" fmla="*/ 5678975 h 6858000"/>
              <a:gd name="connsiteX304" fmla="*/ 4987918 w 7467600"/>
              <a:gd name="connsiteY304" fmla="*/ 5838701 h 6858000"/>
              <a:gd name="connsiteX305" fmla="*/ 4317146 w 7467600"/>
              <a:gd name="connsiteY305" fmla="*/ 6587716 h 6858000"/>
              <a:gd name="connsiteX306" fmla="*/ 4171627 w 7467600"/>
              <a:gd name="connsiteY306" fmla="*/ 6858000 h 6858000"/>
              <a:gd name="connsiteX307" fmla="*/ 4081585 w 7467600"/>
              <a:gd name="connsiteY307" fmla="*/ 6858000 h 6858000"/>
              <a:gd name="connsiteX308" fmla="*/ 4238603 w 7467600"/>
              <a:gd name="connsiteY308" fmla="*/ 6559341 h 6858000"/>
              <a:gd name="connsiteX309" fmla="*/ 4778333 w 7467600"/>
              <a:gd name="connsiteY309" fmla="*/ 5873626 h 6858000"/>
              <a:gd name="connsiteX310" fmla="*/ 5414185 w 7467600"/>
              <a:gd name="connsiteY310" fmla="*/ 5573882 h 6858000"/>
              <a:gd name="connsiteX311" fmla="*/ 5959648 w 7467600"/>
              <a:gd name="connsiteY311" fmla="*/ 4760797 h 6858000"/>
              <a:gd name="connsiteX312" fmla="*/ 5355019 w 7467600"/>
              <a:gd name="connsiteY312" fmla="*/ 4734672 h 6858000"/>
              <a:gd name="connsiteX313" fmla="*/ 5083565 w 7467600"/>
              <a:gd name="connsiteY313" fmla="*/ 5179121 h 6858000"/>
              <a:gd name="connsiteX314" fmla="*/ 4713577 w 7467600"/>
              <a:gd name="connsiteY314" fmla="*/ 5616803 h 6858000"/>
              <a:gd name="connsiteX315" fmla="*/ 3989559 w 7467600"/>
              <a:gd name="connsiteY315" fmla="*/ 6145945 h 6858000"/>
              <a:gd name="connsiteX316" fmla="*/ 3939824 w 7467600"/>
              <a:gd name="connsiteY316" fmla="*/ 6066900 h 6858000"/>
              <a:gd name="connsiteX317" fmla="*/ 4584537 w 7467600"/>
              <a:gd name="connsiteY317" fmla="*/ 5324826 h 6858000"/>
              <a:gd name="connsiteX318" fmla="*/ 5037105 w 7467600"/>
              <a:gd name="connsiteY318" fmla="*/ 5088765 h 6858000"/>
              <a:gd name="connsiteX319" fmla="*/ 5039930 w 7467600"/>
              <a:gd name="connsiteY319" fmla="*/ 5089585 h 6858000"/>
              <a:gd name="connsiteX320" fmla="*/ 5263764 w 7467600"/>
              <a:gd name="connsiteY320" fmla="*/ 4735525 h 6858000"/>
              <a:gd name="connsiteX321" fmla="*/ 4086300 w 7467600"/>
              <a:gd name="connsiteY321" fmla="*/ 4884599 h 6858000"/>
              <a:gd name="connsiteX322" fmla="*/ 4085485 w 7467600"/>
              <a:gd name="connsiteY322" fmla="*/ 4899070 h 6858000"/>
              <a:gd name="connsiteX323" fmla="*/ 3871915 w 7467600"/>
              <a:gd name="connsiteY323" fmla="*/ 5253645 h 6858000"/>
              <a:gd name="connsiteX324" fmla="*/ 3799374 w 7467600"/>
              <a:gd name="connsiteY324" fmla="*/ 5466127 h 6858000"/>
              <a:gd name="connsiteX325" fmla="*/ 3498850 w 7467600"/>
              <a:gd name="connsiteY325" fmla="*/ 6661888 h 6858000"/>
              <a:gd name="connsiteX326" fmla="*/ 3399216 w 7467600"/>
              <a:gd name="connsiteY326" fmla="*/ 6858000 h 6858000"/>
              <a:gd name="connsiteX327" fmla="*/ 3303688 w 7467600"/>
              <a:gd name="connsiteY327" fmla="*/ 6858000 h 6858000"/>
              <a:gd name="connsiteX328" fmla="*/ 3391774 w 7467600"/>
              <a:gd name="connsiteY328" fmla="*/ 6697181 h 6858000"/>
              <a:gd name="connsiteX329" fmla="*/ 3735540 w 7467600"/>
              <a:gd name="connsiteY329" fmla="*/ 5546923 h 6858000"/>
              <a:gd name="connsiteX330" fmla="*/ 3729438 w 7467600"/>
              <a:gd name="connsiteY330" fmla="*/ 5569058 h 6858000"/>
              <a:gd name="connsiteX331" fmla="*/ 3707782 w 7467600"/>
              <a:gd name="connsiteY331" fmla="*/ 5644908 h 6858000"/>
              <a:gd name="connsiteX332" fmla="*/ 3583827 w 7467600"/>
              <a:gd name="connsiteY332" fmla="*/ 6039215 h 6858000"/>
              <a:gd name="connsiteX333" fmla="*/ 3547861 w 7467600"/>
              <a:gd name="connsiteY333" fmla="*/ 6129609 h 6858000"/>
              <a:gd name="connsiteX334" fmla="*/ 3490905 w 7467600"/>
              <a:gd name="connsiteY334" fmla="*/ 6277660 h 6858000"/>
              <a:gd name="connsiteX335" fmla="*/ 3455859 w 7467600"/>
              <a:gd name="connsiteY335" fmla="*/ 6391301 h 6858000"/>
              <a:gd name="connsiteX336" fmla="*/ 3429112 w 7467600"/>
              <a:gd name="connsiteY336" fmla="*/ 6479469 h 6858000"/>
              <a:gd name="connsiteX337" fmla="*/ 3304862 w 7467600"/>
              <a:gd name="connsiteY337" fmla="*/ 6796476 h 6858000"/>
              <a:gd name="connsiteX338" fmla="*/ 3276071 w 7467600"/>
              <a:gd name="connsiteY338" fmla="*/ 6858000 h 6858000"/>
              <a:gd name="connsiteX339" fmla="*/ 3240805 w 7467600"/>
              <a:gd name="connsiteY339" fmla="*/ 6858000 h 6858000"/>
              <a:gd name="connsiteX340" fmla="*/ 3275917 w 7467600"/>
              <a:gd name="connsiteY340" fmla="*/ 6783192 h 6858000"/>
              <a:gd name="connsiteX341" fmla="*/ 3399358 w 7467600"/>
              <a:gd name="connsiteY341" fmla="*/ 6469011 h 6858000"/>
              <a:gd name="connsiteX342" fmla="*/ 3425650 w 7467600"/>
              <a:gd name="connsiteY342" fmla="*/ 6381333 h 6858000"/>
              <a:gd name="connsiteX343" fmla="*/ 3460661 w 7467600"/>
              <a:gd name="connsiteY343" fmla="*/ 6266763 h 6858000"/>
              <a:gd name="connsiteX344" fmla="*/ 3518021 w 7467600"/>
              <a:gd name="connsiteY344" fmla="*/ 6117298 h 6858000"/>
              <a:gd name="connsiteX345" fmla="*/ 3554035 w 7467600"/>
              <a:gd name="connsiteY345" fmla="*/ 6027832 h 6858000"/>
              <a:gd name="connsiteX346" fmla="*/ 3677174 w 7467600"/>
              <a:gd name="connsiteY346" fmla="*/ 5636351 h 6858000"/>
              <a:gd name="connsiteX347" fmla="*/ 3698819 w 7467600"/>
              <a:gd name="connsiteY347" fmla="*/ 5560503 h 6858000"/>
              <a:gd name="connsiteX348" fmla="*/ 3702094 w 7467600"/>
              <a:gd name="connsiteY348" fmla="*/ 5549194 h 6858000"/>
              <a:gd name="connsiteX349" fmla="*/ 3398355 w 7467600"/>
              <a:gd name="connsiteY349" fmla="*/ 6094603 h 6858000"/>
              <a:gd name="connsiteX350" fmla="*/ 3193941 w 7467600"/>
              <a:gd name="connsiteY350" fmla="*/ 6798775 h 6858000"/>
              <a:gd name="connsiteX351" fmla="*/ 3184140 w 7467600"/>
              <a:gd name="connsiteY351" fmla="*/ 6858000 h 6858000"/>
              <a:gd name="connsiteX352" fmla="*/ 3099978 w 7467600"/>
              <a:gd name="connsiteY352" fmla="*/ 6858000 h 6858000"/>
              <a:gd name="connsiteX353" fmla="*/ 3101556 w 7467600"/>
              <a:gd name="connsiteY353" fmla="*/ 6843337 h 6858000"/>
              <a:gd name="connsiteX354" fmla="*/ 3370162 w 7467600"/>
              <a:gd name="connsiteY354" fmla="*/ 5785550 h 6858000"/>
              <a:gd name="connsiteX355" fmla="*/ 3746477 w 7467600"/>
              <a:gd name="connsiteY355" fmla="*/ 5377889 h 6858000"/>
              <a:gd name="connsiteX356" fmla="*/ 3863399 w 7467600"/>
              <a:gd name="connsiteY356" fmla="*/ 5087257 h 6858000"/>
              <a:gd name="connsiteX357" fmla="*/ 3968712 w 7467600"/>
              <a:gd name="connsiteY357" fmla="*/ 4913989 h 6858000"/>
              <a:gd name="connsiteX358" fmla="*/ 2792390 w 7467600"/>
              <a:gd name="connsiteY358" fmla="*/ 5382974 h 6858000"/>
              <a:gd name="connsiteX359" fmla="*/ 2714982 w 7467600"/>
              <a:gd name="connsiteY359" fmla="*/ 5427051 h 6858000"/>
              <a:gd name="connsiteX360" fmla="*/ 2813361 w 7467600"/>
              <a:gd name="connsiteY360" fmla="*/ 6023912 h 6858000"/>
              <a:gd name="connsiteX361" fmla="*/ 2688430 w 7467600"/>
              <a:gd name="connsiteY361" fmla="*/ 6801564 h 6858000"/>
              <a:gd name="connsiteX362" fmla="*/ 2629626 w 7467600"/>
              <a:gd name="connsiteY362" fmla="*/ 6763394 h 6858000"/>
              <a:gd name="connsiteX363" fmla="*/ 2565328 w 7467600"/>
              <a:gd name="connsiteY363" fmla="*/ 5516399 h 6858000"/>
              <a:gd name="connsiteX364" fmla="*/ 1922999 w 7467600"/>
              <a:gd name="connsiteY364" fmla="*/ 5980343 h 6858000"/>
              <a:gd name="connsiteX365" fmla="*/ 1950261 w 7467600"/>
              <a:gd name="connsiteY365" fmla="*/ 6405858 h 6858000"/>
              <a:gd name="connsiteX366" fmla="*/ 2365554 w 7467600"/>
              <a:gd name="connsiteY366" fmla="*/ 6759107 h 6858000"/>
              <a:gd name="connsiteX367" fmla="*/ 2424142 w 7467600"/>
              <a:gd name="connsiteY367" fmla="*/ 6858000 h 6858000"/>
              <a:gd name="connsiteX368" fmla="*/ 2395994 w 7467600"/>
              <a:gd name="connsiteY368" fmla="*/ 6858000 h 6858000"/>
              <a:gd name="connsiteX369" fmla="*/ 2392863 w 7467600"/>
              <a:gd name="connsiteY369" fmla="*/ 6852964 h 6858000"/>
              <a:gd name="connsiteX370" fmla="*/ 2017589 w 7467600"/>
              <a:gd name="connsiteY370" fmla="*/ 6493982 h 6858000"/>
              <a:gd name="connsiteX371" fmla="*/ 2147336 w 7467600"/>
              <a:gd name="connsiteY371" fmla="*/ 6594052 h 6858000"/>
              <a:gd name="connsiteX372" fmla="*/ 2207047 w 7467600"/>
              <a:gd name="connsiteY372" fmla="*/ 6654540 h 6858000"/>
              <a:gd name="connsiteX373" fmla="*/ 2299106 w 7467600"/>
              <a:gd name="connsiteY373" fmla="*/ 6778931 h 6858000"/>
              <a:gd name="connsiteX374" fmla="*/ 2314430 w 7467600"/>
              <a:gd name="connsiteY374" fmla="*/ 6801144 h 6858000"/>
              <a:gd name="connsiteX375" fmla="*/ 2352406 w 7467600"/>
              <a:gd name="connsiteY375" fmla="*/ 6858000 h 6858000"/>
              <a:gd name="connsiteX376" fmla="*/ 2314492 w 7467600"/>
              <a:gd name="connsiteY376" fmla="*/ 6858000 h 6858000"/>
              <a:gd name="connsiteX377" fmla="*/ 2288095 w 7467600"/>
              <a:gd name="connsiteY377" fmla="*/ 6818030 h 6858000"/>
              <a:gd name="connsiteX378" fmla="*/ 2272768 w 7467600"/>
              <a:gd name="connsiteY378" fmla="*/ 6795822 h 6858000"/>
              <a:gd name="connsiteX379" fmla="*/ 2182715 w 7467600"/>
              <a:gd name="connsiteY379" fmla="*/ 6675071 h 6858000"/>
              <a:gd name="connsiteX380" fmla="*/ 2032061 w 7467600"/>
              <a:gd name="connsiteY380" fmla="*/ 6541380 h 6858000"/>
              <a:gd name="connsiteX381" fmla="*/ 2257220 w 7467600"/>
              <a:gd name="connsiteY381" fmla="*/ 6826257 h 6858000"/>
              <a:gd name="connsiteX382" fmla="*/ 2281324 w 7467600"/>
              <a:gd name="connsiteY382" fmla="*/ 6858000 h 6858000"/>
              <a:gd name="connsiteX383" fmla="*/ 2242860 w 7467600"/>
              <a:gd name="connsiteY383" fmla="*/ 6858000 h 6858000"/>
              <a:gd name="connsiteX384" fmla="*/ 2232818 w 7467600"/>
              <a:gd name="connsiteY384" fmla="*/ 6844926 h 6858000"/>
              <a:gd name="connsiteX385" fmla="*/ 1990172 w 7467600"/>
              <a:gd name="connsiteY385" fmla="*/ 6542121 h 6858000"/>
              <a:gd name="connsiteX386" fmla="*/ 2124090 w 7467600"/>
              <a:gd name="connsiteY386" fmla="*/ 6761017 h 6858000"/>
              <a:gd name="connsiteX387" fmla="*/ 2200380 w 7467600"/>
              <a:gd name="connsiteY387" fmla="*/ 6858000 h 6858000"/>
              <a:gd name="connsiteX388" fmla="*/ 2147507 w 7467600"/>
              <a:gd name="connsiteY388" fmla="*/ 6858000 h 6858000"/>
              <a:gd name="connsiteX389" fmla="*/ 2070668 w 7467600"/>
              <a:gd name="connsiteY389" fmla="*/ 6761520 h 6858000"/>
              <a:gd name="connsiteX390" fmla="*/ 1975142 w 7467600"/>
              <a:gd name="connsiteY390" fmla="*/ 6585570 h 6858000"/>
              <a:gd name="connsiteX391" fmla="*/ 2050035 w 7467600"/>
              <a:gd name="connsiteY391" fmla="*/ 6813345 h 6858000"/>
              <a:gd name="connsiteX392" fmla="*/ 2063025 w 7467600"/>
              <a:gd name="connsiteY392" fmla="*/ 6858000 h 6858000"/>
              <a:gd name="connsiteX393" fmla="*/ 2021675 w 7467600"/>
              <a:gd name="connsiteY393" fmla="*/ 6858000 h 6858000"/>
              <a:gd name="connsiteX394" fmla="*/ 2019308 w 7467600"/>
              <a:gd name="connsiteY394" fmla="*/ 6847118 h 6858000"/>
              <a:gd name="connsiteX395" fmla="*/ 1938835 w 7467600"/>
              <a:gd name="connsiteY395" fmla="*/ 6551160 h 6858000"/>
              <a:gd name="connsiteX396" fmla="*/ 1953230 w 7467600"/>
              <a:gd name="connsiteY396" fmla="*/ 6759699 h 6858000"/>
              <a:gd name="connsiteX397" fmla="*/ 1956763 w 7467600"/>
              <a:gd name="connsiteY397" fmla="*/ 6778191 h 6858000"/>
              <a:gd name="connsiteX398" fmla="*/ 1967925 w 7467600"/>
              <a:gd name="connsiteY398" fmla="*/ 6858000 h 6858000"/>
              <a:gd name="connsiteX399" fmla="*/ 1936622 w 7467600"/>
              <a:gd name="connsiteY399" fmla="*/ 6858000 h 6858000"/>
              <a:gd name="connsiteX400" fmla="*/ 1926261 w 7467600"/>
              <a:gd name="connsiteY400" fmla="*/ 6784064 h 6858000"/>
              <a:gd name="connsiteX401" fmla="*/ 1922724 w 7467600"/>
              <a:gd name="connsiteY401" fmla="*/ 6765577 h 6858000"/>
              <a:gd name="connsiteX402" fmla="*/ 1904650 w 7467600"/>
              <a:gd name="connsiteY402" fmla="*/ 6639616 h 6858000"/>
              <a:gd name="connsiteX403" fmla="*/ 1885273 w 7467600"/>
              <a:gd name="connsiteY403" fmla="*/ 6858000 h 6858000"/>
              <a:gd name="connsiteX404" fmla="*/ 1854363 w 7467600"/>
              <a:gd name="connsiteY404" fmla="*/ 6858000 h 6858000"/>
              <a:gd name="connsiteX405" fmla="*/ 1880391 w 7467600"/>
              <a:gd name="connsiteY405" fmla="*/ 6603796 h 6858000"/>
              <a:gd name="connsiteX406" fmla="*/ 1818273 w 7467600"/>
              <a:gd name="connsiteY406" fmla="*/ 6715729 h 6858000"/>
              <a:gd name="connsiteX407" fmla="*/ 1794691 w 7467600"/>
              <a:gd name="connsiteY407" fmla="*/ 6843239 h 6858000"/>
              <a:gd name="connsiteX408" fmla="*/ 1794914 w 7467600"/>
              <a:gd name="connsiteY408" fmla="*/ 6858000 h 6858000"/>
              <a:gd name="connsiteX409" fmla="*/ 1746128 w 7467600"/>
              <a:gd name="connsiteY409" fmla="*/ 6858000 h 6858000"/>
              <a:gd name="connsiteX410" fmla="*/ 1753934 w 7467600"/>
              <a:gd name="connsiteY410" fmla="*/ 6724796 h 6858000"/>
              <a:gd name="connsiteX411" fmla="*/ 1792053 w 7467600"/>
              <a:gd name="connsiteY411" fmla="*/ 6572396 h 6858000"/>
              <a:gd name="connsiteX412" fmla="*/ 1862248 w 7467600"/>
              <a:gd name="connsiteY412" fmla="*/ 6266397 h 6858000"/>
              <a:gd name="connsiteX413" fmla="*/ 1862250 w 7467600"/>
              <a:gd name="connsiteY413" fmla="*/ 6033531 h 6858000"/>
              <a:gd name="connsiteX414" fmla="*/ 1211999 w 7467600"/>
              <a:gd name="connsiteY414" fmla="*/ 6683610 h 6858000"/>
              <a:gd name="connsiteX415" fmla="*/ 1213266 w 7467600"/>
              <a:gd name="connsiteY415" fmla="*/ 6691947 h 6858000"/>
              <a:gd name="connsiteX416" fmla="*/ 1203370 w 7467600"/>
              <a:gd name="connsiteY416" fmla="*/ 6850676 h 6858000"/>
              <a:gd name="connsiteX417" fmla="*/ 1203671 w 7467600"/>
              <a:gd name="connsiteY417" fmla="*/ 6858000 h 6858000"/>
              <a:gd name="connsiteX418" fmla="*/ 1143180 w 7467600"/>
              <a:gd name="connsiteY418" fmla="*/ 6858000 h 6858000"/>
              <a:gd name="connsiteX419" fmla="*/ 1142176 w 7467600"/>
              <a:gd name="connsiteY419" fmla="*/ 6766045 h 6858000"/>
              <a:gd name="connsiteX420" fmla="*/ 1067484 w 7467600"/>
              <a:gd name="connsiteY420" fmla="*/ 6858000 h 6858000"/>
              <a:gd name="connsiteX421" fmla="*/ 953928 w 7467600"/>
              <a:gd name="connsiteY421" fmla="*/ 6858000 h 6858000"/>
              <a:gd name="connsiteX422" fmla="*/ 959715 w 7467600"/>
              <a:gd name="connsiteY422" fmla="*/ 6850185 h 6858000"/>
              <a:gd name="connsiteX423" fmla="*/ 1483788 w 7467600"/>
              <a:gd name="connsiteY423" fmla="*/ 6259174 h 6858000"/>
              <a:gd name="connsiteX424" fmla="*/ 1100671 w 7467600"/>
              <a:gd name="connsiteY424" fmla="*/ 6252137 h 6858000"/>
              <a:gd name="connsiteX425" fmla="*/ 1090144 w 7467600"/>
              <a:gd name="connsiteY425" fmla="*/ 6256748 h 6858000"/>
              <a:gd name="connsiteX426" fmla="*/ 1095872 w 7467600"/>
              <a:gd name="connsiteY426" fmla="*/ 6271892 h 6858000"/>
              <a:gd name="connsiteX427" fmla="*/ 262785 w 7467600"/>
              <a:gd name="connsiteY427" fmla="*/ 6845450 h 6858000"/>
              <a:gd name="connsiteX428" fmla="*/ 209968 w 7467600"/>
              <a:gd name="connsiteY428" fmla="*/ 6770713 h 6858000"/>
              <a:gd name="connsiteX429" fmla="*/ 873460 w 7467600"/>
              <a:gd name="connsiteY429" fmla="*/ 6253768 h 6858000"/>
              <a:gd name="connsiteX430" fmla="*/ 192686 w 7467600"/>
              <a:gd name="connsiteY430" fmla="*/ 5849257 h 6858000"/>
              <a:gd name="connsiteX431" fmla="*/ 4696 w 7467600"/>
              <a:gd name="connsiteY431" fmla="*/ 5697668 h 6858000"/>
              <a:gd name="connsiteX432" fmla="*/ 0 w 7467600"/>
              <a:gd name="connsiteY432" fmla="*/ 5689984 h 6858000"/>
              <a:gd name="connsiteX433" fmla="*/ 0 w 7467600"/>
              <a:gd name="connsiteY433" fmla="*/ 5513472 h 6858000"/>
              <a:gd name="connsiteX434" fmla="*/ 174101 w 7467600"/>
              <a:gd name="connsiteY434" fmla="*/ 5620277 h 6858000"/>
              <a:gd name="connsiteX435" fmla="*/ 891800 w 7467600"/>
              <a:gd name="connsiteY435" fmla="*/ 6036935 h 6858000"/>
              <a:gd name="connsiteX436" fmla="*/ 1072219 w 7467600"/>
              <a:gd name="connsiteY436" fmla="*/ 6169443 h 6858000"/>
              <a:gd name="connsiteX437" fmla="*/ 1074117 w 7467600"/>
              <a:gd name="connsiteY437" fmla="*/ 6170301 h 6858000"/>
              <a:gd name="connsiteX438" fmla="*/ 1083114 w 7467600"/>
              <a:gd name="connsiteY438" fmla="*/ 6174131 h 6858000"/>
              <a:gd name="connsiteX439" fmla="*/ 1543010 w 7467600"/>
              <a:gd name="connsiteY439" fmla="*/ 6191140 h 6858000"/>
              <a:gd name="connsiteX440" fmla="*/ 1551080 w 7467600"/>
              <a:gd name="connsiteY440" fmla="*/ 6195006 h 6858000"/>
              <a:gd name="connsiteX441" fmla="*/ 2345443 w 7467600"/>
              <a:gd name="connsiteY441" fmla="*/ 5549882 h 6858000"/>
              <a:gd name="connsiteX442" fmla="*/ 1721499 w 7467600"/>
              <a:gd name="connsiteY442" fmla="*/ 5599969 h 6858000"/>
              <a:gd name="connsiteX443" fmla="*/ 767716 w 7467600"/>
              <a:gd name="connsiteY443" fmla="*/ 5472768 h 6858000"/>
              <a:gd name="connsiteX444" fmla="*/ 722147 w 7467600"/>
              <a:gd name="connsiteY444" fmla="*/ 5393091 h 6858000"/>
              <a:gd name="connsiteX445" fmla="*/ 1485552 w 7467600"/>
              <a:gd name="connsiteY445" fmla="*/ 5313202 h 6858000"/>
              <a:gd name="connsiteX446" fmla="*/ 2143004 w 7467600"/>
              <a:gd name="connsiteY446" fmla="*/ 5402420 h 6858000"/>
              <a:gd name="connsiteX447" fmla="*/ 1933391 w 7467600"/>
              <a:gd name="connsiteY447" fmla="*/ 5156971 h 6858000"/>
              <a:gd name="connsiteX448" fmla="*/ 1827118 w 7467600"/>
              <a:gd name="connsiteY448" fmla="*/ 4968410 h 6858000"/>
              <a:gd name="connsiteX449" fmla="*/ 1837349 w 7467600"/>
              <a:gd name="connsiteY449" fmla="*/ 4956357 h 6858000"/>
              <a:gd name="connsiteX450" fmla="*/ 2162835 w 7467600"/>
              <a:gd name="connsiteY450" fmla="*/ 5187853 h 6858000"/>
              <a:gd name="connsiteX451" fmla="*/ 2257167 w 7467600"/>
              <a:gd name="connsiteY451" fmla="*/ 5462123 h 6858000"/>
              <a:gd name="connsiteX452" fmla="*/ 2261598 w 7467600"/>
              <a:gd name="connsiteY452" fmla="*/ 5467998 h 6858000"/>
              <a:gd name="connsiteX453" fmla="*/ 2437177 w 7467600"/>
              <a:gd name="connsiteY453" fmla="*/ 5479608 h 6858000"/>
              <a:gd name="connsiteX454" fmla="*/ 2445247 w 7467600"/>
              <a:gd name="connsiteY454" fmla="*/ 5483476 h 6858000"/>
              <a:gd name="connsiteX455" fmla="*/ 2743626 w 7467600"/>
              <a:gd name="connsiteY455" fmla="*/ 5304819 h 6858000"/>
              <a:gd name="connsiteX456" fmla="*/ 3048102 w 7467600"/>
              <a:gd name="connsiteY456" fmla="*/ 5150595 h 6858000"/>
              <a:gd name="connsiteX457" fmla="*/ 1799414 w 7467600"/>
              <a:gd name="connsiteY457" fmla="*/ 4694732 h 6858000"/>
              <a:gd name="connsiteX458" fmla="*/ 1771735 w 7467600"/>
              <a:gd name="connsiteY458" fmla="*/ 4619929 h 6858000"/>
              <a:gd name="connsiteX459" fmla="*/ 3104273 w 7467600"/>
              <a:gd name="connsiteY459" fmla="*/ 5076159 h 6858000"/>
              <a:gd name="connsiteX460" fmla="*/ 3113245 w 7467600"/>
              <a:gd name="connsiteY460" fmla="*/ 5090705 h 6858000"/>
              <a:gd name="connsiteX461" fmla="*/ 3126294 w 7467600"/>
              <a:gd name="connsiteY461" fmla="*/ 5114400 h 6858000"/>
              <a:gd name="connsiteX462" fmla="*/ 3937433 w 7467600"/>
              <a:gd name="connsiteY462" fmla="*/ 4830473 h 6858000"/>
              <a:gd name="connsiteX463" fmla="*/ 3590475 w 7467600"/>
              <a:gd name="connsiteY463" fmla="*/ 4597974 h 6858000"/>
              <a:gd name="connsiteX464" fmla="*/ 3100264 w 7467600"/>
              <a:gd name="connsiteY464" fmla="*/ 4579845 h 6858000"/>
              <a:gd name="connsiteX465" fmla="*/ 2183576 w 7467600"/>
              <a:gd name="connsiteY465" fmla="*/ 4227150 h 6858000"/>
              <a:gd name="connsiteX466" fmla="*/ 2151029 w 7467600"/>
              <a:gd name="connsiteY466" fmla="*/ 4146947 h 6858000"/>
              <a:gd name="connsiteX467" fmla="*/ 3563434 w 7467600"/>
              <a:gd name="connsiteY467" fmla="*/ 4469115 h 6858000"/>
              <a:gd name="connsiteX468" fmla="*/ 3177952 w 7467600"/>
              <a:gd name="connsiteY468" fmla="*/ 3657386 h 6858000"/>
              <a:gd name="connsiteX469" fmla="*/ 3189263 w 7467600"/>
              <a:gd name="connsiteY469" fmla="*/ 3625726 h 6858000"/>
              <a:gd name="connsiteX470" fmla="*/ 3560912 w 7467600"/>
              <a:gd name="connsiteY470" fmla="*/ 4079863 h 6858000"/>
              <a:gd name="connsiteX471" fmla="*/ 3626636 w 7467600"/>
              <a:gd name="connsiteY471" fmla="*/ 4512230 h 6858000"/>
              <a:gd name="connsiteX472" fmla="*/ 3653088 w 7467600"/>
              <a:gd name="connsiteY472" fmla="*/ 4521417 h 6858000"/>
              <a:gd name="connsiteX473" fmla="*/ 3988128 w 7467600"/>
              <a:gd name="connsiteY473" fmla="*/ 4817267 h 6858000"/>
              <a:gd name="connsiteX474" fmla="*/ 4830582 w 7467600"/>
              <a:gd name="connsiteY474" fmla="*/ 4676000 h 6858000"/>
              <a:gd name="connsiteX475" fmla="*/ 4830100 w 7467600"/>
              <a:gd name="connsiteY475" fmla="*/ 4675554 h 6858000"/>
              <a:gd name="connsiteX476" fmla="*/ 4036318 w 7467600"/>
              <a:gd name="connsiteY476" fmla="*/ 4147013 h 6858000"/>
              <a:gd name="connsiteX477" fmla="*/ 3432098 w 7467600"/>
              <a:gd name="connsiteY477" fmla="*/ 3537312 h 6858000"/>
              <a:gd name="connsiteX478" fmla="*/ 3446761 w 7467600"/>
              <a:gd name="connsiteY478" fmla="*/ 3461278 h 6858000"/>
              <a:gd name="connsiteX479" fmla="*/ 4419733 w 7467600"/>
              <a:gd name="connsiteY479" fmla="*/ 3963555 h 6858000"/>
              <a:gd name="connsiteX480" fmla="*/ 4781371 w 7467600"/>
              <a:gd name="connsiteY480" fmla="*/ 4458604 h 6858000"/>
              <a:gd name="connsiteX481" fmla="*/ 4780440 w 7467600"/>
              <a:gd name="connsiteY481" fmla="*/ 4470290 h 6858000"/>
              <a:gd name="connsiteX482" fmla="*/ 4898954 w 7467600"/>
              <a:gd name="connsiteY482" fmla="*/ 4662092 h 6858000"/>
              <a:gd name="connsiteX483" fmla="*/ 4900699 w 7467600"/>
              <a:gd name="connsiteY483" fmla="*/ 4670867 h 6858000"/>
              <a:gd name="connsiteX484" fmla="*/ 5714511 w 7467600"/>
              <a:gd name="connsiteY484" fmla="*/ 4663483 h 6858000"/>
              <a:gd name="connsiteX485" fmla="*/ 5464793 w 7467600"/>
              <a:gd name="connsiteY485" fmla="*/ 4393556 h 6858000"/>
              <a:gd name="connsiteX486" fmla="*/ 5461897 w 7467600"/>
              <a:gd name="connsiteY486" fmla="*/ 4390879 h 6858000"/>
              <a:gd name="connsiteX487" fmla="*/ 4294126 w 7467600"/>
              <a:gd name="connsiteY487" fmla="*/ 3303048 h 6858000"/>
              <a:gd name="connsiteX488" fmla="*/ 4305321 w 7467600"/>
              <a:gd name="connsiteY488" fmla="*/ 3256953 h 6858000"/>
              <a:gd name="connsiteX489" fmla="*/ 4949299 w 7467600"/>
              <a:gd name="connsiteY489" fmla="*/ 3766336 h 6858000"/>
              <a:gd name="connsiteX490" fmla="*/ 5291452 w 7467600"/>
              <a:gd name="connsiteY490" fmla="*/ 4076801 h 6858000"/>
              <a:gd name="connsiteX491" fmla="*/ 5434998 w 7467600"/>
              <a:gd name="connsiteY491" fmla="*/ 4254100 h 6858000"/>
              <a:gd name="connsiteX492" fmla="*/ 5351015 w 7467600"/>
              <a:gd name="connsiteY492" fmla="*/ 3760989 h 6858000"/>
              <a:gd name="connsiteX493" fmla="*/ 5413780 w 7467600"/>
              <a:gd name="connsiteY493" fmla="*/ 2966265 h 6858000"/>
              <a:gd name="connsiteX494" fmla="*/ 5425627 w 7467600"/>
              <a:gd name="connsiteY494" fmla="*/ 2954192 h 6858000"/>
              <a:gd name="connsiteX495" fmla="*/ 6604735 w 7467600"/>
              <a:gd name="connsiteY495" fmla="*/ 2041381 h 6858000"/>
              <a:gd name="connsiteX496" fmla="*/ 7204487 w 7467600"/>
              <a:gd name="connsiteY496" fmla="*/ 2742112 h 6858000"/>
              <a:gd name="connsiteX497" fmla="*/ 7131592 w 7467600"/>
              <a:gd name="connsiteY497" fmla="*/ 2672096 h 6858000"/>
              <a:gd name="connsiteX498" fmla="*/ 6996344 w 7467600"/>
              <a:gd name="connsiteY498" fmla="*/ 2518310 h 6858000"/>
              <a:gd name="connsiteX499" fmla="*/ 6735495 w 7467600"/>
              <a:gd name="connsiteY499" fmla="*/ 2196890 h 6858000"/>
              <a:gd name="connsiteX500" fmla="*/ 6721901 w 7467600"/>
              <a:gd name="connsiteY500" fmla="*/ 2179274 h 6858000"/>
              <a:gd name="connsiteX501" fmla="*/ 6604735 w 7467600"/>
              <a:gd name="connsiteY501" fmla="*/ 2041381 h 6858000"/>
              <a:gd name="connsiteX502" fmla="*/ 6591670 w 7467600"/>
              <a:gd name="connsiteY502" fmla="*/ 1988277 h 6858000"/>
              <a:gd name="connsiteX503" fmla="*/ 6747349 w 7467600"/>
              <a:gd name="connsiteY503" fmla="*/ 2160069 h 6858000"/>
              <a:gd name="connsiteX504" fmla="*/ 6760943 w 7467600"/>
              <a:gd name="connsiteY504" fmla="*/ 2177686 h 6858000"/>
              <a:gd name="connsiteX505" fmla="*/ 7021065 w 7467600"/>
              <a:gd name="connsiteY505" fmla="*/ 2498102 h 6858000"/>
              <a:gd name="connsiteX506" fmla="*/ 7155223 w 7467600"/>
              <a:gd name="connsiteY506" fmla="*/ 2650386 h 6858000"/>
              <a:gd name="connsiteX507" fmla="*/ 7203167 w 7467600"/>
              <a:gd name="connsiteY507" fmla="*/ 2697288 h 6858000"/>
              <a:gd name="connsiteX508" fmla="*/ 6937703 w 7467600"/>
              <a:gd name="connsiteY508" fmla="*/ 2321981 h 6858000"/>
              <a:gd name="connsiteX509" fmla="*/ 6591670 w 7467600"/>
              <a:gd name="connsiteY509" fmla="*/ 1988277 h 6858000"/>
              <a:gd name="connsiteX510" fmla="*/ 5798671 w 7467600"/>
              <a:gd name="connsiteY510" fmla="*/ 1981601 h 6858000"/>
              <a:gd name="connsiteX511" fmla="*/ 5754709 w 7467600"/>
              <a:gd name="connsiteY511" fmla="*/ 2071454 h 6858000"/>
              <a:gd name="connsiteX512" fmla="*/ 5763044 w 7467600"/>
              <a:gd name="connsiteY512" fmla="*/ 2842206 h 6858000"/>
              <a:gd name="connsiteX513" fmla="*/ 5764974 w 7467600"/>
              <a:gd name="connsiteY513" fmla="*/ 2799609 h 6858000"/>
              <a:gd name="connsiteX514" fmla="*/ 5767665 w 7467600"/>
              <a:gd name="connsiteY514" fmla="*/ 2666409 h 6858000"/>
              <a:gd name="connsiteX515" fmla="*/ 5763055 w 7467600"/>
              <a:gd name="connsiteY515" fmla="*/ 2579705 h 6858000"/>
              <a:gd name="connsiteX516" fmla="*/ 5758079 w 7467600"/>
              <a:gd name="connsiteY516" fmla="*/ 2492508 h 6858000"/>
              <a:gd name="connsiteX517" fmla="*/ 5779325 w 7467600"/>
              <a:gd name="connsiteY517" fmla="*/ 2197069 h 6858000"/>
              <a:gd name="connsiteX518" fmla="*/ 5798671 w 7467600"/>
              <a:gd name="connsiteY518" fmla="*/ 1981601 h 6858000"/>
              <a:gd name="connsiteX519" fmla="*/ 5829202 w 7467600"/>
              <a:gd name="connsiteY519" fmla="*/ 1971679 h 6858000"/>
              <a:gd name="connsiteX520" fmla="*/ 5809558 w 7467600"/>
              <a:gd name="connsiteY520" fmla="*/ 2198043 h 6858000"/>
              <a:gd name="connsiteX521" fmla="*/ 5788653 w 7467600"/>
              <a:gd name="connsiteY521" fmla="*/ 2489430 h 6858000"/>
              <a:gd name="connsiteX522" fmla="*/ 5793439 w 7467600"/>
              <a:gd name="connsiteY522" fmla="*/ 2575235 h 6858000"/>
              <a:gd name="connsiteX523" fmla="*/ 5796837 w 7467600"/>
              <a:gd name="connsiteY523" fmla="*/ 2637633 h 6858000"/>
              <a:gd name="connsiteX524" fmla="*/ 5818614 w 7467600"/>
              <a:gd name="connsiteY524" fmla="*/ 2473055 h 6858000"/>
              <a:gd name="connsiteX525" fmla="*/ 5829202 w 7467600"/>
              <a:gd name="connsiteY525" fmla="*/ 1971679 h 6858000"/>
              <a:gd name="connsiteX526" fmla="*/ 5911389 w 7467600"/>
              <a:gd name="connsiteY526" fmla="*/ 1898371 h 6858000"/>
              <a:gd name="connsiteX527" fmla="*/ 6237627 w 7467600"/>
              <a:gd name="connsiteY527" fmla="*/ 2231921 h 6858000"/>
              <a:gd name="connsiteX528" fmla="*/ 5911389 w 7467600"/>
              <a:gd name="connsiteY528" fmla="*/ 1898371 h 6858000"/>
              <a:gd name="connsiteX529" fmla="*/ 6944437 w 7467600"/>
              <a:gd name="connsiteY529" fmla="*/ 1575402 h 6858000"/>
              <a:gd name="connsiteX530" fmla="*/ 6304730 w 7467600"/>
              <a:gd name="connsiteY530" fmla="*/ 1766654 h 6858000"/>
              <a:gd name="connsiteX531" fmla="*/ 6944437 w 7467600"/>
              <a:gd name="connsiteY531" fmla="*/ 1575402 h 6858000"/>
              <a:gd name="connsiteX532" fmla="*/ 7019523 w 7467600"/>
              <a:gd name="connsiteY532" fmla="*/ 1519450 h 6858000"/>
              <a:gd name="connsiteX533" fmla="*/ 6298091 w 7467600"/>
              <a:gd name="connsiteY533" fmla="*/ 1737122 h 6858000"/>
              <a:gd name="connsiteX534" fmla="*/ 7019523 w 7467600"/>
              <a:gd name="connsiteY534" fmla="*/ 1519450 h 6858000"/>
              <a:gd name="connsiteX535" fmla="*/ 2399523 w 7467600"/>
              <a:gd name="connsiteY535" fmla="*/ 1428234 h 6858000"/>
              <a:gd name="connsiteX536" fmla="*/ 2224982 w 7467600"/>
              <a:gd name="connsiteY536" fmla="*/ 1826201 h 6858000"/>
              <a:gd name="connsiteX537" fmla="*/ 2096099 w 7467600"/>
              <a:gd name="connsiteY537" fmla="*/ 2345900 h 6858000"/>
              <a:gd name="connsiteX538" fmla="*/ 2283317 w 7467600"/>
              <a:gd name="connsiteY538" fmla="*/ 1796925 h 6858000"/>
              <a:gd name="connsiteX539" fmla="*/ 2399523 w 7467600"/>
              <a:gd name="connsiteY539" fmla="*/ 1428234 h 6858000"/>
              <a:gd name="connsiteX540" fmla="*/ 2448558 w 7467600"/>
              <a:gd name="connsiteY540" fmla="*/ 1373435 h 6858000"/>
              <a:gd name="connsiteX541" fmla="*/ 2312521 w 7467600"/>
              <a:gd name="connsiteY541" fmla="*/ 1806140 h 6858000"/>
              <a:gd name="connsiteX542" fmla="*/ 2127533 w 7467600"/>
              <a:gd name="connsiteY542" fmla="*/ 2348380 h 6858000"/>
              <a:gd name="connsiteX543" fmla="*/ 2358080 w 7467600"/>
              <a:gd name="connsiteY543" fmla="*/ 1866134 h 6858000"/>
              <a:gd name="connsiteX544" fmla="*/ 2407436 w 7467600"/>
              <a:gd name="connsiteY544" fmla="*/ 1651070 h 6858000"/>
              <a:gd name="connsiteX545" fmla="*/ 2448558 w 7467600"/>
              <a:gd name="connsiteY545" fmla="*/ 1373435 h 6858000"/>
              <a:gd name="connsiteX546" fmla="*/ 278707 w 7467600"/>
              <a:gd name="connsiteY546" fmla="*/ 1352270 h 6858000"/>
              <a:gd name="connsiteX547" fmla="*/ 321570 w 7467600"/>
              <a:gd name="connsiteY547" fmla="*/ 1861610 h 6858000"/>
              <a:gd name="connsiteX548" fmla="*/ 294281 w 7467600"/>
              <a:gd name="connsiteY548" fmla="*/ 1440658 h 6858000"/>
              <a:gd name="connsiteX549" fmla="*/ 278707 w 7467600"/>
              <a:gd name="connsiteY549" fmla="*/ 1352270 h 6858000"/>
              <a:gd name="connsiteX550" fmla="*/ 1423821 w 7467600"/>
              <a:gd name="connsiteY550" fmla="*/ 1351958 h 6858000"/>
              <a:gd name="connsiteX551" fmla="*/ 1638521 w 7467600"/>
              <a:gd name="connsiteY551" fmla="*/ 1908470 h 6858000"/>
              <a:gd name="connsiteX552" fmla="*/ 1754199 w 7467600"/>
              <a:gd name="connsiteY552" fmla="*/ 2149284 h 6858000"/>
              <a:gd name="connsiteX553" fmla="*/ 1908359 w 7467600"/>
              <a:gd name="connsiteY553" fmla="*/ 2364988 h 6858000"/>
              <a:gd name="connsiteX554" fmla="*/ 1647661 w 7467600"/>
              <a:gd name="connsiteY554" fmla="*/ 1825945 h 6858000"/>
              <a:gd name="connsiteX555" fmla="*/ 1423821 w 7467600"/>
              <a:gd name="connsiteY555" fmla="*/ 1351958 h 6858000"/>
              <a:gd name="connsiteX556" fmla="*/ 1431890 w 7467600"/>
              <a:gd name="connsiteY556" fmla="*/ 1306475 h 6858000"/>
              <a:gd name="connsiteX557" fmla="*/ 1507597 w 7467600"/>
              <a:gd name="connsiteY557" fmla="*/ 1446132 h 6858000"/>
              <a:gd name="connsiteX558" fmla="*/ 1674586 w 7467600"/>
              <a:gd name="connsiteY558" fmla="*/ 1813832 h 6858000"/>
              <a:gd name="connsiteX559" fmla="*/ 1815950 w 7467600"/>
              <a:gd name="connsiteY559" fmla="*/ 2128564 h 6858000"/>
              <a:gd name="connsiteX560" fmla="*/ 1984242 w 7467600"/>
              <a:gd name="connsiteY560" fmla="*/ 2430829 h 6858000"/>
              <a:gd name="connsiteX561" fmla="*/ 2014023 w 7467600"/>
              <a:gd name="connsiteY561" fmla="*/ 2450995 h 6858000"/>
              <a:gd name="connsiteX562" fmla="*/ 1747337 w 7467600"/>
              <a:gd name="connsiteY562" fmla="*/ 1855264 h 6858000"/>
              <a:gd name="connsiteX563" fmla="*/ 1533749 w 7467600"/>
              <a:gd name="connsiteY563" fmla="*/ 1478656 h 6858000"/>
              <a:gd name="connsiteX564" fmla="*/ 1431890 w 7467600"/>
              <a:gd name="connsiteY564" fmla="*/ 1306475 h 6858000"/>
              <a:gd name="connsiteX565" fmla="*/ 5052692 w 7467600"/>
              <a:gd name="connsiteY565" fmla="*/ 1292994 h 6858000"/>
              <a:gd name="connsiteX566" fmla="*/ 5200661 w 7467600"/>
              <a:gd name="connsiteY566" fmla="*/ 1635186 h 6858000"/>
              <a:gd name="connsiteX567" fmla="*/ 5297138 w 7467600"/>
              <a:gd name="connsiteY567" fmla="*/ 1906351 h 6858000"/>
              <a:gd name="connsiteX568" fmla="*/ 5052692 w 7467600"/>
              <a:gd name="connsiteY568" fmla="*/ 1292994 h 6858000"/>
              <a:gd name="connsiteX569" fmla="*/ 5009948 w 7467600"/>
              <a:gd name="connsiteY569" fmla="*/ 1273619 h 6858000"/>
              <a:gd name="connsiteX570" fmla="*/ 5121777 w 7467600"/>
              <a:gd name="connsiteY570" fmla="*/ 1654213 h 6858000"/>
              <a:gd name="connsiteX571" fmla="*/ 5293545 w 7467600"/>
              <a:gd name="connsiteY571" fmla="*/ 2072247 h 6858000"/>
              <a:gd name="connsiteX572" fmla="*/ 5294042 w 7467600"/>
              <a:gd name="connsiteY572" fmla="*/ 2065019 h 6858000"/>
              <a:gd name="connsiteX573" fmla="*/ 5171936 w 7467600"/>
              <a:gd name="connsiteY573" fmla="*/ 1647613 h 6858000"/>
              <a:gd name="connsiteX574" fmla="*/ 5009948 w 7467600"/>
              <a:gd name="connsiteY574" fmla="*/ 1273619 h 6858000"/>
              <a:gd name="connsiteX575" fmla="*/ 655236 w 7467600"/>
              <a:gd name="connsiteY575" fmla="*/ 1268632 h 6858000"/>
              <a:gd name="connsiteX576" fmla="*/ 839521 w 7467600"/>
              <a:gd name="connsiteY576" fmla="*/ 1685315 h 6858000"/>
              <a:gd name="connsiteX577" fmla="*/ 1109416 w 7467600"/>
              <a:gd name="connsiteY577" fmla="*/ 2061663 h 6858000"/>
              <a:gd name="connsiteX578" fmla="*/ 1298300 w 7467600"/>
              <a:gd name="connsiteY578" fmla="*/ 2247742 h 6858000"/>
              <a:gd name="connsiteX579" fmla="*/ 1125871 w 7467600"/>
              <a:gd name="connsiteY579" fmla="*/ 1989513 h 6858000"/>
              <a:gd name="connsiteX580" fmla="*/ 981574 w 7467600"/>
              <a:gd name="connsiteY580" fmla="*/ 1783157 h 6858000"/>
              <a:gd name="connsiteX581" fmla="*/ 922198 w 7467600"/>
              <a:gd name="connsiteY581" fmla="*/ 1677437 h 6858000"/>
              <a:gd name="connsiteX582" fmla="*/ 869293 w 7467600"/>
              <a:gd name="connsiteY582" fmla="*/ 1583214 h 6858000"/>
              <a:gd name="connsiteX583" fmla="*/ 751431 w 7467600"/>
              <a:gd name="connsiteY583" fmla="*/ 1405731 h 6858000"/>
              <a:gd name="connsiteX584" fmla="*/ 655236 w 7467600"/>
              <a:gd name="connsiteY584" fmla="*/ 1268632 h 6858000"/>
              <a:gd name="connsiteX585" fmla="*/ 6516292 w 7467600"/>
              <a:gd name="connsiteY585" fmla="*/ 1263064 h 6858000"/>
              <a:gd name="connsiteX586" fmla="*/ 5736320 w 7467600"/>
              <a:gd name="connsiteY586" fmla="*/ 1501803 h 6858000"/>
              <a:gd name="connsiteX587" fmla="*/ 6516292 w 7467600"/>
              <a:gd name="connsiteY587" fmla="*/ 1263064 h 6858000"/>
              <a:gd name="connsiteX588" fmla="*/ 291466 w 7467600"/>
              <a:gd name="connsiteY588" fmla="*/ 1250369 h 6858000"/>
              <a:gd name="connsiteX589" fmla="*/ 323180 w 7467600"/>
              <a:gd name="connsiteY589" fmla="*/ 1435283 h 6858000"/>
              <a:gd name="connsiteX590" fmla="*/ 349381 w 7467600"/>
              <a:gd name="connsiteY590" fmla="*/ 1875041 h 6858000"/>
              <a:gd name="connsiteX591" fmla="*/ 374363 w 7467600"/>
              <a:gd name="connsiteY591" fmla="*/ 1506494 h 6858000"/>
              <a:gd name="connsiteX592" fmla="*/ 302168 w 7467600"/>
              <a:gd name="connsiteY592" fmla="*/ 1274495 h 6858000"/>
              <a:gd name="connsiteX593" fmla="*/ 291466 w 7467600"/>
              <a:gd name="connsiteY593" fmla="*/ 1250369 h 6858000"/>
              <a:gd name="connsiteX594" fmla="*/ 678222 w 7467600"/>
              <a:gd name="connsiteY594" fmla="*/ 1248670 h 6858000"/>
              <a:gd name="connsiteX595" fmla="*/ 775536 w 7467600"/>
              <a:gd name="connsiteY595" fmla="*/ 1388015 h 6858000"/>
              <a:gd name="connsiteX596" fmla="*/ 894529 w 7467600"/>
              <a:gd name="connsiteY596" fmla="*/ 1567739 h 6858000"/>
              <a:gd name="connsiteX597" fmla="*/ 948000 w 7467600"/>
              <a:gd name="connsiteY597" fmla="*/ 1663088 h 6858000"/>
              <a:gd name="connsiteX598" fmla="*/ 1006812 w 7467600"/>
              <a:gd name="connsiteY598" fmla="*/ 1767683 h 6858000"/>
              <a:gd name="connsiteX599" fmla="*/ 1149133 w 7467600"/>
              <a:gd name="connsiteY599" fmla="*/ 1971513 h 6858000"/>
              <a:gd name="connsiteX600" fmla="*/ 1333952 w 7467600"/>
              <a:gd name="connsiteY600" fmla="*/ 2251620 h 6858000"/>
              <a:gd name="connsiteX601" fmla="*/ 1337329 w 7467600"/>
              <a:gd name="connsiteY601" fmla="*/ 2258350 h 6858000"/>
              <a:gd name="connsiteX602" fmla="*/ 1014726 w 7467600"/>
              <a:gd name="connsiteY602" fmla="*/ 1615556 h 6858000"/>
              <a:gd name="connsiteX603" fmla="*/ 678222 w 7467600"/>
              <a:gd name="connsiteY603" fmla="*/ 1248670 h 6858000"/>
              <a:gd name="connsiteX604" fmla="*/ 6691602 w 7467600"/>
              <a:gd name="connsiteY604" fmla="*/ 1140573 h 6858000"/>
              <a:gd name="connsiteX605" fmla="*/ 6571100 w 7467600"/>
              <a:gd name="connsiteY605" fmla="*/ 1183662 h 6858000"/>
              <a:gd name="connsiteX606" fmla="*/ 6241687 w 7467600"/>
              <a:gd name="connsiteY606" fmla="*/ 1257600 h 6858000"/>
              <a:gd name="connsiteX607" fmla="*/ 5693009 w 7467600"/>
              <a:gd name="connsiteY607" fmla="*/ 1478256 h 6858000"/>
              <a:gd name="connsiteX608" fmla="*/ 6548420 w 7467600"/>
              <a:gd name="connsiteY608" fmla="*/ 1214599 h 6858000"/>
              <a:gd name="connsiteX609" fmla="*/ 6605473 w 7467600"/>
              <a:gd name="connsiteY609" fmla="*/ 1184686 h 6858000"/>
              <a:gd name="connsiteX610" fmla="*/ 6691602 w 7467600"/>
              <a:gd name="connsiteY610" fmla="*/ 1140573 h 6858000"/>
              <a:gd name="connsiteX611" fmla="*/ 4002475 w 7467600"/>
              <a:gd name="connsiteY611" fmla="*/ 1037802 h 6858000"/>
              <a:gd name="connsiteX612" fmla="*/ 4000324 w 7467600"/>
              <a:gd name="connsiteY612" fmla="*/ 1039362 h 6858000"/>
              <a:gd name="connsiteX613" fmla="*/ 4002862 w 7467600"/>
              <a:gd name="connsiteY613" fmla="*/ 1042866 h 6858000"/>
              <a:gd name="connsiteX614" fmla="*/ 4002475 w 7467600"/>
              <a:gd name="connsiteY614" fmla="*/ 1037802 h 6858000"/>
              <a:gd name="connsiteX615" fmla="*/ 506322 w 7467600"/>
              <a:gd name="connsiteY615" fmla="*/ 1020997 h 6858000"/>
              <a:gd name="connsiteX616" fmla="*/ 533068 w 7467600"/>
              <a:gd name="connsiteY616" fmla="*/ 1029409 h 6858000"/>
              <a:gd name="connsiteX617" fmla="*/ 1232525 w 7467600"/>
              <a:gd name="connsiteY617" fmla="*/ 1804675 h 6858000"/>
              <a:gd name="connsiteX618" fmla="*/ 1388858 w 7467600"/>
              <a:gd name="connsiteY618" fmla="*/ 2368011 h 6858000"/>
              <a:gd name="connsiteX619" fmla="*/ 1384098 w 7467600"/>
              <a:gd name="connsiteY619" fmla="*/ 2378125 h 6858000"/>
              <a:gd name="connsiteX620" fmla="*/ 1425393 w 7467600"/>
              <a:gd name="connsiteY620" fmla="*/ 2589124 h 6858000"/>
              <a:gd name="connsiteX621" fmla="*/ 1424001 w 7467600"/>
              <a:gd name="connsiteY621" fmla="*/ 2597541 h 6858000"/>
              <a:gd name="connsiteX622" fmla="*/ 2152729 w 7467600"/>
              <a:gd name="connsiteY622" fmla="*/ 2864487 h 6858000"/>
              <a:gd name="connsiteX623" fmla="*/ 2020609 w 7467600"/>
              <a:gd name="connsiteY623" fmla="*/ 2539671 h 6858000"/>
              <a:gd name="connsiteX624" fmla="*/ 2018920 w 7467600"/>
              <a:gd name="connsiteY624" fmla="*/ 2536309 h 6858000"/>
              <a:gd name="connsiteX625" fmla="*/ 1342441 w 7467600"/>
              <a:gd name="connsiteY625" fmla="*/ 1173017 h 6858000"/>
              <a:gd name="connsiteX626" fmla="*/ 1367925 w 7467600"/>
              <a:gd name="connsiteY626" fmla="*/ 1135648 h 6858000"/>
              <a:gd name="connsiteX627" fmla="*/ 1771401 w 7467600"/>
              <a:gd name="connsiteY627" fmla="*/ 1806673 h 6858000"/>
              <a:gd name="connsiteX628" fmla="*/ 1972385 w 7467600"/>
              <a:gd name="connsiteY628" fmla="*/ 2198735 h 6858000"/>
              <a:gd name="connsiteX629" fmla="*/ 2040892 w 7467600"/>
              <a:gd name="connsiteY629" fmla="*/ 2405205 h 6858000"/>
              <a:gd name="connsiteX630" fmla="*/ 2131689 w 7467600"/>
              <a:gd name="connsiteY630" fmla="*/ 1936926 h 6858000"/>
              <a:gd name="connsiteX631" fmla="*/ 2454820 w 7467600"/>
              <a:gd name="connsiteY631" fmla="*/ 1248808 h 6858000"/>
              <a:gd name="connsiteX632" fmla="*/ 2492512 w 7467600"/>
              <a:gd name="connsiteY632" fmla="*/ 1302920 h 6858000"/>
              <a:gd name="connsiteX633" fmla="*/ 2081216 w 7467600"/>
              <a:gd name="connsiteY633" fmla="*/ 2527513 h 6858000"/>
              <a:gd name="connsiteX634" fmla="*/ 2081211 w 7467600"/>
              <a:gd name="connsiteY634" fmla="*/ 2528916 h 6858000"/>
              <a:gd name="connsiteX635" fmla="*/ 2199067 w 7467600"/>
              <a:gd name="connsiteY635" fmla="*/ 2884061 h 6858000"/>
              <a:gd name="connsiteX636" fmla="*/ 3192586 w 7467600"/>
              <a:gd name="connsiteY636" fmla="*/ 3411496 h 6858000"/>
              <a:gd name="connsiteX637" fmla="*/ 3182620 w 7467600"/>
              <a:gd name="connsiteY637" fmla="*/ 3483279 h 6858000"/>
              <a:gd name="connsiteX638" fmla="*/ 2435119 w 7467600"/>
              <a:gd name="connsiteY638" fmla="*/ 3080173 h 6858000"/>
              <a:gd name="connsiteX639" fmla="*/ 2410152 w 7467600"/>
              <a:gd name="connsiteY639" fmla="*/ 3063751 h 6858000"/>
              <a:gd name="connsiteX640" fmla="*/ 2408099 w 7467600"/>
              <a:gd name="connsiteY640" fmla="*/ 3064403 h 6858000"/>
              <a:gd name="connsiteX641" fmla="*/ 2407218 w 7467600"/>
              <a:gd name="connsiteY641" fmla="*/ 3070324 h 6858000"/>
              <a:gd name="connsiteX642" fmla="*/ 2380138 w 7467600"/>
              <a:gd name="connsiteY642" fmla="*/ 3099341 h 6858000"/>
              <a:gd name="connsiteX643" fmla="*/ 1765923 w 7467600"/>
              <a:gd name="connsiteY643" fmla="*/ 3581043 h 6858000"/>
              <a:gd name="connsiteX644" fmla="*/ 1702258 w 7467600"/>
              <a:gd name="connsiteY644" fmla="*/ 3612286 h 6858000"/>
              <a:gd name="connsiteX645" fmla="*/ 1538370 w 7467600"/>
              <a:gd name="connsiteY645" fmla="*/ 3811804 h 6858000"/>
              <a:gd name="connsiteX646" fmla="*/ 542867 w 7467600"/>
              <a:gd name="connsiteY646" fmla="*/ 4944092 h 6858000"/>
              <a:gd name="connsiteX647" fmla="*/ 515800 w 7467600"/>
              <a:gd name="connsiteY647" fmla="*/ 4862180 h 6858000"/>
              <a:gd name="connsiteX648" fmla="*/ 909145 w 7467600"/>
              <a:gd name="connsiteY648" fmla="*/ 4199225 h 6858000"/>
              <a:gd name="connsiteX649" fmla="*/ 1214067 w 7467600"/>
              <a:gd name="connsiteY649" fmla="*/ 3908561 h 6858000"/>
              <a:gd name="connsiteX650" fmla="*/ 640967 w 7467600"/>
              <a:gd name="connsiteY650" fmla="*/ 4105601 h 6858000"/>
              <a:gd name="connsiteX651" fmla="*/ 112563 w 7467600"/>
              <a:gd name="connsiteY651" fmla="*/ 4396952 h 6858000"/>
              <a:gd name="connsiteX652" fmla="*/ 0 w 7467600"/>
              <a:gd name="connsiteY652" fmla="*/ 4466006 h 6858000"/>
              <a:gd name="connsiteX653" fmla="*/ 0 w 7467600"/>
              <a:gd name="connsiteY653" fmla="*/ 4233763 h 6858000"/>
              <a:gd name="connsiteX654" fmla="*/ 36881 w 7467600"/>
              <a:gd name="connsiteY654" fmla="*/ 4200118 h 6858000"/>
              <a:gd name="connsiteX655" fmla="*/ 910534 w 7467600"/>
              <a:gd name="connsiteY655" fmla="*/ 3629753 h 6858000"/>
              <a:gd name="connsiteX656" fmla="*/ 1578717 w 7467600"/>
              <a:gd name="connsiteY656" fmla="*/ 3575982 h 6858000"/>
              <a:gd name="connsiteX657" fmla="*/ 2338780 w 7467600"/>
              <a:gd name="connsiteY657" fmla="*/ 3033725 h 6858000"/>
              <a:gd name="connsiteX658" fmla="*/ 1807991 w 7467600"/>
              <a:gd name="connsiteY658" fmla="*/ 2807184 h 6858000"/>
              <a:gd name="connsiteX659" fmla="*/ 1416358 w 7467600"/>
              <a:gd name="connsiteY659" fmla="*/ 3112571 h 6858000"/>
              <a:gd name="connsiteX660" fmla="*/ 939066 w 7467600"/>
              <a:gd name="connsiteY660" fmla="*/ 3378798 h 6858000"/>
              <a:gd name="connsiteX661" fmla="*/ 115099 w 7467600"/>
              <a:gd name="connsiteY661" fmla="*/ 3607650 h 6858000"/>
              <a:gd name="connsiteX662" fmla="*/ 97284 w 7467600"/>
              <a:gd name="connsiteY662" fmla="*/ 3520393 h 6858000"/>
              <a:gd name="connsiteX663" fmla="*/ 922050 w 7467600"/>
              <a:gd name="connsiteY663" fmla="*/ 3074867 h 6858000"/>
              <a:gd name="connsiteX664" fmla="*/ 1405265 w 7467600"/>
              <a:gd name="connsiteY664" fmla="*/ 3016319 h 6858000"/>
              <a:gd name="connsiteX665" fmla="*/ 1407512 w 7467600"/>
              <a:gd name="connsiteY665" fmla="*/ 3018001 h 6858000"/>
              <a:gd name="connsiteX666" fmla="*/ 1726266 w 7467600"/>
              <a:gd name="connsiteY666" fmla="*/ 2777274 h 6858000"/>
              <a:gd name="connsiteX667" fmla="*/ 625390 w 7467600"/>
              <a:gd name="connsiteY667" fmla="*/ 2514541 h 6858000"/>
              <a:gd name="connsiteX668" fmla="*/ 619799 w 7467600"/>
              <a:gd name="connsiteY668" fmla="*/ 2527180 h 6858000"/>
              <a:gd name="connsiteX669" fmla="*/ 310030 w 7467600"/>
              <a:gd name="connsiteY669" fmla="*/ 2771818 h 6858000"/>
              <a:gd name="connsiteX670" fmla="*/ 173877 w 7467600"/>
              <a:gd name="connsiteY670" fmla="*/ 2937056 h 6858000"/>
              <a:gd name="connsiteX671" fmla="*/ 77889 w 7467600"/>
              <a:gd name="connsiteY671" fmla="*/ 3138440 h 6858000"/>
              <a:gd name="connsiteX672" fmla="*/ 0 w 7467600"/>
              <a:gd name="connsiteY672" fmla="*/ 3271395 h 6858000"/>
              <a:gd name="connsiteX673" fmla="*/ 0 w 7467600"/>
              <a:gd name="connsiteY673" fmla="*/ 3153002 h 6858000"/>
              <a:gd name="connsiteX674" fmla="*/ 2386 w 7467600"/>
              <a:gd name="connsiteY674" fmla="*/ 3149203 h 6858000"/>
              <a:gd name="connsiteX675" fmla="*/ 89753 w 7467600"/>
              <a:gd name="connsiteY675" fmla="*/ 2987702 h 6858000"/>
              <a:gd name="connsiteX676" fmla="*/ 76869 w 7467600"/>
              <a:gd name="connsiteY676" fmla="*/ 3005404 h 6858000"/>
              <a:gd name="connsiteX677" fmla="*/ 32049 w 7467600"/>
              <a:gd name="connsiteY677" fmla="*/ 3065814 h 6858000"/>
              <a:gd name="connsiteX678" fmla="*/ 0 w 7467600"/>
              <a:gd name="connsiteY678" fmla="*/ 3108744 h 6858000"/>
              <a:gd name="connsiteX679" fmla="*/ 0 w 7467600"/>
              <a:gd name="connsiteY679" fmla="*/ 3058059 h 6858000"/>
              <a:gd name="connsiteX680" fmla="*/ 7610 w 7467600"/>
              <a:gd name="connsiteY680" fmla="*/ 3047889 h 6858000"/>
              <a:gd name="connsiteX681" fmla="*/ 52419 w 7467600"/>
              <a:gd name="connsiteY681" fmla="*/ 2987479 h 6858000"/>
              <a:gd name="connsiteX682" fmla="*/ 59142 w 7467600"/>
              <a:gd name="connsiteY682" fmla="*/ 2978488 h 6858000"/>
              <a:gd name="connsiteX683" fmla="*/ 0 w 7467600"/>
              <a:gd name="connsiteY683" fmla="*/ 3015334 h 6858000"/>
              <a:gd name="connsiteX684" fmla="*/ 0 w 7467600"/>
              <a:gd name="connsiteY684" fmla="*/ 2914286 h 6858000"/>
              <a:gd name="connsiteX685" fmla="*/ 36383 w 7467600"/>
              <a:gd name="connsiteY685" fmla="*/ 2901128 h 6858000"/>
              <a:gd name="connsiteX686" fmla="*/ 156329 w 7467600"/>
              <a:gd name="connsiteY686" fmla="*/ 2840533 h 6858000"/>
              <a:gd name="connsiteX687" fmla="*/ 358355 w 7467600"/>
              <a:gd name="connsiteY687" fmla="*/ 2620471 h 6858000"/>
              <a:gd name="connsiteX688" fmla="*/ 510577 w 7467600"/>
              <a:gd name="connsiteY688" fmla="*/ 2501244 h 6858000"/>
              <a:gd name="connsiteX689" fmla="*/ 211967 w 7467600"/>
              <a:gd name="connsiteY689" fmla="*/ 2479171 h 6858000"/>
              <a:gd name="connsiteX690" fmla="*/ 0 w 7467600"/>
              <a:gd name="connsiteY690" fmla="*/ 2476398 h 6858000"/>
              <a:gd name="connsiteX691" fmla="*/ 0 w 7467600"/>
              <a:gd name="connsiteY691" fmla="*/ 2389189 h 6858000"/>
              <a:gd name="connsiteX692" fmla="*/ 103062 w 7467600"/>
              <a:gd name="connsiteY692" fmla="*/ 2389518 h 6858000"/>
              <a:gd name="connsiteX693" fmla="*/ 510734 w 7467600"/>
              <a:gd name="connsiteY693" fmla="*/ 2416201 h 6858000"/>
              <a:gd name="connsiteX694" fmla="*/ 279257 w 7467600"/>
              <a:gd name="connsiteY694" fmla="*/ 2092102 h 6858000"/>
              <a:gd name="connsiteX695" fmla="*/ 65265 w 7467600"/>
              <a:gd name="connsiteY695" fmla="*/ 2006049 h 6858000"/>
              <a:gd name="connsiteX696" fmla="*/ 0 w 7467600"/>
              <a:gd name="connsiteY696" fmla="*/ 1982532 h 6858000"/>
              <a:gd name="connsiteX697" fmla="*/ 0 w 7467600"/>
              <a:gd name="connsiteY697" fmla="*/ 1912789 h 6858000"/>
              <a:gd name="connsiteX698" fmla="*/ 97460 w 7467600"/>
              <a:gd name="connsiteY698" fmla="*/ 1953725 h 6858000"/>
              <a:gd name="connsiteX699" fmla="*/ 221272 w 7467600"/>
              <a:gd name="connsiteY699" fmla="*/ 1980766 h 6858000"/>
              <a:gd name="connsiteX700" fmla="*/ 116765 w 7467600"/>
              <a:gd name="connsiteY700" fmla="*/ 1911033 h 6858000"/>
              <a:gd name="connsiteX701" fmla="*/ 16405 w 7467600"/>
              <a:gd name="connsiteY701" fmla="*/ 1803412 h 6858000"/>
              <a:gd name="connsiteX702" fmla="*/ 0 w 7467600"/>
              <a:gd name="connsiteY702" fmla="*/ 1784777 h 6858000"/>
              <a:gd name="connsiteX703" fmla="*/ 0 w 7467600"/>
              <a:gd name="connsiteY703" fmla="*/ 1740082 h 6858000"/>
              <a:gd name="connsiteX704" fmla="*/ 39394 w 7467600"/>
              <a:gd name="connsiteY704" fmla="*/ 1784856 h 6858000"/>
              <a:gd name="connsiteX705" fmla="*/ 135813 w 7467600"/>
              <a:gd name="connsiteY705" fmla="*/ 1888838 h 6858000"/>
              <a:gd name="connsiteX706" fmla="*/ 242575 w 7467600"/>
              <a:gd name="connsiteY706" fmla="*/ 1958841 h 6858000"/>
              <a:gd name="connsiteX707" fmla="*/ 82197 w 7467600"/>
              <a:gd name="connsiteY707" fmla="*/ 1754826 h 6858000"/>
              <a:gd name="connsiteX708" fmla="*/ 0 w 7467600"/>
              <a:gd name="connsiteY708" fmla="*/ 1679650 h 6858000"/>
              <a:gd name="connsiteX709" fmla="*/ 0 w 7467600"/>
              <a:gd name="connsiteY709" fmla="*/ 1602463 h 6858000"/>
              <a:gd name="connsiteX710" fmla="*/ 84689 w 7467600"/>
              <a:gd name="connsiteY710" fmla="*/ 1677442 h 6858000"/>
              <a:gd name="connsiteX711" fmla="*/ 298437 w 7467600"/>
              <a:gd name="connsiteY711" fmla="*/ 1968019 h 6858000"/>
              <a:gd name="connsiteX712" fmla="*/ 227269 w 7467600"/>
              <a:gd name="connsiteY712" fmla="*/ 1114064 h 6858000"/>
              <a:gd name="connsiteX713" fmla="*/ 248003 w 7467600"/>
              <a:gd name="connsiteY713" fmla="*/ 1089613 h 6858000"/>
              <a:gd name="connsiteX714" fmla="*/ 427020 w 7467600"/>
              <a:gd name="connsiteY714" fmla="*/ 1619803 h 6858000"/>
              <a:gd name="connsiteX715" fmla="*/ 340345 w 7467600"/>
              <a:gd name="connsiteY715" fmla="*/ 2027739 h 6858000"/>
              <a:gd name="connsiteX716" fmla="*/ 360865 w 7467600"/>
              <a:gd name="connsiteY716" fmla="*/ 2044827 h 6858000"/>
              <a:gd name="connsiteX717" fmla="*/ 560414 w 7467600"/>
              <a:gd name="connsiteY717" fmla="*/ 2421457 h 6858000"/>
              <a:gd name="connsiteX718" fmla="*/ 1359703 w 7467600"/>
              <a:gd name="connsiteY718" fmla="*/ 2578554 h 6858000"/>
              <a:gd name="connsiteX719" fmla="*/ 1359422 w 7467600"/>
              <a:gd name="connsiteY719" fmla="*/ 2577994 h 6858000"/>
              <a:gd name="connsiteX720" fmla="*/ 828701 w 7467600"/>
              <a:gd name="connsiteY720" fmla="*/ 1839520 h 6858000"/>
              <a:gd name="connsiteX721" fmla="*/ 494427 w 7467600"/>
              <a:gd name="connsiteY721" fmla="*/ 1092333 h 6858000"/>
              <a:gd name="connsiteX722" fmla="*/ 506322 w 7467600"/>
              <a:gd name="connsiteY722" fmla="*/ 1020997 h 6858000"/>
              <a:gd name="connsiteX723" fmla="*/ 4570198 w 7467600"/>
              <a:gd name="connsiteY723" fmla="*/ 978081 h 6858000"/>
              <a:gd name="connsiteX724" fmla="*/ 4523691 w 7467600"/>
              <a:gd name="connsiteY724" fmla="*/ 1127776 h 6858000"/>
              <a:gd name="connsiteX725" fmla="*/ 4509875 w 7467600"/>
              <a:gd name="connsiteY725" fmla="*/ 1167552 h 6858000"/>
              <a:gd name="connsiteX726" fmla="*/ 4478168 w 7467600"/>
              <a:gd name="connsiteY726" fmla="*/ 1260735 h 6858000"/>
              <a:gd name="connsiteX727" fmla="*/ 4409309 w 7467600"/>
              <a:gd name="connsiteY727" fmla="*/ 1666996 h 6858000"/>
              <a:gd name="connsiteX728" fmla="*/ 4370031 w 7467600"/>
              <a:gd name="connsiteY728" fmla="*/ 1955666 h 6858000"/>
              <a:gd name="connsiteX729" fmla="*/ 4570198 w 7467600"/>
              <a:gd name="connsiteY729" fmla="*/ 978081 h 6858000"/>
              <a:gd name="connsiteX730" fmla="*/ 4557898 w 7467600"/>
              <a:gd name="connsiteY730" fmla="*/ 900011 h 6858000"/>
              <a:gd name="connsiteX731" fmla="*/ 4344840 w 7467600"/>
              <a:gd name="connsiteY731" fmla="*/ 1922038 h 6858000"/>
              <a:gd name="connsiteX732" fmla="*/ 4378710 w 7467600"/>
              <a:gd name="connsiteY732" fmla="*/ 1665516 h 6858000"/>
              <a:gd name="connsiteX733" fmla="*/ 4448798 w 7467600"/>
              <a:gd name="connsiteY733" fmla="*/ 1253024 h 6858000"/>
              <a:gd name="connsiteX734" fmla="*/ 4480315 w 7467600"/>
              <a:gd name="connsiteY734" fmla="*/ 1158454 h 6858000"/>
              <a:gd name="connsiteX735" fmla="*/ 4494133 w 7467600"/>
              <a:gd name="connsiteY735" fmla="*/ 1118676 h 6858000"/>
              <a:gd name="connsiteX736" fmla="*/ 4557898 w 7467600"/>
              <a:gd name="connsiteY736" fmla="*/ 900011 h 6858000"/>
              <a:gd name="connsiteX737" fmla="*/ 5870151 w 7467600"/>
              <a:gd name="connsiteY737" fmla="*/ 898890 h 6858000"/>
              <a:gd name="connsiteX738" fmla="*/ 5861335 w 7467600"/>
              <a:gd name="connsiteY738" fmla="*/ 899177 h 6858000"/>
              <a:gd name="connsiteX739" fmla="*/ 5843702 w 7467600"/>
              <a:gd name="connsiteY739" fmla="*/ 899748 h 6858000"/>
              <a:gd name="connsiteX740" fmla="*/ 5651107 w 7467600"/>
              <a:gd name="connsiteY740" fmla="*/ 920306 h 6858000"/>
              <a:gd name="connsiteX741" fmla="*/ 5459407 w 7467600"/>
              <a:gd name="connsiteY741" fmla="*/ 940975 h 6858000"/>
              <a:gd name="connsiteX742" fmla="*/ 5374846 w 7467600"/>
              <a:gd name="connsiteY742" fmla="*/ 941988 h 6858000"/>
              <a:gd name="connsiteX743" fmla="*/ 5256105 w 7467600"/>
              <a:gd name="connsiteY743" fmla="*/ 945632 h 6858000"/>
              <a:gd name="connsiteX744" fmla="*/ 5107071 w 7467600"/>
              <a:gd name="connsiteY744" fmla="*/ 969720 h 6858000"/>
              <a:gd name="connsiteX745" fmla="*/ 4998681 w 7467600"/>
              <a:gd name="connsiteY745" fmla="*/ 988771 h 6858000"/>
              <a:gd name="connsiteX746" fmla="*/ 5870151 w 7467600"/>
              <a:gd name="connsiteY746" fmla="*/ 898890 h 6858000"/>
              <a:gd name="connsiteX747" fmla="*/ 5504425 w 7467600"/>
              <a:gd name="connsiteY747" fmla="*/ 848067 h 6858000"/>
              <a:gd name="connsiteX748" fmla="*/ 4968849 w 7467600"/>
              <a:gd name="connsiteY748" fmla="*/ 962318 h 6858000"/>
              <a:gd name="connsiteX749" fmla="*/ 5104039 w 7467600"/>
              <a:gd name="connsiteY749" fmla="*/ 940634 h 6858000"/>
              <a:gd name="connsiteX750" fmla="*/ 5256311 w 7467600"/>
              <a:gd name="connsiteY750" fmla="*/ 916490 h 6858000"/>
              <a:gd name="connsiteX751" fmla="*/ 5377381 w 7467600"/>
              <a:gd name="connsiteY751" fmla="*/ 912671 h 6858000"/>
              <a:gd name="connsiteX752" fmla="*/ 5460148 w 7467600"/>
              <a:gd name="connsiteY752" fmla="*/ 911442 h 6858000"/>
              <a:gd name="connsiteX753" fmla="*/ 5648971 w 7467600"/>
              <a:gd name="connsiteY753" fmla="*/ 891331 h 6858000"/>
              <a:gd name="connsiteX754" fmla="*/ 5844807 w 7467600"/>
              <a:gd name="connsiteY754" fmla="*/ 870718 h 6858000"/>
              <a:gd name="connsiteX755" fmla="*/ 5862975 w 7467600"/>
              <a:gd name="connsiteY755" fmla="*/ 869756 h 6858000"/>
              <a:gd name="connsiteX756" fmla="*/ 5920887 w 7467600"/>
              <a:gd name="connsiteY756" fmla="*/ 865929 h 6858000"/>
              <a:gd name="connsiteX757" fmla="*/ 5504425 w 7467600"/>
              <a:gd name="connsiteY757" fmla="*/ 848067 h 6858000"/>
              <a:gd name="connsiteX758" fmla="*/ 3607114 w 7467600"/>
              <a:gd name="connsiteY758" fmla="*/ 467441 h 6858000"/>
              <a:gd name="connsiteX759" fmla="*/ 3296242 w 7467600"/>
              <a:gd name="connsiteY759" fmla="*/ 807991 h 6858000"/>
              <a:gd name="connsiteX760" fmla="*/ 3174674 w 7467600"/>
              <a:gd name="connsiteY760" fmla="*/ 919759 h 6858000"/>
              <a:gd name="connsiteX761" fmla="*/ 3042978 w 7467600"/>
              <a:gd name="connsiteY761" fmla="*/ 1054894 h 6858000"/>
              <a:gd name="connsiteX762" fmla="*/ 2968914 w 7467600"/>
              <a:gd name="connsiteY762" fmla="*/ 1133756 h 6858000"/>
              <a:gd name="connsiteX763" fmla="*/ 3103823 w 7467600"/>
              <a:gd name="connsiteY763" fmla="*/ 1026814 h 6858000"/>
              <a:gd name="connsiteX764" fmla="*/ 3607114 w 7467600"/>
              <a:gd name="connsiteY764" fmla="*/ 467441 h 6858000"/>
              <a:gd name="connsiteX765" fmla="*/ 3744487 w 7467600"/>
              <a:gd name="connsiteY765" fmla="*/ 383136 h 6858000"/>
              <a:gd name="connsiteX766" fmla="*/ 3970213 w 7467600"/>
              <a:gd name="connsiteY766" fmla="*/ 995559 h 6858000"/>
              <a:gd name="connsiteX767" fmla="*/ 3744487 w 7467600"/>
              <a:gd name="connsiteY767" fmla="*/ 383136 h 6858000"/>
              <a:gd name="connsiteX768" fmla="*/ 3624562 w 7467600"/>
              <a:gd name="connsiteY768" fmla="*/ 367041 h 6858000"/>
              <a:gd name="connsiteX769" fmla="*/ 3489712 w 7467600"/>
              <a:gd name="connsiteY769" fmla="*/ 485386 h 6858000"/>
              <a:gd name="connsiteX770" fmla="*/ 3182994 w 7467600"/>
              <a:gd name="connsiteY770" fmla="*/ 828265 h 6858000"/>
              <a:gd name="connsiteX771" fmla="*/ 2892114 w 7467600"/>
              <a:gd name="connsiteY771" fmla="*/ 1172635 h 6858000"/>
              <a:gd name="connsiteX772" fmla="*/ 3021459 w 7467600"/>
              <a:gd name="connsiteY772" fmla="*/ 1035385 h 6858000"/>
              <a:gd name="connsiteX773" fmla="*/ 3153873 w 7467600"/>
              <a:gd name="connsiteY773" fmla="*/ 898971 h 6858000"/>
              <a:gd name="connsiteX774" fmla="*/ 3276511 w 7467600"/>
              <a:gd name="connsiteY774" fmla="*/ 786423 h 6858000"/>
              <a:gd name="connsiteX775" fmla="*/ 3584154 w 7467600"/>
              <a:gd name="connsiteY775" fmla="*/ 448218 h 6858000"/>
              <a:gd name="connsiteX776" fmla="*/ 3624562 w 7467600"/>
              <a:gd name="connsiteY776" fmla="*/ 367041 h 6858000"/>
              <a:gd name="connsiteX777" fmla="*/ 3766672 w 7467600"/>
              <a:gd name="connsiteY777" fmla="*/ 359429 h 6858000"/>
              <a:gd name="connsiteX778" fmla="*/ 3996338 w 7467600"/>
              <a:gd name="connsiteY778" fmla="*/ 968237 h 6858000"/>
              <a:gd name="connsiteX779" fmla="*/ 3766672 w 7467600"/>
              <a:gd name="connsiteY779" fmla="*/ 359429 h 6858000"/>
              <a:gd name="connsiteX780" fmla="*/ 5805386 w 7467600"/>
              <a:gd name="connsiteY780" fmla="*/ 239240 h 6858000"/>
              <a:gd name="connsiteX781" fmla="*/ 5736947 w 7467600"/>
              <a:gd name="connsiteY781" fmla="*/ 261367 h 6858000"/>
              <a:gd name="connsiteX782" fmla="*/ 5427012 w 7467600"/>
              <a:gd name="connsiteY782" fmla="*/ 311272 h 6858000"/>
              <a:gd name="connsiteX783" fmla="*/ 5147818 w 7467600"/>
              <a:gd name="connsiteY783" fmla="*/ 322112 h 6858000"/>
              <a:gd name="connsiteX784" fmla="*/ 5060854 w 7467600"/>
              <a:gd name="connsiteY784" fmla="*/ 311882 h 6858000"/>
              <a:gd name="connsiteX785" fmla="*/ 4945989 w 7467600"/>
              <a:gd name="connsiteY785" fmla="*/ 300516 h 6858000"/>
              <a:gd name="connsiteX786" fmla="*/ 5410479 w 7467600"/>
              <a:gd name="connsiteY786" fmla="*/ 348434 h 6858000"/>
              <a:gd name="connsiteX787" fmla="*/ 5805386 w 7467600"/>
              <a:gd name="connsiteY787" fmla="*/ 239240 h 6858000"/>
              <a:gd name="connsiteX788" fmla="*/ 5905192 w 7467600"/>
              <a:gd name="connsiteY788" fmla="*/ 163079 h 6858000"/>
              <a:gd name="connsiteX789" fmla="*/ 5865655 w 7467600"/>
              <a:gd name="connsiteY789" fmla="*/ 171901 h 6858000"/>
              <a:gd name="connsiteX790" fmla="*/ 5259740 w 7467600"/>
              <a:gd name="connsiteY790" fmla="*/ 257013 h 6858000"/>
              <a:gd name="connsiteX791" fmla="*/ 5208466 w 7467600"/>
              <a:gd name="connsiteY791" fmla="*/ 257550 h 6858000"/>
              <a:gd name="connsiteX792" fmla="*/ 4980204 w 7467600"/>
              <a:gd name="connsiteY792" fmla="*/ 271903 h 6858000"/>
              <a:gd name="connsiteX793" fmla="*/ 5068068 w 7467600"/>
              <a:gd name="connsiteY793" fmla="*/ 282244 h 6858000"/>
              <a:gd name="connsiteX794" fmla="*/ 5153231 w 7467600"/>
              <a:gd name="connsiteY794" fmla="*/ 292240 h 6858000"/>
              <a:gd name="connsiteX795" fmla="*/ 5426491 w 7467600"/>
              <a:gd name="connsiteY795" fmla="*/ 281128 h 6858000"/>
              <a:gd name="connsiteX796" fmla="*/ 5731212 w 7467600"/>
              <a:gd name="connsiteY796" fmla="*/ 231951 h 6858000"/>
              <a:gd name="connsiteX797" fmla="*/ 5905192 w 7467600"/>
              <a:gd name="connsiteY797" fmla="*/ 163079 h 6858000"/>
              <a:gd name="connsiteX798" fmla="*/ 5944437 w 7467600"/>
              <a:gd name="connsiteY798" fmla="*/ 113829 h 6858000"/>
              <a:gd name="connsiteX799" fmla="*/ 5825032 w 7467600"/>
              <a:gd name="connsiteY799" fmla="*/ 146405 h 6858000"/>
              <a:gd name="connsiteX800" fmla="*/ 4955599 w 7467600"/>
              <a:gd name="connsiteY800" fmla="*/ 247008 h 6858000"/>
              <a:gd name="connsiteX801" fmla="*/ 5210104 w 7467600"/>
              <a:gd name="connsiteY801" fmla="*/ 228123 h 6858000"/>
              <a:gd name="connsiteX802" fmla="*/ 5261015 w 7467600"/>
              <a:gd name="connsiteY802" fmla="*/ 227087 h 6858000"/>
              <a:gd name="connsiteX803" fmla="*/ 5861181 w 7467600"/>
              <a:gd name="connsiteY803" fmla="*/ 143093 h 6858000"/>
              <a:gd name="connsiteX804" fmla="*/ 5961252 w 7467600"/>
              <a:gd name="connsiteY804" fmla="*/ 114820 h 6858000"/>
              <a:gd name="connsiteX805" fmla="*/ 5944437 w 7467600"/>
              <a:gd name="connsiteY805" fmla="*/ 113829 h 6858000"/>
              <a:gd name="connsiteX806" fmla="*/ 3882765 w 7467600"/>
              <a:gd name="connsiteY806" fmla="*/ 0 h 6858000"/>
              <a:gd name="connsiteX807" fmla="*/ 3995099 w 7467600"/>
              <a:gd name="connsiteY807" fmla="*/ 0 h 6858000"/>
              <a:gd name="connsiteX808" fmla="*/ 4163818 w 7467600"/>
              <a:gd name="connsiteY808" fmla="*/ 234104 h 6858000"/>
              <a:gd name="connsiteX809" fmla="*/ 4172099 w 7467600"/>
              <a:gd name="connsiteY809" fmla="*/ 234207 h 6858000"/>
              <a:gd name="connsiteX810" fmla="*/ 4784282 w 7467600"/>
              <a:gd name="connsiteY810" fmla="*/ 276561 h 6858000"/>
              <a:gd name="connsiteX811" fmla="*/ 4801687 w 7467600"/>
              <a:gd name="connsiteY811" fmla="*/ 267764 h 6858000"/>
              <a:gd name="connsiteX812" fmla="*/ 6082788 w 7467600"/>
              <a:gd name="connsiteY812" fmla="*/ 64119 h 6858000"/>
              <a:gd name="connsiteX813" fmla="*/ 6099442 w 7467600"/>
              <a:gd name="connsiteY813" fmla="*/ 82568 h 6858000"/>
              <a:gd name="connsiteX814" fmla="*/ 4804137 w 7467600"/>
              <a:gd name="connsiteY814" fmla="*/ 320931 h 6858000"/>
              <a:gd name="connsiteX815" fmla="*/ 4227047 w 7467600"/>
              <a:gd name="connsiteY815" fmla="*/ 313415 h 6858000"/>
              <a:gd name="connsiteX816" fmla="*/ 4346041 w 7467600"/>
              <a:gd name="connsiteY816" fmla="*/ 456086 h 6858000"/>
              <a:gd name="connsiteX817" fmla="*/ 4870967 w 7467600"/>
              <a:gd name="connsiteY817" fmla="*/ 963061 h 6858000"/>
              <a:gd name="connsiteX818" fmla="*/ 4889647 w 7467600"/>
              <a:gd name="connsiteY818" fmla="*/ 957147 h 6858000"/>
              <a:gd name="connsiteX819" fmla="*/ 5422504 w 7467600"/>
              <a:gd name="connsiteY819" fmla="*/ 805191 h 6858000"/>
              <a:gd name="connsiteX820" fmla="*/ 6087656 w 7467600"/>
              <a:gd name="connsiteY820" fmla="*/ 826703 h 6858000"/>
              <a:gd name="connsiteX821" fmla="*/ 6058717 w 7467600"/>
              <a:gd name="connsiteY821" fmla="*/ 865992 h 6858000"/>
              <a:gd name="connsiteX822" fmla="*/ 4974153 w 7467600"/>
              <a:gd name="connsiteY822" fmla="*/ 1045456 h 6858000"/>
              <a:gd name="connsiteX823" fmla="*/ 5627835 w 7467600"/>
              <a:gd name="connsiteY823" fmla="*/ 1472077 h 6858000"/>
              <a:gd name="connsiteX824" fmla="*/ 5629817 w 7467600"/>
              <a:gd name="connsiteY824" fmla="*/ 1471412 h 6858000"/>
              <a:gd name="connsiteX825" fmla="*/ 5634124 w 7467600"/>
              <a:gd name="connsiteY825" fmla="*/ 1470572 h 6858000"/>
              <a:gd name="connsiteX826" fmla="*/ 5755832 w 7467600"/>
              <a:gd name="connsiteY826" fmla="*/ 1383886 h 6858000"/>
              <a:gd name="connsiteX827" fmla="*/ 6014186 w 7467600"/>
              <a:gd name="connsiteY827" fmla="*/ 1279799 h 6858000"/>
              <a:gd name="connsiteX828" fmla="*/ 6901619 w 7467600"/>
              <a:gd name="connsiteY828" fmla="*/ 1047874 h 6858000"/>
              <a:gd name="connsiteX829" fmla="*/ 6931566 w 7467600"/>
              <a:gd name="connsiteY829" fmla="*/ 1062034 h 6858000"/>
              <a:gd name="connsiteX830" fmla="*/ 5790982 w 7467600"/>
              <a:gd name="connsiteY830" fmla="*/ 1561380 h 6858000"/>
              <a:gd name="connsiteX831" fmla="*/ 6188971 w 7467600"/>
              <a:gd name="connsiteY831" fmla="*/ 1755168 h 6858000"/>
              <a:gd name="connsiteX832" fmla="*/ 6202446 w 7467600"/>
              <a:gd name="connsiteY832" fmla="*/ 1752268 h 6858000"/>
              <a:gd name="connsiteX833" fmla="*/ 7179560 w 7467600"/>
              <a:gd name="connsiteY833" fmla="*/ 1467551 h 6858000"/>
              <a:gd name="connsiteX834" fmla="*/ 7158730 w 7467600"/>
              <a:gd name="connsiteY834" fmla="*/ 1507835 h 6858000"/>
              <a:gd name="connsiteX835" fmla="*/ 6326959 w 7467600"/>
              <a:gd name="connsiteY835" fmla="*/ 1817686 h 6858000"/>
              <a:gd name="connsiteX836" fmla="*/ 6537433 w 7467600"/>
              <a:gd name="connsiteY836" fmla="*/ 1907790 h 6858000"/>
              <a:gd name="connsiteX837" fmla="*/ 6550221 w 7467600"/>
              <a:gd name="connsiteY837" fmla="*/ 1910729 h 6858000"/>
              <a:gd name="connsiteX838" fmla="*/ 6964438 w 7467600"/>
              <a:gd name="connsiteY838" fmla="*/ 2209505 h 6858000"/>
              <a:gd name="connsiteX839" fmla="*/ 7367862 w 7467600"/>
              <a:gd name="connsiteY839" fmla="*/ 2806833 h 6858000"/>
              <a:gd name="connsiteX840" fmla="*/ 7364329 w 7467600"/>
              <a:gd name="connsiteY840" fmla="*/ 2826907 h 6858000"/>
              <a:gd name="connsiteX841" fmla="*/ 7290545 w 7467600"/>
              <a:gd name="connsiteY841" fmla="*/ 2850663 h 6858000"/>
              <a:gd name="connsiteX842" fmla="*/ 6472036 w 7467600"/>
              <a:gd name="connsiteY842" fmla="*/ 1959003 h 6858000"/>
              <a:gd name="connsiteX843" fmla="*/ 5792897 w 7467600"/>
              <a:gd name="connsiteY843" fmla="*/ 1647747 h 6858000"/>
              <a:gd name="connsiteX844" fmla="*/ 5842751 w 7467600"/>
              <a:gd name="connsiteY844" fmla="*/ 1816112 h 6858000"/>
              <a:gd name="connsiteX845" fmla="*/ 5847424 w 7467600"/>
              <a:gd name="connsiteY845" fmla="*/ 1815776 h 6858000"/>
              <a:gd name="connsiteX846" fmla="*/ 6399821 w 7467600"/>
              <a:gd name="connsiteY846" fmla="*/ 2344799 h 6858000"/>
              <a:gd name="connsiteX847" fmla="*/ 6323232 w 7467600"/>
              <a:gd name="connsiteY847" fmla="*/ 2389634 h 6858000"/>
              <a:gd name="connsiteX848" fmla="*/ 5942958 w 7467600"/>
              <a:gd name="connsiteY848" fmla="*/ 2077708 h 6858000"/>
              <a:gd name="connsiteX849" fmla="*/ 5921559 w 7467600"/>
              <a:gd name="connsiteY849" fmla="*/ 2378596 h 6858000"/>
              <a:gd name="connsiteX850" fmla="*/ 5817651 w 7467600"/>
              <a:gd name="connsiteY850" fmla="*/ 3023919 h 6858000"/>
              <a:gd name="connsiteX851" fmla="*/ 5729634 w 7467600"/>
              <a:gd name="connsiteY851" fmla="*/ 3051849 h 6858000"/>
              <a:gd name="connsiteX852" fmla="*/ 5611018 w 7467600"/>
              <a:gd name="connsiteY852" fmla="*/ 2316769 h 6858000"/>
              <a:gd name="connsiteX853" fmla="*/ 5687608 w 7467600"/>
              <a:gd name="connsiteY853" fmla="*/ 2039972 h 6858000"/>
              <a:gd name="connsiteX854" fmla="*/ 5657554 w 7467600"/>
              <a:gd name="connsiteY854" fmla="*/ 1576445 h 6858000"/>
              <a:gd name="connsiteX855" fmla="*/ 5150475 w 7467600"/>
              <a:gd name="connsiteY855" fmla="*/ 1274012 h 6858000"/>
              <a:gd name="connsiteX856" fmla="*/ 5349142 w 7467600"/>
              <a:gd name="connsiteY856" fmla="*/ 2204405 h 6858000"/>
              <a:gd name="connsiteX857" fmla="*/ 5262214 w 7467600"/>
              <a:gd name="connsiteY857" fmla="*/ 2233836 h 6858000"/>
              <a:gd name="connsiteX858" fmla="*/ 4981539 w 7467600"/>
              <a:gd name="connsiteY858" fmla="*/ 1542201 h 6858000"/>
              <a:gd name="connsiteX859" fmla="*/ 4958461 w 7467600"/>
              <a:gd name="connsiteY859" fmla="*/ 1136957 h 6858000"/>
              <a:gd name="connsiteX860" fmla="*/ 4655015 w 7467600"/>
              <a:gd name="connsiteY860" fmla="*/ 891426 h 6858000"/>
              <a:gd name="connsiteX861" fmla="*/ 4348002 w 7467600"/>
              <a:gd name="connsiteY861" fmla="*/ 2205895 h 6858000"/>
              <a:gd name="connsiteX862" fmla="*/ 4262250 w 7467600"/>
              <a:gd name="connsiteY862" fmla="*/ 2219972 h 6858000"/>
              <a:gd name="connsiteX863" fmla="*/ 4550611 w 7467600"/>
              <a:gd name="connsiteY863" fmla="*/ 817540 h 6858000"/>
              <a:gd name="connsiteX864" fmla="*/ 4564418 w 7467600"/>
              <a:gd name="connsiteY864" fmla="*/ 808293 h 6858000"/>
              <a:gd name="connsiteX865" fmla="*/ 4266388 w 7467600"/>
              <a:gd name="connsiteY865" fmla="*/ 500083 h 6858000"/>
              <a:gd name="connsiteX866" fmla="*/ 4032842 w 7467600"/>
              <a:gd name="connsiteY866" fmla="*/ 211809 h 6858000"/>
              <a:gd name="connsiteX867" fmla="*/ 3882765 w 7467600"/>
              <a:gd name="connsiteY867" fmla="*/ 0 h 6858000"/>
              <a:gd name="connsiteX868" fmla="*/ 3721337 w 7467600"/>
              <a:gd name="connsiteY868" fmla="*/ 0 h 6858000"/>
              <a:gd name="connsiteX869" fmla="*/ 3797544 w 7467600"/>
              <a:gd name="connsiteY869" fmla="*/ 0 h 6858000"/>
              <a:gd name="connsiteX870" fmla="*/ 3775734 w 7467600"/>
              <a:gd name="connsiteY870" fmla="*/ 95131 h 6858000"/>
              <a:gd name="connsiteX871" fmla="*/ 3724807 w 7467600"/>
              <a:gd name="connsiteY871" fmla="*/ 272257 h 6858000"/>
              <a:gd name="connsiteX872" fmla="*/ 3726844 w 7467600"/>
              <a:gd name="connsiteY872" fmla="*/ 282988 h 6858000"/>
              <a:gd name="connsiteX873" fmla="*/ 3742664 w 7467600"/>
              <a:gd name="connsiteY873" fmla="*/ 279918 h 6858000"/>
              <a:gd name="connsiteX874" fmla="*/ 4103910 w 7467600"/>
              <a:gd name="connsiteY874" fmla="*/ 1161917 h 6858000"/>
              <a:gd name="connsiteX875" fmla="*/ 4020269 w 7467600"/>
              <a:gd name="connsiteY875" fmla="*/ 1200406 h 6858000"/>
              <a:gd name="connsiteX876" fmla="*/ 3674882 w 7467600"/>
              <a:gd name="connsiteY876" fmla="*/ 488524 h 6858000"/>
              <a:gd name="connsiteX877" fmla="*/ 3132682 w 7467600"/>
              <a:gd name="connsiteY877" fmla="*/ 1072284 h 6858000"/>
              <a:gd name="connsiteX878" fmla="*/ 2716346 w 7467600"/>
              <a:gd name="connsiteY878" fmla="*/ 1276376 h 6858000"/>
              <a:gd name="connsiteX879" fmla="*/ 2716772 w 7467600"/>
              <a:gd name="connsiteY879" fmla="*/ 1255462 h 6858000"/>
              <a:gd name="connsiteX880" fmla="*/ 3471096 w 7467600"/>
              <a:gd name="connsiteY880" fmla="*/ 437072 h 6858000"/>
              <a:gd name="connsiteX881" fmla="*/ 3639057 w 7467600"/>
              <a:gd name="connsiteY881" fmla="*/ 286334 h 6858000"/>
              <a:gd name="connsiteX882" fmla="*/ 3640309 w 7467600"/>
              <a:gd name="connsiteY882" fmla="*/ 284664 h 6858000"/>
              <a:gd name="connsiteX883" fmla="*/ 3646022 w 7467600"/>
              <a:gd name="connsiteY883" fmla="*/ 276711 h 6858000"/>
              <a:gd name="connsiteX884" fmla="*/ 3707943 w 7467600"/>
              <a:gd name="connsiteY884" fmla="*/ 65958 h 6858000"/>
              <a:gd name="connsiteX885" fmla="*/ 3721337 w 7467600"/>
              <a:gd name="connsiteY885" fmla="*/ 0 h 6858000"/>
              <a:gd name="connsiteX886" fmla="*/ 2867960 w 7467600"/>
              <a:gd name="connsiteY886" fmla="*/ 0 h 6858000"/>
              <a:gd name="connsiteX887" fmla="*/ 2926351 w 7467600"/>
              <a:gd name="connsiteY887" fmla="*/ 0 h 6858000"/>
              <a:gd name="connsiteX888" fmla="*/ 2902823 w 7467600"/>
              <a:gd name="connsiteY888" fmla="*/ 262929 h 6858000"/>
              <a:gd name="connsiteX889" fmla="*/ 2940663 w 7467600"/>
              <a:gd name="connsiteY889" fmla="*/ 140884 h 6858000"/>
              <a:gd name="connsiteX890" fmla="*/ 2947039 w 7467600"/>
              <a:gd name="connsiteY890" fmla="*/ 122524 h 6858000"/>
              <a:gd name="connsiteX891" fmla="*/ 2984316 w 7467600"/>
              <a:gd name="connsiteY891" fmla="*/ 0 h 6858000"/>
              <a:gd name="connsiteX892" fmla="*/ 3016114 w 7467600"/>
              <a:gd name="connsiteY892" fmla="*/ 0 h 6858000"/>
              <a:gd name="connsiteX893" fmla="*/ 2979949 w 7467600"/>
              <a:gd name="connsiteY893" fmla="*/ 119274 h 6858000"/>
              <a:gd name="connsiteX894" fmla="*/ 3023879 w 7467600"/>
              <a:gd name="connsiteY894" fmla="*/ 0 h 6858000"/>
              <a:gd name="connsiteX895" fmla="*/ 3105400 w 7467600"/>
              <a:gd name="connsiteY895" fmla="*/ 0 h 6858000"/>
              <a:gd name="connsiteX896" fmla="*/ 3094669 w 7467600"/>
              <a:gd name="connsiteY896" fmla="*/ 30308 h 6858000"/>
              <a:gd name="connsiteX897" fmla="*/ 2901945 w 7467600"/>
              <a:gd name="connsiteY897" fmla="*/ 466538 h 6858000"/>
              <a:gd name="connsiteX898" fmla="*/ 2815209 w 7467600"/>
              <a:gd name="connsiteY898" fmla="*/ 497361 h 6858000"/>
              <a:gd name="connsiteX899" fmla="*/ 2844845 w 7467600"/>
              <a:gd name="connsiteY899" fmla="*/ 127638 h 6858000"/>
              <a:gd name="connsiteX900" fmla="*/ 2867960 w 7467600"/>
              <a:gd name="connsiteY900" fmla="*/ 0 h 6858000"/>
              <a:gd name="connsiteX901" fmla="*/ 1057230 w 7467600"/>
              <a:gd name="connsiteY901" fmla="*/ 0 h 6858000"/>
              <a:gd name="connsiteX902" fmla="*/ 1111003 w 7467600"/>
              <a:gd name="connsiteY902" fmla="*/ 0 h 6858000"/>
              <a:gd name="connsiteX903" fmla="*/ 1125553 w 7467600"/>
              <a:gd name="connsiteY903" fmla="*/ 52588 h 6858000"/>
              <a:gd name="connsiteX904" fmla="*/ 1304276 w 7467600"/>
              <a:gd name="connsiteY904" fmla="*/ 476275 h 6858000"/>
              <a:gd name="connsiteX905" fmla="*/ 1492066 w 7467600"/>
              <a:gd name="connsiteY905" fmla="*/ 886333 h 6858000"/>
              <a:gd name="connsiteX906" fmla="*/ 1423698 w 7467600"/>
              <a:gd name="connsiteY906" fmla="*/ 710817 h 6858000"/>
              <a:gd name="connsiteX907" fmla="*/ 1357609 w 7467600"/>
              <a:gd name="connsiteY907" fmla="*/ 532892 h 6858000"/>
              <a:gd name="connsiteX908" fmla="*/ 1309550 w 7467600"/>
              <a:gd name="connsiteY908" fmla="*/ 374031 h 6858000"/>
              <a:gd name="connsiteX909" fmla="*/ 1193673 w 7467600"/>
              <a:gd name="connsiteY909" fmla="*/ 49533 h 6858000"/>
              <a:gd name="connsiteX910" fmla="*/ 1164391 w 7467600"/>
              <a:gd name="connsiteY910" fmla="*/ 0 h 6858000"/>
              <a:gd name="connsiteX911" fmla="*/ 1200666 w 7467600"/>
              <a:gd name="connsiteY911" fmla="*/ 0 h 6858000"/>
              <a:gd name="connsiteX912" fmla="*/ 1223408 w 7467600"/>
              <a:gd name="connsiteY912" fmla="*/ 38996 h 6858000"/>
              <a:gd name="connsiteX913" fmla="*/ 1339635 w 7467600"/>
              <a:gd name="connsiteY913" fmla="*/ 365517 h 6858000"/>
              <a:gd name="connsiteX914" fmla="*/ 1387469 w 7467600"/>
              <a:gd name="connsiteY914" fmla="*/ 523079 h 6858000"/>
              <a:gd name="connsiteX915" fmla="*/ 1452685 w 7467600"/>
              <a:gd name="connsiteY915" fmla="*/ 699806 h 6858000"/>
              <a:gd name="connsiteX916" fmla="*/ 1492092 w 7467600"/>
              <a:gd name="connsiteY916" fmla="*/ 800424 h 6858000"/>
              <a:gd name="connsiteX917" fmla="*/ 1455302 w 7467600"/>
              <a:gd name="connsiteY917" fmla="*/ 632913 h 6858000"/>
              <a:gd name="connsiteX918" fmla="*/ 1222336 w 7467600"/>
              <a:gd name="connsiteY918" fmla="*/ 9480 h 6858000"/>
              <a:gd name="connsiteX919" fmla="*/ 1214634 w 7467600"/>
              <a:gd name="connsiteY919" fmla="*/ 0 h 6858000"/>
              <a:gd name="connsiteX920" fmla="*/ 1289827 w 7467600"/>
              <a:gd name="connsiteY920" fmla="*/ 0 h 6858000"/>
              <a:gd name="connsiteX921" fmla="*/ 1321076 w 7467600"/>
              <a:gd name="connsiteY921" fmla="*/ 59722 h 6858000"/>
              <a:gd name="connsiteX922" fmla="*/ 1512579 w 7467600"/>
              <a:gd name="connsiteY922" fmla="*/ 626441 h 6858000"/>
              <a:gd name="connsiteX923" fmla="*/ 1506076 w 7467600"/>
              <a:gd name="connsiteY923" fmla="*/ 1089289 h 6858000"/>
              <a:gd name="connsiteX924" fmla="*/ 1486346 w 7467600"/>
              <a:gd name="connsiteY924" fmla="*/ 1079919 h 6858000"/>
              <a:gd name="connsiteX925" fmla="*/ 1070511 w 7467600"/>
              <a:gd name="connsiteY925" fmla="*/ 48609 h 6858000"/>
              <a:gd name="connsiteX926" fmla="*/ 1057230 w 7467600"/>
              <a:gd name="connsiteY926" fmla="*/ 0 h 6858000"/>
              <a:gd name="connsiteX927" fmla="*/ 43151 w 7467600"/>
              <a:gd name="connsiteY927" fmla="*/ 0 h 6858000"/>
              <a:gd name="connsiteX928" fmla="*/ 95283 w 7467600"/>
              <a:gd name="connsiteY928" fmla="*/ 0 h 6858000"/>
              <a:gd name="connsiteX929" fmla="*/ 300708 w 7467600"/>
              <a:gd name="connsiteY929" fmla="*/ 154571 h 6858000"/>
              <a:gd name="connsiteX930" fmla="*/ 530414 w 7467600"/>
              <a:gd name="connsiteY930" fmla="*/ 354673 h 6858000"/>
              <a:gd name="connsiteX931" fmla="*/ 333785 w 7467600"/>
              <a:gd name="connsiteY931" fmla="*/ 161564 h 6858000"/>
              <a:gd name="connsiteX932" fmla="*/ 147005 w 7467600"/>
              <a:gd name="connsiteY932" fmla="*/ 0 h 6858000"/>
              <a:gd name="connsiteX933" fmla="*/ 272509 w 7467600"/>
              <a:gd name="connsiteY933" fmla="*/ 0 h 6858000"/>
              <a:gd name="connsiteX934" fmla="*/ 326276 w 7467600"/>
              <a:gd name="connsiteY934" fmla="*/ 45847 h 6858000"/>
              <a:gd name="connsiteX935" fmla="*/ 823759 w 7467600"/>
              <a:gd name="connsiteY935" fmla="*/ 574145 h 6858000"/>
              <a:gd name="connsiteX936" fmla="*/ 811254 w 7467600"/>
              <a:gd name="connsiteY936" fmla="*/ 665546 h 6858000"/>
              <a:gd name="connsiteX937" fmla="*/ 154042 w 7467600"/>
              <a:gd name="connsiteY937" fmla="*/ 261522 h 6858000"/>
              <a:gd name="connsiteX938" fmla="*/ 13550 w 7467600"/>
              <a:gd name="connsiteY938" fmla="*/ 158423 h 6858000"/>
              <a:gd name="connsiteX939" fmla="*/ 0 w 7467600"/>
              <a:gd name="connsiteY939" fmla="*/ 146618 h 6858000"/>
              <a:gd name="connsiteX940" fmla="*/ 0 w 7467600"/>
              <a:gd name="connsiteY940" fmla="*/ 59161 h 6858000"/>
              <a:gd name="connsiteX941" fmla="*/ 45427 w 7467600"/>
              <a:gd name="connsiteY941" fmla="*/ 101078 h 6858000"/>
              <a:gd name="connsiteX942" fmla="*/ 630103 w 7467600"/>
              <a:gd name="connsiteY942" fmla="*/ 485885 h 6858000"/>
              <a:gd name="connsiteX943" fmla="*/ 532040 w 7467600"/>
              <a:gd name="connsiteY943" fmla="*/ 399359 h 6858000"/>
              <a:gd name="connsiteX944" fmla="*/ 517618 w 7467600"/>
              <a:gd name="connsiteY944" fmla="*/ 385726 h 6858000"/>
              <a:gd name="connsiteX945" fmla="*/ 285074 w 7467600"/>
              <a:gd name="connsiteY945" fmla="*/ 182755 h 6858000"/>
              <a:gd name="connsiteX946" fmla="*/ 43151 w 7467600"/>
              <a:gd name="connsiteY94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34024 w 7467600"/>
              <a:gd name="connsiteY4" fmla="*/ 672213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1019354 w 7467600"/>
              <a:gd name="connsiteY14" fmla="*/ 6315006 h 6858000"/>
              <a:gd name="connsiteX15" fmla="*/ 441046 w 7467600"/>
              <a:gd name="connsiteY15" fmla="*/ 6691153 h 6858000"/>
              <a:gd name="connsiteX16" fmla="*/ 1019354 w 7467600"/>
              <a:gd name="connsiteY16" fmla="*/ 6315006 h 6858000"/>
              <a:gd name="connsiteX17" fmla="*/ 991680 w 7467600"/>
              <a:gd name="connsiteY17" fmla="*/ 6298413 h 6858000"/>
              <a:gd name="connsiteX18" fmla="*/ 409060 w 7467600"/>
              <a:gd name="connsiteY18" fmla="*/ 6671470 h 6858000"/>
              <a:gd name="connsiteX19" fmla="*/ 991680 w 7467600"/>
              <a:gd name="connsiteY19" fmla="*/ 6298413 h 6858000"/>
              <a:gd name="connsiteX20" fmla="*/ 103333 w 7467600"/>
              <a:gd name="connsiteY20" fmla="*/ 5699602 h 6858000"/>
              <a:gd name="connsiteX21" fmla="*/ 233938 w 7467600"/>
              <a:gd name="connsiteY21" fmla="*/ 5809416 h 6858000"/>
              <a:gd name="connsiteX22" fmla="*/ 883580 w 7467600"/>
              <a:gd name="connsiteY22" fmla="*/ 6180710 h 6858000"/>
              <a:gd name="connsiteX23" fmla="*/ 487337 w 7467600"/>
              <a:gd name="connsiteY23" fmla="*/ 5950182 h 6858000"/>
              <a:gd name="connsiteX24" fmla="*/ 354051 w 7467600"/>
              <a:gd name="connsiteY24" fmla="*/ 5854912 h 6858000"/>
              <a:gd name="connsiteX25" fmla="*/ 195436 w 7467600"/>
              <a:gd name="connsiteY25" fmla="*/ 5755068 h 6858000"/>
              <a:gd name="connsiteX26" fmla="*/ 103333 w 7467600"/>
              <a:gd name="connsiteY26" fmla="*/ 5699602 h 6858000"/>
              <a:gd name="connsiteX27" fmla="*/ 5539432 w 7467600"/>
              <a:gd name="connsiteY27" fmla="*/ 5642928 h 6858000"/>
              <a:gd name="connsiteX28" fmla="*/ 5555462 w 7467600"/>
              <a:gd name="connsiteY28" fmla="*/ 5694454 h 6858000"/>
              <a:gd name="connsiteX29" fmla="*/ 5828270 w 7467600"/>
              <a:gd name="connsiteY29" fmla="*/ 6320663 h 6858000"/>
              <a:gd name="connsiteX30" fmla="*/ 5947416 w 7467600"/>
              <a:gd name="connsiteY30" fmla="*/ 6574846 h 6858000"/>
              <a:gd name="connsiteX31" fmla="*/ 5539432 w 7467600"/>
              <a:gd name="connsiteY31" fmla="*/ 5642928 h 6858000"/>
              <a:gd name="connsiteX32" fmla="*/ 51253 w 7467600"/>
              <a:gd name="connsiteY32" fmla="*/ 5631825 h 6858000"/>
              <a:gd name="connsiteX33" fmla="*/ 211622 w 7467600"/>
              <a:gd name="connsiteY33" fmla="*/ 5728803 h 6858000"/>
              <a:gd name="connsiteX34" fmla="*/ 371652 w 7467600"/>
              <a:gd name="connsiteY34" fmla="*/ 5829062 h 6858000"/>
              <a:gd name="connsiteX35" fmla="*/ 505903 w 7467600"/>
              <a:gd name="connsiteY35" fmla="*/ 5925221 h 6858000"/>
              <a:gd name="connsiteX36" fmla="*/ 899240 w 7467600"/>
              <a:gd name="connsiteY36" fmla="*/ 6153068 h 6858000"/>
              <a:gd name="connsiteX37" fmla="*/ 988114 w 7467600"/>
              <a:gd name="connsiteY37" fmla="*/ 6174204 h 6858000"/>
              <a:gd name="connsiteX38" fmla="*/ 845971 w 7467600"/>
              <a:gd name="connsiteY38" fmla="*/ 6067177 h 6858000"/>
              <a:gd name="connsiteX39" fmla="*/ 448057 w 7467600"/>
              <a:gd name="connsiteY39" fmla="*/ 5841376 h 6858000"/>
              <a:gd name="connsiteX40" fmla="*/ 51253 w 7467600"/>
              <a:gd name="connsiteY40" fmla="*/ 5631825 h 6858000"/>
              <a:gd name="connsiteX41" fmla="*/ 2606687 w 7467600"/>
              <a:gd name="connsiteY41" fmla="*/ 5630718 h 6858000"/>
              <a:gd name="connsiteX42" fmla="*/ 2645658 w 7467600"/>
              <a:gd name="connsiteY42" fmla="*/ 6640259 h 6858000"/>
              <a:gd name="connsiteX43" fmla="*/ 2606687 w 7467600"/>
              <a:gd name="connsiteY43" fmla="*/ 5630718 h 6858000"/>
              <a:gd name="connsiteX44" fmla="*/ 3642057 w 7467600"/>
              <a:gd name="connsiteY44" fmla="*/ 5573487 h 6858000"/>
              <a:gd name="connsiteX45" fmla="*/ 3632981 w 7467600"/>
              <a:gd name="connsiteY45" fmla="*/ 5579437 h 6858000"/>
              <a:gd name="connsiteX46" fmla="*/ 3382436 w 7467600"/>
              <a:gd name="connsiteY46" fmla="*/ 5952726 h 6858000"/>
              <a:gd name="connsiteX47" fmla="*/ 3191929 w 7467600"/>
              <a:gd name="connsiteY47" fmla="*/ 6662669 h 6858000"/>
              <a:gd name="connsiteX48" fmla="*/ 3369898 w 7467600"/>
              <a:gd name="connsiteY48" fmla="*/ 6081771 h 6858000"/>
              <a:gd name="connsiteX49" fmla="*/ 3642057 w 7467600"/>
              <a:gd name="connsiteY49" fmla="*/ 5573487 h 6858000"/>
              <a:gd name="connsiteX50" fmla="*/ 2650666 w 7467600"/>
              <a:gd name="connsiteY50" fmla="*/ 5530686 h 6858000"/>
              <a:gd name="connsiteX51" fmla="*/ 2650249 w 7467600"/>
              <a:gd name="connsiteY51" fmla="*/ 5532101 h 6858000"/>
              <a:gd name="connsiteX52" fmla="*/ 2663808 w 7467600"/>
              <a:gd name="connsiteY52" fmla="*/ 6535215 h 6858000"/>
              <a:gd name="connsiteX53" fmla="*/ 2665418 w 7467600"/>
              <a:gd name="connsiteY53" fmla="*/ 6132756 h 6858000"/>
              <a:gd name="connsiteX54" fmla="*/ 2650666 w 7467600"/>
              <a:gd name="connsiteY54" fmla="*/ 5530686 h 6858000"/>
              <a:gd name="connsiteX55" fmla="*/ 2680277 w 7467600"/>
              <a:gd name="connsiteY55" fmla="*/ 5479204 h 6858000"/>
              <a:gd name="connsiteX56" fmla="*/ 2678972 w 7467600"/>
              <a:gd name="connsiteY56" fmla="*/ 5481582 h 6858000"/>
              <a:gd name="connsiteX57" fmla="*/ 2696666 w 7467600"/>
              <a:gd name="connsiteY57" fmla="*/ 6133836 h 6858000"/>
              <a:gd name="connsiteX58" fmla="*/ 2695769 w 7467600"/>
              <a:gd name="connsiteY58" fmla="*/ 6390955 h 6858000"/>
              <a:gd name="connsiteX59" fmla="*/ 2739893 w 7467600"/>
              <a:gd name="connsiteY59" fmla="*/ 6108357 h 6858000"/>
              <a:gd name="connsiteX60" fmla="*/ 2680277 w 7467600"/>
              <a:gd name="connsiteY60" fmla="*/ 5479204 h 6858000"/>
              <a:gd name="connsiteX61" fmla="*/ 1132195 w 7467600"/>
              <a:gd name="connsiteY61" fmla="*/ 5467980 h 6858000"/>
              <a:gd name="connsiteX62" fmla="*/ 1679056 w 7467600"/>
              <a:gd name="connsiteY62" fmla="*/ 5516907 h 6858000"/>
              <a:gd name="connsiteX63" fmla="*/ 2128648 w 7467600"/>
              <a:gd name="connsiteY63" fmla="*/ 5474249 h 6858000"/>
              <a:gd name="connsiteX64" fmla="*/ 1825619 w 7467600"/>
              <a:gd name="connsiteY64" fmla="*/ 5478447 h 6858000"/>
              <a:gd name="connsiteX65" fmla="*/ 1737798 w 7467600"/>
              <a:gd name="connsiteY65" fmla="*/ 5483353 h 6858000"/>
              <a:gd name="connsiteX66" fmla="*/ 1132195 w 7467600"/>
              <a:gd name="connsiteY66" fmla="*/ 5467980 h 6858000"/>
              <a:gd name="connsiteX67" fmla="*/ 1456157 w 7467600"/>
              <a:gd name="connsiteY67" fmla="*/ 5371404 h 6858000"/>
              <a:gd name="connsiteX68" fmla="*/ 1244432 w 7467600"/>
              <a:gd name="connsiteY68" fmla="*/ 5385601 h 6858000"/>
              <a:gd name="connsiteX69" fmla="*/ 973990 w 7467600"/>
              <a:gd name="connsiteY69" fmla="*/ 5424940 h 6858000"/>
              <a:gd name="connsiteX70" fmla="*/ 1103809 w 7467600"/>
              <a:gd name="connsiteY70" fmla="*/ 5433720 h 6858000"/>
              <a:gd name="connsiteX71" fmla="*/ 1123454 w 7467600"/>
              <a:gd name="connsiteY71" fmla="*/ 5435727 h 6858000"/>
              <a:gd name="connsiteX72" fmla="*/ 1737017 w 7467600"/>
              <a:gd name="connsiteY72" fmla="*/ 5452183 h 6858000"/>
              <a:gd name="connsiteX73" fmla="*/ 1824397 w 7467600"/>
              <a:gd name="connsiteY73" fmla="*/ 5447757 h 6858000"/>
              <a:gd name="connsiteX74" fmla="*/ 2070059 w 7467600"/>
              <a:gd name="connsiteY74" fmla="*/ 5441660 h 6858000"/>
              <a:gd name="connsiteX75" fmla="*/ 1456157 w 7467600"/>
              <a:gd name="connsiteY75" fmla="*/ 5371404 h 6858000"/>
              <a:gd name="connsiteX76" fmla="*/ 4988186 w 7467600"/>
              <a:gd name="connsiteY76" fmla="*/ 5216467 h 6858000"/>
              <a:gd name="connsiteX77" fmla="*/ 4777334 w 7467600"/>
              <a:gd name="connsiteY77" fmla="*/ 5406072 h 6858000"/>
              <a:gd name="connsiteX78" fmla="*/ 4718341 w 7467600"/>
              <a:gd name="connsiteY78" fmla="*/ 5468043 h 6858000"/>
              <a:gd name="connsiteX79" fmla="*/ 4604655 w 7467600"/>
              <a:gd name="connsiteY79" fmla="*/ 5583434 h 6858000"/>
              <a:gd name="connsiteX80" fmla="*/ 4565074 w 7467600"/>
              <a:gd name="connsiteY80" fmla="*/ 5618550 h 6858000"/>
              <a:gd name="connsiteX81" fmla="*/ 4988186 w 7467600"/>
              <a:gd name="connsiteY81" fmla="*/ 5216467 h 6858000"/>
              <a:gd name="connsiteX82" fmla="*/ 4978032 w 7467600"/>
              <a:gd name="connsiteY82" fmla="*/ 5183809 h 6858000"/>
              <a:gd name="connsiteX83" fmla="*/ 4463413 w 7467600"/>
              <a:gd name="connsiteY83" fmla="*/ 5615162 h 6858000"/>
              <a:gd name="connsiteX84" fmla="*/ 4358134 w 7467600"/>
              <a:gd name="connsiteY84" fmla="*/ 5742791 h 6858000"/>
              <a:gd name="connsiteX85" fmla="*/ 4376219 w 7467600"/>
              <a:gd name="connsiteY85" fmla="*/ 5729027 h 6858000"/>
              <a:gd name="connsiteX86" fmla="*/ 4582340 w 7467600"/>
              <a:gd name="connsiteY86" fmla="*/ 5561037 h 6858000"/>
              <a:gd name="connsiteX87" fmla="*/ 4694684 w 7467600"/>
              <a:gd name="connsiteY87" fmla="*/ 5447098 h 6858000"/>
              <a:gd name="connsiteX88" fmla="*/ 4754123 w 7467600"/>
              <a:gd name="connsiteY88" fmla="*/ 5384643 h 6858000"/>
              <a:gd name="connsiteX89" fmla="*/ 4978032 w 7467600"/>
              <a:gd name="connsiteY89" fmla="*/ 5183809 h 6858000"/>
              <a:gd name="connsiteX90" fmla="*/ 1903353 w 7467600"/>
              <a:gd name="connsiteY90" fmla="*/ 5044827 h 6858000"/>
              <a:gd name="connsiteX91" fmla="*/ 1936931 w 7467600"/>
              <a:gd name="connsiteY91" fmla="*/ 5093954 h 6858000"/>
              <a:gd name="connsiteX92" fmla="*/ 2195868 w 7467600"/>
              <a:gd name="connsiteY92" fmla="*/ 5396574 h 6858000"/>
              <a:gd name="connsiteX93" fmla="*/ 2088852 w 7467600"/>
              <a:gd name="connsiteY93" fmla="*/ 5166123 h 6858000"/>
              <a:gd name="connsiteX94" fmla="*/ 1958241 w 7467600"/>
              <a:gd name="connsiteY94" fmla="*/ 5067955 h 6858000"/>
              <a:gd name="connsiteX95" fmla="*/ 1903353 w 7467600"/>
              <a:gd name="connsiteY95" fmla="*/ 5044827 h 6858000"/>
              <a:gd name="connsiteX96" fmla="*/ 1979378 w 7467600"/>
              <a:gd name="connsiteY96" fmla="*/ 4769504 h 6858000"/>
              <a:gd name="connsiteX97" fmla="*/ 2882120 w 7467600"/>
              <a:gd name="connsiteY97" fmla="*/ 5064547 h 6858000"/>
              <a:gd name="connsiteX98" fmla="*/ 2793103 w 7467600"/>
              <a:gd name="connsiteY98" fmla="*/ 5039699 h 6858000"/>
              <a:gd name="connsiteX99" fmla="*/ 2770041 w 7467600"/>
              <a:gd name="connsiteY99" fmla="*/ 5033634 h 6858000"/>
              <a:gd name="connsiteX100" fmla="*/ 1979378 w 7467600"/>
              <a:gd name="connsiteY100" fmla="*/ 4769504 h 6858000"/>
              <a:gd name="connsiteX101" fmla="*/ 1927410 w 7467600"/>
              <a:gd name="connsiteY101" fmla="*/ 4716164 h 6858000"/>
              <a:gd name="connsiteX102" fmla="*/ 1959587 w 7467600"/>
              <a:gd name="connsiteY102" fmla="*/ 4728849 h 6858000"/>
              <a:gd name="connsiteX103" fmla="*/ 2777707 w 7467600"/>
              <a:gd name="connsiteY103" fmla="*/ 5003991 h 6858000"/>
              <a:gd name="connsiteX104" fmla="*/ 2800768 w 7467600"/>
              <a:gd name="connsiteY104" fmla="*/ 5010056 h 6858000"/>
              <a:gd name="connsiteX105" fmla="*/ 2879408 w 7467600"/>
              <a:gd name="connsiteY105" fmla="*/ 5031590 h 6858000"/>
              <a:gd name="connsiteX106" fmla="*/ 2862295 w 7467600"/>
              <a:gd name="connsiteY106" fmla="*/ 5022958 h 6858000"/>
              <a:gd name="connsiteX107" fmla="*/ 2813343 w 7467600"/>
              <a:gd name="connsiteY107" fmla="*/ 4998369 h 6858000"/>
              <a:gd name="connsiteX108" fmla="*/ 2646245 w 7467600"/>
              <a:gd name="connsiteY108" fmla="*/ 4930999 h 6858000"/>
              <a:gd name="connsiteX109" fmla="*/ 1999243 w 7467600"/>
              <a:gd name="connsiteY109" fmla="*/ 4730524 h 6858000"/>
              <a:gd name="connsiteX110" fmla="*/ 1979527 w 7467600"/>
              <a:gd name="connsiteY110" fmla="*/ 4726651 h 6858000"/>
              <a:gd name="connsiteX111" fmla="*/ 1927410 w 7467600"/>
              <a:gd name="connsiteY111" fmla="*/ 4716164 h 6858000"/>
              <a:gd name="connsiteX112" fmla="*/ 1997014 w 7467600"/>
              <a:gd name="connsiteY112" fmla="*/ 4698007 h 6858000"/>
              <a:gd name="connsiteX113" fmla="*/ 2005458 w 7467600"/>
              <a:gd name="connsiteY113" fmla="*/ 4699540 h 6858000"/>
              <a:gd name="connsiteX114" fmla="*/ 2657186 w 7467600"/>
              <a:gd name="connsiteY114" fmla="*/ 4901687 h 6858000"/>
              <a:gd name="connsiteX115" fmla="*/ 2826662 w 7467600"/>
              <a:gd name="connsiteY115" fmla="*/ 4970362 h 6858000"/>
              <a:gd name="connsiteX116" fmla="*/ 2876100 w 7467600"/>
              <a:gd name="connsiteY116" fmla="*/ 4995397 h 6858000"/>
              <a:gd name="connsiteX117" fmla="*/ 3042600 w 7467600"/>
              <a:gd name="connsiteY117" fmla="*/ 5059532 h 6858000"/>
              <a:gd name="connsiteX118" fmla="*/ 1997014 w 7467600"/>
              <a:gd name="connsiteY118" fmla="*/ 4698007 h 6858000"/>
              <a:gd name="connsiteX119" fmla="*/ 2305292 w 7467600"/>
              <a:gd name="connsiteY119" fmla="*/ 4219492 h 6858000"/>
              <a:gd name="connsiteX120" fmla="*/ 3360922 w 7467600"/>
              <a:gd name="connsiteY120" fmla="*/ 4529373 h 6858000"/>
              <a:gd name="connsiteX121" fmla="*/ 3492420 w 7467600"/>
              <a:gd name="connsiteY121" fmla="*/ 4510145 h 6858000"/>
              <a:gd name="connsiteX122" fmla="*/ 3364086 w 7467600"/>
              <a:gd name="connsiteY122" fmla="*/ 4480340 h 6858000"/>
              <a:gd name="connsiteX123" fmla="*/ 3225818 w 7467600"/>
              <a:gd name="connsiteY123" fmla="*/ 4411822 h 6858000"/>
              <a:gd name="connsiteX124" fmla="*/ 3129696 w 7467600"/>
              <a:gd name="connsiteY124" fmla="*/ 4360704 h 6858000"/>
              <a:gd name="connsiteX125" fmla="*/ 2814545 w 7467600"/>
              <a:gd name="connsiteY125" fmla="*/ 4282955 h 6858000"/>
              <a:gd name="connsiteX126" fmla="*/ 2305292 w 7467600"/>
              <a:gd name="connsiteY126" fmla="*/ 4219492 h 6858000"/>
              <a:gd name="connsiteX127" fmla="*/ 2626982 w 7467600"/>
              <a:gd name="connsiteY127" fmla="*/ 4206450 h 6858000"/>
              <a:gd name="connsiteX128" fmla="*/ 2490617 w 7467600"/>
              <a:gd name="connsiteY128" fmla="*/ 4206951 h 6858000"/>
              <a:gd name="connsiteX129" fmla="*/ 2819869 w 7467600"/>
              <a:gd name="connsiteY129" fmla="*/ 4252936 h 6858000"/>
              <a:gd name="connsiteX130" fmla="*/ 3143018 w 7467600"/>
              <a:gd name="connsiteY130" fmla="*/ 4332698 h 6858000"/>
              <a:gd name="connsiteX131" fmla="*/ 3241520 w 7467600"/>
              <a:gd name="connsiteY131" fmla="*/ 4385112 h 6858000"/>
              <a:gd name="connsiteX132" fmla="*/ 3374575 w 7467600"/>
              <a:gd name="connsiteY132" fmla="*/ 4451517 h 6858000"/>
              <a:gd name="connsiteX133" fmla="*/ 3505221 w 7467600"/>
              <a:gd name="connsiteY133" fmla="*/ 4480757 h 6858000"/>
              <a:gd name="connsiteX134" fmla="*/ 2626982 w 7467600"/>
              <a:gd name="connsiteY134" fmla="*/ 4206450 h 6858000"/>
              <a:gd name="connsiteX135" fmla="*/ 1310106 w 7467600"/>
              <a:gd name="connsiteY135" fmla="*/ 3943217 h 6858000"/>
              <a:gd name="connsiteX136" fmla="*/ 854994 w 7467600"/>
              <a:gd name="connsiteY136" fmla="*/ 4399136 h 6858000"/>
              <a:gd name="connsiteX137" fmla="*/ 742462 w 7467600"/>
              <a:gd name="connsiteY137" fmla="*/ 4594648 h 6858000"/>
              <a:gd name="connsiteX138" fmla="*/ 820602 w 7467600"/>
              <a:gd name="connsiteY138" fmla="*/ 4485915 h 6858000"/>
              <a:gd name="connsiteX139" fmla="*/ 878295 w 7467600"/>
              <a:gd name="connsiteY139" fmla="*/ 4403594 h 6858000"/>
              <a:gd name="connsiteX140" fmla="*/ 1240607 w 7467600"/>
              <a:gd name="connsiteY140" fmla="*/ 4010401 h 6858000"/>
              <a:gd name="connsiteX141" fmla="*/ 1310106 w 7467600"/>
              <a:gd name="connsiteY141" fmla="*/ 3943217 h 6858000"/>
              <a:gd name="connsiteX142" fmla="*/ 1423113 w 7467600"/>
              <a:gd name="connsiteY142" fmla="*/ 3874565 h 6858000"/>
              <a:gd name="connsiteX143" fmla="*/ 1260565 w 7467600"/>
              <a:gd name="connsiteY143" fmla="*/ 4031982 h 6858000"/>
              <a:gd name="connsiteX144" fmla="*/ 901900 w 7467600"/>
              <a:gd name="connsiteY144" fmla="*/ 4421236 h 6858000"/>
              <a:gd name="connsiteX145" fmla="*/ 845044 w 7467600"/>
              <a:gd name="connsiteY145" fmla="*/ 4502436 h 6858000"/>
              <a:gd name="connsiteX146" fmla="*/ 685926 w 7467600"/>
              <a:gd name="connsiteY146" fmla="*/ 4703069 h 6858000"/>
              <a:gd name="connsiteX147" fmla="*/ 684248 w 7467600"/>
              <a:gd name="connsiteY147" fmla="*/ 4706721 h 6858000"/>
              <a:gd name="connsiteX148" fmla="*/ 1423113 w 7467600"/>
              <a:gd name="connsiteY148" fmla="*/ 3874565 h 6858000"/>
              <a:gd name="connsiteX149" fmla="*/ 3316479 w 7467600"/>
              <a:gd name="connsiteY149" fmla="*/ 3872136 h 6858000"/>
              <a:gd name="connsiteX150" fmla="*/ 3546806 w 7467600"/>
              <a:gd name="connsiteY150" fmla="*/ 4356139 h 6858000"/>
              <a:gd name="connsiteX151" fmla="*/ 3364433 w 7467600"/>
              <a:gd name="connsiteY151" fmla="*/ 3953121 h 6858000"/>
              <a:gd name="connsiteX152" fmla="*/ 3316479 w 7467600"/>
              <a:gd name="connsiteY152" fmla="*/ 3872136 h 6858000"/>
              <a:gd name="connsiteX153" fmla="*/ 3291335 w 7467600"/>
              <a:gd name="connsiteY153" fmla="*/ 3767420 h 6858000"/>
              <a:gd name="connsiteX154" fmla="*/ 3390805 w 7467600"/>
              <a:gd name="connsiteY154" fmla="*/ 3937163 h 6858000"/>
              <a:gd name="connsiteX155" fmla="*/ 3579062 w 7467600"/>
              <a:gd name="connsiteY155" fmla="*/ 4359040 h 6858000"/>
              <a:gd name="connsiteX156" fmla="*/ 3467355 w 7467600"/>
              <a:gd name="connsiteY156" fmla="*/ 3988130 h 6858000"/>
              <a:gd name="connsiteX157" fmla="*/ 3310753 w 7467600"/>
              <a:gd name="connsiteY157" fmla="*/ 3787140 h 6858000"/>
              <a:gd name="connsiteX158" fmla="*/ 3291335 w 7467600"/>
              <a:gd name="connsiteY158" fmla="*/ 3767420 h 6858000"/>
              <a:gd name="connsiteX159" fmla="*/ 1635889 w 7467600"/>
              <a:gd name="connsiteY159" fmla="*/ 3709494 h 6858000"/>
              <a:gd name="connsiteX160" fmla="*/ 1634800 w 7467600"/>
              <a:gd name="connsiteY160" fmla="*/ 3731111 h 6858000"/>
              <a:gd name="connsiteX161" fmla="*/ 1635889 w 7467600"/>
              <a:gd name="connsiteY161" fmla="*/ 3709494 h 6858000"/>
              <a:gd name="connsiteX162" fmla="*/ 1510397 w 7467600"/>
              <a:gd name="connsiteY162" fmla="*/ 3684705 h 6858000"/>
              <a:gd name="connsiteX163" fmla="*/ 1146550 w 7467600"/>
              <a:gd name="connsiteY163" fmla="*/ 3802012 h 6858000"/>
              <a:gd name="connsiteX164" fmla="*/ 698834 w 7467600"/>
              <a:gd name="connsiteY164" fmla="*/ 3952272 h 6858000"/>
              <a:gd name="connsiteX165" fmla="*/ 34256 w 7467600"/>
              <a:gd name="connsiteY165" fmla="*/ 4347603 h 6858000"/>
              <a:gd name="connsiteX166" fmla="*/ 527241 w 7467600"/>
              <a:gd name="connsiteY166" fmla="*/ 4065078 h 6858000"/>
              <a:gd name="connsiteX167" fmla="*/ 1510397 w 7467600"/>
              <a:gd name="connsiteY167" fmla="*/ 3684705 h 6858000"/>
              <a:gd name="connsiteX168" fmla="*/ 1313114 w 7467600"/>
              <a:gd name="connsiteY168" fmla="*/ 3655216 h 6858000"/>
              <a:gd name="connsiteX169" fmla="*/ 1109304 w 7467600"/>
              <a:gd name="connsiteY169" fmla="*/ 3669030 h 6858000"/>
              <a:gd name="connsiteX170" fmla="*/ 8129 w 7467600"/>
              <a:gd name="connsiteY170" fmla="*/ 4330519 h 6858000"/>
              <a:gd name="connsiteX171" fmla="*/ 687572 w 7467600"/>
              <a:gd name="connsiteY171" fmla="*/ 3925629 h 6858000"/>
              <a:gd name="connsiteX172" fmla="*/ 1138365 w 7467600"/>
              <a:gd name="connsiteY172" fmla="*/ 3774515 h 6858000"/>
              <a:gd name="connsiteX173" fmla="*/ 1505579 w 7467600"/>
              <a:gd name="connsiteY173" fmla="*/ 3655526 h 6858000"/>
              <a:gd name="connsiteX174" fmla="*/ 1313114 w 7467600"/>
              <a:gd name="connsiteY174" fmla="*/ 3655216 h 6858000"/>
              <a:gd name="connsiteX175" fmla="*/ 3655073 w 7467600"/>
              <a:gd name="connsiteY175" fmla="*/ 3650884 h 6858000"/>
              <a:gd name="connsiteX176" fmla="*/ 3989938 w 7467600"/>
              <a:gd name="connsiteY176" fmla="*/ 3991685 h 6858000"/>
              <a:gd name="connsiteX177" fmla="*/ 4393907 w 7467600"/>
              <a:gd name="connsiteY177" fmla="*/ 4261258 h 6858000"/>
              <a:gd name="connsiteX178" fmla="*/ 4648051 w 7467600"/>
              <a:gd name="connsiteY178" fmla="*/ 4374051 h 6858000"/>
              <a:gd name="connsiteX179" fmla="*/ 4383389 w 7467600"/>
              <a:gd name="connsiteY179" fmla="*/ 4184369 h 6858000"/>
              <a:gd name="connsiteX180" fmla="*/ 4165508 w 7467600"/>
              <a:gd name="connsiteY180" fmla="*/ 4035196 h 6858000"/>
              <a:gd name="connsiteX181" fmla="*/ 4068162 w 7467600"/>
              <a:gd name="connsiteY181" fmla="*/ 3953394 h 6858000"/>
              <a:gd name="connsiteX182" fmla="*/ 3981416 w 7467600"/>
              <a:gd name="connsiteY182" fmla="*/ 3880482 h 6858000"/>
              <a:gd name="connsiteX183" fmla="*/ 3800147 w 7467600"/>
              <a:gd name="connsiteY183" fmla="*/ 3749872 h 6858000"/>
              <a:gd name="connsiteX184" fmla="*/ 3655073 w 7467600"/>
              <a:gd name="connsiteY184" fmla="*/ 3650884 h 6858000"/>
              <a:gd name="connsiteX185" fmla="*/ 3670252 w 7467600"/>
              <a:gd name="connsiteY185" fmla="*/ 3622798 h 6858000"/>
              <a:gd name="connsiteX186" fmla="*/ 3817258 w 7467600"/>
              <a:gd name="connsiteY186" fmla="*/ 3723577 h 6858000"/>
              <a:gd name="connsiteX187" fmla="*/ 4000461 w 7467600"/>
              <a:gd name="connsiteY187" fmla="*/ 3855966 h 6858000"/>
              <a:gd name="connsiteX188" fmla="*/ 4088180 w 7467600"/>
              <a:gd name="connsiteY188" fmla="*/ 3929774 h 6858000"/>
              <a:gd name="connsiteX189" fmla="*/ 4184555 w 7467600"/>
              <a:gd name="connsiteY189" fmla="*/ 4010683 h 6858000"/>
              <a:gd name="connsiteX190" fmla="*/ 4399563 w 7467600"/>
              <a:gd name="connsiteY190" fmla="*/ 4158106 h 6858000"/>
              <a:gd name="connsiteX191" fmla="*/ 4684469 w 7467600"/>
              <a:gd name="connsiteY191" fmla="*/ 4364680 h 6858000"/>
              <a:gd name="connsiteX192" fmla="*/ 4690271 w 7467600"/>
              <a:gd name="connsiteY192" fmla="*/ 4370034 h 6858000"/>
              <a:gd name="connsiteX193" fmla="*/ 4136093 w 7467600"/>
              <a:gd name="connsiteY193" fmla="*/ 3858466 h 6858000"/>
              <a:gd name="connsiteX194" fmla="*/ 3670252 w 7467600"/>
              <a:gd name="connsiteY194" fmla="*/ 3622798 h 6858000"/>
              <a:gd name="connsiteX195" fmla="*/ 4440129 w 7467600"/>
              <a:gd name="connsiteY195" fmla="*/ 3448571 h 6858000"/>
              <a:gd name="connsiteX196" fmla="*/ 4856525 w 7467600"/>
              <a:gd name="connsiteY196" fmla="*/ 3915351 h 6858000"/>
              <a:gd name="connsiteX197" fmla="*/ 5059055 w 7467600"/>
              <a:gd name="connsiteY197" fmla="*/ 4108918 h 6858000"/>
              <a:gd name="connsiteX198" fmla="*/ 5290070 w 7467600"/>
              <a:gd name="connsiteY198" fmla="*/ 4263619 h 6858000"/>
              <a:gd name="connsiteX199" fmla="*/ 4834991 w 7467600"/>
              <a:gd name="connsiteY199" fmla="*/ 3830985 h 6858000"/>
              <a:gd name="connsiteX200" fmla="*/ 4440129 w 7467600"/>
              <a:gd name="connsiteY200" fmla="*/ 3448571 h 6858000"/>
              <a:gd name="connsiteX201" fmla="*/ 4441737 w 7467600"/>
              <a:gd name="connsiteY201" fmla="*/ 3399734 h 6858000"/>
              <a:gd name="connsiteX202" fmla="*/ 4431236 w 7467600"/>
              <a:gd name="connsiteY202" fmla="*/ 3400954 h 6858000"/>
              <a:gd name="connsiteX203" fmla="*/ 4557150 w 7467600"/>
              <a:gd name="connsiteY203" fmla="*/ 3510023 h 6858000"/>
              <a:gd name="connsiteX204" fmla="*/ 4856936 w 7467600"/>
              <a:gd name="connsiteY204" fmla="*/ 3809146 h 6858000"/>
              <a:gd name="connsiteX205" fmla="*/ 5111996 w 7467600"/>
              <a:gd name="connsiteY205" fmla="*/ 4065759 h 6858000"/>
              <a:gd name="connsiteX206" fmla="*/ 5388878 w 7467600"/>
              <a:gd name="connsiteY206" fmla="*/ 4300185 h 6858000"/>
              <a:gd name="connsiteX207" fmla="*/ 5425556 w 7467600"/>
              <a:gd name="connsiteY207" fmla="*/ 4308967 h 6858000"/>
              <a:gd name="connsiteX208" fmla="*/ 4943646 w 7467600"/>
              <a:gd name="connsiteY208" fmla="*/ 3822916 h 6858000"/>
              <a:gd name="connsiteX209" fmla="*/ 4594837 w 7467600"/>
              <a:gd name="connsiteY209" fmla="*/ 3532274 h 6858000"/>
              <a:gd name="connsiteX210" fmla="*/ 4441737 w 7467600"/>
              <a:gd name="connsiteY210" fmla="*/ 3399734 h 6858000"/>
              <a:gd name="connsiteX211" fmla="*/ 5425834 w 7467600"/>
              <a:gd name="connsiteY211" fmla="*/ 3162785 h 6858000"/>
              <a:gd name="connsiteX212" fmla="*/ 5401644 w 7467600"/>
              <a:gd name="connsiteY212" fmla="*/ 3617847 h 6858000"/>
              <a:gd name="connsiteX213" fmla="*/ 5467256 w 7467600"/>
              <a:gd name="connsiteY213" fmla="*/ 4175494 h 6858000"/>
              <a:gd name="connsiteX214" fmla="*/ 5448069 w 7467600"/>
              <a:gd name="connsiteY214" fmla="*/ 3567554 h 6858000"/>
              <a:gd name="connsiteX215" fmla="*/ 5425834 w 7467600"/>
              <a:gd name="connsiteY215" fmla="*/ 3162785 h 6858000"/>
              <a:gd name="connsiteX216" fmla="*/ 1318687 w 7467600"/>
              <a:gd name="connsiteY216" fmla="*/ 3113840 h 6858000"/>
              <a:gd name="connsiteX217" fmla="*/ 1066793 w 7467600"/>
              <a:gd name="connsiteY217" fmla="*/ 3212171 h 6858000"/>
              <a:gd name="connsiteX218" fmla="*/ 993319 w 7467600"/>
              <a:gd name="connsiteY218" fmla="*/ 3247648 h 6858000"/>
              <a:gd name="connsiteX219" fmla="*/ 853081 w 7467600"/>
              <a:gd name="connsiteY219" fmla="*/ 3312410 h 6858000"/>
              <a:gd name="connsiteX220" fmla="*/ 805957 w 7467600"/>
              <a:gd name="connsiteY220" fmla="*/ 3330443 h 6858000"/>
              <a:gd name="connsiteX221" fmla="*/ 1318687 w 7467600"/>
              <a:gd name="connsiteY221" fmla="*/ 3113840 h 6858000"/>
              <a:gd name="connsiteX222" fmla="*/ 5453702 w 7467600"/>
              <a:gd name="connsiteY222" fmla="*/ 3090882 h 6858000"/>
              <a:gd name="connsiteX223" fmla="*/ 5480135 w 7467600"/>
              <a:gd name="connsiteY223" fmla="*/ 3565802 h 6858000"/>
              <a:gd name="connsiteX224" fmla="*/ 5499023 w 7467600"/>
              <a:gd name="connsiteY224" fmla="*/ 4166310 h 6858000"/>
              <a:gd name="connsiteX225" fmla="*/ 5547022 w 7467600"/>
              <a:gd name="connsiteY225" fmla="*/ 3607838 h 6858000"/>
              <a:gd name="connsiteX226" fmla="*/ 5515964 w 7467600"/>
              <a:gd name="connsiteY226" fmla="*/ 3378541 h 6858000"/>
              <a:gd name="connsiteX227" fmla="*/ 5453702 w 7467600"/>
              <a:gd name="connsiteY227" fmla="*/ 3090882 h 6858000"/>
              <a:gd name="connsiteX228" fmla="*/ 1238695 w 7467600"/>
              <a:gd name="connsiteY228" fmla="*/ 3076820 h 6858000"/>
              <a:gd name="connsiteX229" fmla="*/ 716371 w 7467600"/>
              <a:gd name="connsiteY229" fmla="*/ 3293249 h 6858000"/>
              <a:gd name="connsiteX230" fmla="*/ 579522 w 7467600"/>
              <a:gd name="connsiteY230" fmla="*/ 3371759 h 6858000"/>
              <a:gd name="connsiteX231" fmla="*/ 600288 w 7467600"/>
              <a:gd name="connsiteY231" fmla="*/ 3365555 h 6858000"/>
              <a:gd name="connsiteX232" fmla="*/ 840692 w 7467600"/>
              <a:gd name="connsiteY232" fmla="*/ 3284921 h 6858000"/>
              <a:gd name="connsiteX233" fmla="*/ 979248 w 7467600"/>
              <a:gd name="connsiteY233" fmla="*/ 3221003 h 6858000"/>
              <a:gd name="connsiteX234" fmla="*/ 1053282 w 7467600"/>
              <a:gd name="connsiteY234" fmla="*/ 3185247 h 6858000"/>
              <a:gd name="connsiteX235" fmla="*/ 1320603 w 7467600"/>
              <a:gd name="connsiteY235" fmla="*/ 3081281 h 6858000"/>
              <a:gd name="connsiteX236" fmla="*/ 1238695 w 7467600"/>
              <a:gd name="connsiteY236" fmla="*/ 3076820 h 6858000"/>
              <a:gd name="connsiteX237" fmla="*/ 5425627 w 7467600"/>
              <a:gd name="connsiteY237" fmla="*/ 2954192 h 6858000"/>
              <a:gd name="connsiteX238" fmla="*/ 5470770 w 7467600"/>
              <a:gd name="connsiteY238" fmla="*/ 3005435 h 6858000"/>
              <a:gd name="connsiteX239" fmla="*/ 5519779 w 7467600"/>
              <a:gd name="connsiteY239" fmla="*/ 4359223 h 6858000"/>
              <a:gd name="connsiteX240" fmla="*/ 5520293 w 7467600"/>
              <a:gd name="connsiteY240" fmla="*/ 4360602 h 6858000"/>
              <a:gd name="connsiteX241" fmla="*/ 5767221 w 7467600"/>
              <a:gd name="connsiteY241" fmla="*/ 4665564 h 6858000"/>
              <a:gd name="connsiteX242" fmla="*/ 6937169 w 7467600"/>
              <a:gd name="connsiteY242" fmla="*/ 4815941 h 6858000"/>
              <a:gd name="connsiteX243" fmla="*/ 6953922 w 7467600"/>
              <a:gd name="connsiteY243" fmla="*/ 4890068 h 6858000"/>
              <a:gd name="connsiteX244" fmla="*/ 6071359 w 7467600"/>
              <a:gd name="connsiteY244" fmla="*/ 4770770 h 6858000"/>
              <a:gd name="connsiteX245" fmla="*/ 6038839 w 7467600"/>
              <a:gd name="connsiteY245" fmla="*/ 4764474 h 6858000"/>
              <a:gd name="connsiteX246" fmla="*/ 6038706 w 7467600"/>
              <a:gd name="connsiteY246" fmla="*/ 4763847 h 6858000"/>
              <a:gd name="connsiteX247" fmla="*/ 6037784 w 7467600"/>
              <a:gd name="connsiteY247" fmla="*/ 4764270 h 6858000"/>
              <a:gd name="connsiteX248" fmla="*/ 6038839 w 7467600"/>
              <a:gd name="connsiteY248" fmla="*/ 4764474 h 6858000"/>
              <a:gd name="connsiteX249" fmla="*/ 6040338 w 7467600"/>
              <a:gd name="connsiteY249" fmla="*/ 4771418 h 6858000"/>
              <a:gd name="connsiteX250" fmla="*/ 6024488 w 7467600"/>
              <a:gd name="connsiteY250" fmla="*/ 4809903 h 6858000"/>
              <a:gd name="connsiteX251" fmla="*/ 5599771 w 7467600"/>
              <a:gd name="connsiteY251" fmla="*/ 5509652 h 6858000"/>
              <a:gd name="connsiteX252" fmla="*/ 5548843 w 7467600"/>
              <a:gd name="connsiteY252" fmla="*/ 5563845 h 6858000"/>
              <a:gd name="connsiteX253" fmla="*/ 5940952 w 7467600"/>
              <a:gd name="connsiteY253" fmla="*/ 6250028 h 6858000"/>
              <a:gd name="connsiteX254" fmla="*/ 6043441 w 7467600"/>
              <a:gd name="connsiteY254" fmla="*/ 6665847 h 6858000"/>
              <a:gd name="connsiteX255" fmla="*/ 6093432 w 7467600"/>
              <a:gd name="connsiteY255" fmla="*/ 6858000 h 6858000"/>
              <a:gd name="connsiteX256" fmla="*/ 6034344 w 7467600"/>
              <a:gd name="connsiteY256" fmla="*/ 6858000 h 6858000"/>
              <a:gd name="connsiteX257" fmla="*/ 6026679 w 7467600"/>
              <a:gd name="connsiteY257" fmla="*/ 6836959 h 6858000"/>
              <a:gd name="connsiteX258" fmla="*/ 5800441 w 7467600"/>
              <a:gd name="connsiteY258" fmla="*/ 6335286 h 6858000"/>
              <a:gd name="connsiteX259" fmla="*/ 5526562 w 7467600"/>
              <a:gd name="connsiteY259" fmla="*/ 5705388 h 6858000"/>
              <a:gd name="connsiteX260" fmla="*/ 5519640 w 7467600"/>
              <a:gd name="connsiteY260" fmla="*/ 5683774 h 6858000"/>
              <a:gd name="connsiteX261" fmla="*/ 5844559 w 7467600"/>
              <a:gd name="connsiteY261" fmla="*/ 6553349 h 6858000"/>
              <a:gd name="connsiteX262" fmla="*/ 5975994 w 7467600"/>
              <a:gd name="connsiteY262" fmla="*/ 6858000 h 6858000"/>
              <a:gd name="connsiteX263" fmla="*/ 5898547 w 7467600"/>
              <a:gd name="connsiteY263" fmla="*/ 6858000 h 6858000"/>
              <a:gd name="connsiteX264" fmla="*/ 5682041 w 7467600"/>
              <a:gd name="connsiteY264" fmla="*/ 6355860 h 6858000"/>
              <a:gd name="connsiteX265" fmla="*/ 5461758 w 7467600"/>
              <a:gd name="connsiteY265" fmla="*/ 5820220 h 6858000"/>
              <a:gd name="connsiteX266" fmla="*/ 5237282 w 7467600"/>
              <a:gd name="connsiteY266" fmla="*/ 6579086 h 6858000"/>
              <a:gd name="connsiteX267" fmla="*/ 5115009 w 7467600"/>
              <a:gd name="connsiteY267" fmla="*/ 6858000 h 6858000"/>
              <a:gd name="connsiteX268" fmla="*/ 5028074 w 7467600"/>
              <a:gd name="connsiteY268" fmla="*/ 6858000 h 6858000"/>
              <a:gd name="connsiteX269" fmla="*/ 5079508 w 7467600"/>
              <a:gd name="connsiteY269" fmla="*/ 6749074 h 6858000"/>
              <a:gd name="connsiteX270" fmla="*/ 5371846 w 7467600"/>
              <a:gd name="connsiteY270" fmla="*/ 5924413 h 6858000"/>
              <a:gd name="connsiteX271" fmla="*/ 5270512 w 7467600"/>
              <a:gd name="connsiteY271" fmla="*/ 6138975 h 6858000"/>
              <a:gd name="connsiteX272" fmla="*/ 5062409 w 7467600"/>
              <a:gd name="connsiteY272" fmla="*/ 6653544 h 6858000"/>
              <a:gd name="connsiteX273" fmla="*/ 5036628 w 7467600"/>
              <a:gd name="connsiteY273" fmla="*/ 6754247 h 6858000"/>
              <a:gd name="connsiteX274" fmla="*/ 5009112 w 7467600"/>
              <a:gd name="connsiteY274" fmla="*/ 6858000 h 6858000"/>
              <a:gd name="connsiteX275" fmla="*/ 4976679 w 7467600"/>
              <a:gd name="connsiteY275" fmla="*/ 6858000 h 6858000"/>
              <a:gd name="connsiteX276" fmla="*/ 5006537 w 7467600"/>
              <a:gd name="connsiteY276" fmla="*/ 6747068 h 6858000"/>
              <a:gd name="connsiteX277" fmla="*/ 5032723 w 7467600"/>
              <a:gd name="connsiteY277" fmla="*/ 6644957 h 6858000"/>
              <a:gd name="connsiteX278" fmla="*/ 5242949 w 7467600"/>
              <a:gd name="connsiteY278" fmla="*/ 6125175 h 6858000"/>
              <a:gd name="connsiteX279" fmla="*/ 5286321 w 7467600"/>
              <a:gd name="connsiteY279" fmla="*/ 6033555 h 6858000"/>
              <a:gd name="connsiteX280" fmla="*/ 5008210 w 7467600"/>
              <a:gd name="connsiteY280" fmla="*/ 6649194 h 6858000"/>
              <a:gd name="connsiteX281" fmla="*/ 4986321 w 7467600"/>
              <a:gd name="connsiteY281" fmla="*/ 6765687 h 6858000"/>
              <a:gd name="connsiteX282" fmla="*/ 4973474 w 7467600"/>
              <a:gd name="connsiteY282" fmla="*/ 6858000 h 6858000"/>
              <a:gd name="connsiteX283" fmla="*/ 4907178 w 7467600"/>
              <a:gd name="connsiteY283" fmla="*/ 6858000 h 6858000"/>
              <a:gd name="connsiteX284" fmla="*/ 4910810 w 7467600"/>
              <a:gd name="connsiteY284" fmla="*/ 6829660 h 6858000"/>
              <a:gd name="connsiteX285" fmla="*/ 4987461 w 7467600"/>
              <a:gd name="connsiteY285" fmla="*/ 6432994 h 6858000"/>
              <a:gd name="connsiteX286" fmla="*/ 5179262 w 7467600"/>
              <a:gd name="connsiteY286" fmla="*/ 6035044 h 6858000"/>
              <a:gd name="connsiteX287" fmla="*/ 4689678 w 7467600"/>
              <a:gd name="connsiteY287" fmla="*/ 6440241 h 6858000"/>
              <a:gd name="connsiteX288" fmla="*/ 4477543 w 7467600"/>
              <a:gd name="connsiteY288" fmla="*/ 6674836 h 6858000"/>
              <a:gd name="connsiteX289" fmla="*/ 4329957 w 7467600"/>
              <a:gd name="connsiteY289" fmla="*/ 6858000 h 6858000"/>
              <a:gd name="connsiteX290" fmla="*/ 4218595 w 7467600"/>
              <a:gd name="connsiteY290" fmla="*/ 6858000 h 6858000"/>
              <a:gd name="connsiteX291" fmla="*/ 4368888 w 7467600"/>
              <a:gd name="connsiteY291" fmla="*/ 6668412 h 6858000"/>
              <a:gd name="connsiteX292" fmla="*/ 4563091 w 7467600"/>
              <a:gd name="connsiteY292" fmla="*/ 6442508 h 6858000"/>
              <a:gd name="connsiteX293" fmla="*/ 5387324 w 7467600"/>
              <a:gd name="connsiteY293" fmla="*/ 5705830 h 6858000"/>
              <a:gd name="connsiteX294" fmla="*/ 5073620 w 7467600"/>
              <a:gd name="connsiteY294" fmla="*/ 5955437 h 6858000"/>
              <a:gd name="connsiteX295" fmla="*/ 4689789 w 7467600"/>
              <a:gd name="connsiteY295" fmla="*/ 6268382 h 6858000"/>
              <a:gd name="connsiteX296" fmla="*/ 4418722 w 7467600"/>
              <a:gd name="connsiteY296" fmla="*/ 6570886 h 6858000"/>
              <a:gd name="connsiteX297" fmla="*/ 4214944 w 7467600"/>
              <a:gd name="connsiteY297" fmla="*/ 6858000 h 6858000"/>
              <a:gd name="connsiteX298" fmla="*/ 4177898 w 7467600"/>
              <a:gd name="connsiteY298" fmla="*/ 6858000 h 6858000"/>
              <a:gd name="connsiteX299" fmla="*/ 4391597 w 7467600"/>
              <a:gd name="connsiteY299" fmla="*/ 6556370 h 6858000"/>
              <a:gd name="connsiteX300" fmla="*/ 4668889 w 7467600"/>
              <a:gd name="connsiteY300" fmla="*/ 6246399 h 6858000"/>
              <a:gd name="connsiteX301" fmla="*/ 5055427 w 7467600"/>
              <a:gd name="connsiteY301" fmla="*/ 5931476 h 6858000"/>
              <a:gd name="connsiteX302" fmla="*/ 5371814 w 7467600"/>
              <a:gd name="connsiteY302" fmla="*/ 5678975 h 6858000"/>
              <a:gd name="connsiteX303" fmla="*/ 4987918 w 7467600"/>
              <a:gd name="connsiteY303" fmla="*/ 5838701 h 6858000"/>
              <a:gd name="connsiteX304" fmla="*/ 4317146 w 7467600"/>
              <a:gd name="connsiteY304" fmla="*/ 6587716 h 6858000"/>
              <a:gd name="connsiteX305" fmla="*/ 4171627 w 7467600"/>
              <a:gd name="connsiteY305" fmla="*/ 6858000 h 6858000"/>
              <a:gd name="connsiteX306" fmla="*/ 4081585 w 7467600"/>
              <a:gd name="connsiteY306" fmla="*/ 6858000 h 6858000"/>
              <a:gd name="connsiteX307" fmla="*/ 4238603 w 7467600"/>
              <a:gd name="connsiteY307" fmla="*/ 6559341 h 6858000"/>
              <a:gd name="connsiteX308" fmla="*/ 4778333 w 7467600"/>
              <a:gd name="connsiteY308" fmla="*/ 5873626 h 6858000"/>
              <a:gd name="connsiteX309" fmla="*/ 5414185 w 7467600"/>
              <a:gd name="connsiteY309" fmla="*/ 5573882 h 6858000"/>
              <a:gd name="connsiteX310" fmla="*/ 5959648 w 7467600"/>
              <a:gd name="connsiteY310" fmla="*/ 4760797 h 6858000"/>
              <a:gd name="connsiteX311" fmla="*/ 5355019 w 7467600"/>
              <a:gd name="connsiteY311" fmla="*/ 4734672 h 6858000"/>
              <a:gd name="connsiteX312" fmla="*/ 5083565 w 7467600"/>
              <a:gd name="connsiteY312" fmla="*/ 5179121 h 6858000"/>
              <a:gd name="connsiteX313" fmla="*/ 4713577 w 7467600"/>
              <a:gd name="connsiteY313" fmla="*/ 5616803 h 6858000"/>
              <a:gd name="connsiteX314" fmla="*/ 3989559 w 7467600"/>
              <a:gd name="connsiteY314" fmla="*/ 6145945 h 6858000"/>
              <a:gd name="connsiteX315" fmla="*/ 3939824 w 7467600"/>
              <a:gd name="connsiteY315" fmla="*/ 6066900 h 6858000"/>
              <a:gd name="connsiteX316" fmla="*/ 4584537 w 7467600"/>
              <a:gd name="connsiteY316" fmla="*/ 5324826 h 6858000"/>
              <a:gd name="connsiteX317" fmla="*/ 5037105 w 7467600"/>
              <a:gd name="connsiteY317" fmla="*/ 5088765 h 6858000"/>
              <a:gd name="connsiteX318" fmla="*/ 5039930 w 7467600"/>
              <a:gd name="connsiteY318" fmla="*/ 5089585 h 6858000"/>
              <a:gd name="connsiteX319" fmla="*/ 5263764 w 7467600"/>
              <a:gd name="connsiteY319" fmla="*/ 4735525 h 6858000"/>
              <a:gd name="connsiteX320" fmla="*/ 4086300 w 7467600"/>
              <a:gd name="connsiteY320" fmla="*/ 4884599 h 6858000"/>
              <a:gd name="connsiteX321" fmla="*/ 4085485 w 7467600"/>
              <a:gd name="connsiteY321" fmla="*/ 4899070 h 6858000"/>
              <a:gd name="connsiteX322" fmla="*/ 3871915 w 7467600"/>
              <a:gd name="connsiteY322" fmla="*/ 5253645 h 6858000"/>
              <a:gd name="connsiteX323" fmla="*/ 3799374 w 7467600"/>
              <a:gd name="connsiteY323" fmla="*/ 5466127 h 6858000"/>
              <a:gd name="connsiteX324" fmla="*/ 3498850 w 7467600"/>
              <a:gd name="connsiteY324" fmla="*/ 6661888 h 6858000"/>
              <a:gd name="connsiteX325" fmla="*/ 3399216 w 7467600"/>
              <a:gd name="connsiteY325" fmla="*/ 6858000 h 6858000"/>
              <a:gd name="connsiteX326" fmla="*/ 3303688 w 7467600"/>
              <a:gd name="connsiteY326" fmla="*/ 6858000 h 6858000"/>
              <a:gd name="connsiteX327" fmla="*/ 3391774 w 7467600"/>
              <a:gd name="connsiteY327" fmla="*/ 6697181 h 6858000"/>
              <a:gd name="connsiteX328" fmla="*/ 3735540 w 7467600"/>
              <a:gd name="connsiteY328" fmla="*/ 5546923 h 6858000"/>
              <a:gd name="connsiteX329" fmla="*/ 3729438 w 7467600"/>
              <a:gd name="connsiteY329" fmla="*/ 5569058 h 6858000"/>
              <a:gd name="connsiteX330" fmla="*/ 3707782 w 7467600"/>
              <a:gd name="connsiteY330" fmla="*/ 5644908 h 6858000"/>
              <a:gd name="connsiteX331" fmla="*/ 3583827 w 7467600"/>
              <a:gd name="connsiteY331" fmla="*/ 6039215 h 6858000"/>
              <a:gd name="connsiteX332" fmla="*/ 3547861 w 7467600"/>
              <a:gd name="connsiteY332" fmla="*/ 6129609 h 6858000"/>
              <a:gd name="connsiteX333" fmla="*/ 3490905 w 7467600"/>
              <a:gd name="connsiteY333" fmla="*/ 6277660 h 6858000"/>
              <a:gd name="connsiteX334" fmla="*/ 3455859 w 7467600"/>
              <a:gd name="connsiteY334" fmla="*/ 6391301 h 6858000"/>
              <a:gd name="connsiteX335" fmla="*/ 3429112 w 7467600"/>
              <a:gd name="connsiteY335" fmla="*/ 6479469 h 6858000"/>
              <a:gd name="connsiteX336" fmla="*/ 3304862 w 7467600"/>
              <a:gd name="connsiteY336" fmla="*/ 6796476 h 6858000"/>
              <a:gd name="connsiteX337" fmla="*/ 3276071 w 7467600"/>
              <a:gd name="connsiteY337" fmla="*/ 6858000 h 6858000"/>
              <a:gd name="connsiteX338" fmla="*/ 3240805 w 7467600"/>
              <a:gd name="connsiteY338" fmla="*/ 6858000 h 6858000"/>
              <a:gd name="connsiteX339" fmla="*/ 3275917 w 7467600"/>
              <a:gd name="connsiteY339" fmla="*/ 6783192 h 6858000"/>
              <a:gd name="connsiteX340" fmla="*/ 3399358 w 7467600"/>
              <a:gd name="connsiteY340" fmla="*/ 6469011 h 6858000"/>
              <a:gd name="connsiteX341" fmla="*/ 3425650 w 7467600"/>
              <a:gd name="connsiteY341" fmla="*/ 6381333 h 6858000"/>
              <a:gd name="connsiteX342" fmla="*/ 3460661 w 7467600"/>
              <a:gd name="connsiteY342" fmla="*/ 6266763 h 6858000"/>
              <a:gd name="connsiteX343" fmla="*/ 3518021 w 7467600"/>
              <a:gd name="connsiteY343" fmla="*/ 6117298 h 6858000"/>
              <a:gd name="connsiteX344" fmla="*/ 3554035 w 7467600"/>
              <a:gd name="connsiteY344" fmla="*/ 6027832 h 6858000"/>
              <a:gd name="connsiteX345" fmla="*/ 3677174 w 7467600"/>
              <a:gd name="connsiteY345" fmla="*/ 5636351 h 6858000"/>
              <a:gd name="connsiteX346" fmla="*/ 3698819 w 7467600"/>
              <a:gd name="connsiteY346" fmla="*/ 5560503 h 6858000"/>
              <a:gd name="connsiteX347" fmla="*/ 3702094 w 7467600"/>
              <a:gd name="connsiteY347" fmla="*/ 5549194 h 6858000"/>
              <a:gd name="connsiteX348" fmla="*/ 3398355 w 7467600"/>
              <a:gd name="connsiteY348" fmla="*/ 6094603 h 6858000"/>
              <a:gd name="connsiteX349" fmla="*/ 3193941 w 7467600"/>
              <a:gd name="connsiteY349" fmla="*/ 6798775 h 6858000"/>
              <a:gd name="connsiteX350" fmla="*/ 3184140 w 7467600"/>
              <a:gd name="connsiteY350" fmla="*/ 6858000 h 6858000"/>
              <a:gd name="connsiteX351" fmla="*/ 3099978 w 7467600"/>
              <a:gd name="connsiteY351" fmla="*/ 6858000 h 6858000"/>
              <a:gd name="connsiteX352" fmla="*/ 3101556 w 7467600"/>
              <a:gd name="connsiteY352" fmla="*/ 6843337 h 6858000"/>
              <a:gd name="connsiteX353" fmla="*/ 3370162 w 7467600"/>
              <a:gd name="connsiteY353" fmla="*/ 5785550 h 6858000"/>
              <a:gd name="connsiteX354" fmla="*/ 3746477 w 7467600"/>
              <a:gd name="connsiteY354" fmla="*/ 5377889 h 6858000"/>
              <a:gd name="connsiteX355" fmla="*/ 3863399 w 7467600"/>
              <a:gd name="connsiteY355" fmla="*/ 5087257 h 6858000"/>
              <a:gd name="connsiteX356" fmla="*/ 3968712 w 7467600"/>
              <a:gd name="connsiteY356" fmla="*/ 4913989 h 6858000"/>
              <a:gd name="connsiteX357" fmla="*/ 2792390 w 7467600"/>
              <a:gd name="connsiteY357" fmla="*/ 5382974 h 6858000"/>
              <a:gd name="connsiteX358" fmla="*/ 2714982 w 7467600"/>
              <a:gd name="connsiteY358" fmla="*/ 5427051 h 6858000"/>
              <a:gd name="connsiteX359" fmla="*/ 2813361 w 7467600"/>
              <a:gd name="connsiteY359" fmla="*/ 6023912 h 6858000"/>
              <a:gd name="connsiteX360" fmla="*/ 2688430 w 7467600"/>
              <a:gd name="connsiteY360" fmla="*/ 6801564 h 6858000"/>
              <a:gd name="connsiteX361" fmla="*/ 2629626 w 7467600"/>
              <a:gd name="connsiteY361" fmla="*/ 6763394 h 6858000"/>
              <a:gd name="connsiteX362" fmla="*/ 2565328 w 7467600"/>
              <a:gd name="connsiteY362" fmla="*/ 5516399 h 6858000"/>
              <a:gd name="connsiteX363" fmla="*/ 1922999 w 7467600"/>
              <a:gd name="connsiteY363" fmla="*/ 5980343 h 6858000"/>
              <a:gd name="connsiteX364" fmla="*/ 1950261 w 7467600"/>
              <a:gd name="connsiteY364" fmla="*/ 6405858 h 6858000"/>
              <a:gd name="connsiteX365" fmla="*/ 2365554 w 7467600"/>
              <a:gd name="connsiteY365" fmla="*/ 6759107 h 6858000"/>
              <a:gd name="connsiteX366" fmla="*/ 2424142 w 7467600"/>
              <a:gd name="connsiteY366" fmla="*/ 6858000 h 6858000"/>
              <a:gd name="connsiteX367" fmla="*/ 2395994 w 7467600"/>
              <a:gd name="connsiteY367" fmla="*/ 6858000 h 6858000"/>
              <a:gd name="connsiteX368" fmla="*/ 2392863 w 7467600"/>
              <a:gd name="connsiteY368" fmla="*/ 6852964 h 6858000"/>
              <a:gd name="connsiteX369" fmla="*/ 2017589 w 7467600"/>
              <a:gd name="connsiteY369" fmla="*/ 6493982 h 6858000"/>
              <a:gd name="connsiteX370" fmla="*/ 2147336 w 7467600"/>
              <a:gd name="connsiteY370" fmla="*/ 6594052 h 6858000"/>
              <a:gd name="connsiteX371" fmla="*/ 2207047 w 7467600"/>
              <a:gd name="connsiteY371" fmla="*/ 6654540 h 6858000"/>
              <a:gd name="connsiteX372" fmla="*/ 2299106 w 7467600"/>
              <a:gd name="connsiteY372" fmla="*/ 6778931 h 6858000"/>
              <a:gd name="connsiteX373" fmla="*/ 2314430 w 7467600"/>
              <a:gd name="connsiteY373" fmla="*/ 6801144 h 6858000"/>
              <a:gd name="connsiteX374" fmla="*/ 2352406 w 7467600"/>
              <a:gd name="connsiteY374" fmla="*/ 6858000 h 6858000"/>
              <a:gd name="connsiteX375" fmla="*/ 2314492 w 7467600"/>
              <a:gd name="connsiteY375" fmla="*/ 6858000 h 6858000"/>
              <a:gd name="connsiteX376" fmla="*/ 2288095 w 7467600"/>
              <a:gd name="connsiteY376" fmla="*/ 6818030 h 6858000"/>
              <a:gd name="connsiteX377" fmla="*/ 2272768 w 7467600"/>
              <a:gd name="connsiteY377" fmla="*/ 6795822 h 6858000"/>
              <a:gd name="connsiteX378" fmla="*/ 2182715 w 7467600"/>
              <a:gd name="connsiteY378" fmla="*/ 6675071 h 6858000"/>
              <a:gd name="connsiteX379" fmla="*/ 2032061 w 7467600"/>
              <a:gd name="connsiteY379" fmla="*/ 6541380 h 6858000"/>
              <a:gd name="connsiteX380" fmla="*/ 2257220 w 7467600"/>
              <a:gd name="connsiteY380" fmla="*/ 6826257 h 6858000"/>
              <a:gd name="connsiteX381" fmla="*/ 2281324 w 7467600"/>
              <a:gd name="connsiteY381" fmla="*/ 6858000 h 6858000"/>
              <a:gd name="connsiteX382" fmla="*/ 2242860 w 7467600"/>
              <a:gd name="connsiteY382" fmla="*/ 6858000 h 6858000"/>
              <a:gd name="connsiteX383" fmla="*/ 2232818 w 7467600"/>
              <a:gd name="connsiteY383" fmla="*/ 6844926 h 6858000"/>
              <a:gd name="connsiteX384" fmla="*/ 1990172 w 7467600"/>
              <a:gd name="connsiteY384" fmla="*/ 6542121 h 6858000"/>
              <a:gd name="connsiteX385" fmla="*/ 2124090 w 7467600"/>
              <a:gd name="connsiteY385" fmla="*/ 6761017 h 6858000"/>
              <a:gd name="connsiteX386" fmla="*/ 2200380 w 7467600"/>
              <a:gd name="connsiteY386" fmla="*/ 6858000 h 6858000"/>
              <a:gd name="connsiteX387" fmla="*/ 2147507 w 7467600"/>
              <a:gd name="connsiteY387" fmla="*/ 6858000 h 6858000"/>
              <a:gd name="connsiteX388" fmla="*/ 2070668 w 7467600"/>
              <a:gd name="connsiteY388" fmla="*/ 6761520 h 6858000"/>
              <a:gd name="connsiteX389" fmla="*/ 1975142 w 7467600"/>
              <a:gd name="connsiteY389" fmla="*/ 6585570 h 6858000"/>
              <a:gd name="connsiteX390" fmla="*/ 2050035 w 7467600"/>
              <a:gd name="connsiteY390" fmla="*/ 6813345 h 6858000"/>
              <a:gd name="connsiteX391" fmla="*/ 2063025 w 7467600"/>
              <a:gd name="connsiteY391" fmla="*/ 6858000 h 6858000"/>
              <a:gd name="connsiteX392" fmla="*/ 2021675 w 7467600"/>
              <a:gd name="connsiteY392" fmla="*/ 6858000 h 6858000"/>
              <a:gd name="connsiteX393" fmla="*/ 2019308 w 7467600"/>
              <a:gd name="connsiteY393" fmla="*/ 6847118 h 6858000"/>
              <a:gd name="connsiteX394" fmla="*/ 1938835 w 7467600"/>
              <a:gd name="connsiteY394" fmla="*/ 6551160 h 6858000"/>
              <a:gd name="connsiteX395" fmla="*/ 1953230 w 7467600"/>
              <a:gd name="connsiteY395" fmla="*/ 6759699 h 6858000"/>
              <a:gd name="connsiteX396" fmla="*/ 1956763 w 7467600"/>
              <a:gd name="connsiteY396" fmla="*/ 6778191 h 6858000"/>
              <a:gd name="connsiteX397" fmla="*/ 1967925 w 7467600"/>
              <a:gd name="connsiteY397" fmla="*/ 6858000 h 6858000"/>
              <a:gd name="connsiteX398" fmla="*/ 1936622 w 7467600"/>
              <a:gd name="connsiteY398" fmla="*/ 6858000 h 6858000"/>
              <a:gd name="connsiteX399" fmla="*/ 1926261 w 7467600"/>
              <a:gd name="connsiteY399" fmla="*/ 6784064 h 6858000"/>
              <a:gd name="connsiteX400" fmla="*/ 1922724 w 7467600"/>
              <a:gd name="connsiteY400" fmla="*/ 6765577 h 6858000"/>
              <a:gd name="connsiteX401" fmla="*/ 1904650 w 7467600"/>
              <a:gd name="connsiteY401" fmla="*/ 6639616 h 6858000"/>
              <a:gd name="connsiteX402" fmla="*/ 1885273 w 7467600"/>
              <a:gd name="connsiteY402" fmla="*/ 6858000 h 6858000"/>
              <a:gd name="connsiteX403" fmla="*/ 1854363 w 7467600"/>
              <a:gd name="connsiteY403" fmla="*/ 6858000 h 6858000"/>
              <a:gd name="connsiteX404" fmla="*/ 1880391 w 7467600"/>
              <a:gd name="connsiteY404" fmla="*/ 6603796 h 6858000"/>
              <a:gd name="connsiteX405" fmla="*/ 1818273 w 7467600"/>
              <a:gd name="connsiteY405" fmla="*/ 6715729 h 6858000"/>
              <a:gd name="connsiteX406" fmla="*/ 1794691 w 7467600"/>
              <a:gd name="connsiteY406" fmla="*/ 6843239 h 6858000"/>
              <a:gd name="connsiteX407" fmla="*/ 1794914 w 7467600"/>
              <a:gd name="connsiteY407" fmla="*/ 6858000 h 6858000"/>
              <a:gd name="connsiteX408" fmla="*/ 1746128 w 7467600"/>
              <a:gd name="connsiteY408" fmla="*/ 6858000 h 6858000"/>
              <a:gd name="connsiteX409" fmla="*/ 1753934 w 7467600"/>
              <a:gd name="connsiteY409" fmla="*/ 6724796 h 6858000"/>
              <a:gd name="connsiteX410" fmla="*/ 1792053 w 7467600"/>
              <a:gd name="connsiteY410" fmla="*/ 6572396 h 6858000"/>
              <a:gd name="connsiteX411" fmla="*/ 1862248 w 7467600"/>
              <a:gd name="connsiteY411" fmla="*/ 6266397 h 6858000"/>
              <a:gd name="connsiteX412" fmla="*/ 1862250 w 7467600"/>
              <a:gd name="connsiteY412" fmla="*/ 6033531 h 6858000"/>
              <a:gd name="connsiteX413" fmla="*/ 1211999 w 7467600"/>
              <a:gd name="connsiteY413" fmla="*/ 6683610 h 6858000"/>
              <a:gd name="connsiteX414" fmla="*/ 1213266 w 7467600"/>
              <a:gd name="connsiteY414" fmla="*/ 6691947 h 6858000"/>
              <a:gd name="connsiteX415" fmla="*/ 1203370 w 7467600"/>
              <a:gd name="connsiteY415" fmla="*/ 6850676 h 6858000"/>
              <a:gd name="connsiteX416" fmla="*/ 1203671 w 7467600"/>
              <a:gd name="connsiteY416" fmla="*/ 6858000 h 6858000"/>
              <a:gd name="connsiteX417" fmla="*/ 1143180 w 7467600"/>
              <a:gd name="connsiteY417" fmla="*/ 6858000 h 6858000"/>
              <a:gd name="connsiteX418" fmla="*/ 1142176 w 7467600"/>
              <a:gd name="connsiteY418" fmla="*/ 6766045 h 6858000"/>
              <a:gd name="connsiteX419" fmla="*/ 1067484 w 7467600"/>
              <a:gd name="connsiteY419" fmla="*/ 6858000 h 6858000"/>
              <a:gd name="connsiteX420" fmla="*/ 953928 w 7467600"/>
              <a:gd name="connsiteY420" fmla="*/ 6858000 h 6858000"/>
              <a:gd name="connsiteX421" fmla="*/ 959715 w 7467600"/>
              <a:gd name="connsiteY421" fmla="*/ 6850185 h 6858000"/>
              <a:gd name="connsiteX422" fmla="*/ 1483788 w 7467600"/>
              <a:gd name="connsiteY422" fmla="*/ 6259174 h 6858000"/>
              <a:gd name="connsiteX423" fmla="*/ 1100671 w 7467600"/>
              <a:gd name="connsiteY423" fmla="*/ 6252137 h 6858000"/>
              <a:gd name="connsiteX424" fmla="*/ 1090144 w 7467600"/>
              <a:gd name="connsiteY424" fmla="*/ 6256748 h 6858000"/>
              <a:gd name="connsiteX425" fmla="*/ 1095872 w 7467600"/>
              <a:gd name="connsiteY425" fmla="*/ 6271892 h 6858000"/>
              <a:gd name="connsiteX426" fmla="*/ 262785 w 7467600"/>
              <a:gd name="connsiteY426" fmla="*/ 6845450 h 6858000"/>
              <a:gd name="connsiteX427" fmla="*/ 209968 w 7467600"/>
              <a:gd name="connsiteY427" fmla="*/ 6770713 h 6858000"/>
              <a:gd name="connsiteX428" fmla="*/ 873460 w 7467600"/>
              <a:gd name="connsiteY428" fmla="*/ 6253768 h 6858000"/>
              <a:gd name="connsiteX429" fmla="*/ 192686 w 7467600"/>
              <a:gd name="connsiteY429" fmla="*/ 5849257 h 6858000"/>
              <a:gd name="connsiteX430" fmla="*/ 4696 w 7467600"/>
              <a:gd name="connsiteY430" fmla="*/ 5697668 h 6858000"/>
              <a:gd name="connsiteX431" fmla="*/ 0 w 7467600"/>
              <a:gd name="connsiteY431" fmla="*/ 5689984 h 6858000"/>
              <a:gd name="connsiteX432" fmla="*/ 0 w 7467600"/>
              <a:gd name="connsiteY432" fmla="*/ 5513472 h 6858000"/>
              <a:gd name="connsiteX433" fmla="*/ 174101 w 7467600"/>
              <a:gd name="connsiteY433" fmla="*/ 5620277 h 6858000"/>
              <a:gd name="connsiteX434" fmla="*/ 891800 w 7467600"/>
              <a:gd name="connsiteY434" fmla="*/ 6036935 h 6858000"/>
              <a:gd name="connsiteX435" fmla="*/ 1072219 w 7467600"/>
              <a:gd name="connsiteY435" fmla="*/ 6169443 h 6858000"/>
              <a:gd name="connsiteX436" fmla="*/ 1074117 w 7467600"/>
              <a:gd name="connsiteY436" fmla="*/ 6170301 h 6858000"/>
              <a:gd name="connsiteX437" fmla="*/ 1083114 w 7467600"/>
              <a:gd name="connsiteY437" fmla="*/ 6174131 h 6858000"/>
              <a:gd name="connsiteX438" fmla="*/ 1543010 w 7467600"/>
              <a:gd name="connsiteY438" fmla="*/ 6191140 h 6858000"/>
              <a:gd name="connsiteX439" fmla="*/ 1551080 w 7467600"/>
              <a:gd name="connsiteY439" fmla="*/ 6195006 h 6858000"/>
              <a:gd name="connsiteX440" fmla="*/ 2345443 w 7467600"/>
              <a:gd name="connsiteY440" fmla="*/ 5549882 h 6858000"/>
              <a:gd name="connsiteX441" fmla="*/ 1721499 w 7467600"/>
              <a:gd name="connsiteY441" fmla="*/ 5599969 h 6858000"/>
              <a:gd name="connsiteX442" fmla="*/ 767716 w 7467600"/>
              <a:gd name="connsiteY442" fmla="*/ 5472768 h 6858000"/>
              <a:gd name="connsiteX443" fmla="*/ 722147 w 7467600"/>
              <a:gd name="connsiteY443" fmla="*/ 5393091 h 6858000"/>
              <a:gd name="connsiteX444" fmla="*/ 1485552 w 7467600"/>
              <a:gd name="connsiteY444" fmla="*/ 5313202 h 6858000"/>
              <a:gd name="connsiteX445" fmla="*/ 2143004 w 7467600"/>
              <a:gd name="connsiteY445" fmla="*/ 5402420 h 6858000"/>
              <a:gd name="connsiteX446" fmla="*/ 1933391 w 7467600"/>
              <a:gd name="connsiteY446" fmla="*/ 5156971 h 6858000"/>
              <a:gd name="connsiteX447" fmla="*/ 1827118 w 7467600"/>
              <a:gd name="connsiteY447" fmla="*/ 4968410 h 6858000"/>
              <a:gd name="connsiteX448" fmla="*/ 1837349 w 7467600"/>
              <a:gd name="connsiteY448" fmla="*/ 4956357 h 6858000"/>
              <a:gd name="connsiteX449" fmla="*/ 2162835 w 7467600"/>
              <a:gd name="connsiteY449" fmla="*/ 5187853 h 6858000"/>
              <a:gd name="connsiteX450" fmla="*/ 2257167 w 7467600"/>
              <a:gd name="connsiteY450" fmla="*/ 5462123 h 6858000"/>
              <a:gd name="connsiteX451" fmla="*/ 2261598 w 7467600"/>
              <a:gd name="connsiteY451" fmla="*/ 5467998 h 6858000"/>
              <a:gd name="connsiteX452" fmla="*/ 2437177 w 7467600"/>
              <a:gd name="connsiteY452" fmla="*/ 5479608 h 6858000"/>
              <a:gd name="connsiteX453" fmla="*/ 2445247 w 7467600"/>
              <a:gd name="connsiteY453" fmla="*/ 5483476 h 6858000"/>
              <a:gd name="connsiteX454" fmla="*/ 2743626 w 7467600"/>
              <a:gd name="connsiteY454" fmla="*/ 5304819 h 6858000"/>
              <a:gd name="connsiteX455" fmla="*/ 3048102 w 7467600"/>
              <a:gd name="connsiteY455" fmla="*/ 5150595 h 6858000"/>
              <a:gd name="connsiteX456" fmla="*/ 1799414 w 7467600"/>
              <a:gd name="connsiteY456" fmla="*/ 4694732 h 6858000"/>
              <a:gd name="connsiteX457" fmla="*/ 1771735 w 7467600"/>
              <a:gd name="connsiteY457" fmla="*/ 4619929 h 6858000"/>
              <a:gd name="connsiteX458" fmla="*/ 3104273 w 7467600"/>
              <a:gd name="connsiteY458" fmla="*/ 5076159 h 6858000"/>
              <a:gd name="connsiteX459" fmla="*/ 3113245 w 7467600"/>
              <a:gd name="connsiteY459" fmla="*/ 5090705 h 6858000"/>
              <a:gd name="connsiteX460" fmla="*/ 3126294 w 7467600"/>
              <a:gd name="connsiteY460" fmla="*/ 5114400 h 6858000"/>
              <a:gd name="connsiteX461" fmla="*/ 3937433 w 7467600"/>
              <a:gd name="connsiteY461" fmla="*/ 4830473 h 6858000"/>
              <a:gd name="connsiteX462" fmla="*/ 3590475 w 7467600"/>
              <a:gd name="connsiteY462" fmla="*/ 4597974 h 6858000"/>
              <a:gd name="connsiteX463" fmla="*/ 3100264 w 7467600"/>
              <a:gd name="connsiteY463" fmla="*/ 4579845 h 6858000"/>
              <a:gd name="connsiteX464" fmla="*/ 2183576 w 7467600"/>
              <a:gd name="connsiteY464" fmla="*/ 4227150 h 6858000"/>
              <a:gd name="connsiteX465" fmla="*/ 2151029 w 7467600"/>
              <a:gd name="connsiteY465" fmla="*/ 4146947 h 6858000"/>
              <a:gd name="connsiteX466" fmla="*/ 3563434 w 7467600"/>
              <a:gd name="connsiteY466" fmla="*/ 4469115 h 6858000"/>
              <a:gd name="connsiteX467" fmla="*/ 3177952 w 7467600"/>
              <a:gd name="connsiteY467" fmla="*/ 3657386 h 6858000"/>
              <a:gd name="connsiteX468" fmla="*/ 3189263 w 7467600"/>
              <a:gd name="connsiteY468" fmla="*/ 3625726 h 6858000"/>
              <a:gd name="connsiteX469" fmla="*/ 3560912 w 7467600"/>
              <a:gd name="connsiteY469" fmla="*/ 4079863 h 6858000"/>
              <a:gd name="connsiteX470" fmla="*/ 3626636 w 7467600"/>
              <a:gd name="connsiteY470" fmla="*/ 4512230 h 6858000"/>
              <a:gd name="connsiteX471" fmla="*/ 3653088 w 7467600"/>
              <a:gd name="connsiteY471" fmla="*/ 4521417 h 6858000"/>
              <a:gd name="connsiteX472" fmla="*/ 3988128 w 7467600"/>
              <a:gd name="connsiteY472" fmla="*/ 4817267 h 6858000"/>
              <a:gd name="connsiteX473" fmla="*/ 4830582 w 7467600"/>
              <a:gd name="connsiteY473" fmla="*/ 4676000 h 6858000"/>
              <a:gd name="connsiteX474" fmla="*/ 4830100 w 7467600"/>
              <a:gd name="connsiteY474" fmla="*/ 4675554 h 6858000"/>
              <a:gd name="connsiteX475" fmla="*/ 4036318 w 7467600"/>
              <a:gd name="connsiteY475" fmla="*/ 4147013 h 6858000"/>
              <a:gd name="connsiteX476" fmla="*/ 3432098 w 7467600"/>
              <a:gd name="connsiteY476" fmla="*/ 3537312 h 6858000"/>
              <a:gd name="connsiteX477" fmla="*/ 3446761 w 7467600"/>
              <a:gd name="connsiteY477" fmla="*/ 3461278 h 6858000"/>
              <a:gd name="connsiteX478" fmla="*/ 4419733 w 7467600"/>
              <a:gd name="connsiteY478" fmla="*/ 3963555 h 6858000"/>
              <a:gd name="connsiteX479" fmla="*/ 4781371 w 7467600"/>
              <a:gd name="connsiteY479" fmla="*/ 4458604 h 6858000"/>
              <a:gd name="connsiteX480" fmla="*/ 4780440 w 7467600"/>
              <a:gd name="connsiteY480" fmla="*/ 4470290 h 6858000"/>
              <a:gd name="connsiteX481" fmla="*/ 4898954 w 7467600"/>
              <a:gd name="connsiteY481" fmla="*/ 4662092 h 6858000"/>
              <a:gd name="connsiteX482" fmla="*/ 4900699 w 7467600"/>
              <a:gd name="connsiteY482" fmla="*/ 4670867 h 6858000"/>
              <a:gd name="connsiteX483" fmla="*/ 5714511 w 7467600"/>
              <a:gd name="connsiteY483" fmla="*/ 4663483 h 6858000"/>
              <a:gd name="connsiteX484" fmla="*/ 5464793 w 7467600"/>
              <a:gd name="connsiteY484" fmla="*/ 4393556 h 6858000"/>
              <a:gd name="connsiteX485" fmla="*/ 5461897 w 7467600"/>
              <a:gd name="connsiteY485" fmla="*/ 4390879 h 6858000"/>
              <a:gd name="connsiteX486" fmla="*/ 4294126 w 7467600"/>
              <a:gd name="connsiteY486" fmla="*/ 3303048 h 6858000"/>
              <a:gd name="connsiteX487" fmla="*/ 4305321 w 7467600"/>
              <a:gd name="connsiteY487" fmla="*/ 3256953 h 6858000"/>
              <a:gd name="connsiteX488" fmla="*/ 4949299 w 7467600"/>
              <a:gd name="connsiteY488" fmla="*/ 3766336 h 6858000"/>
              <a:gd name="connsiteX489" fmla="*/ 5291452 w 7467600"/>
              <a:gd name="connsiteY489" fmla="*/ 4076801 h 6858000"/>
              <a:gd name="connsiteX490" fmla="*/ 5434998 w 7467600"/>
              <a:gd name="connsiteY490" fmla="*/ 4254100 h 6858000"/>
              <a:gd name="connsiteX491" fmla="*/ 5351015 w 7467600"/>
              <a:gd name="connsiteY491" fmla="*/ 3760989 h 6858000"/>
              <a:gd name="connsiteX492" fmla="*/ 5413780 w 7467600"/>
              <a:gd name="connsiteY492" fmla="*/ 2966265 h 6858000"/>
              <a:gd name="connsiteX493" fmla="*/ 5425627 w 7467600"/>
              <a:gd name="connsiteY493" fmla="*/ 2954192 h 6858000"/>
              <a:gd name="connsiteX494" fmla="*/ 6604735 w 7467600"/>
              <a:gd name="connsiteY494" fmla="*/ 2041381 h 6858000"/>
              <a:gd name="connsiteX495" fmla="*/ 7204487 w 7467600"/>
              <a:gd name="connsiteY495" fmla="*/ 2742112 h 6858000"/>
              <a:gd name="connsiteX496" fmla="*/ 7131592 w 7467600"/>
              <a:gd name="connsiteY496" fmla="*/ 2672096 h 6858000"/>
              <a:gd name="connsiteX497" fmla="*/ 6996344 w 7467600"/>
              <a:gd name="connsiteY497" fmla="*/ 2518310 h 6858000"/>
              <a:gd name="connsiteX498" fmla="*/ 6735495 w 7467600"/>
              <a:gd name="connsiteY498" fmla="*/ 2196890 h 6858000"/>
              <a:gd name="connsiteX499" fmla="*/ 6721901 w 7467600"/>
              <a:gd name="connsiteY499" fmla="*/ 2179274 h 6858000"/>
              <a:gd name="connsiteX500" fmla="*/ 6604735 w 7467600"/>
              <a:gd name="connsiteY500" fmla="*/ 2041381 h 6858000"/>
              <a:gd name="connsiteX501" fmla="*/ 6591670 w 7467600"/>
              <a:gd name="connsiteY501" fmla="*/ 1988277 h 6858000"/>
              <a:gd name="connsiteX502" fmla="*/ 6747349 w 7467600"/>
              <a:gd name="connsiteY502" fmla="*/ 2160069 h 6858000"/>
              <a:gd name="connsiteX503" fmla="*/ 6760943 w 7467600"/>
              <a:gd name="connsiteY503" fmla="*/ 2177686 h 6858000"/>
              <a:gd name="connsiteX504" fmla="*/ 7021065 w 7467600"/>
              <a:gd name="connsiteY504" fmla="*/ 2498102 h 6858000"/>
              <a:gd name="connsiteX505" fmla="*/ 7155223 w 7467600"/>
              <a:gd name="connsiteY505" fmla="*/ 2650386 h 6858000"/>
              <a:gd name="connsiteX506" fmla="*/ 7203167 w 7467600"/>
              <a:gd name="connsiteY506" fmla="*/ 2697288 h 6858000"/>
              <a:gd name="connsiteX507" fmla="*/ 6937703 w 7467600"/>
              <a:gd name="connsiteY507" fmla="*/ 2321981 h 6858000"/>
              <a:gd name="connsiteX508" fmla="*/ 6591670 w 7467600"/>
              <a:gd name="connsiteY508" fmla="*/ 1988277 h 6858000"/>
              <a:gd name="connsiteX509" fmla="*/ 5798671 w 7467600"/>
              <a:gd name="connsiteY509" fmla="*/ 1981601 h 6858000"/>
              <a:gd name="connsiteX510" fmla="*/ 5754709 w 7467600"/>
              <a:gd name="connsiteY510" fmla="*/ 2071454 h 6858000"/>
              <a:gd name="connsiteX511" fmla="*/ 5763044 w 7467600"/>
              <a:gd name="connsiteY511" fmla="*/ 2842206 h 6858000"/>
              <a:gd name="connsiteX512" fmla="*/ 5764974 w 7467600"/>
              <a:gd name="connsiteY512" fmla="*/ 2799609 h 6858000"/>
              <a:gd name="connsiteX513" fmla="*/ 5767665 w 7467600"/>
              <a:gd name="connsiteY513" fmla="*/ 2666409 h 6858000"/>
              <a:gd name="connsiteX514" fmla="*/ 5763055 w 7467600"/>
              <a:gd name="connsiteY514" fmla="*/ 2579705 h 6858000"/>
              <a:gd name="connsiteX515" fmla="*/ 5758079 w 7467600"/>
              <a:gd name="connsiteY515" fmla="*/ 2492508 h 6858000"/>
              <a:gd name="connsiteX516" fmla="*/ 5779325 w 7467600"/>
              <a:gd name="connsiteY516" fmla="*/ 2197069 h 6858000"/>
              <a:gd name="connsiteX517" fmla="*/ 5798671 w 7467600"/>
              <a:gd name="connsiteY517" fmla="*/ 1981601 h 6858000"/>
              <a:gd name="connsiteX518" fmla="*/ 5829202 w 7467600"/>
              <a:gd name="connsiteY518" fmla="*/ 1971679 h 6858000"/>
              <a:gd name="connsiteX519" fmla="*/ 5809558 w 7467600"/>
              <a:gd name="connsiteY519" fmla="*/ 2198043 h 6858000"/>
              <a:gd name="connsiteX520" fmla="*/ 5788653 w 7467600"/>
              <a:gd name="connsiteY520" fmla="*/ 2489430 h 6858000"/>
              <a:gd name="connsiteX521" fmla="*/ 5793439 w 7467600"/>
              <a:gd name="connsiteY521" fmla="*/ 2575235 h 6858000"/>
              <a:gd name="connsiteX522" fmla="*/ 5796837 w 7467600"/>
              <a:gd name="connsiteY522" fmla="*/ 2637633 h 6858000"/>
              <a:gd name="connsiteX523" fmla="*/ 5818614 w 7467600"/>
              <a:gd name="connsiteY523" fmla="*/ 2473055 h 6858000"/>
              <a:gd name="connsiteX524" fmla="*/ 5829202 w 7467600"/>
              <a:gd name="connsiteY524" fmla="*/ 1971679 h 6858000"/>
              <a:gd name="connsiteX525" fmla="*/ 5911389 w 7467600"/>
              <a:gd name="connsiteY525" fmla="*/ 1898371 h 6858000"/>
              <a:gd name="connsiteX526" fmla="*/ 6237627 w 7467600"/>
              <a:gd name="connsiteY526" fmla="*/ 2231921 h 6858000"/>
              <a:gd name="connsiteX527" fmla="*/ 5911389 w 7467600"/>
              <a:gd name="connsiteY527" fmla="*/ 1898371 h 6858000"/>
              <a:gd name="connsiteX528" fmla="*/ 6944437 w 7467600"/>
              <a:gd name="connsiteY528" fmla="*/ 1575402 h 6858000"/>
              <a:gd name="connsiteX529" fmla="*/ 6304730 w 7467600"/>
              <a:gd name="connsiteY529" fmla="*/ 1766654 h 6858000"/>
              <a:gd name="connsiteX530" fmla="*/ 6944437 w 7467600"/>
              <a:gd name="connsiteY530" fmla="*/ 1575402 h 6858000"/>
              <a:gd name="connsiteX531" fmla="*/ 7019523 w 7467600"/>
              <a:gd name="connsiteY531" fmla="*/ 1519450 h 6858000"/>
              <a:gd name="connsiteX532" fmla="*/ 6298091 w 7467600"/>
              <a:gd name="connsiteY532" fmla="*/ 1737122 h 6858000"/>
              <a:gd name="connsiteX533" fmla="*/ 7019523 w 7467600"/>
              <a:gd name="connsiteY533" fmla="*/ 1519450 h 6858000"/>
              <a:gd name="connsiteX534" fmla="*/ 2399523 w 7467600"/>
              <a:gd name="connsiteY534" fmla="*/ 1428234 h 6858000"/>
              <a:gd name="connsiteX535" fmla="*/ 2224982 w 7467600"/>
              <a:gd name="connsiteY535" fmla="*/ 1826201 h 6858000"/>
              <a:gd name="connsiteX536" fmla="*/ 2096099 w 7467600"/>
              <a:gd name="connsiteY536" fmla="*/ 2345900 h 6858000"/>
              <a:gd name="connsiteX537" fmla="*/ 2283317 w 7467600"/>
              <a:gd name="connsiteY537" fmla="*/ 1796925 h 6858000"/>
              <a:gd name="connsiteX538" fmla="*/ 2399523 w 7467600"/>
              <a:gd name="connsiteY538" fmla="*/ 1428234 h 6858000"/>
              <a:gd name="connsiteX539" fmla="*/ 2448558 w 7467600"/>
              <a:gd name="connsiteY539" fmla="*/ 1373435 h 6858000"/>
              <a:gd name="connsiteX540" fmla="*/ 2312521 w 7467600"/>
              <a:gd name="connsiteY540" fmla="*/ 1806140 h 6858000"/>
              <a:gd name="connsiteX541" fmla="*/ 2127533 w 7467600"/>
              <a:gd name="connsiteY541" fmla="*/ 2348380 h 6858000"/>
              <a:gd name="connsiteX542" fmla="*/ 2358080 w 7467600"/>
              <a:gd name="connsiteY542" fmla="*/ 1866134 h 6858000"/>
              <a:gd name="connsiteX543" fmla="*/ 2407436 w 7467600"/>
              <a:gd name="connsiteY543" fmla="*/ 1651070 h 6858000"/>
              <a:gd name="connsiteX544" fmla="*/ 2448558 w 7467600"/>
              <a:gd name="connsiteY544" fmla="*/ 1373435 h 6858000"/>
              <a:gd name="connsiteX545" fmla="*/ 278707 w 7467600"/>
              <a:gd name="connsiteY545" fmla="*/ 1352270 h 6858000"/>
              <a:gd name="connsiteX546" fmla="*/ 321570 w 7467600"/>
              <a:gd name="connsiteY546" fmla="*/ 1861610 h 6858000"/>
              <a:gd name="connsiteX547" fmla="*/ 294281 w 7467600"/>
              <a:gd name="connsiteY547" fmla="*/ 1440658 h 6858000"/>
              <a:gd name="connsiteX548" fmla="*/ 278707 w 7467600"/>
              <a:gd name="connsiteY548" fmla="*/ 1352270 h 6858000"/>
              <a:gd name="connsiteX549" fmla="*/ 1423821 w 7467600"/>
              <a:gd name="connsiteY549" fmla="*/ 1351958 h 6858000"/>
              <a:gd name="connsiteX550" fmla="*/ 1638521 w 7467600"/>
              <a:gd name="connsiteY550" fmla="*/ 1908470 h 6858000"/>
              <a:gd name="connsiteX551" fmla="*/ 1754199 w 7467600"/>
              <a:gd name="connsiteY551" fmla="*/ 2149284 h 6858000"/>
              <a:gd name="connsiteX552" fmla="*/ 1908359 w 7467600"/>
              <a:gd name="connsiteY552" fmla="*/ 2364988 h 6858000"/>
              <a:gd name="connsiteX553" fmla="*/ 1647661 w 7467600"/>
              <a:gd name="connsiteY553" fmla="*/ 1825945 h 6858000"/>
              <a:gd name="connsiteX554" fmla="*/ 1423821 w 7467600"/>
              <a:gd name="connsiteY554" fmla="*/ 1351958 h 6858000"/>
              <a:gd name="connsiteX555" fmla="*/ 1431890 w 7467600"/>
              <a:gd name="connsiteY555" fmla="*/ 1306475 h 6858000"/>
              <a:gd name="connsiteX556" fmla="*/ 1507597 w 7467600"/>
              <a:gd name="connsiteY556" fmla="*/ 1446132 h 6858000"/>
              <a:gd name="connsiteX557" fmla="*/ 1674586 w 7467600"/>
              <a:gd name="connsiteY557" fmla="*/ 1813832 h 6858000"/>
              <a:gd name="connsiteX558" fmla="*/ 1815950 w 7467600"/>
              <a:gd name="connsiteY558" fmla="*/ 2128564 h 6858000"/>
              <a:gd name="connsiteX559" fmla="*/ 1984242 w 7467600"/>
              <a:gd name="connsiteY559" fmla="*/ 2430829 h 6858000"/>
              <a:gd name="connsiteX560" fmla="*/ 2014023 w 7467600"/>
              <a:gd name="connsiteY560" fmla="*/ 2450995 h 6858000"/>
              <a:gd name="connsiteX561" fmla="*/ 1747337 w 7467600"/>
              <a:gd name="connsiteY561" fmla="*/ 1855264 h 6858000"/>
              <a:gd name="connsiteX562" fmla="*/ 1533749 w 7467600"/>
              <a:gd name="connsiteY562" fmla="*/ 1478656 h 6858000"/>
              <a:gd name="connsiteX563" fmla="*/ 1431890 w 7467600"/>
              <a:gd name="connsiteY563" fmla="*/ 1306475 h 6858000"/>
              <a:gd name="connsiteX564" fmla="*/ 5052692 w 7467600"/>
              <a:gd name="connsiteY564" fmla="*/ 1292994 h 6858000"/>
              <a:gd name="connsiteX565" fmla="*/ 5200661 w 7467600"/>
              <a:gd name="connsiteY565" fmla="*/ 1635186 h 6858000"/>
              <a:gd name="connsiteX566" fmla="*/ 5297138 w 7467600"/>
              <a:gd name="connsiteY566" fmla="*/ 1906351 h 6858000"/>
              <a:gd name="connsiteX567" fmla="*/ 5052692 w 7467600"/>
              <a:gd name="connsiteY567" fmla="*/ 1292994 h 6858000"/>
              <a:gd name="connsiteX568" fmla="*/ 5009948 w 7467600"/>
              <a:gd name="connsiteY568" fmla="*/ 1273619 h 6858000"/>
              <a:gd name="connsiteX569" fmla="*/ 5121777 w 7467600"/>
              <a:gd name="connsiteY569" fmla="*/ 1654213 h 6858000"/>
              <a:gd name="connsiteX570" fmla="*/ 5293545 w 7467600"/>
              <a:gd name="connsiteY570" fmla="*/ 2072247 h 6858000"/>
              <a:gd name="connsiteX571" fmla="*/ 5294042 w 7467600"/>
              <a:gd name="connsiteY571" fmla="*/ 2065019 h 6858000"/>
              <a:gd name="connsiteX572" fmla="*/ 5171936 w 7467600"/>
              <a:gd name="connsiteY572" fmla="*/ 1647613 h 6858000"/>
              <a:gd name="connsiteX573" fmla="*/ 5009948 w 7467600"/>
              <a:gd name="connsiteY573" fmla="*/ 1273619 h 6858000"/>
              <a:gd name="connsiteX574" fmla="*/ 655236 w 7467600"/>
              <a:gd name="connsiteY574" fmla="*/ 1268632 h 6858000"/>
              <a:gd name="connsiteX575" fmla="*/ 839521 w 7467600"/>
              <a:gd name="connsiteY575" fmla="*/ 1685315 h 6858000"/>
              <a:gd name="connsiteX576" fmla="*/ 1109416 w 7467600"/>
              <a:gd name="connsiteY576" fmla="*/ 2061663 h 6858000"/>
              <a:gd name="connsiteX577" fmla="*/ 1298300 w 7467600"/>
              <a:gd name="connsiteY577" fmla="*/ 2247742 h 6858000"/>
              <a:gd name="connsiteX578" fmla="*/ 1125871 w 7467600"/>
              <a:gd name="connsiteY578" fmla="*/ 1989513 h 6858000"/>
              <a:gd name="connsiteX579" fmla="*/ 981574 w 7467600"/>
              <a:gd name="connsiteY579" fmla="*/ 1783157 h 6858000"/>
              <a:gd name="connsiteX580" fmla="*/ 922198 w 7467600"/>
              <a:gd name="connsiteY580" fmla="*/ 1677437 h 6858000"/>
              <a:gd name="connsiteX581" fmla="*/ 869293 w 7467600"/>
              <a:gd name="connsiteY581" fmla="*/ 1583214 h 6858000"/>
              <a:gd name="connsiteX582" fmla="*/ 751431 w 7467600"/>
              <a:gd name="connsiteY582" fmla="*/ 1405731 h 6858000"/>
              <a:gd name="connsiteX583" fmla="*/ 655236 w 7467600"/>
              <a:gd name="connsiteY583" fmla="*/ 1268632 h 6858000"/>
              <a:gd name="connsiteX584" fmla="*/ 6516292 w 7467600"/>
              <a:gd name="connsiteY584" fmla="*/ 1263064 h 6858000"/>
              <a:gd name="connsiteX585" fmla="*/ 5736320 w 7467600"/>
              <a:gd name="connsiteY585" fmla="*/ 1501803 h 6858000"/>
              <a:gd name="connsiteX586" fmla="*/ 6516292 w 7467600"/>
              <a:gd name="connsiteY586" fmla="*/ 1263064 h 6858000"/>
              <a:gd name="connsiteX587" fmla="*/ 291466 w 7467600"/>
              <a:gd name="connsiteY587" fmla="*/ 1250369 h 6858000"/>
              <a:gd name="connsiteX588" fmla="*/ 323180 w 7467600"/>
              <a:gd name="connsiteY588" fmla="*/ 1435283 h 6858000"/>
              <a:gd name="connsiteX589" fmla="*/ 349381 w 7467600"/>
              <a:gd name="connsiteY589" fmla="*/ 1875041 h 6858000"/>
              <a:gd name="connsiteX590" fmla="*/ 374363 w 7467600"/>
              <a:gd name="connsiteY590" fmla="*/ 1506494 h 6858000"/>
              <a:gd name="connsiteX591" fmla="*/ 302168 w 7467600"/>
              <a:gd name="connsiteY591" fmla="*/ 1274495 h 6858000"/>
              <a:gd name="connsiteX592" fmla="*/ 291466 w 7467600"/>
              <a:gd name="connsiteY592" fmla="*/ 1250369 h 6858000"/>
              <a:gd name="connsiteX593" fmla="*/ 678222 w 7467600"/>
              <a:gd name="connsiteY593" fmla="*/ 1248670 h 6858000"/>
              <a:gd name="connsiteX594" fmla="*/ 775536 w 7467600"/>
              <a:gd name="connsiteY594" fmla="*/ 1388015 h 6858000"/>
              <a:gd name="connsiteX595" fmla="*/ 894529 w 7467600"/>
              <a:gd name="connsiteY595" fmla="*/ 1567739 h 6858000"/>
              <a:gd name="connsiteX596" fmla="*/ 948000 w 7467600"/>
              <a:gd name="connsiteY596" fmla="*/ 1663088 h 6858000"/>
              <a:gd name="connsiteX597" fmla="*/ 1006812 w 7467600"/>
              <a:gd name="connsiteY597" fmla="*/ 1767683 h 6858000"/>
              <a:gd name="connsiteX598" fmla="*/ 1149133 w 7467600"/>
              <a:gd name="connsiteY598" fmla="*/ 1971513 h 6858000"/>
              <a:gd name="connsiteX599" fmla="*/ 1333952 w 7467600"/>
              <a:gd name="connsiteY599" fmla="*/ 2251620 h 6858000"/>
              <a:gd name="connsiteX600" fmla="*/ 1337329 w 7467600"/>
              <a:gd name="connsiteY600" fmla="*/ 2258350 h 6858000"/>
              <a:gd name="connsiteX601" fmla="*/ 1014726 w 7467600"/>
              <a:gd name="connsiteY601" fmla="*/ 1615556 h 6858000"/>
              <a:gd name="connsiteX602" fmla="*/ 678222 w 7467600"/>
              <a:gd name="connsiteY602" fmla="*/ 1248670 h 6858000"/>
              <a:gd name="connsiteX603" fmla="*/ 6691602 w 7467600"/>
              <a:gd name="connsiteY603" fmla="*/ 1140573 h 6858000"/>
              <a:gd name="connsiteX604" fmla="*/ 6571100 w 7467600"/>
              <a:gd name="connsiteY604" fmla="*/ 1183662 h 6858000"/>
              <a:gd name="connsiteX605" fmla="*/ 6241687 w 7467600"/>
              <a:gd name="connsiteY605" fmla="*/ 1257600 h 6858000"/>
              <a:gd name="connsiteX606" fmla="*/ 5693009 w 7467600"/>
              <a:gd name="connsiteY606" fmla="*/ 1478256 h 6858000"/>
              <a:gd name="connsiteX607" fmla="*/ 6548420 w 7467600"/>
              <a:gd name="connsiteY607" fmla="*/ 1214599 h 6858000"/>
              <a:gd name="connsiteX608" fmla="*/ 6605473 w 7467600"/>
              <a:gd name="connsiteY608" fmla="*/ 1184686 h 6858000"/>
              <a:gd name="connsiteX609" fmla="*/ 6691602 w 7467600"/>
              <a:gd name="connsiteY609" fmla="*/ 1140573 h 6858000"/>
              <a:gd name="connsiteX610" fmla="*/ 4002475 w 7467600"/>
              <a:gd name="connsiteY610" fmla="*/ 1037802 h 6858000"/>
              <a:gd name="connsiteX611" fmla="*/ 4000324 w 7467600"/>
              <a:gd name="connsiteY611" fmla="*/ 1039362 h 6858000"/>
              <a:gd name="connsiteX612" fmla="*/ 4002862 w 7467600"/>
              <a:gd name="connsiteY612" fmla="*/ 1042866 h 6858000"/>
              <a:gd name="connsiteX613" fmla="*/ 4002475 w 7467600"/>
              <a:gd name="connsiteY613" fmla="*/ 1037802 h 6858000"/>
              <a:gd name="connsiteX614" fmla="*/ 506322 w 7467600"/>
              <a:gd name="connsiteY614" fmla="*/ 1020997 h 6858000"/>
              <a:gd name="connsiteX615" fmla="*/ 533068 w 7467600"/>
              <a:gd name="connsiteY615" fmla="*/ 1029409 h 6858000"/>
              <a:gd name="connsiteX616" fmla="*/ 1232525 w 7467600"/>
              <a:gd name="connsiteY616" fmla="*/ 1804675 h 6858000"/>
              <a:gd name="connsiteX617" fmla="*/ 1388858 w 7467600"/>
              <a:gd name="connsiteY617" fmla="*/ 2368011 h 6858000"/>
              <a:gd name="connsiteX618" fmla="*/ 1384098 w 7467600"/>
              <a:gd name="connsiteY618" fmla="*/ 2378125 h 6858000"/>
              <a:gd name="connsiteX619" fmla="*/ 1425393 w 7467600"/>
              <a:gd name="connsiteY619" fmla="*/ 2589124 h 6858000"/>
              <a:gd name="connsiteX620" fmla="*/ 1424001 w 7467600"/>
              <a:gd name="connsiteY620" fmla="*/ 2597541 h 6858000"/>
              <a:gd name="connsiteX621" fmla="*/ 2152729 w 7467600"/>
              <a:gd name="connsiteY621" fmla="*/ 2864487 h 6858000"/>
              <a:gd name="connsiteX622" fmla="*/ 2020609 w 7467600"/>
              <a:gd name="connsiteY622" fmla="*/ 2539671 h 6858000"/>
              <a:gd name="connsiteX623" fmla="*/ 2018920 w 7467600"/>
              <a:gd name="connsiteY623" fmla="*/ 2536309 h 6858000"/>
              <a:gd name="connsiteX624" fmla="*/ 1342441 w 7467600"/>
              <a:gd name="connsiteY624" fmla="*/ 1173017 h 6858000"/>
              <a:gd name="connsiteX625" fmla="*/ 1367925 w 7467600"/>
              <a:gd name="connsiteY625" fmla="*/ 1135648 h 6858000"/>
              <a:gd name="connsiteX626" fmla="*/ 1771401 w 7467600"/>
              <a:gd name="connsiteY626" fmla="*/ 1806673 h 6858000"/>
              <a:gd name="connsiteX627" fmla="*/ 1972385 w 7467600"/>
              <a:gd name="connsiteY627" fmla="*/ 2198735 h 6858000"/>
              <a:gd name="connsiteX628" fmla="*/ 2040892 w 7467600"/>
              <a:gd name="connsiteY628" fmla="*/ 2405205 h 6858000"/>
              <a:gd name="connsiteX629" fmla="*/ 2131689 w 7467600"/>
              <a:gd name="connsiteY629" fmla="*/ 1936926 h 6858000"/>
              <a:gd name="connsiteX630" fmla="*/ 2454820 w 7467600"/>
              <a:gd name="connsiteY630" fmla="*/ 1248808 h 6858000"/>
              <a:gd name="connsiteX631" fmla="*/ 2492512 w 7467600"/>
              <a:gd name="connsiteY631" fmla="*/ 1302920 h 6858000"/>
              <a:gd name="connsiteX632" fmla="*/ 2081216 w 7467600"/>
              <a:gd name="connsiteY632" fmla="*/ 2527513 h 6858000"/>
              <a:gd name="connsiteX633" fmla="*/ 2081211 w 7467600"/>
              <a:gd name="connsiteY633" fmla="*/ 2528916 h 6858000"/>
              <a:gd name="connsiteX634" fmla="*/ 2199067 w 7467600"/>
              <a:gd name="connsiteY634" fmla="*/ 2884061 h 6858000"/>
              <a:gd name="connsiteX635" fmla="*/ 3192586 w 7467600"/>
              <a:gd name="connsiteY635" fmla="*/ 3411496 h 6858000"/>
              <a:gd name="connsiteX636" fmla="*/ 3182620 w 7467600"/>
              <a:gd name="connsiteY636" fmla="*/ 3483279 h 6858000"/>
              <a:gd name="connsiteX637" fmla="*/ 2435119 w 7467600"/>
              <a:gd name="connsiteY637" fmla="*/ 3080173 h 6858000"/>
              <a:gd name="connsiteX638" fmla="*/ 2410152 w 7467600"/>
              <a:gd name="connsiteY638" fmla="*/ 3063751 h 6858000"/>
              <a:gd name="connsiteX639" fmla="*/ 2408099 w 7467600"/>
              <a:gd name="connsiteY639" fmla="*/ 3064403 h 6858000"/>
              <a:gd name="connsiteX640" fmla="*/ 2407218 w 7467600"/>
              <a:gd name="connsiteY640" fmla="*/ 3070324 h 6858000"/>
              <a:gd name="connsiteX641" fmla="*/ 2380138 w 7467600"/>
              <a:gd name="connsiteY641" fmla="*/ 3099341 h 6858000"/>
              <a:gd name="connsiteX642" fmla="*/ 1765923 w 7467600"/>
              <a:gd name="connsiteY642" fmla="*/ 3581043 h 6858000"/>
              <a:gd name="connsiteX643" fmla="*/ 1702258 w 7467600"/>
              <a:gd name="connsiteY643" fmla="*/ 3612286 h 6858000"/>
              <a:gd name="connsiteX644" fmla="*/ 1538370 w 7467600"/>
              <a:gd name="connsiteY644" fmla="*/ 3811804 h 6858000"/>
              <a:gd name="connsiteX645" fmla="*/ 542867 w 7467600"/>
              <a:gd name="connsiteY645" fmla="*/ 4944092 h 6858000"/>
              <a:gd name="connsiteX646" fmla="*/ 515800 w 7467600"/>
              <a:gd name="connsiteY646" fmla="*/ 4862180 h 6858000"/>
              <a:gd name="connsiteX647" fmla="*/ 909145 w 7467600"/>
              <a:gd name="connsiteY647" fmla="*/ 4199225 h 6858000"/>
              <a:gd name="connsiteX648" fmla="*/ 1214067 w 7467600"/>
              <a:gd name="connsiteY648" fmla="*/ 3908561 h 6858000"/>
              <a:gd name="connsiteX649" fmla="*/ 640967 w 7467600"/>
              <a:gd name="connsiteY649" fmla="*/ 4105601 h 6858000"/>
              <a:gd name="connsiteX650" fmla="*/ 112563 w 7467600"/>
              <a:gd name="connsiteY650" fmla="*/ 4396952 h 6858000"/>
              <a:gd name="connsiteX651" fmla="*/ 0 w 7467600"/>
              <a:gd name="connsiteY651" fmla="*/ 4466006 h 6858000"/>
              <a:gd name="connsiteX652" fmla="*/ 0 w 7467600"/>
              <a:gd name="connsiteY652" fmla="*/ 4233763 h 6858000"/>
              <a:gd name="connsiteX653" fmla="*/ 36881 w 7467600"/>
              <a:gd name="connsiteY653" fmla="*/ 4200118 h 6858000"/>
              <a:gd name="connsiteX654" fmla="*/ 910534 w 7467600"/>
              <a:gd name="connsiteY654" fmla="*/ 3629753 h 6858000"/>
              <a:gd name="connsiteX655" fmla="*/ 1578717 w 7467600"/>
              <a:gd name="connsiteY655" fmla="*/ 3575982 h 6858000"/>
              <a:gd name="connsiteX656" fmla="*/ 2338780 w 7467600"/>
              <a:gd name="connsiteY656" fmla="*/ 3033725 h 6858000"/>
              <a:gd name="connsiteX657" fmla="*/ 1807991 w 7467600"/>
              <a:gd name="connsiteY657" fmla="*/ 2807184 h 6858000"/>
              <a:gd name="connsiteX658" fmla="*/ 1416358 w 7467600"/>
              <a:gd name="connsiteY658" fmla="*/ 3112571 h 6858000"/>
              <a:gd name="connsiteX659" fmla="*/ 939066 w 7467600"/>
              <a:gd name="connsiteY659" fmla="*/ 3378798 h 6858000"/>
              <a:gd name="connsiteX660" fmla="*/ 115099 w 7467600"/>
              <a:gd name="connsiteY660" fmla="*/ 3607650 h 6858000"/>
              <a:gd name="connsiteX661" fmla="*/ 97284 w 7467600"/>
              <a:gd name="connsiteY661" fmla="*/ 3520393 h 6858000"/>
              <a:gd name="connsiteX662" fmla="*/ 922050 w 7467600"/>
              <a:gd name="connsiteY662" fmla="*/ 3074867 h 6858000"/>
              <a:gd name="connsiteX663" fmla="*/ 1405265 w 7467600"/>
              <a:gd name="connsiteY663" fmla="*/ 3016319 h 6858000"/>
              <a:gd name="connsiteX664" fmla="*/ 1407512 w 7467600"/>
              <a:gd name="connsiteY664" fmla="*/ 3018001 h 6858000"/>
              <a:gd name="connsiteX665" fmla="*/ 1726266 w 7467600"/>
              <a:gd name="connsiteY665" fmla="*/ 2777274 h 6858000"/>
              <a:gd name="connsiteX666" fmla="*/ 625390 w 7467600"/>
              <a:gd name="connsiteY666" fmla="*/ 2514541 h 6858000"/>
              <a:gd name="connsiteX667" fmla="*/ 619799 w 7467600"/>
              <a:gd name="connsiteY667" fmla="*/ 2527180 h 6858000"/>
              <a:gd name="connsiteX668" fmla="*/ 310030 w 7467600"/>
              <a:gd name="connsiteY668" fmla="*/ 2771818 h 6858000"/>
              <a:gd name="connsiteX669" fmla="*/ 173877 w 7467600"/>
              <a:gd name="connsiteY669" fmla="*/ 2937056 h 6858000"/>
              <a:gd name="connsiteX670" fmla="*/ 77889 w 7467600"/>
              <a:gd name="connsiteY670" fmla="*/ 3138440 h 6858000"/>
              <a:gd name="connsiteX671" fmla="*/ 0 w 7467600"/>
              <a:gd name="connsiteY671" fmla="*/ 3271395 h 6858000"/>
              <a:gd name="connsiteX672" fmla="*/ 0 w 7467600"/>
              <a:gd name="connsiteY672" fmla="*/ 3153002 h 6858000"/>
              <a:gd name="connsiteX673" fmla="*/ 2386 w 7467600"/>
              <a:gd name="connsiteY673" fmla="*/ 3149203 h 6858000"/>
              <a:gd name="connsiteX674" fmla="*/ 89753 w 7467600"/>
              <a:gd name="connsiteY674" fmla="*/ 2987702 h 6858000"/>
              <a:gd name="connsiteX675" fmla="*/ 76869 w 7467600"/>
              <a:gd name="connsiteY675" fmla="*/ 3005404 h 6858000"/>
              <a:gd name="connsiteX676" fmla="*/ 32049 w 7467600"/>
              <a:gd name="connsiteY676" fmla="*/ 3065814 h 6858000"/>
              <a:gd name="connsiteX677" fmla="*/ 0 w 7467600"/>
              <a:gd name="connsiteY677" fmla="*/ 3108744 h 6858000"/>
              <a:gd name="connsiteX678" fmla="*/ 0 w 7467600"/>
              <a:gd name="connsiteY678" fmla="*/ 3058059 h 6858000"/>
              <a:gd name="connsiteX679" fmla="*/ 7610 w 7467600"/>
              <a:gd name="connsiteY679" fmla="*/ 3047889 h 6858000"/>
              <a:gd name="connsiteX680" fmla="*/ 52419 w 7467600"/>
              <a:gd name="connsiteY680" fmla="*/ 2987479 h 6858000"/>
              <a:gd name="connsiteX681" fmla="*/ 59142 w 7467600"/>
              <a:gd name="connsiteY681" fmla="*/ 2978488 h 6858000"/>
              <a:gd name="connsiteX682" fmla="*/ 0 w 7467600"/>
              <a:gd name="connsiteY682" fmla="*/ 3015334 h 6858000"/>
              <a:gd name="connsiteX683" fmla="*/ 0 w 7467600"/>
              <a:gd name="connsiteY683" fmla="*/ 2914286 h 6858000"/>
              <a:gd name="connsiteX684" fmla="*/ 36383 w 7467600"/>
              <a:gd name="connsiteY684" fmla="*/ 2901128 h 6858000"/>
              <a:gd name="connsiteX685" fmla="*/ 156329 w 7467600"/>
              <a:gd name="connsiteY685" fmla="*/ 2840533 h 6858000"/>
              <a:gd name="connsiteX686" fmla="*/ 358355 w 7467600"/>
              <a:gd name="connsiteY686" fmla="*/ 2620471 h 6858000"/>
              <a:gd name="connsiteX687" fmla="*/ 510577 w 7467600"/>
              <a:gd name="connsiteY687" fmla="*/ 2501244 h 6858000"/>
              <a:gd name="connsiteX688" fmla="*/ 211967 w 7467600"/>
              <a:gd name="connsiteY688" fmla="*/ 2479171 h 6858000"/>
              <a:gd name="connsiteX689" fmla="*/ 0 w 7467600"/>
              <a:gd name="connsiteY689" fmla="*/ 2476398 h 6858000"/>
              <a:gd name="connsiteX690" fmla="*/ 0 w 7467600"/>
              <a:gd name="connsiteY690" fmla="*/ 2389189 h 6858000"/>
              <a:gd name="connsiteX691" fmla="*/ 103062 w 7467600"/>
              <a:gd name="connsiteY691" fmla="*/ 2389518 h 6858000"/>
              <a:gd name="connsiteX692" fmla="*/ 510734 w 7467600"/>
              <a:gd name="connsiteY692" fmla="*/ 2416201 h 6858000"/>
              <a:gd name="connsiteX693" fmla="*/ 279257 w 7467600"/>
              <a:gd name="connsiteY693" fmla="*/ 2092102 h 6858000"/>
              <a:gd name="connsiteX694" fmla="*/ 65265 w 7467600"/>
              <a:gd name="connsiteY694" fmla="*/ 2006049 h 6858000"/>
              <a:gd name="connsiteX695" fmla="*/ 0 w 7467600"/>
              <a:gd name="connsiteY695" fmla="*/ 1982532 h 6858000"/>
              <a:gd name="connsiteX696" fmla="*/ 0 w 7467600"/>
              <a:gd name="connsiteY696" fmla="*/ 1912789 h 6858000"/>
              <a:gd name="connsiteX697" fmla="*/ 97460 w 7467600"/>
              <a:gd name="connsiteY697" fmla="*/ 1953725 h 6858000"/>
              <a:gd name="connsiteX698" fmla="*/ 221272 w 7467600"/>
              <a:gd name="connsiteY698" fmla="*/ 1980766 h 6858000"/>
              <a:gd name="connsiteX699" fmla="*/ 116765 w 7467600"/>
              <a:gd name="connsiteY699" fmla="*/ 1911033 h 6858000"/>
              <a:gd name="connsiteX700" fmla="*/ 16405 w 7467600"/>
              <a:gd name="connsiteY700" fmla="*/ 1803412 h 6858000"/>
              <a:gd name="connsiteX701" fmla="*/ 0 w 7467600"/>
              <a:gd name="connsiteY701" fmla="*/ 1784777 h 6858000"/>
              <a:gd name="connsiteX702" fmla="*/ 0 w 7467600"/>
              <a:gd name="connsiteY702" fmla="*/ 1740082 h 6858000"/>
              <a:gd name="connsiteX703" fmla="*/ 39394 w 7467600"/>
              <a:gd name="connsiteY703" fmla="*/ 1784856 h 6858000"/>
              <a:gd name="connsiteX704" fmla="*/ 135813 w 7467600"/>
              <a:gd name="connsiteY704" fmla="*/ 1888838 h 6858000"/>
              <a:gd name="connsiteX705" fmla="*/ 242575 w 7467600"/>
              <a:gd name="connsiteY705" fmla="*/ 1958841 h 6858000"/>
              <a:gd name="connsiteX706" fmla="*/ 82197 w 7467600"/>
              <a:gd name="connsiteY706" fmla="*/ 1754826 h 6858000"/>
              <a:gd name="connsiteX707" fmla="*/ 0 w 7467600"/>
              <a:gd name="connsiteY707" fmla="*/ 1679650 h 6858000"/>
              <a:gd name="connsiteX708" fmla="*/ 0 w 7467600"/>
              <a:gd name="connsiteY708" fmla="*/ 1602463 h 6858000"/>
              <a:gd name="connsiteX709" fmla="*/ 84689 w 7467600"/>
              <a:gd name="connsiteY709" fmla="*/ 1677442 h 6858000"/>
              <a:gd name="connsiteX710" fmla="*/ 298437 w 7467600"/>
              <a:gd name="connsiteY710" fmla="*/ 1968019 h 6858000"/>
              <a:gd name="connsiteX711" fmla="*/ 227269 w 7467600"/>
              <a:gd name="connsiteY711" fmla="*/ 1114064 h 6858000"/>
              <a:gd name="connsiteX712" fmla="*/ 248003 w 7467600"/>
              <a:gd name="connsiteY712" fmla="*/ 1089613 h 6858000"/>
              <a:gd name="connsiteX713" fmla="*/ 427020 w 7467600"/>
              <a:gd name="connsiteY713" fmla="*/ 1619803 h 6858000"/>
              <a:gd name="connsiteX714" fmla="*/ 340345 w 7467600"/>
              <a:gd name="connsiteY714" fmla="*/ 2027739 h 6858000"/>
              <a:gd name="connsiteX715" fmla="*/ 360865 w 7467600"/>
              <a:gd name="connsiteY715" fmla="*/ 2044827 h 6858000"/>
              <a:gd name="connsiteX716" fmla="*/ 560414 w 7467600"/>
              <a:gd name="connsiteY716" fmla="*/ 2421457 h 6858000"/>
              <a:gd name="connsiteX717" fmla="*/ 1359703 w 7467600"/>
              <a:gd name="connsiteY717" fmla="*/ 2578554 h 6858000"/>
              <a:gd name="connsiteX718" fmla="*/ 1359422 w 7467600"/>
              <a:gd name="connsiteY718" fmla="*/ 2577994 h 6858000"/>
              <a:gd name="connsiteX719" fmla="*/ 828701 w 7467600"/>
              <a:gd name="connsiteY719" fmla="*/ 1839520 h 6858000"/>
              <a:gd name="connsiteX720" fmla="*/ 494427 w 7467600"/>
              <a:gd name="connsiteY720" fmla="*/ 1092333 h 6858000"/>
              <a:gd name="connsiteX721" fmla="*/ 506322 w 7467600"/>
              <a:gd name="connsiteY721" fmla="*/ 1020997 h 6858000"/>
              <a:gd name="connsiteX722" fmla="*/ 4570198 w 7467600"/>
              <a:gd name="connsiteY722" fmla="*/ 978081 h 6858000"/>
              <a:gd name="connsiteX723" fmla="*/ 4523691 w 7467600"/>
              <a:gd name="connsiteY723" fmla="*/ 1127776 h 6858000"/>
              <a:gd name="connsiteX724" fmla="*/ 4509875 w 7467600"/>
              <a:gd name="connsiteY724" fmla="*/ 1167552 h 6858000"/>
              <a:gd name="connsiteX725" fmla="*/ 4478168 w 7467600"/>
              <a:gd name="connsiteY725" fmla="*/ 1260735 h 6858000"/>
              <a:gd name="connsiteX726" fmla="*/ 4409309 w 7467600"/>
              <a:gd name="connsiteY726" fmla="*/ 1666996 h 6858000"/>
              <a:gd name="connsiteX727" fmla="*/ 4370031 w 7467600"/>
              <a:gd name="connsiteY727" fmla="*/ 1955666 h 6858000"/>
              <a:gd name="connsiteX728" fmla="*/ 4570198 w 7467600"/>
              <a:gd name="connsiteY728" fmla="*/ 978081 h 6858000"/>
              <a:gd name="connsiteX729" fmla="*/ 4557898 w 7467600"/>
              <a:gd name="connsiteY729" fmla="*/ 900011 h 6858000"/>
              <a:gd name="connsiteX730" fmla="*/ 4344840 w 7467600"/>
              <a:gd name="connsiteY730" fmla="*/ 1922038 h 6858000"/>
              <a:gd name="connsiteX731" fmla="*/ 4378710 w 7467600"/>
              <a:gd name="connsiteY731" fmla="*/ 1665516 h 6858000"/>
              <a:gd name="connsiteX732" fmla="*/ 4448798 w 7467600"/>
              <a:gd name="connsiteY732" fmla="*/ 1253024 h 6858000"/>
              <a:gd name="connsiteX733" fmla="*/ 4480315 w 7467600"/>
              <a:gd name="connsiteY733" fmla="*/ 1158454 h 6858000"/>
              <a:gd name="connsiteX734" fmla="*/ 4494133 w 7467600"/>
              <a:gd name="connsiteY734" fmla="*/ 1118676 h 6858000"/>
              <a:gd name="connsiteX735" fmla="*/ 4557898 w 7467600"/>
              <a:gd name="connsiteY735" fmla="*/ 900011 h 6858000"/>
              <a:gd name="connsiteX736" fmla="*/ 5870151 w 7467600"/>
              <a:gd name="connsiteY736" fmla="*/ 898890 h 6858000"/>
              <a:gd name="connsiteX737" fmla="*/ 5861335 w 7467600"/>
              <a:gd name="connsiteY737" fmla="*/ 899177 h 6858000"/>
              <a:gd name="connsiteX738" fmla="*/ 5843702 w 7467600"/>
              <a:gd name="connsiteY738" fmla="*/ 899748 h 6858000"/>
              <a:gd name="connsiteX739" fmla="*/ 5651107 w 7467600"/>
              <a:gd name="connsiteY739" fmla="*/ 920306 h 6858000"/>
              <a:gd name="connsiteX740" fmla="*/ 5459407 w 7467600"/>
              <a:gd name="connsiteY740" fmla="*/ 940975 h 6858000"/>
              <a:gd name="connsiteX741" fmla="*/ 5374846 w 7467600"/>
              <a:gd name="connsiteY741" fmla="*/ 941988 h 6858000"/>
              <a:gd name="connsiteX742" fmla="*/ 5256105 w 7467600"/>
              <a:gd name="connsiteY742" fmla="*/ 945632 h 6858000"/>
              <a:gd name="connsiteX743" fmla="*/ 5107071 w 7467600"/>
              <a:gd name="connsiteY743" fmla="*/ 969720 h 6858000"/>
              <a:gd name="connsiteX744" fmla="*/ 4998681 w 7467600"/>
              <a:gd name="connsiteY744" fmla="*/ 988771 h 6858000"/>
              <a:gd name="connsiteX745" fmla="*/ 5870151 w 7467600"/>
              <a:gd name="connsiteY745" fmla="*/ 898890 h 6858000"/>
              <a:gd name="connsiteX746" fmla="*/ 5504425 w 7467600"/>
              <a:gd name="connsiteY746" fmla="*/ 848067 h 6858000"/>
              <a:gd name="connsiteX747" fmla="*/ 4968849 w 7467600"/>
              <a:gd name="connsiteY747" fmla="*/ 962318 h 6858000"/>
              <a:gd name="connsiteX748" fmla="*/ 5104039 w 7467600"/>
              <a:gd name="connsiteY748" fmla="*/ 940634 h 6858000"/>
              <a:gd name="connsiteX749" fmla="*/ 5256311 w 7467600"/>
              <a:gd name="connsiteY749" fmla="*/ 916490 h 6858000"/>
              <a:gd name="connsiteX750" fmla="*/ 5377381 w 7467600"/>
              <a:gd name="connsiteY750" fmla="*/ 912671 h 6858000"/>
              <a:gd name="connsiteX751" fmla="*/ 5460148 w 7467600"/>
              <a:gd name="connsiteY751" fmla="*/ 911442 h 6858000"/>
              <a:gd name="connsiteX752" fmla="*/ 5648971 w 7467600"/>
              <a:gd name="connsiteY752" fmla="*/ 891331 h 6858000"/>
              <a:gd name="connsiteX753" fmla="*/ 5844807 w 7467600"/>
              <a:gd name="connsiteY753" fmla="*/ 870718 h 6858000"/>
              <a:gd name="connsiteX754" fmla="*/ 5862975 w 7467600"/>
              <a:gd name="connsiteY754" fmla="*/ 869756 h 6858000"/>
              <a:gd name="connsiteX755" fmla="*/ 5920887 w 7467600"/>
              <a:gd name="connsiteY755" fmla="*/ 865929 h 6858000"/>
              <a:gd name="connsiteX756" fmla="*/ 5504425 w 7467600"/>
              <a:gd name="connsiteY756" fmla="*/ 848067 h 6858000"/>
              <a:gd name="connsiteX757" fmla="*/ 3607114 w 7467600"/>
              <a:gd name="connsiteY757" fmla="*/ 467441 h 6858000"/>
              <a:gd name="connsiteX758" fmla="*/ 3296242 w 7467600"/>
              <a:gd name="connsiteY758" fmla="*/ 807991 h 6858000"/>
              <a:gd name="connsiteX759" fmla="*/ 3174674 w 7467600"/>
              <a:gd name="connsiteY759" fmla="*/ 919759 h 6858000"/>
              <a:gd name="connsiteX760" fmla="*/ 3042978 w 7467600"/>
              <a:gd name="connsiteY760" fmla="*/ 1054894 h 6858000"/>
              <a:gd name="connsiteX761" fmla="*/ 2968914 w 7467600"/>
              <a:gd name="connsiteY761" fmla="*/ 1133756 h 6858000"/>
              <a:gd name="connsiteX762" fmla="*/ 3103823 w 7467600"/>
              <a:gd name="connsiteY762" fmla="*/ 1026814 h 6858000"/>
              <a:gd name="connsiteX763" fmla="*/ 3607114 w 7467600"/>
              <a:gd name="connsiteY763" fmla="*/ 467441 h 6858000"/>
              <a:gd name="connsiteX764" fmla="*/ 3744487 w 7467600"/>
              <a:gd name="connsiteY764" fmla="*/ 383136 h 6858000"/>
              <a:gd name="connsiteX765" fmla="*/ 3970213 w 7467600"/>
              <a:gd name="connsiteY765" fmla="*/ 995559 h 6858000"/>
              <a:gd name="connsiteX766" fmla="*/ 3744487 w 7467600"/>
              <a:gd name="connsiteY766" fmla="*/ 383136 h 6858000"/>
              <a:gd name="connsiteX767" fmla="*/ 3624562 w 7467600"/>
              <a:gd name="connsiteY767" fmla="*/ 367041 h 6858000"/>
              <a:gd name="connsiteX768" fmla="*/ 3489712 w 7467600"/>
              <a:gd name="connsiteY768" fmla="*/ 485386 h 6858000"/>
              <a:gd name="connsiteX769" fmla="*/ 3182994 w 7467600"/>
              <a:gd name="connsiteY769" fmla="*/ 828265 h 6858000"/>
              <a:gd name="connsiteX770" fmla="*/ 2892114 w 7467600"/>
              <a:gd name="connsiteY770" fmla="*/ 1172635 h 6858000"/>
              <a:gd name="connsiteX771" fmla="*/ 3021459 w 7467600"/>
              <a:gd name="connsiteY771" fmla="*/ 1035385 h 6858000"/>
              <a:gd name="connsiteX772" fmla="*/ 3153873 w 7467600"/>
              <a:gd name="connsiteY772" fmla="*/ 898971 h 6858000"/>
              <a:gd name="connsiteX773" fmla="*/ 3276511 w 7467600"/>
              <a:gd name="connsiteY773" fmla="*/ 786423 h 6858000"/>
              <a:gd name="connsiteX774" fmla="*/ 3584154 w 7467600"/>
              <a:gd name="connsiteY774" fmla="*/ 448218 h 6858000"/>
              <a:gd name="connsiteX775" fmla="*/ 3624562 w 7467600"/>
              <a:gd name="connsiteY775" fmla="*/ 367041 h 6858000"/>
              <a:gd name="connsiteX776" fmla="*/ 3766672 w 7467600"/>
              <a:gd name="connsiteY776" fmla="*/ 359429 h 6858000"/>
              <a:gd name="connsiteX777" fmla="*/ 3996338 w 7467600"/>
              <a:gd name="connsiteY777" fmla="*/ 968237 h 6858000"/>
              <a:gd name="connsiteX778" fmla="*/ 3766672 w 7467600"/>
              <a:gd name="connsiteY778" fmla="*/ 359429 h 6858000"/>
              <a:gd name="connsiteX779" fmla="*/ 5805386 w 7467600"/>
              <a:gd name="connsiteY779" fmla="*/ 239240 h 6858000"/>
              <a:gd name="connsiteX780" fmla="*/ 5736947 w 7467600"/>
              <a:gd name="connsiteY780" fmla="*/ 261367 h 6858000"/>
              <a:gd name="connsiteX781" fmla="*/ 5427012 w 7467600"/>
              <a:gd name="connsiteY781" fmla="*/ 311272 h 6858000"/>
              <a:gd name="connsiteX782" fmla="*/ 5147818 w 7467600"/>
              <a:gd name="connsiteY782" fmla="*/ 322112 h 6858000"/>
              <a:gd name="connsiteX783" fmla="*/ 5060854 w 7467600"/>
              <a:gd name="connsiteY783" fmla="*/ 311882 h 6858000"/>
              <a:gd name="connsiteX784" fmla="*/ 4945989 w 7467600"/>
              <a:gd name="connsiteY784" fmla="*/ 300516 h 6858000"/>
              <a:gd name="connsiteX785" fmla="*/ 5410479 w 7467600"/>
              <a:gd name="connsiteY785" fmla="*/ 348434 h 6858000"/>
              <a:gd name="connsiteX786" fmla="*/ 5805386 w 7467600"/>
              <a:gd name="connsiteY786" fmla="*/ 239240 h 6858000"/>
              <a:gd name="connsiteX787" fmla="*/ 5905192 w 7467600"/>
              <a:gd name="connsiteY787" fmla="*/ 163079 h 6858000"/>
              <a:gd name="connsiteX788" fmla="*/ 5865655 w 7467600"/>
              <a:gd name="connsiteY788" fmla="*/ 171901 h 6858000"/>
              <a:gd name="connsiteX789" fmla="*/ 5259740 w 7467600"/>
              <a:gd name="connsiteY789" fmla="*/ 257013 h 6858000"/>
              <a:gd name="connsiteX790" fmla="*/ 5208466 w 7467600"/>
              <a:gd name="connsiteY790" fmla="*/ 257550 h 6858000"/>
              <a:gd name="connsiteX791" fmla="*/ 4980204 w 7467600"/>
              <a:gd name="connsiteY791" fmla="*/ 271903 h 6858000"/>
              <a:gd name="connsiteX792" fmla="*/ 5068068 w 7467600"/>
              <a:gd name="connsiteY792" fmla="*/ 282244 h 6858000"/>
              <a:gd name="connsiteX793" fmla="*/ 5153231 w 7467600"/>
              <a:gd name="connsiteY793" fmla="*/ 292240 h 6858000"/>
              <a:gd name="connsiteX794" fmla="*/ 5426491 w 7467600"/>
              <a:gd name="connsiteY794" fmla="*/ 281128 h 6858000"/>
              <a:gd name="connsiteX795" fmla="*/ 5731212 w 7467600"/>
              <a:gd name="connsiteY795" fmla="*/ 231951 h 6858000"/>
              <a:gd name="connsiteX796" fmla="*/ 5905192 w 7467600"/>
              <a:gd name="connsiteY796" fmla="*/ 163079 h 6858000"/>
              <a:gd name="connsiteX797" fmla="*/ 5944437 w 7467600"/>
              <a:gd name="connsiteY797" fmla="*/ 113829 h 6858000"/>
              <a:gd name="connsiteX798" fmla="*/ 5825032 w 7467600"/>
              <a:gd name="connsiteY798" fmla="*/ 146405 h 6858000"/>
              <a:gd name="connsiteX799" fmla="*/ 4955599 w 7467600"/>
              <a:gd name="connsiteY799" fmla="*/ 247008 h 6858000"/>
              <a:gd name="connsiteX800" fmla="*/ 5210104 w 7467600"/>
              <a:gd name="connsiteY800" fmla="*/ 228123 h 6858000"/>
              <a:gd name="connsiteX801" fmla="*/ 5261015 w 7467600"/>
              <a:gd name="connsiteY801" fmla="*/ 227087 h 6858000"/>
              <a:gd name="connsiteX802" fmla="*/ 5861181 w 7467600"/>
              <a:gd name="connsiteY802" fmla="*/ 143093 h 6858000"/>
              <a:gd name="connsiteX803" fmla="*/ 5961252 w 7467600"/>
              <a:gd name="connsiteY803" fmla="*/ 114820 h 6858000"/>
              <a:gd name="connsiteX804" fmla="*/ 5944437 w 7467600"/>
              <a:gd name="connsiteY804" fmla="*/ 113829 h 6858000"/>
              <a:gd name="connsiteX805" fmla="*/ 3882765 w 7467600"/>
              <a:gd name="connsiteY805" fmla="*/ 0 h 6858000"/>
              <a:gd name="connsiteX806" fmla="*/ 3995099 w 7467600"/>
              <a:gd name="connsiteY806" fmla="*/ 0 h 6858000"/>
              <a:gd name="connsiteX807" fmla="*/ 4163818 w 7467600"/>
              <a:gd name="connsiteY807" fmla="*/ 234104 h 6858000"/>
              <a:gd name="connsiteX808" fmla="*/ 4172099 w 7467600"/>
              <a:gd name="connsiteY808" fmla="*/ 234207 h 6858000"/>
              <a:gd name="connsiteX809" fmla="*/ 4784282 w 7467600"/>
              <a:gd name="connsiteY809" fmla="*/ 276561 h 6858000"/>
              <a:gd name="connsiteX810" fmla="*/ 4801687 w 7467600"/>
              <a:gd name="connsiteY810" fmla="*/ 267764 h 6858000"/>
              <a:gd name="connsiteX811" fmla="*/ 6082788 w 7467600"/>
              <a:gd name="connsiteY811" fmla="*/ 64119 h 6858000"/>
              <a:gd name="connsiteX812" fmla="*/ 6099442 w 7467600"/>
              <a:gd name="connsiteY812" fmla="*/ 82568 h 6858000"/>
              <a:gd name="connsiteX813" fmla="*/ 4804137 w 7467600"/>
              <a:gd name="connsiteY813" fmla="*/ 320931 h 6858000"/>
              <a:gd name="connsiteX814" fmla="*/ 4227047 w 7467600"/>
              <a:gd name="connsiteY814" fmla="*/ 313415 h 6858000"/>
              <a:gd name="connsiteX815" fmla="*/ 4346041 w 7467600"/>
              <a:gd name="connsiteY815" fmla="*/ 456086 h 6858000"/>
              <a:gd name="connsiteX816" fmla="*/ 4870967 w 7467600"/>
              <a:gd name="connsiteY816" fmla="*/ 963061 h 6858000"/>
              <a:gd name="connsiteX817" fmla="*/ 4889647 w 7467600"/>
              <a:gd name="connsiteY817" fmla="*/ 957147 h 6858000"/>
              <a:gd name="connsiteX818" fmla="*/ 5422504 w 7467600"/>
              <a:gd name="connsiteY818" fmla="*/ 805191 h 6858000"/>
              <a:gd name="connsiteX819" fmla="*/ 6087656 w 7467600"/>
              <a:gd name="connsiteY819" fmla="*/ 826703 h 6858000"/>
              <a:gd name="connsiteX820" fmla="*/ 6058717 w 7467600"/>
              <a:gd name="connsiteY820" fmla="*/ 865992 h 6858000"/>
              <a:gd name="connsiteX821" fmla="*/ 4974153 w 7467600"/>
              <a:gd name="connsiteY821" fmla="*/ 1045456 h 6858000"/>
              <a:gd name="connsiteX822" fmla="*/ 5627835 w 7467600"/>
              <a:gd name="connsiteY822" fmla="*/ 1472077 h 6858000"/>
              <a:gd name="connsiteX823" fmla="*/ 5629817 w 7467600"/>
              <a:gd name="connsiteY823" fmla="*/ 1471412 h 6858000"/>
              <a:gd name="connsiteX824" fmla="*/ 5634124 w 7467600"/>
              <a:gd name="connsiteY824" fmla="*/ 1470572 h 6858000"/>
              <a:gd name="connsiteX825" fmla="*/ 5755832 w 7467600"/>
              <a:gd name="connsiteY825" fmla="*/ 1383886 h 6858000"/>
              <a:gd name="connsiteX826" fmla="*/ 6014186 w 7467600"/>
              <a:gd name="connsiteY826" fmla="*/ 1279799 h 6858000"/>
              <a:gd name="connsiteX827" fmla="*/ 6901619 w 7467600"/>
              <a:gd name="connsiteY827" fmla="*/ 1047874 h 6858000"/>
              <a:gd name="connsiteX828" fmla="*/ 6931566 w 7467600"/>
              <a:gd name="connsiteY828" fmla="*/ 1062034 h 6858000"/>
              <a:gd name="connsiteX829" fmla="*/ 5790982 w 7467600"/>
              <a:gd name="connsiteY829" fmla="*/ 1561380 h 6858000"/>
              <a:gd name="connsiteX830" fmla="*/ 6188971 w 7467600"/>
              <a:gd name="connsiteY830" fmla="*/ 1755168 h 6858000"/>
              <a:gd name="connsiteX831" fmla="*/ 6202446 w 7467600"/>
              <a:gd name="connsiteY831" fmla="*/ 1752268 h 6858000"/>
              <a:gd name="connsiteX832" fmla="*/ 7179560 w 7467600"/>
              <a:gd name="connsiteY832" fmla="*/ 1467551 h 6858000"/>
              <a:gd name="connsiteX833" fmla="*/ 7158730 w 7467600"/>
              <a:gd name="connsiteY833" fmla="*/ 1507835 h 6858000"/>
              <a:gd name="connsiteX834" fmla="*/ 6326959 w 7467600"/>
              <a:gd name="connsiteY834" fmla="*/ 1817686 h 6858000"/>
              <a:gd name="connsiteX835" fmla="*/ 6537433 w 7467600"/>
              <a:gd name="connsiteY835" fmla="*/ 1907790 h 6858000"/>
              <a:gd name="connsiteX836" fmla="*/ 6550221 w 7467600"/>
              <a:gd name="connsiteY836" fmla="*/ 1910729 h 6858000"/>
              <a:gd name="connsiteX837" fmla="*/ 6964438 w 7467600"/>
              <a:gd name="connsiteY837" fmla="*/ 2209505 h 6858000"/>
              <a:gd name="connsiteX838" fmla="*/ 7367862 w 7467600"/>
              <a:gd name="connsiteY838" fmla="*/ 2806833 h 6858000"/>
              <a:gd name="connsiteX839" fmla="*/ 7364329 w 7467600"/>
              <a:gd name="connsiteY839" fmla="*/ 2826907 h 6858000"/>
              <a:gd name="connsiteX840" fmla="*/ 7290545 w 7467600"/>
              <a:gd name="connsiteY840" fmla="*/ 2850663 h 6858000"/>
              <a:gd name="connsiteX841" fmla="*/ 6472036 w 7467600"/>
              <a:gd name="connsiteY841" fmla="*/ 1959003 h 6858000"/>
              <a:gd name="connsiteX842" fmla="*/ 5792897 w 7467600"/>
              <a:gd name="connsiteY842" fmla="*/ 1647747 h 6858000"/>
              <a:gd name="connsiteX843" fmla="*/ 5842751 w 7467600"/>
              <a:gd name="connsiteY843" fmla="*/ 1816112 h 6858000"/>
              <a:gd name="connsiteX844" fmla="*/ 5847424 w 7467600"/>
              <a:gd name="connsiteY844" fmla="*/ 1815776 h 6858000"/>
              <a:gd name="connsiteX845" fmla="*/ 6399821 w 7467600"/>
              <a:gd name="connsiteY845" fmla="*/ 2344799 h 6858000"/>
              <a:gd name="connsiteX846" fmla="*/ 6323232 w 7467600"/>
              <a:gd name="connsiteY846" fmla="*/ 2389634 h 6858000"/>
              <a:gd name="connsiteX847" fmla="*/ 5942958 w 7467600"/>
              <a:gd name="connsiteY847" fmla="*/ 2077708 h 6858000"/>
              <a:gd name="connsiteX848" fmla="*/ 5921559 w 7467600"/>
              <a:gd name="connsiteY848" fmla="*/ 2378596 h 6858000"/>
              <a:gd name="connsiteX849" fmla="*/ 5817651 w 7467600"/>
              <a:gd name="connsiteY849" fmla="*/ 3023919 h 6858000"/>
              <a:gd name="connsiteX850" fmla="*/ 5729634 w 7467600"/>
              <a:gd name="connsiteY850" fmla="*/ 3051849 h 6858000"/>
              <a:gd name="connsiteX851" fmla="*/ 5611018 w 7467600"/>
              <a:gd name="connsiteY851" fmla="*/ 2316769 h 6858000"/>
              <a:gd name="connsiteX852" fmla="*/ 5687608 w 7467600"/>
              <a:gd name="connsiteY852" fmla="*/ 2039972 h 6858000"/>
              <a:gd name="connsiteX853" fmla="*/ 5657554 w 7467600"/>
              <a:gd name="connsiteY853" fmla="*/ 1576445 h 6858000"/>
              <a:gd name="connsiteX854" fmla="*/ 5150475 w 7467600"/>
              <a:gd name="connsiteY854" fmla="*/ 1274012 h 6858000"/>
              <a:gd name="connsiteX855" fmla="*/ 5349142 w 7467600"/>
              <a:gd name="connsiteY855" fmla="*/ 2204405 h 6858000"/>
              <a:gd name="connsiteX856" fmla="*/ 5262214 w 7467600"/>
              <a:gd name="connsiteY856" fmla="*/ 2233836 h 6858000"/>
              <a:gd name="connsiteX857" fmla="*/ 4981539 w 7467600"/>
              <a:gd name="connsiteY857" fmla="*/ 1542201 h 6858000"/>
              <a:gd name="connsiteX858" fmla="*/ 4958461 w 7467600"/>
              <a:gd name="connsiteY858" fmla="*/ 1136957 h 6858000"/>
              <a:gd name="connsiteX859" fmla="*/ 4655015 w 7467600"/>
              <a:gd name="connsiteY859" fmla="*/ 891426 h 6858000"/>
              <a:gd name="connsiteX860" fmla="*/ 4348002 w 7467600"/>
              <a:gd name="connsiteY860" fmla="*/ 2205895 h 6858000"/>
              <a:gd name="connsiteX861" fmla="*/ 4262250 w 7467600"/>
              <a:gd name="connsiteY861" fmla="*/ 2219972 h 6858000"/>
              <a:gd name="connsiteX862" fmla="*/ 4550611 w 7467600"/>
              <a:gd name="connsiteY862" fmla="*/ 817540 h 6858000"/>
              <a:gd name="connsiteX863" fmla="*/ 4564418 w 7467600"/>
              <a:gd name="connsiteY863" fmla="*/ 808293 h 6858000"/>
              <a:gd name="connsiteX864" fmla="*/ 4266388 w 7467600"/>
              <a:gd name="connsiteY864" fmla="*/ 500083 h 6858000"/>
              <a:gd name="connsiteX865" fmla="*/ 4032842 w 7467600"/>
              <a:gd name="connsiteY865" fmla="*/ 211809 h 6858000"/>
              <a:gd name="connsiteX866" fmla="*/ 3882765 w 7467600"/>
              <a:gd name="connsiteY866" fmla="*/ 0 h 6858000"/>
              <a:gd name="connsiteX867" fmla="*/ 3721337 w 7467600"/>
              <a:gd name="connsiteY867" fmla="*/ 0 h 6858000"/>
              <a:gd name="connsiteX868" fmla="*/ 3797544 w 7467600"/>
              <a:gd name="connsiteY868" fmla="*/ 0 h 6858000"/>
              <a:gd name="connsiteX869" fmla="*/ 3775734 w 7467600"/>
              <a:gd name="connsiteY869" fmla="*/ 95131 h 6858000"/>
              <a:gd name="connsiteX870" fmla="*/ 3724807 w 7467600"/>
              <a:gd name="connsiteY870" fmla="*/ 272257 h 6858000"/>
              <a:gd name="connsiteX871" fmla="*/ 3726844 w 7467600"/>
              <a:gd name="connsiteY871" fmla="*/ 282988 h 6858000"/>
              <a:gd name="connsiteX872" fmla="*/ 3742664 w 7467600"/>
              <a:gd name="connsiteY872" fmla="*/ 279918 h 6858000"/>
              <a:gd name="connsiteX873" fmla="*/ 4103910 w 7467600"/>
              <a:gd name="connsiteY873" fmla="*/ 1161917 h 6858000"/>
              <a:gd name="connsiteX874" fmla="*/ 4020269 w 7467600"/>
              <a:gd name="connsiteY874" fmla="*/ 1200406 h 6858000"/>
              <a:gd name="connsiteX875" fmla="*/ 3674882 w 7467600"/>
              <a:gd name="connsiteY875" fmla="*/ 488524 h 6858000"/>
              <a:gd name="connsiteX876" fmla="*/ 3132682 w 7467600"/>
              <a:gd name="connsiteY876" fmla="*/ 1072284 h 6858000"/>
              <a:gd name="connsiteX877" fmla="*/ 2716346 w 7467600"/>
              <a:gd name="connsiteY877" fmla="*/ 1276376 h 6858000"/>
              <a:gd name="connsiteX878" fmla="*/ 2716772 w 7467600"/>
              <a:gd name="connsiteY878" fmla="*/ 1255462 h 6858000"/>
              <a:gd name="connsiteX879" fmla="*/ 3471096 w 7467600"/>
              <a:gd name="connsiteY879" fmla="*/ 437072 h 6858000"/>
              <a:gd name="connsiteX880" fmla="*/ 3639057 w 7467600"/>
              <a:gd name="connsiteY880" fmla="*/ 286334 h 6858000"/>
              <a:gd name="connsiteX881" fmla="*/ 3640309 w 7467600"/>
              <a:gd name="connsiteY881" fmla="*/ 284664 h 6858000"/>
              <a:gd name="connsiteX882" fmla="*/ 3646022 w 7467600"/>
              <a:gd name="connsiteY882" fmla="*/ 276711 h 6858000"/>
              <a:gd name="connsiteX883" fmla="*/ 3707943 w 7467600"/>
              <a:gd name="connsiteY883" fmla="*/ 65958 h 6858000"/>
              <a:gd name="connsiteX884" fmla="*/ 3721337 w 7467600"/>
              <a:gd name="connsiteY884" fmla="*/ 0 h 6858000"/>
              <a:gd name="connsiteX885" fmla="*/ 2867960 w 7467600"/>
              <a:gd name="connsiteY885" fmla="*/ 0 h 6858000"/>
              <a:gd name="connsiteX886" fmla="*/ 2926351 w 7467600"/>
              <a:gd name="connsiteY886" fmla="*/ 0 h 6858000"/>
              <a:gd name="connsiteX887" fmla="*/ 2902823 w 7467600"/>
              <a:gd name="connsiteY887" fmla="*/ 262929 h 6858000"/>
              <a:gd name="connsiteX888" fmla="*/ 2940663 w 7467600"/>
              <a:gd name="connsiteY888" fmla="*/ 140884 h 6858000"/>
              <a:gd name="connsiteX889" fmla="*/ 2947039 w 7467600"/>
              <a:gd name="connsiteY889" fmla="*/ 122524 h 6858000"/>
              <a:gd name="connsiteX890" fmla="*/ 2984316 w 7467600"/>
              <a:gd name="connsiteY890" fmla="*/ 0 h 6858000"/>
              <a:gd name="connsiteX891" fmla="*/ 3016114 w 7467600"/>
              <a:gd name="connsiteY891" fmla="*/ 0 h 6858000"/>
              <a:gd name="connsiteX892" fmla="*/ 2979949 w 7467600"/>
              <a:gd name="connsiteY892" fmla="*/ 119274 h 6858000"/>
              <a:gd name="connsiteX893" fmla="*/ 3023879 w 7467600"/>
              <a:gd name="connsiteY893" fmla="*/ 0 h 6858000"/>
              <a:gd name="connsiteX894" fmla="*/ 3105400 w 7467600"/>
              <a:gd name="connsiteY894" fmla="*/ 0 h 6858000"/>
              <a:gd name="connsiteX895" fmla="*/ 3094669 w 7467600"/>
              <a:gd name="connsiteY895" fmla="*/ 30308 h 6858000"/>
              <a:gd name="connsiteX896" fmla="*/ 2901945 w 7467600"/>
              <a:gd name="connsiteY896" fmla="*/ 466538 h 6858000"/>
              <a:gd name="connsiteX897" fmla="*/ 2815209 w 7467600"/>
              <a:gd name="connsiteY897" fmla="*/ 497361 h 6858000"/>
              <a:gd name="connsiteX898" fmla="*/ 2844845 w 7467600"/>
              <a:gd name="connsiteY898" fmla="*/ 127638 h 6858000"/>
              <a:gd name="connsiteX899" fmla="*/ 2867960 w 7467600"/>
              <a:gd name="connsiteY899" fmla="*/ 0 h 6858000"/>
              <a:gd name="connsiteX900" fmla="*/ 1057230 w 7467600"/>
              <a:gd name="connsiteY900" fmla="*/ 0 h 6858000"/>
              <a:gd name="connsiteX901" fmla="*/ 1111003 w 7467600"/>
              <a:gd name="connsiteY901" fmla="*/ 0 h 6858000"/>
              <a:gd name="connsiteX902" fmla="*/ 1125553 w 7467600"/>
              <a:gd name="connsiteY902" fmla="*/ 52588 h 6858000"/>
              <a:gd name="connsiteX903" fmla="*/ 1304276 w 7467600"/>
              <a:gd name="connsiteY903" fmla="*/ 476275 h 6858000"/>
              <a:gd name="connsiteX904" fmla="*/ 1492066 w 7467600"/>
              <a:gd name="connsiteY904" fmla="*/ 886333 h 6858000"/>
              <a:gd name="connsiteX905" fmla="*/ 1423698 w 7467600"/>
              <a:gd name="connsiteY905" fmla="*/ 710817 h 6858000"/>
              <a:gd name="connsiteX906" fmla="*/ 1357609 w 7467600"/>
              <a:gd name="connsiteY906" fmla="*/ 532892 h 6858000"/>
              <a:gd name="connsiteX907" fmla="*/ 1309550 w 7467600"/>
              <a:gd name="connsiteY907" fmla="*/ 374031 h 6858000"/>
              <a:gd name="connsiteX908" fmla="*/ 1193673 w 7467600"/>
              <a:gd name="connsiteY908" fmla="*/ 49533 h 6858000"/>
              <a:gd name="connsiteX909" fmla="*/ 1164391 w 7467600"/>
              <a:gd name="connsiteY909" fmla="*/ 0 h 6858000"/>
              <a:gd name="connsiteX910" fmla="*/ 1200666 w 7467600"/>
              <a:gd name="connsiteY910" fmla="*/ 0 h 6858000"/>
              <a:gd name="connsiteX911" fmla="*/ 1223408 w 7467600"/>
              <a:gd name="connsiteY911" fmla="*/ 38996 h 6858000"/>
              <a:gd name="connsiteX912" fmla="*/ 1339635 w 7467600"/>
              <a:gd name="connsiteY912" fmla="*/ 365517 h 6858000"/>
              <a:gd name="connsiteX913" fmla="*/ 1387469 w 7467600"/>
              <a:gd name="connsiteY913" fmla="*/ 523079 h 6858000"/>
              <a:gd name="connsiteX914" fmla="*/ 1452685 w 7467600"/>
              <a:gd name="connsiteY914" fmla="*/ 699806 h 6858000"/>
              <a:gd name="connsiteX915" fmla="*/ 1492092 w 7467600"/>
              <a:gd name="connsiteY915" fmla="*/ 800424 h 6858000"/>
              <a:gd name="connsiteX916" fmla="*/ 1455302 w 7467600"/>
              <a:gd name="connsiteY916" fmla="*/ 632913 h 6858000"/>
              <a:gd name="connsiteX917" fmla="*/ 1222336 w 7467600"/>
              <a:gd name="connsiteY917" fmla="*/ 9480 h 6858000"/>
              <a:gd name="connsiteX918" fmla="*/ 1214634 w 7467600"/>
              <a:gd name="connsiteY918" fmla="*/ 0 h 6858000"/>
              <a:gd name="connsiteX919" fmla="*/ 1289827 w 7467600"/>
              <a:gd name="connsiteY919" fmla="*/ 0 h 6858000"/>
              <a:gd name="connsiteX920" fmla="*/ 1321076 w 7467600"/>
              <a:gd name="connsiteY920" fmla="*/ 59722 h 6858000"/>
              <a:gd name="connsiteX921" fmla="*/ 1512579 w 7467600"/>
              <a:gd name="connsiteY921" fmla="*/ 626441 h 6858000"/>
              <a:gd name="connsiteX922" fmla="*/ 1506076 w 7467600"/>
              <a:gd name="connsiteY922" fmla="*/ 1089289 h 6858000"/>
              <a:gd name="connsiteX923" fmla="*/ 1486346 w 7467600"/>
              <a:gd name="connsiteY923" fmla="*/ 1079919 h 6858000"/>
              <a:gd name="connsiteX924" fmla="*/ 1070511 w 7467600"/>
              <a:gd name="connsiteY924" fmla="*/ 48609 h 6858000"/>
              <a:gd name="connsiteX925" fmla="*/ 1057230 w 7467600"/>
              <a:gd name="connsiteY925" fmla="*/ 0 h 6858000"/>
              <a:gd name="connsiteX926" fmla="*/ 43151 w 7467600"/>
              <a:gd name="connsiteY926" fmla="*/ 0 h 6858000"/>
              <a:gd name="connsiteX927" fmla="*/ 95283 w 7467600"/>
              <a:gd name="connsiteY927" fmla="*/ 0 h 6858000"/>
              <a:gd name="connsiteX928" fmla="*/ 300708 w 7467600"/>
              <a:gd name="connsiteY928" fmla="*/ 154571 h 6858000"/>
              <a:gd name="connsiteX929" fmla="*/ 530414 w 7467600"/>
              <a:gd name="connsiteY929" fmla="*/ 354673 h 6858000"/>
              <a:gd name="connsiteX930" fmla="*/ 333785 w 7467600"/>
              <a:gd name="connsiteY930" fmla="*/ 161564 h 6858000"/>
              <a:gd name="connsiteX931" fmla="*/ 147005 w 7467600"/>
              <a:gd name="connsiteY931" fmla="*/ 0 h 6858000"/>
              <a:gd name="connsiteX932" fmla="*/ 272509 w 7467600"/>
              <a:gd name="connsiteY932" fmla="*/ 0 h 6858000"/>
              <a:gd name="connsiteX933" fmla="*/ 326276 w 7467600"/>
              <a:gd name="connsiteY933" fmla="*/ 45847 h 6858000"/>
              <a:gd name="connsiteX934" fmla="*/ 823759 w 7467600"/>
              <a:gd name="connsiteY934" fmla="*/ 574145 h 6858000"/>
              <a:gd name="connsiteX935" fmla="*/ 811254 w 7467600"/>
              <a:gd name="connsiteY935" fmla="*/ 665546 h 6858000"/>
              <a:gd name="connsiteX936" fmla="*/ 154042 w 7467600"/>
              <a:gd name="connsiteY936" fmla="*/ 261522 h 6858000"/>
              <a:gd name="connsiteX937" fmla="*/ 13550 w 7467600"/>
              <a:gd name="connsiteY937" fmla="*/ 158423 h 6858000"/>
              <a:gd name="connsiteX938" fmla="*/ 0 w 7467600"/>
              <a:gd name="connsiteY938" fmla="*/ 146618 h 6858000"/>
              <a:gd name="connsiteX939" fmla="*/ 0 w 7467600"/>
              <a:gd name="connsiteY939" fmla="*/ 59161 h 6858000"/>
              <a:gd name="connsiteX940" fmla="*/ 45427 w 7467600"/>
              <a:gd name="connsiteY940" fmla="*/ 101078 h 6858000"/>
              <a:gd name="connsiteX941" fmla="*/ 630103 w 7467600"/>
              <a:gd name="connsiteY941" fmla="*/ 485885 h 6858000"/>
              <a:gd name="connsiteX942" fmla="*/ 532040 w 7467600"/>
              <a:gd name="connsiteY942" fmla="*/ 399359 h 6858000"/>
              <a:gd name="connsiteX943" fmla="*/ 517618 w 7467600"/>
              <a:gd name="connsiteY943" fmla="*/ 385726 h 6858000"/>
              <a:gd name="connsiteX944" fmla="*/ 285074 w 7467600"/>
              <a:gd name="connsiteY944" fmla="*/ 182755 h 6858000"/>
              <a:gd name="connsiteX945" fmla="*/ 43151 w 7467600"/>
              <a:gd name="connsiteY94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1019354 w 7467600"/>
              <a:gd name="connsiteY13" fmla="*/ 6315006 h 6858000"/>
              <a:gd name="connsiteX14" fmla="*/ 441046 w 7467600"/>
              <a:gd name="connsiteY14" fmla="*/ 6691153 h 6858000"/>
              <a:gd name="connsiteX15" fmla="*/ 1019354 w 7467600"/>
              <a:gd name="connsiteY15" fmla="*/ 6315006 h 6858000"/>
              <a:gd name="connsiteX16" fmla="*/ 991680 w 7467600"/>
              <a:gd name="connsiteY16" fmla="*/ 6298413 h 6858000"/>
              <a:gd name="connsiteX17" fmla="*/ 409060 w 7467600"/>
              <a:gd name="connsiteY17" fmla="*/ 6671470 h 6858000"/>
              <a:gd name="connsiteX18" fmla="*/ 991680 w 7467600"/>
              <a:gd name="connsiteY18" fmla="*/ 6298413 h 6858000"/>
              <a:gd name="connsiteX19" fmla="*/ 103333 w 7467600"/>
              <a:gd name="connsiteY19" fmla="*/ 5699602 h 6858000"/>
              <a:gd name="connsiteX20" fmla="*/ 233938 w 7467600"/>
              <a:gd name="connsiteY20" fmla="*/ 5809416 h 6858000"/>
              <a:gd name="connsiteX21" fmla="*/ 883580 w 7467600"/>
              <a:gd name="connsiteY21" fmla="*/ 6180710 h 6858000"/>
              <a:gd name="connsiteX22" fmla="*/ 487337 w 7467600"/>
              <a:gd name="connsiteY22" fmla="*/ 5950182 h 6858000"/>
              <a:gd name="connsiteX23" fmla="*/ 354051 w 7467600"/>
              <a:gd name="connsiteY23" fmla="*/ 5854912 h 6858000"/>
              <a:gd name="connsiteX24" fmla="*/ 195436 w 7467600"/>
              <a:gd name="connsiteY24" fmla="*/ 5755068 h 6858000"/>
              <a:gd name="connsiteX25" fmla="*/ 103333 w 7467600"/>
              <a:gd name="connsiteY25" fmla="*/ 5699602 h 6858000"/>
              <a:gd name="connsiteX26" fmla="*/ 5539432 w 7467600"/>
              <a:gd name="connsiteY26" fmla="*/ 5642928 h 6858000"/>
              <a:gd name="connsiteX27" fmla="*/ 5555462 w 7467600"/>
              <a:gd name="connsiteY27" fmla="*/ 5694454 h 6858000"/>
              <a:gd name="connsiteX28" fmla="*/ 5828270 w 7467600"/>
              <a:gd name="connsiteY28" fmla="*/ 6320663 h 6858000"/>
              <a:gd name="connsiteX29" fmla="*/ 5947416 w 7467600"/>
              <a:gd name="connsiteY29" fmla="*/ 6574846 h 6858000"/>
              <a:gd name="connsiteX30" fmla="*/ 5539432 w 7467600"/>
              <a:gd name="connsiteY30" fmla="*/ 5642928 h 6858000"/>
              <a:gd name="connsiteX31" fmla="*/ 51253 w 7467600"/>
              <a:gd name="connsiteY31" fmla="*/ 5631825 h 6858000"/>
              <a:gd name="connsiteX32" fmla="*/ 211622 w 7467600"/>
              <a:gd name="connsiteY32" fmla="*/ 5728803 h 6858000"/>
              <a:gd name="connsiteX33" fmla="*/ 371652 w 7467600"/>
              <a:gd name="connsiteY33" fmla="*/ 5829062 h 6858000"/>
              <a:gd name="connsiteX34" fmla="*/ 505903 w 7467600"/>
              <a:gd name="connsiteY34" fmla="*/ 5925221 h 6858000"/>
              <a:gd name="connsiteX35" fmla="*/ 899240 w 7467600"/>
              <a:gd name="connsiteY35" fmla="*/ 6153068 h 6858000"/>
              <a:gd name="connsiteX36" fmla="*/ 988114 w 7467600"/>
              <a:gd name="connsiteY36" fmla="*/ 6174204 h 6858000"/>
              <a:gd name="connsiteX37" fmla="*/ 845971 w 7467600"/>
              <a:gd name="connsiteY37" fmla="*/ 6067177 h 6858000"/>
              <a:gd name="connsiteX38" fmla="*/ 448057 w 7467600"/>
              <a:gd name="connsiteY38" fmla="*/ 5841376 h 6858000"/>
              <a:gd name="connsiteX39" fmla="*/ 51253 w 7467600"/>
              <a:gd name="connsiteY39" fmla="*/ 5631825 h 6858000"/>
              <a:gd name="connsiteX40" fmla="*/ 2606687 w 7467600"/>
              <a:gd name="connsiteY40" fmla="*/ 5630718 h 6858000"/>
              <a:gd name="connsiteX41" fmla="*/ 2645658 w 7467600"/>
              <a:gd name="connsiteY41" fmla="*/ 6640259 h 6858000"/>
              <a:gd name="connsiteX42" fmla="*/ 2606687 w 7467600"/>
              <a:gd name="connsiteY42" fmla="*/ 5630718 h 6858000"/>
              <a:gd name="connsiteX43" fmla="*/ 3642057 w 7467600"/>
              <a:gd name="connsiteY43" fmla="*/ 5573487 h 6858000"/>
              <a:gd name="connsiteX44" fmla="*/ 3632981 w 7467600"/>
              <a:gd name="connsiteY44" fmla="*/ 5579437 h 6858000"/>
              <a:gd name="connsiteX45" fmla="*/ 3382436 w 7467600"/>
              <a:gd name="connsiteY45" fmla="*/ 5952726 h 6858000"/>
              <a:gd name="connsiteX46" fmla="*/ 3191929 w 7467600"/>
              <a:gd name="connsiteY46" fmla="*/ 6662669 h 6858000"/>
              <a:gd name="connsiteX47" fmla="*/ 3369898 w 7467600"/>
              <a:gd name="connsiteY47" fmla="*/ 6081771 h 6858000"/>
              <a:gd name="connsiteX48" fmla="*/ 3642057 w 7467600"/>
              <a:gd name="connsiteY48" fmla="*/ 5573487 h 6858000"/>
              <a:gd name="connsiteX49" fmla="*/ 2650666 w 7467600"/>
              <a:gd name="connsiteY49" fmla="*/ 5530686 h 6858000"/>
              <a:gd name="connsiteX50" fmla="*/ 2650249 w 7467600"/>
              <a:gd name="connsiteY50" fmla="*/ 5532101 h 6858000"/>
              <a:gd name="connsiteX51" fmla="*/ 2663808 w 7467600"/>
              <a:gd name="connsiteY51" fmla="*/ 6535215 h 6858000"/>
              <a:gd name="connsiteX52" fmla="*/ 2665418 w 7467600"/>
              <a:gd name="connsiteY52" fmla="*/ 6132756 h 6858000"/>
              <a:gd name="connsiteX53" fmla="*/ 2650666 w 7467600"/>
              <a:gd name="connsiteY53" fmla="*/ 5530686 h 6858000"/>
              <a:gd name="connsiteX54" fmla="*/ 2680277 w 7467600"/>
              <a:gd name="connsiteY54" fmla="*/ 5479204 h 6858000"/>
              <a:gd name="connsiteX55" fmla="*/ 2678972 w 7467600"/>
              <a:gd name="connsiteY55" fmla="*/ 5481582 h 6858000"/>
              <a:gd name="connsiteX56" fmla="*/ 2696666 w 7467600"/>
              <a:gd name="connsiteY56" fmla="*/ 6133836 h 6858000"/>
              <a:gd name="connsiteX57" fmla="*/ 2695769 w 7467600"/>
              <a:gd name="connsiteY57" fmla="*/ 6390955 h 6858000"/>
              <a:gd name="connsiteX58" fmla="*/ 2739893 w 7467600"/>
              <a:gd name="connsiteY58" fmla="*/ 6108357 h 6858000"/>
              <a:gd name="connsiteX59" fmla="*/ 2680277 w 7467600"/>
              <a:gd name="connsiteY59" fmla="*/ 5479204 h 6858000"/>
              <a:gd name="connsiteX60" fmla="*/ 1132195 w 7467600"/>
              <a:gd name="connsiteY60" fmla="*/ 5467980 h 6858000"/>
              <a:gd name="connsiteX61" fmla="*/ 1679056 w 7467600"/>
              <a:gd name="connsiteY61" fmla="*/ 5516907 h 6858000"/>
              <a:gd name="connsiteX62" fmla="*/ 2128648 w 7467600"/>
              <a:gd name="connsiteY62" fmla="*/ 5474249 h 6858000"/>
              <a:gd name="connsiteX63" fmla="*/ 1825619 w 7467600"/>
              <a:gd name="connsiteY63" fmla="*/ 5478447 h 6858000"/>
              <a:gd name="connsiteX64" fmla="*/ 1737798 w 7467600"/>
              <a:gd name="connsiteY64" fmla="*/ 5483353 h 6858000"/>
              <a:gd name="connsiteX65" fmla="*/ 1132195 w 7467600"/>
              <a:gd name="connsiteY65" fmla="*/ 5467980 h 6858000"/>
              <a:gd name="connsiteX66" fmla="*/ 1456157 w 7467600"/>
              <a:gd name="connsiteY66" fmla="*/ 5371404 h 6858000"/>
              <a:gd name="connsiteX67" fmla="*/ 1244432 w 7467600"/>
              <a:gd name="connsiteY67" fmla="*/ 5385601 h 6858000"/>
              <a:gd name="connsiteX68" fmla="*/ 973990 w 7467600"/>
              <a:gd name="connsiteY68" fmla="*/ 5424940 h 6858000"/>
              <a:gd name="connsiteX69" fmla="*/ 1103809 w 7467600"/>
              <a:gd name="connsiteY69" fmla="*/ 5433720 h 6858000"/>
              <a:gd name="connsiteX70" fmla="*/ 1123454 w 7467600"/>
              <a:gd name="connsiteY70" fmla="*/ 5435727 h 6858000"/>
              <a:gd name="connsiteX71" fmla="*/ 1737017 w 7467600"/>
              <a:gd name="connsiteY71" fmla="*/ 5452183 h 6858000"/>
              <a:gd name="connsiteX72" fmla="*/ 1824397 w 7467600"/>
              <a:gd name="connsiteY72" fmla="*/ 5447757 h 6858000"/>
              <a:gd name="connsiteX73" fmla="*/ 2070059 w 7467600"/>
              <a:gd name="connsiteY73" fmla="*/ 5441660 h 6858000"/>
              <a:gd name="connsiteX74" fmla="*/ 1456157 w 7467600"/>
              <a:gd name="connsiteY74" fmla="*/ 5371404 h 6858000"/>
              <a:gd name="connsiteX75" fmla="*/ 4988186 w 7467600"/>
              <a:gd name="connsiteY75" fmla="*/ 5216467 h 6858000"/>
              <a:gd name="connsiteX76" fmla="*/ 4777334 w 7467600"/>
              <a:gd name="connsiteY76" fmla="*/ 5406072 h 6858000"/>
              <a:gd name="connsiteX77" fmla="*/ 4718341 w 7467600"/>
              <a:gd name="connsiteY77" fmla="*/ 5468043 h 6858000"/>
              <a:gd name="connsiteX78" fmla="*/ 4604655 w 7467600"/>
              <a:gd name="connsiteY78" fmla="*/ 5583434 h 6858000"/>
              <a:gd name="connsiteX79" fmla="*/ 4565074 w 7467600"/>
              <a:gd name="connsiteY79" fmla="*/ 5618550 h 6858000"/>
              <a:gd name="connsiteX80" fmla="*/ 4988186 w 7467600"/>
              <a:gd name="connsiteY80" fmla="*/ 5216467 h 6858000"/>
              <a:gd name="connsiteX81" fmla="*/ 4978032 w 7467600"/>
              <a:gd name="connsiteY81" fmla="*/ 5183809 h 6858000"/>
              <a:gd name="connsiteX82" fmla="*/ 4463413 w 7467600"/>
              <a:gd name="connsiteY82" fmla="*/ 5615162 h 6858000"/>
              <a:gd name="connsiteX83" fmla="*/ 4358134 w 7467600"/>
              <a:gd name="connsiteY83" fmla="*/ 5742791 h 6858000"/>
              <a:gd name="connsiteX84" fmla="*/ 4376219 w 7467600"/>
              <a:gd name="connsiteY84" fmla="*/ 5729027 h 6858000"/>
              <a:gd name="connsiteX85" fmla="*/ 4582340 w 7467600"/>
              <a:gd name="connsiteY85" fmla="*/ 5561037 h 6858000"/>
              <a:gd name="connsiteX86" fmla="*/ 4694684 w 7467600"/>
              <a:gd name="connsiteY86" fmla="*/ 5447098 h 6858000"/>
              <a:gd name="connsiteX87" fmla="*/ 4754123 w 7467600"/>
              <a:gd name="connsiteY87" fmla="*/ 5384643 h 6858000"/>
              <a:gd name="connsiteX88" fmla="*/ 4978032 w 7467600"/>
              <a:gd name="connsiteY88" fmla="*/ 5183809 h 6858000"/>
              <a:gd name="connsiteX89" fmla="*/ 1903353 w 7467600"/>
              <a:gd name="connsiteY89" fmla="*/ 5044827 h 6858000"/>
              <a:gd name="connsiteX90" fmla="*/ 1936931 w 7467600"/>
              <a:gd name="connsiteY90" fmla="*/ 5093954 h 6858000"/>
              <a:gd name="connsiteX91" fmla="*/ 2195868 w 7467600"/>
              <a:gd name="connsiteY91" fmla="*/ 5396574 h 6858000"/>
              <a:gd name="connsiteX92" fmla="*/ 2088852 w 7467600"/>
              <a:gd name="connsiteY92" fmla="*/ 5166123 h 6858000"/>
              <a:gd name="connsiteX93" fmla="*/ 1958241 w 7467600"/>
              <a:gd name="connsiteY93" fmla="*/ 5067955 h 6858000"/>
              <a:gd name="connsiteX94" fmla="*/ 1903353 w 7467600"/>
              <a:gd name="connsiteY94" fmla="*/ 5044827 h 6858000"/>
              <a:gd name="connsiteX95" fmla="*/ 1979378 w 7467600"/>
              <a:gd name="connsiteY95" fmla="*/ 4769504 h 6858000"/>
              <a:gd name="connsiteX96" fmla="*/ 2882120 w 7467600"/>
              <a:gd name="connsiteY96" fmla="*/ 5064547 h 6858000"/>
              <a:gd name="connsiteX97" fmla="*/ 2793103 w 7467600"/>
              <a:gd name="connsiteY97" fmla="*/ 5039699 h 6858000"/>
              <a:gd name="connsiteX98" fmla="*/ 2770041 w 7467600"/>
              <a:gd name="connsiteY98" fmla="*/ 5033634 h 6858000"/>
              <a:gd name="connsiteX99" fmla="*/ 1979378 w 7467600"/>
              <a:gd name="connsiteY99" fmla="*/ 4769504 h 6858000"/>
              <a:gd name="connsiteX100" fmla="*/ 1927410 w 7467600"/>
              <a:gd name="connsiteY100" fmla="*/ 4716164 h 6858000"/>
              <a:gd name="connsiteX101" fmla="*/ 1959587 w 7467600"/>
              <a:gd name="connsiteY101" fmla="*/ 4728849 h 6858000"/>
              <a:gd name="connsiteX102" fmla="*/ 2777707 w 7467600"/>
              <a:gd name="connsiteY102" fmla="*/ 5003991 h 6858000"/>
              <a:gd name="connsiteX103" fmla="*/ 2800768 w 7467600"/>
              <a:gd name="connsiteY103" fmla="*/ 5010056 h 6858000"/>
              <a:gd name="connsiteX104" fmla="*/ 2879408 w 7467600"/>
              <a:gd name="connsiteY104" fmla="*/ 5031590 h 6858000"/>
              <a:gd name="connsiteX105" fmla="*/ 2862295 w 7467600"/>
              <a:gd name="connsiteY105" fmla="*/ 5022958 h 6858000"/>
              <a:gd name="connsiteX106" fmla="*/ 2813343 w 7467600"/>
              <a:gd name="connsiteY106" fmla="*/ 4998369 h 6858000"/>
              <a:gd name="connsiteX107" fmla="*/ 2646245 w 7467600"/>
              <a:gd name="connsiteY107" fmla="*/ 4930999 h 6858000"/>
              <a:gd name="connsiteX108" fmla="*/ 1999243 w 7467600"/>
              <a:gd name="connsiteY108" fmla="*/ 4730524 h 6858000"/>
              <a:gd name="connsiteX109" fmla="*/ 1979527 w 7467600"/>
              <a:gd name="connsiteY109" fmla="*/ 4726651 h 6858000"/>
              <a:gd name="connsiteX110" fmla="*/ 1927410 w 7467600"/>
              <a:gd name="connsiteY110" fmla="*/ 4716164 h 6858000"/>
              <a:gd name="connsiteX111" fmla="*/ 1997014 w 7467600"/>
              <a:gd name="connsiteY111" fmla="*/ 4698007 h 6858000"/>
              <a:gd name="connsiteX112" fmla="*/ 2005458 w 7467600"/>
              <a:gd name="connsiteY112" fmla="*/ 4699540 h 6858000"/>
              <a:gd name="connsiteX113" fmla="*/ 2657186 w 7467600"/>
              <a:gd name="connsiteY113" fmla="*/ 4901687 h 6858000"/>
              <a:gd name="connsiteX114" fmla="*/ 2826662 w 7467600"/>
              <a:gd name="connsiteY114" fmla="*/ 4970362 h 6858000"/>
              <a:gd name="connsiteX115" fmla="*/ 2876100 w 7467600"/>
              <a:gd name="connsiteY115" fmla="*/ 4995397 h 6858000"/>
              <a:gd name="connsiteX116" fmla="*/ 3042600 w 7467600"/>
              <a:gd name="connsiteY116" fmla="*/ 5059532 h 6858000"/>
              <a:gd name="connsiteX117" fmla="*/ 1997014 w 7467600"/>
              <a:gd name="connsiteY117" fmla="*/ 4698007 h 6858000"/>
              <a:gd name="connsiteX118" fmla="*/ 2305292 w 7467600"/>
              <a:gd name="connsiteY118" fmla="*/ 4219492 h 6858000"/>
              <a:gd name="connsiteX119" fmla="*/ 3360922 w 7467600"/>
              <a:gd name="connsiteY119" fmla="*/ 4529373 h 6858000"/>
              <a:gd name="connsiteX120" fmla="*/ 3492420 w 7467600"/>
              <a:gd name="connsiteY120" fmla="*/ 4510145 h 6858000"/>
              <a:gd name="connsiteX121" fmla="*/ 3364086 w 7467600"/>
              <a:gd name="connsiteY121" fmla="*/ 4480340 h 6858000"/>
              <a:gd name="connsiteX122" fmla="*/ 3225818 w 7467600"/>
              <a:gd name="connsiteY122" fmla="*/ 4411822 h 6858000"/>
              <a:gd name="connsiteX123" fmla="*/ 3129696 w 7467600"/>
              <a:gd name="connsiteY123" fmla="*/ 4360704 h 6858000"/>
              <a:gd name="connsiteX124" fmla="*/ 2814545 w 7467600"/>
              <a:gd name="connsiteY124" fmla="*/ 4282955 h 6858000"/>
              <a:gd name="connsiteX125" fmla="*/ 2305292 w 7467600"/>
              <a:gd name="connsiteY125" fmla="*/ 4219492 h 6858000"/>
              <a:gd name="connsiteX126" fmla="*/ 2626982 w 7467600"/>
              <a:gd name="connsiteY126" fmla="*/ 4206450 h 6858000"/>
              <a:gd name="connsiteX127" fmla="*/ 2490617 w 7467600"/>
              <a:gd name="connsiteY127" fmla="*/ 4206951 h 6858000"/>
              <a:gd name="connsiteX128" fmla="*/ 2819869 w 7467600"/>
              <a:gd name="connsiteY128" fmla="*/ 4252936 h 6858000"/>
              <a:gd name="connsiteX129" fmla="*/ 3143018 w 7467600"/>
              <a:gd name="connsiteY129" fmla="*/ 4332698 h 6858000"/>
              <a:gd name="connsiteX130" fmla="*/ 3241520 w 7467600"/>
              <a:gd name="connsiteY130" fmla="*/ 4385112 h 6858000"/>
              <a:gd name="connsiteX131" fmla="*/ 3374575 w 7467600"/>
              <a:gd name="connsiteY131" fmla="*/ 4451517 h 6858000"/>
              <a:gd name="connsiteX132" fmla="*/ 3505221 w 7467600"/>
              <a:gd name="connsiteY132" fmla="*/ 4480757 h 6858000"/>
              <a:gd name="connsiteX133" fmla="*/ 2626982 w 7467600"/>
              <a:gd name="connsiteY133" fmla="*/ 4206450 h 6858000"/>
              <a:gd name="connsiteX134" fmla="*/ 1310106 w 7467600"/>
              <a:gd name="connsiteY134" fmla="*/ 3943217 h 6858000"/>
              <a:gd name="connsiteX135" fmla="*/ 854994 w 7467600"/>
              <a:gd name="connsiteY135" fmla="*/ 4399136 h 6858000"/>
              <a:gd name="connsiteX136" fmla="*/ 742462 w 7467600"/>
              <a:gd name="connsiteY136" fmla="*/ 4594648 h 6858000"/>
              <a:gd name="connsiteX137" fmla="*/ 820602 w 7467600"/>
              <a:gd name="connsiteY137" fmla="*/ 4485915 h 6858000"/>
              <a:gd name="connsiteX138" fmla="*/ 878295 w 7467600"/>
              <a:gd name="connsiteY138" fmla="*/ 4403594 h 6858000"/>
              <a:gd name="connsiteX139" fmla="*/ 1240607 w 7467600"/>
              <a:gd name="connsiteY139" fmla="*/ 4010401 h 6858000"/>
              <a:gd name="connsiteX140" fmla="*/ 1310106 w 7467600"/>
              <a:gd name="connsiteY140" fmla="*/ 3943217 h 6858000"/>
              <a:gd name="connsiteX141" fmla="*/ 1423113 w 7467600"/>
              <a:gd name="connsiteY141" fmla="*/ 3874565 h 6858000"/>
              <a:gd name="connsiteX142" fmla="*/ 1260565 w 7467600"/>
              <a:gd name="connsiteY142" fmla="*/ 4031982 h 6858000"/>
              <a:gd name="connsiteX143" fmla="*/ 901900 w 7467600"/>
              <a:gd name="connsiteY143" fmla="*/ 4421236 h 6858000"/>
              <a:gd name="connsiteX144" fmla="*/ 845044 w 7467600"/>
              <a:gd name="connsiteY144" fmla="*/ 4502436 h 6858000"/>
              <a:gd name="connsiteX145" fmla="*/ 685926 w 7467600"/>
              <a:gd name="connsiteY145" fmla="*/ 4703069 h 6858000"/>
              <a:gd name="connsiteX146" fmla="*/ 684248 w 7467600"/>
              <a:gd name="connsiteY146" fmla="*/ 4706721 h 6858000"/>
              <a:gd name="connsiteX147" fmla="*/ 1423113 w 7467600"/>
              <a:gd name="connsiteY147" fmla="*/ 3874565 h 6858000"/>
              <a:gd name="connsiteX148" fmla="*/ 3316479 w 7467600"/>
              <a:gd name="connsiteY148" fmla="*/ 3872136 h 6858000"/>
              <a:gd name="connsiteX149" fmla="*/ 3546806 w 7467600"/>
              <a:gd name="connsiteY149" fmla="*/ 4356139 h 6858000"/>
              <a:gd name="connsiteX150" fmla="*/ 3364433 w 7467600"/>
              <a:gd name="connsiteY150" fmla="*/ 3953121 h 6858000"/>
              <a:gd name="connsiteX151" fmla="*/ 3316479 w 7467600"/>
              <a:gd name="connsiteY151" fmla="*/ 3872136 h 6858000"/>
              <a:gd name="connsiteX152" fmla="*/ 3291335 w 7467600"/>
              <a:gd name="connsiteY152" fmla="*/ 3767420 h 6858000"/>
              <a:gd name="connsiteX153" fmla="*/ 3390805 w 7467600"/>
              <a:gd name="connsiteY153" fmla="*/ 3937163 h 6858000"/>
              <a:gd name="connsiteX154" fmla="*/ 3579062 w 7467600"/>
              <a:gd name="connsiteY154" fmla="*/ 4359040 h 6858000"/>
              <a:gd name="connsiteX155" fmla="*/ 3467355 w 7467600"/>
              <a:gd name="connsiteY155" fmla="*/ 3988130 h 6858000"/>
              <a:gd name="connsiteX156" fmla="*/ 3310753 w 7467600"/>
              <a:gd name="connsiteY156" fmla="*/ 3787140 h 6858000"/>
              <a:gd name="connsiteX157" fmla="*/ 3291335 w 7467600"/>
              <a:gd name="connsiteY157" fmla="*/ 3767420 h 6858000"/>
              <a:gd name="connsiteX158" fmla="*/ 1635889 w 7467600"/>
              <a:gd name="connsiteY158" fmla="*/ 3709494 h 6858000"/>
              <a:gd name="connsiteX159" fmla="*/ 1634800 w 7467600"/>
              <a:gd name="connsiteY159" fmla="*/ 3731111 h 6858000"/>
              <a:gd name="connsiteX160" fmla="*/ 1635889 w 7467600"/>
              <a:gd name="connsiteY160" fmla="*/ 3709494 h 6858000"/>
              <a:gd name="connsiteX161" fmla="*/ 1510397 w 7467600"/>
              <a:gd name="connsiteY161" fmla="*/ 3684705 h 6858000"/>
              <a:gd name="connsiteX162" fmla="*/ 1146550 w 7467600"/>
              <a:gd name="connsiteY162" fmla="*/ 3802012 h 6858000"/>
              <a:gd name="connsiteX163" fmla="*/ 698834 w 7467600"/>
              <a:gd name="connsiteY163" fmla="*/ 3952272 h 6858000"/>
              <a:gd name="connsiteX164" fmla="*/ 34256 w 7467600"/>
              <a:gd name="connsiteY164" fmla="*/ 4347603 h 6858000"/>
              <a:gd name="connsiteX165" fmla="*/ 527241 w 7467600"/>
              <a:gd name="connsiteY165" fmla="*/ 4065078 h 6858000"/>
              <a:gd name="connsiteX166" fmla="*/ 1510397 w 7467600"/>
              <a:gd name="connsiteY166" fmla="*/ 3684705 h 6858000"/>
              <a:gd name="connsiteX167" fmla="*/ 1313114 w 7467600"/>
              <a:gd name="connsiteY167" fmla="*/ 3655216 h 6858000"/>
              <a:gd name="connsiteX168" fmla="*/ 1109304 w 7467600"/>
              <a:gd name="connsiteY168" fmla="*/ 3669030 h 6858000"/>
              <a:gd name="connsiteX169" fmla="*/ 8129 w 7467600"/>
              <a:gd name="connsiteY169" fmla="*/ 4330519 h 6858000"/>
              <a:gd name="connsiteX170" fmla="*/ 687572 w 7467600"/>
              <a:gd name="connsiteY170" fmla="*/ 3925629 h 6858000"/>
              <a:gd name="connsiteX171" fmla="*/ 1138365 w 7467600"/>
              <a:gd name="connsiteY171" fmla="*/ 3774515 h 6858000"/>
              <a:gd name="connsiteX172" fmla="*/ 1505579 w 7467600"/>
              <a:gd name="connsiteY172" fmla="*/ 3655526 h 6858000"/>
              <a:gd name="connsiteX173" fmla="*/ 1313114 w 7467600"/>
              <a:gd name="connsiteY173" fmla="*/ 3655216 h 6858000"/>
              <a:gd name="connsiteX174" fmla="*/ 3655073 w 7467600"/>
              <a:gd name="connsiteY174" fmla="*/ 3650884 h 6858000"/>
              <a:gd name="connsiteX175" fmla="*/ 3989938 w 7467600"/>
              <a:gd name="connsiteY175" fmla="*/ 3991685 h 6858000"/>
              <a:gd name="connsiteX176" fmla="*/ 4393907 w 7467600"/>
              <a:gd name="connsiteY176" fmla="*/ 4261258 h 6858000"/>
              <a:gd name="connsiteX177" fmla="*/ 4648051 w 7467600"/>
              <a:gd name="connsiteY177" fmla="*/ 4374051 h 6858000"/>
              <a:gd name="connsiteX178" fmla="*/ 4383389 w 7467600"/>
              <a:gd name="connsiteY178" fmla="*/ 4184369 h 6858000"/>
              <a:gd name="connsiteX179" fmla="*/ 4165508 w 7467600"/>
              <a:gd name="connsiteY179" fmla="*/ 4035196 h 6858000"/>
              <a:gd name="connsiteX180" fmla="*/ 4068162 w 7467600"/>
              <a:gd name="connsiteY180" fmla="*/ 3953394 h 6858000"/>
              <a:gd name="connsiteX181" fmla="*/ 3981416 w 7467600"/>
              <a:gd name="connsiteY181" fmla="*/ 3880482 h 6858000"/>
              <a:gd name="connsiteX182" fmla="*/ 3800147 w 7467600"/>
              <a:gd name="connsiteY182" fmla="*/ 3749872 h 6858000"/>
              <a:gd name="connsiteX183" fmla="*/ 3655073 w 7467600"/>
              <a:gd name="connsiteY183" fmla="*/ 3650884 h 6858000"/>
              <a:gd name="connsiteX184" fmla="*/ 3670252 w 7467600"/>
              <a:gd name="connsiteY184" fmla="*/ 3622798 h 6858000"/>
              <a:gd name="connsiteX185" fmla="*/ 3817258 w 7467600"/>
              <a:gd name="connsiteY185" fmla="*/ 3723577 h 6858000"/>
              <a:gd name="connsiteX186" fmla="*/ 4000461 w 7467600"/>
              <a:gd name="connsiteY186" fmla="*/ 3855966 h 6858000"/>
              <a:gd name="connsiteX187" fmla="*/ 4088180 w 7467600"/>
              <a:gd name="connsiteY187" fmla="*/ 3929774 h 6858000"/>
              <a:gd name="connsiteX188" fmla="*/ 4184555 w 7467600"/>
              <a:gd name="connsiteY188" fmla="*/ 4010683 h 6858000"/>
              <a:gd name="connsiteX189" fmla="*/ 4399563 w 7467600"/>
              <a:gd name="connsiteY189" fmla="*/ 4158106 h 6858000"/>
              <a:gd name="connsiteX190" fmla="*/ 4684469 w 7467600"/>
              <a:gd name="connsiteY190" fmla="*/ 4364680 h 6858000"/>
              <a:gd name="connsiteX191" fmla="*/ 4690271 w 7467600"/>
              <a:gd name="connsiteY191" fmla="*/ 4370034 h 6858000"/>
              <a:gd name="connsiteX192" fmla="*/ 4136093 w 7467600"/>
              <a:gd name="connsiteY192" fmla="*/ 3858466 h 6858000"/>
              <a:gd name="connsiteX193" fmla="*/ 3670252 w 7467600"/>
              <a:gd name="connsiteY193" fmla="*/ 3622798 h 6858000"/>
              <a:gd name="connsiteX194" fmla="*/ 4440129 w 7467600"/>
              <a:gd name="connsiteY194" fmla="*/ 3448571 h 6858000"/>
              <a:gd name="connsiteX195" fmla="*/ 4856525 w 7467600"/>
              <a:gd name="connsiteY195" fmla="*/ 3915351 h 6858000"/>
              <a:gd name="connsiteX196" fmla="*/ 5059055 w 7467600"/>
              <a:gd name="connsiteY196" fmla="*/ 4108918 h 6858000"/>
              <a:gd name="connsiteX197" fmla="*/ 5290070 w 7467600"/>
              <a:gd name="connsiteY197" fmla="*/ 4263619 h 6858000"/>
              <a:gd name="connsiteX198" fmla="*/ 4834991 w 7467600"/>
              <a:gd name="connsiteY198" fmla="*/ 3830985 h 6858000"/>
              <a:gd name="connsiteX199" fmla="*/ 4440129 w 7467600"/>
              <a:gd name="connsiteY199" fmla="*/ 3448571 h 6858000"/>
              <a:gd name="connsiteX200" fmla="*/ 4441737 w 7467600"/>
              <a:gd name="connsiteY200" fmla="*/ 3399734 h 6858000"/>
              <a:gd name="connsiteX201" fmla="*/ 4431236 w 7467600"/>
              <a:gd name="connsiteY201" fmla="*/ 3400954 h 6858000"/>
              <a:gd name="connsiteX202" fmla="*/ 4557150 w 7467600"/>
              <a:gd name="connsiteY202" fmla="*/ 3510023 h 6858000"/>
              <a:gd name="connsiteX203" fmla="*/ 4856936 w 7467600"/>
              <a:gd name="connsiteY203" fmla="*/ 3809146 h 6858000"/>
              <a:gd name="connsiteX204" fmla="*/ 5111996 w 7467600"/>
              <a:gd name="connsiteY204" fmla="*/ 4065759 h 6858000"/>
              <a:gd name="connsiteX205" fmla="*/ 5388878 w 7467600"/>
              <a:gd name="connsiteY205" fmla="*/ 4300185 h 6858000"/>
              <a:gd name="connsiteX206" fmla="*/ 5425556 w 7467600"/>
              <a:gd name="connsiteY206" fmla="*/ 4308967 h 6858000"/>
              <a:gd name="connsiteX207" fmla="*/ 4943646 w 7467600"/>
              <a:gd name="connsiteY207" fmla="*/ 3822916 h 6858000"/>
              <a:gd name="connsiteX208" fmla="*/ 4594837 w 7467600"/>
              <a:gd name="connsiteY208" fmla="*/ 3532274 h 6858000"/>
              <a:gd name="connsiteX209" fmla="*/ 4441737 w 7467600"/>
              <a:gd name="connsiteY209" fmla="*/ 3399734 h 6858000"/>
              <a:gd name="connsiteX210" fmla="*/ 5425834 w 7467600"/>
              <a:gd name="connsiteY210" fmla="*/ 3162785 h 6858000"/>
              <a:gd name="connsiteX211" fmla="*/ 5401644 w 7467600"/>
              <a:gd name="connsiteY211" fmla="*/ 3617847 h 6858000"/>
              <a:gd name="connsiteX212" fmla="*/ 5467256 w 7467600"/>
              <a:gd name="connsiteY212" fmla="*/ 4175494 h 6858000"/>
              <a:gd name="connsiteX213" fmla="*/ 5448069 w 7467600"/>
              <a:gd name="connsiteY213" fmla="*/ 3567554 h 6858000"/>
              <a:gd name="connsiteX214" fmla="*/ 5425834 w 7467600"/>
              <a:gd name="connsiteY214" fmla="*/ 3162785 h 6858000"/>
              <a:gd name="connsiteX215" fmla="*/ 1318687 w 7467600"/>
              <a:gd name="connsiteY215" fmla="*/ 3113840 h 6858000"/>
              <a:gd name="connsiteX216" fmla="*/ 1066793 w 7467600"/>
              <a:gd name="connsiteY216" fmla="*/ 3212171 h 6858000"/>
              <a:gd name="connsiteX217" fmla="*/ 993319 w 7467600"/>
              <a:gd name="connsiteY217" fmla="*/ 3247648 h 6858000"/>
              <a:gd name="connsiteX218" fmla="*/ 853081 w 7467600"/>
              <a:gd name="connsiteY218" fmla="*/ 3312410 h 6858000"/>
              <a:gd name="connsiteX219" fmla="*/ 805957 w 7467600"/>
              <a:gd name="connsiteY219" fmla="*/ 3330443 h 6858000"/>
              <a:gd name="connsiteX220" fmla="*/ 1318687 w 7467600"/>
              <a:gd name="connsiteY220" fmla="*/ 3113840 h 6858000"/>
              <a:gd name="connsiteX221" fmla="*/ 5453702 w 7467600"/>
              <a:gd name="connsiteY221" fmla="*/ 3090882 h 6858000"/>
              <a:gd name="connsiteX222" fmla="*/ 5480135 w 7467600"/>
              <a:gd name="connsiteY222" fmla="*/ 3565802 h 6858000"/>
              <a:gd name="connsiteX223" fmla="*/ 5499023 w 7467600"/>
              <a:gd name="connsiteY223" fmla="*/ 4166310 h 6858000"/>
              <a:gd name="connsiteX224" fmla="*/ 5547022 w 7467600"/>
              <a:gd name="connsiteY224" fmla="*/ 3607838 h 6858000"/>
              <a:gd name="connsiteX225" fmla="*/ 5515964 w 7467600"/>
              <a:gd name="connsiteY225" fmla="*/ 3378541 h 6858000"/>
              <a:gd name="connsiteX226" fmla="*/ 5453702 w 7467600"/>
              <a:gd name="connsiteY226" fmla="*/ 3090882 h 6858000"/>
              <a:gd name="connsiteX227" fmla="*/ 1238695 w 7467600"/>
              <a:gd name="connsiteY227" fmla="*/ 3076820 h 6858000"/>
              <a:gd name="connsiteX228" fmla="*/ 716371 w 7467600"/>
              <a:gd name="connsiteY228" fmla="*/ 3293249 h 6858000"/>
              <a:gd name="connsiteX229" fmla="*/ 579522 w 7467600"/>
              <a:gd name="connsiteY229" fmla="*/ 3371759 h 6858000"/>
              <a:gd name="connsiteX230" fmla="*/ 600288 w 7467600"/>
              <a:gd name="connsiteY230" fmla="*/ 3365555 h 6858000"/>
              <a:gd name="connsiteX231" fmla="*/ 840692 w 7467600"/>
              <a:gd name="connsiteY231" fmla="*/ 3284921 h 6858000"/>
              <a:gd name="connsiteX232" fmla="*/ 979248 w 7467600"/>
              <a:gd name="connsiteY232" fmla="*/ 3221003 h 6858000"/>
              <a:gd name="connsiteX233" fmla="*/ 1053282 w 7467600"/>
              <a:gd name="connsiteY233" fmla="*/ 3185247 h 6858000"/>
              <a:gd name="connsiteX234" fmla="*/ 1320603 w 7467600"/>
              <a:gd name="connsiteY234" fmla="*/ 3081281 h 6858000"/>
              <a:gd name="connsiteX235" fmla="*/ 1238695 w 7467600"/>
              <a:gd name="connsiteY235" fmla="*/ 3076820 h 6858000"/>
              <a:gd name="connsiteX236" fmla="*/ 5425627 w 7467600"/>
              <a:gd name="connsiteY236" fmla="*/ 2954192 h 6858000"/>
              <a:gd name="connsiteX237" fmla="*/ 5470770 w 7467600"/>
              <a:gd name="connsiteY237" fmla="*/ 3005435 h 6858000"/>
              <a:gd name="connsiteX238" fmla="*/ 5519779 w 7467600"/>
              <a:gd name="connsiteY238" fmla="*/ 4359223 h 6858000"/>
              <a:gd name="connsiteX239" fmla="*/ 5520293 w 7467600"/>
              <a:gd name="connsiteY239" fmla="*/ 4360602 h 6858000"/>
              <a:gd name="connsiteX240" fmla="*/ 5767221 w 7467600"/>
              <a:gd name="connsiteY240" fmla="*/ 4665564 h 6858000"/>
              <a:gd name="connsiteX241" fmla="*/ 6937169 w 7467600"/>
              <a:gd name="connsiteY241" fmla="*/ 4815941 h 6858000"/>
              <a:gd name="connsiteX242" fmla="*/ 6953922 w 7467600"/>
              <a:gd name="connsiteY242" fmla="*/ 4890068 h 6858000"/>
              <a:gd name="connsiteX243" fmla="*/ 6071359 w 7467600"/>
              <a:gd name="connsiteY243" fmla="*/ 4770770 h 6858000"/>
              <a:gd name="connsiteX244" fmla="*/ 6038839 w 7467600"/>
              <a:gd name="connsiteY244" fmla="*/ 4764474 h 6858000"/>
              <a:gd name="connsiteX245" fmla="*/ 6038706 w 7467600"/>
              <a:gd name="connsiteY245" fmla="*/ 4763847 h 6858000"/>
              <a:gd name="connsiteX246" fmla="*/ 6037784 w 7467600"/>
              <a:gd name="connsiteY246" fmla="*/ 4764270 h 6858000"/>
              <a:gd name="connsiteX247" fmla="*/ 6038839 w 7467600"/>
              <a:gd name="connsiteY247" fmla="*/ 4764474 h 6858000"/>
              <a:gd name="connsiteX248" fmla="*/ 6040338 w 7467600"/>
              <a:gd name="connsiteY248" fmla="*/ 4771418 h 6858000"/>
              <a:gd name="connsiteX249" fmla="*/ 6024488 w 7467600"/>
              <a:gd name="connsiteY249" fmla="*/ 4809903 h 6858000"/>
              <a:gd name="connsiteX250" fmla="*/ 5599771 w 7467600"/>
              <a:gd name="connsiteY250" fmla="*/ 5509652 h 6858000"/>
              <a:gd name="connsiteX251" fmla="*/ 5548843 w 7467600"/>
              <a:gd name="connsiteY251" fmla="*/ 5563845 h 6858000"/>
              <a:gd name="connsiteX252" fmla="*/ 5940952 w 7467600"/>
              <a:gd name="connsiteY252" fmla="*/ 6250028 h 6858000"/>
              <a:gd name="connsiteX253" fmla="*/ 6043441 w 7467600"/>
              <a:gd name="connsiteY253" fmla="*/ 6665847 h 6858000"/>
              <a:gd name="connsiteX254" fmla="*/ 6093432 w 7467600"/>
              <a:gd name="connsiteY254" fmla="*/ 6858000 h 6858000"/>
              <a:gd name="connsiteX255" fmla="*/ 6034344 w 7467600"/>
              <a:gd name="connsiteY255" fmla="*/ 6858000 h 6858000"/>
              <a:gd name="connsiteX256" fmla="*/ 6026679 w 7467600"/>
              <a:gd name="connsiteY256" fmla="*/ 6836959 h 6858000"/>
              <a:gd name="connsiteX257" fmla="*/ 5800441 w 7467600"/>
              <a:gd name="connsiteY257" fmla="*/ 6335286 h 6858000"/>
              <a:gd name="connsiteX258" fmla="*/ 5526562 w 7467600"/>
              <a:gd name="connsiteY258" fmla="*/ 5705388 h 6858000"/>
              <a:gd name="connsiteX259" fmla="*/ 5519640 w 7467600"/>
              <a:gd name="connsiteY259" fmla="*/ 5683774 h 6858000"/>
              <a:gd name="connsiteX260" fmla="*/ 5844559 w 7467600"/>
              <a:gd name="connsiteY260" fmla="*/ 6553349 h 6858000"/>
              <a:gd name="connsiteX261" fmla="*/ 5975994 w 7467600"/>
              <a:gd name="connsiteY261" fmla="*/ 6858000 h 6858000"/>
              <a:gd name="connsiteX262" fmla="*/ 5898547 w 7467600"/>
              <a:gd name="connsiteY262" fmla="*/ 6858000 h 6858000"/>
              <a:gd name="connsiteX263" fmla="*/ 5682041 w 7467600"/>
              <a:gd name="connsiteY263" fmla="*/ 6355860 h 6858000"/>
              <a:gd name="connsiteX264" fmla="*/ 5461758 w 7467600"/>
              <a:gd name="connsiteY264" fmla="*/ 5820220 h 6858000"/>
              <a:gd name="connsiteX265" fmla="*/ 5237282 w 7467600"/>
              <a:gd name="connsiteY265" fmla="*/ 6579086 h 6858000"/>
              <a:gd name="connsiteX266" fmla="*/ 5115009 w 7467600"/>
              <a:gd name="connsiteY266" fmla="*/ 6858000 h 6858000"/>
              <a:gd name="connsiteX267" fmla="*/ 5028074 w 7467600"/>
              <a:gd name="connsiteY267" fmla="*/ 6858000 h 6858000"/>
              <a:gd name="connsiteX268" fmla="*/ 5079508 w 7467600"/>
              <a:gd name="connsiteY268" fmla="*/ 6749074 h 6858000"/>
              <a:gd name="connsiteX269" fmla="*/ 5371846 w 7467600"/>
              <a:gd name="connsiteY269" fmla="*/ 5924413 h 6858000"/>
              <a:gd name="connsiteX270" fmla="*/ 5270512 w 7467600"/>
              <a:gd name="connsiteY270" fmla="*/ 6138975 h 6858000"/>
              <a:gd name="connsiteX271" fmla="*/ 5062409 w 7467600"/>
              <a:gd name="connsiteY271" fmla="*/ 6653544 h 6858000"/>
              <a:gd name="connsiteX272" fmla="*/ 5036628 w 7467600"/>
              <a:gd name="connsiteY272" fmla="*/ 6754247 h 6858000"/>
              <a:gd name="connsiteX273" fmla="*/ 5009112 w 7467600"/>
              <a:gd name="connsiteY273" fmla="*/ 6858000 h 6858000"/>
              <a:gd name="connsiteX274" fmla="*/ 4976679 w 7467600"/>
              <a:gd name="connsiteY274" fmla="*/ 6858000 h 6858000"/>
              <a:gd name="connsiteX275" fmla="*/ 5006537 w 7467600"/>
              <a:gd name="connsiteY275" fmla="*/ 6747068 h 6858000"/>
              <a:gd name="connsiteX276" fmla="*/ 5032723 w 7467600"/>
              <a:gd name="connsiteY276" fmla="*/ 6644957 h 6858000"/>
              <a:gd name="connsiteX277" fmla="*/ 5242949 w 7467600"/>
              <a:gd name="connsiteY277" fmla="*/ 6125175 h 6858000"/>
              <a:gd name="connsiteX278" fmla="*/ 5286321 w 7467600"/>
              <a:gd name="connsiteY278" fmla="*/ 6033555 h 6858000"/>
              <a:gd name="connsiteX279" fmla="*/ 5008210 w 7467600"/>
              <a:gd name="connsiteY279" fmla="*/ 6649194 h 6858000"/>
              <a:gd name="connsiteX280" fmla="*/ 4986321 w 7467600"/>
              <a:gd name="connsiteY280" fmla="*/ 6765687 h 6858000"/>
              <a:gd name="connsiteX281" fmla="*/ 4973474 w 7467600"/>
              <a:gd name="connsiteY281" fmla="*/ 6858000 h 6858000"/>
              <a:gd name="connsiteX282" fmla="*/ 4907178 w 7467600"/>
              <a:gd name="connsiteY282" fmla="*/ 6858000 h 6858000"/>
              <a:gd name="connsiteX283" fmla="*/ 4910810 w 7467600"/>
              <a:gd name="connsiteY283" fmla="*/ 6829660 h 6858000"/>
              <a:gd name="connsiteX284" fmla="*/ 4987461 w 7467600"/>
              <a:gd name="connsiteY284" fmla="*/ 6432994 h 6858000"/>
              <a:gd name="connsiteX285" fmla="*/ 5179262 w 7467600"/>
              <a:gd name="connsiteY285" fmla="*/ 6035044 h 6858000"/>
              <a:gd name="connsiteX286" fmla="*/ 4689678 w 7467600"/>
              <a:gd name="connsiteY286" fmla="*/ 6440241 h 6858000"/>
              <a:gd name="connsiteX287" fmla="*/ 4477543 w 7467600"/>
              <a:gd name="connsiteY287" fmla="*/ 6674836 h 6858000"/>
              <a:gd name="connsiteX288" fmla="*/ 4329957 w 7467600"/>
              <a:gd name="connsiteY288" fmla="*/ 6858000 h 6858000"/>
              <a:gd name="connsiteX289" fmla="*/ 4218595 w 7467600"/>
              <a:gd name="connsiteY289" fmla="*/ 6858000 h 6858000"/>
              <a:gd name="connsiteX290" fmla="*/ 4368888 w 7467600"/>
              <a:gd name="connsiteY290" fmla="*/ 6668412 h 6858000"/>
              <a:gd name="connsiteX291" fmla="*/ 4563091 w 7467600"/>
              <a:gd name="connsiteY291" fmla="*/ 6442508 h 6858000"/>
              <a:gd name="connsiteX292" fmla="*/ 5387324 w 7467600"/>
              <a:gd name="connsiteY292" fmla="*/ 5705830 h 6858000"/>
              <a:gd name="connsiteX293" fmla="*/ 5073620 w 7467600"/>
              <a:gd name="connsiteY293" fmla="*/ 5955437 h 6858000"/>
              <a:gd name="connsiteX294" fmla="*/ 4689789 w 7467600"/>
              <a:gd name="connsiteY294" fmla="*/ 6268382 h 6858000"/>
              <a:gd name="connsiteX295" fmla="*/ 4418722 w 7467600"/>
              <a:gd name="connsiteY295" fmla="*/ 6570886 h 6858000"/>
              <a:gd name="connsiteX296" fmla="*/ 4214944 w 7467600"/>
              <a:gd name="connsiteY296" fmla="*/ 6858000 h 6858000"/>
              <a:gd name="connsiteX297" fmla="*/ 4177898 w 7467600"/>
              <a:gd name="connsiteY297" fmla="*/ 6858000 h 6858000"/>
              <a:gd name="connsiteX298" fmla="*/ 4391597 w 7467600"/>
              <a:gd name="connsiteY298" fmla="*/ 6556370 h 6858000"/>
              <a:gd name="connsiteX299" fmla="*/ 4668889 w 7467600"/>
              <a:gd name="connsiteY299" fmla="*/ 6246399 h 6858000"/>
              <a:gd name="connsiteX300" fmla="*/ 5055427 w 7467600"/>
              <a:gd name="connsiteY300" fmla="*/ 5931476 h 6858000"/>
              <a:gd name="connsiteX301" fmla="*/ 5371814 w 7467600"/>
              <a:gd name="connsiteY301" fmla="*/ 5678975 h 6858000"/>
              <a:gd name="connsiteX302" fmla="*/ 4987918 w 7467600"/>
              <a:gd name="connsiteY302" fmla="*/ 5838701 h 6858000"/>
              <a:gd name="connsiteX303" fmla="*/ 4317146 w 7467600"/>
              <a:gd name="connsiteY303" fmla="*/ 6587716 h 6858000"/>
              <a:gd name="connsiteX304" fmla="*/ 4171627 w 7467600"/>
              <a:gd name="connsiteY304" fmla="*/ 6858000 h 6858000"/>
              <a:gd name="connsiteX305" fmla="*/ 4081585 w 7467600"/>
              <a:gd name="connsiteY305" fmla="*/ 6858000 h 6858000"/>
              <a:gd name="connsiteX306" fmla="*/ 4238603 w 7467600"/>
              <a:gd name="connsiteY306" fmla="*/ 6559341 h 6858000"/>
              <a:gd name="connsiteX307" fmla="*/ 4778333 w 7467600"/>
              <a:gd name="connsiteY307" fmla="*/ 5873626 h 6858000"/>
              <a:gd name="connsiteX308" fmla="*/ 5414185 w 7467600"/>
              <a:gd name="connsiteY308" fmla="*/ 5573882 h 6858000"/>
              <a:gd name="connsiteX309" fmla="*/ 5959648 w 7467600"/>
              <a:gd name="connsiteY309" fmla="*/ 4760797 h 6858000"/>
              <a:gd name="connsiteX310" fmla="*/ 5355019 w 7467600"/>
              <a:gd name="connsiteY310" fmla="*/ 4734672 h 6858000"/>
              <a:gd name="connsiteX311" fmla="*/ 5083565 w 7467600"/>
              <a:gd name="connsiteY311" fmla="*/ 5179121 h 6858000"/>
              <a:gd name="connsiteX312" fmla="*/ 4713577 w 7467600"/>
              <a:gd name="connsiteY312" fmla="*/ 5616803 h 6858000"/>
              <a:gd name="connsiteX313" fmla="*/ 3989559 w 7467600"/>
              <a:gd name="connsiteY313" fmla="*/ 6145945 h 6858000"/>
              <a:gd name="connsiteX314" fmla="*/ 3939824 w 7467600"/>
              <a:gd name="connsiteY314" fmla="*/ 6066900 h 6858000"/>
              <a:gd name="connsiteX315" fmla="*/ 4584537 w 7467600"/>
              <a:gd name="connsiteY315" fmla="*/ 5324826 h 6858000"/>
              <a:gd name="connsiteX316" fmla="*/ 5037105 w 7467600"/>
              <a:gd name="connsiteY316" fmla="*/ 5088765 h 6858000"/>
              <a:gd name="connsiteX317" fmla="*/ 5039930 w 7467600"/>
              <a:gd name="connsiteY317" fmla="*/ 5089585 h 6858000"/>
              <a:gd name="connsiteX318" fmla="*/ 5263764 w 7467600"/>
              <a:gd name="connsiteY318" fmla="*/ 4735525 h 6858000"/>
              <a:gd name="connsiteX319" fmla="*/ 4086300 w 7467600"/>
              <a:gd name="connsiteY319" fmla="*/ 4884599 h 6858000"/>
              <a:gd name="connsiteX320" fmla="*/ 4085485 w 7467600"/>
              <a:gd name="connsiteY320" fmla="*/ 4899070 h 6858000"/>
              <a:gd name="connsiteX321" fmla="*/ 3871915 w 7467600"/>
              <a:gd name="connsiteY321" fmla="*/ 5253645 h 6858000"/>
              <a:gd name="connsiteX322" fmla="*/ 3799374 w 7467600"/>
              <a:gd name="connsiteY322" fmla="*/ 5466127 h 6858000"/>
              <a:gd name="connsiteX323" fmla="*/ 3498850 w 7467600"/>
              <a:gd name="connsiteY323" fmla="*/ 6661888 h 6858000"/>
              <a:gd name="connsiteX324" fmla="*/ 3399216 w 7467600"/>
              <a:gd name="connsiteY324" fmla="*/ 6858000 h 6858000"/>
              <a:gd name="connsiteX325" fmla="*/ 3303688 w 7467600"/>
              <a:gd name="connsiteY325" fmla="*/ 6858000 h 6858000"/>
              <a:gd name="connsiteX326" fmla="*/ 3391774 w 7467600"/>
              <a:gd name="connsiteY326" fmla="*/ 6697181 h 6858000"/>
              <a:gd name="connsiteX327" fmla="*/ 3735540 w 7467600"/>
              <a:gd name="connsiteY327" fmla="*/ 5546923 h 6858000"/>
              <a:gd name="connsiteX328" fmla="*/ 3729438 w 7467600"/>
              <a:gd name="connsiteY328" fmla="*/ 5569058 h 6858000"/>
              <a:gd name="connsiteX329" fmla="*/ 3707782 w 7467600"/>
              <a:gd name="connsiteY329" fmla="*/ 5644908 h 6858000"/>
              <a:gd name="connsiteX330" fmla="*/ 3583827 w 7467600"/>
              <a:gd name="connsiteY330" fmla="*/ 6039215 h 6858000"/>
              <a:gd name="connsiteX331" fmla="*/ 3547861 w 7467600"/>
              <a:gd name="connsiteY331" fmla="*/ 6129609 h 6858000"/>
              <a:gd name="connsiteX332" fmla="*/ 3490905 w 7467600"/>
              <a:gd name="connsiteY332" fmla="*/ 6277660 h 6858000"/>
              <a:gd name="connsiteX333" fmla="*/ 3455859 w 7467600"/>
              <a:gd name="connsiteY333" fmla="*/ 6391301 h 6858000"/>
              <a:gd name="connsiteX334" fmla="*/ 3429112 w 7467600"/>
              <a:gd name="connsiteY334" fmla="*/ 6479469 h 6858000"/>
              <a:gd name="connsiteX335" fmla="*/ 3304862 w 7467600"/>
              <a:gd name="connsiteY335" fmla="*/ 6796476 h 6858000"/>
              <a:gd name="connsiteX336" fmla="*/ 3276071 w 7467600"/>
              <a:gd name="connsiteY336" fmla="*/ 6858000 h 6858000"/>
              <a:gd name="connsiteX337" fmla="*/ 3240805 w 7467600"/>
              <a:gd name="connsiteY337" fmla="*/ 6858000 h 6858000"/>
              <a:gd name="connsiteX338" fmla="*/ 3275917 w 7467600"/>
              <a:gd name="connsiteY338" fmla="*/ 6783192 h 6858000"/>
              <a:gd name="connsiteX339" fmla="*/ 3399358 w 7467600"/>
              <a:gd name="connsiteY339" fmla="*/ 6469011 h 6858000"/>
              <a:gd name="connsiteX340" fmla="*/ 3425650 w 7467600"/>
              <a:gd name="connsiteY340" fmla="*/ 6381333 h 6858000"/>
              <a:gd name="connsiteX341" fmla="*/ 3460661 w 7467600"/>
              <a:gd name="connsiteY341" fmla="*/ 6266763 h 6858000"/>
              <a:gd name="connsiteX342" fmla="*/ 3518021 w 7467600"/>
              <a:gd name="connsiteY342" fmla="*/ 6117298 h 6858000"/>
              <a:gd name="connsiteX343" fmla="*/ 3554035 w 7467600"/>
              <a:gd name="connsiteY343" fmla="*/ 6027832 h 6858000"/>
              <a:gd name="connsiteX344" fmla="*/ 3677174 w 7467600"/>
              <a:gd name="connsiteY344" fmla="*/ 5636351 h 6858000"/>
              <a:gd name="connsiteX345" fmla="*/ 3698819 w 7467600"/>
              <a:gd name="connsiteY345" fmla="*/ 5560503 h 6858000"/>
              <a:gd name="connsiteX346" fmla="*/ 3702094 w 7467600"/>
              <a:gd name="connsiteY346" fmla="*/ 5549194 h 6858000"/>
              <a:gd name="connsiteX347" fmla="*/ 3398355 w 7467600"/>
              <a:gd name="connsiteY347" fmla="*/ 6094603 h 6858000"/>
              <a:gd name="connsiteX348" fmla="*/ 3193941 w 7467600"/>
              <a:gd name="connsiteY348" fmla="*/ 6798775 h 6858000"/>
              <a:gd name="connsiteX349" fmla="*/ 3184140 w 7467600"/>
              <a:gd name="connsiteY349" fmla="*/ 6858000 h 6858000"/>
              <a:gd name="connsiteX350" fmla="*/ 3099978 w 7467600"/>
              <a:gd name="connsiteY350" fmla="*/ 6858000 h 6858000"/>
              <a:gd name="connsiteX351" fmla="*/ 3101556 w 7467600"/>
              <a:gd name="connsiteY351" fmla="*/ 6843337 h 6858000"/>
              <a:gd name="connsiteX352" fmla="*/ 3370162 w 7467600"/>
              <a:gd name="connsiteY352" fmla="*/ 5785550 h 6858000"/>
              <a:gd name="connsiteX353" fmla="*/ 3746477 w 7467600"/>
              <a:gd name="connsiteY353" fmla="*/ 5377889 h 6858000"/>
              <a:gd name="connsiteX354" fmla="*/ 3863399 w 7467600"/>
              <a:gd name="connsiteY354" fmla="*/ 5087257 h 6858000"/>
              <a:gd name="connsiteX355" fmla="*/ 3968712 w 7467600"/>
              <a:gd name="connsiteY355" fmla="*/ 4913989 h 6858000"/>
              <a:gd name="connsiteX356" fmla="*/ 2792390 w 7467600"/>
              <a:gd name="connsiteY356" fmla="*/ 5382974 h 6858000"/>
              <a:gd name="connsiteX357" fmla="*/ 2714982 w 7467600"/>
              <a:gd name="connsiteY357" fmla="*/ 5427051 h 6858000"/>
              <a:gd name="connsiteX358" fmla="*/ 2813361 w 7467600"/>
              <a:gd name="connsiteY358" fmla="*/ 6023912 h 6858000"/>
              <a:gd name="connsiteX359" fmla="*/ 2688430 w 7467600"/>
              <a:gd name="connsiteY359" fmla="*/ 6801564 h 6858000"/>
              <a:gd name="connsiteX360" fmla="*/ 2629626 w 7467600"/>
              <a:gd name="connsiteY360" fmla="*/ 6763394 h 6858000"/>
              <a:gd name="connsiteX361" fmla="*/ 2565328 w 7467600"/>
              <a:gd name="connsiteY361" fmla="*/ 5516399 h 6858000"/>
              <a:gd name="connsiteX362" fmla="*/ 1922999 w 7467600"/>
              <a:gd name="connsiteY362" fmla="*/ 5980343 h 6858000"/>
              <a:gd name="connsiteX363" fmla="*/ 1950261 w 7467600"/>
              <a:gd name="connsiteY363" fmla="*/ 6405858 h 6858000"/>
              <a:gd name="connsiteX364" fmla="*/ 2365554 w 7467600"/>
              <a:gd name="connsiteY364" fmla="*/ 6759107 h 6858000"/>
              <a:gd name="connsiteX365" fmla="*/ 2424142 w 7467600"/>
              <a:gd name="connsiteY365" fmla="*/ 6858000 h 6858000"/>
              <a:gd name="connsiteX366" fmla="*/ 2395994 w 7467600"/>
              <a:gd name="connsiteY366" fmla="*/ 6858000 h 6858000"/>
              <a:gd name="connsiteX367" fmla="*/ 2392863 w 7467600"/>
              <a:gd name="connsiteY367" fmla="*/ 6852964 h 6858000"/>
              <a:gd name="connsiteX368" fmla="*/ 2017589 w 7467600"/>
              <a:gd name="connsiteY368" fmla="*/ 6493982 h 6858000"/>
              <a:gd name="connsiteX369" fmla="*/ 2147336 w 7467600"/>
              <a:gd name="connsiteY369" fmla="*/ 6594052 h 6858000"/>
              <a:gd name="connsiteX370" fmla="*/ 2207047 w 7467600"/>
              <a:gd name="connsiteY370" fmla="*/ 6654540 h 6858000"/>
              <a:gd name="connsiteX371" fmla="*/ 2299106 w 7467600"/>
              <a:gd name="connsiteY371" fmla="*/ 6778931 h 6858000"/>
              <a:gd name="connsiteX372" fmla="*/ 2314430 w 7467600"/>
              <a:gd name="connsiteY372" fmla="*/ 6801144 h 6858000"/>
              <a:gd name="connsiteX373" fmla="*/ 2352406 w 7467600"/>
              <a:gd name="connsiteY373" fmla="*/ 6858000 h 6858000"/>
              <a:gd name="connsiteX374" fmla="*/ 2314492 w 7467600"/>
              <a:gd name="connsiteY374" fmla="*/ 6858000 h 6858000"/>
              <a:gd name="connsiteX375" fmla="*/ 2288095 w 7467600"/>
              <a:gd name="connsiteY375" fmla="*/ 6818030 h 6858000"/>
              <a:gd name="connsiteX376" fmla="*/ 2272768 w 7467600"/>
              <a:gd name="connsiteY376" fmla="*/ 6795822 h 6858000"/>
              <a:gd name="connsiteX377" fmla="*/ 2182715 w 7467600"/>
              <a:gd name="connsiteY377" fmla="*/ 6675071 h 6858000"/>
              <a:gd name="connsiteX378" fmla="*/ 2032061 w 7467600"/>
              <a:gd name="connsiteY378" fmla="*/ 6541380 h 6858000"/>
              <a:gd name="connsiteX379" fmla="*/ 2257220 w 7467600"/>
              <a:gd name="connsiteY379" fmla="*/ 6826257 h 6858000"/>
              <a:gd name="connsiteX380" fmla="*/ 2281324 w 7467600"/>
              <a:gd name="connsiteY380" fmla="*/ 6858000 h 6858000"/>
              <a:gd name="connsiteX381" fmla="*/ 2242860 w 7467600"/>
              <a:gd name="connsiteY381" fmla="*/ 6858000 h 6858000"/>
              <a:gd name="connsiteX382" fmla="*/ 2232818 w 7467600"/>
              <a:gd name="connsiteY382" fmla="*/ 6844926 h 6858000"/>
              <a:gd name="connsiteX383" fmla="*/ 1990172 w 7467600"/>
              <a:gd name="connsiteY383" fmla="*/ 6542121 h 6858000"/>
              <a:gd name="connsiteX384" fmla="*/ 2124090 w 7467600"/>
              <a:gd name="connsiteY384" fmla="*/ 6761017 h 6858000"/>
              <a:gd name="connsiteX385" fmla="*/ 2200380 w 7467600"/>
              <a:gd name="connsiteY385" fmla="*/ 6858000 h 6858000"/>
              <a:gd name="connsiteX386" fmla="*/ 2147507 w 7467600"/>
              <a:gd name="connsiteY386" fmla="*/ 6858000 h 6858000"/>
              <a:gd name="connsiteX387" fmla="*/ 2070668 w 7467600"/>
              <a:gd name="connsiteY387" fmla="*/ 6761520 h 6858000"/>
              <a:gd name="connsiteX388" fmla="*/ 1975142 w 7467600"/>
              <a:gd name="connsiteY388" fmla="*/ 6585570 h 6858000"/>
              <a:gd name="connsiteX389" fmla="*/ 2050035 w 7467600"/>
              <a:gd name="connsiteY389" fmla="*/ 6813345 h 6858000"/>
              <a:gd name="connsiteX390" fmla="*/ 2063025 w 7467600"/>
              <a:gd name="connsiteY390" fmla="*/ 6858000 h 6858000"/>
              <a:gd name="connsiteX391" fmla="*/ 2021675 w 7467600"/>
              <a:gd name="connsiteY391" fmla="*/ 6858000 h 6858000"/>
              <a:gd name="connsiteX392" fmla="*/ 2019308 w 7467600"/>
              <a:gd name="connsiteY392" fmla="*/ 6847118 h 6858000"/>
              <a:gd name="connsiteX393" fmla="*/ 1938835 w 7467600"/>
              <a:gd name="connsiteY393" fmla="*/ 6551160 h 6858000"/>
              <a:gd name="connsiteX394" fmla="*/ 1953230 w 7467600"/>
              <a:gd name="connsiteY394" fmla="*/ 6759699 h 6858000"/>
              <a:gd name="connsiteX395" fmla="*/ 1956763 w 7467600"/>
              <a:gd name="connsiteY395" fmla="*/ 6778191 h 6858000"/>
              <a:gd name="connsiteX396" fmla="*/ 1967925 w 7467600"/>
              <a:gd name="connsiteY396" fmla="*/ 6858000 h 6858000"/>
              <a:gd name="connsiteX397" fmla="*/ 1936622 w 7467600"/>
              <a:gd name="connsiteY397" fmla="*/ 6858000 h 6858000"/>
              <a:gd name="connsiteX398" fmla="*/ 1926261 w 7467600"/>
              <a:gd name="connsiteY398" fmla="*/ 6784064 h 6858000"/>
              <a:gd name="connsiteX399" fmla="*/ 1922724 w 7467600"/>
              <a:gd name="connsiteY399" fmla="*/ 6765577 h 6858000"/>
              <a:gd name="connsiteX400" fmla="*/ 1904650 w 7467600"/>
              <a:gd name="connsiteY400" fmla="*/ 6639616 h 6858000"/>
              <a:gd name="connsiteX401" fmla="*/ 1885273 w 7467600"/>
              <a:gd name="connsiteY401" fmla="*/ 6858000 h 6858000"/>
              <a:gd name="connsiteX402" fmla="*/ 1854363 w 7467600"/>
              <a:gd name="connsiteY402" fmla="*/ 6858000 h 6858000"/>
              <a:gd name="connsiteX403" fmla="*/ 1880391 w 7467600"/>
              <a:gd name="connsiteY403" fmla="*/ 6603796 h 6858000"/>
              <a:gd name="connsiteX404" fmla="*/ 1818273 w 7467600"/>
              <a:gd name="connsiteY404" fmla="*/ 6715729 h 6858000"/>
              <a:gd name="connsiteX405" fmla="*/ 1794691 w 7467600"/>
              <a:gd name="connsiteY405" fmla="*/ 6843239 h 6858000"/>
              <a:gd name="connsiteX406" fmla="*/ 1794914 w 7467600"/>
              <a:gd name="connsiteY406" fmla="*/ 6858000 h 6858000"/>
              <a:gd name="connsiteX407" fmla="*/ 1746128 w 7467600"/>
              <a:gd name="connsiteY407" fmla="*/ 6858000 h 6858000"/>
              <a:gd name="connsiteX408" fmla="*/ 1753934 w 7467600"/>
              <a:gd name="connsiteY408" fmla="*/ 6724796 h 6858000"/>
              <a:gd name="connsiteX409" fmla="*/ 1792053 w 7467600"/>
              <a:gd name="connsiteY409" fmla="*/ 6572396 h 6858000"/>
              <a:gd name="connsiteX410" fmla="*/ 1862248 w 7467600"/>
              <a:gd name="connsiteY410" fmla="*/ 6266397 h 6858000"/>
              <a:gd name="connsiteX411" fmla="*/ 1862250 w 7467600"/>
              <a:gd name="connsiteY411" fmla="*/ 6033531 h 6858000"/>
              <a:gd name="connsiteX412" fmla="*/ 1211999 w 7467600"/>
              <a:gd name="connsiteY412" fmla="*/ 6683610 h 6858000"/>
              <a:gd name="connsiteX413" fmla="*/ 1213266 w 7467600"/>
              <a:gd name="connsiteY413" fmla="*/ 6691947 h 6858000"/>
              <a:gd name="connsiteX414" fmla="*/ 1203370 w 7467600"/>
              <a:gd name="connsiteY414" fmla="*/ 6850676 h 6858000"/>
              <a:gd name="connsiteX415" fmla="*/ 1203671 w 7467600"/>
              <a:gd name="connsiteY415" fmla="*/ 6858000 h 6858000"/>
              <a:gd name="connsiteX416" fmla="*/ 1143180 w 7467600"/>
              <a:gd name="connsiteY416" fmla="*/ 6858000 h 6858000"/>
              <a:gd name="connsiteX417" fmla="*/ 1142176 w 7467600"/>
              <a:gd name="connsiteY417" fmla="*/ 6766045 h 6858000"/>
              <a:gd name="connsiteX418" fmla="*/ 1067484 w 7467600"/>
              <a:gd name="connsiteY418" fmla="*/ 6858000 h 6858000"/>
              <a:gd name="connsiteX419" fmla="*/ 953928 w 7467600"/>
              <a:gd name="connsiteY419" fmla="*/ 6858000 h 6858000"/>
              <a:gd name="connsiteX420" fmla="*/ 959715 w 7467600"/>
              <a:gd name="connsiteY420" fmla="*/ 6850185 h 6858000"/>
              <a:gd name="connsiteX421" fmla="*/ 1483788 w 7467600"/>
              <a:gd name="connsiteY421" fmla="*/ 6259174 h 6858000"/>
              <a:gd name="connsiteX422" fmla="*/ 1100671 w 7467600"/>
              <a:gd name="connsiteY422" fmla="*/ 6252137 h 6858000"/>
              <a:gd name="connsiteX423" fmla="*/ 1090144 w 7467600"/>
              <a:gd name="connsiteY423" fmla="*/ 6256748 h 6858000"/>
              <a:gd name="connsiteX424" fmla="*/ 1095872 w 7467600"/>
              <a:gd name="connsiteY424" fmla="*/ 6271892 h 6858000"/>
              <a:gd name="connsiteX425" fmla="*/ 262785 w 7467600"/>
              <a:gd name="connsiteY425" fmla="*/ 6845450 h 6858000"/>
              <a:gd name="connsiteX426" fmla="*/ 209968 w 7467600"/>
              <a:gd name="connsiteY426" fmla="*/ 6770713 h 6858000"/>
              <a:gd name="connsiteX427" fmla="*/ 873460 w 7467600"/>
              <a:gd name="connsiteY427" fmla="*/ 6253768 h 6858000"/>
              <a:gd name="connsiteX428" fmla="*/ 192686 w 7467600"/>
              <a:gd name="connsiteY428" fmla="*/ 5849257 h 6858000"/>
              <a:gd name="connsiteX429" fmla="*/ 4696 w 7467600"/>
              <a:gd name="connsiteY429" fmla="*/ 5697668 h 6858000"/>
              <a:gd name="connsiteX430" fmla="*/ 0 w 7467600"/>
              <a:gd name="connsiteY430" fmla="*/ 5689984 h 6858000"/>
              <a:gd name="connsiteX431" fmla="*/ 0 w 7467600"/>
              <a:gd name="connsiteY431" fmla="*/ 5513472 h 6858000"/>
              <a:gd name="connsiteX432" fmla="*/ 174101 w 7467600"/>
              <a:gd name="connsiteY432" fmla="*/ 5620277 h 6858000"/>
              <a:gd name="connsiteX433" fmla="*/ 891800 w 7467600"/>
              <a:gd name="connsiteY433" fmla="*/ 6036935 h 6858000"/>
              <a:gd name="connsiteX434" fmla="*/ 1072219 w 7467600"/>
              <a:gd name="connsiteY434" fmla="*/ 6169443 h 6858000"/>
              <a:gd name="connsiteX435" fmla="*/ 1074117 w 7467600"/>
              <a:gd name="connsiteY435" fmla="*/ 6170301 h 6858000"/>
              <a:gd name="connsiteX436" fmla="*/ 1083114 w 7467600"/>
              <a:gd name="connsiteY436" fmla="*/ 6174131 h 6858000"/>
              <a:gd name="connsiteX437" fmla="*/ 1543010 w 7467600"/>
              <a:gd name="connsiteY437" fmla="*/ 6191140 h 6858000"/>
              <a:gd name="connsiteX438" fmla="*/ 1551080 w 7467600"/>
              <a:gd name="connsiteY438" fmla="*/ 6195006 h 6858000"/>
              <a:gd name="connsiteX439" fmla="*/ 2345443 w 7467600"/>
              <a:gd name="connsiteY439" fmla="*/ 5549882 h 6858000"/>
              <a:gd name="connsiteX440" fmla="*/ 1721499 w 7467600"/>
              <a:gd name="connsiteY440" fmla="*/ 5599969 h 6858000"/>
              <a:gd name="connsiteX441" fmla="*/ 767716 w 7467600"/>
              <a:gd name="connsiteY441" fmla="*/ 5472768 h 6858000"/>
              <a:gd name="connsiteX442" fmla="*/ 722147 w 7467600"/>
              <a:gd name="connsiteY442" fmla="*/ 5393091 h 6858000"/>
              <a:gd name="connsiteX443" fmla="*/ 1485552 w 7467600"/>
              <a:gd name="connsiteY443" fmla="*/ 5313202 h 6858000"/>
              <a:gd name="connsiteX444" fmla="*/ 2143004 w 7467600"/>
              <a:gd name="connsiteY444" fmla="*/ 5402420 h 6858000"/>
              <a:gd name="connsiteX445" fmla="*/ 1933391 w 7467600"/>
              <a:gd name="connsiteY445" fmla="*/ 5156971 h 6858000"/>
              <a:gd name="connsiteX446" fmla="*/ 1827118 w 7467600"/>
              <a:gd name="connsiteY446" fmla="*/ 4968410 h 6858000"/>
              <a:gd name="connsiteX447" fmla="*/ 1837349 w 7467600"/>
              <a:gd name="connsiteY447" fmla="*/ 4956357 h 6858000"/>
              <a:gd name="connsiteX448" fmla="*/ 2162835 w 7467600"/>
              <a:gd name="connsiteY448" fmla="*/ 5187853 h 6858000"/>
              <a:gd name="connsiteX449" fmla="*/ 2257167 w 7467600"/>
              <a:gd name="connsiteY449" fmla="*/ 5462123 h 6858000"/>
              <a:gd name="connsiteX450" fmla="*/ 2261598 w 7467600"/>
              <a:gd name="connsiteY450" fmla="*/ 5467998 h 6858000"/>
              <a:gd name="connsiteX451" fmla="*/ 2437177 w 7467600"/>
              <a:gd name="connsiteY451" fmla="*/ 5479608 h 6858000"/>
              <a:gd name="connsiteX452" fmla="*/ 2445247 w 7467600"/>
              <a:gd name="connsiteY452" fmla="*/ 5483476 h 6858000"/>
              <a:gd name="connsiteX453" fmla="*/ 2743626 w 7467600"/>
              <a:gd name="connsiteY453" fmla="*/ 5304819 h 6858000"/>
              <a:gd name="connsiteX454" fmla="*/ 3048102 w 7467600"/>
              <a:gd name="connsiteY454" fmla="*/ 5150595 h 6858000"/>
              <a:gd name="connsiteX455" fmla="*/ 1799414 w 7467600"/>
              <a:gd name="connsiteY455" fmla="*/ 4694732 h 6858000"/>
              <a:gd name="connsiteX456" fmla="*/ 1771735 w 7467600"/>
              <a:gd name="connsiteY456" fmla="*/ 4619929 h 6858000"/>
              <a:gd name="connsiteX457" fmla="*/ 3104273 w 7467600"/>
              <a:gd name="connsiteY457" fmla="*/ 5076159 h 6858000"/>
              <a:gd name="connsiteX458" fmla="*/ 3113245 w 7467600"/>
              <a:gd name="connsiteY458" fmla="*/ 5090705 h 6858000"/>
              <a:gd name="connsiteX459" fmla="*/ 3126294 w 7467600"/>
              <a:gd name="connsiteY459" fmla="*/ 5114400 h 6858000"/>
              <a:gd name="connsiteX460" fmla="*/ 3937433 w 7467600"/>
              <a:gd name="connsiteY460" fmla="*/ 4830473 h 6858000"/>
              <a:gd name="connsiteX461" fmla="*/ 3590475 w 7467600"/>
              <a:gd name="connsiteY461" fmla="*/ 4597974 h 6858000"/>
              <a:gd name="connsiteX462" fmla="*/ 3100264 w 7467600"/>
              <a:gd name="connsiteY462" fmla="*/ 4579845 h 6858000"/>
              <a:gd name="connsiteX463" fmla="*/ 2183576 w 7467600"/>
              <a:gd name="connsiteY463" fmla="*/ 4227150 h 6858000"/>
              <a:gd name="connsiteX464" fmla="*/ 2151029 w 7467600"/>
              <a:gd name="connsiteY464" fmla="*/ 4146947 h 6858000"/>
              <a:gd name="connsiteX465" fmla="*/ 3563434 w 7467600"/>
              <a:gd name="connsiteY465" fmla="*/ 4469115 h 6858000"/>
              <a:gd name="connsiteX466" fmla="*/ 3177952 w 7467600"/>
              <a:gd name="connsiteY466" fmla="*/ 3657386 h 6858000"/>
              <a:gd name="connsiteX467" fmla="*/ 3189263 w 7467600"/>
              <a:gd name="connsiteY467" fmla="*/ 3625726 h 6858000"/>
              <a:gd name="connsiteX468" fmla="*/ 3560912 w 7467600"/>
              <a:gd name="connsiteY468" fmla="*/ 4079863 h 6858000"/>
              <a:gd name="connsiteX469" fmla="*/ 3626636 w 7467600"/>
              <a:gd name="connsiteY469" fmla="*/ 4512230 h 6858000"/>
              <a:gd name="connsiteX470" fmla="*/ 3653088 w 7467600"/>
              <a:gd name="connsiteY470" fmla="*/ 4521417 h 6858000"/>
              <a:gd name="connsiteX471" fmla="*/ 3988128 w 7467600"/>
              <a:gd name="connsiteY471" fmla="*/ 4817267 h 6858000"/>
              <a:gd name="connsiteX472" fmla="*/ 4830582 w 7467600"/>
              <a:gd name="connsiteY472" fmla="*/ 4676000 h 6858000"/>
              <a:gd name="connsiteX473" fmla="*/ 4830100 w 7467600"/>
              <a:gd name="connsiteY473" fmla="*/ 4675554 h 6858000"/>
              <a:gd name="connsiteX474" fmla="*/ 4036318 w 7467600"/>
              <a:gd name="connsiteY474" fmla="*/ 4147013 h 6858000"/>
              <a:gd name="connsiteX475" fmla="*/ 3432098 w 7467600"/>
              <a:gd name="connsiteY475" fmla="*/ 3537312 h 6858000"/>
              <a:gd name="connsiteX476" fmla="*/ 3446761 w 7467600"/>
              <a:gd name="connsiteY476" fmla="*/ 3461278 h 6858000"/>
              <a:gd name="connsiteX477" fmla="*/ 4419733 w 7467600"/>
              <a:gd name="connsiteY477" fmla="*/ 3963555 h 6858000"/>
              <a:gd name="connsiteX478" fmla="*/ 4781371 w 7467600"/>
              <a:gd name="connsiteY478" fmla="*/ 4458604 h 6858000"/>
              <a:gd name="connsiteX479" fmla="*/ 4780440 w 7467600"/>
              <a:gd name="connsiteY479" fmla="*/ 4470290 h 6858000"/>
              <a:gd name="connsiteX480" fmla="*/ 4898954 w 7467600"/>
              <a:gd name="connsiteY480" fmla="*/ 4662092 h 6858000"/>
              <a:gd name="connsiteX481" fmla="*/ 4900699 w 7467600"/>
              <a:gd name="connsiteY481" fmla="*/ 4670867 h 6858000"/>
              <a:gd name="connsiteX482" fmla="*/ 5714511 w 7467600"/>
              <a:gd name="connsiteY482" fmla="*/ 4663483 h 6858000"/>
              <a:gd name="connsiteX483" fmla="*/ 5464793 w 7467600"/>
              <a:gd name="connsiteY483" fmla="*/ 4393556 h 6858000"/>
              <a:gd name="connsiteX484" fmla="*/ 5461897 w 7467600"/>
              <a:gd name="connsiteY484" fmla="*/ 4390879 h 6858000"/>
              <a:gd name="connsiteX485" fmla="*/ 4294126 w 7467600"/>
              <a:gd name="connsiteY485" fmla="*/ 3303048 h 6858000"/>
              <a:gd name="connsiteX486" fmla="*/ 4305321 w 7467600"/>
              <a:gd name="connsiteY486" fmla="*/ 3256953 h 6858000"/>
              <a:gd name="connsiteX487" fmla="*/ 4949299 w 7467600"/>
              <a:gd name="connsiteY487" fmla="*/ 3766336 h 6858000"/>
              <a:gd name="connsiteX488" fmla="*/ 5291452 w 7467600"/>
              <a:gd name="connsiteY488" fmla="*/ 4076801 h 6858000"/>
              <a:gd name="connsiteX489" fmla="*/ 5434998 w 7467600"/>
              <a:gd name="connsiteY489" fmla="*/ 4254100 h 6858000"/>
              <a:gd name="connsiteX490" fmla="*/ 5351015 w 7467600"/>
              <a:gd name="connsiteY490" fmla="*/ 3760989 h 6858000"/>
              <a:gd name="connsiteX491" fmla="*/ 5413780 w 7467600"/>
              <a:gd name="connsiteY491" fmla="*/ 2966265 h 6858000"/>
              <a:gd name="connsiteX492" fmla="*/ 5425627 w 7467600"/>
              <a:gd name="connsiteY492" fmla="*/ 2954192 h 6858000"/>
              <a:gd name="connsiteX493" fmla="*/ 6604735 w 7467600"/>
              <a:gd name="connsiteY493" fmla="*/ 2041381 h 6858000"/>
              <a:gd name="connsiteX494" fmla="*/ 7204487 w 7467600"/>
              <a:gd name="connsiteY494" fmla="*/ 2742112 h 6858000"/>
              <a:gd name="connsiteX495" fmla="*/ 7131592 w 7467600"/>
              <a:gd name="connsiteY495" fmla="*/ 2672096 h 6858000"/>
              <a:gd name="connsiteX496" fmla="*/ 6996344 w 7467600"/>
              <a:gd name="connsiteY496" fmla="*/ 2518310 h 6858000"/>
              <a:gd name="connsiteX497" fmla="*/ 6735495 w 7467600"/>
              <a:gd name="connsiteY497" fmla="*/ 2196890 h 6858000"/>
              <a:gd name="connsiteX498" fmla="*/ 6721901 w 7467600"/>
              <a:gd name="connsiteY498" fmla="*/ 2179274 h 6858000"/>
              <a:gd name="connsiteX499" fmla="*/ 6604735 w 7467600"/>
              <a:gd name="connsiteY499" fmla="*/ 2041381 h 6858000"/>
              <a:gd name="connsiteX500" fmla="*/ 6591670 w 7467600"/>
              <a:gd name="connsiteY500" fmla="*/ 1988277 h 6858000"/>
              <a:gd name="connsiteX501" fmla="*/ 6747349 w 7467600"/>
              <a:gd name="connsiteY501" fmla="*/ 2160069 h 6858000"/>
              <a:gd name="connsiteX502" fmla="*/ 6760943 w 7467600"/>
              <a:gd name="connsiteY502" fmla="*/ 2177686 h 6858000"/>
              <a:gd name="connsiteX503" fmla="*/ 7021065 w 7467600"/>
              <a:gd name="connsiteY503" fmla="*/ 2498102 h 6858000"/>
              <a:gd name="connsiteX504" fmla="*/ 7155223 w 7467600"/>
              <a:gd name="connsiteY504" fmla="*/ 2650386 h 6858000"/>
              <a:gd name="connsiteX505" fmla="*/ 7203167 w 7467600"/>
              <a:gd name="connsiteY505" fmla="*/ 2697288 h 6858000"/>
              <a:gd name="connsiteX506" fmla="*/ 6937703 w 7467600"/>
              <a:gd name="connsiteY506" fmla="*/ 2321981 h 6858000"/>
              <a:gd name="connsiteX507" fmla="*/ 6591670 w 7467600"/>
              <a:gd name="connsiteY507" fmla="*/ 1988277 h 6858000"/>
              <a:gd name="connsiteX508" fmla="*/ 5798671 w 7467600"/>
              <a:gd name="connsiteY508" fmla="*/ 1981601 h 6858000"/>
              <a:gd name="connsiteX509" fmla="*/ 5754709 w 7467600"/>
              <a:gd name="connsiteY509" fmla="*/ 2071454 h 6858000"/>
              <a:gd name="connsiteX510" fmla="*/ 5763044 w 7467600"/>
              <a:gd name="connsiteY510" fmla="*/ 2842206 h 6858000"/>
              <a:gd name="connsiteX511" fmla="*/ 5764974 w 7467600"/>
              <a:gd name="connsiteY511" fmla="*/ 2799609 h 6858000"/>
              <a:gd name="connsiteX512" fmla="*/ 5767665 w 7467600"/>
              <a:gd name="connsiteY512" fmla="*/ 2666409 h 6858000"/>
              <a:gd name="connsiteX513" fmla="*/ 5763055 w 7467600"/>
              <a:gd name="connsiteY513" fmla="*/ 2579705 h 6858000"/>
              <a:gd name="connsiteX514" fmla="*/ 5758079 w 7467600"/>
              <a:gd name="connsiteY514" fmla="*/ 2492508 h 6858000"/>
              <a:gd name="connsiteX515" fmla="*/ 5779325 w 7467600"/>
              <a:gd name="connsiteY515" fmla="*/ 2197069 h 6858000"/>
              <a:gd name="connsiteX516" fmla="*/ 5798671 w 7467600"/>
              <a:gd name="connsiteY516" fmla="*/ 1981601 h 6858000"/>
              <a:gd name="connsiteX517" fmla="*/ 5829202 w 7467600"/>
              <a:gd name="connsiteY517" fmla="*/ 1971679 h 6858000"/>
              <a:gd name="connsiteX518" fmla="*/ 5809558 w 7467600"/>
              <a:gd name="connsiteY518" fmla="*/ 2198043 h 6858000"/>
              <a:gd name="connsiteX519" fmla="*/ 5788653 w 7467600"/>
              <a:gd name="connsiteY519" fmla="*/ 2489430 h 6858000"/>
              <a:gd name="connsiteX520" fmla="*/ 5793439 w 7467600"/>
              <a:gd name="connsiteY520" fmla="*/ 2575235 h 6858000"/>
              <a:gd name="connsiteX521" fmla="*/ 5796837 w 7467600"/>
              <a:gd name="connsiteY521" fmla="*/ 2637633 h 6858000"/>
              <a:gd name="connsiteX522" fmla="*/ 5818614 w 7467600"/>
              <a:gd name="connsiteY522" fmla="*/ 2473055 h 6858000"/>
              <a:gd name="connsiteX523" fmla="*/ 5829202 w 7467600"/>
              <a:gd name="connsiteY523" fmla="*/ 1971679 h 6858000"/>
              <a:gd name="connsiteX524" fmla="*/ 5911389 w 7467600"/>
              <a:gd name="connsiteY524" fmla="*/ 1898371 h 6858000"/>
              <a:gd name="connsiteX525" fmla="*/ 6237627 w 7467600"/>
              <a:gd name="connsiteY525" fmla="*/ 2231921 h 6858000"/>
              <a:gd name="connsiteX526" fmla="*/ 5911389 w 7467600"/>
              <a:gd name="connsiteY526" fmla="*/ 1898371 h 6858000"/>
              <a:gd name="connsiteX527" fmla="*/ 6944437 w 7467600"/>
              <a:gd name="connsiteY527" fmla="*/ 1575402 h 6858000"/>
              <a:gd name="connsiteX528" fmla="*/ 6304730 w 7467600"/>
              <a:gd name="connsiteY528" fmla="*/ 1766654 h 6858000"/>
              <a:gd name="connsiteX529" fmla="*/ 6944437 w 7467600"/>
              <a:gd name="connsiteY529" fmla="*/ 1575402 h 6858000"/>
              <a:gd name="connsiteX530" fmla="*/ 7019523 w 7467600"/>
              <a:gd name="connsiteY530" fmla="*/ 1519450 h 6858000"/>
              <a:gd name="connsiteX531" fmla="*/ 6298091 w 7467600"/>
              <a:gd name="connsiteY531" fmla="*/ 1737122 h 6858000"/>
              <a:gd name="connsiteX532" fmla="*/ 7019523 w 7467600"/>
              <a:gd name="connsiteY532" fmla="*/ 1519450 h 6858000"/>
              <a:gd name="connsiteX533" fmla="*/ 2399523 w 7467600"/>
              <a:gd name="connsiteY533" fmla="*/ 1428234 h 6858000"/>
              <a:gd name="connsiteX534" fmla="*/ 2224982 w 7467600"/>
              <a:gd name="connsiteY534" fmla="*/ 1826201 h 6858000"/>
              <a:gd name="connsiteX535" fmla="*/ 2096099 w 7467600"/>
              <a:gd name="connsiteY535" fmla="*/ 2345900 h 6858000"/>
              <a:gd name="connsiteX536" fmla="*/ 2283317 w 7467600"/>
              <a:gd name="connsiteY536" fmla="*/ 1796925 h 6858000"/>
              <a:gd name="connsiteX537" fmla="*/ 2399523 w 7467600"/>
              <a:gd name="connsiteY537" fmla="*/ 1428234 h 6858000"/>
              <a:gd name="connsiteX538" fmla="*/ 2448558 w 7467600"/>
              <a:gd name="connsiteY538" fmla="*/ 1373435 h 6858000"/>
              <a:gd name="connsiteX539" fmla="*/ 2312521 w 7467600"/>
              <a:gd name="connsiteY539" fmla="*/ 1806140 h 6858000"/>
              <a:gd name="connsiteX540" fmla="*/ 2127533 w 7467600"/>
              <a:gd name="connsiteY540" fmla="*/ 2348380 h 6858000"/>
              <a:gd name="connsiteX541" fmla="*/ 2358080 w 7467600"/>
              <a:gd name="connsiteY541" fmla="*/ 1866134 h 6858000"/>
              <a:gd name="connsiteX542" fmla="*/ 2407436 w 7467600"/>
              <a:gd name="connsiteY542" fmla="*/ 1651070 h 6858000"/>
              <a:gd name="connsiteX543" fmla="*/ 2448558 w 7467600"/>
              <a:gd name="connsiteY543" fmla="*/ 1373435 h 6858000"/>
              <a:gd name="connsiteX544" fmla="*/ 278707 w 7467600"/>
              <a:gd name="connsiteY544" fmla="*/ 1352270 h 6858000"/>
              <a:gd name="connsiteX545" fmla="*/ 321570 w 7467600"/>
              <a:gd name="connsiteY545" fmla="*/ 1861610 h 6858000"/>
              <a:gd name="connsiteX546" fmla="*/ 294281 w 7467600"/>
              <a:gd name="connsiteY546" fmla="*/ 1440658 h 6858000"/>
              <a:gd name="connsiteX547" fmla="*/ 278707 w 7467600"/>
              <a:gd name="connsiteY547" fmla="*/ 1352270 h 6858000"/>
              <a:gd name="connsiteX548" fmla="*/ 1423821 w 7467600"/>
              <a:gd name="connsiteY548" fmla="*/ 1351958 h 6858000"/>
              <a:gd name="connsiteX549" fmla="*/ 1638521 w 7467600"/>
              <a:gd name="connsiteY549" fmla="*/ 1908470 h 6858000"/>
              <a:gd name="connsiteX550" fmla="*/ 1754199 w 7467600"/>
              <a:gd name="connsiteY550" fmla="*/ 2149284 h 6858000"/>
              <a:gd name="connsiteX551" fmla="*/ 1908359 w 7467600"/>
              <a:gd name="connsiteY551" fmla="*/ 2364988 h 6858000"/>
              <a:gd name="connsiteX552" fmla="*/ 1647661 w 7467600"/>
              <a:gd name="connsiteY552" fmla="*/ 1825945 h 6858000"/>
              <a:gd name="connsiteX553" fmla="*/ 1423821 w 7467600"/>
              <a:gd name="connsiteY553" fmla="*/ 1351958 h 6858000"/>
              <a:gd name="connsiteX554" fmla="*/ 1431890 w 7467600"/>
              <a:gd name="connsiteY554" fmla="*/ 1306475 h 6858000"/>
              <a:gd name="connsiteX555" fmla="*/ 1507597 w 7467600"/>
              <a:gd name="connsiteY555" fmla="*/ 1446132 h 6858000"/>
              <a:gd name="connsiteX556" fmla="*/ 1674586 w 7467600"/>
              <a:gd name="connsiteY556" fmla="*/ 1813832 h 6858000"/>
              <a:gd name="connsiteX557" fmla="*/ 1815950 w 7467600"/>
              <a:gd name="connsiteY557" fmla="*/ 2128564 h 6858000"/>
              <a:gd name="connsiteX558" fmla="*/ 1984242 w 7467600"/>
              <a:gd name="connsiteY558" fmla="*/ 2430829 h 6858000"/>
              <a:gd name="connsiteX559" fmla="*/ 2014023 w 7467600"/>
              <a:gd name="connsiteY559" fmla="*/ 2450995 h 6858000"/>
              <a:gd name="connsiteX560" fmla="*/ 1747337 w 7467600"/>
              <a:gd name="connsiteY560" fmla="*/ 1855264 h 6858000"/>
              <a:gd name="connsiteX561" fmla="*/ 1533749 w 7467600"/>
              <a:gd name="connsiteY561" fmla="*/ 1478656 h 6858000"/>
              <a:gd name="connsiteX562" fmla="*/ 1431890 w 7467600"/>
              <a:gd name="connsiteY562" fmla="*/ 1306475 h 6858000"/>
              <a:gd name="connsiteX563" fmla="*/ 5052692 w 7467600"/>
              <a:gd name="connsiteY563" fmla="*/ 1292994 h 6858000"/>
              <a:gd name="connsiteX564" fmla="*/ 5200661 w 7467600"/>
              <a:gd name="connsiteY564" fmla="*/ 1635186 h 6858000"/>
              <a:gd name="connsiteX565" fmla="*/ 5297138 w 7467600"/>
              <a:gd name="connsiteY565" fmla="*/ 1906351 h 6858000"/>
              <a:gd name="connsiteX566" fmla="*/ 5052692 w 7467600"/>
              <a:gd name="connsiteY566" fmla="*/ 1292994 h 6858000"/>
              <a:gd name="connsiteX567" fmla="*/ 5009948 w 7467600"/>
              <a:gd name="connsiteY567" fmla="*/ 1273619 h 6858000"/>
              <a:gd name="connsiteX568" fmla="*/ 5121777 w 7467600"/>
              <a:gd name="connsiteY568" fmla="*/ 1654213 h 6858000"/>
              <a:gd name="connsiteX569" fmla="*/ 5293545 w 7467600"/>
              <a:gd name="connsiteY569" fmla="*/ 2072247 h 6858000"/>
              <a:gd name="connsiteX570" fmla="*/ 5294042 w 7467600"/>
              <a:gd name="connsiteY570" fmla="*/ 2065019 h 6858000"/>
              <a:gd name="connsiteX571" fmla="*/ 5171936 w 7467600"/>
              <a:gd name="connsiteY571" fmla="*/ 1647613 h 6858000"/>
              <a:gd name="connsiteX572" fmla="*/ 5009948 w 7467600"/>
              <a:gd name="connsiteY572" fmla="*/ 1273619 h 6858000"/>
              <a:gd name="connsiteX573" fmla="*/ 655236 w 7467600"/>
              <a:gd name="connsiteY573" fmla="*/ 1268632 h 6858000"/>
              <a:gd name="connsiteX574" fmla="*/ 839521 w 7467600"/>
              <a:gd name="connsiteY574" fmla="*/ 1685315 h 6858000"/>
              <a:gd name="connsiteX575" fmla="*/ 1109416 w 7467600"/>
              <a:gd name="connsiteY575" fmla="*/ 2061663 h 6858000"/>
              <a:gd name="connsiteX576" fmla="*/ 1298300 w 7467600"/>
              <a:gd name="connsiteY576" fmla="*/ 2247742 h 6858000"/>
              <a:gd name="connsiteX577" fmla="*/ 1125871 w 7467600"/>
              <a:gd name="connsiteY577" fmla="*/ 1989513 h 6858000"/>
              <a:gd name="connsiteX578" fmla="*/ 981574 w 7467600"/>
              <a:gd name="connsiteY578" fmla="*/ 1783157 h 6858000"/>
              <a:gd name="connsiteX579" fmla="*/ 922198 w 7467600"/>
              <a:gd name="connsiteY579" fmla="*/ 1677437 h 6858000"/>
              <a:gd name="connsiteX580" fmla="*/ 869293 w 7467600"/>
              <a:gd name="connsiteY580" fmla="*/ 1583214 h 6858000"/>
              <a:gd name="connsiteX581" fmla="*/ 751431 w 7467600"/>
              <a:gd name="connsiteY581" fmla="*/ 1405731 h 6858000"/>
              <a:gd name="connsiteX582" fmla="*/ 655236 w 7467600"/>
              <a:gd name="connsiteY582" fmla="*/ 1268632 h 6858000"/>
              <a:gd name="connsiteX583" fmla="*/ 6516292 w 7467600"/>
              <a:gd name="connsiteY583" fmla="*/ 1263064 h 6858000"/>
              <a:gd name="connsiteX584" fmla="*/ 5736320 w 7467600"/>
              <a:gd name="connsiteY584" fmla="*/ 1501803 h 6858000"/>
              <a:gd name="connsiteX585" fmla="*/ 6516292 w 7467600"/>
              <a:gd name="connsiteY585" fmla="*/ 1263064 h 6858000"/>
              <a:gd name="connsiteX586" fmla="*/ 291466 w 7467600"/>
              <a:gd name="connsiteY586" fmla="*/ 1250369 h 6858000"/>
              <a:gd name="connsiteX587" fmla="*/ 323180 w 7467600"/>
              <a:gd name="connsiteY587" fmla="*/ 1435283 h 6858000"/>
              <a:gd name="connsiteX588" fmla="*/ 349381 w 7467600"/>
              <a:gd name="connsiteY588" fmla="*/ 1875041 h 6858000"/>
              <a:gd name="connsiteX589" fmla="*/ 374363 w 7467600"/>
              <a:gd name="connsiteY589" fmla="*/ 1506494 h 6858000"/>
              <a:gd name="connsiteX590" fmla="*/ 302168 w 7467600"/>
              <a:gd name="connsiteY590" fmla="*/ 1274495 h 6858000"/>
              <a:gd name="connsiteX591" fmla="*/ 291466 w 7467600"/>
              <a:gd name="connsiteY591" fmla="*/ 1250369 h 6858000"/>
              <a:gd name="connsiteX592" fmla="*/ 678222 w 7467600"/>
              <a:gd name="connsiteY592" fmla="*/ 1248670 h 6858000"/>
              <a:gd name="connsiteX593" fmla="*/ 775536 w 7467600"/>
              <a:gd name="connsiteY593" fmla="*/ 1388015 h 6858000"/>
              <a:gd name="connsiteX594" fmla="*/ 894529 w 7467600"/>
              <a:gd name="connsiteY594" fmla="*/ 1567739 h 6858000"/>
              <a:gd name="connsiteX595" fmla="*/ 948000 w 7467600"/>
              <a:gd name="connsiteY595" fmla="*/ 1663088 h 6858000"/>
              <a:gd name="connsiteX596" fmla="*/ 1006812 w 7467600"/>
              <a:gd name="connsiteY596" fmla="*/ 1767683 h 6858000"/>
              <a:gd name="connsiteX597" fmla="*/ 1149133 w 7467600"/>
              <a:gd name="connsiteY597" fmla="*/ 1971513 h 6858000"/>
              <a:gd name="connsiteX598" fmla="*/ 1333952 w 7467600"/>
              <a:gd name="connsiteY598" fmla="*/ 2251620 h 6858000"/>
              <a:gd name="connsiteX599" fmla="*/ 1337329 w 7467600"/>
              <a:gd name="connsiteY599" fmla="*/ 2258350 h 6858000"/>
              <a:gd name="connsiteX600" fmla="*/ 1014726 w 7467600"/>
              <a:gd name="connsiteY600" fmla="*/ 1615556 h 6858000"/>
              <a:gd name="connsiteX601" fmla="*/ 678222 w 7467600"/>
              <a:gd name="connsiteY601" fmla="*/ 1248670 h 6858000"/>
              <a:gd name="connsiteX602" fmla="*/ 6691602 w 7467600"/>
              <a:gd name="connsiteY602" fmla="*/ 1140573 h 6858000"/>
              <a:gd name="connsiteX603" fmla="*/ 6571100 w 7467600"/>
              <a:gd name="connsiteY603" fmla="*/ 1183662 h 6858000"/>
              <a:gd name="connsiteX604" fmla="*/ 6241687 w 7467600"/>
              <a:gd name="connsiteY604" fmla="*/ 1257600 h 6858000"/>
              <a:gd name="connsiteX605" fmla="*/ 5693009 w 7467600"/>
              <a:gd name="connsiteY605" fmla="*/ 1478256 h 6858000"/>
              <a:gd name="connsiteX606" fmla="*/ 6548420 w 7467600"/>
              <a:gd name="connsiteY606" fmla="*/ 1214599 h 6858000"/>
              <a:gd name="connsiteX607" fmla="*/ 6605473 w 7467600"/>
              <a:gd name="connsiteY607" fmla="*/ 1184686 h 6858000"/>
              <a:gd name="connsiteX608" fmla="*/ 6691602 w 7467600"/>
              <a:gd name="connsiteY608" fmla="*/ 1140573 h 6858000"/>
              <a:gd name="connsiteX609" fmla="*/ 4002475 w 7467600"/>
              <a:gd name="connsiteY609" fmla="*/ 1037802 h 6858000"/>
              <a:gd name="connsiteX610" fmla="*/ 4000324 w 7467600"/>
              <a:gd name="connsiteY610" fmla="*/ 1039362 h 6858000"/>
              <a:gd name="connsiteX611" fmla="*/ 4002862 w 7467600"/>
              <a:gd name="connsiteY611" fmla="*/ 1042866 h 6858000"/>
              <a:gd name="connsiteX612" fmla="*/ 4002475 w 7467600"/>
              <a:gd name="connsiteY612" fmla="*/ 1037802 h 6858000"/>
              <a:gd name="connsiteX613" fmla="*/ 506322 w 7467600"/>
              <a:gd name="connsiteY613" fmla="*/ 1020997 h 6858000"/>
              <a:gd name="connsiteX614" fmla="*/ 533068 w 7467600"/>
              <a:gd name="connsiteY614" fmla="*/ 1029409 h 6858000"/>
              <a:gd name="connsiteX615" fmla="*/ 1232525 w 7467600"/>
              <a:gd name="connsiteY615" fmla="*/ 1804675 h 6858000"/>
              <a:gd name="connsiteX616" fmla="*/ 1388858 w 7467600"/>
              <a:gd name="connsiteY616" fmla="*/ 2368011 h 6858000"/>
              <a:gd name="connsiteX617" fmla="*/ 1384098 w 7467600"/>
              <a:gd name="connsiteY617" fmla="*/ 2378125 h 6858000"/>
              <a:gd name="connsiteX618" fmla="*/ 1425393 w 7467600"/>
              <a:gd name="connsiteY618" fmla="*/ 2589124 h 6858000"/>
              <a:gd name="connsiteX619" fmla="*/ 1424001 w 7467600"/>
              <a:gd name="connsiteY619" fmla="*/ 2597541 h 6858000"/>
              <a:gd name="connsiteX620" fmla="*/ 2152729 w 7467600"/>
              <a:gd name="connsiteY620" fmla="*/ 2864487 h 6858000"/>
              <a:gd name="connsiteX621" fmla="*/ 2020609 w 7467600"/>
              <a:gd name="connsiteY621" fmla="*/ 2539671 h 6858000"/>
              <a:gd name="connsiteX622" fmla="*/ 2018920 w 7467600"/>
              <a:gd name="connsiteY622" fmla="*/ 2536309 h 6858000"/>
              <a:gd name="connsiteX623" fmla="*/ 1342441 w 7467600"/>
              <a:gd name="connsiteY623" fmla="*/ 1173017 h 6858000"/>
              <a:gd name="connsiteX624" fmla="*/ 1367925 w 7467600"/>
              <a:gd name="connsiteY624" fmla="*/ 1135648 h 6858000"/>
              <a:gd name="connsiteX625" fmla="*/ 1771401 w 7467600"/>
              <a:gd name="connsiteY625" fmla="*/ 1806673 h 6858000"/>
              <a:gd name="connsiteX626" fmla="*/ 1972385 w 7467600"/>
              <a:gd name="connsiteY626" fmla="*/ 2198735 h 6858000"/>
              <a:gd name="connsiteX627" fmla="*/ 2040892 w 7467600"/>
              <a:gd name="connsiteY627" fmla="*/ 2405205 h 6858000"/>
              <a:gd name="connsiteX628" fmla="*/ 2131689 w 7467600"/>
              <a:gd name="connsiteY628" fmla="*/ 1936926 h 6858000"/>
              <a:gd name="connsiteX629" fmla="*/ 2454820 w 7467600"/>
              <a:gd name="connsiteY629" fmla="*/ 1248808 h 6858000"/>
              <a:gd name="connsiteX630" fmla="*/ 2492512 w 7467600"/>
              <a:gd name="connsiteY630" fmla="*/ 1302920 h 6858000"/>
              <a:gd name="connsiteX631" fmla="*/ 2081216 w 7467600"/>
              <a:gd name="connsiteY631" fmla="*/ 2527513 h 6858000"/>
              <a:gd name="connsiteX632" fmla="*/ 2081211 w 7467600"/>
              <a:gd name="connsiteY632" fmla="*/ 2528916 h 6858000"/>
              <a:gd name="connsiteX633" fmla="*/ 2199067 w 7467600"/>
              <a:gd name="connsiteY633" fmla="*/ 2884061 h 6858000"/>
              <a:gd name="connsiteX634" fmla="*/ 3192586 w 7467600"/>
              <a:gd name="connsiteY634" fmla="*/ 3411496 h 6858000"/>
              <a:gd name="connsiteX635" fmla="*/ 3182620 w 7467600"/>
              <a:gd name="connsiteY635" fmla="*/ 3483279 h 6858000"/>
              <a:gd name="connsiteX636" fmla="*/ 2435119 w 7467600"/>
              <a:gd name="connsiteY636" fmla="*/ 3080173 h 6858000"/>
              <a:gd name="connsiteX637" fmla="*/ 2410152 w 7467600"/>
              <a:gd name="connsiteY637" fmla="*/ 3063751 h 6858000"/>
              <a:gd name="connsiteX638" fmla="*/ 2408099 w 7467600"/>
              <a:gd name="connsiteY638" fmla="*/ 3064403 h 6858000"/>
              <a:gd name="connsiteX639" fmla="*/ 2407218 w 7467600"/>
              <a:gd name="connsiteY639" fmla="*/ 3070324 h 6858000"/>
              <a:gd name="connsiteX640" fmla="*/ 2380138 w 7467600"/>
              <a:gd name="connsiteY640" fmla="*/ 3099341 h 6858000"/>
              <a:gd name="connsiteX641" fmla="*/ 1765923 w 7467600"/>
              <a:gd name="connsiteY641" fmla="*/ 3581043 h 6858000"/>
              <a:gd name="connsiteX642" fmla="*/ 1702258 w 7467600"/>
              <a:gd name="connsiteY642" fmla="*/ 3612286 h 6858000"/>
              <a:gd name="connsiteX643" fmla="*/ 1538370 w 7467600"/>
              <a:gd name="connsiteY643" fmla="*/ 3811804 h 6858000"/>
              <a:gd name="connsiteX644" fmla="*/ 542867 w 7467600"/>
              <a:gd name="connsiteY644" fmla="*/ 4944092 h 6858000"/>
              <a:gd name="connsiteX645" fmla="*/ 515800 w 7467600"/>
              <a:gd name="connsiteY645" fmla="*/ 4862180 h 6858000"/>
              <a:gd name="connsiteX646" fmla="*/ 909145 w 7467600"/>
              <a:gd name="connsiteY646" fmla="*/ 4199225 h 6858000"/>
              <a:gd name="connsiteX647" fmla="*/ 1214067 w 7467600"/>
              <a:gd name="connsiteY647" fmla="*/ 3908561 h 6858000"/>
              <a:gd name="connsiteX648" fmla="*/ 640967 w 7467600"/>
              <a:gd name="connsiteY648" fmla="*/ 4105601 h 6858000"/>
              <a:gd name="connsiteX649" fmla="*/ 112563 w 7467600"/>
              <a:gd name="connsiteY649" fmla="*/ 4396952 h 6858000"/>
              <a:gd name="connsiteX650" fmla="*/ 0 w 7467600"/>
              <a:gd name="connsiteY650" fmla="*/ 4466006 h 6858000"/>
              <a:gd name="connsiteX651" fmla="*/ 0 w 7467600"/>
              <a:gd name="connsiteY651" fmla="*/ 4233763 h 6858000"/>
              <a:gd name="connsiteX652" fmla="*/ 36881 w 7467600"/>
              <a:gd name="connsiteY652" fmla="*/ 4200118 h 6858000"/>
              <a:gd name="connsiteX653" fmla="*/ 910534 w 7467600"/>
              <a:gd name="connsiteY653" fmla="*/ 3629753 h 6858000"/>
              <a:gd name="connsiteX654" fmla="*/ 1578717 w 7467600"/>
              <a:gd name="connsiteY654" fmla="*/ 3575982 h 6858000"/>
              <a:gd name="connsiteX655" fmla="*/ 2338780 w 7467600"/>
              <a:gd name="connsiteY655" fmla="*/ 3033725 h 6858000"/>
              <a:gd name="connsiteX656" fmla="*/ 1807991 w 7467600"/>
              <a:gd name="connsiteY656" fmla="*/ 2807184 h 6858000"/>
              <a:gd name="connsiteX657" fmla="*/ 1416358 w 7467600"/>
              <a:gd name="connsiteY657" fmla="*/ 3112571 h 6858000"/>
              <a:gd name="connsiteX658" fmla="*/ 939066 w 7467600"/>
              <a:gd name="connsiteY658" fmla="*/ 3378798 h 6858000"/>
              <a:gd name="connsiteX659" fmla="*/ 115099 w 7467600"/>
              <a:gd name="connsiteY659" fmla="*/ 3607650 h 6858000"/>
              <a:gd name="connsiteX660" fmla="*/ 97284 w 7467600"/>
              <a:gd name="connsiteY660" fmla="*/ 3520393 h 6858000"/>
              <a:gd name="connsiteX661" fmla="*/ 922050 w 7467600"/>
              <a:gd name="connsiteY661" fmla="*/ 3074867 h 6858000"/>
              <a:gd name="connsiteX662" fmla="*/ 1405265 w 7467600"/>
              <a:gd name="connsiteY662" fmla="*/ 3016319 h 6858000"/>
              <a:gd name="connsiteX663" fmla="*/ 1407512 w 7467600"/>
              <a:gd name="connsiteY663" fmla="*/ 3018001 h 6858000"/>
              <a:gd name="connsiteX664" fmla="*/ 1726266 w 7467600"/>
              <a:gd name="connsiteY664" fmla="*/ 2777274 h 6858000"/>
              <a:gd name="connsiteX665" fmla="*/ 625390 w 7467600"/>
              <a:gd name="connsiteY665" fmla="*/ 2514541 h 6858000"/>
              <a:gd name="connsiteX666" fmla="*/ 619799 w 7467600"/>
              <a:gd name="connsiteY666" fmla="*/ 2527180 h 6858000"/>
              <a:gd name="connsiteX667" fmla="*/ 310030 w 7467600"/>
              <a:gd name="connsiteY667" fmla="*/ 2771818 h 6858000"/>
              <a:gd name="connsiteX668" fmla="*/ 173877 w 7467600"/>
              <a:gd name="connsiteY668" fmla="*/ 2937056 h 6858000"/>
              <a:gd name="connsiteX669" fmla="*/ 77889 w 7467600"/>
              <a:gd name="connsiteY669" fmla="*/ 3138440 h 6858000"/>
              <a:gd name="connsiteX670" fmla="*/ 0 w 7467600"/>
              <a:gd name="connsiteY670" fmla="*/ 3271395 h 6858000"/>
              <a:gd name="connsiteX671" fmla="*/ 0 w 7467600"/>
              <a:gd name="connsiteY671" fmla="*/ 3153002 h 6858000"/>
              <a:gd name="connsiteX672" fmla="*/ 2386 w 7467600"/>
              <a:gd name="connsiteY672" fmla="*/ 3149203 h 6858000"/>
              <a:gd name="connsiteX673" fmla="*/ 89753 w 7467600"/>
              <a:gd name="connsiteY673" fmla="*/ 2987702 h 6858000"/>
              <a:gd name="connsiteX674" fmla="*/ 76869 w 7467600"/>
              <a:gd name="connsiteY674" fmla="*/ 3005404 h 6858000"/>
              <a:gd name="connsiteX675" fmla="*/ 32049 w 7467600"/>
              <a:gd name="connsiteY675" fmla="*/ 3065814 h 6858000"/>
              <a:gd name="connsiteX676" fmla="*/ 0 w 7467600"/>
              <a:gd name="connsiteY676" fmla="*/ 3108744 h 6858000"/>
              <a:gd name="connsiteX677" fmla="*/ 0 w 7467600"/>
              <a:gd name="connsiteY677" fmla="*/ 3058059 h 6858000"/>
              <a:gd name="connsiteX678" fmla="*/ 7610 w 7467600"/>
              <a:gd name="connsiteY678" fmla="*/ 3047889 h 6858000"/>
              <a:gd name="connsiteX679" fmla="*/ 52419 w 7467600"/>
              <a:gd name="connsiteY679" fmla="*/ 2987479 h 6858000"/>
              <a:gd name="connsiteX680" fmla="*/ 59142 w 7467600"/>
              <a:gd name="connsiteY680" fmla="*/ 2978488 h 6858000"/>
              <a:gd name="connsiteX681" fmla="*/ 0 w 7467600"/>
              <a:gd name="connsiteY681" fmla="*/ 3015334 h 6858000"/>
              <a:gd name="connsiteX682" fmla="*/ 0 w 7467600"/>
              <a:gd name="connsiteY682" fmla="*/ 2914286 h 6858000"/>
              <a:gd name="connsiteX683" fmla="*/ 36383 w 7467600"/>
              <a:gd name="connsiteY683" fmla="*/ 2901128 h 6858000"/>
              <a:gd name="connsiteX684" fmla="*/ 156329 w 7467600"/>
              <a:gd name="connsiteY684" fmla="*/ 2840533 h 6858000"/>
              <a:gd name="connsiteX685" fmla="*/ 358355 w 7467600"/>
              <a:gd name="connsiteY685" fmla="*/ 2620471 h 6858000"/>
              <a:gd name="connsiteX686" fmla="*/ 510577 w 7467600"/>
              <a:gd name="connsiteY686" fmla="*/ 2501244 h 6858000"/>
              <a:gd name="connsiteX687" fmla="*/ 211967 w 7467600"/>
              <a:gd name="connsiteY687" fmla="*/ 2479171 h 6858000"/>
              <a:gd name="connsiteX688" fmla="*/ 0 w 7467600"/>
              <a:gd name="connsiteY688" fmla="*/ 2476398 h 6858000"/>
              <a:gd name="connsiteX689" fmla="*/ 0 w 7467600"/>
              <a:gd name="connsiteY689" fmla="*/ 2389189 h 6858000"/>
              <a:gd name="connsiteX690" fmla="*/ 103062 w 7467600"/>
              <a:gd name="connsiteY690" fmla="*/ 2389518 h 6858000"/>
              <a:gd name="connsiteX691" fmla="*/ 510734 w 7467600"/>
              <a:gd name="connsiteY691" fmla="*/ 2416201 h 6858000"/>
              <a:gd name="connsiteX692" fmla="*/ 279257 w 7467600"/>
              <a:gd name="connsiteY692" fmla="*/ 2092102 h 6858000"/>
              <a:gd name="connsiteX693" fmla="*/ 65265 w 7467600"/>
              <a:gd name="connsiteY693" fmla="*/ 2006049 h 6858000"/>
              <a:gd name="connsiteX694" fmla="*/ 0 w 7467600"/>
              <a:gd name="connsiteY694" fmla="*/ 1982532 h 6858000"/>
              <a:gd name="connsiteX695" fmla="*/ 0 w 7467600"/>
              <a:gd name="connsiteY695" fmla="*/ 1912789 h 6858000"/>
              <a:gd name="connsiteX696" fmla="*/ 97460 w 7467600"/>
              <a:gd name="connsiteY696" fmla="*/ 1953725 h 6858000"/>
              <a:gd name="connsiteX697" fmla="*/ 221272 w 7467600"/>
              <a:gd name="connsiteY697" fmla="*/ 1980766 h 6858000"/>
              <a:gd name="connsiteX698" fmla="*/ 116765 w 7467600"/>
              <a:gd name="connsiteY698" fmla="*/ 1911033 h 6858000"/>
              <a:gd name="connsiteX699" fmla="*/ 16405 w 7467600"/>
              <a:gd name="connsiteY699" fmla="*/ 1803412 h 6858000"/>
              <a:gd name="connsiteX700" fmla="*/ 0 w 7467600"/>
              <a:gd name="connsiteY700" fmla="*/ 1784777 h 6858000"/>
              <a:gd name="connsiteX701" fmla="*/ 0 w 7467600"/>
              <a:gd name="connsiteY701" fmla="*/ 1740082 h 6858000"/>
              <a:gd name="connsiteX702" fmla="*/ 39394 w 7467600"/>
              <a:gd name="connsiteY702" fmla="*/ 1784856 h 6858000"/>
              <a:gd name="connsiteX703" fmla="*/ 135813 w 7467600"/>
              <a:gd name="connsiteY703" fmla="*/ 1888838 h 6858000"/>
              <a:gd name="connsiteX704" fmla="*/ 242575 w 7467600"/>
              <a:gd name="connsiteY704" fmla="*/ 1958841 h 6858000"/>
              <a:gd name="connsiteX705" fmla="*/ 82197 w 7467600"/>
              <a:gd name="connsiteY705" fmla="*/ 1754826 h 6858000"/>
              <a:gd name="connsiteX706" fmla="*/ 0 w 7467600"/>
              <a:gd name="connsiteY706" fmla="*/ 1679650 h 6858000"/>
              <a:gd name="connsiteX707" fmla="*/ 0 w 7467600"/>
              <a:gd name="connsiteY707" fmla="*/ 1602463 h 6858000"/>
              <a:gd name="connsiteX708" fmla="*/ 84689 w 7467600"/>
              <a:gd name="connsiteY708" fmla="*/ 1677442 h 6858000"/>
              <a:gd name="connsiteX709" fmla="*/ 298437 w 7467600"/>
              <a:gd name="connsiteY709" fmla="*/ 1968019 h 6858000"/>
              <a:gd name="connsiteX710" fmla="*/ 227269 w 7467600"/>
              <a:gd name="connsiteY710" fmla="*/ 1114064 h 6858000"/>
              <a:gd name="connsiteX711" fmla="*/ 248003 w 7467600"/>
              <a:gd name="connsiteY711" fmla="*/ 1089613 h 6858000"/>
              <a:gd name="connsiteX712" fmla="*/ 427020 w 7467600"/>
              <a:gd name="connsiteY712" fmla="*/ 1619803 h 6858000"/>
              <a:gd name="connsiteX713" fmla="*/ 340345 w 7467600"/>
              <a:gd name="connsiteY713" fmla="*/ 2027739 h 6858000"/>
              <a:gd name="connsiteX714" fmla="*/ 360865 w 7467600"/>
              <a:gd name="connsiteY714" fmla="*/ 2044827 h 6858000"/>
              <a:gd name="connsiteX715" fmla="*/ 560414 w 7467600"/>
              <a:gd name="connsiteY715" fmla="*/ 2421457 h 6858000"/>
              <a:gd name="connsiteX716" fmla="*/ 1359703 w 7467600"/>
              <a:gd name="connsiteY716" fmla="*/ 2578554 h 6858000"/>
              <a:gd name="connsiteX717" fmla="*/ 1359422 w 7467600"/>
              <a:gd name="connsiteY717" fmla="*/ 2577994 h 6858000"/>
              <a:gd name="connsiteX718" fmla="*/ 828701 w 7467600"/>
              <a:gd name="connsiteY718" fmla="*/ 1839520 h 6858000"/>
              <a:gd name="connsiteX719" fmla="*/ 494427 w 7467600"/>
              <a:gd name="connsiteY719" fmla="*/ 1092333 h 6858000"/>
              <a:gd name="connsiteX720" fmla="*/ 506322 w 7467600"/>
              <a:gd name="connsiteY720" fmla="*/ 1020997 h 6858000"/>
              <a:gd name="connsiteX721" fmla="*/ 4570198 w 7467600"/>
              <a:gd name="connsiteY721" fmla="*/ 978081 h 6858000"/>
              <a:gd name="connsiteX722" fmla="*/ 4523691 w 7467600"/>
              <a:gd name="connsiteY722" fmla="*/ 1127776 h 6858000"/>
              <a:gd name="connsiteX723" fmla="*/ 4509875 w 7467600"/>
              <a:gd name="connsiteY723" fmla="*/ 1167552 h 6858000"/>
              <a:gd name="connsiteX724" fmla="*/ 4478168 w 7467600"/>
              <a:gd name="connsiteY724" fmla="*/ 1260735 h 6858000"/>
              <a:gd name="connsiteX725" fmla="*/ 4409309 w 7467600"/>
              <a:gd name="connsiteY725" fmla="*/ 1666996 h 6858000"/>
              <a:gd name="connsiteX726" fmla="*/ 4370031 w 7467600"/>
              <a:gd name="connsiteY726" fmla="*/ 1955666 h 6858000"/>
              <a:gd name="connsiteX727" fmla="*/ 4570198 w 7467600"/>
              <a:gd name="connsiteY727" fmla="*/ 978081 h 6858000"/>
              <a:gd name="connsiteX728" fmla="*/ 4557898 w 7467600"/>
              <a:gd name="connsiteY728" fmla="*/ 900011 h 6858000"/>
              <a:gd name="connsiteX729" fmla="*/ 4344840 w 7467600"/>
              <a:gd name="connsiteY729" fmla="*/ 1922038 h 6858000"/>
              <a:gd name="connsiteX730" fmla="*/ 4378710 w 7467600"/>
              <a:gd name="connsiteY730" fmla="*/ 1665516 h 6858000"/>
              <a:gd name="connsiteX731" fmla="*/ 4448798 w 7467600"/>
              <a:gd name="connsiteY731" fmla="*/ 1253024 h 6858000"/>
              <a:gd name="connsiteX732" fmla="*/ 4480315 w 7467600"/>
              <a:gd name="connsiteY732" fmla="*/ 1158454 h 6858000"/>
              <a:gd name="connsiteX733" fmla="*/ 4494133 w 7467600"/>
              <a:gd name="connsiteY733" fmla="*/ 1118676 h 6858000"/>
              <a:gd name="connsiteX734" fmla="*/ 4557898 w 7467600"/>
              <a:gd name="connsiteY734" fmla="*/ 900011 h 6858000"/>
              <a:gd name="connsiteX735" fmla="*/ 5870151 w 7467600"/>
              <a:gd name="connsiteY735" fmla="*/ 898890 h 6858000"/>
              <a:gd name="connsiteX736" fmla="*/ 5861335 w 7467600"/>
              <a:gd name="connsiteY736" fmla="*/ 899177 h 6858000"/>
              <a:gd name="connsiteX737" fmla="*/ 5843702 w 7467600"/>
              <a:gd name="connsiteY737" fmla="*/ 899748 h 6858000"/>
              <a:gd name="connsiteX738" fmla="*/ 5651107 w 7467600"/>
              <a:gd name="connsiteY738" fmla="*/ 920306 h 6858000"/>
              <a:gd name="connsiteX739" fmla="*/ 5459407 w 7467600"/>
              <a:gd name="connsiteY739" fmla="*/ 940975 h 6858000"/>
              <a:gd name="connsiteX740" fmla="*/ 5374846 w 7467600"/>
              <a:gd name="connsiteY740" fmla="*/ 941988 h 6858000"/>
              <a:gd name="connsiteX741" fmla="*/ 5256105 w 7467600"/>
              <a:gd name="connsiteY741" fmla="*/ 945632 h 6858000"/>
              <a:gd name="connsiteX742" fmla="*/ 5107071 w 7467600"/>
              <a:gd name="connsiteY742" fmla="*/ 969720 h 6858000"/>
              <a:gd name="connsiteX743" fmla="*/ 4998681 w 7467600"/>
              <a:gd name="connsiteY743" fmla="*/ 988771 h 6858000"/>
              <a:gd name="connsiteX744" fmla="*/ 5870151 w 7467600"/>
              <a:gd name="connsiteY744" fmla="*/ 898890 h 6858000"/>
              <a:gd name="connsiteX745" fmla="*/ 5504425 w 7467600"/>
              <a:gd name="connsiteY745" fmla="*/ 848067 h 6858000"/>
              <a:gd name="connsiteX746" fmla="*/ 4968849 w 7467600"/>
              <a:gd name="connsiteY746" fmla="*/ 962318 h 6858000"/>
              <a:gd name="connsiteX747" fmla="*/ 5104039 w 7467600"/>
              <a:gd name="connsiteY747" fmla="*/ 940634 h 6858000"/>
              <a:gd name="connsiteX748" fmla="*/ 5256311 w 7467600"/>
              <a:gd name="connsiteY748" fmla="*/ 916490 h 6858000"/>
              <a:gd name="connsiteX749" fmla="*/ 5377381 w 7467600"/>
              <a:gd name="connsiteY749" fmla="*/ 912671 h 6858000"/>
              <a:gd name="connsiteX750" fmla="*/ 5460148 w 7467600"/>
              <a:gd name="connsiteY750" fmla="*/ 911442 h 6858000"/>
              <a:gd name="connsiteX751" fmla="*/ 5648971 w 7467600"/>
              <a:gd name="connsiteY751" fmla="*/ 891331 h 6858000"/>
              <a:gd name="connsiteX752" fmla="*/ 5844807 w 7467600"/>
              <a:gd name="connsiteY752" fmla="*/ 870718 h 6858000"/>
              <a:gd name="connsiteX753" fmla="*/ 5862975 w 7467600"/>
              <a:gd name="connsiteY753" fmla="*/ 869756 h 6858000"/>
              <a:gd name="connsiteX754" fmla="*/ 5920887 w 7467600"/>
              <a:gd name="connsiteY754" fmla="*/ 865929 h 6858000"/>
              <a:gd name="connsiteX755" fmla="*/ 5504425 w 7467600"/>
              <a:gd name="connsiteY755" fmla="*/ 848067 h 6858000"/>
              <a:gd name="connsiteX756" fmla="*/ 3607114 w 7467600"/>
              <a:gd name="connsiteY756" fmla="*/ 467441 h 6858000"/>
              <a:gd name="connsiteX757" fmla="*/ 3296242 w 7467600"/>
              <a:gd name="connsiteY757" fmla="*/ 807991 h 6858000"/>
              <a:gd name="connsiteX758" fmla="*/ 3174674 w 7467600"/>
              <a:gd name="connsiteY758" fmla="*/ 919759 h 6858000"/>
              <a:gd name="connsiteX759" fmla="*/ 3042978 w 7467600"/>
              <a:gd name="connsiteY759" fmla="*/ 1054894 h 6858000"/>
              <a:gd name="connsiteX760" fmla="*/ 2968914 w 7467600"/>
              <a:gd name="connsiteY760" fmla="*/ 1133756 h 6858000"/>
              <a:gd name="connsiteX761" fmla="*/ 3103823 w 7467600"/>
              <a:gd name="connsiteY761" fmla="*/ 1026814 h 6858000"/>
              <a:gd name="connsiteX762" fmla="*/ 3607114 w 7467600"/>
              <a:gd name="connsiteY762" fmla="*/ 467441 h 6858000"/>
              <a:gd name="connsiteX763" fmla="*/ 3744487 w 7467600"/>
              <a:gd name="connsiteY763" fmla="*/ 383136 h 6858000"/>
              <a:gd name="connsiteX764" fmla="*/ 3970213 w 7467600"/>
              <a:gd name="connsiteY764" fmla="*/ 995559 h 6858000"/>
              <a:gd name="connsiteX765" fmla="*/ 3744487 w 7467600"/>
              <a:gd name="connsiteY765" fmla="*/ 383136 h 6858000"/>
              <a:gd name="connsiteX766" fmla="*/ 3624562 w 7467600"/>
              <a:gd name="connsiteY766" fmla="*/ 367041 h 6858000"/>
              <a:gd name="connsiteX767" fmla="*/ 3489712 w 7467600"/>
              <a:gd name="connsiteY767" fmla="*/ 485386 h 6858000"/>
              <a:gd name="connsiteX768" fmla="*/ 3182994 w 7467600"/>
              <a:gd name="connsiteY768" fmla="*/ 828265 h 6858000"/>
              <a:gd name="connsiteX769" fmla="*/ 2892114 w 7467600"/>
              <a:gd name="connsiteY769" fmla="*/ 1172635 h 6858000"/>
              <a:gd name="connsiteX770" fmla="*/ 3021459 w 7467600"/>
              <a:gd name="connsiteY770" fmla="*/ 1035385 h 6858000"/>
              <a:gd name="connsiteX771" fmla="*/ 3153873 w 7467600"/>
              <a:gd name="connsiteY771" fmla="*/ 898971 h 6858000"/>
              <a:gd name="connsiteX772" fmla="*/ 3276511 w 7467600"/>
              <a:gd name="connsiteY772" fmla="*/ 786423 h 6858000"/>
              <a:gd name="connsiteX773" fmla="*/ 3584154 w 7467600"/>
              <a:gd name="connsiteY773" fmla="*/ 448218 h 6858000"/>
              <a:gd name="connsiteX774" fmla="*/ 3624562 w 7467600"/>
              <a:gd name="connsiteY774" fmla="*/ 367041 h 6858000"/>
              <a:gd name="connsiteX775" fmla="*/ 3766672 w 7467600"/>
              <a:gd name="connsiteY775" fmla="*/ 359429 h 6858000"/>
              <a:gd name="connsiteX776" fmla="*/ 3996338 w 7467600"/>
              <a:gd name="connsiteY776" fmla="*/ 968237 h 6858000"/>
              <a:gd name="connsiteX777" fmla="*/ 3766672 w 7467600"/>
              <a:gd name="connsiteY777" fmla="*/ 359429 h 6858000"/>
              <a:gd name="connsiteX778" fmla="*/ 5805386 w 7467600"/>
              <a:gd name="connsiteY778" fmla="*/ 239240 h 6858000"/>
              <a:gd name="connsiteX779" fmla="*/ 5736947 w 7467600"/>
              <a:gd name="connsiteY779" fmla="*/ 261367 h 6858000"/>
              <a:gd name="connsiteX780" fmla="*/ 5427012 w 7467600"/>
              <a:gd name="connsiteY780" fmla="*/ 311272 h 6858000"/>
              <a:gd name="connsiteX781" fmla="*/ 5147818 w 7467600"/>
              <a:gd name="connsiteY781" fmla="*/ 322112 h 6858000"/>
              <a:gd name="connsiteX782" fmla="*/ 5060854 w 7467600"/>
              <a:gd name="connsiteY782" fmla="*/ 311882 h 6858000"/>
              <a:gd name="connsiteX783" fmla="*/ 4945989 w 7467600"/>
              <a:gd name="connsiteY783" fmla="*/ 300516 h 6858000"/>
              <a:gd name="connsiteX784" fmla="*/ 5410479 w 7467600"/>
              <a:gd name="connsiteY784" fmla="*/ 348434 h 6858000"/>
              <a:gd name="connsiteX785" fmla="*/ 5805386 w 7467600"/>
              <a:gd name="connsiteY785" fmla="*/ 239240 h 6858000"/>
              <a:gd name="connsiteX786" fmla="*/ 5905192 w 7467600"/>
              <a:gd name="connsiteY786" fmla="*/ 163079 h 6858000"/>
              <a:gd name="connsiteX787" fmla="*/ 5865655 w 7467600"/>
              <a:gd name="connsiteY787" fmla="*/ 171901 h 6858000"/>
              <a:gd name="connsiteX788" fmla="*/ 5259740 w 7467600"/>
              <a:gd name="connsiteY788" fmla="*/ 257013 h 6858000"/>
              <a:gd name="connsiteX789" fmla="*/ 5208466 w 7467600"/>
              <a:gd name="connsiteY789" fmla="*/ 257550 h 6858000"/>
              <a:gd name="connsiteX790" fmla="*/ 4980204 w 7467600"/>
              <a:gd name="connsiteY790" fmla="*/ 271903 h 6858000"/>
              <a:gd name="connsiteX791" fmla="*/ 5068068 w 7467600"/>
              <a:gd name="connsiteY791" fmla="*/ 282244 h 6858000"/>
              <a:gd name="connsiteX792" fmla="*/ 5153231 w 7467600"/>
              <a:gd name="connsiteY792" fmla="*/ 292240 h 6858000"/>
              <a:gd name="connsiteX793" fmla="*/ 5426491 w 7467600"/>
              <a:gd name="connsiteY793" fmla="*/ 281128 h 6858000"/>
              <a:gd name="connsiteX794" fmla="*/ 5731212 w 7467600"/>
              <a:gd name="connsiteY794" fmla="*/ 231951 h 6858000"/>
              <a:gd name="connsiteX795" fmla="*/ 5905192 w 7467600"/>
              <a:gd name="connsiteY795" fmla="*/ 163079 h 6858000"/>
              <a:gd name="connsiteX796" fmla="*/ 5944437 w 7467600"/>
              <a:gd name="connsiteY796" fmla="*/ 113829 h 6858000"/>
              <a:gd name="connsiteX797" fmla="*/ 5825032 w 7467600"/>
              <a:gd name="connsiteY797" fmla="*/ 146405 h 6858000"/>
              <a:gd name="connsiteX798" fmla="*/ 4955599 w 7467600"/>
              <a:gd name="connsiteY798" fmla="*/ 247008 h 6858000"/>
              <a:gd name="connsiteX799" fmla="*/ 5210104 w 7467600"/>
              <a:gd name="connsiteY799" fmla="*/ 228123 h 6858000"/>
              <a:gd name="connsiteX800" fmla="*/ 5261015 w 7467600"/>
              <a:gd name="connsiteY800" fmla="*/ 227087 h 6858000"/>
              <a:gd name="connsiteX801" fmla="*/ 5861181 w 7467600"/>
              <a:gd name="connsiteY801" fmla="*/ 143093 h 6858000"/>
              <a:gd name="connsiteX802" fmla="*/ 5961252 w 7467600"/>
              <a:gd name="connsiteY802" fmla="*/ 114820 h 6858000"/>
              <a:gd name="connsiteX803" fmla="*/ 5944437 w 7467600"/>
              <a:gd name="connsiteY803" fmla="*/ 113829 h 6858000"/>
              <a:gd name="connsiteX804" fmla="*/ 3882765 w 7467600"/>
              <a:gd name="connsiteY804" fmla="*/ 0 h 6858000"/>
              <a:gd name="connsiteX805" fmla="*/ 3995099 w 7467600"/>
              <a:gd name="connsiteY805" fmla="*/ 0 h 6858000"/>
              <a:gd name="connsiteX806" fmla="*/ 4163818 w 7467600"/>
              <a:gd name="connsiteY806" fmla="*/ 234104 h 6858000"/>
              <a:gd name="connsiteX807" fmla="*/ 4172099 w 7467600"/>
              <a:gd name="connsiteY807" fmla="*/ 234207 h 6858000"/>
              <a:gd name="connsiteX808" fmla="*/ 4784282 w 7467600"/>
              <a:gd name="connsiteY808" fmla="*/ 276561 h 6858000"/>
              <a:gd name="connsiteX809" fmla="*/ 4801687 w 7467600"/>
              <a:gd name="connsiteY809" fmla="*/ 267764 h 6858000"/>
              <a:gd name="connsiteX810" fmla="*/ 6082788 w 7467600"/>
              <a:gd name="connsiteY810" fmla="*/ 64119 h 6858000"/>
              <a:gd name="connsiteX811" fmla="*/ 6099442 w 7467600"/>
              <a:gd name="connsiteY811" fmla="*/ 82568 h 6858000"/>
              <a:gd name="connsiteX812" fmla="*/ 4804137 w 7467600"/>
              <a:gd name="connsiteY812" fmla="*/ 320931 h 6858000"/>
              <a:gd name="connsiteX813" fmla="*/ 4227047 w 7467600"/>
              <a:gd name="connsiteY813" fmla="*/ 313415 h 6858000"/>
              <a:gd name="connsiteX814" fmla="*/ 4346041 w 7467600"/>
              <a:gd name="connsiteY814" fmla="*/ 456086 h 6858000"/>
              <a:gd name="connsiteX815" fmla="*/ 4870967 w 7467600"/>
              <a:gd name="connsiteY815" fmla="*/ 963061 h 6858000"/>
              <a:gd name="connsiteX816" fmla="*/ 4889647 w 7467600"/>
              <a:gd name="connsiteY816" fmla="*/ 957147 h 6858000"/>
              <a:gd name="connsiteX817" fmla="*/ 5422504 w 7467600"/>
              <a:gd name="connsiteY817" fmla="*/ 805191 h 6858000"/>
              <a:gd name="connsiteX818" fmla="*/ 6087656 w 7467600"/>
              <a:gd name="connsiteY818" fmla="*/ 826703 h 6858000"/>
              <a:gd name="connsiteX819" fmla="*/ 6058717 w 7467600"/>
              <a:gd name="connsiteY819" fmla="*/ 865992 h 6858000"/>
              <a:gd name="connsiteX820" fmla="*/ 4974153 w 7467600"/>
              <a:gd name="connsiteY820" fmla="*/ 1045456 h 6858000"/>
              <a:gd name="connsiteX821" fmla="*/ 5627835 w 7467600"/>
              <a:gd name="connsiteY821" fmla="*/ 1472077 h 6858000"/>
              <a:gd name="connsiteX822" fmla="*/ 5629817 w 7467600"/>
              <a:gd name="connsiteY822" fmla="*/ 1471412 h 6858000"/>
              <a:gd name="connsiteX823" fmla="*/ 5634124 w 7467600"/>
              <a:gd name="connsiteY823" fmla="*/ 1470572 h 6858000"/>
              <a:gd name="connsiteX824" fmla="*/ 5755832 w 7467600"/>
              <a:gd name="connsiteY824" fmla="*/ 1383886 h 6858000"/>
              <a:gd name="connsiteX825" fmla="*/ 6014186 w 7467600"/>
              <a:gd name="connsiteY825" fmla="*/ 1279799 h 6858000"/>
              <a:gd name="connsiteX826" fmla="*/ 6901619 w 7467600"/>
              <a:gd name="connsiteY826" fmla="*/ 1047874 h 6858000"/>
              <a:gd name="connsiteX827" fmla="*/ 6931566 w 7467600"/>
              <a:gd name="connsiteY827" fmla="*/ 1062034 h 6858000"/>
              <a:gd name="connsiteX828" fmla="*/ 5790982 w 7467600"/>
              <a:gd name="connsiteY828" fmla="*/ 1561380 h 6858000"/>
              <a:gd name="connsiteX829" fmla="*/ 6188971 w 7467600"/>
              <a:gd name="connsiteY829" fmla="*/ 1755168 h 6858000"/>
              <a:gd name="connsiteX830" fmla="*/ 6202446 w 7467600"/>
              <a:gd name="connsiteY830" fmla="*/ 1752268 h 6858000"/>
              <a:gd name="connsiteX831" fmla="*/ 7179560 w 7467600"/>
              <a:gd name="connsiteY831" fmla="*/ 1467551 h 6858000"/>
              <a:gd name="connsiteX832" fmla="*/ 7158730 w 7467600"/>
              <a:gd name="connsiteY832" fmla="*/ 1507835 h 6858000"/>
              <a:gd name="connsiteX833" fmla="*/ 6326959 w 7467600"/>
              <a:gd name="connsiteY833" fmla="*/ 1817686 h 6858000"/>
              <a:gd name="connsiteX834" fmla="*/ 6537433 w 7467600"/>
              <a:gd name="connsiteY834" fmla="*/ 1907790 h 6858000"/>
              <a:gd name="connsiteX835" fmla="*/ 6550221 w 7467600"/>
              <a:gd name="connsiteY835" fmla="*/ 1910729 h 6858000"/>
              <a:gd name="connsiteX836" fmla="*/ 6964438 w 7467600"/>
              <a:gd name="connsiteY836" fmla="*/ 2209505 h 6858000"/>
              <a:gd name="connsiteX837" fmla="*/ 7367862 w 7467600"/>
              <a:gd name="connsiteY837" fmla="*/ 2806833 h 6858000"/>
              <a:gd name="connsiteX838" fmla="*/ 7364329 w 7467600"/>
              <a:gd name="connsiteY838" fmla="*/ 2826907 h 6858000"/>
              <a:gd name="connsiteX839" fmla="*/ 7290545 w 7467600"/>
              <a:gd name="connsiteY839" fmla="*/ 2850663 h 6858000"/>
              <a:gd name="connsiteX840" fmla="*/ 6472036 w 7467600"/>
              <a:gd name="connsiteY840" fmla="*/ 1959003 h 6858000"/>
              <a:gd name="connsiteX841" fmla="*/ 5792897 w 7467600"/>
              <a:gd name="connsiteY841" fmla="*/ 1647747 h 6858000"/>
              <a:gd name="connsiteX842" fmla="*/ 5842751 w 7467600"/>
              <a:gd name="connsiteY842" fmla="*/ 1816112 h 6858000"/>
              <a:gd name="connsiteX843" fmla="*/ 5847424 w 7467600"/>
              <a:gd name="connsiteY843" fmla="*/ 1815776 h 6858000"/>
              <a:gd name="connsiteX844" fmla="*/ 6399821 w 7467600"/>
              <a:gd name="connsiteY844" fmla="*/ 2344799 h 6858000"/>
              <a:gd name="connsiteX845" fmla="*/ 6323232 w 7467600"/>
              <a:gd name="connsiteY845" fmla="*/ 2389634 h 6858000"/>
              <a:gd name="connsiteX846" fmla="*/ 5942958 w 7467600"/>
              <a:gd name="connsiteY846" fmla="*/ 2077708 h 6858000"/>
              <a:gd name="connsiteX847" fmla="*/ 5921559 w 7467600"/>
              <a:gd name="connsiteY847" fmla="*/ 2378596 h 6858000"/>
              <a:gd name="connsiteX848" fmla="*/ 5817651 w 7467600"/>
              <a:gd name="connsiteY848" fmla="*/ 3023919 h 6858000"/>
              <a:gd name="connsiteX849" fmla="*/ 5729634 w 7467600"/>
              <a:gd name="connsiteY849" fmla="*/ 3051849 h 6858000"/>
              <a:gd name="connsiteX850" fmla="*/ 5611018 w 7467600"/>
              <a:gd name="connsiteY850" fmla="*/ 2316769 h 6858000"/>
              <a:gd name="connsiteX851" fmla="*/ 5687608 w 7467600"/>
              <a:gd name="connsiteY851" fmla="*/ 2039972 h 6858000"/>
              <a:gd name="connsiteX852" fmla="*/ 5657554 w 7467600"/>
              <a:gd name="connsiteY852" fmla="*/ 1576445 h 6858000"/>
              <a:gd name="connsiteX853" fmla="*/ 5150475 w 7467600"/>
              <a:gd name="connsiteY853" fmla="*/ 1274012 h 6858000"/>
              <a:gd name="connsiteX854" fmla="*/ 5349142 w 7467600"/>
              <a:gd name="connsiteY854" fmla="*/ 2204405 h 6858000"/>
              <a:gd name="connsiteX855" fmla="*/ 5262214 w 7467600"/>
              <a:gd name="connsiteY855" fmla="*/ 2233836 h 6858000"/>
              <a:gd name="connsiteX856" fmla="*/ 4981539 w 7467600"/>
              <a:gd name="connsiteY856" fmla="*/ 1542201 h 6858000"/>
              <a:gd name="connsiteX857" fmla="*/ 4958461 w 7467600"/>
              <a:gd name="connsiteY857" fmla="*/ 1136957 h 6858000"/>
              <a:gd name="connsiteX858" fmla="*/ 4655015 w 7467600"/>
              <a:gd name="connsiteY858" fmla="*/ 891426 h 6858000"/>
              <a:gd name="connsiteX859" fmla="*/ 4348002 w 7467600"/>
              <a:gd name="connsiteY859" fmla="*/ 2205895 h 6858000"/>
              <a:gd name="connsiteX860" fmla="*/ 4262250 w 7467600"/>
              <a:gd name="connsiteY860" fmla="*/ 2219972 h 6858000"/>
              <a:gd name="connsiteX861" fmla="*/ 4550611 w 7467600"/>
              <a:gd name="connsiteY861" fmla="*/ 817540 h 6858000"/>
              <a:gd name="connsiteX862" fmla="*/ 4564418 w 7467600"/>
              <a:gd name="connsiteY862" fmla="*/ 808293 h 6858000"/>
              <a:gd name="connsiteX863" fmla="*/ 4266388 w 7467600"/>
              <a:gd name="connsiteY863" fmla="*/ 500083 h 6858000"/>
              <a:gd name="connsiteX864" fmla="*/ 4032842 w 7467600"/>
              <a:gd name="connsiteY864" fmla="*/ 211809 h 6858000"/>
              <a:gd name="connsiteX865" fmla="*/ 3882765 w 7467600"/>
              <a:gd name="connsiteY865" fmla="*/ 0 h 6858000"/>
              <a:gd name="connsiteX866" fmla="*/ 3721337 w 7467600"/>
              <a:gd name="connsiteY866" fmla="*/ 0 h 6858000"/>
              <a:gd name="connsiteX867" fmla="*/ 3797544 w 7467600"/>
              <a:gd name="connsiteY867" fmla="*/ 0 h 6858000"/>
              <a:gd name="connsiteX868" fmla="*/ 3775734 w 7467600"/>
              <a:gd name="connsiteY868" fmla="*/ 95131 h 6858000"/>
              <a:gd name="connsiteX869" fmla="*/ 3724807 w 7467600"/>
              <a:gd name="connsiteY869" fmla="*/ 272257 h 6858000"/>
              <a:gd name="connsiteX870" fmla="*/ 3726844 w 7467600"/>
              <a:gd name="connsiteY870" fmla="*/ 282988 h 6858000"/>
              <a:gd name="connsiteX871" fmla="*/ 3742664 w 7467600"/>
              <a:gd name="connsiteY871" fmla="*/ 279918 h 6858000"/>
              <a:gd name="connsiteX872" fmla="*/ 4103910 w 7467600"/>
              <a:gd name="connsiteY872" fmla="*/ 1161917 h 6858000"/>
              <a:gd name="connsiteX873" fmla="*/ 4020269 w 7467600"/>
              <a:gd name="connsiteY873" fmla="*/ 1200406 h 6858000"/>
              <a:gd name="connsiteX874" fmla="*/ 3674882 w 7467600"/>
              <a:gd name="connsiteY874" fmla="*/ 488524 h 6858000"/>
              <a:gd name="connsiteX875" fmla="*/ 3132682 w 7467600"/>
              <a:gd name="connsiteY875" fmla="*/ 1072284 h 6858000"/>
              <a:gd name="connsiteX876" fmla="*/ 2716346 w 7467600"/>
              <a:gd name="connsiteY876" fmla="*/ 1276376 h 6858000"/>
              <a:gd name="connsiteX877" fmla="*/ 2716772 w 7467600"/>
              <a:gd name="connsiteY877" fmla="*/ 1255462 h 6858000"/>
              <a:gd name="connsiteX878" fmla="*/ 3471096 w 7467600"/>
              <a:gd name="connsiteY878" fmla="*/ 437072 h 6858000"/>
              <a:gd name="connsiteX879" fmla="*/ 3639057 w 7467600"/>
              <a:gd name="connsiteY879" fmla="*/ 286334 h 6858000"/>
              <a:gd name="connsiteX880" fmla="*/ 3640309 w 7467600"/>
              <a:gd name="connsiteY880" fmla="*/ 284664 h 6858000"/>
              <a:gd name="connsiteX881" fmla="*/ 3646022 w 7467600"/>
              <a:gd name="connsiteY881" fmla="*/ 276711 h 6858000"/>
              <a:gd name="connsiteX882" fmla="*/ 3707943 w 7467600"/>
              <a:gd name="connsiteY882" fmla="*/ 65958 h 6858000"/>
              <a:gd name="connsiteX883" fmla="*/ 3721337 w 7467600"/>
              <a:gd name="connsiteY883" fmla="*/ 0 h 6858000"/>
              <a:gd name="connsiteX884" fmla="*/ 2867960 w 7467600"/>
              <a:gd name="connsiteY884" fmla="*/ 0 h 6858000"/>
              <a:gd name="connsiteX885" fmla="*/ 2926351 w 7467600"/>
              <a:gd name="connsiteY885" fmla="*/ 0 h 6858000"/>
              <a:gd name="connsiteX886" fmla="*/ 2902823 w 7467600"/>
              <a:gd name="connsiteY886" fmla="*/ 262929 h 6858000"/>
              <a:gd name="connsiteX887" fmla="*/ 2940663 w 7467600"/>
              <a:gd name="connsiteY887" fmla="*/ 140884 h 6858000"/>
              <a:gd name="connsiteX888" fmla="*/ 2947039 w 7467600"/>
              <a:gd name="connsiteY888" fmla="*/ 122524 h 6858000"/>
              <a:gd name="connsiteX889" fmla="*/ 2984316 w 7467600"/>
              <a:gd name="connsiteY889" fmla="*/ 0 h 6858000"/>
              <a:gd name="connsiteX890" fmla="*/ 3016114 w 7467600"/>
              <a:gd name="connsiteY890" fmla="*/ 0 h 6858000"/>
              <a:gd name="connsiteX891" fmla="*/ 2979949 w 7467600"/>
              <a:gd name="connsiteY891" fmla="*/ 119274 h 6858000"/>
              <a:gd name="connsiteX892" fmla="*/ 3023879 w 7467600"/>
              <a:gd name="connsiteY892" fmla="*/ 0 h 6858000"/>
              <a:gd name="connsiteX893" fmla="*/ 3105400 w 7467600"/>
              <a:gd name="connsiteY893" fmla="*/ 0 h 6858000"/>
              <a:gd name="connsiteX894" fmla="*/ 3094669 w 7467600"/>
              <a:gd name="connsiteY894" fmla="*/ 30308 h 6858000"/>
              <a:gd name="connsiteX895" fmla="*/ 2901945 w 7467600"/>
              <a:gd name="connsiteY895" fmla="*/ 466538 h 6858000"/>
              <a:gd name="connsiteX896" fmla="*/ 2815209 w 7467600"/>
              <a:gd name="connsiteY896" fmla="*/ 497361 h 6858000"/>
              <a:gd name="connsiteX897" fmla="*/ 2844845 w 7467600"/>
              <a:gd name="connsiteY897" fmla="*/ 127638 h 6858000"/>
              <a:gd name="connsiteX898" fmla="*/ 2867960 w 7467600"/>
              <a:gd name="connsiteY898" fmla="*/ 0 h 6858000"/>
              <a:gd name="connsiteX899" fmla="*/ 1057230 w 7467600"/>
              <a:gd name="connsiteY899" fmla="*/ 0 h 6858000"/>
              <a:gd name="connsiteX900" fmla="*/ 1111003 w 7467600"/>
              <a:gd name="connsiteY900" fmla="*/ 0 h 6858000"/>
              <a:gd name="connsiteX901" fmla="*/ 1125553 w 7467600"/>
              <a:gd name="connsiteY901" fmla="*/ 52588 h 6858000"/>
              <a:gd name="connsiteX902" fmla="*/ 1304276 w 7467600"/>
              <a:gd name="connsiteY902" fmla="*/ 476275 h 6858000"/>
              <a:gd name="connsiteX903" fmla="*/ 1492066 w 7467600"/>
              <a:gd name="connsiteY903" fmla="*/ 886333 h 6858000"/>
              <a:gd name="connsiteX904" fmla="*/ 1423698 w 7467600"/>
              <a:gd name="connsiteY904" fmla="*/ 710817 h 6858000"/>
              <a:gd name="connsiteX905" fmla="*/ 1357609 w 7467600"/>
              <a:gd name="connsiteY905" fmla="*/ 532892 h 6858000"/>
              <a:gd name="connsiteX906" fmla="*/ 1309550 w 7467600"/>
              <a:gd name="connsiteY906" fmla="*/ 374031 h 6858000"/>
              <a:gd name="connsiteX907" fmla="*/ 1193673 w 7467600"/>
              <a:gd name="connsiteY907" fmla="*/ 49533 h 6858000"/>
              <a:gd name="connsiteX908" fmla="*/ 1164391 w 7467600"/>
              <a:gd name="connsiteY908" fmla="*/ 0 h 6858000"/>
              <a:gd name="connsiteX909" fmla="*/ 1200666 w 7467600"/>
              <a:gd name="connsiteY909" fmla="*/ 0 h 6858000"/>
              <a:gd name="connsiteX910" fmla="*/ 1223408 w 7467600"/>
              <a:gd name="connsiteY910" fmla="*/ 38996 h 6858000"/>
              <a:gd name="connsiteX911" fmla="*/ 1339635 w 7467600"/>
              <a:gd name="connsiteY911" fmla="*/ 365517 h 6858000"/>
              <a:gd name="connsiteX912" fmla="*/ 1387469 w 7467600"/>
              <a:gd name="connsiteY912" fmla="*/ 523079 h 6858000"/>
              <a:gd name="connsiteX913" fmla="*/ 1452685 w 7467600"/>
              <a:gd name="connsiteY913" fmla="*/ 699806 h 6858000"/>
              <a:gd name="connsiteX914" fmla="*/ 1492092 w 7467600"/>
              <a:gd name="connsiteY914" fmla="*/ 800424 h 6858000"/>
              <a:gd name="connsiteX915" fmla="*/ 1455302 w 7467600"/>
              <a:gd name="connsiteY915" fmla="*/ 632913 h 6858000"/>
              <a:gd name="connsiteX916" fmla="*/ 1222336 w 7467600"/>
              <a:gd name="connsiteY916" fmla="*/ 9480 h 6858000"/>
              <a:gd name="connsiteX917" fmla="*/ 1214634 w 7467600"/>
              <a:gd name="connsiteY917" fmla="*/ 0 h 6858000"/>
              <a:gd name="connsiteX918" fmla="*/ 1289827 w 7467600"/>
              <a:gd name="connsiteY918" fmla="*/ 0 h 6858000"/>
              <a:gd name="connsiteX919" fmla="*/ 1321076 w 7467600"/>
              <a:gd name="connsiteY919" fmla="*/ 59722 h 6858000"/>
              <a:gd name="connsiteX920" fmla="*/ 1512579 w 7467600"/>
              <a:gd name="connsiteY920" fmla="*/ 626441 h 6858000"/>
              <a:gd name="connsiteX921" fmla="*/ 1506076 w 7467600"/>
              <a:gd name="connsiteY921" fmla="*/ 1089289 h 6858000"/>
              <a:gd name="connsiteX922" fmla="*/ 1486346 w 7467600"/>
              <a:gd name="connsiteY922" fmla="*/ 1079919 h 6858000"/>
              <a:gd name="connsiteX923" fmla="*/ 1070511 w 7467600"/>
              <a:gd name="connsiteY923" fmla="*/ 48609 h 6858000"/>
              <a:gd name="connsiteX924" fmla="*/ 1057230 w 7467600"/>
              <a:gd name="connsiteY924" fmla="*/ 0 h 6858000"/>
              <a:gd name="connsiteX925" fmla="*/ 43151 w 7467600"/>
              <a:gd name="connsiteY925" fmla="*/ 0 h 6858000"/>
              <a:gd name="connsiteX926" fmla="*/ 95283 w 7467600"/>
              <a:gd name="connsiteY926" fmla="*/ 0 h 6858000"/>
              <a:gd name="connsiteX927" fmla="*/ 300708 w 7467600"/>
              <a:gd name="connsiteY927" fmla="*/ 154571 h 6858000"/>
              <a:gd name="connsiteX928" fmla="*/ 530414 w 7467600"/>
              <a:gd name="connsiteY928" fmla="*/ 354673 h 6858000"/>
              <a:gd name="connsiteX929" fmla="*/ 333785 w 7467600"/>
              <a:gd name="connsiteY929" fmla="*/ 161564 h 6858000"/>
              <a:gd name="connsiteX930" fmla="*/ 147005 w 7467600"/>
              <a:gd name="connsiteY930" fmla="*/ 0 h 6858000"/>
              <a:gd name="connsiteX931" fmla="*/ 272509 w 7467600"/>
              <a:gd name="connsiteY931" fmla="*/ 0 h 6858000"/>
              <a:gd name="connsiteX932" fmla="*/ 326276 w 7467600"/>
              <a:gd name="connsiteY932" fmla="*/ 45847 h 6858000"/>
              <a:gd name="connsiteX933" fmla="*/ 823759 w 7467600"/>
              <a:gd name="connsiteY933" fmla="*/ 574145 h 6858000"/>
              <a:gd name="connsiteX934" fmla="*/ 811254 w 7467600"/>
              <a:gd name="connsiteY934" fmla="*/ 665546 h 6858000"/>
              <a:gd name="connsiteX935" fmla="*/ 154042 w 7467600"/>
              <a:gd name="connsiteY935" fmla="*/ 261522 h 6858000"/>
              <a:gd name="connsiteX936" fmla="*/ 13550 w 7467600"/>
              <a:gd name="connsiteY936" fmla="*/ 158423 h 6858000"/>
              <a:gd name="connsiteX937" fmla="*/ 0 w 7467600"/>
              <a:gd name="connsiteY937" fmla="*/ 146618 h 6858000"/>
              <a:gd name="connsiteX938" fmla="*/ 0 w 7467600"/>
              <a:gd name="connsiteY938" fmla="*/ 59161 h 6858000"/>
              <a:gd name="connsiteX939" fmla="*/ 45427 w 7467600"/>
              <a:gd name="connsiteY939" fmla="*/ 101078 h 6858000"/>
              <a:gd name="connsiteX940" fmla="*/ 630103 w 7467600"/>
              <a:gd name="connsiteY940" fmla="*/ 485885 h 6858000"/>
              <a:gd name="connsiteX941" fmla="*/ 532040 w 7467600"/>
              <a:gd name="connsiteY941" fmla="*/ 399359 h 6858000"/>
              <a:gd name="connsiteX942" fmla="*/ 517618 w 7467600"/>
              <a:gd name="connsiteY942" fmla="*/ 385726 h 6858000"/>
              <a:gd name="connsiteX943" fmla="*/ 285074 w 7467600"/>
              <a:gd name="connsiteY943" fmla="*/ 182755 h 6858000"/>
              <a:gd name="connsiteX944" fmla="*/ 43151 w 7467600"/>
              <a:gd name="connsiteY94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289862 w 7467600"/>
              <a:gd name="connsiteY11" fmla="*/ 6659827 h 6858000"/>
              <a:gd name="connsiteX12" fmla="*/ 1019354 w 7467600"/>
              <a:gd name="connsiteY12" fmla="*/ 6315006 h 6858000"/>
              <a:gd name="connsiteX13" fmla="*/ 441046 w 7467600"/>
              <a:gd name="connsiteY13" fmla="*/ 6691153 h 6858000"/>
              <a:gd name="connsiteX14" fmla="*/ 1019354 w 7467600"/>
              <a:gd name="connsiteY14" fmla="*/ 6315006 h 6858000"/>
              <a:gd name="connsiteX15" fmla="*/ 991680 w 7467600"/>
              <a:gd name="connsiteY15" fmla="*/ 6298413 h 6858000"/>
              <a:gd name="connsiteX16" fmla="*/ 409060 w 7467600"/>
              <a:gd name="connsiteY16" fmla="*/ 6671470 h 6858000"/>
              <a:gd name="connsiteX17" fmla="*/ 991680 w 7467600"/>
              <a:gd name="connsiteY17" fmla="*/ 6298413 h 6858000"/>
              <a:gd name="connsiteX18" fmla="*/ 103333 w 7467600"/>
              <a:gd name="connsiteY18" fmla="*/ 5699602 h 6858000"/>
              <a:gd name="connsiteX19" fmla="*/ 233938 w 7467600"/>
              <a:gd name="connsiteY19" fmla="*/ 5809416 h 6858000"/>
              <a:gd name="connsiteX20" fmla="*/ 883580 w 7467600"/>
              <a:gd name="connsiteY20" fmla="*/ 6180710 h 6858000"/>
              <a:gd name="connsiteX21" fmla="*/ 487337 w 7467600"/>
              <a:gd name="connsiteY21" fmla="*/ 5950182 h 6858000"/>
              <a:gd name="connsiteX22" fmla="*/ 354051 w 7467600"/>
              <a:gd name="connsiteY22" fmla="*/ 5854912 h 6858000"/>
              <a:gd name="connsiteX23" fmla="*/ 195436 w 7467600"/>
              <a:gd name="connsiteY23" fmla="*/ 5755068 h 6858000"/>
              <a:gd name="connsiteX24" fmla="*/ 103333 w 7467600"/>
              <a:gd name="connsiteY24" fmla="*/ 5699602 h 6858000"/>
              <a:gd name="connsiteX25" fmla="*/ 5539432 w 7467600"/>
              <a:gd name="connsiteY25" fmla="*/ 5642928 h 6858000"/>
              <a:gd name="connsiteX26" fmla="*/ 5555462 w 7467600"/>
              <a:gd name="connsiteY26" fmla="*/ 5694454 h 6858000"/>
              <a:gd name="connsiteX27" fmla="*/ 5828270 w 7467600"/>
              <a:gd name="connsiteY27" fmla="*/ 6320663 h 6858000"/>
              <a:gd name="connsiteX28" fmla="*/ 5947416 w 7467600"/>
              <a:gd name="connsiteY28" fmla="*/ 6574846 h 6858000"/>
              <a:gd name="connsiteX29" fmla="*/ 5539432 w 7467600"/>
              <a:gd name="connsiteY29" fmla="*/ 5642928 h 6858000"/>
              <a:gd name="connsiteX30" fmla="*/ 51253 w 7467600"/>
              <a:gd name="connsiteY30" fmla="*/ 5631825 h 6858000"/>
              <a:gd name="connsiteX31" fmla="*/ 211622 w 7467600"/>
              <a:gd name="connsiteY31" fmla="*/ 5728803 h 6858000"/>
              <a:gd name="connsiteX32" fmla="*/ 371652 w 7467600"/>
              <a:gd name="connsiteY32" fmla="*/ 5829062 h 6858000"/>
              <a:gd name="connsiteX33" fmla="*/ 505903 w 7467600"/>
              <a:gd name="connsiteY33" fmla="*/ 5925221 h 6858000"/>
              <a:gd name="connsiteX34" fmla="*/ 899240 w 7467600"/>
              <a:gd name="connsiteY34" fmla="*/ 6153068 h 6858000"/>
              <a:gd name="connsiteX35" fmla="*/ 988114 w 7467600"/>
              <a:gd name="connsiteY35" fmla="*/ 6174204 h 6858000"/>
              <a:gd name="connsiteX36" fmla="*/ 845971 w 7467600"/>
              <a:gd name="connsiteY36" fmla="*/ 6067177 h 6858000"/>
              <a:gd name="connsiteX37" fmla="*/ 448057 w 7467600"/>
              <a:gd name="connsiteY37" fmla="*/ 5841376 h 6858000"/>
              <a:gd name="connsiteX38" fmla="*/ 51253 w 7467600"/>
              <a:gd name="connsiteY38" fmla="*/ 5631825 h 6858000"/>
              <a:gd name="connsiteX39" fmla="*/ 2606687 w 7467600"/>
              <a:gd name="connsiteY39" fmla="*/ 5630718 h 6858000"/>
              <a:gd name="connsiteX40" fmla="*/ 2645658 w 7467600"/>
              <a:gd name="connsiteY40" fmla="*/ 6640259 h 6858000"/>
              <a:gd name="connsiteX41" fmla="*/ 2606687 w 7467600"/>
              <a:gd name="connsiteY41" fmla="*/ 5630718 h 6858000"/>
              <a:gd name="connsiteX42" fmla="*/ 3642057 w 7467600"/>
              <a:gd name="connsiteY42" fmla="*/ 5573487 h 6858000"/>
              <a:gd name="connsiteX43" fmla="*/ 3632981 w 7467600"/>
              <a:gd name="connsiteY43" fmla="*/ 5579437 h 6858000"/>
              <a:gd name="connsiteX44" fmla="*/ 3382436 w 7467600"/>
              <a:gd name="connsiteY44" fmla="*/ 5952726 h 6858000"/>
              <a:gd name="connsiteX45" fmla="*/ 3191929 w 7467600"/>
              <a:gd name="connsiteY45" fmla="*/ 6662669 h 6858000"/>
              <a:gd name="connsiteX46" fmla="*/ 3369898 w 7467600"/>
              <a:gd name="connsiteY46" fmla="*/ 6081771 h 6858000"/>
              <a:gd name="connsiteX47" fmla="*/ 3642057 w 7467600"/>
              <a:gd name="connsiteY47" fmla="*/ 5573487 h 6858000"/>
              <a:gd name="connsiteX48" fmla="*/ 2650666 w 7467600"/>
              <a:gd name="connsiteY48" fmla="*/ 5530686 h 6858000"/>
              <a:gd name="connsiteX49" fmla="*/ 2650249 w 7467600"/>
              <a:gd name="connsiteY49" fmla="*/ 5532101 h 6858000"/>
              <a:gd name="connsiteX50" fmla="*/ 2663808 w 7467600"/>
              <a:gd name="connsiteY50" fmla="*/ 6535215 h 6858000"/>
              <a:gd name="connsiteX51" fmla="*/ 2665418 w 7467600"/>
              <a:gd name="connsiteY51" fmla="*/ 6132756 h 6858000"/>
              <a:gd name="connsiteX52" fmla="*/ 2650666 w 7467600"/>
              <a:gd name="connsiteY52" fmla="*/ 5530686 h 6858000"/>
              <a:gd name="connsiteX53" fmla="*/ 2680277 w 7467600"/>
              <a:gd name="connsiteY53" fmla="*/ 5479204 h 6858000"/>
              <a:gd name="connsiteX54" fmla="*/ 2678972 w 7467600"/>
              <a:gd name="connsiteY54" fmla="*/ 5481582 h 6858000"/>
              <a:gd name="connsiteX55" fmla="*/ 2696666 w 7467600"/>
              <a:gd name="connsiteY55" fmla="*/ 6133836 h 6858000"/>
              <a:gd name="connsiteX56" fmla="*/ 2695769 w 7467600"/>
              <a:gd name="connsiteY56" fmla="*/ 6390955 h 6858000"/>
              <a:gd name="connsiteX57" fmla="*/ 2739893 w 7467600"/>
              <a:gd name="connsiteY57" fmla="*/ 6108357 h 6858000"/>
              <a:gd name="connsiteX58" fmla="*/ 2680277 w 7467600"/>
              <a:gd name="connsiteY58" fmla="*/ 5479204 h 6858000"/>
              <a:gd name="connsiteX59" fmla="*/ 1132195 w 7467600"/>
              <a:gd name="connsiteY59" fmla="*/ 5467980 h 6858000"/>
              <a:gd name="connsiteX60" fmla="*/ 1679056 w 7467600"/>
              <a:gd name="connsiteY60" fmla="*/ 5516907 h 6858000"/>
              <a:gd name="connsiteX61" fmla="*/ 2128648 w 7467600"/>
              <a:gd name="connsiteY61" fmla="*/ 5474249 h 6858000"/>
              <a:gd name="connsiteX62" fmla="*/ 1825619 w 7467600"/>
              <a:gd name="connsiteY62" fmla="*/ 5478447 h 6858000"/>
              <a:gd name="connsiteX63" fmla="*/ 1737798 w 7467600"/>
              <a:gd name="connsiteY63" fmla="*/ 5483353 h 6858000"/>
              <a:gd name="connsiteX64" fmla="*/ 1132195 w 7467600"/>
              <a:gd name="connsiteY64" fmla="*/ 5467980 h 6858000"/>
              <a:gd name="connsiteX65" fmla="*/ 1456157 w 7467600"/>
              <a:gd name="connsiteY65" fmla="*/ 5371404 h 6858000"/>
              <a:gd name="connsiteX66" fmla="*/ 1244432 w 7467600"/>
              <a:gd name="connsiteY66" fmla="*/ 5385601 h 6858000"/>
              <a:gd name="connsiteX67" fmla="*/ 973990 w 7467600"/>
              <a:gd name="connsiteY67" fmla="*/ 5424940 h 6858000"/>
              <a:gd name="connsiteX68" fmla="*/ 1103809 w 7467600"/>
              <a:gd name="connsiteY68" fmla="*/ 5433720 h 6858000"/>
              <a:gd name="connsiteX69" fmla="*/ 1123454 w 7467600"/>
              <a:gd name="connsiteY69" fmla="*/ 5435727 h 6858000"/>
              <a:gd name="connsiteX70" fmla="*/ 1737017 w 7467600"/>
              <a:gd name="connsiteY70" fmla="*/ 5452183 h 6858000"/>
              <a:gd name="connsiteX71" fmla="*/ 1824397 w 7467600"/>
              <a:gd name="connsiteY71" fmla="*/ 5447757 h 6858000"/>
              <a:gd name="connsiteX72" fmla="*/ 2070059 w 7467600"/>
              <a:gd name="connsiteY72" fmla="*/ 5441660 h 6858000"/>
              <a:gd name="connsiteX73" fmla="*/ 1456157 w 7467600"/>
              <a:gd name="connsiteY73" fmla="*/ 5371404 h 6858000"/>
              <a:gd name="connsiteX74" fmla="*/ 4988186 w 7467600"/>
              <a:gd name="connsiteY74" fmla="*/ 5216467 h 6858000"/>
              <a:gd name="connsiteX75" fmla="*/ 4777334 w 7467600"/>
              <a:gd name="connsiteY75" fmla="*/ 5406072 h 6858000"/>
              <a:gd name="connsiteX76" fmla="*/ 4718341 w 7467600"/>
              <a:gd name="connsiteY76" fmla="*/ 5468043 h 6858000"/>
              <a:gd name="connsiteX77" fmla="*/ 4604655 w 7467600"/>
              <a:gd name="connsiteY77" fmla="*/ 5583434 h 6858000"/>
              <a:gd name="connsiteX78" fmla="*/ 4565074 w 7467600"/>
              <a:gd name="connsiteY78" fmla="*/ 5618550 h 6858000"/>
              <a:gd name="connsiteX79" fmla="*/ 4988186 w 7467600"/>
              <a:gd name="connsiteY79" fmla="*/ 5216467 h 6858000"/>
              <a:gd name="connsiteX80" fmla="*/ 4978032 w 7467600"/>
              <a:gd name="connsiteY80" fmla="*/ 5183809 h 6858000"/>
              <a:gd name="connsiteX81" fmla="*/ 4463413 w 7467600"/>
              <a:gd name="connsiteY81" fmla="*/ 5615162 h 6858000"/>
              <a:gd name="connsiteX82" fmla="*/ 4358134 w 7467600"/>
              <a:gd name="connsiteY82" fmla="*/ 5742791 h 6858000"/>
              <a:gd name="connsiteX83" fmla="*/ 4376219 w 7467600"/>
              <a:gd name="connsiteY83" fmla="*/ 5729027 h 6858000"/>
              <a:gd name="connsiteX84" fmla="*/ 4582340 w 7467600"/>
              <a:gd name="connsiteY84" fmla="*/ 5561037 h 6858000"/>
              <a:gd name="connsiteX85" fmla="*/ 4694684 w 7467600"/>
              <a:gd name="connsiteY85" fmla="*/ 5447098 h 6858000"/>
              <a:gd name="connsiteX86" fmla="*/ 4754123 w 7467600"/>
              <a:gd name="connsiteY86" fmla="*/ 5384643 h 6858000"/>
              <a:gd name="connsiteX87" fmla="*/ 4978032 w 7467600"/>
              <a:gd name="connsiteY87" fmla="*/ 5183809 h 6858000"/>
              <a:gd name="connsiteX88" fmla="*/ 1903353 w 7467600"/>
              <a:gd name="connsiteY88" fmla="*/ 5044827 h 6858000"/>
              <a:gd name="connsiteX89" fmla="*/ 1936931 w 7467600"/>
              <a:gd name="connsiteY89" fmla="*/ 5093954 h 6858000"/>
              <a:gd name="connsiteX90" fmla="*/ 2195868 w 7467600"/>
              <a:gd name="connsiteY90" fmla="*/ 5396574 h 6858000"/>
              <a:gd name="connsiteX91" fmla="*/ 2088852 w 7467600"/>
              <a:gd name="connsiteY91" fmla="*/ 5166123 h 6858000"/>
              <a:gd name="connsiteX92" fmla="*/ 1958241 w 7467600"/>
              <a:gd name="connsiteY92" fmla="*/ 5067955 h 6858000"/>
              <a:gd name="connsiteX93" fmla="*/ 1903353 w 7467600"/>
              <a:gd name="connsiteY93" fmla="*/ 5044827 h 6858000"/>
              <a:gd name="connsiteX94" fmla="*/ 1979378 w 7467600"/>
              <a:gd name="connsiteY94" fmla="*/ 4769504 h 6858000"/>
              <a:gd name="connsiteX95" fmla="*/ 2882120 w 7467600"/>
              <a:gd name="connsiteY95" fmla="*/ 5064547 h 6858000"/>
              <a:gd name="connsiteX96" fmla="*/ 2793103 w 7467600"/>
              <a:gd name="connsiteY96" fmla="*/ 5039699 h 6858000"/>
              <a:gd name="connsiteX97" fmla="*/ 2770041 w 7467600"/>
              <a:gd name="connsiteY97" fmla="*/ 5033634 h 6858000"/>
              <a:gd name="connsiteX98" fmla="*/ 1979378 w 7467600"/>
              <a:gd name="connsiteY98" fmla="*/ 4769504 h 6858000"/>
              <a:gd name="connsiteX99" fmla="*/ 1927410 w 7467600"/>
              <a:gd name="connsiteY99" fmla="*/ 4716164 h 6858000"/>
              <a:gd name="connsiteX100" fmla="*/ 1959587 w 7467600"/>
              <a:gd name="connsiteY100" fmla="*/ 4728849 h 6858000"/>
              <a:gd name="connsiteX101" fmla="*/ 2777707 w 7467600"/>
              <a:gd name="connsiteY101" fmla="*/ 5003991 h 6858000"/>
              <a:gd name="connsiteX102" fmla="*/ 2800768 w 7467600"/>
              <a:gd name="connsiteY102" fmla="*/ 5010056 h 6858000"/>
              <a:gd name="connsiteX103" fmla="*/ 2879408 w 7467600"/>
              <a:gd name="connsiteY103" fmla="*/ 5031590 h 6858000"/>
              <a:gd name="connsiteX104" fmla="*/ 2862295 w 7467600"/>
              <a:gd name="connsiteY104" fmla="*/ 5022958 h 6858000"/>
              <a:gd name="connsiteX105" fmla="*/ 2813343 w 7467600"/>
              <a:gd name="connsiteY105" fmla="*/ 4998369 h 6858000"/>
              <a:gd name="connsiteX106" fmla="*/ 2646245 w 7467600"/>
              <a:gd name="connsiteY106" fmla="*/ 4930999 h 6858000"/>
              <a:gd name="connsiteX107" fmla="*/ 1999243 w 7467600"/>
              <a:gd name="connsiteY107" fmla="*/ 4730524 h 6858000"/>
              <a:gd name="connsiteX108" fmla="*/ 1979527 w 7467600"/>
              <a:gd name="connsiteY108" fmla="*/ 4726651 h 6858000"/>
              <a:gd name="connsiteX109" fmla="*/ 1927410 w 7467600"/>
              <a:gd name="connsiteY109" fmla="*/ 4716164 h 6858000"/>
              <a:gd name="connsiteX110" fmla="*/ 1997014 w 7467600"/>
              <a:gd name="connsiteY110" fmla="*/ 4698007 h 6858000"/>
              <a:gd name="connsiteX111" fmla="*/ 2005458 w 7467600"/>
              <a:gd name="connsiteY111" fmla="*/ 4699540 h 6858000"/>
              <a:gd name="connsiteX112" fmla="*/ 2657186 w 7467600"/>
              <a:gd name="connsiteY112" fmla="*/ 4901687 h 6858000"/>
              <a:gd name="connsiteX113" fmla="*/ 2826662 w 7467600"/>
              <a:gd name="connsiteY113" fmla="*/ 4970362 h 6858000"/>
              <a:gd name="connsiteX114" fmla="*/ 2876100 w 7467600"/>
              <a:gd name="connsiteY114" fmla="*/ 4995397 h 6858000"/>
              <a:gd name="connsiteX115" fmla="*/ 3042600 w 7467600"/>
              <a:gd name="connsiteY115" fmla="*/ 5059532 h 6858000"/>
              <a:gd name="connsiteX116" fmla="*/ 1997014 w 7467600"/>
              <a:gd name="connsiteY116" fmla="*/ 4698007 h 6858000"/>
              <a:gd name="connsiteX117" fmla="*/ 2305292 w 7467600"/>
              <a:gd name="connsiteY117" fmla="*/ 4219492 h 6858000"/>
              <a:gd name="connsiteX118" fmla="*/ 3360922 w 7467600"/>
              <a:gd name="connsiteY118" fmla="*/ 4529373 h 6858000"/>
              <a:gd name="connsiteX119" fmla="*/ 3492420 w 7467600"/>
              <a:gd name="connsiteY119" fmla="*/ 4510145 h 6858000"/>
              <a:gd name="connsiteX120" fmla="*/ 3364086 w 7467600"/>
              <a:gd name="connsiteY120" fmla="*/ 4480340 h 6858000"/>
              <a:gd name="connsiteX121" fmla="*/ 3225818 w 7467600"/>
              <a:gd name="connsiteY121" fmla="*/ 4411822 h 6858000"/>
              <a:gd name="connsiteX122" fmla="*/ 3129696 w 7467600"/>
              <a:gd name="connsiteY122" fmla="*/ 4360704 h 6858000"/>
              <a:gd name="connsiteX123" fmla="*/ 2814545 w 7467600"/>
              <a:gd name="connsiteY123" fmla="*/ 4282955 h 6858000"/>
              <a:gd name="connsiteX124" fmla="*/ 2305292 w 7467600"/>
              <a:gd name="connsiteY124" fmla="*/ 4219492 h 6858000"/>
              <a:gd name="connsiteX125" fmla="*/ 2626982 w 7467600"/>
              <a:gd name="connsiteY125" fmla="*/ 4206450 h 6858000"/>
              <a:gd name="connsiteX126" fmla="*/ 2490617 w 7467600"/>
              <a:gd name="connsiteY126" fmla="*/ 4206951 h 6858000"/>
              <a:gd name="connsiteX127" fmla="*/ 2819869 w 7467600"/>
              <a:gd name="connsiteY127" fmla="*/ 4252936 h 6858000"/>
              <a:gd name="connsiteX128" fmla="*/ 3143018 w 7467600"/>
              <a:gd name="connsiteY128" fmla="*/ 4332698 h 6858000"/>
              <a:gd name="connsiteX129" fmla="*/ 3241520 w 7467600"/>
              <a:gd name="connsiteY129" fmla="*/ 4385112 h 6858000"/>
              <a:gd name="connsiteX130" fmla="*/ 3374575 w 7467600"/>
              <a:gd name="connsiteY130" fmla="*/ 4451517 h 6858000"/>
              <a:gd name="connsiteX131" fmla="*/ 3505221 w 7467600"/>
              <a:gd name="connsiteY131" fmla="*/ 4480757 h 6858000"/>
              <a:gd name="connsiteX132" fmla="*/ 2626982 w 7467600"/>
              <a:gd name="connsiteY132" fmla="*/ 4206450 h 6858000"/>
              <a:gd name="connsiteX133" fmla="*/ 1310106 w 7467600"/>
              <a:gd name="connsiteY133" fmla="*/ 3943217 h 6858000"/>
              <a:gd name="connsiteX134" fmla="*/ 854994 w 7467600"/>
              <a:gd name="connsiteY134" fmla="*/ 4399136 h 6858000"/>
              <a:gd name="connsiteX135" fmla="*/ 742462 w 7467600"/>
              <a:gd name="connsiteY135" fmla="*/ 4594648 h 6858000"/>
              <a:gd name="connsiteX136" fmla="*/ 820602 w 7467600"/>
              <a:gd name="connsiteY136" fmla="*/ 4485915 h 6858000"/>
              <a:gd name="connsiteX137" fmla="*/ 878295 w 7467600"/>
              <a:gd name="connsiteY137" fmla="*/ 4403594 h 6858000"/>
              <a:gd name="connsiteX138" fmla="*/ 1240607 w 7467600"/>
              <a:gd name="connsiteY138" fmla="*/ 4010401 h 6858000"/>
              <a:gd name="connsiteX139" fmla="*/ 1310106 w 7467600"/>
              <a:gd name="connsiteY139" fmla="*/ 3943217 h 6858000"/>
              <a:gd name="connsiteX140" fmla="*/ 1423113 w 7467600"/>
              <a:gd name="connsiteY140" fmla="*/ 3874565 h 6858000"/>
              <a:gd name="connsiteX141" fmla="*/ 1260565 w 7467600"/>
              <a:gd name="connsiteY141" fmla="*/ 4031982 h 6858000"/>
              <a:gd name="connsiteX142" fmla="*/ 901900 w 7467600"/>
              <a:gd name="connsiteY142" fmla="*/ 4421236 h 6858000"/>
              <a:gd name="connsiteX143" fmla="*/ 845044 w 7467600"/>
              <a:gd name="connsiteY143" fmla="*/ 4502436 h 6858000"/>
              <a:gd name="connsiteX144" fmla="*/ 685926 w 7467600"/>
              <a:gd name="connsiteY144" fmla="*/ 4703069 h 6858000"/>
              <a:gd name="connsiteX145" fmla="*/ 684248 w 7467600"/>
              <a:gd name="connsiteY145" fmla="*/ 4706721 h 6858000"/>
              <a:gd name="connsiteX146" fmla="*/ 1423113 w 7467600"/>
              <a:gd name="connsiteY146" fmla="*/ 3874565 h 6858000"/>
              <a:gd name="connsiteX147" fmla="*/ 3316479 w 7467600"/>
              <a:gd name="connsiteY147" fmla="*/ 3872136 h 6858000"/>
              <a:gd name="connsiteX148" fmla="*/ 3546806 w 7467600"/>
              <a:gd name="connsiteY148" fmla="*/ 4356139 h 6858000"/>
              <a:gd name="connsiteX149" fmla="*/ 3364433 w 7467600"/>
              <a:gd name="connsiteY149" fmla="*/ 3953121 h 6858000"/>
              <a:gd name="connsiteX150" fmla="*/ 3316479 w 7467600"/>
              <a:gd name="connsiteY150" fmla="*/ 3872136 h 6858000"/>
              <a:gd name="connsiteX151" fmla="*/ 3291335 w 7467600"/>
              <a:gd name="connsiteY151" fmla="*/ 3767420 h 6858000"/>
              <a:gd name="connsiteX152" fmla="*/ 3390805 w 7467600"/>
              <a:gd name="connsiteY152" fmla="*/ 3937163 h 6858000"/>
              <a:gd name="connsiteX153" fmla="*/ 3579062 w 7467600"/>
              <a:gd name="connsiteY153" fmla="*/ 4359040 h 6858000"/>
              <a:gd name="connsiteX154" fmla="*/ 3467355 w 7467600"/>
              <a:gd name="connsiteY154" fmla="*/ 3988130 h 6858000"/>
              <a:gd name="connsiteX155" fmla="*/ 3310753 w 7467600"/>
              <a:gd name="connsiteY155" fmla="*/ 3787140 h 6858000"/>
              <a:gd name="connsiteX156" fmla="*/ 3291335 w 7467600"/>
              <a:gd name="connsiteY156" fmla="*/ 3767420 h 6858000"/>
              <a:gd name="connsiteX157" fmla="*/ 1635889 w 7467600"/>
              <a:gd name="connsiteY157" fmla="*/ 3709494 h 6858000"/>
              <a:gd name="connsiteX158" fmla="*/ 1634800 w 7467600"/>
              <a:gd name="connsiteY158" fmla="*/ 3731111 h 6858000"/>
              <a:gd name="connsiteX159" fmla="*/ 1635889 w 7467600"/>
              <a:gd name="connsiteY159" fmla="*/ 3709494 h 6858000"/>
              <a:gd name="connsiteX160" fmla="*/ 1510397 w 7467600"/>
              <a:gd name="connsiteY160" fmla="*/ 3684705 h 6858000"/>
              <a:gd name="connsiteX161" fmla="*/ 1146550 w 7467600"/>
              <a:gd name="connsiteY161" fmla="*/ 3802012 h 6858000"/>
              <a:gd name="connsiteX162" fmla="*/ 698834 w 7467600"/>
              <a:gd name="connsiteY162" fmla="*/ 3952272 h 6858000"/>
              <a:gd name="connsiteX163" fmla="*/ 34256 w 7467600"/>
              <a:gd name="connsiteY163" fmla="*/ 4347603 h 6858000"/>
              <a:gd name="connsiteX164" fmla="*/ 527241 w 7467600"/>
              <a:gd name="connsiteY164" fmla="*/ 4065078 h 6858000"/>
              <a:gd name="connsiteX165" fmla="*/ 1510397 w 7467600"/>
              <a:gd name="connsiteY165" fmla="*/ 3684705 h 6858000"/>
              <a:gd name="connsiteX166" fmla="*/ 1313114 w 7467600"/>
              <a:gd name="connsiteY166" fmla="*/ 3655216 h 6858000"/>
              <a:gd name="connsiteX167" fmla="*/ 1109304 w 7467600"/>
              <a:gd name="connsiteY167" fmla="*/ 3669030 h 6858000"/>
              <a:gd name="connsiteX168" fmla="*/ 8129 w 7467600"/>
              <a:gd name="connsiteY168" fmla="*/ 4330519 h 6858000"/>
              <a:gd name="connsiteX169" fmla="*/ 687572 w 7467600"/>
              <a:gd name="connsiteY169" fmla="*/ 3925629 h 6858000"/>
              <a:gd name="connsiteX170" fmla="*/ 1138365 w 7467600"/>
              <a:gd name="connsiteY170" fmla="*/ 3774515 h 6858000"/>
              <a:gd name="connsiteX171" fmla="*/ 1505579 w 7467600"/>
              <a:gd name="connsiteY171" fmla="*/ 3655526 h 6858000"/>
              <a:gd name="connsiteX172" fmla="*/ 1313114 w 7467600"/>
              <a:gd name="connsiteY172" fmla="*/ 3655216 h 6858000"/>
              <a:gd name="connsiteX173" fmla="*/ 3655073 w 7467600"/>
              <a:gd name="connsiteY173" fmla="*/ 3650884 h 6858000"/>
              <a:gd name="connsiteX174" fmla="*/ 3989938 w 7467600"/>
              <a:gd name="connsiteY174" fmla="*/ 3991685 h 6858000"/>
              <a:gd name="connsiteX175" fmla="*/ 4393907 w 7467600"/>
              <a:gd name="connsiteY175" fmla="*/ 4261258 h 6858000"/>
              <a:gd name="connsiteX176" fmla="*/ 4648051 w 7467600"/>
              <a:gd name="connsiteY176" fmla="*/ 4374051 h 6858000"/>
              <a:gd name="connsiteX177" fmla="*/ 4383389 w 7467600"/>
              <a:gd name="connsiteY177" fmla="*/ 4184369 h 6858000"/>
              <a:gd name="connsiteX178" fmla="*/ 4165508 w 7467600"/>
              <a:gd name="connsiteY178" fmla="*/ 4035196 h 6858000"/>
              <a:gd name="connsiteX179" fmla="*/ 4068162 w 7467600"/>
              <a:gd name="connsiteY179" fmla="*/ 3953394 h 6858000"/>
              <a:gd name="connsiteX180" fmla="*/ 3981416 w 7467600"/>
              <a:gd name="connsiteY180" fmla="*/ 3880482 h 6858000"/>
              <a:gd name="connsiteX181" fmla="*/ 3800147 w 7467600"/>
              <a:gd name="connsiteY181" fmla="*/ 3749872 h 6858000"/>
              <a:gd name="connsiteX182" fmla="*/ 3655073 w 7467600"/>
              <a:gd name="connsiteY182" fmla="*/ 3650884 h 6858000"/>
              <a:gd name="connsiteX183" fmla="*/ 3670252 w 7467600"/>
              <a:gd name="connsiteY183" fmla="*/ 3622798 h 6858000"/>
              <a:gd name="connsiteX184" fmla="*/ 3817258 w 7467600"/>
              <a:gd name="connsiteY184" fmla="*/ 3723577 h 6858000"/>
              <a:gd name="connsiteX185" fmla="*/ 4000461 w 7467600"/>
              <a:gd name="connsiteY185" fmla="*/ 3855966 h 6858000"/>
              <a:gd name="connsiteX186" fmla="*/ 4088180 w 7467600"/>
              <a:gd name="connsiteY186" fmla="*/ 3929774 h 6858000"/>
              <a:gd name="connsiteX187" fmla="*/ 4184555 w 7467600"/>
              <a:gd name="connsiteY187" fmla="*/ 4010683 h 6858000"/>
              <a:gd name="connsiteX188" fmla="*/ 4399563 w 7467600"/>
              <a:gd name="connsiteY188" fmla="*/ 4158106 h 6858000"/>
              <a:gd name="connsiteX189" fmla="*/ 4684469 w 7467600"/>
              <a:gd name="connsiteY189" fmla="*/ 4364680 h 6858000"/>
              <a:gd name="connsiteX190" fmla="*/ 4690271 w 7467600"/>
              <a:gd name="connsiteY190" fmla="*/ 4370034 h 6858000"/>
              <a:gd name="connsiteX191" fmla="*/ 4136093 w 7467600"/>
              <a:gd name="connsiteY191" fmla="*/ 3858466 h 6858000"/>
              <a:gd name="connsiteX192" fmla="*/ 3670252 w 7467600"/>
              <a:gd name="connsiteY192" fmla="*/ 3622798 h 6858000"/>
              <a:gd name="connsiteX193" fmla="*/ 4440129 w 7467600"/>
              <a:gd name="connsiteY193" fmla="*/ 3448571 h 6858000"/>
              <a:gd name="connsiteX194" fmla="*/ 4856525 w 7467600"/>
              <a:gd name="connsiteY194" fmla="*/ 3915351 h 6858000"/>
              <a:gd name="connsiteX195" fmla="*/ 5059055 w 7467600"/>
              <a:gd name="connsiteY195" fmla="*/ 4108918 h 6858000"/>
              <a:gd name="connsiteX196" fmla="*/ 5290070 w 7467600"/>
              <a:gd name="connsiteY196" fmla="*/ 4263619 h 6858000"/>
              <a:gd name="connsiteX197" fmla="*/ 4834991 w 7467600"/>
              <a:gd name="connsiteY197" fmla="*/ 3830985 h 6858000"/>
              <a:gd name="connsiteX198" fmla="*/ 4440129 w 7467600"/>
              <a:gd name="connsiteY198" fmla="*/ 3448571 h 6858000"/>
              <a:gd name="connsiteX199" fmla="*/ 4441737 w 7467600"/>
              <a:gd name="connsiteY199" fmla="*/ 3399734 h 6858000"/>
              <a:gd name="connsiteX200" fmla="*/ 4431236 w 7467600"/>
              <a:gd name="connsiteY200" fmla="*/ 3400954 h 6858000"/>
              <a:gd name="connsiteX201" fmla="*/ 4557150 w 7467600"/>
              <a:gd name="connsiteY201" fmla="*/ 3510023 h 6858000"/>
              <a:gd name="connsiteX202" fmla="*/ 4856936 w 7467600"/>
              <a:gd name="connsiteY202" fmla="*/ 3809146 h 6858000"/>
              <a:gd name="connsiteX203" fmla="*/ 5111996 w 7467600"/>
              <a:gd name="connsiteY203" fmla="*/ 4065759 h 6858000"/>
              <a:gd name="connsiteX204" fmla="*/ 5388878 w 7467600"/>
              <a:gd name="connsiteY204" fmla="*/ 4300185 h 6858000"/>
              <a:gd name="connsiteX205" fmla="*/ 5425556 w 7467600"/>
              <a:gd name="connsiteY205" fmla="*/ 4308967 h 6858000"/>
              <a:gd name="connsiteX206" fmla="*/ 4943646 w 7467600"/>
              <a:gd name="connsiteY206" fmla="*/ 3822916 h 6858000"/>
              <a:gd name="connsiteX207" fmla="*/ 4594837 w 7467600"/>
              <a:gd name="connsiteY207" fmla="*/ 3532274 h 6858000"/>
              <a:gd name="connsiteX208" fmla="*/ 4441737 w 7467600"/>
              <a:gd name="connsiteY208" fmla="*/ 3399734 h 6858000"/>
              <a:gd name="connsiteX209" fmla="*/ 5425834 w 7467600"/>
              <a:gd name="connsiteY209" fmla="*/ 3162785 h 6858000"/>
              <a:gd name="connsiteX210" fmla="*/ 5401644 w 7467600"/>
              <a:gd name="connsiteY210" fmla="*/ 3617847 h 6858000"/>
              <a:gd name="connsiteX211" fmla="*/ 5467256 w 7467600"/>
              <a:gd name="connsiteY211" fmla="*/ 4175494 h 6858000"/>
              <a:gd name="connsiteX212" fmla="*/ 5448069 w 7467600"/>
              <a:gd name="connsiteY212" fmla="*/ 3567554 h 6858000"/>
              <a:gd name="connsiteX213" fmla="*/ 5425834 w 7467600"/>
              <a:gd name="connsiteY213" fmla="*/ 3162785 h 6858000"/>
              <a:gd name="connsiteX214" fmla="*/ 1318687 w 7467600"/>
              <a:gd name="connsiteY214" fmla="*/ 3113840 h 6858000"/>
              <a:gd name="connsiteX215" fmla="*/ 1066793 w 7467600"/>
              <a:gd name="connsiteY215" fmla="*/ 3212171 h 6858000"/>
              <a:gd name="connsiteX216" fmla="*/ 993319 w 7467600"/>
              <a:gd name="connsiteY216" fmla="*/ 3247648 h 6858000"/>
              <a:gd name="connsiteX217" fmla="*/ 853081 w 7467600"/>
              <a:gd name="connsiteY217" fmla="*/ 3312410 h 6858000"/>
              <a:gd name="connsiteX218" fmla="*/ 805957 w 7467600"/>
              <a:gd name="connsiteY218" fmla="*/ 3330443 h 6858000"/>
              <a:gd name="connsiteX219" fmla="*/ 1318687 w 7467600"/>
              <a:gd name="connsiteY219" fmla="*/ 3113840 h 6858000"/>
              <a:gd name="connsiteX220" fmla="*/ 5453702 w 7467600"/>
              <a:gd name="connsiteY220" fmla="*/ 3090882 h 6858000"/>
              <a:gd name="connsiteX221" fmla="*/ 5480135 w 7467600"/>
              <a:gd name="connsiteY221" fmla="*/ 3565802 h 6858000"/>
              <a:gd name="connsiteX222" fmla="*/ 5499023 w 7467600"/>
              <a:gd name="connsiteY222" fmla="*/ 4166310 h 6858000"/>
              <a:gd name="connsiteX223" fmla="*/ 5547022 w 7467600"/>
              <a:gd name="connsiteY223" fmla="*/ 3607838 h 6858000"/>
              <a:gd name="connsiteX224" fmla="*/ 5515964 w 7467600"/>
              <a:gd name="connsiteY224" fmla="*/ 3378541 h 6858000"/>
              <a:gd name="connsiteX225" fmla="*/ 5453702 w 7467600"/>
              <a:gd name="connsiteY225" fmla="*/ 3090882 h 6858000"/>
              <a:gd name="connsiteX226" fmla="*/ 1238695 w 7467600"/>
              <a:gd name="connsiteY226" fmla="*/ 3076820 h 6858000"/>
              <a:gd name="connsiteX227" fmla="*/ 716371 w 7467600"/>
              <a:gd name="connsiteY227" fmla="*/ 3293249 h 6858000"/>
              <a:gd name="connsiteX228" fmla="*/ 579522 w 7467600"/>
              <a:gd name="connsiteY228" fmla="*/ 3371759 h 6858000"/>
              <a:gd name="connsiteX229" fmla="*/ 600288 w 7467600"/>
              <a:gd name="connsiteY229" fmla="*/ 3365555 h 6858000"/>
              <a:gd name="connsiteX230" fmla="*/ 840692 w 7467600"/>
              <a:gd name="connsiteY230" fmla="*/ 3284921 h 6858000"/>
              <a:gd name="connsiteX231" fmla="*/ 979248 w 7467600"/>
              <a:gd name="connsiteY231" fmla="*/ 3221003 h 6858000"/>
              <a:gd name="connsiteX232" fmla="*/ 1053282 w 7467600"/>
              <a:gd name="connsiteY232" fmla="*/ 3185247 h 6858000"/>
              <a:gd name="connsiteX233" fmla="*/ 1320603 w 7467600"/>
              <a:gd name="connsiteY233" fmla="*/ 3081281 h 6858000"/>
              <a:gd name="connsiteX234" fmla="*/ 1238695 w 7467600"/>
              <a:gd name="connsiteY234" fmla="*/ 3076820 h 6858000"/>
              <a:gd name="connsiteX235" fmla="*/ 5425627 w 7467600"/>
              <a:gd name="connsiteY235" fmla="*/ 2954192 h 6858000"/>
              <a:gd name="connsiteX236" fmla="*/ 5470770 w 7467600"/>
              <a:gd name="connsiteY236" fmla="*/ 3005435 h 6858000"/>
              <a:gd name="connsiteX237" fmla="*/ 5519779 w 7467600"/>
              <a:gd name="connsiteY237" fmla="*/ 4359223 h 6858000"/>
              <a:gd name="connsiteX238" fmla="*/ 5520293 w 7467600"/>
              <a:gd name="connsiteY238" fmla="*/ 4360602 h 6858000"/>
              <a:gd name="connsiteX239" fmla="*/ 5767221 w 7467600"/>
              <a:gd name="connsiteY239" fmla="*/ 4665564 h 6858000"/>
              <a:gd name="connsiteX240" fmla="*/ 6937169 w 7467600"/>
              <a:gd name="connsiteY240" fmla="*/ 4815941 h 6858000"/>
              <a:gd name="connsiteX241" fmla="*/ 6953922 w 7467600"/>
              <a:gd name="connsiteY241" fmla="*/ 4890068 h 6858000"/>
              <a:gd name="connsiteX242" fmla="*/ 6071359 w 7467600"/>
              <a:gd name="connsiteY242" fmla="*/ 4770770 h 6858000"/>
              <a:gd name="connsiteX243" fmla="*/ 6038839 w 7467600"/>
              <a:gd name="connsiteY243" fmla="*/ 4764474 h 6858000"/>
              <a:gd name="connsiteX244" fmla="*/ 6038706 w 7467600"/>
              <a:gd name="connsiteY244" fmla="*/ 4763847 h 6858000"/>
              <a:gd name="connsiteX245" fmla="*/ 6037784 w 7467600"/>
              <a:gd name="connsiteY245" fmla="*/ 4764270 h 6858000"/>
              <a:gd name="connsiteX246" fmla="*/ 6038839 w 7467600"/>
              <a:gd name="connsiteY246" fmla="*/ 4764474 h 6858000"/>
              <a:gd name="connsiteX247" fmla="*/ 6040338 w 7467600"/>
              <a:gd name="connsiteY247" fmla="*/ 4771418 h 6858000"/>
              <a:gd name="connsiteX248" fmla="*/ 6024488 w 7467600"/>
              <a:gd name="connsiteY248" fmla="*/ 4809903 h 6858000"/>
              <a:gd name="connsiteX249" fmla="*/ 5599771 w 7467600"/>
              <a:gd name="connsiteY249" fmla="*/ 5509652 h 6858000"/>
              <a:gd name="connsiteX250" fmla="*/ 5548843 w 7467600"/>
              <a:gd name="connsiteY250" fmla="*/ 5563845 h 6858000"/>
              <a:gd name="connsiteX251" fmla="*/ 5940952 w 7467600"/>
              <a:gd name="connsiteY251" fmla="*/ 6250028 h 6858000"/>
              <a:gd name="connsiteX252" fmla="*/ 6043441 w 7467600"/>
              <a:gd name="connsiteY252" fmla="*/ 6665847 h 6858000"/>
              <a:gd name="connsiteX253" fmla="*/ 6093432 w 7467600"/>
              <a:gd name="connsiteY253" fmla="*/ 6858000 h 6858000"/>
              <a:gd name="connsiteX254" fmla="*/ 6034344 w 7467600"/>
              <a:gd name="connsiteY254" fmla="*/ 6858000 h 6858000"/>
              <a:gd name="connsiteX255" fmla="*/ 6026679 w 7467600"/>
              <a:gd name="connsiteY255" fmla="*/ 6836959 h 6858000"/>
              <a:gd name="connsiteX256" fmla="*/ 5800441 w 7467600"/>
              <a:gd name="connsiteY256" fmla="*/ 6335286 h 6858000"/>
              <a:gd name="connsiteX257" fmla="*/ 5526562 w 7467600"/>
              <a:gd name="connsiteY257" fmla="*/ 5705388 h 6858000"/>
              <a:gd name="connsiteX258" fmla="*/ 5519640 w 7467600"/>
              <a:gd name="connsiteY258" fmla="*/ 5683774 h 6858000"/>
              <a:gd name="connsiteX259" fmla="*/ 5844559 w 7467600"/>
              <a:gd name="connsiteY259" fmla="*/ 6553349 h 6858000"/>
              <a:gd name="connsiteX260" fmla="*/ 5975994 w 7467600"/>
              <a:gd name="connsiteY260" fmla="*/ 6858000 h 6858000"/>
              <a:gd name="connsiteX261" fmla="*/ 5898547 w 7467600"/>
              <a:gd name="connsiteY261" fmla="*/ 6858000 h 6858000"/>
              <a:gd name="connsiteX262" fmla="*/ 5682041 w 7467600"/>
              <a:gd name="connsiteY262" fmla="*/ 6355860 h 6858000"/>
              <a:gd name="connsiteX263" fmla="*/ 5461758 w 7467600"/>
              <a:gd name="connsiteY263" fmla="*/ 5820220 h 6858000"/>
              <a:gd name="connsiteX264" fmla="*/ 5237282 w 7467600"/>
              <a:gd name="connsiteY264" fmla="*/ 6579086 h 6858000"/>
              <a:gd name="connsiteX265" fmla="*/ 5115009 w 7467600"/>
              <a:gd name="connsiteY265" fmla="*/ 6858000 h 6858000"/>
              <a:gd name="connsiteX266" fmla="*/ 5028074 w 7467600"/>
              <a:gd name="connsiteY266" fmla="*/ 6858000 h 6858000"/>
              <a:gd name="connsiteX267" fmla="*/ 5079508 w 7467600"/>
              <a:gd name="connsiteY267" fmla="*/ 6749074 h 6858000"/>
              <a:gd name="connsiteX268" fmla="*/ 5371846 w 7467600"/>
              <a:gd name="connsiteY268" fmla="*/ 5924413 h 6858000"/>
              <a:gd name="connsiteX269" fmla="*/ 5270512 w 7467600"/>
              <a:gd name="connsiteY269" fmla="*/ 6138975 h 6858000"/>
              <a:gd name="connsiteX270" fmla="*/ 5062409 w 7467600"/>
              <a:gd name="connsiteY270" fmla="*/ 6653544 h 6858000"/>
              <a:gd name="connsiteX271" fmla="*/ 5036628 w 7467600"/>
              <a:gd name="connsiteY271" fmla="*/ 6754247 h 6858000"/>
              <a:gd name="connsiteX272" fmla="*/ 5009112 w 7467600"/>
              <a:gd name="connsiteY272" fmla="*/ 6858000 h 6858000"/>
              <a:gd name="connsiteX273" fmla="*/ 4976679 w 7467600"/>
              <a:gd name="connsiteY273" fmla="*/ 6858000 h 6858000"/>
              <a:gd name="connsiteX274" fmla="*/ 5006537 w 7467600"/>
              <a:gd name="connsiteY274" fmla="*/ 6747068 h 6858000"/>
              <a:gd name="connsiteX275" fmla="*/ 5032723 w 7467600"/>
              <a:gd name="connsiteY275" fmla="*/ 6644957 h 6858000"/>
              <a:gd name="connsiteX276" fmla="*/ 5242949 w 7467600"/>
              <a:gd name="connsiteY276" fmla="*/ 6125175 h 6858000"/>
              <a:gd name="connsiteX277" fmla="*/ 5286321 w 7467600"/>
              <a:gd name="connsiteY277" fmla="*/ 6033555 h 6858000"/>
              <a:gd name="connsiteX278" fmla="*/ 5008210 w 7467600"/>
              <a:gd name="connsiteY278" fmla="*/ 6649194 h 6858000"/>
              <a:gd name="connsiteX279" fmla="*/ 4986321 w 7467600"/>
              <a:gd name="connsiteY279" fmla="*/ 6765687 h 6858000"/>
              <a:gd name="connsiteX280" fmla="*/ 4973474 w 7467600"/>
              <a:gd name="connsiteY280" fmla="*/ 6858000 h 6858000"/>
              <a:gd name="connsiteX281" fmla="*/ 4907178 w 7467600"/>
              <a:gd name="connsiteY281" fmla="*/ 6858000 h 6858000"/>
              <a:gd name="connsiteX282" fmla="*/ 4910810 w 7467600"/>
              <a:gd name="connsiteY282" fmla="*/ 6829660 h 6858000"/>
              <a:gd name="connsiteX283" fmla="*/ 4987461 w 7467600"/>
              <a:gd name="connsiteY283" fmla="*/ 6432994 h 6858000"/>
              <a:gd name="connsiteX284" fmla="*/ 5179262 w 7467600"/>
              <a:gd name="connsiteY284" fmla="*/ 6035044 h 6858000"/>
              <a:gd name="connsiteX285" fmla="*/ 4689678 w 7467600"/>
              <a:gd name="connsiteY285" fmla="*/ 6440241 h 6858000"/>
              <a:gd name="connsiteX286" fmla="*/ 4477543 w 7467600"/>
              <a:gd name="connsiteY286" fmla="*/ 6674836 h 6858000"/>
              <a:gd name="connsiteX287" fmla="*/ 4329957 w 7467600"/>
              <a:gd name="connsiteY287" fmla="*/ 6858000 h 6858000"/>
              <a:gd name="connsiteX288" fmla="*/ 4218595 w 7467600"/>
              <a:gd name="connsiteY288" fmla="*/ 6858000 h 6858000"/>
              <a:gd name="connsiteX289" fmla="*/ 4368888 w 7467600"/>
              <a:gd name="connsiteY289" fmla="*/ 6668412 h 6858000"/>
              <a:gd name="connsiteX290" fmla="*/ 4563091 w 7467600"/>
              <a:gd name="connsiteY290" fmla="*/ 6442508 h 6858000"/>
              <a:gd name="connsiteX291" fmla="*/ 5387324 w 7467600"/>
              <a:gd name="connsiteY291" fmla="*/ 5705830 h 6858000"/>
              <a:gd name="connsiteX292" fmla="*/ 5073620 w 7467600"/>
              <a:gd name="connsiteY292" fmla="*/ 5955437 h 6858000"/>
              <a:gd name="connsiteX293" fmla="*/ 4689789 w 7467600"/>
              <a:gd name="connsiteY293" fmla="*/ 6268382 h 6858000"/>
              <a:gd name="connsiteX294" fmla="*/ 4418722 w 7467600"/>
              <a:gd name="connsiteY294" fmla="*/ 6570886 h 6858000"/>
              <a:gd name="connsiteX295" fmla="*/ 4214944 w 7467600"/>
              <a:gd name="connsiteY295" fmla="*/ 6858000 h 6858000"/>
              <a:gd name="connsiteX296" fmla="*/ 4177898 w 7467600"/>
              <a:gd name="connsiteY296" fmla="*/ 6858000 h 6858000"/>
              <a:gd name="connsiteX297" fmla="*/ 4391597 w 7467600"/>
              <a:gd name="connsiteY297" fmla="*/ 6556370 h 6858000"/>
              <a:gd name="connsiteX298" fmla="*/ 4668889 w 7467600"/>
              <a:gd name="connsiteY298" fmla="*/ 6246399 h 6858000"/>
              <a:gd name="connsiteX299" fmla="*/ 5055427 w 7467600"/>
              <a:gd name="connsiteY299" fmla="*/ 5931476 h 6858000"/>
              <a:gd name="connsiteX300" fmla="*/ 5371814 w 7467600"/>
              <a:gd name="connsiteY300" fmla="*/ 5678975 h 6858000"/>
              <a:gd name="connsiteX301" fmla="*/ 4987918 w 7467600"/>
              <a:gd name="connsiteY301" fmla="*/ 5838701 h 6858000"/>
              <a:gd name="connsiteX302" fmla="*/ 4317146 w 7467600"/>
              <a:gd name="connsiteY302" fmla="*/ 6587716 h 6858000"/>
              <a:gd name="connsiteX303" fmla="*/ 4171627 w 7467600"/>
              <a:gd name="connsiteY303" fmla="*/ 6858000 h 6858000"/>
              <a:gd name="connsiteX304" fmla="*/ 4081585 w 7467600"/>
              <a:gd name="connsiteY304" fmla="*/ 6858000 h 6858000"/>
              <a:gd name="connsiteX305" fmla="*/ 4238603 w 7467600"/>
              <a:gd name="connsiteY305" fmla="*/ 6559341 h 6858000"/>
              <a:gd name="connsiteX306" fmla="*/ 4778333 w 7467600"/>
              <a:gd name="connsiteY306" fmla="*/ 5873626 h 6858000"/>
              <a:gd name="connsiteX307" fmla="*/ 5414185 w 7467600"/>
              <a:gd name="connsiteY307" fmla="*/ 5573882 h 6858000"/>
              <a:gd name="connsiteX308" fmla="*/ 5959648 w 7467600"/>
              <a:gd name="connsiteY308" fmla="*/ 4760797 h 6858000"/>
              <a:gd name="connsiteX309" fmla="*/ 5355019 w 7467600"/>
              <a:gd name="connsiteY309" fmla="*/ 4734672 h 6858000"/>
              <a:gd name="connsiteX310" fmla="*/ 5083565 w 7467600"/>
              <a:gd name="connsiteY310" fmla="*/ 5179121 h 6858000"/>
              <a:gd name="connsiteX311" fmla="*/ 4713577 w 7467600"/>
              <a:gd name="connsiteY311" fmla="*/ 5616803 h 6858000"/>
              <a:gd name="connsiteX312" fmla="*/ 3989559 w 7467600"/>
              <a:gd name="connsiteY312" fmla="*/ 6145945 h 6858000"/>
              <a:gd name="connsiteX313" fmla="*/ 3939824 w 7467600"/>
              <a:gd name="connsiteY313" fmla="*/ 6066900 h 6858000"/>
              <a:gd name="connsiteX314" fmla="*/ 4584537 w 7467600"/>
              <a:gd name="connsiteY314" fmla="*/ 5324826 h 6858000"/>
              <a:gd name="connsiteX315" fmla="*/ 5037105 w 7467600"/>
              <a:gd name="connsiteY315" fmla="*/ 5088765 h 6858000"/>
              <a:gd name="connsiteX316" fmla="*/ 5039930 w 7467600"/>
              <a:gd name="connsiteY316" fmla="*/ 5089585 h 6858000"/>
              <a:gd name="connsiteX317" fmla="*/ 5263764 w 7467600"/>
              <a:gd name="connsiteY317" fmla="*/ 4735525 h 6858000"/>
              <a:gd name="connsiteX318" fmla="*/ 4086300 w 7467600"/>
              <a:gd name="connsiteY318" fmla="*/ 4884599 h 6858000"/>
              <a:gd name="connsiteX319" fmla="*/ 4085485 w 7467600"/>
              <a:gd name="connsiteY319" fmla="*/ 4899070 h 6858000"/>
              <a:gd name="connsiteX320" fmla="*/ 3871915 w 7467600"/>
              <a:gd name="connsiteY320" fmla="*/ 5253645 h 6858000"/>
              <a:gd name="connsiteX321" fmla="*/ 3799374 w 7467600"/>
              <a:gd name="connsiteY321" fmla="*/ 5466127 h 6858000"/>
              <a:gd name="connsiteX322" fmla="*/ 3498850 w 7467600"/>
              <a:gd name="connsiteY322" fmla="*/ 6661888 h 6858000"/>
              <a:gd name="connsiteX323" fmla="*/ 3399216 w 7467600"/>
              <a:gd name="connsiteY323" fmla="*/ 6858000 h 6858000"/>
              <a:gd name="connsiteX324" fmla="*/ 3303688 w 7467600"/>
              <a:gd name="connsiteY324" fmla="*/ 6858000 h 6858000"/>
              <a:gd name="connsiteX325" fmla="*/ 3391774 w 7467600"/>
              <a:gd name="connsiteY325" fmla="*/ 6697181 h 6858000"/>
              <a:gd name="connsiteX326" fmla="*/ 3735540 w 7467600"/>
              <a:gd name="connsiteY326" fmla="*/ 5546923 h 6858000"/>
              <a:gd name="connsiteX327" fmla="*/ 3729438 w 7467600"/>
              <a:gd name="connsiteY327" fmla="*/ 5569058 h 6858000"/>
              <a:gd name="connsiteX328" fmla="*/ 3707782 w 7467600"/>
              <a:gd name="connsiteY328" fmla="*/ 5644908 h 6858000"/>
              <a:gd name="connsiteX329" fmla="*/ 3583827 w 7467600"/>
              <a:gd name="connsiteY329" fmla="*/ 6039215 h 6858000"/>
              <a:gd name="connsiteX330" fmla="*/ 3547861 w 7467600"/>
              <a:gd name="connsiteY330" fmla="*/ 6129609 h 6858000"/>
              <a:gd name="connsiteX331" fmla="*/ 3490905 w 7467600"/>
              <a:gd name="connsiteY331" fmla="*/ 6277660 h 6858000"/>
              <a:gd name="connsiteX332" fmla="*/ 3455859 w 7467600"/>
              <a:gd name="connsiteY332" fmla="*/ 6391301 h 6858000"/>
              <a:gd name="connsiteX333" fmla="*/ 3429112 w 7467600"/>
              <a:gd name="connsiteY333" fmla="*/ 6479469 h 6858000"/>
              <a:gd name="connsiteX334" fmla="*/ 3304862 w 7467600"/>
              <a:gd name="connsiteY334" fmla="*/ 6796476 h 6858000"/>
              <a:gd name="connsiteX335" fmla="*/ 3276071 w 7467600"/>
              <a:gd name="connsiteY335" fmla="*/ 6858000 h 6858000"/>
              <a:gd name="connsiteX336" fmla="*/ 3240805 w 7467600"/>
              <a:gd name="connsiteY336" fmla="*/ 6858000 h 6858000"/>
              <a:gd name="connsiteX337" fmla="*/ 3275917 w 7467600"/>
              <a:gd name="connsiteY337" fmla="*/ 6783192 h 6858000"/>
              <a:gd name="connsiteX338" fmla="*/ 3399358 w 7467600"/>
              <a:gd name="connsiteY338" fmla="*/ 6469011 h 6858000"/>
              <a:gd name="connsiteX339" fmla="*/ 3425650 w 7467600"/>
              <a:gd name="connsiteY339" fmla="*/ 6381333 h 6858000"/>
              <a:gd name="connsiteX340" fmla="*/ 3460661 w 7467600"/>
              <a:gd name="connsiteY340" fmla="*/ 6266763 h 6858000"/>
              <a:gd name="connsiteX341" fmla="*/ 3518021 w 7467600"/>
              <a:gd name="connsiteY341" fmla="*/ 6117298 h 6858000"/>
              <a:gd name="connsiteX342" fmla="*/ 3554035 w 7467600"/>
              <a:gd name="connsiteY342" fmla="*/ 6027832 h 6858000"/>
              <a:gd name="connsiteX343" fmla="*/ 3677174 w 7467600"/>
              <a:gd name="connsiteY343" fmla="*/ 5636351 h 6858000"/>
              <a:gd name="connsiteX344" fmla="*/ 3698819 w 7467600"/>
              <a:gd name="connsiteY344" fmla="*/ 5560503 h 6858000"/>
              <a:gd name="connsiteX345" fmla="*/ 3702094 w 7467600"/>
              <a:gd name="connsiteY345" fmla="*/ 5549194 h 6858000"/>
              <a:gd name="connsiteX346" fmla="*/ 3398355 w 7467600"/>
              <a:gd name="connsiteY346" fmla="*/ 6094603 h 6858000"/>
              <a:gd name="connsiteX347" fmla="*/ 3193941 w 7467600"/>
              <a:gd name="connsiteY347" fmla="*/ 6798775 h 6858000"/>
              <a:gd name="connsiteX348" fmla="*/ 3184140 w 7467600"/>
              <a:gd name="connsiteY348" fmla="*/ 6858000 h 6858000"/>
              <a:gd name="connsiteX349" fmla="*/ 3099978 w 7467600"/>
              <a:gd name="connsiteY349" fmla="*/ 6858000 h 6858000"/>
              <a:gd name="connsiteX350" fmla="*/ 3101556 w 7467600"/>
              <a:gd name="connsiteY350" fmla="*/ 6843337 h 6858000"/>
              <a:gd name="connsiteX351" fmla="*/ 3370162 w 7467600"/>
              <a:gd name="connsiteY351" fmla="*/ 5785550 h 6858000"/>
              <a:gd name="connsiteX352" fmla="*/ 3746477 w 7467600"/>
              <a:gd name="connsiteY352" fmla="*/ 5377889 h 6858000"/>
              <a:gd name="connsiteX353" fmla="*/ 3863399 w 7467600"/>
              <a:gd name="connsiteY353" fmla="*/ 5087257 h 6858000"/>
              <a:gd name="connsiteX354" fmla="*/ 3968712 w 7467600"/>
              <a:gd name="connsiteY354" fmla="*/ 4913989 h 6858000"/>
              <a:gd name="connsiteX355" fmla="*/ 2792390 w 7467600"/>
              <a:gd name="connsiteY355" fmla="*/ 5382974 h 6858000"/>
              <a:gd name="connsiteX356" fmla="*/ 2714982 w 7467600"/>
              <a:gd name="connsiteY356" fmla="*/ 5427051 h 6858000"/>
              <a:gd name="connsiteX357" fmla="*/ 2813361 w 7467600"/>
              <a:gd name="connsiteY357" fmla="*/ 6023912 h 6858000"/>
              <a:gd name="connsiteX358" fmla="*/ 2688430 w 7467600"/>
              <a:gd name="connsiteY358" fmla="*/ 6801564 h 6858000"/>
              <a:gd name="connsiteX359" fmla="*/ 2629626 w 7467600"/>
              <a:gd name="connsiteY359" fmla="*/ 6763394 h 6858000"/>
              <a:gd name="connsiteX360" fmla="*/ 2565328 w 7467600"/>
              <a:gd name="connsiteY360" fmla="*/ 5516399 h 6858000"/>
              <a:gd name="connsiteX361" fmla="*/ 1922999 w 7467600"/>
              <a:gd name="connsiteY361" fmla="*/ 5980343 h 6858000"/>
              <a:gd name="connsiteX362" fmla="*/ 1950261 w 7467600"/>
              <a:gd name="connsiteY362" fmla="*/ 6405858 h 6858000"/>
              <a:gd name="connsiteX363" fmla="*/ 2365554 w 7467600"/>
              <a:gd name="connsiteY363" fmla="*/ 6759107 h 6858000"/>
              <a:gd name="connsiteX364" fmla="*/ 2424142 w 7467600"/>
              <a:gd name="connsiteY364" fmla="*/ 6858000 h 6858000"/>
              <a:gd name="connsiteX365" fmla="*/ 2395994 w 7467600"/>
              <a:gd name="connsiteY365" fmla="*/ 6858000 h 6858000"/>
              <a:gd name="connsiteX366" fmla="*/ 2392863 w 7467600"/>
              <a:gd name="connsiteY366" fmla="*/ 6852964 h 6858000"/>
              <a:gd name="connsiteX367" fmla="*/ 2017589 w 7467600"/>
              <a:gd name="connsiteY367" fmla="*/ 6493982 h 6858000"/>
              <a:gd name="connsiteX368" fmla="*/ 2147336 w 7467600"/>
              <a:gd name="connsiteY368" fmla="*/ 6594052 h 6858000"/>
              <a:gd name="connsiteX369" fmla="*/ 2207047 w 7467600"/>
              <a:gd name="connsiteY369" fmla="*/ 6654540 h 6858000"/>
              <a:gd name="connsiteX370" fmla="*/ 2299106 w 7467600"/>
              <a:gd name="connsiteY370" fmla="*/ 6778931 h 6858000"/>
              <a:gd name="connsiteX371" fmla="*/ 2314430 w 7467600"/>
              <a:gd name="connsiteY371" fmla="*/ 6801144 h 6858000"/>
              <a:gd name="connsiteX372" fmla="*/ 2352406 w 7467600"/>
              <a:gd name="connsiteY372" fmla="*/ 6858000 h 6858000"/>
              <a:gd name="connsiteX373" fmla="*/ 2314492 w 7467600"/>
              <a:gd name="connsiteY373" fmla="*/ 6858000 h 6858000"/>
              <a:gd name="connsiteX374" fmla="*/ 2288095 w 7467600"/>
              <a:gd name="connsiteY374" fmla="*/ 6818030 h 6858000"/>
              <a:gd name="connsiteX375" fmla="*/ 2272768 w 7467600"/>
              <a:gd name="connsiteY375" fmla="*/ 6795822 h 6858000"/>
              <a:gd name="connsiteX376" fmla="*/ 2182715 w 7467600"/>
              <a:gd name="connsiteY376" fmla="*/ 6675071 h 6858000"/>
              <a:gd name="connsiteX377" fmla="*/ 2032061 w 7467600"/>
              <a:gd name="connsiteY377" fmla="*/ 6541380 h 6858000"/>
              <a:gd name="connsiteX378" fmla="*/ 2257220 w 7467600"/>
              <a:gd name="connsiteY378" fmla="*/ 6826257 h 6858000"/>
              <a:gd name="connsiteX379" fmla="*/ 2281324 w 7467600"/>
              <a:gd name="connsiteY379" fmla="*/ 6858000 h 6858000"/>
              <a:gd name="connsiteX380" fmla="*/ 2242860 w 7467600"/>
              <a:gd name="connsiteY380" fmla="*/ 6858000 h 6858000"/>
              <a:gd name="connsiteX381" fmla="*/ 2232818 w 7467600"/>
              <a:gd name="connsiteY381" fmla="*/ 6844926 h 6858000"/>
              <a:gd name="connsiteX382" fmla="*/ 1990172 w 7467600"/>
              <a:gd name="connsiteY382" fmla="*/ 6542121 h 6858000"/>
              <a:gd name="connsiteX383" fmla="*/ 2124090 w 7467600"/>
              <a:gd name="connsiteY383" fmla="*/ 6761017 h 6858000"/>
              <a:gd name="connsiteX384" fmla="*/ 2200380 w 7467600"/>
              <a:gd name="connsiteY384" fmla="*/ 6858000 h 6858000"/>
              <a:gd name="connsiteX385" fmla="*/ 2147507 w 7467600"/>
              <a:gd name="connsiteY385" fmla="*/ 6858000 h 6858000"/>
              <a:gd name="connsiteX386" fmla="*/ 2070668 w 7467600"/>
              <a:gd name="connsiteY386" fmla="*/ 6761520 h 6858000"/>
              <a:gd name="connsiteX387" fmla="*/ 1975142 w 7467600"/>
              <a:gd name="connsiteY387" fmla="*/ 6585570 h 6858000"/>
              <a:gd name="connsiteX388" fmla="*/ 2050035 w 7467600"/>
              <a:gd name="connsiteY388" fmla="*/ 6813345 h 6858000"/>
              <a:gd name="connsiteX389" fmla="*/ 2063025 w 7467600"/>
              <a:gd name="connsiteY389" fmla="*/ 6858000 h 6858000"/>
              <a:gd name="connsiteX390" fmla="*/ 2021675 w 7467600"/>
              <a:gd name="connsiteY390" fmla="*/ 6858000 h 6858000"/>
              <a:gd name="connsiteX391" fmla="*/ 2019308 w 7467600"/>
              <a:gd name="connsiteY391" fmla="*/ 6847118 h 6858000"/>
              <a:gd name="connsiteX392" fmla="*/ 1938835 w 7467600"/>
              <a:gd name="connsiteY392" fmla="*/ 6551160 h 6858000"/>
              <a:gd name="connsiteX393" fmla="*/ 1953230 w 7467600"/>
              <a:gd name="connsiteY393" fmla="*/ 6759699 h 6858000"/>
              <a:gd name="connsiteX394" fmla="*/ 1956763 w 7467600"/>
              <a:gd name="connsiteY394" fmla="*/ 6778191 h 6858000"/>
              <a:gd name="connsiteX395" fmla="*/ 1967925 w 7467600"/>
              <a:gd name="connsiteY395" fmla="*/ 6858000 h 6858000"/>
              <a:gd name="connsiteX396" fmla="*/ 1936622 w 7467600"/>
              <a:gd name="connsiteY396" fmla="*/ 6858000 h 6858000"/>
              <a:gd name="connsiteX397" fmla="*/ 1926261 w 7467600"/>
              <a:gd name="connsiteY397" fmla="*/ 6784064 h 6858000"/>
              <a:gd name="connsiteX398" fmla="*/ 1922724 w 7467600"/>
              <a:gd name="connsiteY398" fmla="*/ 6765577 h 6858000"/>
              <a:gd name="connsiteX399" fmla="*/ 1904650 w 7467600"/>
              <a:gd name="connsiteY399" fmla="*/ 6639616 h 6858000"/>
              <a:gd name="connsiteX400" fmla="*/ 1885273 w 7467600"/>
              <a:gd name="connsiteY400" fmla="*/ 6858000 h 6858000"/>
              <a:gd name="connsiteX401" fmla="*/ 1854363 w 7467600"/>
              <a:gd name="connsiteY401" fmla="*/ 6858000 h 6858000"/>
              <a:gd name="connsiteX402" fmla="*/ 1880391 w 7467600"/>
              <a:gd name="connsiteY402" fmla="*/ 6603796 h 6858000"/>
              <a:gd name="connsiteX403" fmla="*/ 1818273 w 7467600"/>
              <a:gd name="connsiteY403" fmla="*/ 6715729 h 6858000"/>
              <a:gd name="connsiteX404" fmla="*/ 1794691 w 7467600"/>
              <a:gd name="connsiteY404" fmla="*/ 6843239 h 6858000"/>
              <a:gd name="connsiteX405" fmla="*/ 1794914 w 7467600"/>
              <a:gd name="connsiteY405" fmla="*/ 6858000 h 6858000"/>
              <a:gd name="connsiteX406" fmla="*/ 1746128 w 7467600"/>
              <a:gd name="connsiteY406" fmla="*/ 6858000 h 6858000"/>
              <a:gd name="connsiteX407" fmla="*/ 1753934 w 7467600"/>
              <a:gd name="connsiteY407" fmla="*/ 6724796 h 6858000"/>
              <a:gd name="connsiteX408" fmla="*/ 1792053 w 7467600"/>
              <a:gd name="connsiteY408" fmla="*/ 6572396 h 6858000"/>
              <a:gd name="connsiteX409" fmla="*/ 1862248 w 7467600"/>
              <a:gd name="connsiteY409" fmla="*/ 6266397 h 6858000"/>
              <a:gd name="connsiteX410" fmla="*/ 1862250 w 7467600"/>
              <a:gd name="connsiteY410" fmla="*/ 6033531 h 6858000"/>
              <a:gd name="connsiteX411" fmla="*/ 1211999 w 7467600"/>
              <a:gd name="connsiteY411" fmla="*/ 6683610 h 6858000"/>
              <a:gd name="connsiteX412" fmla="*/ 1213266 w 7467600"/>
              <a:gd name="connsiteY412" fmla="*/ 6691947 h 6858000"/>
              <a:gd name="connsiteX413" fmla="*/ 1203370 w 7467600"/>
              <a:gd name="connsiteY413" fmla="*/ 6850676 h 6858000"/>
              <a:gd name="connsiteX414" fmla="*/ 1203671 w 7467600"/>
              <a:gd name="connsiteY414" fmla="*/ 6858000 h 6858000"/>
              <a:gd name="connsiteX415" fmla="*/ 1143180 w 7467600"/>
              <a:gd name="connsiteY415" fmla="*/ 6858000 h 6858000"/>
              <a:gd name="connsiteX416" fmla="*/ 1142176 w 7467600"/>
              <a:gd name="connsiteY416" fmla="*/ 6766045 h 6858000"/>
              <a:gd name="connsiteX417" fmla="*/ 1067484 w 7467600"/>
              <a:gd name="connsiteY417" fmla="*/ 6858000 h 6858000"/>
              <a:gd name="connsiteX418" fmla="*/ 953928 w 7467600"/>
              <a:gd name="connsiteY418" fmla="*/ 6858000 h 6858000"/>
              <a:gd name="connsiteX419" fmla="*/ 959715 w 7467600"/>
              <a:gd name="connsiteY419" fmla="*/ 6850185 h 6858000"/>
              <a:gd name="connsiteX420" fmla="*/ 1483788 w 7467600"/>
              <a:gd name="connsiteY420" fmla="*/ 6259174 h 6858000"/>
              <a:gd name="connsiteX421" fmla="*/ 1100671 w 7467600"/>
              <a:gd name="connsiteY421" fmla="*/ 6252137 h 6858000"/>
              <a:gd name="connsiteX422" fmla="*/ 1090144 w 7467600"/>
              <a:gd name="connsiteY422" fmla="*/ 6256748 h 6858000"/>
              <a:gd name="connsiteX423" fmla="*/ 1095872 w 7467600"/>
              <a:gd name="connsiteY423" fmla="*/ 6271892 h 6858000"/>
              <a:gd name="connsiteX424" fmla="*/ 262785 w 7467600"/>
              <a:gd name="connsiteY424" fmla="*/ 6845450 h 6858000"/>
              <a:gd name="connsiteX425" fmla="*/ 209968 w 7467600"/>
              <a:gd name="connsiteY425" fmla="*/ 6770713 h 6858000"/>
              <a:gd name="connsiteX426" fmla="*/ 873460 w 7467600"/>
              <a:gd name="connsiteY426" fmla="*/ 6253768 h 6858000"/>
              <a:gd name="connsiteX427" fmla="*/ 192686 w 7467600"/>
              <a:gd name="connsiteY427" fmla="*/ 5849257 h 6858000"/>
              <a:gd name="connsiteX428" fmla="*/ 4696 w 7467600"/>
              <a:gd name="connsiteY428" fmla="*/ 5697668 h 6858000"/>
              <a:gd name="connsiteX429" fmla="*/ 0 w 7467600"/>
              <a:gd name="connsiteY429" fmla="*/ 5689984 h 6858000"/>
              <a:gd name="connsiteX430" fmla="*/ 0 w 7467600"/>
              <a:gd name="connsiteY430" fmla="*/ 5513472 h 6858000"/>
              <a:gd name="connsiteX431" fmla="*/ 174101 w 7467600"/>
              <a:gd name="connsiteY431" fmla="*/ 5620277 h 6858000"/>
              <a:gd name="connsiteX432" fmla="*/ 891800 w 7467600"/>
              <a:gd name="connsiteY432" fmla="*/ 6036935 h 6858000"/>
              <a:gd name="connsiteX433" fmla="*/ 1072219 w 7467600"/>
              <a:gd name="connsiteY433" fmla="*/ 6169443 h 6858000"/>
              <a:gd name="connsiteX434" fmla="*/ 1074117 w 7467600"/>
              <a:gd name="connsiteY434" fmla="*/ 6170301 h 6858000"/>
              <a:gd name="connsiteX435" fmla="*/ 1083114 w 7467600"/>
              <a:gd name="connsiteY435" fmla="*/ 6174131 h 6858000"/>
              <a:gd name="connsiteX436" fmla="*/ 1543010 w 7467600"/>
              <a:gd name="connsiteY436" fmla="*/ 6191140 h 6858000"/>
              <a:gd name="connsiteX437" fmla="*/ 1551080 w 7467600"/>
              <a:gd name="connsiteY437" fmla="*/ 6195006 h 6858000"/>
              <a:gd name="connsiteX438" fmla="*/ 2345443 w 7467600"/>
              <a:gd name="connsiteY438" fmla="*/ 5549882 h 6858000"/>
              <a:gd name="connsiteX439" fmla="*/ 1721499 w 7467600"/>
              <a:gd name="connsiteY439" fmla="*/ 5599969 h 6858000"/>
              <a:gd name="connsiteX440" fmla="*/ 767716 w 7467600"/>
              <a:gd name="connsiteY440" fmla="*/ 5472768 h 6858000"/>
              <a:gd name="connsiteX441" fmla="*/ 722147 w 7467600"/>
              <a:gd name="connsiteY441" fmla="*/ 5393091 h 6858000"/>
              <a:gd name="connsiteX442" fmla="*/ 1485552 w 7467600"/>
              <a:gd name="connsiteY442" fmla="*/ 5313202 h 6858000"/>
              <a:gd name="connsiteX443" fmla="*/ 2143004 w 7467600"/>
              <a:gd name="connsiteY443" fmla="*/ 5402420 h 6858000"/>
              <a:gd name="connsiteX444" fmla="*/ 1933391 w 7467600"/>
              <a:gd name="connsiteY444" fmla="*/ 5156971 h 6858000"/>
              <a:gd name="connsiteX445" fmla="*/ 1827118 w 7467600"/>
              <a:gd name="connsiteY445" fmla="*/ 4968410 h 6858000"/>
              <a:gd name="connsiteX446" fmla="*/ 1837349 w 7467600"/>
              <a:gd name="connsiteY446" fmla="*/ 4956357 h 6858000"/>
              <a:gd name="connsiteX447" fmla="*/ 2162835 w 7467600"/>
              <a:gd name="connsiteY447" fmla="*/ 5187853 h 6858000"/>
              <a:gd name="connsiteX448" fmla="*/ 2257167 w 7467600"/>
              <a:gd name="connsiteY448" fmla="*/ 5462123 h 6858000"/>
              <a:gd name="connsiteX449" fmla="*/ 2261598 w 7467600"/>
              <a:gd name="connsiteY449" fmla="*/ 5467998 h 6858000"/>
              <a:gd name="connsiteX450" fmla="*/ 2437177 w 7467600"/>
              <a:gd name="connsiteY450" fmla="*/ 5479608 h 6858000"/>
              <a:gd name="connsiteX451" fmla="*/ 2445247 w 7467600"/>
              <a:gd name="connsiteY451" fmla="*/ 5483476 h 6858000"/>
              <a:gd name="connsiteX452" fmla="*/ 2743626 w 7467600"/>
              <a:gd name="connsiteY452" fmla="*/ 5304819 h 6858000"/>
              <a:gd name="connsiteX453" fmla="*/ 3048102 w 7467600"/>
              <a:gd name="connsiteY453" fmla="*/ 5150595 h 6858000"/>
              <a:gd name="connsiteX454" fmla="*/ 1799414 w 7467600"/>
              <a:gd name="connsiteY454" fmla="*/ 4694732 h 6858000"/>
              <a:gd name="connsiteX455" fmla="*/ 1771735 w 7467600"/>
              <a:gd name="connsiteY455" fmla="*/ 4619929 h 6858000"/>
              <a:gd name="connsiteX456" fmla="*/ 3104273 w 7467600"/>
              <a:gd name="connsiteY456" fmla="*/ 5076159 h 6858000"/>
              <a:gd name="connsiteX457" fmla="*/ 3113245 w 7467600"/>
              <a:gd name="connsiteY457" fmla="*/ 5090705 h 6858000"/>
              <a:gd name="connsiteX458" fmla="*/ 3126294 w 7467600"/>
              <a:gd name="connsiteY458" fmla="*/ 5114400 h 6858000"/>
              <a:gd name="connsiteX459" fmla="*/ 3937433 w 7467600"/>
              <a:gd name="connsiteY459" fmla="*/ 4830473 h 6858000"/>
              <a:gd name="connsiteX460" fmla="*/ 3590475 w 7467600"/>
              <a:gd name="connsiteY460" fmla="*/ 4597974 h 6858000"/>
              <a:gd name="connsiteX461" fmla="*/ 3100264 w 7467600"/>
              <a:gd name="connsiteY461" fmla="*/ 4579845 h 6858000"/>
              <a:gd name="connsiteX462" fmla="*/ 2183576 w 7467600"/>
              <a:gd name="connsiteY462" fmla="*/ 4227150 h 6858000"/>
              <a:gd name="connsiteX463" fmla="*/ 2151029 w 7467600"/>
              <a:gd name="connsiteY463" fmla="*/ 4146947 h 6858000"/>
              <a:gd name="connsiteX464" fmla="*/ 3563434 w 7467600"/>
              <a:gd name="connsiteY464" fmla="*/ 4469115 h 6858000"/>
              <a:gd name="connsiteX465" fmla="*/ 3177952 w 7467600"/>
              <a:gd name="connsiteY465" fmla="*/ 3657386 h 6858000"/>
              <a:gd name="connsiteX466" fmla="*/ 3189263 w 7467600"/>
              <a:gd name="connsiteY466" fmla="*/ 3625726 h 6858000"/>
              <a:gd name="connsiteX467" fmla="*/ 3560912 w 7467600"/>
              <a:gd name="connsiteY467" fmla="*/ 4079863 h 6858000"/>
              <a:gd name="connsiteX468" fmla="*/ 3626636 w 7467600"/>
              <a:gd name="connsiteY468" fmla="*/ 4512230 h 6858000"/>
              <a:gd name="connsiteX469" fmla="*/ 3653088 w 7467600"/>
              <a:gd name="connsiteY469" fmla="*/ 4521417 h 6858000"/>
              <a:gd name="connsiteX470" fmla="*/ 3988128 w 7467600"/>
              <a:gd name="connsiteY470" fmla="*/ 4817267 h 6858000"/>
              <a:gd name="connsiteX471" fmla="*/ 4830582 w 7467600"/>
              <a:gd name="connsiteY471" fmla="*/ 4676000 h 6858000"/>
              <a:gd name="connsiteX472" fmla="*/ 4830100 w 7467600"/>
              <a:gd name="connsiteY472" fmla="*/ 4675554 h 6858000"/>
              <a:gd name="connsiteX473" fmla="*/ 4036318 w 7467600"/>
              <a:gd name="connsiteY473" fmla="*/ 4147013 h 6858000"/>
              <a:gd name="connsiteX474" fmla="*/ 3432098 w 7467600"/>
              <a:gd name="connsiteY474" fmla="*/ 3537312 h 6858000"/>
              <a:gd name="connsiteX475" fmla="*/ 3446761 w 7467600"/>
              <a:gd name="connsiteY475" fmla="*/ 3461278 h 6858000"/>
              <a:gd name="connsiteX476" fmla="*/ 4419733 w 7467600"/>
              <a:gd name="connsiteY476" fmla="*/ 3963555 h 6858000"/>
              <a:gd name="connsiteX477" fmla="*/ 4781371 w 7467600"/>
              <a:gd name="connsiteY477" fmla="*/ 4458604 h 6858000"/>
              <a:gd name="connsiteX478" fmla="*/ 4780440 w 7467600"/>
              <a:gd name="connsiteY478" fmla="*/ 4470290 h 6858000"/>
              <a:gd name="connsiteX479" fmla="*/ 4898954 w 7467600"/>
              <a:gd name="connsiteY479" fmla="*/ 4662092 h 6858000"/>
              <a:gd name="connsiteX480" fmla="*/ 4900699 w 7467600"/>
              <a:gd name="connsiteY480" fmla="*/ 4670867 h 6858000"/>
              <a:gd name="connsiteX481" fmla="*/ 5714511 w 7467600"/>
              <a:gd name="connsiteY481" fmla="*/ 4663483 h 6858000"/>
              <a:gd name="connsiteX482" fmla="*/ 5464793 w 7467600"/>
              <a:gd name="connsiteY482" fmla="*/ 4393556 h 6858000"/>
              <a:gd name="connsiteX483" fmla="*/ 5461897 w 7467600"/>
              <a:gd name="connsiteY483" fmla="*/ 4390879 h 6858000"/>
              <a:gd name="connsiteX484" fmla="*/ 4294126 w 7467600"/>
              <a:gd name="connsiteY484" fmla="*/ 3303048 h 6858000"/>
              <a:gd name="connsiteX485" fmla="*/ 4305321 w 7467600"/>
              <a:gd name="connsiteY485" fmla="*/ 3256953 h 6858000"/>
              <a:gd name="connsiteX486" fmla="*/ 4949299 w 7467600"/>
              <a:gd name="connsiteY486" fmla="*/ 3766336 h 6858000"/>
              <a:gd name="connsiteX487" fmla="*/ 5291452 w 7467600"/>
              <a:gd name="connsiteY487" fmla="*/ 4076801 h 6858000"/>
              <a:gd name="connsiteX488" fmla="*/ 5434998 w 7467600"/>
              <a:gd name="connsiteY488" fmla="*/ 4254100 h 6858000"/>
              <a:gd name="connsiteX489" fmla="*/ 5351015 w 7467600"/>
              <a:gd name="connsiteY489" fmla="*/ 3760989 h 6858000"/>
              <a:gd name="connsiteX490" fmla="*/ 5413780 w 7467600"/>
              <a:gd name="connsiteY490" fmla="*/ 2966265 h 6858000"/>
              <a:gd name="connsiteX491" fmla="*/ 5425627 w 7467600"/>
              <a:gd name="connsiteY491" fmla="*/ 2954192 h 6858000"/>
              <a:gd name="connsiteX492" fmla="*/ 6604735 w 7467600"/>
              <a:gd name="connsiteY492" fmla="*/ 2041381 h 6858000"/>
              <a:gd name="connsiteX493" fmla="*/ 7204487 w 7467600"/>
              <a:gd name="connsiteY493" fmla="*/ 2742112 h 6858000"/>
              <a:gd name="connsiteX494" fmla="*/ 7131592 w 7467600"/>
              <a:gd name="connsiteY494" fmla="*/ 2672096 h 6858000"/>
              <a:gd name="connsiteX495" fmla="*/ 6996344 w 7467600"/>
              <a:gd name="connsiteY495" fmla="*/ 2518310 h 6858000"/>
              <a:gd name="connsiteX496" fmla="*/ 6735495 w 7467600"/>
              <a:gd name="connsiteY496" fmla="*/ 2196890 h 6858000"/>
              <a:gd name="connsiteX497" fmla="*/ 6721901 w 7467600"/>
              <a:gd name="connsiteY497" fmla="*/ 2179274 h 6858000"/>
              <a:gd name="connsiteX498" fmla="*/ 6604735 w 7467600"/>
              <a:gd name="connsiteY498" fmla="*/ 2041381 h 6858000"/>
              <a:gd name="connsiteX499" fmla="*/ 6591670 w 7467600"/>
              <a:gd name="connsiteY499" fmla="*/ 1988277 h 6858000"/>
              <a:gd name="connsiteX500" fmla="*/ 6747349 w 7467600"/>
              <a:gd name="connsiteY500" fmla="*/ 2160069 h 6858000"/>
              <a:gd name="connsiteX501" fmla="*/ 6760943 w 7467600"/>
              <a:gd name="connsiteY501" fmla="*/ 2177686 h 6858000"/>
              <a:gd name="connsiteX502" fmla="*/ 7021065 w 7467600"/>
              <a:gd name="connsiteY502" fmla="*/ 2498102 h 6858000"/>
              <a:gd name="connsiteX503" fmla="*/ 7155223 w 7467600"/>
              <a:gd name="connsiteY503" fmla="*/ 2650386 h 6858000"/>
              <a:gd name="connsiteX504" fmla="*/ 7203167 w 7467600"/>
              <a:gd name="connsiteY504" fmla="*/ 2697288 h 6858000"/>
              <a:gd name="connsiteX505" fmla="*/ 6937703 w 7467600"/>
              <a:gd name="connsiteY505" fmla="*/ 2321981 h 6858000"/>
              <a:gd name="connsiteX506" fmla="*/ 6591670 w 7467600"/>
              <a:gd name="connsiteY506" fmla="*/ 1988277 h 6858000"/>
              <a:gd name="connsiteX507" fmla="*/ 5798671 w 7467600"/>
              <a:gd name="connsiteY507" fmla="*/ 1981601 h 6858000"/>
              <a:gd name="connsiteX508" fmla="*/ 5754709 w 7467600"/>
              <a:gd name="connsiteY508" fmla="*/ 2071454 h 6858000"/>
              <a:gd name="connsiteX509" fmla="*/ 5763044 w 7467600"/>
              <a:gd name="connsiteY509" fmla="*/ 2842206 h 6858000"/>
              <a:gd name="connsiteX510" fmla="*/ 5764974 w 7467600"/>
              <a:gd name="connsiteY510" fmla="*/ 2799609 h 6858000"/>
              <a:gd name="connsiteX511" fmla="*/ 5767665 w 7467600"/>
              <a:gd name="connsiteY511" fmla="*/ 2666409 h 6858000"/>
              <a:gd name="connsiteX512" fmla="*/ 5763055 w 7467600"/>
              <a:gd name="connsiteY512" fmla="*/ 2579705 h 6858000"/>
              <a:gd name="connsiteX513" fmla="*/ 5758079 w 7467600"/>
              <a:gd name="connsiteY513" fmla="*/ 2492508 h 6858000"/>
              <a:gd name="connsiteX514" fmla="*/ 5779325 w 7467600"/>
              <a:gd name="connsiteY514" fmla="*/ 2197069 h 6858000"/>
              <a:gd name="connsiteX515" fmla="*/ 5798671 w 7467600"/>
              <a:gd name="connsiteY515" fmla="*/ 1981601 h 6858000"/>
              <a:gd name="connsiteX516" fmla="*/ 5829202 w 7467600"/>
              <a:gd name="connsiteY516" fmla="*/ 1971679 h 6858000"/>
              <a:gd name="connsiteX517" fmla="*/ 5809558 w 7467600"/>
              <a:gd name="connsiteY517" fmla="*/ 2198043 h 6858000"/>
              <a:gd name="connsiteX518" fmla="*/ 5788653 w 7467600"/>
              <a:gd name="connsiteY518" fmla="*/ 2489430 h 6858000"/>
              <a:gd name="connsiteX519" fmla="*/ 5793439 w 7467600"/>
              <a:gd name="connsiteY519" fmla="*/ 2575235 h 6858000"/>
              <a:gd name="connsiteX520" fmla="*/ 5796837 w 7467600"/>
              <a:gd name="connsiteY520" fmla="*/ 2637633 h 6858000"/>
              <a:gd name="connsiteX521" fmla="*/ 5818614 w 7467600"/>
              <a:gd name="connsiteY521" fmla="*/ 2473055 h 6858000"/>
              <a:gd name="connsiteX522" fmla="*/ 5829202 w 7467600"/>
              <a:gd name="connsiteY522" fmla="*/ 1971679 h 6858000"/>
              <a:gd name="connsiteX523" fmla="*/ 5911389 w 7467600"/>
              <a:gd name="connsiteY523" fmla="*/ 1898371 h 6858000"/>
              <a:gd name="connsiteX524" fmla="*/ 6237627 w 7467600"/>
              <a:gd name="connsiteY524" fmla="*/ 2231921 h 6858000"/>
              <a:gd name="connsiteX525" fmla="*/ 5911389 w 7467600"/>
              <a:gd name="connsiteY525" fmla="*/ 1898371 h 6858000"/>
              <a:gd name="connsiteX526" fmla="*/ 6944437 w 7467600"/>
              <a:gd name="connsiteY526" fmla="*/ 1575402 h 6858000"/>
              <a:gd name="connsiteX527" fmla="*/ 6304730 w 7467600"/>
              <a:gd name="connsiteY527" fmla="*/ 1766654 h 6858000"/>
              <a:gd name="connsiteX528" fmla="*/ 6944437 w 7467600"/>
              <a:gd name="connsiteY528" fmla="*/ 1575402 h 6858000"/>
              <a:gd name="connsiteX529" fmla="*/ 7019523 w 7467600"/>
              <a:gd name="connsiteY529" fmla="*/ 1519450 h 6858000"/>
              <a:gd name="connsiteX530" fmla="*/ 6298091 w 7467600"/>
              <a:gd name="connsiteY530" fmla="*/ 1737122 h 6858000"/>
              <a:gd name="connsiteX531" fmla="*/ 7019523 w 7467600"/>
              <a:gd name="connsiteY531" fmla="*/ 1519450 h 6858000"/>
              <a:gd name="connsiteX532" fmla="*/ 2399523 w 7467600"/>
              <a:gd name="connsiteY532" fmla="*/ 1428234 h 6858000"/>
              <a:gd name="connsiteX533" fmla="*/ 2224982 w 7467600"/>
              <a:gd name="connsiteY533" fmla="*/ 1826201 h 6858000"/>
              <a:gd name="connsiteX534" fmla="*/ 2096099 w 7467600"/>
              <a:gd name="connsiteY534" fmla="*/ 2345900 h 6858000"/>
              <a:gd name="connsiteX535" fmla="*/ 2283317 w 7467600"/>
              <a:gd name="connsiteY535" fmla="*/ 1796925 h 6858000"/>
              <a:gd name="connsiteX536" fmla="*/ 2399523 w 7467600"/>
              <a:gd name="connsiteY536" fmla="*/ 1428234 h 6858000"/>
              <a:gd name="connsiteX537" fmla="*/ 2448558 w 7467600"/>
              <a:gd name="connsiteY537" fmla="*/ 1373435 h 6858000"/>
              <a:gd name="connsiteX538" fmla="*/ 2312521 w 7467600"/>
              <a:gd name="connsiteY538" fmla="*/ 1806140 h 6858000"/>
              <a:gd name="connsiteX539" fmla="*/ 2127533 w 7467600"/>
              <a:gd name="connsiteY539" fmla="*/ 2348380 h 6858000"/>
              <a:gd name="connsiteX540" fmla="*/ 2358080 w 7467600"/>
              <a:gd name="connsiteY540" fmla="*/ 1866134 h 6858000"/>
              <a:gd name="connsiteX541" fmla="*/ 2407436 w 7467600"/>
              <a:gd name="connsiteY541" fmla="*/ 1651070 h 6858000"/>
              <a:gd name="connsiteX542" fmla="*/ 2448558 w 7467600"/>
              <a:gd name="connsiteY542" fmla="*/ 1373435 h 6858000"/>
              <a:gd name="connsiteX543" fmla="*/ 278707 w 7467600"/>
              <a:gd name="connsiteY543" fmla="*/ 1352270 h 6858000"/>
              <a:gd name="connsiteX544" fmla="*/ 321570 w 7467600"/>
              <a:gd name="connsiteY544" fmla="*/ 1861610 h 6858000"/>
              <a:gd name="connsiteX545" fmla="*/ 294281 w 7467600"/>
              <a:gd name="connsiteY545" fmla="*/ 1440658 h 6858000"/>
              <a:gd name="connsiteX546" fmla="*/ 278707 w 7467600"/>
              <a:gd name="connsiteY546" fmla="*/ 1352270 h 6858000"/>
              <a:gd name="connsiteX547" fmla="*/ 1423821 w 7467600"/>
              <a:gd name="connsiteY547" fmla="*/ 1351958 h 6858000"/>
              <a:gd name="connsiteX548" fmla="*/ 1638521 w 7467600"/>
              <a:gd name="connsiteY548" fmla="*/ 1908470 h 6858000"/>
              <a:gd name="connsiteX549" fmla="*/ 1754199 w 7467600"/>
              <a:gd name="connsiteY549" fmla="*/ 2149284 h 6858000"/>
              <a:gd name="connsiteX550" fmla="*/ 1908359 w 7467600"/>
              <a:gd name="connsiteY550" fmla="*/ 2364988 h 6858000"/>
              <a:gd name="connsiteX551" fmla="*/ 1647661 w 7467600"/>
              <a:gd name="connsiteY551" fmla="*/ 1825945 h 6858000"/>
              <a:gd name="connsiteX552" fmla="*/ 1423821 w 7467600"/>
              <a:gd name="connsiteY552" fmla="*/ 1351958 h 6858000"/>
              <a:gd name="connsiteX553" fmla="*/ 1431890 w 7467600"/>
              <a:gd name="connsiteY553" fmla="*/ 1306475 h 6858000"/>
              <a:gd name="connsiteX554" fmla="*/ 1507597 w 7467600"/>
              <a:gd name="connsiteY554" fmla="*/ 1446132 h 6858000"/>
              <a:gd name="connsiteX555" fmla="*/ 1674586 w 7467600"/>
              <a:gd name="connsiteY555" fmla="*/ 1813832 h 6858000"/>
              <a:gd name="connsiteX556" fmla="*/ 1815950 w 7467600"/>
              <a:gd name="connsiteY556" fmla="*/ 2128564 h 6858000"/>
              <a:gd name="connsiteX557" fmla="*/ 1984242 w 7467600"/>
              <a:gd name="connsiteY557" fmla="*/ 2430829 h 6858000"/>
              <a:gd name="connsiteX558" fmla="*/ 2014023 w 7467600"/>
              <a:gd name="connsiteY558" fmla="*/ 2450995 h 6858000"/>
              <a:gd name="connsiteX559" fmla="*/ 1747337 w 7467600"/>
              <a:gd name="connsiteY559" fmla="*/ 1855264 h 6858000"/>
              <a:gd name="connsiteX560" fmla="*/ 1533749 w 7467600"/>
              <a:gd name="connsiteY560" fmla="*/ 1478656 h 6858000"/>
              <a:gd name="connsiteX561" fmla="*/ 1431890 w 7467600"/>
              <a:gd name="connsiteY561" fmla="*/ 1306475 h 6858000"/>
              <a:gd name="connsiteX562" fmla="*/ 5052692 w 7467600"/>
              <a:gd name="connsiteY562" fmla="*/ 1292994 h 6858000"/>
              <a:gd name="connsiteX563" fmla="*/ 5200661 w 7467600"/>
              <a:gd name="connsiteY563" fmla="*/ 1635186 h 6858000"/>
              <a:gd name="connsiteX564" fmla="*/ 5297138 w 7467600"/>
              <a:gd name="connsiteY564" fmla="*/ 1906351 h 6858000"/>
              <a:gd name="connsiteX565" fmla="*/ 5052692 w 7467600"/>
              <a:gd name="connsiteY565" fmla="*/ 1292994 h 6858000"/>
              <a:gd name="connsiteX566" fmla="*/ 5009948 w 7467600"/>
              <a:gd name="connsiteY566" fmla="*/ 1273619 h 6858000"/>
              <a:gd name="connsiteX567" fmla="*/ 5121777 w 7467600"/>
              <a:gd name="connsiteY567" fmla="*/ 1654213 h 6858000"/>
              <a:gd name="connsiteX568" fmla="*/ 5293545 w 7467600"/>
              <a:gd name="connsiteY568" fmla="*/ 2072247 h 6858000"/>
              <a:gd name="connsiteX569" fmla="*/ 5294042 w 7467600"/>
              <a:gd name="connsiteY569" fmla="*/ 2065019 h 6858000"/>
              <a:gd name="connsiteX570" fmla="*/ 5171936 w 7467600"/>
              <a:gd name="connsiteY570" fmla="*/ 1647613 h 6858000"/>
              <a:gd name="connsiteX571" fmla="*/ 5009948 w 7467600"/>
              <a:gd name="connsiteY571" fmla="*/ 1273619 h 6858000"/>
              <a:gd name="connsiteX572" fmla="*/ 655236 w 7467600"/>
              <a:gd name="connsiteY572" fmla="*/ 1268632 h 6858000"/>
              <a:gd name="connsiteX573" fmla="*/ 839521 w 7467600"/>
              <a:gd name="connsiteY573" fmla="*/ 1685315 h 6858000"/>
              <a:gd name="connsiteX574" fmla="*/ 1109416 w 7467600"/>
              <a:gd name="connsiteY574" fmla="*/ 2061663 h 6858000"/>
              <a:gd name="connsiteX575" fmla="*/ 1298300 w 7467600"/>
              <a:gd name="connsiteY575" fmla="*/ 2247742 h 6858000"/>
              <a:gd name="connsiteX576" fmla="*/ 1125871 w 7467600"/>
              <a:gd name="connsiteY576" fmla="*/ 1989513 h 6858000"/>
              <a:gd name="connsiteX577" fmla="*/ 981574 w 7467600"/>
              <a:gd name="connsiteY577" fmla="*/ 1783157 h 6858000"/>
              <a:gd name="connsiteX578" fmla="*/ 922198 w 7467600"/>
              <a:gd name="connsiteY578" fmla="*/ 1677437 h 6858000"/>
              <a:gd name="connsiteX579" fmla="*/ 869293 w 7467600"/>
              <a:gd name="connsiteY579" fmla="*/ 1583214 h 6858000"/>
              <a:gd name="connsiteX580" fmla="*/ 751431 w 7467600"/>
              <a:gd name="connsiteY580" fmla="*/ 1405731 h 6858000"/>
              <a:gd name="connsiteX581" fmla="*/ 655236 w 7467600"/>
              <a:gd name="connsiteY581" fmla="*/ 1268632 h 6858000"/>
              <a:gd name="connsiteX582" fmla="*/ 6516292 w 7467600"/>
              <a:gd name="connsiteY582" fmla="*/ 1263064 h 6858000"/>
              <a:gd name="connsiteX583" fmla="*/ 5736320 w 7467600"/>
              <a:gd name="connsiteY583" fmla="*/ 1501803 h 6858000"/>
              <a:gd name="connsiteX584" fmla="*/ 6516292 w 7467600"/>
              <a:gd name="connsiteY584" fmla="*/ 1263064 h 6858000"/>
              <a:gd name="connsiteX585" fmla="*/ 291466 w 7467600"/>
              <a:gd name="connsiteY585" fmla="*/ 1250369 h 6858000"/>
              <a:gd name="connsiteX586" fmla="*/ 323180 w 7467600"/>
              <a:gd name="connsiteY586" fmla="*/ 1435283 h 6858000"/>
              <a:gd name="connsiteX587" fmla="*/ 349381 w 7467600"/>
              <a:gd name="connsiteY587" fmla="*/ 1875041 h 6858000"/>
              <a:gd name="connsiteX588" fmla="*/ 374363 w 7467600"/>
              <a:gd name="connsiteY588" fmla="*/ 1506494 h 6858000"/>
              <a:gd name="connsiteX589" fmla="*/ 302168 w 7467600"/>
              <a:gd name="connsiteY589" fmla="*/ 1274495 h 6858000"/>
              <a:gd name="connsiteX590" fmla="*/ 291466 w 7467600"/>
              <a:gd name="connsiteY590" fmla="*/ 1250369 h 6858000"/>
              <a:gd name="connsiteX591" fmla="*/ 678222 w 7467600"/>
              <a:gd name="connsiteY591" fmla="*/ 1248670 h 6858000"/>
              <a:gd name="connsiteX592" fmla="*/ 775536 w 7467600"/>
              <a:gd name="connsiteY592" fmla="*/ 1388015 h 6858000"/>
              <a:gd name="connsiteX593" fmla="*/ 894529 w 7467600"/>
              <a:gd name="connsiteY593" fmla="*/ 1567739 h 6858000"/>
              <a:gd name="connsiteX594" fmla="*/ 948000 w 7467600"/>
              <a:gd name="connsiteY594" fmla="*/ 1663088 h 6858000"/>
              <a:gd name="connsiteX595" fmla="*/ 1006812 w 7467600"/>
              <a:gd name="connsiteY595" fmla="*/ 1767683 h 6858000"/>
              <a:gd name="connsiteX596" fmla="*/ 1149133 w 7467600"/>
              <a:gd name="connsiteY596" fmla="*/ 1971513 h 6858000"/>
              <a:gd name="connsiteX597" fmla="*/ 1333952 w 7467600"/>
              <a:gd name="connsiteY597" fmla="*/ 2251620 h 6858000"/>
              <a:gd name="connsiteX598" fmla="*/ 1337329 w 7467600"/>
              <a:gd name="connsiteY598" fmla="*/ 2258350 h 6858000"/>
              <a:gd name="connsiteX599" fmla="*/ 1014726 w 7467600"/>
              <a:gd name="connsiteY599" fmla="*/ 1615556 h 6858000"/>
              <a:gd name="connsiteX600" fmla="*/ 678222 w 7467600"/>
              <a:gd name="connsiteY600" fmla="*/ 1248670 h 6858000"/>
              <a:gd name="connsiteX601" fmla="*/ 6691602 w 7467600"/>
              <a:gd name="connsiteY601" fmla="*/ 1140573 h 6858000"/>
              <a:gd name="connsiteX602" fmla="*/ 6571100 w 7467600"/>
              <a:gd name="connsiteY602" fmla="*/ 1183662 h 6858000"/>
              <a:gd name="connsiteX603" fmla="*/ 6241687 w 7467600"/>
              <a:gd name="connsiteY603" fmla="*/ 1257600 h 6858000"/>
              <a:gd name="connsiteX604" fmla="*/ 5693009 w 7467600"/>
              <a:gd name="connsiteY604" fmla="*/ 1478256 h 6858000"/>
              <a:gd name="connsiteX605" fmla="*/ 6548420 w 7467600"/>
              <a:gd name="connsiteY605" fmla="*/ 1214599 h 6858000"/>
              <a:gd name="connsiteX606" fmla="*/ 6605473 w 7467600"/>
              <a:gd name="connsiteY606" fmla="*/ 1184686 h 6858000"/>
              <a:gd name="connsiteX607" fmla="*/ 6691602 w 7467600"/>
              <a:gd name="connsiteY607" fmla="*/ 1140573 h 6858000"/>
              <a:gd name="connsiteX608" fmla="*/ 4002475 w 7467600"/>
              <a:gd name="connsiteY608" fmla="*/ 1037802 h 6858000"/>
              <a:gd name="connsiteX609" fmla="*/ 4000324 w 7467600"/>
              <a:gd name="connsiteY609" fmla="*/ 1039362 h 6858000"/>
              <a:gd name="connsiteX610" fmla="*/ 4002862 w 7467600"/>
              <a:gd name="connsiteY610" fmla="*/ 1042866 h 6858000"/>
              <a:gd name="connsiteX611" fmla="*/ 4002475 w 7467600"/>
              <a:gd name="connsiteY611" fmla="*/ 1037802 h 6858000"/>
              <a:gd name="connsiteX612" fmla="*/ 506322 w 7467600"/>
              <a:gd name="connsiteY612" fmla="*/ 1020997 h 6858000"/>
              <a:gd name="connsiteX613" fmla="*/ 533068 w 7467600"/>
              <a:gd name="connsiteY613" fmla="*/ 1029409 h 6858000"/>
              <a:gd name="connsiteX614" fmla="*/ 1232525 w 7467600"/>
              <a:gd name="connsiteY614" fmla="*/ 1804675 h 6858000"/>
              <a:gd name="connsiteX615" fmla="*/ 1388858 w 7467600"/>
              <a:gd name="connsiteY615" fmla="*/ 2368011 h 6858000"/>
              <a:gd name="connsiteX616" fmla="*/ 1384098 w 7467600"/>
              <a:gd name="connsiteY616" fmla="*/ 2378125 h 6858000"/>
              <a:gd name="connsiteX617" fmla="*/ 1425393 w 7467600"/>
              <a:gd name="connsiteY617" fmla="*/ 2589124 h 6858000"/>
              <a:gd name="connsiteX618" fmla="*/ 1424001 w 7467600"/>
              <a:gd name="connsiteY618" fmla="*/ 2597541 h 6858000"/>
              <a:gd name="connsiteX619" fmla="*/ 2152729 w 7467600"/>
              <a:gd name="connsiteY619" fmla="*/ 2864487 h 6858000"/>
              <a:gd name="connsiteX620" fmla="*/ 2020609 w 7467600"/>
              <a:gd name="connsiteY620" fmla="*/ 2539671 h 6858000"/>
              <a:gd name="connsiteX621" fmla="*/ 2018920 w 7467600"/>
              <a:gd name="connsiteY621" fmla="*/ 2536309 h 6858000"/>
              <a:gd name="connsiteX622" fmla="*/ 1342441 w 7467600"/>
              <a:gd name="connsiteY622" fmla="*/ 1173017 h 6858000"/>
              <a:gd name="connsiteX623" fmla="*/ 1367925 w 7467600"/>
              <a:gd name="connsiteY623" fmla="*/ 1135648 h 6858000"/>
              <a:gd name="connsiteX624" fmla="*/ 1771401 w 7467600"/>
              <a:gd name="connsiteY624" fmla="*/ 1806673 h 6858000"/>
              <a:gd name="connsiteX625" fmla="*/ 1972385 w 7467600"/>
              <a:gd name="connsiteY625" fmla="*/ 2198735 h 6858000"/>
              <a:gd name="connsiteX626" fmla="*/ 2040892 w 7467600"/>
              <a:gd name="connsiteY626" fmla="*/ 2405205 h 6858000"/>
              <a:gd name="connsiteX627" fmla="*/ 2131689 w 7467600"/>
              <a:gd name="connsiteY627" fmla="*/ 1936926 h 6858000"/>
              <a:gd name="connsiteX628" fmla="*/ 2454820 w 7467600"/>
              <a:gd name="connsiteY628" fmla="*/ 1248808 h 6858000"/>
              <a:gd name="connsiteX629" fmla="*/ 2492512 w 7467600"/>
              <a:gd name="connsiteY629" fmla="*/ 1302920 h 6858000"/>
              <a:gd name="connsiteX630" fmla="*/ 2081216 w 7467600"/>
              <a:gd name="connsiteY630" fmla="*/ 2527513 h 6858000"/>
              <a:gd name="connsiteX631" fmla="*/ 2081211 w 7467600"/>
              <a:gd name="connsiteY631" fmla="*/ 2528916 h 6858000"/>
              <a:gd name="connsiteX632" fmla="*/ 2199067 w 7467600"/>
              <a:gd name="connsiteY632" fmla="*/ 2884061 h 6858000"/>
              <a:gd name="connsiteX633" fmla="*/ 3192586 w 7467600"/>
              <a:gd name="connsiteY633" fmla="*/ 3411496 h 6858000"/>
              <a:gd name="connsiteX634" fmla="*/ 3182620 w 7467600"/>
              <a:gd name="connsiteY634" fmla="*/ 3483279 h 6858000"/>
              <a:gd name="connsiteX635" fmla="*/ 2435119 w 7467600"/>
              <a:gd name="connsiteY635" fmla="*/ 3080173 h 6858000"/>
              <a:gd name="connsiteX636" fmla="*/ 2410152 w 7467600"/>
              <a:gd name="connsiteY636" fmla="*/ 3063751 h 6858000"/>
              <a:gd name="connsiteX637" fmla="*/ 2408099 w 7467600"/>
              <a:gd name="connsiteY637" fmla="*/ 3064403 h 6858000"/>
              <a:gd name="connsiteX638" fmla="*/ 2407218 w 7467600"/>
              <a:gd name="connsiteY638" fmla="*/ 3070324 h 6858000"/>
              <a:gd name="connsiteX639" fmla="*/ 2380138 w 7467600"/>
              <a:gd name="connsiteY639" fmla="*/ 3099341 h 6858000"/>
              <a:gd name="connsiteX640" fmla="*/ 1765923 w 7467600"/>
              <a:gd name="connsiteY640" fmla="*/ 3581043 h 6858000"/>
              <a:gd name="connsiteX641" fmla="*/ 1702258 w 7467600"/>
              <a:gd name="connsiteY641" fmla="*/ 3612286 h 6858000"/>
              <a:gd name="connsiteX642" fmla="*/ 1538370 w 7467600"/>
              <a:gd name="connsiteY642" fmla="*/ 3811804 h 6858000"/>
              <a:gd name="connsiteX643" fmla="*/ 542867 w 7467600"/>
              <a:gd name="connsiteY643" fmla="*/ 4944092 h 6858000"/>
              <a:gd name="connsiteX644" fmla="*/ 515800 w 7467600"/>
              <a:gd name="connsiteY644" fmla="*/ 4862180 h 6858000"/>
              <a:gd name="connsiteX645" fmla="*/ 909145 w 7467600"/>
              <a:gd name="connsiteY645" fmla="*/ 4199225 h 6858000"/>
              <a:gd name="connsiteX646" fmla="*/ 1214067 w 7467600"/>
              <a:gd name="connsiteY646" fmla="*/ 3908561 h 6858000"/>
              <a:gd name="connsiteX647" fmla="*/ 640967 w 7467600"/>
              <a:gd name="connsiteY647" fmla="*/ 4105601 h 6858000"/>
              <a:gd name="connsiteX648" fmla="*/ 112563 w 7467600"/>
              <a:gd name="connsiteY648" fmla="*/ 4396952 h 6858000"/>
              <a:gd name="connsiteX649" fmla="*/ 0 w 7467600"/>
              <a:gd name="connsiteY649" fmla="*/ 4466006 h 6858000"/>
              <a:gd name="connsiteX650" fmla="*/ 0 w 7467600"/>
              <a:gd name="connsiteY650" fmla="*/ 4233763 h 6858000"/>
              <a:gd name="connsiteX651" fmla="*/ 36881 w 7467600"/>
              <a:gd name="connsiteY651" fmla="*/ 4200118 h 6858000"/>
              <a:gd name="connsiteX652" fmla="*/ 910534 w 7467600"/>
              <a:gd name="connsiteY652" fmla="*/ 3629753 h 6858000"/>
              <a:gd name="connsiteX653" fmla="*/ 1578717 w 7467600"/>
              <a:gd name="connsiteY653" fmla="*/ 3575982 h 6858000"/>
              <a:gd name="connsiteX654" fmla="*/ 2338780 w 7467600"/>
              <a:gd name="connsiteY654" fmla="*/ 3033725 h 6858000"/>
              <a:gd name="connsiteX655" fmla="*/ 1807991 w 7467600"/>
              <a:gd name="connsiteY655" fmla="*/ 2807184 h 6858000"/>
              <a:gd name="connsiteX656" fmla="*/ 1416358 w 7467600"/>
              <a:gd name="connsiteY656" fmla="*/ 3112571 h 6858000"/>
              <a:gd name="connsiteX657" fmla="*/ 939066 w 7467600"/>
              <a:gd name="connsiteY657" fmla="*/ 3378798 h 6858000"/>
              <a:gd name="connsiteX658" fmla="*/ 115099 w 7467600"/>
              <a:gd name="connsiteY658" fmla="*/ 3607650 h 6858000"/>
              <a:gd name="connsiteX659" fmla="*/ 97284 w 7467600"/>
              <a:gd name="connsiteY659" fmla="*/ 3520393 h 6858000"/>
              <a:gd name="connsiteX660" fmla="*/ 922050 w 7467600"/>
              <a:gd name="connsiteY660" fmla="*/ 3074867 h 6858000"/>
              <a:gd name="connsiteX661" fmla="*/ 1405265 w 7467600"/>
              <a:gd name="connsiteY661" fmla="*/ 3016319 h 6858000"/>
              <a:gd name="connsiteX662" fmla="*/ 1407512 w 7467600"/>
              <a:gd name="connsiteY662" fmla="*/ 3018001 h 6858000"/>
              <a:gd name="connsiteX663" fmla="*/ 1726266 w 7467600"/>
              <a:gd name="connsiteY663" fmla="*/ 2777274 h 6858000"/>
              <a:gd name="connsiteX664" fmla="*/ 625390 w 7467600"/>
              <a:gd name="connsiteY664" fmla="*/ 2514541 h 6858000"/>
              <a:gd name="connsiteX665" fmla="*/ 619799 w 7467600"/>
              <a:gd name="connsiteY665" fmla="*/ 2527180 h 6858000"/>
              <a:gd name="connsiteX666" fmla="*/ 310030 w 7467600"/>
              <a:gd name="connsiteY666" fmla="*/ 2771818 h 6858000"/>
              <a:gd name="connsiteX667" fmla="*/ 173877 w 7467600"/>
              <a:gd name="connsiteY667" fmla="*/ 2937056 h 6858000"/>
              <a:gd name="connsiteX668" fmla="*/ 77889 w 7467600"/>
              <a:gd name="connsiteY668" fmla="*/ 3138440 h 6858000"/>
              <a:gd name="connsiteX669" fmla="*/ 0 w 7467600"/>
              <a:gd name="connsiteY669" fmla="*/ 3271395 h 6858000"/>
              <a:gd name="connsiteX670" fmla="*/ 0 w 7467600"/>
              <a:gd name="connsiteY670" fmla="*/ 3153002 h 6858000"/>
              <a:gd name="connsiteX671" fmla="*/ 2386 w 7467600"/>
              <a:gd name="connsiteY671" fmla="*/ 3149203 h 6858000"/>
              <a:gd name="connsiteX672" fmla="*/ 89753 w 7467600"/>
              <a:gd name="connsiteY672" fmla="*/ 2987702 h 6858000"/>
              <a:gd name="connsiteX673" fmla="*/ 76869 w 7467600"/>
              <a:gd name="connsiteY673" fmla="*/ 3005404 h 6858000"/>
              <a:gd name="connsiteX674" fmla="*/ 32049 w 7467600"/>
              <a:gd name="connsiteY674" fmla="*/ 3065814 h 6858000"/>
              <a:gd name="connsiteX675" fmla="*/ 0 w 7467600"/>
              <a:gd name="connsiteY675" fmla="*/ 3108744 h 6858000"/>
              <a:gd name="connsiteX676" fmla="*/ 0 w 7467600"/>
              <a:gd name="connsiteY676" fmla="*/ 3058059 h 6858000"/>
              <a:gd name="connsiteX677" fmla="*/ 7610 w 7467600"/>
              <a:gd name="connsiteY677" fmla="*/ 3047889 h 6858000"/>
              <a:gd name="connsiteX678" fmla="*/ 52419 w 7467600"/>
              <a:gd name="connsiteY678" fmla="*/ 2987479 h 6858000"/>
              <a:gd name="connsiteX679" fmla="*/ 59142 w 7467600"/>
              <a:gd name="connsiteY679" fmla="*/ 2978488 h 6858000"/>
              <a:gd name="connsiteX680" fmla="*/ 0 w 7467600"/>
              <a:gd name="connsiteY680" fmla="*/ 3015334 h 6858000"/>
              <a:gd name="connsiteX681" fmla="*/ 0 w 7467600"/>
              <a:gd name="connsiteY681" fmla="*/ 2914286 h 6858000"/>
              <a:gd name="connsiteX682" fmla="*/ 36383 w 7467600"/>
              <a:gd name="connsiteY682" fmla="*/ 2901128 h 6858000"/>
              <a:gd name="connsiteX683" fmla="*/ 156329 w 7467600"/>
              <a:gd name="connsiteY683" fmla="*/ 2840533 h 6858000"/>
              <a:gd name="connsiteX684" fmla="*/ 358355 w 7467600"/>
              <a:gd name="connsiteY684" fmla="*/ 2620471 h 6858000"/>
              <a:gd name="connsiteX685" fmla="*/ 510577 w 7467600"/>
              <a:gd name="connsiteY685" fmla="*/ 2501244 h 6858000"/>
              <a:gd name="connsiteX686" fmla="*/ 211967 w 7467600"/>
              <a:gd name="connsiteY686" fmla="*/ 2479171 h 6858000"/>
              <a:gd name="connsiteX687" fmla="*/ 0 w 7467600"/>
              <a:gd name="connsiteY687" fmla="*/ 2476398 h 6858000"/>
              <a:gd name="connsiteX688" fmla="*/ 0 w 7467600"/>
              <a:gd name="connsiteY688" fmla="*/ 2389189 h 6858000"/>
              <a:gd name="connsiteX689" fmla="*/ 103062 w 7467600"/>
              <a:gd name="connsiteY689" fmla="*/ 2389518 h 6858000"/>
              <a:gd name="connsiteX690" fmla="*/ 510734 w 7467600"/>
              <a:gd name="connsiteY690" fmla="*/ 2416201 h 6858000"/>
              <a:gd name="connsiteX691" fmla="*/ 279257 w 7467600"/>
              <a:gd name="connsiteY691" fmla="*/ 2092102 h 6858000"/>
              <a:gd name="connsiteX692" fmla="*/ 65265 w 7467600"/>
              <a:gd name="connsiteY692" fmla="*/ 2006049 h 6858000"/>
              <a:gd name="connsiteX693" fmla="*/ 0 w 7467600"/>
              <a:gd name="connsiteY693" fmla="*/ 1982532 h 6858000"/>
              <a:gd name="connsiteX694" fmla="*/ 0 w 7467600"/>
              <a:gd name="connsiteY694" fmla="*/ 1912789 h 6858000"/>
              <a:gd name="connsiteX695" fmla="*/ 97460 w 7467600"/>
              <a:gd name="connsiteY695" fmla="*/ 1953725 h 6858000"/>
              <a:gd name="connsiteX696" fmla="*/ 221272 w 7467600"/>
              <a:gd name="connsiteY696" fmla="*/ 1980766 h 6858000"/>
              <a:gd name="connsiteX697" fmla="*/ 116765 w 7467600"/>
              <a:gd name="connsiteY697" fmla="*/ 1911033 h 6858000"/>
              <a:gd name="connsiteX698" fmla="*/ 16405 w 7467600"/>
              <a:gd name="connsiteY698" fmla="*/ 1803412 h 6858000"/>
              <a:gd name="connsiteX699" fmla="*/ 0 w 7467600"/>
              <a:gd name="connsiteY699" fmla="*/ 1784777 h 6858000"/>
              <a:gd name="connsiteX700" fmla="*/ 0 w 7467600"/>
              <a:gd name="connsiteY700" fmla="*/ 1740082 h 6858000"/>
              <a:gd name="connsiteX701" fmla="*/ 39394 w 7467600"/>
              <a:gd name="connsiteY701" fmla="*/ 1784856 h 6858000"/>
              <a:gd name="connsiteX702" fmla="*/ 135813 w 7467600"/>
              <a:gd name="connsiteY702" fmla="*/ 1888838 h 6858000"/>
              <a:gd name="connsiteX703" fmla="*/ 242575 w 7467600"/>
              <a:gd name="connsiteY703" fmla="*/ 1958841 h 6858000"/>
              <a:gd name="connsiteX704" fmla="*/ 82197 w 7467600"/>
              <a:gd name="connsiteY704" fmla="*/ 1754826 h 6858000"/>
              <a:gd name="connsiteX705" fmla="*/ 0 w 7467600"/>
              <a:gd name="connsiteY705" fmla="*/ 1679650 h 6858000"/>
              <a:gd name="connsiteX706" fmla="*/ 0 w 7467600"/>
              <a:gd name="connsiteY706" fmla="*/ 1602463 h 6858000"/>
              <a:gd name="connsiteX707" fmla="*/ 84689 w 7467600"/>
              <a:gd name="connsiteY707" fmla="*/ 1677442 h 6858000"/>
              <a:gd name="connsiteX708" fmla="*/ 298437 w 7467600"/>
              <a:gd name="connsiteY708" fmla="*/ 1968019 h 6858000"/>
              <a:gd name="connsiteX709" fmla="*/ 227269 w 7467600"/>
              <a:gd name="connsiteY709" fmla="*/ 1114064 h 6858000"/>
              <a:gd name="connsiteX710" fmla="*/ 248003 w 7467600"/>
              <a:gd name="connsiteY710" fmla="*/ 1089613 h 6858000"/>
              <a:gd name="connsiteX711" fmla="*/ 427020 w 7467600"/>
              <a:gd name="connsiteY711" fmla="*/ 1619803 h 6858000"/>
              <a:gd name="connsiteX712" fmla="*/ 340345 w 7467600"/>
              <a:gd name="connsiteY712" fmla="*/ 2027739 h 6858000"/>
              <a:gd name="connsiteX713" fmla="*/ 360865 w 7467600"/>
              <a:gd name="connsiteY713" fmla="*/ 2044827 h 6858000"/>
              <a:gd name="connsiteX714" fmla="*/ 560414 w 7467600"/>
              <a:gd name="connsiteY714" fmla="*/ 2421457 h 6858000"/>
              <a:gd name="connsiteX715" fmla="*/ 1359703 w 7467600"/>
              <a:gd name="connsiteY715" fmla="*/ 2578554 h 6858000"/>
              <a:gd name="connsiteX716" fmla="*/ 1359422 w 7467600"/>
              <a:gd name="connsiteY716" fmla="*/ 2577994 h 6858000"/>
              <a:gd name="connsiteX717" fmla="*/ 828701 w 7467600"/>
              <a:gd name="connsiteY717" fmla="*/ 1839520 h 6858000"/>
              <a:gd name="connsiteX718" fmla="*/ 494427 w 7467600"/>
              <a:gd name="connsiteY718" fmla="*/ 1092333 h 6858000"/>
              <a:gd name="connsiteX719" fmla="*/ 506322 w 7467600"/>
              <a:gd name="connsiteY719" fmla="*/ 1020997 h 6858000"/>
              <a:gd name="connsiteX720" fmla="*/ 4570198 w 7467600"/>
              <a:gd name="connsiteY720" fmla="*/ 978081 h 6858000"/>
              <a:gd name="connsiteX721" fmla="*/ 4523691 w 7467600"/>
              <a:gd name="connsiteY721" fmla="*/ 1127776 h 6858000"/>
              <a:gd name="connsiteX722" fmla="*/ 4509875 w 7467600"/>
              <a:gd name="connsiteY722" fmla="*/ 1167552 h 6858000"/>
              <a:gd name="connsiteX723" fmla="*/ 4478168 w 7467600"/>
              <a:gd name="connsiteY723" fmla="*/ 1260735 h 6858000"/>
              <a:gd name="connsiteX724" fmla="*/ 4409309 w 7467600"/>
              <a:gd name="connsiteY724" fmla="*/ 1666996 h 6858000"/>
              <a:gd name="connsiteX725" fmla="*/ 4370031 w 7467600"/>
              <a:gd name="connsiteY725" fmla="*/ 1955666 h 6858000"/>
              <a:gd name="connsiteX726" fmla="*/ 4570198 w 7467600"/>
              <a:gd name="connsiteY726" fmla="*/ 978081 h 6858000"/>
              <a:gd name="connsiteX727" fmla="*/ 4557898 w 7467600"/>
              <a:gd name="connsiteY727" fmla="*/ 900011 h 6858000"/>
              <a:gd name="connsiteX728" fmla="*/ 4344840 w 7467600"/>
              <a:gd name="connsiteY728" fmla="*/ 1922038 h 6858000"/>
              <a:gd name="connsiteX729" fmla="*/ 4378710 w 7467600"/>
              <a:gd name="connsiteY729" fmla="*/ 1665516 h 6858000"/>
              <a:gd name="connsiteX730" fmla="*/ 4448798 w 7467600"/>
              <a:gd name="connsiteY730" fmla="*/ 1253024 h 6858000"/>
              <a:gd name="connsiteX731" fmla="*/ 4480315 w 7467600"/>
              <a:gd name="connsiteY731" fmla="*/ 1158454 h 6858000"/>
              <a:gd name="connsiteX732" fmla="*/ 4494133 w 7467600"/>
              <a:gd name="connsiteY732" fmla="*/ 1118676 h 6858000"/>
              <a:gd name="connsiteX733" fmla="*/ 4557898 w 7467600"/>
              <a:gd name="connsiteY733" fmla="*/ 900011 h 6858000"/>
              <a:gd name="connsiteX734" fmla="*/ 5870151 w 7467600"/>
              <a:gd name="connsiteY734" fmla="*/ 898890 h 6858000"/>
              <a:gd name="connsiteX735" fmla="*/ 5861335 w 7467600"/>
              <a:gd name="connsiteY735" fmla="*/ 899177 h 6858000"/>
              <a:gd name="connsiteX736" fmla="*/ 5843702 w 7467600"/>
              <a:gd name="connsiteY736" fmla="*/ 899748 h 6858000"/>
              <a:gd name="connsiteX737" fmla="*/ 5651107 w 7467600"/>
              <a:gd name="connsiteY737" fmla="*/ 920306 h 6858000"/>
              <a:gd name="connsiteX738" fmla="*/ 5459407 w 7467600"/>
              <a:gd name="connsiteY738" fmla="*/ 940975 h 6858000"/>
              <a:gd name="connsiteX739" fmla="*/ 5374846 w 7467600"/>
              <a:gd name="connsiteY739" fmla="*/ 941988 h 6858000"/>
              <a:gd name="connsiteX740" fmla="*/ 5256105 w 7467600"/>
              <a:gd name="connsiteY740" fmla="*/ 945632 h 6858000"/>
              <a:gd name="connsiteX741" fmla="*/ 5107071 w 7467600"/>
              <a:gd name="connsiteY741" fmla="*/ 969720 h 6858000"/>
              <a:gd name="connsiteX742" fmla="*/ 4998681 w 7467600"/>
              <a:gd name="connsiteY742" fmla="*/ 988771 h 6858000"/>
              <a:gd name="connsiteX743" fmla="*/ 5870151 w 7467600"/>
              <a:gd name="connsiteY743" fmla="*/ 898890 h 6858000"/>
              <a:gd name="connsiteX744" fmla="*/ 5504425 w 7467600"/>
              <a:gd name="connsiteY744" fmla="*/ 848067 h 6858000"/>
              <a:gd name="connsiteX745" fmla="*/ 4968849 w 7467600"/>
              <a:gd name="connsiteY745" fmla="*/ 962318 h 6858000"/>
              <a:gd name="connsiteX746" fmla="*/ 5104039 w 7467600"/>
              <a:gd name="connsiteY746" fmla="*/ 940634 h 6858000"/>
              <a:gd name="connsiteX747" fmla="*/ 5256311 w 7467600"/>
              <a:gd name="connsiteY747" fmla="*/ 916490 h 6858000"/>
              <a:gd name="connsiteX748" fmla="*/ 5377381 w 7467600"/>
              <a:gd name="connsiteY748" fmla="*/ 912671 h 6858000"/>
              <a:gd name="connsiteX749" fmla="*/ 5460148 w 7467600"/>
              <a:gd name="connsiteY749" fmla="*/ 911442 h 6858000"/>
              <a:gd name="connsiteX750" fmla="*/ 5648971 w 7467600"/>
              <a:gd name="connsiteY750" fmla="*/ 891331 h 6858000"/>
              <a:gd name="connsiteX751" fmla="*/ 5844807 w 7467600"/>
              <a:gd name="connsiteY751" fmla="*/ 870718 h 6858000"/>
              <a:gd name="connsiteX752" fmla="*/ 5862975 w 7467600"/>
              <a:gd name="connsiteY752" fmla="*/ 869756 h 6858000"/>
              <a:gd name="connsiteX753" fmla="*/ 5920887 w 7467600"/>
              <a:gd name="connsiteY753" fmla="*/ 865929 h 6858000"/>
              <a:gd name="connsiteX754" fmla="*/ 5504425 w 7467600"/>
              <a:gd name="connsiteY754" fmla="*/ 848067 h 6858000"/>
              <a:gd name="connsiteX755" fmla="*/ 3607114 w 7467600"/>
              <a:gd name="connsiteY755" fmla="*/ 467441 h 6858000"/>
              <a:gd name="connsiteX756" fmla="*/ 3296242 w 7467600"/>
              <a:gd name="connsiteY756" fmla="*/ 807991 h 6858000"/>
              <a:gd name="connsiteX757" fmla="*/ 3174674 w 7467600"/>
              <a:gd name="connsiteY757" fmla="*/ 919759 h 6858000"/>
              <a:gd name="connsiteX758" fmla="*/ 3042978 w 7467600"/>
              <a:gd name="connsiteY758" fmla="*/ 1054894 h 6858000"/>
              <a:gd name="connsiteX759" fmla="*/ 2968914 w 7467600"/>
              <a:gd name="connsiteY759" fmla="*/ 1133756 h 6858000"/>
              <a:gd name="connsiteX760" fmla="*/ 3103823 w 7467600"/>
              <a:gd name="connsiteY760" fmla="*/ 1026814 h 6858000"/>
              <a:gd name="connsiteX761" fmla="*/ 3607114 w 7467600"/>
              <a:gd name="connsiteY761" fmla="*/ 467441 h 6858000"/>
              <a:gd name="connsiteX762" fmla="*/ 3744487 w 7467600"/>
              <a:gd name="connsiteY762" fmla="*/ 383136 h 6858000"/>
              <a:gd name="connsiteX763" fmla="*/ 3970213 w 7467600"/>
              <a:gd name="connsiteY763" fmla="*/ 995559 h 6858000"/>
              <a:gd name="connsiteX764" fmla="*/ 3744487 w 7467600"/>
              <a:gd name="connsiteY764" fmla="*/ 383136 h 6858000"/>
              <a:gd name="connsiteX765" fmla="*/ 3624562 w 7467600"/>
              <a:gd name="connsiteY765" fmla="*/ 367041 h 6858000"/>
              <a:gd name="connsiteX766" fmla="*/ 3489712 w 7467600"/>
              <a:gd name="connsiteY766" fmla="*/ 485386 h 6858000"/>
              <a:gd name="connsiteX767" fmla="*/ 3182994 w 7467600"/>
              <a:gd name="connsiteY767" fmla="*/ 828265 h 6858000"/>
              <a:gd name="connsiteX768" fmla="*/ 2892114 w 7467600"/>
              <a:gd name="connsiteY768" fmla="*/ 1172635 h 6858000"/>
              <a:gd name="connsiteX769" fmla="*/ 3021459 w 7467600"/>
              <a:gd name="connsiteY769" fmla="*/ 1035385 h 6858000"/>
              <a:gd name="connsiteX770" fmla="*/ 3153873 w 7467600"/>
              <a:gd name="connsiteY770" fmla="*/ 898971 h 6858000"/>
              <a:gd name="connsiteX771" fmla="*/ 3276511 w 7467600"/>
              <a:gd name="connsiteY771" fmla="*/ 786423 h 6858000"/>
              <a:gd name="connsiteX772" fmla="*/ 3584154 w 7467600"/>
              <a:gd name="connsiteY772" fmla="*/ 448218 h 6858000"/>
              <a:gd name="connsiteX773" fmla="*/ 3624562 w 7467600"/>
              <a:gd name="connsiteY773" fmla="*/ 367041 h 6858000"/>
              <a:gd name="connsiteX774" fmla="*/ 3766672 w 7467600"/>
              <a:gd name="connsiteY774" fmla="*/ 359429 h 6858000"/>
              <a:gd name="connsiteX775" fmla="*/ 3996338 w 7467600"/>
              <a:gd name="connsiteY775" fmla="*/ 968237 h 6858000"/>
              <a:gd name="connsiteX776" fmla="*/ 3766672 w 7467600"/>
              <a:gd name="connsiteY776" fmla="*/ 359429 h 6858000"/>
              <a:gd name="connsiteX777" fmla="*/ 5805386 w 7467600"/>
              <a:gd name="connsiteY777" fmla="*/ 239240 h 6858000"/>
              <a:gd name="connsiteX778" fmla="*/ 5736947 w 7467600"/>
              <a:gd name="connsiteY778" fmla="*/ 261367 h 6858000"/>
              <a:gd name="connsiteX779" fmla="*/ 5427012 w 7467600"/>
              <a:gd name="connsiteY779" fmla="*/ 311272 h 6858000"/>
              <a:gd name="connsiteX780" fmla="*/ 5147818 w 7467600"/>
              <a:gd name="connsiteY780" fmla="*/ 322112 h 6858000"/>
              <a:gd name="connsiteX781" fmla="*/ 5060854 w 7467600"/>
              <a:gd name="connsiteY781" fmla="*/ 311882 h 6858000"/>
              <a:gd name="connsiteX782" fmla="*/ 4945989 w 7467600"/>
              <a:gd name="connsiteY782" fmla="*/ 300516 h 6858000"/>
              <a:gd name="connsiteX783" fmla="*/ 5410479 w 7467600"/>
              <a:gd name="connsiteY783" fmla="*/ 348434 h 6858000"/>
              <a:gd name="connsiteX784" fmla="*/ 5805386 w 7467600"/>
              <a:gd name="connsiteY784" fmla="*/ 239240 h 6858000"/>
              <a:gd name="connsiteX785" fmla="*/ 5905192 w 7467600"/>
              <a:gd name="connsiteY785" fmla="*/ 163079 h 6858000"/>
              <a:gd name="connsiteX786" fmla="*/ 5865655 w 7467600"/>
              <a:gd name="connsiteY786" fmla="*/ 171901 h 6858000"/>
              <a:gd name="connsiteX787" fmla="*/ 5259740 w 7467600"/>
              <a:gd name="connsiteY787" fmla="*/ 257013 h 6858000"/>
              <a:gd name="connsiteX788" fmla="*/ 5208466 w 7467600"/>
              <a:gd name="connsiteY788" fmla="*/ 257550 h 6858000"/>
              <a:gd name="connsiteX789" fmla="*/ 4980204 w 7467600"/>
              <a:gd name="connsiteY789" fmla="*/ 271903 h 6858000"/>
              <a:gd name="connsiteX790" fmla="*/ 5068068 w 7467600"/>
              <a:gd name="connsiteY790" fmla="*/ 282244 h 6858000"/>
              <a:gd name="connsiteX791" fmla="*/ 5153231 w 7467600"/>
              <a:gd name="connsiteY791" fmla="*/ 292240 h 6858000"/>
              <a:gd name="connsiteX792" fmla="*/ 5426491 w 7467600"/>
              <a:gd name="connsiteY792" fmla="*/ 281128 h 6858000"/>
              <a:gd name="connsiteX793" fmla="*/ 5731212 w 7467600"/>
              <a:gd name="connsiteY793" fmla="*/ 231951 h 6858000"/>
              <a:gd name="connsiteX794" fmla="*/ 5905192 w 7467600"/>
              <a:gd name="connsiteY794" fmla="*/ 163079 h 6858000"/>
              <a:gd name="connsiteX795" fmla="*/ 5944437 w 7467600"/>
              <a:gd name="connsiteY795" fmla="*/ 113829 h 6858000"/>
              <a:gd name="connsiteX796" fmla="*/ 5825032 w 7467600"/>
              <a:gd name="connsiteY796" fmla="*/ 146405 h 6858000"/>
              <a:gd name="connsiteX797" fmla="*/ 4955599 w 7467600"/>
              <a:gd name="connsiteY797" fmla="*/ 247008 h 6858000"/>
              <a:gd name="connsiteX798" fmla="*/ 5210104 w 7467600"/>
              <a:gd name="connsiteY798" fmla="*/ 228123 h 6858000"/>
              <a:gd name="connsiteX799" fmla="*/ 5261015 w 7467600"/>
              <a:gd name="connsiteY799" fmla="*/ 227087 h 6858000"/>
              <a:gd name="connsiteX800" fmla="*/ 5861181 w 7467600"/>
              <a:gd name="connsiteY800" fmla="*/ 143093 h 6858000"/>
              <a:gd name="connsiteX801" fmla="*/ 5961252 w 7467600"/>
              <a:gd name="connsiteY801" fmla="*/ 114820 h 6858000"/>
              <a:gd name="connsiteX802" fmla="*/ 5944437 w 7467600"/>
              <a:gd name="connsiteY802" fmla="*/ 113829 h 6858000"/>
              <a:gd name="connsiteX803" fmla="*/ 3882765 w 7467600"/>
              <a:gd name="connsiteY803" fmla="*/ 0 h 6858000"/>
              <a:gd name="connsiteX804" fmla="*/ 3995099 w 7467600"/>
              <a:gd name="connsiteY804" fmla="*/ 0 h 6858000"/>
              <a:gd name="connsiteX805" fmla="*/ 4163818 w 7467600"/>
              <a:gd name="connsiteY805" fmla="*/ 234104 h 6858000"/>
              <a:gd name="connsiteX806" fmla="*/ 4172099 w 7467600"/>
              <a:gd name="connsiteY806" fmla="*/ 234207 h 6858000"/>
              <a:gd name="connsiteX807" fmla="*/ 4784282 w 7467600"/>
              <a:gd name="connsiteY807" fmla="*/ 276561 h 6858000"/>
              <a:gd name="connsiteX808" fmla="*/ 4801687 w 7467600"/>
              <a:gd name="connsiteY808" fmla="*/ 267764 h 6858000"/>
              <a:gd name="connsiteX809" fmla="*/ 6082788 w 7467600"/>
              <a:gd name="connsiteY809" fmla="*/ 64119 h 6858000"/>
              <a:gd name="connsiteX810" fmla="*/ 6099442 w 7467600"/>
              <a:gd name="connsiteY810" fmla="*/ 82568 h 6858000"/>
              <a:gd name="connsiteX811" fmla="*/ 4804137 w 7467600"/>
              <a:gd name="connsiteY811" fmla="*/ 320931 h 6858000"/>
              <a:gd name="connsiteX812" fmla="*/ 4227047 w 7467600"/>
              <a:gd name="connsiteY812" fmla="*/ 313415 h 6858000"/>
              <a:gd name="connsiteX813" fmla="*/ 4346041 w 7467600"/>
              <a:gd name="connsiteY813" fmla="*/ 456086 h 6858000"/>
              <a:gd name="connsiteX814" fmla="*/ 4870967 w 7467600"/>
              <a:gd name="connsiteY814" fmla="*/ 963061 h 6858000"/>
              <a:gd name="connsiteX815" fmla="*/ 4889647 w 7467600"/>
              <a:gd name="connsiteY815" fmla="*/ 957147 h 6858000"/>
              <a:gd name="connsiteX816" fmla="*/ 5422504 w 7467600"/>
              <a:gd name="connsiteY816" fmla="*/ 805191 h 6858000"/>
              <a:gd name="connsiteX817" fmla="*/ 6087656 w 7467600"/>
              <a:gd name="connsiteY817" fmla="*/ 826703 h 6858000"/>
              <a:gd name="connsiteX818" fmla="*/ 6058717 w 7467600"/>
              <a:gd name="connsiteY818" fmla="*/ 865992 h 6858000"/>
              <a:gd name="connsiteX819" fmla="*/ 4974153 w 7467600"/>
              <a:gd name="connsiteY819" fmla="*/ 1045456 h 6858000"/>
              <a:gd name="connsiteX820" fmla="*/ 5627835 w 7467600"/>
              <a:gd name="connsiteY820" fmla="*/ 1472077 h 6858000"/>
              <a:gd name="connsiteX821" fmla="*/ 5629817 w 7467600"/>
              <a:gd name="connsiteY821" fmla="*/ 1471412 h 6858000"/>
              <a:gd name="connsiteX822" fmla="*/ 5634124 w 7467600"/>
              <a:gd name="connsiteY822" fmla="*/ 1470572 h 6858000"/>
              <a:gd name="connsiteX823" fmla="*/ 5755832 w 7467600"/>
              <a:gd name="connsiteY823" fmla="*/ 1383886 h 6858000"/>
              <a:gd name="connsiteX824" fmla="*/ 6014186 w 7467600"/>
              <a:gd name="connsiteY824" fmla="*/ 1279799 h 6858000"/>
              <a:gd name="connsiteX825" fmla="*/ 6901619 w 7467600"/>
              <a:gd name="connsiteY825" fmla="*/ 1047874 h 6858000"/>
              <a:gd name="connsiteX826" fmla="*/ 6931566 w 7467600"/>
              <a:gd name="connsiteY826" fmla="*/ 1062034 h 6858000"/>
              <a:gd name="connsiteX827" fmla="*/ 5790982 w 7467600"/>
              <a:gd name="connsiteY827" fmla="*/ 1561380 h 6858000"/>
              <a:gd name="connsiteX828" fmla="*/ 6188971 w 7467600"/>
              <a:gd name="connsiteY828" fmla="*/ 1755168 h 6858000"/>
              <a:gd name="connsiteX829" fmla="*/ 6202446 w 7467600"/>
              <a:gd name="connsiteY829" fmla="*/ 1752268 h 6858000"/>
              <a:gd name="connsiteX830" fmla="*/ 7179560 w 7467600"/>
              <a:gd name="connsiteY830" fmla="*/ 1467551 h 6858000"/>
              <a:gd name="connsiteX831" fmla="*/ 7158730 w 7467600"/>
              <a:gd name="connsiteY831" fmla="*/ 1507835 h 6858000"/>
              <a:gd name="connsiteX832" fmla="*/ 6326959 w 7467600"/>
              <a:gd name="connsiteY832" fmla="*/ 1817686 h 6858000"/>
              <a:gd name="connsiteX833" fmla="*/ 6537433 w 7467600"/>
              <a:gd name="connsiteY833" fmla="*/ 1907790 h 6858000"/>
              <a:gd name="connsiteX834" fmla="*/ 6550221 w 7467600"/>
              <a:gd name="connsiteY834" fmla="*/ 1910729 h 6858000"/>
              <a:gd name="connsiteX835" fmla="*/ 6964438 w 7467600"/>
              <a:gd name="connsiteY835" fmla="*/ 2209505 h 6858000"/>
              <a:gd name="connsiteX836" fmla="*/ 7367862 w 7467600"/>
              <a:gd name="connsiteY836" fmla="*/ 2806833 h 6858000"/>
              <a:gd name="connsiteX837" fmla="*/ 7364329 w 7467600"/>
              <a:gd name="connsiteY837" fmla="*/ 2826907 h 6858000"/>
              <a:gd name="connsiteX838" fmla="*/ 7290545 w 7467600"/>
              <a:gd name="connsiteY838" fmla="*/ 2850663 h 6858000"/>
              <a:gd name="connsiteX839" fmla="*/ 6472036 w 7467600"/>
              <a:gd name="connsiteY839" fmla="*/ 1959003 h 6858000"/>
              <a:gd name="connsiteX840" fmla="*/ 5792897 w 7467600"/>
              <a:gd name="connsiteY840" fmla="*/ 1647747 h 6858000"/>
              <a:gd name="connsiteX841" fmla="*/ 5842751 w 7467600"/>
              <a:gd name="connsiteY841" fmla="*/ 1816112 h 6858000"/>
              <a:gd name="connsiteX842" fmla="*/ 5847424 w 7467600"/>
              <a:gd name="connsiteY842" fmla="*/ 1815776 h 6858000"/>
              <a:gd name="connsiteX843" fmla="*/ 6399821 w 7467600"/>
              <a:gd name="connsiteY843" fmla="*/ 2344799 h 6858000"/>
              <a:gd name="connsiteX844" fmla="*/ 6323232 w 7467600"/>
              <a:gd name="connsiteY844" fmla="*/ 2389634 h 6858000"/>
              <a:gd name="connsiteX845" fmla="*/ 5942958 w 7467600"/>
              <a:gd name="connsiteY845" fmla="*/ 2077708 h 6858000"/>
              <a:gd name="connsiteX846" fmla="*/ 5921559 w 7467600"/>
              <a:gd name="connsiteY846" fmla="*/ 2378596 h 6858000"/>
              <a:gd name="connsiteX847" fmla="*/ 5817651 w 7467600"/>
              <a:gd name="connsiteY847" fmla="*/ 3023919 h 6858000"/>
              <a:gd name="connsiteX848" fmla="*/ 5729634 w 7467600"/>
              <a:gd name="connsiteY848" fmla="*/ 3051849 h 6858000"/>
              <a:gd name="connsiteX849" fmla="*/ 5611018 w 7467600"/>
              <a:gd name="connsiteY849" fmla="*/ 2316769 h 6858000"/>
              <a:gd name="connsiteX850" fmla="*/ 5687608 w 7467600"/>
              <a:gd name="connsiteY850" fmla="*/ 2039972 h 6858000"/>
              <a:gd name="connsiteX851" fmla="*/ 5657554 w 7467600"/>
              <a:gd name="connsiteY851" fmla="*/ 1576445 h 6858000"/>
              <a:gd name="connsiteX852" fmla="*/ 5150475 w 7467600"/>
              <a:gd name="connsiteY852" fmla="*/ 1274012 h 6858000"/>
              <a:gd name="connsiteX853" fmla="*/ 5349142 w 7467600"/>
              <a:gd name="connsiteY853" fmla="*/ 2204405 h 6858000"/>
              <a:gd name="connsiteX854" fmla="*/ 5262214 w 7467600"/>
              <a:gd name="connsiteY854" fmla="*/ 2233836 h 6858000"/>
              <a:gd name="connsiteX855" fmla="*/ 4981539 w 7467600"/>
              <a:gd name="connsiteY855" fmla="*/ 1542201 h 6858000"/>
              <a:gd name="connsiteX856" fmla="*/ 4958461 w 7467600"/>
              <a:gd name="connsiteY856" fmla="*/ 1136957 h 6858000"/>
              <a:gd name="connsiteX857" fmla="*/ 4655015 w 7467600"/>
              <a:gd name="connsiteY857" fmla="*/ 891426 h 6858000"/>
              <a:gd name="connsiteX858" fmla="*/ 4348002 w 7467600"/>
              <a:gd name="connsiteY858" fmla="*/ 2205895 h 6858000"/>
              <a:gd name="connsiteX859" fmla="*/ 4262250 w 7467600"/>
              <a:gd name="connsiteY859" fmla="*/ 2219972 h 6858000"/>
              <a:gd name="connsiteX860" fmla="*/ 4550611 w 7467600"/>
              <a:gd name="connsiteY860" fmla="*/ 817540 h 6858000"/>
              <a:gd name="connsiteX861" fmla="*/ 4564418 w 7467600"/>
              <a:gd name="connsiteY861" fmla="*/ 808293 h 6858000"/>
              <a:gd name="connsiteX862" fmla="*/ 4266388 w 7467600"/>
              <a:gd name="connsiteY862" fmla="*/ 500083 h 6858000"/>
              <a:gd name="connsiteX863" fmla="*/ 4032842 w 7467600"/>
              <a:gd name="connsiteY863" fmla="*/ 211809 h 6858000"/>
              <a:gd name="connsiteX864" fmla="*/ 3882765 w 7467600"/>
              <a:gd name="connsiteY864" fmla="*/ 0 h 6858000"/>
              <a:gd name="connsiteX865" fmla="*/ 3721337 w 7467600"/>
              <a:gd name="connsiteY865" fmla="*/ 0 h 6858000"/>
              <a:gd name="connsiteX866" fmla="*/ 3797544 w 7467600"/>
              <a:gd name="connsiteY866" fmla="*/ 0 h 6858000"/>
              <a:gd name="connsiteX867" fmla="*/ 3775734 w 7467600"/>
              <a:gd name="connsiteY867" fmla="*/ 95131 h 6858000"/>
              <a:gd name="connsiteX868" fmla="*/ 3724807 w 7467600"/>
              <a:gd name="connsiteY868" fmla="*/ 272257 h 6858000"/>
              <a:gd name="connsiteX869" fmla="*/ 3726844 w 7467600"/>
              <a:gd name="connsiteY869" fmla="*/ 282988 h 6858000"/>
              <a:gd name="connsiteX870" fmla="*/ 3742664 w 7467600"/>
              <a:gd name="connsiteY870" fmla="*/ 279918 h 6858000"/>
              <a:gd name="connsiteX871" fmla="*/ 4103910 w 7467600"/>
              <a:gd name="connsiteY871" fmla="*/ 1161917 h 6858000"/>
              <a:gd name="connsiteX872" fmla="*/ 4020269 w 7467600"/>
              <a:gd name="connsiteY872" fmla="*/ 1200406 h 6858000"/>
              <a:gd name="connsiteX873" fmla="*/ 3674882 w 7467600"/>
              <a:gd name="connsiteY873" fmla="*/ 488524 h 6858000"/>
              <a:gd name="connsiteX874" fmla="*/ 3132682 w 7467600"/>
              <a:gd name="connsiteY874" fmla="*/ 1072284 h 6858000"/>
              <a:gd name="connsiteX875" fmla="*/ 2716346 w 7467600"/>
              <a:gd name="connsiteY875" fmla="*/ 1276376 h 6858000"/>
              <a:gd name="connsiteX876" fmla="*/ 2716772 w 7467600"/>
              <a:gd name="connsiteY876" fmla="*/ 1255462 h 6858000"/>
              <a:gd name="connsiteX877" fmla="*/ 3471096 w 7467600"/>
              <a:gd name="connsiteY877" fmla="*/ 437072 h 6858000"/>
              <a:gd name="connsiteX878" fmla="*/ 3639057 w 7467600"/>
              <a:gd name="connsiteY878" fmla="*/ 286334 h 6858000"/>
              <a:gd name="connsiteX879" fmla="*/ 3640309 w 7467600"/>
              <a:gd name="connsiteY879" fmla="*/ 284664 h 6858000"/>
              <a:gd name="connsiteX880" fmla="*/ 3646022 w 7467600"/>
              <a:gd name="connsiteY880" fmla="*/ 276711 h 6858000"/>
              <a:gd name="connsiteX881" fmla="*/ 3707943 w 7467600"/>
              <a:gd name="connsiteY881" fmla="*/ 65958 h 6858000"/>
              <a:gd name="connsiteX882" fmla="*/ 3721337 w 7467600"/>
              <a:gd name="connsiteY882" fmla="*/ 0 h 6858000"/>
              <a:gd name="connsiteX883" fmla="*/ 2867960 w 7467600"/>
              <a:gd name="connsiteY883" fmla="*/ 0 h 6858000"/>
              <a:gd name="connsiteX884" fmla="*/ 2926351 w 7467600"/>
              <a:gd name="connsiteY884" fmla="*/ 0 h 6858000"/>
              <a:gd name="connsiteX885" fmla="*/ 2902823 w 7467600"/>
              <a:gd name="connsiteY885" fmla="*/ 262929 h 6858000"/>
              <a:gd name="connsiteX886" fmla="*/ 2940663 w 7467600"/>
              <a:gd name="connsiteY886" fmla="*/ 140884 h 6858000"/>
              <a:gd name="connsiteX887" fmla="*/ 2947039 w 7467600"/>
              <a:gd name="connsiteY887" fmla="*/ 122524 h 6858000"/>
              <a:gd name="connsiteX888" fmla="*/ 2984316 w 7467600"/>
              <a:gd name="connsiteY888" fmla="*/ 0 h 6858000"/>
              <a:gd name="connsiteX889" fmla="*/ 3016114 w 7467600"/>
              <a:gd name="connsiteY889" fmla="*/ 0 h 6858000"/>
              <a:gd name="connsiteX890" fmla="*/ 2979949 w 7467600"/>
              <a:gd name="connsiteY890" fmla="*/ 119274 h 6858000"/>
              <a:gd name="connsiteX891" fmla="*/ 3023879 w 7467600"/>
              <a:gd name="connsiteY891" fmla="*/ 0 h 6858000"/>
              <a:gd name="connsiteX892" fmla="*/ 3105400 w 7467600"/>
              <a:gd name="connsiteY892" fmla="*/ 0 h 6858000"/>
              <a:gd name="connsiteX893" fmla="*/ 3094669 w 7467600"/>
              <a:gd name="connsiteY893" fmla="*/ 30308 h 6858000"/>
              <a:gd name="connsiteX894" fmla="*/ 2901945 w 7467600"/>
              <a:gd name="connsiteY894" fmla="*/ 466538 h 6858000"/>
              <a:gd name="connsiteX895" fmla="*/ 2815209 w 7467600"/>
              <a:gd name="connsiteY895" fmla="*/ 497361 h 6858000"/>
              <a:gd name="connsiteX896" fmla="*/ 2844845 w 7467600"/>
              <a:gd name="connsiteY896" fmla="*/ 127638 h 6858000"/>
              <a:gd name="connsiteX897" fmla="*/ 2867960 w 7467600"/>
              <a:gd name="connsiteY897" fmla="*/ 0 h 6858000"/>
              <a:gd name="connsiteX898" fmla="*/ 1057230 w 7467600"/>
              <a:gd name="connsiteY898" fmla="*/ 0 h 6858000"/>
              <a:gd name="connsiteX899" fmla="*/ 1111003 w 7467600"/>
              <a:gd name="connsiteY899" fmla="*/ 0 h 6858000"/>
              <a:gd name="connsiteX900" fmla="*/ 1125553 w 7467600"/>
              <a:gd name="connsiteY900" fmla="*/ 52588 h 6858000"/>
              <a:gd name="connsiteX901" fmla="*/ 1304276 w 7467600"/>
              <a:gd name="connsiteY901" fmla="*/ 476275 h 6858000"/>
              <a:gd name="connsiteX902" fmla="*/ 1492066 w 7467600"/>
              <a:gd name="connsiteY902" fmla="*/ 886333 h 6858000"/>
              <a:gd name="connsiteX903" fmla="*/ 1423698 w 7467600"/>
              <a:gd name="connsiteY903" fmla="*/ 710817 h 6858000"/>
              <a:gd name="connsiteX904" fmla="*/ 1357609 w 7467600"/>
              <a:gd name="connsiteY904" fmla="*/ 532892 h 6858000"/>
              <a:gd name="connsiteX905" fmla="*/ 1309550 w 7467600"/>
              <a:gd name="connsiteY905" fmla="*/ 374031 h 6858000"/>
              <a:gd name="connsiteX906" fmla="*/ 1193673 w 7467600"/>
              <a:gd name="connsiteY906" fmla="*/ 49533 h 6858000"/>
              <a:gd name="connsiteX907" fmla="*/ 1164391 w 7467600"/>
              <a:gd name="connsiteY907" fmla="*/ 0 h 6858000"/>
              <a:gd name="connsiteX908" fmla="*/ 1200666 w 7467600"/>
              <a:gd name="connsiteY908" fmla="*/ 0 h 6858000"/>
              <a:gd name="connsiteX909" fmla="*/ 1223408 w 7467600"/>
              <a:gd name="connsiteY909" fmla="*/ 38996 h 6858000"/>
              <a:gd name="connsiteX910" fmla="*/ 1339635 w 7467600"/>
              <a:gd name="connsiteY910" fmla="*/ 365517 h 6858000"/>
              <a:gd name="connsiteX911" fmla="*/ 1387469 w 7467600"/>
              <a:gd name="connsiteY911" fmla="*/ 523079 h 6858000"/>
              <a:gd name="connsiteX912" fmla="*/ 1452685 w 7467600"/>
              <a:gd name="connsiteY912" fmla="*/ 699806 h 6858000"/>
              <a:gd name="connsiteX913" fmla="*/ 1492092 w 7467600"/>
              <a:gd name="connsiteY913" fmla="*/ 800424 h 6858000"/>
              <a:gd name="connsiteX914" fmla="*/ 1455302 w 7467600"/>
              <a:gd name="connsiteY914" fmla="*/ 632913 h 6858000"/>
              <a:gd name="connsiteX915" fmla="*/ 1222336 w 7467600"/>
              <a:gd name="connsiteY915" fmla="*/ 9480 h 6858000"/>
              <a:gd name="connsiteX916" fmla="*/ 1214634 w 7467600"/>
              <a:gd name="connsiteY916" fmla="*/ 0 h 6858000"/>
              <a:gd name="connsiteX917" fmla="*/ 1289827 w 7467600"/>
              <a:gd name="connsiteY917" fmla="*/ 0 h 6858000"/>
              <a:gd name="connsiteX918" fmla="*/ 1321076 w 7467600"/>
              <a:gd name="connsiteY918" fmla="*/ 59722 h 6858000"/>
              <a:gd name="connsiteX919" fmla="*/ 1512579 w 7467600"/>
              <a:gd name="connsiteY919" fmla="*/ 626441 h 6858000"/>
              <a:gd name="connsiteX920" fmla="*/ 1506076 w 7467600"/>
              <a:gd name="connsiteY920" fmla="*/ 1089289 h 6858000"/>
              <a:gd name="connsiteX921" fmla="*/ 1486346 w 7467600"/>
              <a:gd name="connsiteY921" fmla="*/ 1079919 h 6858000"/>
              <a:gd name="connsiteX922" fmla="*/ 1070511 w 7467600"/>
              <a:gd name="connsiteY922" fmla="*/ 48609 h 6858000"/>
              <a:gd name="connsiteX923" fmla="*/ 1057230 w 7467600"/>
              <a:gd name="connsiteY923" fmla="*/ 0 h 6858000"/>
              <a:gd name="connsiteX924" fmla="*/ 43151 w 7467600"/>
              <a:gd name="connsiteY924" fmla="*/ 0 h 6858000"/>
              <a:gd name="connsiteX925" fmla="*/ 95283 w 7467600"/>
              <a:gd name="connsiteY925" fmla="*/ 0 h 6858000"/>
              <a:gd name="connsiteX926" fmla="*/ 300708 w 7467600"/>
              <a:gd name="connsiteY926" fmla="*/ 154571 h 6858000"/>
              <a:gd name="connsiteX927" fmla="*/ 530414 w 7467600"/>
              <a:gd name="connsiteY927" fmla="*/ 354673 h 6858000"/>
              <a:gd name="connsiteX928" fmla="*/ 333785 w 7467600"/>
              <a:gd name="connsiteY928" fmla="*/ 161564 h 6858000"/>
              <a:gd name="connsiteX929" fmla="*/ 147005 w 7467600"/>
              <a:gd name="connsiteY929" fmla="*/ 0 h 6858000"/>
              <a:gd name="connsiteX930" fmla="*/ 272509 w 7467600"/>
              <a:gd name="connsiteY930" fmla="*/ 0 h 6858000"/>
              <a:gd name="connsiteX931" fmla="*/ 326276 w 7467600"/>
              <a:gd name="connsiteY931" fmla="*/ 45847 h 6858000"/>
              <a:gd name="connsiteX932" fmla="*/ 823759 w 7467600"/>
              <a:gd name="connsiteY932" fmla="*/ 574145 h 6858000"/>
              <a:gd name="connsiteX933" fmla="*/ 811254 w 7467600"/>
              <a:gd name="connsiteY933" fmla="*/ 665546 h 6858000"/>
              <a:gd name="connsiteX934" fmla="*/ 154042 w 7467600"/>
              <a:gd name="connsiteY934" fmla="*/ 261522 h 6858000"/>
              <a:gd name="connsiteX935" fmla="*/ 13550 w 7467600"/>
              <a:gd name="connsiteY935" fmla="*/ 158423 h 6858000"/>
              <a:gd name="connsiteX936" fmla="*/ 0 w 7467600"/>
              <a:gd name="connsiteY936" fmla="*/ 146618 h 6858000"/>
              <a:gd name="connsiteX937" fmla="*/ 0 w 7467600"/>
              <a:gd name="connsiteY937" fmla="*/ 59161 h 6858000"/>
              <a:gd name="connsiteX938" fmla="*/ 45427 w 7467600"/>
              <a:gd name="connsiteY938" fmla="*/ 101078 h 6858000"/>
              <a:gd name="connsiteX939" fmla="*/ 630103 w 7467600"/>
              <a:gd name="connsiteY939" fmla="*/ 485885 h 6858000"/>
              <a:gd name="connsiteX940" fmla="*/ 532040 w 7467600"/>
              <a:gd name="connsiteY940" fmla="*/ 399359 h 6858000"/>
              <a:gd name="connsiteX941" fmla="*/ 517618 w 7467600"/>
              <a:gd name="connsiteY941" fmla="*/ 385726 h 6858000"/>
              <a:gd name="connsiteX942" fmla="*/ 285074 w 7467600"/>
              <a:gd name="connsiteY942" fmla="*/ 182755 h 6858000"/>
              <a:gd name="connsiteX943" fmla="*/ 43151 w 7467600"/>
              <a:gd name="connsiteY94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289862 w 7467600"/>
              <a:gd name="connsiteY10" fmla="*/ 6659827 h 6858000"/>
              <a:gd name="connsiteX11" fmla="*/ 1019354 w 7467600"/>
              <a:gd name="connsiteY11" fmla="*/ 6315006 h 6858000"/>
              <a:gd name="connsiteX12" fmla="*/ 441046 w 7467600"/>
              <a:gd name="connsiteY12" fmla="*/ 6691153 h 6858000"/>
              <a:gd name="connsiteX13" fmla="*/ 1019354 w 7467600"/>
              <a:gd name="connsiteY13" fmla="*/ 6315006 h 6858000"/>
              <a:gd name="connsiteX14" fmla="*/ 991680 w 7467600"/>
              <a:gd name="connsiteY14" fmla="*/ 6298413 h 6858000"/>
              <a:gd name="connsiteX15" fmla="*/ 409060 w 7467600"/>
              <a:gd name="connsiteY15" fmla="*/ 6671470 h 6858000"/>
              <a:gd name="connsiteX16" fmla="*/ 991680 w 7467600"/>
              <a:gd name="connsiteY16" fmla="*/ 6298413 h 6858000"/>
              <a:gd name="connsiteX17" fmla="*/ 103333 w 7467600"/>
              <a:gd name="connsiteY17" fmla="*/ 5699602 h 6858000"/>
              <a:gd name="connsiteX18" fmla="*/ 233938 w 7467600"/>
              <a:gd name="connsiteY18" fmla="*/ 5809416 h 6858000"/>
              <a:gd name="connsiteX19" fmla="*/ 883580 w 7467600"/>
              <a:gd name="connsiteY19" fmla="*/ 6180710 h 6858000"/>
              <a:gd name="connsiteX20" fmla="*/ 487337 w 7467600"/>
              <a:gd name="connsiteY20" fmla="*/ 5950182 h 6858000"/>
              <a:gd name="connsiteX21" fmla="*/ 354051 w 7467600"/>
              <a:gd name="connsiteY21" fmla="*/ 5854912 h 6858000"/>
              <a:gd name="connsiteX22" fmla="*/ 195436 w 7467600"/>
              <a:gd name="connsiteY22" fmla="*/ 5755068 h 6858000"/>
              <a:gd name="connsiteX23" fmla="*/ 103333 w 7467600"/>
              <a:gd name="connsiteY23" fmla="*/ 5699602 h 6858000"/>
              <a:gd name="connsiteX24" fmla="*/ 5539432 w 7467600"/>
              <a:gd name="connsiteY24" fmla="*/ 5642928 h 6858000"/>
              <a:gd name="connsiteX25" fmla="*/ 5555462 w 7467600"/>
              <a:gd name="connsiteY25" fmla="*/ 5694454 h 6858000"/>
              <a:gd name="connsiteX26" fmla="*/ 5828270 w 7467600"/>
              <a:gd name="connsiteY26" fmla="*/ 6320663 h 6858000"/>
              <a:gd name="connsiteX27" fmla="*/ 5947416 w 7467600"/>
              <a:gd name="connsiteY27" fmla="*/ 6574846 h 6858000"/>
              <a:gd name="connsiteX28" fmla="*/ 5539432 w 7467600"/>
              <a:gd name="connsiteY28" fmla="*/ 5642928 h 6858000"/>
              <a:gd name="connsiteX29" fmla="*/ 51253 w 7467600"/>
              <a:gd name="connsiteY29" fmla="*/ 5631825 h 6858000"/>
              <a:gd name="connsiteX30" fmla="*/ 211622 w 7467600"/>
              <a:gd name="connsiteY30" fmla="*/ 5728803 h 6858000"/>
              <a:gd name="connsiteX31" fmla="*/ 371652 w 7467600"/>
              <a:gd name="connsiteY31" fmla="*/ 5829062 h 6858000"/>
              <a:gd name="connsiteX32" fmla="*/ 505903 w 7467600"/>
              <a:gd name="connsiteY32" fmla="*/ 5925221 h 6858000"/>
              <a:gd name="connsiteX33" fmla="*/ 899240 w 7467600"/>
              <a:gd name="connsiteY33" fmla="*/ 6153068 h 6858000"/>
              <a:gd name="connsiteX34" fmla="*/ 988114 w 7467600"/>
              <a:gd name="connsiteY34" fmla="*/ 6174204 h 6858000"/>
              <a:gd name="connsiteX35" fmla="*/ 845971 w 7467600"/>
              <a:gd name="connsiteY35" fmla="*/ 6067177 h 6858000"/>
              <a:gd name="connsiteX36" fmla="*/ 448057 w 7467600"/>
              <a:gd name="connsiteY36" fmla="*/ 5841376 h 6858000"/>
              <a:gd name="connsiteX37" fmla="*/ 51253 w 7467600"/>
              <a:gd name="connsiteY37" fmla="*/ 5631825 h 6858000"/>
              <a:gd name="connsiteX38" fmla="*/ 2606687 w 7467600"/>
              <a:gd name="connsiteY38" fmla="*/ 5630718 h 6858000"/>
              <a:gd name="connsiteX39" fmla="*/ 2645658 w 7467600"/>
              <a:gd name="connsiteY39" fmla="*/ 6640259 h 6858000"/>
              <a:gd name="connsiteX40" fmla="*/ 2606687 w 7467600"/>
              <a:gd name="connsiteY40" fmla="*/ 5630718 h 6858000"/>
              <a:gd name="connsiteX41" fmla="*/ 3642057 w 7467600"/>
              <a:gd name="connsiteY41" fmla="*/ 5573487 h 6858000"/>
              <a:gd name="connsiteX42" fmla="*/ 3632981 w 7467600"/>
              <a:gd name="connsiteY42" fmla="*/ 5579437 h 6858000"/>
              <a:gd name="connsiteX43" fmla="*/ 3382436 w 7467600"/>
              <a:gd name="connsiteY43" fmla="*/ 5952726 h 6858000"/>
              <a:gd name="connsiteX44" fmla="*/ 3191929 w 7467600"/>
              <a:gd name="connsiteY44" fmla="*/ 6662669 h 6858000"/>
              <a:gd name="connsiteX45" fmla="*/ 3369898 w 7467600"/>
              <a:gd name="connsiteY45" fmla="*/ 6081771 h 6858000"/>
              <a:gd name="connsiteX46" fmla="*/ 3642057 w 7467600"/>
              <a:gd name="connsiteY46" fmla="*/ 5573487 h 6858000"/>
              <a:gd name="connsiteX47" fmla="*/ 2650666 w 7467600"/>
              <a:gd name="connsiteY47" fmla="*/ 5530686 h 6858000"/>
              <a:gd name="connsiteX48" fmla="*/ 2650249 w 7467600"/>
              <a:gd name="connsiteY48" fmla="*/ 5532101 h 6858000"/>
              <a:gd name="connsiteX49" fmla="*/ 2663808 w 7467600"/>
              <a:gd name="connsiteY49" fmla="*/ 6535215 h 6858000"/>
              <a:gd name="connsiteX50" fmla="*/ 2665418 w 7467600"/>
              <a:gd name="connsiteY50" fmla="*/ 6132756 h 6858000"/>
              <a:gd name="connsiteX51" fmla="*/ 2650666 w 7467600"/>
              <a:gd name="connsiteY51" fmla="*/ 5530686 h 6858000"/>
              <a:gd name="connsiteX52" fmla="*/ 2680277 w 7467600"/>
              <a:gd name="connsiteY52" fmla="*/ 5479204 h 6858000"/>
              <a:gd name="connsiteX53" fmla="*/ 2678972 w 7467600"/>
              <a:gd name="connsiteY53" fmla="*/ 5481582 h 6858000"/>
              <a:gd name="connsiteX54" fmla="*/ 2696666 w 7467600"/>
              <a:gd name="connsiteY54" fmla="*/ 6133836 h 6858000"/>
              <a:gd name="connsiteX55" fmla="*/ 2695769 w 7467600"/>
              <a:gd name="connsiteY55" fmla="*/ 6390955 h 6858000"/>
              <a:gd name="connsiteX56" fmla="*/ 2739893 w 7467600"/>
              <a:gd name="connsiteY56" fmla="*/ 6108357 h 6858000"/>
              <a:gd name="connsiteX57" fmla="*/ 2680277 w 7467600"/>
              <a:gd name="connsiteY57" fmla="*/ 5479204 h 6858000"/>
              <a:gd name="connsiteX58" fmla="*/ 1132195 w 7467600"/>
              <a:gd name="connsiteY58" fmla="*/ 5467980 h 6858000"/>
              <a:gd name="connsiteX59" fmla="*/ 1679056 w 7467600"/>
              <a:gd name="connsiteY59" fmla="*/ 5516907 h 6858000"/>
              <a:gd name="connsiteX60" fmla="*/ 2128648 w 7467600"/>
              <a:gd name="connsiteY60" fmla="*/ 5474249 h 6858000"/>
              <a:gd name="connsiteX61" fmla="*/ 1825619 w 7467600"/>
              <a:gd name="connsiteY61" fmla="*/ 5478447 h 6858000"/>
              <a:gd name="connsiteX62" fmla="*/ 1737798 w 7467600"/>
              <a:gd name="connsiteY62" fmla="*/ 5483353 h 6858000"/>
              <a:gd name="connsiteX63" fmla="*/ 1132195 w 7467600"/>
              <a:gd name="connsiteY63" fmla="*/ 5467980 h 6858000"/>
              <a:gd name="connsiteX64" fmla="*/ 1456157 w 7467600"/>
              <a:gd name="connsiteY64" fmla="*/ 5371404 h 6858000"/>
              <a:gd name="connsiteX65" fmla="*/ 1244432 w 7467600"/>
              <a:gd name="connsiteY65" fmla="*/ 5385601 h 6858000"/>
              <a:gd name="connsiteX66" fmla="*/ 973990 w 7467600"/>
              <a:gd name="connsiteY66" fmla="*/ 5424940 h 6858000"/>
              <a:gd name="connsiteX67" fmla="*/ 1103809 w 7467600"/>
              <a:gd name="connsiteY67" fmla="*/ 5433720 h 6858000"/>
              <a:gd name="connsiteX68" fmla="*/ 1123454 w 7467600"/>
              <a:gd name="connsiteY68" fmla="*/ 5435727 h 6858000"/>
              <a:gd name="connsiteX69" fmla="*/ 1737017 w 7467600"/>
              <a:gd name="connsiteY69" fmla="*/ 5452183 h 6858000"/>
              <a:gd name="connsiteX70" fmla="*/ 1824397 w 7467600"/>
              <a:gd name="connsiteY70" fmla="*/ 5447757 h 6858000"/>
              <a:gd name="connsiteX71" fmla="*/ 2070059 w 7467600"/>
              <a:gd name="connsiteY71" fmla="*/ 5441660 h 6858000"/>
              <a:gd name="connsiteX72" fmla="*/ 1456157 w 7467600"/>
              <a:gd name="connsiteY72" fmla="*/ 5371404 h 6858000"/>
              <a:gd name="connsiteX73" fmla="*/ 4988186 w 7467600"/>
              <a:gd name="connsiteY73" fmla="*/ 5216467 h 6858000"/>
              <a:gd name="connsiteX74" fmla="*/ 4777334 w 7467600"/>
              <a:gd name="connsiteY74" fmla="*/ 5406072 h 6858000"/>
              <a:gd name="connsiteX75" fmla="*/ 4718341 w 7467600"/>
              <a:gd name="connsiteY75" fmla="*/ 5468043 h 6858000"/>
              <a:gd name="connsiteX76" fmla="*/ 4604655 w 7467600"/>
              <a:gd name="connsiteY76" fmla="*/ 5583434 h 6858000"/>
              <a:gd name="connsiteX77" fmla="*/ 4565074 w 7467600"/>
              <a:gd name="connsiteY77" fmla="*/ 5618550 h 6858000"/>
              <a:gd name="connsiteX78" fmla="*/ 4988186 w 7467600"/>
              <a:gd name="connsiteY78" fmla="*/ 5216467 h 6858000"/>
              <a:gd name="connsiteX79" fmla="*/ 4978032 w 7467600"/>
              <a:gd name="connsiteY79" fmla="*/ 5183809 h 6858000"/>
              <a:gd name="connsiteX80" fmla="*/ 4463413 w 7467600"/>
              <a:gd name="connsiteY80" fmla="*/ 5615162 h 6858000"/>
              <a:gd name="connsiteX81" fmla="*/ 4358134 w 7467600"/>
              <a:gd name="connsiteY81" fmla="*/ 5742791 h 6858000"/>
              <a:gd name="connsiteX82" fmla="*/ 4376219 w 7467600"/>
              <a:gd name="connsiteY82" fmla="*/ 5729027 h 6858000"/>
              <a:gd name="connsiteX83" fmla="*/ 4582340 w 7467600"/>
              <a:gd name="connsiteY83" fmla="*/ 5561037 h 6858000"/>
              <a:gd name="connsiteX84" fmla="*/ 4694684 w 7467600"/>
              <a:gd name="connsiteY84" fmla="*/ 5447098 h 6858000"/>
              <a:gd name="connsiteX85" fmla="*/ 4754123 w 7467600"/>
              <a:gd name="connsiteY85" fmla="*/ 5384643 h 6858000"/>
              <a:gd name="connsiteX86" fmla="*/ 4978032 w 7467600"/>
              <a:gd name="connsiteY86" fmla="*/ 5183809 h 6858000"/>
              <a:gd name="connsiteX87" fmla="*/ 1903353 w 7467600"/>
              <a:gd name="connsiteY87" fmla="*/ 5044827 h 6858000"/>
              <a:gd name="connsiteX88" fmla="*/ 1936931 w 7467600"/>
              <a:gd name="connsiteY88" fmla="*/ 5093954 h 6858000"/>
              <a:gd name="connsiteX89" fmla="*/ 2195868 w 7467600"/>
              <a:gd name="connsiteY89" fmla="*/ 5396574 h 6858000"/>
              <a:gd name="connsiteX90" fmla="*/ 2088852 w 7467600"/>
              <a:gd name="connsiteY90" fmla="*/ 5166123 h 6858000"/>
              <a:gd name="connsiteX91" fmla="*/ 1958241 w 7467600"/>
              <a:gd name="connsiteY91" fmla="*/ 5067955 h 6858000"/>
              <a:gd name="connsiteX92" fmla="*/ 1903353 w 7467600"/>
              <a:gd name="connsiteY92" fmla="*/ 5044827 h 6858000"/>
              <a:gd name="connsiteX93" fmla="*/ 1979378 w 7467600"/>
              <a:gd name="connsiteY93" fmla="*/ 4769504 h 6858000"/>
              <a:gd name="connsiteX94" fmla="*/ 2882120 w 7467600"/>
              <a:gd name="connsiteY94" fmla="*/ 5064547 h 6858000"/>
              <a:gd name="connsiteX95" fmla="*/ 2793103 w 7467600"/>
              <a:gd name="connsiteY95" fmla="*/ 5039699 h 6858000"/>
              <a:gd name="connsiteX96" fmla="*/ 2770041 w 7467600"/>
              <a:gd name="connsiteY96" fmla="*/ 5033634 h 6858000"/>
              <a:gd name="connsiteX97" fmla="*/ 1979378 w 7467600"/>
              <a:gd name="connsiteY97" fmla="*/ 4769504 h 6858000"/>
              <a:gd name="connsiteX98" fmla="*/ 1927410 w 7467600"/>
              <a:gd name="connsiteY98" fmla="*/ 4716164 h 6858000"/>
              <a:gd name="connsiteX99" fmla="*/ 1959587 w 7467600"/>
              <a:gd name="connsiteY99" fmla="*/ 4728849 h 6858000"/>
              <a:gd name="connsiteX100" fmla="*/ 2777707 w 7467600"/>
              <a:gd name="connsiteY100" fmla="*/ 5003991 h 6858000"/>
              <a:gd name="connsiteX101" fmla="*/ 2800768 w 7467600"/>
              <a:gd name="connsiteY101" fmla="*/ 5010056 h 6858000"/>
              <a:gd name="connsiteX102" fmla="*/ 2879408 w 7467600"/>
              <a:gd name="connsiteY102" fmla="*/ 5031590 h 6858000"/>
              <a:gd name="connsiteX103" fmla="*/ 2862295 w 7467600"/>
              <a:gd name="connsiteY103" fmla="*/ 5022958 h 6858000"/>
              <a:gd name="connsiteX104" fmla="*/ 2813343 w 7467600"/>
              <a:gd name="connsiteY104" fmla="*/ 4998369 h 6858000"/>
              <a:gd name="connsiteX105" fmla="*/ 2646245 w 7467600"/>
              <a:gd name="connsiteY105" fmla="*/ 4930999 h 6858000"/>
              <a:gd name="connsiteX106" fmla="*/ 1999243 w 7467600"/>
              <a:gd name="connsiteY106" fmla="*/ 4730524 h 6858000"/>
              <a:gd name="connsiteX107" fmla="*/ 1979527 w 7467600"/>
              <a:gd name="connsiteY107" fmla="*/ 4726651 h 6858000"/>
              <a:gd name="connsiteX108" fmla="*/ 1927410 w 7467600"/>
              <a:gd name="connsiteY108" fmla="*/ 4716164 h 6858000"/>
              <a:gd name="connsiteX109" fmla="*/ 1997014 w 7467600"/>
              <a:gd name="connsiteY109" fmla="*/ 4698007 h 6858000"/>
              <a:gd name="connsiteX110" fmla="*/ 2005458 w 7467600"/>
              <a:gd name="connsiteY110" fmla="*/ 4699540 h 6858000"/>
              <a:gd name="connsiteX111" fmla="*/ 2657186 w 7467600"/>
              <a:gd name="connsiteY111" fmla="*/ 4901687 h 6858000"/>
              <a:gd name="connsiteX112" fmla="*/ 2826662 w 7467600"/>
              <a:gd name="connsiteY112" fmla="*/ 4970362 h 6858000"/>
              <a:gd name="connsiteX113" fmla="*/ 2876100 w 7467600"/>
              <a:gd name="connsiteY113" fmla="*/ 4995397 h 6858000"/>
              <a:gd name="connsiteX114" fmla="*/ 3042600 w 7467600"/>
              <a:gd name="connsiteY114" fmla="*/ 5059532 h 6858000"/>
              <a:gd name="connsiteX115" fmla="*/ 1997014 w 7467600"/>
              <a:gd name="connsiteY115" fmla="*/ 4698007 h 6858000"/>
              <a:gd name="connsiteX116" fmla="*/ 2305292 w 7467600"/>
              <a:gd name="connsiteY116" fmla="*/ 4219492 h 6858000"/>
              <a:gd name="connsiteX117" fmla="*/ 3360922 w 7467600"/>
              <a:gd name="connsiteY117" fmla="*/ 4529373 h 6858000"/>
              <a:gd name="connsiteX118" fmla="*/ 3492420 w 7467600"/>
              <a:gd name="connsiteY118" fmla="*/ 4510145 h 6858000"/>
              <a:gd name="connsiteX119" fmla="*/ 3364086 w 7467600"/>
              <a:gd name="connsiteY119" fmla="*/ 4480340 h 6858000"/>
              <a:gd name="connsiteX120" fmla="*/ 3225818 w 7467600"/>
              <a:gd name="connsiteY120" fmla="*/ 4411822 h 6858000"/>
              <a:gd name="connsiteX121" fmla="*/ 3129696 w 7467600"/>
              <a:gd name="connsiteY121" fmla="*/ 4360704 h 6858000"/>
              <a:gd name="connsiteX122" fmla="*/ 2814545 w 7467600"/>
              <a:gd name="connsiteY122" fmla="*/ 4282955 h 6858000"/>
              <a:gd name="connsiteX123" fmla="*/ 2305292 w 7467600"/>
              <a:gd name="connsiteY123" fmla="*/ 4219492 h 6858000"/>
              <a:gd name="connsiteX124" fmla="*/ 2626982 w 7467600"/>
              <a:gd name="connsiteY124" fmla="*/ 4206450 h 6858000"/>
              <a:gd name="connsiteX125" fmla="*/ 2490617 w 7467600"/>
              <a:gd name="connsiteY125" fmla="*/ 4206951 h 6858000"/>
              <a:gd name="connsiteX126" fmla="*/ 2819869 w 7467600"/>
              <a:gd name="connsiteY126" fmla="*/ 4252936 h 6858000"/>
              <a:gd name="connsiteX127" fmla="*/ 3143018 w 7467600"/>
              <a:gd name="connsiteY127" fmla="*/ 4332698 h 6858000"/>
              <a:gd name="connsiteX128" fmla="*/ 3241520 w 7467600"/>
              <a:gd name="connsiteY128" fmla="*/ 4385112 h 6858000"/>
              <a:gd name="connsiteX129" fmla="*/ 3374575 w 7467600"/>
              <a:gd name="connsiteY129" fmla="*/ 4451517 h 6858000"/>
              <a:gd name="connsiteX130" fmla="*/ 3505221 w 7467600"/>
              <a:gd name="connsiteY130" fmla="*/ 4480757 h 6858000"/>
              <a:gd name="connsiteX131" fmla="*/ 2626982 w 7467600"/>
              <a:gd name="connsiteY131" fmla="*/ 4206450 h 6858000"/>
              <a:gd name="connsiteX132" fmla="*/ 1310106 w 7467600"/>
              <a:gd name="connsiteY132" fmla="*/ 3943217 h 6858000"/>
              <a:gd name="connsiteX133" fmla="*/ 854994 w 7467600"/>
              <a:gd name="connsiteY133" fmla="*/ 4399136 h 6858000"/>
              <a:gd name="connsiteX134" fmla="*/ 742462 w 7467600"/>
              <a:gd name="connsiteY134" fmla="*/ 4594648 h 6858000"/>
              <a:gd name="connsiteX135" fmla="*/ 820602 w 7467600"/>
              <a:gd name="connsiteY135" fmla="*/ 4485915 h 6858000"/>
              <a:gd name="connsiteX136" fmla="*/ 878295 w 7467600"/>
              <a:gd name="connsiteY136" fmla="*/ 4403594 h 6858000"/>
              <a:gd name="connsiteX137" fmla="*/ 1240607 w 7467600"/>
              <a:gd name="connsiteY137" fmla="*/ 4010401 h 6858000"/>
              <a:gd name="connsiteX138" fmla="*/ 1310106 w 7467600"/>
              <a:gd name="connsiteY138" fmla="*/ 3943217 h 6858000"/>
              <a:gd name="connsiteX139" fmla="*/ 1423113 w 7467600"/>
              <a:gd name="connsiteY139" fmla="*/ 3874565 h 6858000"/>
              <a:gd name="connsiteX140" fmla="*/ 1260565 w 7467600"/>
              <a:gd name="connsiteY140" fmla="*/ 4031982 h 6858000"/>
              <a:gd name="connsiteX141" fmla="*/ 901900 w 7467600"/>
              <a:gd name="connsiteY141" fmla="*/ 4421236 h 6858000"/>
              <a:gd name="connsiteX142" fmla="*/ 845044 w 7467600"/>
              <a:gd name="connsiteY142" fmla="*/ 4502436 h 6858000"/>
              <a:gd name="connsiteX143" fmla="*/ 685926 w 7467600"/>
              <a:gd name="connsiteY143" fmla="*/ 4703069 h 6858000"/>
              <a:gd name="connsiteX144" fmla="*/ 684248 w 7467600"/>
              <a:gd name="connsiteY144" fmla="*/ 4706721 h 6858000"/>
              <a:gd name="connsiteX145" fmla="*/ 1423113 w 7467600"/>
              <a:gd name="connsiteY145" fmla="*/ 3874565 h 6858000"/>
              <a:gd name="connsiteX146" fmla="*/ 3316479 w 7467600"/>
              <a:gd name="connsiteY146" fmla="*/ 3872136 h 6858000"/>
              <a:gd name="connsiteX147" fmla="*/ 3546806 w 7467600"/>
              <a:gd name="connsiteY147" fmla="*/ 4356139 h 6858000"/>
              <a:gd name="connsiteX148" fmla="*/ 3364433 w 7467600"/>
              <a:gd name="connsiteY148" fmla="*/ 3953121 h 6858000"/>
              <a:gd name="connsiteX149" fmla="*/ 3316479 w 7467600"/>
              <a:gd name="connsiteY149" fmla="*/ 3872136 h 6858000"/>
              <a:gd name="connsiteX150" fmla="*/ 3291335 w 7467600"/>
              <a:gd name="connsiteY150" fmla="*/ 3767420 h 6858000"/>
              <a:gd name="connsiteX151" fmla="*/ 3390805 w 7467600"/>
              <a:gd name="connsiteY151" fmla="*/ 3937163 h 6858000"/>
              <a:gd name="connsiteX152" fmla="*/ 3579062 w 7467600"/>
              <a:gd name="connsiteY152" fmla="*/ 4359040 h 6858000"/>
              <a:gd name="connsiteX153" fmla="*/ 3467355 w 7467600"/>
              <a:gd name="connsiteY153" fmla="*/ 3988130 h 6858000"/>
              <a:gd name="connsiteX154" fmla="*/ 3310753 w 7467600"/>
              <a:gd name="connsiteY154" fmla="*/ 3787140 h 6858000"/>
              <a:gd name="connsiteX155" fmla="*/ 3291335 w 7467600"/>
              <a:gd name="connsiteY155" fmla="*/ 3767420 h 6858000"/>
              <a:gd name="connsiteX156" fmla="*/ 1635889 w 7467600"/>
              <a:gd name="connsiteY156" fmla="*/ 3709494 h 6858000"/>
              <a:gd name="connsiteX157" fmla="*/ 1634800 w 7467600"/>
              <a:gd name="connsiteY157" fmla="*/ 3731111 h 6858000"/>
              <a:gd name="connsiteX158" fmla="*/ 1635889 w 7467600"/>
              <a:gd name="connsiteY158" fmla="*/ 3709494 h 6858000"/>
              <a:gd name="connsiteX159" fmla="*/ 1510397 w 7467600"/>
              <a:gd name="connsiteY159" fmla="*/ 3684705 h 6858000"/>
              <a:gd name="connsiteX160" fmla="*/ 1146550 w 7467600"/>
              <a:gd name="connsiteY160" fmla="*/ 3802012 h 6858000"/>
              <a:gd name="connsiteX161" fmla="*/ 698834 w 7467600"/>
              <a:gd name="connsiteY161" fmla="*/ 3952272 h 6858000"/>
              <a:gd name="connsiteX162" fmla="*/ 34256 w 7467600"/>
              <a:gd name="connsiteY162" fmla="*/ 4347603 h 6858000"/>
              <a:gd name="connsiteX163" fmla="*/ 527241 w 7467600"/>
              <a:gd name="connsiteY163" fmla="*/ 4065078 h 6858000"/>
              <a:gd name="connsiteX164" fmla="*/ 1510397 w 7467600"/>
              <a:gd name="connsiteY164" fmla="*/ 3684705 h 6858000"/>
              <a:gd name="connsiteX165" fmla="*/ 1313114 w 7467600"/>
              <a:gd name="connsiteY165" fmla="*/ 3655216 h 6858000"/>
              <a:gd name="connsiteX166" fmla="*/ 1109304 w 7467600"/>
              <a:gd name="connsiteY166" fmla="*/ 3669030 h 6858000"/>
              <a:gd name="connsiteX167" fmla="*/ 8129 w 7467600"/>
              <a:gd name="connsiteY167" fmla="*/ 4330519 h 6858000"/>
              <a:gd name="connsiteX168" fmla="*/ 687572 w 7467600"/>
              <a:gd name="connsiteY168" fmla="*/ 3925629 h 6858000"/>
              <a:gd name="connsiteX169" fmla="*/ 1138365 w 7467600"/>
              <a:gd name="connsiteY169" fmla="*/ 3774515 h 6858000"/>
              <a:gd name="connsiteX170" fmla="*/ 1505579 w 7467600"/>
              <a:gd name="connsiteY170" fmla="*/ 3655526 h 6858000"/>
              <a:gd name="connsiteX171" fmla="*/ 1313114 w 7467600"/>
              <a:gd name="connsiteY171" fmla="*/ 3655216 h 6858000"/>
              <a:gd name="connsiteX172" fmla="*/ 3655073 w 7467600"/>
              <a:gd name="connsiteY172" fmla="*/ 3650884 h 6858000"/>
              <a:gd name="connsiteX173" fmla="*/ 3989938 w 7467600"/>
              <a:gd name="connsiteY173" fmla="*/ 3991685 h 6858000"/>
              <a:gd name="connsiteX174" fmla="*/ 4393907 w 7467600"/>
              <a:gd name="connsiteY174" fmla="*/ 4261258 h 6858000"/>
              <a:gd name="connsiteX175" fmla="*/ 4648051 w 7467600"/>
              <a:gd name="connsiteY175" fmla="*/ 4374051 h 6858000"/>
              <a:gd name="connsiteX176" fmla="*/ 4383389 w 7467600"/>
              <a:gd name="connsiteY176" fmla="*/ 4184369 h 6858000"/>
              <a:gd name="connsiteX177" fmla="*/ 4165508 w 7467600"/>
              <a:gd name="connsiteY177" fmla="*/ 4035196 h 6858000"/>
              <a:gd name="connsiteX178" fmla="*/ 4068162 w 7467600"/>
              <a:gd name="connsiteY178" fmla="*/ 3953394 h 6858000"/>
              <a:gd name="connsiteX179" fmla="*/ 3981416 w 7467600"/>
              <a:gd name="connsiteY179" fmla="*/ 3880482 h 6858000"/>
              <a:gd name="connsiteX180" fmla="*/ 3800147 w 7467600"/>
              <a:gd name="connsiteY180" fmla="*/ 3749872 h 6858000"/>
              <a:gd name="connsiteX181" fmla="*/ 3655073 w 7467600"/>
              <a:gd name="connsiteY181" fmla="*/ 3650884 h 6858000"/>
              <a:gd name="connsiteX182" fmla="*/ 3670252 w 7467600"/>
              <a:gd name="connsiteY182" fmla="*/ 3622798 h 6858000"/>
              <a:gd name="connsiteX183" fmla="*/ 3817258 w 7467600"/>
              <a:gd name="connsiteY183" fmla="*/ 3723577 h 6858000"/>
              <a:gd name="connsiteX184" fmla="*/ 4000461 w 7467600"/>
              <a:gd name="connsiteY184" fmla="*/ 3855966 h 6858000"/>
              <a:gd name="connsiteX185" fmla="*/ 4088180 w 7467600"/>
              <a:gd name="connsiteY185" fmla="*/ 3929774 h 6858000"/>
              <a:gd name="connsiteX186" fmla="*/ 4184555 w 7467600"/>
              <a:gd name="connsiteY186" fmla="*/ 4010683 h 6858000"/>
              <a:gd name="connsiteX187" fmla="*/ 4399563 w 7467600"/>
              <a:gd name="connsiteY187" fmla="*/ 4158106 h 6858000"/>
              <a:gd name="connsiteX188" fmla="*/ 4684469 w 7467600"/>
              <a:gd name="connsiteY188" fmla="*/ 4364680 h 6858000"/>
              <a:gd name="connsiteX189" fmla="*/ 4690271 w 7467600"/>
              <a:gd name="connsiteY189" fmla="*/ 4370034 h 6858000"/>
              <a:gd name="connsiteX190" fmla="*/ 4136093 w 7467600"/>
              <a:gd name="connsiteY190" fmla="*/ 3858466 h 6858000"/>
              <a:gd name="connsiteX191" fmla="*/ 3670252 w 7467600"/>
              <a:gd name="connsiteY191" fmla="*/ 3622798 h 6858000"/>
              <a:gd name="connsiteX192" fmla="*/ 4440129 w 7467600"/>
              <a:gd name="connsiteY192" fmla="*/ 3448571 h 6858000"/>
              <a:gd name="connsiteX193" fmla="*/ 4856525 w 7467600"/>
              <a:gd name="connsiteY193" fmla="*/ 3915351 h 6858000"/>
              <a:gd name="connsiteX194" fmla="*/ 5059055 w 7467600"/>
              <a:gd name="connsiteY194" fmla="*/ 4108918 h 6858000"/>
              <a:gd name="connsiteX195" fmla="*/ 5290070 w 7467600"/>
              <a:gd name="connsiteY195" fmla="*/ 4263619 h 6858000"/>
              <a:gd name="connsiteX196" fmla="*/ 4834991 w 7467600"/>
              <a:gd name="connsiteY196" fmla="*/ 3830985 h 6858000"/>
              <a:gd name="connsiteX197" fmla="*/ 4440129 w 7467600"/>
              <a:gd name="connsiteY197" fmla="*/ 3448571 h 6858000"/>
              <a:gd name="connsiteX198" fmla="*/ 4441737 w 7467600"/>
              <a:gd name="connsiteY198" fmla="*/ 3399734 h 6858000"/>
              <a:gd name="connsiteX199" fmla="*/ 4431236 w 7467600"/>
              <a:gd name="connsiteY199" fmla="*/ 3400954 h 6858000"/>
              <a:gd name="connsiteX200" fmla="*/ 4557150 w 7467600"/>
              <a:gd name="connsiteY200" fmla="*/ 3510023 h 6858000"/>
              <a:gd name="connsiteX201" fmla="*/ 4856936 w 7467600"/>
              <a:gd name="connsiteY201" fmla="*/ 3809146 h 6858000"/>
              <a:gd name="connsiteX202" fmla="*/ 5111996 w 7467600"/>
              <a:gd name="connsiteY202" fmla="*/ 4065759 h 6858000"/>
              <a:gd name="connsiteX203" fmla="*/ 5388878 w 7467600"/>
              <a:gd name="connsiteY203" fmla="*/ 4300185 h 6858000"/>
              <a:gd name="connsiteX204" fmla="*/ 5425556 w 7467600"/>
              <a:gd name="connsiteY204" fmla="*/ 4308967 h 6858000"/>
              <a:gd name="connsiteX205" fmla="*/ 4943646 w 7467600"/>
              <a:gd name="connsiteY205" fmla="*/ 3822916 h 6858000"/>
              <a:gd name="connsiteX206" fmla="*/ 4594837 w 7467600"/>
              <a:gd name="connsiteY206" fmla="*/ 3532274 h 6858000"/>
              <a:gd name="connsiteX207" fmla="*/ 4441737 w 7467600"/>
              <a:gd name="connsiteY207" fmla="*/ 3399734 h 6858000"/>
              <a:gd name="connsiteX208" fmla="*/ 5425834 w 7467600"/>
              <a:gd name="connsiteY208" fmla="*/ 3162785 h 6858000"/>
              <a:gd name="connsiteX209" fmla="*/ 5401644 w 7467600"/>
              <a:gd name="connsiteY209" fmla="*/ 3617847 h 6858000"/>
              <a:gd name="connsiteX210" fmla="*/ 5467256 w 7467600"/>
              <a:gd name="connsiteY210" fmla="*/ 4175494 h 6858000"/>
              <a:gd name="connsiteX211" fmla="*/ 5448069 w 7467600"/>
              <a:gd name="connsiteY211" fmla="*/ 3567554 h 6858000"/>
              <a:gd name="connsiteX212" fmla="*/ 5425834 w 7467600"/>
              <a:gd name="connsiteY212" fmla="*/ 3162785 h 6858000"/>
              <a:gd name="connsiteX213" fmla="*/ 1318687 w 7467600"/>
              <a:gd name="connsiteY213" fmla="*/ 3113840 h 6858000"/>
              <a:gd name="connsiteX214" fmla="*/ 1066793 w 7467600"/>
              <a:gd name="connsiteY214" fmla="*/ 3212171 h 6858000"/>
              <a:gd name="connsiteX215" fmla="*/ 993319 w 7467600"/>
              <a:gd name="connsiteY215" fmla="*/ 3247648 h 6858000"/>
              <a:gd name="connsiteX216" fmla="*/ 853081 w 7467600"/>
              <a:gd name="connsiteY216" fmla="*/ 3312410 h 6858000"/>
              <a:gd name="connsiteX217" fmla="*/ 805957 w 7467600"/>
              <a:gd name="connsiteY217" fmla="*/ 3330443 h 6858000"/>
              <a:gd name="connsiteX218" fmla="*/ 1318687 w 7467600"/>
              <a:gd name="connsiteY218" fmla="*/ 3113840 h 6858000"/>
              <a:gd name="connsiteX219" fmla="*/ 5453702 w 7467600"/>
              <a:gd name="connsiteY219" fmla="*/ 3090882 h 6858000"/>
              <a:gd name="connsiteX220" fmla="*/ 5480135 w 7467600"/>
              <a:gd name="connsiteY220" fmla="*/ 3565802 h 6858000"/>
              <a:gd name="connsiteX221" fmla="*/ 5499023 w 7467600"/>
              <a:gd name="connsiteY221" fmla="*/ 4166310 h 6858000"/>
              <a:gd name="connsiteX222" fmla="*/ 5547022 w 7467600"/>
              <a:gd name="connsiteY222" fmla="*/ 3607838 h 6858000"/>
              <a:gd name="connsiteX223" fmla="*/ 5515964 w 7467600"/>
              <a:gd name="connsiteY223" fmla="*/ 3378541 h 6858000"/>
              <a:gd name="connsiteX224" fmla="*/ 5453702 w 7467600"/>
              <a:gd name="connsiteY224" fmla="*/ 3090882 h 6858000"/>
              <a:gd name="connsiteX225" fmla="*/ 1238695 w 7467600"/>
              <a:gd name="connsiteY225" fmla="*/ 3076820 h 6858000"/>
              <a:gd name="connsiteX226" fmla="*/ 716371 w 7467600"/>
              <a:gd name="connsiteY226" fmla="*/ 3293249 h 6858000"/>
              <a:gd name="connsiteX227" fmla="*/ 579522 w 7467600"/>
              <a:gd name="connsiteY227" fmla="*/ 3371759 h 6858000"/>
              <a:gd name="connsiteX228" fmla="*/ 600288 w 7467600"/>
              <a:gd name="connsiteY228" fmla="*/ 3365555 h 6858000"/>
              <a:gd name="connsiteX229" fmla="*/ 840692 w 7467600"/>
              <a:gd name="connsiteY229" fmla="*/ 3284921 h 6858000"/>
              <a:gd name="connsiteX230" fmla="*/ 979248 w 7467600"/>
              <a:gd name="connsiteY230" fmla="*/ 3221003 h 6858000"/>
              <a:gd name="connsiteX231" fmla="*/ 1053282 w 7467600"/>
              <a:gd name="connsiteY231" fmla="*/ 3185247 h 6858000"/>
              <a:gd name="connsiteX232" fmla="*/ 1320603 w 7467600"/>
              <a:gd name="connsiteY232" fmla="*/ 3081281 h 6858000"/>
              <a:gd name="connsiteX233" fmla="*/ 1238695 w 7467600"/>
              <a:gd name="connsiteY233" fmla="*/ 3076820 h 6858000"/>
              <a:gd name="connsiteX234" fmla="*/ 5425627 w 7467600"/>
              <a:gd name="connsiteY234" fmla="*/ 2954192 h 6858000"/>
              <a:gd name="connsiteX235" fmla="*/ 5470770 w 7467600"/>
              <a:gd name="connsiteY235" fmla="*/ 3005435 h 6858000"/>
              <a:gd name="connsiteX236" fmla="*/ 5519779 w 7467600"/>
              <a:gd name="connsiteY236" fmla="*/ 4359223 h 6858000"/>
              <a:gd name="connsiteX237" fmla="*/ 5520293 w 7467600"/>
              <a:gd name="connsiteY237" fmla="*/ 4360602 h 6858000"/>
              <a:gd name="connsiteX238" fmla="*/ 5767221 w 7467600"/>
              <a:gd name="connsiteY238" fmla="*/ 4665564 h 6858000"/>
              <a:gd name="connsiteX239" fmla="*/ 6937169 w 7467600"/>
              <a:gd name="connsiteY239" fmla="*/ 4815941 h 6858000"/>
              <a:gd name="connsiteX240" fmla="*/ 6953922 w 7467600"/>
              <a:gd name="connsiteY240" fmla="*/ 4890068 h 6858000"/>
              <a:gd name="connsiteX241" fmla="*/ 6071359 w 7467600"/>
              <a:gd name="connsiteY241" fmla="*/ 4770770 h 6858000"/>
              <a:gd name="connsiteX242" fmla="*/ 6038839 w 7467600"/>
              <a:gd name="connsiteY242" fmla="*/ 4764474 h 6858000"/>
              <a:gd name="connsiteX243" fmla="*/ 6038706 w 7467600"/>
              <a:gd name="connsiteY243" fmla="*/ 4763847 h 6858000"/>
              <a:gd name="connsiteX244" fmla="*/ 6037784 w 7467600"/>
              <a:gd name="connsiteY244" fmla="*/ 4764270 h 6858000"/>
              <a:gd name="connsiteX245" fmla="*/ 6038839 w 7467600"/>
              <a:gd name="connsiteY245" fmla="*/ 4764474 h 6858000"/>
              <a:gd name="connsiteX246" fmla="*/ 6040338 w 7467600"/>
              <a:gd name="connsiteY246" fmla="*/ 4771418 h 6858000"/>
              <a:gd name="connsiteX247" fmla="*/ 6024488 w 7467600"/>
              <a:gd name="connsiteY247" fmla="*/ 4809903 h 6858000"/>
              <a:gd name="connsiteX248" fmla="*/ 5599771 w 7467600"/>
              <a:gd name="connsiteY248" fmla="*/ 5509652 h 6858000"/>
              <a:gd name="connsiteX249" fmla="*/ 5548843 w 7467600"/>
              <a:gd name="connsiteY249" fmla="*/ 5563845 h 6858000"/>
              <a:gd name="connsiteX250" fmla="*/ 5940952 w 7467600"/>
              <a:gd name="connsiteY250" fmla="*/ 6250028 h 6858000"/>
              <a:gd name="connsiteX251" fmla="*/ 6043441 w 7467600"/>
              <a:gd name="connsiteY251" fmla="*/ 6665847 h 6858000"/>
              <a:gd name="connsiteX252" fmla="*/ 6093432 w 7467600"/>
              <a:gd name="connsiteY252" fmla="*/ 6858000 h 6858000"/>
              <a:gd name="connsiteX253" fmla="*/ 6034344 w 7467600"/>
              <a:gd name="connsiteY253" fmla="*/ 6858000 h 6858000"/>
              <a:gd name="connsiteX254" fmla="*/ 6026679 w 7467600"/>
              <a:gd name="connsiteY254" fmla="*/ 6836959 h 6858000"/>
              <a:gd name="connsiteX255" fmla="*/ 5800441 w 7467600"/>
              <a:gd name="connsiteY255" fmla="*/ 6335286 h 6858000"/>
              <a:gd name="connsiteX256" fmla="*/ 5526562 w 7467600"/>
              <a:gd name="connsiteY256" fmla="*/ 5705388 h 6858000"/>
              <a:gd name="connsiteX257" fmla="*/ 5519640 w 7467600"/>
              <a:gd name="connsiteY257" fmla="*/ 5683774 h 6858000"/>
              <a:gd name="connsiteX258" fmla="*/ 5844559 w 7467600"/>
              <a:gd name="connsiteY258" fmla="*/ 6553349 h 6858000"/>
              <a:gd name="connsiteX259" fmla="*/ 5975994 w 7467600"/>
              <a:gd name="connsiteY259" fmla="*/ 6858000 h 6858000"/>
              <a:gd name="connsiteX260" fmla="*/ 5898547 w 7467600"/>
              <a:gd name="connsiteY260" fmla="*/ 6858000 h 6858000"/>
              <a:gd name="connsiteX261" fmla="*/ 5682041 w 7467600"/>
              <a:gd name="connsiteY261" fmla="*/ 6355860 h 6858000"/>
              <a:gd name="connsiteX262" fmla="*/ 5461758 w 7467600"/>
              <a:gd name="connsiteY262" fmla="*/ 5820220 h 6858000"/>
              <a:gd name="connsiteX263" fmla="*/ 5237282 w 7467600"/>
              <a:gd name="connsiteY263" fmla="*/ 6579086 h 6858000"/>
              <a:gd name="connsiteX264" fmla="*/ 5115009 w 7467600"/>
              <a:gd name="connsiteY264" fmla="*/ 6858000 h 6858000"/>
              <a:gd name="connsiteX265" fmla="*/ 5028074 w 7467600"/>
              <a:gd name="connsiteY265" fmla="*/ 6858000 h 6858000"/>
              <a:gd name="connsiteX266" fmla="*/ 5079508 w 7467600"/>
              <a:gd name="connsiteY266" fmla="*/ 6749074 h 6858000"/>
              <a:gd name="connsiteX267" fmla="*/ 5371846 w 7467600"/>
              <a:gd name="connsiteY267" fmla="*/ 5924413 h 6858000"/>
              <a:gd name="connsiteX268" fmla="*/ 5270512 w 7467600"/>
              <a:gd name="connsiteY268" fmla="*/ 6138975 h 6858000"/>
              <a:gd name="connsiteX269" fmla="*/ 5062409 w 7467600"/>
              <a:gd name="connsiteY269" fmla="*/ 6653544 h 6858000"/>
              <a:gd name="connsiteX270" fmla="*/ 5036628 w 7467600"/>
              <a:gd name="connsiteY270" fmla="*/ 6754247 h 6858000"/>
              <a:gd name="connsiteX271" fmla="*/ 5009112 w 7467600"/>
              <a:gd name="connsiteY271" fmla="*/ 6858000 h 6858000"/>
              <a:gd name="connsiteX272" fmla="*/ 4976679 w 7467600"/>
              <a:gd name="connsiteY272" fmla="*/ 6858000 h 6858000"/>
              <a:gd name="connsiteX273" fmla="*/ 5006537 w 7467600"/>
              <a:gd name="connsiteY273" fmla="*/ 6747068 h 6858000"/>
              <a:gd name="connsiteX274" fmla="*/ 5032723 w 7467600"/>
              <a:gd name="connsiteY274" fmla="*/ 6644957 h 6858000"/>
              <a:gd name="connsiteX275" fmla="*/ 5242949 w 7467600"/>
              <a:gd name="connsiteY275" fmla="*/ 6125175 h 6858000"/>
              <a:gd name="connsiteX276" fmla="*/ 5286321 w 7467600"/>
              <a:gd name="connsiteY276" fmla="*/ 6033555 h 6858000"/>
              <a:gd name="connsiteX277" fmla="*/ 5008210 w 7467600"/>
              <a:gd name="connsiteY277" fmla="*/ 6649194 h 6858000"/>
              <a:gd name="connsiteX278" fmla="*/ 4986321 w 7467600"/>
              <a:gd name="connsiteY278" fmla="*/ 6765687 h 6858000"/>
              <a:gd name="connsiteX279" fmla="*/ 4973474 w 7467600"/>
              <a:gd name="connsiteY279" fmla="*/ 6858000 h 6858000"/>
              <a:gd name="connsiteX280" fmla="*/ 4907178 w 7467600"/>
              <a:gd name="connsiteY280" fmla="*/ 6858000 h 6858000"/>
              <a:gd name="connsiteX281" fmla="*/ 4910810 w 7467600"/>
              <a:gd name="connsiteY281" fmla="*/ 6829660 h 6858000"/>
              <a:gd name="connsiteX282" fmla="*/ 4987461 w 7467600"/>
              <a:gd name="connsiteY282" fmla="*/ 6432994 h 6858000"/>
              <a:gd name="connsiteX283" fmla="*/ 5179262 w 7467600"/>
              <a:gd name="connsiteY283" fmla="*/ 6035044 h 6858000"/>
              <a:gd name="connsiteX284" fmla="*/ 4689678 w 7467600"/>
              <a:gd name="connsiteY284" fmla="*/ 6440241 h 6858000"/>
              <a:gd name="connsiteX285" fmla="*/ 4477543 w 7467600"/>
              <a:gd name="connsiteY285" fmla="*/ 6674836 h 6858000"/>
              <a:gd name="connsiteX286" fmla="*/ 4329957 w 7467600"/>
              <a:gd name="connsiteY286" fmla="*/ 6858000 h 6858000"/>
              <a:gd name="connsiteX287" fmla="*/ 4218595 w 7467600"/>
              <a:gd name="connsiteY287" fmla="*/ 6858000 h 6858000"/>
              <a:gd name="connsiteX288" fmla="*/ 4368888 w 7467600"/>
              <a:gd name="connsiteY288" fmla="*/ 6668412 h 6858000"/>
              <a:gd name="connsiteX289" fmla="*/ 4563091 w 7467600"/>
              <a:gd name="connsiteY289" fmla="*/ 6442508 h 6858000"/>
              <a:gd name="connsiteX290" fmla="*/ 5387324 w 7467600"/>
              <a:gd name="connsiteY290" fmla="*/ 5705830 h 6858000"/>
              <a:gd name="connsiteX291" fmla="*/ 5073620 w 7467600"/>
              <a:gd name="connsiteY291" fmla="*/ 5955437 h 6858000"/>
              <a:gd name="connsiteX292" fmla="*/ 4689789 w 7467600"/>
              <a:gd name="connsiteY292" fmla="*/ 6268382 h 6858000"/>
              <a:gd name="connsiteX293" fmla="*/ 4418722 w 7467600"/>
              <a:gd name="connsiteY293" fmla="*/ 6570886 h 6858000"/>
              <a:gd name="connsiteX294" fmla="*/ 4214944 w 7467600"/>
              <a:gd name="connsiteY294" fmla="*/ 6858000 h 6858000"/>
              <a:gd name="connsiteX295" fmla="*/ 4177898 w 7467600"/>
              <a:gd name="connsiteY295" fmla="*/ 6858000 h 6858000"/>
              <a:gd name="connsiteX296" fmla="*/ 4391597 w 7467600"/>
              <a:gd name="connsiteY296" fmla="*/ 6556370 h 6858000"/>
              <a:gd name="connsiteX297" fmla="*/ 4668889 w 7467600"/>
              <a:gd name="connsiteY297" fmla="*/ 6246399 h 6858000"/>
              <a:gd name="connsiteX298" fmla="*/ 5055427 w 7467600"/>
              <a:gd name="connsiteY298" fmla="*/ 5931476 h 6858000"/>
              <a:gd name="connsiteX299" fmla="*/ 5371814 w 7467600"/>
              <a:gd name="connsiteY299" fmla="*/ 5678975 h 6858000"/>
              <a:gd name="connsiteX300" fmla="*/ 4987918 w 7467600"/>
              <a:gd name="connsiteY300" fmla="*/ 5838701 h 6858000"/>
              <a:gd name="connsiteX301" fmla="*/ 4317146 w 7467600"/>
              <a:gd name="connsiteY301" fmla="*/ 6587716 h 6858000"/>
              <a:gd name="connsiteX302" fmla="*/ 4171627 w 7467600"/>
              <a:gd name="connsiteY302" fmla="*/ 6858000 h 6858000"/>
              <a:gd name="connsiteX303" fmla="*/ 4081585 w 7467600"/>
              <a:gd name="connsiteY303" fmla="*/ 6858000 h 6858000"/>
              <a:gd name="connsiteX304" fmla="*/ 4238603 w 7467600"/>
              <a:gd name="connsiteY304" fmla="*/ 6559341 h 6858000"/>
              <a:gd name="connsiteX305" fmla="*/ 4778333 w 7467600"/>
              <a:gd name="connsiteY305" fmla="*/ 5873626 h 6858000"/>
              <a:gd name="connsiteX306" fmla="*/ 5414185 w 7467600"/>
              <a:gd name="connsiteY306" fmla="*/ 5573882 h 6858000"/>
              <a:gd name="connsiteX307" fmla="*/ 5959648 w 7467600"/>
              <a:gd name="connsiteY307" fmla="*/ 4760797 h 6858000"/>
              <a:gd name="connsiteX308" fmla="*/ 5355019 w 7467600"/>
              <a:gd name="connsiteY308" fmla="*/ 4734672 h 6858000"/>
              <a:gd name="connsiteX309" fmla="*/ 5083565 w 7467600"/>
              <a:gd name="connsiteY309" fmla="*/ 5179121 h 6858000"/>
              <a:gd name="connsiteX310" fmla="*/ 4713577 w 7467600"/>
              <a:gd name="connsiteY310" fmla="*/ 5616803 h 6858000"/>
              <a:gd name="connsiteX311" fmla="*/ 3989559 w 7467600"/>
              <a:gd name="connsiteY311" fmla="*/ 6145945 h 6858000"/>
              <a:gd name="connsiteX312" fmla="*/ 3939824 w 7467600"/>
              <a:gd name="connsiteY312" fmla="*/ 6066900 h 6858000"/>
              <a:gd name="connsiteX313" fmla="*/ 4584537 w 7467600"/>
              <a:gd name="connsiteY313" fmla="*/ 5324826 h 6858000"/>
              <a:gd name="connsiteX314" fmla="*/ 5037105 w 7467600"/>
              <a:gd name="connsiteY314" fmla="*/ 5088765 h 6858000"/>
              <a:gd name="connsiteX315" fmla="*/ 5039930 w 7467600"/>
              <a:gd name="connsiteY315" fmla="*/ 5089585 h 6858000"/>
              <a:gd name="connsiteX316" fmla="*/ 5263764 w 7467600"/>
              <a:gd name="connsiteY316" fmla="*/ 4735525 h 6858000"/>
              <a:gd name="connsiteX317" fmla="*/ 4086300 w 7467600"/>
              <a:gd name="connsiteY317" fmla="*/ 4884599 h 6858000"/>
              <a:gd name="connsiteX318" fmla="*/ 4085485 w 7467600"/>
              <a:gd name="connsiteY318" fmla="*/ 4899070 h 6858000"/>
              <a:gd name="connsiteX319" fmla="*/ 3871915 w 7467600"/>
              <a:gd name="connsiteY319" fmla="*/ 5253645 h 6858000"/>
              <a:gd name="connsiteX320" fmla="*/ 3799374 w 7467600"/>
              <a:gd name="connsiteY320" fmla="*/ 5466127 h 6858000"/>
              <a:gd name="connsiteX321" fmla="*/ 3498850 w 7467600"/>
              <a:gd name="connsiteY321" fmla="*/ 6661888 h 6858000"/>
              <a:gd name="connsiteX322" fmla="*/ 3399216 w 7467600"/>
              <a:gd name="connsiteY322" fmla="*/ 6858000 h 6858000"/>
              <a:gd name="connsiteX323" fmla="*/ 3303688 w 7467600"/>
              <a:gd name="connsiteY323" fmla="*/ 6858000 h 6858000"/>
              <a:gd name="connsiteX324" fmla="*/ 3391774 w 7467600"/>
              <a:gd name="connsiteY324" fmla="*/ 6697181 h 6858000"/>
              <a:gd name="connsiteX325" fmla="*/ 3735540 w 7467600"/>
              <a:gd name="connsiteY325" fmla="*/ 5546923 h 6858000"/>
              <a:gd name="connsiteX326" fmla="*/ 3729438 w 7467600"/>
              <a:gd name="connsiteY326" fmla="*/ 5569058 h 6858000"/>
              <a:gd name="connsiteX327" fmla="*/ 3707782 w 7467600"/>
              <a:gd name="connsiteY327" fmla="*/ 5644908 h 6858000"/>
              <a:gd name="connsiteX328" fmla="*/ 3583827 w 7467600"/>
              <a:gd name="connsiteY328" fmla="*/ 6039215 h 6858000"/>
              <a:gd name="connsiteX329" fmla="*/ 3547861 w 7467600"/>
              <a:gd name="connsiteY329" fmla="*/ 6129609 h 6858000"/>
              <a:gd name="connsiteX330" fmla="*/ 3490905 w 7467600"/>
              <a:gd name="connsiteY330" fmla="*/ 6277660 h 6858000"/>
              <a:gd name="connsiteX331" fmla="*/ 3455859 w 7467600"/>
              <a:gd name="connsiteY331" fmla="*/ 6391301 h 6858000"/>
              <a:gd name="connsiteX332" fmla="*/ 3429112 w 7467600"/>
              <a:gd name="connsiteY332" fmla="*/ 6479469 h 6858000"/>
              <a:gd name="connsiteX333" fmla="*/ 3304862 w 7467600"/>
              <a:gd name="connsiteY333" fmla="*/ 6796476 h 6858000"/>
              <a:gd name="connsiteX334" fmla="*/ 3276071 w 7467600"/>
              <a:gd name="connsiteY334" fmla="*/ 6858000 h 6858000"/>
              <a:gd name="connsiteX335" fmla="*/ 3240805 w 7467600"/>
              <a:gd name="connsiteY335" fmla="*/ 6858000 h 6858000"/>
              <a:gd name="connsiteX336" fmla="*/ 3275917 w 7467600"/>
              <a:gd name="connsiteY336" fmla="*/ 6783192 h 6858000"/>
              <a:gd name="connsiteX337" fmla="*/ 3399358 w 7467600"/>
              <a:gd name="connsiteY337" fmla="*/ 6469011 h 6858000"/>
              <a:gd name="connsiteX338" fmla="*/ 3425650 w 7467600"/>
              <a:gd name="connsiteY338" fmla="*/ 6381333 h 6858000"/>
              <a:gd name="connsiteX339" fmla="*/ 3460661 w 7467600"/>
              <a:gd name="connsiteY339" fmla="*/ 6266763 h 6858000"/>
              <a:gd name="connsiteX340" fmla="*/ 3518021 w 7467600"/>
              <a:gd name="connsiteY340" fmla="*/ 6117298 h 6858000"/>
              <a:gd name="connsiteX341" fmla="*/ 3554035 w 7467600"/>
              <a:gd name="connsiteY341" fmla="*/ 6027832 h 6858000"/>
              <a:gd name="connsiteX342" fmla="*/ 3677174 w 7467600"/>
              <a:gd name="connsiteY342" fmla="*/ 5636351 h 6858000"/>
              <a:gd name="connsiteX343" fmla="*/ 3698819 w 7467600"/>
              <a:gd name="connsiteY343" fmla="*/ 5560503 h 6858000"/>
              <a:gd name="connsiteX344" fmla="*/ 3702094 w 7467600"/>
              <a:gd name="connsiteY344" fmla="*/ 5549194 h 6858000"/>
              <a:gd name="connsiteX345" fmla="*/ 3398355 w 7467600"/>
              <a:gd name="connsiteY345" fmla="*/ 6094603 h 6858000"/>
              <a:gd name="connsiteX346" fmla="*/ 3193941 w 7467600"/>
              <a:gd name="connsiteY346" fmla="*/ 6798775 h 6858000"/>
              <a:gd name="connsiteX347" fmla="*/ 3184140 w 7467600"/>
              <a:gd name="connsiteY347" fmla="*/ 6858000 h 6858000"/>
              <a:gd name="connsiteX348" fmla="*/ 3099978 w 7467600"/>
              <a:gd name="connsiteY348" fmla="*/ 6858000 h 6858000"/>
              <a:gd name="connsiteX349" fmla="*/ 3101556 w 7467600"/>
              <a:gd name="connsiteY349" fmla="*/ 6843337 h 6858000"/>
              <a:gd name="connsiteX350" fmla="*/ 3370162 w 7467600"/>
              <a:gd name="connsiteY350" fmla="*/ 5785550 h 6858000"/>
              <a:gd name="connsiteX351" fmla="*/ 3746477 w 7467600"/>
              <a:gd name="connsiteY351" fmla="*/ 5377889 h 6858000"/>
              <a:gd name="connsiteX352" fmla="*/ 3863399 w 7467600"/>
              <a:gd name="connsiteY352" fmla="*/ 5087257 h 6858000"/>
              <a:gd name="connsiteX353" fmla="*/ 3968712 w 7467600"/>
              <a:gd name="connsiteY353" fmla="*/ 4913989 h 6858000"/>
              <a:gd name="connsiteX354" fmla="*/ 2792390 w 7467600"/>
              <a:gd name="connsiteY354" fmla="*/ 5382974 h 6858000"/>
              <a:gd name="connsiteX355" fmla="*/ 2714982 w 7467600"/>
              <a:gd name="connsiteY355" fmla="*/ 5427051 h 6858000"/>
              <a:gd name="connsiteX356" fmla="*/ 2813361 w 7467600"/>
              <a:gd name="connsiteY356" fmla="*/ 6023912 h 6858000"/>
              <a:gd name="connsiteX357" fmla="*/ 2688430 w 7467600"/>
              <a:gd name="connsiteY357" fmla="*/ 6801564 h 6858000"/>
              <a:gd name="connsiteX358" fmla="*/ 2629626 w 7467600"/>
              <a:gd name="connsiteY358" fmla="*/ 6763394 h 6858000"/>
              <a:gd name="connsiteX359" fmla="*/ 2565328 w 7467600"/>
              <a:gd name="connsiteY359" fmla="*/ 5516399 h 6858000"/>
              <a:gd name="connsiteX360" fmla="*/ 1922999 w 7467600"/>
              <a:gd name="connsiteY360" fmla="*/ 5980343 h 6858000"/>
              <a:gd name="connsiteX361" fmla="*/ 1950261 w 7467600"/>
              <a:gd name="connsiteY361" fmla="*/ 6405858 h 6858000"/>
              <a:gd name="connsiteX362" fmla="*/ 2365554 w 7467600"/>
              <a:gd name="connsiteY362" fmla="*/ 6759107 h 6858000"/>
              <a:gd name="connsiteX363" fmla="*/ 2424142 w 7467600"/>
              <a:gd name="connsiteY363" fmla="*/ 6858000 h 6858000"/>
              <a:gd name="connsiteX364" fmla="*/ 2395994 w 7467600"/>
              <a:gd name="connsiteY364" fmla="*/ 6858000 h 6858000"/>
              <a:gd name="connsiteX365" fmla="*/ 2392863 w 7467600"/>
              <a:gd name="connsiteY365" fmla="*/ 6852964 h 6858000"/>
              <a:gd name="connsiteX366" fmla="*/ 2017589 w 7467600"/>
              <a:gd name="connsiteY366" fmla="*/ 6493982 h 6858000"/>
              <a:gd name="connsiteX367" fmla="*/ 2147336 w 7467600"/>
              <a:gd name="connsiteY367" fmla="*/ 6594052 h 6858000"/>
              <a:gd name="connsiteX368" fmla="*/ 2207047 w 7467600"/>
              <a:gd name="connsiteY368" fmla="*/ 6654540 h 6858000"/>
              <a:gd name="connsiteX369" fmla="*/ 2299106 w 7467600"/>
              <a:gd name="connsiteY369" fmla="*/ 6778931 h 6858000"/>
              <a:gd name="connsiteX370" fmla="*/ 2314430 w 7467600"/>
              <a:gd name="connsiteY370" fmla="*/ 6801144 h 6858000"/>
              <a:gd name="connsiteX371" fmla="*/ 2352406 w 7467600"/>
              <a:gd name="connsiteY371" fmla="*/ 6858000 h 6858000"/>
              <a:gd name="connsiteX372" fmla="*/ 2314492 w 7467600"/>
              <a:gd name="connsiteY372" fmla="*/ 6858000 h 6858000"/>
              <a:gd name="connsiteX373" fmla="*/ 2288095 w 7467600"/>
              <a:gd name="connsiteY373" fmla="*/ 6818030 h 6858000"/>
              <a:gd name="connsiteX374" fmla="*/ 2272768 w 7467600"/>
              <a:gd name="connsiteY374" fmla="*/ 6795822 h 6858000"/>
              <a:gd name="connsiteX375" fmla="*/ 2182715 w 7467600"/>
              <a:gd name="connsiteY375" fmla="*/ 6675071 h 6858000"/>
              <a:gd name="connsiteX376" fmla="*/ 2032061 w 7467600"/>
              <a:gd name="connsiteY376" fmla="*/ 6541380 h 6858000"/>
              <a:gd name="connsiteX377" fmla="*/ 2257220 w 7467600"/>
              <a:gd name="connsiteY377" fmla="*/ 6826257 h 6858000"/>
              <a:gd name="connsiteX378" fmla="*/ 2281324 w 7467600"/>
              <a:gd name="connsiteY378" fmla="*/ 6858000 h 6858000"/>
              <a:gd name="connsiteX379" fmla="*/ 2242860 w 7467600"/>
              <a:gd name="connsiteY379" fmla="*/ 6858000 h 6858000"/>
              <a:gd name="connsiteX380" fmla="*/ 2232818 w 7467600"/>
              <a:gd name="connsiteY380" fmla="*/ 6844926 h 6858000"/>
              <a:gd name="connsiteX381" fmla="*/ 1990172 w 7467600"/>
              <a:gd name="connsiteY381" fmla="*/ 6542121 h 6858000"/>
              <a:gd name="connsiteX382" fmla="*/ 2124090 w 7467600"/>
              <a:gd name="connsiteY382" fmla="*/ 6761017 h 6858000"/>
              <a:gd name="connsiteX383" fmla="*/ 2200380 w 7467600"/>
              <a:gd name="connsiteY383" fmla="*/ 6858000 h 6858000"/>
              <a:gd name="connsiteX384" fmla="*/ 2147507 w 7467600"/>
              <a:gd name="connsiteY384" fmla="*/ 6858000 h 6858000"/>
              <a:gd name="connsiteX385" fmla="*/ 2070668 w 7467600"/>
              <a:gd name="connsiteY385" fmla="*/ 6761520 h 6858000"/>
              <a:gd name="connsiteX386" fmla="*/ 1975142 w 7467600"/>
              <a:gd name="connsiteY386" fmla="*/ 6585570 h 6858000"/>
              <a:gd name="connsiteX387" fmla="*/ 2050035 w 7467600"/>
              <a:gd name="connsiteY387" fmla="*/ 6813345 h 6858000"/>
              <a:gd name="connsiteX388" fmla="*/ 2063025 w 7467600"/>
              <a:gd name="connsiteY388" fmla="*/ 6858000 h 6858000"/>
              <a:gd name="connsiteX389" fmla="*/ 2021675 w 7467600"/>
              <a:gd name="connsiteY389" fmla="*/ 6858000 h 6858000"/>
              <a:gd name="connsiteX390" fmla="*/ 2019308 w 7467600"/>
              <a:gd name="connsiteY390" fmla="*/ 6847118 h 6858000"/>
              <a:gd name="connsiteX391" fmla="*/ 1938835 w 7467600"/>
              <a:gd name="connsiteY391" fmla="*/ 6551160 h 6858000"/>
              <a:gd name="connsiteX392" fmla="*/ 1953230 w 7467600"/>
              <a:gd name="connsiteY392" fmla="*/ 6759699 h 6858000"/>
              <a:gd name="connsiteX393" fmla="*/ 1956763 w 7467600"/>
              <a:gd name="connsiteY393" fmla="*/ 6778191 h 6858000"/>
              <a:gd name="connsiteX394" fmla="*/ 1967925 w 7467600"/>
              <a:gd name="connsiteY394" fmla="*/ 6858000 h 6858000"/>
              <a:gd name="connsiteX395" fmla="*/ 1936622 w 7467600"/>
              <a:gd name="connsiteY395" fmla="*/ 6858000 h 6858000"/>
              <a:gd name="connsiteX396" fmla="*/ 1926261 w 7467600"/>
              <a:gd name="connsiteY396" fmla="*/ 6784064 h 6858000"/>
              <a:gd name="connsiteX397" fmla="*/ 1922724 w 7467600"/>
              <a:gd name="connsiteY397" fmla="*/ 6765577 h 6858000"/>
              <a:gd name="connsiteX398" fmla="*/ 1904650 w 7467600"/>
              <a:gd name="connsiteY398" fmla="*/ 6639616 h 6858000"/>
              <a:gd name="connsiteX399" fmla="*/ 1885273 w 7467600"/>
              <a:gd name="connsiteY399" fmla="*/ 6858000 h 6858000"/>
              <a:gd name="connsiteX400" fmla="*/ 1854363 w 7467600"/>
              <a:gd name="connsiteY400" fmla="*/ 6858000 h 6858000"/>
              <a:gd name="connsiteX401" fmla="*/ 1880391 w 7467600"/>
              <a:gd name="connsiteY401" fmla="*/ 6603796 h 6858000"/>
              <a:gd name="connsiteX402" fmla="*/ 1818273 w 7467600"/>
              <a:gd name="connsiteY402" fmla="*/ 6715729 h 6858000"/>
              <a:gd name="connsiteX403" fmla="*/ 1794691 w 7467600"/>
              <a:gd name="connsiteY403" fmla="*/ 6843239 h 6858000"/>
              <a:gd name="connsiteX404" fmla="*/ 1794914 w 7467600"/>
              <a:gd name="connsiteY404" fmla="*/ 6858000 h 6858000"/>
              <a:gd name="connsiteX405" fmla="*/ 1746128 w 7467600"/>
              <a:gd name="connsiteY405" fmla="*/ 6858000 h 6858000"/>
              <a:gd name="connsiteX406" fmla="*/ 1753934 w 7467600"/>
              <a:gd name="connsiteY406" fmla="*/ 6724796 h 6858000"/>
              <a:gd name="connsiteX407" fmla="*/ 1792053 w 7467600"/>
              <a:gd name="connsiteY407" fmla="*/ 6572396 h 6858000"/>
              <a:gd name="connsiteX408" fmla="*/ 1862248 w 7467600"/>
              <a:gd name="connsiteY408" fmla="*/ 6266397 h 6858000"/>
              <a:gd name="connsiteX409" fmla="*/ 1862250 w 7467600"/>
              <a:gd name="connsiteY409" fmla="*/ 6033531 h 6858000"/>
              <a:gd name="connsiteX410" fmla="*/ 1211999 w 7467600"/>
              <a:gd name="connsiteY410" fmla="*/ 6683610 h 6858000"/>
              <a:gd name="connsiteX411" fmla="*/ 1213266 w 7467600"/>
              <a:gd name="connsiteY411" fmla="*/ 6691947 h 6858000"/>
              <a:gd name="connsiteX412" fmla="*/ 1203370 w 7467600"/>
              <a:gd name="connsiteY412" fmla="*/ 6850676 h 6858000"/>
              <a:gd name="connsiteX413" fmla="*/ 1203671 w 7467600"/>
              <a:gd name="connsiteY413" fmla="*/ 6858000 h 6858000"/>
              <a:gd name="connsiteX414" fmla="*/ 1143180 w 7467600"/>
              <a:gd name="connsiteY414" fmla="*/ 6858000 h 6858000"/>
              <a:gd name="connsiteX415" fmla="*/ 1142176 w 7467600"/>
              <a:gd name="connsiteY415" fmla="*/ 6766045 h 6858000"/>
              <a:gd name="connsiteX416" fmla="*/ 1067484 w 7467600"/>
              <a:gd name="connsiteY416" fmla="*/ 6858000 h 6858000"/>
              <a:gd name="connsiteX417" fmla="*/ 953928 w 7467600"/>
              <a:gd name="connsiteY417" fmla="*/ 6858000 h 6858000"/>
              <a:gd name="connsiteX418" fmla="*/ 959715 w 7467600"/>
              <a:gd name="connsiteY418" fmla="*/ 6850185 h 6858000"/>
              <a:gd name="connsiteX419" fmla="*/ 1483788 w 7467600"/>
              <a:gd name="connsiteY419" fmla="*/ 6259174 h 6858000"/>
              <a:gd name="connsiteX420" fmla="*/ 1100671 w 7467600"/>
              <a:gd name="connsiteY420" fmla="*/ 6252137 h 6858000"/>
              <a:gd name="connsiteX421" fmla="*/ 1090144 w 7467600"/>
              <a:gd name="connsiteY421" fmla="*/ 6256748 h 6858000"/>
              <a:gd name="connsiteX422" fmla="*/ 1095872 w 7467600"/>
              <a:gd name="connsiteY422" fmla="*/ 6271892 h 6858000"/>
              <a:gd name="connsiteX423" fmla="*/ 262785 w 7467600"/>
              <a:gd name="connsiteY423" fmla="*/ 6845450 h 6858000"/>
              <a:gd name="connsiteX424" fmla="*/ 209968 w 7467600"/>
              <a:gd name="connsiteY424" fmla="*/ 6770713 h 6858000"/>
              <a:gd name="connsiteX425" fmla="*/ 873460 w 7467600"/>
              <a:gd name="connsiteY425" fmla="*/ 6253768 h 6858000"/>
              <a:gd name="connsiteX426" fmla="*/ 192686 w 7467600"/>
              <a:gd name="connsiteY426" fmla="*/ 5849257 h 6858000"/>
              <a:gd name="connsiteX427" fmla="*/ 4696 w 7467600"/>
              <a:gd name="connsiteY427" fmla="*/ 5697668 h 6858000"/>
              <a:gd name="connsiteX428" fmla="*/ 0 w 7467600"/>
              <a:gd name="connsiteY428" fmla="*/ 5689984 h 6858000"/>
              <a:gd name="connsiteX429" fmla="*/ 0 w 7467600"/>
              <a:gd name="connsiteY429" fmla="*/ 5513472 h 6858000"/>
              <a:gd name="connsiteX430" fmla="*/ 174101 w 7467600"/>
              <a:gd name="connsiteY430" fmla="*/ 5620277 h 6858000"/>
              <a:gd name="connsiteX431" fmla="*/ 891800 w 7467600"/>
              <a:gd name="connsiteY431" fmla="*/ 6036935 h 6858000"/>
              <a:gd name="connsiteX432" fmla="*/ 1072219 w 7467600"/>
              <a:gd name="connsiteY432" fmla="*/ 6169443 h 6858000"/>
              <a:gd name="connsiteX433" fmla="*/ 1074117 w 7467600"/>
              <a:gd name="connsiteY433" fmla="*/ 6170301 h 6858000"/>
              <a:gd name="connsiteX434" fmla="*/ 1083114 w 7467600"/>
              <a:gd name="connsiteY434" fmla="*/ 6174131 h 6858000"/>
              <a:gd name="connsiteX435" fmla="*/ 1543010 w 7467600"/>
              <a:gd name="connsiteY435" fmla="*/ 6191140 h 6858000"/>
              <a:gd name="connsiteX436" fmla="*/ 1551080 w 7467600"/>
              <a:gd name="connsiteY436" fmla="*/ 6195006 h 6858000"/>
              <a:gd name="connsiteX437" fmla="*/ 2345443 w 7467600"/>
              <a:gd name="connsiteY437" fmla="*/ 5549882 h 6858000"/>
              <a:gd name="connsiteX438" fmla="*/ 1721499 w 7467600"/>
              <a:gd name="connsiteY438" fmla="*/ 5599969 h 6858000"/>
              <a:gd name="connsiteX439" fmla="*/ 767716 w 7467600"/>
              <a:gd name="connsiteY439" fmla="*/ 5472768 h 6858000"/>
              <a:gd name="connsiteX440" fmla="*/ 722147 w 7467600"/>
              <a:gd name="connsiteY440" fmla="*/ 5393091 h 6858000"/>
              <a:gd name="connsiteX441" fmla="*/ 1485552 w 7467600"/>
              <a:gd name="connsiteY441" fmla="*/ 5313202 h 6858000"/>
              <a:gd name="connsiteX442" fmla="*/ 2143004 w 7467600"/>
              <a:gd name="connsiteY442" fmla="*/ 5402420 h 6858000"/>
              <a:gd name="connsiteX443" fmla="*/ 1933391 w 7467600"/>
              <a:gd name="connsiteY443" fmla="*/ 5156971 h 6858000"/>
              <a:gd name="connsiteX444" fmla="*/ 1827118 w 7467600"/>
              <a:gd name="connsiteY444" fmla="*/ 4968410 h 6858000"/>
              <a:gd name="connsiteX445" fmla="*/ 1837349 w 7467600"/>
              <a:gd name="connsiteY445" fmla="*/ 4956357 h 6858000"/>
              <a:gd name="connsiteX446" fmla="*/ 2162835 w 7467600"/>
              <a:gd name="connsiteY446" fmla="*/ 5187853 h 6858000"/>
              <a:gd name="connsiteX447" fmla="*/ 2257167 w 7467600"/>
              <a:gd name="connsiteY447" fmla="*/ 5462123 h 6858000"/>
              <a:gd name="connsiteX448" fmla="*/ 2261598 w 7467600"/>
              <a:gd name="connsiteY448" fmla="*/ 5467998 h 6858000"/>
              <a:gd name="connsiteX449" fmla="*/ 2437177 w 7467600"/>
              <a:gd name="connsiteY449" fmla="*/ 5479608 h 6858000"/>
              <a:gd name="connsiteX450" fmla="*/ 2445247 w 7467600"/>
              <a:gd name="connsiteY450" fmla="*/ 5483476 h 6858000"/>
              <a:gd name="connsiteX451" fmla="*/ 2743626 w 7467600"/>
              <a:gd name="connsiteY451" fmla="*/ 5304819 h 6858000"/>
              <a:gd name="connsiteX452" fmla="*/ 3048102 w 7467600"/>
              <a:gd name="connsiteY452" fmla="*/ 5150595 h 6858000"/>
              <a:gd name="connsiteX453" fmla="*/ 1799414 w 7467600"/>
              <a:gd name="connsiteY453" fmla="*/ 4694732 h 6858000"/>
              <a:gd name="connsiteX454" fmla="*/ 1771735 w 7467600"/>
              <a:gd name="connsiteY454" fmla="*/ 4619929 h 6858000"/>
              <a:gd name="connsiteX455" fmla="*/ 3104273 w 7467600"/>
              <a:gd name="connsiteY455" fmla="*/ 5076159 h 6858000"/>
              <a:gd name="connsiteX456" fmla="*/ 3113245 w 7467600"/>
              <a:gd name="connsiteY456" fmla="*/ 5090705 h 6858000"/>
              <a:gd name="connsiteX457" fmla="*/ 3126294 w 7467600"/>
              <a:gd name="connsiteY457" fmla="*/ 5114400 h 6858000"/>
              <a:gd name="connsiteX458" fmla="*/ 3937433 w 7467600"/>
              <a:gd name="connsiteY458" fmla="*/ 4830473 h 6858000"/>
              <a:gd name="connsiteX459" fmla="*/ 3590475 w 7467600"/>
              <a:gd name="connsiteY459" fmla="*/ 4597974 h 6858000"/>
              <a:gd name="connsiteX460" fmla="*/ 3100264 w 7467600"/>
              <a:gd name="connsiteY460" fmla="*/ 4579845 h 6858000"/>
              <a:gd name="connsiteX461" fmla="*/ 2183576 w 7467600"/>
              <a:gd name="connsiteY461" fmla="*/ 4227150 h 6858000"/>
              <a:gd name="connsiteX462" fmla="*/ 2151029 w 7467600"/>
              <a:gd name="connsiteY462" fmla="*/ 4146947 h 6858000"/>
              <a:gd name="connsiteX463" fmla="*/ 3563434 w 7467600"/>
              <a:gd name="connsiteY463" fmla="*/ 4469115 h 6858000"/>
              <a:gd name="connsiteX464" fmla="*/ 3177952 w 7467600"/>
              <a:gd name="connsiteY464" fmla="*/ 3657386 h 6858000"/>
              <a:gd name="connsiteX465" fmla="*/ 3189263 w 7467600"/>
              <a:gd name="connsiteY465" fmla="*/ 3625726 h 6858000"/>
              <a:gd name="connsiteX466" fmla="*/ 3560912 w 7467600"/>
              <a:gd name="connsiteY466" fmla="*/ 4079863 h 6858000"/>
              <a:gd name="connsiteX467" fmla="*/ 3626636 w 7467600"/>
              <a:gd name="connsiteY467" fmla="*/ 4512230 h 6858000"/>
              <a:gd name="connsiteX468" fmla="*/ 3653088 w 7467600"/>
              <a:gd name="connsiteY468" fmla="*/ 4521417 h 6858000"/>
              <a:gd name="connsiteX469" fmla="*/ 3988128 w 7467600"/>
              <a:gd name="connsiteY469" fmla="*/ 4817267 h 6858000"/>
              <a:gd name="connsiteX470" fmla="*/ 4830582 w 7467600"/>
              <a:gd name="connsiteY470" fmla="*/ 4676000 h 6858000"/>
              <a:gd name="connsiteX471" fmla="*/ 4830100 w 7467600"/>
              <a:gd name="connsiteY471" fmla="*/ 4675554 h 6858000"/>
              <a:gd name="connsiteX472" fmla="*/ 4036318 w 7467600"/>
              <a:gd name="connsiteY472" fmla="*/ 4147013 h 6858000"/>
              <a:gd name="connsiteX473" fmla="*/ 3432098 w 7467600"/>
              <a:gd name="connsiteY473" fmla="*/ 3537312 h 6858000"/>
              <a:gd name="connsiteX474" fmla="*/ 3446761 w 7467600"/>
              <a:gd name="connsiteY474" fmla="*/ 3461278 h 6858000"/>
              <a:gd name="connsiteX475" fmla="*/ 4419733 w 7467600"/>
              <a:gd name="connsiteY475" fmla="*/ 3963555 h 6858000"/>
              <a:gd name="connsiteX476" fmla="*/ 4781371 w 7467600"/>
              <a:gd name="connsiteY476" fmla="*/ 4458604 h 6858000"/>
              <a:gd name="connsiteX477" fmla="*/ 4780440 w 7467600"/>
              <a:gd name="connsiteY477" fmla="*/ 4470290 h 6858000"/>
              <a:gd name="connsiteX478" fmla="*/ 4898954 w 7467600"/>
              <a:gd name="connsiteY478" fmla="*/ 4662092 h 6858000"/>
              <a:gd name="connsiteX479" fmla="*/ 4900699 w 7467600"/>
              <a:gd name="connsiteY479" fmla="*/ 4670867 h 6858000"/>
              <a:gd name="connsiteX480" fmla="*/ 5714511 w 7467600"/>
              <a:gd name="connsiteY480" fmla="*/ 4663483 h 6858000"/>
              <a:gd name="connsiteX481" fmla="*/ 5464793 w 7467600"/>
              <a:gd name="connsiteY481" fmla="*/ 4393556 h 6858000"/>
              <a:gd name="connsiteX482" fmla="*/ 5461897 w 7467600"/>
              <a:gd name="connsiteY482" fmla="*/ 4390879 h 6858000"/>
              <a:gd name="connsiteX483" fmla="*/ 4294126 w 7467600"/>
              <a:gd name="connsiteY483" fmla="*/ 3303048 h 6858000"/>
              <a:gd name="connsiteX484" fmla="*/ 4305321 w 7467600"/>
              <a:gd name="connsiteY484" fmla="*/ 3256953 h 6858000"/>
              <a:gd name="connsiteX485" fmla="*/ 4949299 w 7467600"/>
              <a:gd name="connsiteY485" fmla="*/ 3766336 h 6858000"/>
              <a:gd name="connsiteX486" fmla="*/ 5291452 w 7467600"/>
              <a:gd name="connsiteY486" fmla="*/ 4076801 h 6858000"/>
              <a:gd name="connsiteX487" fmla="*/ 5434998 w 7467600"/>
              <a:gd name="connsiteY487" fmla="*/ 4254100 h 6858000"/>
              <a:gd name="connsiteX488" fmla="*/ 5351015 w 7467600"/>
              <a:gd name="connsiteY488" fmla="*/ 3760989 h 6858000"/>
              <a:gd name="connsiteX489" fmla="*/ 5413780 w 7467600"/>
              <a:gd name="connsiteY489" fmla="*/ 2966265 h 6858000"/>
              <a:gd name="connsiteX490" fmla="*/ 5425627 w 7467600"/>
              <a:gd name="connsiteY490" fmla="*/ 2954192 h 6858000"/>
              <a:gd name="connsiteX491" fmla="*/ 6604735 w 7467600"/>
              <a:gd name="connsiteY491" fmla="*/ 2041381 h 6858000"/>
              <a:gd name="connsiteX492" fmla="*/ 7204487 w 7467600"/>
              <a:gd name="connsiteY492" fmla="*/ 2742112 h 6858000"/>
              <a:gd name="connsiteX493" fmla="*/ 7131592 w 7467600"/>
              <a:gd name="connsiteY493" fmla="*/ 2672096 h 6858000"/>
              <a:gd name="connsiteX494" fmla="*/ 6996344 w 7467600"/>
              <a:gd name="connsiteY494" fmla="*/ 2518310 h 6858000"/>
              <a:gd name="connsiteX495" fmla="*/ 6735495 w 7467600"/>
              <a:gd name="connsiteY495" fmla="*/ 2196890 h 6858000"/>
              <a:gd name="connsiteX496" fmla="*/ 6721901 w 7467600"/>
              <a:gd name="connsiteY496" fmla="*/ 2179274 h 6858000"/>
              <a:gd name="connsiteX497" fmla="*/ 6604735 w 7467600"/>
              <a:gd name="connsiteY497" fmla="*/ 2041381 h 6858000"/>
              <a:gd name="connsiteX498" fmla="*/ 6591670 w 7467600"/>
              <a:gd name="connsiteY498" fmla="*/ 1988277 h 6858000"/>
              <a:gd name="connsiteX499" fmla="*/ 6747349 w 7467600"/>
              <a:gd name="connsiteY499" fmla="*/ 2160069 h 6858000"/>
              <a:gd name="connsiteX500" fmla="*/ 6760943 w 7467600"/>
              <a:gd name="connsiteY500" fmla="*/ 2177686 h 6858000"/>
              <a:gd name="connsiteX501" fmla="*/ 7021065 w 7467600"/>
              <a:gd name="connsiteY501" fmla="*/ 2498102 h 6858000"/>
              <a:gd name="connsiteX502" fmla="*/ 7155223 w 7467600"/>
              <a:gd name="connsiteY502" fmla="*/ 2650386 h 6858000"/>
              <a:gd name="connsiteX503" fmla="*/ 7203167 w 7467600"/>
              <a:gd name="connsiteY503" fmla="*/ 2697288 h 6858000"/>
              <a:gd name="connsiteX504" fmla="*/ 6937703 w 7467600"/>
              <a:gd name="connsiteY504" fmla="*/ 2321981 h 6858000"/>
              <a:gd name="connsiteX505" fmla="*/ 6591670 w 7467600"/>
              <a:gd name="connsiteY505" fmla="*/ 1988277 h 6858000"/>
              <a:gd name="connsiteX506" fmla="*/ 5798671 w 7467600"/>
              <a:gd name="connsiteY506" fmla="*/ 1981601 h 6858000"/>
              <a:gd name="connsiteX507" fmla="*/ 5754709 w 7467600"/>
              <a:gd name="connsiteY507" fmla="*/ 2071454 h 6858000"/>
              <a:gd name="connsiteX508" fmla="*/ 5763044 w 7467600"/>
              <a:gd name="connsiteY508" fmla="*/ 2842206 h 6858000"/>
              <a:gd name="connsiteX509" fmla="*/ 5764974 w 7467600"/>
              <a:gd name="connsiteY509" fmla="*/ 2799609 h 6858000"/>
              <a:gd name="connsiteX510" fmla="*/ 5767665 w 7467600"/>
              <a:gd name="connsiteY510" fmla="*/ 2666409 h 6858000"/>
              <a:gd name="connsiteX511" fmla="*/ 5763055 w 7467600"/>
              <a:gd name="connsiteY511" fmla="*/ 2579705 h 6858000"/>
              <a:gd name="connsiteX512" fmla="*/ 5758079 w 7467600"/>
              <a:gd name="connsiteY512" fmla="*/ 2492508 h 6858000"/>
              <a:gd name="connsiteX513" fmla="*/ 5779325 w 7467600"/>
              <a:gd name="connsiteY513" fmla="*/ 2197069 h 6858000"/>
              <a:gd name="connsiteX514" fmla="*/ 5798671 w 7467600"/>
              <a:gd name="connsiteY514" fmla="*/ 1981601 h 6858000"/>
              <a:gd name="connsiteX515" fmla="*/ 5829202 w 7467600"/>
              <a:gd name="connsiteY515" fmla="*/ 1971679 h 6858000"/>
              <a:gd name="connsiteX516" fmla="*/ 5809558 w 7467600"/>
              <a:gd name="connsiteY516" fmla="*/ 2198043 h 6858000"/>
              <a:gd name="connsiteX517" fmla="*/ 5788653 w 7467600"/>
              <a:gd name="connsiteY517" fmla="*/ 2489430 h 6858000"/>
              <a:gd name="connsiteX518" fmla="*/ 5793439 w 7467600"/>
              <a:gd name="connsiteY518" fmla="*/ 2575235 h 6858000"/>
              <a:gd name="connsiteX519" fmla="*/ 5796837 w 7467600"/>
              <a:gd name="connsiteY519" fmla="*/ 2637633 h 6858000"/>
              <a:gd name="connsiteX520" fmla="*/ 5818614 w 7467600"/>
              <a:gd name="connsiteY520" fmla="*/ 2473055 h 6858000"/>
              <a:gd name="connsiteX521" fmla="*/ 5829202 w 7467600"/>
              <a:gd name="connsiteY521" fmla="*/ 1971679 h 6858000"/>
              <a:gd name="connsiteX522" fmla="*/ 5911389 w 7467600"/>
              <a:gd name="connsiteY522" fmla="*/ 1898371 h 6858000"/>
              <a:gd name="connsiteX523" fmla="*/ 6237627 w 7467600"/>
              <a:gd name="connsiteY523" fmla="*/ 2231921 h 6858000"/>
              <a:gd name="connsiteX524" fmla="*/ 5911389 w 7467600"/>
              <a:gd name="connsiteY524" fmla="*/ 1898371 h 6858000"/>
              <a:gd name="connsiteX525" fmla="*/ 6944437 w 7467600"/>
              <a:gd name="connsiteY525" fmla="*/ 1575402 h 6858000"/>
              <a:gd name="connsiteX526" fmla="*/ 6304730 w 7467600"/>
              <a:gd name="connsiteY526" fmla="*/ 1766654 h 6858000"/>
              <a:gd name="connsiteX527" fmla="*/ 6944437 w 7467600"/>
              <a:gd name="connsiteY527" fmla="*/ 1575402 h 6858000"/>
              <a:gd name="connsiteX528" fmla="*/ 7019523 w 7467600"/>
              <a:gd name="connsiteY528" fmla="*/ 1519450 h 6858000"/>
              <a:gd name="connsiteX529" fmla="*/ 6298091 w 7467600"/>
              <a:gd name="connsiteY529" fmla="*/ 1737122 h 6858000"/>
              <a:gd name="connsiteX530" fmla="*/ 7019523 w 7467600"/>
              <a:gd name="connsiteY530" fmla="*/ 1519450 h 6858000"/>
              <a:gd name="connsiteX531" fmla="*/ 2399523 w 7467600"/>
              <a:gd name="connsiteY531" fmla="*/ 1428234 h 6858000"/>
              <a:gd name="connsiteX532" fmla="*/ 2224982 w 7467600"/>
              <a:gd name="connsiteY532" fmla="*/ 1826201 h 6858000"/>
              <a:gd name="connsiteX533" fmla="*/ 2096099 w 7467600"/>
              <a:gd name="connsiteY533" fmla="*/ 2345900 h 6858000"/>
              <a:gd name="connsiteX534" fmla="*/ 2283317 w 7467600"/>
              <a:gd name="connsiteY534" fmla="*/ 1796925 h 6858000"/>
              <a:gd name="connsiteX535" fmla="*/ 2399523 w 7467600"/>
              <a:gd name="connsiteY535" fmla="*/ 1428234 h 6858000"/>
              <a:gd name="connsiteX536" fmla="*/ 2448558 w 7467600"/>
              <a:gd name="connsiteY536" fmla="*/ 1373435 h 6858000"/>
              <a:gd name="connsiteX537" fmla="*/ 2312521 w 7467600"/>
              <a:gd name="connsiteY537" fmla="*/ 1806140 h 6858000"/>
              <a:gd name="connsiteX538" fmla="*/ 2127533 w 7467600"/>
              <a:gd name="connsiteY538" fmla="*/ 2348380 h 6858000"/>
              <a:gd name="connsiteX539" fmla="*/ 2358080 w 7467600"/>
              <a:gd name="connsiteY539" fmla="*/ 1866134 h 6858000"/>
              <a:gd name="connsiteX540" fmla="*/ 2407436 w 7467600"/>
              <a:gd name="connsiteY540" fmla="*/ 1651070 h 6858000"/>
              <a:gd name="connsiteX541" fmla="*/ 2448558 w 7467600"/>
              <a:gd name="connsiteY541" fmla="*/ 1373435 h 6858000"/>
              <a:gd name="connsiteX542" fmla="*/ 278707 w 7467600"/>
              <a:gd name="connsiteY542" fmla="*/ 1352270 h 6858000"/>
              <a:gd name="connsiteX543" fmla="*/ 321570 w 7467600"/>
              <a:gd name="connsiteY543" fmla="*/ 1861610 h 6858000"/>
              <a:gd name="connsiteX544" fmla="*/ 294281 w 7467600"/>
              <a:gd name="connsiteY544" fmla="*/ 1440658 h 6858000"/>
              <a:gd name="connsiteX545" fmla="*/ 278707 w 7467600"/>
              <a:gd name="connsiteY545" fmla="*/ 1352270 h 6858000"/>
              <a:gd name="connsiteX546" fmla="*/ 1423821 w 7467600"/>
              <a:gd name="connsiteY546" fmla="*/ 1351958 h 6858000"/>
              <a:gd name="connsiteX547" fmla="*/ 1638521 w 7467600"/>
              <a:gd name="connsiteY547" fmla="*/ 1908470 h 6858000"/>
              <a:gd name="connsiteX548" fmla="*/ 1754199 w 7467600"/>
              <a:gd name="connsiteY548" fmla="*/ 2149284 h 6858000"/>
              <a:gd name="connsiteX549" fmla="*/ 1908359 w 7467600"/>
              <a:gd name="connsiteY549" fmla="*/ 2364988 h 6858000"/>
              <a:gd name="connsiteX550" fmla="*/ 1647661 w 7467600"/>
              <a:gd name="connsiteY550" fmla="*/ 1825945 h 6858000"/>
              <a:gd name="connsiteX551" fmla="*/ 1423821 w 7467600"/>
              <a:gd name="connsiteY551" fmla="*/ 1351958 h 6858000"/>
              <a:gd name="connsiteX552" fmla="*/ 1431890 w 7467600"/>
              <a:gd name="connsiteY552" fmla="*/ 1306475 h 6858000"/>
              <a:gd name="connsiteX553" fmla="*/ 1507597 w 7467600"/>
              <a:gd name="connsiteY553" fmla="*/ 1446132 h 6858000"/>
              <a:gd name="connsiteX554" fmla="*/ 1674586 w 7467600"/>
              <a:gd name="connsiteY554" fmla="*/ 1813832 h 6858000"/>
              <a:gd name="connsiteX555" fmla="*/ 1815950 w 7467600"/>
              <a:gd name="connsiteY555" fmla="*/ 2128564 h 6858000"/>
              <a:gd name="connsiteX556" fmla="*/ 1984242 w 7467600"/>
              <a:gd name="connsiteY556" fmla="*/ 2430829 h 6858000"/>
              <a:gd name="connsiteX557" fmla="*/ 2014023 w 7467600"/>
              <a:gd name="connsiteY557" fmla="*/ 2450995 h 6858000"/>
              <a:gd name="connsiteX558" fmla="*/ 1747337 w 7467600"/>
              <a:gd name="connsiteY558" fmla="*/ 1855264 h 6858000"/>
              <a:gd name="connsiteX559" fmla="*/ 1533749 w 7467600"/>
              <a:gd name="connsiteY559" fmla="*/ 1478656 h 6858000"/>
              <a:gd name="connsiteX560" fmla="*/ 1431890 w 7467600"/>
              <a:gd name="connsiteY560" fmla="*/ 1306475 h 6858000"/>
              <a:gd name="connsiteX561" fmla="*/ 5052692 w 7467600"/>
              <a:gd name="connsiteY561" fmla="*/ 1292994 h 6858000"/>
              <a:gd name="connsiteX562" fmla="*/ 5200661 w 7467600"/>
              <a:gd name="connsiteY562" fmla="*/ 1635186 h 6858000"/>
              <a:gd name="connsiteX563" fmla="*/ 5297138 w 7467600"/>
              <a:gd name="connsiteY563" fmla="*/ 1906351 h 6858000"/>
              <a:gd name="connsiteX564" fmla="*/ 5052692 w 7467600"/>
              <a:gd name="connsiteY564" fmla="*/ 1292994 h 6858000"/>
              <a:gd name="connsiteX565" fmla="*/ 5009948 w 7467600"/>
              <a:gd name="connsiteY565" fmla="*/ 1273619 h 6858000"/>
              <a:gd name="connsiteX566" fmla="*/ 5121777 w 7467600"/>
              <a:gd name="connsiteY566" fmla="*/ 1654213 h 6858000"/>
              <a:gd name="connsiteX567" fmla="*/ 5293545 w 7467600"/>
              <a:gd name="connsiteY567" fmla="*/ 2072247 h 6858000"/>
              <a:gd name="connsiteX568" fmla="*/ 5294042 w 7467600"/>
              <a:gd name="connsiteY568" fmla="*/ 2065019 h 6858000"/>
              <a:gd name="connsiteX569" fmla="*/ 5171936 w 7467600"/>
              <a:gd name="connsiteY569" fmla="*/ 1647613 h 6858000"/>
              <a:gd name="connsiteX570" fmla="*/ 5009948 w 7467600"/>
              <a:gd name="connsiteY570" fmla="*/ 1273619 h 6858000"/>
              <a:gd name="connsiteX571" fmla="*/ 655236 w 7467600"/>
              <a:gd name="connsiteY571" fmla="*/ 1268632 h 6858000"/>
              <a:gd name="connsiteX572" fmla="*/ 839521 w 7467600"/>
              <a:gd name="connsiteY572" fmla="*/ 1685315 h 6858000"/>
              <a:gd name="connsiteX573" fmla="*/ 1109416 w 7467600"/>
              <a:gd name="connsiteY573" fmla="*/ 2061663 h 6858000"/>
              <a:gd name="connsiteX574" fmla="*/ 1298300 w 7467600"/>
              <a:gd name="connsiteY574" fmla="*/ 2247742 h 6858000"/>
              <a:gd name="connsiteX575" fmla="*/ 1125871 w 7467600"/>
              <a:gd name="connsiteY575" fmla="*/ 1989513 h 6858000"/>
              <a:gd name="connsiteX576" fmla="*/ 981574 w 7467600"/>
              <a:gd name="connsiteY576" fmla="*/ 1783157 h 6858000"/>
              <a:gd name="connsiteX577" fmla="*/ 922198 w 7467600"/>
              <a:gd name="connsiteY577" fmla="*/ 1677437 h 6858000"/>
              <a:gd name="connsiteX578" fmla="*/ 869293 w 7467600"/>
              <a:gd name="connsiteY578" fmla="*/ 1583214 h 6858000"/>
              <a:gd name="connsiteX579" fmla="*/ 751431 w 7467600"/>
              <a:gd name="connsiteY579" fmla="*/ 1405731 h 6858000"/>
              <a:gd name="connsiteX580" fmla="*/ 655236 w 7467600"/>
              <a:gd name="connsiteY580" fmla="*/ 1268632 h 6858000"/>
              <a:gd name="connsiteX581" fmla="*/ 6516292 w 7467600"/>
              <a:gd name="connsiteY581" fmla="*/ 1263064 h 6858000"/>
              <a:gd name="connsiteX582" fmla="*/ 5736320 w 7467600"/>
              <a:gd name="connsiteY582" fmla="*/ 1501803 h 6858000"/>
              <a:gd name="connsiteX583" fmla="*/ 6516292 w 7467600"/>
              <a:gd name="connsiteY583" fmla="*/ 1263064 h 6858000"/>
              <a:gd name="connsiteX584" fmla="*/ 291466 w 7467600"/>
              <a:gd name="connsiteY584" fmla="*/ 1250369 h 6858000"/>
              <a:gd name="connsiteX585" fmla="*/ 323180 w 7467600"/>
              <a:gd name="connsiteY585" fmla="*/ 1435283 h 6858000"/>
              <a:gd name="connsiteX586" fmla="*/ 349381 w 7467600"/>
              <a:gd name="connsiteY586" fmla="*/ 1875041 h 6858000"/>
              <a:gd name="connsiteX587" fmla="*/ 374363 w 7467600"/>
              <a:gd name="connsiteY587" fmla="*/ 1506494 h 6858000"/>
              <a:gd name="connsiteX588" fmla="*/ 302168 w 7467600"/>
              <a:gd name="connsiteY588" fmla="*/ 1274495 h 6858000"/>
              <a:gd name="connsiteX589" fmla="*/ 291466 w 7467600"/>
              <a:gd name="connsiteY589" fmla="*/ 1250369 h 6858000"/>
              <a:gd name="connsiteX590" fmla="*/ 678222 w 7467600"/>
              <a:gd name="connsiteY590" fmla="*/ 1248670 h 6858000"/>
              <a:gd name="connsiteX591" fmla="*/ 775536 w 7467600"/>
              <a:gd name="connsiteY591" fmla="*/ 1388015 h 6858000"/>
              <a:gd name="connsiteX592" fmla="*/ 894529 w 7467600"/>
              <a:gd name="connsiteY592" fmla="*/ 1567739 h 6858000"/>
              <a:gd name="connsiteX593" fmla="*/ 948000 w 7467600"/>
              <a:gd name="connsiteY593" fmla="*/ 1663088 h 6858000"/>
              <a:gd name="connsiteX594" fmla="*/ 1006812 w 7467600"/>
              <a:gd name="connsiteY594" fmla="*/ 1767683 h 6858000"/>
              <a:gd name="connsiteX595" fmla="*/ 1149133 w 7467600"/>
              <a:gd name="connsiteY595" fmla="*/ 1971513 h 6858000"/>
              <a:gd name="connsiteX596" fmla="*/ 1333952 w 7467600"/>
              <a:gd name="connsiteY596" fmla="*/ 2251620 h 6858000"/>
              <a:gd name="connsiteX597" fmla="*/ 1337329 w 7467600"/>
              <a:gd name="connsiteY597" fmla="*/ 2258350 h 6858000"/>
              <a:gd name="connsiteX598" fmla="*/ 1014726 w 7467600"/>
              <a:gd name="connsiteY598" fmla="*/ 1615556 h 6858000"/>
              <a:gd name="connsiteX599" fmla="*/ 678222 w 7467600"/>
              <a:gd name="connsiteY599" fmla="*/ 1248670 h 6858000"/>
              <a:gd name="connsiteX600" fmla="*/ 6691602 w 7467600"/>
              <a:gd name="connsiteY600" fmla="*/ 1140573 h 6858000"/>
              <a:gd name="connsiteX601" fmla="*/ 6571100 w 7467600"/>
              <a:gd name="connsiteY601" fmla="*/ 1183662 h 6858000"/>
              <a:gd name="connsiteX602" fmla="*/ 6241687 w 7467600"/>
              <a:gd name="connsiteY602" fmla="*/ 1257600 h 6858000"/>
              <a:gd name="connsiteX603" fmla="*/ 5693009 w 7467600"/>
              <a:gd name="connsiteY603" fmla="*/ 1478256 h 6858000"/>
              <a:gd name="connsiteX604" fmla="*/ 6548420 w 7467600"/>
              <a:gd name="connsiteY604" fmla="*/ 1214599 h 6858000"/>
              <a:gd name="connsiteX605" fmla="*/ 6605473 w 7467600"/>
              <a:gd name="connsiteY605" fmla="*/ 1184686 h 6858000"/>
              <a:gd name="connsiteX606" fmla="*/ 6691602 w 7467600"/>
              <a:gd name="connsiteY606" fmla="*/ 1140573 h 6858000"/>
              <a:gd name="connsiteX607" fmla="*/ 4002475 w 7467600"/>
              <a:gd name="connsiteY607" fmla="*/ 1037802 h 6858000"/>
              <a:gd name="connsiteX608" fmla="*/ 4000324 w 7467600"/>
              <a:gd name="connsiteY608" fmla="*/ 1039362 h 6858000"/>
              <a:gd name="connsiteX609" fmla="*/ 4002862 w 7467600"/>
              <a:gd name="connsiteY609" fmla="*/ 1042866 h 6858000"/>
              <a:gd name="connsiteX610" fmla="*/ 4002475 w 7467600"/>
              <a:gd name="connsiteY610" fmla="*/ 1037802 h 6858000"/>
              <a:gd name="connsiteX611" fmla="*/ 506322 w 7467600"/>
              <a:gd name="connsiteY611" fmla="*/ 1020997 h 6858000"/>
              <a:gd name="connsiteX612" fmla="*/ 533068 w 7467600"/>
              <a:gd name="connsiteY612" fmla="*/ 1029409 h 6858000"/>
              <a:gd name="connsiteX613" fmla="*/ 1232525 w 7467600"/>
              <a:gd name="connsiteY613" fmla="*/ 1804675 h 6858000"/>
              <a:gd name="connsiteX614" fmla="*/ 1388858 w 7467600"/>
              <a:gd name="connsiteY614" fmla="*/ 2368011 h 6858000"/>
              <a:gd name="connsiteX615" fmla="*/ 1384098 w 7467600"/>
              <a:gd name="connsiteY615" fmla="*/ 2378125 h 6858000"/>
              <a:gd name="connsiteX616" fmla="*/ 1425393 w 7467600"/>
              <a:gd name="connsiteY616" fmla="*/ 2589124 h 6858000"/>
              <a:gd name="connsiteX617" fmla="*/ 1424001 w 7467600"/>
              <a:gd name="connsiteY617" fmla="*/ 2597541 h 6858000"/>
              <a:gd name="connsiteX618" fmla="*/ 2152729 w 7467600"/>
              <a:gd name="connsiteY618" fmla="*/ 2864487 h 6858000"/>
              <a:gd name="connsiteX619" fmla="*/ 2020609 w 7467600"/>
              <a:gd name="connsiteY619" fmla="*/ 2539671 h 6858000"/>
              <a:gd name="connsiteX620" fmla="*/ 2018920 w 7467600"/>
              <a:gd name="connsiteY620" fmla="*/ 2536309 h 6858000"/>
              <a:gd name="connsiteX621" fmla="*/ 1342441 w 7467600"/>
              <a:gd name="connsiteY621" fmla="*/ 1173017 h 6858000"/>
              <a:gd name="connsiteX622" fmla="*/ 1367925 w 7467600"/>
              <a:gd name="connsiteY622" fmla="*/ 1135648 h 6858000"/>
              <a:gd name="connsiteX623" fmla="*/ 1771401 w 7467600"/>
              <a:gd name="connsiteY623" fmla="*/ 1806673 h 6858000"/>
              <a:gd name="connsiteX624" fmla="*/ 1972385 w 7467600"/>
              <a:gd name="connsiteY624" fmla="*/ 2198735 h 6858000"/>
              <a:gd name="connsiteX625" fmla="*/ 2040892 w 7467600"/>
              <a:gd name="connsiteY625" fmla="*/ 2405205 h 6858000"/>
              <a:gd name="connsiteX626" fmla="*/ 2131689 w 7467600"/>
              <a:gd name="connsiteY626" fmla="*/ 1936926 h 6858000"/>
              <a:gd name="connsiteX627" fmla="*/ 2454820 w 7467600"/>
              <a:gd name="connsiteY627" fmla="*/ 1248808 h 6858000"/>
              <a:gd name="connsiteX628" fmla="*/ 2492512 w 7467600"/>
              <a:gd name="connsiteY628" fmla="*/ 1302920 h 6858000"/>
              <a:gd name="connsiteX629" fmla="*/ 2081216 w 7467600"/>
              <a:gd name="connsiteY629" fmla="*/ 2527513 h 6858000"/>
              <a:gd name="connsiteX630" fmla="*/ 2081211 w 7467600"/>
              <a:gd name="connsiteY630" fmla="*/ 2528916 h 6858000"/>
              <a:gd name="connsiteX631" fmla="*/ 2199067 w 7467600"/>
              <a:gd name="connsiteY631" fmla="*/ 2884061 h 6858000"/>
              <a:gd name="connsiteX632" fmla="*/ 3192586 w 7467600"/>
              <a:gd name="connsiteY632" fmla="*/ 3411496 h 6858000"/>
              <a:gd name="connsiteX633" fmla="*/ 3182620 w 7467600"/>
              <a:gd name="connsiteY633" fmla="*/ 3483279 h 6858000"/>
              <a:gd name="connsiteX634" fmla="*/ 2435119 w 7467600"/>
              <a:gd name="connsiteY634" fmla="*/ 3080173 h 6858000"/>
              <a:gd name="connsiteX635" fmla="*/ 2410152 w 7467600"/>
              <a:gd name="connsiteY635" fmla="*/ 3063751 h 6858000"/>
              <a:gd name="connsiteX636" fmla="*/ 2408099 w 7467600"/>
              <a:gd name="connsiteY636" fmla="*/ 3064403 h 6858000"/>
              <a:gd name="connsiteX637" fmla="*/ 2407218 w 7467600"/>
              <a:gd name="connsiteY637" fmla="*/ 3070324 h 6858000"/>
              <a:gd name="connsiteX638" fmla="*/ 2380138 w 7467600"/>
              <a:gd name="connsiteY638" fmla="*/ 3099341 h 6858000"/>
              <a:gd name="connsiteX639" fmla="*/ 1765923 w 7467600"/>
              <a:gd name="connsiteY639" fmla="*/ 3581043 h 6858000"/>
              <a:gd name="connsiteX640" fmla="*/ 1702258 w 7467600"/>
              <a:gd name="connsiteY640" fmla="*/ 3612286 h 6858000"/>
              <a:gd name="connsiteX641" fmla="*/ 1538370 w 7467600"/>
              <a:gd name="connsiteY641" fmla="*/ 3811804 h 6858000"/>
              <a:gd name="connsiteX642" fmla="*/ 542867 w 7467600"/>
              <a:gd name="connsiteY642" fmla="*/ 4944092 h 6858000"/>
              <a:gd name="connsiteX643" fmla="*/ 515800 w 7467600"/>
              <a:gd name="connsiteY643" fmla="*/ 4862180 h 6858000"/>
              <a:gd name="connsiteX644" fmla="*/ 909145 w 7467600"/>
              <a:gd name="connsiteY644" fmla="*/ 4199225 h 6858000"/>
              <a:gd name="connsiteX645" fmla="*/ 1214067 w 7467600"/>
              <a:gd name="connsiteY645" fmla="*/ 3908561 h 6858000"/>
              <a:gd name="connsiteX646" fmla="*/ 640967 w 7467600"/>
              <a:gd name="connsiteY646" fmla="*/ 4105601 h 6858000"/>
              <a:gd name="connsiteX647" fmla="*/ 112563 w 7467600"/>
              <a:gd name="connsiteY647" fmla="*/ 4396952 h 6858000"/>
              <a:gd name="connsiteX648" fmla="*/ 0 w 7467600"/>
              <a:gd name="connsiteY648" fmla="*/ 4466006 h 6858000"/>
              <a:gd name="connsiteX649" fmla="*/ 0 w 7467600"/>
              <a:gd name="connsiteY649" fmla="*/ 4233763 h 6858000"/>
              <a:gd name="connsiteX650" fmla="*/ 36881 w 7467600"/>
              <a:gd name="connsiteY650" fmla="*/ 4200118 h 6858000"/>
              <a:gd name="connsiteX651" fmla="*/ 910534 w 7467600"/>
              <a:gd name="connsiteY651" fmla="*/ 3629753 h 6858000"/>
              <a:gd name="connsiteX652" fmla="*/ 1578717 w 7467600"/>
              <a:gd name="connsiteY652" fmla="*/ 3575982 h 6858000"/>
              <a:gd name="connsiteX653" fmla="*/ 2338780 w 7467600"/>
              <a:gd name="connsiteY653" fmla="*/ 3033725 h 6858000"/>
              <a:gd name="connsiteX654" fmla="*/ 1807991 w 7467600"/>
              <a:gd name="connsiteY654" fmla="*/ 2807184 h 6858000"/>
              <a:gd name="connsiteX655" fmla="*/ 1416358 w 7467600"/>
              <a:gd name="connsiteY655" fmla="*/ 3112571 h 6858000"/>
              <a:gd name="connsiteX656" fmla="*/ 939066 w 7467600"/>
              <a:gd name="connsiteY656" fmla="*/ 3378798 h 6858000"/>
              <a:gd name="connsiteX657" fmla="*/ 115099 w 7467600"/>
              <a:gd name="connsiteY657" fmla="*/ 3607650 h 6858000"/>
              <a:gd name="connsiteX658" fmla="*/ 97284 w 7467600"/>
              <a:gd name="connsiteY658" fmla="*/ 3520393 h 6858000"/>
              <a:gd name="connsiteX659" fmla="*/ 922050 w 7467600"/>
              <a:gd name="connsiteY659" fmla="*/ 3074867 h 6858000"/>
              <a:gd name="connsiteX660" fmla="*/ 1405265 w 7467600"/>
              <a:gd name="connsiteY660" fmla="*/ 3016319 h 6858000"/>
              <a:gd name="connsiteX661" fmla="*/ 1407512 w 7467600"/>
              <a:gd name="connsiteY661" fmla="*/ 3018001 h 6858000"/>
              <a:gd name="connsiteX662" fmla="*/ 1726266 w 7467600"/>
              <a:gd name="connsiteY662" fmla="*/ 2777274 h 6858000"/>
              <a:gd name="connsiteX663" fmla="*/ 625390 w 7467600"/>
              <a:gd name="connsiteY663" fmla="*/ 2514541 h 6858000"/>
              <a:gd name="connsiteX664" fmla="*/ 619799 w 7467600"/>
              <a:gd name="connsiteY664" fmla="*/ 2527180 h 6858000"/>
              <a:gd name="connsiteX665" fmla="*/ 310030 w 7467600"/>
              <a:gd name="connsiteY665" fmla="*/ 2771818 h 6858000"/>
              <a:gd name="connsiteX666" fmla="*/ 173877 w 7467600"/>
              <a:gd name="connsiteY666" fmla="*/ 2937056 h 6858000"/>
              <a:gd name="connsiteX667" fmla="*/ 77889 w 7467600"/>
              <a:gd name="connsiteY667" fmla="*/ 3138440 h 6858000"/>
              <a:gd name="connsiteX668" fmla="*/ 0 w 7467600"/>
              <a:gd name="connsiteY668" fmla="*/ 3271395 h 6858000"/>
              <a:gd name="connsiteX669" fmla="*/ 0 w 7467600"/>
              <a:gd name="connsiteY669" fmla="*/ 3153002 h 6858000"/>
              <a:gd name="connsiteX670" fmla="*/ 2386 w 7467600"/>
              <a:gd name="connsiteY670" fmla="*/ 3149203 h 6858000"/>
              <a:gd name="connsiteX671" fmla="*/ 89753 w 7467600"/>
              <a:gd name="connsiteY671" fmla="*/ 2987702 h 6858000"/>
              <a:gd name="connsiteX672" fmla="*/ 76869 w 7467600"/>
              <a:gd name="connsiteY672" fmla="*/ 3005404 h 6858000"/>
              <a:gd name="connsiteX673" fmla="*/ 32049 w 7467600"/>
              <a:gd name="connsiteY673" fmla="*/ 3065814 h 6858000"/>
              <a:gd name="connsiteX674" fmla="*/ 0 w 7467600"/>
              <a:gd name="connsiteY674" fmla="*/ 3108744 h 6858000"/>
              <a:gd name="connsiteX675" fmla="*/ 0 w 7467600"/>
              <a:gd name="connsiteY675" fmla="*/ 3058059 h 6858000"/>
              <a:gd name="connsiteX676" fmla="*/ 7610 w 7467600"/>
              <a:gd name="connsiteY676" fmla="*/ 3047889 h 6858000"/>
              <a:gd name="connsiteX677" fmla="*/ 52419 w 7467600"/>
              <a:gd name="connsiteY677" fmla="*/ 2987479 h 6858000"/>
              <a:gd name="connsiteX678" fmla="*/ 59142 w 7467600"/>
              <a:gd name="connsiteY678" fmla="*/ 2978488 h 6858000"/>
              <a:gd name="connsiteX679" fmla="*/ 0 w 7467600"/>
              <a:gd name="connsiteY679" fmla="*/ 3015334 h 6858000"/>
              <a:gd name="connsiteX680" fmla="*/ 0 w 7467600"/>
              <a:gd name="connsiteY680" fmla="*/ 2914286 h 6858000"/>
              <a:gd name="connsiteX681" fmla="*/ 36383 w 7467600"/>
              <a:gd name="connsiteY681" fmla="*/ 2901128 h 6858000"/>
              <a:gd name="connsiteX682" fmla="*/ 156329 w 7467600"/>
              <a:gd name="connsiteY682" fmla="*/ 2840533 h 6858000"/>
              <a:gd name="connsiteX683" fmla="*/ 358355 w 7467600"/>
              <a:gd name="connsiteY683" fmla="*/ 2620471 h 6858000"/>
              <a:gd name="connsiteX684" fmla="*/ 510577 w 7467600"/>
              <a:gd name="connsiteY684" fmla="*/ 2501244 h 6858000"/>
              <a:gd name="connsiteX685" fmla="*/ 211967 w 7467600"/>
              <a:gd name="connsiteY685" fmla="*/ 2479171 h 6858000"/>
              <a:gd name="connsiteX686" fmla="*/ 0 w 7467600"/>
              <a:gd name="connsiteY686" fmla="*/ 2476398 h 6858000"/>
              <a:gd name="connsiteX687" fmla="*/ 0 w 7467600"/>
              <a:gd name="connsiteY687" fmla="*/ 2389189 h 6858000"/>
              <a:gd name="connsiteX688" fmla="*/ 103062 w 7467600"/>
              <a:gd name="connsiteY688" fmla="*/ 2389518 h 6858000"/>
              <a:gd name="connsiteX689" fmla="*/ 510734 w 7467600"/>
              <a:gd name="connsiteY689" fmla="*/ 2416201 h 6858000"/>
              <a:gd name="connsiteX690" fmla="*/ 279257 w 7467600"/>
              <a:gd name="connsiteY690" fmla="*/ 2092102 h 6858000"/>
              <a:gd name="connsiteX691" fmla="*/ 65265 w 7467600"/>
              <a:gd name="connsiteY691" fmla="*/ 2006049 h 6858000"/>
              <a:gd name="connsiteX692" fmla="*/ 0 w 7467600"/>
              <a:gd name="connsiteY692" fmla="*/ 1982532 h 6858000"/>
              <a:gd name="connsiteX693" fmla="*/ 0 w 7467600"/>
              <a:gd name="connsiteY693" fmla="*/ 1912789 h 6858000"/>
              <a:gd name="connsiteX694" fmla="*/ 97460 w 7467600"/>
              <a:gd name="connsiteY694" fmla="*/ 1953725 h 6858000"/>
              <a:gd name="connsiteX695" fmla="*/ 221272 w 7467600"/>
              <a:gd name="connsiteY695" fmla="*/ 1980766 h 6858000"/>
              <a:gd name="connsiteX696" fmla="*/ 116765 w 7467600"/>
              <a:gd name="connsiteY696" fmla="*/ 1911033 h 6858000"/>
              <a:gd name="connsiteX697" fmla="*/ 16405 w 7467600"/>
              <a:gd name="connsiteY697" fmla="*/ 1803412 h 6858000"/>
              <a:gd name="connsiteX698" fmla="*/ 0 w 7467600"/>
              <a:gd name="connsiteY698" fmla="*/ 1784777 h 6858000"/>
              <a:gd name="connsiteX699" fmla="*/ 0 w 7467600"/>
              <a:gd name="connsiteY699" fmla="*/ 1740082 h 6858000"/>
              <a:gd name="connsiteX700" fmla="*/ 39394 w 7467600"/>
              <a:gd name="connsiteY700" fmla="*/ 1784856 h 6858000"/>
              <a:gd name="connsiteX701" fmla="*/ 135813 w 7467600"/>
              <a:gd name="connsiteY701" fmla="*/ 1888838 h 6858000"/>
              <a:gd name="connsiteX702" fmla="*/ 242575 w 7467600"/>
              <a:gd name="connsiteY702" fmla="*/ 1958841 h 6858000"/>
              <a:gd name="connsiteX703" fmla="*/ 82197 w 7467600"/>
              <a:gd name="connsiteY703" fmla="*/ 1754826 h 6858000"/>
              <a:gd name="connsiteX704" fmla="*/ 0 w 7467600"/>
              <a:gd name="connsiteY704" fmla="*/ 1679650 h 6858000"/>
              <a:gd name="connsiteX705" fmla="*/ 0 w 7467600"/>
              <a:gd name="connsiteY705" fmla="*/ 1602463 h 6858000"/>
              <a:gd name="connsiteX706" fmla="*/ 84689 w 7467600"/>
              <a:gd name="connsiteY706" fmla="*/ 1677442 h 6858000"/>
              <a:gd name="connsiteX707" fmla="*/ 298437 w 7467600"/>
              <a:gd name="connsiteY707" fmla="*/ 1968019 h 6858000"/>
              <a:gd name="connsiteX708" fmla="*/ 227269 w 7467600"/>
              <a:gd name="connsiteY708" fmla="*/ 1114064 h 6858000"/>
              <a:gd name="connsiteX709" fmla="*/ 248003 w 7467600"/>
              <a:gd name="connsiteY709" fmla="*/ 1089613 h 6858000"/>
              <a:gd name="connsiteX710" fmla="*/ 427020 w 7467600"/>
              <a:gd name="connsiteY710" fmla="*/ 1619803 h 6858000"/>
              <a:gd name="connsiteX711" fmla="*/ 340345 w 7467600"/>
              <a:gd name="connsiteY711" fmla="*/ 2027739 h 6858000"/>
              <a:gd name="connsiteX712" fmla="*/ 360865 w 7467600"/>
              <a:gd name="connsiteY712" fmla="*/ 2044827 h 6858000"/>
              <a:gd name="connsiteX713" fmla="*/ 560414 w 7467600"/>
              <a:gd name="connsiteY713" fmla="*/ 2421457 h 6858000"/>
              <a:gd name="connsiteX714" fmla="*/ 1359703 w 7467600"/>
              <a:gd name="connsiteY714" fmla="*/ 2578554 h 6858000"/>
              <a:gd name="connsiteX715" fmla="*/ 1359422 w 7467600"/>
              <a:gd name="connsiteY715" fmla="*/ 2577994 h 6858000"/>
              <a:gd name="connsiteX716" fmla="*/ 828701 w 7467600"/>
              <a:gd name="connsiteY716" fmla="*/ 1839520 h 6858000"/>
              <a:gd name="connsiteX717" fmla="*/ 494427 w 7467600"/>
              <a:gd name="connsiteY717" fmla="*/ 1092333 h 6858000"/>
              <a:gd name="connsiteX718" fmla="*/ 506322 w 7467600"/>
              <a:gd name="connsiteY718" fmla="*/ 1020997 h 6858000"/>
              <a:gd name="connsiteX719" fmla="*/ 4570198 w 7467600"/>
              <a:gd name="connsiteY719" fmla="*/ 978081 h 6858000"/>
              <a:gd name="connsiteX720" fmla="*/ 4523691 w 7467600"/>
              <a:gd name="connsiteY720" fmla="*/ 1127776 h 6858000"/>
              <a:gd name="connsiteX721" fmla="*/ 4509875 w 7467600"/>
              <a:gd name="connsiteY721" fmla="*/ 1167552 h 6858000"/>
              <a:gd name="connsiteX722" fmla="*/ 4478168 w 7467600"/>
              <a:gd name="connsiteY722" fmla="*/ 1260735 h 6858000"/>
              <a:gd name="connsiteX723" fmla="*/ 4409309 w 7467600"/>
              <a:gd name="connsiteY723" fmla="*/ 1666996 h 6858000"/>
              <a:gd name="connsiteX724" fmla="*/ 4370031 w 7467600"/>
              <a:gd name="connsiteY724" fmla="*/ 1955666 h 6858000"/>
              <a:gd name="connsiteX725" fmla="*/ 4570198 w 7467600"/>
              <a:gd name="connsiteY725" fmla="*/ 978081 h 6858000"/>
              <a:gd name="connsiteX726" fmla="*/ 4557898 w 7467600"/>
              <a:gd name="connsiteY726" fmla="*/ 900011 h 6858000"/>
              <a:gd name="connsiteX727" fmla="*/ 4344840 w 7467600"/>
              <a:gd name="connsiteY727" fmla="*/ 1922038 h 6858000"/>
              <a:gd name="connsiteX728" fmla="*/ 4378710 w 7467600"/>
              <a:gd name="connsiteY728" fmla="*/ 1665516 h 6858000"/>
              <a:gd name="connsiteX729" fmla="*/ 4448798 w 7467600"/>
              <a:gd name="connsiteY729" fmla="*/ 1253024 h 6858000"/>
              <a:gd name="connsiteX730" fmla="*/ 4480315 w 7467600"/>
              <a:gd name="connsiteY730" fmla="*/ 1158454 h 6858000"/>
              <a:gd name="connsiteX731" fmla="*/ 4494133 w 7467600"/>
              <a:gd name="connsiteY731" fmla="*/ 1118676 h 6858000"/>
              <a:gd name="connsiteX732" fmla="*/ 4557898 w 7467600"/>
              <a:gd name="connsiteY732" fmla="*/ 900011 h 6858000"/>
              <a:gd name="connsiteX733" fmla="*/ 5870151 w 7467600"/>
              <a:gd name="connsiteY733" fmla="*/ 898890 h 6858000"/>
              <a:gd name="connsiteX734" fmla="*/ 5861335 w 7467600"/>
              <a:gd name="connsiteY734" fmla="*/ 899177 h 6858000"/>
              <a:gd name="connsiteX735" fmla="*/ 5843702 w 7467600"/>
              <a:gd name="connsiteY735" fmla="*/ 899748 h 6858000"/>
              <a:gd name="connsiteX736" fmla="*/ 5651107 w 7467600"/>
              <a:gd name="connsiteY736" fmla="*/ 920306 h 6858000"/>
              <a:gd name="connsiteX737" fmla="*/ 5459407 w 7467600"/>
              <a:gd name="connsiteY737" fmla="*/ 940975 h 6858000"/>
              <a:gd name="connsiteX738" fmla="*/ 5374846 w 7467600"/>
              <a:gd name="connsiteY738" fmla="*/ 941988 h 6858000"/>
              <a:gd name="connsiteX739" fmla="*/ 5256105 w 7467600"/>
              <a:gd name="connsiteY739" fmla="*/ 945632 h 6858000"/>
              <a:gd name="connsiteX740" fmla="*/ 5107071 w 7467600"/>
              <a:gd name="connsiteY740" fmla="*/ 969720 h 6858000"/>
              <a:gd name="connsiteX741" fmla="*/ 4998681 w 7467600"/>
              <a:gd name="connsiteY741" fmla="*/ 988771 h 6858000"/>
              <a:gd name="connsiteX742" fmla="*/ 5870151 w 7467600"/>
              <a:gd name="connsiteY742" fmla="*/ 898890 h 6858000"/>
              <a:gd name="connsiteX743" fmla="*/ 5504425 w 7467600"/>
              <a:gd name="connsiteY743" fmla="*/ 848067 h 6858000"/>
              <a:gd name="connsiteX744" fmla="*/ 4968849 w 7467600"/>
              <a:gd name="connsiteY744" fmla="*/ 962318 h 6858000"/>
              <a:gd name="connsiteX745" fmla="*/ 5104039 w 7467600"/>
              <a:gd name="connsiteY745" fmla="*/ 940634 h 6858000"/>
              <a:gd name="connsiteX746" fmla="*/ 5256311 w 7467600"/>
              <a:gd name="connsiteY746" fmla="*/ 916490 h 6858000"/>
              <a:gd name="connsiteX747" fmla="*/ 5377381 w 7467600"/>
              <a:gd name="connsiteY747" fmla="*/ 912671 h 6858000"/>
              <a:gd name="connsiteX748" fmla="*/ 5460148 w 7467600"/>
              <a:gd name="connsiteY748" fmla="*/ 911442 h 6858000"/>
              <a:gd name="connsiteX749" fmla="*/ 5648971 w 7467600"/>
              <a:gd name="connsiteY749" fmla="*/ 891331 h 6858000"/>
              <a:gd name="connsiteX750" fmla="*/ 5844807 w 7467600"/>
              <a:gd name="connsiteY750" fmla="*/ 870718 h 6858000"/>
              <a:gd name="connsiteX751" fmla="*/ 5862975 w 7467600"/>
              <a:gd name="connsiteY751" fmla="*/ 869756 h 6858000"/>
              <a:gd name="connsiteX752" fmla="*/ 5920887 w 7467600"/>
              <a:gd name="connsiteY752" fmla="*/ 865929 h 6858000"/>
              <a:gd name="connsiteX753" fmla="*/ 5504425 w 7467600"/>
              <a:gd name="connsiteY753" fmla="*/ 848067 h 6858000"/>
              <a:gd name="connsiteX754" fmla="*/ 3607114 w 7467600"/>
              <a:gd name="connsiteY754" fmla="*/ 467441 h 6858000"/>
              <a:gd name="connsiteX755" fmla="*/ 3296242 w 7467600"/>
              <a:gd name="connsiteY755" fmla="*/ 807991 h 6858000"/>
              <a:gd name="connsiteX756" fmla="*/ 3174674 w 7467600"/>
              <a:gd name="connsiteY756" fmla="*/ 919759 h 6858000"/>
              <a:gd name="connsiteX757" fmla="*/ 3042978 w 7467600"/>
              <a:gd name="connsiteY757" fmla="*/ 1054894 h 6858000"/>
              <a:gd name="connsiteX758" fmla="*/ 2968914 w 7467600"/>
              <a:gd name="connsiteY758" fmla="*/ 1133756 h 6858000"/>
              <a:gd name="connsiteX759" fmla="*/ 3103823 w 7467600"/>
              <a:gd name="connsiteY759" fmla="*/ 1026814 h 6858000"/>
              <a:gd name="connsiteX760" fmla="*/ 3607114 w 7467600"/>
              <a:gd name="connsiteY760" fmla="*/ 467441 h 6858000"/>
              <a:gd name="connsiteX761" fmla="*/ 3744487 w 7467600"/>
              <a:gd name="connsiteY761" fmla="*/ 383136 h 6858000"/>
              <a:gd name="connsiteX762" fmla="*/ 3970213 w 7467600"/>
              <a:gd name="connsiteY762" fmla="*/ 995559 h 6858000"/>
              <a:gd name="connsiteX763" fmla="*/ 3744487 w 7467600"/>
              <a:gd name="connsiteY763" fmla="*/ 383136 h 6858000"/>
              <a:gd name="connsiteX764" fmla="*/ 3624562 w 7467600"/>
              <a:gd name="connsiteY764" fmla="*/ 367041 h 6858000"/>
              <a:gd name="connsiteX765" fmla="*/ 3489712 w 7467600"/>
              <a:gd name="connsiteY765" fmla="*/ 485386 h 6858000"/>
              <a:gd name="connsiteX766" fmla="*/ 3182994 w 7467600"/>
              <a:gd name="connsiteY766" fmla="*/ 828265 h 6858000"/>
              <a:gd name="connsiteX767" fmla="*/ 2892114 w 7467600"/>
              <a:gd name="connsiteY767" fmla="*/ 1172635 h 6858000"/>
              <a:gd name="connsiteX768" fmla="*/ 3021459 w 7467600"/>
              <a:gd name="connsiteY768" fmla="*/ 1035385 h 6858000"/>
              <a:gd name="connsiteX769" fmla="*/ 3153873 w 7467600"/>
              <a:gd name="connsiteY769" fmla="*/ 898971 h 6858000"/>
              <a:gd name="connsiteX770" fmla="*/ 3276511 w 7467600"/>
              <a:gd name="connsiteY770" fmla="*/ 786423 h 6858000"/>
              <a:gd name="connsiteX771" fmla="*/ 3584154 w 7467600"/>
              <a:gd name="connsiteY771" fmla="*/ 448218 h 6858000"/>
              <a:gd name="connsiteX772" fmla="*/ 3624562 w 7467600"/>
              <a:gd name="connsiteY772" fmla="*/ 367041 h 6858000"/>
              <a:gd name="connsiteX773" fmla="*/ 3766672 w 7467600"/>
              <a:gd name="connsiteY773" fmla="*/ 359429 h 6858000"/>
              <a:gd name="connsiteX774" fmla="*/ 3996338 w 7467600"/>
              <a:gd name="connsiteY774" fmla="*/ 968237 h 6858000"/>
              <a:gd name="connsiteX775" fmla="*/ 3766672 w 7467600"/>
              <a:gd name="connsiteY775" fmla="*/ 359429 h 6858000"/>
              <a:gd name="connsiteX776" fmla="*/ 5805386 w 7467600"/>
              <a:gd name="connsiteY776" fmla="*/ 239240 h 6858000"/>
              <a:gd name="connsiteX777" fmla="*/ 5736947 w 7467600"/>
              <a:gd name="connsiteY777" fmla="*/ 261367 h 6858000"/>
              <a:gd name="connsiteX778" fmla="*/ 5427012 w 7467600"/>
              <a:gd name="connsiteY778" fmla="*/ 311272 h 6858000"/>
              <a:gd name="connsiteX779" fmla="*/ 5147818 w 7467600"/>
              <a:gd name="connsiteY779" fmla="*/ 322112 h 6858000"/>
              <a:gd name="connsiteX780" fmla="*/ 5060854 w 7467600"/>
              <a:gd name="connsiteY780" fmla="*/ 311882 h 6858000"/>
              <a:gd name="connsiteX781" fmla="*/ 4945989 w 7467600"/>
              <a:gd name="connsiteY781" fmla="*/ 300516 h 6858000"/>
              <a:gd name="connsiteX782" fmla="*/ 5410479 w 7467600"/>
              <a:gd name="connsiteY782" fmla="*/ 348434 h 6858000"/>
              <a:gd name="connsiteX783" fmla="*/ 5805386 w 7467600"/>
              <a:gd name="connsiteY783" fmla="*/ 239240 h 6858000"/>
              <a:gd name="connsiteX784" fmla="*/ 5905192 w 7467600"/>
              <a:gd name="connsiteY784" fmla="*/ 163079 h 6858000"/>
              <a:gd name="connsiteX785" fmla="*/ 5865655 w 7467600"/>
              <a:gd name="connsiteY785" fmla="*/ 171901 h 6858000"/>
              <a:gd name="connsiteX786" fmla="*/ 5259740 w 7467600"/>
              <a:gd name="connsiteY786" fmla="*/ 257013 h 6858000"/>
              <a:gd name="connsiteX787" fmla="*/ 5208466 w 7467600"/>
              <a:gd name="connsiteY787" fmla="*/ 257550 h 6858000"/>
              <a:gd name="connsiteX788" fmla="*/ 4980204 w 7467600"/>
              <a:gd name="connsiteY788" fmla="*/ 271903 h 6858000"/>
              <a:gd name="connsiteX789" fmla="*/ 5068068 w 7467600"/>
              <a:gd name="connsiteY789" fmla="*/ 282244 h 6858000"/>
              <a:gd name="connsiteX790" fmla="*/ 5153231 w 7467600"/>
              <a:gd name="connsiteY790" fmla="*/ 292240 h 6858000"/>
              <a:gd name="connsiteX791" fmla="*/ 5426491 w 7467600"/>
              <a:gd name="connsiteY791" fmla="*/ 281128 h 6858000"/>
              <a:gd name="connsiteX792" fmla="*/ 5731212 w 7467600"/>
              <a:gd name="connsiteY792" fmla="*/ 231951 h 6858000"/>
              <a:gd name="connsiteX793" fmla="*/ 5905192 w 7467600"/>
              <a:gd name="connsiteY793" fmla="*/ 163079 h 6858000"/>
              <a:gd name="connsiteX794" fmla="*/ 5944437 w 7467600"/>
              <a:gd name="connsiteY794" fmla="*/ 113829 h 6858000"/>
              <a:gd name="connsiteX795" fmla="*/ 5825032 w 7467600"/>
              <a:gd name="connsiteY795" fmla="*/ 146405 h 6858000"/>
              <a:gd name="connsiteX796" fmla="*/ 4955599 w 7467600"/>
              <a:gd name="connsiteY796" fmla="*/ 247008 h 6858000"/>
              <a:gd name="connsiteX797" fmla="*/ 5210104 w 7467600"/>
              <a:gd name="connsiteY797" fmla="*/ 228123 h 6858000"/>
              <a:gd name="connsiteX798" fmla="*/ 5261015 w 7467600"/>
              <a:gd name="connsiteY798" fmla="*/ 227087 h 6858000"/>
              <a:gd name="connsiteX799" fmla="*/ 5861181 w 7467600"/>
              <a:gd name="connsiteY799" fmla="*/ 143093 h 6858000"/>
              <a:gd name="connsiteX800" fmla="*/ 5961252 w 7467600"/>
              <a:gd name="connsiteY800" fmla="*/ 114820 h 6858000"/>
              <a:gd name="connsiteX801" fmla="*/ 5944437 w 7467600"/>
              <a:gd name="connsiteY801" fmla="*/ 113829 h 6858000"/>
              <a:gd name="connsiteX802" fmla="*/ 3882765 w 7467600"/>
              <a:gd name="connsiteY802" fmla="*/ 0 h 6858000"/>
              <a:gd name="connsiteX803" fmla="*/ 3995099 w 7467600"/>
              <a:gd name="connsiteY803" fmla="*/ 0 h 6858000"/>
              <a:gd name="connsiteX804" fmla="*/ 4163818 w 7467600"/>
              <a:gd name="connsiteY804" fmla="*/ 234104 h 6858000"/>
              <a:gd name="connsiteX805" fmla="*/ 4172099 w 7467600"/>
              <a:gd name="connsiteY805" fmla="*/ 234207 h 6858000"/>
              <a:gd name="connsiteX806" fmla="*/ 4784282 w 7467600"/>
              <a:gd name="connsiteY806" fmla="*/ 276561 h 6858000"/>
              <a:gd name="connsiteX807" fmla="*/ 4801687 w 7467600"/>
              <a:gd name="connsiteY807" fmla="*/ 267764 h 6858000"/>
              <a:gd name="connsiteX808" fmla="*/ 6082788 w 7467600"/>
              <a:gd name="connsiteY808" fmla="*/ 64119 h 6858000"/>
              <a:gd name="connsiteX809" fmla="*/ 6099442 w 7467600"/>
              <a:gd name="connsiteY809" fmla="*/ 82568 h 6858000"/>
              <a:gd name="connsiteX810" fmla="*/ 4804137 w 7467600"/>
              <a:gd name="connsiteY810" fmla="*/ 320931 h 6858000"/>
              <a:gd name="connsiteX811" fmla="*/ 4227047 w 7467600"/>
              <a:gd name="connsiteY811" fmla="*/ 313415 h 6858000"/>
              <a:gd name="connsiteX812" fmla="*/ 4346041 w 7467600"/>
              <a:gd name="connsiteY812" fmla="*/ 456086 h 6858000"/>
              <a:gd name="connsiteX813" fmla="*/ 4870967 w 7467600"/>
              <a:gd name="connsiteY813" fmla="*/ 963061 h 6858000"/>
              <a:gd name="connsiteX814" fmla="*/ 4889647 w 7467600"/>
              <a:gd name="connsiteY814" fmla="*/ 957147 h 6858000"/>
              <a:gd name="connsiteX815" fmla="*/ 5422504 w 7467600"/>
              <a:gd name="connsiteY815" fmla="*/ 805191 h 6858000"/>
              <a:gd name="connsiteX816" fmla="*/ 6087656 w 7467600"/>
              <a:gd name="connsiteY816" fmla="*/ 826703 h 6858000"/>
              <a:gd name="connsiteX817" fmla="*/ 6058717 w 7467600"/>
              <a:gd name="connsiteY817" fmla="*/ 865992 h 6858000"/>
              <a:gd name="connsiteX818" fmla="*/ 4974153 w 7467600"/>
              <a:gd name="connsiteY818" fmla="*/ 1045456 h 6858000"/>
              <a:gd name="connsiteX819" fmla="*/ 5627835 w 7467600"/>
              <a:gd name="connsiteY819" fmla="*/ 1472077 h 6858000"/>
              <a:gd name="connsiteX820" fmla="*/ 5629817 w 7467600"/>
              <a:gd name="connsiteY820" fmla="*/ 1471412 h 6858000"/>
              <a:gd name="connsiteX821" fmla="*/ 5634124 w 7467600"/>
              <a:gd name="connsiteY821" fmla="*/ 1470572 h 6858000"/>
              <a:gd name="connsiteX822" fmla="*/ 5755832 w 7467600"/>
              <a:gd name="connsiteY822" fmla="*/ 1383886 h 6858000"/>
              <a:gd name="connsiteX823" fmla="*/ 6014186 w 7467600"/>
              <a:gd name="connsiteY823" fmla="*/ 1279799 h 6858000"/>
              <a:gd name="connsiteX824" fmla="*/ 6901619 w 7467600"/>
              <a:gd name="connsiteY824" fmla="*/ 1047874 h 6858000"/>
              <a:gd name="connsiteX825" fmla="*/ 6931566 w 7467600"/>
              <a:gd name="connsiteY825" fmla="*/ 1062034 h 6858000"/>
              <a:gd name="connsiteX826" fmla="*/ 5790982 w 7467600"/>
              <a:gd name="connsiteY826" fmla="*/ 1561380 h 6858000"/>
              <a:gd name="connsiteX827" fmla="*/ 6188971 w 7467600"/>
              <a:gd name="connsiteY827" fmla="*/ 1755168 h 6858000"/>
              <a:gd name="connsiteX828" fmla="*/ 6202446 w 7467600"/>
              <a:gd name="connsiteY828" fmla="*/ 1752268 h 6858000"/>
              <a:gd name="connsiteX829" fmla="*/ 7179560 w 7467600"/>
              <a:gd name="connsiteY829" fmla="*/ 1467551 h 6858000"/>
              <a:gd name="connsiteX830" fmla="*/ 7158730 w 7467600"/>
              <a:gd name="connsiteY830" fmla="*/ 1507835 h 6858000"/>
              <a:gd name="connsiteX831" fmla="*/ 6326959 w 7467600"/>
              <a:gd name="connsiteY831" fmla="*/ 1817686 h 6858000"/>
              <a:gd name="connsiteX832" fmla="*/ 6537433 w 7467600"/>
              <a:gd name="connsiteY832" fmla="*/ 1907790 h 6858000"/>
              <a:gd name="connsiteX833" fmla="*/ 6550221 w 7467600"/>
              <a:gd name="connsiteY833" fmla="*/ 1910729 h 6858000"/>
              <a:gd name="connsiteX834" fmla="*/ 6964438 w 7467600"/>
              <a:gd name="connsiteY834" fmla="*/ 2209505 h 6858000"/>
              <a:gd name="connsiteX835" fmla="*/ 7367862 w 7467600"/>
              <a:gd name="connsiteY835" fmla="*/ 2806833 h 6858000"/>
              <a:gd name="connsiteX836" fmla="*/ 7364329 w 7467600"/>
              <a:gd name="connsiteY836" fmla="*/ 2826907 h 6858000"/>
              <a:gd name="connsiteX837" fmla="*/ 7290545 w 7467600"/>
              <a:gd name="connsiteY837" fmla="*/ 2850663 h 6858000"/>
              <a:gd name="connsiteX838" fmla="*/ 6472036 w 7467600"/>
              <a:gd name="connsiteY838" fmla="*/ 1959003 h 6858000"/>
              <a:gd name="connsiteX839" fmla="*/ 5792897 w 7467600"/>
              <a:gd name="connsiteY839" fmla="*/ 1647747 h 6858000"/>
              <a:gd name="connsiteX840" fmla="*/ 5842751 w 7467600"/>
              <a:gd name="connsiteY840" fmla="*/ 1816112 h 6858000"/>
              <a:gd name="connsiteX841" fmla="*/ 5847424 w 7467600"/>
              <a:gd name="connsiteY841" fmla="*/ 1815776 h 6858000"/>
              <a:gd name="connsiteX842" fmla="*/ 6399821 w 7467600"/>
              <a:gd name="connsiteY842" fmla="*/ 2344799 h 6858000"/>
              <a:gd name="connsiteX843" fmla="*/ 6323232 w 7467600"/>
              <a:gd name="connsiteY843" fmla="*/ 2389634 h 6858000"/>
              <a:gd name="connsiteX844" fmla="*/ 5942958 w 7467600"/>
              <a:gd name="connsiteY844" fmla="*/ 2077708 h 6858000"/>
              <a:gd name="connsiteX845" fmla="*/ 5921559 w 7467600"/>
              <a:gd name="connsiteY845" fmla="*/ 2378596 h 6858000"/>
              <a:gd name="connsiteX846" fmla="*/ 5817651 w 7467600"/>
              <a:gd name="connsiteY846" fmla="*/ 3023919 h 6858000"/>
              <a:gd name="connsiteX847" fmla="*/ 5729634 w 7467600"/>
              <a:gd name="connsiteY847" fmla="*/ 3051849 h 6858000"/>
              <a:gd name="connsiteX848" fmla="*/ 5611018 w 7467600"/>
              <a:gd name="connsiteY848" fmla="*/ 2316769 h 6858000"/>
              <a:gd name="connsiteX849" fmla="*/ 5687608 w 7467600"/>
              <a:gd name="connsiteY849" fmla="*/ 2039972 h 6858000"/>
              <a:gd name="connsiteX850" fmla="*/ 5657554 w 7467600"/>
              <a:gd name="connsiteY850" fmla="*/ 1576445 h 6858000"/>
              <a:gd name="connsiteX851" fmla="*/ 5150475 w 7467600"/>
              <a:gd name="connsiteY851" fmla="*/ 1274012 h 6858000"/>
              <a:gd name="connsiteX852" fmla="*/ 5349142 w 7467600"/>
              <a:gd name="connsiteY852" fmla="*/ 2204405 h 6858000"/>
              <a:gd name="connsiteX853" fmla="*/ 5262214 w 7467600"/>
              <a:gd name="connsiteY853" fmla="*/ 2233836 h 6858000"/>
              <a:gd name="connsiteX854" fmla="*/ 4981539 w 7467600"/>
              <a:gd name="connsiteY854" fmla="*/ 1542201 h 6858000"/>
              <a:gd name="connsiteX855" fmla="*/ 4958461 w 7467600"/>
              <a:gd name="connsiteY855" fmla="*/ 1136957 h 6858000"/>
              <a:gd name="connsiteX856" fmla="*/ 4655015 w 7467600"/>
              <a:gd name="connsiteY856" fmla="*/ 891426 h 6858000"/>
              <a:gd name="connsiteX857" fmla="*/ 4348002 w 7467600"/>
              <a:gd name="connsiteY857" fmla="*/ 2205895 h 6858000"/>
              <a:gd name="connsiteX858" fmla="*/ 4262250 w 7467600"/>
              <a:gd name="connsiteY858" fmla="*/ 2219972 h 6858000"/>
              <a:gd name="connsiteX859" fmla="*/ 4550611 w 7467600"/>
              <a:gd name="connsiteY859" fmla="*/ 817540 h 6858000"/>
              <a:gd name="connsiteX860" fmla="*/ 4564418 w 7467600"/>
              <a:gd name="connsiteY860" fmla="*/ 808293 h 6858000"/>
              <a:gd name="connsiteX861" fmla="*/ 4266388 w 7467600"/>
              <a:gd name="connsiteY861" fmla="*/ 500083 h 6858000"/>
              <a:gd name="connsiteX862" fmla="*/ 4032842 w 7467600"/>
              <a:gd name="connsiteY862" fmla="*/ 211809 h 6858000"/>
              <a:gd name="connsiteX863" fmla="*/ 3882765 w 7467600"/>
              <a:gd name="connsiteY863" fmla="*/ 0 h 6858000"/>
              <a:gd name="connsiteX864" fmla="*/ 3721337 w 7467600"/>
              <a:gd name="connsiteY864" fmla="*/ 0 h 6858000"/>
              <a:gd name="connsiteX865" fmla="*/ 3797544 w 7467600"/>
              <a:gd name="connsiteY865" fmla="*/ 0 h 6858000"/>
              <a:gd name="connsiteX866" fmla="*/ 3775734 w 7467600"/>
              <a:gd name="connsiteY866" fmla="*/ 95131 h 6858000"/>
              <a:gd name="connsiteX867" fmla="*/ 3724807 w 7467600"/>
              <a:gd name="connsiteY867" fmla="*/ 272257 h 6858000"/>
              <a:gd name="connsiteX868" fmla="*/ 3726844 w 7467600"/>
              <a:gd name="connsiteY868" fmla="*/ 282988 h 6858000"/>
              <a:gd name="connsiteX869" fmla="*/ 3742664 w 7467600"/>
              <a:gd name="connsiteY869" fmla="*/ 279918 h 6858000"/>
              <a:gd name="connsiteX870" fmla="*/ 4103910 w 7467600"/>
              <a:gd name="connsiteY870" fmla="*/ 1161917 h 6858000"/>
              <a:gd name="connsiteX871" fmla="*/ 4020269 w 7467600"/>
              <a:gd name="connsiteY871" fmla="*/ 1200406 h 6858000"/>
              <a:gd name="connsiteX872" fmla="*/ 3674882 w 7467600"/>
              <a:gd name="connsiteY872" fmla="*/ 488524 h 6858000"/>
              <a:gd name="connsiteX873" fmla="*/ 3132682 w 7467600"/>
              <a:gd name="connsiteY873" fmla="*/ 1072284 h 6858000"/>
              <a:gd name="connsiteX874" fmla="*/ 2716346 w 7467600"/>
              <a:gd name="connsiteY874" fmla="*/ 1276376 h 6858000"/>
              <a:gd name="connsiteX875" fmla="*/ 2716772 w 7467600"/>
              <a:gd name="connsiteY875" fmla="*/ 1255462 h 6858000"/>
              <a:gd name="connsiteX876" fmla="*/ 3471096 w 7467600"/>
              <a:gd name="connsiteY876" fmla="*/ 437072 h 6858000"/>
              <a:gd name="connsiteX877" fmla="*/ 3639057 w 7467600"/>
              <a:gd name="connsiteY877" fmla="*/ 286334 h 6858000"/>
              <a:gd name="connsiteX878" fmla="*/ 3640309 w 7467600"/>
              <a:gd name="connsiteY878" fmla="*/ 284664 h 6858000"/>
              <a:gd name="connsiteX879" fmla="*/ 3646022 w 7467600"/>
              <a:gd name="connsiteY879" fmla="*/ 276711 h 6858000"/>
              <a:gd name="connsiteX880" fmla="*/ 3707943 w 7467600"/>
              <a:gd name="connsiteY880" fmla="*/ 65958 h 6858000"/>
              <a:gd name="connsiteX881" fmla="*/ 3721337 w 7467600"/>
              <a:gd name="connsiteY881" fmla="*/ 0 h 6858000"/>
              <a:gd name="connsiteX882" fmla="*/ 2867960 w 7467600"/>
              <a:gd name="connsiteY882" fmla="*/ 0 h 6858000"/>
              <a:gd name="connsiteX883" fmla="*/ 2926351 w 7467600"/>
              <a:gd name="connsiteY883" fmla="*/ 0 h 6858000"/>
              <a:gd name="connsiteX884" fmla="*/ 2902823 w 7467600"/>
              <a:gd name="connsiteY884" fmla="*/ 262929 h 6858000"/>
              <a:gd name="connsiteX885" fmla="*/ 2940663 w 7467600"/>
              <a:gd name="connsiteY885" fmla="*/ 140884 h 6858000"/>
              <a:gd name="connsiteX886" fmla="*/ 2947039 w 7467600"/>
              <a:gd name="connsiteY886" fmla="*/ 122524 h 6858000"/>
              <a:gd name="connsiteX887" fmla="*/ 2984316 w 7467600"/>
              <a:gd name="connsiteY887" fmla="*/ 0 h 6858000"/>
              <a:gd name="connsiteX888" fmla="*/ 3016114 w 7467600"/>
              <a:gd name="connsiteY888" fmla="*/ 0 h 6858000"/>
              <a:gd name="connsiteX889" fmla="*/ 2979949 w 7467600"/>
              <a:gd name="connsiteY889" fmla="*/ 119274 h 6858000"/>
              <a:gd name="connsiteX890" fmla="*/ 3023879 w 7467600"/>
              <a:gd name="connsiteY890" fmla="*/ 0 h 6858000"/>
              <a:gd name="connsiteX891" fmla="*/ 3105400 w 7467600"/>
              <a:gd name="connsiteY891" fmla="*/ 0 h 6858000"/>
              <a:gd name="connsiteX892" fmla="*/ 3094669 w 7467600"/>
              <a:gd name="connsiteY892" fmla="*/ 30308 h 6858000"/>
              <a:gd name="connsiteX893" fmla="*/ 2901945 w 7467600"/>
              <a:gd name="connsiteY893" fmla="*/ 466538 h 6858000"/>
              <a:gd name="connsiteX894" fmla="*/ 2815209 w 7467600"/>
              <a:gd name="connsiteY894" fmla="*/ 497361 h 6858000"/>
              <a:gd name="connsiteX895" fmla="*/ 2844845 w 7467600"/>
              <a:gd name="connsiteY895" fmla="*/ 127638 h 6858000"/>
              <a:gd name="connsiteX896" fmla="*/ 2867960 w 7467600"/>
              <a:gd name="connsiteY896" fmla="*/ 0 h 6858000"/>
              <a:gd name="connsiteX897" fmla="*/ 1057230 w 7467600"/>
              <a:gd name="connsiteY897" fmla="*/ 0 h 6858000"/>
              <a:gd name="connsiteX898" fmla="*/ 1111003 w 7467600"/>
              <a:gd name="connsiteY898" fmla="*/ 0 h 6858000"/>
              <a:gd name="connsiteX899" fmla="*/ 1125553 w 7467600"/>
              <a:gd name="connsiteY899" fmla="*/ 52588 h 6858000"/>
              <a:gd name="connsiteX900" fmla="*/ 1304276 w 7467600"/>
              <a:gd name="connsiteY900" fmla="*/ 476275 h 6858000"/>
              <a:gd name="connsiteX901" fmla="*/ 1492066 w 7467600"/>
              <a:gd name="connsiteY901" fmla="*/ 886333 h 6858000"/>
              <a:gd name="connsiteX902" fmla="*/ 1423698 w 7467600"/>
              <a:gd name="connsiteY902" fmla="*/ 710817 h 6858000"/>
              <a:gd name="connsiteX903" fmla="*/ 1357609 w 7467600"/>
              <a:gd name="connsiteY903" fmla="*/ 532892 h 6858000"/>
              <a:gd name="connsiteX904" fmla="*/ 1309550 w 7467600"/>
              <a:gd name="connsiteY904" fmla="*/ 374031 h 6858000"/>
              <a:gd name="connsiteX905" fmla="*/ 1193673 w 7467600"/>
              <a:gd name="connsiteY905" fmla="*/ 49533 h 6858000"/>
              <a:gd name="connsiteX906" fmla="*/ 1164391 w 7467600"/>
              <a:gd name="connsiteY906" fmla="*/ 0 h 6858000"/>
              <a:gd name="connsiteX907" fmla="*/ 1200666 w 7467600"/>
              <a:gd name="connsiteY907" fmla="*/ 0 h 6858000"/>
              <a:gd name="connsiteX908" fmla="*/ 1223408 w 7467600"/>
              <a:gd name="connsiteY908" fmla="*/ 38996 h 6858000"/>
              <a:gd name="connsiteX909" fmla="*/ 1339635 w 7467600"/>
              <a:gd name="connsiteY909" fmla="*/ 365517 h 6858000"/>
              <a:gd name="connsiteX910" fmla="*/ 1387469 w 7467600"/>
              <a:gd name="connsiteY910" fmla="*/ 523079 h 6858000"/>
              <a:gd name="connsiteX911" fmla="*/ 1452685 w 7467600"/>
              <a:gd name="connsiteY911" fmla="*/ 699806 h 6858000"/>
              <a:gd name="connsiteX912" fmla="*/ 1492092 w 7467600"/>
              <a:gd name="connsiteY912" fmla="*/ 800424 h 6858000"/>
              <a:gd name="connsiteX913" fmla="*/ 1455302 w 7467600"/>
              <a:gd name="connsiteY913" fmla="*/ 632913 h 6858000"/>
              <a:gd name="connsiteX914" fmla="*/ 1222336 w 7467600"/>
              <a:gd name="connsiteY914" fmla="*/ 9480 h 6858000"/>
              <a:gd name="connsiteX915" fmla="*/ 1214634 w 7467600"/>
              <a:gd name="connsiteY915" fmla="*/ 0 h 6858000"/>
              <a:gd name="connsiteX916" fmla="*/ 1289827 w 7467600"/>
              <a:gd name="connsiteY916" fmla="*/ 0 h 6858000"/>
              <a:gd name="connsiteX917" fmla="*/ 1321076 w 7467600"/>
              <a:gd name="connsiteY917" fmla="*/ 59722 h 6858000"/>
              <a:gd name="connsiteX918" fmla="*/ 1512579 w 7467600"/>
              <a:gd name="connsiteY918" fmla="*/ 626441 h 6858000"/>
              <a:gd name="connsiteX919" fmla="*/ 1506076 w 7467600"/>
              <a:gd name="connsiteY919" fmla="*/ 1089289 h 6858000"/>
              <a:gd name="connsiteX920" fmla="*/ 1486346 w 7467600"/>
              <a:gd name="connsiteY920" fmla="*/ 1079919 h 6858000"/>
              <a:gd name="connsiteX921" fmla="*/ 1070511 w 7467600"/>
              <a:gd name="connsiteY921" fmla="*/ 48609 h 6858000"/>
              <a:gd name="connsiteX922" fmla="*/ 1057230 w 7467600"/>
              <a:gd name="connsiteY922" fmla="*/ 0 h 6858000"/>
              <a:gd name="connsiteX923" fmla="*/ 43151 w 7467600"/>
              <a:gd name="connsiteY923" fmla="*/ 0 h 6858000"/>
              <a:gd name="connsiteX924" fmla="*/ 95283 w 7467600"/>
              <a:gd name="connsiteY924" fmla="*/ 0 h 6858000"/>
              <a:gd name="connsiteX925" fmla="*/ 300708 w 7467600"/>
              <a:gd name="connsiteY925" fmla="*/ 154571 h 6858000"/>
              <a:gd name="connsiteX926" fmla="*/ 530414 w 7467600"/>
              <a:gd name="connsiteY926" fmla="*/ 354673 h 6858000"/>
              <a:gd name="connsiteX927" fmla="*/ 333785 w 7467600"/>
              <a:gd name="connsiteY927" fmla="*/ 161564 h 6858000"/>
              <a:gd name="connsiteX928" fmla="*/ 147005 w 7467600"/>
              <a:gd name="connsiteY928" fmla="*/ 0 h 6858000"/>
              <a:gd name="connsiteX929" fmla="*/ 272509 w 7467600"/>
              <a:gd name="connsiteY929" fmla="*/ 0 h 6858000"/>
              <a:gd name="connsiteX930" fmla="*/ 326276 w 7467600"/>
              <a:gd name="connsiteY930" fmla="*/ 45847 h 6858000"/>
              <a:gd name="connsiteX931" fmla="*/ 823759 w 7467600"/>
              <a:gd name="connsiteY931" fmla="*/ 574145 h 6858000"/>
              <a:gd name="connsiteX932" fmla="*/ 811254 w 7467600"/>
              <a:gd name="connsiteY932" fmla="*/ 665546 h 6858000"/>
              <a:gd name="connsiteX933" fmla="*/ 154042 w 7467600"/>
              <a:gd name="connsiteY933" fmla="*/ 261522 h 6858000"/>
              <a:gd name="connsiteX934" fmla="*/ 13550 w 7467600"/>
              <a:gd name="connsiteY934" fmla="*/ 158423 h 6858000"/>
              <a:gd name="connsiteX935" fmla="*/ 0 w 7467600"/>
              <a:gd name="connsiteY935" fmla="*/ 146618 h 6858000"/>
              <a:gd name="connsiteX936" fmla="*/ 0 w 7467600"/>
              <a:gd name="connsiteY936" fmla="*/ 59161 h 6858000"/>
              <a:gd name="connsiteX937" fmla="*/ 45427 w 7467600"/>
              <a:gd name="connsiteY937" fmla="*/ 101078 h 6858000"/>
              <a:gd name="connsiteX938" fmla="*/ 630103 w 7467600"/>
              <a:gd name="connsiteY938" fmla="*/ 485885 h 6858000"/>
              <a:gd name="connsiteX939" fmla="*/ 532040 w 7467600"/>
              <a:gd name="connsiteY939" fmla="*/ 399359 h 6858000"/>
              <a:gd name="connsiteX940" fmla="*/ 517618 w 7467600"/>
              <a:gd name="connsiteY940" fmla="*/ 385726 h 6858000"/>
              <a:gd name="connsiteX941" fmla="*/ 285074 w 7467600"/>
              <a:gd name="connsiteY941" fmla="*/ 182755 h 6858000"/>
              <a:gd name="connsiteX942" fmla="*/ 43151 w 7467600"/>
              <a:gd name="connsiteY94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289862 w 7467600"/>
              <a:gd name="connsiteY9" fmla="*/ 6659827 h 6858000"/>
              <a:gd name="connsiteX10" fmla="*/ 1019354 w 7467600"/>
              <a:gd name="connsiteY10" fmla="*/ 6315006 h 6858000"/>
              <a:gd name="connsiteX11" fmla="*/ 441046 w 7467600"/>
              <a:gd name="connsiteY11" fmla="*/ 6691153 h 6858000"/>
              <a:gd name="connsiteX12" fmla="*/ 1019354 w 7467600"/>
              <a:gd name="connsiteY12" fmla="*/ 6315006 h 6858000"/>
              <a:gd name="connsiteX13" fmla="*/ 991680 w 7467600"/>
              <a:gd name="connsiteY13" fmla="*/ 6298413 h 6858000"/>
              <a:gd name="connsiteX14" fmla="*/ 409060 w 7467600"/>
              <a:gd name="connsiteY14" fmla="*/ 6671470 h 6858000"/>
              <a:gd name="connsiteX15" fmla="*/ 991680 w 7467600"/>
              <a:gd name="connsiteY15" fmla="*/ 6298413 h 6858000"/>
              <a:gd name="connsiteX16" fmla="*/ 103333 w 7467600"/>
              <a:gd name="connsiteY16" fmla="*/ 5699602 h 6858000"/>
              <a:gd name="connsiteX17" fmla="*/ 233938 w 7467600"/>
              <a:gd name="connsiteY17" fmla="*/ 5809416 h 6858000"/>
              <a:gd name="connsiteX18" fmla="*/ 883580 w 7467600"/>
              <a:gd name="connsiteY18" fmla="*/ 6180710 h 6858000"/>
              <a:gd name="connsiteX19" fmla="*/ 487337 w 7467600"/>
              <a:gd name="connsiteY19" fmla="*/ 5950182 h 6858000"/>
              <a:gd name="connsiteX20" fmla="*/ 354051 w 7467600"/>
              <a:gd name="connsiteY20" fmla="*/ 5854912 h 6858000"/>
              <a:gd name="connsiteX21" fmla="*/ 195436 w 7467600"/>
              <a:gd name="connsiteY21" fmla="*/ 5755068 h 6858000"/>
              <a:gd name="connsiteX22" fmla="*/ 103333 w 7467600"/>
              <a:gd name="connsiteY22" fmla="*/ 5699602 h 6858000"/>
              <a:gd name="connsiteX23" fmla="*/ 5539432 w 7467600"/>
              <a:gd name="connsiteY23" fmla="*/ 5642928 h 6858000"/>
              <a:gd name="connsiteX24" fmla="*/ 5555462 w 7467600"/>
              <a:gd name="connsiteY24" fmla="*/ 5694454 h 6858000"/>
              <a:gd name="connsiteX25" fmla="*/ 5828270 w 7467600"/>
              <a:gd name="connsiteY25" fmla="*/ 6320663 h 6858000"/>
              <a:gd name="connsiteX26" fmla="*/ 5947416 w 7467600"/>
              <a:gd name="connsiteY26" fmla="*/ 6574846 h 6858000"/>
              <a:gd name="connsiteX27" fmla="*/ 5539432 w 7467600"/>
              <a:gd name="connsiteY27" fmla="*/ 5642928 h 6858000"/>
              <a:gd name="connsiteX28" fmla="*/ 51253 w 7467600"/>
              <a:gd name="connsiteY28" fmla="*/ 5631825 h 6858000"/>
              <a:gd name="connsiteX29" fmla="*/ 211622 w 7467600"/>
              <a:gd name="connsiteY29" fmla="*/ 5728803 h 6858000"/>
              <a:gd name="connsiteX30" fmla="*/ 371652 w 7467600"/>
              <a:gd name="connsiteY30" fmla="*/ 5829062 h 6858000"/>
              <a:gd name="connsiteX31" fmla="*/ 505903 w 7467600"/>
              <a:gd name="connsiteY31" fmla="*/ 5925221 h 6858000"/>
              <a:gd name="connsiteX32" fmla="*/ 899240 w 7467600"/>
              <a:gd name="connsiteY32" fmla="*/ 6153068 h 6858000"/>
              <a:gd name="connsiteX33" fmla="*/ 988114 w 7467600"/>
              <a:gd name="connsiteY33" fmla="*/ 6174204 h 6858000"/>
              <a:gd name="connsiteX34" fmla="*/ 845971 w 7467600"/>
              <a:gd name="connsiteY34" fmla="*/ 6067177 h 6858000"/>
              <a:gd name="connsiteX35" fmla="*/ 448057 w 7467600"/>
              <a:gd name="connsiteY35" fmla="*/ 5841376 h 6858000"/>
              <a:gd name="connsiteX36" fmla="*/ 51253 w 7467600"/>
              <a:gd name="connsiteY36" fmla="*/ 5631825 h 6858000"/>
              <a:gd name="connsiteX37" fmla="*/ 2606687 w 7467600"/>
              <a:gd name="connsiteY37" fmla="*/ 5630718 h 6858000"/>
              <a:gd name="connsiteX38" fmla="*/ 2645658 w 7467600"/>
              <a:gd name="connsiteY38" fmla="*/ 6640259 h 6858000"/>
              <a:gd name="connsiteX39" fmla="*/ 2606687 w 7467600"/>
              <a:gd name="connsiteY39" fmla="*/ 5630718 h 6858000"/>
              <a:gd name="connsiteX40" fmla="*/ 3642057 w 7467600"/>
              <a:gd name="connsiteY40" fmla="*/ 5573487 h 6858000"/>
              <a:gd name="connsiteX41" fmla="*/ 3632981 w 7467600"/>
              <a:gd name="connsiteY41" fmla="*/ 5579437 h 6858000"/>
              <a:gd name="connsiteX42" fmla="*/ 3382436 w 7467600"/>
              <a:gd name="connsiteY42" fmla="*/ 5952726 h 6858000"/>
              <a:gd name="connsiteX43" fmla="*/ 3191929 w 7467600"/>
              <a:gd name="connsiteY43" fmla="*/ 6662669 h 6858000"/>
              <a:gd name="connsiteX44" fmla="*/ 3369898 w 7467600"/>
              <a:gd name="connsiteY44" fmla="*/ 6081771 h 6858000"/>
              <a:gd name="connsiteX45" fmla="*/ 3642057 w 7467600"/>
              <a:gd name="connsiteY45" fmla="*/ 5573487 h 6858000"/>
              <a:gd name="connsiteX46" fmla="*/ 2650666 w 7467600"/>
              <a:gd name="connsiteY46" fmla="*/ 5530686 h 6858000"/>
              <a:gd name="connsiteX47" fmla="*/ 2650249 w 7467600"/>
              <a:gd name="connsiteY47" fmla="*/ 5532101 h 6858000"/>
              <a:gd name="connsiteX48" fmla="*/ 2663808 w 7467600"/>
              <a:gd name="connsiteY48" fmla="*/ 6535215 h 6858000"/>
              <a:gd name="connsiteX49" fmla="*/ 2665418 w 7467600"/>
              <a:gd name="connsiteY49" fmla="*/ 6132756 h 6858000"/>
              <a:gd name="connsiteX50" fmla="*/ 2650666 w 7467600"/>
              <a:gd name="connsiteY50" fmla="*/ 5530686 h 6858000"/>
              <a:gd name="connsiteX51" fmla="*/ 2680277 w 7467600"/>
              <a:gd name="connsiteY51" fmla="*/ 5479204 h 6858000"/>
              <a:gd name="connsiteX52" fmla="*/ 2678972 w 7467600"/>
              <a:gd name="connsiteY52" fmla="*/ 5481582 h 6858000"/>
              <a:gd name="connsiteX53" fmla="*/ 2696666 w 7467600"/>
              <a:gd name="connsiteY53" fmla="*/ 6133836 h 6858000"/>
              <a:gd name="connsiteX54" fmla="*/ 2695769 w 7467600"/>
              <a:gd name="connsiteY54" fmla="*/ 6390955 h 6858000"/>
              <a:gd name="connsiteX55" fmla="*/ 2739893 w 7467600"/>
              <a:gd name="connsiteY55" fmla="*/ 6108357 h 6858000"/>
              <a:gd name="connsiteX56" fmla="*/ 2680277 w 7467600"/>
              <a:gd name="connsiteY56" fmla="*/ 5479204 h 6858000"/>
              <a:gd name="connsiteX57" fmla="*/ 1132195 w 7467600"/>
              <a:gd name="connsiteY57" fmla="*/ 5467980 h 6858000"/>
              <a:gd name="connsiteX58" fmla="*/ 1679056 w 7467600"/>
              <a:gd name="connsiteY58" fmla="*/ 5516907 h 6858000"/>
              <a:gd name="connsiteX59" fmla="*/ 2128648 w 7467600"/>
              <a:gd name="connsiteY59" fmla="*/ 5474249 h 6858000"/>
              <a:gd name="connsiteX60" fmla="*/ 1825619 w 7467600"/>
              <a:gd name="connsiteY60" fmla="*/ 5478447 h 6858000"/>
              <a:gd name="connsiteX61" fmla="*/ 1737798 w 7467600"/>
              <a:gd name="connsiteY61" fmla="*/ 5483353 h 6858000"/>
              <a:gd name="connsiteX62" fmla="*/ 1132195 w 7467600"/>
              <a:gd name="connsiteY62" fmla="*/ 5467980 h 6858000"/>
              <a:gd name="connsiteX63" fmla="*/ 1456157 w 7467600"/>
              <a:gd name="connsiteY63" fmla="*/ 5371404 h 6858000"/>
              <a:gd name="connsiteX64" fmla="*/ 1244432 w 7467600"/>
              <a:gd name="connsiteY64" fmla="*/ 5385601 h 6858000"/>
              <a:gd name="connsiteX65" fmla="*/ 973990 w 7467600"/>
              <a:gd name="connsiteY65" fmla="*/ 5424940 h 6858000"/>
              <a:gd name="connsiteX66" fmla="*/ 1103809 w 7467600"/>
              <a:gd name="connsiteY66" fmla="*/ 5433720 h 6858000"/>
              <a:gd name="connsiteX67" fmla="*/ 1123454 w 7467600"/>
              <a:gd name="connsiteY67" fmla="*/ 5435727 h 6858000"/>
              <a:gd name="connsiteX68" fmla="*/ 1737017 w 7467600"/>
              <a:gd name="connsiteY68" fmla="*/ 5452183 h 6858000"/>
              <a:gd name="connsiteX69" fmla="*/ 1824397 w 7467600"/>
              <a:gd name="connsiteY69" fmla="*/ 5447757 h 6858000"/>
              <a:gd name="connsiteX70" fmla="*/ 2070059 w 7467600"/>
              <a:gd name="connsiteY70" fmla="*/ 5441660 h 6858000"/>
              <a:gd name="connsiteX71" fmla="*/ 1456157 w 7467600"/>
              <a:gd name="connsiteY71" fmla="*/ 5371404 h 6858000"/>
              <a:gd name="connsiteX72" fmla="*/ 4988186 w 7467600"/>
              <a:gd name="connsiteY72" fmla="*/ 5216467 h 6858000"/>
              <a:gd name="connsiteX73" fmla="*/ 4777334 w 7467600"/>
              <a:gd name="connsiteY73" fmla="*/ 5406072 h 6858000"/>
              <a:gd name="connsiteX74" fmla="*/ 4718341 w 7467600"/>
              <a:gd name="connsiteY74" fmla="*/ 5468043 h 6858000"/>
              <a:gd name="connsiteX75" fmla="*/ 4604655 w 7467600"/>
              <a:gd name="connsiteY75" fmla="*/ 5583434 h 6858000"/>
              <a:gd name="connsiteX76" fmla="*/ 4565074 w 7467600"/>
              <a:gd name="connsiteY76" fmla="*/ 5618550 h 6858000"/>
              <a:gd name="connsiteX77" fmla="*/ 4988186 w 7467600"/>
              <a:gd name="connsiteY77" fmla="*/ 5216467 h 6858000"/>
              <a:gd name="connsiteX78" fmla="*/ 4978032 w 7467600"/>
              <a:gd name="connsiteY78" fmla="*/ 5183809 h 6858000"/>
              <a:gd name="connsiteX79" fmla="*/ 4463413 w 7467600"/>
              <a:gd name="connsiteY79" fmla="*/ 5615162 h 6858000"/>
              <a:gd name="connsiteX80" fmla="*/ 4358134 w 7467600"/>
              <a:gd name="connsiteY80" fmla="*/ 5742791 h 6858000"/>
              <a:gd name="connsiteX81" fmla="*/ 4376219 w 7467600"/>
              <a:gd name="connsiteY81" fmla="*/ 5729027 h 6858000"/>
              <a:gd name="connsiteX82" fmla="*/ 4582340 w 7467600"/>
              <a:gd name="connsiteY82" fmla="*/ 5561037 h 6858000"/>
              <a:gd name="connsiteX83" fmla="*/ 4694684 w 7467600"/>
              <a:gd name="connsiteY83" fmla="*/ 5447098 h 6858000"/>
              <a:gd name="connsiteX84" fmla="*/ 4754123 w 7467600"/>
              <a:gd name="connsiteY84" fmla="*/ 5384643 h 6858000"/>
              <a:gd name="connsiteX85" fmla="*/ 4978032 w 7467600"/>
              <a:gd name="connsiteY85" fmla="*/ 5183809 h 6858000"/>
              <a:gd name="connsiteX86" fmla="*/ 1903353 w 7467600"/>
              <a:gd name="connsiteY86" fmla="*/ 5044827 h 6858000"/>
              <a:gd name="connsiteX87" fmla="*/ 1936931 w 7467600"/>
              <a:gd name="connsiteY87" fmla="*/ 5093954 h 6858000"/>
              <a:gd name="connsiteX88" fmla="*/ 2195868 w 7467600"/>
              <a:gd name="connsiteY88" fmla="*/ 5396574 h 6858000"/>
              <a:gd name="connsiteX89" fmla="*/ 2088852 w 7467600"/>
              <a:gd name="connsiteY89" fmla="*/ 5166123 h 6858000"/>
              <a:gd name="connsiteX90" fmla="*/ 1958241 w 7467600"/>
              <a:gd name="connsiteY90" fmla="*/ 5067955 h 6858000"/>
              <a:gd name="connsiteX91" fmla="*/ 1903353 w 7467600"/>
              <a:gd name="connsiteY91" fmla="*/ 5044827 h 6858000"/>
              <a:gd name="connsiteX92" fmla="*/ 1979378 w 7467600"/>
              <a:gd name="connsiteY92" fmla="*/ 4769504 h 6858000"/>
              <a:gd name="connsiteX93" fmla="*/ 2882120 w 7467600"/>
              <a:gd name="connsiteY93" fmla="*/ 5064547 h 6858000"/>
              <a:gd name="connsiteX94" fmla="*/ 2793103 w 7467600"/>
              <a:gd name="connsiteY94" fmla="*/ 5039699 h 6858000"/>
              <a:gd name="connsiteX95" fmla="*/ 2770041 w 7467600"/>
              <a:gd name="connsiteY95" fmla="*/ 5033634 h 6858000"/>
              <a:gd name="connsiteX96" fmla="*/ 1979378 w 7467600"/>
              <a:gd name="connsiteY96" fmla="*/ 4769504 h 6858000"/>
              <a:gd name="connsiteX97" fmla="*/ 1927410 w 7467600"/>
              <a:gd name="connsiteY97" fmla="*/ 4716164 h 6858000"/>
              <a:gd name="connsiteX98" fmla="*/ 1959587 w 7467600"/>
              <a:gd name="connsiteY98" fmla="*/ 4728849 h 6858000"/>
              <a:gd name="connsiteX99" fmla="*/ 2777707 w 7467600"/>
              <a:gd name="connsiteY99" fmla="*/ 5003991 h 6858000"/>
              <a:gd name="connsiteX100" fmla="*/ 2800768 w 7467600"/>
              <a:gd name="connsiteY100" fmla="*/ 5010056 h 6858000"/>
              <a:gd name="connsiteX101" fmla="*/ 2879408 w 7467600"/>
              <a:gd name="connsiteY101" fmla="*/ 5031590 h 6858000"/>
              <a:gd name="connsiteX102" fmla="*/ 2862295 w 7467600"/>
              <a:gd name="connsiteY102" fmla="*/ 5022958 h 6858000"/>
              <a:gd name="connsiteX103" fmla="*/ 2813343 w 7467600"/>
              <a:gd name="connsiteY103" fmla="*/ 4998369 h 6858000"/>
              <a:gd name="connsiteX104" fmla="*/ 2646245 w 7467600"/>
              <a:gd name="connsiteY104" fmla="*/ 4930999 h 6858000"/>
              <a:gd name="connsiteX105" fmla="*/ 1999243 w 7467600"/>
              <a:gd name="connsiteY105" fmla="*/ 4730524 h 6858000"/>
              <a:gd name="connsiteX106" fmla="*/ 1979527 w 7467600"/>
              <a:gd name="connsiteY106" fmla="*/ 4726651 h 6858000"/>
              <a:gd name="connsiteX107" fmla="*/ 1927410 w 7467600"/>
              <a:gd name="connsiteY107" fmla="*/ 4716164 h 6858000"/>
              <a:gd name="connsiteX108" fmla="*/ 1997014 w 7467600"/>
              <a:gd name="connsiteY108" fmla="*/ 4698007 h 6858000"/>
              <a:gd name="connsiteX109" fmla="*/ 2005458 w 7467600"/>
              <a:gd name="connsiteY109" fmla="*/ 4699540 h 6858000"/>
              <a:gd name="connsiteX110" fmla="*/ 2657186 w 7467600"/>
              <a:gd name="connsiteY110" fmla="*/ 4901687 h 6858000"/>
              <a:gd name="connsiteX111" fmla="*/ 2826662 w 7467600"/>
              <a:gd name="connsiteY111" fmla="*/ 4970362 h 6858000"/>
              <a:gd name="connsiteX112" fmla="*/ 2876100 w 7467600"/>
              <a:gd name="connsiteY112" fmla="*/ 4995397 h 6858000"/>
              <a:gd name="connsiteX113" fmla="*/ 3042600 w 7467600"/>
              <a:gd name="connsiteY113" fmla="*/ 5059532 h 6858000"/>
              <a:gd name="connsiteX114" fmla="*/ 1997014 w 7467600"/>
              <a:gd name="connsiteY114" fmla="*/ 4698007 h 6858000"/>
              <a:gd name="connsiteX115" fmla="*/ 2305292 w 7467600"/>
              <a:gd name="connsiteY115" fmla="*/ 4219492 h 6858000"/>
              <a:gd name="connsiteX116" fmla="*/ 3360922 w 7467600"/>
              <a:gd name="connsiteY116" fmla="*/ 4529373 h 6858000"/>
              <a:gd name="connsiteX117" fmla="*/ 3492420 w 7467600"/>
              <a:gd name="connsiteY117" fmla="*/ 4510145 h 6858000"/>
              <a:gd name="connsiteX118" fmla="*/ 3364086 w 7467600"/>
              <a:gd name="connsiteY118" fmla="*/ 4480340 h 6858000"/>
              <a:gd name="connsiteX119" fmla="*/ 3225818 w 7467600"/>
              <a:gd name="connsiteY119" fmla="*/ 4411822 h 6858000"/>
              <a:gd name="connsiteX120" fmla="*/ 3129696 w 7467600"/>
              <a:gd name="connsiteY120" fmla="*/ 4360704 h 6858000"/>
              <a:gd name="connsiteX121" fmla="*/ 2814545 w 7467600"/>
              <a:gd name="connsiteY121" fmla="*/ 4282955 h 6858000"/>
              <a:gd name="connsiteX122" fmla="*/ 2305292 w 7467600"/>
              <a:gd name="connsiteY122" fmla="*/ 4219492 h 6858000"/>
              <a:gd name="connsiteX123" fmla="*/ 2626982 w 7467600"/>
              <a:gd name="connsiteY123" fmla="*/ 4206450 h 6858000"/>
              <a:gd name="connsiteX124" fmla="*/ 2490617 w 7467600"/>
              <a:gd name="connsiteY124" fmla="*/ 4206951 h 6858000"/>
              <a:gd name="connsiteX125" fmla="*/ 2819869 w 7467600"/>
              <a:gd name="connsiteY125" fmla="*/ 4252936 h 6858000"/>
              <a:gd name="connsiteX126" fmla="*/ 3143018 w 7467600"/>
              <a:gd name="connsiteY126" fmla="*/ 4332698 h 6858000"/>
              <a:gd name="connsiteX127" fmla="*/ 3241520 w 7467600"/>
              <a:gd name="connsiteY127" fmla="*/ 4385112 h 6858000"/>
              <a:gd name="connsiteX128" fmla="*/ 3374575 w 7467600"/>
              <a:gd name="connsiteY128" fmla="*/ 4451517 h 6858000"/>
              <a:gd name="connsiteX129" fmla="*/ 3505221 w 7467600"/>
              <a:gd name="connsiteY129" fmla="*/ 4480757 h 6858000"/>
              <a:gd name="connsiteX130" fmla="*/ 2626982 w 7467600"/>
              <a:gd name="connsiteY130" fmla="*/ 4206450 h 6858000"/>
              <a:gd name="connsiteX131" fmla="*/ 1310106 w 7467600"/>
              <a:gd name="connsiteY131" fmla="*/ 3943217 h 6858000"/>
              <a:gd name="connsiteX132" fmla="*/ 854994 w 7467600"/>
              <a:gd name="connsiteY132" fmla="*/ 4399136 h 6858000"/>
              <a:gd name="connsiteX133" fmla="*/ 742462 w 7467600"/>
              <a:gd name="connsiteY133" fmla="*/ 4594648 h 6858000"/>
              <a:gd name="connsiteX134" fmla="*/ 820602 w 7467600"/>
              <a:gd name="connsiteY134" fmla="*/ 4485915 h 6858000"/>
              <a:gd name="connsiteX135" fmla="*/ 878295 w 7467600"/>
              <a:gd name="connsiteY135" fmla="*/ 4403594 h 6858000"/>
              <a:gd name="connsiteX136" fmla="*/ 1240607 w 7467600"/>
              <a:gd name="connsiteY136" fmla="*/ 4010401 h 6858000"/>
              <a:gd name="connsiteX137" fmla="*/ 1310106 w 7467600"/>
              <a:gd name="connsiteY137" fmla="*/ 3943217 h 6858000"/>
              <a:gd name="connsiteX138" fmla="*/ 1423113 w 7467600"/>
              <a:gd name="connsiteY138" fmla="*/ 3874565 h 6858000"/>
              <a:gd name="connsiteX139" fmla="*/ 1260565 w 7467600"/>
              <a:gd name="connsiteY139" fmla="*/ 4031982 h 6858000"/>
              <a:gd name="connsiteX140" fmla="*/ 901900 w 7467600"/>
              <a:gd name="connsiteY140" fmla="*/ 4421236 h 6858000"/>
              <a:gd name="connsiteX141" fmla="*/ 845044 w 7467600"/>
              <a:gd name="connsiteY141" fmla="*/ 4502436 h 6858000"/>
              <a:gd name="connsiteX142" fmla="*/ 685926 w 7467600"/>
              <a:gd name="connsiteY142" fmla="*/ 4703069 h 6858000"/>
              <a:gd name="connsiteX143" fmla="*/ 684248 w 7467600"/>
              <a:gd name="connsiteY143" fmla="*/ 4706721 h 6858000"/>
              <a:gd name="connsiteX144" fmla="*/ 1423113 w 7467600"/>
              <a:gd name="connsiteY144" fmla="*/ 3874565 h 6858000"/>
              <a:gd name="connsiteX145" fmla="*/ 3316479 w 7467600"/>
              <a:gd name="connsiteY145" fmla="*/ 3872136 h 6858000"/>
              <a:gd name="connsiteX146" fmla="*/ 3546806 w 7467600"/>
              <a:gd name="connsiteY146" fmla="*/ 4356139 h 6858000"/>
              <a:gd name="connsiteX147" fmla="*/ 3364433 w 7467600"/>
              <a:gd name="connsiteY147" fmla="*/ 3953121 h 6858000"/>
              <a:gd name="connsiteX148" fmla="*/ 3316479 w 7467600"/>
              <a:gd name="connsiteY148" fmla="*/ 3872136 h 6858000"/>
              <a:gd name="connsiteX149" fmla="*/ 3291335 w 7467600"/>
              <a:gd name="connsiteY149" fmla="*/ 3767420 h 6858000"/>
              <a:gd name="connsiteX150" fmla="*/ 3390805 w 7467600"/>
              <a:gd name="connsiteY150" fmla="*/ 3937163 h 6858000"/>
              <a:gd name="connsiteX151" fmla="*/ 3579062 w 7467600"/>
              <a:gd name="connsiteY151" fmla="*/ 4359040 h 6858000"/>
              <a:gd name="connsiteX152" fmla="*/ 3467355 w 7467600"/>
              <a:gd name="connsiteY152" fmla="*/ 3988130 h 6858000"/>
              <a:gd name="connsiteX153" fmla="*/ 3310753 w 7467600"/>
              <a:gd name="connsiteY153" fmla="*/ 3787140 h 6858000"/>
              <a:gd name="connsiteX154" fmla="*/ 3291335 w 7467600"/>
              <a:gd name="connsiteY154" fmla="*/ 3767420 h 6858000"/>
              <a:gd name="connsiteX155" fmla="*/ 1635889 w 7467600"/>
              <a:gd name="connsiteY155" fmla="*/ 3709494 h 6858000"/>
              <a:gd name="connsiteX156" fmla="*/ 1634800 w 7467600"/>
              <a:gd name="connsiteY156" fmla="*/ 3731111 h 6858000"/>
              <a:gd name="connsiteX157" fmla="*/ 1635889 w 7467600"/>
              <a:gd name="connsiteY157" fmla="*/ 3709494 h 6858000"/>
              <a:gd name="connsiteX158" fmla="*/ 1510397 w 7467600"/>
              <a:gd name="connsiteY158" fmla="*/ 3684705 h 6858000"/>
              <a:gd name="connsiteX159" fmla="*/ 1146550 w 7467600"/>
              <a:gd name="connsiteY159" fmla="*/ 3802012 h 6858000"/>
              <a:gd name="connsiteX160" fmla="*/ 698834 w 7467600"/>
              <a:gd name="connsiteY160" fmla="*/ 3952272 h 6858000"/>
              <a:gd name="connsiteX161" fmla="*/ 34256 w 7467600"/>
              <a:gd name="connsiteY161" fmla="*/ 4347603 h 6858000"/>
              <a:gd name="connsiteX162" fmla="*/ 527241 w 7467600"/>
              <a:gd name="connsiteY162" fmla="*/ 4065078 h 6858000"/>
              <a:gd name="connsiteX163" fmla="*/ 1510397 w 7467600"/>
              <a:gd name="connsiteY163" fmla="*/ 3684705 h 6858000"/>
              <a:gd name="connsiteX164" fmla="*/ 1313114 w 7467600"/>
              <a:gd name="connsiteY164" fmla="*/ 3655216 h 6858000"/>
              <a:gd name="connsiteX165" fmla="*/ 1109304 w 7467600"/>
              <a:gd name="connsiteY165" fmla="*/ 3669030 h 6858000"/>
              <a:gd name="connsiteX166" fmla="*/ 8129 w 7467600"/>
              <a:gd name="connsiteY166" fmla="*/ 4330519 h 6858000"/>
              <a:gd name="connsiteX167" fmla="*/ 687572 w 7467600"/>
              <a:gd name="connsiteY167" fmla="*/ 3925629 h 6858000"/>
              <a:gd name="connsiteX168" fmla="*/ 1138365 w 7467600"/>
              <a:gd name="connsiteY168" fmla="*/ 3774515 h 6858000"/>
              <a:gd name="connsiteX169" fmla="*/ 1505579 w 7467600"/>
              <a:gd name="connsiteY169" fmla="*/ 3655526 h 6858000"/>
              <a:gd name="connsiteX170" fmla="*/ 1313114 w 7467600"/>
              <a:gd name="connsiteY170" fmla="*/ 3655216 h 6858000"/>
              <a:gd name="connsiteX171" fmla="*/ 3655073 w 7467600"/>
              <a:gd name="connsiteY171" fmla="*/ 3650884 h 6858000"/>
              <a:gd name="connsiteX172" fmla="*/ 3989938 w 7467600"/>
              <a:gd name="connsiteY172" fmla="*/ 3991685 h 6858000"/>
              <a:gd name="connsiteX173" fmla="*/ 4393907 w 7467600"/>
              <a:gd name="connsiteY173" fmla="*/ 4261258 h 6858000"/>
              <a:gd name="connsiteX174" fmla="*/ 4648051 w 7467600"/>
              <a:gd name="connsiteY174" fmla="*/ 4374051 h 6858000"/>
              <a:gd name="connsiteX175" fmla="*/ 4383389 w 7467600"/>
              <a:gd name="connsiteY175" fmla="*/ 4184369 h 6858000"/>
              <a:gd name="connsiteX176" fmla="*/ 4165508 w 7467600"/>
              <a:gd name="connsiteY176" fmla="*/ 4035196 h 6858000"/>
              <a:gd name="connsiteX177" fmla="*/ 4068162 w 7467600"/>
              <a:gd name="connsiteY177" fmla="*/ 3953394 h 6858000"/>
              <a:gd name="connsiteX178" fmla="*/ 3981416 w 7467600"/>
              <a:gd name="connsiteY178" fmla="*/ 3880482 h 6858000"/>
              <a:gd name="connsiteX179" fmla="*/ 3800147 w 7467600"/>
              <a:gd name="connsiteY179" fmla="*/ 3749872 h 6858000"/>
              <a:gd name="connsiteX180" fmla="*/ 3655073 w 7467600"/>
              <a:gd name="connsiteY180" fmla="*/ 3650884 h 6858000"/>
              <a:gd name="connsiteX181" fmla="*/ 3670252 w 7467600"/>
              <a:gd name="connsiteY181" fmla="*/ 3622798 h 6858000"/>
              <a:gd name="connsiteX182" fmla="*/ 3817258 w 7467600"/>
              <a:gd name="connsiteY182" fmla="*/ 3723577 h 6858000"/>
              <a:gd name="connsiteX183" fmla="*/ 4000461 w 7467600"/>
              <a:gd name="connsiteY183" fmla="*/ 3855966 h 6858000"/>
              <a:gd name="connsiteX184" fmla="*/ 4088180 w 7467600"/>
              <a:gd name="connsiteY184" fmla="*/ 3929774 h 6858000"/>
              <a:gd name="connsiteX185" fmla="*/ 4184555 w 7467600"/>
              <a:gd name="connsiteY185" fmla="*/ 4010683 h 6858000"/>
              <a:gd name="connsiteX186" fmla="*/ 4399563 w 7467600"/>
              <a:gd name="connsiteY186" fmla="*/ 4158106 h 6858000"/>
              <a:gd name="connsiteX187" fmla="*/ 4684469 w 7467600"/>
              <a:gd name="connsiteY187" fmla="*/ 4364680 h 6858000"/>
              <a:gd name="connsiteX188" fmla="*/ 4690271 w 7467600"/>
              <a:gd name="connsiteY188" fmla="*/ 4370034 h 6858000"/>
              <a:gd name="connsiteX189" fmla="*/ 4136093 w 7467600"/>
              <a:gd name="connsiteY189" fmla="*/ 3858466 h 6858000"/>
              <a:gd name="connsiteX190" fmla="*/ 3670252 w 7467600"/>
              <a:gd name="connsiteY190" fmla="*/ 3622798 h 6858000"/>
              <a:gd name="connsiteX191" fmla="*/ 4440129 w 7467600"/>
              <a:gd name="connsiteY191" fmla="*/ 3448571 h 6858000"/>
              <a:gd name="connsiteX192" fmla="*/ 4856525 w 7467600"/>
              <a:gd name="connsiteY192" fmla="*/ 3915351 h 6858000"/>
              <a:gd name="connsiteX193" fmla="*/ 5059055 w 7467600"/>
              <a:gd name="connsiteY193" fmla="*/ 4108918 h 6858000"/>
              <a:gd name="connsiteX194" fmla="*/ 5290070 w 7467600"/>
              <a:gd name="connsiteY194" fmla="*/ 4263619 h 6858000"/>
              <a:gd name="connsiteX195" fmla="*/ 4834991 w 7467600"/>
              <a:gd name="connsiteY195" fmla="*/ 3830985 h 6858000"/>
              <a:gd name="connsiteX196" fmla="*/ 4440129 w 7467600"/>
              <a:gd name="connsiteY196" fmla="*/ 3448571 h 6858000"/>
              <a:gd name="connsiteX197" fmla="*/ 4441737 w 7467600"/>
              <a:gd name="connsiteY197" fmla="*/ 3399734 h 6858000"/>
              <a:gd name="connsiteX198" fmla="*/ 4431236 w 7467600"/>
              <a:gd name="connsiteY198" fmla="*/ 3400954 h 6858000"/>
              <a:gd name="connsiteX199" fmla="*/ 4557150 w 7467600"/>
              <a:gd name="connsiteY199" fmla="*/ 3510023 h 6858000"/>
              <a:gd name="connsiteX200" fmla="*/ 4856936 w 7467600"/>
              <a:gd name="connsiteY200" fmla="*/ 3809146 h 6858000"/>
              <a:gd name="connsiteX201" fmla="*/ 5111996 w 7467600"/>
              <a:gd name="connsiteY201" fmla="*/ 4065759 h 6858000"/>
              <a:gd name="connsiteX202" fmla="*/ 5388878 w 7467600"/>
              <a:gd name="connsiteY202" fmla="*/ 4300185 h 6858000"/>
              <a:gd name="connsiteX203" fmla="*/ 5425556 w 7467600"/>
              <a:gd name="connsiteY203" fmla="*/ 4308967 h 6858000"/>
              <a:gd name="connsiteX204" fmla="*/ 4943646 w 7467600"/>
              <a:gd name="connsiteY204" fmla="*/ 3822916 h 6858000"/>
              <a:gd name="connsiteX205" fmla="*/ 4594837 w 7467600"/>
              <a:gd name="connsiteY205" fmla="*/ 3532274 h 6858000"/>
              <a:gd name="connsiteX206" fmla="*/ 4441737 w 7467600"/>
              <a:gd name="connsiteY206" fmla="*/ 3399734 h 6858000"/>
              <a:gd name="connsiteX207" fmla="*/ 5425834 w 7467600"/>
              <a:gd name="connsiteY207" fmla="*/ 3162785 h 6858000"/>
              <a:gd name="connsiteX208" fmla="*/ 5401644 w 7467600"/>
              <a:gd name="connsiteY208" fmla="*/ 3617847 h 6858000"/>
              <a:gd name="connsiteX209" fmla="*/ 5467256 w 7467600"/>
              <a:gd name="connsiteY209" fmla="*/ 4175494 h 6858000"/>
              <a:gd name="connsiteX210" fmla="*/ 5448069 w 7467600"/>
              <a:gd name="connsiteY210" fmla="*/ 3567554 h 6858000"/>
              <a:gd name="connsiteX211" fmla="*/ 5425834 w 7467600"/>
              <a:gd name="connsiteY211" fmla="*/ 3162785 h 6858000"/>
              <a:gd name="connsiteX212" fmla="*/ 1318687 w 7467600"/>
              <a:gd name="connsiteY212" fmla="*/ 3113840 h 6858000"/>
              <a:gd name="connsiteX213" fmla="*/ 1066793 w 7467600"/>
              <a:gd name="connsiteY213" fmla="*/ 3212171 h 6858000"/>
              <a:gd name="connsiteX214" fmla="*/ 993319 w 7467600"/>
              <a:gd name="connsiteY214" fmla="*/ 3247648 h 6858000"/>
              <a:gd name="connsiteX215" fmla="*/ 853081 w 7467600"/>
              <a:gd name="connsiteY215" fmla="*/ 3312410 h 6858000"/>
              <a:gd name="connsiteX216" fmla="*/ 805957 w 7467600"/>
              <a:gd name="connsiteY216" fmla="*/ 3330443 h 6858000"/>
              <a:gd name="connsiteX217" fmla="*/ 1318687 w 7467600"/>
              <a:gd name="connsiteY217" fmla="*/ 3113840 h 6858000"/>
              <a:gd name="connsiteX218" fmla="*/ 5453702 w 7467600"/>
              <a:gd name="connsiteY218" fmla="*/ 3090882 h 6858000"/>
              <a:gd name="connsiteX219" fmla="*/ 5480135 w 7467600"/>
              <a:gd name="connsiteY219" fmla="*/ 3565802 h 6858000"/>
              <a:gd name="connsiteX220" fmla="*/ 5499023 w 7467600"/>
              <a:gd name="connsiteY220" fmla="*/ 4166310 h 6858000"/>
              <a:gd name="connsiteX221" fmla="*/ 5547022 w 7467600"/>
              <a:gd name="connsiteY221" fmla="*/ 3607838 h 6858000"/>
              <a:gd name="connsiteX222" fmla="*/ 5515964 w 7467600"/>
              <a:gd name="connsiteY222" fmla="*/ 3378541 h 6858000"/>
              <a:gd name="connsiteX223" fmla="*/ 5453702 w 7467600"/>
              <a:gd name="connsiteY223" fmla="*/ 3090882 h 6858000"/>
              <a:gd name="connsiteX224" fmla="*/ 1238695 w 7467600"/>
              <a:gd name="connsiteY224" fmla="*/ 3076820 h 6858000"/>
              <a:gd name="connsiteX225" fmla="*/ 716371 w 7467600"/>
              <a:gd name="connsiteY225" fmla="*/ 3293249 h 6858000"/>
              <a:gd name="connsiteX226" fmla="*/ 579522 w 7467600"/>
              <a:gd name="connsiteY226" fmla="*/ 3371759 h 6858000"/>
              <a:gd name="connsiteX227" fmla="*/ 600288 w 7467600"/>
              <a:gd name="connsiteY227" fmla="*/ 3365555 h 6858000"/>
              <a:gd name="connsiteX228" fmla="*/ 840692 w 7467600"/>
              <a:gd name="connsiteY228" fmla="*/ 3284921 h 6858000"/>
              <a:gd name="connsiteX229" fmla="*/ 979248 w 7467600"/>
              <a:gd name="connsiteY229" fmla="*/ 3221003 h 6858000"/>
              <a:gd name="connsiteX230" fmla="*/ 1053282 w 7467600"/>
              <a:gd name="connsiteY230" fmla="*/ 3185247 h 6858000"/>
              <a:gd name="connsiteX231" fmla="*/ 1320603 w 7467600"/>
              <a:gd name="connsiteY231" fmla="*/ 3081281 h 6858000"/>
              <a:gd name="connsiteX232" fmla="*/ 1238695 w 7467600"/>
              <a:gd name="connsiteY232" fmla="*/ 3076820 h 6858000"/>
              <a:gd name="connsiteX233" fmla="*/ 5425627 w 7467600"/>
              <a:gd name="connsiteY233" fmla="*/ 2954192 h 6858000"/>
              <a:gd name="connsiteX234" fmla="*/ 5470770 w 7467600"/>
              <a:gd name="connsiteY234" fmla="*/ 3005435 h 6858000"/>
              <a:gd name="connsiteX235" fmla="*/ 5519779 w 7467600"/>
              <a:gd name="connsiteY235" fmla="*/ 4359223 h 6858000"/>
              <a:gd name="connsiteX236" fmla="*/ 5520293 w 7467600"/>
              <a:gd name="connsiteY236" fmla="*/ 4360602 h 6858000"/>
              <a:gd name="connsiteX237" fmla="*/ 5767221 w 7467600"/>
              <a:gd name="connsiteY237" fmla="*/ 4665564 h 6858000"/>
              <a:gd name="connsiteX238" fmla="*/ 6937169 w 7467600"/>
              <a:gd name="connsiteY238" fmla="*/ 4815941 h 6858000"/>
              <a:gd name="connsiteX239" fmla="*/ 6953922 w 7467600"/>
              <a:gd name="connsiteY239" fmla="*/ 4890068 h 6858000"/>
              <a:gd name="connsiteX240" fmla="*/ 6071359 w 7467600"/>
              <a:gd name="connsiteY240" fmla="*/ 4770770 h 6858000"/>
              <a:gd name="connsiteX241" fmla="*/ 6038839 w 7467600"/>
              <a:gd name="connsiteY241" fmla="*/ 4764474 h 6858000"/>
              <a:gd name="connsiteX242" fmla="*/ 6038706 w 7467600"/>
              <a:gd name="connsiteY242" fmla="*/ 4763847 h 6858000"/>
              <a:gd name="connsiteX243" fmla="*/ 6037784 w 7467600"/>
              <a:gd name="connsiteY243" fmla="*/ 4764270 h 6858000"/>
              <a:gd name="connsiteX244" fmla="*/ 6038839 w 7467600"/>
              <a:gd name="connsiteY244" fmla="*/ 4764474 h 6858000"/>
              <a:gd name="connsiteX245" fmla="*/ 6040338 w 7467600"/>
              <a:gd name="connsiteY245" fmla="*/ 4771418 h 6858000"/>
              <a:gd name="connsiteX246" fmla="*/ 6024488 w 7467600"/>
              <a:gd name="connsiteY246" fmla="*/ 4809903 h 6858000"/>
              <a:gd name="connsiteX247" fmla="*/ 5599771 w 7467600"/>
              <a:gd name="connsiteY247" fmla="*/ 5509652 h 6858000"/>
              <a:gd name="connsiteX248" fmla="*/ 5548843 w 7467600"/>
              <a:gd name="connsiteY248" fmla="*/ 5563845 h 6858000"/>
              <a:gd name="connsiteX249" fmla="*/ 5940952 w 7467600"/>
              <a:gd name="connsiteY249" fmla="*/ 6250028 h 6858000"/>
              <a:gd name="connsiteX250" fmla="*/ 6043441 w 7467600"/>
              <a:gd name="connsiteY250" fmla="*/ 6665847 h 6858000"/>
              <a:gd name="connsiteX251" fmla="*/ 6093432 w 7467600"/>
              <a:gd name="connsiteY251" fmla="*/ 6858000 h 6858000"/>
              <a:gd name="connsiteX252" fmla="*/ 6034344 w 7467600"/>
              <a:gd name="connsiteY252" fmla="*/ 6858000 h 6858000"/>
              <a:gd name="connsiteX253" fmla="*/ 6026679 w 7467600"/>
              <a:gd name="connsiteY253" fmla="*/ 6836959 h 6858000"/>
              <a:gd name="connsiteX254" fmla="*/ 5800441 w 7467600"/>
              <a:gd name="connsiteY254" fmla="*/ 6335286 h 6858000"/>
              <a:gd name="connsiteX255" fmla="*/ 5526562 w 7467600"/>
              <a:gd name="connsiteY255" fmla="*/ 5705388 h 6858000"/>
              <a:gd name="connsiteX256" fmla="*/ 5519640 w 7467600"/>
              <a:gd name="connsiteY256" fmla="*/ 5683774 h 6858000"/>
              <a:gd name="connsiteX257" fmla="*/ 5844559 w 7467600"/>
              <a:gd name="connsiteY257" fmla="*/ 6553349 h 6858000"/>
              <a:gd name="connsiteX258" fmla="*/ 5975994 w 7467600"/>
              <a:gd name="connsiteY258" fmla="*/ 6858000 h 6858000"/>
              <a:gd name="connsiteX259" fmla="*/ 5898547 w 7467600"/>
              <a:gd name="connsiteY259" fmla="*/ 6858000 h 6858000"/>
              <a:gd name="connsiteX260" fmla="*/ 5682041 w 7467600"/>
              <a:gd name="connsiteY260" fmla="*/ 6355860 h 6858000"/>
              <a:gd name="connsiteX261" fmla="*/ 5461758 w 7467600"/>
              <a:gd name="connsiteY261" fmla="*/ 5820220 h 6858000"/>
              <a:gd name="connsiteX262" fmla="*/ 5237282 w 7467600"/>
              <a:gd name="connsiteY262" fmla="*/ 6579086 h 6858000"/>
              <a:gd name="connsiteX263" fmla="*/ 5115009 w 7467600"/>
              <a:gd name="connsiteY263" fmla="*/ 6858000 h 6858000"/>
              <a:gd name="connsiteX264" fmla="*/ 5028074 w 7467600"/>
              <a:gd name="connsiteY264" fmla="*/ 6858000 h 6858000"/>
              <a:gd name="connsiteX265" fmla="*/ 5079508 w 7467600"/>
              <a:gd name="connsiteY265" fmla="*/ 6749074 h 6858000"/>
              <a:gd name="connsiteX266" fmla="*/ 5371846 w 7467600"/>
              <a:gd name="connsiteY266" fmla="*/ 5924413 h 6858000"/>
              <a:gd name="connsiteX267" fmla="*/ 5270512 w 7467600"/>
              <a:gd name="connsiteY267" fmla="*/ 6138975 h 6858000"/>
              <a:gd name="connsiteX268" fmla="*/ 5062409 w 7467600"/>
              <a:gd name="connsiteY268" fmla="*/ 6653544 h 6858000"/>
              <a:gd name="connsiteX269" fmla="*/ 5036628 w 7467600"/>
              <a:gd name="connsiteY269" fmla="*/ 6754247 h 6858000"/>
              <a:gd name="connsiteX270" fmla="*/ 5009112 w 7467600"/>
              <a:gd name="connsiteY270" fmla="*/ 6858000 h 6858000"/>
              <a:gd name="connsiteX271" fmla="*/ 4976679 w 7467600"/>
              <a:gd name="connsiteY271" fmla="*/ 6858000 h 6858000"/>
              <a:gd name="connsiteX272" fmla="*/ 5006537 w 7467600"/>
              <a:gd name="connsiteY272" fmla="*/ 6747068 h 6858000"/>
              <a:gd name="connsiteX273" fmla="*/ 5032723 w 7467600"/>
              <a:gd name="connsiteY273" fmla="*/ 6644957 h 6858000"/>
              <a:gd name="connsiteX274" fmla="*/ 5242949 w 7467600"/>
              <a:gd name="connsiteY274" fmla="*/ 6125175 h 6858000"/>
              <a:gd name="connsiteX275" fmla="*/ 5286321 w 7467600"/>
              <a:gd name="connsiteY275" fmla="*/ 6033555 h 6858000"/>
              <a:gd name="connsiteX276" fmla="*/ 5008210 w 7467600"/>
              <a:gd name="connsiteY276" fmla="*/ 6649194 h 6858000"/>
              <a:gd name="connsiteX277" fmla="*/ 4986321 w 7467600"/>
              <a:gd name="connsiteY277" fmla="*/ 6765687 h 6858000"/>
              <a:gd name="connsiteX278" fmla="*/ 4973474 w 7467600"/>
              <a:gd name="connsiteY278" fmla="*/ 6858000 h 6858000"/>
              <a:gd name="connsiteX279" fmla="*/ 4907178 w 7467600"/>
              <a:gd name="connsiteY279" fmla="*/ 6858000 h 6858000"/>
              <a:gd name="connsiteX280" fmla="*/ 4910810 w 7467600"/>
              <a:gd name="connsiteY280" fmla="*/ 6829660 h 6858000"/>
              <a:gd name="connsiteX281" fmla="*/ 4987461 w 7467600"/>
              <a:gd name="connsiteY281" fmla="*/ 6432994 h 6858000"/>
              <a:gd name="connsiteX282" fmla="*/ 5179262 w 7467600"/>
              <a:gd name="connsiteY282" fmla="*/ 6035044 h 6858000"/>
              <a:gd name="connsiteX283" fmla="*/ 4689678 w 7467600"/>
              <a:gd name="connsiteY283" fmla="*/ 6440241 h 6858000"/>
              <a:gd name="connsiteX284" fmla="*/ 4477543 w 7467600"/>
              <a:gd name="connsiteY284" fmla="*/ 6674836 h 6858000"/>
              <a:gd name="connsiteX285" fmla="*/ 4329957 w 7467600"/>
              <a:gd name="connsiteY285" fmla="*/ 6858000 h 6858000"/>
              <a:gd name="connsiteX286" fmla="*/ 4218595 w 7467600"/>
              <a:gd name="connsiteY286" fmla="*/ 6858000 h 6858000"/>
              <a:gd name="connsiteX287" fmla="*/ 4368888 w 7467600"/>
              <a:gd name="connsiteY287" fmla="*/ 6668412 h 6858000"/>
              <a:gd name="connsiteX288" fmla="*/ 4563091 w 7467600"/>
              <a:gd name="connsiteY288" fmla="*/ 6442508 h 6858000"/>
              <a:gd name="connsiteX289" fmla="*/ 5387324 w 7467600"/>
              <a:gd name="connsiteY289" fmla="*/ 5705830 h 6858000"/>
              <a:gd name="connsiteX290" fmla="*/ 5073620 w 7467600"/>
              <a:gd name="connsiteY290" fmla="*/ 5955437 h 6858000"/>
              <a:gd name="connsiteX291" fmla="*/ 4689789 w 7467600"/>
              <a:gd name="connsiteY291" fmla="*/ 6268382 h 6858000"/>
              <a:gd name="connsiteX292" fmla="*/ 4418722 w 7467600"/>
              <a:gd name="connsiteY292" fmla="*/ 6570886 h 6858000"/>
              <a:gd name="connsiteX293" fmla="*/ 4214944 w 7467600"/>
              <a:gd name="connsiteY293" fmla="*/ 6858000 h 6858000"/>
              <a:gd name="connsiteX294" fmla="*/ 4177898 w 7467600"/>
              <a:gd name="connsiteY294" fmla="*/ 6858000 h 6858000"/>
              <a:gd name="connsiteX295" fmla="*/ 4391597 w 7467600"/>
              <a:gd name="connsiteY295" fmla="*/ 6556370 h 6858000"/>
              <a:gd name="connsiteX296" fmla="*/ 4668889 w 7467600"/>
              <a:gd name="connsiteY296" fmla="*/ 6246399 h 6858000"/>
              <a:gd name="connsiteX297" fmla="*/ 5055427 w 7467600"/>
              <a:gd name="connsiteY297" fmla="*/ 5931476 h 6858000"/>
              <a:gd name="connsiteX298" fmla="*/ 5371814 w 7467600"/>
              <a:gd name="connsiteY298" fmla="*/ 5678975 h 6858000"/>
              <a:gd name="connsiteX299" fmla="*/ 4987918 w 7467600"/>
              <a:gd name="connsiteY299" fmla="*/ 5838701 h 6858000"/>
              <a:gd name="connsiteX300" fmla="*/ 4317146 w 7467600"/>
              <a:gd name="connsiteY300" fmla="*/ 6587716 h 6858000"/>
              <a:gd name="connsiteX301" fmla="*/ 4171627 w 7467600"/>
              <a:gd name="connsiteY301" fmla="*/ 6858000 h 6858000"/>
              <a:gd name="connsiteX302" fmla="*/ 4081585 w 7467600"/>
              <a:gd name="connsiteY302" fmla="*/ 6858000 h 6858000"/>
              <a:gd name="connsiteX303" fmla="*/ 4238603 w 7467600"/>
              <a:gd name="connsiteY303" fmla="*/ 6559341 h 6858000"/>
              <a:gd name="connsiteX304" fmla="*/ 4778333 w 7467600"/>
              <a:gd name="connsiteY304" fmla="*/ 5873626 h 6858000"/>
              <a:gd name="connsiteX305" fmla="*/ 5414185 w 7467600"/>
              <a:gd name="connsiteY305" fmla="*/ 5573882 h 6858000"/>
              <a:gd name="connsiteX306" fmla="*/ 5959648 w 7467600"/>
              <a:gd name="connsiteY306" fmla="*/ 4760797 h 6858000"/>
              <a:gd name="connsiteX307" fmla="*/ 5355019 w 7467600"/>
              <a:gd name="connsiteY307" fmla="*/ 4734672 h 6858000"/>
              <a:gd name="connsiteX308" fmla="*/ 5083565 w 7467600"/>
              <a:gd name="connsiteY308" fmla="*/ 5179121 h 6858000"/>
              <a:gd name="connsiteX309" fmla="*/ 4713577 w 7467600"/>
              <a:gd name="connsiteY309" fmla="*/ 5616803 h 6858000"/>
              <a:gd name="connsiteX310" fmla="*/ 3989559 w 7467600"/>
              <a:gd name="connsiteY310" fmla="*/ 6145945 h 6858000"/>
              <a:gd name="connsiteX311" fmla="*/ 3939824 w 7467600"/>
              <a:gd name="connsiteY311" fmla="*/ 6066900 h 6858000"/>
              <a:gd name="connsiteX312" fmla="*/ 4584537 w 7467600"/>
              <a:gd name="connsiteY312" fmla="*/ 5324826 h 6858000"/>
              <a:gd name="connsiteX313" fmla="*/ 5037105 w 7467600"/>
              <a:gd name="connsiteY313" fmla="*/ 5088765 h 6858000"/>
              <a:gd name="connsiteX314" fmla="*/ 5039930 w 7467600"/>
              <a:gd name="connsiteY314" fmla="*/ 5089585 h 6858000"/>
              <a:gd name="connsiteX315" fmla="*/ 5263764 w 7467600"/>
              <a:gd name="connsiteY315" fmla="*/ 4735525 h 6858000"/>
              <a:gd name="connsiteX316" fmla="*/ 4086300 w 7467600"/>
              <a:gd name="connsiteY316" fmla="*/ 4884599 h 6858000"/>
              <a:gd name="connsiteX317" fmla="*/ 4085485 w 7467600"/>
              <a:gd name="connsiteY317" fmla="*/ 4899070 h 6858000"/>
              <a:gd name="connsiteX318" fmla="*/ 3871915 w 7467600"/>
              <a:gd name="connsiteY318" fmla="*/ 5253645 h 6858000"/>
              <a:gd name="connsiteX319" fmla="*/ 3799374 w 7467600"/>
              <a:gd name="connsiteY319" fmla="*/ 5466127 h 6858000"/>
              <a:gd name="connsiteX320" fmla="*/ 3498850 w 7467600"/>
              <a:gd name="connsiteY320" fmla="*/ 6661888 h 6858000"/>
              <a:gd name="connsiteX321" fmla="*/ 3399216 w 7467600"/>
              <a:gd name="connsiteY321" fmla="*/ 6858000 h 6858000"/>
              <a:gd name="connsiteX322" fmla="*/ 3303688 w 7467600"/>
              <a:gd name="connsiteY322" fmla="*/ 6858000 h 6858000"/>
              <a:gd name="connsiteX323" fmla="*/ 3391774 w 7467600"/>
              <a:gd name="connsiteY323" fmla="*/ 6697181 h 6858000"/>
              <a:gd name="connsiteX324" fmla="*/ 3735540 w 7467600"/>
              <a:gd name="connsiteY324" fmla="*/ 5546923 h 6858000"/>
              <a:gd name="connsiteX325" fmla="*/ 3729438 w 7467600"/>
              <a:gd name="connsiteY325" fmla="*/ 5569058 h 6858000"/>
              <a:gd name="connsiteX326" fmla="*/ 3707782 w 7467600"/>
              <a:gd name="connsiteY326" fmla="*/ 5644908 h 6858000"/>
              <a:gd name="connsiteX327" fmla="*/ 3583827 w 7467600"/>
              <a:gd name="connsiteY327" fmla="*/ 6039215 h 6858000"/>
              <a:gd name="connsiteX328" fmla="*/ 3547861 w 7467600"/>
              <a:gd name="connsiteY328" fmla="*/ 6129609 h 6858000"/>
              <a:gd name="connsiteX329" fmla="*/ 3490905 w 7467600"/>
              <a:gd name="connsiteY329" fmla="*/ 6277660 h 6858000"/>
              <a:gd name="connsiteX330" fmla="*/ 3455859 w 7467600"/>
              <a:gd name="connsiteY330" fmla="*/ 6391301 h 6858000"/>
              <a:gd name="connsiteX331" fmla="*/ 3429112 w 7467600"/>
              <a:gd name="connsiteY331" fmla="*/ 6479469 h 6858000"/>
              <a:gd name="connsiteX332" fmla="*/ 3304862 w 7467600"/>
              <a:gd name="connsiteY332" fmla="*/ 6796476 h 6858000"/>
              <a:gd name="connsiteX333" fmla="*/ 3276071 w 7467600"/>
              <a:gd name="connsiteY333" fmla="*/ 6858000 h 6858000"/>
              <a:gd name="connsiteX334" fmla="*/ 3240805 w 7467600"/>
              <a:gd name="connsiteY334" fmla="*/ 6858000 h 6858000"/>
              <a:gd name="connsiteX335" fmla="*/ 3275917 w 7467600"/>
              <a:gd name="connsiteY335" fmla="*/ 6783192 h 6858000"/>
              <a:gd name="connsiteX336" fmla="*/ 3399358 w 7467600"/>
              <a:gd name="connsiteY336" fmla="*/ 6469011 h 6858000"/>
              <a:gd name="connsiteX337" fmla="*/ 3425650 w 7467600"/>
              <a:gd name="connsiteY337" fmla="*/ 6381333 h 6858000"/>
              <a:gd name="connsiteX338" fmla="*/ 3460661 w 7467600"/>
              <a:gd name="connsiteY338" fmla="*/ 6266763 h 6858000"/>
              <a:gd name="connsiteX339" fmla="*/ 3518021 w 7467600"/>
              <a:gd name="connsiteY339" fmla="*/ 6117298 h 6858000"/>
              <a:gd name="connsiteX340" fmla="*/ 3554035 w 7467600"/>
              <a:gd name="connsiteY340" fmla="*/ 6027832 h 6858000"/>
              <a:gd name="connsiteX341" fmla="*/ 3677174 w 7467600"/>
              <a:gd name="connsiteY341" fmla="*/ 5636351 h 6858000"/>
              <a:gd name="connsiteX342" fmla="*/ 3698819 w 7467600"/>
              <a:gd name="connsiteY342" fmla="*/ 5560503 h 6858000"/>
              <a:gd name="connsiteX343" fmla="*/ 3702094 w 7467600"/>
              <a:gd name="connsiteY343" fmla="*/ 5549194 h 6858000"/>
              <a:gd name="connsiteX344" fmla="*/ 3398355 w 7467600"/>
              <a:gd name="connsiteY344" fmla="*/ 6094603 h 6858000"/>
              <a:gd name="connsiteX345" fmla="*/ 3193941 w 7467600"/>
              <a:gd name="connsiteY345" fmla="*/ 6798775 h 6858000"/>
              <a:gd name="connsiteX346" fmla="*/ 3184140 w 7467600"/>
              <a:gd name="connsiteY346" fmla="*/ 6858000 h 6858000"/>
              <a:gd name="connsiteX347" fmla="*/ 3099978 w 7467600"/>
              <a:gd name="connsiteY347" fmla="*/ 6858000 h 6858000"/>
              <a:gd name="connsiteX348" fmla="*/ 3101556 w 7467600"/>
              <a:gd name="connsiteY348" fmla="*/ 6843337 h 6858000"/>
              <a:gd name="connsiteX349" fmla="*/ 3370162 w 7467600"/>
              <a:gd name="connsiteY349" fmla="*/ 5785550 h 6858000"/>
              <a:gd name="connsiteX350" fmla="*/ 3746477 w 7467600"/>
              <a:gd name="connsiteY350" fmla="*/ 5377889 h 6858000"/>
              <a:gd name="connsiteX351" fmla="*/ 3863399 w 7467600"/>
              <a:gd name="connsiteY351" fmla="*/ 5087257 h 6858000"/>
              <a:gd name="connsiteX352" fmla="*/ 3968712 w 7467600"/>
              <a:gd name="connsiteY352" fmla="*/ 4913989 h 6858000"/>
              <a:gd name="connsiteX353" fmla="*/ 2792390 w 7467600"/>
              <a:gd name="connsiteY353" fmla="*/ 5382974 h 6858000"/>
              <a:gd name="connsiteX354" fmla="*/ 2714982 w 7467600"/>
              <a:gd name="connsiteY354" fmla="*/ 5427051 h 6858000"/>
              <a:gd name="connsiteX355" fmla="*/ 2813361 w 7467600"/>
              <a:gd name="connsiteY355" fmla="*/ 6023912 h 6858000"/>
              <a:gd name="connsiteX356" fmla="*/ 2688430 w 7467600"/>
              <a:gd name="connsiteY356" fmla="*/ 6801564 h 6858000"/>
              <a:gd name="connsiteX357" fmla="*/ 2629626 w 7467600"/>
              <a:gd name="connsiteY357" fmla="*/ 6763394 h 6858000"/>
              <a:gd name="connsiteX358" fmla="*/ 2565328 w 7467600"/>
              <a:gd name="connsiteY358" fmla="*/ 5516399 h 6858000"/>
              <a:gd name="connsiteX359" fmla="*/ 1922999 w 7467600"/>
              <a:gd name="connsiteY359" fmla="*/ 5980343 h 6858000"/>
              <a:gd name="connsiteX360" fmla="*/ 1950261 w 7467600"/>
              <a:gd name="connsiteY360" fmla="*/ 6405858 h 6858000"/>
              <a:gd name="connsiteX361" fmla="*/ 2365554 w 7467600"/>
              <a:gd name="connsiteY361" fmla="*/ 6759107 h 6858000"/>
              <a:gd name="connsiteX362" fmla="*/ 2424142 w 7467600"/>
              <a:gd name="connsiteY362" fmla="*/ 6858000 h 6858000"/>
              <a:gd name="connsiteX363" fmla="*/ 2395994 w 7467600"/>
              <a:gd name="connsiteY363" fmla="*/ 6858000 h 6858000"/>
              <a:gd name="connsiteX364" fmla="*/ 2392863 w 7467600"/>
              <a:gd name="connsiteY364" fmla="*/ 6852964 h 6858000"/>
              <a:gd name="connsiteX365" fmla="*/ 2017589 w 7467600"/>
              <a:gd name="connsiteY365" fmla="*/ 6493982 h 6858000"/>
              <a:gd name="connsiteX366" fmla="*/ 2147336 w 7467600"/>
              <a:gd name="connsiteY366" fmla="*/ 6594052 h 6858000"/>
              <a:gd name="connsiteX367" fmla="*/ 2207047 w 7467600"/>
              <a:gd name="connsiteY367" fmla="*/ 6654540 h 6858000"/>
              <a:gd name="connsiteX368" fmla="*/ 2299106 w 7467600"/>
              <a:gd name="connsiteY368" fmla="*/ 6778931 h 6858000"/>
              <a:gd name="connsiteX369" fmla="*/ 2314430 w 7467600"/>
              <a:gd name="connsiteY369" fmla="*/ 6801144 h 6858000"/>
              <a:gd name="connsiteX370" fmla="*/ 2352406 w 7467600"/>
              <a:gd name="connsiteY370" fmla="*/ 6858000 h 6858000"/>
              <a:gd name="connsiteX371" fmla="*/ 2314492 w 7467600"/>
              <a:gd name="connsiteY371" fmla="*/ 6858000 h 6858000"/>
              <a:gd name="connsiteX372" fmla="*/ 2288095 w 7467600"/>
              <a:gd name="connsiteY372" fmla="*/ 6818030 h 6858000"/>
              <a:gd name="connsiteX373" fmla="*/ 2272768 w 7467600"/>
              <a:gd name="connsiteY373" fmla="*/ 6795822 h 6858000"/>
              <a:gd name="connsiteX374" fmla="*/ 2182715 w 7467600"/>
              <a:gd name="connsiteY374" fmla="*/ 6675071 h 6858000"/>
              <a:gd name="connsiteX375" fmla="*/ 2032061 w 7467600"/>
              <a:gd name="connsiteY375" fmla="*/ 6541380 h 6858000"/>
              <a:gd name="connsiteX376" fmla="*/ 2257220 w 7467600"/>
              <a:gd name="connsiteY376" fmla="*/ 6826257 h 6858000"/>
              <a:gd name="connsiteX377" fmla="*/ 2281324 w 7467600"/>
              <a:gd name="connsiteY377" fmla="*/ 6858000 h 6858000"/>
              <a:gd name="connsiteX378" fmla="*/ 2242860 w 7467600"/>
              <a:gd name="connsiteY378" fmla="*/ 6858000 h 6858000"/>
              <a:gd name="connsiteX379" fmla="*/ 2232818 w 7467600"/>
              <a:gd name="connsiteY379" fmla="*/ 6844926 h 6858000"/>
              <a:gd name="connsiteX380" fmla="*/ 1990172 w 7467600"/>
              <a:gd name="connsiteY380" fmla="*/ 6542121 h 6858000"/>
              <a:gd name="connsiteX381" fmla="*/ 2124090 w 7467600"/>
              <a:gd name="connsiteY381" fmla="*/ 6761017 h 6858000"/>
              <a:gd name="connsiteX382" fmla="*/ 2200380 w 7467600"/>
              <a:gd name="connsiteY382" fmla="*/ 6858000 h 6858000"/>
              <a:gd name="connsiteX383" fmla="*/ 2147507 w 7467600"/>
              <a:gd name="connsiteY383" fmla="*/ 6858000 h 6858000"/>
              <a:gd name="connsiteX384" fmla="*/ 2070668 w 7467600"/>
              <a:gd name="connsiteY384" fmla="*/ 6761520 h 6858000"/>
              <a:gd name="connsiteX385" fmla="*/ 1975142 w 7467600"/>
              <a:gd name="connsiteY385" fmla="*/ 6585570 h 6858000"/>
              <a:gd name="connsiteX386" fmla="*/ 2050035 w 7467600"/>
              <a:gd name="connsiteY386" fmla="*/ 6813345 h 6858000"/>
              <a:gd name="connsiteX387" fmla="*/ 2063025 w 7467600"/>
              <a:gd name="connsiteY387" fmla="*/ 6858000 h 6858000"/>
              <a:gd name="connsiteX388" fmla="*/ 2021675 w 7467600"/>
              <a:gd name="connsiteY388" fmla="*/ 6858000 h 6858000"/>
              <a:gd name="connsiteX389" fmla="*/ 2019308 w 7467600"/>
              <a:gd name="connsiteY389" fmla="*/ 6847118 h 6858000"/>
              <a:gd name="connsiteX390" fmla="*/ 1938835 w 7467600"/>
              <a:gd name="connsiteY390" fmla="*/ 6551160 h 6858000"/>
              <a:gd name="connsiteX391" fmla="*/ 1953230 w 7467600"/>
              <a:gd name="connsiteY391" fmla="*/ 6759699 h 6858000"/>
              <a:gd name="connsiteX392" fmla="*/ 1956763 w 7467600"/>
              <a:gd name="connsiteY392" fmla="*/ 6778191 h 6858000"/>
              <a:gd name="connsiteX393" fmla="*/ 1967925 w 7467600"/>
              <a:gd name="connsiteY393" fmla="*/ 6858000 h 6858000"/>
              <a:gd name="connsiteX394" fmla="*/ 1936622 w 7467600"/>
              <a:gd name="connsiteY394" fmla="*/ 6858000 h 6858000"/>
              <a:gd name="connsiteX395" fmla="*/ 1926261 w 7467600"/>
              <a:gd name="connsiteY395" fmla="*/ 6784064 h 6858000"/>
              <a:gd name="connsiteX396" fmla="*/ 1922724 w 7467600"/>
              <a:gd name="connsiteY396" fmla="*/ 6765577 h 6858000"/>
              <a:gd name="connsiteX397" fmla="*/ 1904650 w 7467600"/>
              <a:gd name="connsiteY397" fmla="*/ 6639616 h 6858000"/>
              <a:gd name="connsiteX398" fmla="*/ 1885273 w 7467600"/>
              <a:gd name="connsiteY398" fmla="*/ 6858000 h 6858000"/>
              <a:gd name="connsiteX399" fmla="*/ 1854363 w 7467600"/>
              <a:gd name="connsiteY399" fmla="*/ 6858000 h 6858000"/>
              <a:gd name="connsiteX400" fmla="*/ 1880391 w 7467600"/>
              <a:gd name="connsiteY400" fmla="*/ 6603796 h 6858000"/>
              <a:gd name="connsiteX401" fmla="*/ 1818273 w 7467600"/>
              <a:gd name="connsiteY401" fmla="*/ 6715729 h 6858000"/>
              <a:gd name="connsiteX402" fmla="*/ 1794691 w 7467600"/>
              <a:gd name="connsiteY402" fmla="*/ 6843239 h 6858000"/>
              <a:gd name="connsiteX403" fmla="*/ 1794914 w 7467600"/>
              <a:gd name="connsiteY403" fmla="*/ 6858000 h 6858000"/>
              <a:gd name="connsiteX404" fmla="*/ 1746128 w 7467600"/>
              <a:gd name="connsiteY404" fmla="*/ 6858000 h 6858000"/>
              <a:gd name="connsiteX405" fmla="*/ 1753934 w 7467600"/>
              <a:gd name="connsiteY405" fmla="*/ 6724796 h 6858000"/>
              <a:gd name="connsiteX406" fmla="*/ 1792053 w 7467600"/>
              <a:gd name="connsiteY406" fmla="*/ 6572396 h 6858000"/>
              <a:gd name="connsiteX407" fmla="*/ 1862248 w 7467600"/>
              <a:gd name="connsiteY407" fmla="*/ 6266397 h 6858000"/>
              <a:gd name="connsiteX408" fmla="*/ 1862250 w 7467600"/>
              <a:gd name="connsiteY408" fmla="*/ 6033531 h 6858000"/>
              <a:gd name="connsiteX409" fmla="*/ 1211999 w 7467600"/>
              <a:gd name="connsiteY409" fmla="*/ 6683610 h 6858000"/>
              <a:gd name="connsiteX410" fmla="*/ 1213266 w 7467600"/>
              <a:gd name="connsiteY410" fmla="*/ 6691947 h 6858000"/>
              <a:gd name="connsiteX411" fmla="*/ 1203370 w 7467600"/>
              <a:gd name="connsiteY411" fmla="*/ 6850676 h 6858000"/>
              <a:gd name="connsiteX412" fmla="*/ 1203671 w 7467600"/>
              <a:gd name="connsiteY412" fmla="*/ 6858000 h 6858000"/>
              <a:gd name="connsiteX413" fmla="*/ 1143180 w 7467600"/>
              <a:gd name="connsiteY413" fmla="*/ 6858000 h 6858000"/>
              <a:gd name="connsiteX414" fmla="*/ 1142176 w 7467600"/>
              <a:gd name="connsiteY414" fmla="*/ 6766045 h 6858000"/>
              <a:gd name="connsiteX415" fmla="*/ 1067484 w 7467600"/>
              <a:gd name="connsiteY415" fmla="*/ 6858000 h 6858000"/>
              <a:gd name="connsiteX416" fmla="*/ 953928 w 7467600"/>
              <a:gd name="connsiteY416" fmla="*/ 6858000 h 6858000"/>
              <a:gd name="connsiteX417" fmla="*/ 959715 w 7467600"/>
              <a:gd name="connsiteY417" fmla="*/ 6850185 h 6858000"/>
              <a:gd name="connsiteX418" fmla="*/ 1483788 w 7467600"/>
              <a:gd name="connsiteY418" fmla="*/ 6259174 h 6858000"/>
              <a:gd name="connsiteX419" fmla="*/ 1100671 w 7467600"/>
              <a:gd name="connsiteY419" fmla="*/ 6252137 h 6858000"/>
              <a:gd name="connsiteX420" fmla="*/ 1090144 w 7467600"/>
              <a:gd name="connsiteY420" fmla="*/ 6256748 h 6858000"/>
              <a:gd name="connsiteX421" fmla="*/ 1095872 w 7467600"/>
              <a:gd name="connsiteY421" fmla="*/ 6271892 h 6858000"/>
              <a:gd name="connsiteX422" fmla="*/ 262785 w 7467600"/>
              <a:gd name="connsiteY422" fmla="*/ 6845450 h 6858000"/>
              <a:gd name="connsiteX423" fmla="*/ 209968 w 7467600"/>
              <a:gd name="connsiteY423" fmla="*/ 6770713 h 6858000"/>
              <a:gd name="connsiteX424" fmla="*/ 873460 w 7467600"/>
              <a:gd name="connsiteY424" fmla="*/ 6253768 h 6858000"/>
              <a:gd name="connsiteX425" fmla="*/ 192686 w 7467600"/>
              <a:gd name="connsiteY425" fmla="*/ 5849257 h 6858000"/>
              <a:gd name="connsiteX426" fmla="*/ 4696 w 7467600"/>
              <a:gd name="connsiteY426" fmla="*/ 5697668 h 6858000"/>
              <a:gd name="connsiteX427" fmla="*/ 0 w 7467600"/>
              <a:gd name="connsiteY427" fmla="*/ 5689984 h 6858000"/>
              <a:gd name="connsiteX428" fmla="*/ 0 w 7467600"/>
              <a:gd name="connsiteY428" fmla="*/ 5513472 h 6858000"/>
              <a:gd name="connsiteX429" fmla="*/ 174101 w 7467600"/>
              <a:gd name="connsiteY429" fmla="*/ 5620277 h 6858000"/>
              <a:gd name="connsiteX430" fmla="*/ 891800 w 7467600"/>
              <a:gd name="connsiteY430" fmla="*/ 6036935 h 6858000"/>
              <a:gd name="connsiteX431" fmla="*/ 1072219 w 7467600"/>
              <a:gd name="connsiteY431" fmla="*/ 6169443 h 6858000"/>
              <a:gd name="connsiteX432" fmla="*/ 1074117 w 7467600"/>
              <a:gd name="connsiteY432" fmla="*/ 6170301 h 6858000"/>
              <a:gd name="connsiteX433" fmla="*/ 1083114 w 7467600"/>
              <a:gd name="connsiteY433" fmla="*/ 6174131 h 6858000"/>
              <a:gd name="connsiteX434" fmla="*/ 1543010 w 7467600"/>
              <a:gd name="connsiteY434" fmla="*/ 6191140 h 6858000"/>
              <a:gd name="connsiteX435" fmla="*/ 1551080 w 7467600"/>
              <a:gd name="connsiteY435" fmla="*/ 6195006 h 6858000"/>
              <a:gd name="connsiteX436" fmla="*/ 2345443 w 7467600"/>
              <a:gd name="connsiteY436" fmla="*/ 5549882 h 6858000"/>
              <a:gd name="connsiteX437" fmla="*/ 1721499 w 7467600"/>
              <a:gd name="connsiteY437" fmla="*/ 5599969 h 6858000"/>
              <a:gd name="connsiteX438" fmla="*/ 767716 w 7467600"/>
              <a:gd name="connsiteY438" fmla="*/ 5472768 h 6858000"/>
              <a:gd name="connsiteX439" fmla="*/ 722147 w 7467600"/>
              <a:gd name="connsiteY439" fmla="*/ 5393091 h 6858000"/>
              <a:gd name="connsiteX440" fmla="*/ 1485552 w 7467600"/>
              <a:gd name="connsiteY440" fmla="*/ 5313202 h 6858000"/>
              <a:gd name="connsiteX441" fmla="*/ 2143004 w 7467600"/>
              <a:gd name="connsiteY441" fmla="*/ 5402420 h 6858000"/>
              <a:gd name="connsiteX442" fmla="*/ 1933391 w 7467600"/>
              <a:gd name="connsiteY442" fmla="*/ 5156971 h 6858000"/>
              <a:gd name="connsiteX443" fmla="*/ 1827118 w 7467600"/>
              <a:gd name="connsiteY443" fmla="*/ 4968410 h 6858000"/>
              <a:gd name="connsiteX444" fmla="*/ 1837349 w 7467600"/>
              <a:gd name="connsiteY444" fmla="*/ 4956357 h 6858000"/>
              <a:gd name="connsiteX445" fmla="*/ 2162835 w 7467600"/>
              <a:gd name="connsiteY445" fmla="*/ 5187853 h 6858000"/>
              <a:gd name="connsiteX446" fmla="*/ 2257167 w 7467600"/>
              <a:gd name="connsiteY446" fmla="*/ 5462123 h 6858000"/>
              <a:gd name="connsiteX447" fmla="*/ 2261598 w 7467600"/>
              <a:gd name="connsiteY447" fmla="*/ 5467998 h 6858000"/>
              <a:gd name="connsiteX448" fmla="*/ 2437177 w 7467600"/>
              <a:gd name="connsiteY448" fmla="*/ 5479608 h 6858000"/>
              <a:gd name="connsiteX449" fmla="*/ 2445247 w 7467600"/>
              <a:gd name="connsiteY449" fmla="*/ 5483476 h 6858000"/>
              <a:gd name="connsiteX450" fmla="*/ 2743626 w 7467600"/>
              <a:gd name="connsiteY450" fmla="*/ 5304819 h 6858000"/>
              <a:gd name="connsiteX451" fmla="*/ 3048102 w 7467600"/>
              <a:gd name="connsiteY451" fmla="*/ 5150595 h 6858000"/>
              <a:gd name="connsiteX452" fmla="*/ 1799414 w 7467600"/>
              <a:gd name="connsiteY452" fmla="*/ 4694732 h 6858000"/>
              <a:gd name="connsiteX453" fmla="*/ 1771735 w 7467600"/>
              <a:gd name="connsiteY453" fmla="*/ 4619929 h 6858000"/>
              <a:gd name="connsiteX454" fmla="*/ 3104273 w 7467600"/>
              <a:gd name="connsiteY454" fmla="*/ 5076159 h 6858000"/>
              <a:gd name="connsiteX455" fmla="*/ 3113245 w 7467600"/>
              <a:gd name="connsiteY455" fmla="*/ 5090705 h 6858000"/>
              <a:gd name="connsiteX456" fmla="*/ 3126294 w 7467600"/>
              <a:gd name="connsiteY456" fmla="*/ 5114400 h 6858000"/>
              <a:gd name="connsiteX457" fmla="*/ 3937433 w 7467600"/>
              <a:gd name="connsiteY457" fmla="*/ 4830473 h 6858000"/>
              <a:gd name="connsiteX458" fmla="*/ 3590475 w 7467600"/>
              <a:gd name="connsiteY458" fmla="*/ 4597974 h 6858000"/>
              <a:gd name="connsiteX459" fmla="*/ 3100264 w 7467600"/>
              <a:gd name="connsiteY459" fmla="*/ 4579845 h 6858000"/>
              <a:gd name="connsiteX460" fmla="*/ 2183576 w 7467600"/>
              <a:gd name="connsiteY460" fmla="*/ 4227150 h 6858000"/>
              <a:gd name="connsiteX461" fmla="*/ 2151029 w 7467600"/>
              <a:gd name="connsiteY461" fmla="*/ 4146947 h 6858000"/>
              <a:gd name="connsiteX462" fmla="*/ 3563434 w 7467600"/>
              <a:gd name="connsiteY462" fmla="*/ 4469115 h 6858000"/>
              <a:gd name="connsiteX463" fmla="*/ 3177952 w 7467600"/>
              <a:gd name="connsiteY463" fmla="*/ 3657386 h 6858000"/>
              <a:gd name="connsiteX464" fmla="*/ 3189263 w 7467600"/>
              <a:gd name="connsiteY464" fmla="*/ 3625726 h 6858000"/>
              <a:gd name="connsiteX465" fmla="*/ 3560912 w 7467600"/>
              <a:gd name="connsiteY465" fmla="*/ 4079863 h 6858000"/>
              <a:gd name="connsiteX466" fmla="*/ 3626636 w 7467600"/>
              <a:gd name="connsiteY466" fmla="*/ 4512230 h 6858000"/>
              <a:gd name="connsiteX467" fmla="*/ 3653088 w 7467600"/>
              <a:gd name="connsiteY467" fmla="*/ 4521417 h 6858000"/>
              <a:gd name="connsiteX468" fmla="*/ 3988128 w 7467600"/>
              <a:gd name="connsiteY468" fmla="*/ 4817267 h 6858000"/>
              <a:gd name="connsiteX469" fmla="*/ 4830582 w 7467600"/>
              <a:gd name="connsiteY469" fmla="*/ 4676000 h 6858000"/>
              <a:gd name="connsiteX470" fmla="*/ 4830100 w 7467600"/>
              <a:gd name="connsiteY470" fmla="*/ 4675554 h 6858000"/>
              <a:gd name="connsiteX471" fmla="*/ 4036318 w 7467600"/>
              <a:gd name="connsiteY471" fmla="*/ 4147013 h 6858000"/>
              <a:gd name="connsiteX472" fmla="*/ 3432098 w 7467600"/>
              <a:gd name="connsiteY472" fmla="*/ 3537312 h 6858000"/>
              <a:gd name="connsiteX473" fmla="*/ 3446761 w 7467600"/>
              <a:gd name="connsiteY473" fmla="*/ 3461278 h 6858000"/>
              <a:gd name="connsiteX474" fmla="*/ 4419733 w 7467600"/>
              <a:gd name="connsiteY474" fmla="*/ 3963555 h 6858000"/>
              <a:gd name="connsiteX475" fmla="*/ 4781371 w 7467600"/>
              <a:gd name="connsiteY475" fmla="*/ 4458604 h 6858000"/>
              <a:gd name="connsiteX476" fmla="*/ 4780440 w 7467600"/>
              <a:gd name="connsiteY476" fmla="*/ 4470290 h 6858000"/>
              <a:gd name="connsiteX477" fmla="*/ 4898954 w 7467600"/>
              <a:gd name="connsiteY477" fmla="*/ 4662092 h 6858000"/>
              <a:gd name="connsiteX478" fmla="*/ 4900699 w 7467600"/>
              <a:gd name="connsiteY478" fmla="*/ 4670867 h 6858000"/>
              <a:gd name="connsiteX479" fmla="*/ 5714511 w 7467600"/>
              <a:gd name="connsiteY479" fmla="*/ 4663483 h 6858000"/>
              <a:gd name="connsiteX480" fmla="*/ 5464793 w 7467600"/>
              <a:gd name="connsiteY480" fmla="*/ 4393556 h 6858000"/>
              <a:gd name="connsiteX481" fmla="*/ 5461897 w 7467600"/>
              <a:gd name="connsiteY481" fmla="*/ 4390879 h 6858000"/>
              <a:gd name="connsiteX482" fmla="*/ 4294126 w 7467600"/>
              <a:gd name="connsiteY482" fmla="*/ 3303048 h 6858000"/>
              <a:gd name="connsiteX483" fmla="*/ 4305321 w 7467600"/>
              <a:gd name="connsiteY483" fmla="*/ 3256953 h 6858000"/>
              <a:gd name="connsiteX484" fmla="*/ 4949299 w 7467600"/>
              <a:gd name="connsiteY484" fmla="*/ 3766336 h 6858000"/>
              <a:gd name="connsiteX485" fmla="*/ 5291452 w 7467600"/>
              <a:gd name="connsiteY485" fmla="*/ 4076801 h 6858000"/>
              <a:gd name="connsiteX486" fmla="*/ 5434998 w 7467600"/>
              <a:gd name="connsiteY486" fmla="*/ 4254100 h 6858000"/>
              <a:gd name="connsiteX487" fmla="*/ 5351015 w 7467600"/>
              <a:gd name="connsiteY487" fmla="*/ 3760989 h 6858000"/>
              <a:gd name="connsiteX488" fmla="*/ 5413780 w 7467600"/>
              <a:gd name="connsiteY488" fmla="*/ 2966265 h 6858000"/>
              <a:gd name="connsiteX489" fmla="*/ 5425627 w 7467600"/>
              <a:gd name="connsiteY489" fmla="*/ 2954192 h 6858000"/>
              <a:gd name="connsiteX490" fmla="*/ 6604735 w 7467600"/>
              <a:gd name="connsiteY490" fmla="*/ 2041381 h 6858000"/>
              <a:gd name="connsiteX491" fmla="*/ 7204487 w 7467600"/>
              <a:gd name="connsiteY491" fmla="*/ 2742112 h 6858000"/>
              <a:gd name="connsiteX492" fmla="*/ 7131592 w 7467600"/>
              <a:gd name="connsiteY492" fmla="*/ 2672096 h 6858000"/>
              <a:gd name="connsiteX493" fmla="*/ 6996344 w 7467600"/>
              <a:gd name="connsiteY493" fmla="*/ 2518310 h 6858000"/>
              <a:gd name="connsiteX494" fmla="*/ 6735495 w 7467600"/>
              <a:gd name="connsiteY494" fmla="*/ 2196890 h 6858000"/>
              <a:gd name="connsiteX495" fmla="*/ 6721901 w 7467600"/>
              <a:gd name="connsiteY495" fmla="*/ 2179274 h 6858000"/>
              <a:gd name="connsiteX496" fmla="*/ 6604735 w 7467600"/>
              <a:gd name="connsiteY496" fmla="*/ 2041381 h 6858000"/>
              <a:gd name="connsiteX497" fmla="*/ 6591670 w 7467600"/>
              <a:gd name="connsiteY497" fmla="*/ 1988277 h 6858000"/>
              <a:gd name="connsiteX498" fmla="*/ 6747349 w 7467600"/>
              <a:gd name="connsiteY498" fmla="*/ 2160069 h 6858000"/>
              <a:gd name="connsiteX499" fmla="*/ 6760943 w 7467600"/>
              <a:gd name="connsiteY499" fmla="*/ 2177686 h 6858000"/>
              <a:gd name="connsiteX500" fmla="*/ 7021065 w 7467600"/>
              <a:gd name="connsiteY500" fmla="*/ 2498102 h 6858000"/>
              <a:gd name="connsiteX501" fmla="*/ 7155223 w 7467600"/>
              <a:gd name="connsiteY501" fmla="*/ 2650386 h 6858000"/>
              <a:gd name="connsiteX502" fmla="*/ 7203167 w 7467600"/>
              <a:gd name="connsiteY502" fmla="*/ 2697288 h 6858000"/>
              <a:gd name="connsiteX503" fmla="*/ 6937703 w 7467600"/>
              <a:gd name="connsiteY503" fmla="*/ 2321981 h 6858000"/>
              <a:gd name="connsiteX504" fmla="*/ 6591670 w 7467600"/>
              <a:gd name="connsiteY504" fmla="*/ 1988277 h 6858000"/>
              <a:gd name="connsiteX505" fmla="*/ 5798671 w 7467600"/>
              <a:gd name="connsiteY505" fmla="*/ 1981601 h 6858000"/>
              <a:gd name="connsiteX506" fmla="*/ 5754709 w 7467600"/>
              <a:gd name="connsiteY506" fmla="*/ 2071454 h 6858000"/>
              <a:gd name="connsiteX507" fmla="*/ 5763044 w 7467600"/>
              <a:gd name="connsiteY507" fmla="*/ 2842206 h 6858000"/>
              <a:gd name="connsiteX508" fmla="*/ 5764974 w 7467600"/>
              <a:gd name="connsiteY508" fmla="*/ 2799609 h 6858000"/>
              <a:gd name="connsiteX509" fmla="*/ 5767665 w 7467600"/>
              <a:gd name="connsiteY509" fmla="*/ 2666409 h 6858000"/>
              <a:gd name="connsiteX510" fmla="*/ 5763055 w 7467600"/>
              <a:gd name="connsiteY510" fmla="*/ 2579705 h 6858000"/>
              <a:gd name="connsiteX511" fmla="*/ 5758079 w 7467600"/>
              <a:gd name="connsiteY511" fmla="*/ 2492508 h 6858000"/>
              <a:gd name="connsiteX512" fmla="*/ 5779325 w 7467600"/>
              <a:gd name="connsiteY512" fmla="*/ 2197069 h 6858000"/>
              <a:gd name="connsiteX513" fmla="*/ 5798671 w 7467600"/>
              <a:gd name="connsiteY513" fmla="*/ 1981601 h 6858000"/>
              <a:gd name="connsiteX514" fmla="*/ 5829202 w 7467600"/>
              <a:gd name="connsiteY514" fmla="*/ 1971679 h 6858000"/>
              <a:gd name="connsiteX515" fmla="*/ 5809558 w 7467600"/>
              <a:gd name="connsiteY515" fmla="*/ 2198043 h 6858000"/>
              <a:gd name="connsiteX516" fmla="*/ 5788653 w 7467600"/>
              <a:gd name="connsiteY516" fmla="*/ 2489430 h 6858000"/>
              <a:gd name="connsiteX517" fmla="*/ 5793439 w 7467600"/>
              <a:gd name="connsiteY517" fmla="*/ 2575235 h 6858000"/>
              <a:gd name="connsiteX518" fmla="*/ 5796837 w 7467600"/>
              <a:gd name="connsiteY518" fmla="*/ 2637633 h 6858000"/>
              <a:gd name="connsiteX519" fmla="*/ 5818614 w 7467600"/>
              <a:gd name="connsiteY519" fmla="*/ 2473055 h 6858000"/>
              <a:gd name="connsiteX520" fmla="*/ 5829202 w 7467600"/>
              <a:gd name="connsiteY520" fmla="*/ 1971679 h 6858000"/>
              <a:gd name="connsiteX521" fmla="*/ 5911389 w 7467600"/>
              <a:gd name="connsiteY521" fmla="*/ 1898371 h 6858000"/>
              <a:gd name="connsiteX522" fmla="*/ 6237627 w 7467600"/>
              <a:gd name="connsiteY522" fmla="*/ 2231921 h 6858000"/>
              <a:gd name="connsiteX523" fmla="*/ 5911389 w 7467600"/>
              <a:gd name="connsiteY523" fmla="*/ 1898371 h 6858000"/>
              <a:gd name="connsiteX524" fmla="*/ 6944437 w 7467600"/>
              <a:gd name="connsiteY524" fmla="*/ 1575402 h 6858000"/>
              <a:gd name="connsiteX525" fmla="*/ 6304730 w 7467600"/>
              <a:gd name="connsiteY525" fmla="*/ 1766654 h 6858000"/>
              <a:gd name="connsiteX526" fmla="*/ 6944437 w 7467600"/>
              <a:gd name="connsiteY526" fmla="*/ 1575402 h 6858000"/>
              <a:gd name="connsiteX527" fmla="*/ 7019523 w 7467600"/>
              <a:gd name="connsiteY527" fmla="*/ 1519450 h 6858000"/>
              <a:gd name="connsiteX528" fmla="*/ 6298091 w 7467600"/>
              <a:gd name="connsiteY528" fmla="*/ 1737122 h 6858000"/>
              <a:gd name="connsiteX529" fmla="*/ 7019523 w 7467600"/>
              <a:gd name="connsiteY529" fmla="*/ 1519450 h 6858000"/>
              <a:gd name="connsiteX530" fmla="*/ 2399523 w 7467600"/>
              <a:gd name="connsiteY530" fmla="*/ 1428234 h 6858000"/>
              <a:gd name="connsiteX531" fmla="*/ 2224982 w 7467600"/>
              <a:gd name="connsiteY531" fmla="*/ 1826201 h 6858000"/>
              <a:gd name="connsiteX532" fmla="*/ 2096099 w 7467600"/>
              <a:gd name="connsiteY532" fmla="*/ 2345900 h 6858000"/>
              <a:gd name="connsiteX533" fmla="*/ 2283317 w 7467600"/>
              <a:gd name="connsiteY533" fmla="*/ 1796925 h 6858000"/>
              <a:gd name="connsiteX534" fmla="*/ 2399523 w 7467600"/>
              <a:gd name="connsiteY534" fmla="*/ 1428234 h 6858000"/>
              <a:gd name="connsiteX535" fmla="*/ 2448558 w 7467600"/>
              <a:gd name="connsiteY535" fmla="*/ 1373435 h 6858000"/>
              <a:gd name="connsiteX536" fmla="*/ 2312521 w 7467600"/>
              <a:gd name="connsiteY536" fmla="*/ 1806140 h 6858000"/>
              <a:gd name="connsiteX537" fmla="*/ 2127533 w 7467600"/>
              <a:gd name="connsiteY537" fmla="*/ 2348380 h 6858000"/>
              <a:gd name="connsiteX538" fmla="*/ 2358080 w 7467600"/>
              <a:gd name="connsiteY538" fmla="*/ 1866134 h 6858000"/>
              <a:gd name="connsiteX539" fmla="*/ 2407436 w 7467600"/>
              <a:gd name="connsiteY539" fmla="*/ 1651070 h 6858000"/>
              <a:gd name="connsiteX540" fmla="*/ 2448558 w 7467600"/>
              <a:gd name="connsiteY540" fmla="*/ 1373435 h 6858000"/>
              <a:gd name="connsiteX541" fmla="*/ 278707 w 7467600"/>
              <a:gd name="connsiteY541" fmla="*/ 1352270 h 6858000"/>
              <a:gd name="connsiteX542" fmla="*/ 321570 w 7467600"/>
              <a:gd name="connsiteY542" fmla="*/ 1861610 h 6858000"/>
              <a:gd name="connsiteX543" fmla="*/ 294281 w 7467600"/>
              <a:gd name="connsiteY543" fmla="*/ 1440658 h 6858000"/>
              <a:gd name="connsiteX544" fmla="*/ 278707 w 7467600"/>
              <a:gd name="connsiteY544" fmla="*/ 1352270 h 6858000"/>
              <a:gd name="connsiteX545" fmla="*/ 1423821 w 7467600"/>
              <a:gd name="connsiteY545" fmla="*/ 1351958 h 6858000"/>
              <a:gd name="connsiteX546" fmla="*/ 1638521 w 7467600"/>
              <a:gd name="connsiteY546" fmla="*/ 1908470 h 6858000"/>
              <a:gd name="connsiteX547" fmla="*/ 1754199 w 7467600"/>
              <a:gd name="connsiteY547" fmla="*/ 2149284 h 6858000"/>
              <a:gd name="connsiteX548" fmla="*/ 1908359 w 7467600"/>
              <a:gd name="connsiteY548" fmla="*/ 2364988 h 6858000"/>
              <a:gd name="connsiteX549" fmla="*/ 1647661 w 7467600"/>
              <a:gd name="connsiteY549" fmla="*/ 1825945 h 6858000"/>
              <a:gd name="connsiteX550" fmla="*/ 1423821 w 7467600"/>
              <a:gd name="connsiteY550" fmla="*/ 1351958 h 6858000"/>
              <a:gd name="connsiteX551" fmla="*/ 1431890 w 7467600"/>
              <a:gd name="connsiteY551" fmla="*/ 1306475 h 6858000"/>
              <a:gd name="connsiteX552" fmla="*/ 1507597 w 7467600"/>
              <a:gd name="connsiteY552" fmla="*/ 1446132 h 6858000"/>
              <a:gd name="connsiteX553" fmla="*/ 1674586 w 7467600"/>
              <a:gd name="connsiteY553" fmla="*/ 1813832 h 6858000"/>
              <a:gd name="connsiteX554" fmla="*/ 1815950 w 7467600"/>
              <a:gd name="connsiteY554" fmla="*/ 2128564 h 6858000"/>
              <a:gd name="connsiteX555" fmla="*/ 1984242 w 7467600"/>
              <a:gd name="connsiteY555" fmla="*/ 2430829 h 6858000"/>
              <a:gd name="connsiteX556" fmla="*/ 2014023 w 7467600"/>
              <a:gd name="connsiteY556" fmla="*/ 2450995 h 6858000"/>
              <a:gd name="connsiteX557" fmla="*/ 1747337 w 7467600"/>
              <a:gd name="connsiteY557" fmla="*/ 1855264 h 6858000"/>
              <a:gd name="connsiteX558" fmla="*/ 1533749 w 7467600"/>
              <a:gd name="connsiteY558" fmla="*/ 1478656 h 6858000"/>
              <a:gd name="connsiteX559" fmla="*/ 1431890 w 7467600"/>
              <a:gd name="connsiteY559" fmla="*/ 1306475 h 6858000"/>
              <a:gd name="connsiteX560" fmla="*/ 5052692 w 7467600"/>
              <a:gd name="connsiteY560" fmla="*/ 1292994 h 6858000"/>
              <a:gd name="connsiteX561" fmla="*/ 5200661 w 7467600"/>
              <a:gd name="connsiteY561" fmla="*/ 1635186 h 6858000"/>
              <a:gd name="connsiteX562" fmla="*/ 5297138 w 7467600"/>
              <a:gd name="connsiteY562" fmla="*/ 1906351 h 6858000"/>
              <a:gd name="connsiteX563" fmla="*/ 5052692 w 7467600"/>
              <a:gd name="connsiteY563" fmla="*/ 1292994 h 6858000"/>
              <a:gd name="connsiteX564" fmla="*/ 5009948 w 7467600"/>
              <a:gd name="connsiteY564" fmla="*/ 1273619 h 6858000"/>
              <a:gd name="connsiteX565" fmla="*/ 5121777 w 7467600"/>
              <a:gd name="connsiteY565" fmla="*/ 1654213 h 6858000"/>
              <a:gd name="connsiteX566" fmla="*/ 5293545 w 7467600"/>
              <a:gd name="connsiteY566" fmla="*/ 2072247 h 6858000"/>
              <a:gd name="connsiteX567" fmla="*/ 5294042 w 7467600"/>
              <a:gd name="connsiteY567" fmla="*/ 2065019 h 6858000"/>
              <a:gd name="connsiteX568" fmla="*/ 5171936 w 7467600"/>
              <a:gd name="connsiteY568" fmla="*/ 1647613 h 6858000"/>
              <a:gd name="connsiteX569" fmla="*/ 5009948 w 7467600"/>
              <a:gd name="connsiteY569" fmla="*/ 1273619 h 6858000"/>
              <a:gd name="connsiteX570" fmla="*/ 655236 w 7467600"/>
              <a:gd name="connsiteY570" fmla="*/ 1268632 h 6858000"/>
              <a:gd name="connsiteX571" fmla="*/ 839521 w 7467600"/>
              <a:gd name="connsiteY571" fmla="*/ 1685315 h 6858000"/>
              <a:gd name="connsiteX572" fmla="*/ 1109416 w 7467600"/>
              <a:gd name="connsiteY572" fmla="*/ 2061663 h 6858000"/>
              <a:gd name="connsiteX573" fmla="*/ 1298300 w 7467600"/>
              <a:gd name="connsiteY573" fmla="*/ 2247742 h 6858000"/>
              <a:gd name="connsiteX574" fmla="*/ 1125871 w 7467600"/>
              <a:gd name="connsiteY574" fmla="*/ 1989513 h 6858000"/>
              <a:gd name="connsiteX575" fmla="*/ 981574 w 7467600"/>
              <a:gd name="connsiteY575" fmla="*/ 1783157 h 6858000"/>
              <a:gd name="connsiteX576" fmla="*/ 922198 w 7467600"/>
              <a:gd name="connsiteY576" fmla="*/ 1677437 h 6858000"/>
              <a:gd name="connsiteX577" fmla="*/ 869293 w 7467600"/>
              <a:gd name="connsiteY577" fmla="*/ 1583214 h 6858000"/>
              <a:gd name="connsiteX578" fmla="*/ 751431 w 7467600"/>
              <a:gd name="connsiteY578" fmla="*/ 1405731 h 6858000"/>
              <a:gd name="connsiteX579" fmla="*/ 655236 w 7467600"/>
              <a:gd name="connsiteY579" fmla="*/ 1268632 h 6858000"/>
              <a:gd name="connsiteX580" fmla="*/ 6516292 w 7467600"/>
              <a:gd name="connsiteY580" fmla="*/ 1263064 h 6858000"/>
              <a:gd name="connsiteX581" fmla="*/ 5736320 w 7467600"/>
              <a:gd name="connsiteY581" fmla="*/ 1501803 h 6858000"/>
              <a:gd name="connsiteX582" fmla="*/ 6516292 w 7467600"/>
              <a:gd name="connsiteY582" fmla="*/ 1263064 h 6858000"/>
              <a:gd name="connsiteX583" fmla="*/ 291466 w 7467600"/>
              <a:gd name="connsiteY583" fmla="*/ 1250369 h 6858000"/>
              <a:gd name="connsiteX584" fmla="*/ 323180 w 7467600"/>
              <a:gd name="connsiteY584" fmla="*/ 1435283 h 6858000"/>
              <a:gd name="connsiteX585" fmla="*/ 349381 w 7467600"/>
              <a:gd name="connsiteY585" fmla="*/ 1875041 h 6858000"/>
              <a:gd name="connsiteX586" fmla="*/ 374363 w 7467600"/>
              <a:gd name="connsiteY586" fmla="*/ 1506494 h 6858000"/>
              <a:gd name="connsiteX587" fmla="*/ 302168 w 7467600"/>
              <a:gd name="connsiteY587" fmla="*/ 1274495 h 6858000"/>
              <a:gd name="connsiteX588" fmla="*/ 291466 w 7467600"/>
              <a:gd name="connsiteY588" fmla="*/ 1250369 h 6858000"/>
              <a:gd name="connsiteX589" fmla="*/ 678222 w 7467600"/>
              <a:gd name="connsiteY589" fmla="*/ 1248670 h 6858000"/>
              <a:gd name="connsiteX590" fmla="*/ 775536 w 7467600"/>
              <a:gd name="connsiteY590" fmla="*/ 1388015 h 6858000"/>
              <a:gd name="connsiteX591" fmla="*/ 894529 w 7467600"/>
              <a:gd name="connsiteY591" fmla="*/ 1567739 h 6858000"/>
              <a:gd name="connsiteX592" fmla="*/ 948000 w 7467600"/>
              <a:gd name="connsiteY592" fmla="*/ 1663088 h 6858000"/>
              <a:gd name="connsiteX593" fmla="*/ 1006812 w 7467600"/>
              <a:gd name="connsiteY593" fmla="*/ 1767683 h 6858000"/>
              <a:gd name="connsiteX594" fmla="*/ 1149133 w 7467600"/>
              <a:gd name="connsiteY594" fmla="*/ 1971513 h 6858000"/>
              <a:gd name="connsiteX595" fmla="*/ 1333952 w 7467600"/>
              <a:gd name="connsiteY595" fmla="*/ 2251620 h 6858000"/>
              <a:gd name="connsiteX596" fmla="*/ 1337329 w 7467600"/>
              <a:gd name="connsiteY596" fmla="*/ 2258350 h 6858000"/>
              <a:gd name="connsiteX597" fmla="*/ 1014726 w 7467600"/>
              <a:gd name="connsiteY597" fmla="*/ 1615556 h 6858000"/>
              <a:gd name="connsiteX598" fmla="*/ 678222 w 7467600"/>
              <a:gd name="connsiteY598" fmla="*/ 1248670 h 6858000"/>
              <a:gd name="connsiteX599" fmla="*/ 6691602 w 7467600"/>
              <a:gd name="connsiteY599" fmla="*/ 1140573 h 6858000"/>
              <a:gd name="connsiteX600" fmla="*/ 6571100 w 7467600"/>
              <a:gd name="connsiteY600" fmla="*/ 1183662 h 6858000"/>
              <a:gd name="connsiteX601" fmla="*/ 6241687 w 7467600"/>
              <a:gd name="connsiteY601" fmla="*/ 1257600 h 6858000"/>
              <a:gd name="connsiteX602" fmla="*/ 5693009 w 7467600"/>
              <a:gd name="connsiteY602" fmla="*/ 1478256 h 6858000"/>
              <a:gd name="connsiteX603" fmla="*/ 6548420 w 7467600"/>
              <a:gd name="connsiteY603" fmla="*/ 1214599 h 6858000"/>
              <a:gd name="connsiteX604" fmla="*/ 6605473 w 7467600"/>
              <a:gd name="connsiteY604" fmla="*/ 1184686 h 6858000"/>
              <a:gd name="connsiteX605" fmla="*/ 6691602 w 7467600"/>
              <a:gd name="connsiteY605" fmla="*/ 1140573 h 6858000"/>
              <a:gd name="connsiteX606" fmla="*/ 4002475 w 7467600"/>
              <a:gd name="connsiteY606" fmla="*/ 1037802 h 6858000"/>
              <a:gd name="connsiteX607" fmla="*/ 4000324 w 7467600"/>
              <a:gd name="connsiteY607" fmla="*/ 1039362 h 6858000"/>
              <a:gd name="connsiteX608" fmla="*/ 4002862 w 7467600"/>
              <a:gd name="connsiteY608" fmla="*/ 1042866 h 6858000"/>
              <a:gd name="connsiteX609" fmla="*/ 4002475 w 7467600"/>
              <a:gd name="connsiteY609" fmla="*/ 1037802 h 6858000"/>
              <a:gd name="connsiteX610" fmla="*/ 506322 w 7467600"/>
              <a:gd name="connsiteY610" fmla="*/ 1020997 h 6858000"/>
              <a:gd name="connsiteX611" fmla="*/ 533068 w 7467600"/>
              <a:gd name="connsiteY611" fmla="*/ 1029409 h 6858000"/>
              <a:gd name="connsiteX612" fmla="*/ 1232525 w 7467600"/>
              <a:gd name="connsiteY612" fmla="*/ 1804675 h 6858000"/>
              <a:gd name="connsiteX613" fmla="*/ 1388858 w 7467600"/>
              <a:gd name="connsiteY613" fmla="*/ 2368011 h 6858000"/>
              <a:gd name="connsiteX614" fmla="*/ 1384098 w 7467600"/>
              <a:gd name="connsiteY614" fmla="*/ 2378125 h 6858000"/>
              <a:gd name="connsiteX615" fmla="*/ 1425393 w 7467600"/>
              <a:gd name="connsiteY615" fmla="*/ 2589124 h 6858000"/>
              <a:gd name="connsiteX616" fmla="*/ 1424001 w 7467600"/>
              <a:gd name="connsiteY616" fmla="*/ 2597541 h 6858000"/>
              <a:gd name="connsiteX617" fmla="*/ 2152729 w 7467600"/>
              <a:gd name="connsiteY617" fmla="*/ 2864487 h 6858000"/>
              <a:gd name="connsiteX618" fmla="*/ 2020609 w 7467600"/>
              <a:gd name="connsiteY618" fmla="*/ 2539671 h 6858000"/>
              <a:gd name="connsiteX619" fmla="*/ 2018920 w 7467600"/>
              <a:gd name="connsiteY619" fmla="*/ 2536309 h 6858000"/>
              <a:gd name="connsiteX620" fmla="*/ 1342441 w 7467600"/>
              <a:gd name="connsiteY620" fmla="*/ 1173017 h 6858000"/>
              <a:gd name="connsiteX621" fmla="*/ 1367925 w 7467600"/>
              <a:gd name="connsiteY621" fmla="*/ 1135648 h 6858000"/>
              <a:gd name="connsiteX622" fmla="*/ 1771401 w 7467600"/>
              <a:gd name="connsiteY622" fmla="*/ 1806673 h 6858000"/>
              <a:gd name="connsiteX623" fmla="*/ 1972385 w 7467600"/>
              <a:gd name="connsiteY623" fmla="*/ 2198735 h 6858000"/>
              <a:gd name="connsiteX624" fmla="*/ 2040892 w 7467600"/>
              <a:gd name="connsiteY624" fmla="*/ 2405205 h 6858000"/>
              <a:gd name="connsiteX625" fmla="*/ 2131689 w 7467600"/>
              <a:gd name="connsiteY625" fmla="*/ 1936926 h 6858000"/>
              <a:gd name="connsiteX626" fmla="*/ 2454820 w 7467600"/>
              <a:gd name="connsiteY626" fmla="*/ 1248808 h 6858000"/>
              <a:gd name="connsiteX627" fmla="*/ 2492512 w 7467600"/>
              <a:gd name="connsiteY627" fmla="*/ 1302920 h 6858000"/>
              <a:gd name="connsiteX628" fmla="*/ 2081216 w 7467600"/>
              <a:gd name="connsiteY628" fmla="*/ 2527513 h 6858000"/>
              <a:gd name="connsiteX629" fmla="*/ 2081211 w 7467600"/>
              <a:gd name="connsiteY629" fmla="*/ 2528916 h 6858000"/>
              <a:gd name="connsiteX630" fmla="*/ 2199067 w 7467600"/>
              <a:gd name="connsiteY630" fmla="*/ 2884061 h 6858000"/>
              <a:gd name="connsiteX631" fmla="*/ 3192586 w 7467600"/>
              <a:gd name="connsiteY631" fmla="*/ 3411496 h 6858000"/>
              <a:gd name="connsiteX632" fmla="*/ 3182620 w 7467600"/>
              <a:gd name="connsiteY632" fmla="*/ 3483279 h 6858000"/>
              <a:gd name="connsiteX633" fmla="*/ 2435119 w 7467600"/>
              <a:gd name="connsiteY633" fmla="*/ 3080173 h 6858000"/>
              <a:gd name="connsiteX634" fmla="*/ 2410152 w 7467600"/>
              <a:gd name="connsiteY634" fmla="*/ 3063751 h 6858000"/>
              <a:gd name="connsiteX635" fmla="*/ 2408099 w 7467600"/>
              <a:gd name="connsiteY635" fmla="*/ 3064403 h 6858000"/>
              <a:gd name="connsiteX636" fmla="*/ 2407218 w 7467600"/>
              <a:gd name="connsiteY636" fmla="*/ 3070324 h 6858000"/>
              <a:gd name="connsiteX637" fmla="*/ 2380138 w 7467600"/>
              <a:gd name="connsiteY637" fmla="*/ 3099341 h 6858000"/>
              <a:gd name="connsiteX638" fmla="*/ 1765923 w 7467600"/>
              <a:gd name="connsiteY638" fmla="*/ 3581043 h 6858000"/>
              <a:gd name="connsiteX639" fmla="*/ 1702258 w 7467600"/>
              <a:gd name="connsiteY639" fmla="*/ 3612286 h 6858000"/>
              <a:gd name="connsiteX640" fmla="*/ 1538370 w 7467600"/>
              <a:gd name="connsiteY640" fmla="*/ 3811804 h 6858000"/>
              <a:gd name="connsiteX641" fmla="*/ 542867 w 7467600"/>
              <a:gd name="connsiteY641" fmla="*/ 4944092 h 6858000"/>
              <a:gd name="connsiteX642" fmla="*/ 515800 w 7467600"/>
              <a:gd name="connsiteY642" fmla="*/ 4862180 h 6858000"/>
              <a:gd name="connsiteX643" fmla="*/ 909145 w 7467600"/>
              <a:gd name="connsiteY643" fmla="*/ 4199225 h 6858000"/>
              <a:gd name="connsiteX644" fmla="*/ 1214067 w 7467600"/>
              <a:gd name="connsiteY644" fmla="*/ 3908561 h 6858000"/>
              <a:gd name="connsiteX645" fmla="*/ 640967 w 7467600"/>
              <a:gd name="connsiteY645" fmla="*/ 4105601 h 6858000"/>
              <a:gd name="connsiteX646" fmla="*/ 112563 w 7467600"/>
              <a:gd name="connsiteY646" fmla="*/ 4396952 h 6858000"/>
              <a:gd name="connsiteX647" fmla="*/ 0 w 7467600"/>
              <a:gd name="connsiteY647" fmla="*/ 4466006 h 6858000"/>
              <a:gd name="connsiteX648" fmla="*/ 0 w 7467600"/>
              <a:gd name="connsiteY648" fmla="*/ 4233763 h 6858000"/>
              <a:gd name="connsiteX649" fmla="*/ 36881 w 7467600"/>
              <a:gd name="connsiteY649" fmla="*/ 4200118 h 6858000"/>
              <a:gd name="connsiteX650" fmla="*/ 910534 w 7467600"/>
              <a:gd name="connsiteY650" fmla="*/ 3629753 h 6858000"/>
              <a:gd name="connsiteX651" fmla="*/ 1578717 w 7467600"/>
              <a:gd name="connsiteY651" fmla="*/ 3575982 h 6858000"/>
              <a:gd name="connsiteX652" fmla="*/ 2338780 w 7467600"/>
              <a:gd name="connsiteY652" fmla="*/ 3033725 h 6858000"/>
              <a:gd name="connsiteX653" fmla="*/ 1807991 w 7467600"/>
              <a:gd name="connsiteY653" fmla="*/ 2807184 h 6858000"/>
              <a:gd name="connsiteX654" fmla="*/ 1416358 w 7467600"/>
              <a:gd name="connsiteY654" fmla="*/ 3112571 h 6858000"/>
              <a:gd name="connsiteX655" fmla="*/ 939066 w 7467600"/>
              <a:gd name="connsiteY655" fmla="*/ 3378798 h 6858000"/>
              <a:gd name="connsiteX656" fmla="*/ 115099 w 7467600"/>
              <a:gd name="connsiteY656" fmla="*/ 3607650 h 6858000"/>
              <a:gd name="connsiteX657" fmla="*/ 97284 w 7467600"/>
              <a:gd name="connsiteY657" fmla="*/ 3520393 h 6858000"/>
              <a:gd name="connsiteX658" fmla="*/ 922050 w 7467600"/>
              <a:gd name="connsiteY658" fmla="*/ 3074867 h 6858000"/>
              <a:gd name="connsiteX659" fmla="*/ 1405265 w 7467600"/>
              <a:gd name="connsiteY659" fmla="*/ 3016319 h 6858000"/>
              <a:gd name="connsiteX660" fmla="*/ 1407512 w 7467600"/>
              <a:gd name="connsiteY660" fmla="*/ 3018001 h 6858000"/>
              <a:gd name="connsiteX661" fmla="*/ 1726266 w 7467600"/>
              <a:gd name="connsiteY661" fmla="*/ 2777274 h 6858000"/>
              <a:gd name="connsiteX662" fmla="*/ 625390 w 7467600"/>
              <a:gd name="connsiteY662" fmla="*/ 2514541 h 6858000"/>
              <a:gd name="connsiteX663" fmla="*/ 619799 w 7467600"/>
              <a:gd name="connsiteY663" fmla="*/ 2527180 h 6858000"/>
              <a:gd name="connsiteX664" fmla="*/ 310030 w 7467600"/>
              <a:gd name="connsiteY664" fmla="*/ 2771818 h 6858000"/>
              <a:gd name="connsiteX665" fmla="*/ 173877 w 7467600"/>
              <a:gd name="connsiteY665" fmla="*/ 2937056 h 6858000"/>
              <a:gd name="connsiteX666" fmla="*/ 77889 w 7467600"/>
              <a:gd name="connsiteY666" fmla="*/ 3138440 h 6858000"/>
              <a:gd name="connsiteX667" fmla="*/ 0 w 7467600"/>
              <a:gd name="connsiteY667" fmla="*/ 3271395 h 6858000"/>
              <a:gd name="connsiteX668" fmla="*/ 0 w 7467600"/>
              <a:gd name="connsiteY668" fmla="*/ 3153002 h 6858000"/>
              <a:gd name="connsiteX669" fmla="*/ 2386 w 7467600"/>
              <a:gd name="connsiteY669" fmla="*/ 3149203 h 6858000"/>
              <a:gd name="connsiteX670" fmla="*/ 89753 w 7467600"/>
              <a:gd name="connsiteY670" fmla="*/ 2987702 h 6858000"/>
              <a:gd name="connsiteX671" fmla="*/ 76869 w 7467600"/>
              <a:gd name="connsiteY671" fmla="*/ 3005404 h 6858000"/>
              <a:gd name="connsiteX672" fmla="*/ 32049 w 7467600"/>
              <a:gd name="connsiteY672" fmla="*/ 3065814 h 6858000"/>
              <a:gd name="connsiteX673" fmla="*/ 0 w 7467600"/>
              <a:gd name="connsiteY673" fmla="*/ 3108744 h 6858000"/>
              <a:gd name="connsiteX674" fmla="*/ 0 w 7467600"/>
              <a:gd name="connsiteY674" fmla="*/ 3058059 h 6858000"/>
              <a:gd name="connsiteX675" fmla="*/ 7610 w 7467600"/>
              <a:gd name="connsiteY675" fmla="*/ 3047889 h 6858000"/>
              <a:gd name="connsiteX676" fmla="*/ 52419 w 7467600"/>
              <a:gd name="connsiteY676" fmla="*/ 2987479 h 6858000"/>
              <a:gd name="connsiteX677" fmla="*/ 59142 w 7467600"/>
              <a:gd name="connsiteY677" fmla="*/ 2978488 h 6858000"/>
              <a:gd name="connsiteX678" fmla="*/ 0 w 7467600"/>
              <a:gd name="connsiteY678" fmla="*/ 3015334 h 6858000"/>
              <a:gd name="connsiteX679" fmla="*/ 0 w 7467600"/>
              <a:gd name="connsiteY679" fmla="*/ 2914286 h 6858000"/>
              <a:gd name="connsiteX680" fmla="*/ 36383 w 7467600"/>
              <a:gd name="connsiteY680" fmla="*/ 2901128 h 6858000"/>
              <a:gd name="connsiteX681" fmla="*/ 156329 w 7467600"/>
              <a:gd name="connsiteY681" fmla="*/ 2840533 h 6858000"/>
              <a:gd name="connsiteX682" fmla="*/ 358355 w 7467600"/>
              <a:gd name="connsiteY682" fmla="*/ 2620471 h 6858000"/>
              <a:gd name="connsiteX683" fmla="*/ 510577 w 7467600"/>
              <a:gd name="connsiteY683" fmla="*/ 2501244 h 6858000"/>
              <a:gd name="connsiteX684" fmla="*/ 211967 w 7467600"/>
              <a:gd name="connsiteY684" fmla="*/ 2479171 h 6858000"/>
              <a:gd name="connsiteX685" fmla="*/ 0 w 7467600"/>
              <a:gd name="connsiteY685" fmla="*/ 2476398 h 6858000"/>
              <a:gd name="connsiteX686" fmla="*/ 0 w 7467600"/>
              <a:gd name="connsiteY686" fmla="*/ 2389189 h 6858000"/>
              <a:gd name="connsiteX687" fmla="*/ 103062 w 7467600"/>
              <a:gd name="connsiteY687" fmla="*/ 2389518 h 6858000"/>
              <a:gd name="connsiteX688" fmla="*/ 510734 w 7467600"/>
              <a:gd name="connsiteY688" fmla="*/ 2416201 h 6858000"/>
              <a:gd name="connsiteX689" fmla="*/ 279257 w 7467600"/>
              <a:gd name="connsiteY689" fmla="*/ 2092102 h 6858000"/>
              <a:gd name="connsiteX690" fmla="*/ 65265 w 7467600"/>
              <a:gd name="connsiteY690" fmla="*/ 2006049 h 6858000"/>
              <a:gd name="connsiteX691" fmla="*/ 0 w 7467600"/>
              <a:gd name="connsiteY691" fmla="*/ 1982532 h 6858000"/>
              <a:gd name="connsiteX692" fmla="*/ 0 w 7467600"/>
              <a:gd name="connsiteY692" fmla="*/ 1912789 h 6858000"/>
              <a:gd name="connsiteX693" fmla="*/ 97460 w 7467600"/>
              <a:gd name="connsiteY693" fmla="*/ 1953725 h 6858000"/>
              <a:gd name="connsiteX694" fmla="*/ 221272 w 7467600"/>
              <a:gd name="connsiteY694" fmla="*/ 1980766 h 6858000"/>
              <a:gd name="connsiteX695" fmla="*/ 116765 w 7467600"/>
              <a:gd name="connsiteY695" fmla="*/ 1911033 h 6858000"/>
              <a:gd name="connsiteX696" fmla="*/ 16405 w 7467600"/>
              <a:gd name="connsiteY696" fmla="*/ 1803412 h 6858000"/>
              <a:gd name="connsiteX697" fmla="*/ 0 w 7467600"/>
              <a:gd name="connsiteY697" fmla="*/ 1784777 h 6858000"/>
              <a:gd name="connsiteX698" fmla="*/ 0 w 7467600"/>
              <a:gd name="connsiteY698" fmla="*/ 1740082 h 6858000"/>
              <a:gd name="connsiteX699" fmla="*/ 39394 w 7467600"/>
              <a:gd name="connsiteY699" fmla="*/ 1784856 h 6858000"/>
              <a:gd name="connsiteX700" fmla="*/ 135813 w 7467600"/>
              <a:gd name="connsiteY700" fmla="*/ 1888838 h 6858000"/>
              <a:gd name="connsiteX701" fmla="*/ 242575 w 7467600"/>
              <a:gd name="connsiteY701" fmla="*/ 1958841 h 6858000"/>
              <a:gd name="connsiteX702" fmla="*/ 82197 w 7467600"/>
              <a:gd name="connsiteY702" fmla="*/ 1754826 h 6858000"/>
              <a:gd name="connsiteX703" fmla="*/ 0 w 7467600"/>
              <a:gd name="connsiteY703" fmla="*/ 1679650 h 6858000"/>
              <a:gd name="connsiteX704" fmla="*/ 0 w 7467600"/>
              <a:gd name="connsiteY704" fmla="*/ 1602463 h 6858000"/>
              <a:gd name="connsiteX705" fmla="*/ 84689 w 7467600"/>
              <a:gd name="connsiteY705" fmla="*/ 1677442 h 6858000"/>
              <a:gd name="connsiteX706" fmla="*/ 298437 w 7467600"/>
              <a:gd name="connsiteY706" fmla="*/ 1968019 h 6858000"/>
              <a:gd name="connsiteX707" fmla="*/ 227269 w 7467600"/>
              <a:gd name="connsiteY707" fmla="*/ 1114064 h 6858000"/>
              <a:gd name="connsiteX708" fmla="*/ 248003 w 7467600"/>
              <a:gd name="connsiteY708" fmla="*/ 1089613 h 6858000"/>
              <a:gd name="connsiteX709" fmla="*/ 427020 w 7467600"/>
              <a:gd name="connsiteY709" fmla="*/ 1619803 h 6858000"/>
              <a:gd name="connsiteX710" fmla="*/ 340345 w 7467600"/>
              <a:gd name="connsiteY710" fmla="*/ 2027739 h 6858000"/>
              <a:gd name="connsiteX711" fmla="*/ 360865 w 7467600"/>
              <a:gd name="connsiteY711" fmla="*/ 2044827 h 6858000"/>
              <a:gd name="connsiteX712" fmla="*/ 560414 w 7467600"/>
              <a:gd name="connsiteY712" fmla="*/ 2421457 h 6858000"/>
              <a:gd name="connsiteX713" fmla="*/ 1359703 w 7467600"/>
              <a:gd name="connsiteY713" fmla="*/ 2578554 h 6858000"/>
              <a:gd name="connsiteX714" fmla="*/ 1359422 w 7467600"/>
              <a:gd name="connsiteY714" fmla="*/ 2577994 h 6858000"/>
              <a:gd name="connsiteX715" fmla="*/ 828701 w 7467600"/>
              <a:gd name="connsiteY715" fmla="*/ 1839520 h 6858000"/>
              <a:gd name="connsiteX716" fmla="*/ 494427 w 7467600"/>
              <a:gd name="connsiteY716" fmla="*/ 1092333 h 6858000"/>
              <a:gd name="connsiteX717" fmla="*/ 506322 w 7467600"/>
              <a:gd name="connsiteY717" fmla="*/ 1020997 h 6858000"/>
              <a:gd name="connsiteX718" fmla="*/ 4570198 w 7467600"/>
              <a:gd name="connsiteY718" fmla="*/ 978081 h 6858000"/>
              <a:gd name="connsiteX719" fmla="*/ 4523691 w 7467600"/>
              <a:gd name="connsiteY719" fmla="*/ 1127776 h 6858000"/>
              <a:gd name="connsiteX720" fmla="*/ 4509875 w 7467600"/>
              <a:gd name="connsiteY720" fmla="*/ 1167552 h 6858000"/>
              <a:gd name="connsiteX721" fmla="*/ 4478168 w 7467600"/>
              <a:gd name="connsiteY721" fmla="*/ 1260735 h 6858000"/>
              <a:gd name="connsiteX722" fmla="*/ 4409309 w 7467600"/>
              <a:gd name="connsiteY722" fmla="*/ 1666996 h 6858000"/>
              <a:gd name="connsiteX723" fmla="*/ 4370031 w 7467600"/>
              <a:gd name="connsiteY723" fmla="*/ 1955666 h 6858000"/>
              <a:gd name="connsiteX724" fmla="*/ 4570198 w 7467600"/>
              <a:gd name="connsiteY724" fmla="*/ 978081 h 6858000"/>
              <a:gd name="connsiteX725" fmla="*/ 4557898 w 7467600"/>
              <a:gd name="connsiteY725" fmla="*/ 900011 h 6858000"/>
              <a:gd name="connsiteX726" fmla="*/ 4344840 w 7467600"/>
              <a:gd name="connsiteY726" fmla="*/ 1922038 h 6858000"/>
              <a:gd name="connsiteX727" fmla="*/ 4378710 w 7467600"/>
              <a:gd name="connsiteY727" fmla="*/ 1665516 h 6858000"/>
              <a:gd name="connsiteX728" fmla="*/ 4448798 w 7467600"/>
              <a:gd name="connsiteY728" fmla="*/ 1253024 h 6858000"/>
              <a:gd name="connsiteX729" fmla="*/ 4480315 w 7467600"/>
              <a:gd name="connsiteY729" fmla="*/ 1158454 h 6858000"/>
              <a:gd name="connsiteX730" fmla="*/ 4494133 w 7467600"/>
              <a:gd name="connsiteY730" fmla="*/ 1118676 h 6858000"/>
              <a:gd name="connsiteX731" fmla="*/ 4557898 w 7467600"/>
              <a:gd name="connsiteY731" fmla="*/ 900011 h 6858000"/>
              <a:gd name="connsiteX732" fmla="*/ 5870151 w 7467600"/>
              <a:gd name="connsiteY732" fmla="*/ 898890 h 6858000"/>
              <a:gd name="connsiteX733" fmla="*/ 5861335 w 7467600"/>
              <a:gd name="connsiteY733" fmla="*/ 899177 h 6858000"/>
              <a:gd name="connsiteX734" fmla="*/ 5843702 w 7467600"/>
              <a:gd name="connsiteY734" fmla="*/ 899748 h 6858000"/>
              <a:gd name="connsiteX735" fmla="*/ 5651107 w 7467600"/>
              <a:gd name="connsiteY735" fmla="*/ 920306 h 6858000"/>
              <a:gd name="connsiteX736" fmla="*/ 5459407 w 7467600"/>
              <a:gd name="connsiteY736" fmla="*/ 940975 h 6858000"/>
              <a:gd name="connsiteX737" fmla="*/ 5374846 w 7467600"/>
              <a:gd name="connsiteY737" fmla="*/ 941988 h 6858000"/>
              <a:gd name="connsiteX738" fmla="*/ 5256105 w 7467600"/>
              <a:gd name="connsiteY738" fmla="*/ 945632 h 6858000"/>
              <a:gd name="connsiteX739" fmla="*/ 5107071 w 7467600"/>
              <a:gd name="connsiteY739" fmla="*/ 969720 h 6858000"/>
              <a:gd name="connsiteX740" fmla="*/ 4998681 w 7467600"/>
              <a:gd name="connsiteY740" fmla="*/ 988771 h 6858000"/>
              <a:gd name="connsiteX741" fmla="*/ 5870151 w 7467600"/>
              <a:gd name="connsiteY741" fmla="*/ 898890 h 6858000"/>
              <a:gd name="connsiteX742" fmla="*/ 5504425 w 7467600"/>
              <a:gd name="connsiteY742" fmla="*/ 848067 h 6858000"/>
              <a:gd name="connsiteX743" fmla="*/ 4968849 w 7467600"/>
              <a:gd name="connsiteY743" fmla="*/ 962318 h 6858000"/>
              <a:gd name="connsiteX744" fmla="*/ 5104039 w 7467600"/>
              <a:gd name="connsiteY744" fmla="*/ 940634 h 6858000"/>
              <a:gd name="connsiteX745" fmla="*/ 5256311 w 7467600"/>
              <a:gd name="connsiteY745" fmla="*/ 916490 h 6858000"/>
              <a:gd name="connsiteX746" fmla="*/ 5377381 w 7467600"/>
              <a:gd name="connsiteY746" fmla="*/ 912671 h 6858000"/>
              <a:gd name="connsiteX747" fmla="*/ 5460148 w 7467600"/>
              <a:gd name="connsiteY747" fmla="*/ 911442 h 6858000"/>
              <a:gd name="connsiteX748" fmla="*/ 5648971 w 7467600"/>
              <a:gd name="connsiteY748" fmla="*/ 891331 h 6858000"/>
              <a:gd name="connsiteX749" fmla="*/ 5844807 w 7467600"/>
              <a:gd name="connsiteY749" fmla="*/ 870718 h 6858000"/>
              <a:gd name="connsiteX750" fmla="*/ 5862975 w 7467600"/>
              <a:gd name="connsiteY750" fmla="*/ 869756 h 6858000"/>
              <a:gd name="connsiteX751" fmla="*/ 5920887 w 7467600"/>
              <a:gd name="connsiteY751" fmla="*/ 865929 h 6858000"/>
              <a:gd name="connsiteX752" fmla="*/ 5504425 w 7467600"/>
              <a:gd name="connsiteY752" fmla="*/ 848067 h 6858000"/>
              <a:gd name="connsiteX753" fmla="*/ 3607114 w 7467600"/>
              <a:gd name="connsiteY753" fmla="*/ 467441 h 6858000"/>
              <a:gd name="connsiteX754" fmla="*/ 3296242 w 7467600"/>
              <a:gd name="connsiteY754" fmla="*/ 807991 h 6858000"/>
              <a:gd name="connsiteX755" fmla="*/ 3174674 w 7467600"/>
              <a:gd name="connsiteY755" fmla="*/ 919759 h 6858000"/>
              <a:gd name="connsiteX756" fmla="*/ 3042978 w 7467600"/>
              <a:gd name="connsiteY756" fmla="*/ 1054894 h 6858000"/>
              <a:gd name="connsiteX757" fmla="*/ 2968914 w 7467600"/>
              <a:gd name="connsiteY757" fmla="*/ 1133756 h 6858000"/>
              <a:gd name="connsiteX758" fmla="*/ 3103823 w 7467600"/>
              <a:gd name="connsiteY758" fmla="*/ 1026814 h 6858000"/>
              <a:gd name="connsiteX759" fmla="*/ 3607114 w 7467600"/>
              <a:gd name="connsiteY759" fmla="*/ 467441 h 6858000"/>
              <a:gd name="connsiteX760" fmla="*/ 3744487 w 7467600"/>
              <a:gd name="connsiteY760" fmla="*/ 383136 h 6858000"/>
              <a:gd name="connsiteX761" fmla="*/ 3970213 w 7467600"/>
              <a:gd name="connsiteY761" fmla="*/ 995559 h 6858000"/>
              <a:gd name="connsiteX762" fmla="*/ 3744487 w 7467600"/>
              <a:gd name="connsiteY762" fmla="*/ 383136 h 6858000"/>
              <a:gd name="connsiteX763" fmla="*/ 3624562 w 7467600"/>
              <a:gd name="connsiteY763" fmla="*/ 367041 h 6858000"/>
              <a:gd name="connsiteX764" fmla="*/ 3489712 w 7467600"/>
              <a:gd name="connsiteY764" fmla="*/ 485386 h 6858000"/>
              <a:gd name="connsiteX765" fmla="*/ 3182994 w 7467600"/>
              <a:gd name="connsiteY765" fmla="*/ 828265 h 6858000"/>
              <a:gd name="connsiteX766" fmla="*/ 2892114 w 7467600"/>
              <a:gd name="connsiteY766" fmla="*/ 1172635 h 6858000"/>
              <a:gd name="connsiteX767" fmla="*/ 3021459 w 7467600"/>
              <a:gd name="connsiteY767" fmla="*/ 1035385 h 6858000"/>
              <a:gd name="connsiteX768" fmla="*/ 3153873 w 7467600"/>
              <a:gd name="connsiteY768" fmla="*/ 898971 h 6858000"/>
              <a:gd name="connsiteX769" fmla="*/ 3276511 w 7467600"/>
              <a:gd name="connsiteY769" fmla="*/ 786423 h 6858000"/>
              <a:gd name="connsiteX770" fmla="*/ 3584154 w 7467600"/>
              <a:gd name="connsiteY770" fmla="*/ 448218 h 6858000"/>
              <a:gd name="connsiteX771" fmla="*/ 3624562 w 7467600"/>
              <a:gd name="connsiteY771" fmla="*/ 367041 h 6858000"/>
              <a:gd name="connsiteX772" fmla="*/ 3766672 w 7467600"/>
              <a:gd name="connsiteY772" fmla="*/ 359429 h 6858000"/>
              <a:gd name="connsiteX773" fmla="*/ 3996338 w 7467600"/>
              <a:gd name="connsiteY773" fmla="*/ 968237 h 6858000"/>
              <a:gd name="connsiteX774" fmla="*/ 3766672 w 7467600"/>
              <a:gd name="connsiteY774" fmla="*/ 359429 h 6858000"/>
              <a:gd name="connsiteX775" fmla="*/ 5805386 w 7467600"/>
              <a:gd name="connsiteY775" fmla="*/ 239240 h 6858000"/>
              <a:gd name="connsiteX776" fmla="*/ 5736947 w 7467600"/>
              <a:gd name="connsiteY776" fmla="*/ 261367 h 6858000"/>
              <a:gd name="connsiteX777" fmla="*/ 5427012 w 7467600"/>
              <a:gd name="connsiteY777" fmla="*/ 311272 h 6858000"/>
              <a:gd name="connsiteX778" fmla="*/ 5147818 w 7467600"/>
              <a:gd name="connsiteY778" fmla="*/ 322112 h 6858000"/>
              <a:gd name="connsiteX779" fmla="*/ 5060854 w 7467600"/>
              <a:gd name="connsiteY779" fmla="*/ 311882 h 6858000"/>
              <a:gd name="connsiteX780" fmla="*/ 4945989 w 7467600"/>
              <a:gd name="connsiteY780" fmla="*/ 300516 h 6858000"/>
              <a:gd name="connsiteX781" fmla="*/ 5410479 w 7467600"/>
              <a:gd name="connsiteY781" fmla="*/ 348434 h 6858000"/>
              <a:gd name="connsiteX782" fmla="*/ 5805386 w 7467600"/>
              <a:gd name="connsiteY782" fmla="*/ 239240 h 6858000"/>
              <a:gd name="connsiteX783" fmla="*/ 5905192 w 7467600"/>
              <a:gd name="connsiteY783" fmla="*/ 163079 h 6858000"/>
              <a:gd name="connsiteX784" fmla="*/ 5865655 w 7467600"/>
              <a:gd name="connsiteY784" fmla="*/ 171901 h 6858000"/>
              <a:gd name="connsiteX785" fmla="*/ 5259740 w 7467600"/>
              <a:gd name="connsiteY785" fmla="*/ 257013 h 6858000"/>
              <a:gd name="connsiteX786" fmla="*/ 5208466 w 7467600"/>
              <a:gd name="connsiteY786" fmla="*/ 257550 h 6858000"/>
              <a:gd name="connsiteX787" fmla="*/ 4980204 w 7467600"/>
              <a:gd name="connsiteY787" fmla="*/ 271903 h 6858000"/>
              <a:gd name="connsiteX788" fmla="*/ 5068068 w 7467600"/>
              <a:gd name="connsiteY788" fmla="*/ 282244 h 6858000"/>
              <a:gd name="connsiteX789" fmla="*/ 5153231 w 7467600"/>
              <a:gd name="connsiteY789" fmla="*/ 292240 h 6858000"/>
              <a:gd name="connsiteX790" fmla="*/ 5426491 w 7467600"/>
              <a:gd name="connsiteY790" fmla="*/ 281128 h 6858000"/>
              <a:gd name="connsiteX791" fmla="*/ 5731212 w 7467600"/>
              <a:gd name="connsiteY791" fmla="*/ 231951 h 6858000"/>
              <a:gd name="connsiteX792" fmla="*/ 5905192 w 7467600"/>
              <a:gd name="connsiteY792" fmla="*/ 163079 h 6858000"/>
              <a:gd name="connsiteX793" fmla="*/ 5944437 w 7467600"/>
              <a:gd name="connsiteY793" fmla="*/ 113829 h 6858000"/>
              <a:gd name="connsiteX794" fmla="*/ 5825032 w 7467600"/>
              <a:gd name="connsiteY794" fmla="*/ 146405 h 6858000"/>
              <a:gd name="connsiteX795" fmla="*/ 4955599 w 7467600"/>
              <a:gd name="connsiteY795" fmla="*/ 247008 h 6858000"/>
              <a:gd name="connsiteX796" fmla="*/ 5210104 w 7467600"/>
              <a:gd name="connsiteY796" fmla="*/ 228123 h 6858000"/>
              <a:gd name="connsiteX797" fmla="*/ 5261015 w 7467600"/>
              <a:gd name="connsiteY797" fmla="*/ 227087 h 6858000"/>
              <a:gd name="connsiteX798" fmla="*/ 5861181 w 7467600"/>
              <a:gd name="connsiteY798" fmla="*/ 143093 h 6858000"/>
              <a:gd name="connsiteX799" fmla="*/ 5961252 w 7467600"/>
              <a:gd name="connsiteY799" fmla="*/ 114820 h 6858000"/>
              <a:gd name="connsiteX800" fmla="*/ 5944437 w 7467600"/>
              <a:gd name="connsiteY800" fmla="*/ 113829 h 6858000"/>
              <a:gd name="connsiteX801" fmla="*/ 3882765 w 7467600"/>
              <a:gd name="connsiteY801" fmla="*/ 0 h 6858000"/>
              <a:gd name="connsiteX802" fmla="*/ 3995099 w 7467600"/>
              <a:gd name="connsiteY802" fmla="*/ 0 h 6858000"/>
              <a:gd name="connsiteX803" fmla="*/ 4163818 w 7467600"/>
              <a:gd name="connsiteY803" fmla="*/ 234104 h 6858000"/>
              <a:gd name="connsiteX804" fmla="*/ 4172099 w 7467600"/>
              <a:gd name="connsiteY804" fmla="*/ 234207 h 6858000"/>
              <a:gd name="connsiteX805" fmla="*/ 4784282 w 7467600"/>
              <a:gd name="connsiteY805" fmla="*/ 276561 h 6858000"/>
              <a:gd name="connsiteX806" fmla="*/ 4801687 w 7467600"/>
              <a:gd name="connsiteY806" fmla="*/ 267764 h 6858000"/>
              <a:gd name="connsiteX807" fmla="*/ 6082788 w 7467600"/>
              <a:gd name="connsiteY807" fmla="*/ 64119 h 6858000"/>
              <a:gd name="connsiteX808" fmla="*/ 6099442 w 7467600"/>
              <a:gd name="connsiteY808" fmla="*/ 82568 h 6858000"/>
              <a:gd name="connsiteX809" fmla="*/ 4804137 w 7467600"/>
              <a:gd name="connsiteY809" fmla="*/ 320931 h 6858000"/>
              <a:gd name="connsiteX810" fmla="*/ 4227047 w 7467600"/>
              <a:gd name="connsiteY810" fmla="*/ 313415 h 6858000"/>
              <a:gd name="connsiteX811" fmla="*/ 4346041 w 7467600"/>
              <a:gd name="connsiteY811" fmla="*/ 456086 h 6858000"/>
              <a:gd name="connsiteX812" fmla="*/ 4870967 w 7467600"/>
              <a:gd name="connsiteY812" fmla="*/ 963061 h 6858000"/>
              <a:gd name="connsiteX813" fmla="*/ 4889647 w 7467600"/>
              <a:gd name="connsiteY813" fmla="*/ 957147 h 6858000"/>
              <a:gd name="connsiteX814" fmla="*/ 5422504 w 7467600"/>
              <a:gd name="connsiteY814" fmla="*/ 805191 h 6858000"/>
              <a:gd name="connsiteX815" fmla="*/ 6087656 w 7467600"/>
              <a:gd name="connsiteY815" fmla="*/ 826703 h 6858000"/>
              <a:gd name="connsiteX816" fmla="*/ 6058717 w 7467600"/>
              <a:gd name="connsiteY816" fmla="*/ 865992 h 6858000"/>
              <a:gd name="connsiteX817" fmla="*/ 4974153 w 7467600"/>
              <a:gd name="connsiteY817" fmla="*/ 1045456 h 6858000"/>
              <a:gd name="connsiteX818" fmla="*/ 5627835 w 7467600"/>
              <a:gd name="connsiteY818" fmla="*/ 1472077 h 6858000"/>
              <a:gd name="connsiteX819" fmla="*/ 5629817 w 7467600"/>
              <a:gd name="connsiteY819" fmla="*/ 1471412 h 6858000"/>
              <a:gd name="connsiteX820" fmla="*/ 5634124 w 7467600"/>
              <a:gd name="connsiteY820" fmla="*/ 1470572 h 6858000"/>
              <a:gd name="connsiteX821" fmla="*/ 5755832 w 7467600"/>
              <a:gd name="connsiteY821" fmla="*/ 1383886 h 6858000"/>
              <a:gd name="connsiteX822" fmla="*/ 6014186 w 7467600"/>
              <a:gd name="connsiteY822" fmla="*/ 1279799 h 6858000"/>
              <a:gd name="connsiteX823" fmla="*/ 6901619 w 7467600"/>
              <a:gd name="connsiteY823" fmla="*/ 1047874 h 6858000"/>
              <a:gd name="connsiteX824" fmla="*/ 6931566 w 7467600"/>
              <a:gd name="connsiteY824" fmla="*/ 1062034 h 6858000"/>
              <a:gd name="connsiteX825" fmla="*/ 5790982 w 7467600"/>
              <a:gd name="connsiteY825" fmla="*/ 1561380 h 6858000"/>
              <a:gd name="connsiteX826" fmla="*/ 6188971 w 7467600"/>
              <a:gd name="connsiteY826" fmla="*/ 1755168 h 6858000"/>
              <a:gd name="connsiteX827" fmla="*/ 6202446 w 7467600"/>
              <a:gd name="connsiteY827" fmla="*/ 1752268 h 6858000"/>
              <a:gd name="connsiteX828" fmla="*/ 7179560 w 7467600"/>
              <a:gd name="connsiteY828" fmla="*/ 1467551 h 6858000"/>
              <a:gd name="connsiteX829" fmla="*/ 7158730 w 7467600"/>
              <a:gd name="connsiteY829" fmla="*/ 1507835 h 6858000"/>
              <a:gd name="connsiteX830" fmla="*/ 6326959 w 7467600"/>
              <a:gd name="connsiteY830" fmla="*/ 1817686 h 6858000"/>
              <a:gd name="connsiteX831" fmla="*/ 6537433 w 7467600"/>
              <a:gd name="connsiteY831" fmla="*/ 1907790 h 6858000"/>
              <a:gd name="connsiteX832" fmla="*/ 6550221 w 7467600"/>
              <a:gd name="connsiteY832" fmla="*/ 1910729 h 6858000"/>
              <a:gd name="connsiteX833" fmla="*/ 6964438 w 7467600"/>
              <a:gd name="connsiteY833" fmla="*/ 2209505 h 6858000"/>
              <a:gd name="connsiteX834" fmla="*/ 7367862 w 7467600"/>
              <a:gd name="connsiteY834" fmla="*/ 2806833 h 6858000"/>
              <a:gd name="connsiteX835" fmla="*/ 7364329 w 7467600"/>
              <a:gd name="connsiteY835" fmla="*/ 2826907 h 6858000"/>
              <a:gd name="connsiteX836" fmla="*/ 7290545 w 7467600"/>
              <a:gd name="connsiteY836" fmla="*/ 2850663 h 6858000"/>
              <a:gd name="connsiteX837" fmla="*/ 6472036 w 7467600"/>
              <a:gd name="connsiteY837" fmla="*/ 1959003 h 6858000"/>
              <a:gd name="connsiteX838" fmla="*/ 5792897 w 7467600"/>
              <a:gd name="connsiteY838" fmla="*/ 1647747 h 6858000"/>
              <a:gd name="connsiteX839" fmla="*/ 5842751 w 7467600"/>
              <a:gd name="connsiteY839" fmla="*/ 1816112 h 6858000"/>
              <a:gd name="connsiteX840" fmla="*/ 5847424 w 7467600"/>
              <a:gd name="connsiteY840" fmla="*/ 1815776 h 6858000"/>
              <a:gd name="connsiteX841" fmla="*/ 6399821 w 7467600"/>
              <a:gd name="connsiteY841" fmla="*/ 2344799 h 6858000"/>
              <a:gd name="connsiteX842" fmla="*/ 6323232 w 7467600"/>
              <a:gd name="connsiteY842" fmla="*/ 2389634 h 6858000"/>
              <a:gd name="connsiteX843" fmla="*/ 5942958 w 7467600"/>
              <a:gd name="connsiteY843" fmla="*/ 2077708 h 6858000"/>
              <a:gd name="connsiteX844" fmla="*/ 5921559 w 7467600"/>
              <a:gd name="connsiteY844" fmla="*/ 2378596 h 6858000"/>
              <a:gd name="connsiteX845" fmla="*/ 5817651 w 7467600"/>
              <a:gd name="connsiteY845" fmla="*/ 3023919 h 6858000"/>
              <a:gd name="connsiteX846" fmla="*/ 5729634 w 7467600"/>
              <a:gd name="connsiteY846" fmla="*/ 3051849 h 6858000"/>
              <a:gd name="connsiteX847" fmla="*/ 5611018 w 7467600"/>
              <a:gd name="connsiteY847" fmla="*/ 2316769 h 6858000"/>
              <a:gd name="connsiteX848" fmla="*/ 5687608 w 7467600"/>
              <a:gd name="connsiteY848" fmla="*/ 2039972 h 6858000"/>
              <a:gd name="connsiteX849" fmla="*/ 5657554 w 7467600"/>
              <a:gd name="connsiteY849" fmla="*/ 1576445 h 6858000"/>
              <a:gd name="connsiteX850" fmla="*/ 5150475 w 7467600"/>
              <a:gd name="connsiteY850" fmla="*/ 1274012 h 6858000"/>
              <a:gd name="connsiteX851" fmla="*/ 5349142 w 7467600"/>
              <a:gd name="connsiteY851" fmla="*/ 2204405 h 6858000"/>
              <a:gd name="connsiteX852" fmla="*/ 5262214 w 7467600"/>
              <a:gd name="connsiteY852" fmla="*/ 2233836 h 6858000"/>
              <a:gd name="connsiteX853" fmla="*/ 4981539 w 7467600"/>
              <a:gd name="connsiteY853" fmla="*/ 1542201 h 6858000"/>
              <a:gd name="connsiteX854" fmla="*/ 4958461 w 7467600"/>
              <a:gd name="connsiteY854" fmla="*/ 1136957 h 6858000"/>
              <a:gd name="connsiteX855" fmla="*/ 4655015 w 7467600"/>
              <a:gd name="connsiteY855" fmla="*/ 891426 h 6858000"/>
              <a:gd name="connsiteX856" fmla="*/ 4348002 w 7467600"/>
              <a:gd name="connsiteY856" fmla="*/ 2205895 h 6858000"/>
              <a:gd name="connsiteX857" fmla="*/ 4262250 w 7467600"/>
              <a:gd name="connsiteY857" fmla="*/ 2219972 h 6858000"/>
              <a:gd name="connsiteX858" fmla="*/ 4550611 w 7467600"/>
              <a:gd name="connsiteY858" fmla="*/ 817540 h 6858000"/>
              <a:gd name="connsiteX859" fmla="*/ 4564418 w 7467600"/>
              <a:gd name="connsiteY859" fmla="*/ 808293 h 6858000"/>
              <a:gd name="connsiteX860" fmla="*/ 4266388 w 7467600"/>
              <a:gd name="connsiteY860" fmla="*/ 500083 h 6858000"/>
              <a:gd name="connsiteX861" fmla="*/ 4032842 w 7467600"/>
              <a:gd name="connsiteY861" fmla="*/ 211809 h 6858000"/>
              <a:gd name="connsiteX862" fmla="*/ 3882765 w 7467600"/>
              <a:gd name="connsiteY862" fmla="*/ 0 h 6858000"/>
              <a:gd name="connsiteX863" fmla="*/ 3721337 w 7467600"/>
              <a:gd name="connsiteY863" fmla="*/ 0 h 6858000"/>
              <a:gd name="connsiteX864" fmla="*/ 3797544 w 7467600"/>
              <a:gd name="connsiteY864" fmla="*/ 0 h 6858000"/>
              <a:gd name="connsiteX865" fmla="*/ 3775734 w 7467600"/>
              <a:gd name="connsiteY865" fmla="*/ 95131 h 6858000"/>
              <a:gd name="connsiteX866" fmla="*/ 3724807 w 7467600"/>
              <a:gd name="connsiteY866" fmla="*/ 272257 h 6858000"/>
              <a:gd name="connsiteX867" fmla="*/ 3726844 w 7467600"/>
              <a:gd name="connsiteY867" fmla="*/ 282988 h 6858000"/>
              <a:gd name="connsiteX868" fmla="*/ 3742664 w 7467600"/>
              <a:gd name="connsiteY868" fmla="*/ 279918 h 6858000"/>
              <a:gd name="connsiteX869" fmla="*/ 4103910 w 7467600"/>
              <a:gd name="connsiteY869" fmla="*/ 1161917 h 6858000"/>
              <a:gd name="connsiteX870" fmla="*/ 4020269 w 7467600"/>
              <a:gd name="connsiteY870" fmla="*/ 1200406 h 6858000"/>
              <a:gd name="connsiteX871" fmla="*/ 3674882 w 7467600"/>
              <a:gd name="connsiteY871" fmla="*/ 488524 h 6858000"/>
              <a:gd name="connsiteX872" fmla="*/ 3132682 w 7467600"/>
              <a:gd name="connsiteY872" fmla="*/ 1072284 h 6858000"/>
              <a:gd name="connsiteX873" fmla="*/ 2716346 w 7467600"/>
              <a:gd name="connsiteY873" fmla="*/ 1276376 h 6858000"/>
              <a:gd name="connsiteX874" fmla="*/ 2716772 w 7467600"/>
              <a:gd name="connsiteY874" fmla="*/ 1255462 h 6858000"/>
              <a:gd name="connsiteX875" fmla="*/ 3471096 w 7467600"/>
              <a:gd name="connsiteY875" fmla="*/ 437072 h 6858000"/>
              <a:gd name="connsiteX876" fmla="*/ 3639057 w 7467600"/>
              <a:gd name="connsiteY876" fmla="*/ 286334 h 6858000"/>
              <a:gd name="connsiteX877" fmla="*/ 3640309 w 7467600"/>
              <a:gd name="connsiteY877" fmla="*/ 284664 h 6858000"/>
              <a:gd name="connsiteX878" fmla="*/ 3646022 w 7467600"/>
              <a:gd name="connsiteY878" fmla="*/ 276711 h 6858000"/>
              <a:gd name="connsiteX879" fmla="*/ 3707943 w 7467600"/>
              <a:gd name="connsiteY879" fmla="*/ 65958 h 6858000"/>
              <a:gd name="connsiteX880" fmla="*/ 3721337 w 7467600"/>
              <a:gd name="connsiteY880" fmla="*/ 0 h 6858000"/>
              <a:gd name="connsiteX881" fmla="*/ 2867960 w 7467600"/>
              <a:gd name="connsiteY881" fmla="*/ 0 h 6858000"/>
              <a:gd name="connsiteX882" fmla="*/ 2926351 w 7467600"/>
              <a:gd name="connsiteY882" fmla="*/ 0 h 6858000"/>
              <a:gd name="connsiteX883" fmla="*/ 2902823 w 7467600"/>
              <a:gd name="connsiteY883" fmla="*/ 262929 h 6858000"/>
              <a:gd name="connsiteX884" fmla="*/ 2940663 w 7467600"/>
              <a:gd name="connsiteY884" fmla="*/ 140884 h 6858000"/>
              <a:gd name="connsiteX885" fmla="*/ 2947039 w 7467600"/>
              <a:gd name="connsiteY885" fmla="*/ 122524 h 6858000"/>
              <a:gd name="connsiteX886" fmla="*/ 2984316 w 7467600"/>
              <a:gd name="connsiteY886" fmla="*/ 0 h 6858000"/>
              <a:gd name="connsiteX887" fmla="*/ 3016114 w 7467600"/>
              <a:gd name="connsiteY887" fmla="*/ 0 h 6858000"/>
              <a:gd name="connsiteX888" fmla="*/ 2979949 w 7467600"/>
              <a:gd name="connsiteY888" fmla="*/ 119274 h 6858000"/>
              <a:gd name="connsiteX889" fmla="*/ 3023879 w 7467600"/>
              <a:gd name="connsiteY889" fmla="*/ 0 h 6858000"/>
              <a:gd name="connsiteX890" fmla="*/ 3105400 w 7467600"/>
              <a:gd name="connsiteY890" fmla="*/ 0 h 6858000"/>
              <a:gd name="connsiteX891" fmla="*/ 3094669 w 7467600"/>
              <a:gd name="connsiteY891" fmla="*/ 30308 h 6858000"/>
              <a:gd name="connsiteX892" fmla="*/ 2901945 w 7467600"/>
              <a:gd name="connsiteY892" fmla="*/ 466538 h 6858000"/>
              <a:gd name="connsiteX893" fmla="*/ 2815209 w 7467600"/>
              <a:gd name="connsiteY893" fmla="*/ 497361 h 6858000"/>
              <a:gd name="connsiteX894" fmla="*/ 2844845 w 7467600"/>
              <a:gd name="connsiteY894" fmla="*/ 127638 h 6858000"/>
              <a:gd name="connsiteX895" fmla="*/ 2867960 w 7467600"/>
              <a:gd name="connsiteY895" fmla="*/ 0 h 6858000"/>
              <a:gd name="connsiteX896" fmla="*/ 1057230 w 7467600"/>
              <a:gd name="connsiteY896" fmla="*/ 0 h 6858000"/>
              <a:gd name="connsiteX897" fmla="*/ 1111003 w 7467600"/>
              <a:gd name="connsiteY897" fmla="*/ 0 h 6858000"/>
              <a:gd name="connsiteX898" fmla="*/ 1125553 w 7467600"/>
              <a:gd name="connsiteY898" fmla="*/ 52588 h 6858000"/>
              <a:gd name="connsiteX899" fmla="*/ 1304276 w 7467600"/>
              <a:gd name="connsiteY899" fmla="*/ 476275 h 6858000"/>
              <a:gd name="connsiteX900" fmla="*/ 1492066 w 7467600"/>
              <a:gd name="connsiteY900" fmla="*/ 886333 h 6858000"/>
              <a:gd name="connsiteX901" fmla="*/ 1423698 w 7467600"/>
              <a:gd name="connsiteY901" fmla="*/ 710817 h 6858000"/>
              <a:gd name="connsiteX902" fmla="*/ 1357609 w 7467600"/>
              <a:gd name="connsiteY902" fmla="*/ 532892 h 6858000"/>
              <a:gd name="connsiteX903" fmla="*/ 1309550 w 7467600"/>
              <a:gd name="connsiteY903" fmla="*/ 374031 h 6858000"/>
              <a:gd name="connsiteX904" fmla="*/ 1193673 w 7467600"/>
              <a:gd name="connsiteY904" fmla="*/ 49533 h 6858000"/>
              <a:gd name="connsiteX905" fmla="*/ 1164391 w 7467600"/>
              <a:gd name="connsiteY905" fmla="*/ 0 h 6858000"/>
              <a:gd name="connsiteX906" fmla="*/ 1200666 w 7467600"/>
              <a:gd name="connsiteY906" fmla="*/ 0 h 6858000"/>
              <a:gd name="connsiteX907" fmla="*/ 1223408 w 7467600"/>
              <a:gd name="connsiteY907" fmla="*/ 38996 h 6858000"/>
              <a:gd name="connsiteX908" fmla="*/ 1339635 w 7467600"/>
              <a:gd name="connsiteY908" fmla="*/ 365517 h 6858000"/>
              <a:gd name="connsiteX909" fmla="*/ 1387469 w 7467600"/>
              <a:gd name="connsiteY909" fmla="*/ 523079 h 6858000"/>
              <a:gd name="connsiteX910" fmla="*/ 1452685 w 7467600"/>
              <a:gd name="connsiteY910" fmla="*/ 699806 h 6858000"/>
              <a:gd name="connsiteX911" fmla="*/ 1492092 w 7467600"/>
              <a:gd name="connsiteY911" fmla="*/ 800424 h 6858000"/>
              <a:gd name="connsiteX912" fmla="*/ 1455302 w 7467600"/>
              <a:gd name="connsiteY912" fmla="*/ 632913 h 6858000"/>
              <a:gd name="connsiteX913" fmla="*/ 1222336 w 7467600"/>
              <a:gd name="connsiteY913" fmla="*/ 9480 h 6858000"/>
              <a:gd name="connsiteX914" fmla="*/ 1214634 w 7467600"/>
              <a:gd name="connsiteY914" fmla="*/ 0 h 6858000"/>
              <a:gd name="connsiteX915" fmla="*/ 1289827 w 7467600"/>
              <a:gd name="connsiteY915" fmla="*/ 0 h 6858000"/>
              <a:gd name="connsiteX916" fmla="*/ 1321076 w 7467600"/>
              <a:gd name="connsiteY916" fmla="*/ 59722 h 6858000"/>
              <a:gd name="connsiteX917" fmla="*/ 1512579 w 7467600"/>
              <a:gd name="connsiteY917" fmla="*/ 626441 h 6858000"/>
              <a:gd name="connsiteX918" fmla="*/ 1506076 w 7467600"/>
              <a:gd name="connsiteY918" fmla="*/ 1089289 h 6858000"/>
              <a:gd name="connsiteX919" fmla="*/ 1486346 w 7467600"/>
              <a:gd name="connsiteY919" fmla="*/ 1079919 h 6858000"/>
              <a:gd name="connsiteX920" fmla="*/ 1070511 w 7467600"/>
              <a:gd name="connsiteY920" fmla="*/ 48609 h 6858000"/>
              <a:gd name="connsiteX921" fmla="*/ 1057230 w 7467600"/>
              <a:gd name="connsiteY921" fmla="*/ 0 h 6858000"/>
              <a:gd name="connsiteX922" fmla="*/ 43151 w 7467600"/>
              <a:gd name="connsiteY922" fmla="*/ 0 h 6858000"/>
              <a:gd name="connsiteX923" fmla="*/ 95283 w 7467600"/>
              <a:gd name="connsiteY923" fmla="*/ 0 h 6858000"/>
              <a:gd name="connsiteX924" fmla="*/ 300708 w 7467600"/>
              <a:gd name="connsiteY924" fmla="*/ 154571 h 6858000"/>
              <a:gd name="connsiteX925" fmla="*/ 530414 w 7467600"/>
              <a:gd name="connsiteY925" fmla="*/ 354673 h 6858000"/>
              <a:gd name="connsiteX926" fmla="*/ 333785 w 7467600"/>
              <a:gd name="connsiteY926" fmla="*/ 161564 h 6858000"/>
              <a:gd name="connsiteX927" fmla="*/ 147005 w 7467600"/>
              <a:gd name="connsiteY927" fmla="*/ 0 h 6858000"/>
              <a:gd name="connsiteX928" fmla="*/ 272509 w 7467600"/>
              <a:gd name="connsiteY928" fmla="*/ 0 h 6858000"/>
              <a:gd name="connsiteX929" fmla="*/ 326276 w 7467600"/>
              <a:gd name="connsiteY929" fmla="*/ 45847 h 6858000"/>
              <a:gd name="connsiteX930" fmla="*/ 823759 w 7467600"/>
              <a:gd name="connsiteY930" fmla="*/ 574145 h 6858000"/>
              <a:gd name="connsiteX931" fmla="*/ 811254 w 7467600"/>
              <a:gd name="connsiteY931" fmla="*/ 665546 h 6858000"/>
              <a:gd name="connsiteX932" fmla="*/ 154042 w 7467600"/>
              <a:gd name="connsiteY932" fmla="*/ 261522 h 6858000"/>
              <a:gd name="connsiteX933" fmla="*/ 13550 w 7467600"/>
              <a:gd name="connsiteY933" fmla="*/ 158423 h 6858000"/>
              <a:gd name="connsiteX934" fmla="*/ 0 w 7467600"/>
              <a:gd name="connsiteY934" fmla="*/ 146618 h 6858000"/>
              <a:gd name="connsiteX935" fmla="*/ 0 w 7467600"/>
              <a:gd name="connsiteY935" fmla="*/ 59161 h 6858000"/>
              <a:gd name="connsiteX936" fmla="*/ 45427 w 7467600"/>
              <a:gd name="connsiteY936" fmla="*/ 101078 h 6858000"/>
              <a:gd name="connsiteX937" fmla="*/ 630103 w 7467600"/>
              <a:gd name="connsiteY937" fmla="*/ 485885 h 6858000"/>
              <a:gd name="connsiteX938" fmla="*/ 532040 w 7467600"/>
              <a:gd name="connsiteY938" fmla="*/ 399359 h 6858000"/>
              <a:gd name="connsiteX939" fmla="*/ 517618 w 7467600"/>
              <a:gd name="connsiteY939" fmla="*/ 385726 h 6858000"/>
              <a:gd name="connsiteX940" fmla="*/ 285074 w 7467600"/>
              <a:gd name="connsiteY940" fmla="*/ 182755 h 6858000"/>
              <a:gd name="connsiteX941" fmla="*/ 43151 w 7467600"/>
              <a:gd name="connsiteY94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289862 w 7467600"/>
              <a:gd name="connsiteY8" fmla="*/ 6659827 h 6858000"/>
              <a:gd name="connsiteX9" fmla="*/ 1019354 w 7467600"/>
              <a:gd name="connsiteY9" fmla="*/ 6315006 h 6858000"/>
              <a:gd name="connsiteX10" fmla="*/ 441046 w 7467600"/>
              <a:gd name="connsiteY10" fmla="*/ 6691153 h 6858000"/>
              <a:gd name="connsiteX11" fmla="*/ 1019354 w 7467600"/>
              <a:gd name="connsiteY11" fmla="*/ 6315006 h 6858000"/>
              <a:gd name="connsiteX12" fmla="*/ 991680 w 7467600"/>
              <a:gd name="connsiteY12" fmla="*/ 6298413 h 6858000"/>
              <a:gd name="connsiteX13" fmla="*/ 409060 w 7467600"/>
              <a:gd name="connsiteY13" fmla="*/ 6671470 h 6858000"/>
              <a:gd name="connsiteX14" fmla="*/ 991680 w 7467600"/>
              <a:gd name="connsiteY14" fmla="*/ 6298413 h 6858000"/>
              <a:gd name="connsiteX15" fmla="*/ 103333 w 7467600"/>
              <a:gd name="connsiteY15" fmla="*/ 5699602 h 6858000"/>
              <a:gd name="connsiteX16" fmla="*/ 233938 w 7467600"/>
              <a:gd name="connsiteY16" fmla="*/ 5809416 h 6858000"/>
              <a:gd name="connsiteX17" fmla="*/ 883580 w 7467600"/>
              <a:gd name="connsiteY17" fmla="*/ 6180710 h 6858000"/>
              <a:gd name="connsiteX18" fmla="*/ 487337 w 7467600"/>
              <a:gd name="connsiteY18" fmla="*/ 5950182 h 6858000"/>
              <a:gd name="connsiteX19" fmla="*/ 354051 w 7467600"/>
              <a:gd name="connsiteY19" fmla="*/ 5854912 h 6858000"/>
              <a:gd name="connsiteX20" fmla="*/ 195436 w 7467600"/>
              <a:gd name="connsiteY20" fmla="*/ 5755068 h 6858000"/>
              <a:gd name="connsiteX21" fmla="*/ 103333 w 7467600"/>
              <a:gd name="connsiteY21" fmla="*/ 5699602 h 6858000"/>
              <a:gd name="connsiteX22" fmla="*/ 5539432 w 7467600"/>
              <a:gd name="connsiteY22" fmla="*/ 5642928 h 6858000"/>
              <a:gd name="connsiteX23" fmla="*/ 5555462 w 7467600"/>
              <a:gd name="connsiteY23" fmla="*/ 5694454 h 6858000"/>
              <a:gd name="connsiteX24" fmla="*/ 5828270 w 7467600"/>
              <a:gd name="connsiteY24" fmla="*/ 6320663 h 6858000"/>
              <a:gd name="connsiteX25" fmla="*/ 5947416 w 7467600"/>
              <a:gd name="connsiteY25" fmla="*/ 6574846 h 6858000"/>
              <a:gd name="connsiteX26" fmla="*/ 5539432 w 7467600"/>
              <a:gd name="connsiteY26" fmla="*/ 5642928 h 6858000"/>
              <a:gd name="connsiteX27" fmla="*/ 51253 w 7467600"/>
              <a:gd name="connsiteY27" fmla="*/ 5631825 h 6858000"/>
              <a:gd name="connsiteX28" fmla="*/ 211622 w 7467600"/>
              <a:gd name="connsiteY28" fmla="*/ 5728803 h 6858000"/>
              <a:gd name="connsiteX29" fmla="*/ 371652 w 7467600"/>
              <a:gd name="connsiteY29" fmla="*/ 5829062 h 6858000"/>
              <a:gd name="connsiteX30" fmla="*/ 505903 w 7467600"/>
              <a:gd name="connsiteY30" fmla="*/ 5925221 h 6858000"/>
              <a:gd name="connsiteX31" fmla="*/ 899240 w 7467600"/>
              <a:gd name="connsiteY31" fmla="*/ 6153068 h 6858000"/>
              <a:gd name="connsiteX32" fmla="*/ 988114 w 7467600"/>
              <a:gd name="connsiteY32" fmla="*/ 6174204 h 6858000"/>
              <a:gd name="connsiteX33" fmla="*/ 845971 w 7467600"/>
              <a:gd name="connsiteY33" fmla="*/ 6067177 h 6858000"/>
              <a:gd name="connsiteX34" fmla="*/ 448057 w 7467600"/>
              <a:gd name="connsiteY34" fmla="*/ 5841376 h 6858000"/>
              <a:gd name="connsiteX35" fmla="*/ 51253 w 7467600"/>
              <a:gd name="connsiteY35" fmla="*/ 5631825 h 6858000"/>
              <a:gd name="connsiteX36" fmla="*/ 2606687 w 7467600"/>
              <a:gd name="connsiteY36" fmla="*/ 5630718 h 6858000"/>
              <a:gd name="connsiteX37" fmla="*/ 2645658 w 7467600"/>
              <a:gd name="connsiteY37" fmla="*/ 6640259 h 6858000"/>
              <a:gd name="connsiteX38" fmla="*/ 2606687 w 7467600"/>
              <a:gd name="connsiteY38" fmla="*/ 5630718 h 6858000"/>
              <a:gd name="connsiteX39" fmla="*/ 3642057 w 7467600"/>
              <a:gd name="connsiteY39" fmla="*/ 5573487 h 6858000"/>
              <a:gd name="connsiteX40" fmla="*/ 3632981 w 7467600"/>
              <a:gd name="connsiteY40" fmla="*/ 5579437 h 6858000"/>
              <a:gd name="connsiteX41" fmla="*/ 3382436 w 7467600"/>
              <a:gd name="connsiteY41" fmla="*/ 5952726 h 6858000"/>
              <a:gd name="connsiteX42" fmla="*/ 3191929 w 7467600"/>
              <a:gd name="connsiteY42" fmla="*/ 6662669 h 6858000"/>
              <a:gd name="connsiteX43" fmla="*/ 3369898 w 7467600"/>
              <a:gd name="connsiteY43" fmla="*/ 6081771 h 6858000"/>
              <a:gd name="connsiteX44" fmla="*/ 3642057 w 7467600"/>
              <a:gd name="connsiteY44" fmla="*/ 5573487 h 6858000"/>
              <a:gd name="connsiteX45" fmla="*/ 2650666 w 7467600"/>
              <a:gd name="connsiteY45" fmla="*/ 5530686 h 6858000"/>
              <a:gd name="connsiteX46" fmla="*/ 2650249 w 7467600"/>
              <a:gd name="connsiteY46" fmla="*/ 5532101 h 6858000"/>
              <a:gd name="connsiteX47" fmla="*/ 2663808 w 7467600"/>
              <a:gd name="connsiteY47" fmla="*/ 6535215 h 6858000"/>
              <a:gd name="connsiteX48" fmla="*/ 2665418 w 7467600"/>
              <a:gd name="connsiteY48" fmla="*/ 6132756 h 6858000"/>
              <a:gd name="connsiteX49" fmla="*/ 2650666 w 7467600"/>
              <a:gd name="connsiteY49" fmla="*/ 5530686 h 6858000"/>
              <a:gd name="connsiteX50" fmla="*/ 2680277 w 7467600"/>
              <a:gd name="connsiteY50" fmla="*/ 5479204 h 6858000"/>
              <a:gd name="connsiteX51" fmla="*/ 2678972 w 7467600"/>
              <a:gd name="connsiteY51" fmla="*/ 5481582 h 6858000"/>
              <a:gd name="connsiteX52" fmla="*/ 2696666 w 7467600"/>
              <a:gd name="connsiteY52" fmla="*/ 6133836 h 6858000"/>
              <a:gd name="connsiteX53" fmla="*/ 2695769 w 7467600"/>
              <a:gd name="connsiteY53" fmla="*/ 6390955 h 6858000"/>
              <a:gd name="connsiteX54" fmla="*/ 2739893 w 7467600"/>
              <a:gd name="connsiteY54" fmla="*/ 6108357 h 6858000"/>
              <a:gd name="connsiteX55" fmla="*/ 2680277 w 7467600"/>
              <a:gd name="connsiteY55" fmla="*/ 5479204 h 6858000"/>
              <a:gd name="connsiteX56" fmla="*/ 1132195 w 7467600"/>
              <a:gd name="connsiteY56" fmla="*/ 5467980 h 6858000"/>
              <a:gd name="connsiteX57" fmla="*/ 1679056 w 7467600"/>
              <a:gd name="connsiteY57" fmla="*/ 5516907 h 6858000"/>
              <a:gd name="connsiteX58" fmla="*/ 2128648 w 7467600"/>
              <a:gd name="connsiteY58" fmla="*/ 5474249 h 6858000"/>
              <a:gd name="connsiteX59" fmla="*/ 1825619 w 7467600"/>
              <a:gd name="connsiteY59" fmla="*/ 5478447 h 6858000"/>
              <a:gd name="connsiteX60" fmla="*/ 1737798 w 7467600"/>
              <a:gd name="connsiteY60" fmla="*/ 5483353 h 6858000"/>
              <a:gd name="connsiteX61" fmla="*/ 1132195 w 7467600"/>
              <a:gd name="connsiteY61" fmla="*/ 5467980 h 6858000"/>
              <a:gd name="connsiteX62" fmla="*/ 1456157 w 7467600"/>
              <a:gd name="connsiteY62" fmla="*/ 5371404 h 6858000"/>
              <a:gd name="connsiteX63" fmla="*/ 1244432 w 7467600"/>
              <a:gd name="connsiteY63" fmla="*/ 5385601 h 6858000"/>
              <a:gd name="connsiteX64" fmla="*/ 973990 w 7467600"/>
              <a:gd name="connsiteY64" fmla="*/ 5424940 h 6858000"/>
              <a:gd name="connsiteX65" fmla="*/ 1103809 w 7467600"/>
              <a:gd name="connsiteY65" fmla="*/ 5433720 h 6858000"/>
              <a:gd name="connsiteX66" fmla="*/ 1123454 w 7467600"/>
              <a:gd name="connsiteY66" fmla="*/ 5435727 h 6858000"/>
              <a:gd name="connsiteX67" fmla="*/ 1737017 w 7467600"/>
              <a:gd name="connsiteY67" fmla="*/ 5452183 h 6858000"/>
              <a:gd name="connsiteX68" fmla="*/ 1824397 w 7467600"/>
              <a:gd name="connsiteY68" fmla="*/ 5447757 h 6858000"/>
              <a:gd name="connsiteX69" fmla="*/ 2070059 w 7467600"/>
              <a:gd name="connsiteY69" fmla="*/ 5441660 h 6858000"/>
              <a:gd name="connsiteX70" fmla="*/ 1456157 w 7467600"/>
              <a:gd name="connsiteY70" fmla="*/ 5371404 h 6858000"/>
              <a:gd name="connsiteX71" fmla="*/ 4988186 w 7467600"/>
              <a:gd name="connsiteY71" fmla="*/ 5216467 h 6858000"/>
              <a:gd name="connsiteX72" fmla="*/ 4777334 w 7467600"/>
              <a:gd name="connsiteY72" fmla="*/ 5406072 h 6858000"/>
              <a:gd name="connsiteX73" fmla="*/ 4718341 w 7467600"/>
              <a:gd name="connsiteY73" fmla="*/ 5468043 h 6858000"/>
              <a:gd name="connsiteX74" fmla="*/ 4604655 w 7467600"/>
              <a:gd name="connsiteY74" fmla="*/ 5583434 h 6858000"/>
              <a:gd name="connsiteX75" fmla="*/ 4565074 w 7467600"/>
              <a:gd name="connsiteY75" fmla="*/ 5618550 h 6858000"/>
              <a:gd name="connsiteX76" fmla="*/ 4988186 w 7467600"/>
              <a:gd name="connsiteY76" fmla="*/ 5216467 h 6858000"/>
              <a:gd name="connsiteX77" fmla="*/ 4978032 w 7467600"/>
              <a:gd name="connsiteY77" fmla="*/ 5183809 h 6858000"/>
              <a:gd name="connsiteX78" fmla="*/ 4463413 w 7467600"/>
              <a:gd name="connsiteY78" fmla="*/ 5615162 h 6858000"/>
              <a:gd name="connsiteX79" fmla="*/ 4358134 w 7467600"/>
              <a:gd name="connsiteY79" fmla="*/ 5742791 h 6858000"/>
              <a:gd name="connsiteX80" fmla="*/ 4376219 w 7467600"/>
              <a:gd name="connsiteY80" fmla="*/ 5729027 h 6858000"/>
              <a:gd name="connsiteX81" fmla="*/ 4582340 w 7467600"/>
              <a:gd name="connsiteY81" fmla="*/ 5561037 h 6858000"/>
              <a:gd name="connsiteX82" fmla="*/ 4694684 w 7467600"/>
              <a:gd name="connsiteY82" fmla="*/ 5447098 h 6858000"/>
              <a:gd name="connsiteX83" fmla="*/ 4754123 w 7467600"/>
              <a:gd name="connsiteY83" fmla="*/ 5384643 h 6858000"/>
              <a:gd name="connsiteX84" fmla="*/ 4978032 w 7467600"/>
              <a:gd name="connsiteY84" fmla="*/ 5183809 h 6858000"/>
              <a:gd name="connsiteX85" fmla="*/ 1903353 w 7467600"/>
              <a:gd name="connsiteY85" fmla="*/ 5044827 h 6858000"/>
              <a:gd name="connsiteX86" fmla="*/ 1936931 w 7467600"/>
              <a:gd name="connsiteY86" fmla="*/ 5093954 h 6858000"/>
              <a:gd name="connsiteX87" fmla="*/ 2195868 w 7467600"/>
              <a:gd name="connsiteY87" fmla="*/ 5396574 h 6858000"/>
              <a:gd name="connsiteX88" fmla="*/ 2088852 w 7467600"/>
              <a:gd name="connsiteY88" fmla="*/ 5166123 h 6858000"/>
              <a:gd name="connsiteX89" fmla="*/ 1958241 w 7467600"/>
              <a:gd name="connsiteY89" fmla="*/ 5067955 h 6858000"/>
              <a:gd name="connsiteX90" fmla="*/ 1903353 w 7467600"/>
              <a:gd name="connsiteY90" fmla="*/ 5044827 h 6858000"/>
              <a:gd name="connsiteX91" fmla="*/ 1979378 w 7467600"/>
              <a:gd name="connsiteY91" fmla="*/ 4769504 h 6858000"/>
              <a:gd name="connsiteX92" fmla="*/ 2882120 w 7467600"/>
              <a:gd name="connsiteY92" fmla="*/ 5064547 h 6858000"/>
              <a:gd name="connsiteX93" fmla="*/ 2793103 w 7467600"/>
              <a:gd name="connsiteY93" fmla="*/ 5039699 h 6858000"/>
              <a:gd name="connsiteX94" fmla="*/ 2770041 w 7467600"/>
              <a:gd name="connsiteY94" fmla="*/ 5033634 h 6858000"/>
              <a:gd name="connsiteX95" fmla="*/ 1979378 w 7467600"/>
              <a:gd name="connsiteY95" fmla="*/ 4769504 h 6858000"/>
              <a:gd name="connsiteX96" fmla="*/ 1927410 w 7467600"/>
              <a:gd name="connsiteY96" fmla="*/ 4716164 h 6858000"/>
              <a:gd name="connsiteX97" fmla="*/ 1959587 w 7467600"/>
              <a:gd name="connsiteY97" fmla="*/ 4728849 h 6858000"/>
              <a:gd name="connsiteX98" fmla="*/ 2777707 w 7467600"/>
              <a:gd name="connsiteY98" fmla="*/ 5003991 h 6858000"/>
              <a:gd name="connsiteX99" fmla="*/ 2800768 w 7467600"/>
              <a:gd name="connsiteY99" fmla="*/ 5010056 h 6858000"/>
              <a:gd name="connsiteX100" fmla="*/ 2879408 w 7467600"/>
              <a:gd name="connsiteY100" fmla="*/ 5031590 h 6858000"/>
              <a:gd name="connsiteX101" fmla="*/ 2862295 w 7467600"/>
              <a:gd name="connsiteY101" fmla="*/ 5022958 h 6858000"/>
              <a:gd name="connsiteX102" fmla="*/ 2813343 w 7467600"/>
              <a:gd name="connsiteY102" fmla="*/ 4998369 h 6858000"/>
              <a:gd name="connsiteX103" fmla="*/ 2646245 w 7467600"/>
              <a:gd name="connsiteY103" fmla="*/ 4930999 h 6858000"/>
              <a:gd name="connsiteX104" fmla="*/ 1999243 w 7467600"/>
              <a:gd name="connsiteY104" fmla="*/ 4730524 h 6858000"/>
              <a:gd name="connsiteX105" fmla="*/ 1979527 w 7467600"/>
              <a:gd name="connsiteY105" fmla="*/ 4726651 h 6858000"/>
              <a:gd name="connsiteX106" fmla="*/ 1927410 w 7467600"/>
              <a:gd name="connsiteY106" fmla="*/ 4716164 h 6858000"/>
              <a:gd name="connsiteX107" fmla="*/ 1997014 w 7467600"/>
              <a:gd name="connsiteY107" fmla="*/ 4698007 h 6858000"/>
              <a:gd name="connsiteX108" fmla="*/ 2005458 w 7467600"/>
              <a:gd name="connsiteY108" fmla="*/ 4699540 h 6858000"/>
              <a:gd name="connsiteX109" fmla="*/ 2657186 w 7467600"/>
              <a:gd name="connsiteY109" fmla="*/ 4901687 h 6858000"/>
              <a:gd name="connsiteX110" fmla="*/ 2826662 w 7467600"/>
              <a:gd name="connsiteY110" fmla="*/ 4970362 h 6858000"/>
              <a:gd name="connsiteX111" fmla="*/ 2876100 w 7467600"/>
              <a:gd name="connsiteY111" fmla="*/ 4995397 h 6858000"/>
              <a:gd name="connsiteX112" fmla="*/ 3042600 w 7467600"/>
              <a:gd name="connsiteY112" fmla="*/ 5059532 h 6858000"/>
              <a:gd name="connsiteX113" fmla="*/ 1997014 w 7467600"/>
              <a:gd name="connsiteY113" fmla="*/ 4698007 h 6858000"/>
              <a:gd name="connsiteX114" fmla="*/ 2305292 w 7467600"/>
              <a:gd name="connsiteY114" fmla="*/ 4219492 h 6858000"/>
              <a:gd name="connsiteX115" fmla="*/ 3360922 w 7467600"/>
              <a:gd name="connsiteY115" fmla="*/ 4529373 h 6858000"/>
              <a:gd name="connsiteX116" fmla="*/ 3492420 w 7467600"/>
              <a:gd name="connsiteY116" fmla="*/ 4510145 h 6858000"/>
              <a:gd name="connsiteX117" fmla="*/ 3364086 w 7467600"/>
              <a:gd name="connsiteY117" fmla="*/ 4480340 h 6858000"/>
              <a:gd name="connsiteX118" fmla="*/ 3225818 w 7467600"/>
              <a:gd name="connsiteY118" fmla="*/ 4411822 h 6858000"/>
              <a:gd name="connsiteX119" fmla="*/ 3129696 w 7467600"/>
              <a:gd name="connsiteY119" fmla="*/ 4360704 h 6858000"/>
              <a:gd name="connsiteX120" fmla="*/ 2814545 w 7467600"/>
              <a:gd name="connsiteY120" fmla="*/ 4282955 h 6858000"/>
              <a:gd name="connsiteX121" fmla="*/ 2305292 w 7467600"/>
              <a:gd name="connsiteY121" fmla="*/ 4219492 h 6858000"/>
              <a:gd name="connsiteX122" fmla="*/ 2626982 w 7467600"/>
              <a:gd name="connsiteY122" fmla="*/ 4206450 h 6858000"/>
              <a:gd name="connsiteX123" fmla="*/ 2490617 w 7467600"/>
              <a:gd name="connsiteY123" fmla="*/ 4206951 h 6858000"/>
              <a:gd name="connsiteX124" fmla="*/ 2819869 w 7467600"/>
              <a:gd name="connsiteY124" fmla="*/ 4252936 h 6858000"/>
              <a:gd name="connsiteX125" fmla="*/ 3143018 w 7467600"/>
              <a:gd name="connsiteY125" fmla="*/ 4332698 h 6858000"/>
              <a:gd name="connsiteX126" fmla="*/ 3241520 w 7467600"/>
              <a:gd name="connsiteY126" fmla="*/ 4385112 h 6858000"/>
              <a:gd name="connsiteX127" fmla="*/ 3374575 w 7467600"/>
              <a:gd name="connsiteY127" fmla="*/ 4451517 h 6858000"/>
              <a:gd name="connsiteX128" fmla="*/ 3505221 w 7467600"/>
              <a:gd name="connsiteY128" fmla="*/ 4480757 h 6858000"/>
              <a:gd name="connsiteX129" fmla="*/ 2626982 w 7467600"/>
              <a:gd name="connsiteY129" fmla="*/ 4206450 h 6858000"/>
              <a:gd name="connsiteX130" fmla="*/ 1310106 w 7467600"/>
              <a:gd name="connsiteY130" fmla="*/ 3943217 h 6858000"/>
              <a:gd name="connsiteX131" fmla="*/ 854994 w 7467600"/>
              <a:gd name="connsiteY131" fmla="*/ 4399136 h 6858000"/>
              <a:gd name="connsiteX132" fmla="*/ 742462 w 7467600"/>
              <a:gd name="connsiteY132" fmla="*/ 4594648 h 6858000"/>
              <a:gd name="connsiteX133" fmla="*/ 820602 w 7467600"/>
              <a:gd name="connsiteY133" fmla="*/ 4485915 h 6858000"/>
              <a:gd name="connsiteX134" fmla="*/ 878295 w 7467600"/>
              <a:gd name="connsiteY134" fmla="*/ 4403594 h 6858000"/>
              <a:gd name="connsiteX135" fmla="*/ 1240607 w 7467600"/>
              <a:gd name="connsiteY135" fmla="*/ 4010401 h 6858000"/>
              <a:gd name="connsiteX136" fmla="*/ 1310106 w 7467600"/>
              <a:gd name="connsiteY136" fmla="*/ 3943217 h 6858000"/>
              <a:gd name="connsiteX137" fmla="*/ 1423113 w 7467600"/>
              <a:gd name="connsiteY137" fmla="*/ 3874565 h 6858000"/>
              <a:gd name="connsiteX138" fmla="*/ 1260565 w 7467600"/>
              <a:gd name="connsiteY138" fmla="*/ 4031982 h 6858000"/>
              <a:gd name="connsiteX139" fmla="*/ 901900 w 7467600"/>
              <a:gd name="connsiteY139" fmla="*/ 4421236 h 6858000"/>
              <a:gd name="connsiteX140" fmla="*/ 845044 w 7467600"/>
              <a:gd name="connsiteY140" fmla="*/ 4502436 h 6858000"/>
              <a:gd name="connsiteX141" fmla="*/ 685926 w 7467600"/>
              <a:gd name="connsiteY141" fmla="*/ 4703069 h 6858000"/>
              <a:gd name="connsiteX142" fmla="*/ 684248 w 7467600"/>
              <a:gd name="connsiteY142" fmla="*/ 4706721 h 6858000"/>
              <a:gd name="connsiteX143" fmla="*/ 1423113 w 7467600"/>
              <a:gd name="connsiteY143" fmla="*/ 3874565 h 6858000"/>
              <a:gd name="connsiteX144" fmla="*/ 3316479 w 7467600"/>
              <a:gd name="connsiteY144" fmla="*/ 3872136 h 6858000"/>
              <a:gd name="connsiteX145" fmla="*/ 3546806 w 7467600"/>
              <a:gd name="connsiteY145" fmla="*/ 4356139 h 6858000"/>
              <a:gd name="connsiteX146" fmla="*/ 3364433 w 7467600"/>
              <a:gd name="connsiteY146" fmla="*/ 3953121 h 6858000"/>
              <a:gd name="connsiteX147" fmla="*/ 3316479 w 7467600"/>
              <a:gd name="connsiteY147" fmla="*/ 3872136 h 6858000"/>
              <a:gd name="connsiteX148" fmla="*/ 3291335 w 7467600"/>
              <a:gd name="connsiteY148" fmla="*/ 3767420 h 6858000"/>
              <a:gd name="connsiteX149" fmla="*/ 3390805 w 7467600"/>
              <a:gd name="connsiteY149" fmla="*/ 3937163 h 6858000"/>
              <a:gd name="connsiteX150" fmla="*/ 3579062 w 7467600"/>
              <a:gd name="connsiteY150" fmla="*/ 4359040 h 6858000"/>
              <a:gd name="connsiteX151" fmla="*/ 3467355 w 7467600"/>
              <a:gd name="connsiteY151" fmla="*/ 3988130 h 6858000"/>
              <a:gd name="connsiteX152" fmla="*/ 3310753 w 7467600"/>
              <a:gd name="connsiteY152" fmla="*/ 3787140 h 6858000"/>
              <a:gd name="connsiteX153" fmla="*/ 3291335 w 7467600"/>
              <a:gd name="connsiteY153" fmla="*/ 3767420 h 6858000"/>
              <a:gd name="connsiteX154" fmla="*/ 1635889 w 7467600"/>
              <a:gd name="connsiteY154" fmla="*/ 3709494 h 6858000"/>
              <a:gd name="connsiteX155" fmla="*/ 1634800 w 7467600"/>
              <a:gd name="connsiteY155" fmla="*/ 3731111 h 6858000"/>
              <a:gd name="connsiteX156" fmla="*/ 1635889 w 7467600"/>
              <a:gd name="connsiteY156" fmla="*/ 3709494 h 6858000"/>
              <a:gd name="connsiteX157" fmla="*/ 1510397 w 7467600"/>
              <a:gd name="connsiteY157" fmla="*/ 3684705 h 6858000"/>
              <a:gd name="connsiteX158" fmla="*/ 1146550 w 7467600"/>
              <a:gd name="connsiteY158" fmla="*/ 3802012 h 6858000"/>
              <a:gd name="connsiteX159" fmla="*/ 698834 w 7467600"/>
              <a:gd name="connsiteY159" fmla="*/ 3952272 h 6858000"/>
              <a:gd name="connsiteX160" fmla="*/ 34256 w 7467600"/>
              <a:gd name="connsiteY160" fmla="*/ 4347603 h 6858000"/>
              <a:gd name="connsiteX161" fmla="*/ 527241 w 7467600"/>
              <a:gd name="connsiteY161" fmla="*/ 4065078 h 6858000"/>
              <a:gd name="connsiteX162" fmla="*/ 1510397 w 7467600"/>
              <a:gd name="connsiteY162" fmla="*/ 3684705 h 6858000"/>
              <a:gd name="connsiteX163" fmla="*/ 1313114 w 7467600"/>
              <a:gd name="connsiteY163" fmla="*/ 3655216 h 6858000"/>
              <a:gd name="connsiteX164" fmla="*/ 1109304 w 7467600"/>
              <a:gd name="connsiteY164" fmla="*/ 3669030 h 6858000"/>
              <a:gd name="connsiteX165" fmla="*/ 8129 w 7467600"/>
              <a:gd name="connsiteY165" fmla="*/ 4330519 h 6858000"/>
              <a:gd name="connsiteX166" fmla="*/ 687572 w 7467600"/>
              <a:gd name="connsiteY166" fmla="*/ 3925629 h 6858000"/>
              <a:gd name="connsiteX167" fmla="*/ 1138365 w 7467600"/>
              <a:gd name="connsiteY167" fmla="*/ 3774515 h 6858000"/>
              <a:gd name="connsiteX168" fmla="*/ 1505579 w 7467600"/>
              <a:gd name="connsiteY168" fmla="*/ 3655526 h 6858000"/>
              <a:gd name="connsiteX169" fmla="*/ 1313114 w 7467600"/>
              <a:gd name="connsiteY169" fmla="*/ 3655216 h 6858000"/>
              <a:gd name="connsiteX170" fmla="*/ 3655073 w 7467600"/>
              <a:gd name="connsiteY170" fmla="*/ 3650884 h 6858000"/>
              <a:gd name="connsiteX171" fmla="*/ 3989938 w 7467600"/>
              <a:gd name="connsiteY171" fmla="*/ 3991685 h 6858000"/>
              <a:gd name="connsiteX172" fmla="*/ 4393907 w 7467600"/>
              <a:gd name="connsiteY172" fmla="*/ 4261258 h 6858000"/>
              <a:gd name="connsiteX173" fmla="*/ 4648051 w 7467600"/>
              <a:gd name="connsiteY173" fmla="*/ 4374051 h 6858000"/>
              <a:gd name="connsiteX174" fmla="*/ 4383389 w 7467600"/>
              <a:gd name="connsiteY174" fmla="*/ 4184369 h 6858000"/>
              <a:gd name="connsiteX175" fmla="*/ 4165508 w 7467600"/>
              <a:gd name="connsiteY175" fmla="*/ 4035196 h 6858000"/>
              <a:gd name="connsiteX176" fmla="*/ 4068162 w 7467600"/>
              <a:gd name="connsiteY176" fmla="*/ 3953394 h 6858000"/>
              <a:gd name="connsiteX177" fmla="*/ 3981416 w 7467600"/>
              <a:gd name="connsiteY177" fmla="*/ 3880482 h 6858000"/>
              <a:gd name="connsiteX178" fmla="*/ 3800147 w 7467600"/>
              <a:gd name="connsiteY178" fmla="*/ 3749872 h 6858000"/>
              <a:gd name="connsiteX179" fmla="*/ 3655073 w 7467600"/>
              <a:gd name="connsiteY179" fmla="*/ 3650884 h 6858000"/>
              <a:gd name="connsiteX180" fmla="*/ 3670252 w 7467600"/>
              <a:gd name="connsiteY180" fmla="*/ 3622798 h 6858000"/>
              <a:gd name="connsiteX181" fmla="*/ 3817258 w 7467600"/>
              <a:gd name="connsiteY181" fmla="*/ 3723577 h 6858000"/>
              <a:gd name="connsiteX182" fmla="*/ 4000461 w 7467600"/>
              <a:gd name="connsiteY182" fmla="*/ 3855966 h 6858000"/>
              <a:gd name="connsiteX183" fmla="*/ 4088180 w 7467600"/>
              <a:gd name="connsiteY183" fmla="*/ 3929774 h 6858000"/>
              <a:gd name="connsiteX184" fmla="*/ 4184555 w 7467600"/>
              <a:gd name="connsiteY184" fmla="*/ 4010683 h 6858000"/>
              <a:gd name="connsiteX185" fmla="*/ 4399563 w 7467600"/>
              <a:gd name="connsiteY185" fmla="*/ 4158106 h 6858000"/>
              <a:gd name="connsiteX186" fmla="*/ 4684469 w 7467600"/>
              <a:gd name="connsiteY186" fmla="*/ 4364680 h 6858000"/>
              <a:gd name="connsiteX187" fmla="*/ 4690271 w 7467600"/>
              <a:gd name="connsiteY187" fmla="*/ 4370034 h 6858000"/>
              <a:gd name="connsiteX188" fmla="*/ 4136093 w 7467600"/>
              <a:gd name="connsiteY188" fmla="*/ 3858466 h 6858000"/>
              <a:gd name="connsiteX189" fmla="*/ 3670252 w 7467600"/>
              <a:gd name="connsiteY189" fmla="*/ 3622798 h 6858000"/>
              <a:gd name="connsiteX190" fmla="*/ 4440129 w 7467600"/>
              <a:gd name="connsiteY190" fmla="*/ 3448571 h 6858000"/>
              <a:gd name="connsiteX191" fmla="*/ 4856525 w 7467600"/>
              <a:gd name="connsiteY191" fmla="*/ 3915351 h 6858000"/>
              <a:gd name="connsiteX192" fmla="*/ 5059055 w 7467600"/>
              <a:gd name="connsiteY192" fmla="*/ 4108918 h 6858000"/>
              <a:gd name="connsiteX193" fmla="*/ 5290070 w 7467600"/>
              <a:gd name="connsiteY193" fmla="*/ 4263619 h 6858000"/>
              <a:gd name="connsiteX194" fmla="*/ 4834991 w 7467600"/>
              <a:gd name="connsiteY194" fmla="*/ 3830985 h 6858000"/>
              <a:gd name="connsiteX195" fmla="*/ 4440129 w 7467600"/>
              <a:gd name="connsiteY195" fmla="*/ 3448571 h 6858000"/>
              <a:gd name="connsiteX196" fmla="*/ 4441737 w 7467600"/>
              <a:gd name="connsiteY196" fmla="*/ 3399734 h 6858000"/>
              <a:gd name="connsiteX197" fmla="*/ 4431236 w 7467600"/>
              <a:gd name="connsiteY197" fmla="*/ 3400954 h 6858000"/>
              <a:gd name="connsiteX198" fmla="*/ 4557150 w 7467600"/>
              <a:gd name="connsiteY198" fmla="*/ 3510023 h 6858000"/>
              <a:gd name="connsiteX199" fmla="*/ 4856936 w 7467600"/>
              <a:gd name="connsiteY199" fmla="*/ 3809146 h 6858000"/>
              <a:gd name="connsiteX200" fmla="*/ 5111996 w 7467600"/>
              <a:gd name="connsiteY200" fmla="*/ 4065759 h 6858000"/>
              <a:gd name="connsiteX201" fmla="*/ 5388878 w 7467600"/>
              <a:gd name="connsiteY201" fmla="*/ 4300185 h 6858000"/>
              <a:gd name="connsiteX202" fmla="*/ 5425556 w 7467600"/>
              <a:gd name="connsiteY202" fmla="*/ 4308967 h 6858000"/>
              <a:gd name="connsiteX203" fmla="*/ 4943646 w 7467600"/>
              <a:gd name="connsiteY203" fmla="*/ 3822916 h 6858000"/>
              <a:gd name="connsiteX204" fmla="*/ 4594837 w 7467600"/>
              <a:gd name="connsiteY204" fmla="*/ 3532274 h 6858000"/>
              <a:gd name="connsiteX205" fmla="*/ 4441737 w 7467600"/>
              <a:gd name="connsiteY205" fmla="*/ 3399734 h 6858000"/>
              <a:gd name="connsiteX206" fmla="*/ 5425834 w 7467600"/>
              <a:gd name="connsiteY206" fmla="*/ 3162785 h 6858000"/>
              <a:gd name="connsiteX207" fmla="*/ 5401644 w 7467600"/>
              <a:gd name="connsiteY207" fmla="*/ 3617847 h 6858000"/>
              <a:gd name="connsiteX208" fmla="*/ 5467256 w 7467600"/>
              <a:gd name="connsiteY208" fmla="*/ 4175494 h 6858000"/>
              <a:gd name="connsiteX209" fmla="*/ 5448069 w 7467600"/>
              <a:gd name="connsiteY209" fmla="*/ 3567554 h 6858000"/>
              <a:gd name="connsiteX210" fmla="*/ 5425834 w 7467600"/>
              <a:gd name="connsiteY210" fmla="*/ 3162785 h 6858000"/>
              <a:gd name="connsiteX211" fmla="*/ 1318687 w 7467600"/>
              <a:gd name="connsiteY211" fmla="*/ 3113840 h 6858000"/>
              <a:gd name="connsiteX212" fmla="*/ 1066793 w 7467600"/>
              <a:gd name="connsiteY212" fmla="*/ 3212171 h 6858000"/>
              <a:gd name="connsiteX213" fmla="*/ 993319 w 7467600"/>
              <a:gd name="connsiteY213" fmla="*/ 3247648 h 6858000"/>
              <a:gd name="connsiteX214" fmla="*/ 853081 w 7467600"/>
              <a:gd name="connsiteY214" fmla="*/ 3312410 h 6858000"/>
              <a:gd name="connsiteX215" fmla="*/ 805957 w 7467600"/>
              <a:gd name="connsiteY215" fmla="*/ 3330443 h 6858000"/>
              <a:gd name="connsiteX216" fmla="*/ 1318687 w 7467600"/>
              <a:gd name="connsiteY216" fmla="*/ 3113840 h 6858000"/>
              <a:gd name="connsiteX217" fmla="*/ 5453702 w 7467600"/>
              <a:gd name="connsiteY217" fmla="*/ 3090882 h 6858000"/>
              <a:gd name="connsiteX218" fmla="*/ 5480135 w 7467600"/>
              <a:gd name="connsiteY218" fmla="*/ 3565802 h 6858000"/>
              <a:gd name="connsiteX219" fmla="*/ 5499023 w 7467600"/>
              <a:gd name="connsiteY219" fmla="*/ 4166310 h 6858000"/>
              <a:gd name="connsiteX220" fmla="*/ 5547022 w 7467600"/>
              <a:gd name="connsiteY220" fmla="*/ 3607838 h 6858000"/>
              <a:gd name="connsiteX221" fmla="*/ 5515964 w 7467600"/>
              <a:gd name="connsiteY221" fmla="*/ 3378541 h 6858000"/>
              <a:gd name="connsiteX222" fmla="*/ 5453702 w 7467600"/>
              <a:gd name="connsiteY222" fmla="*/ 3090882 h 6858000"/>
              <a:gd name="connsiteX223" fmla="*/ 1238695 w 7467600"/>
              <a:gd name="connsiteY223" fmla="*/ 3076820 h 6858000"/>
              <a:gd name="connsiteX224" fmla="*/ 716371 w 7467600"/>
              <a:gd name="connsiteY224" fmla="*/ 3293249 h 6858000"/>
              <a:gd name="connsiteX225" fmla="*/ 579522 w 7467600"/>
              <a:gd name="connsiteY225" fmla="*/ 3371759 h 6858000"/>
              <a:gd name="connsiteX226" fmla="*/ 600288 w 7467600"/>
              <a:gd name="connsiteY226" fmla="*/ 3365555 h 6858000"/>
              <a:gd name="connsiteX227" fmla="*/ 840692 w 7467600"/>
              <a:gd name="connsiteY227" fmla="*/ 3284921 h 6858000"/>
              <a:gd name="connsiteX228" fmla="*/ 979248 w 7467600"/>
              <a:gd name="connsiteY228" fmla="*/ 3221003 h 6858000"/>
              <a:gd name="connsiteX229" fmla="*/ 1053282 w 7467600"/>
              <a:gd name="connsiteY229" fmla="*/ 3185247 h 6858000"/>
              <a:gd name="connsiteX230" fmla="*/ 1320603 w 7467600"/>
              <a:gd name="connsiteY230" fmla="*/ 3081281 h 6858000"/>
              <a:gd name="connsiteX231" fmla="*/ 1238695 w 7467600"/>
              <a:gd name="connsiteY231" fmla="*/ 3076820 h 6858000"/>
              <a:gd name="connsiteX232" fmla="*/ 5425627 w 7467600"/>
              <a:gd name="connsiteY232" fmla="*/ 2954192 h 6858000"/>
              <a:gd name="connsiteX233" fmla="*/ 5470770 w 7467600"/>
              <a:gd name="connsiteY233" fmla="*/ 3005435 h 6858000"/>
              <a:gd name="connsiteX234" fmla="*/ 5519779 w 7467600"/>
              <a:gd name="connsiteY234" fmla="*/ 4359223 h 6858000"/>
              <a:gd name="connsiteX235" fmla="*/ 5520293 w 7467600"/>
              <a:gd name="connsiteY235" fmla="*/ 4360602 h 6858000"/>
              <a:gd name="connsiteX236" fmla="*/ 5767221 w 7467600"/>
              <a:gd name="connsiteY236" fmla="*/ 4665564 h 6858000"/>
              <a:gd name="connsiteX237" fmla="*/ 6937169 w 7467600"/>
              <a:gd name="connsiteY237" fmla="*/ 4815941 h 6858000"/>
              <a:gd name="connsiteX238" fmla="*/ 6953922 w 7467600"/>
              <a:gd name="connsiteY238" fmla="*/ 4890068 h 6858000"/>
              <a:gd name="connsiteX239" fmla="*/ 6071359 w 7467600"/>
              <a:gd name="connsiteY239" fmla="*/ 4770770 h 6858000"/>
              <a:gd name="connsiteX240" fmla="*/ 6038839 w 7467600"/>
              <a:gd name="connsiteY240" fmla="*/ 4764474 h 6858000"/>
              <a:gd name="connsiteX241" fmla="*/ 6038706 w 7467600"/>
              <a:gd name="connsiteY241" fmla="*/ 4763847 h 6858000"/>
              <a:gd name="connsiteX242" fmla="*/ 6037784 w 7467600"/>
              <a:gd name="connsiteY242" fmla="*/ 4764270 h 6858000"/>
              <a:gd name="connsiteX243" fmla="*/ 6038839 w 7467600"/>
              <a:gd name="connsiteY243" fmla="*/ 4764474 h 6858000"/>
              <a:gd name="connsiteX244" fmla="*/ 6040338 w 7467600"/>
              <a:gd name="connsiteY244" fmla="*/ 4771418 h 6858000"/>
              <a:gd name="connsiteX245" fmla="*/ 6024488 w 7467600"/>
              <a:gd name="connsiteY245" fmla="*/ 4809903 h 6858000"/>
              <a:gd name="connsiteX246" fmla="*/ 5599771 w 7467600"/>
              <a:gd name="connsiteY246" fmla="*/ 5509652 h 6858000"/>
              <a:gd name="connsiteX247" fmla="*/ 5548843 w 7467600"/>
              <a:gd name="connsiteY247" fmla="*/ 5563845 h 6858000"/>
              <a:gd name="connsiteX248" fmla="*/ 5940952 w 7467600"/>
              <a:gd name="connsiteY248" fmla="*/ 6250028 h 6858000"/>
              <a:gd name="connsiteX249" fmla="*/ 6043441 w 7467600"/>
              <a:gd name="connsiteY249" fmla="*/ 6665847 h 6858000"/>
              <a:gd name="connsiteX250" fmla="*/ 6093432 w 7467600"/>
              <a:gd name="connsiteY250" fmla="*/ 6858000 h 6858000"/>
              <a:gd name="connsiteX251" fmla="*/ 6034344 w 7467600"/>
              <a:gd name="connsiteY251" fmla="*/ 6858000 h 6858000"/>
              <a:gd name="connsiteX252" fmla="*/ 6026679 w 7467600"/>
              <a:gd name="connsiteY252" fmla="*/ 6836959 h 6858000"/>
              <a:gd name="connsiteX253" fmla="*/ 5800441 w 7467600"/>
              <a:gd name="connsiteY253" fmla="*/ 6335286 h 6858000"/>
              <a:gd name="connsiteX254" fmla="*/ 5526562 w 7467600"/>
              <a:gd name="connsiteY254" fmla="*/ 5705388 h 6858000"/>
              <a:gd name="connsiteX255" fmla="*/ 5519640 w 7467600"/>
              <a:gd name="connsiteY255" fmla="*/ 5683774 h 6858000"/>
              <a:gd name="connsiteX256" fmla="*/ 5844559 w 7467600"/>
              <a:gd name="connsiteY256" fmla="*/ 6553349 h 6858000"/>
              <a:gd name="connsiteX257" fmla="*/ 5975994 w 7467600"/>
              <a:gd name="connsiteY257" fmla="*/ 6858000 h 6858000"/>
              <a:gd name="connsiteX258" fmla="*/ 5898547 w 7467600"/>
              <a:gd name="connsiteY258" fmla="*/ 6858000 h 6858000"/>
              <a:gd name="connsiteX259" fmla="*/ 5682041 w 7467600"/>
              <a:gd name="connsiteY259" fmla="*/ 6355860 h 6858000"/>
              <a:gd name="connsiteX260" fmla="*/ 5461758 w 7467600"/>
              <a:gd name="connsiteY260" fmla="*/ 5820220 h 6858000"/>
              <a:gd name="connsiteX261" fmla="*/ 5237282 w 7467600"/>
              <a:gd name="connsiteY261" fmla="*/ 6579086 h 6858000"/>
              <a:gd name="connsiteX262" fmla="*/ 5115009 w 7467600"/>
              <a:gd name="connsiteY262" fmla="*/ 6858000 h 6858000"/>
              <a:gd name="connsiteX263" fmla="*/ 5028074 w 7467600"/>
              <a:gd name="connsiteY263" fmla="*/ 6858000 h 6858000"/>
              <a:gd name="connsiteX264" fmla="*/ 5079508 w 7467600"/>
              <a:gd name="connsiteY264" fmla="*/ 6749074 h 6858000"/>
              <a:gd name="connsiteX265" fmla="*/ 5371846 w 7467600"/>
              <a:gd name="connsiteY265" fmla="*/ 5924413 h 6858000"/>
              <a:gd name="connsiteX266" fmla="*/ 5270512 w 7467600"/>
              <a:gd name="connsiteY266" fmla="*/ 6138975 h 6858000"/>
              <a:gd name="connsiteX267" fmla="*/ 5062409 w 7467600"/>
              <a:gd name="connsiteY267" fmla="*/ 6653544 h 6858000"/>
              <a:gd name="connsiteX268" fmla="*/ 5036628 w 7467600"/>
              <a:gd name="connsiteY268" fmla="*/ 6754247 h 6858000"/>
              <a:gd name="connsiteX269" fmla="*/ 5009112 w 7467600"/>
              <a:gd name="connsiteY269" fmla="*/ 6858000 h 6858000"/>
              <a:gd name="connsiteX270" fmla="*/ 4976679 w 7467600"/>
              <a:gd name="connsiteY270" fmla="*/ 6858000 h 6858000"/>
              <a:gd name="connsiteX271" fmla="*/ 5006537 w 7467600"/>
              <a:gd name="connsiteY271" fmla="*/ 6747068 h 6858000"/>
              <a:gd name="connsiteX272" fmla="*/ 5032723 w 7467600"/>
              <a:gd name="connsiteY272" fmla="*/ 6644957 h 6858000"/>
              <a:gd name="connsiteX273" fmla="*/ 5242949 w 7467600"/>
              <a:gd name="connsiteY273" fmla="*/ 6125175 h 6858000"/>
              <a:gd name="connsiteX274" fmla="*/ 5286321 w 7467600"/>
              <a:gd name="connsiteY274" fmla="*/ 6033555 h 6858000"/>
              <a:gd name="connsiteX275" fmla="*/ 5008210 w 7467600"/>
              <a:gd name="connsiteY275" fmla="*/ 6649194 h 6858000"/>
              <a:gd name="connsiteX276" fmla="*/ 4986321 w 7467600"/>
              <a:gd name="connsiteY276" fmla="*/ 6765687 h 6858000"/>
              <a:gd name="connsiteX277" fmla="*/ 4973474 w 7467600"/>
              <a:gd name="connsiteY277" fmla="*/ 6858000 h 6858000"/>
              <a:gd name="connsiteX278" fmla="*/ 4907178 w 7467600"/>
              <a:gd name="connsiteY278" fmla="*/ 6858000 h 6858000"/>
              <a:gd name="connsiteX279" fmla="*/ 4910810 w 7467600"/>
              <a:gd name="connsiteY279" fmla="*/ 6829660 h 6858000"/>
              <a:gd name="connsiteX280" fmla="*/ 4987461 w 7467600"/>
              <a:gd name="connsiteY280" fmla="*/ 6432994 h 6858000"/>
              <a:gd name="connsiteX281" fmla="*/ 5179262 w 7467600"/>
              <a:gd name="connsiteY281" fmla="*/ 6035044 h 6858000"/>
              <a:gd name="connsiteX282" fmla="*/ 4689678 w 7467600"/>
              <a:gd name="connsiteY282" fmla="*/ 6440241 h 6858000"/>
              <a:gd name="connsiteX283" fmla="*/ 4477543 w 7467600"/>
              <a:gd name="connsiteY283" fmla="*/ 6674836 h 6858000"/>
              <a:gd name="connsiteX284" fmla="*/ 4329957 w 7467600"/>
              <a:gd name="connsiteY284" fmla="*/ 6858000 h 6858000"/>
              <a:gd name="connsiteX285" fmla="*/ 4218595 w 7467600"/>
              <a:gd name="connsiteY285" fmla="*/ 6858000 h 6858000"/>
              <a:gd name="connsiteX286" fmla="*/ 4368888 w 7467600"/>
              <a:gd name="connsiteY286" fmla="*/ 6668412 h 6858000"/>
              <a:gd name="connsiteX287" fmla="*/ 4563091 w 7467600"/>
              <a:gd name="connsiteY287" fmla="*/ 6442508 h 6858000"/>
              <a:gd name="connsiteX288" fmla="*/ 5387324 w 7467600"/>
              <a:gd name="connsiteY288" fmla="*/ 5705830 h 6858000"/>
              <a:gd name="connsiteX289" fmla="*/ 5073620 w 7467600"/>
              <a:gd name="connsiteY289" fmla="*/ 5955437 h 6858000"/>
              <a:gd name="connsiteX290" fmla="*/ 4689789 w 7467600"/>
              <a:gd name="connsiteY290" fmla="*/ 6268382 h 6858000"/>
              <a:gd name="connsiteX291" fmla="*/ 4418722 w 7467600"/>
              <a:gd name="connsiteY291" fmla="*/ 6570886 h 6858000"/>
              <a:gd name="connsiteX292" fmla="*/ 4214944 w 7467600"/>
              <a:gd name="connsiteY292" fmla="*/ 6858000 h 6858000"/>
              <a:gd name="connsiteX293" fmla="*/ 4177898 w 7467600"/>
              <a:gd name="connsiteY293" fmla="*/ 6858000 h 6858000"/>
              <a:gd name="connsiteX294" fmla="*/ 4391597 w 7467600"/>
              <a:gd name="connsiteY294" fmla="*/ 6556370 h 6858000"/>
              <a:gd name="connsiteX295" fmla="*/ 4668889 w 7467600"/>
              <a:gd name="connsiteY295" fmla="*/ 6246399 h 6858000"/>
              <a:gd name="connsiteX296" fmla="*/ 5055427 w 7467600"/>
              <a:gd name="connsiteY296" fmla="*/ 5931476 h 6858000"/>
              <a:gd name="connsiteX297" fmla="*/ 5371814 w 7467600"/>
              <a:gd name="connsiteY297" fmla="*/ 5678975 h 6858000"/>
              <a:gd name="connsiteX298" fmla="*/ 4987918 w 7467600"/>
              <a:gd name="connsiteY298" fmla="*/ 5838701 h 6858000"/>
              <a:gd name="connsiteX299" fmla="*/ 4317146 w 7467600"/>
              <a:gd name="connsiteY299" fmla="*/ 6587716 h 6858000"/>
              <a:gd name="connsiteX300" fmla="*/ 4171627 w 7467600"/>
              <a:gd name="connsiteY300" fmla="*/ 6858000 h 6858000"/>
              <a:gd name="connsiteX301" fmla="*/ 4081585 w 7467600"/>
              <a:gd name="connsiteY301" fmla="*/ 6858000 h 6858000"/>
              <a:gd name="connsiteX302" fmla="*/ 4238603 w 7467600"/>
              <a:gd name="connsiteY302" fmla="*/ 6559341 h 6858000"/>
              <a:gd name="connsiteX303" fmla="*/ 4778333 w 7467600"/>
              <a:gd name="connsiteY303" fmla="*/ 5873626 h 6858000"/>
              <a:gd name="connsiteX304" fmla="*/ 5414185 w 7467600"/>
              <a:gd name="connsiteY304" fmla="*/ 5573882 h 6858000"/>
              <a:gd name="connsiteX305" fmla="*/ 5959648 w 7467600"/>
              <a:gd name="connsiteY305" fmla="*/ 4760797 h 6858000"/>
              <a:gd name="connsiteX306" fmla="*/ 5355019 w 7467600"/>
              <a:gd name="connsiteY306" fmla="*/ 4734672 h 6858000"/>
              <a:gd name="connsiteX307" fmla="*/ 5083565 w 7467600"/>
              <a:gd name="connsiteY307" fmla="*/ 5179121 h 6858000"/>
              <a:gd name="connsiteX308" fmla="*/ 4713577 w 7467600"/>
              <a:gd name="connsiteY308" fmla="*/ 5616803 h 6858000"/>
              <a:gd name="connsiteX309" fmla="*/ 3989559 w 7467600"/>
              <a:gd name="connsiteY309" fmla="*/ 6145945 h 6858000"/>
              <a:gd name="connsiteX310" fmla="*/ 3939824 w 7467600"/>
              <a:gd name="connsiteY310" fmla="*/ 6066900 h 6858000"/>
              <a:gd name="connsiteX311" fmla="*/ 4584537 w 7467600"/>
              <a:gd name="connsiteY311" fmla="*/ 5324826 h 6858000"/>
              <a:gd name="connsiteX312" fmla="*/ 5037105 w 7467600"/>
              <a:gd name="connsiteY312" fmla="*/ 5088765 h 6858000"/>
              <a:gd name="connsiteX313" fmla="*/ 5039930 w 7467600"/>
              <a:gd name="connsiteY313" fmla="*/ 5089585 h 6858000"/>
              <a:gd name="connsiteX314" fmla="*/ 5263764 w 7467600"/>
              <a:gd name="connsiteY314" fmla="*/ 4735525 h 6858000"/>
              <a:gd name="connsiteX315" fmla="*/ 4086300 w 7467600"/>
              <a:gd name="connsiteY315" fmla="*/ 4884599 h 6858000"/>
              <a:gd name="connsiteX316" fmla="*/ 4085485 w 7467600"/>
              <a:gd name="connsiteY316" fmla="*/ 4899070 h 6858000"/>
              <a:gd name="connsiteX317" fmla="*/ 3871915 w 7467600"/>
              <a:gd name="connsiteY317" fmla="*/ 5253645 h 6858000"/>
              <a:gd name="connsiteX318" fmla="*/ 3799374 w 7467600"/>
              <a:gd name="connsiteY318" fmla="*/ 5466127 h 6858000"/>
              <a:gd name="connsiteX319" fmla="*/ 3498850 w 7467600"/>
              <a:gd name="connsiteY319" fmla="*/ 6661888 h 6858000"/>
              <a:gd name="connsiteX320" fmla="*/ 3399216 w 7467600"/>
              <a:gd name="connsiteY320" fmla="*/ 6858000 h 6858000"/>
              <a:gd name="connsiteX321" fmla="*/ 3303688 w 7467600"/>
              <a:gd name="connsiteY321" fmla="*/ 6858000 h 6858000"/>
              <a:gd name="connsiteX322" fmla="*/ 3391774 w 7467600"/>
              <a:gd name="connsiteY322" fmla="*/ 6697181 h 6858000"/>
              <a:gd name="connsiteX323" fmla="*/ 3735540 w 7467600"/>
              <a:gd name="connsiteY323" fmla="*/ 5546923 h 6858000"/>
              <a:gd name="connsiteX324" fmla="*/ 3729438 w 7467600"/>
              <a:gd name="connsiteY324" fmla="*/ 5569058 h 6858000"/>
              <a:gd name="connsiteX325" fmla="*/ 3707782 w 7467600"/>
              <a:gd name="connsiteY325" fmla="*/ 5644908 h 6858000"/>
              <a:gd name="connsiteX326" fmla="*/ 3583827 w 7467600"/>
              <a:gd name="connsiteY326" fmla="*/ 6039215 h 6858000"/>
              <a:gd name="connsiteX327" fmla="*/ 3547861 w 7467600"/>
              <a:gd name="connsiteY327" fmla="*/ 6129609 h 6858000"/>
              <a:gd name="connsiteX328" fmla="*/ 3490905 w 7467600"/>
              <a:gd name="connsiteY328" fmla="*/ 6277660 h 6858000"/>
              <a:gd name="connsiteX329" fmla="*/ 3455859 w 7467600"/>
              <a:gd name="connsiteY329" fmla="*/ 6391301 h 6858000"/>
              <a:gd name="connsiteX330" fmla="*/ 3429112 w 7467600"/>
              <a:gd name="connsiteY330" fmla="*/ 6479469 h 6858000"/>
              <a:gd name="connsiteX331" fmla="*/ 3304862 w 7467600"/>
              <a:gd name="connsiteY331" fmla="*/ 6796476 h 6858000"/>
              <a:gd name="connsiteX332" fmla="*/ 3276071 w 7467600"/>
              <a:gd name="connsiteY332" fmla="*/ 6858000 h 6858000"/>
              <a:gd name="connsiteX333" fmla="*/ 3240805 w 7467600"/>
              <a:gd name="connsiteY333" fmla="*/ 6858000 h 6858000"/>
              <a:gd name="connsiteX334" fmla="*/ 3275917 w 7467600"/>
              <a:gd name="connsiteY334" fmla="*/ 6783192 h 6858000"/>
              <a:gd name="connsiteX335" fmla="*/ 3399358 w 7467600"/>
              <a:gd name="connsiteY335" fmla="*/ 6469011 h 6858000"/>
              <a:gd name="connsiteX336" fmla="*/ 3425650 w 7467600"/>
              <a:gd name="connsiteY336" fmla="*/ 6381333 h 6858000"/>
              <a:gd name="connsiteX337" fmla="*/ 3460661 w 7467600"/>
              <a:gd name="connsiteY337" fmla="*/ 6266763 h 6858000"/>
              <a:gd name="connsiteX338" fmla="*/ 3518021 w 7467600"/>
              <a:gd name="connsiteY338" fmla="*/ 6117298 h 6858000"/>
              <a:gd name="connsiteX339" fmla="*/ 3554035 w 7467600"/>
              <a:gd name="connsiteY339" fmla="*/ 6027832 h 6858000"/>
              <a:gd name="connsiteX340" fmla="*/ 3677174 w 7467600"/>
              <a:gd name="connsiteY340" fmla="*/ 5636351 h 6858000"/>
              <a:gd name="connsiteX341" fmla="*/ 3698819 w 7467600"/>
              <a:gd name="connsiteY341" fmla="*/ 5560503 h 6858000"/>
              <a:gd name="connsiteX342" fmla="*/ 3702094 w 7467600"/>
              <a:gd name="connsiteY342" fmla="*/ 5549194 h 6858000"/>
              <a:gd name="connsiteX343" fmla="*/ 3398355 w 7467600"/>
              <a:gd name="connsiteY343" fmla="*/ 6094603 h 6858000"/>
              <a:gd name="connsiteX344" fmla="*/ 3193941 w 7467600"/>
              <a:gd name="connsiteY344" fmla="*/ 6798775 h 6858000"/>
              <a:gd name="connsiteX345" fmla="*/ 3184140 w 7467600"/>
              <a:gd name="connsiteY345" fmla="*/ 6858000 h 6858000"/>
              <a:gd name="connsiteX346" fmla="*/ 3099978 w 7467600"/>
              <a:gd name="connsiteY346" fmla="*/ 6858000 h 6858000"/>
              <a:gd name="connsiteX347" fmla="*/ 3101556 w 7467600"/>
              <a:gd name="connsiteY347" fmla="*/ 6843337 h 6858000"/>
              <a:gd name="connsiteX348" fmla="*/ 3370162 w 7467600"/>
              <a:gd name="connsiteY348" fmla="*/ 5785550 h 6858000"/>
              <a:gd name="connsiteX349" fmla="*/ 3746477 w 7467600"/>
              <a:gd name="connsiteY349" fmla="*/ 5377889 h 6858000"/>
              <a:gd name="connsiteX350" fmla="*/ 3863399 w 7467600"/>
              <a:gd name="connsiteY350" fmla="*/ 5087257 h 6858000"/>
              <a:gd name="connsiteX351" fmla="*/ 3968712 w 7467600"/>
              <a:gd name="connsiteY351" fmla="*/ 4913989 h 6858000"/>
              <a:gd name="connsiteX352" fmla="*/ 2792390 w 7467600"/>
              <a:gd name="connsiteY352" fmla="*/ 5382974 h 6858000"/>
              <a:gd name="connsiteX353" fmla="*/ 2714982 w 7467600"/>
              <a:gd name="connsiteY353" fmla="*/ 5427051 h 6858000"/>
              <a:gd name="connsiteX354" fmla="*/ 2813361 w 7467600"/>
              <a:gd name="connsiteY354" fmla="*/ 6023912 h 6858000"/>
              <a:gd name="connsiteX355" fmla="*/ 2688430 w 7467600"/>
              <a:gd name="connsiteY355" fmla="*/ 6801564 h 6858000"/>
              <a:gd name="connsiteX356" fmla="*/ 2629626 w 7467600"/>
              <a:gd name="connsiteY356" fmla="*/ 6763394 h 6858000"/>
              <a:gd name="connsiteX357" fmla="*/ 2565328 w 7467600"/>
              <a:gd name="connsiteY357" fmla="*/ 5516399 h 6858000"/>
              <a:gd name="connsiteX358" fmla="*/ 1922999 w 7467600"/>
              <a:gd name="connsiteY358" fmla="*/ 5980343 h 6858000"/>
              <a:gd name="connsiteX359" fmla="*/ 1950261 w 7467600"/>
              <a:gd name="connsiteY359" fmla="*/ 6405858 h 6858000"/>
              <a:gd name="connsiteX360" fmla="*/ 2365554 w 7467600"/>
              <a:gd name="connsiteY360" fmla="*/ 6759107 h 6858000"/>
              <a:gd name="connsiteX361" fmla="*/ 2424142 w 7467600"/>
              <a:gd name="connsiteY361" fmla="*/ 6858000 h 6858000"/>
              <a:gd name="connsiteX362" fmla="*/ 2395994 w 7467600"/>
              <a:gd name="connsiteY362" fmla="*/ 6858000 h 6858000"/>
              <a:gd name="connsiteX363" fmla="*/ 2392863 w 7467600"/>
              <a:gd name="connsiteY363" fmla="*/ 6852964 h 6858000"/>
              <a:gd name="connsiteX364" fmla="*/ 2017589 w 7467600"/>
              <a:gd name="connsiteY364" fmla="*/ 6493982 h 6858000"/>
              <a:gd name="connsiteX365" fmla="*/ 2147336 w 7467600"/>
              <a:gd name="connsiteY365" fmla="*/ 6594052 h 6858000"/>
              <a:gd name="connsiteX366" fmla="*/ 2207047 w 7467600"/>
              <a:gd name="connsiteY366" fmla="*/ 6654540 h 6858000"/>
              <a:gd name="connsiteX367" fmla="*/ 2299106 w 7467600"/>
              <a:gd name="connsiteY367" fmla="*/ 6778931 h 6858000"/>
              <a:gd name="connsiteX368" fmla="*/ 2314430 w 7467600"/>
              <a:gd name="connsiteY368" fmla="*/ 6801144 h 6858000"/>
              <a:gd name="connsiteX369" fmla="*/ 2352406 w 7467600"/>
              <a:gd name="connsiteY369" fmla="*/ 6858000 h 6858000"/>
              <a:gd name="connsiteX370" fmla="*/ 2314492 w 7467600"/>
              <a:gd name="connsiteY370" fmla="*/ 6858000 h 6858000"/>
              <a:gd name="connsiteX371" fmla="*/ 2288095 w 7467600"/>
              <a:gd name="connsiteY371" fmla="*/ 6818030 h 6858000"/>
              <a:gd name="connsiteX372" fmla="*/ 2272768 w 7467600"/>
              <a:gd name="connsiteY372" fmla="*/ 6795822 h 6858000"/>
              <a:gd name="connsiteX373" fmla="*/ 2182715 w 7467600"/>
              <a:gd name="connsiteY373" fmla="*/ 6675071 h 6858000"/>
              <a:gd name="connsiteX374" fmla="*/ 2032061 w 7467600"/>
              <a:gd name="connsiteY374" fmla="*/ 6541380 h 6858000"/>
              <a:gd name="connsiteX375" fmla="*/ 2257220 w 7467600"/>
              <a:gd name="connsiteY375" fmla="*/ 6826257 h 6858000"/>
              <a:gd name="connsiteX376" fmla="*/ 2281324 w 7467600"/>
              <a:gd name="connsiteY376" fmla="*/ 6858000 h 6858000"/>
              <a:gd name="connsiteX377" fmla="*/ 2242860 w 7467600"/>
              <a:gd name="connsiteY377" fmla="*/ 6858000 h 6858000"/>
              <a:gd name="connsiteX378" fmla="*/ 2232818 w 7467600"/>
              <a:gd name="connsiteY378" fmla="*/ 6844926 h 6858000"/>
              <a:gd name="connsiteX379" fmla="*/ 1990172 w 7467600"/>
              <a:gd name="connsiteY379" fmla="*/ 6542121 h 6858000"/>
              <a:gd name="connsiteX380" fmla="*/ 2124090 w 7467600"/>
              <a:gd name="connsiteY380" fmla="*/ 6761017 h 6858000"/>
              <a:gd name="connsiteX381" fmla="*/ 2200380 w 7467600"/>
              <a:gd name="connsiteY381" fmla="*/ 6858000 h 6858000"/>
              <a:gd name="connsiteX382" fmla="*/ 2147507 w 7467600"/>
              <a:gd name="connsiteY382" fmla="*/ 6858000 h 6858000"/>
              <a:gd name="connsiteX383" fmla="*/ 2070668 w 7467600"/>
              <a:gd name="connsiteY383" fmla="*/ 6761520 h 6858000"/>
              <a:gd name="connsiteX384" fmla="*/ 1975142 w 7467600"/>
              <a:gd name="connsiteY384" fmla="*/ 6585570 h 6858000"/>
              <a:gd name="connsiteX385" fmla="*/ 2050035 w 7467600"/>
              <a:gd name="connsiteY385" fmla="*/ 6813345 h 6858000"/>
              <a:gd name="connsiteX386" fmla="*/ 2063025 w 7467600"/>
              <a:gd name="connsiteY386" fmla="*/ 6858000 h 6858000"/>
              <a:gd name="connsiteX387" fmla="*/ 2021675 w 7467600"/>
              <a:gd name="connsiteY387" fmla="*/ 6858000 h 6858000"/>
              <a:gd name="connsiteX388" fmla="*/ 2019308 w 7467600"/>
              <a:gd name="connsiteY388" fmla="*/ 6847118 h 6858000"/>
              <a:gd name="connsiteX389" fmla="*/ 1938835 w 7467600"/>
              <a:gd name="connsiteY389" fmla="*/ 6551160 h 6858000"/>
              <a:gd name="connsiteX390" fmla="*/ 1953230 w 7467600"/>
              <a:gd name="connsiteY390" fmla="*/ 6759699 h 6858000"/>
              <a:gd name="connsiteX391" fmla="*/ 1956763 w 7467600"/>
              <a:gd name="connsiteY391" fmla="*/ 6778191 h 6858000"/>
              <a:gd name="connsiteX392" fmla="*/ 1967925 w 7467600"/>
              <a:gd name="connsiteY392" fmla="*/ 6858000 h 6858000"/>
              <a:gd name="connsiteX393" fmla="*/ 1936622 w 7467600"/>
              <a:gd name="connsiteY393" fmla="*/ 6858000 h 6858000"/>
              <a:gd name="connsiteX394" fmla="*/ 1926261 w 7467600"/>
              <a:gd name="connsiteY394" fmla="*/ 6784064 h 6858000"/>
              <a:gd name="connsiteX395" fmla="*/ 1922724 w 7467600"/>
              <a:gd name="connsiteY395" fmla="*/ 6765577 h 6858000"/>
              <a:gd name="connsiteX396" fmla="*/ 1904650 w 7467600"/>
              <a:gd name="connsiteY396" fmla="*/ 6639616 h 6858000"/>
              <a:gd name="connsiteX397" fmla="*/ 1885273 w 7467600"/>
              <a:gd name="connsiteY397" fmla="*/ 6858000 h 6858000"/>
              <a:gd name="connsiteX398" fmla="*/ 1854363 w 7467600"/>
              <a:gd name="connsiteY398" fmla="*/ 6858000 h 6858000"/>
              <a:gd name="connsiteX399" fmla="*/ 1880391 w 7467600"/>
              <a:gd name="connsiteY399" fmla="*/ 6603796 h 6858000"/>
              <a:gd name="connsiteX400" fmla="*/ 1818273 w 7467600"/>
              <a:gd name="connsiteY400" fmla="*/ 6715729 h 6858000"/>
              <a:gd name="connsiteX401" fmla="*/ 1794691 w 7467600"/>
              <a:gd name="connsiteY401" fmla="*/ 6843239 h 6858000"/>
              <a:gd name="connsiteX402" fmla="*/ 1794914 w 7467600"/>
              <a:gd name="connsiteY402" fmla="*/ 6858000 h 6858000"/>
              <a:gd name="connsiteX403" fmla="*/ 1746128 w 7467600"/>
              <a:gd name="connsiteY403" fmla="*/ 6858000 h 6858000"/>
              <a:gd name="connsiteX404" fmla="*/ 1753934 w 7467600"/>
              <a:gd name="connsiteY404" fmla="*/ 6724796 h 6858000"/>
              <a:gd name="connsiteX405" fmla="*/ 1792053 w 7467600"/>
              <a:gd name="connsiteY405" fmla="*/ 6572396 h 6858000"/>
              <a:gd name="connsiteX406" fmla="*/ 1862248 w 7467600"/>
              <a:gd name="connsiteY406" fmla="*/ 6266397 h 6858000"/>
              <a:gd name="connsiteX407" fmla="*/ 1862250 w 7467600"/>
              <a:gd name="connsiteY407" fmla="*/ 6033531 h 6858000"/>
              <a:gd name="connsiteX408" fmla="*/ 1211999 w 7467600"/>
              <a:gd name="connsiteY408" fmla="*/ 6683610 h 6858000"/>
              <a:gd name="connsiteX409" fmla="*/ 1213266 w 7467600"/>
              <a:gd name="connsiteY409" fmla="*/ 6691947 h 6858000"/>
              <a:gd name="connsiteX410" fmla="*/ 1203370 w 7467600"/>
              <a:gd name="connsiteY410" fmla="*/ 6850676 h 6858000"/>
              <a:gd name="connsiteX411" fmla="*/ 1203671 w 7467600"/>
              <a:gd name="connsiteY411" fmla="*/ 6858000 h 6858000"/>
              <a:gd name="connsiteX412" fmla="*/ 1143180 w 7467600"/>
              <a:gd name="connsiteY412" fmla="*/ 6858000 h 6858000"/>
              <a:gd name="connsiteX413" fmla="*/ 1142176 w 7467600"/>
              <a:gd name="connsiteY413" fmla="*/ 6766045 h 6858000"/>
              <a:gd name="connsiteX414" fmla="*/ 1067484 w 7467600"/>
              <a:gd name="connsiteY414" fmla="*/ 6858000 h 6858000"/>
              <a:gd name="connsiteX415" fmla="*/ 953928 w 7467600"/>
              <a:gd name="connsiteY415" fmla="*/ 6858000 h 6858000"/>
              <a:gd name="connsiteX416" fmla="*/ 959715 w 7467600"/>
              <a:gd name="connsiteY416" fmla="*/ 6850185 h 6858000"/>
              <a:gd name="connsiteX417" fmla="*/ 1483788 w 7467600"/>
              <a:gd name="connsiteY417" fmla="*/ 6259174 h 6858000"/>
              <a:gd name="connsiteX418" fmla="*/ 1100671 w 7467600"/>
              <a:gd name="connsiteY418" fmla="*/ 6252137 h 6858000"/>
              <a:gd name="connsiteX419" fmla="*/ 1090144 w 7467600"/>
              <a:gd name="connsiteY419" fmla="*/ 6256748 h 6858000"/>
              <a:gd name="connsiteX420" fmla="*/ 1095872 w 7467600"/>
              <a:gd name="connsiteY420" fmla="*/ 6271892 h 6858000"/>
              <a:gd name="connsiteX421" fmla="*/ 262785 w 7467600"/>
              <a:gd name="connsiteY421" fmla="*/ 6845450 h 6858000"/>
              <a:gd name="connsiteX422" fmla="*/ 209968 w 7467600"/>
              <a:gd name="connsiteY422" fmla="*/ 6770713 h 6858000"/>
              <a:gd name="connsiteX423" fmla="*/ 873460 w 7467600"/>
              <a:gd name="connsiteY423" fmla="*/ 6253768 h 6858000"/>
              <a:gd name="connsiteX424" fmla="*/ 192686 w 7467600"/>
              <a:gd name="connsiteY424" fmla="*/ 5849257 h 6858000"/>
              <a:gd name="connsiteX425" fmla="*/ 4696 w 7467600"/>
              <a:gd name="connsiteY425" fmla="*/ 5697668 h 6858000"/>
              <a:gd name="connsiteX426" fmla="*/ 0 w 7467600"/>
              <a:gd name="connsiteY426" fmla="*/ 5689984 h 6858000"/>
              <a:gd name="connsiteX427" fmla="*/ 0 w 7467600"/>
              <a:gd name="connsiteY427" fmla="*/ 5513472 h 6858000"/>
              <a:gd name="connsiteX428" fmla="*/ 174101 w 7467600"/>
              <a:gd name="connsiteY428" fmla="*/ 5620277 h 6858000"/>
              <a:gd name="connsiteX429" fmla="*/ 891800 w 7467600"/>
              <a:gd name="connsiteY429" fmla="*/ 6036935 h 6858000"/>
              <a:gd name="connsiteX430" fmla="*/ 1072219 w 7467600"/>
              <a:gd name="connsiteY430" fmla="*/ 6169443 h 6858000"/>
              <a:gd name="connsiteX431" fmla="*/ 1074117 w 7467600"/>
              <a:gd name="connsiteY431" fmla="*/ 6170301 h 6858000"/>
              <a:gd name="connsiteX432" fmla="*/ 1083114 w 7467600"/>
              <a:gd name="connsiteY432" fmla="*/ 6174131 h 6858000"/>
              <a:gd name="connsiteX433" fmla="*/ 1543010 w 7467600"/>
              <a:gd name="connsiteY433" fmla="*/ 6191140 h 6858000"/>
              <a:gd name="connsiteX434" fmla="*/ 1551080 w 7467600"/>
              <a:gd name="connsiteY434" fmla="*/ 6195006 h 6858000"/>
              <a:gd name="connsiteX435" fmla="*/ 2345443 w 7467600"/>
              <a:gd name="connsiteY435" fmla="*/ 5549882 h 6858000"/>
              <a:gd name="connsiteX436" fmla="*/ 1721499 w 7467600"/>
              <a:gd name="connsiteY436" fmla="*/ 5599969 h 6858000"/>
              <a:gd name="connsiteX437" fmla="*/ 767716 w 7467600"/>
              <a:gd name="connsiteY437" fmla="*/ 5472768 h 6858000"/>
              <a:gd name="connsiteX438" fmla="*/ 722147 w 7467600"/>
              <a:gd name="connsiteY438" fmla="*/ 5393091 h 6858000"/>
              <a:gd name="connsiteX439" fmla="*/ 1485552 w 7467600"/>
              <a:gd name="connsiteY439" fmla="*/ 5313202 h 6858000"/>
              <a:gd name="connsiteX440" fmla="*/ 2143004 w 7467600"/>
              <a:gd name="connsiteY440" fmla="*/ 5402420 h 6858000"/>
              <a:gd name="connsiteX441" fmla="*/ 1933391 w 7467600"/>
              <a:gd name="connsiteY441" fmla="*/ 5156971 h 6858000"/>
              <a:gd name="connsiteX442" fmla="*/ 1827118 w 7467600"/>
              <a:gd name="connsiteY442" fmla="*/ 4968410 h 6858000"/>
              <a:gd name="connsiteX443" fmla="*/ 1837349 w 7467600"/>
              <a:gd name="connsiteY443" fmla="*/ 4956357 h 6858000"/>
              <a:gd name="connsiteX444" fmla="*/ 2162835 w 7467600"/>
              <a:gd name="connsiteY444" fmla="*/ 5187853 h 6858000"/>
              <a:gd name="connsiteX445" fmla="*/ 2257167 w 7467600"/>
              <a:gd name="connsiteY445" fmla="*/ 5462123 h 6858000"/>
              <a:gd name="connsiteX446" fmla="*/ 2261598 w 7467600"/>
              <a:gd name="connsiteY446" fmla="*/ 5467998 h 6858000"/>
              <a:gd name="connsiteX447" fmla="*/ 2437177 w 7467600"/>
              <a:gd name="connsiteY447" fmla="*/ 5479608 h 6858000"/>
              <a:gd name="connsiteX448" fmla="*/ 2445247 w 7467600"/>
              <a:gd name="connsiteY448" fmla="*/ 5483476 h 6858000"/>
              <a:gd name="connsiteX449" fmla="*/ 2743626 w 7467600"/>
              <a:gd name="connsiteY449" fmla="*/ 5304819 h 6858000"/>
              <a:gd name="connsiteX450" fmla="*/ 3048102 w 7467600"/>
              <a:gd name="connsiteY450" fmla="*/ 5150595 h 6858000"/>
              <a:gd name="connsiteX451" fmla="*/ 1799414 w 7467600"/>
              <a:gd name="connsiteY451" fmla="*/ 4694732 h 6858000"/>
              <a:gd name="connsiteX452" fmla="*/ 1771735 w 7467600"/>
              <a:gd name="connsiteY452" fmla="*/ 4619929 h 6858000"/>
              <a:gd name="connsiteX453" fmla="*/ 3104273 w 7467600"/>
              <a:gd name="connsiteY453" fmla="*/ 5076159 h 6858000"/>
              <a:gd name="connsiteX454" fmla="*/ 3113245 w 7467600"/>
              <a:gd name="connsiteY454" fmla="*/ 5090705 h 6858000"/>
              <a:gd name="connsiteX455" fmla="*/ 3126294 w 7467600"/>
              <a:gd name="connsiteY455" fmla="*/ 5114400 h 6858000"/>
              <a:gd name="connsiteX456" fmla="*/ 3937433 w 7467600"/>
              <a:gd name="connsiteY456" fmla="*/ 4830473 h 6858000"/>
              <a:gd name="connsiteX457" fmla="*/ 3590475 w 7467600"/>
              <a:gd name="connsiteY457" fmla="*/ 4597974 h 6858000"/>
              <a:gd name="connsiteX458" fmla="*/ 3100264 w 7467600"/>
              <a:gd name="connsiteY458" fmla="*/ 4579845 h 6858000"/>
              <a:gd name="connsiteX459" fmla="*/ 2183576 w 7467600"/>
              <a:gd name="connsiteY459" fmla="*/ 4227150 h 6858000"/>
              <a:gd name="connsiteX460" fmla="*/ 2151029 w 7467600"/>
              <a:gd name="connsiteY460" fmla="*/ 4146947 h 6858000"/>
              <a:gd name="connsiteX461" fmla="*/ 3563434 w 7467600"/>
              <a:gd name="connsiteY461" fmla="*/ 4469115 h 6858000"/>
              <a:gd name="connsiteX462" fmla="*/ 3177952 w 7467600"/>
              <a:gd name="connsiteY462" fmla="*/ 3657386 h 6858000"/>
              <a:gd name="connsiteX463" fmla="*/ 3189263 w 7467600"/>
              <a:gd name="connsiteY463" fmla="*/ 3625726 h 6858000"/>
              <a:gd name="connsiteX464" fmla="*/ 3560912 w 7467600"/>
              <a:gd name="connsiteY464" fmla="*/ 4079863 h 6858000"/>
              <a:gd name="connsiteX465" fmla="*/ 3626636 w 7467600"/>
              <a:gd name="connsiteY465" fmla="*/ 4512230 h 6858000"/>
              <a:gd name="connsiteX466" fmla="*/ 3653088 w 7467600"/>
              <a:gd name="connsiteY466" fmla="*/ 4521417 h 6858000"/>
              <a:gd name="connsiteX467" fmla="*/ 3988128 w 7467600"/>
              <a:gd name="connsiteY467" fmla="*/ 4817267 h 6858000"/>
              <a:gd name="connsiteX468" fmla="*/ 4830582 w 7467600"/>
              <a:gd name="connsiteY468" fmla="*/ 4676000 h 6858000"/>
              <a:gd name="connsiteX469" fmla="*/ 4830100 w 7467600"/>
              <a:gd name="connsiteY469" fmla="*/ 4675554 h 6858000"/>
              <a:gd name="connsiteX470" fmla="*/ 4036318 w 7467600"/>
              <a:gd name="connsiteY470" fmla="*/ 4147013 h 6858000"/>
              <a:gd name="connsiteX471" fmla="*/ 3432098 w 7467600"/>
              <a:gd name="connsiteY471" fmla="*/ 3537312 h 6858000"/>
              <a:gd name="connsiteX472" fmla="*/ 3446761 w 7467600"/>
              <a:gd name="connsiteY472" fmla="*/ 3461278 h 6858000"/>
              <a:gd name="connsiteX473" fmla="*/ 4419733 w 7467600"/>
              <a:gd name="connsiteY473" fmla="*/ 3963555 h 6858000"/>
              <a:gd name="connsiteX474" fmla="*/ 4781371 w 7467600"/>
              <a:gd name="connsiteY474" fmla="*/ 4458604 h 6858000"/>
              <a:gd name="connsiteX475" fmla="*/ 4780440 w 7467600"/>
              <a:gd name="connsiteY475" fmla="*/ 4470290 h 6858000"/>
              <a:gd name="connsiteX476" fmla="*/ 4898954 w 7467600"/>
              <a:gd name="connsiteY476" fmla="*/ 4662092 h 6858000"/>
              <a:gd name="connsiteX477" fmla="*/ 4900699 w 7467600"/>
              <a:gd name="connsiteY477" fmla="*/ 4670867 h 6858000"/>
              <a:gd name="connsiteX478" fmla="*/ 5714511 w 7467600"/>
              <a:gd name="connsiteY478" fmla="*/ 4663483 h 6858000"/>
              <a:gd name="connsiteX479" fmla="*/ 5464793 w 7467600"/>
              <a:gd name="connsiteY479" fmla="*/ 4393556 h 6858000"/>
              <a:gd name="connsiteX480" fmla="*/ 5461897 w 7467600"/>
              <a:gd name="connsiteY480" fmla="*/ 4390879 h 6858000"/>
              <a:gd name="connsiteX481" fmla="*/ 4294126 w 7467600"/>
              <a:gd name="connsiteY481" fmla="*/ 3303048 h 6858000"/>
              <a:gd name="connsiteX482" fmla="*/ 4305321 w 7467600"/>
              <a:gd name="connsiteY482" fmla="*/ 3256953 h 6858000"/>
              <a:gd name="connsiteX483" fmla="*/ 4949299 w 7467600"/>
              <a:gd name="connsiteY483" fmla="*/ 3766336 h 6858000"/>
              <a:gd name="connsiteX484" fmla="*/ 5291452 w 7467600"/>
              <a:gd name="connsiteY484" fmla="*/ 4076801 h 6858000"/>
              <a:gd name="connsiteX485" fmla="*/ 5434998 w 7467600"/>
              <a:gd name="connsiteY485" fmla="*/ 4254100 h 6858000"/>
              <a:gd name="connsiteX486" fmla="*/ 5351015 w 7467600"/>
              <a:gd name="connsiteY486" fmla="*/ 3760989 h 6858000"/>
              <a:gd name="connsiteX487" fmla="*/ 5413780 w 7467600"/>
              <a:gd name="connsiteY487" fmla="*/ 2966265 h 6858000"/>
              <a:gd name="connsiteX488" fmla="*/ 5425627 w 7467600"/>
              <a:gd name="connsiteY488" fmla="*/ 2954192 h 6858000"/>
              <a:gd name="connsiteX489" fmla="*/ 6604735 w 7467600"/>
              <a:gd name="connsiteY489" fmla="*/ 2041381 h 6858000"/>
              <a:gd name="connsiteX490" fmla="*/ 7204487 w 7467600"/>
              <a:gd name="connsiteY490" fmla="*/ 2742112 h 6858000"/>
              <a:gd name="connsiteX491" fmla="*/ 7131592 w 7467600"/>
              <a:gd name="connsiteY491" fmla="*/ 2672096 h 6858000"/>
              <a:gd name="connsiteX492" fmla="*/ 6996344 w 7467600"/>
              <a:gd name="connsiteY492" fmla="*/ 2518310 h 6858000"/>
              <a:gd name="connsiteX493" fmla="*/ 6735495 w 7467600"/>
              <a:gd name="connsiteY493" fmla="*/ 2196890 h 6858000"/>
              <a:gd name="connsiteX494" fmla="*/ 6721901 w 7467600"/>
              <a:gd name="connsiteY494" fmla="*/ 2179274 h 6858000"/>
              <a:gd name="connsiteX495" fmla="*/ 6604735 w 7467600"/>
              <a:gd name="connsiteY495" fmla="*/ 2041381 h 6858000"/>
              <a:gd name="connsiteX496" fmla="*/ 6591670 w 7467600"/>
              <a:gd name="connsiteY496" fmla="*/ 1988277 h 6858000"/>
              <a:gd name="connsiteX497" fmla="*/ 6747349 w 7467600"/>
              <a:gd name="connsiteY497" fmla="*/ 2160069 h 6858000"/>
              <a:gd name="connsiteX498" fmla="*/ 6760943 w 7467600"/>
              <a:gd name="connsiteY498" fmla="*/ 2177686 h 6858000"/>
              <a:gd name="connsiteX499" fmla="*/ 7021065 w 7467600"/>
              <a:gd name="connsiteY499" fmla="*/ 2498102 h 6858000"/>
              <a:gd name="connsiteX500" fmla="*/ 7155223 w 7467600"/>
              <a:gd name="connsiteY500" fmla="*/ 2650386 h 6858000"/>
              <a:gd name="connsiteX501" fmla="*/ 7203167 w 7467600"/>
              <a:gd name="connsiteY501" fmla="*/ 2697288 h 6858000"/>
              <a:gd name="connsiteX502" fmla="*/ 6937703 w 7467600"/>
              <a:gd name="connsiteY502" fmla="*/ 2321981 h 6858000"/>
              <a:gd name="connsiteX503" fmla="*/ 6591670 w 7467600"/>
              <a:gd name="connsiteY503" fmla="*/ 1988277 h 6858000"/>
              <a:gd name="connsiteX504" fmla="*/ 5798671 w 7467600"/>
              <a:gd name="connsiteY504" fmla="*/ 1981601 h 6858000"/>
              <a:gd name="connsiteX505" fmla="*/ 5754709 w 7467600"/>
              <a:gd name="connsiteY505" fmla="*/ 2071454 h 6858000"/>
              <a:gd name="connsiteX506" fmla="*/ 5763044 w 7467600"/>
              <a:gd name="connsiteY506" fmla="*/ 2842206 h 6858000"/>
              <a:gd name="connsiteX507" fmla="*/ 5764974 w 7467600"/>
              <a:gd name="connsiteY507" fmla="*/ 2799609 h 6858000"/>
              <a:gd name="connsiteX508" fmla="*/ 5767665 w 7467600"/>
              <a:gd name="connsiteY508" fmla="*/ 2666409 h 6858000"/>
              <a:gd name="connsiteX509" fmla="*/ 5763055 w 7467600"/>
              <a:gd name="connsiteY509" fmla="*/ 2579705 h 6858000"/>
              <a:gd name="connsiteX510" fmla="*/ 5758079 w 7467600"/>
              <a:gd name="connsiteY510" fmla="*/ 2492508 h 6858000"/>
              <a:gd name="connsiteX511" fmla="*/ 5779325 w 7467600"/>
              <a:gd name="connsiteY511" fmla="*/ 2197069 h 6858000"/>
              <a:gd name="connsiteX512" fmla="*/ 5798671 w 7467600"/>
              <a:gd name="connsiteY512" fmla="*/ 1981601 h 6858000"/>
              <a:gd name="connsiteX513" fmla="*/ 5829202 w 7467600"/>
              <a:gd name="connsiteY513" fmla="*/ 1971679 h 6858000"/>
              <a:gd name="connsiteX514" fmla="*/ 5809558 w 7467600"/>
              <a:gd name="connsiteY514" fmla="*/ 2198043 h 6858000"/>
              <a:gd name="connsiteX515" fmla="*/ 5788653 w 7467600"/>
              <a:gd name="connsiteY515" fmla="*/ 2489430 h 6858000"/>
              <a:gd name="connsiteX516" fmla="*/ 5793439 w 7467600"/>
              <a:gd name="connsiteY516" fmla="*/ 2575235 h 6858000"/>
              <a:gd name="connsiteX517" fmla="*/ 5796837 w 7467600"/>
              <a:gd name="connsiteY517" fmla="*/ 2637633 h 6858000"/>
              <a:gd name="connsiteX518" fmla="*/ 5818614 w 7467600"/>
              <a:gd name="connsiteY518" fmla="*/ 2473055 h 6858000"/>
              <a:gd name="connsiteX519" fmla="*/ 5829202 w 7467600"/>
              <a:gd name="connsiteY519" fmla="*/ 1971679 h 6858000"/>
              <a:gd name="connsiteX520" fmla="*/ 5911389 w 7467600"/>
              <a:gd name="connsiteY520" fmla="*/ 1898371 h 6858000"/>
              <a:gd name="connsiteX521" fmla="*/ 6237627 w 7467600"/>
              <a:gd name="connsiteY521" fmla="*/ 2231921 h 6858000"/>
              <a:gd name="connsiteX522" fmla="*/ 5911389 w 7467600"/>
              <a:gd name="connsiteY522" fmla="*/ 1898371 h 6858000"/>
              <a:gd name="connsiteX523" fmla="*/ 6944437 w 7467600"/>
              <a:gd name="connsiteY523" fmla="*/ 1575402 h 6858000"/>
              <a:gd name="connsiteX524" fmla="*/ 6304730 w 7467600"/>
              <a:gd name="connsiteY524" fmla="*/ 1766654 h 6858000"/>
              <a:gd name="connsiteX525" fmla="*/ 6944437 w 7467600"/>
              <a:gd name="connsiteY525" fmla="*/ 1575402 h 6858000"/>
              <a:gd name="connsiteX526" fmla="*/ 7019523 w 7467600"/>
              <a:gd name="connsiteY526" fmla="*/ 1519450 h 6858000"/>
              <a:gd name="connsiteX527" fmla="*/ 6298091 w 7467600"/>
              <a:gd name="connsiteY527" fmla="*/ 1737122 h 6858000"/>
              <a:gd name="connsiteX528" fmla="*/ 7019523 w 7467600"/>
              <a:gd name="connsiteY528" fmla="*/ 1519450 h 6858000"/>
              <a:gd name="connsiteX529" fmla="*/ 2399523 w 7467600"/>
              <a:gd name="connsiteY529" fmla="*/ 1428234 h 6858000"/>
              <a:gd name="connsiteX530" fmla="*/ 2224982 w 7467600"/>
              <a:gd name="connsiteY530" fmla="*/ 1826201 h 6858000"/>
              <a:gd name="connsiteX531" fmla="*/ 2096099 w 7467600"/>
              <a:gd name="connsiteY531" fmla="*/ 2345900 h 6858000"/>
              <a:gd name="connsiteX532" fmla="*/ 2283317 w 7467600"/>
              <a:gd name="connsiteY532" fmla="*/ 1796925 h 6858000"/>
              <a:gd name="connsiteX533" fmla="*/ 2399523 w 7467600"/>
              <a:gd name="connsiteY533" fmla="*/ 1428234 h 6858000"/>
              <a:gd name="connsiteX534" fmla="*/ 2448558 w 7467600"/>
              <a:gd name="connsiteY534" fmla="*/ 1373435 h 6858000"/>
              <a:gd name="connsiteX535" fmla="*/ 2312521 w 7467600"/>
              <a:gd name="connsiteY535" fmla="*/ 1806140 h 6858000"/>
              <a:gd name="connsiteX536" fmla="*/ 2127533 w 7467600"/>
              <a:gd name="connsiteY536" fmla="*/ 2348380 h 6858000"/>
              <a:gd name="connsiteX537" fmla="*/ 2358080 w 7467600"/>
              <a:gd name="connsiteY537" fmla="*/ 1866134 h 6858000"/>
              <a:gd name="connsiteX538" fmla="*/ 2407436 w 7467600"/>
              <a:gd name="connsiteY538" fmla="*/ 1651070 h 6858000"/>
              <a:gd name="connsiteX539" fmla="*/ 2448558 w 7467600"/>
              <a:gd name="connsiteY539" fmla="*/ 1373435 h 6858000"/>
              <a:gd name="connsiteX540" fmla="*/ 278707 w 7467600"/>
              <a:gd name="connsiteY540" fmla="*/ 1352270 h 6858000"/>
              <a:gd name="connsiteX541" fmla="*/ 321570 w 7467600"/>
              <a:gd name="connsiteY541" fmla="*/ 1861610 h 6858000"/>
              <a:gd name="connsiteX542" fmla="*/ 294281 w 7467600"/>
              <a:gd name="connsiteY542" fmla="*/ 1440658 h 6858000"/>
              <a:gd name="connsiteX543" fmla="*/ 278707 w 7467600"/>
              <a:gd name="connsiteY543" fmla="*/ 1352270 h 6858000"/>
              <a:gd name="connsiteX544" fmla="*/ 1423821 w 7467600"/>
              <a:gd name="connsiteY544" fmla="*/ 1351958 h 6858000"/>
              <a:gd name="connsiteX545" fmla="*/ 1638521 w 7467600"/>
              <a:gd name="connsiteY545" fmla="*/ 1908470 h 6858000"/>
              <a:gd name="connsiteX546" fmla="*/ 1754199 w 7467600"/>
              <a:gd name="connsiteY546" fmla="*/ 2149284 h 6858000"/>
              <a:gd name="connsiteX547" fmla="*/ 1908359 w 7467600"/>
              <a:gd name="connsiteY547" fmla="*/ 2364988 h 6858000"/>
              <a:gd name="connsiteX548" fmla="*/ 1647661 w 7467600"/>
              <a:gd name="connsiteY548" fmla="*/ 1825945 h 6858000"/>
              <a:gd name="connsiteX549" fmla="*/ 1423821 w 7467600"/>
              <a:gd name="connsiteY549" fmla="*/ 1351958 h 6858000"/>
              <a:gd name="connsiteX550" fmla="*/ 1431890 w 7467600"/>
              <a:gd name="connsiteY550" fmla="*/ 1306475 h 6858000"/>
              <a:gd name="connsiteX551" fmla="*/ 1507597 w 7467600"/>
              <a:gd name="connsiteY551" fmla="*/ 1446132 h 6858000"/>
              <a:gd name="connsiteX552" fmla="*/ 1674586 w 7467600"/>
              <a:gd name="connsiteY552" fmla="*/ 1813832 h 6858000"/>
              <a:gd name="connsiteX553" fmla="*/ 1815950 w 7467600"/>
              <a:gd name="connsiteY553" fmla="*/ 2128564 h 6858000"/>
              <a:gd name="connsiteX554" fmla="*/ 1984242 w 7467600"/>
              <a:gd name="connsiteY554" fmla="*/ 2430829 h 6858000"/>
              <a:gd name="connsiteX555" fmla="*/ 2014023 w 7467600"/>
              <a:gd name="connsiteY555" fmla="*/ 2450995 h 6858000"/>
              <a:gd name="connsiteX556" fmla="*/ 1747337 w 7467600"/>
              <a:gd name="connsiteY556" fmla="*/ 1855264 h 6858000"/>
              <a:gd name="connsiteX557" fmla="*/ 1533749 w 7467600"/>
              <a:gd name="connsiteY557" fmla="*/ 1478656 h 6858000"/>
              <a:gd name="connsiteX558" fmla="*/ 1431890 w 7467600"/>
              <a:gd name="connsiteY558" fmla="*/ 1306475 h 6858000"/>
              <a:gd name="connsiteX559" fmla="*/ 5052692 w 7467600"/>
              <a:gd name="connsiteY559" fmla="*/ 1292994 h 6858000"/>
              <a:gd name="connsiteX560" fmla="*/ 5200661 w 7467600"/>
              <a:gd name="connsiteY560" fmla="*/ 1635186 h 6858000"/>
              <a:gd name="connsiteX561" fmla="*/ 5297138 w 7467600"/>
              <a:gd name="connsiteY561" fmla="*/ 1906351 h 6858000"/>
              <a:gd name="connsiteX562" fmla="*/ 5052692 w 7467600"/>
              <a:gd name="connsiteY562" fmla="*/ 1292994 h 6858000"/>
              <a:gd name="connsiteX563" fmla="*/ 5009948 w 7467600"/>
              <a:gd name="connsiteY563" fmla="*/ 1273619 h 6858000"/>
              <a:gd name="connsiteX564" fmla="*/ 5121777 w 7467600"/>
              <a:gd name="connsiteY564" fmla="*/ 1654213 h 6858000"/>
              <a:gd name="connsiteX565" fmla="*/ 5293545 w 7467600"/>
              <a:gd name="connsiteY565" fmla="*/ 2072247 h 6858000"/>
              <a:gd name="connsiteX566" fmla="*/ 5294042 w 7467600"/>
              <a:gd name="connsiteY566" fmla="*/ 2065019 h 6858000"/>
              <a:gd name="connsiteX567" fmla="*/ 5171936 w 7467600"/>
              <a:gd name="connsiteY567" fmla="*/ 1647613 h 6858000"/>
              <a:gd name="connsiteX568" fmla="*/ 5009948 w 7467600"/>
              <a:gd name="connsiteY568" fmla="*/ 1273619 h 6858000"/>
              <a:gd name="connsiteX569" fmla="*/ 655236 w 7467600"/>
              <a:gd name="connsiteY569" fmla="*/ 1268632 h 6858000"/>
              <a:gd name="connsiteX570" fmla="*/ 839521 w 7467600"/>
              <a:gd name="connsiteY570" fmla="*/ 1685315 h 6858000"/>
              <a:gd name="connsiteX571" fmla="*/ 1109416 w 7467600"/>
              <a:gd name="connsiteY571" fmla="*/ 2061663 h 6858000"/>
              <a:gd name="connsiteX572" fmla="*/ 1298300 w 7467600"/>
              <a:gd name="connsiteY572" fmla="*/ 2247742 h 6858000"/>
              <a:gd name="connsiteX573" fmla="*/ 1125871 w 7467600"/>
              <a:gd name="connsiteY573" fmla="*/ 1989513 h 6858000"/>
              <a:gd name="connsiteX574" fmla="*/ 981574 w 7467600"/>
              <a:gd name="connsiteY574" fmla="*/ 1783157 h 6858000"/>
              <a:gd name="connsiteX575" fmla="*/ 922198 w 7467600"/>
              <a:gd name="connsiteY575" fmla="*/ 1677437 h 6858000"/>
              <a:gd name="connsiteX576" fmla="*/ 869293 w 7467600"/>
              <a:gd name="connsiteY576" fmla="*/ 1583214 h 6858000"/>
              <a:gd name="connsiteX577" fmla="*/ 751431 w 7467600"/>
              <a:gd name="connsiteY577" fmla="*/ 1405731 h 6858000"/>
              <a:gd name="connsiteX578" fmla="*/ 655236 w 7467600"/>
              <a:gd name="connsiteY578" fmla="*/ 1268632 h 6858000"/>
              <a:gd name="connsiteX579" fmla="*/ 6516292 w 7467600"/>
              <a:gd name="connsiteY579" fmla="*/ 1263064 h 6858000"/>
              <a:gd name="connsiteX580" fmla="*/ 5736320 w 7467600"/>
              <a:gd name="connsiteY580" fmla="*/ 1501803 h 6858000"/>
              <a:gd name="connsiteX581" fmla="*/ 6516292 w 7467600"/>
              <a:gd name="connsiteY581" fmla="*/ 1263064 h 6858000"/>
              <a:gd name="connsiteX582" fmla="*/ 291466 w 7467600"/>
              <a:gd name="connsiteY582" fmla="*/ 1250369 h 6858000"/>
              <a:gd name="connsiteX583" fmla="*/ 323180 w 7467600"/>
              <a:gd name="connsiteY583" fmla="*/ 1435283 h 6858000"/>
              <a:gd name="connsiteX584" fmla="*/ 349381 w 7467600"/>
              <a:gd name="connsiteY584" fmla="*/ 1875041 h 6858000"/>
              <a:gd name="connsiteX585" fmla="*/ 374363 w 7467600"/>
              <a:gd name="connsiteY585" fmla="*/ 1506494 h 6858000"/>
              <a:gd name="connsiteX586" fmla="*/ 302168 w 7467600"/>
              <a:gd name="connsiteY586" fmla="*/ 1274495 h 6858000"/>
              <a:gd name="connsiteX587" fmla="*/ 291466 w 7467600"/>
              <a:gd name="connsiteY587" fmla="*/ 1250369 h 6858000"/>
              <a:gd name="connsiteX588" fmla="*/ 678222 w 7467600"/>
              <a:gd name="connsiteY588" fmla="*/ 1248670 h 6858000"/>
              <a:gd name="connsiteX589" fmla="*/ 775536 w 7467600"/>
              <a:gd name="connsiteY589" fmla="*/ 1388015 h 6858000"/>
              <a:gd name="connsiteX590" fmla="*/ 894529 w 7467600"/>
              <a:gd name="connsiteY590" fmla="*/ 1567739 h 6858000"/>
              <a:gd name="connsiteX591" fmla="*/ 948000 w 7467600"/>
              <a:gd name="connsiteY591" fmla="*/ 1663088 h 6858000"/>
              <a:gd name="connsiteX592" fmla="*/ 1006812 w 7467600"/>
              <a:gd name="connsiteY592" fmla="*/ 1767683 h 6858000"/>
              <a:gd name="connsiteX593" fmla="*/ 1149133 w 7467600"/>
              <a:gd name="connsiteY593" fmla="*/ 1971513 h 6858000"/>
              <a:gd name="connsiteX594" fmla="*/ 1333952 w 7467600"/>
              <a:gd name="connsiteY594" fmla="*/ 2251620 h 6858000"/>
              <a:gd name="connsiteX595" fmla="*/ 1337329 w 7467600"/>
              <a:gd name="connsiteY595" fmla="*/ 2258350 h 6858000"/>
              <a:gd name="connsiteX596" fmla="*/ 1014726 w 7467600"/>
              <a:gd name="connsiteY596" fmla="*/ 1615556 h 6858000"/>
              <a:gd name="connsiteX597" fmla="*/ 678222 w 7467600"/>
              <a:gd name="connsiteY597" fmla="*/ 1248670 h 6858000"/>
              <a:gd name="connsiteX598" fmla="*/ 6691602 w 7467600"/>
              <a:gd name="connsiteY598" fmla="*/ 1140573 h 6858000"/>
              <a:gd name="connsiteX599" fmla="*/ 6571100 w 7467600"/>
              <a:gd name="connsiteY599" fmla="*/ 1183662 h 6858000"/>
              <a:gd name="connsiteX600" fmla="*/ 6241687 w 7467600"/>
              <a:gd name="connsiteY600" fmla="*/ 1257600 h 6858000"/>
              <a:gd name="connsiteX601" fmla="*/ 5693009 w 7467600"/>
              <a:gd name="connsiteY601" fmla="*/ 1478256 h 6858000"/>
              <a:gd name="connsiteX602" fmla="*/ 6548420 w 7467600"/>
              <a:gd name="connsiteY602" fmla="*/ 1214599 h 6858000"/>
              <a:gd name="connsiteX603" fmla="*/ 6605473 w 7467600"/>
              <a:gd name="connsiteY603" fmla="*/ 1184686 h 6858000"/>
              <a:gd name="connsiteX604" fmla="*/ 6691602 w 7467600"/>
              <a:gd name="connsiteY604" fmla="*/ 1140573 h 6858000"/>
              <a:gd name="connsiteX605" fmla="*/ 4002475 w 7467600"/>
              <a:gd name="connsiteY605" fmla="*/ 1037802 h 6858000"/>
              <a:gd name="connsiteX606" fmla="*/ 4000324 w 7467600"/>
              <a:gd name="connsiteY606" fmla="*/ 1039362 h 6858000"/>
              <a:gd name="connsiteX607" fmla="*/ 4002862 w 7467600"/>
              <a:gd name="connsiteY607" fmla="*/ 1042866 h 6858000"/>
              <a:gd name="connsiteX608" fmla="*/ 4002475 w 7467600"/>
              <a:gd name="connsiteY608" fmla="*/ 1037802 h 6858000"/>
              <a:gd name="connsiteX609" fmla="*/ 506322 w 7467600"/>
              <a:gd name="connsiteY609" fmla="*/ 1020997 h 6858000"/>
              <a:gd name="connsiteX610" fmla="*/ 533068 w 7467600"/>
              <a:gd name="connsiteY610" fmla="*/ 1029409 h 6858000"/>
              <a:gd name="connsiteX611" fmla="*/ 1232525 w 7467600"/>
              <a:gd name="connsiteY611" fmla="*/ 1804675 h 6858000"/>
              <a:gd name="connsiteX612" fmla="*/ 1388858 w 7467600"/>
              <a:gd name="connsiteY612" fmla="*/ 2368011 h 6858000"/>
              <a:gd name="connsiteX613" fmla="*/ 1384098 w 7467600"/>
              <a:gd name="connsiteY613" fmla="*/ 2378125 h 6858000"/>
              <a:gd name="connsiteX614" fmla="*/ 1425393 w 7467600"/>
              <a:gd name="connsiteY614" fmla="*/ 2589124 h 6858000"/>
              <a:gd name="connsiteX615" fmla="*/ 1424001 w 7467600"/>
              <a:gd name="connsiteY615" fmla="*/ 2597541 h 6858000"/>
              <a:gd name="connsiteX616" fmla="*/ 2152729 w 7467600"/>
              <a:gd name="connsiteY616" fmla="*/ 2864487 h 6858000"/>
              <a:gd name="connsiteX617" fmla="*/ 2020609 w 7467600"/>
              <a:gd name="connsiteY617" fmla="*/ 2539671 h 6858000"/>
              <a:gd name="connsiteX618" fmla="*/ 2018920 w 7467600"/>
              <a:gd name="connsiteY618" fmla="*/ 2536309 h 6858000"/>
              <a:gd name="connsiteX619" fmla="*/ 1342441 w 7467600"/>
              <a:gd name="connsiteY619" fmla="*/ 1173017 h 6858000"/>
              <a:gd name="connsiteX620" fmla="*/ 1367925 w 7467600"/>
              <a:gd name="connsiteY620" fmla="*/ 1135648 h 6858000"/>
              <a:gd name="connsiteX621" fmla="*/ 1771401 w 7467600"/>
              <a:gd name="connsiteY621" fmla="*/ 1806673 h 6858000"/>
              <a:gd name="connsiteX622" fmla="*/ 1972385 w 7467600"/>
              <a:gd name="connsiteY622" fmla="*/ 2198735 h 6858000"/>
              <a:gd name="connsiteX623" fmla="*/ 2040892 w 7467600"/>
              <a:gd name="connsiteY623" fmla="*/ 2405205 h 6858000"/>
              <a:gd name="connsiteX624" fmla="*/ 2131689 w 7467600"/>
              <a:gd name="connsiteY624" fmla="*/ 1936926 h 6858000"/>
              <a:gd name="connsiteX625" fmla="*/ 2454820 w 7467600"/>
              <a:gd name="connsiteY625" fmla="*/ 1248808 h 6858000"/>
              <a:gd name="connsiteX626" fmla="*/ 2492512 w 7467600"/>
              <a:gd name="connsiteY626" fmla="*/ 1302920 h 6858000"/>
              <a:gd name="connsiteX627" fmla="*/ 2081216 w 7467600"/>
              <a:gd name="connsiteY627" fmla="*/ 2527513 h 6858000"/>
              <a:gd name="connsiteX628" fmla="*/ 2081211 w 7467600"/>
              <a:gd name="connsiteY628" fmla="*/ 2528916 h 6858000"/>
              <a:gd name="connsiteX629" fmla="*/ 2199067 w 7467600"/>
              <a:gd name="connsiteY629" fmla="*/ 2884061 h 6858000"/>
              <a:gd name="connsiteX630" fmla="*/ 3192586 w 7467600"/>
              <a:gd name="connsiteY630" fmla="*/ 3411496 h 6858000"/>
              <a:gd name="connsiteX631" fmla="*/ 3182620 w 7467600"/>
              <a:gd name="connsiteY631" fmla="*/ 3483279 h 6858000"/>
              <a:gd name="connsiteX632" fmla="*/ 2435119 w 7467600"/>
              <a:gd name="connsiteY632" fmla="*/ 3080173 h 6858000"/>
              <a:gd name="connsiteX633" fmla="*/ 2410152 w 7467600"/>
              <a:gd name="connsiteY633" fmla="*/ 3063751 h 6858000"/>
              <a:gd name="connsiteX634" fmla="*/ 2408099 w 7467600"/>
              <a:gd name="connsiteY634" fmla="*/ 3064403 h 6858000"/>
              <a:gd name="connsiteX635" fmla="*/ 2407218 w 7467600"/>
              <a:gd name="connsiteY635" fmla="*/ 3070324 h 6858000"/>
              <a:gd name="connsiteX636" fmla="*/ 2380138 w 7467600"/>
              <a:gd name="connsiteY636" fmla="*/ 3099341 h 6858000"/>
              <a:gd name="connsiteX637" fmla="*/ 1765923 w 7467600"/>
              <a:gd name="connsiteY637" fmla="*/ 3581043 h 6858000"/>
              <a:gd name="connsiteX638" fmla="*/ 1702258 w 7467600"/>
              <a:gd name="connsiteY638" fmla="*/ 3612286 h 6858000"/>
              <a:gd name="connsiteX639" fmla="*/ 1538370 w 7467600"/>
              <a:gd name="connsiteY639" fmla="*/ 3811804 h 6858000"/>
              <a:gd name="connsiteX640" fmla="*/ 542867 w 7467600"/>
              <a:gd name="connsiteY640" fmla="*/ 4944092 h 6858000"/>
              <a:gd name="connsiteX641" fmla="*/ 515800 w 7467600"/>
              <a:gd name="connsiteY641" fmla="*/ 4862180 h 6858000"/>
              <a:gd name="connsiteX642" fmla="*/ 909145 w 7467600"/>
              <a:gd name="connsiteY642" fmla="*/ 4199225 h 6858000"/>
              <a:gd name="connsiteX643" fmla="*/ 1214067 w 7467600"/>
              <a:gd name="connsiteY643" fmla="*/ 3908561 h 6858000"/>
              <a:gd name="connsiteX644" fmla="*/ 640967 w 7467600"/>
              <a:gd name="connsiteY644" fmla="*/ 4105601 h 6858000"/>
              <a:gd name="connsiteX645" fmla="*/ 112563 w 7467600"/>
              <a:gd name="connsiteY645" fmla="*/ 4396952 h 6858000"/>
              <a:gd name="connsiteX646" fmla="*/ 0 w 7467600"/>
              <a:gd name="connsiteY646" fmla="*/ 4466006 h 6858000"/>
              <a:gd name="connsiteX647" fmla="*/ 0 w 7467600"/>
              <a:gd name="connsiteY647" fmla="*/ 4233763 h 6858000"/>
              <a:gd name="connsiteX648" fmla="*/ 36881 w 7467600"/>
              <a:gd name="connsiteY648" fmla="*/ 4200118 h 6858000"/>
              <a:gd name="connsiteX649" fmla="*/ 910534 w 7467600"/>
              <a:gd name="connsiteY649" fmla="*/ 3629753 h 6858000"/>
              <a:gd name="connsiteX650" fmla="*/ 1578717 w 7467600"/>
              <a:gd name="connsiteY650" fmla="*/ 3575982 h 6858000"/>
              <a:gd name="connsiteX651" fmla="*/ 2338780 w 7467600"/>
              <a:gd name="connsiteY651" fmla="*/ 3033725 h 6858000"/>
              <a:gd name="connsiteX652" fmla="*/ 1807991 w 7467600"/>
              <a:gd name="connsiteY652" fmla="*/ 2807184 h 6858000"/>
              <a:gd name="connsiteX653" fmla="*/ 1416358 w 7467600"/>
              <a:gd name="connsiteY653" fmla="*/ 3112571 h 6858000"/>
              <a:gd name="connsiteX654" fmla="*/ 939066 w 7467600"/>
              <a:gd name="connsiteY654" fmla="*/ 3378798 h 6858000"/>
              <a:gd name="connsiteX655" fmla="*/ 115099 w 7467600"/>
              <a:gd name="connsiteY655" fmla="*/ 3607650 h 6858000"/>
              <a:gd name="connsiteX656" fmla="*/ 97284 w 7467600"/>
              <a:gd name="connsiteY656" fmla="*/ 3520393 h 6858000"/>
              <a:gd name="connsiteX657" fmla="*/ 922050 w 7467600"/>
              <a:gd name="connsiteY657" fmla="*/ 3074867 h 6858000"/>
              <a:gd name="connsiteX658" fmla="*/ 1405265 w 7467600"/>
              <a:gd name="connsiteY658" fmla="*/ 3016319 h 6858000"/>
              <a:gd name="connsiteX659" fmla="*/ 1407512 w 7467600"/>
              <a:gd name="connsiteY659" fmla="*/ 3018001 h 6858000"/>
              <a:gd name="connsiteX660" fmla="*/ 1726266 w 7467600"/>
              <a:gd name="connsiteY660" fmla="*/ 2777274 h 6858000"/>
              <a:gd name="connsiteX661" fmla="*/ 625390 w 7467600"/>
              <a:gd name="connsiteY661" fmla="*/ 2514541 h 6858000"/>
              <a:gd name="connsiteX662" fmla="*/ 619799 w 7467600"/>
              <a:gd name="connsiteY662" fmla="*/ 2527180 h 6858000"/>
              <a:gd name="connsiteX663" fmla="*/ 310030 w 7467600"/>
              <a:gd name="connsiteY663" fmla="*/ 2771818 h 6858000"/>
              <a:gd name="connsiteX664" fmla="*/ 173877 w 7467600"/>
              <a:gd name="connsiteY664" fmla="*/ 2937056 h 6858000"/>
              <a:gd name="connsiteX665" fmla="*/ 77889 w 7467600"/>
              <a:gd name="connsiteY665" fmla="*/ 3138440 h 6858000"/>
              <a:gd name="connsiteX666" fmla="*/ 0 w 7467600"/>
              <a:gd name="connsiteY666" fmla="*/ 3271395 h 6858000"/>
              <a:gd name="connsiteX667" fmla="*/ 0 w 7467600"/>
              <a:gd name="connsiteY667" fmla="*/ 3153002 h 6858000"/>
              <a:gd name="connsiteX668" fmla="*/ 2386 w 7467600"/>
              <a:gd name="connsiteY668" fmla="*/ 3149203 h 6858000"/>
              <a:gd name="connsiteX669" fmla="*/ 89753 w 7467600"/>
              <a:gd name="connsiteY669" fmla="*/ 2987702 h 6858000"/>
              <a:gd name="connsiteX670" fmla="*/ 76869 w 7467600"/>
              <a:gd name="connsiteY670" fmla="*/ 3005404 h 6858000"/>
              <a:gd name="connsiteX671" fmla="*/ 32049 w 7467600"/>
              <a:gd name="connsiteY671" fmla="*/ 3065814 h 6858000"/>
              <a:gd name="connsiteX672" fmla="*/ 0 w 7467600"/>
              <a:gd name="connsiteY672" fmla="*/ 3108744 h 6858000"/>
              <a:gd name="connsiteX673" fmla="*/ 0 w 7467600"/>
              <a:gd name="connsiteY673" fmla="*/ 3058059 h 6858000"/>
              <a:gd name="connsiteX674" fmla="*/ 7610 w 7467600"/>
              <a:gd name="connsiteY674" fmla="*/ 3047889 h 6858000"/>
              <a:gd name="connsiteX675" fmla="*/ 52419 w 7467600"/>
              <a:gd name="connsiteY675" fmla="*/ 2987479 h 6858000"/>
              <a:gd name="connsiteX676" fmla="*/ 59142 w 7467600"/>
              <a:gd name="connsiteY676" fmla="*/ 2978488 h 6858000"/>
              <a:gd name="connsiteX677" fmla="*/ 0 w 7467600"/>
              <a:gd name="connsiteY677" fmla="*/ 3015334 h 6858000"/>
              <a:gd name="connsiteX678" fmla="*/ 0 w 7467600"/>
              <a:gd name="connsiteY678" fmla="*/ 2914286 h 6858000"/>
              <a:gd name="connsiteX679" fmla="*/ 36383 w 7467600"/>
              <a:gd name="connsiteY679" fmla="*/ 2901128 h 6858000"/>
              <a:gd name="connsiteX680" fmla="*/ 156329 w 7467600"/>
              <a:gd name="connsiteY680" fmla="*/ 2840533 h 6858000"/>
              <a:gd name="connsiteX681" fmla="*/ 358355 w 7467600"/>
              <a:gd name="connsiteY681" fmla="*/ 2620471 h 6858000"/>
              <a:gd name="connsiteX682" fmla="*/ 510577 w 7467600"/>
              <a:gd name="connsiteY682" fmla="*/ 2501244 h 6858000"/>
              <a:gd name="connsiteX683" fmla="*/ 211967 w 7467600"/>
              <a:gd name="connsiteY683" fmla="*/ 2479171 h 6858000"/>
              <a:gd name="connsiteX684" fmla="*/ 0 w 7467600"/>
              <a:gd name="connsiteY684" fmla="*/ 2476398 h 6858000"/>
              <a:gd name="connsiteX685" fmla="*/ 0 w 7467600"/>
              <a:gd name="connsiteY685" fmla="*/ 2389189 h 6858000"/>
              <a:gd name="connsiteX686" fmla="*/ 103062 w 7467600"/>
              <a:gd name="connsiteY686" fmla="*/ 2389518 h 6858000"/>
              <a:gd name="connsiteX687" fmla="*/ 510734 w 7467600"/>
              <a:gd name="connsiteY687" fmla="*/ 2416201 h 6858000"/>
              <a:gd name="connsiteX688" fmla="*/ 279257 w 7467600"/>
              <a:gd name="connsiteY688" fmla="*/ 2092102 h 6858000"/>
              <a:gd name="connsiteX689" fmla="*/ 65265 w 7467600"/>
              <a:gd name="connsiteY689" fmla="*/ 2006049 h 6858000"/>
              <a:gd name="connsiteX690" fmla="*/ 0 w 7467600"/>
              <a:gd name="connsiteY690" fmla="*/ 1982532 h 6858000"/>
              <a:gd name="connsiteX691" fmla="*/ 0 w 7467600"/>
              <a:gd name="connsiteY691" fmla="*/ 1912789 h 6858000"/>
              <a:gd name="connsiteX692" fmla="*/ 97460 w 7467600"/>
              <a:gd name="connsiteY692" fmla="*/ 1953725 h 6858000"/>
              <a:gd name="connsiteX693" fmla="*/ 221272 w 7467600"/>
              <a:gd name="connsiteY693" fmla="*/ 1980766 h 6858000"/>
              <a:gd name="connsiteX694" fmla="*/ 116765 w 7467600"/>
              <a:gd name="connsiteY694" fmla="*/ 1911033 h 6858000"/>
              <a:gd name="connsiteX695" fmla="*/ 16405 w 7467600"/>
              <a:gd name="connsiteY695" fmla="*/ 1803412 h 6858000"/>
              <a:gd name="connsiteX696" fmla="*/ 0 w 7467600"/>
              <a:gd name="connsiteY696" fmla="*/ 1784777 h 6858000"/>
              <a:gd name="connsiteX697" fmla="*/ 0 w 7467600"/>
              <a:gd name="connsiteY697" fmla="*/ 1740082 h 6858000"/>
              <a:gd name="connsiteX698" fmla="*/ 39394 w 7467600"/>
              <a:gd name="connsiteY698" fmla="*/ 1784856 h 6858000"/>
              <a:gd name="connsiteX699" fmla="*/ 135813 w 7467600"/>
              <a:gd name="connsiteY699" fmla="*/ 1888838 h 6858000"/>
              <a:gd name="connsiteX700" fmla="*/ 242575 w 7467600"/>
              <a:gd name="connsiteY700" fmla="*/ 1958841 h 6858000"/>
              <a:gd name="connsiteX701" fmla="*/ 82197 w 7467600"/>
              <a:gd name="connsiteY701" fmla="*/ 1754826 h 6858000"/>
              <a:gd name="connsiteX702" fmla="*/ 0 w 7467600"/>
              <a:gd name="connsiteY702" fmla="*/ 1679650 h 6858000"/>
              <a:gd name="connsiteX703" fmla="*/ 0 w 7467600"/>
              <a:gd name="connsiteY703" fmla="*/ 1602463 h 6858000"/>
              <a:gd name="connsiteX704" fmla="*/ 84689 w 7467600"/>
              <a:gd name="connsiteY704" fmla="*/ 1677442 h 6858000"/>
              <a:gd name="connsiteX705" fmla="*/ 298437 w 7467600"/>
              <a:gd name="connsiteY705" fmla="*/ 1968019 h 6858000"/>
              <a:gd name="connsiteX706" fmla="*/ 227269 w 7467600"/>
              <a:gd name="connsiteY706" fmla="*/ 1114064 h 6858000"/>
              <a:gd name="connsiteX707" fmla="*/ 248003 w 7467600"/>
              <a:gd name="connsiteY707" fmla="*/ 1089613 h 6858000"/>
              <a:gd name="connsiteX708" fmla="*/ 427020 w 7467600"/>
              <a:gd name="connsiteY708" fmla="*/ 1619803 h 6858000"/>
              <a:gd name="connsiteX709" fmla="*/ 340345 w 7467600"/>
              <a:gd name="connsiteY709" fmla="*/ 2027739 h 6858000"/>
              <a:gd name="connsiteX710" fmla="*/ 360865 w 7467600"/>
              <a:gd name="connsiteY710" fmla="*/ 2044827 h 6858000"/>
              <a:gd name="connsiteX711" fmla="*/ 560414 w 7467600"/>
              <a:gd name="connsiteY711" fmla="*/ 2421457 h 6858000"/>
              <a:gd name="connsiteX712" fmla="*/ 1359703 w 7467600"/>
              <a:gd name="connsiteY712" fmla="*/ 2578554 h 6858000"/>
              <a:gd name="connsiteX713" fmla="*/ 1359422 w 7467600"/>
              <a:gd name="connsiteY713" fmla="*/ 2577994 h 6858000"/>
              <a:gd name="connsiteX714" fmla="*/ 828701 w 7467600"/>
              <a:gd name="connsiteY714" fmla="*/ 1839520 h 6858000"/>
              <a:gd name="connsiteX715" fmla="*/ 494427 w 7467600"/>
              <a:gd name="connsiteY715" fmla="*/ 1092333 h 6858000"/>
              <a:gd name="connsiteX716" fmla="*/ 506322 w 7467600"/>
              <a:gd name="connsiteY716" fmla="*/ 1020997 h 6858000"/>
              <a:gd name="connsiteX717" fmla="*/ 4570198 w 7467600"/>
              <a:gd name="connsiteY717" fmla="*/ 978081 h 6858000"/>
              <a:gd name="connsiteX718" fmla="*/ 4523691 w 7467600"/>
              <a:gd name="connsiteY718" fmla="*/ 1127776 h 6858000"/>
              <a:gd name="connsiteX719" fmla="*/ 4509875 w 7467600"/>
              <a:gd name="connsiteY719" fmla="*/ 1167552 h 6858000"/>
              <a:gd name="connsiteX720" fmla="*/ 4478168 w 7467600"/>
              <a:gd name="connsiteY720" fmla="*/ 1260735 h 6858000"/>
              <a:gd name="connsiteX721" fmla="*/ 4409309 w 7467600"/>
              <a:gd name="connsiteY721" fmla="*/ 1666996 h 6858000"/>
              <a:gd name="connsiteX722" fmla="*/ 4370031 w 7467600"/>
              <a:gd name="connsiteY722" fmla="*/ 1955666 h 6858000"/>
              <a:gd name="connsiteX723" fmla="*/ 4570198 w 7467600"/>
              <a:gd name="connsiteY723" fmla="*/ 978081 h 6858000"/>
              <a:gd name="connsiteX724" fmla="*/ 4557898 w 7467600"/>
              <a:gd name="connsiteY724" fmla="*/ 900011 h 6858000"/>
              <a:gd name="connsiteX725" fmla="*/ 4344840 w 7467600"/>
              <a:gd name="connsiteY725" fmla="*/ 1922038 h 6858000"/>
              <a:gd name="connsiteX726" fmla="*/ 4378710 w 7467600"/>
              <a:gd name="connsiteY726" fmla="*/ 1665516 h 6858000"/>
              <a:gd name="connsiteX727" fmla="*/ 4448798 w 7467600"/>
              <a:gd name="connsiteY727" fmla="*/ 1253024 h 6858000"/>
              <a:gd name="connsiteX728" fmla="*/ 4480315 w 7467600"/>
              <a:gd name="connsiteY728" fmla="*/ 1158454 h 6858000"/>
              <a:gd name="connsiteX729" fmla="*/ 4494133 w 7467600"/>
              <a:gd name="connsiteY729" fmla="*/ 1118676 h 6858000"/>
              <a:gd name="connsiteX730" fmla="*/ 4557898 w 7467600"/>
              <a:gd name="connsiteY730" fmla="*/ 900011 h 6858000"/>
              <a:gd name="connsiteX731" fmla="*/ 5870151 w 7467600"/>
              <a:gd name="connsiteY731" fmla="*/ 898890 h 6858000"/>
              <a:gd name="connsiteX732" fmla="*/ 5861335 w 7467600"/>
              <a:gd name="connsiteY732" fmla="*/ 899177 h 6858000"/>
              <a:gd name="connsiteX733" fmla="*/ 5843702 w 7467600"/>
              <a:gd name="connsiteY733" fmla="*/ 899748 h 6858000"/>
              <a:gd name="connsiteX734" fmla="*/ 5651107 w 7467600"/>
              <a:gd name="connsiteY734" fmla="*/ 920306 h 6858000"/>
              <a:gd name="connsiteX735" fmla="*/ 5459407 w 7467600"/>
              <a:gd name="connsiteY735" fmla="*/ 940975 h 6858000"/>
              <a:gd name="connsiteX736" fmla="*/ 5374846 w 7467600"/>
              <a:gd name="connsiteY736" fmla="*/ 941988 h 6858000"/>
              <a:gd name="connsiteX737" fmla="*/ 5256105 w 7467600"/>
              <a:gd name="connsiteY737" fmla="*/ 945632 h 6858000"/>
              <a:gd name="connsiteX738" fmla="*/ 5107071 w 7467600"/>
              <a:gd name="connsiteY738" fmla="*/ 969720 h 6858000"/>
              <a:gd name="connsiteX739" fmla="*/ 4998681 w 7467600"/>
              <a:gd name="connsiteY739" fmla="*/ 988771 h 6858000"/>
              <a:gd name="connsiteX740" fmla="*/ 5870151 w 7467600"/>
              <a:gd name="connsiteY740" fmla="*/ 898890 h 6858000"/>
              <a:gd name="connsiteX741" fmla="*/ 5504425 w 7467600"/>
              <a:gd name="connsiteY741" fmla="*/ 848067 h 6858000"/>
              <a:gd name="connsiteX742" fmla="*/ 4968849 w 7467600"/>
              <a:gd name="connsiteY742" fmla="*/ 962318 h 6858000"/>
              <a:gd name="connsiteX743" fmla="*/ 5104039 w 7467600"/>
              <a:gd name="connsiteY743" fmla="*/ 940634 h 6858000"/>
              <a:gd name="connsiteX744" fmla="*/ 5256311 w 7467600"/>
              <a:gd name="connsiteY744" fmla="*/ 916490 h 6858000"/>
              <a:gd name="connsiteX745" fmla="*/ 5377381 w 7467600"/>
              <a:gd name="connsiteY745" fmla="*/ 912671 h 6858000"/>
              <a:gd name="connsiteX746" fmla="*/ 5460148 w 7467600"/>
              <a:gd name="connsiteY746" fmla="*/ 911442 h 6858000"/>
              <a:gd name="connsiteX747" fmla="*/ 5648971 w 7467600"/>
              <a:gd name="connsiteY747" fmla="*/ 891331 h 6858000"/>
              <a:gd name="connsiteX748" fmla="*/ 5844807 w 7467600"/>
              <a:gd name="connsiteY748" fmla="*/ 870718 h 6858000"/>
              <a:gd name="connsiteX749" fmla="*/ 5862975 w 7467600"/>
              <a:gd name="connsiteY749" fmla="*/ 869756 h 6858000"/>
              <a:gd name="connsiteX750" fmla="*/ 5920887 w 7467600"/>
              <a:gd name="connsiteY750" fmla="*/ 865929 h 6858000"/>
              <a:gd name="connsiteX751" fmla="*/ 5504425 w 7467600"/>
              <a:gd name="connsiteY751" fmla="*/ 848067 h 6858000"/>
              <a:gd name="connsiteX752" fmla="*/ 3607114 w 7467600"/>
              <a:gd name="connsiteY752" fmla="*/ 467441 h 6858000"/>
              <a:gd name="connsiteX753" fmla="*/ 3296242 w 7467600"/>
              <a:gd name="connsiteY753" fmla="*/ 807991 h 6858000"/>
              <a:gd name="connsiteX754" fmla="*/ 3174674 w 7467600"/>
              <a:gd name="connsiteY754" fmla="*/ 919759 h 6858000"/>
              <a:gd name="connsiteX755" fmla="*/ 3042978 w 7467600"/>
              <a:gd name="connsiteY755" fmla="*/ 1054894 h 6858000"/>
              <a:gd name="connsiteX756" fmla="*/ 2968914 w 7467600"/>
              <a:gd name="connsiteY756" fmla="*/ 1133756 h 6858000"/>
              <a:gd name="connsiteX757" fmla="*/ 3103823 w 7467600"/>
              <a:gd name="connsiteY757" fmla="*/ 1026814 h 6858000"/>
              <a:gd name="connsiteX758" fmla="*/ 3607114 w 7467600"/>
              <a:gd name="connsiteY758" fmla="*/ 467441 h 6858000"/>
              <a:gd name="connsiteX759" fmla="*/ 3744487 w 7467600"/>
              <a:gd name="connsiteY759" fmla="*/ 383136 h 6858000"/>
              <a:gd name="connsiteX760" fmla="*/ 3970213 w 7467600"/>
              <a:gd name="connsiteY760" fmla="*/ 995559 h 6858000"/>
              <a:gd name="connsiteX761" fmla="*/ 3744487 w 7467600"/>
              <a:gd name="connsiteY761" fmla="*/ 383136 h 6858000"/>
              <a:gd name="connsiteX762" fmla="*/ 3624562 w 7467600"/>
              <a:gd name="connsiteY762" fmla="*/ 367041 h 6858000"/>
              <a:gd name="connsiteX763" fmla="*/ 3489712 w 7467600"/>
              <a:gd name="connsiteY763" fmla="*/ 485386 h 6858000"/>
              <a:gd name="connsiteX764" fmla="*/ 3182994 w 7467600"/>
              <a:gd name="connsiteY764" fmla="*/ 828265 h 6858000"/>
              <a:gd name="connsiteX765" fmla="*/ 2892114 w 7467600"/>
              <a:gd name="connsiteY765" fmla="*/ 1172635 h 6858000"/>
              <a:gd name="connsiteX766" fmla="*/ 3021459 w 7467600"/>
              <a:gd name="connsiteY766" fmla="*/ 1035385 h 6858000"/>
              <a:gd name="connsiteX767" fmla="*/ 3153873 w 7467600"/>
              <a:gd name="connsiteY767" fmla="*/ 898971 h 6858000"/>
              <a:gd name="connsiteX768" fmla="*/ 3276511 w 7467600"/>
              <a:gd name="connsiteY768" fmla="*/ 786423 h 6858000"/>
              <a:gd name="connsiteX769" fmla="*/ 3584154 w 7467600"/>
              <a:gd name="connsiteY769" fmla="*/ 448218 h 6858000"/>
              <a:gd name="connsiteX770" fmla="*/ 3624562 w 7467600"/>
              <a:gd name="connsiteY770" fmla="*/ 367041 h 6858000"/>
              <a:gd name="connsiteX771" fmla="*/ 3766672 w 7467600"/>
              <a:gd name="connsiteY771" fmla="*/ 359429 h 6858000"/>
              <a:gd name="connsiteX772" fmla="*/ 3996338 w 7467600"/>
              <a:gd name="connsiteY772" fmla="*/ 968237 h 6858000"/>
              <a:gd name="connsiteX773" fmla="*/ 3766672 w 7467600"/>
              <a:gd name="connsiteY773" fmla="*/ 359429 h 6858000"/>
              <a:gd name="connsiteX774" fmla="*/ 5805386 w 7467600"/>
              <a:gd name="connsiteY774" fmla="*/ 239240 h 6858000"/>
              <a:gd name="connsiteX775" fmla="*/ 5736947 w 7467600"/>
              <a:gd name="connsiteY775" fmla="*/ 261367 h 6858000"/>
              <a:gd name="connsiteX776" fmla="*/ 5427012 w 7467600"/>
              <a:gd name="connsiteY776" fmla="*/ 311272 h 6858000"/>
              <a:gd name="connsiteX777" fmla="*/ 5147818 w 7467600"/>
              <a:gd name="connsiteY777" fmla="*/ 322112 h 6858000"/>
              <a:gd name="connsiteX778" fmla="*/ 5060854 w 7467600"/>
              <a:gd name="connsiteY778" fmla="*/ 311882 h 6858000"/>
              <a:gd name="connsiteX779" fmla="*/ 4945989 w 7467600"/>
              <a:gd name="connsiteY779" fmla="*/ 300516 h 6858000"/>
              <a:gd name="connsiteX780" fmla="*/ 5410479 w 7467600"/>
              <a:gd name="connsiteY780" fmla="*/ 348434 h 6858000"/>
              <a:gd name="connsiteX781" fmla="*/ 5805386 w 7467600"/>
              <a:gd name="connsiteY781" fmla="*/ 239240 h 6858000"/>
              <a:gd name="connsiteX782" fmla="*/ 5905192 w 7467600"/>
              <a:gd name="connsiteY782" fmla="*/ 163079 h 6858000"/>
              <a:gd name="connsiteX783" fmla="*/ 5865655 w 7467600"/>
              <a:gd name="connsiteY783" fmla="*/ 171901 h 6858000"/>
              <a:gd name="connsiteX784" fmla="*/ 5259740 w 7467600"/>
              <a:gd name="connsiteY784" fmla="*/ 257013 h 6858000"/>
              <a:gd name="connsiteX785" fmla="*/ 5208466 w 7467600"/>
              <a:gd name="connsiteY785" fmla="*/ 257550 h 6858000"/>
              <a:gd name="connsiteX786" fmla="*/ 4980204 w 7467600"/>
              <a:gd name="connsiteY786" fmla="*/ 271903 h 6858000"/>
              <a:gd name="connsiteX787" fmla="*/ 5068068 w 7467600"/>
              <a:gd name="connsiteY787" fmla="*/ 282244 h 6858000"/>
              <a:gd name="connsiteX788" fmla="*/ 5153231 w 7467600"/>
              <a:gd name="connsiteY788" fmla="*/ 292240 h 6858000"/>
              <a:gd name="connsiteX789" fmla="*/ 5426491 w 7467600"/>
              <a:gd name="connsiteY789" fmla="*/ 281128 h 6858000"/>
              <a:gd name="connsiteX790" fmla="*/ 5731212 w 7467600"/>
              <a:gd name="connsiteY790" fmla="*/ 231951 h 6858000"/>
              <a:gd name="connsiteX791" fmla="*/ 5905192 w 7467600"/>
              <a:gd name="connsiteY791" fmla="*/ 163079 h 6858000"/>
              <a:gd name="connsiteX792" fmla="*/ 5944437 w 7467600"/>
              <a:gd name="connsiteY792" fmla="*/ 113829 h 6858000"/>
              <a:gd name="connsiteX793" fmla="*/ 5825032 w 7467600"/>
              <a:gd name="connsiteY793" fmla="*/ 146405 h 6858000"/>
              <a:gd name="connsiteX794" fmla="*/ 4955599 w 7467600"/>
              <a:gd name="connsiteY794" fmla="*/ 247008 h 6858000"/>
              <a:gd name="connsiteX795" fmla="*/ 5210104 w 7467600"/>
              <a:gd name="connsiteY795" fmla="*/ 228123 h 6858000"/>
              <a:gd name="connsiteX796" fmla="*/ 5261015 w 7467600"/>
              <a:gd name="connsiteY796" fmla="*/ 227087 h 6858000"/>
              <a:gd name="connsiteX797" fmla="*/ 5861181 w 7467600"/>
              <a:gd name="connsiteY797" fmla="*/ 143093 h 6858000"/>
              <a:gd name="connsiteX798" fmla="*/ 5961252 w 7467600"/>
              <a:gd name="connsiteY798" fmla="*/ 114820 h 6858000"/>
              <a:gd name="connsiteX799" fmla="*/ 5944437 w 7467600"/>
              <a:gd name="connsiteY799" fmla="*/ 113829 h 6858000"/>
              <a:gd name="connsiteX800" fmla="*/ 3882765 w 7467600"/>
              <a:gd name="connsiteY800" fmla="*/ 0 h 6858000"/>
              <a:gd name="connsiteX801" fmla="*/ 3995099 w 7467600"/>
              <a:gd name="connsiteY801" fmla="*/ 0 h 6858000"/>
              <a:gd name="connsiteX802" fmla="*/ 4163818 w 7467600"/>
              <a:gd name="connsiteY802" fmla="*/ 234104 h 6858000"/>
              <a:gd name="connsiteX803" fmla="*/ 4172099 w 7467600"/>
              <a:gd name="connsiteY803" fmla="*/ 234207 h 6858000"/>
              <a:gd name="connsiteX804" fmla="*/ 4784282 w 7467600"/>
              <a:gd name="connsiteY804" fmla="*/ 276561 h 6858000"/>
              <a:gd name="connsiteX805" fmla="*/ 4801687 w 7467600"/>
              <a:gd name="connsiteY805" fmla="*/ 267764 h 6858000"/>
              <a:gd name="connsiteX806" fmla="*/ 6082788 w 7467600"/>
              <a:gd name="connsiteY806" fmla="*/ 64119 h 6858000"/>
              <a:gd name="connsiteX807" fmla="*/ 6099442 w 7467600"/>
              <a:gd name="connsiteY807" fmla="*/ 82568 h 6858000"/>
              <a:gd name="connsiteX808" fmla="*/ 4804137 w 7467600"/>
              <a:gd name="connsiteY808" fmla="*/ 320931 h 6858000"/>
              <a:gd name="connsiteX809" fmla="*/ 4227047 w 7467600"/>
              <a:gd name="connsiteY809" fmla="*/ 313415 h 6858000"/>
              <a:gd name="connsiteX810" fmla="*/ 4346041 w 7467600"/>
              <a:gd name="connsiteY810" fmla="*/ 456086 h 6858000"/>
              <a:gd name="connsiteX811" fmla="*/ 4870967 w 7467600"/>
              <a:gd name="connsiteY811" fmla="*/ 963061 h 6858000"/>
              <a:gd name="connsiteX812" fmla="*/ 4889647 w 7467600"/>
              <a:gd name="connsiteY812" fmla="*/ 957147 h 6858000"/>
              <a:gd name="connsiteX813" fmla="*/ 5422504 w 7467600"/>
              <a:gd name="connsiteY813" fmla="*/ 805191 h 6858000"/>
              <a:gd name="connsiteX814" fmla="*/ 6087656 w 7467600"/>
              <a:gd name="connsiteY814" fmla="*/ 826703 h 6858000"/>
              <a:gd name="connsiteX815" fmla="*/ 6058717 w 7467600"/>
              <a:gd name="connsiteY815" fmla="*/ 865992 h 6858000"/>
              <a:gd name="connsiteX816" fmla="*/ 4974153 w 7467600"/>
              <a:gd name="connsiteY816" fmla="*/ 1045456 h 6858000"/>
              <a:gd name="connsiteX817" fmla="*/ 5627835 w 7467600"/>
              <a:gd name="connsiteY817" fmla="*/ 1472077 h 6858000"/>
              <a:gd name="connsiteX818" fmla="*/ 5629817 w 7467600"/>
              <a:gd name="connsiteY818" fmla="*/ 1471412 h 6858000"/>
              <a:gd name="connsiteX819" fmla="*/ 5634124 w 7467600"/>
              <a:gd name="connsiteY819" fmla="*/ 1470572 h 6858000"/>
              <a:gd name="connsiteX820" fmla="*/ 5755832 w 7467600"/>
              <a:gd name="connsiteY820" fmla="*/ 1383886 h 6858000"/>
              <a:gd name="connsiteX821" fmla="*/ 6014186 w 7467600"/>
              <a:gd name="connsiteY821" fmla="*/ 1279799 h 6858000"/>
              <a:gd name="connsiteX822" fmla="*/ 6901619 w 7467600"/>
              <a:gd name="connsiteY822" fmla="*/ 1047874 h 6858000"/>
              <a:gd name="connsiteX823" fmla="*/ 6931566 w 7467600"/>
              <a:gd name="connsiteY823" fmla="*/ 1062034 h 6858000"/>
              <a:gd name="connsiteX824" fmla="*/ 5790982 w 7467600"/>
              <a:gd name="connsiteY824" fmla="*/ 1561380 h 6858000"/>
              <a:gd name="connsiteX825" fmla="*/ 6188971 w 7467600"/>
              <a:gd name="connsiteY825" fmla="*/ 1755168 h 6858000"/>
              <a:gd name="connsiteX826" fmla="*/ 6202446 w 7467600"/>
              <a:gd name="connsiteY826" fmla="*/ 1752268 h 6858000"/>
              <a:gd name="connsiteX827" fmla="*/ 7179560 w 7467600"/>
              <a:gd name="connsiteY827" fmla="*/ 1467551 h 6858000"/>
              <a:gd name="connsiteX828" fmla="*/ 7158730 w 7467600"/>
              <a:gd name="connsiteY828" fmla="*/ 1507835 h 6858000"/>
              <a:gd name="connsiteX829" fmla="*/ 6326959 w 7467600"/>
              <a:gd name="connsiteY829" fmla="*/ 1817686 h 6858000"/>
              <a:gd name="connsiteX830" fmla="*/ 6537433 w 7467600"/>
              <a:gd name="connsiteY830" fmla="*/ 1907790 h 6858000"/>
              <a:gd name="connsiteX831" fmla="*/ 6550221 w 7467600"/>
              <a:gd name="connsiteY831" fmla="*/ 1910729 h 6858000"/>
              <a:gd name="connsiteX832" fmla="*/ 6964438 w 7467600"/>
              <a:gd name="connsiteY832" fmla="*/ 2209505 h 6858000"/>
              <a:gd name="connsiteX833" fmla="*/ 7367862 w 7467600"/>
              <a:gd name="connsiteY833" fmla="*/ 2806833 h 6858000"/>
              <a:gd name="connsiteX834" fmla="*/ 7364329 w 7467600"/>
              <a:gd name="connsiteY834" fmla="*/ 2826907 h 6858000"/>
              <a:gd name="connsiteX835" fmla="*/ 7290545 w 7467600"/>
              <a:gd name="connsiteY835" fmla="*/ 2850663 h 6858000"/>
              <a:gd name="connsiteX836" fmla="*/ 6472036 w 7467600"/>
              <a:gd name="connsiteY836" fmla="*/ 1959003 h 6858000"/>
              <a:gd name="connsiteX837" fmla="*/ 5792897 w 7467600"/>
              <a:gd name="connsiteY837" fmla="*/ 1647747 h 6858000"/>
              <a:gd name="connsiteX838" fmla="*/ 5842751 w 7467600"/>
              <a:gd name="connsiteY838" fmla="*/ 1816112 h 6858000"/>
              <a:gd name="connsiteX839" fmla="*/ 5847424 w 7467600"/>
              <a:gd name="connsiteY839" fmla="*/ 1815776 h 6858000"/>
              <a:gd name="connsiteX840" fmla="*/ 6399821 w 7467600"/>
              <a:gd name="connsiteY840" fmla="*/ 2344799 h 6858000"/>
              <a:gd name="connsiteX841" fmla="*/ 6323232 w 7467600"/>
              <a:gd name="connsiteY841" fmla="*/ 2389634 h 6858000"/>
              <a:gd name="connsiteX842" fmla="*/ 5942958 w 7467600"/>
              <a:gd name="connsiteY842" fmla="*/ 2077708 h 6858000"/>
              <a:gd name="connsiteX843" fmla="*/ 5921559 w 7467600"/>
              <a:gd name="connsiteY843" fmla="*/ 2378596 h 6858000"/>
              <a:gd name="connsiteX844" fmla="*/ 5817651 w 7467600"/>
              <a:gd name="connsiteY844" fmla="*/ 3023919 h 6858000"/>
              <a:gd name="connsiteX845" fmla="*/ 5729634 w 7467600"/>
              <a:gd name="connsiteY845" fmla="*/ 3051849 h 6858000"/>
              <a:gd name="connsiteX846" fmla="*/ 5611018 w 7467600"/>
              <a:gd name="connsiteY846" fmla="*/ 2316769 h 6858000"/>
              <a:gd name="connsiteX847" fmla="*/ 5687608 w 7467600"/>
              <a:gd name="connsiteY847" fmla="*/ 2039972 h 6858000"/>
              <a:gd name="connsiteX848" fmla="*/ 5657554 w 7467600"/>
              <a:gd name="connsiteY848" fmla="*/ 1576445 h 6858000"/>
              <a:gd name="connsiteX849" fmla="*/ 5150475 w 7467600"/>
              <a:gd name="connsiteY849" fmla="*/ 1274012 h 6858000"/>
              <a:gd name="connsiteX850" fmla="*/ 5349142 w 7467600"/>
              <a:gd name="connsiteY850" fmla="*/ 2204405 h 6858000"/>
              <a:gd name="connsiteX851" fmla="*/ 5262214 w 7467600"/>
              <a:gd name="connsiteY851" fmla="*/ 2233836 h 6858000"/>
              <a:gd name="connsiteX852" fmla="*/ 4981539 w 7467600"/>
              <a:gd name="connsiteY852" fmla="*/ 1542201 h 6858000"/>
              <a:gd name="connsiteX853" fmla="*/ 4958461 w 7467600"/>
              <a:gd name="connsiteY853" fmla="*/ 1136957 h 6858000"/>
              <a:gd name="connsiteX854" fmla="*/ 4655015 w 7467600"/>
              <a:gd name="connsiteY854" fmla="*/ 891426 h 6858000"/>
              <a:gd name="connsiteX855" fmla="*/ 4348002 w 7467600"/>
              <a:gd name="connsiteY855" fmla="*/ 2205895 h 6858000"/>
              <a:gd name="connsiteX856" fmla="*/ 4262250 w 7467600"/>
              <a:gd name="connsiteY856" fmla="*/ 2219972 h 6858000"/>
              <a:gd name="connsiteX857" fmla="*/ 4550611 w 7467600"/>
              <a:gd name="connsiteY857" fmla="*/ 817540 h 6858000"/>
              <a:gd name="connsiteX858" fmla="*/ 4564418 w 7467600"/>
              <a:gd name="connsiteY858" fmla="*/ 808293 h 6858000"/>
              <a:gd name="connsiteX859" fmla="*/ 4266388 w 7467600"/>
              <a:gd name="connsiteY859" fmla="*/ 500083 h 6858000"/>
              <a:gd name="connsiteX860" fmla="*/ 4032842 w 7467600"/>
              <a:gd name="connsiteY860" fmla="*/ 211809 h 6858000"/>
              <a:gd name="connsiteX861" fmla="*/ 3882765 w 7467600"/>
              <a:gd name="connsiteY861" fmla="*/ 0 h 6858000"/>
              <a:gd name="connsiteX862" fmla="*/ 3721337 w 7467600"/>
              <a:gd name="connsiteY862" fmla="*/ 0 h 6858000"/>
              <a:gd name="connsiteX863" fmla="*/ 3797544 w 7467600"/>
              <a:gd name="connsiteY863" fmla="*/ 0 h 6858000"/>
              <a:gd name="connsiteX864" fmla="*/ 3775734 w 7467600"/>
              <a:gd name="connsiteY864" fmla="*/ 95131 h 6858000"/>
              <a:gd name="connsiteX865" fmla="*/ 3724807 w 7467600"/>
              <a:gd name="connsiteY865" fmla="*/ 272257 h 6858000"/>
              <a:gd name="connsiteX866" fmla="*/ 3726844 w 7467600"/>
              <a:gd name="connsiteY866" fmla="*/ 282988 h 6858000"/>
              <a:gd name="connsiteX867" fmla="*/ 3742664 w 7467600"/>
              <a:gd name="connsiteY867" fmla="*/ 279918 h 6858000"/>
              <a:gd name="connsiteX868" fmla="*/ 4103910 w 7467600"/>
              <a:gd name="connsiteY868" fmla="*/ 1161917 h 6858000"/>
              <a:gd name="connsiteX869" fmla="*/ 4020269 w 7467600"/>
              <a:gd name="connsiteY869" fmla="*/ 1200406 h 6858000"/>
              <a:gd name="connsiteX870" fmla="*/ 3674882 w 7467600"/>
              <a:gd name="connsiteY870" fmla="*/ 488524 h 6858000"/>
              <a:gd name="connsiteX871" fmla="*/ 3132682 w 7467600"/>
              <a:gd name="connsiteY871" fmla="*/ 1072284 h 6858000"/>
              <a:gd name="connsiteX872" fmla="*/ 2716346 w 7467600"/>
              <a:gd name="connsiteY872" fmla="*/ 1276376 h 6858000"/>
              <a:gd name="connsiteX873" fmla="*/ 2716772 w 7467600"/>
              <a:gd name="connsiteY873" fmla="*/ 1255462 h 6858000"/>
              <a:gd name="connsiteX874" fmla="*/ 3471096 w 7467600"/>
              <a:gd name="connsiteY874" fmla="*/ 437072 h 6858000"/>
              <a:gd name="connsiteX875" fmla="*/ 3639057 w 7467600"/>
              <a:gd name="connsiteY875" fmla="*/ 286334 h 6858000"/>
              <a:gd name="connsiteX876" fmla="*/ 3640309 w 7467600"/>
              <a:gd name="connsiteY876" fmla="*/ 284664 h 6858000"/>
              <a:gd name="connsiteX877" fmla="*/ 3646022 w 7467600"/>
              <a:gd name="connsiteY877" fmla="*/ 276711 h 6858000"/>
              <a:gd name="connsiteX878" fmla="*/ 3707943 w 7467600"/>
              <a:gd name="connsiteY878" fmla="*/ 65958 h 6858000"/>
              <a:gd name="connsiteX879" fmla="*/ 3721337 w 7467600"/>
              <a:gd name="connsiteY879" fmla="*/ 0 h 6858000"/>
              <a:gd name="connsiteX880" fmla="*/ 2867960 w 7467600"/>
              <a:gd name="connsiteY880" fmla="*/ 0 h 6858000"/>
              <a:gd name="connsiteX881" fmla="*/ 2926351 w 7467600"/>
              <a:gd name="connsiteY881" fmla="*/ 0 h 6858000"/>
              <a:gd name="connsiteX882" fmla="*/ 2902823 w 7467600"/>
              <a:gd name="connsiteY882" fmla="*/ 262929 h 6858000"/>
              <a:gd name="connsiteX883" fmla="*/ 2940663 w 7467600"/>
              <a:gd name="connsiteY883" fmla="*/ 140884 h 6858000"/>
              <a:gd name="connsiteX884" fmla="*/ 2947039 w 7467600"/>
              <a:gd name="connsiteY884" fmla="*/ 122524 h 6858000"/>
              <a:gd name="connsiteX885" fmla="*/ 2984316 w 7467600"/>
              <a:gd name="connsiteY885" fmla="*/ 0 h 6858000"/>
              <a:gd name="connsiteX886" fmla="*/ 3016114 w 7467600"/>
              <a:gd name="connsiteY886" fmla="*/ 0 h 6858000"/>
              <a:gd name="connsiteX887" fmla="*/ 2979949 w 7467600"/>
              <a:gd name="connsiteY887" fmla="*/ 119274 h 6858000"/>
              <a:gd name="connsiteX888" fmla="*/ 3023879 w 7467600"/>
              <a:gd name="connsiteY888" fmla="*/ 0 h 6858000"/>
              <a:gd name="connsiteX889" fmla="*/ 3105400 w 7467600"/>
              <a:gd name="connsiteY889" fmla="*/ 0 h 6858000"/>
              <a:gd name="connsiteX890" fmla="*/ 3094669 w 7467600"/>
              <a:gd name="connsiteY890" fmla="*/ 30308 h 6858000"/>
              <a:gd name="connsiteX891" fmla="*/ 2901945 w 7467600"/>
              <a:gd name="connsiteY891" fmla="*/ 466538 h 6858000"/>
              <a:gd name="connsiteX892" fmla="*/ 2815209 w 7467600"/>
              <a:gd name="connsiteY892" fmla="*/ 497361 h 6858000"/>
              <a:gd name="connsiteX893" fmla="*/ 2844845 w 7467600"/>
              <a:gd name="connsiteY893" fmla="*/ 127638 h 6858000"/>
              <a:gd name="connsiteX894" fmla="*/ 2867960 w 7467600"/>
              <a:gd name="connsiteY894" fmla="*/ 0 h 6858000"/>
              <a:gd name="connsiteX895" fmla="*/ 1057230 w 7467600"/>
              <a:gd name="connsiteY895" fmla="*/ 0 h 6858000"/>
              <a:gd name="connsiteX896" fmla="*/ 1111003 w 7467600"/>
              <a:gd name="connsiteY896" fmla="*/ 0 h 6858000"/>
              <a:gd name="connsiteX897" fmla="*/ 1125553 w 7467600"/>
              <a:gd name="connsiteY897" fmla="*/ 52588 h 6858000"/>
              <a:gd name="connsiteX898" fmla="*/ 1304276 w 7467600"/>
              <a:gd name="connsiteY898" fmla="*/ 476275 h 6858000"/>
              <a:gd name="connsiteX899" fmla="*/ 1492066 w 7467600"/>
              <a:gd name="connsiteY899" fmla="*/ 886333 h 6858000"/>
              <a:gd name="connsiteX900" fmla="*/ 1423698 w 7467600"/>
              <a:gd name="connsiteY900" fmla="*/ 710817 h 6858000"/>
              <a:gd name="connsiteX901" fmla="*/ 1357609 w 7467600"/>
              <a:gd name="connsiteY901" fmla="*/ 532892 h 6858000"/>
              <a:gd name="connsiteX902" fmla="*/ 1309550 w 7467600"/>
              <a:gd name="connsiteY902" fmla="*/ 374031 h 6858000"/>
              <a:gd name="connsiteX903" fmla="*/ 1193673 w 7467600"/>
              <a:gd name="connsiteY903" fmla="*/ 49533 h 6858000"/>
              <a:gd name="connsiteX904" fmla="*/ 1164391 w 7467600"/>
              <a:gd name="connsiteY904" fmla="*/ 0 h 6858000"/>
              <a:gd name="connsiteX905" fmla="*/ 1200666 w 7467600"/>
              <a:gd name="connsiteY905" fmla="*/ 0 h 6858000"/>
              <a:gd name="connsiteX906" fmla="*/ 1223408 w 7467600"/>
              <a:gd name="connsiteY906" fmla="*/ 38996 h 6858000"/>
              <a:gd name="connsiteX907" fmla="*/ 1339635 w 7467600"/>
              <a:gd name="connsiteY907" fmla="*/ 365517 h 6858000"/>
              <a:gd name="connsiteX908" fmla="*/ 1387469 w 7467600"/>
              <a:gd name="connsiteY908" fmla="*/ 523079 h 6858000"/>
              <a:gd name="connsiteX909" fmla="*/ 1452685 w 7467600"/>
              <a:gd name="connsiteY909" fmla="*/ 699806 h 6858000"/>
              <a:gd name="connsiteX910" fmla="*/ 1492092 w 7467600"/>
              <a:gd name="connsiteY910" fmla="*/ 800424 h 6858000"/>
              <a:gd name="connsiteX911" fmla="*/ 1455302 w 7467600"/>
              <a:gd name="connsiteY911" fmla="*/ 632913 h 6858000"/>
              <a:gd name="connsiteX912" fmla="*/ 1222336 w 7467600"/>
              <a:gd name="connsiteY912" fmla="*/ 9480 h 6858000"/>
              <a:gd name="connsiteX913" fmla="*/ 1214634 w 7467600"/>
              <a:gd name="connsiteY913" fmla="*/ 0 h 6858000"/>
              <a:gd name="connsiteX914" fmla="*/ 1289827 w 7467600"/>
              <a:gd name="connsiteY914" fmla="*/ 0 h 6858000"/>
              <a:gd name="connsiteX915" fmla="*/ 1321076 w 7467600"/>
              <a:gd name="connsiteY915" fmla="*/ 59722 h 6858000"/>
              <a:gd name="connsiteX916" fmla="*/ 1512579 w 7467600"/>
              <a:gd name="connsiteY916" fmla="*/ 626441 h 6858000"/>
              <a:gd name="connsiteX917" fmla="*/ 1506076 w 7467600"/>
              <a:gd name="connsiteY917" fmla="*/ 1089289 h 6858000"/>
              <a:gd name="connsiteX918" fmla="*/ 1486346 w 7467600"/>
              <a:gd name="connsiteY918" fmla="*/ 1079919 h 6858000"/>
              <a:gd name="connsiteX919" fmla="*/ 1070511 w 7467600"/>
              <a:gd name="connsiteY919" fmla="*/ 48609 h 6858000"/>
              <a:gd name="connsiteX920" fmla="*/ 1057230 w 7467600"/>
              <a:gd name="connsiteY920" fmla="*/ 0 h 6858000"/>
              <a:gd name="connsiteX921" fmla="*/ 43151 w 7467600"/>
              <a:gd name="connsiteY921" fmla="*/ 0 h 6858000"/>
              <a:gd name="connsiteX922" fmla="*/ 95283 w 7467600"/>
              <a:gd name="connsiteY922" fmla="*/ 0 h 6858000"/>
              <a:gd name="connsiteX923" fmla="*/ 300708 w 7467600"/>
              <a:gd name="connsiteY923" fmla="*/ 154571 h 6858000"/>
              <a:gd name="connsiteX924" fmla="*/ 530414 w 7467600"/>
              <a:gd name="connsiteY924" fmla="*/ 354673 h 6858000"/>
              <a:gd name="connsiteX925" fmla="*/ 333785 w 7467600"/>
              <a:gd name="connsiteY925" fmla="*/ 161564 h 6858000"/>
              <a:gd name="connsiteX926" fmla="*/ 147005 w 7467600"/>
              <a:gd name="connsiteY926" fmla="*/ 0 h 6858000"/>
              <a:gd name="connsiteX927" fmla="*/ 272509 w 7467600"/>
              <a:gd name="connsiteY927" fmla="*/ 0 h 6858000"/>
              <a:gd name="connsiteX928" fmla="*/ 326276 w 7467600"/>
              <a:gd name="connsiteY928" fmla="*/ 45847 h 6858000"/>
              <a:gd name="connsiteX929" fmla="*/ 823759 w 7467600"/>
              <a:gd name="connsiteY929" fmla="*/ 574145 h 6858000"/>
              <a:gd name="connsiteX930" fmla="*/ 811254 w 7467600"/>
              <a:gd name="connsiteY930" fmla="*/ 665546 h 6858000"/>
              <a:gd name="connsiteX931" fmla="*/ 154042 w 7467600"/>
              <a:gd name="connsiteY931" fmla="*/ 261522 h 6858000"/>
              <a:gd name="connsiteX932" fmla="*/ 13550 w 7467600"/>
              <a:gd name="connsiteY932" fmla="*/ 158423 h 6858000"/>
              <a:gd name="connsiteX933" fmla="*/ 0 w 7467600"/>
              <a:gd name="connsiteY933" fmla="*/ 146618 h 6858000"/>
              <a:gd name="connsiteX934" fmla="*/ 0 w 7467600"/>
              <a:gd name="connsiteY934" fmla="*/ 59161 h 6858000"/>
              <a:gd name="connsiteX935" fmla="*/ 45427 w 7467600"/>
              <a:gd name="connsiteY935" fmla="*/ 101078 h 6858000"/>
              <a:gd name="connsiteX936" fmla="*/ 630103 w 7467600"/>
              <a:gd name="connsiteY936" fmla="*/ 485885 h 6858000"/>
              <a:gd name="connsiteX937" fmla="*/ 532040 w 7467600"/>
              <a:gd name="connsiteY937" fmla="*/ 399359 h 6858000"/>
              <a:gd name="connsiteX938" fmla="*/ 517618 w 7467600"/>
              <a:gd name="connsiteY938" fmla="*/ 385726 h 6858000"/>
              <a:gd name="connsiteX939" fmla="*/ 285074 w 7467600"/>
              <a:gd name="connsiteY939" fmla="*/ 182755 h 6858000"/>
              <a:gd name="connsiteX940" fmla="*/ 43151 w 7467600"/>
              <a:gd name="connsiteY94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6857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1019354 w 7467600"/>
              <a:gd name="connsiteY8" fmla="*/ 6315006 h 6858000"/>
              <a:gd name="connsiteX9" fmla="*/ 441046 w 7467600"/>
              <a:gd name="connsiteY9" fmla="*/ 6691153 h 6858000"/>
              <a:gd name="connsiteX10" fmla="*/ 1019354 w 7467600"/>
              <a:gd name="connsiteY10" fmla="*/ 6315006 h 6858000"/>
              <a:gd name="connsiteX11" fmla="*/ 991680 w 7467600"/>
              <a:gd name="connsiteY11" fmla="*/ 6298413 h 6858000"/>
              <a:gd name="connsiteX12" fmla="*/ 409060 w 7467600"/>
              <a:gd name="connsiteY12" fmla="*/ 6671470 h 6858000"/>
              <a:gd name="connsiteX13" fmla="*/ 991680 w 7467600"/>
              <a:gd name="connsiteY13" fmla="*/ 6298413 h 6858000"/>
              <a:gd name="connsiteX14" fmla="*/ 103333 w 7467600"/>
              <a:gd name="connsiteY14" fmla="*/ 5699602 h 6858000"/>
              <a:gd name="connsiteX15" fmla="*/ 233938 w 7467600"/>
              <a:gd name="connsiteY15" fmla="*/ 5809416 h 6858000"/>
              <a:gd name="connsiteX16" fmla="*/ 883580 w 7467600"/>
              <a:gd name="connsiteY16" fmla="*/ 6180710 h 6858000"/>
              <a:gd name="connsiteX17" fmla="*/ 487337 w 7467600"/>
              <a:gd name="connsiteY17" fmla="*/ 5950182 h 6858000"/>
              <a:gd name="connsiteX18" fmla="*/ 354051 w 7467600"/>
              <a:gd name="connsiteY18" fmla="*/ 5854912 h 6858000"/>
              <a:gd name="connsiteX19" fmla="*/ 195436 w 7467600"/>
              <a:gd name="connsiteY19" fmla="*/ 5755068 h 6858000"/>
              <a:gd name="connsiteX20" fmla="*/ 103333 w 7467600"/>
              <a:gd name="connsiteY20" fmla="*/ 5699602 h 6858000"/>
              <a:gd name="connsiteX21" fmla="*/ 5539432 w 7467600"/>
              <a:gd name="connsiteY21" fmla="*/ 5642928 h 6858000"/>
              <a:gd name="connsiteX22" fmla="*/ 5555462 w 7467600"/>
              <a:gd name="connsiteY22" fmla="*/ 5694454 h 6858000"/>
              <a:gd name="connsiteX23" fmla="*/ 5828270 w 7467600"/>
              <a:gd name="connsiteY23" fmla="*/ 6320663 h 6858000"/>
              <a:gd name="connsiteX24" fmla="*/ 5947416 w 7467600"/>
              <a:gd name="connsiteY24" fmla="*/ 6574846 h 6858000"/>
              <a:gd name="connsiteX25" fmla="*/ 5539432 w 7467600"/>
              <a:gd name="connsiteY25" fmla="*/ 5642928 h 6858000"/>
              <a:gd name="connsiteX26" fmla="*/ 51253 w 7467600"/>
              <a:gd name="connsiteY26" fmla="*/ 5631825 h 6858000"/>
              <a:gd name="connsiteX27" fmla="*/ 211622 w 7467600"/>
              <a:gd name="connsiteY27" fmla="*/ 5728803 h 6858000"/>
              <a:gd name="connsiteX28" fmla="*/ 371652 w 7467600"/>
              <a:gd name="connsiteY28" fmla="*/ 5829062 h 6858000"/>
              <a:gd name="connsiteX29" fmla="*/ 505903 w 7467600"/>
              <a:gd name="connsiteY29" fmla="*/ 5925221 h 6858000"/>
              <a:gd name="connsiteX30" fmla="*/ 899240 w 7467600"/>
              <a:gd name="connsiteY30" fmla="*/ 6153068 h 6858000"/>
              <a:gd name="connsiteX31" fmla="*/ 988114 w 7467600"/>
              <a:gd name="connsiteY31" fmla="*/ 6174204 h 6858000"/>
              <a:gd name="connsiteX32" fmla="*/ 845971 w 7467600"/>
              <a:gd name="connsiteY32" fmla="*/ 6067177 h 6858000"/>
              <a:gd name="connsiteX33" fmla="*/ 448057 w 7467600"/>
              <a:gd name="connsiteY33" fmla="*/ 5841376 h 6858000"/>
              <a:gd name="connsiteX34" fmla="*/ 51253 w 7467600"/>
              <a:gd name="connsiteY34" fmla="*/ 5631825 h 6858000"/>
              <a:gd name="connsiteX35" fmla="*/ 2606687 w 7467600"/>
              <a:gd name="connsiteY35" fmla="*/ 5630718 h 6858000"/>
              <a:gd name="connsiteX36" fmla="*/ 2645658 w 7467600"/>
              <a:gd name="connsiteY36" fmla="*/ 6640259 h 6858000"/>
              <a:gd name="connsiteX37" fmla="*/ 2606687 w 7467600"/>
              <a:gd name="connsiteY37" fmla="*/ 5630718 h 6858000"/>
              <a:gd name="connsiteX38" fmla="*/ 3642057 w 7467600"/>
              <a:gd name="connsiteY38" fmla="*/ 5573487 h 6858000"/>
              <a:gd name="connsiteX39" fmla="*/ 3632981 w 7467600"/>
              <a:gd name="connsiteY39" fmla="*/ 5579437 h 6858000"/>
              <a:gd name="connsiteX40" fmla="*/ 3382436 w 7467600"/>
              <a:gd name="connsiteY40" fmla="*/ 5952726 h 6858000"/>
              <a:gd name="connsiteX41" fmla="*/ 3191929 w 7467600"/>
              <a:gd name="connsiteY41" fmla="*/ 6662669 h 6858000"/>
              <a:gd name="connsiteX42" fmla="*/ 3369898 w 7467600"/>
              <a:gd name="connsiteY42" fmla="*/ 6081771 h 6858000"/>
              <a:gd name="connsiteX43" fmla="*/ 3642057 w 7467600"/>
              <a:gd name="connsiteY43" fmla="*/ 5573487 h 6858000"/>
              <a:gd name="connsiteX44" fmla="*/ 2650666 w 7467600"/>
              <a:gd name="connsiteY44" fmla="*/ 5530686 h 6858000"/>
              <a:gd name="connsiteX45" fmla="*/ 2650249 w 7467600"/>
              <a:gd name="connsiteY45" fmla="*/ 5532101 h 6858000"/>
              <a:gd name="connsiteX46" fmla="*/ 2663808 w 7467600"/>
              <a:gd name="connsiteY46" fmla="*/ 6535215 h 6858000"/>
              <a:gd name="connsiteX47" fmla="*/ 2665418 w 7467600"/>
              <a:gd name="connsiteY47" fmla="*/ 6132756 h 6858000"/>
              <a:gd name="connsiteX48" fmla="*/ 2650666 w 7467600"/>
              <a:gd name="connsiteY48" fmla="*/ 5530686 h 6858000"/>
              <a:gd name="connsiteX49" fmla="*/ 2680277 w 7467600"/>
              <a:gd name="connsiteY49" fmla="*/ 5479204 h 6858000"/>
              <a:gd name="connsiteX50" fmla="*/ 2678972 w 7467600"/>
              <a:gd name="connsiteY50" fmla="*/ 5481582 h 6858000"/>
              <a:gd name="connsiteX51" fmla="*/ 2696666 w 7467600"/>
              <a:gd name="connsiteY51" fmla="*/ 6133836 h 6858000"/>
              <a:gd name="connsiteX52" fmla="*/ 2695769 w 7467600"/>
              <a:gd name="connsiteY52" fmla="*/ 6390955 h 6858000"/>
              <a:gd name="connsiteX53" fmla="*/ 2739893 w 7467600"/>
              <a:gd name="connsiteY53" fmla="*/ 6108357 h 6858000"/>
              <a:gd name="connsiteX54" fmla="*/ 2680277 w 7467600"/>
              <a:gd name="connsiteY54" fmla="*/ 5479204 h 6858000"/>
              <a:gd name="connsiteX55" fmla="*/ 1132195 w 7467600"/>
              <a:gd name="connsiteY55" fmla="*/ 5467980 h 6858000"/>
              <a:gd name="connsiteX56" fmla="*/ 1679056 w 7467600"/>
              <a:gd name="connsiteY56" fmla="*/ 5516907 h 6858000"/>
              <a:gd name="connsiteX57" fmla="*/ 2128648 w 7467600"/>
              <a:gd name="connsiteY57" fmla="*/ 5474249 h 6858000"/>
              <a:gd name="connsiteX58" fmla="*/ 1825619 w 7467600"/>
              <a:gd name="connsiteY58" fmla="*/ 5478447 h 6858000"/>
              <a:gd name="connsiteX59" fmla="*/ 1737798 w 7467600"/>
              <a:gd name="connsiteY59" fmla="*/ 5483353 h 6858000"/>
              <a:gd name="connsiteX60" fmla="*/ 1132195 w 7467600"/>
              <a:gd name="connsiteY60" fmla="*/ 5467980 h 6858000"/>
              <a:gd name="connsiteX61" fmla="*/ 1456157 w 7467600"/>
              <a:gd name="connsiteY61" fmla="*/ 5371404 h 6858000"/>
              <a:gd name="connsiteX62" fmla="*/ 1244432 w 7467600"/>
              <a:gd name="connsiteY62" fmla="*/ 5385601 h 6858000"/>
              <a:gd name="connsiteX63" fmla="*/ 973990 w 7467600"/>
              <a:gd name="connsiteY63" fmla="*/ 5424940 h 6858000"/>
              <a:gd name="connsiteX64" fmla="*/ 1103809 w 7467600"/>
              <a:gd name="connsiteY64" fmla="*/ 5433720 h 6858000"/>
              <a:gd name="connsiteX65" fmla="*/ 1123454 w 7467600"/>
              <a:gd name="connsiteY65" fmla="*/ 5435727 h 6858000"/>
              <a:gd name="connsiteX66" fmla="*/ 1737017 w 7467600"/>
              <a:gd name="connsiteY66" fmla="*/ 5452183 h 6858000"/>
              <a:gd name="connsiteX67" fmla="*/ 1824397 w 7467600"/>
              <a:gd name="connsiteY67" fmla="*/ 5447757 h 6858000"/>
              <a:gd name="connsiteX68" fmla="*/ 2070059 w 7467600"/>
              <a:gd name="connsiteY68" fmla="*/ 5441660 h 6858000"/>
              <a:gd name="connsiteX69" fmla="*/ 1456157 w 7467600"/>
              <a:gd name="connsiteY69" fmla="*/ 5371404 h 6858000"/>
              <a:gd name="connsiteX70" fmla="*/ 4988186 w 7467600"/>
              <a:gd name="connsiteY70" fmla="*/ 5216467 h 6858000"/>
              <a:gd name="connsiteX71" fmla="*/ 4777334 w 7467600"/>
              <a:gd name="connsiteY71" fmla="*/ 5406072 h 6858000"/>
              <a:gd name="connsiteX72" fmla="*/ 4718341 w 7467600"/>
              <a:gd name="connsiteY72" fmla="*/ 5468043 h 6858000"/>
              <a:gd name="connsiteX73" fmla="*/ 4604655 w 7467600"/>
              <a:gd name="connsiteY73" fmla="*/ 5583434 h 6858000"/>
              <a:gd name="connsiteX74" fmla="*/ 4565074 w 7467600"/>
              <a:gd name="connsiteY74" fmla="*/ 5618550 h 6858000"/>
              <a:gd name="connsiteX75" fmla="*/ 4988186 w 7467600"/>
              <a:gd name="connsiteY75" fmla="*/ 5216467 h 6858000"/>
              <a:gd name="connsiteX76" fmla="*/ 4978032 w 7467600"/>
              <a:gd name="connsiteY76" fmla="*/ 5183809 h 6858000"/>
              <a:gd name="connsiteX77" fmla="*/ 4463413 w 7467600"/>
              <a:gd name="connsiteY77" fmla="*/ 5615162 h 6858000"/>
              <a:gd name="connsiteX78" fmla="*/ 4358134 w 7467600"/>
              <a:gd name="connsiteY78" fmla="*/ 5742791 h 6858000"/>
              <a:gd name="connsiteX79" fmla="*/ 4376219 w 7467600"/>
              <a:gd name="connsiteY79" fmla="*/ 5729027 h 6858000"/>
              <a:gd name="connsiteX80" fmla="*/ 4582340 w 7467600"/>
              <a:gd name="connsiteY80" fmla="*/ 5561037 h 6858000"/>
              <a:gd name="connsiteX81" fmla="*/ 4694684 w 7467600"/>
              <a:gd name="connsiteY81" fmla="*/ 5447098 h 6858000"/>
              <a:gd name="connsiteX82" fmla="*/ 4754123 w 7467600"/>
              <a:gd name="connsiteY82" fmla="*/ 5384643 h 6858000"/>
              <a:gd name="connsiteX83" fmla="*/ 4978032 w 7467600"/>
              <a:gd name="connsiteY83" fmla="*/ 5183809 h 6858000"/>
              <a:gd name="connsiteX84" fmla="*/ 1903353 w 7467600"/>
              <a:gd name="connsiteY84" fmla="*/ 5044827 h 6858000"/>
              <a:gd name="connsiteX85" fmla="*/ 1936931 w 7467600"/>
              <a:gd name="connsiteY85" fmla="*/ 5093954 h 6858000"/>
              <a:gd name="connsiteX86" fmla="*/ 2195868 w 7467600"/>
              <a:gd name="connsiteY86" fmla="*/ 5396574 h 6858000"/>
              <a:gd name="connsiteX87" fmla="*/ 2088852 w 7467600"/>
              <a:gd name="connsiteY87" fmla="*/ 5166123 h 6858000"/>
              <a:gd name="connsiteX88" fmla="*/ 1958241 w 7467600"/>
              <a:gd name="connsiteY88" fmla="*/ 5067955 h 6858000"/>
              <a:gd name="connsiteX89" fmla="*/ 1903353 w 7467600"/>
              <a:gd name="connsiteY89" fmla="*/ 5044827 h 6858000"/>
              <a:gd name="connsiteX90" fmla="*/ 1979378 w 7467600"/>
              <a:gd name="connsiteY90" fmla="*/ 4769504 h 6858000"/>
              <a:gd name="connsiteX91" fmla="*/ 2882120 w 7467600"/>
              <a:gd name="connsiteY91" fmla="*/ 5064547 h 6858000"/>
              <a:gd name="connsiteX92" fmla="*/ 2793103 w 7467600"/>
              <a:gd name="connsiteY92" fmla="*/ 5039699 h 6858000"/>
              <a:gd name="connsiteX93" fmla="*/ 2770041 w 7467600"/>
              <a:gd name="connsiteY93" fmla="*/ 5033634 h 6858000"/>
              <a:gd name="connsiteX94" fmla="*/ 1979378 w 7467600"/>
              <a:gd name="connsiteY94" fmla="*/ 4769504 h 6858000"/>
              <a:gd name="connsiteX95" fmla="*/ 1927410 w 7467600"/>
              <a:gd name="connsiteY95" fmla="*/ 4716164 h 6858000"/>
              <a:gd name="connsiteX96" fmla="*/ 1959587 w 7467600"/>
              <a:gd name="connsiteY96" fmla="*/ 4728849 h 6858000"/>
              <a:gd name="connsiteX97" fmla="*/ 2777707 w 7467600"/>
              <a:gd name="connsiteY97" fmla="*/ 5003991 h 6858000"/>
              <a:gd name="connsiteX98" fmla="*/ 2800768 w 7467600"/>
              <a:gd name="connsiteY98" fmla="*/ 5010056 h 6858000"/>
              <a:gd name="connsiteX99" fmla="*/ 2879408 w 7467600"/>
              <a:gd name="connsiteY99" fmla="*/ 5031590 h 6858000"/>
              <a:gd name="connsiteX100" fmla="*/ 2862295 w 7467600"/>
              <a:gd name="connsiteY100" fmla="*/ 5022958 h 6858000"/>
              <a:gd name="connsiteX101" fmla="*/ 2813343 w 7467600"/>
              <a:gd name="connsiteY101" fmla="*/ 4998369 h 6858000"/>
              <a:gd name="connsiteX102" fmla="*/ 2646245 w 7467600"/>
              <a:gd name="connsiteY102" fmla="*/ 4930999 h 6858000"/>
              <a:gd name="connsiteX103" fmla="*/ 1999243 w 7467600"/>
              <a:gd name="connsiteY103" fmla="*/ 4730524 h 6858000"/>
              <a:gd name="connsiteX104" fmla="*/ 1979527 w 7467600"/>
              <a:gd name="connsiteY104" fmla="*/ 4726651 h 6858000"/>
              <a:gd name="connsiteX105" fmla="*/ 1927410 w 7467600"/>
              <a:gd name="connsiteY105" fmla="*/ 4716164 h 6858000"/>
              <a:gd name="connsiteX106" fmla="*/ 1997014 w 7467600"/>
              <a:gd name="connsiteY106" fmla="*/ 4698007 h 6858000"/>
              <a:gd name="connsiteX107" fmla="*/ 2005458 w 7467600"/>
              <a:gd name="connsiteY107" fmla="*/ 4699540 h 6858000"/>
              <a:gd name="connsiteX108" fmla="*/ 2657186 w 7467600"/>
              <a:gd name="connsiteY108" fmla="*/ 4901687 h 6858000"/>
              <a:gd name="connsiteX109" fmla="*/ 2826662 w 7467600"/>
              <a:gd name="connsiteY109" fmla="*/ 4970362 h 6858000"/>
              <a:gd name="connsiteX110" fmla="*/ 2876100 w 7467600"/>
              <a:gd name="connsiteY110" fmla="*/ 4995397 h 6858000"/>
              <a:gd name="connsiteX111" fmla="*/ 3042600 w 7467600"/>
              <a:gd name="connsiteY111" fmla="*/ 5059532 h 6858000"/>
              <a:gd name="connsiteX112" fmla="*/ 1997014 w 7467600"/>
              <a:gd name="connsiteY112" fmla="*/ 4698007 h 6858000"/>
              <a:gd name="connsiteX113" fmla="*/ 2305292 w 7467600"/>
              <a:gd name="connsiteY113" fmla="*/ 4219492 h 6858000"/>
              <a:gd name="connsiteX114" fmla="*/ 3360922 w 7467600"/>
              <a:gd name="connsiteY114" fmla="*/ 4529373 h 6858000"/>
              <a:gd name="connsiteX115" fmla="*/ 3492420 w 7467600"/>
              <a:gd name="connsiteY115" fmla="*/ 4510145 h 6858000"/>
              <a:gd name="connsiteX116" fmla="*/ 3364086 w 7467600"/>
              <a:gd name="connsiteY116" fmla="*/ 4480340 h 6858000"/>
              <a:gd name="connsiteX117" fmla="*/ 3225818 w 7467600"/>
              <a:gd name="connsiteY117" fmla="*/ 4411822 h 6858000"/>
              <a:gd name="connsiteX118" fmla="*/ 3129696 w 7467600"/>
              <a:gd name="connsiteY118" fmla="*/ 4360704 h 6858000"/>
              <a:gd name="connsiteX119" fmla="*/ 2814545 w 7467600"/>
              <a:gd name="connsiteY119" fmla="*/ 4282955 h 6858000"/>
              <a:gd name="connsiteX120" fmla="*/ 2305292 w 7467600"/>
              <a:gd name="connsiteY120" fmla="*/ 4219492 h 6858000"/>
              <a:gd name="connsiteX121" fmla="*/ 2626982 w 7467600"/>
              <a:gd name="connsiteY121" fmla="*/ 4206450 h 6858000"/>
              <a:gd name="connsiteX122" fmla="*/ 2490617 w 7467600"/>
              <a:gd name="connsiteY122" fmla="*/ 4206951 h 6858000"/>
              <a:gd name="connsiteX123" fmla="*/ 2819869 w 7467600"/>
              <a:gd name="connsiteY123" fmla="*/ 4252936 h 6858000"/>
              <a:gd name="connsiteX124" fmla="*/ 3143018 w 7467600"/>
              <a:gd name="connsiteY124" fmla="*/ 4332698 h 6858000"/>
              <a:gd name="connsiteX125" fmla="*/ 3241520 w 7467600"/>
              <a:gd name="connsiteY125" fmla="*/ 4385112 h 6858000"/>
              <a:gd name="connsiteX126" fmla="*/ 3374575 w 7467600"/>
              <a:gd name="connsiteY126" fmla="*/ 4451517 h 6858000"/>
              <a:gd name="connsiteX127" fmla="*/ 3505221 w 7467600"/>
              <a:gd name="connsiteY127" fmla="*/ 4480757 h 6858000"/>
              <a:gd name="connsiteX128" fmla="*/ 2626982 w 7467600"/>
              <a:gd name="connsiteY128" fmla="*/ 4206450 h 6858000"/>
              <a:gd name="connsiteX129" fmla="*/ 1310106 w 7467600"/>
              <a:gd name="connsiteY129" fmla="*/ 3943217 h 6858000"/>
              <a:gd name="connsiteX130" fmla="*/ 854994 w 7467600"/>
              <a:gd name="connsiteY130" fmla="*/ 4399136 h 6858000"/>
              <a:gd name="connsiteX131" fmla="*/ 742462 w 7467600"/>
              <a:gd name="connsiteY131" fmla="*/ 4594648 h 6858000"/>
              <a:gd name="connsiteX132" fmla="*/ 820602 w 7467600"/>
              <a:gd name="connsiteY132" fmla="*/ 4485915 h 6858000"/>
              <a:gd name="connsiteX133" fmla="*/ 878295 w 7467600"/>
              <a:gd name="connsiteY133" fmla="*/ 4403594 h 6858000"/>
              <a:gd name="connsiteX134" fmla="*/ 1240607 w 7467600"/>
              <a:gd name="connsiteY134" fmla="*/ 4010401 h 6858000"/>
              <a:gd name="connsiteX135" fmla="*/ 1310106 w 7467600"/>
              <a:gd name="connsiteY135" fmla="*/ 3943217 h 6858000"/>
              <a:gd name="connsiteX136" fmla="*/ 1423113 w 7467600"/>
              <a:gd name="connsiteY136" fmla="*/ 3874565 h 6858000"/>
              <a:gd name="connsiteX137" fmla="*/ 1260565 w 7467600"/>
              <a:gd name="connsiteY137" fmla="*/ 4031982 h 6858000"/>
              <a:gd name="connsiteX138" fmla="*/ 901900 w 7467600"/>
              <a:gd name="connsiteY138" fmla="*/ 4421236 h 6858000"/>
              <a:gd name="connsiteX139" fmla="*/ 845044 w 7467600"/>
              <a:gd name="connsiteY139" fmla="*/ 4502436 h 6858000"/>
              <a:gd name="connsiteX140" fmla="*/ 685926 w 7467600"/>
              <a:gd name="connsiteY140" fmla="*/ 4703069 h 6858000"/>
              <a:gd name="connsiteX141" fmla="*/ 684248 w 7467600"/>
              <a:gd name="connsiteY141" fmla="*/ 4706721 h 6858000"/>
              <a:gd name="connsiteX142" fmla="*/ 1423113 w 7467600"/>
              <a:gd name="connsiteY142" fmla="*/ 3874565 h 6858000"/>
              <a:gd name="connsiteX143" fmla="*/ 3316479 w 7467600"/>
              <a:gd name="connsiteY143" fmla="*/ 3872136 h 6858000"/>
              <a:gd name="connsiteX144" fmla="*/ 3546806 w 7467600"/>
              <a:gd name="connsiteY144" fmla="*/ 4356139 h 6858000"/>
              <a:gd name="connsiteX145" fmla="*/ 3364433 w 7467600"/>
              <a:gd name="connsiteY145" fmla="*/ 3953121 h 6858000"/>
              <a:gd name="connsiteX146" fmla="*/ 3316479 w 7467600"/>
              <a:gd name="connsiteY146" fmla="*/ 3872136 h 6858000"/>
              <a:gd name="connsiteX147" fmla="*/ 3291335 w 7467600"/>
              <a:gd name="connsiteY147" fmla="*/ 3767420 h 6858000"/>
              <a:gd name="connsiteX148" fmla="*/ 3390805 w 7467600"/>
              <a:gd name="connsiteY148" fmla="*/ 3937163 h 6858000"/>
              <a:gd name="connsiteX149" fmla="*/ 3579062 w 7467600"/>
              <a:gd name="connsiteY149" fmla="*/ 4359040 h 6858000"/>
              <a:gd name="connsiteX150" fmla="*/ 3467355 w 7467600"/>
              <a:gd name="connsiteY150" fmla="*/ 3988130 h 6858000"/>
              <a:gd name="connsiteX151" fmla="*/ 3310753 w 7467600"/>
              <a:gd name="connsiteY151" fmla="*/ 3787140 h 6858000"/>
              <a:gd name="connsiteX152" fmla="*/ 3291335 w 7467600"/>
              <a:gd name="connsiteY152" fmla="*/ 3767420 h 6858000"/>
              <a:gd name="connsiteX153" fmla="*/ 1635889 w 7467600"/>
              <a:gd name="connsiteY153" fmla="*/ 3709494 h 6858000"/>
              <a:gd name="connsiteX154" fmla="*/ 1634800 w 7467600"/>
              <a:gd name="connsiteY154" fmla="*/ 3731111 h 6858000"/>
              <a:gd name="connsiteX155" fmla="*/ 1635889 w 7467600"/>
              <a:gd name="connsiteY155" fmla="*/ 3709494 h 6858000"/>
              <a:gd name="connsiteX156" fmla="*/ 1510397 w 7467600"/>
              <a:gd name="connsiteY156" fmla="*/ 3684705 h 6858000"/>
              <a:gd name="connsiteX157" fmla="*/ 1146550 w 7467600"/>
              <a:gd name="connsiteY157" fmla="*/ 3802012 h 6858000"/>
              <a:gd name="connsiteX158" fmla="*/ 698834 w 7467600"/>
              <a:gd name="connsiteY158" fmla="*/ 3952272 h 6858000"/>
              <a:gd name="connsiteX159" fmla="*/ 34256 w 7467600"/>
              <a:gd name="connsiteY159" fmla="*/ 4347603 h 6858000"/>
              <a:gd name="connsiteX160" fmla="*/ 527241 w 7467600"/>
              <a:gd name="connsiteY160" fmla="*/ 4065078 h 6858000"/>
              <a:gd name="connsiteX161" fmla="*/ 1510397 w 7467600"/>
              <a:gd name="connsiteY161" fmla="*/ 3684705 h 6858000"/>
              <a:gd name="connsiteX162" fmla="*/ 1313114 w 7467600"/>
              <a:gd name="connsiteY162" fmla="*/ 3655216 h 6858000"/>
              <a:gd name="connsiteX163" fmla="*/ 1109304 w 7467600"/>
              <a:gd name="connsiteY163" fmla="*/ 3669030 h 6858000"/>
              <a:gd name="connsiteX164" fmla="*/ 8129 w 7467600"/>
              <a:gd name="connsiteY164" fmla="*/ 4330519 h 6858000"/>
              <a:gd name="connsiteX165" fmla="*/ 687572 w 7467600"/>
              <a:gd name="connsiteY165" fmla="*/ 3925629 h 6858000"/>
              <a:gd name="connsiteX166" fmla="*/ 1138365 w 7467600"/>
              <a:gd name="connsiteY166" fmla="*/ 3774515 h 6858000"/>
              <a:gd name="connsiteX167" fmla="*/ 1505579 w 7467600"/>
              <a:gd name="connsiteY167" fmla="*/ 3655526 h 6858000"/>
              <a:gd name="connsiteX168" fmla="*/ 1313114 w 7467600"/>
              <a:gd name="connsiteY168" fmla="*/ 3655216 h 6858000"/>
              <a:gd name="connsiteX169" fmla="*/ 3655073 w 7467600"/>
              <a:gd name="connsiteY169" fmla="*/ 3650884 h 6858000"/>
              <a:gd name="connsiteX170" fmla="*/ 3989938 w 7467600"/>
              <a:gd name="connsiteY170" fmla="*/ 3991685 h 6858000"/>
              <a:gd name="connsiteX171" fmla="*/ 4393907 w 7467600"/>
              <a:gd name="connsiteY171" fmla="*/ 4261258 h 6858000"/>
              <a:gd name="connsiteX172" fmla="*/ 4648051 w 7467600"/>
              <a:gd name="connsiteY172" fmla="*/ 4374051 h 6858000"/>
              <a:gd name="connsiteX173" fmla="*/ 4383389 w 7467600"/>
              <a:gd name="connsiteY173" fmla="*/ 4184369 h 6858000"/>
              <a:gd name="connsiteX174" fmla="*/ 4165508 w 7467600"/>
              <a:gd name="connsiteY174" fmla="*/ 4035196 h 6858000"/>
              <a:gd name="connsiteX175" fmla="*/ 4068162 w 7467600"/>
              <a:gd name="connsiteY175" fmla="*/ 3953394 h 6858000"/>
              <a:gd name="connsiteX176" fmla="*/ 3981416 w 7467600"/>
              <a:gd name="connsiteY176" fmla="*/ 3880482 h 6858000"/>
              <a:gd name="connsiteX177" fmla="*/ 3800147 w 7467600"/>
              <a:gd name="connsiteY177" fmla="*/ 3749872 h 6858000"/>
              <a:gd name="connsiteX178" fmla="*/ 3655073 w 7467600"/>
              <a:gd name="connsiteY178" fmla="*/ 3650884 h 6858000"/>
              <a:gd name="connsiteX179" fmla="*/ 3670252 w 7467600"/>
              <a:gd name="connsiteY179" fmla="*/ 3622798 h 6858000"/>
              <a:gd name="connsiteX180" fmla="*/ 3817258 w 7467600"/>
              <a:gd name="connsiteY180" fmla="*/ 3723577 h 6858000"/>
              <a:gd name="connsiteX181" fmla="*/ 4000461 w 7467600"/>
              <a:gd name="connsiteY181" fmla="*/ 3855966 h 6858000"/>
              <a:gd name="connsiteX182" fmla="*/ 4088180 w 7467600"/>
              <a:gd name="connsiteY182" fmla="*/ 3929774 h 6858000"/>
              <a:gd name="connsiteX183" fmla="*/ 4184555 w 7467600"/>
              <a:gd name="connsiteY183" fmla="*/ 4010683 h 6858000"/>
              <a:gd name="connsiteX184" fmla="*/ 4399563 w 7467600"/>
              <a:gd name="connsiteY184" fmla="*/ 4158106 h 6858000"/>
              <a:gd name="connsiteX185" fmla="*/ 4684469 w 7467600"/>
              <a:gd name="connsiteY185" fmla="*/ 4364680 h 6858000"/>
              <a:gd name="connsiteX186" fmla="*/ 4690271 w 7467600"/>
              <a:gd name="connsiteY186" fmla="*/ 4370034 h 6858000"/>
              <a:gd name="connsiteX187" fmla="*/ 4136093 w 7467600"/>
              <a:gd name="connsiteY187" fmla="*/ 3858466 h 6858000"/>
              <a:gd name="connsiteX188" fmla="*/ 3670252 w 7467600"/>
              <a:gd name="connsiteY188" fmla="*/ 3622798 h 6858000"/>
              <a:gd name="connsiteX189" fmla="*/ 4440129 w 7467600"/>
              <a:gd name="connsiteY189" fmla="*/ 3448571 h 6858000"/>
              <a:gd name="connsiteX190" fmla="*/ 4856525 w 7467600"/>
              <a:gd name="connsiteY190" fmla="*/ 3915351 h 6858000"/>
              <a:gd name="connsiteX191" fmla="*/ 5059055 w 7467600"/>
              <a:gd name="connsiteY191" fmla="*/ 4108918 h 6858000"/>
              <a:gd name="connsiteX192" fmla="*/ 5290070 w 7467600"/>
              <a:gd name="connsiteY192" fmla="*/ 4263619 h 6858000"/>
              <a:gd name="connsiteX193" fmla="*/ 4834991 w 7467600"/>
              <a:gd name="connsiteY193" fmla="*/ 3830985 h 6858000"/>
              <a:gd name="connsiteX194" fmla="*/ 4440129 w 7467600"/>
              <a:gd name="connsiteY194" fmla="*/ 3448571 h 6858000"/>
              <a:gd name="connsiteX195" fmla="*/ 4441737 w 7467600"/>
              <a:gd name="connsiteY195" fmla="*/ 3399734 h 6858000"/>
              <a:gd name="connsiteX196" fmla="*/ 4431236 w 7467600"/>
              <a:gd name="connsiteY196" fmla="*/ 3400954 h 6858000"/>
              <a:gd name="connsiteX197" fmla="*/ 4557150 w 7467600"/>
              <a:gd name="connsiteY197" fmla="*/ 3510023 h 6858000"/>
              <a:gd name="connsiteX198" fmla="*/ 4856936 w 7467600"/>
              <a:gd name="connsiteY198" fmla="*/ 3809146 h 6858000"/>
              <a:gd name="connsiteX199" fmla="*/ 5111996 w 7467600"/>
              <a:gd name="connsiteY199" fmla="*/ 4065759 h 6858000"/>
              <a:gd name="connsiteX200" fmla="*/ 5388878 w 7467600"/>
              <a:gd name="connsiteY200" fmla="*/ 4300185 h 6858000"/>
              <a:gd name="connsiteX201" fmla="*/ 5425556 w 7467600"/>
              <a:gd name="connsiteY201" fmla="*/ 4308967 h 6858000"/>
              <a:gd name="connsiteX202" fmla="*/ 4943646 w 7467600"/>
              <a:gd name="connsiteY202" fmla="*/ 3822916 h 6858000"/>
              <a:gd name="connsiteX203" fmla="*/ 4594837 w 7467600"/>
              <a:gd name="connsiteY203" fmla="*/ 3532274 h 6858000"/>
              <a:gd name="connsiteX204" fmla="*/ 4441737 w 7467600"/>
              <a:gd name="connsiteY204" fmla="*/ 3399734 h 6858000"/>
              <a:gd name="connsiteX205" fmla="*/ 5425834 w 7467600"/>
              <a:gd name="connsiteY205" fmla="*/ 3162785 h 6858000"/>
              <a:gd name="connsiteX206" fmla="*/ 5401644 w 7467600"/>
              <a:gd name="connsiteY206" fmla="*/ 3617847 h 6858000"/>
              <a:gd name="connsiteX207" fmla="*/ 5467256 w 7467600"/>
              <a:gd name="connsiteY207" fmla="*/ 4175494 h 6858000"/>
              <a:gd name="connsiteX208" fmla="*/ 5448069 w 7467600"/>
              <a:gd name="connsiteY208" fmla="*/ 3567554 h 6858000"/>
              <a:gd name="connsiteX209" fmla="*/ 5425834 w 7467600"/>
              <a:gd name="connsiteY209" fmla="*/ 3162785 h 6858000"/>
              <a:gd name="connsiteX210" fmla="*/ 1318687 w 7467600"/>
              <a:gd name="connsiteY210" fmla="*/ 3113840 h 6858000"/>
              <a:gd name="connsiteX211" fmla="*/ 1066793 w 7467600"/>
              <a:gd name="connsiteY211" fmla="*/ 3212171 h 6858000"/>
              <a:gd name="connsiteX212" fmla="*/ 993319 w 7467600"/>
              <a:gd name="connsiteY212" fmla="*/ 3247648 h 6858000"/>
              <a:gd name="connsiteX213" fmla="*/ 853081 w 7467600"/>
              <a:gd name="connsiteY213" fmla="*/ 3312410 h 6858000"/>
              <a:gd name="connsiteX214" fmla="*/ 805957 w 7467600"/>
              <a:gd name="connsiteY214" fmla="*/ 3330443 h 6858000"/>
              <a:gd name="connsiteX215" fmla="*/ 1318687 w 7467600"/>
              <a:gd name="connsiteY215" fmla="*/ 3113840 h 6858000"/>
              <a:gd name="connsiteX216" fmla="*/ 5453702 w 7467600"/>
              <a:gd name="connsiteY216" fmla="*/ 3090882 h 6858000"/>
              <a:gd name="connsiteX217" fmla="*/ 5480135 w 7467600"/>
              <a:gd name="connsiteY217" fmla="*/ 3565802 h 6858000"/>
              <a:gd name="connsiteX218" fmla="*/ 5499023 w 7467600"/>
              <a:gd name="connsiteY218" fmla="*/ 4166310 h 6858000"/>
              <a:gd name="connsiteX219" fmla="*/ 5547022 w 7467600"/>
              <a:gd name="connsiteY219" fmla="*/ 3607838 h 6858000"/>
              <a:gd name="connsiteX220" fmla="*/ 5515964 w 7467600"/>
              <a:gd name="connsiteY220" fmla="*/ 3378541 h 6858000"/>
              <a:gd name="connsiteX221" fmla="*/ 5453702 w 7467600"/>
              <a:gd name="connsiteY221" fmla="*/ 3090882 h 6858000"/>
              <a:gd name="connsiteX222" fmla="*/ 1238695 w 7467600"/>
              <a:gd name="connsiteY222" fmla="*/ 3076820 h 6858000"/>
              <a:gd name="connsiteX223" fmla="*/ 716371 w 7467600"/>
              <a:gd name="connsiteY223" fmla="*/ 3293249 h 6858000"/>
              <a:gd name="connsiteX224" fmla="*/ 579522 w 7467600"/>
              <a:gd name="connsiteY224" fmla="*/ 3371759 h 6858000"/>
              <a:gd name="connsiteX225" fmla="*/ 600288 w 7467600"/>
              <a:gd name="connsiteY225" fmla="*/ 3365555 h 6858000"/>
              <a:gd name="connsiteX226" fmla="*/ 840692 w 7467600"/>
              <a:gd name="connsiteY226" fmla="*/ 3284921 h 6858000"/>
              <a:gd name="connsiteX227" fmla="*/ 979248 w 7467600"/>
              <a:gd name="connsiteY227" fmla="*/ 3221003 h 6858000"/>
              <a:gd name="connsiteX228" fmla="*/ 1053282 w 7467600"/>
              <a:gd name="connsiteY228" fmla="*/ 3185247 h 6858000"/>
              <a:gd name="connsiteX229" fmla="*/ 1320603 w 7467600"/>
              <a:gd name="connsiteY229" fmla="*/ 3081281 h 6858000"/>
              <a:gd name="connsiteX230" fmla="*/ 1238695 w 7467600"/>
              <a:gd name="connsiteY230" fmla="*/ 3076820 h 6858000"/>
              <a:gd name="connsiteX231" fmla="*/ 5425627 w 7467600"/>
              <a:gd name="connsiteY231" fmla="*/ 2954192 h 6858000"/>
              <a:gd name="connsiteX232" fmla="*/ 5470770 w 7467600"/>
              <a:gd name="connsiteY232" fmla="*/ 3005435 h 6858000"/>
              <a:gd name="connsiteX233" fmla="*/ 5519779 w 7467600"/>
              <a:gd name="connsiteY233" fmla="*/ 4359223 h 6858000"/>
              <a:gd name="connsiteX234" fmla="*/ 5520293 w 7467600"/>
              <a:gd name="connsiteY234" fmla="*/ 4360602 h 6858000"/>
              <a:gd name="connsiteX235" fmla="*/ 5767221 w 7467600"/>
              <a:gd name="connsiteY235" fmla="*/ 4665564 h 6858000"/>
              <a:gd name="connsiteX236" fmla="*/ 6937169 w 7467600"/>
              <a:gd name="connsiteY236" fmla="*/ 4815941 h 6858000"/>
              <a:gd name="connsiteX237" fmla="*/ 6953922 w 7467600"/>
              <a:gd name="connsiteY237" fmla="*/ 4890068 h 6858000"/>
              <a:gd name="connsiteX238" fmla="*/ 6071359 w 7467600"/>
              <a:gd name="connsiteY238" fmla="*/ 4770770 h 6858000"/>
              <a:gd name="connsiteX239" fmla="*/ 6038839 w 7467600"/>
              <a:gd name="connsiteY239" fmla="*/ 4764474 h 6858000"/>
              <a:gd name="connsiteX240" fmla="*/ 6038706 w 7467600"/>
              <a:gd name="connsiteY240" fmla="*/ 4763847 h 6858000"/>
              <a:gd name="connsiteX241" fmla="*/ 6037784 w 7467600"/>
              <a:gd name="connsiteY241" fmla="*/ 4764270 h 6858000"/>
              <a:gd name="connsiteX242" fmla="*/ 6038839 w 7467600"/>
              <a:gd name="connsiteY242" fmla="*/ 4764474 h 6858000"/>
              <a:gd name="connsiteX243" fmla="*/ 6040338 w 7467600"/>
              <a:gd name="connsiteY243" fmla="*/ 4771418 h 6858000"/>
              <a:gd name="connsiteX244" fmla="*/ 6024488 w 7467600"/>
              <a:gd name="connsiteY244" fmla="*/ 4809903 h 6858000"/>
              <a:gd name="connsiteX245" fmla="*/ 5599771 w 7467600"/>
              <a:gd name="connsiteY245" fmla="*/ 5509652 h 6858000"/>
              <a:gd name="connsiteX246" fmla="*/ 5548843 w 7467600"/>
              <a:gd name="connsiteY246" fmla="*/ 5563845 h 6858000"/>
              <a:gd name="connsiteX247" fmla="*/ 5940952 w 7467600"/>
              <a:gd name="connsiteY247" fmla="*/ 6250028 h 6858000"/>
              <a:gd name="connsiteX248" fmla="*/ 6043441 w 7467600"/>
              <a:gd name="connsiteY248" fmla="*/ 6665847 h 6858000"/>
              <a:gd name="connsiteX249" fmla="*/ 6093432 w 7467600"/>
              <a:gd name="connsiteY249" fmla="*/ 6858000 h 6858000"/>
              <a:gd name="connsiteX250" fmla="*/ 6034344 w 7467600"/>
              <a:gd name="connsiteY250" fmla="*/ 6858000 h 6858000"/>
              <a:gd name="connsiteX251" fmla="*/ 6026679 w 7467600"/>
              <a:gd name="connsiteY251" fmla="*/ 6836959 h 6858000"/>
              <a:gd name="connsiteX252" fmla="*/ 5800441 w 7467600"/>
              <a:gd name="connsiteY252" fmla="*/ 6335286 h 6858000"/>
              <a:gd name="connsiteX253" fmla="*/ 5526562 w 7467600"/>
              <a:gd name="connsiteY253" fmla="*/ 5705388 h 6858000"/>
              <a:gd name="connsiteX254" fmla="*/ 5519640 w 7467600"/>
              <a:gd name="connsiteY254" fmla="*/ 5683774 h 6858000"/>
              <a:gd name="connsiteX255" fmla="*/ 5844559 w 7467600"/>
              <a:gd name="connsiteY255" fmla="*/ 6553349 h 6858000"/>
              <a:gd name="connsiteX256" fmla="*/ 5975994 w 7467600"/>
              <a:gd name="connsiteY256" fmla="*/ 6858000 h 6858000"/>
              <a:gd name="connsiteX257" fmla="*/ 5898547 w 7467600"/>
              <a:gd name="connsiteY257" fmla="*/ 6858000 h 6858000"/>
              <a:gd name="connsiteX258" fmla="*/ 5682041 w 7467600"/>
              <a:gd name="connsiteY258" fmla="*/ 6355860 h 6858000"/>
              <a:gd name="connsiteX259" fmla="*/ 5461758 w 7467600"/>
              <a:gd name="connsiteY259" fmla="*/ 5820220 h 6858000"/>
              <a:gd name="connsiteX260" fmla="*/ 5237282 w 7467600"/>
              <a:gd name="connsiteY260" fmla="*/ 6579086 h 6858000"/>
              <a:gd name="connsiteX261" fmla="*/ 5115009 w 7467600"/>
              <a:gd name="connsiteY261" fmla="*/ 6858000 h 6858000"/>
              <a:gd name="connsiteX262" fmla="*/ 5028074 w 7467600"/>
              <a:gd name="connsiteY262" fmla="*/ 6858000 h 6858000"/>
              <a:gd name="connsiteX263" fmla="*/ 5079508 w 7467600"/>
              <a:gd name="connsiteY263" fmla="*/ 6749074 h 6858000"/>
              <a:gd name="connsiteX264" fmla="*/ 5371846 w 7467600"/>
              <a:gd name="connsiteY264" fmla="*/ 5924413 h 6858000"/>
              <a:gd name="connsiteX265" fmla="*/ 5270512 w 7467600"/>
              <a:gd name="connsiteY265" fmla="*/ 6138975 h 6858000"/>
              <a:gd name="connsiteX266" fmla="*/ 5062409 w 7467600"/>
              <a:gd name="connsiteY266" fmla="*/ 6653544 h 6858000"/>
              <a:gd name="connsiteX267" fmla="*/ 5036628 w 7467600"/>
              <a:gd name="connsiteY267" fmla="*/ 6754247 h 6858000"/>
              <a:gd name="connsiteX268" fmla="*/ 5009112 w 7467600"/>
              <a:gd name="connsiteY268" fmla="*/ 6858000 h 6858000"/>
              <a:gd name="connsiteX269" fmla="*/ 4976679 w 7467600"/>
              <a:gd name="connsiteY269" fmla="*/ 6858000 h 6858000"/>
              <a:gd name="connsiteX270" fmla="*/ 5006537 w 7467600"/>
              <a:gd name="connsiteY270" fmla="*/ 6747068 h 6858000"/>
              <a:gd name="connsiteX271" fmla="*/ 5032723 w 7467600"/>
              <a:gd name="connsiteY271" fmla="*/ 6644957 h 6858000"/>
              <a:gd name="connsiteX272" fmla="*/ 5242949 w 7467600"/>
              <a:gd name="connsiteY272" fmla="*/ 6125175 h 6858000"/>
              <a:gd name="connsiteX273" fmla="*/ 5286321 w 7467600"/>
              <a:gd name="connsiteY273" fmla="*/ 6033555 h 6858000"/>
              <a:gd name="connsiteX274" fmla="*/ 5008210 w 7467600"/>
              <a:gd name="connsiteY274" fmla="*/ 6649194 h 6858000"/>
              <a:gd name="connsiteX275" fmla="*/ 4986321 w 7467600"/>
              <a:gd name="connsiteY275" fmla="*/ 6765687 h 6858000"/>
              <a:gd name="connsiteX276" fmla="*/ 4973474 w 7467600"/>
              <a:gd name="connsiteY276" fmla="*/ 6858000 h 6858000"/>
              <a:gd name="connsiteX277" fmla="*/ 4907178 w 7467600"/>
              <a:gd name="connsiteY277" fmla="*/ 6858000 h 6858000"/>
              <a:gd name="connsiteX278" fmla="*/ 4910810 w 7467600"/>
              <a:gd name="connsiteY278" fmla="*/ 6829660 h 6858000"/>
              <a:gd name="connsiteX279" fmla="*/ 4987461 w 7467600"/>
              <a:gd name="connsiteY279" fmla="*/ 6432994 h 6858000"/>
              <a:gd name="connsiteX280" fmla="*/ 5179262 w 7467600"/>
              <a:gd name="connsiteY280" fmla="*/ 6035044 h 6858000"/>
              <a:gd name="connsiteX281" fmla="*/ 4689678 w 7467600"/>
              <a:gd name="connsiteY281" fmla="*/ 6440241 h 6858000"/>
              <a:gd name="connsiteX282" fmla="*/ 4477543 w 7467600"/>
              <a:gd name="connsiteY282" fmla="*/ 6674836 h 6858000"/>
              <a:gd name="connsiteX283" fmla="*/ 4329957 w 7467600"/>
              <a:gd name="connsiteY283" fmla="*/ 6858000 h 6858000"/>
              <a:gd name="connsiteX284" fmla="*/ 4218595 w 7467600"/>
              <a:gd name="connsiteY284" fmla="*/ 6858000 h 6858000"/>
              <a:gd name="connsiteX285" fmla="*/ 4368888 w 7467600"/>
              <a:gd name="connsiteY285" fmla="*/ 6668412 h 6858000"/>
              <a:gd name="connsiteX286" fmla="*/ 4563091 w 7467600"/>
              <a:gd name="connsiteY286" fmla="*/ 6442508 h 6858000"/>
              <a:gd name="connsiteX287" fmla="*/ 5387324 w 7467600"/>
              <a:gd name="connsiteY287" fmla="*/ 5705830 h 6858000"/>
              <a:gd name="connsiteX288" fmla="*/ 5073620 w 7467600"/>
              <a:gd name="connsiteY288" fmla="*/ 5955437 h 6858000"/>
              <a:gd name="connsiteX289" fmla="*/ 4689789 w 7467600"/>
              <a:gd name="connsiteY289" fmla="*/ 6268382 h 6858000"/>
              <a:gd name="connsiteX290" fmla="*/ 4418722 w 7467600"/>
              <a:gd name="connsiteY290" fmla="*/ 6570886 h 6858000"/>
              <a:gd name="connsiteX291" fmla="*/ 4214944 w 7467600"/>
              <a:gd name="connsiteY291" fmla="*/ 6858000 h 6858000"/>
              <a:gd name="connsiteX292" fmla="*/ 4177898 w 7467600"/>
              <a:gd name="connsiteY292" fmla="*/ 6858000 h 6858000"/>
              <a:gd name="connsiteX293" fmla="*/ 4391597 w 7467600"/>
              <a:gd name="connsiteY293" fmla="*/ 6556370 h 6858000"/>
              <a:gd name="connsiteX294" fmla="*/ 4668889 w 7467600"/>
              <a:gd name="connsiteY294" fmla="*/ 6246399 h 6858000"/>
              <a:gd name="connsiteX295" fmla="*/ 5055427 w 7467600"/>
              <a:gd name="connsiteY295" fmla="*/ 5931476 h 6858000"/>
              <a:gd name="connsiteX296" fmla="*/ 5371814 w 7467600"/>
              <a:gd name="connsiteY296" fmla="*/ 5678975 h 6858000"/>
              <a:gd name="connsiteX297" fmla="*/ 4987918 w 7467600"/>
              <a:gd name="connsiteY297" fmla="*/ 5838701 h 6858000"/>
              <a:gd name="connsiteX298" fmla="*/ 4317146 w 7467600"/>
              <a:gd name="connsiteY298" fmla="*/ 6587716 h 6858000"/>
              <a:gd name="connsiteX299" fmla="*/ 4171627 w 7467600"/>
              <a:gd name="connsiteY299" fmla="*/ 6858000 h 6858000"/>
              <a:gd name="connsiteX300" fmla="*/ 4081585 w 7467600"/>
              <a:gd name="connsiteY300" fmla="*/ 6858000 h 6858000"/>
              <a:gd name="connsiteX301" fmla="*/ 4238603 w 7467600"/>
              <a:gd name="connsiteY301" fmla="*/ 6559341 h 6858000"/>
              <a:gd name="connsiteX302" fmla="*/ 4778333 w 7467600"/>
              <a:gd name="connsiteY302" fmla="*/ 5873626 h 6858000"/>
              <a:gd name="connsiteX303" fmla="*/ 5414185 w 7467600"/>
              <a:gd name="connsiteY303" fmla="*/ 5573882 h 6858000"/>
              <a:gd name="connsiteX304" fmla="*/ 5959648 w 7467600"/>
              <a:gd name="connsiteY304" fmla="*/ 4760797 h 6858000"/>
              <a:gd name="connsiteX305" fmla="*/ 5355019 w 7467600"/>
              <a:gd name="connsiteY305" fmla="*/ 4734672 h 6858000"/>
              <a:gd name="connsiteX306" fmla="*/ 5083565 w 7467600"/>
              <a:gd name="connsiteY306" fmla="*/ 5179121 h 6858000"/>
              <a:gd name="connsiteX307" fmla="*/ 4713577 w 7467600"/>
              <a:gd name="connsiteY307" fmla="*/ 5616803 h 6858000"/>
              <a:gd name="connsiteX308" fmla="*/ 3989559 w 7467600"/>
              <a:gd name="connsiteY308" fmla="*/ 6145945 h 6858000"/>
              <a:gd name="connsiteX309" fmla="*/ 3939824 w 7467600"/>
              <a:gd name="connsiteY309" fmla="*/ 6066900 h 6858000"/>
              <a:gd name="connsiteX310" fmla="*/ 4584537 w 7467600"/>
              <a:gd name="connsiteY310" fmla="*/ 5324826 h 6858000"/>
              <a:gd name="connsiteX311" fmla="*/ 5037105 w 7467600"/>
              <a:gd name="connsiteY311" fmla="*/ 5088765 h 6858000"/>
              <a:gd name="connsiteX312" fmla="*/ 5039930 w 7467600"/>
              <a:gd name="connsiteY312" fmla="*/ 5089585 h 6858000"/>
              <a:gd name="connsiteX313" fmla="*/ 5263764 w 7467600"/>
              <a:gd name="connsiteY313" fmla="*/ 4735525 h 6858000"/>
              <a:gd name="connsiteX314" fmla="*/ 4086300 w 7467600"/>
              <a:gd name="connsiteY314" fmla="*/ 4884599 h 6858000"/>
              <a:gd name="connsiteX315" fmla="*/ 4085485 w 7467600"/>
              <a:gd name="connsiteY315" fmla="*/ 4899070 h 6858000"/>
              <a:gd name="connsiteX316" fmla="*/ 3871915 w 7467600"/>
              <a:gd name="connsiteY316" fmla="*/ 5253645 h 6858000"/>
              <a:gd name="connsiteX317" fmla="*/ 3799374 w 7467600"/>
              <a:gd name="connsiteY317" fmla="*/ 5466127 h 6858000"/>
              <a:gd name="connsiteX318" fmla="*/ 3498850 w 7467600"/>
              <a:gd name="connsiteY318" fmla="*/ 6661888 h 6858000"/>
              <a:gd name="connsiteX319" fmla="*/ 3399216 w 7467600"/>
              <a:gd name="connsiteY319" fmla="*/ 6858000 h 6858000"/>
              <a:gd name="connsiteX320" fmla="*/ 3303688 w 7467600"/>
              <a:gd name="connsiteY320" fmla="*/ 6858000 h 6858000"/>
              <a:gd name="connsiteX321" fmla="*/ 3391774 w 7467600"/>
              <a:gd name="connsiteY321" fmla="*/ 6697181 h 6858000"/>
              <a:gd name="connsiteX322" fmla="*/ 3735540 w 7467600"/>
              <a:gd name="connsiteY322" fmla="*/ 5546923 h 6858000"/>
              <a:gd name="connsiteX323" fmla="*/ 3729438 w 7467600"/>
              <a:gd name="connsiteY323" fmla="*/ 5569058 h 6858000"/>
              <a:gd name="connsiteX324" fmla="*/ 3707782 w 7467600"/>
              <a:gd name="connsiteY324" fmla="*/ 5644908 h 6858000"/>
              <a:gd name="connsiteX325" fmla="*/ 3583827 w 7467600"/>
              <a:gd name="connsiteY325" fmla="*/ 6039215 h 6858000"/>
              <a:gd name="connsiteX326" fmla="*/ 3547861 w 7467600"/>
              <a:gd name="connsiteY326" fmla="*/ 6129609 h 6858000"/>
              <a:gd name="connsiteX327" fmla="*/ 3490905 w 7467600"/>
              <a:gd name="connsiteY327" fmla="*/ 6277660 h 6858000"/>
              <a:gd name="connsiteX328" fmla="*/ 3455859 w 7467600"/>
              <a:gd name="connsiteY328" fmla="*/ 6391301 h 6858000"/>
              <a:gd name="connsiteX329" fmla="*/ 3429112 w 7467600"/>
              <a:gd name="connsiteY329" fmla="*/ 6479469 h 6858000"/>
              <a:gd name="connsiteX330" fmla="*/ 3304862 w 7467600"/>
              <a:gd name="connsiteY330" fmla="*/ 6796476 h 6858000"/>
              <a:gd name="connsiteX331" fmla="*/ 3276071 w 7467600"/>
              <a:gd name="connsiteY331" fmla="*/ 6858000 h 6858000"/>
              <a:gd name="connsiteX332" fmla="*/ 3240805 w 7467600"/>
              <a:gd name="connsiteY332" fmla="*/ 6858000 h 6858000"/>
              <a:gd name="connsiteX333" fmla="*/ 3275917 w 7467600"/>
              <a:gd name="connsiteY333" fmla="*/ 6783192 h 6858000"/>
              <a:gd name="connsiteX334" fmla="*/ 3399358 w 7467600"/>
              <a:gd name="connsiteY334" fmla="*/ 6469011 h 6858000"/>
              <a:gd name="connsiteX335" fmla="*/ 3425650 w 7467600"/>
              <a:gd name="connsiteY335" fmla="*/ 6381333 h 6858000"/>
              <a:gd name="connsiteX336" fmla="*/ 3460661 w 7467600"/>
              <a:gd name="connsiteY336" fmla="*/ 6266763 h 6858000"/>
              <a:gd name="connsiteX337" fmla="*/ 3518021 w 7467600"/>
              <a:gd name="connsiteY337" fmla="*/ 6117298 h 6858000"/>
              <a:gd name="connsiteX338" fmla="*/ 3554035 w 7467600"/>
              <a:gd name="connsiteY338" fmla="*/ 6027832 h 6858000"/>
              <a:gd name="connsiteX339" fmla="*/ 3677174 w 7467600"/>
              <a:gd name="connsiteY339" fmla="*/ 5636351 h 6858000"/>
              <a:gd name="connsiteX340" fmla="*/ 3698819 w 7467600"/>
              <a:gd name="connsiteY340" fmla="*/ 5560503 h 6858000"/>
              <a:gd name="connsiteX341" fmla="*/ 3702094 w 7467600"/>
              <a:gd name="connsiteY341" fmla="*/ 5549194 h 6858000"/>
              <a:gd name="connsiteX342" fmla="*/ 3398355 w 7467600"/>
              <a:gd name="connsiteY342" fmla="*/ 6094603 h 6858000"/>
              <a:gd name="connsiteX343" fmla="*/ 3193941 w 7467600"/>
              <a:gd name="connsiteY343" fmla="*/ 6798775 h 6858000"/>
              <a:gd name="connsiteX344" fmla="*/ 3184140 w 7467600"/>
              <a:gd name="connsiteY344" fmla="*/ 6858000 h 6858000"/>
              <a:gd name="connsiteX345" fmla="*/ 3099978 w 7467600"/>
              <a:gd name="connsiteY345" fmla="*/ 6858000 h 6858000"/>
              <a:gd name="connsiteX346" fmla="*/ 3101556 w 7467600"/>
              <a:gd name="connsiteY346" fmla="*/ 6843337 h 6858000"/>
              <a:gd name="connsiteX347" fmla="*/ 3370162 w 7467600"/>
              <a:gd name="connsiteY347" fmla="*/ 5785550 h 6858000"/>
              <a:gd name="connsiteX348" fmla="*/ 3746477 w 7467600"/>
              <a:gd name="connsiteY348" fmla="*/ 5377889 h 6858000"/>
              <a:gd name="connsiteX349" fmla="*/ 3863399 w 7467600"/>
              <a:gd name="connsiteY349" fmla="*/ 5087257 h 6858000"/>
              <a:gd name="connsiteX350" fmla="*/ 3968712 w 7467600"/>
              <a:gd name="connsiteY350" fmla="*/ 4913989 h 6858000"/>
              <a:gd name="connsiteX351" fmla="*/ 2792390 w 7467600"/>
              <a:gd name="connsiteY351" fmla="*/ 5382974 h 6858000"/>
              <a:gd name="connsiteX352" fmla="*/ 2714982 w 7467600"/>
              <a:gd name="connsiteY352" fmla="*/ 5427051 h 6858000"/>
              <a:gd name="connsiteX353" fmla="*/ 2813361 w 7467600"/>
              <a:gd name="connsiteY353" fmla="*/ 6023912 h 6858000"/>
              <a:gd name="connsiteX354" fmla="*/ 2688430 w 7467600"/>
              <a:gd name="connsiteY354" fmla="*/ 6801564 h 6858000"/>
              <a:gd name="connsiteX355" fmla="*/ 2629626 w 7467600"/>
              <a:gd name="connsiteY355" fmla="*/ 6763394 h 6858000"/>
              <a:gd name="connsiteX356" fmla="*/ 2565328 w 7467600"/>
              <a:gd name="connsiteY356" fmla="*/ 5516399 h 6858000"/>
              <a:gd name="connsiteX357" fmla="*/ 1922999 w 7467600"/>
              <a:gd name="connsiteY357" fmla="*/ 5980343 h 6858000"/>
              <a:gd name="connsiteX358" fmla="*/ 1950261 w 7467600"/>
              <a:gd name="connsiteY358" fmla="*/ 6405858 h 6858000"/>
              <a:gd name="connsiteX359" fmla="*/ 2365554 w 7467600"/>
              <a:gd name="connsiteY359" fmla="*/ 6759107 h 6858000"/>
              <a:gd name="connsiteX360" fmla="*/ 2424142 w 7467600"/>
              <a:gd name="connsiteY360" fmla="*/ 6858000 h 6858000"/>
              <a:gd name="connsiteX361" fmla="*/ 2395994 w 7467600"/>
              <a:gd name="connsiteY361" fmla="*/ 6858000 h 6858000"/>
              <a:gd name="connsiteX362" fmla="*/ 2392863 w 7467600"/>
              <a:gd name="connsiteY362" fmla="*/ 6852964 h 6858000"/>
              <a:gd name="connsiteX363" fmla="*/ 2017589 w 7467600"/>
              <a:gd name="connsiteY363" fmla="*/ 6493982 h 6858000"/>
              <a:gd name="connsiteX364" fmla="*/ 2147336 w 7467600"/>
              <a:gd name="connsiteY364" fmla="*/ 6594052 h 6858000"/>
              <a:gd name="connsiteX365" fmla="*/ 2207047 w 7467600"/>
              <a:gd name="connsiteY365" fmla="*/ 6654540 h 6858000"/>
              <a:gd name="connsiteX366" fmla="*/ 2299106 w 7467600"/>
              <a:gd name="connsiteY366" fmla="*/ 6778931 h 6858000"/>
              <a:gd name="connsiteX367" fmla="*/ 2314430 w 7467600"/>
              <a:gd name="connsiteY367" fmla="*/ 6801144 h 6858000"/>
              <a:gd name="connsiteX368" fmla="*/ 2352406 w 7467600"/>
              <a:gd name="connsiteY368" fmla="*/ 6858000 h 6858000"/>
              <a:gd name="connsiteX369" fmla="*/ 2314492 w 7467600"/>
              <a:gd name="connsiteY369" fmla="*/ 6858000 h 6858000"/>
              <a:gd name="connsiteX370" fmla="*/ 2288095 w 7467600"/>
              <a:gd name="connsiteY370" fmla="*/ 6818030 h 6858000"/>
              <a:gd name="connsiteX371" fmla="*/ 2272768 w 7467600"/>
              <a:gd name="connsiteY371" fmla="*/ 6795822 h 6858000"/>
              <a:gd name="connsiteX372" fmla="*/ 2182715 w 7467600"/>
              <a:gd name="connsiteY372" fmla="*/ 6675071 h 6858000"/>
              <a:gd name="connsiteX373" fmla="*/ 2032061 w 7467600"/>
              <a:gd name="connsiteY373" fmla="*/ 6541380 h 6858000"/>
              <a:gd name="connsiteX374" fmla="*/ 2257220 w 7467600"/>
              <a:gd name="connsiteY374" fmla="*/ 6826257 h 6858000"/>
              <a:gd name="connsiteX375" fmla="*/ 2281324 w 7467600"/>
              <a:gd name="connsiteY375" fmla="*/ 6858000 h 6858000"/>
              <a:gd name="connsiteX376" fmla="*/ 2242860 w 7467600"/>
              <a:gd name="connsiteY376" fmla="*/ 6858000 h 6858000"/>
              <a:gd name="connsiteX377" fmla="*/ 2232818 w 7467600"/>
              <a:gd name="connsiteY377" fmla="*/ 6844926 h 6858000"/>
              <a:gd name="connsiteX378" fmla="*/ 1990172 w 7467600"/>
              <a:gd name="connsiteY378" fmla="*/ 6542121 h 6858000"/>
              <a:gd name="connsiteX379" fmla="*/ 2124090 w 7467600"/>
              <a:gd name="connsiteY379" fmla="*/ 6761017 h 6858000"/>
              <a:gd name="connsiteX380" fmla="*/ 2200380 w 7467600"/>
              <a:gd name="connsiteY380" fmla="*/ 6858000 h 6858000"/>
              <a:gd name="connsiteX381" fmla="*/ 2147507 w 7467600"/>
              <a:gd name="connsiteY381" fmla="*/ 6858000 h 6858000"/>
              <a:gd name="connsiteX382" fmla="*/ 2070668 w 7467600"/>
              <a:gd name="connsiteY382" fmla="*/ 6761520 h 6858000"/>
              <a:gd name="connsiteX383" fmla="*/ 1975142 w 7467600"/>
              <a:gd name="connsiteY383" fmla="*/ 6585570 h 6858000"/>
              <a:gd name="connsiteX384" fmla="*/ 2050035 w 7467600"/>
              <a:gd name="connsiteY384" fmla="*/ 6813345 h 6858000"/>
              <a:gd name="connsiteX385" fmla="*/ 2063025 w 7467600"/>
              <a:gd name="connsiteY385" fmla="*/ 6858000 h 6858000"/>
              <a:gd name="connsiteX386" fmla="*/ 2021675 w 7467600"/>
              <a:gd name="connsiteY386" fmla="*/ 6858000 h 6858000"/>
              <a:gd name="connsiteX387" fmla="*/ 2019308 w 7467600"/>
              <a:gd name="connsiteY387" fmla="*/ 6847118 h 6858000"/>
              <a:gd name="connsiteX388" fmla="*/ 1938835 w 7467600"/>
              <a:gd name="connsiteY388" fmla="*/ 6551160 h 6858000"/>
              <a:gd name="connsiteX389" fmla="*/ 1953230 w 7467600"/>
              <a:gd name="connsiteY389" fmla="*/ 6759699 h 6858000"/>
              <a:gd name="connsiteX390" fmla="*/ 1956763 w 7467600"/>
              <a:gd name="connsiteY390" fmla="*/ 6778191 h 6858000"/>
              <a:gd name="connsiteX391" fmla="*/ 1967925 w 7467600"/>
              <a:gd name="connsiteY391" fmla="*/ 6858000 h 6858000"/>
              <a:gd name="connsiteX392" fmla="*/ 1936622 w 7467600"/>
              <a:gd name="connsiteY392" fmla="*/ 6858000 h 6858000"/>
              <a:gd name="connsiteX393" fmla="*/ 1926261 w 7467600"/>
              <a:gd name="connsiteY393" fmla="*/ 6784064 h 6858000"/>
              <a:gd name="connsiteX394" fmla="*/ 1922724 w 7467600"/>
              <a:gd name="connsiteY394" fmla="*/ 6765577 h 6858000"/>
              <a:gd name="connsiteX395" fmla="*/ 1904650 w 7467600"/>
              <a:gd name="connsiteY395" fmla="*/ 6639616 h 6858000"/>
              <a:gd name="connsiteX396" fmla="*/ 1885273 w 7467600"/>
              <a:gd name="connsiteY396" fmla="*/ 6858000 h 6858000"/>
              <a:gd name="connsiteX397" fmla="*/ 1854363 w 7467600"/>
              <a:gd name="connsiteY397" fmla="*/ 6858000 h 6858000"/>
              <a:gd name="connsiteX398" fmla="*/ 1880391 w 7467600"/>
              <a:gd name="connsiteY398" fmla="*/ 6603796 h 6858000"/>
              <a:gd name="connsiteX399" fmla="*/ 1818273 w 7467600"/>
              <a:gd name="connsiteY399" fmla="*/ 6715729 h 6858000"/>
              <a:gd name="connsiteX400" fmla="*/ 1794691 w 7467600"/>
              <a:gd name="connsiteY400" fmla="*/ 6843239 h 6858000"/>
              <a:gd name="connsiteX401" fmla="*/ 1794914 w 7467600"/>
              <a:gd name="connsiteY401" fmla="*/ 6858000 h 6858000"/>
              <a:gd name="connsiteX402" fmla="*/ 1746128 w 7467600"/>
              <a:gd name="connsiteY402" fmla="*/ 6858000 h 6858000"/>
              <a:gd name="connsiteX403" fmla="*/ 1753934 w 7467600"/>
              <a:gd name="connsiteY403" fmla="*/ 6724796 h 6858000"/>
              <a:gd name="connsiteX404" fmla="*/ 1792053 w 7467600"/>
              <a:gd name="connsiteY404" fmla="*/ 6572396 h 6858000"/>
              <a:gd name="connsiteX405" fmla="*/ 1862248 w 7467600"/>
              <a:gd name="connsiteY405" fmla="*/ 6266397 h 6858000"/>
              <a:gd name="connsiteX406" fmla="*/ 1862250 w 7467600"/>
              <a:gd name="connsiteY406" fmla="*/ 6033531 h 6858000"/>
              <a:gd name="connsiteX407" fmla="*/ 1211999 w 7467600"/>
              <a:gd name="connsiteY407" fmla="*/ 6683610 h 6858000"/>
              <a:gd name="connsiteX408" fmla="*/ 1213266 w 7467600"/>
              <a:gd name="connsiteY408" fmla="*/ 6691947 h 6858000"/>
              <a:gd name="connsiteX409" fmla="*/ 1203370 w 7467600"/>
              <a:gd name="connsiteY409" fmla="*/ 6850676 h 6858000"/>
              <a:gd name="connsiteX410" fmla="*/ 1203671 w 7467600"/>
              <a:gd name="connsiteY410" fmla="*/ 6858000 h 6858000"/>
              <a:gd name="connsiteX411" fmla="*/ 1143180 w 7467600"/>
              <a:gd name="connsiteY411" fmla="*/ 6858000 h 6858000"/>
              <a:gd name="connsiteX412" fmla="*/ 1142176 w 7467600"/>
              <a:gd name="connsiteY412" fmla="*/ 6766045 h 6858000"/>
              <a:gd name="connsiteX413" fmla="*/ 1067484 w 7467600"/>
              <a:gd name="connsiteY413" fmla="*/ 6858000 h 6858000"/>
              <a:gd name="connsiteX414" fmla="*/ 953928 w 7467600"/>
              <a:gd name="connsiteY414" fmla="*/ 6858000 h 6858000"/>
              <a:gd name="connsiteX415" fmla="*/ 959715 w 7467600"/>
              <a:gd name="connsiteY415" fmla="*/ 6850185 h 6858000"/>
              <a:gd name="connsiteX416" fmla="*/ 1483788 w 7467600"/>
              <a:gd name="connsiteY416" fmla="*/ 6259174 h 6858000"/>
              <a:gd name="connsiteX417" fmla="*/ 1100671 w 7467600"/>
              <a:gd name="connsiteY417" fmla="*/ 6252137 h 6858000"/>
              <a:gd name="connsiteX418" fmla="*/ 1090144 w 7467600"/>
              <a:gd name="connsiteY418" fmla="*/ 6256748 h 6858000"/>
              <a:gd name="connsiteX419" fmla="*/ 1095872 w 7467600"/>
              <a:gd name="connsiteY419" fmla="*/ 6271892 h 6858000"/>
              <a:gd name="connsiteX420" fmla="*/ 262785 w 7467600"/>
              <a:gd name="connsiteY420" fmla="*/ 6845450 h 6858000"/>
              <a:gd name="connsiteX421" fmla="*/ 209968 w 7467600"/>
              <a:gd name="connsiteY421" fmla="*/ 6770713 h 6858000"/>
              <a:gd name="connsiteX422" fmla="*/ 873460 w 7467600"/>
              <a:gd name="connsiteY422" fmla="*/ 6253768 h 6858000"/>
              <a:gd name="connsiteX423" fmla="*/ 192686 w 7467600"/>
              <a:gd name="connsiteY423" fmla="*/ 5849257 h 6858000"/>
              <a:gd name="connsiteX424" fmla="*/ 4696 w 7467600"/>
              <a:gd name="connsiteY424" fmla="*/ 5697668 h 6858000"/>
              <a:gd name="connsiteX425" fmla="*/ 0 w 7467600"/>
              <a:gd name="connsiteY425" fmla="*/ 5689984 h 6858000"/>
              <a:gd name="connsiteX426" fmla="*/ 0 w 7467600"/>
              <a:gd name="connsiteY426" fmla="*/ 5513472 h 6858000"/>
              <a:gd name="connsiteX427" fmla="*/ 174101 w 7467600"/>
              <a:gd name="connsiteY427" fmla="*/ 5620277 h 6858000"/>
              <a:gd name="connsiteX428" fmla="*/ 891800 w 7467600"/>
              <a:gd name="connsiteY428" fmla="*/ 6036935 h 6858000"/>
              <a:gd name="connsiteX429" fmla="*/ 1072219 w 7467600"/>
              <a:gd name="connsiteY429" fmla="*/ 6169443 h 6858000"/>
              <a:gd name="connsiteX430" fmla="*/ 1074117 w 7467600"/>
              <a:gd name="connsiteY430" fmla="*/ 6170301 h 6858000"/>
              <a:gd name="connsiteX431" fmla="*/ 1083114 w 7467600"/>
              <a:gd name="connsiteY431" fmla="*/ 6174131 h 6858000"/>
              <a:gd name="connsiteX432" fmla="*/ 1543010 w 7467600"/>
              <a:gd name="connsiteY432" fmla="*/ 6191140 h 6858000"/>
              <a:gd name="connsiteX433" fmla="*/ 1551080 w 7467600"/>
              <a:gd name="connsiteY433" fmla="*/ 6195006 h 6858000"/>
              <a:gd name="connsiteX434" fmla="*/ 2345443 w 7467600"/>
              <a:gd name="connsiteY434" fmla="*/ 5549882 h 6858000"/>
              <a:gd name="connsiteX435" fmla="*/ 1721499 w 7467600"/>
              <a:gd name="connsiteY435" fmla="*/ 5599969 h 6858000"/>
              <a:gd name="connsiteX436" fmla="*/ 767716 w 7467600"/>
              <a:gd name="connsiteY436" fmla="*/ 5472768 h 6858000"/>
              <a:gd name="connsiteX437" fmla="*/ 722147 w 7467600"/>
              <a:gd name="connsiteY437" fmla="*/ 5393091 h 6858000"/>
              <a:gd name="connsiteX438" fmla="*/ 1485552 w 7467600"/>
              <a:gd name="connsiteY438" fmla="*/ 5313202 h 6858000"/>
              <a:gd name="connsiteX439" fmla="*/ 2143004 w 7467600"/>
              <a:gd name="connsiteY439" fmla="*/ 5402420 h 6858000"/>
              <a:gd name="connsiteX440" fmla="*/ 1933391 w 7467600"/>
              <a:gd name="connsiteY440" fmla="*/ 5156971 h 6858000"/>
              <a:gd name="connsiteX441" fmla="*/ 1827118 w 7467600"/>
              <a:gd name="connsiteY441" fmla="*/ 4968410 h 6858000"/>
              <a:gd name="connsiteX442" fmla="*/ 1837349 w 7467600"/>
              <a:gd name="connsiteY442" fmla="*/ 4956357 h 6858000"/>
              <a:gd name="connsiteX443" fmla="*/ 2162835 w 7467600"/>
              <a:gd name="connsiteY443" fmla="*/ 5187853 h 6858000"/>
              <a:gd name="connsiteX444" fmla="*/ 2257167 w 7467600"/>
              <a:gd name="connsiteY444" fmla="*/ 5462123 h 6858000"/>
              <a:gd name="connsiteX445" fmla="*/ 2261598 w 7467600"/>
              <a:gd name="connsiteY445" fmla="*/ 5467998 h 6858000"/>
              <a:gd name="connsiteX446" fmla="*/ 2437177 w 7467600"/>
              <a:gd name="connsiteY446" fmla="*/ 5479608 h 6858000"/>
              <a:gd name="connsiteX447" fmla="*/ 2445247 w 7467600"/>
              <a:gd name="connsiteY447" fmla="*/ 5483476 h 6858000"/>
              <a:gd name="connsiteX448" fmla="*/ 2743626 w 7467600"/>
              <a:gd name="connsiteY448" fmla="*/ 5304819 h 6858000"/>
              <a:gd name="connsiteX449" fmla="*/ 3048102 w 7467600"/>
              <a:gd name="connsiteY449" fmla="*/ 5150595 h 6858000"/>
              <a:gd name="connsiteX450" fmla="*/ 1799414 w 7467600"/>
              <a:gd name="connsiteY450" fmla="*/ 4694732 h 6858000"/>
              <a:gd name="connsiteX451" fmla="*/ 1771735 w 7467600"/>
              <a:gd name="connsiteY451" fmla="*/ 4619929 h 6858000"/>
              <a:gd name="connsiteX452" fmla="*/ 3104273 w 7467600"/>
              <a:gd name="connsiteY452" fmla="*/ 5076159 h 6858000"/>
              <a:gd name="connsiteX453" fmla="*/ 3113245 w 7467600"/>
              <a:gd name="connsiteY453" fmla="*/ 5090705 h 6858000"/>
              <a:gd name="connsiteX454" fmla="*/ 3126294 w 7467600"/>
              <a:gd name="connsiteY454" fmla="*/ 5114400 h 6858000"/>
              <a:gd name="connsiteX455" fmla="*/ 3937433 w 7467600"/>
              <a:gd name="connsiteY455" fmla="*/ 4830473 h 6858000"/>
              <a:gd name="connsiteX456" fmla="*/ 3590475 w 7467600"/>
              <a:gd name="connsiteY456" fmla="*/ 4597974 h 6858000"/>
              <a:gd name="connsiteX457" fmla="*/ 3100264 w 7467600"/>
              <a:gd name="connsiteY457" fmla="*/ 4579845 h 6858000"/>
              <a:gd name="connsiteX458" fmla="*/ 2183576 w 7467600"/>
              <a:gd name="connsiteY458" fmla="*/ 4227150 h 6858000"/>
              <a:gd name="connsiteX459" fmla="*/ 2151029 w 7467600"/>
              <a:gd name="connsiteY459" fmla="*/ 4146947 h 6858000"/>
              <a:gd name="connsiteX460" fmla="*/ 3563434 w 7467600"/>
              <a:gd name="connsiteY460" fmla="*/ 4469115 h 6858000"/>
              <a:gd name="connsiteX461" fmla="*/ 3177952 w 7467600"/>
              <a:gd name="connsiteY461" fmla="*/ 3657386 h 6858000"/>
              <a:gd name="connsiteX462" fmla="*/ 3189263 w 7467600"/>
              <a:gd name="connsiteY462" fmla="*/ 3625726 h 6858000"/>
              <a:gd name="connsiteX463" fmla="*/ 3560912 w 7467600"/>
              <a:gd name="connsiteY463" fmla="*/ 4079863 h 6858000"/>
              <a:gd name="connsiteX464" fmla="*/ 3626636 w 7467600"/>
              <a:gd name="connsiteY464" fmla="*/ 4512230 h 6858000"/>
              <a:gd name="connsiteX465" fmla="*/ 3653088 w 7467600"/>
              <a:gd name="connsiteY465" fmla="*/ 4521417 h 6858000"/>
              <a:gd name="connsiteX466" fmla="*/ 3988128 w 7467600"/>
              <a:gd name="connsiteY466" fmla="*/ 4817267 h 6858000"/>
              <a:gd name="connsiteX467" fmla="*/ 4830582 w 7467600"/>
              <a:gd name="connsiteY467" fmla="*/ 4676000 h 6858000"/>
              <a:gd name="connsiteX468" fmla="*/ 4830100 w 7467600"/>
              <a:gd name="connsiteY468" fmla="*/ 4675554 h 6858000"/>
              <a:gd name="connsiteX469" fmla="*/ 4036318 w 7467600"/>
              <a:gd name="connsiteY469" fmla="*/ 4147013 h 6858000"/>
              <a:gd name="connsiteX470" fmla="*/ 3432098 w 7467600"/>
              <a:gd name="connsiteY470" fmla="*/ 3537312 h 6858000"/>
              <a:gd name="connsiteX471" fmla="*/ 3446761 w 7467600"/>
              <a:gd name="connsiteY471" fmla="*/ 3461278 h 6858000"/>
              <a:gd name="connsiteX472" fmla="*/ 4419733 w 7467600"/>
              <a:gd name="connsiteY472" fmla="*/ 3963555 h 6858000"/>
              <a:gd name="connsiteX473" fmla="*/ 4781371 w 7467600"/>
              <a:gd name="connsiteY473" fmla="*/ 4458604 h 6858000"/>
              <a:gd name="connsiteX474" fmla="*/ 4780440 w 7467600"/>
              <a:gd name="connsiteY474" fmla="*/ 4470290 h 6858000"/>
              <a:gd name="connsiteX475" fmla="*/ 4898954 w 7467600"/>
              <a:gd name="connsiteY475" fmla="*/ 4662092 h 6858000"/>
              <a:gd name="connsiteX476" fmla="*/ 4900699 w 7467600"/>
              <a:gd name="connsiteY476" fmla="*/ 4670867 h 6858000"/>
              <a:gd name="connsiteX477" fmla="*/ 5714511 w 7467600"/>
              <a:gd name="connsiteY477" fmla="*/ 4663483 h 6858000"/>
              <a:gd name="connsiteX478" fmla="*/ 5464793 w 7467600"/>
              <a:gd name="connsiteY478" fmla="*/ 4393556 h 6858000"/>
              <a:gd name="connsiteX479" fmla="*/ 5461897 w 7467600"/>
              <a:gd name="connsiteY479" fmla="*/ 4390879 h 6858000"/>
              <a:gd name="connsiteX480" fmla="*/ 4294126 w 7467600"/>
              <a:gd name="connsiteY480" fmla="*/ 3303048 h 6858000"/>
              <a:gd name="connsiteX481" fmla="*/ 4305321 w 7467600"/>
              <a:gd name="connsiteY481" fmla="*/ 3256953 h 6858000"/>
              <a:gd name="connsiteX482" fmla="*/ 4949299 w 7467600"/>
              <a:gd name="connsiteY482" fmla="*/ 3766336 h 6858000"/>
              <a:gd name="connsiteX483" fmla="*/ 5291452 w 7467600"/>
              <a:gd name="connsiteY483" fmla="*/ 4076801 h 6858000"/>
              <a:gd name="connsiteX484" fmla="*/ 5434998 w 7467600"/>
              <a:gd name="connsiteY484" fmla="*/ 4254100 h 6858000"/>
              <a:gd name="connsiteX485" fmla="*/ 5351015 w 7467600"/>
              <a:gd name="connsiteY485" fmla="*/ 3760989 h 6858000"/>
              <a:gd name="connsiteX486" fmla="*/ 5413780 w 7467600"/>
              <a:gd name="connsiteY486" fmla="*/ 2966265 h 6858000"/>
              <a:gd name="connsiteX487" fmla="*/ 5425627 w 7467600"/>
              <a:gd name="connsiteY487" fmla="*/ 2954192 h 6858000"/>
              <a:gd name="connsiteX488" fmla="*/ 6604735 w 7467600"/>
              <a:gd name="connsiteY488" fmla="*/ 2041381 h 6858000"/>
              <a:gd name="connsiteX489" fmla="*/ 7204487 w 7467600"/>
              <a:gd name="connsiteY489" fmla="*/ 2742112 h 6858000"/>
              <a:gd name="connsiteX490" fmla="*/ 7131592 w 7467600"/>
              <a:gd name="connsiteY490" fmla="*/ 2672096 h 6858000"/>
              <a:gd name="connsiteX491" fmla="*/ 6996344 w 7467600"/>
              <a:gd name="connsiteY491" fmla="*/ 2518310 h 6858000"/>
              <a:gd name="connsiteX492" fmla="*/ 6735495 w 7467600"/>
              <a:gd name="connsiteY492" fmla="*/ 2196890 h 6858000"/>
              <a:gd name="connsiteX493" fmla="*/ 6721901 w 7467600"/>
              <a:gd name="connsiteY493" fmla="*/ 2179274 h 6858000"/>
              <a:gd name="connsiteX494" fmla="*/ 6604735 w 7467600"/>
              <a:gd name="connsiteY494" fmla="*/ 2041381 h 6858000"/>
              <a:gd name="connsiteX495" fmla="*/ 6591670 w 7467600"/>
              <a:gd name="connsiteY495" fmla="*/ 1988277 h 6858000"/>
              <a:gd name="connsiteX496" fmla="*/ 6747349 w 7467600"/>
              <a:gd name="connsiteY496" fmla="*/ 2160069 h 6858000"/>
              <a:gd name="connsiteX497" fmla="*/ 6760943 w 7467600"/>
              <a:gd name="connsiteY497" fmla="*/ 2177686 h 6858000"/>
              <a:gd name="connsiteX498" fmla="*/ 7021065 w 7467600"/>
              <a:gd name="connsiteY498" fmla="*/ 2498102 h 6858000"/>
              <a:gd name="connsiteX499" fmla="*/ 7155223 w 7467600"/>
              <a:gd name="connsiteY499" fmla="*/ 2650386 h 6858000"/>
              <a:gd name="connsiteX500" fmla="*/ 7203167 w 7467600"/>
              <a:gd name="connsiteY500" fmla="*/ 2697288 h 6858000"/>
              <a:gd name="connsiteX501" fmla="*/ 6937703 w 7467600"/>
              <a:gd name="connsiteY501" fmla="*/ 2321981 h 6858000"/>
              <a:gd name="connsiteX502" fmla="*/ 6591670 w 7467600"/>
              <a:gd name="connsiteY502" fmla="*/ 1988277 h 6858000"/>
              <a:gd name="connsiteX503" fmla="*/ 5798671 w 7467600"/>
              <a:gd name="connsiteY503" fmla="*/ 1981601 h 6858000"/>
              <a:gd name="connsiteX504" fmla="*/ 5754709 w 7467600"/>
              <a:gd name="connsiteY504" fmla="*/ 2071454 h 6858000"/>
              <a:gd name="connsiteX505" fmla="*/ 5763044 w 7467600"/>
              <a:gd name="connsiteY505" fmla="*/ 2842206 h 6858000"/>
              <a:gd name="connsiteX506" fmla="*/ 5764974 w 7467600"/>
              <a:gd name="connsiteY506" fmla="*/ 2799609 h 6858000"/>
              <a:gd name="connsiteX507" fmla="*/ 5767665 w 7467600"/>
              <a:gd name="connsiteY507" fmla="*/ 2666409 h 6858000"/>
              <a:gd name="connsiteX508" fmla="*/ 5763055 w 7467600"/>
              <a:gd name="connsiteY508" fmla="*/ 2579705 h 6858000"/>
              <a:gd name="connsiteX509" fmla="*/ 5758079 w 7467600"/>
              <a:gd name="connsiteY509" fmla="*/ 2492508 h 6858000"/>
              <a:gd name="connsiteX510" fmla="*/ 5779325 w 7467600"/>
              <a:gd name="connsiteY510" fmla="*/ 2197069 h 6858000"/>
              <a:gd name="connsiteX511" fmla="*/ 5798671 w 7467600"/>
              <a:gd name="connsiteY511" fmla="*/ 1981601 h 6858000"/>
              <a:gd name="connsiteX512" fmla="*/ 5829202 w 7467600"/>
              <a:gd name="connsiteY512" fmla="*/ 1971679 h 6858000"/>
              <a:gd name="connsiteX513" fmla="*/ 5809558 w 7467600"/>
              <a:gd name="connsiteY513" fmla="*/ 2198043 h 6858000"/>
              <a:gd name="connsiteX514" fmla="*/ 5788653 w 7467600"/>
              <a:gd name="connsiteY514" fmla="*/ 2489430 h 6858000"/>
              <a:gd name="connsiteX515" fmla="*/ 5793439 w 7467600"/>
              <a:gd name="connsiteY515" fmla="*/ 2575235 h 6858000"/>
              <a:gd name="connsiteX516" fmla="*/ 5796837 w 7467600"/>
              <a:gd name="connsiteY516" fmla="*/ 2637633 h 6858000"/>
              <a:gd name="connsiteX517" fmla="*/ 5818614 w 7467600"/>
              <a:gd name="connsiteY517" fmla="*/ 2473055 h 6858000"/>
              <a:gd name="connsiteX518" fmla="*/ 5829202 w 7467600"/>
              <a:gd name="connsiteY518" fmla="*/ 1971679 h 6858000"/>
              <a:gd name="connsiteX519" fmla="*/ 5911389 w 7467600"/>
              <a:gd name="connsiteY519" fmla="*/ 1898371 h 6858000"/>
              <a:gd name="connsiteX520" fmla="*/ 6237627 w 7467600"/>
              <a:gd name="connsiteY520" fmla="*/ 2231921 h 6858000"/>
              <a:gd name="connsiteX521" fmla="*/ 5911389 w 7467600"/>
              <a:gd name="connsiteY521" fmla="*/ 1898371 h 6858000"/>
              <a:gd name="connsiteX522" fmla="*/ 6944437 w 7467600"/>
              <a:gd name="connsiteY522" fmla="*/ 1575402 h 6858000"/>
              <a:gd name="connsiteX523" fmla="*/ 6304730 w 7467600"/>
              <a:gd name="connsiteY523" fmla="*/ 1766654 h 6858000"/>
              <a:gd name="connsiteX524" fmla="*/ 6944437 w 7467600"/>
              <a:gd name="connsiteY524" fmla="*/ 1575402 h 6858000"/>
              <a:gd name="connsiteX525" fmla="*/ 7019523 w 7467600"/>
              <a:gd name="connsiteY525" fmla="*/ 1519450 h 6858000"/>
              <a:gd name="connsiteX526" fmla="*/ 6298091 w 7467600"/>
              <a:gd name="connsiteY526" fmla="*/ 1737122 h 6858000"/>
              <a:gd name="connsiteX527" fmla="*/ 7019523 w 7467600"/>
              <a:gd name="connsiteY527" fmla="*/ 1519450 h 6858000"/>
              <a:gd name="connsiteX528" fmla="*/ 2399523 w 7467600"/>
              <a:gd name="connsiteY528" fmla="*/ 1428234 h 6858000"/>
              <a:gd name="connsiteX529" fmla="*/ 2224982 w 7467600"/>
              <a:gd name="connsiteY529" fmla="*/ 1826201 h 6858000"/>
              <a:gd name="connsiteX530" fmla="*/ 2096099 w 7467600"/>
              <a:gd name="connsiteY530" fmla="*/ 2345900 h 6858000"/>
              <a:gd name="connsiteX531" fmla="*/ 2283317 w 7467600"/>
              <a:gd name="connsiteY531" fmla="*/ 1796925 h 6858000"/>
              <a:gd name="connsiteX532" fmla="*/ 2399523 w 7467600"/>
              <a:gd name="connsiteY532" fmla="*/ 1428234 h 6858000"/>
              <a:gd name="connsiteX533" fmla="*/ 2448558 w 7467600"/>
              <a:gd name="connsiteY533" fmla="*/ 1373435 h 6858000"/>
              <a:gd name="connsiteX534" fmla="*/ 2312521 w 7467600"/>
              <a:gd name="connsiteY534" fmla="*/ 1806140 h 6858000"/>
              <a:gd name="connsiteX535" fmla="*/ 2127533 w 7467600"/>
              <a:gd name="connsiteY535" fmla="*/ 2348380 h 6858000"/>
              <a:gd name="connsiteX536" fmla="*/ 2358080 w 7467600"/>
              <a:gd name="connsiteY536" fmla="*/ 1866134 h 6858000"/>
              <a:gd name="connsiteX537" fmla="*/ 2407436 w 7467600"/>
              <a:gd name="connsiteY537" fmla="*/ 1651070 h 6858000"/>
              <a:gd name="connsiteX538" fmla="*/ 2448558 w 7467600"/>
              <a:gd name="connsiteY538" fmla="*/ 1373435 h 6858000"/>
              <a:gd name="connsiteX539" fmla="*/ 278707 w 7467600"/>
              <a:gd name="connsiteY539" fmla="*/ 1352270 h 6858000"/>
              <a:gd name="connsiteX540" fmla="*/ 321570 w 7467600"/>
              <a:gd name="connsiteY540" fmla="*/ 1861610 h 6858000"/>
              <a:gd name="connsiteX541" fmla="*/ 294281 w 7467600"/>
              <a:gd name="connsiteY541" fmla="*/ 1440658 h 6858000"/>
              <a:gd name="connsiteX542" fmla="*/ 278707 w 7467600"/>
              <a:gd name="connsiteY542" fmla="*/ 1352270 h 6858000"/>
              <a:gd name="connsiteX543" fmla="*/ 1423821 w 7467600"/>
              <a:gd name="connsiteY543" fmla="*/ 1351958 h 6858000"/>
              <a:gd name="connsiteX544" fmla="*/ 1638521 w 7467600"/>
              <a:gd name="connsiteY544" fmla="*/ 1908470 h 6858000"/>
              <a:gd name="connsiteX545" fmla="*/ 1754199 w 7467600"/>
              <a:gd name="connsiteY545" fmla="*/ 2149284 h 6858000"/>
              <a:gd name="connsiteX546" fmla="*/ 1908359 w 7467600"/>
              <a:gd name="connsiteY546" fmla="*/ 2364988 h 6858000"/>
              <a:gd name="connsiteX547" fmla="*/ 1647661 w 7467600"/>
              <a:gd name="connsiteY547" fmla="*/ 1825945 h 6858000"/>
              <a:gd name="connsiteX548" fmla="*/ 1423821 w 7467600"/>
              <a:gd name="connsiteY548" fmla="*/ 1351958 h 6858000"/>
              <a:gd name="connsiteX549" fmla="*/ 1431890 w 7467600"/>
              <a:gd name="connsiteY549" fmla="*/ 1306475 h 6858000"/>
              <a:gd name="connsiteX550" fmla="*/ 1507597 w 7467600"/>
              <a:gd name="connsiteY550" fmla="*/ 1446132 h 6858000"/>
              <a:gd name="connsiteX551" fmla="*/ 1674586 w 7467600"/>
              <a:gd name="connsiteY551" fmla="*/ 1813832 h 6858000"/>
              <a:gd name="connsiteX552" fmla="*/ 1815950 w 7467600"/>
              <a:gd name="connsiteY552" fmla="*/ 2128564 h 6858000"/>
              <a:gd name="connsiteX553" fmla="*/ 1984242 w 7467600"/>
              <a:gd name="connsiteY553" fmla="*/ 2430829 h 6858000"/>
              <a:gd name="connsiteX554" fmla="*/ 2014023 w 7467600"/>
              <a:gd name="connsiteY554" fmla="*/ 2450995 h 6858000"/>
              <a:gd name="connsiteX555" fmla="*/ 1747337 w 7467600"/>
              <a:gd name="connsiteY555" fmla="*/ 1855264 h 6858000"/>
              <a:gd name="connsiteX556" fmla="*/ 1533749 w 7467600"/>
              <a:gd name="connsiteY556" fmla="*/ 1478656 h 6858000"/>
              <a:gd name="connsiteX557" fmla="*/ 1431890 w 7467600"/>
              <a:gd name="connsiteY557" fmla="*/ 1306475 h 6858000"/>
              <a:gd name="connsiteX558" fmla="*/ 5052692 w 7467600"/>
              <a:gd name="connsiteY558" fmla="*/ 1292994 h 6858000"/>
              <a:gd name="connsiteX559" fmla="*/ 5200661 w 7467600"/>
              <a:gd name="connsiteY559" fmla="*/ 1635186 h 6858000"/>
              <a:gd name="connsiteX560" fmla="*/ 5297138 w 7467600"/>
              <a:gd name="connsiteY560" fmla="*/ 1906351 h 6858000"/>
              <a:gd name="connsiteX561" fmla="*/ 5052692 w 7467600"/>
              <a:gd name="connsiteY561" fmla="*/ 1292994 h 6858000"/>
              <a:gd name="connsiteX562" fmla="*/ 5009948 w 7467600"/>
              <a:gd name="connsiteY562" fmla="*/ 1273619 h 6858000"/>
              <a:gd name="connsiteX563" fmla="*/ 5121777 w 7467600"/>
              <a:gd name="connsiteY563" fmla="*/ 1654213 h 6858000"/>
              <a:gd name="connsiteX564" fmla="*/ 5293545 w 7467600"/>
              <a:gd name="connsiteY564" fmla="*/ 2072247 h 6858000"/>
              <a:gd name="connsiteX565" fmla="*/ 5294042 w 7467600"/>
              <a:gd name="connsiteY565" fmla="*/ 2065019 h 6858000"/>
              <a:gd name="connsiteX566" fmla="*/ 5171936 w 7467600"/>
              <a:gd name="connsiteY566" fmla="*/ 1647613 h 6858000"/>
              <a:gd name="connsiteX567" fmla="*/ 5009948 w 7467600"/>
              <a:gd name="connsiteY567" fmla="*/ 1273619 h 6858000"/>
              <a:gd name="connsiteX568" fmla="*/ 655236 w 7467600"/>
              <a:gd name="connsiteY568" fmla="*/ 1268632 h 6858000"/>
              <a:gd name="connsiteX569" fmla="*/ 839521 w 7467600"/>
              <a:gd name="connsiteY569" fmla="*/ 1685315 h 6858000"/>
              <a:gd name="connsiteX570" fmla="*/ 1109416 w 7467600"/>
              <a:gd name="connsiteY570" fmla="*/ 2061663 h 6858000"/>
              <a:gd name="connsiteX571" fmla="*/ 1298300 w 7467600"/>
              <a:gd name="connsiteY571" fmla="*/ 2247742 h 6858000"/>
              <a:gd name="connsiteX572" fmla="*/ 1125871 w 7467600"/>
              <a:gd name="connsiteY572" fmla="*/ 1989513 h 6858000"/>
              <a:gd name="connsiteX573" fmla="*/ 981574 w 7467600"/>
              <a:gd name="connsiteY573" fmla="*/ 1783157 h 6858000"/>
              <a:gd name="connsiteX574" fmla="*/ 922198 w 7467600"/>
              <a:gd name="connsiteY574" fmla="*/ 1677437 h 6858000"/>
              <a:gd name="connsiteX575" fmla="*/ 869293 w 7467600"/>
              <a:gd name="connsiteY575" fmla="*/ 1583214 h 6858000"/>
              <a:gd name="connsiteX576" fmla="*/ 751431 w 7467600"/>
              <a:gd name="connsiteY576" fmla="*/ 1405731 h 6858000"/>
              <a:gd name="connsiteX577" fmla="*/ 655236 w 7467600"/>
              <a:gd name="connsiteY577" fmla="*/ 1268632 h 6858000"/>
              <a:gd name="connsiteX578" fmla="*/ 6516292 w 7467600"/>
              <a:gd name="connsiteY578" fmla="*/ 1263064 h 6858000"/>
              <a:gd name="connsiteX579" fmla="*/ 5736320 w 7467600"/>
              <a:gd name="connsiteY579" fmla="*/ 1501803 h 6858000"/>
              <a:gd name="connsiteX580" fmla="*/ 6516292 w 7467600"/>
              <a:gd name="connsiteY580" fmla="*/ 1263064 h 6858000"/>
              <a:gd name="connsiteX581" fmla="*/ 291466 w 7467600"/>
              <a:gd name="connsiteY581" fmla="*/ 1250369 h 6858000"/>
              <a:gd name="connsiteX582" fmla="*/ 323180 w 7467600"/>
              <a:gd name="connsiteY582" fmla="*/ 1435283 h 6858000"/>
              <a:gd name="connsiteX583" fmla="*/ 349381 w 7467600"/>
              <a:gd name="connsiteY583" fmla="*/ 1875041 h 6858000"/>
              <a:gd name="connsiteX584" fmla="*/ 374363 w 7467600"/>
              <a:gd name="connsiteY584" fmla="*/ 1506494 h 6858000"/>
              <a:gd name="connsiteX585" fmla="*/ 302168 w 7467600"/>
              <a:gd name="connsiteY585" fmla="*/ 1274495 h 6858000"/>
              <a:gd name="connsiteX586" fmla="*/ 291466 w 7467600"/>
              <a:gd name="connsiteY586" fmla="*/ 1250369 h 6858000"/>
              <a:gd name="connsiteX587" fmla="*/ 678222 w 7467600"/>
              <a:gd name="connsiteY587" fmla="*/ 1248670 h 6858000"/>
              <a:gd name="connsiteX588" fmla="*/ 775536 w 7467600"/>
              <a:gd name="connsiteY588" fmla="*/ 1388015 h 6858000"/>
              <a:gd name="connsiteX589" fmla="*/ 894529 w 7467600"/>
              <a:gd name="connsiteY589" fmla="*/ 1567739 h 6858000"/>
              <a:gd name="connsiteX590" fmla="*/ 948000 w 7467600"/>
              <a:gd name="connsiteY590" fmla="*/ 1663088 h 6858000"/>
              <a:gd name="connsiteX591" fmla="*/ 1006812 w 7467600"/>
              <a:gd name="connsiteY591" fmla="*/ 1767683 h 6858000"/>
              <a:gd name="connsiteX592" fmla="*/ 1149133 w 7467600"/>
              <a:gd name="connsiteY592" fmla="*/ 1971513 h 6858000"/>
              <a:gd name="connsiteX593" fmla="*/ 1333952 w 7467600"/>
              <a:gd name="connsiteY593" fmla="*/ 2251620 h 6858000"/>
              <a:gd name="connsiteX594" fmla="*/ 1337329 w 7467600"/>
              <a:gd name="connsiteY594" fmla="*/ 2258350 h 6858000"/>
              <a:gd name="connsiteX595" fmla="*/ 1014726 w 7467600"/>
              <a:gd name="connsiteY595" fmla="*/ 1615556 h 6858000"/>
              <a:gd name="connsiteX596" fmla="*/ 678222 w 7467600"/>
              <a:gd name="connsiteY596" fmla="*/ 1248670 h 6858000"/>
              <a:gd name="connsiteX597" fmla="*/ 6691602 w 7467600"/>
              <a:gd name="connsiteY597" fmla="*/ 1140573 h 6858000"/>
              <a:gd name="connsiteX598" fmla="*/ 6571100 w 7467600"/>
              <a:gd name="connsiteY598" fmla="*/ 1183662 h 6858000"/>
              <a:gd name="connsiteX599" fmla="*/ 6241687 w 7467600"/>
              <a:gd name="connsiteY599" fmla="*/ 1257600 h 6858000"/>
              <a:gd name="connsiteX600" fmla="*/ 5693009 w 7467600"/>
              <a:gd name="connsiteY600" fmla="*/ 1478256 h 6858000"/>
              <a:gd name="connsiteX601" fmla="*/ 6548420 w 7467600"/>
              <a:gd name="connsiteY601" fmla="*/ 1214599 h 6858000"/>
              <a:gd name="connsiteX602" fmla="*/ 6605473 w 7467600"/>
              <a:gd name="connsiteY602" fmla="*/ 1184686 h 6858000"/>
              <a:gd name="connsiteX603" fmla="*/ 6691602 w 7467600"/>
              <a:gd name="connsiteY603" fmla="*/ 1140573 h 6858000"/>
              <a:gd name="connsiteX604" fmla="*/ 4002475 w 7467600"/>
              <a:gd name="connsiteY604" fmla="*/ 1037802 h 6858000"/>
              <a:gd name="connsiteX605" fmla="*/ 4000324 w 7467600"/>
              <a:gd name="connsiteY605" fmla="*/ 1039362 h 6858000"/>
              <a:gd name="connsiteX606" fmla="*/ 4002862 w 7467600"/>
              <a:gd name="connsiteY606" fmla="*/ 1042866 h 6858000"/>
              <a:gd name="connsiteX607" fmla="*/ 4002475 w 7467600"/>
              <a:gd name="connsiteY607" fmla="*/ 1037802 h 6858000"/>
              <a:gd name="connsiteX608" fmla="*/ 506322 w 7467600"/>
              <a:gd name="connsiteY608" fmla="*/ 1020997 h 6858000"/>
              <a:gd name="connsiteX609" fmla="*/ 533068 w 7467600"/>
              <a:gd name="connsiteY609" fmla="*/ 1029409 h 6858000"/>
              <a:gd name="connsiteX610" fmla="*/ 1232525 w 7467600"/>
              <a:gd name="connsiteY610" fmla="*/ 1804675 h 6858000"/>
              <a:gd name="connsiteX611" fmla="*/ 1388858 w 7467600"/>
              <a:gd name="connsiteY611" fmla="*/ 2368011 h 6858000"/>
              <a:gd name="connsiteX612" fmla="*/ 1384098 w 7467600"/>
              <a:gd name="connsiteY612" fmla="*/ 2378125 h 6858000"/>
              <a:gd name="connsiteX613" fmla="*/ 1425393 w 7467600"/>
              <a:gd name="connsiteY613" fmla="*/ 2589124 h 6858000"/>
              <a:gd name="connsiteX614" fmla="*/ 1424001 w 7467600"/>
              <a:gd name="connsiteY614" fmla="*/ 2597541 h 6858000"/>
              <a:gd name="connsiteX615" fmla="*/ 2152729 w 7467600"/>
              <a:gd name="connsiteY615" fmla="*/ 2864487 h 6858000"/>
              <a:gd name="connsiteX616" fmla="*/ 2020609 w 7467600"/>
              <a:gd name="connsiteY616" fmla="*/ 2539671 h 6858000"/>
              <a:gd name="connsiteX617" fmla="*/ 2018920 w 7467600"/>
              <a:gd name="connsiteY617" fmla="*/ 2536309 h 6858000"/>
              <a:gd name="connsiteX618" fmla="*/ 1342441 w 7467600"/>
              <a:gd name="connsiteY618" fmla="*/ 1173017 h 6858000"/>
              <a:gd name="connsiteX619" fmla="*/ 1367925 w 7467600"/>
              <a:gd name="connsiteY619" fmla="*/ 1135648 h 6858000"/>
              <a:gd name="connsiteX620" fmla="*/ 1771401 w 7467600"/>
              <a:gd name="connsiteY620" fmla="*/ 1806673 h 6858000"/>
              <a:gd name="connsiteX621" fmla="*/ 1972385 w 7467600"/>
              <a:gd name="connsiteY621" fmla="*/ 2198735 h 6858000"/>
              <a:gd name="connsiteX622" fmla="*/ 2040892 w 7467600"/>
              <a:gd name="connsiteY622" fmla="*/ 2405205 h 6858000"/>
              <a:gd name="connsiteX623" fmla="*/ 2131689 w 7467600"/>
              <a:gd name="connsiteY623" fmla="*/ 1936926 h 6858000"/>
              <a:gd name="connsiteX624" fmla="*/ 2454820 w 7467600"/>
              <a:gd name="connsiteY624" fmla="*/ 1248808 h 6858000"/>
              <a:gd name="connsiteX625" fmla="*/ 2492512 w 7467600"/>
              <a:gd name="connsiteY625" fmla="*/ 1302920 h 6858000"/>
              <a:gd name="connsiteX626" fmla="*/ 2081216 w 7467600"/>
              <a:gd name="connsiteY626" fmla="*/ 2527513 h 6858000"/>
              <a:gd name="connsiteX627" fmla="*/ 2081211 w 7467600"/>
              <a:gd name="connsiteY627" fmla="*/ 2528916 h 6858000"/>
              <a:gd name="connsiteX628" fmla="*/ 2199067 w 7467600"/>
              <a:gd name="connsiteY628" fmla="*/ 2884061 h 6858000"/>
              <a:gd name="connsiteX629" fmla="*/ 3192586 w 7467600"/>
              <a:gd name="connsiteY629" fmla="*/ 3411496 h 6858000"/>
              <a:gd name="connsiteX630" fmla="*/ 3182620 w 7467600"/>
              <a:gd name="connsiteY630" fmla="*/ 3483279 h 6858000"/>
              <a:gd name="connsiteX631" fmla="*/ 2435119 w 7467600"/>
              <a:gd name="connsiteY631" fmla="*/ 3080173 h 6858000"/>
              <a:gd name="connsiteX632" fmla="*/ 2410152 w 7467600"/>
              <a:gd name="connsiteY632" fmla="*/ 3063751 h 6858000"/>
              <a:gd name="connsiteX633" fmla="*/ 2408099 w 7467600"/>
              <a:gd name="connsiteY633" fmla="*/ 3064403 h 6858000"/>
              <a:gd name="connsiteX634" fmla="*/ 2407218 w 7467600"/>
              <a:gd name="connsiteY634" fmla="*/ 3070324 h 6858000"/>
              <a:gd name="connsiteX635" fmla="*/ 2380138 w 7467600"/>
              <a:gd name="connsiteY635" fmla="*/ 3099341 h 6858000"/>
              <a:gd name="connsiteX636" fmla="*/ 1765923 w 7467600"/>
              <a:gd name="connsiteY636" fmla="*/ 3581043 h 6858000"/>
              <a:gd name="connsiteX637" fmla="*/ 1702258 w 7467600"/>
              <a:gd name="connsiteY637" fmla="*/ 3612286 h 6858000"/>
              <a:gd name="connsiteX638" fmla="*/ 1538370 w 7467600"/>
              <a:gd name="connsiteY638" fmla="*/ 3811804 h 6858000"/>
              <a:gd name="connsiteX639" fmla="*/ 542867 w 7467600"/>
              <a:gd name="connsiteY639" fmla="*/ 4944092 h 6858000"/>
              <a:gd name="connsiteX640" fmla="*/ 515800 w 7467600"/>
              <a:gd name="connsiteY640" fmla="*/ 4862180 h 6858000"/>
              <a:gd name="connsiteX641" fmla="*/ 909145 w 7467600"/>
              <a:gd name="connsiteY641" fmla="*/ 4199225 h 6858000"/>
              <a:gd name="connsiteX642" fmla="*/ 1214067 w 7467600"/>
              <a:gd name="connsiteY642" fmla="*/ 3908561 h 6858000"/>
              <a:gd name="connsiteX643" fmla="*/ 640967 w 7467600"/>
              <a:gd name="connsiteY643" fmla="*/ 4105601 h 6858000"/>
              <a:gd name="connsiteX644" fmla="*/ 112563 w 7467600"/>
              <a:gd name="connsiteY644" fmla="*/ 4396952 h 6858000"/>
              <a:gd name="connsiteX645" fmla="*/ 0 w 7467600"/>
              <a:gd name="connsiteY645" fmla="*/ 4466006 h 6858000"/>
              <a:gd name="connsiteX646" fmla="*/ 0 w 7467600"/>
              <a:gd name="connsiteY646" fmla="*/ 4233763 h 6858000"/>
              <a:gd name="connsiteX647" fmla="*/ 36881 w 7467600"/>
              <a:gd name="connsiteY647" fmla="*/ 4200118 h 6858000"/>
              <a:gd name="connsiteX648" fmla="*/ 910534 w 7467600"/>
              <a:gd name="connsiteY648" fmla="*/ 3629753 h 6858000"/>
              <a:gd name="connsiteX649" fmla="*/ 1578717 w 7467600"/>
              <a:gd name="connsiteY649" fmla="*/ 3575982 h 6858000"/>
              <a:gd name="connsiteX650" fmla="*/ 2338780 w 7467600"/>
              <a:gd name="connsiteY650" fmla="*/ 3033725 h 6858000"/>
              <a:gd name="connsiteX651" fmla="*/ 1807991 w 7467600"/>
              <a:gd name="connsiteY651" fmla="*/ 2807184 h 6858000"/>
              <a:gd name="connsiteX652" fmla="*/ 1416358 w 7467600"/>
              <a:gd name="connsiteY652" fmla="*/ 3112571 h 6858000"/>
              <a:gd name="connsiteX653" fmla="*/ 939066 w 7467600"/>
              <a:gd name="connsiteY653" fmla="*/ 3378798 h 6858000"/>
              <a:gd name="connsiteX654" fmla="*/ 115099 w 7467600"/>
              <a:gd name="connsiteY654" fmla="*/ 3607650 h 6858000"/>
              <a:gd name="connsiteX655" fmla="*/ 97284 w 7467600"/>
              <a:gd name="connsiteY655" fmla="*/ 3520393 h 6858000"/>
              <a:gd name="connsiteX656" fmla="*/ 922050 w 7467600"/>
              <a:gd name="connsiteY656" fmla="*/ 3074867 h 6858000"/>
              <a:gd name="connsiteX657" fmla="*/ 1405265 w 7467600"/>
              <a:gd name="connsiteY657" fmla="*/ 3016319 h 6858000"/>
              <a:gd name="connsiteX658" fmla="*/ 1407512 w 7467600"/>
              <a:gd name="connsiteY658" fmla="*/ 3018001 h 6858000"/>
              <a:gd name="connsiteX659" fmla="*/ 1726266 w 7467600"/>
              <a:gd name="connsiteY659" fmla="*/ 2777274 h 6858000"/>
              <a:gd name="connsiteX660" fmla="*/ 625390 w 7467600"/>
              <a:gd name="connsiteY660" fmla="*/ 2514541 h 6858000"/>
              <a:gd name="connsiteX661" fmla="*/ 619799 w 7467600"/>
              <a:gd name="connsiteY661" fmla="*/ 2527180 h 6858000"/>
              <a:gd name="connsiteX662" fmla="*/ 310030 w 7467600"/>
              <a:gd name="connsiteY662" fmla="*/ 2771818 h 6858000"/>
              <a:gd name="connsiteX663" fmla="*/ 173877 w 7467600"/>
              <a:gd name="connsiteY663" fmla="*/ 2937056 h 6858000"/>
              <a:gd name="connsiteX664" fmla="*/ 77889 w 7467600"/>
              <a:gd name="connsiteY664" fmla="*/ 3138440 h 6858000"/>
              <a:gd name="connsiteX665" fmla="*/ 0 w 7467600"/>
              <a:gd name="connsiteY665" fmla="*/ 3271395 h 6858000"/>
              <a:gd name="connsiteX666" fmla="*/ 0 w 7467600"/>
              <a:gd name="connsiteY666" fmla="*/ 3153002 h 6858000"/>
              <a:gd name="connsiteX667" fmla="*/ 2386 w 7467600"/>
              <a:gd name="connsiteY667" fmla="*/ 3149203 h 6858000"/>
              <a:gd name="connsiteX668" fmla="*/ 89753 w 7467600"/>
              <a:gd name="connsiteY668" fmla="*/ 2987702 h 6858000"/>
              <a:gd name="connsiteX669" fmla="*/ 76869 w 7467600"/>
              <a:gd name="connsiteY669" fmla="*/ 3005404 h 6858000"/>
              <a:gd name="connsiteX670" fmla="*/ 32049 w 7467600"/>
              <a:gd name="connsiteY670" fmla="*/ 3065814 h 6858000"/>
              <a:gd name="connsiteX671" fmla="*/ 0 w 7467600"/>
              <a:gd name="connsiteY671" fmla="*/ 3108744 h 6858000"/>
              <a:gd name="connsiteX672" fmla="*/ 0 w 7467600"/>
              <a:gd name="connsiteY672" fmla="*/ 3058059 h 6858000"/>
              <a:gd name="connsiteX673" fmla="*/ 7610 w 7467600"/>
              <a:gd name="connsiteY673" fmla="*/ 3047889 h 6858000"/>
              <a:gd name="connsiteX674" fmla="*/ 52419 w 7467600"/>
              <a:gd name="connsiteY674" fmla="*/ 2987479 h 6858000"/>
              <a:gd name="connsiteX675" fmla="*/ 59142 w 7467600"/>
              <a:gd name="connsiteY675" fmla="*/ 2978488 h 6858000"/>
              <a:gd name="connsiteX676" fmla="*/ 0 w 7467600"/>
              <a:gd name="connsiteY676" fmla="*/ 3015334 h 6858000"/>
              <a:gd name="connsiteX677" fmla="*/ 0 w 7467600"/>
              <a:gd name="connsiteY677" fmla="*/ 2914286 h 6858000"/>
              <a:gd name="connsiteX678" fmla="*/ 36383 w 7467600"/>
              <a:gd name="connsiteY678" fmla="*/ 2901128 h 6858000"/>
              <a:gd name="connsiteX679" fmla="*/ 156329 w 7467600"/>
              <a:gd name="connsiteY679" fmla="*/ 2840533 h 6858000"/>
              <a:gd name="connsiteX680" fmla="*/ 358355 w 7467600"/>
              <a:gd name="connsiteY680" fmla="*/ 2620471 h 6858000"/>
              <a:gd name="connsiteX681" fmla="*/ 510577 w 7467600"/>
              <a:gd name="connsiteY681" fmla="*/ 2501244 h 6858000"/>
              <a:gd name="connsiteX682" fmla="*/ 211967 w 7467600"/>
              <a:gd name="connsiteY682" fmla="*/ 2479171 h 6858000"/>
              <a:gd name="connsiteX683" fmla="*/ 0 w 7467600"/>
              <a:gd name="connsiteY683" fmla="*/ 2476398 h 6858000"/>
              <a:gd name="connsiteX684" fmla="*/ 0 w 7467600"/>
              <a:gd name="connsiteY684" fmla="*/ 2389189 h 6858000"/>
              <a:gd name="connsiteX685" fmla="*/ 103062 w 7467600"/>
              <a:gd name="connsiteY685" fmla="*/ 2389518 h 6858000"/>
              <a:gd name="connsiteX686" fmla="*/ 510734 w 7467600"/>
              <a:gd name="connsiteY686" fmla="*/ 2416201 h 6858000"/>
              <a:gd name="connsiteX687" fmla="*/ 279257 w 7467600"/>
              <a:gd name="connsiteY687" fmla="*/ 2092102 h 6858000"/>
              <a:gd name="connsiteX688" fmla="*/ 65265 w 7467600"/>
              <a:gd name="connsiteY688" fmla="*/ 2006049 h 6858000"/>
              <a:gd name="connsiteX689" fmla="*/ 0 w 7467600"/>
              <a:gd name="connsiteY689" fmla="*/ 1982532 h 6858000"/>
              <a:gd name="connsiteX690" fmla="*/ 0 w 7467600"/>
              <a:gd name="connsiteY690" fmla="*/ 1912789 h 6858000"/>
              <a:gd name="connsiteX691" fmla="*/ 97460 w 7467600"/>
              <a:gd name="connsiteY691" fmla="*/ 1953725 h 6858000"/>
              <a:gd name="connsiteX692" fmla="*/ 221272 w 7467600"/>
              <a:gd name="connsiteY692" fmla="*/ 1980766 h 6858000"/>
              <a:gd name="connsiteX693" fmla="*/ 116765 w 7467600"/>
              <a:gd name="connsiteY693" fmla="*/ 1911033 h 6858000"/>
              <a:gd name="connsiteX694" fmla="*/ 16405 w 7467600"/>
              <a:gd name="connsiteY694" fmla="*/ 1803412 h 6858000"/>
              <a:gd name="connsiteX695" fmla="*/ 0 w 7467600"/>
              <a:gd name="connsiteY695" fmla="*/ 1784777 h 6858000"/>
              <a:gd name="connsiteX696" fmla="*/ 0 w 7467600"/>
              <a:gd name="connsiteY696" fmla="*/ 1740082 h 6858000"/>
              <a:gd name="connsiteX697" fmla="*/ 39394 w 7467600"/>
              <a:gd name="connsiteY697" fmla="*/ 1784856 h 6858000"/>
              <a:gd name="connsiteX698" fmla="*/ 135813 w 7467600"/>
              <a:gd name="connsiteY698" fmla="*/ 1888838 h 6858000"/>
              <a:gd name="connsiteX699" fmla="*/ 242575 w 7467600"/>
              <a:gd name="connsiteY699" fmla="*/ 1958841 h 6858000"/>
              <a:gd name="connsiteX700" fmla="*/ 82197 w 7467600"/>
              <a:gd name="connsiteY700" fmla="*/ 1754826 h 6858000"/>
              <a:gd name="connsiteX701" fmla="*/ 0 w 7467600"/>
              <a:gd name="connsiteY701" fmla="*/ 1679650 h 6858000"/>
              <a:gd name="connsiteX702" fmla="*/ 0 w 7467600"/>
              <a:gd name="connsiteY702" fmla="*/ 1602463 h 6858000"/>
              <a:gd name="connsiteX703" fmla="*/ 84689 w 7467600"/>
              <a:gd name="connsiteY703" fmla="*/ 1677442 h 6858000"/>
              <a:gd name="connsiteX704" fmla="*/ 298437 w 7467600"/>
              <a:gd name="connsiteY704" fmla="*/ 1968019 h 6858000"/>
              <a:gd name="connsiteX705" fmla="*/ 227269 w 7467600"/>
              <a:gd name="connsiteY705" fmla="*/ 1114064 h 6858000"/>
              <a:gd name="connsiteX706" fmla="*/ 248003 w 7467600"/>
              <a:gd name="connsiteY706" fmla="*/ 1089613 h 6858000"/>
              <a:gd name="connsiteX707" fmla="*/ 427020 w 7467600"/>
              <a:gd name="connsiteY707" fmla="*/ 1619803 h 6858000"/>
              <a:gd name="connsiteX708" fmla="*/ 340345 w 7467600"/>
              <a:gd name="connsiteY708" fmla="*/ 2027739 h 6858000"/>
              <a:gd name="connsiteX709" fmla="*/ 360865 w 7467600"/>
              <a:gd name="connsiteY709" fmla="*/ 2044827 h 6858000"/>
              <a:gd name="connsiteX710" fmla="*/ 560414 w 7467600"/>
              <a:gd name="connsiteY710" fmla="*/ 2421457 h 6858000"/>
              <a:gd name="connsiteX711" fmla="*/ 1359703 w 7467600"/>
              <a:gd name="connsiteY711" fmla="*/ 2578554 h 6858000"/>
              <a:gd name="connsiteX712" fmla="*/ 1359422 w 7467600"/>
              <a:gd name="connsiteY712" fmla="*/ 2577994 h 6858000"/>
              <a:gd name="connsiteX713" fmla="*/ 828701 w 7467600"/>
              <a:gd name="connsiteY713" fmla="*/ 1839520 h 6858000"/>
              <a:gd name="connsiteX714" fmla="*/ 494427 w 7467600"/>
              <a:gd name="connsiteY714" fmla="*/ 1092333 h 6858000"/>
              <a:gd name="connsiteX715" fmla="*/ 506322 w 7467600"/>
              <a:gd name="connsiteY715" fmla="*/ 1020997 h 6858000"/>
              <a:gd name="connsiteX716" fmla="*/ 4570198 w 7467600"/>
              <a:gd name="connsiteY716" fmla="*/ 978081 h 6858000"/>
              <a:gd name="connsiteX717" fmla="*/ 4523691 w 7467600"/>
              <a:gd name="connsiteY717" fmla="*/ 1127776 h 6858000"/>
              <a:gd name="connsiteX718" fmla="*/ 4509875 w 7467600"/>
              <a:gd name="connsiteY718" fmla="*/ 1167552 h 6858000"/>
              <a:gd name="connsiteX719" fmla="*/ 4478168 w 7467600"/>
              <a:gd name="connsiteY719" fmla="*/ 1260735 h 6858000"/>
              <a:gd name="connsiteX720" fmla="*/ 4409309 w 7467600"/>
              <a:gd name="connsiteY720" fmla="*/ 1666996 h 6858000"/>
              <a:gd name="connsiteX721" fmla="*/ 4370031 w 7467600"/>
              <a:gd name="connsiteY721" fmla="*/ 1955666 h 6858000"/>
              <a:gd name="connsiteX722" fmla="*/ 4570198 w 7467600"/>
              <a:gd name="connsiteY722" fmla="*/ 978081 h 6858000"/>
              <a:gd name="connsiteX723" fmla="*/ 4557898 w 7467600"/>
              <a:gd name="connsiteY723" fmla="*/ 900011 h 6858000"/>
              <a:gd name="connsiteX724" fmla="*/ 4344840 w 7467600"/>
              <a:gd name="connsiteY724" fmla="*/ 1922038 h 6858000"/>
              <a:gd name="connsiteX725" fmla="*/ 4378710 w 7467600"/>
              <a:gd name="connsiteY725" fmla="*/ 1665516 h 6858000"/>
              <a:gd name="connsiteX726" fmla="*/ 4448798 w 7467600"/>
              <a:gd name="connsiteY726" fmla="*/ 1253024 h 6858000"/>
              <a:gd name="connsiteX727" fmla="*/ 4480315 w 7467600"/>
              <a:gd name="connsiteY727" fmla="*/ 1158454 h 6858000"/>
              <a:gd name="connsiteX728" fmla="*/ 4494133 w 7467600"/>
              <a:gd name="connsiteY728" fmla="*/ 1118676 h 6858000"/>
              <a:gd name="connsiteX729" fmla="*/ 4557898 w 7467600"/>
              <a:gd name="connsiteY729" fmla="*/ 900011 h 6858000"/>
              <a:gd name="connsiteX730" fmla="*/ 5870151 w 7467600"/>
              <a:gd name="connsiteY730" fmla="*/ 898890 h 6858000"/>
              <a:gd name="connsiteX731" fmla="*/ 5861335 w 7467600"/>
              <a:gd name="connsiteY731" fmla="*/ 899177 h 6858000"/>
              <a:gd name="connsiteX732" fmla="*/ 5843702 w 7467600"/>
              <a:gd name="connsiteY732" fmla="*/ 899748 h 6858000"/>
              <a:gd name="connsiteX733" fmla="*/ 5651107 w 7467600"/>
              <a:gd name="connsiteY733" fmla="*/ 920306 h 6858000"/>
              <a:gd name="connsiteX734" fmla="*/ 5459407 w 7467600"/>
              <a:gd name="connsiteY734" fmla="*/ 940975 h 6858000"/>
              <a:gd name="connsiteX735" fmla="*/ 5374846 w 7467600"/>
              <a:gd name="connsiteY735" fmla="*/ 941988 h 6858000"/>
              <a:gd name="connsiteX736" fmla="*/ 5256105 w 7467600"/>
              <a:gd name="connsiteY736" fmla="*/ 945632 h 6858000"/>
              <a:gd name="connsiteX737" fmla="*/ 5107071 w 7467600"/>
              <a:gd name="connsiteY737" fmla="*/ 969720 h 6858000"/>
              <a:gd name="connsiteX738" fmla="*/ 4998681 w 7467600"/>
              <a:gd name="connsiteY738" fmla="*/ 988771 h 6858000"/>
              <a:gd name="connsiteX739" fmla="*/ 5870151 w 7467600"/>
              <a:gd name="connsiteY739" fmla="*/ 898890 h 6858000"/>
              <a:gd name="connsiteX740" fmla="*/ 5504425 w 7467600"/>
              <a:gd name="connsiteY740" fmla="*/ 848067 h 6858000"/>
              <a:gd name="connsiteX741" fmla="*/ 4968849 w 7467600"/>
              <a:gd name="connsiteY741" fmla="*/ 962318 h 6858000"/>
              <a:gd name="connsiteX742" fmla="*/ 5104039 w 7467600"/>
              <a:gd name="connsiteY742" fmla="*/ 940634 h 6858000"/>
              <a:gd name="connsiteX743" fmla="*/ 5256311 w 7467600"/>
              <a:gd name="connsiteY743" fmla="*/ 916490 h 6858000"/>
              <a:gd name="connsiteX744" fmla="*/ 5377381 w 7467600"/>
              <a:gd name="connsiteY744" fmla="*/ 912671 h 6858000"/>
              <a:gd name="connsiteX745" fmla="*/ 5460148 w 7467600"/>
              <a:gd name="connsiteY745" fmla="*/ 911442 h 6858000"/>
              <a:gd name="connsiteX746" fmla="*/ 5648971 w 7467600"/>
              <a:gd name="connsiteY746" fmla="*/ 891331 h 6858000"/>
              <a:gd name="connsiteX747" fmla="*/ 5844807 w 7467600"/>
              <a:gd name="connsiteY747" fmla="*/ 870718 h 6858000"/>
              <a:gd name="connsiteX748" fmla="*/ 5862975 w 7467600"/>
              <a:gd name="connsiteY748" fmla="*/ 869756 h 6858000"/>
              <a:gd name="connsiteX749" fmla="*/ 5920887 w 7467600"/>
              <a:gd name="connsiteY749" fmla="*/ 865929 h 6858000"/>
              <a:gd name="connsiteX750" fmla="*/ 5504425 w 7467600"/>
              <a:gd name="connsiteY750" fmla="*/ 848067 h 6858000"/>
              <a:gd name="connsiteX751" fmla="*/ 3607114 w 7467600"/>
              <a:gd name="connsiteY751" fmla="*/ 467441 h 6858000"/>
              <a:gd name="connsiteX752" fmla="*/ 3296242 w 7467600"/>
              <a:gd name="connsiteY752" fmla="*/ 807991 h 6858000"/>
              <a:gd name="connsiteX753" fmla="*/ 3174674 w 7467600"/>
              <a:gd name="connsiteY753" fmla="*/ 919759 h 6858000"/>
              <a:gd name="connsiteX754" fmla="*/ 3042978 w 7467600"/>
              <a:gd name="connsiteY754" fmla="*/ 1054894 h 6858000"/>
              <a:gd name="connsiteX755" fmla="*/ 2968914 w 7467600"/>
              <a:gd name="connsiteY755" fmla="*/ 1133756 h 6858000"/>
              <a:gd name="connsiteX756" fmla="*/ 3103823 w 7467600"/>
              <a:gd name="connsiteY756" fmla="*/ 1026814 h 6858000"/>
              <a:gd name="connsiteX757" fmla="*/ 3607114 w 7467600"/>
              <a:gd name="connsiteY757" fmla="*/ 467441 h 6858000"/>
              <a:gd name="connsiteX758" fmla="*/ 3744487 w 7467600"/>
              <a:gd name="connsiteY758" fmla="*/ 383136 h 6858000"/>
              <a:gd name="connsiteX759" fmla="*/ 3970213 w 7467600"/>
              <a:gd name="connsiteY759" fmla="*/ 995559 h 6858000"/>
              <a:gd name="connsiteX760" fmla="*/ 3744487 w 7467600"/>
              <a:gd name="connsiteY760" fmla="*/ 383136 h 6858000"/>
              <a:gd name="connsiteX761" fmla="*/ 3624562 w 7467600"/>
              <a:gd name="connsiteY761" fmla="*/ 367041 h 6858000"/>
              <a:gd name="connsiteX762" fmla="*/ 3489712 w 7467600"/>
              <a:gd name="connsiteY762" fmla="*/ 485386 h 6858000"/>
              <a:gd name="connsiteX763" fmla="*/ 3182994 w 7467600"/>
              <a:gd name="connsiteY763" fmla="*/ 828265 h 6858000"/>
              <a:gd name="connsiteX764" fmla="*/ 2892114 w 7467600"/>
              <a:gd name="connsiteY764" fmla="*/ 1172635 h 6858000"/>
              <a:gd name="connsiteX765" fmla="*/ 3021459 w 7467600"/>
              <a:gd name="connsiteY765" fmla="*/ 1035385 h 6858000"/>
              <a:gd name="connsiteX766" fmla="*/ 3153873 w 7467600"/>
              <a:gd name="connsiteY766" fmla="*/ 898971 h 6858000"/>
              <a:gd name="connsiteX767" fmla="*/ 3276511 w 7467600"/>
              <a:gd name="connsiteY767" fmla="*/ 786423 h 6858000"/>
              <a:gd name="connsiteX768" fmla="*/ 3584154 w 7467600"/>
              <a:gd name="connsiteY768" fmla="*/ 448218 h 6858000"/>
              <a:gd name="connsiteX769" fmla="*/ 3624562 w 7467600"/>
              <a:gd name="connsiteY769" fmla="*/ 367041 h 6858000"/>
              <a:gd name="connsiteX770" fmla="*/ 3766672 w 7467600"/>
              <a:gd name="connsiteY770" fmla="*/ 359429 h 6858000"/>
              <a:gd name="connsiteX771" fmla="*/ 3996338 w 7467600"/>
              <a:gd name="connsiteY771" fmla="*/ 968237 h 6858000"/>
              <a:gd name="connsiteX772" fmla="*/ 3766672 w 7467600"/>
              <a:gd name="connsiteY772" fmla="*/ 359429 h 6858000"/>
              <a:gd name="connsiteX773" fmla="*/ 5805386 w 7467600"/>
              <a:gd name="connsiteY773" fmla="*/ 239240 h 6858000"/>
              <a:gd name="connsiteX774" fmla="*/ 5736947 w 7467600"/>
              <a:gd name="connsiteY774" fmla="*/ 261367 h 6858000"/>
              <a:gd name="connsiteX775" fmla="*/ 5427012 w 7467600"/>
              <a:gd name="connsiteY775" fmla="*/ 311272 h 6858000"/>
              <a:gd name="connsiteX776" fmla="*/ 5147818 w 7467600"/>
              <a:gd name="connsiteY776" fmla="*/ 322112 h 6858000"/>
              <a:gd name="connsiteX777" fmla="*/ 5060854 w 7467600"/>
              <a:gd name="connsiteY777" fmla="*/ 311882 h 6858000"/>
              <a:gd name="connsiteX778" fmla="*/ 4945989 w 7467600"/>
              <a:gd name="connsiteY778" fmla="*/ 300516 h 6858000"/>
              <a:gd name="connsiteX779" fmla="*/ 5410479 w 7467600"/>
              <a:gd name="connsiteY779" fmla="*/ 348434 h 6858000"/>
              <a:gd name="connsiteX780" fmla="*/ 5805386 w 7467600"/>
              <a:gd name="connsiteY780" fmla="*/ 239240 h 6858000"/>
              <a:gd name="connsiteX781" fmla="*/ 5905192 w 7467600"/>
              <a:gd name="connsiteY781" fmla="*/ 163079 h 6858000"/>
              <a:gd name="connsiteX782" fmla="*/ 5865655 w 7467600"/>
              <a:gd name="connsiteY782" fmla="*/ 171901 h 6858000"/>
              <a:gd name="connsiteX783" fmla="*/ 5259740 w 7467600"/>
              <a:gd name="connsiteY783" fmla="*/ 257013 h 6858000"/>
              <a:gd name="connsiteX784" fmla="*/ 5208466 w 7467600"/>
              <a:gd name="connsiteY784" fmla="*/ 257550 h 6858000"/>
              <a:gd name="connsiteX785" fmla="*/ 4980204 w 7467600"/>
              <a:gd name="connsiteY785" fmla="*/ 271903 h 6858000"/>
              <a:gd name="connsiteX786" fmla="*/ 5068068 w 7467600"/>
              <a:gd name="connsiteY786" fmla="*/ 282244 h 6858000"/>
              <a:gd name="connsiteX787" fmla="*/ 5153231 w 7467600"/>
              <a:gd name="connsiteY787" fmla="*/ 292240 h 6858000"/>
              <a:gd name="connsiteX788" fmla="*/ 5426491 w 7467600"/>
              <a:gd name="connsiteY788" fmla="*/ 281128 h 6858000"/>
              <a:gd name="connsiteX789" fmla="*/ 5731212 w 7467600"/>
              <a:gd name="connsiteY789" fmla="*/ 231951 h 6858000"/>
              <a:gd name="connsiteX790" fmla="*/ 5905192 w 7467600"/>
              <a:gd name="connsiteY790" fmla="*/ 163079 h 6858000"/>
              <a:gd name="connsiteX791" fmla="*/ 5944437 w 7467600"/>
              <a:gd name="connsiteY791" fmla="*/ 113829 h 6858000"/>
              <a:gd name="connsiteX792" fmla="*/ 5825032 w 7467600"/>
              <a:gd name="connsiteY792" fmla="*/ 146405 h 6858000"/>
              <a:gd name="connsiteX793" fmla="*/ 4955599 w 7467600"/>
              <a:gd name="connsiteY793" fmla="*/ 247008 h 6858000"/>
              <a:gd name="connsiteX794" fmla="*/ 5210104 w 7467600"/>
              <a:gd name="connsiteY794" fmla="*/ 228123 h 6858000"/>
              <a:gd name="connsiteX795" fmla="*/ 5261015 w 7467600"/>
              <a:gd name="connsiteY795" fmla="*/ 227087 h 6858000"/>
              <a:gd name="connsiteX796" fmla="*/ 5861181 w 7467600"/>
              <a:gd name="connsiteY796" fmla="*/ 143093 h 6858000"/>
              <a:gd name="connsiteX797" fmla="*/ 5961252 w 7467600"/>
              <a:gd name="connsiteY797" fmla="*/ 114820 h 6858000"/>
              <a:gd name="connsiteX798" fmla="*/ 5944437 w 7467600"/>
              <a:gd name="connsiteY798" fmla="*/ 113829 h 6858000"/>
              <a:gd name="connsiteX799" fmla="*/ 3882765 w 7467600"/>
              <a:gd name="connsiteY799" fmla="*/ 0 h 6858000"/>
              <a:gd name="connsiteX800" fmla="*/ 3995099 w 7467600"/>
              <a:gd name="connsiteY800" fmla="*/ 0 h 6858000"/>
              <a:gd name="connsiteX801" fmla="*/ 4163818 w 7467600"/>
              <a:gd name="connsiteY801" fmla="*/ 234104 h 6858000"/>
              <a:gd name="connsiteX802" fmla="*/ 4172099 w 7467600"/>
              <a:gd name="connsiteY802" fmla="*/ 234207 h 6858000"/>
              <a:gd name="connsiteX803" fmla="*/ 4784282 w 7467600"/>
              <a:gd name="connsiteY803" fmla="*/ 276561 h 6858000"/>
              <a:gd name="connsiteX804" fmla="*/ 4801687 w 7467600"/>
              <a:gd name="connsiteY804" fmla="*/ 267764 h 6858000"/>
              <a:gd name="connsiteX805" fmla="*/ 6082788 w 7467600"/>
              <a:gd name="connsiteY805" fmla="*/ 64119 h 6858000"/>
              <a:gd name="connsiteX806" fmla="*/ 6099442 w 7467600"/>
              <a:gd name="connsiteY806" fmla="*/ 82568 h 6858000"/>
              <a:gd name="connsiteX807" fmla="*/ 4804137 w 7467600"/>
              <a:gd name="connsiteY807" fmla="*/ 320931 h 6858000"/>
              <a:gd name="connsiteX808" fmla="*/ 4227047 w 7467600"/>
              <a:gd name="connsiteY808" fmla="*/ 313415 h 6858000"/>
              <a:gd name="connsiteX809" fmla="*/ 4346041 w 7467600"/>
              <a:gd name="connsiteY809" fmla="*/ 456086 h 6858000"/>
              <a:gd name="connsiteX810" fmla="*/ 4870967 w 7467600"/>
              <a:gd name="connsiteY810" fmla="*/ 963061 h 6858000"/>
              <a:gd name="connsiteX811" fmla="*/ 4889647 w 7467600"/>
              <a:gd name="connsiteY811" fmla="*/ 957147 h 6858000"/>
              <a:gd name="connsiteX812" fmla="*/ 5422504 w 7467600"/>
              <a:gd name="connsiteY812" fmla="*/ 805191 h 6858000"/>
              <a:gd name="connsiteX813" fmla="*/ 6087656 w 7467600"/>
              <a:gd name="connsiteY813" fmla="*/ 826703 h 6858000"/>
              <a:gd name="connsiteX814" fmla="*/ 6058717 w 7467600"/>
              <a:gd name="connsiteY814" fmla="*/ 865992 h 6858000"/>
              <a:gd name="connsiteX815" fmla="*/ 4974153 w 7467600"/>
              <a:gd name="connsiteY815" fmla="*/ 1045456 h 6858000"/>
              <a:gd name="connsiteX816" fmla="*/ 5627835 w 7467600"/>
              <a:gd name="connsiteY816" fmla="*/ 1472077 h 6858000"/>
              <a:gd name="connsiteX817" fmla="*/ 5629817 w 7467600"/>
              <a:gd name="connsiteY817" fmla="*/ 1471412 h 6858000"/>
              <a:gd name="connsiteX818" fmla="*/ 5634124 w 7467600"/>
              <a:gd name="connsiteY818" fmla="*/ 1470572 h 6858000"/>
              <a:gd name="connsiteX819" fmla="*/ 5755832 w 7467600"/>
              <a:gd name="connsiteY819" fmla="*/ 1383886 h 6858000"/>
              <a:gd name="connsiteX820" fmla="*/ 6014186 w 7467600"/>
              <a:gd name="connsiteY820" fmla="*/ 1279799 h 6858000"/>
              <a:gd name="connsiteX821" fmla="*/ 6901619 w 7467600"/>
              <a:gd name="connsiteY821" fmla="*/ 1047874 h 6858000"/>
              <a:gd name="connsiteX822" fmla="*/ 6931566 w 7467600"/>
              <a:gd name="connsiteY822" fmla="*/ 1062034 h 6858000"/>
              <a:gd name="connsiteX823" fmla="*/ 5790982 w 7467600"/>
              <a:gd name="connsiteY823" fmla="*/ 1561380 h 6858000"/>
              <a:gd name="connsiteX824" fmla="*/ 6188971 w 7467600"/>
              <a:gd name="connsiteY824" fmla="*/ 1755168 h 6858000"/>
              <a:gd name="connsiteX825" fmla="*/ 6202446 w 7467600"/>
              <a:gd name="connsiteY825" fmla="*/ 1752268 h 6858000"/>
              <a:gd name="connsiteX826" fmla="*/ 7179560 w 7467600"/>
              <a:gd name="connsiteY826" fmla="*/ 1467551 h 6858000"/>
              <a:gd name="connsiteX827" fmla="*/ 7158730 w 7467600"/>
              <a:gd name="connsiteY827" fmla="*/ 1507835 h 6858000"/>
              <a:gd name="connsiteX828" fmla="*/ 6326959 w 7467600"/>
              <a:gd name="connsiteY828" fmla="*/ 1817686 h 6858000"/>
              <a:gd name="connsiteX829" fmla="*/ 6537433 w 7467600"/>
              <a:gd name="connsiteY829" fmla="*/ 1907790 h 6858000"/>
              <a:gd name="connsiteX830" fmla="*/ 6550221 w 7467600"/>
              <a:gd name="connsiteY830" fmla="*/ 1910729 h 6858000"/>
              <a:gd name="connsiteX831" fmla="*/ 6964438 w 7467600"/>
              <a:gd name="connsiteY831" fmla="*/ 2209505 h 6858000"/>
              <a:gd name="connsiteX832" fmla="*/ 7367862 w 7467600"/>
              <a:gd name="connsiteY832" fmla="*/ 2806833 h 6858000"/>
              <a:gd name="connsiteX833" fmla="*/ 7364329 w 7467600"/>
              <a:gd name="connsiteY833" fmla="*/ 2826907 h 6858000"/>
              <a:gd name="connsiteX834" fmla="*/ 7290545 w 7467600"/>
              <a:gd name="connsiteY834" fmla="*/ 2850663 h 6858000"/>
              <a:gd name="connsiteX835" fmla="*/ 6472036 w 7467600"/>
              <a:gd name="connsiteY835" fmla="*/ 1959003 h 6858000"/>
              <a:gd name="connsiteX836" fmla="*/ 5792897 w 7467600"/>
              <a:gd name="connsiteY836" fmla="*/ 1647747 h 6858000"/>
              <a:gd name="connsiteX837" fmla="*/ 5842751 w 7467600"/>
              <a:gd name="connsiteY837" fmla="*/ 1816112 h 6858000"/>
              <a:gd name="connsiteX838" fmla="*/ 5847424 w 7467600"/>
              <a:gd name="connsiteY838" fmla="*/ 1815776 h 6858000"/>
              <a:gd name="connsiteX839" fmla="*/ 6399821 w 7467600"/>
              <a:gd name="connsiteY839" fmla="*/ 2344799 h 6858000"/>
              <a:gd name="connsiteX840" fmla="*/ 6323232 w 7467600"/>
              <a:gd name="connsiteY840" fmla="*/ 2389634 h 6858000"/>
              <a:gd name="connsiteX841" fmla="*/ 5942958 w 7467600"/>
              <a:gd name="connsiteY841" fmla="*/ 2077708 h 6858000"/>
              <a:gd name="connsiteX842" fmla="*/ 5921559 w 7467600"/>
              <a:gd name="connsiteY842" fmla="*/ 2378596 h 6858000"/>
              <a:gd name="connsiteX843" fmla="*/ 5817651 w 7467600"/>
              <a:gd name="connsiteY843" fmla="*/ 3023919 h 6858000"/>
              <a:gd name="connsiteX844" fmla="*/ 5729634 w 7467600"/>
              <a:gd name="connsiteY844" fmla="*/ 3051849 h 6858000"/>
              <a:gd name="connsiteX845" fmla="*/ 5611018 w 7467600"/>
              <a:gd name="connsiteY845" fmla="*/ 2316769 h 6858000"/>
              <a:gd name="connsiteX846" fmla="*/ 5687608 w 7467600"/>
              <a:gd name="connsiteY846" fmla="*/ 2039972 h 6858000"/>
              <a:gd name="connsiteX847" fmla="*/ 5657554 w 7467600"/>
              <a:gd name="connsiteY847" fmla="*/ 1576445 h 6858000"/>
              <a:gd name="connsiteX848" fmla="*/ 5150475 w 7467600"/>
              <a:gd name="connsiteY848" fmla="*/ 1274012 h 6858000"/>
              <a:gd name="connsiteX849" fmla="*/ 5349142 w 7467600"/>
              <a:gd name="connsiteY849" fmla="*/ 2204405 h 6858000"/>
              <a:gd name="connsiteX850" fmla="*/ 5262214 w 7467600"/>
              <a:gd name="connsiteY850" fmla="*/ 2233836 h 6858000"/>
              <a:gd name="connsiteX851" fmla="*/ 4981539 w 7467600"/>
              <a:gd name="connsiteY851" fmla="*/ 1542201 h 6858000"/>
              <a:gd name="connsiteX852" fmla="*/ 4958461 w 7467600"/>
              <a:gd name="connsiteY852" fmla="*/ 1136957 h 6858000"/>
              <a:gd name="connsiteX853" fmla="*/ 4655015 w 7467600"/>
              <a:gd name="connsiteY853" fmla="*/ 891426 h 6858000"/>
              <a:gd name="connsiteX854" fmla="*/ 4348002 w 7467600"/>
              <a:gd name="connsiteY854" fmla="*/ 2205895 h 6858000"/>
              <a:gd name="connsiteX855" fmla="*/ 4262250 w 7467600"/>
              <a:gd name="connsiteY855" fmla="*/ 2219972 h 6858000"/>
              <a:gd name="connsiteX856" fmla="*/ 4550611 w 7467600"/>
              <a:gd name="connsiteY856" fmla="*/ 817540 h 6858000"/>
              <a:gd name="connsiteX857" fmla="*/ 4564418 w 7467600"/>
              <a:gd name="connsiteY857" fmla="*/ 808293 h 6858000"/>
              <a:gd name="connsiteX858" fmla="*/ 4266388 w 7467600"/>
              <a:gd name="connsiteY858" fmla="*/ 500083 h 6858000"/>
              <a:gd name="connsiteX859" fmla="*/ 4032842 w 7467600"/>
              <a:gd name="connsiteY859" fmla="*/ 211809 h 6858000"/>
              <a:gd name="connsiteX860" fmla="*/ 3882765 w 7467600"/>
              <a:gd name="connsiteY860" fmla="*/ 0 h 6858000"/>
              <a:gd name="connsiteX861" fmla="*/ 3721337 w 7467600"/>
              <a:gd name="connsiteY861" fmla="*/ 0 h 6858000"/>
              <a:gd name="connsiteX862" fmla="*/ 3797544 w 7467600"/>
              <a:gd name="connsiteY862" fmla="*/ 0 h 6858000"/>
              <a:gd name="connsiteX863" fmla="*/ 3775734 w 7467600"/>
              <a:gd name="connsiteY863" fmla="*/ 95131 h 6858000"/>
              <a:gd name="connsiteX864" fmla="*/ 3724807 w 7467600"/>
              <a:gd name="connsiteY864" fmla="*/ 272257 h 6858000"/>
              <a:gd name="connsiteX865" fmla="*/ 3726844 w 7467600"/>
              <a:gd name="connsiteY865" fmla="*/ 282988 h 6858000"/>
              <a:gd name="connsiteX866" fmla="*/ 3742664 w 7467600"/>
              <a:gd name="connsiteY866" fmla="*/ 279918 h 6858000"/>
              <a:gd name="connsiteX867" fmla="*/ 4103910 w 7467600"/>
              <a:gd name="connsiteY867" fmla="*/ 1161917 h 6858000"/>
              <a:gd name="connsiteX868" fmla="*/ 4020269 w 7467600"/>
              <a:gd name="connsiteY868" fmla="*/ 1200406 h 6858000"/>
              <a:gd name="connsiteX869" fmla="*/ 3674882 w 7467600"/>
              <a:gd name="connsiteY869" fmla="*/ 488524 h 6858000"/>
              <a:gd name="connsiteX870" fmla="*/ 3132682 w 7467600"/>
              <a:gd name="connsiteY870" fmla="*/ 1072284 h 6858000"/>
              <a:gd name="connsiteX871" fmla="*/ 2716346 w 7467600"/>
              <a:gd name="connsiteY871" fmla="*/ 1276376 h 6858000"/>
              <a:gd name="connsiteX872" fmla="*/ 2716772 w 7467600"/>
              <a:gd name="connsiteY872" fmla="*/ 1255462 h 6858000"/>
              <a:gd name="connsiteX873" fmla="*/ 3471096 w 7467600"/>
              <a:gd name="connsiteY873" fmla="*/ 437072 h 6858000"/>
              <a:gd name="connsiteX874" fmla="*/ 3639057 w 7467600"/>
              <a:gd name="connsiteY874" fmla="*/ 286334 h 6858000"/>
              <a:gd name="connsiteX875" fmla="*/ 3640309 w 7467600"/>
              <a:gd name="connsiteY875" fmla="*/ 284664 h 6858000"/>
              <a:gd name="connsiteX876" fmla="*/ 3646022 w 7467600"/>
              <a:gd name="connsiteY876" fmla="*/ 276711 h 6858000"/>
              <a:gd name="connsiteX877" fmla="*/ 3707943 w 7467600"/>
              <a:gd name="connsiteY877" fmla="*/ 65958 h 6858000"/>
              <a:gd name="connsiteX878" fmla="*/ 3721337 w 7467600"/>
              <a:gd name="connsiteY878" fmla="*/ 0 h 6858000"/>
              <a:gd name="connsiteX879" fmla="*/ 2867960 w 7467600"/>
              <a:gd name="connsiteY879" fmla="*/ 0 h 6858000"/>
              <a:gd name="connsiteX880" fmla="*/ 2926351 w 7467600"/>
              <a:gd name="connsiteY880" fmla="*/ 0 h 6858000"/>
              <a:gd name="connsiteX881" fmla="*/ 2902823 w 7467600"/>
              <a:gd name="connsiteY881" fmla="*/ 262929 h 6858000"/>
              <a:gd name="connsiteX882" fmla="*/ 2940663 w 7467600"/>
              <a:gd name="connsiteY882" fmla="*/ 140884 h 6858000"/>
              <a:gd name="connsiteX883" fmla="*/ 2947039 w 7467600"/>
              <a:gd name="connsiteY883" fmla="*/ 122524 h 6858000"/>
              <a:gd name="connsiteX884" fmla="*/ 2984316 w 7467600"/>
              <a:gd name="connsiteY884" fmla="*/ 0 h 6858000"/>
              <a:gd name="connsiteX885" fmla="*/ 3016114 w 7467600"/>
              <a:gd name="connsiteY885" fmla="*/ 0 h 6858000"/>
              <a:gd name="connsiteX886" fmla="*/ 2979949 w 7467600"/>
              <a:gd name="connsiteY886" fmla="*/ 119274 h 6858000"/>
              <a:gd name="connsiteX887" fmla="*/ 3023879 w 7467600"/>
              <a:gd name="connsiteY887" fmla="*/ 0 h 6858000"/>
              <a:gd name="connsiteX888" fmla="*/ 3105400 w 7467600"/>
              <a:gd name="connsiteY888" fmla="*/ 0 h 6858000"/>
              <a:gd name="connsiteX889" fmla="*/ 3094669 w 7467600"/>
              <a:gd name="connsiteY889" fmla="*/ 30308 h 6858000"/>
              <a:gd name="connsiteX890" fmla="*/ 2901945 w 7467600"/>
              <a:gd name="connsiteY890" fmla="*/ 466538 h 6858000"/>
              <a:gd name="connsiteX891" fmla="*/ 2815209 w 7467600"/>
              <a:gd name="connsiteY891" fmla="*/ 497361 h 6858000"/>
              <a:gd name="connsiteX892" fmla="*/ 2844845 w 7467600"/>
              <a:gd name="connsiteY892" fmla="*/ 127638 h 6858000"/>
              <a:gd name="connsiteX893" fmla="*/ 2867960 w 7467600"/>
              <a:gd name="connsiteY893" fmla="*/ 0 h 6858000"/>
              <a:gd name="connsiteX894" fmla="*/ 1057230 w 7467600"/>
              <a:gd name="connsiteY894" fmla="*/ 0 h 6858000"/>
              <a:gd name="connsiteX895" fmla="*/ 1111003 w 7467600"/>
              <a:gd name="connsiteY895" fmla="*/ 0 h 6858000"/>
              <a:gd name="connsiteX896" fmla="*/ 1125553 w 7467600"/>
              <a:gd name="connsiteY896" fmla="*/ 52588 h 6858000"/>
              <a:gd name="connsiteX897" fmla="*/ 1304276 w 7467600"/>
              <a:gd name="connsiteY897" fmla="*/ 476275 h 6858000"/>
              <a:gd name="connsiteX898" fmla="*/ 1492066 w 7467600"/>
              <a:gd name="connsiteY898" fmla="*/ 886333 h 6858000"/>
              <a:gd name="connsiteX899" fmla="*/ 1423698 w 7467600"/>
              <a:gd name="connsiteY899" fmla="*/ 710817 h 6858000"/>
              <a:gd name="connsiteX900" fmla="*/ 1357609 w 7467600"/>
              <a:gd name="connsiteY900" fmla="*/ 532892 h 6858000"/>
              <a:gd name="connsiteX901" fmla="*/ 1309550 w 7467600"/>
              <a:gd name="connsiteY901" fmla="*/ 374031 h 6858000"/>
              <a:gd name="connsiteX902" fmla="*/ 1193673 w 7467600"/>
              <a:gd name="connsiteY902" fmla="*/ 49533 h 6858000"/>
              <a:gd name="connsiteX903" fmla="*/ 1164391 w 7467600"/>
              <a:gd name="connsiteY903" fmla="*/ 0 h 6858000"/>
              <a:gd name="connsiteX904" fmla="*/ 1200666 w 7467600"/>
              <a:gd name="connsiteY904" fmla="*/ 0 h 6858000"/>
              <a:gd name="connsiteX905" fmla="*/ 1223408 w 7467600"/>
              <a:gd name="connsiteY905" fmla="*/ 38996 h 6858000"/>
              <a:gd name="connsiteX906" fmla="*/ 1339635 w 7467600"/>
              <a:gd name="connsiteY906" fmla="*/ 365517 h 6858000"/>
              <a:gd name="connsiteX907" fmla="*/ 1387469 w 7467600"/>
              <a:gd name="connsiteY907" fmla="*/ 523079 h 6858000"/>
              <a:gd name="connsiteX908" fmla="*/ 1452685 w 7467600"/>
              <a:gd name="connsiteY908" fmla="*/ 699806 h 6858000"/>
              <a:gd name="connsiteX909" fmla="*/ 1492092 w 7467600"/>
              <a:gd name="connsiteY909" fmla="*/ 800424 h 6858000"/>
              <a:gd name="connsiteX910" fmla="*/ 1455302 w 7467600"/>
              <a:gd name="connsiteY910" fmla="*/ 632913 h 6858000"/>
              <a:gd name="connsiteX911" fmla="*/ 1222336 w 7467600"/>
              <a:gd name="connsiteY911" fmla="*/ 9480 h 6858000"/>
              <a:gd name="connsiteX912" fmla="*/ 1214634 w 7467600"/>
              <a:gd name="connsiteY912" fmla="*/ 0 h 6858000"/>
              <a:gd name="connsiteX913" fmla="*/ 1289827 w 7467600"/>
              <a:gd name="connsiteY913" fmla="*/ 0 h 6858000"/>
              <a:gd name="connsiteX914" fmla="*/ 1321076 w 7467600"/>
              <a:gd name="connsiteY914" fmla="*/ 59722 h 6858000"/>
              <a:gd name="connsiteX915" fmla="*/ 1512579 w 7467600"/>
              <a:gd name="connsiteY915" fmla="*/ 626441 h 6858000"/>
              <a:gd name="connsiteX916" fmla="*/ 1506076 w 7467600"/>
              <a:gd name="connsiteY916" fmla="*/ 1089289 h 6858000"/>
              <a:gd name="connsiteX917" fmla="*/ 1486346 w 7467600"/>
              <a:gd name="connsiteY917" fmla="*/ 1079919 h 6858000"/>
              <a:gd name="connsiteX918" fmla="*/ 1070511 w 7467600"/>
              <a:gd name="connsiteY918" fmla="*/ 48609 h 6858000"/>
              <a:gd name="connsiteX919" fmla="*/ 1057230 w 7467600"/>
              <a:gd name="connsiteY919" fmla="*/ 0 h 6858000"/>
              <a:gd name="connsiteX920" fmla="*/ 43151 w 7467600"/>
              <a:gd name="connsiteY920" fmla="*/ 0 h 6858000"/>
              <a:gd name="connsiteX921" fmla="*/ 95283 w 7467600"/>
              <a:gd name="connsiteY921" fmla="*/ 0 h 6858000"/>
              <a:gd name="connsiteX922" fmla="*/ 300708 w 7467600"/>
              <a:gd name="connsiteY922" fmla="*/ 154571 h 6858000"/>
              <a:gd name="connsiteX923" fmla="*/ 530414 w 7467600"/>
              <a:gd name="connsiteY923" fmla="*/ 354673 h 6858000"/>
              <a:gd name="connsiteX924" fmla="*/ 333785 w 7467600"/>
              <a:gd name="connsiteY924" fmla="*/ 161564 h 6858000"/>
              <a:gd name="connsiteX925" fmla="*/ 147005 w 7467600"/>
              <a:gd name="connsiteY925" fmla="*/ 0 h 6858000"/>
              <a:gd name="connsiteX926" fmla="*/ 272509 w 7467600"/>
              <a:gd name="connsiteY926" fmla="*/ 0 h 6858000"/>
              <a:gd name="connsiteX927" fmla="*/ 326276 w 7467600"/>
              <a:gd name="connsiteY927" fmla="*/ 45847 h 6858000"/>
              <a:gd name="connsiteX928" fmla="*/ 823759 w 7467600"/>
              <a:gd name="connsiteY928" fmla="*/ 574145 h 6858000"/>
              <a:gd name="connsiteX929" fmla="*/ 811254 w 7467600"/>
              <a:gd name="connsiteY929" fmla="*/ 665546 h 6858000"/>
              <a:gd name="connsiteX930" fmla="*/ 154042 w 7467600"/>
              <a:gd name="connsiteY930" fmla="*/ 261522 h 6858000"/>
              <a:gd name="connsiteX931" fmla="*/ 13550 w 7467600"/>
              <a:gd name="connsiteY931" fmla="*/ 158423 h 6858000"/>
              <a:gd name="connsiteX932" fmla="*/ 0 w 7467600"/>
              <a:gd name="connsiteY932" fmla="*/ 146618 h 6858000"/>
              <a:gd name="connsiteX933" fmla="*/ 0 w 7467600"/>
              <a:gd name="connsiteY933" fmla="*/ 59161 h 6858000"/>
              <a:gd name="connsiteX934" fmla="*/ 45427 w 7467600"/>
              <a:gd name="connsiteY934" fmla="*/ 101078 h 6858000"/>
              <a:gd name="connsiteX935" fmla="*/ 630103 w 7467600"/>
              <a:gd name="connsiteY935" fmla="*/ 485885 h 6858000"/>
              <a:gd name="connsiteX936" fmla="*/ 532040 w 7467600"/>
              <a:gd name="connsiteY936" fmla="*/ 399359 h 6858000"/>
              <a:gd name="connsiteX937" fmla="*/ 517618 w 7467600"/>
              <a:gd name="connsiteY937" fmla="*/ 385726 h 6858000"/>
              <a:gd name="connsiteX938" fmla="*/ 285074 w 7467600"/>
              <a:gd name="connsiteY938" fmla="*/ 182755 h 6858000"/>
              <a:gd name="connsiteX939" fmla="*/ 43151 w 7467600"/>
              <a:gd name="connsiteY93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28217 h 6858000"/>
              <a:gd name="connsiteX5" fmla="*/ 7440138 w 7467600"/>
              <a:gd name="connsiteY5" fmla="*/ 6622648 h 6858000"/>
              <a:gd name="connsiteX6" fmla="*/ 7467600 w 7467600"/>
              <a:gd name="connsiteY6" fmla="*/ 6628217 h 6858000"/>
              <a:gd name="connsiteX7" fmla="*/ 1019354 w 7467600"/>
              <a:gd name="connsiteY7" fmla="*/ 6315006 h 6858000"/>
              <a:gd name="connsiteX8" fmla="*/ 441046 w 7467600"/>
              <a:gd name="connsiteY8" fmla="*/ 6691153 h 6858000"/>
              <a:gd name="connsiteX9" fmla="*/ 1019354 w 7467600"/>
              <a:gd name="connsiteY9" fmla="*/ 6315006 h 6858000"/>
              <a:gd name="connsiteX10" fmla="*/ 991680 w 7467600"/>
              <a:gd name="connsiteY10" fmla="*/ 6298413 h 6858000"/>
              <a:gd name="connsiteX11" fmla="*/ 409060 w 7467600"/>
              <a:gd name="connsiteY11" fmla="*/ 6671470 h 6858000"/>
              <a:gd name="connsiteX12" fmla="*/ 991680 w 7467600"/>
              <a:gd name="connsiteY12" fmla="*/ 6298413 h 6858000"/>
              <a:gd name="connsiteX13" fmla="*/ 103333 w 7467600"/>
              <a:gd name="connsiteY13" fmla="*/ 5699602 h 6858000"/>
              <a:gd name="connsiteX14" fmla="*/ 233938 w 7467600"/>
              <a:gd name="connsiteY14" fmla="*/ 5809416 h 6858000"/>
              <a:gd name="connsiteX15" fmla="*/ 883580 w 7467600"/>
              <a:gd name="connsiteY15" fmla="*/ 6180710 h 6858000"/>
              <a:gd name="connsiteX16" fmla="*/ 487337 w 7467600"/>
              <a:gd name="connsiteY16" fmla="*/ 5950182 h 6858000"/>
              <a:gd name="connsiteX17" fmla="*/ 354051 w 7467600"/>
              <a:gd name="connsiteY17" fmla="*/ 5854912 h 6858000"/>
              <a:gd name="connsiteX18" fmla="*/ 195436 w 7467600"/>
              <a:gd name="connsiteY18" fmla="*/ 5755068 h 6858000"/>
              <a:gd name="connsiteX19" fmla="*/ 103333 w 7467600"/>
              <a:gd name="connsiteY19" fmla="*/ 5699602 h 6858000"/>
              <a:gd name="connsiteX20" fmla="*/ 5539432 w 7467600"/>
              <a:gd name="connsiteY20" fmla="*/ 5642928 h 6858000"/>
              <a:gd name="connsiteX21" fmla="*/ 5555462 w 7467600"/>
              <a:gd name="connsiteY21" fmla="*/ 5694454 h 6858000"/>
              <a:gd name="connsiteX22" fmla="*/ 5828270 w 7467600"/>
              <a:gd name="connsiteY22" fmla="*/ 6320663 h 6858000"/>
              <a:gd name="connsiteX23" fmla="*/ 5947416 w 7467600"/>
              <a:gd name="connsiteY23" fmla="*/ 6574846 h 6858000"/>
              <a:gd name="connsiteX24" fmla="*/ 5539432 w 7467600"/>
              <a:gd name="connsiteY24" fmla="*/ 5642928 h 6858000"/>
              <a:gd name="connsiteX25" fmla="*/ 51253 w 7467600"/>
              <a:gd name="connsiteY25" fmla="*/ 5631825 h 6858000"/>
              <a:gd name="connsiteX26" fmla="*/ 211622 w 7467600"/>
              <a:gd name="connsiteY26" fmla="*/ 5728803 h 6858000"/>
              <a:gd name="connsiteX27" fmla="*/ 371652 w 7467600"/>
              <a:gd name="connsiteY27" fmla="*/ 5829062 h 6858000"/>
              <a:gd name="connsiteX28" fmla="*/ 505903 w 7467600"/>
              <a:gd name="connsiteY28" fmla="*/ 5925221 h 6858000"/>
              <a:gd name="connsiteX29" fmla="*/ 899240 w 7467600"/>
              <a:gd name="connsiteY29" fmla="*/ 6153068 h 6858000"/>
              <a:gd name="connsiteX30" fmla="*/ 988114 w 7467600"/>
              <a:gd name="connsiteY30" fmla="*/ 6174204 h 6858000"/>
              <a:gd name="connsiteX31" fmla="*/ 845971 w 7467600"/>
              <a:gd name="connsiteY31" fmla="*/ 6067177 h 6858000"/>
              <a:gd name="connsiteX32" fmla="*/ 448057 w 7467600"/>
              <a:gd name="connsiteY32" fmla="*/ 5841376 h 6858000"/>
              <a:gd name="connsiteX33" fmla="*/ 51253 w 7467600"/>
              <a:gd name="connsiteY33" fmla="*/ 5631825 h 6858000"/>
              <a:gd name="connsiteX34" fmla="*/ 2606687 w 7467600"/>
              <a:gd name="connsiteY34" fmla="*/ 5630718 h 6858000"/>
              <a:gd name="connsiteX35" fmla="*/ 2645658 w 7467600"/>
              <a:gd name="connsiteY35" fmla="*/ 6640259 h 6858000"/>
              <a:gd name="connsiteX36" fmla="*/ 2606687 w 7467600"/>
              <a:gd name="connsiteY36" fmla="*/ 5630718 h 6858000"/>
              <a:gd name="connsiteX37" fmla="*/ 3642057 w 7467600"/>
              <a:gd name="connsiteY37" fmla="*/ 5573487 h 6858000"/>
              <a:gd name="connsiteX38" fmla="*/ 3632981 w 7467600"/>
              <a:gd name="connsiteY38" fmla="*/ 5579437 h 6858000"/>
              <a:gd name="connsiteX39" fmla="*/ 3382436 w 7467600"/>
              <a:gd name="connsiteY39" fmla="*/ 5952726 h 6858000"/>
              <a:gd name="connsiteX40" fmla="*/ 3191929 w 7467600"/>
              <a:gd name="connsiteY40" fmla="*/ 6662669 h 6858000"/>
              <a:gd name="connsiteX41" fmla="*/ 3369898 w 7467600"/>
              <a:gd name="connsiteY41" fmla="*/ 6081771 h 6858000"/>
              <a:gd name="connsiteX42" fmla="*/ 3642057 w 7467600"/>
              <a:gd name="connsiteY42" fmla="*/ 5573487 h 6858000"/>
              <a:gd name="connsiteX43" fmla="*/ 2650666 w 7467600"/>
              <a:gd name="connsiteY43" fmla="*/ 5530686 h 6858000"/>
              <a:gd name="connsiteX44" fmla="*/ 2650249 w 7467600"/>
              <a:gd name="connsiteY44" fmla="*/ 5532101 h 6858000"/>
              <a:gd name="connsiteX45" fmla="*/ 2663808 w 7467600"/>
              <a:gd name="connsiteY45" fmla="*/ 6535215 h 6858000"/>
              <a:gd name="connsiteX46" fmla="*/ 2665418 w 7467600"/>
              <a:gd name="connsiteY46" fmla="*/ 6132756 h 6858000"/>
              <a:gd name="connsiteX47" fmla="*/ 2650666 w 7467600"/>
              <a:gd name="connsiteY47" fmla="*/ 5530686 h 6858000"/>
              <a:gd name="connsiteX48" fmla="*/ 2680277 w 7467600"/>
              <a:gd name="connsiteY48" fmla="*/ 5479204 h 6858000"/>
              <a:gd name="connsiteX49" fmla="*/ 2678972 w 7467600"/>
              <a:gd name="connsiteY49" fmla="*/ 5481582 h 6858000"/>
              <a:gd name="connsiteX50" fmla="*/ 2696666 w 7467600"/>
              <a:gd name="connsiteY50" fmla="*/ 6133836 h 6858000"/>
              <a:gd name="connsiteX51" fmla="*/ 2695769 w 7467600"/>
              <a:gd name="connsiteY51" fmla="*/ 6390955 h 6858000"/>
              <a:gd name="connsiteX52" fmla="*/ 2739893 w 7467600"/>
              <a:gd name="connsiteY52" fmla="*/ 6108357 h 6858000"/>
              <a:gd name="connsiteX53" fmla="*/ 2680277 w 7467600"/>
              <a:gd name="connsiteY53" fmla="*/ 5479204 h 6858000"/>
              <a:gd name="connsiteX54" fmla="*/ 1132195 w 7467600"/>
              <a:gd name="connsiteY54" fmla="*/ 5467980 h 6858000"/>
              <a:gd name="connsiteX55" fmla="*/ 1679056 w 7467600"/>
              <a:gd name="connsiteY55" fmla="*/ 5516907 h 6858000"/>
              <a:gd name="connsiteX56" fmla="*/ 2128648 w 7467600"/>
              <a:gd name="connsiteY56" fmla="*/ 5474249 h 6858000"/>
              <a:gd name="connsiteX57" fmla="*/ 1825619 w 7467600"/>
              <a:gd name="connsiteY57" fmla="*/ 5478447 h 6858000"/>
              <a:gd name="connsiteX58" fmla="*/ 1737798 w 7467600"/>
              <a:gd name="connsiteY58" fmla="*/ 5483353 h 6858000"/>
              <a:gd name="connsiteX59" fmla="*/ 1132195 w 7467600"/>
              <a:gd name="connsiteY59" fmla="*/ 5467980 h 6858000"/>
              <a:gd name="connsiteX60" fmla="*/ 1456157 w 7467600"/>
              <a:gd name="connsiteY60" fmla="*/ 5371404 h 6858000"/>
              <a:gd name="connsiteX61" fmla="*/ 1244432 w 7467600"/>
              <a:gd name="connsiteY61" fmla="*/ 5385601 h 6858000"/>
              <a:gd name="connsiteX62" fmla="*/ 973990 w 7467600"/>
              <a:gd name="connsiteY62" fmla="*/ 5424940 h 6858000"/>
              <a:gd name="connsiteX63" fmla="*/ 1103809 w 7467600"/>
              <a:gd name="connsiteY63" fmla="*/ 5433720 h 6858000"/>
              <a:gd name="connsiteX64" fmla="*/ 1123454 w 7467600"/>
              <a:gd name="connsiteY64" fmla="*/ 5435727 h 6858000"/>
              <a:gd name="connsiteX65" fmla="*/ 1737017 w 7467600"/>
              <a:gd name="connsiteY65" fmla="*/ 5452183 h 6858000"/>
              <a:gd name="connsiteX66" fmla="*/ 1824397 w 7467600"/>
              <a:gd name="connsiteY66" fmla="*/ 5447757 h 6858000"/>
              <a:gd name="connsiteX67" fmla="*/ 2070059 w 7467600"/>
              <a:gd name="connsiteY67" fmla="*/ 5441660 h 6858000"/>
              <a:gd name="connsiteX68" fmla="*/ 1456157 w 7467600"/>
              <a:gd name="connsiteY68" fmla="*/ 5371404 h 6858000"/>
              <a:gd name="connsiteX69" fmla="*/ 4988186 w 7467600"/>
              <a:gd name="connsiteY69" fmla="*/ 5216467 h 6858000"/>
              <a:gd name="connsiteX70" fmla="*/ 4777334 w 7467600"/>
              <a:gd name="connsiteY70" fmla="*/ 5406072 h 6858000"/>
              <a:gd name="connsiteX71" fmla="*/ 4718341 w 7467600"/>
              <a:gd name="connsiteY71" fmla="*/ 5468043 h 6858000"/>
              <a:gd name="connsiteX72" fmla="*/ 4604655 w 7467600"/>
              <a:gd name="connsiteY72" fmla="*/ 5583434 h 6858000"/>
              <a:gd name="connsiteX73" fmla="*/ 4565074 w 7467600"/>
              <a:gd name="connsiteY73" fmla="*/ 5618550 h 6858000"/>
              <a:gd name="connsiteX74" fmla="*/ 4988186 w 7467600"/>
              <a:gd name="connsiteY74" fmla="*/ 5216467 h 6858000"/>
              <a:gd name="connsiteX75" fmla="*/ 4978032 w 7467600"/>
              <a:gd name="connsiteY75" fmla="*/ 5183809 h 6858000"/>
              <a:gd name="connsiteX76" fmla="*/ 4463413 w 7467600"/>
              <a:gd name="connsiteY76" fmla="*/ 5615162 h 6858000"/>
              <a:gd name="connsiteX77" fmla="*/ 4358134 w 7467600"/>
              <a:gd name="connsiteY77" fmla="*/ 5742791 h 6858000"/>
              <a:gd name="connsiteX78" fmla="*/ 4376219 w 7467600"/>
              <a:gd name="connsiteY78" fmla="*/ 5729027 h 6858000"/>
              <a:gd name="connsiteX79" fmla="*/ 4582340 w 7467600"/>
              <a:gd name="connsiteY79" fmla="*/ 5561037 h 6858000"/>
              <a:gd name="connsiteX80" fmla="*/ 4694684 w 7467600"/>
              <a:gd name="connsiteY80" fmla="*/ 5447098 h 6858000"/>
              <a:gd name="connsiteX81" fmla="*/ 4754123 w 7467600"/>
              <a:gd name="connsiteY81" fmla="*/ 5384643 h 6858000"/>
              <a:gd name="connsiteX82" fmla="*/ 4978032 w 7467600"/>
              <a:gd name="connsiteY82" fmla="*/ 5183809 h 6858000"/>
              <a:gd name="connsiteX83" fmla="*/ 1903353 w 7467600"/>
              <a:gd name="connsiteY83" fmla="*/ 5044827 h 6858000"/>
              <a:gd name="connsiteX84" fmla="*/ 1936931 w 7467600"/>
              <a:gd name="connsiteY84" fmla="*/ 5093954 h 6858000"/>
              <a:gd name="connsiteX85" fmla="*/ 2195868 w 7467600"/>
              <a:gd name="connsiteY85" fmla="*/ 5396574 h 6858000"/>
              <a:gd name="connsiteX86" fmla="*/ 2088852 w 7467600"/>
              <a:gd name="connsiteY86" fmla="*/ 5166123 h 6858000"/>
              <a:gd name="connsiteX87" fmla="*/ 1958241 w 7467600"/>
              <a:gd name="connsiteY87" fmla="*/ 5067955 h 6858000"/>
              <a:gd name="connsiteX88" fmla="*/ 1903353 w 7467600"/>
              <a:gd name="connsiteY88" fmla="*/ 5044827 h 6858000"/>
              <a:gd name="connsiteX89" fmla="*/ 1979378 w 7467600"/>
              <a:gd name="connsiteY89" fmla="*/ 4769504 h 6858000"/>
              <a:gd name="connsiteX90" fmla="*/ 2882120 w 7467600"/>
              <a:gd name="connsiteY90" fmla="*/ 5064547 h 6858000"/>
              <a:gd name="connsiteX91" fmla="*/ 2793103 w 7467600"/>
              <a:gd name="connsiteY91" fmla="*/ 5039699 h 6858000"/>
              <a:gd name="connsiteX92" fmla="*/ 2770041 w 7467600"/>
              <a:gd name="connsiteY92" fmla="*/ 5033634 h 6858000"/>
              <a:gd name="connsiteX93" fmla="*/ 1979378 w 7467600"/>
              <a:gd name="connsiteY93" fmla="*/ 4769504 h 6858000"/>
              <a:gd name="connsiteX94" fmla="*/ 1927410 w 7467600"/>
              <a:gd name="connsiteY94" fmla="*/ 4716164 h 6858000"/>
              <a:gd name="connsiteX95" fmla="*/ 1959587 w 7467600"/>
              <a:gd name="connsiteY95" fmla="*/ 4728849 h 6858000"/>
              <a:gd name="connsiteX96" fmla="*/ 2777707 w 7467600"/>
              <a:gd name="connsiteY96" fmla="*/ 5003991 h 6858000"/>
              <a:gd name="connsiteX97" fmla="*/ 2800768 w 7467600"/>
              <a:gd name="connsiteY97" fmla="*/ 5010056 h 6858000"/>
              <a:gd name="connsiteX98" fmla="*/ 2879408 w 7467600"/>
              <a:gd name="connsiteY98" fmla="*/ 5031590 h 6858000"/>
              <a:gd name="connsiteX99" fmla="*/ 2862295 w 7467600"/>
              <a:gd name="connsiteY99" fmla="*/ 5022958 h 6858000"/>
              <a:gd name="connsiteX100" fmla="*/ 2813343 w 7467600"/>
              <a:gd name="connsiteY100" fmla="*/ 4998369 h 6858000"/>
              <a:gd name="connsiteX101" fmla="*/ 2646245 w 7467600"/>
              <a:gd name="connsiteY101" fmla="*/ 4930999 h 6858000"/>
              <a:gd name="connsiteX102" fmla="*/ 1999243 w 7467600"/>
              <a:gd name="connsiteY102" fmla="*/ 4730524 h 6858000"/>
              <a:gd name="connsiteX103" fmla="*/ 1979527 w 7467600"/>
              <a:gd name="connsiteY103" fmla="*/ 4726651 h 6858000"/>
              <a:gd name="connsiteX104" fmla="*/ 1927410 w 7467600"/>
              <a:gd name="connsiteY104" fmla="*/ 4716164 h 6858000"/>
              <a:gd name="connsiteX105" fmla="*/ 1997014 w 7467600"/>
              <a:gd name="connsiteY105" fmla="*/ 4698007 h 6858000"/>
              <a:gd name="connsiteX106" fmla="*/ 2005458 w 7467600"/>
              <a:gd name="connsiteY106" fmla="*/ 4699540 h 6858000"/>
              <a:gd name="connsiteX107" fmla="*/ 2657186 w 7467600"/>
              <a:gd name="connsiteY107" fmla="*/ 4901687 h 6858000"/>
              <a:gd name="connsiteX108" fmla="*/ 2826662 w 7467600"/>
              <a:gd name="connsiteY108" fmla="*/ 4970362 h 6858000"/>
              <a:gd name="connsiteX109" fmla="*/ 2876100 w 7467600"/>
              <a:gd name="connsiteY109" fmla="*/ 4995397 h 6858000"/>
              <a:gd name="connsiteX110" fmla="*/ 3042600 w 7467600"/>
              <a:gd name="connsiteY110" fmla="*/ 5059532 h 6858000"/>
              <a:gd name="connsiteX111" fmla="*/ 1997014 w 7467600"/>
              <a:gd name="connsiteY111" fmla="*/ 4698007 h 6858000"/>
              <a:gd name="connsiteX112" fmla="*/ 2305292 w 7467600"/>
              <a:gd name="connsiteY112" fmla="*/ 4219492 h 6858000"/>
              <a:gd name="connsiteX113" fmla="*/ 3360922 w 7467600"/>
              <a:gd name="connsiteY113" fmla="*/ 4529373 h 6858000"/>
              <a:gd name="connsiteX114" fmla="*/ 3492420 w 7467600"/>
              <a:gd name="connsiteY114" fmla="*/ 4510145 h 6858000"/>
              <a:gd name="connsiteX115" fmla="*/ 3364086 w 7467600"/>
              <a:gd name="connsiteY115" fmla="*/ 4480340 h 6858000"/>
              <a:gd name="connsiteX116" fmla="*/ 3225818 w 7467600"/>
              <a:gd name="connsiteY116" fmla="*/ 4411822 h 6858000"/>
              <a:gd name="connsiteX117" fmla="*/ 3129696 w 7467600"/>
              <a:gd name="connsiteY117" fmla="*/ 4360704 h 6858000"/>
              <a:gd name="connsiteX118" fmla="*/ 2814545 w 7467600"/>
              <a:gd name="connsiteY118" fmla="*/ 4282955 h 6858000"/>
              <a:gd name="connsiteX119" fmla="*/ 2305292 w 7467600"/>
              <a:gd name="connsiteY119" fmla="*/ 4219492 h 6858000"/>
              <a:gd name="connsiteX120" fmla="*/ 2626982 w 7467600"/>
              <a:gd name="connsiteY120" fmla="*/ 4206450 h 6858000"/>
              <a:gd name="connsiteX121" fmla="*/ 2490617 w 7467600"/>
              <a:gd name="connsiteY121" fmla="*/ 4206951 h 6858000"/>
              <a:gd name="connsiteX122" fmla="*/ 2819869 w 7467600"/>
              <a:gd name="connsiteY122" fmla="*/ 4252936 h 6858000"/>
              <a:gd name="connsiteX123" fmla="*/ 3143018 w 7467600"/>
              <a:gd name="connsiteY123" fmla="*/ 4332698 h 6858000"/>
              <a:gd name="connsiteX124" fmla="*/ 3241520 w 7467600"/>
              <a:gd name="connsiteY124" fmla="*/ 4385112 h 6858000"/>
              <a:gd name="connsiteX125" fmla="*/ 3374575 w 7467600"/>
              <a:gd name="connsiteY125" fmla="*/ 4451517 h 6858000"/>
              <a:gd name="connsiteX126" fmla="*/ 3505221 w 7467600"/>
              <a:gd name="connsiteY126" fmla="*/ 4480757 h 6858000"/>
              <a:gd name="connsiteX127" fmla="*/ 2626982 w 7467600"/>
              <a:gd name="connsiteY127" fmla="*/ 4206450 h 6858000"/>
              <a:gd name="connsiteX128" fmla="*/ 1310106 w 7467600"/>
              <a:gd name="connsiteY128" fmla="*/ 3943217 h 6858000"/>
              <a:gd name="connsiteX129" fmla="*/ 854994 w 7467600"/>
              <a:gd name="connsiteY129" fmla="*/ 4399136 h 6858000"/>
              <a:gd name="connsiteX130" fmla="*/ 742462 w 7467600"/>
              <a:gd name="connsiteY130" fmla="*/ 4594648 h 6858000"/>
              <a:gd name="connsiteX131" fmla="*/ 820602 w 7467600"/>
              <a:gd name="connsiteY131" fmla="*/ 4485915 h 6858000"/>
              <a:gd name="connsiteX132" fmla="*/ 878295 w 7467600"/>
              <a:gd name="connsiteY132" fmla="*/ 4403594 h 6858000"/>
              <a:gd name="connsiteX133" fmla="*/ 1240607 w 7467600"/>
              <a:gd name="connsiteY133" fmla="*/ 4010401 h 6858000"/>
              <a:gd name="connsiteX134" fmla="*/ 1310106 w 7467600"/>
              <a:gd name="connsiteY134" fmla="*/ 3943217 h 6858000"/>
              <a:gd name="connsiteX135" fmla="*/ 1423113 w 7467600"/>
              <a:gd name="connsiteY135" fmla="*/ 3874565 h 6858000"/>
              <a:gd name="connsiteX136" fmla="*/ 1260565 w 7467600"/>
              <a:gd name="connsiteY136" fmla="*/ 4031982 h 6858000"/>
              <a:gd name="connsiteX137" fmla="*/ 901900 w 7467600"/>
              <a:gd name="connsiteY137" fmla="*/ 4421236 h 6858000"/>
              <a:gd name="connsiteX138" fmla="*/ 845044 w 7467600"/>
              <a:gd name="connsiteY138" fmla="*/ 4502436 h 6858000"/>
              <a:gd name="connsiteX139" fmla="*/ 685926 w 7467600"/>
              <a:gd name="connsiteY139" fmla="*/ 4703069 h 6858000"/>
              <a:gd name="connsiteX140" fmla="*/ 684248 w 7467600"/>
              <a:gd name="connsiteY140" fmla="*/ 4706721 h 6858000"/>
              <a:gd name="connsiteX141" fmla="*/ 1423113 w 7467600"/>
              <a:gd name="connsiteY141" fmla="*/ 3874565 h 6858000"/>
              <a:gd name="connsiteX142" fmla="*/ 3316479 w 7467600"/>
              <a:gd name="connsiteY142" fmla="*/ 3872136 h 6858000"/>
              <a:gd name="connsiteX143" fmla="*/ 3546806 w 7467600"/>
              <a:gd name="connsiteY143" fmla="*/ 4356139 h 6858000"/>
              <a:gd name="connsiteX144" fmla="*/ 3364433 w 7467600"/>
              <a:gd name="connsiteY144" fmla="*/ 3953121 h 6858000"/>
              <a:gd name="connsiteX145" fmla="*/ 3316479 w 7467600"/>
              <a:gd name="connsiteY145" fmla="*/ 3872136 h 6858000"/>
              <a:gd name="connsiteX146" fmla="*/ 3291335 w 7467600"/>
              <a:gd name="connsiteY146" fmla="*/ 3767420 h 6858000"/>
              <a:gd name="connsiteX147" fmla="*/ 3390805 w 7467600"/>
              <a:gd name="connsiteY147" fmla="*/ 3937163 h 6858000"/>
              <a:gd name="connsiteX148" fmla="*/ 3579062 w 7467600"/>
              <a:gd name="connsiteY148" fmla="*/ 4359040 h 6858000"/>
              <a:gd name="connsiteX149" fmla="*/ 3467355 w 7467600"/>
              <a:gd name="connsiteY149" fmla="*/ 3988130 h 6858000"/>
              <a:gd name="connsiteX150" fmla="*/ 3310753 w 7467600"/>
              <a:gd name="connsiteY150" fmla="*/ 3787140 h 6858000"/>
              <a:gd name="connsiteX151" fmla="*/ 3291335 w 7467600"/>
              <a:gd name="connsiteY151" fmla="*/ 3767420 h 6858000"/>
              <a:gd name="connsiteX152" fmla="*/ 1635889 w 7467600"/>
              <a:gd name="connsiteY152" fmla="*/ 3709494 h 6858000"/>
              <a:gd name="connsiteX153" fmla="*/ 1634800 w 7467600"/>
              <a:gd name="connsiteY153" fmla="*/ 3731111 h 6858000"/>
              <a:gd name="connsiteX154" fmla="*/ 1635889 w 7467600"/>
              <a:gd name="connsiteY154" fmla="*/ 3709494 h 6858000"/>
              <a:gd name="connsiteX155" fmla="*/ 1510397 w 7467600"/>
              <a:gd name="connsiteY155" fmla="*/ 3684705 h 6858000"/>
              <a:gd name="connsiteX156" fmla="*/ 1146550 w 7467600"/>
              <a:gd name="connsiteY156" fmla="*/ 3802012 h 6858000"/>
              <a:gd name="connsiteX157" fmla="*/ 698834 w 7467600"/>
              <a:gd name="connsiteY157" fmla="*/ 3952272 h 6858000"/>
              <a:gd name="connsiteX158" fmla="*/ 34256 w 7467600"/>
              <a:gd name="connsiteY158" fmla="*/ 4347603 h 6858000"/>
              <a:gd name="connsiteX159" fmla="*/ 527241 w 7467600"/>
              <a:gd name="connsiteY159" fmla="*/ 4065078 h 6858000"/>
              <a:gd name="connsiteX160" fmla="*/ 1510397 w 7467600"/>
              <a:gd name="connsiteY160" fmla="*/ 3684705 h 6858000"/>
              <a:gd name="connsiteX161" fmla="*/ 1313114 w 7467600"/>
              <a:gd name="connsiteY161" fmla="*/ 3655216 h 6858000"/>
              <a:gd name="connsiteX162" fmla="*/ 1109304 w 7467600"/>
              <a:gd name="connsiteY162" fmla="*/ 3669030 h 6858000"/>
              <a:gd name="connsiteX163" fmla="*/ 8129 w 7467600"/>
              <a:gd name="connsiteY163" fmla="*/ 4330519 h 6858000"/>
              <a:gd name="connsiteX164" fmla="*/ 687572 w 7467600"/>
              <a:gd name="connsiteY164" fmla="*/ 3925629 h 6858000"/>
              <a:gd name="connsiteX165" fmla="*/ 1138365 w 7467600"/>
              <a:gd name="connsiteY165" fmla="*/ 3774515 h 6858000"/>
              <a:gd name="connsiteX166" fmla="*/ 1505579 w 7467600"/>
              <a:gd name="connsiteY166" fmla="*/ 3655526 h 6858000"/>
              <a:gd name="connsiteX167" fmla="*/ 1313114 w 7467600"/>
              <a:gd name="connsiteY167" fmla="*/ 3655216 h 6858000"/>
              <a:gd name="connsiteX168" fmla="*/ 3655073 w 7467600"/>
              <a:gd name="connsiteY168" fmla="*/ 3650884 h 6858000"/>
              <a:gd name="connsiteX169" fmla="*/ 3989938 w 7467600"/>
              <a:gd name="connsiteY169" fmla="*/ 3991685 h 6858000"/>
              <a:gd name="connsiteX170" fmla="*/ 4393907 w 7467600"/>
              <a:gd name="connsiteY170" fmla="*/ 4261258 h 6858000"/>
              <a:gd name="connsiteX171" fmla="*/ 4648051 w 7467600"/>
              <a:gd name="connsiteY171" fmla="*/ 4374051 h 6858000"/>
              <a:gd name="connsiteX172" fmla="*/ 4383389 w 7467600"/>
              <a:gd name="connsiteY172" fmla="*/ 4184369 h 6858000"/>
              <a:gd name="connsiteX173" fmla="*/ 4165508 w 7467600"/>
              <a:gd name="connsiteY173" fmla="*/ 4035196 h 6858000"/>
              <a:gd name="connsiteX174" fmla="*/ 4068162 w 7467600"/>
              <a:gd name="connsiteY174" fmla="*/ 3953394 h 6858000"/>
              <a:gd name="connsiteX175" fmla="*/ 3981416 w 7467600"/>
              <a:gd name="connsiteY175" fmla="*/ 3880482 h 6858000"/>
              <a:gd name="connsiteX176" fmla="*/ 3800147 w 7467600"/>
              <a:gd name="connsiteY176" fmla="*/ 3749872 h 6858000"/>
              <a:gd name="connsiteX177" fmla="*/ 3655073 w 7467600"/>
              <a:gd name="connsiteY177" fmla="*/ 3650884 h 6858000"/>
              <a:gd name="connsiteX178" fmla="*/ 3670252 w 7467600"/>
              <a:gd name="connsiteY178" fmla="*/ 3622798 h 6858000"/>
              <a:gd name="connsiteX179" fmla="*/ 3817258 w 7467600"/>
              <a:gd name="connsiteY179" fmla="*/ 3723577 h 6858000"/>
              <a:gd name="connsiteX180" fmla="*/ 4000461 w 7467600"/>
              <a:gd name="connsiteY180" fmla="*/ 3855966 h 6858000"/>
              <a:gd name="connsiteX181" fmla="*/ 4088180 w 7467600"/>
              <a:gd name="connsiteY181" fmla="*/ 3929774 h 6858000"/>
              <a:gd name="connsiteX182" fmla="*/ 4184555 w 7467600"/>
              <a:gd name="connsiteY182" fmla="*/ 4010683 h 6858000"/>
              <a:gd name="connsiteX183" fmla="*/ 4399563 w 7467600"/>
              <a:gd name="connsiteY183" fmla="*/ 4158106 h 6858000"/>
              <a:gd name="connsiteX184" fmla="*/ 4684469 w 7467600"/>
              <a:gd name="connsiteY184" fmla="*/ 4364680 h 6858000"/>
              <a:gd name="connsiteX185" fmla="*/ 4690271 w 7467600"/>
              <a:gd name="connsiteY185" fmla="*/ 4370034 h 6858000"/>
              <a:gd name="connsiteX186" fmla="*/ 4136093 w 7467600"/>
              <a:gd name="connsiteY186" fmla="*/ 3858466 h 6858000"/>
              <a:gd name="connsiteX187" fmla="*/ 3670252 w 7467600"/>
              <a:gd name="connsiteY187" fmla="*/ 3622798 h 6858000"/>
              <a:gd name="connsiteX188" fmla="*/ 4440129 w 7467600"/>
              <a:gd name="connsiteY188" fmla="*/ 3448571 h 6858000"/>
              <a:gd name="connsiteX189" fmla="*/ 4856525 w 7467600"/>
              <a:gd name="connsiteY189" fmla="*/ 3915351 h 6858000"/>
              <a:gd name="connsiteX190" fmla="*/ 5059055 w 7467600"/>
              <a:gd name="connsiteY190" fmla="*/ 4108918 h 6858000"/>
              <a:gd name="connsiteX191" fmla="*/ 5290070 w 7467600"/>
              <a:gd name="connsiteY191" fmla="*/ 4263619 h 6858000"/>
              <a:gd name="connsiteX192" fmla="*/ 4834991 w 7467600"/>
              <a:gd name="connsiteY192" fmla="*/ 3830985 h 6858000"/>
              <a:gd name="connsiteX193" fmla="*/ 4440129 w 7467600"/>
              <a:gd name="connsiteY193" fmla="*/ 3448571 h 6858000"/>
              <a:gd name="connsiteX194" fmla="*/ 4441737 w 7467600"/>
              <a:gd name="connsiteY194" fmla="*/ 3399734 h 6858000"/>
              <a:gd name="connsiteX195" fmla="*/ 4431236 w 7467600"/>
              <a:gd name="connsiteY195" fmla="*/ 3400954 h 6858000"/>
              <a:gd name="connsiteX196" fmla="*/ 4557150 w 7467600"/>
              <a:gd name="connsiteY196" fmla="*/ 3510023 h 6858000"/>
              <a:gd name="connsiteX197" fmla="*/ 4856936 w 7467600"/>
              <a:gd name="connsiteY197" fmla="*/ 3809146 h 6858000"/>
              <a:gd name="connsiteX198" fmla="*/ 5111996 w 7467600"/>
              <a:gd name="connsiteY198" fmla="*/ 4065759 h 6858000"/>
              <a:gd name="connsiteX199" fmla="*/ 5388878 w 7467600"/>
              <a:gd name="connsiteY199" fmla="*/ 4300185 h 6858000"/>
              <a:gd name="connsiteX200" fmla="*/ 5425556 w 7467600"/>
              <a:gd name="connsiteY200" fmla="*/ 4308967 h 6858000"/>
              <a:gd name="connsiteX201" fmla="*/ 4943646 w 7467600"/>
              <a:gd name="connsiteY201" fmla="*/ 3822916 h 6858000"/>
              <a:gd name="connsiteX202" fmla="*/ 4594837 w 7467600"/>
              <a:gd name="connsiteY202" fmla="*/ 3532274 h 6858000"/>
              <a:gd name="connsiteX203" fmla="*/ 4441737 w 7467600"/>
              <a:gd name="connsiteY203" fmla="*/ 3399734 h 6858000"/>
              <a:gd name="connsiteX204" fmla="*/ 5425834 w 7467600"/>
              <a:gd name="connsiteY204" fmla="*/ 3162785 h 6858000"/>
              <a:gd name="connsiteX205" fmla="*/ 5401644 w 7467600"/>
              <a:gd name="connsiteY205" fmla="*/ 3617847 h 6858000"/>
              <a:gd name="connsiteX206" fmla="*/ 5467256 w 7467600"/>
              <a:gd name="connsiteY206" fmla="*/ 4175494 h 6858000"/>
              <a:gd name="connsiteX207" fmla="*/ 5448069 w 7467600"/>
              <a:gd name="connsiteY207" fmla="*/ 3567554 h 6858000"/>
              <a:gd name="connsiteX208" fmla="*/ 5425834 w 7467600"/>
              <a:gd name="connsiteY208" fmla="*/ 3162785 h 6858000"/>
              <a:gd name="connsiteX209" fmla="*/ 1318687 w 7467600"/>
              <a:gd name="connsiteY209" fmla="*/ 3113840 h 6858000"/>
              <a:gd name="connsiteX210" fmla="*/ 1066793 w 7467600"/>
              <a:gd name="connsiteY210" fmla="*/ 3212171 h 6858000"/>
              <a:gd name="connsiteX211" fmla="*/ 993319 w 7467600"/>
              <a:gd name="connsiteY211" fmla="*/ 3247648 h 6858000"/>
              <a:gd name="connsiteX212" fmla="*/ 853081 w 7467600"/>
              <a:gd name="connsiteY212" fmla="*/ 3312410 h 6858000"/>
              <a:gd name="connsiteX213" fmla="*/ 805957 w 7467600"/>
              <a:gd name="connsiteY213" fmla="*/ 3330443 h 6858000"/>
              <a:gd name="connsiteX214" fmla="*/ 1318687 w 7467600"/>
              <a:gd name="connsiteY214" fmla="*/ 3113840 h 6858000"/>
              <a:gd name="connsiteX215" fmla="*/ 5453702 w 7467600"/>
              <a:gd name="connsiteY215" fmla="*/ 3090882 h 6858000"/>
              <a:gd name="connsiteX216" fmla="*/ 5480135 w 7467600"/>
              <a:gd name="connsiteY216" fmla="*/ 3565802 h 6858000"/>
              <a:gd name="connsiteX217" fmla="*/ 5499023 w 7467600"/>
              <a:gd name="connsiteY217" fmla="*/ 4166310 h 6858000"/>
              <a:gd name="connsiteX218" fmla="*/ 5547022 w 7467600"/>
              <a:gd name="connsiteY218" fmla="*/ 3607838 h 6858000"/>
              <a:gd name="connsiteX219" fmla="*/ 5515964 w 7467600"/>
              <a:gd name="connsiteY219" fmla="*/ 3378541 h 6858000"/>
              <a:gd name="connsiteX220" fmla="*/ 5453702 w 7467600"/>
              <a:gd name="connsiteY220" fmla="*/ 3090882 h 6858000"/>
              <a:gd name="connsiteX221" fmla="*/ 1238695 w 7467600"/>
              <a:gd name="connsiteY221" fmla="*/ 3076820 h 6858000"/>
              <a:gd name="connsiteX222" fmla="*/ 716371 w 7467600"/>
              <a:gd name="connsiteY222" fmla="*/ 3293249 h 6858000"/>
              <a:gd name="connsiteX223" fmla="*/ 579522 w 7467600"/>
              <a:gd name="connsiteY223" fmla="*/ 3371759 h 6858000"/>
              <a:gd name="connsiteX224" fmla="*/ 600288 w 7467600"/>
              <a:gd name="connsiteY224" fmla="*/ 3365555 h 6858000"/>
              <a:gd name="connsiteX225" fmla="*/ 840692 w 7467600"/>
              <a:gd name="connsiteY225" fmla="*/ 3284921 h 6858000"/>
              <a:gd name="connsiteX226" fmla="*/ 979248 w 7467600"/>
              <a:gd name="connsiteY226" fmla="*/ 3221003 h 6858000"/>
              <a:gd name="connsiteX227" fmla="*/ 1053282 w 7467600"/>
              <a:gd name="connsiteY227" fmla="*/ 3185247 h 6858000"/>
              <a:gd name="connsiteX228" fmla="*/ 1320603 w 7467600"/>
              <a:gd name="connsiteY228" fmla="*/ 3081281 h 6858000"/>
              <a:gd name="connsiteX229" fmla="*/ 1238695 w 7467600"/>
              <a:gd name="connsiteY229" fmla="*/ 3076820 h 6858000"/>
              <a:gd name="connsiteX230" fmla="*/ 5425627 w 7467600"/>
              <a:gd name="connsiteY230" fmla="*/ 2954192 h 6858000"/>
              <a:gd name="connsiteX231" fmla="*/ 5470770 w 7467600"/>
              <a:gd name="connsiteY231" fmla="*/ 3005435 h 6858000"/>
              <a:gd name="connsiteX232" fmla="*/ 5519779 w 7467600"/>
              <a:gd name="connsiteY232" fmla="*/ 4359223 h 6858000"/>
              <a:gd name="connsiteX233" fmla="*/ 5520293 w 7467600"/>
              <a:gd name="connsiteY233" fmla="*/ 4360602 h 6858000"/>
              <a:gd name="connsiteX234" fmla="*/ 5767221 w 7467600"/>
              <a:gd name="connsiteY234" fmla="*/ 4665564 h 6858000"/>
              <a:gd name="connsiteX235" fmla="*/ 6937169 w 7467600"/>
              <a:gd name="connsiteY235" fmla="*/ 4815941 h 6858000"/>
              <a:gd name="connsiteX236" fmla="*/ 6953922 w 7467600"/>
              <a:gd name="connsiteY236" fmla="*/ 4890068 h 6858000"/>
              <a:gd name="connsiteX237" fmla="*/ 6071359 w 7467600"/>
              <a:gd name="connsiteY237" fmla="*/ 4770770 h 6858000"/>
              <a:gd name="connsiteX238" fmla="*/ 6038839 w 7467600"/>
              <a:gd name="connsiteY238" fmla="*/ 4764474 h 6858000"/>
              <a:gd name="connsiteX239" fmla="*/ 6038706 w 7467600"/>
              <a:gd name="connsiteY239" fmla="*/ 4763847 h 6858000"/>
              <a:gd name="connsiteX240" fmla="*/ 6037784 w 7467600"/>
              <a:gd name="connsiteY240" fmla="*/ 4764270 h 6858000"/>
              <a:gd name="connsiteX241" fmla="*/ 6038839 w 7467600"/>
              <a:gd name="connsiteY241" fmla="*/ 4764474 h 6858000"/>
              <a:gd name="connsiteX242" fmla="*/ 6040338 w 7467600"/>
              <a:gd name="connsiteY242" fmla="*/ 4771418 h 6858000"/>
              <a:gd name="connsiteX243" fmla="*/ 6024488 w 7467600"/>
              <a:gd name="connsiteY243" fmla="*/ 4809903 h 6858000"/>
              <a:gd name="connsiteX244" fmla="*/ 5599771 w 7467600"/>
              <a:gd name="connsiteY244" fmla="*/ 5509652 h 6858000"/>
              <a:gd name="connsiteX245" fmla="*/ 5548843 w 7467600"/>
              <a:gd name="connsiteY245" fmla="*/ 5563845 h 6858000"/>
              <a:gd name="connsiteX246" fmla="*/ 5940952 w 7467600"/>
              <a:gd name="connsiteY246" fmla="*/ 6250028 h 6858000"/>
              <a:gd name="connsiteX247" fmla="*/ 6043441 w 7467600"/>
              <a:gd name="connsiteY247" fmla="*/ 6665847 h 6858000"/>
              <a:gd name="connsiteX248" fmla="*/ 6093432 w 7467600"/>
              <a:gd name="connsiteY248" fmla="*/ 6858000 h 6858000"/>
              <a:gd name="connsiteX249" fmla="*/ 6034344 w 7467600"/>
              <a:gd name="connsiteY249" fmla="*/ 6858000 h 6858000"/>
              <a:gd name="connsiteX250" fmla="*/ 6026679 w 7467600"/>
              <a:gd name="connsiteY250" fmla="*/ 6836959 h 6858000"/>
              <a:gd name="connsiteX251" fmla="*/ 5800441 w 7467600"/>
              <a:gd name="connsiteY251" fmla="*/ 6335286 h 6858000"/>
              <a:gd name="connsiteX252" fmla="*/ 5526562 w 7467600"/>
              <a:gd name="connsiteY252" fmla="*/ 5705388 h 6858000"/>
              <a:gd name="connsiteX253" fmla="*/ 5519640 w 7467600"/>
              <a:gd name="connsiteY253" fmla="*/ 5683774 h 6858000"/>
              <a:gd name="connsiteX254" fmla="*/ 5844559 w 7467600"/>
              <a:gd name="connsiteY254" fmla="*/ 6553349 h 6858000"/>
              <a:gd name="connsiteX255" fmla="*/ 5975994 w 7467600"/>
              <a:gd name="connsiteY255" fmla="*/ 6858000 h 6858000"/>
              <a:gd name="connsiteX256" fmla="*/ 5898547 w 7467600"/>
              <a:gd name="connsiteY256" fmla="*/ 6858000 h 6858000"/>
              <a:gd name="connsiteX257" fmla="*/ 5682041 w 7467600"/>
              <a:gd name="connsiteY257" fmla="*/ 6355860 h 6858000"/>
              <a:gd name="connsiteX258" fmla="*/ 5461758 w 7467600"/>
              <a:gd name="connsiteY258" fmla="*/ 5820220 h 6858000"/>
              <a:gd name="connsiteX259" fmla="*/ 5237282 w 7467600"/>
              <a:gd name="connsiteY259" fmla="*/ 6579086 h 6858000"/>
              <a:gd name="connsiteX260" fmla="*/ 5115009 w 7467600"/>
              <a:gd name="connsiteY260" fmla="*/ 6858000 h 6858000"/>
              <a:gd name="connsiteX261" fmla="*/ 5028074 w 7467600"/>
              <a:gd name="connsiteY261" fmla="*/ 6858000 h 6858000"/>
              <a:gd name="connsiteX262" fmla="*/ 5079508 w 7467600"/>
              <a:gd name="connsiteY262" fmla="*/ 6749074 h 6858000"/>
              <a:gd name="connsiteX263" fmla="*/ 5371846 w 7467600"/>
              <a:gd name="connsiteY263" fmla="*/ 5924413 h 6858000"/>
              <a:gd name="connsiteX264" fmla="*/ 5270512 w 7467600"/>
              <a:gd name="connsiteY264" fmla="*/ 6138975 h 6858000"/>
              <a:gd name="connsiteX265" fmla="*/ 5062409 w 7467600"/>
              <a:gd name="connsiteY265" fmla="*/ 6653544 h 6858000"/>
              <a:gd name="connsiteX266" fmla="*/ 5036628 w 7467600"/>
              <a:gd name="connsiteY266" fmla="*/ 6754247 h 6858000"/>
              <a:gd name="connsiteX267" fmla="*/ 5009112 w 7467600"/>
              <a:gd name="connsiteY267" fmla="*/ 6858000 h 6858000"/>
              <a:gd name="connsiteX268" fmla="*/ 4976679 w 7467600"/>
              <a:gd name="connsiteY268" fmla="*/ 6858000 h 6858000"/>
              <a:gd name="connsiteX269" fmla="*/ 5006537 w 7467600"/>
              <a:gd name="connsiteY269" fmla="*/ 6747068 h 6858000"/>
              <a:gd name="connsiteX270" fmla="*/ 5032723 w 7467600"/>
              <a:gd name="connsiteY270" fmla="*/ 6644957 h 6858000"/>
              <a:gd name="connsiteX271" fmla="*/ 5242949 w 7467600"/>
              <a:gd name="connsiteY271" fmla="*/ 6125175 h 6858000"/>
              <a:gd name="connsiteX272" fmla="*/ 5286321 w 7467600"/>
              <a:gd name="connsiteY272" fmla="*/ 6033555 h 6858000"/>
              <a:gd name="connsiteX273" fmla="*/ 5008210 w 7467600"/>
              <a:gd name="connsiteY273" fmla="*/ 6649194 h 6858000"/>
              <a:gd name="connsiteX274" fmla="*/ 4986321 w 7467600"/>
              <a:gd name="connsiteY274" fmla="*/ 6765687 h 6858000"/>
              <a:gd name="connsiteX275" fmla="*/ 4973474 w 7467600"/>
              <a:gd name="connsiteY275" fmla="*/ 6858000 h 6858000"/>
              <a:gd name="connsiteX276" fmla="*/ 4907178 w 7467600"/>
              <a:gd name="connsiteY276" fmla="*/ 6858000 h 6858000"/>
              <a:gd name="connsiteX277" fmla="*/ 4910810 w 7467600"/>
              <a:gd name="connsiteY277" fmla="*/ 6829660 h 6858000"/>
              <a:gd name="connsiteX278" fmla="*/ 4987461 w 7467600"/>
              <a:gd name="connsiteY278" fmla="*/ 6432994 h 6858000"/>
              <a:gd name="connsiteX279" fmla="*/ 5179262 w 7467600"/>
              <a:gd name="connsiteY279" fmla="*/ 6035044 h 6858000"/>
              <a:gd name="connsiteX280" fmla="*/ 4689678 w 7467600"/>
              <a:gd name="connsiteY280" fmla="*/ 6440241 h 6858000"/>
              <a:gd name="connsiteX281" fmla="*/ 4477543 w 7467600"/>
              <a:gd name="connsiteY281" fmla="*/ 6674836 h 6858000"/>
              <a:gd name="connsiteX282" fmla="*/ 4329957 w 7467600"/>
              <a:gd name="connsiteY282" fmla="*/ 6858000 h 6858000"/>
              <a:gd name="connsiteX283" fmla="*/ 4218595 w 7467600"/>
              <a:gd name="connsiteY283" fmla="*/ 6858000 h 6858000"/>
              <a:gd name="connsiteX284" fmla="*/ 4368888 w 7467600"/>
              <a:gd name="connsiteY284" fmla="*/ 6668412 h 6858000"/>
              <a:gd name="connsiteX285" fmla="*/ 4563091 w 7467600"/>
              <a:gd name="connsiteY285" fmla="*/ 6442508 h 6858000"/>
              <a:gd name="connsiteX286" fmla="*/ 5387324 w 7467600"/>
              <a:gd name="connsiteY286" fmla="*/ 5705830 h 6858000"/>
              <a:gd name="connsiteX287" fmla="*/ 5073620 w 7467600"/>
              <a:gd name="connsiteY287" fmla="*/ 5955437 h 6858000"/>
              <a:gd name="connsiteX288" fmla="*/ 4689789 w 7467600"/>
              <a:gd name="connsiteY288" fmla="*/ 6268382 h 6858000"/>
              <a:gd name="connsiteX289" fmla="*/ 4418722 w 7467600"/>
              <a:gd name="connsiteY289" fmla="*/ 6570886 h 6858000"/>
              <a:gd name="connsiteX290" fmla="*/ 4214944 w 7467600"/>
              <a:gd name="connsiteY290" fmla="*/ 6858000 h 6858000"/>
              <a:gd name="connsiteX291" fmla="*/ 4177898 w 7467600"/>
              <a:gd name="connsiteY291" fmla="*/ 6858000 h 6858000"/>
              <a:gd name="connsiteX292" fmla="*/ 4391597 w 7467600"/>
              <a:gd name="connsiteY292" fmla="*/ 6556370 h 6858000"/>
              <a:gd name="connsiteX293" fmla="*/ 4668889 w 7467600"/>
              <a:gd name="connsiteY293" fmla="*/ 6246399 h 6858000"/>
              <a:gd name="connsiteX294" fmla="*/ 5055427 w 7467600"/>
              <a:gd name="connsiteY294" fmla="*/ 5931476 h 6858000"/>
              <a:gd name="connsiteX295" fmla="*/ 5371814 w 7467600"/>
              <a:gd name="connsiteY295" fmla="*/ 5678975 h 6858000"/>
              <a:gd name="connsiteX296" fmla="*/ 4987918 w 7467600"/>
              <a:gd name="connsiteY296" fmla="*/ 5838701 h 6858000"/>
              <a:gd name="connsiteX297" fmla="*/ 4317146 w 7467600"/>
              <a:gd name="connsiteY297" fmla="*/ 6587716 h 6858000"/>
              <a:gd name="connsiteX298" fmla="*/ 4171627 w 7467600"/>
              <a:gd name="connsiteY298" fmla="*/ 6858000 h 6858000"/>
              <a:gd name="connsiteX299" fmla="*/ 4081585 w 7467600"/>
              <a:gd name="connsiteY299" fmla="*/ 6858000 h 6858000"/>
              <a:gd name="connsiteX300" fmla="*/ 4238603 w 7467600"/>
              <a:gd name="connsiteY300" fmla="*/ 6559341 h 6858000"/>
              <a:gd name="connsiteX301" fmla="*/ 4778333 w 7467600"/>
              <a:gd name="connsiteY301" fmla="*/ 5873626 h 6858000"/>
              <a:gd name="connsiteX302" fmla="*/ 5414185 w 7467600"/>
              <a:gd name="connsiteY302" fmla="*/ 5573882 h 6858000"/>
              <a:gd name="connsiteX303" fmla="*/ 5959648 w 7467600"/>
              <a:gd name="connsiteY303" fmla="*/ 4760797 h 6858000"/>
              <a:gd name="connsiteX304" fmla="*/ 5355019 w 7467600"/>
              <a:gd name="connsiteY304" fmla="*/ 4734672 h 6858000"/>
              <a:gd name="connsiteX305" fmla="*/ 5083565 w 7467600"/>
              <a:gd name="connsiteY305" fmla="*/ 5179121 h 6858000"/>
              <a:gd name="connsiteX306" fmla="*/ 4713577 w 7467600"/>
              <a:gd name="connsiteY306" fmla="*/ 5616803 h 6858000"/>
              <a:gd name="connsiteX307" fmla="*/ 3989559 w 7467600"/>
              <a:gd name="connsiteY307" fmla="*/ 6145945 h 6858000"/>
              <a:gd name="connsiteX308" fmla="*/ 3939824 w 7467600"/>
              <a:gd name="connsiteY308" fmla="*/ 6066900 h 6858000"/>
              <a:gd name="connsiteX309" fmla="*/ 4584537 w 7467600"/>
              <a:gd name="connsiteY309" fmla="*/ 5324826 h 6858000"/>
              <a:gd name="connsiteX310" fmla="*/ 5037105 w 7467600"/>
              <a:gd name="connsiteY310" fmla="*/ 5088765 h 6858000"/>
              <a:gd name="connsiteX311" fmla="*/ 5039930 w 7467600"/>
              <a:gd name="connsiteY311" fmla="*/ 5089585 h 6858000"/>
              <a:gd name="connsiteX312" fmla="*/ 5263764 w 7467600"/>
              <a:gd name="connsiteY312" fmla="*/ 4735525 h 6858000"/>
              <a:gd name="connsiteX313" fmla="*/ 4086300 w 7467600"/>
              <a:gd name="connsiteY313" fmla="*/ 4884599 h 6858000"/>
              <a:gd name="connsiteX314" fmla="*/ 4085485 w 7467600"/>
              <a:gd name="connsiteY314" fmla="*/ 4899070 h 6858000"/>
              <a:gd name="connsiteX315" fmla="*/ 3871915 w 7467600"/>
              <a:gd name="connsiteY315" fmla="*/ 5253645 h 6858000"/>
              <a:gd name="connsiteX316" fmla="*/ 3799374 w 7467600"/>
              <a:gd name="connsiteY316" fmla="*/ 5466127 h 6858000"/>
              <a:gd name="connsiteX317" fmla="*/ 3498850 w 7467600"/>
              <a:gd name="connsiteY317" fmla="*/ 6661888 h 6858000"/>
              <a:gd name="connsiteX318" fmla="*/ 3399216 w 7467600"/>
              <a:gd name="connsiteY318" fmla="*/ 6858000 h 6858000"/>
              <a:gd name="connsiteX319" fmla="*/ 3303688 w 7467600"/>
              <a:gd name="connsiteY319" fmla="*/ 6858000 h 6858000"/>
              <a:gd name="connsiteX320" fmla="*/ 3391774 w 7467600"/>
              <a:gd name="connsiteY320" fmla="*/ 6697181 h 6858000"/>
              <a:gd name="connsiteX321" fmla="*/ 3735540 w 7467600"/>
              <a:gd name="connsiteY321" fmla="*/ 5546923 h 6858000"/>
              <a:gd name="connsiteX322" fmla="*/ 3729438 w 7467600"/>
              <a:gd name="connsiteY322" fmla="*/ 5569058 h 6858000"/>
              <a:gd name="connsiteX323" fmla="*/ 3707782 w 7467600"/>
              <a:gd name="connsiteY323" fmla="*/ 5644908 h 6858000"/>
              <a:gd name="connsiteX324" fmla="*/ 3583827 w 7467600"/>
              <a:gd name="connsiteY324" fmla="*/ 6039215 h 6858000"/>
              <a:gd name="connsiteX325" fmla="*/ 3547861 w 7467600"/>
              <a:gd name="connsiteY325" fmla="*/ 6129609 h 6858000"/>
              <a:gd name="connsiteX326" fmla="*/ 3490905 w 7467600"/>
              <a:gd name="connsiteY326" fmla="*/ 6277660 h 6858000"/>
              <a:gd name="connsiteX327" fmla="*/ 3455859 w 7467600"/>
              <a:gd name="connsiteY327" fmla="*/ 6391301 h 6858000"/>
              <a:gd name="connsiteX328" fmla="*/ 3429112 w 7467600"/>
              <a:gd name="connsiteY328" fmla="*/ 6479469 h 6858000"/>
              <a:gd name="connsiteX329" fmla="*/ 3304862 w 7467600"/>
              <a:gd name="connsiteY329" fmla="*/ 6796476 h 6858000"/>
              <a:gd name="connsiteX330" fmla="*/ 3276071 w 7467600"/>
              <a:gd name="connsiteY330" fmla="*/ 6858000 h 6858000"/>
              <a:gd name="connsiteX331" fmla="*/ 3240805 w 7467600"/>
              <a:gd name="connsiteY331" fmla="*/ 6858000 h 6858000"/>
              <a:gd name="connsiteX332" fmla="*/ 3275917 w 7467600"/>
              <a:gd name="connsiteY332" fmla="*/ 6783192 h 6858000"/>
              <a:gd name="connsiteX333" fmla="*/ 3399358 w 7467600"/>
              <a:gd name="connsiteY333" fmla="*/ 6469011 h 6858000"/>
              <a:gd name="connsiteX334" fmla="*/ 3425650 w 7467600"/>
              <a:gd name="connsiteY334" fmla="*/ 6381333 h 6858000"/>
              <a:gd name="connsiteX335" fmla="*/ 3460661 w 7467600"/>
              <a:gd name="connsiteY335" fmla="*/ 6266763 h 6858000"/>
              <a:gd name="connsiteX336" fmla="*/ 3518021 w 7467600"/>
              <a:gd name="connsiteY336" fmla="*/ 6117298 h 6858000"/>
              <a:gd name="connsiteX337" fmla="*/ 3554035 w 7467600"/>
              <a:gd name="connsiteY337" fmla="*/ 6027832 h 6858000"/>
              <a:gd name="connsiteX338" fmla="*/ 3677174 w 7467600"/>
              <a:gd name="connsiteY338" fmla="*/ 5636351 h 6858000"/>
              <a:gd name="connsiteX339" fmla="*/ 3698819 w 7467600"/>
              <a:gd name="connsiteY339" fmla="*/ 5560503 h 6858000"/>
              <a:gd name="connsiteX340" fmla="*/ 3702094 w 7467600"/>
              <a:gd name="connsiteY340" fmla="*/ 5549194 h 6858000"/>
              <a:gd name="connsiteX341" fmla="*/ 3398355 w 7467600"/>
              <a:gd name="connsiteY341" fmla="*/ 6094603 h 6858000"/>
              <a:gd name="connsiteX342" fmla="*/ 3193941 w 7467600"/>
              <a:gd name="connsiteY342" fmla="*/ 6798775 h 6858000"/>
              <a:gd name="connsiteX343" fmla="*/ 3184140 w 7467600"/>
              <a:gd name="connsiteY343" fmla="*/ 6858000 h 6858000"/>
              <a:gd name="connsiteX344" fmla="*/ 3099978 w 7467600"/>
              <a:gd name="connsiteY344" fmla="*/ 6858000 h 6858000"/>
              <a:gd name="connsiteX345" fmla="*/ 3101556 w 7467600"/>
              <a:gd name="connsiteY345" fmla="*/ 6843337 h 6858000"/>
              <a:gd name="connsiteX346" fmla="*/ 3370162 w 7467600"/>
              <a:gd name="connsiteY346" fmla="*/ 5785550 h 6858000"/>
              <a:gd name="connsiteX347" fmla="*/ 3746477 w 7467600"/>
              <a:gd name="connsiteY347" fmla="*/ 5377889 h 6858000"/>
              <a:gd name="connsiteX348" fmla="*/ 3863399 w 7467600"/>
              <a:gd name="connsiteY348" fmla="*/ 5087257 h 6858000"/>
              <a:gd name="connsiteX349" fmla="*/ 3968712 w 7467600"/>
              <a:gd name="connsiteY349" fmla="*/ 4913989 h 6858000"/>
              <a:gd name="connsiteX350" fmla="*/ 2792390 w 7467600"/>
              <a:gd name="connsiteY350" fmla="*/ 5382974 h 6858000"/>
              <a:gd name="connsiteX351" fmla="*/ 2714982 w 7467600"/>
              <a:gd name="connsiteY351" fmla="*/ 5427051 h 6858000"/>
              <a:gd name="connsiteX352" fmla="*/ 2813361 w 7467600"/>
              <a:gd name="connsiteY352" fmla="*/ 6023912 h 6858000"/>
              <a:gd name="connsiteX353" fmla="*/ 2688430 w 7467600"/>
              <a:gd name="connsiteY353" fmla="*/ 6801564 h 6858000"/>
              <a:gd name="connsiteX354" fmla="*/ 2629626 w 7467600"/>
              <a:gd name="connsiteY354" fmla="*/ 6763394 h 6858000"/>
              <a:gd name="connsiteX355" fmla="*/ 2565328 w 7467600"/>
              <a:gd name="connsiteY355" fmla="*/ 5516399 h 6858000"/>
              <a:gd name="connsiteX356" fmla="*/ 1922999 w 7467600"/>
              <a:gd name="connsiteY356" fmla="*/ 5980343 h 6858000"/>
              <a:gd name="connsiteX357" fmla="*/ 1950261 w 7467600"/>
              <a:gd name="connsiteY357" fmla="*/ 6405858 h 6858000"/>
              <a:gd name="connsiteX358" fmla="*/ 2365554 w 7467600"/>
              <a:gd name="connsiteY358" fmla="*/ 6759107 h 6858000"/>
              <a:gd name="connsiteX359" fmla="*/ 2424142 w 7467600"/>
              <a:gd name="connsiteY359" fmla="*/ 6858000 h 6858000"/>
              <a:gd name="connsiteX360" fmla="*/ 2395994 w 7467600"/>
              <a:gd name="connsiteY360" fmla="*/ 6858000 h 6858000"/>
              <a:gd name="connsiteX361" fmla="*/ 2392863 w 7467600"/>
              <a:gd name="connsiteY361" fmla="*/ 6852964 h 6858000"/>
              <a:gd name="connsiteX362" fmla="*/ 2017589 w 7467600"/>
              <a:gd name="connsiteY362" fmla="*/ 6493982 h 6858000"/>
              <a:gd name="connsiteX363" fmla="*/ 2147336 w 7467600"/>
              <a:gd name="connsiteY363" fmla="*/ 6594052 h 6858000"/>
              <a:gd name="connsiteX364" fmla="*/ 2207047 w 7467600"/>
              <a:gd name="connsiteY364" fmla="*/ 6654540 h 6858000"/>
              <a:gd name="connsiteX365" fmla="*/ 2299106 w 7467600"/>
              <a:gd name="connsiteY365" fmla="*/ 6778931 h 6858000"/>
              <a:gd name="connsiteX366" fmla="*/ 2314430 w 7467600"/>
              <a:gd name="connsiteY366" fmla="*/ 6801144 h 6858000"/>
              <a:gd name="connsiteX367" fmla="*/ 2352406 w 7467600"/>
              <a:gd name="connsiteY367" fmla="*/ 6858000 h 6858000"/>
              <a:gd name="connsiteX368" fmla="*/ 2314492 w 7467600"/>
              <a:gd name="connsiteY368" fmla="*/ 6858000 h 6858000"/>
              <a:gd name="connsiteX369" fmla="*/ 2288095 w 7467600"/>
              <a:gd name="connsiteY369" fmla="*/ 6818030 h 6858000"/>
              <a:gd name="connsiteX370" fmla="*/ 2272768 w 7467600"/>
              <a:gd name="connsiteY370" fmla="*/ 6795822 h 6858000"/>
              <a:gd name="connsiteX371" fmla="*/ 2182715 w 7467600"/>
              <a:gd name="connsiteY371" fmla="*/ 6675071 h 6858000"/>
              <a:gd name="connsiteX372" fmla="*/ 2032061 w 7467600"/>
              <a:gd name="connsiteY372" fmla="*/ 6541380 h 6858000"/>
              <a:gd name="connsiteX373" fmla="*/ 2257220 w 7467600"/>
              <a:gd name="connsiteY373" fmla="*/ 6826257 h 6858000"/>
              <a:gd name="connsiteX374" fmla="*/ 2281324 w 7467600"/>
              <a:gd name="connsiteY374" fmla="*/ 6858000 h 6858000"/>
              <a:gd name="connsiteX375" fmla="*/ 2242860 w 7467600"/>
              <a:gd name="connsiteY375" fmla="*/ 6858000 h 6858000"/>
              <a:gd name="connsiteX376" fmla="*/ 2232818 w 7467600"/>
              <a:gd name="connsiteY376" fmla="*/ 6844926 h 6858000"/>
              <a:gd name="connsiteX377" fmla="*/ 1990172 w 7467600"/>
              <a:gd name="connsiteY377" fmla="*/ 6542121 h 6858000"/>
              <a:gd name="connsiteX378" fmla="*/ 2124090 w 7467600"/>
              <a:gd name="connsiteY378" fmla="*/ 6761017 h 6858000"/>
              <a:gd name="connsiteX379" fmla="*/ 2200380 w 7467600"/>
              <a:gd name="connsiteY379" fmla="*/ 6858000 h 6858000"/>
              <a:gd name="connsiteX380" fmla="*/ 2147507 w 7467600"/>
              <a:gd name="connsiteY380" fmla="*/ 6858000 h 6858000"/>
              <a:gd name="connsiteX381" fmla="*/ 2070668 w 7467600"/>
              <a:gd name="connsiteY381" fmla="*/ 6761520 h 6858000"/>
              <a:gd name="connsiteX382" fmla="*/ 1975142 w 7467600"/>
              <a:gd name="connsiteY382" fmla="*/ 6585570 h 6858000"/>
              <a:gd name="connsiteX383" fmla="*/ 2050035 w 7467600"/>
              <a:gd name="connsiteY383" fmla="*/ 6813345 h 6858000"/>
              <a:gd name="connsiteX384" fmla="*/ 2063025 w 7467600"/>
              <a:gd name="connsiteY384" fmla="*/ 6858000 h 6858000"/>
              <a:gd name="connsiteX385" fmla="*/ 2021675 w 7467600"/>
              <a:gd name="connsiteY385" fmla="*/ 6858000 h 6858000"/>
              <a:gd name="connsiteX386" fmla="*/ 2019308 w 7467600"/>
              <a:gd name="connsiteY386" fmla="*/ 6847118 h 6858000"/>
              <a:gd name="connsiteX387" fmla="*/ 1938835 w 7467600"/>
              <a:gd name="connsiteY387" fmla="*/ 6551160 h 6858000"/>
              <a:gd name="connsiteX388" fmla="*/ 1953230 w 7467600"/>
              <a:gd name="connsiteY388" fmla="*/ 6759699 h 6858000"/>
              <a:gd name="connsiteX389" fmla="*/ 1956763 w 7467600"/>
              <a:gd name="connsiteY389" fmla="*/ 6778191 h 6858000"/>
              <a:gd name="connsiteX390" fmla="*/ 1967925 w 7467600"/>
              <a:gd name="connsiteY390" fmla="*/ 6858000 h 6858000"/>
              <a:gd name="connsiteX391" fmla="*/ 1936622 w 7467600"/>
              <a:gd name="connsiteY391" fmla="*/ 6858000 h 6858000"/>
              <a:gd name="connsiteX392" fmla="*/ 1926261 w 7467600"/>
              <a:gd name="connsiteY392" fmla="*/ 6784064 h 6858000"/>
              <a:gd name="connsiteX393" fmla="*/ 1922724 w 7467600"/>
              <a:gd name="connsiteY393" fmla="*/ 6765577 h 6858000"/>
              <a:gd name="connsiteX394" fmla="*/ 1904650 w 7467600"/>
              <a:gd name="connsiteY394" fmla="*/ 6639616 h 6858000"/>
              <a:gd name="connsiteX395" fmla="*/ 1885273 w 7467600"/>
              <a:gd name="connsiteY395" fmla="*/ 6858000 h 6858000"/>
              <a:gd name="connsiteX396" fmla="*/ 1854363 w 7467600"/>
              <a:gd name="connsiteY396" fmla="*/ 6858000 h 6858000"/>
              <a:gd name="connsiteX397" fmla="*/ 1880391 w 7467600"/>
              <a:gd name="connsiteY397" fmla="*/ 6603796 h 6858000"/>
              <a:gd name="connsiteX398" fmla="*/ 1818273 w 7467600"/>
              <a:gd name="connsiteY398" fmla="*/ 6715729 h 6858000"/>
              <a:gd name="connsiteX399" fmla="*/ 1794691 w 7467600"/>
              <a:gd name="connsiteY399" fmla="*/ 6843239 h 6858000"/>
              <a:gd name="connsiteX400" fmla="*/ 1794914 w 7467600"/>
              <a:gd name="connsiteY400" fmla="*/ 6858000 h 6858000"/>
              <a:gd name="connsiteX401" fmla="*/ 1746128 w 7467600"/>
              <a:gd name="connsiteY401" fmla="*/ 6858000 h 6858000"/>
              <a:gd name="connsiteX402" fmla="*/ 1753934 w 7467600"/>
              <a:gd name="connsiteY402" fmla="*/ 6724796 h 6858000"/>
              <a:gd name="connsiteX403" fmla="*/ 1792053 w 7467600"/>
              <a:gd name="connsiteY403" fmla="*/ 6572396 h 6858000"/>
              <a:gd name="connsiteX404" fmla="*/ 1862248 w 7467600"/>
              <a:gd name="connsiteY404" fmla="*/ 6266397 h 6858000"/>
              <a:gd name="connsiteX405" fmla="*/ 1862250 w 7467600"/>
              <a:gd name="connsiteY405" fmla="*/ 6033531 h 6858000"/>
              <a:gd name="connsiteX406" fmla="*/ 1211999 w 7467600"/>
              <a:gd name="connsiteY406" fmla="*/ 6683610 h 6858000"/>
              <a:gd name="connsiteX407" fmla="*/ 1213266 w 7467600"/>
              <a:gd name="connsiteY407" fmla="*/ 6691947 h 6858000"/>
              <a:gd name="connsiteX408" fmla="*/ 1203370 w 7467600"/>
              <a:gd name="connsiteY408" fmla="*/ 6850676 h 6858000"/>
              <a:gd name="connsiteX409" fmla="*/ 1203671 w 7467600"/>
              <a:gd name="connsiteY409" fmla="*/ 6858000 h 6858000"/>
              <a:gd name="connsiteX410" fmla="*/ 1143180 w 7467600"/>
              <a:gd name="connsiteY410" fmla="*/ 6858000 h 6858000"/>
              <a:gd name="connsiteX411" fmla="*/ 1142176 w 7467600"/>
              <a:gd name="connsiteY411" fmla="*/ 6766045 h 6858000"/>
              <a:gd name="connsiteX412" fmla="*/ 1067484 w 7467600"/>
              <a:gd name="connsiteY412" fmla="*/ 6858000 h 6858000"/>
              <a:gd name="connsiteX413" fmla="*/ 953928 w 7467600"/>
              <a:gd name="connsiteY413" fmla="*/ 6858000 h 6858000"/>
              <a:gd name="connsiteX414" fmla="*/ 959715 w 7467600"/>
              <a:gd name="connsiteY414" fmla="*/ 6850185 h 6858000"/>
              <a:gd name="connsiteX415" fmla="*/ 1483788 w 7467600"/>
              <a:gd name="connsiteY415" fmla="*/ 6259174 h 6858000"/>
              <a:gd name="connsiteX416" fmla="*/ 1100671 w 7467600"/>
              <a:gd name="connsiteY416" fmla="*/ 6252137 h 6858000"/>
              <a:gd name="connsiteX417" fmla="*/ 1090144 w 7467600"/>
              <a:gd name="connsiteY417" fmla="*/ 6256748 h 6858000"/>
              <a:gd name="connsiteX418" fmla="*/ 1095872 w 7467600"/>
              <a:gd name="connsiteY418" fmla="*/ 6271892 h 6858000"/>
              <a:gd name="connsiteX419" fmla="*/ 262785 w 7467600"/>
              <a:gd name="connsiteY419" fmla="*/ 6845450 h 6858000"/>
              <a:gd name="connsiteX420" fmla="*/ 209968 w 7467600"/>
              <a:gd name="connsiteY420" fmla="*/ 6770713 h 6858000"/>
              <a:gd name="connsiteX421" fmla="*/ 873460 w 7467600"/>
              <a:gd name="connsiteY421" fmla="*/ 6253768 h 6858000"/>
              <a:gd name="connsiteX422" fmla="*/ 192686 w 7467600"/>
              <a:gd name="connsiteY422" fmla="*/ 5849257 h 6858000"/>
              <a:gd name="connsiteX423" fmla="*/ 4696 w 7467600"/>
              <a:gd name="connsiteY423" fmla="*/ 5697668 h 6858000"/>
              <a:gd name="connsiteX424" fmla="*/ 0 w 7467600"/>
              <a:gd name="connsiteY424" fmla="*/ 5689984 h 6858000"/>
              <a:gd name="connsiteX425" fmla="*/ 0 w 7467600"/>
              <a:gd name="connsiteY425" fmla="*/ 5513472 h 6858000"/>
              <a:gd name="connsiteX426" fmla="*/ 174101 w 7467600"/>
              <a:gd name="connsiteY426" fmla="*/ 5620277 h 6858000"/>
              <a:gd name="connsiteX427" fmla="*/ 891800 w 7467600"/>
              <a:gd name="connsiteY427" fmla="*/ 6036935 h 6858000"/>
              <a:gd name="connsiteX428" fmla="*/ 1072219 w 7467600"/>
              <a:gd name="connsiteY428" fmla="*/ 6169443 h 6858000"/>
              <a:gd name="connsiteX429" fmla="*/ 1074117 w 7467600"/>
              <a:gd name="connsiteY429" fmla="*/ 6170301 h 6858000"/>
              <a:gd name="connsiteX430" fmla="*/ 1083114 w 7467600"/>
              <a:gd name="connsiteY430" fmla="*/ 6174131 h 6858000"/>
              <a:gd name="connsiteX431" fmla="*/ 1543010 w 7467600"/>
              <a:gd name="connsiteY431" fmla="*/ 6191140 h 6858000"/>
              <a:gd name="connsiteX432" fmla="*/ 1551080 w 7467600"/>
              <a:gd name="connsiteY432" fmla="*/ 6195006 h 6858000"/>
              <a:gd name="connsiteX433" fmla="*/ 2345443 w 7467600"/>
              <a:gd name="connsiteY433" fmla="*/ 5549882 h 6858000"/>
              <a:gd name="connsiteX434" fmla="*/ 1721499 w 7467600"/>
              <a:gd name="connsiteY434" fmla="*/ 5599969 h 6858000"/>
              <a:gd name="connsiteX435" fmla="*/ 767716 w 7467600"/>
              <a:gd name="connsiteY435" fmla="*/ 5472768 h 6858000"/>
              <a:gd name="connsiteX436" fmla="*/ 722147 w 7467600"/>
              <a:gd name="connsiteY436" fmla="*/ 5393091 h 6858000"/>
              <a:gd name="connsiteX437" fmla="*/ 1485552 w 7467600"/>
              <a:gd name="connsiteY437" fmla="*/ 5313202 h 6858000"/>
              <a:gd name="connsiteX438" fmla="*/ 2143004 w 7467600"/>
              <a:gd name="connsiteY438" fmla="*/ 5402420 h 6858000"/>
              <a:gd name="connsiteX439" fmla="*/ 1933391 w 7467600"/>
              <a:gd name="connsiteY439" fmla="*/ 5156971 h 6858000"/>
              <a:gd name="connsiteX440" fmla="*/ 1827118 w 7467600"/>
              <a:gd name="connsiteY440" fmla="*/ 4968410 h 6858000"/>
              <a:gd name="connsiteX441" fmla="*/ 1837349 w 7467600"/>
              <a:gd name="connsiteY441" fmla="*/ 4956357 h 6858000"/>
              <a:gd name="connsiteX442" fmla="*/ 2162835 w 7467600"/>
              <a:gd name="connsiteY442" fmla="*/ 5187853 h 6858000"/>
              <a:gd name="connsiteX443" fmla="*/ 2257167 w 7467600"/>
              <a:gd name="connsiteY443" fmla="*/ 5462123 h 6858000"/>
              <a:gd name="connsiteX444" fmla="*/ 2261598 w 7467600"/>
              <a:gd name="connsiteY444" fmla="*/ 5467998 h 6858000"/>
              <a:gd name="connsiteX445" fmla="*/ 2437177 w 7467600"/>
              <a:gd name="connsiteY445" fmla="*/ 5479608 h 6858000"/>
              <a:gd name="connsiteX446" fmla="*/ 2445247 w 7467600"/>
              <a:gd name="connsiteY446" fmla="*/ 5483476 h 6858000"/>
              <a:gd name="connsiteX447" fmla="*/ 2743626 w 7467600"/>
              <a:gd name="connsiteY447" fmla="*/ 5304819 h 6858000"/>
              <a:gd name="connsiteX448" fmla="*/ 3048102 w 7467600"/>
              <a:gd name="connsiteY448" fmla="*/ 5150595 h 6858000"/>
              <a:gd name="connsiteX449" fmla="*/ 1799414 w 7467600"/>
              <a:gd name="connsiteY449" fmla="*/ 4694732 h 6858000"/>
              <a:gd name="connsiteX450" fmla="*/ 1771735 w 7467600"/>
              <a:gd name="connsiteY450" fmla="*/ 4619929 h 6858000"/>
              <a:gd name="connsiteX451" fmla="*/ 3104273 w 7467600"/>
              <a:gd name="connsiteY451" fmla="*/ 5076159 h 6858000"/>
              <a:gd name="connsiteX452" fmla="*/ 3113245 w 7467600"/>
              <a:gd name="connsiteY452" fmla="*/ 5090705 h 6858000"/>
              <a:gd name="connsiteX453" fmla="*/ 3126294 w 7467600"/>
              <a:gd name="connsiteY453" fmla="*/ 5114400 h 6858000"/>
              <a:gd name="connsiteX454" fmla="*/ 3937433 w 7467600"/>
              <a:gd name="connsiteY454" fmla="*/ 4830473 h 6858000"/>
              <a:gd name="connsiteX455" fmla="*/ 3590475 w 7467600"/>
              <a:gd name="connsiteY455" fmla="*/ 4597974 h 6858000"/>
              <a:gd name="connsiteX456" fmla="*/ 3100264 w 7467600"/>
              <a:gd name="connsiteY456" fmla="*/ 4579845 h 6858000"/>
              <a:gd name="connsiteX457" fmla="*/ 2183576 w 7467600"/>
              <a:gd name="connsiteY457" fmla="*/ 4227150 h 6858000"/>
              <a:gd name="connsiteX458" fmla="*/ 2151029 w 7467600"/>
              <a:gd name="connsiteY458" fmla="*/ 4146947 h 6858000"/>
              <a:gd name="connsiteX459" fmla="*/ 3563434 w 7467600"/>
              <a:gd name="connsiteY459" fmla="*/ 4469115 h 6858000"/>
              <a:gd name="connsiteX460" fmla="*/ 3177952 w 7467600"/>
              <a:gd name="connsiteY460" fmla="*/ 3657386 h 6858000"/>
              <a:gd name="connsiteX461" fmla="*/ 3189263 w 7467600"/>
              <a:gd name="connsiteY461" fmla="*/ 3625726 h 6858000"/>
              <a:gd name="connsiteX462" fmla="*/ 3560912 w 7467600"/>
              <a:gd name="connsiteY462" fmla="*/ 4079863 h 6858000"/>
              <a:gd name="connsiteX463" fmla="*/ 3626636 w 7467600"/>
              <a:gd name="connsiteY463" fmla="*/ 4512230 h 6858000"/>
              <a:gd name="connsiteX464" fmla="*/ 3653088 w 7467600"/>
              <a:gd name="connsiteY464" fmla="*/ 4521417 h 6858000"/>
              <a:gd name="connsiteX465" fmla="*/ 3988128 w 7467600"/>
              <a:gd name="connsiteY465" fmla="*/ 4817267 h 6858000"/>
              <a:gd name="connsiteX466" fmla="*/ 4830582 w 7467600"/>
              <a:gd name="connsiteY466" fmla="*/ 4676000 h 6858000"/>
              <a:gd name="connsiteX467" fmla="*/ 4830100 w 7467600"/>
              <a:gd name="connsiteY467" fmla="*/ 4675554 h 6858000"/>
              <a:gd name="connsiteX468" fmla="*/ 4036318 w 7467600"/>
              <a:gd name="connsiteY468" fmla="*/ 4147013 h 6858000"/>
              <a:gd name="connsiteX469" fmla="*/ 3432098 w 7467600"/>
              <a:gd name="connsiteY469" fmla="*/ 3537312 h 6858000"/>
              <a:gd name="connsiteX470" fmla="*/ 3446761 w 7467600"/>
              <a:gd name="connsiteY470" fmla="*/ 3461278 h 6858000"/>
              <a:gd name="connsiteX471" fmla="*/ 4419733 w 7467600"/>
              <a:gd name="connsiteY471" fmla="*/ 3963555 h 6858000"/>
              <a:gd name="connsiteX472" fmla="*/ 4781371 w 7467600"/>
              <a:gd name="connsiteY472" fmla="*/ 4458604 h 6858000"/>
              <a:gd name="connsiteX473" fmla="*/ 4780440 w 7467600"/>
              <a:gd name="connsiteY473" fmla="*/ 4470290 h 6858000"/>
              <a:gd name="connsiteX474" fmla="*/ 4898954 w 7467600"/>
              <a:gd name="connsiteY474" fmla="*/ 4662092 h 6858000"/>
              <a:gd name="connsiteX475" fmla="*/ 4900699 w 7467600"/>
              <a:gd name="connsiteY475" fmla="*/ 4670867 h 6858000"/>
              <a:gd name="connsiteX476" fmla="*/ 5714511 w 7467600"/>
              <a:gd name="connsiteY476" fmla="*/ 4663483 h 6858000"/>
              <a:gd name="connsiteX477" fmla="*/ 5464793 w 7467600"/>
              <a:gd name="connsiteY477" fmla="*/ 4393556 h 6858000"/>
              <a:gd name="connsiteX478" fmla="*/ 5461897 w 7467600"/>
              <a:gd name="connsiteY478" fmla="*/ 4390879 h 6858000"/>
              <a:gd name="connsiteX479" fmla="*/ 4294126 w 7467600"/>
              <a:gd name="connsiteY479" fmla="*/ 3303048 h 6858000"/>
              <a:gd name="connsiteX480" fmla="*/ 4305321 w 7467600"/>
              <a:gd name="connsiteY480" fmla="*/ 3256953 h 6858000"/>
              <a:gd name="connsiteX481" fmla="*/ 4949299 w 7467600"/>
              <a:gd name="connsiteY481" fmla="*/ 3766336 h 6858000"/>
              <a:gd name="connsiteX482" fmla="*/ 5291452 w 7467600"/>
              <a:gd name="connsiteY482" fmla="*/ 4076801 h 6858000"/>
              <a:gd name="connsiteX483" fmla="*/ 5434998 w 7467600"/>
              <a:gd name="connsiteY483" fmla="*/ 4254100 h 6858000"/>
              <a:gd name="connsiteX484" fmla="*/ 5351015 w 7467600"/>
              <a:gd name="connsiteY484" fmla="*/ 3760989 h 6858000"/>
              <a:gd name="connsiteX485" fmla="*/ 5413780 w 7467600"/>
              <a:gd name="connsiteY485" fmla="*/ 2966265 h 6858000"/>
              <a:gd name="connsiteX486" fmla="*/ 5425627 w 7467600"/>
              <a:gd name="connsiteY486" fmla="*/ 2954192 h 6858000"/>
              <a:gd name="connsiteX487" fmla="*/ 6604735 w 7467600"/>
              <a:gd name="connsiteY487" fmla="*/ 2041381 h 6858000"/>
              <a:gd name="connsiteX488" fmla="*/ 7204487 w 7467600"/>
              <a:gd name="connsiteY488" fmla="*/ 2742112 h 6858000"/>
              <a:gd name="connsiteX489" fmla="*/ 7131592 w 7467600"/>
              <a:gd name="connsiteY489" fmla="*/ 2672096 h 6858000"/>
              <a:gd name="connsiteX490" fmla="*/ 6996344 w 7467600"/>
              <a:gd name="connsiteY490" fmla="*/ 2518310 h 6858000"/>
              <a:gd name="connsiteX491" fmla="*/ 6735495 w 7467600"/>
              <a:gd name="connsiteY491" fmla="*/ 2196890 h 6858000"/>
              <a:gd name="connsiteX492" fmla="*/ 6721901 w 7467600"/>
              <a:gd name="connsiteY492" fmla="*/ 2179274 h 6858000"/>
              <a:gd name="connsiteX493" fmla="*/ 6604735 w 7467600"/>
              <a:gd name="connsiteY493" fmla="*/ 2041381 h 6858000"/>
              <a:gd name="connsiteX494" fmla="*/ 6591670 w 7467600"/>
              <a:gd name="connsiteY494" fmla="*/ 1988277 h 6858000"/>
              <a:gd name="connsiteX495" fmla="*/ 6747349 w 7467600"/>
              <a:gd name="connsiteY495" fmla="*/ 2160069 h 6858000"/>
              <a:gd name="connsiteX496" fmla="*/ 6760943 w 7467600"/>
              <a:gd name="connsiteY496" fmla="*/ 2177686 h 6858000"/>
              <a:gd name="connsiteX497" fmla="*/ 7021065 w 7467600"/>
              <a:gd name="connsiteY497" fmla="*/ 2498102 h 6858000"/>
              <a:gd name="connsiteX498" fmla="*/ 7155223 w 7467600"/>
              <a:gd name="connsiteY498" fmla="*/ 2650386 h 6858000"/>
              <a:gd name="connsiteX499" fmla="*/ 7203167 w 7467600"/>
              <a:gd name="connsiteY499" fmla="*/ 2697288 h 6858000"/>
              <a:gd name="connsiteX500" fmla="*/ 6937703 w 7467600"/>
              <a:gd name="connsiteY500" fmla="*/ 2321981 h 6858000"/>
              <a:gd name="connsiteX501" fmla="*/ 6591670 w 7467600"/>
              <a:gd name="connsiteY501" fmla="*/ 1988277 h 6858000"/>
              <a:gd name="connsiteX502" fmla="*/ 5798671 w 7467600"/>
              <a:gd name="connsiteY502" fmla="*/ 1981601 h 6858000"/>
              <a:gd name="connsiteX503" fmla="*/ 5754709 w 7467600"/>
              <a:gd name="connsiteY503" fmla="*/ 2071454 h 6858000"/>
              <a:gd name="connsiteX504" fmla="*/ 5763044 w 7467600"/>
              <a:gd name="connsiteY504" fmla="*/ 2842206 h 6858000"/>
              <a:gd name="connsiteX505" fmla="*/ 5764974 w 7467600"/>
              <a:gd name="connsiteY505" fmla="*/ 2799609 h 6858000"/>
              <a:gd name="connsiteX506" fmla="*/ 5767665 w 7467600"/>
              <a:gd name="connsiteY506" fmla="*/ 2666409 h 6858000"/>
              <a:gd name="connsiteX507" fmla="*/ 5763055 w 7467600"/>
              <a:gd name="connsiteY507" fmla="*/ 2579705 h 6858000"/>
              <a:gd name="connsiteX508" fmla="*/ 5758079 w 7467600"/>
              <a:gd name="connsiteY508" fmla="*/ 2492508 h 6858000"/>
              <a:gd name="connsiteX509" fmla="*/ 5779325 w 7467600"/>
              <a:gd name="connsiteY509" fmla="*/ 2197069 h 6858000"/>
              <a:gd name="connsiteX510" fmla="*/ 5798671 w 7467600"/>
              <a:gd name="connsiteY510" fmla="*/ 1981601 h 6858000"/>
              <a:gd name="connsiteX511" fmla="*/ 5829202 w 7467600"/>
              <a:gd name="connsiteY511" fmla="*/ 1971679 h 6858000"/>
              <a:gd name="connsiteX512" fmla="*/ 5809558 w 7467600"/>
              <a:gd name="connsiteY512" fmla="*/ 2198043 h 6858000"/>
              <a:gd name="connsiteX513" fmla="*/ 5788653 w 7467600"/>
              <a:gd name="connsiteY513" fmla="*/ 2489430 h 6858000"/>
              <a:gd name="connsiteX514" fmla="*/ 5793439 w 7467600"/>
              <a:gd name="connsiteY514" fmla="*/ 2575235 h 6858000"/>
              <a:gd name="connsiteX515" fmla="*/ 5796837 w 7467600"/>
              <a:gd name="connsiteY515" fmla="*/ 2637633 h 6858000"/>
              <a:gd name="connsiteX516" fmla="*/ 5818614 w 7467600"/>
              <a:gd name="connsiteY516" fmla="*/ 2473055 h 6858000"/>
              <a:gd name="connsiteX517" fmla="*/ 5829202 w 7467600"/>
              <a:gd name="connsiteY517" fmla="*/ 1971679 h 6858000"/>
              <a:gd name="connsiteX518" fmla="*/ 5911389 w 7467600"/>
              <a:gd name="connsiteY518" fmla="*/ 1898371 h 6858000"/>
              <a:gd name="connsiteX519" fmla="*/ 6237627 w 7467600"/>
              <a:gd name="connsiteY519" fmla="*/ 2231921 h 6858000"/>
              <a:gd name="connsiteX520" fmla="*/ 5911389 w 7467600"/>
              <a:gd name="connsiteY520" fmla="*/ 1898371 h 6858000"/>
              <a:gd name="connsiteX521" fmla="*/ 6944437 w 7467600"/>
              <a:gd name="connsiteY521" fmla="*/ 1575402 h 6858000"/>
              <a:gd name="connsiteX522" fmla="*/ 6304730 w 7467600"/>
              <a:gd name="connsiteY522" fmla="*/ 1766654 h 6858000"/>
              <a:gd name="connsiteX523" fmla="*/ 6944437 w 7467600"/>
              <a:gd name="connsiteY523" fmla="*/ 1575402 h 6858000"/>
              <a:gd name="connsiteX524" fmla="*/ 7019523 w 7467600"/>
              <a:gd name="connsiteY524" fmla="*/ 1519450 h 6858000"/>
              <a:gd name="connsiteX525" fmla="*/ 6298091 w 7467600"/>
              <a:gd name="connsiteY525" fmla="*/ 1737122 h 6858000"/>
              <a:gd name="connsiteX526" fmla="*/ 7019523 w 7467600"/>
              <a:gd name="connsiteY526" fmla="*/ 1519450 h 6858000"/>
              <a:gd name="connsiteX527" fmla="*/ 2399523 w 7467600"/>
              <a:gd name="connsiteY527" fmla="*/ 1428234 h 6858000"/>
              <a:gd name="connsiteX528" fmla="*/ 2224982 w 7467600"/>
              <a:gd name="connsiteY528" fmla="*/ 1826201 h 6858000"/>
              <a:gd name="connsiteX529" fmla="*/ 2096099 w 7467600"/>
              <a:gd name="connsiteY529" fmla="*/ 2345900 h 6858000"/>
              <a:gd name="connsiteX530" fmla="*/ 2283317 w 7467600"/>
              <a:gd name="connsiteY530" fmla="*/ 1796925 h 6858000"/>
              <a:gd name="connsiteX531" fmla="*/ 2399523 w 7467600"/>
              <a:gd name="connsiteY531" fmla="*/ 1428234 h 6858000"/>
              <a:gd name="connsiteX532" fmla="*/ 2448558 w 7467600"/>
              <a:gd name="connsiteY532" fmla="*/ 1373435 h 6858000"/>
              <a:gd name="connsiteX533" fmla="*/ 2312521 w 7467600"/>
              <a:gd name="connsiteY533" fmla="*/ 1806140 h 6858000"/>
              <a:gd name="connsiteX534" fmla="*/ 2127533 w 7467600"/>
              <a:gd name="connsiteY534" fmla="*/ 2348380 h 6858000"/>
              <a:gd name="connsiteX535" fmla="*/ 2358080 w 7467600"/>
              <a:gd name="connsiteY535" fmla="*/ 1866134 h 6858000"/>
              <a:gd name="connsiteX536" fmla="*/ 2407436 w 7467600"/>
              <a:gd name="connsiteY536" fmla="*/ 1651070 h 6858000"/>
              <a:gd name="connsiteX537" fmla="*/ 2448558 w 7467600"/>
              <a:gd name="connsiteY537" fmla="*/ 1373435 h 6858000"/>
              <a:gd name="connsiteX538" fmla="*/ 278707 w 7467600"/>
              <a:gd name="connsiteY538" fmla="*/ 1352270 h 6858000"/>
              <a:gd name="connsiteX539" fmla="*/ 321570 w 7467600"/>
              <a:gd name="connsiteY539" fmla="*/ 1861610 h 6858000"/>
              <a:gd name="connsiteX540" fmla="*/ 294281 w 7467600"/>
              <a:gd name="connsiteY540" fmla="*/ 1440658 h 6858000"/>
              <a:gd name="connsiteX541" fmla="*/ 278707 w 7467600"/>
              <a:gd name="connsiteY541" fmla="*/ 1352270 h 6858000"/>
              <a:gd name="connsiteX542" fmla="*/ 1423821 w 7467600"/>
              <a:gd name="connsiteY542" fmla="*/ 1351958 h 6858000"/>
              <a:gd name="connsiteX543" fmla="*/ 1638521 w 7467600"/>
              <a:gd name="connsiteY543" fmla="*/ 1908470 h 6858000"/>
              <a:gd name="connsiteX544" fmla="*/ 1754199 w 7467600"/>
              <a:gd name="connsiteY544" fmla="*/ 2149284 h 6858000"/>
              <a:gd name="connsiteX545" fmla="*/ 1908359 w 7467600"/>
              <a:gd name="connsiteY545" fmla="*/ 2364988 h 6858000"/>
              <a:gd name="connsiteX546" fmla="*/ 1647661 w 7467600"/>
              <a:gd name="connsiteY546" fmla="*/ 1825945 h 6858000"/>
              <a:gd name="connsiteX547" fmla="*/ 1423821 w 7467600"/>
              <a:gd name="connsiteY547" fmla="*/ 1351958 h 6858000"/>
              <a:gd name="connsiteX548" fmla="*/ 1431890 w 7467600"/>
              <a:gd name="connsiteY548" fmla="*/ 1306475 h 6858000"/>
              <a:gd name="connsiteX549" fmla="*/ 1507597 w 7467600"/>
              <a:gd name="connsiteY549" fmla="*/ 1446132 h 6858000"/>
              <a:gd name="connsiteX550" fmla="*/ 1674586 w 7467600"/>
              <a:gd name="connsiteY550" fmla="*/ 1813832 h 6858000"/>
              <a:gd name="connsiteX551" fmla="*/ 1815950 w 7467600"/>
              <a:gd name="connsiteY551" fmla="*/ 2128564 h 6858000"/>
              <a:gd name="connsiteX552" fmla="*/ 1984242 w 7467600"/>
              <a:gd name="connsiteY552" fmla="*/ 2430829 h 6858000"/>
              <a:gd name="connsiteX553" fmla="*/ 2014023 w 7467600"/>
              <a:gd name="connsiteY553" fmla="*/ 2450995 h 6858000"/>
              <a:gd name="connsiteX554" fmla="*/ 1747337 w 7467600"/>
              <a:gd name="connsiteY554" fmla="*/ 1855264 h 6858000"/>
              <a:gd name="connsiteX555" fmla="*/ 1533749 w 7467600"/>
              <a:gd name="connsiteY555" fmla="*/ 1478656 h 6858000"/>
              <a:gd name="connsiteX556" fmla="*/ 1431890 w 7467600"/>
              <a:gd name="connsiteY556" fmla="*/ 1306475 h 6858000"/>
              <a:gd name="connsiteX557" fmla="*/ 5052692 w 7467600"/>
              <a:gd name="connsiteY557" fmla="*/ 1292994 h 6858000"/>
              <a:gd name="connsiteX558" fmla="*/ 5200661 w 7467600"/>
              <a:gd name="connsiteY558" fmla="*/ 1635186 h 6858000"/>
              <a:gd name="connsiteX559" fmla="*/ 5297138 w 7467600"/>
              <a:gd name="connsiteY559" fmla="*/ 1906351 h 6858000"/>
              <a:gd name="connsiteX560" fmla="*/ 5052692 w 7467600"/>
              <a:gd name="connsiteY560" fmla="*/ 1292994 h 6858000"/>
              <a:gd name="connsiteX561" fmla="*/ 5009948 w 7467600"/>
              <a:gd name="connsiteY561" fmla="*/ 1273619 h 6858000"/>
              <a:gd name="connsiteX562" fmla="*/ 5121777 w 7467600"/>
              <a:gd name="connsiteY562" fmla="*/ 1654213 h 6858000"/>
              <a:gd name="connsiteX563" fmla="*/ 5293545 w 7467600"/>
              <a:gd name="connsiteY563" fmla="*/ 2072247 h 6858000"/>
              <a:gd name="connsiteX564" fmla="*/ 5294042 w 7467600"/>
              <a:gd name="connsiteY564" fmla="*/ 2065019 h 6858000"/>
              <a:gd name="connsiteX565" fmla="*/ 5171936 w 7467600"/>
              <a:gd name="connsiteY565" fmla="*/ 1647613 h 6858000"/>
              <a:gd name="connsiteX566" fmla="*/ 5009948 w 7467600"/>
              <a:gd name="connsiteY566" fmla="*/ 1273619 h 6858000"/>
              <a:gd name="connsiteX567" fmla="*/ 655236 w 7467600"/>
              <a:gd name="connsiteY567" fmla="*/ 1268632 h 6858000"/>
              <a:gd name="connsiteX568" fmla="*/ 839521 w 7467600"/>
              <a:gd name="connsiteY568" fmla="*/ 1685315 h 6858000"/>
              <a:gd name="connsiteX569" fmla="*/ 1109416 w 7467600"/>
              <a:gd name="connsiteY569" fmla="*/ 2061663 h 6858000"/>
              <a:gd name="connsiteX570" fmla="*/ 1298300 w 7467600"/>
              <a:gd name="connsiteY570" fmla="*/ 2247742 h 6858000"/>
              <a:gd name="connsiteX571" fmla="*/ 1125871 w 7467600"/>
              <a:gd name="connsiteY571" fmla="*/ 1989513 h 6858000"/>
              <a:gd name="connsiteX572" fmla="*/ 981574 w 7467600"/>
              <a:gd name="connsiteY572" fmla="*/ 1783157 h 6858000"/>
              <a:gd name="connsiteX573" fmla="*/ 922198 w 7467600"/>
              <a:gd name="connsiteY573" fmla="*/ 1677437 h 6858000"/>
              <a:gd name="connsiteX574" fmla="*/ 869293 w 7467600"/>
              <a:gd name="connsiteY574" fmla="*/ 1583214 h 6858000"/>
              <a:gd name="connsiteX575" fmla="*/ 751431 w 7467600"/>
              <a:gd name="connsiteY575" fmla="*/ 1405731 h 6858000"/>
              <a:gd name="connsiteX576" fmla="*/ 655236 w 7467600"/>
              <a:gd name="connsiteY576" fmla="*/ 1268632 h 6858000"/>
              <a:gd name="connsiteX577" fmla="*/ 6516292 w 7467600"/>
              <a:gd name="connsiteY577" fmla="*/ 1263064 h 6858000"/>
              <a:gd name="connsiteX578" fmla="*/ 5736320 w 7467600"/>
              <a:gd name="connsiteY578" fmla="*/ 1501803 h 6858000"/>
              <a:gd name="connsiteX579" fmla="*/ 6516292 w 7467600"/>
              <a:gd name="connsiteY579" fmla="*/ 1263064 h 6858000"/>
              <a:gd name="connsiteX580" fmla="*/ 291466 w 7467600"/>
              <a:gd name="connsiteY580" fmla="*/ 1250369 h 6858000"/>
              <a:gd name="connsiteX581" fmla="*/ 323180 w 7467600"/>
              <a:gd name="connsiteY581" fmla="*/ 1435283 h 6858000"/>
              <a:gd name="connsiteX582" fmla="*/ 349381 w 7467600"/>
              <a:gd name="connsiteY582" fmla="*/ 1875041 h 6858000"/>
              <a:gd name="connsiteX583" fmla="*/ 374363 w 7467600"/>
              <a:gd name="connsiteY583" fmla="*/ 1506494 h 6858000"/>
              <a:gd name="connsiteX584" fmla="*/ 302168 w 7467600"/>
              <a:gd name="connsiteY584" fmla="*/ 1274495 h 6858000"/>
              <a:gd name="connsiteX585" fmla="*/ 291466 w 7467600"/>
              <a:gd name="connsiteY585" fmla="*/ 1250369 h 6858000"/>
              <a:gd name="connsiteX586" fmla="*/ 678222 w 7467600"/>
              <a:gd name="connsiteY586" fmla="*/ 1248670 h 6858000"/>
              <a:gd name="connsiteX587" fmla="*/ 775536 w 7467600"/>
              <a:gd name="connsiteY587" fmla="*/ 1388015 h 6858000"/>
              <a:gd name="connsiteX588" fmla="*/ 894529 w 7467600"/>
              <a:gd name="connsiteY588" fmla="*/ 1567739 h 6858000"/>
              <a:gd name="connsiteX589" fmla="*/ 948000 w 7467600"/>
              <a:gd name="connsiteY589" fmla="*/ 1663088 h 6858000"/>
              <a:gd name="connsiteX590" fmla="*/ 1006812 w 7467600"/>
              <a:gd name="connsiteY590" fmla="*/ 1767683 h 6858000"/>
              <a:gd name="connsiteX591" fmla="*/ 1149133 w 7467600"/>
              <a:gd name="connsiteY591" fmla="*/ 1971513 h 6858000"/>
              <a:gd name="connsiteX592" fmla="*/ 1333952 w 7467600"/>
              <a:gd name="connsiteY592" fmla="*/ 2251620 h 6858000"/>
              <a:gd name="connsiteX593" fmla="*/ 1337329 w 7467600"/>
              <a:gd name="connsiteY593" fmla="*/ 2258350 h 6858000"/>
              <a:gd name="connsiteX594" fmla="*/ 1014726 w 7467600"/>
              <a:gd name="connsiteY594" fmla="*/ 1615556 h 6858000"/>
              <a:gd name="connsiteX595" fmla="*/ 678222 w 7467600"/>
              <a:gd name="connsiteY595" fmla="*/ 1248670 h 6858000"/>
              <a:gd name="connsiteX596" fmla="*/ 6691602 w 7467600"/>
              <a:gd name="connsiteY596" fmla="*/ 1140573 h 6858000"/>
              <a:gd name="connsiteX597" fmla="*/ 6571100 w 7467600"/>
              <a:gd name="connsiteY597" fmla="*/ 1183662 h 6858000"/>
              <a:gd name="connsiteX598" fmla="*/ 6241687 w 7467600"/>
              <a:gd name="connsiteY598" fmla="*/ 1257600 h 6858000"/>
              <a:gd name="connsiteX599" fmla="*/ 5693009 w 7467600"/>
              <a:gd name="connsiteY599" fmla="*/ 1478256 h 6858000"/>
              <a:gd name="connsiteX600" fmla="*/ 6548420 w 7467600"/>
              <a:gd name="connsiteY600" fmla="*/ 1214599 h 6858000"/>
              <a:gd name="connsiteX601" fmla="*/ 6605473 w 7467600"/>
              <a:gd name="connsiteY601" fmla="*/ 1184686 h 6858000"/>
              <a:gd name="connsiteX602" fmla="*/ 6691602 w 7467600"/>
              <a:gd name="connsiteY602" fmla="*/ 1140573 h 6858000"/>
              <a:gd name="connsiteX603" fmla="*/ 4002475 w 7467600"/>
              <a:gd name="connsiteY603" fmla="*/ 1037802 h 6858000"/>
              <a:gd name="connsiteX604" fmla="*/ 4000324 w 7467600"/>
              <a:gd name="connsiteY604" fmla="*/ 1039362 h 6858000"/>
              <a:gd name="connsiteX605" fmla="*/ 4002862 w 7467600"/>
              <a:gd name="connsiteY605" fmla="*/ 1042866 h 6858000"/>
              <a:gd name="connsiteX606" fmla="*/ 4002475 w 7467600"/>
              <a:gd name="connsiteY606" fmla="*/ 1037802 h 6858000"/>
              <a:gd name="connsiteX607" fmla="*/ 506322 w 7467600"/>
              <a:gd name="connsiteY607" fmla="*/ 1020997 h 6858000"/>
              <a:gd name="connsiteX608" fmla="*/ 533068 w 7467600"/>
              <a:gd name="connsiteY608" fmla="*/ 1029409 h 6858000"/>
              <a:gd name="connsiteX609" fmla="*/ 1232525 w 7467600"/>
              <a:gd name="connsiteY609" fmla="*/ 1804675 h 6858000"/>
              <a:gd name="connsiteX610" fmla="*/ 1388858 w 7467600"/>
              <a:gd name="connsiteY610" fmla="*/ 2368011 h 6858000"/>
              <a:gd name="connsiteX611" fmla="*/ 1384098 w 7467600"/>
              <a:gd name="connsiteY611" fmla="*/ 2378125 h 6858000"/>
              <a:gd name="connsiteX612" fmla="*/ 1425393 w 7467600"/>
              <a:gd name="connsiteY612" fmla="*/ 2589124 h 6858000"/>
              <a:gd name="connsiteX613" fmla="*/ 1424001 w 7467600"/>
              <a:gd name="connsiteY613" fmla="*/ 2597541 h 6858000"/>
              <a:gd name="connsiteX614" fmla="*/ 2152729 w 7467600"/>
              <a:gd name="connsiteY614" fmla="*/ 2864487 h 6858000"/>
              <a:gd name="connsiteX615" fmla="*/ 2020609 w 7467600"/>
              <a:gd name="connsiteY615" fmla="*/ 2539671 h 6858000"/>
              <a:gd name="connsiteX616" fmla="*/ 2018920 w 7467600"/>
              <a:gd name="connsiteY616" fmla="*/ 2536309 h 6858000"/>
              <a:gd name="connsiteX617" fmla="*/ 1342441 w 7467600"/>
              <a:gd name="connsiteY617" fmla="*/ 1173017 h 6858000"/>
              <a:gd name="connsiteX618" fmla="*/ 1367925 w 7467600"/>
              <a:gd name="connsiteY618" fmla="*/ 1135648 h 6858000"/>
              <a:gd name="connsiteX619" fmla="*/ 1771401 w 7467600"/>
              <a:gd name="connsiteY619" fmla="*/ 1806673 h 6858000"/>
              <a:gd name="connsiteX620" fmla="*/ 1972385 w 7467600"/>
              <a:gd name="connsiteY620" fmla="*/ 2198735 h 6858000"/>
              <a:gd name="connsiteX621" fmla="*/ 2040892 w 7467600"/>
              <a:gd name="connsiteY621" fmla="*/ 2405205 h 6858000"/>
              <a:gd name="connsiteX622" fmla="*/ 2131689 w 7467600"/>
              <a:gd name="connsiteY622" fmla="*/ 1936926 h 6858000"/>
              <a:gd name="connsiteX623" fmla="*/ 2454820 w 7467600"/>
              <a:gd name="connsiteY623" fmla="*/ 1248808 h 6858000"/>
              <a:gd name="connsiteX624" fmla="*/ 2492512 w 7467600"/>
              <a:gd name="connsiteY624" fmla="*/ 1302920 h 6858000"/>
              <a:gd name="connsiteX625" fmla="*/ 2081216 w 7467600"/>
              <a:gd name="connsiteY625" fmla="*/ 2527513 h 6858000"/>
              <a:gd name="connsiteX626" fmla="*/ 2081211 w 7467600"/>
              <a:gd name="connsiteY626" fmla="*/ 2528916 h 6858000"/>
              <a:gd name="connsiteX627" fmla="*/ 2199067 w 7467600"/>
              <a:gd name="connsiteY627" fmla="*/ 2884061 h 6858000"/>
              <a:gd name="connsiteX628" fmla="*/ 3192586 w 7467600"/>
              <a:gd name="connsiteY628" fmla="*/ 3411496 h 6858000"/>
              <a:gd name="connsiteX629" fmla="*/ 3182620 w 7467600"/>
              <a:gd name="connsiteY629" fmla="*/ 3483279 h 6858000"/>
              <a:gd name="connsiteX630" fmla="*/ 2435119 w 7467600"/>
              <a:gd name="connsiteY630" fmla="*/ 3080173 h 6858000"/>
              <a:gd name="connsiteX631" fmla="*/ 2410152 w 7467600"/>
              <a:gd name="connsiteY631" fmla="*/ 3063751 h 6858000"/>
              <a:gd name="connsiteX632" fmla="*/ 2408099 w 7467600"/>
              <a:gd name="connsiteY632" fmla="*/ 3064403 h 6858000"/>
              <a:gd name="connsiteX633" fmla="*/ 2407218 w 7467600"/>
              <a:gd name="connsiteY633" fmla="*/ 3070324 h 6858000"/>
              <a:gd name="connsiteX634" fmla="*/ 2380138 w 7467600"/>
              <a:gd name="connsiteY634" fmla="*/ 3099341 h 6858000"/>
              <a:gd name="connsiteX635" fmla="*/ 1765923 w 7467600"/>
              <a:gd name="connsiteY635" fmla="*/ 3581043 h 6858000"/>
              <a:gd name="connsiteX636" fmla="*/ 1702258 w 7467600"/>
              <a:gd name="connsiteY636" fmla="*/ 3612286 h 6858000"/>
              <a:gd name="connsiteX637" fmla="*/ 1538370 w 7467600"/>
              <a:gd name="connsiteY637" fmla="*/ 3811804 h 6858000"/>
              <a:gd name="connsiteX638" fmla="*/ 542867 w 7467600"/>
              <a:gd name="connsiteY638" fmla="*/ 4944092 h 6858000"/>
              <a:gd name="connsiteX639" fmla="*/ 515800 w 7467600"/>
              <a:gd name="connsiteY639" fmla="*/ 4862180 h 6858000"/>
              <a:gd name="connsiteX640" fmla="*/ 909145 w 7467600"/>
              <a:gd name="connsiteY640" fmla="*/ 4199225 h 6858000"/>
              <a:gd name="connsiteX641" fmla="*/ 1214067 w 7467600"/>
              <a:gd name="connsiteY641" fmla="*/ 3908561 h 6858000"/>
              <a:gd name="connsiteX642" fmla="*/ 640967 w 7467600"/>
              <a:gd name="connsiteY642" fmla="*/ 4105601 h 6858000"/>
              <a:gd name="connsiteX643" fmla="*/ 112563 w 7467600"/>
              <a:gd name="connsiteY643" fmla="*/ 4396952 h 6858000"/>
              <a:gd name="connsiteX644" fmla="*/ 0 w 7467600"/>
              <a:gd name="connsiteY644" fmla="*/ 4466006 h 6858000"/>
              <a:gd name="connsiteX645" fmla="*/ 0 w 7467600"/>
              <a:gd name="connsiteY645" fmla="*/ 4233763 h 6858000"/>
              <a:gd name="connsiteX646" fmla="*/ 36881 w 7467600"/>
              <a:gd name="connsiteY646" fmla="*/ 4200118 h 6858000"/>
              <a:gd name="connsiteX647" fmla="*/ 910534 w 7467600"/>
              <a:gd name="connsiteY647" fmla="*/ 3629753 h 6858000"/>
              <a:gd name="connsiteX648" fmla="*/ 1578717 w 7467600"/>
              <a:gd name="connsiteY648" fmla="*/ 3575982 h 6858000"/>
              <a:gd name="connsiteX649" fmla="*/ 2338780 w 7467600"/>
              <a:gd name="connsiteY649" fmla="*/ 3033725 h 6858000"/>
              <a:gd name="connsiteX650" fmla="*/ 1807991 w 7467600"/>
              <a:gd name="connsiteY650" fmla="*/ 2807184 h 6858000"/>
              <a:gd name="connsiteX651" fmla="*/ 1416358 w 7467600"/>
              <a:gd name="connsiteY651" fmla="*/ 3112571 h 6858000"/>
              <a:gd name="connsiteX652" fmla="*/ 939066 w 7467600"/>
              <a:gd name="connsiteY652" fmla="*/ 3378798 h 6858000"/>
              <a:gd name="connsiteX653" fmla="*/ 115099 w 7467600"/>
              <a:gd name="connsiteY653" fmla="*/ 3607650 h 6858000"/>
              <a:gd name="connsiteX654" fmla="*/ 97284 w 7467600"/>
              <a:gd name="connsiteY654" fmla="*/ 3520393 h 6858000"/>
              <a:gd name="connsiteX655" fmla="*/ 922050 w 7467600"/>
              <a:gd name="connsiteY655" fmla="*/ 3074867 h 6858000"/>
              <a:gd name="connsiteX656" fmla="*/ 1405265 w 7467600"/>
              <a:gd name="connsiteY656" fmla="*/ 3016319 h 6858000"/>
              <a:gd name="connsiteX657" fmla="*/ 1407512 w 7467600"/>
              <a:gd name="connsiteY657" fmla="*/ 3018001 h 6858000"/>
              <a:gd name="connsiteX658" fmla="*/ 1726266 w 7467600"/>
              <a:gd name="connsiteY658" fmla="*/ 2777274 h 6858000"/>
              <a:gd name="connsiteX659" fmla="*/ 625390 w 7467600"/>
              <a:gd name="connsiteY659" fmla="*/ 2514541 h 6858000"/>
              <a:gd name="connsiteX660" fmla="*/ 619799 w 7467600"/>
              <a:gd name="connsiteY660" fmla="*/ 2527180 h 6858000"/>
              <a:gd name="connsiteX661" fmla="*/ 310030 w 7467600"/>
              <a:gd name="connsiteY661" fmla="*/ 2771818 h 6858000"/>
              <a:gd name="connsiteX662" fmla="*/ 173877 w 7467600"/>
              <a:gd name="connsiteY662" fmla="*/ 2937056 h 6858000"/>
              <a:gd name="connsiteX663" fmla="*/ 77889 w 7467600"/>
              <a:gd name="connsiteY663" fmla="*/ 3138440 h 6858000"/>
              <a:gd name="connsiteX664" fmla="*/ 0 w 7467600"/>
              <a:gd name="connsiteY664" fmla="*/ 3271395 h 6858000"/>
              <a:gd name="connsiteX665" fmla="*/ 0 w 7467600"/>
              <a:gd name="connsiteY665" fmla="*/ 3153002 h 6858000"/>
              <a:gd name="connsiteX666" fmla="*/ 2386 w 7467600"/>
              <a:gd name="connsiteY666" fmla="*/ 3149203 h 6858000"/>
              <a:gd name="connsiteX667" fmla="*/ 89753 w 7467600"/>
              <a:gd name="connsiteY667" fmla="*/ 2987702 h 6858000"/>
              <a:gd name="connsiteX668" fmla="*/ 76869 w 7467600"/>
              <a:gd name="connsiteY668" fmla="*/ 3005404 h 6858000"/>
              <a:gd name="connsiteX669" fmla="*/ 32049 w 7467600"/>
              <a:gd name="connsiteY669" fmla="*/ 3065814 h 6858000"/>
              <a:gd name="connsiteX670" fmla="*/ 0 w 7467600"/>
              <a:gd name="connsiteY670" fmla="*/ 3108744 h 6858000"/>
              <a:gd name="connsiteX671" fmla="*/ 0 w 7467600"/>
              <a:gd name="connsiteY671" fmla="*/ 3058059 h 6858000"/>
              <a:gd name="connsiteX672" fmla="*/ 7610 w 7467600"/>
              <a:gd name="connsiteY672" fmla="*/ 3047889 h 6858000"/>
              <a:gd name="connsiteX673" fmla="*/ 52419 w 7467600"/>
              <a:gd name="connsiteY673" fmla="*/ 2987479 h 6858000"/>
              <a:gd name="connsiteX674" fmla="*/ 59142 w 7467600"/>
              <a:gd name="connsiteY674" fmla="*/ 2978488 h 6858000"/>
              <a:gd name="connsiteX675" fmla="*/ 0 w 7467600"/>
              <a:gd name="connsiteY675" fmla="*/ 3015334 h 6858000"/>
              <a:gd name="connsiteX676" fmla="*/ 0 w 7467600"/>
              <a:gd name="connsiteY676" fmla="*/ 2914286 h 6858000"/>
              <a:gd name="connsiteX677" fmla="*/ 36383 w 7467600"/>
              <a:gd name="connsiteY677" fmla="*/ 2901128 h 6858000"/>
              <a:gd name="connsiteX678" fmla="*/ 156329 w 7467600"/>
              <a:gd name="connsiteY678" fmla="*/ 2840533 h 6858000"/>
              <a:gd name="connsiteX679" fmla="*/ 358355 w 7467600"/>
              <a:gd name="connsiteY679" fmla="*/ 2620471 h 6858000"/>
              <a:gd name="connsiteX680" fmla="*/ 510577 w 7467600"/>
              <a:gd name="connsiteY680" fmla="*/ 2501244 h 6858000"/>
              <a:gd name="connsiteX681" fmla="*/ 211967 w 7467600"/>
              <a:gd name="connsiteY681" fmla="*/ 2479171 h 6858000"/>
              <a:gd name="connsiteX682" fmla="*/ 0 w 7467600"/>
              <a:gd name="connsiteY682" fmla="*/ 2476398 h 6858000"/>
              <a:gd name="connsiteX683" fmla="*/ 0 w 7467600"/>
              <a:gd name="connsiteY683" fmla="*/ 2389189 h 6858000"/>
              <a:gd name="connsiteX684" fmla="*/ 103062 w 7467600"/>
              <a:gd name="connsiteY684" fmla="*/ 2389518 h 6858000"/>
              <a:gd name="connsiteX685" fmla="*/ 510734 w 7467600"/>
              <a:gd name="connsiteY685" fmla="*/ 2416201 h 6858000"/>
              <a:gd name="connsiteX686" fmla="*/ 279257 w 7467600"/>
              <a:gd name="connsiteY686" fmla="*/ 2092102 h 6858000"/>
              <a:gd name="connsiteX687" fmla="*/ 65265 w 7467600"/>
              <a:gd name="connsiteY687" fmla="*/ 2006049 h 6858000"/>
              <a:gd name="connsiteX688" fmla="*/ 0 w 7467600"/>
              <a:gd name="connsiteY688" fmla="*/ 1982532 h 6858000"/>
              <a:gd name="connsiteX689" fmla="*/ 0 w 7467600"/>
              <a:gd name="connsiteY689" fmla="*/ 1912789 h 6858000"/>
              <a:gd name="connsiteX690" fmla="*/ 97460 w 7467600"/>
              <a:gd name="connsiteY690" fmla="*/ 1953725 h 6858000"/>
              <a:gd name="connsiteX691" fmla="*/ 221272 w 7467600"/>
              <a:gd name="connsiteY691" fmla="*/ 1980766 h 6858000"/>
              <a:gd name="connsiteX692" fmla="*/ 116765 w 7467600"/>
              <a:gd name="connsiteY692" fmla="*/ 1911033 h 6858000"/>
              <a:gd name="connsiteX693" fmla="*/ 16405 w 7467600"/>
              <a:gd name="connsiteY693" fmla="*/ 1803412 h 6858000"/>
              <a:gd name="connsiteX694" fmla="*/ 0 w 7467600"/>
              <a:gd name="connsiteY694" fmla="*/ 1784777 h 6858000"/>
              <a:gd name="connsiteX695" fmla="*/ 0 w 7467600"/>
              <a:gd name="connsiteY695" fmla="*/ 1740082 h 6858000"/>
              <a:gd name="connsiteX696" fmla="*/ 39394 w 7467600"/>
              <a:gd name="connsiteY696" fmla="*/ 1784856 h 6858000"/>
              <a:gd name="connsiteX697" fmla="*/ 135813 w 7467600"/>
              <a:gd name="connsiteY697" fmla="*/ 1888838 h 6858000"/>
              <a:gd name="connsiteX698" fmla="*/ 242575 w 7467600"/>
              <a:gd name="connsiteY698" fmla="*/ 1958841 h 6858000"/>
              <a:gd name="connsiteX699" fmla="*/ 82197 w 7467600"/>
              <a:gd name="connsiteY699" fmla="*/ 1754826 h 6858000"/>
              <a:gd name="connsiteX700" fmla="*/ 0 w 7467600"/>
              <a:gd name="connsiteY700" fmla="*/ 1679650 h 6858000"/>
              <a:gd name="connsiteX701" fmla="*/ 0 w 7467600"/>
              <a:gd name="connsiteY701" fmla="*/ 1602463 h 6858000"/>
              <a:gd name="connsiteX702" fmla="*/ 84689 w 7467600"/>
              <a:gd name="connsiteY702" fmla="*/ 1677442 h 6858000"/>
              <a:gd name="connsiteX703" fmla="*/ 298437 w 7467600"/>
              <a:gd name="connsiteY703" fmla="*/ 1968019 h 6858000"/>
              <a:gd name="connsiteX704" fmla="*/ 227269 w 7467600"/>
              <a:gd name="connsiteY704" fmla="*/ 1114064 h 6858000"/>
              <a:gd name="connsiteX705" fmla="*/ 248003 w 7467600"/>
              <a:gd name="connsiteY705" fmla="*/ 1089613 h 6858000"/>
              <a:gd name="connsiteX706" fmla="*/ 427020 w 7467600"/>
              <a:gd name="connsiteY706" fmla="*/ 1619803 h 6858000"/>
              <a:gd name="connsiteX707" fmla="*/ 340345 w 7467600"/>
              <a:gd name="connsiteY707" fmla="*/ 2027739 h 6858000"/>
              <a:gd name="connsiteX708" fmla="*/ 360865 w 7467600"/>
              <a:gd name="connsiteY708" fmla="*/ 2044827 h 6858000"/>
              <a:gd name="connsiteX709" fmla="*/ 560414 w 7467600"/>
              <a:gd name="connsiteY709" fmla="*/ 2421457 h 6858000"/>
              <a:gd name="connsiteX710" fmla="*/ 1359703 w 7467600"/>
              <a:gd name="connsiteY710" fmla="*/ 2578554 h 6858000"/>
              <a:gd name="connsiteX711" fmla="*/ 1359422 w 7467600"/>
              <a:gd name="connsiteY711" fmla="*/ 2577994 h 6858000"/>
              <a:gd name="connsiteX712" fmla="*/ 828701 w 7467600"/>
              <a:gd name="connsiteY712" fmla="*/ 1839520 h 6858000"/>
              <a:gd name="connsiteX713" fmla="*/ 494427 w 7467600"/>
              <a:gd name="connsiteY713" fmla="*/ 1092333 h 6858000"/>
              <a:gd name="connsiteX714" fmla="*/ 506322 w 7467600"/>
              <a:gd name="connsiteY714" fmla="*/ 1020997 h 6858000"/>
              <a:gd name="connsiteX715" fmla="*/ 4570198 w 7467600"/>
              <a:gd name="connsiteY715" fmla="*/ 978081 h 6858000"/>
              <a:gd name="connsiteX716" fmla="*/ 4523691 w 7467600"/>
              <a:gd name="connsiteY716" fmla="*/ 1127776 h 6858000"/>
              <a:gd name="connsiteX717" fmla="*/ 4509875 w 7467600"/>
              <a:gd name="connsiteY717" fmla="*/ 1167552 h 6858000"/>
              <a:gd name="connsiteX718" fmla="*/ 4478168 w 7467600"/>
              <a:gd name="connsiteY718" fmla="*/ 1260735 h 6858000"/>
              <a:gd name="connsiteX719" fmla="*/ 4409309 w 7467600"/>
              <a:gd name="connsiteY719" fmla="*/ 1666996 h 6858000"/>
              <a:gd name="connsiteX720" fmla="*/ 4370031 w 7467600"/>
              <a:gd name="connsiteY720" fmla="*/ 1955666 h 6858000"/>
              <a:gd name="connsiteX721" fmla="*/ 4570198 w 7467600"/>
              <a:gd name="connsiteY721" fmla="*/ 978081 h 6858000"/>
              <a:gd name="connsiteX722" fmla="*/ 4557898 w 7467600"/>
              <a:gd name="connsiteY722" fmla="*/ 900011 h 6858000"/>
              <a:gd name="connsiteX723" fmla="*/ 4344840 w 7467600"/>
              <a:gd name="connsiteY723" fmla="*/ 1922038 h 6858000"/>
              <a:gd name="connsiteX724" fmla="*/ 4378710 w 7467600"/>
              <a:gd name="connsiteY724" fmla="*/ 1665516 h 6858000"/>
              <a:gd name="connsiteX725" fmla="*/ 4448798 w 7467600"/>
              <a:gd name="connsiteY725" fmla="*/ 1253024 h 6858000"/>
              <a:gd name="connsiteX726" fmla="*/ 4480315 w 7467600"/>
              <a:gd name="connsiteY726" fmla="*/ 1158454 h 6858000"/>
              <a:gd name="connsiteX727" fmla="*/ 4494133 w 7467600"/>
              <a:gd name="connsiteY727" fmla="*/ 1118676 h 6858000"/>
              <a:gd name="connsiteX728" fmla="*/ 4557898 w 7467600"/>
              <a:gd name="connsiteY728" fmla="*/ 900011 h 6858000"/>
              <a:gd name="connsiteX729" fmla="*/ 5870151 w 7467600"/>
              <a:gd name="connsiteY729" fmla="*/ 898890 h 6858000"/>
              <a:gd name="connsiteX730" fmla="*/ 5861335 w 7467600"/>
              <a:gd name="connsiteY730" fmla="*/ 899177 h 6858000"/>
              <a:gd name="connsiteX731" fmla="*/ 5843702 w 7467600"/>
              <a:gd name="connsiteY731" fmla="*/ 899748 h 6858000"/>
              <a:gd name="connsiteX732" fmla="*/ 5651107 w 7467600"/>
              <a:gd name="connsiteY732" fmla="*/ 920306 h 6858000"/>
              <a:gd name="connsiteX733" fmla="*/ 5459407 w 7467600"/>
              <a:gd name="connsiteY733" fmla="*/ 940975 h 6858000"/>
              <a:gd name="connsiteX734" fmla="*/ 5374846 w 7467600"/>
              <a:gd name="connsiteY734" fmla="*/ 941988 h 6858000"/>
              <a:gd name="connsiteX735" fmla="*/ 5256105 w 7467600"/>
              <a:gd name="connsiteY735" fmla="*/ 945632 h 6858000"/>
              <a:gd name="connsiteX736" fmla="*/ 5107071 w 7467600"/>
              <a:gd name="connsiteY736" fmla="*/ 969720 h 6858000"/>
              <a:gd name="connsiteX737" fmla="*/ 4998681 w 7467600"/>
              <a:gd name="connsiteY737" fmla="*/ 988771 h 6858000"/>
              <a:gd name="connsiteX738" fmla="*/ 5870151 w 7467600"/>
              <a:gd name="connsiteY738" fmla="*/ 898890 h 6858000"/>
              <a:gd name="connsiteX739" fmla="*/ 5504425 w 7467600"/>
              <a:gd name="connsiteY739" fmla="*/ 848067 h 6858000"/>
              <a:gd name="connsiteX740" fmla="*/ 4968849 w 7467600"/>
              <a:gd name="connsiteY740" fmla="*/ 962318 h 6858000"/>
              <a:gd name="connsiteX741" fmla="*/ 5104039 w 7467600"/>
              <a:gd name="connsiteY741" fmla="*/ 940634 h 6858000"/>
              <a:gd name="connsiteX742" fmla="*/ 5256311 w 7467600"/>
              <a:gd name="connsiteY742" fmla="*/ 916490 h 6858000"/>
              <a:gd name="connsiteX743" fmla="*/ 5377381 w 7467600"/>
              <a:gd name="connsiteY743" fmla="*/ 912671 h 6858000"/>
              <a:gd name="connsiteX744" fmla="*/ 5460148 w 7467600"/>
              <a:gd name="connsiteY744" fmla="*/ 911442 h 6858000"/>
              <a:gd name="connsiteX745" fmla="*/ 5648971 w 7467600"/>
              <a:gd name="connsiteY745" fmla="*/ 891331 h 6858000"/>
              <a:gd name="connsiteX746" fmla="*/ 5844807 w 7467600"/>
              <a:gd name="connsiteY746" fmla="*/ 870718 h 6858000"/>
              <a:gd name="connsiteX747" fmla="*/ 5862975 w 7467600"/>
              <a:gd name="connsiteY747" fmla="*/ 869756 h 6858000"/>
              <a:gd name="connsiteX748" fmla="*/ 5920887 w 7467600"/>
              <a:gd name="connsiteY748" fmla="*/ 865929 h 6858000"/>
              <a:gd name="connsiteX749" fmla="*/ 5504425 w 7467600"/>
              <a:gd name="connsiteY749" fmla="*/ 848067 h 6858000"/>
              <a:gd name="connsiteX750" fmla="*/ 3607114 w 7467600"/>
              <a:gd name="connsiteY750" fmla="*/ 467441 h 6858000"/>
              <a:gd name="connsiteX751" fmla="*/ 3296242 w 7467600"/>
              <a:gd name="connsiteY751" fmla="*/ 807991 h 6858000"/>
              <a:gd name="connsiteX752" fmla="*/ 3174674 w 7467600"/>
              <a:gd name="connsiteY752" fmla="*/ 919759 h 6858000"/>
              <a:gd name="connsiteX753" fmla="*/ 3042978 w 7467600"/>
              <a:gd name="connsiteY753" fmla="*/ 1054894 h 6858000"/>
              <a:gd name="connsiteX754" fmla="*/ 2968914 w 7467600"/>
              <a:gd name="connsiteY754" fmla="*/ 1133756 h 6858000"/>
              <a:gd name="connsiteX755" fmla="*/ 3103823 w 7467600"/>
              <a:gd name="connsiteY755" fmla="*/ 1026814 h 6858000"/>
              <a:gd name="connsiteX756" fmla="*/ 3607114 w 7467600"/>
              <a:gd name="connsiteY756" fmla="*/ 467441 h 6858000"/>
              <a:gd name="connsiteX757" fmla="*/ 3744487 w 7467600"/>
              <a:gd name="connsiteY757" fmla="*/ 383136 h 6858000"/>
              <a:gd name="connsiteX758" fmla="*/ 3970213 w 7467600"/>
              <a:gd name="connsiteY758" fmla="*/ 995559 h 6858000"/>
              <a:gd name="connsiteX759" fmla="*/ 3744487 w 7467600"/>
              <a:gd name="connsiteY759" fmla="*/ 383136 h 6858000"/>
              <a:gd name="connsiteX760" fmla="*/ 3624562 w 7467600"/>
              <a:gd name="connsiteY760" fmla="*/ 367041 h 6858000"/>
              <a:gd name="connsiteX761" fmla="*/ 3489712 w 7467600"/>
              <a:gd name="connsiteY761" fmla="*/ 485386 h 6858000"/>
              <a:gd name="connsiteX762" fmla="*/ 3182994 w 7467600"/>
              <a:gd name="connsiteY762" fmla="*/ 828265 h 6858000"/>
              <a:gd name="connsiteX763" fmla="*/ 2892114 w 7467600"/>
              <a:gd name="connsiteY763" fmla="*/ 1172635 h 6858000"/>
              <a:gd name="connsiteX764" fmla="*/ 3021459 w 7467600"/>
              <a:gd name="connsiteY764" fmla="*/ 1035385 h 6858000"/>
              <a:gd name="connsiteX765" fmla="*/ 3153873 w 7467600"/>
              <a:gd name="connsiteY765" fmla="*/ 898971 h 6858000"/>
              <a:gd name="connsiteX766" fmla="*/ 3276511 w 7467600"/>
              <a:gd name="connsiteY766" fmla="*/ 786423 h 6858000"/>
              <a:gd name="connsiteX767" fmla="*/ 3584154 w 7467600"/>
              <a:gd name="connsiteY767" fmla="*/ 448218 h 6858000"/>
              <a:gd name="connsiteX768" fmla="*/ 3624562 w 7467600"/>
              <a:gd name="connsiteY768" fmla="*/ 367041 h 6858000"/>
              <a:gd name="connsiteX769" fmla="*/ 3766672 w 7467600"/>
              <a:gd name="connsiteY769" fmla="*/ 359429 h 6858000"/>
              <a:gd name="connsiteX770" fmla="*/ 3996338 w 7467600"/>
              <a:gd name="connsiteY770" fmla="*/ 968237 h 6858000"/>
              <a:gd name="connsiteX771" fmla="*/ 3766672 w 7467600"/>
              <a:gd name="connsiteY771" fmla="*/ 359429 h 6858000"/>
              <a:gd name="connsiteX772" fmla="*/ 5805386 w 7467600"/>
              <a:gd name="connsiteY772" fmla="*/ 239240 h 6858000"/>
              <a:gd name="connsiteX773" fmla="*/ 5736947 w 7467600"/>
              <a:gd name="connsiteY773" fmla="*/ 261367 h 6858000"/>
              <a:gd name="connsiteX774" fmla="*/ 5427012 w 7467600"/>
              <a:gd name="connsiteY774" fmla="*/ 311272 h 6858000"/>
              <a:gd name="connsiteX775" fmla="*/ 5147818 w 7467600"/>
              <a:gd name="connsiteY775" fmla="*/ 322112 h 6858000"/>
              <a:gd name="connsiteX776" fmla="*/ 5060854 w 7467600"/>
              <a:gd name="connsiteY776" fmla="*/ 311882 h 6858000"/>
              <a:gd name="connsiteX777" fmla="*/ 4945989 w 7467600"/>
              <a:gd name="connsiteY777" fmla="*/ 300516 h 6858000"/>
              <a:gd name="connsiteX778" fmla="*/ 5410479 w 7467600"/>
              <a:gd name="connsiteY778" fmla="*/ 348434 h 6858000"/>
              <a:gd name="connsiteX779" fmla="*/ 5805386 w 7467600"/>
              <a:gd name="connsiteY779" fmla="*/ 239240 h 6858000"/>
              <a:gd name="connsiteX780" fmla="*/ 5905192 w 7467600"/>
              <a:gd name="connsiteY780" fmla="*/ 163079 h 6858000"/>
              <a:gd name="connsiteX781" fmla="*/ 5865655 w 7467600"/>
              <a:gd name="connsiteY781" fmla="*/ 171901 h 6858000"/>
              <a:gd name="connsiteX782" fmla="*/ 5259740 w 7467600"/>
              <a:gd name="connsiteY782" fmla="*/ 257013 h 6858000"/>
              <a:gd name="connsiteX783" fmla="*/ 5208466 w 7467600"/>
              <a:gd name="connsiteY783" fmla="*/ 257550 h 6858000"/>
              <a:gd name="connsiteX784" fmla="*/ 4980204 w 7467600"/>
              <a:gd name="connsiteY784" fmla="*/ 271903 h 6858000"/>
              <a:gd name="connsiteX785" fmla="*/ 5068068 w 7467600"/>
              <a:gd name="connsiteY785" fmla="*/ 282244 h 6858000"/>
              <a:gd name="connsiteX786" fmla="*/ 5153231 w 7467600"/>
              <a:gd name="connsiteY786" fmla="*/ 292240 h 6858000"/>
              <a:gd name="connsiteX787" fmla="*/ 5426491 w 7467600"/>
              <a:gd name="connsiteY787" fmla="*/ 281128 h 6858000"/>
              <a:gd name="connsiteX788" fmla="*/ 5731212 w 7467600"/>
              <a:gd name="connsiteY788" fmla="*/ 231951 h 6858000"/>
              <a:gd name="connsiteX789" fmla="*/ 5905192 w 7467600"/>
              <a:gd name="connsiteY789" fmla="*/ 163079 h 6858000"/>
              <a:gd name="connsiteX790" fmla="*/ 5944437 w 7467600"/>
              <a:gd name="connsiteY790" fmla="*/ 113829 h 6858000"/>
              <a:gd name="connsiteX791" fmla="*/ 5825032 w 7467600"/>
              <a:gd name="connsiteY791" fmla="*/ 146405 h 6858000"/>
              <a:gd name="connsiteX792" fmla="*/ 4955599 w 7467600"/>
              <a:gd name="connsiteY792" fmla="*/ 247008 h 6858000"/>
              <a:gd name="connsiteX793" fmla="*/ 5210104 w 7467600"/>
              <a:gd name="connsiteY793" fmla="*/ 228123 h 6858000"/>
              <a:gd name="connsiteX794" fmla="*/ 5261015 w 7467600"/>
              <a:gd name="connsiteY794" fmla="*/ 227087 h 6858000"/>
              <a:gd name="connsiteX795" fmla="*/ 5861181 w 7467600"/>
              <a:gd name="connsiteY795" fmla="*/ 143093 h 6858000"/>
              <a:gd name="connsiteX796" fmla="*/ 5961252 w 7467600"/>
              <a:gd name="connsiteY796" fmla="*/ 114820 h 6858000"/>
              <a:gd name="connsiteX797" fmla="*/ 5944437 w 7467600"/>
              <a:gd name="connsiteY797" fmla="*/ 113829 h 6858000"/>
              <a:gd name="connsiteX798" fmla="*/ 3882765 w 7467600"/>
              <a:gd name="connsiteY798" fmla="*/ 0 h 6858000"/>
              <a:gd name="connsiteX799" fmla="*/ 3995099 w 7467600"/>
              <a:gd name="connsiteY799" fmla="*/ 0 h 6858000"/>
              <a:gd name="connsiteX800" fmla="*/ 4163818 w 7467600"/>
              <a:gd name="connsiteY800" fmla="*/ 234104 h 6858000"/>
              <a:gd name="connsiteX801" fmla="*/ 4172099 w 7467600"/>
              <a:gd name="connsiteY801" fmla="*/ 234207 h 6858000"/>
              <a:gd name="connsiteX802" fmla="*/ 4784282 w 7467600"/>
              <a:gd name="connsiteY802" fmla="*/ 276561 h 6858000"/>
              <a:gd name="connsiteX803" fmla="*/ 4801687 w 7467600"/>
              <a:gd name="connsiteY803" fmla="*/ 267764 h 6858000"/>
              <a:gd name="connsiteX804" fmla="*/ 6082788 w 7467600"/>
              <a:gd name="connsiteY804" fmla="*/ 64119 h 6858000"/>
              <a:gd name="connsiteX805" fmla="*/ 6099442 w 7467600"/>
              <a:gd name="connsiteY805" fmla="*/ 82568 h 6858000"/>
              <a:gd name="connsiteX806" fmla="*/ 4804137 w 7467600"/>
              <a:gd name="connsiteY806" fmla="*/ 320931 h 6858000"/>
              <a:gd name="connsiteX807" fmla="*/ 4227047 w 7467600"/>
              <a:gd name="connsiteY807" fmla="*/ 313415 h 6858000"/>
              <a:gd name="connsiteX808" fmla="*/ 4346041 w 7467600"/>
              <a:gd name="connsiteY808" fmla="*/ 456086 h 6858000"/>
              <a:gd name="connsiteX809" fmla="*/ 4870967 w 7467600"/>
              <a:gd name="connsiteY809" fmla="*/ 963061 h 6858000"/>
              <a:gd name="connsiteX810" fmla="*/ 4889647 w 7467600"/>
              <a:gd name="connsiteY810" fmla="*/ 957147 h 6858000"/>
              <a:gd name="connsiteX811" fmla="*/ 5422504 w 7467600"/>
              <a:gd name="connsiteY811" fmla="*/ 805191 h 6858000"/>
              <a:gd name="connsiteX812" fmla="*/ 6087656 w 7467600"/>
              <a:gd name="connsiteY812" fmla="*/ 826703 h 6858000"/>
              <a:gd name="connsiteX813" fmla="*/ 6058717 w 7467600"/>
              <a:gd name="connsiteY813" fmla="*/ 865992 h 6858000"/>
              <a:gd name="connsiteX814" fmla="*/ 4974153 w 7467600"/>
              <a:gd name="connsiteY814" fmla="*/ 1045456 h 6858000"/>
              <a:gd name="connsiteX815" fmla="*/ 5627835 w 7467600"/>
              <a:gd name="connsiteY815" fmla="*/ 1472077 h 6858000"/>
              <a:gd name="connsiteX816" fmla="*/ 5629817 w 7467600"/>
              <a:gd name="connsiteY816" fmla="*/ 1471412 h 6858000"/>
              <a:gd name="connsiteX817" fmla="*/ 5634124 w 7467600"/>
              <a:gd name="connsiteY817" fmla="*/ 1470572 h 6858000"/>
              <a:gd name="connsiteX818" fmla="*/ 5755832 w 7467600"/>
              <a:gd name="connsiteY818" fmla="*/ 1383886 h 6858000"/>
              <a:gd name="connsiteX819" fmla="*/ 6014186 w 7467600"/>
              <a:gd name="connsiteY819" fmla="*/ 1279799 h 6858000"/>
              <a:gd name="connsiteX820" fmla="*/ 6901619 w 7467600"/>
              <a:gd name="connsiteY820" fmla="*/ 1047874 h 6858000"/>
              <a:gd name="connsiteX821" fmla="*/ 6931566 w 7467600"/>
              <a:gd name="connsiteY821" fmla="*/ 1062034 h 6858000"/>
              <a:gd name="connsiteX822" fmla="*/ 5790982 w 7467600"/>
              <a:gd name="connsiteY822" fmla="*/ 1561380 h 6858000"/>
              <a:gd name="connsiteX823" fmla="*/ 6188971 w 7467600"/>
              <a:gd name="connsiteY823" fmla="*/ 1755168 h 6858000"/>
              <a:gd name="connsiteX824" fmla="*/ 6202446 w 7467600"/>
              <a:gd name="connsiteY824" fmla="*/ 1752268 h 6858000"/>
              <a:gd name="connsiteX825" fmla="*/ 7179560 w 7467600"/>
              <a:gd name="connsiteY825" fmla="*/ 1467551 h 6858000"/>
              <a:gd name="connsiteX826" fmla="*/ 7158730 w 7467600"/>
              <a:gd name="connsiteY826" fmla="*/ 1507835 h 6858000"/>
              <a:gd name="connsiteX827" fmla="*/ 6326959 w 7467600"/>
              <a:gd name="connsiteY827" fmla="*/ 1817686 h 6858000"/>
              <a:gd name="connsiteX828" fmla="*/ 6537433 w 7467600"/>
              <a:gd name="connsiteY828" fmla="*/ 1907790 h 6858000"/>
              <a:gd name="connsiteX829" fmla="*/ 6550221 w 7467600"/>
              <a:gd name="connsiteY829" fmla="*/ 1910729 h 6858000"/>
              <a:gd name="connsiteX830" fmla="*/ 6964438 w 7467600"/>
              <a:gd name="connsiteY830" fmla="*/ 2209505 h 6858000"/>
              <a:gd name="connsiteX831" fmla="*/ 7367862 w 7467600"/>
              <a:gd name="connsiteY831" fmla="*/ 2806833 h 6858000"/>
              <a:gd name="connsiteX832" fmla="*/ 7364329 w 7467600"/>
              <a:gd name="connsiteY832" fmla="*/ 2826907 h 6858000"/>
              <a:gd name="connsiteX833" fmla="*/ 7290545 w 7467600"/>
              <a:gd name="connsiteY833" fmla="*/ 2850663 h 6858000"/>
              <a:gd name="connsiteX834" fmla="*/ 6472036 w 7467600"/>
              <a:gd name="connsiteY834" fmla="*/ 1959003 h 6858000"/>
              <a:gd name="connsiteX835" fmla="*/ 5792897 w 7467600"/>
              <a:gd name="connsiteY835" fmla="*/ 1647747 h 6858000"/>
              <a:gd name="connsiteX836" fmla="*/ 5842751 w 7467600"/>
              <a:gd name="connsiteY836" fmla="*/ 1816112 h 6858000"/>
              <a:gd name="connsiteX837" fmla="*/ 5847424 w 7467600"/>
              <a:gd name="connsiteY837" fmla="*/ 1815776 h 6858000"/>
              <a:gd name="connsiteX838" fmla="*/ 6399821 w 7467600"/>
              <a:gd name="connsiteY838" fmla="*/ 2344799 h 6858000"/>
              <a:gd name="connsiteX839" fmla="*/ 6323232 w 7467600"/>
              <a:gd name="connsiteY839" fmla="*/ 2389634 h 6858000"/>
              <a:gd name="connsiteX840" fmla="*/ 5942958 w 7467600"/>
              <a:gd name="connsiteY840" fmla="*/ 2077708 h 6858000"/>
              <a:gd name="connsiteX841" fmla="*/ 5921559 w 7467600"/>
              <a:gd name="connsiteY841" fmla="*/ 2378596 h 6858000"/>
              <a:gd name="connsiteX842" fmla="*/ 5817651 w 7467600"/>
              <a:gd name="connsiteY842" fmla="*/ 3023919 h 6858000"/>
              <a:gd name="connsiteX843" fmla="*/ 5729634 w 7467600"/>
              <a:gd name="connsiteY843" fmla="*/ 3051849 h 6858000"/>
              <a:gd name="connsiteX844" fmla="*/ 5611018 w 7467600"/>
              <a:gd name="connsiteY844" fmla="*/ 2316769 h 6858000"/>
              <a:gd name="connsiteX845" fmla="*/ 5687608 w 7467600"/>
              <a:gd name="connsiteY845" fmla="*/ 2039972 h 6858000"/>
              <a:gd name="connsiteX846" fmla="*/ 5657554 w 7467600"/>
              <a:gd name="connsiteY846" fmla="*/ 1576445 h 6858000"/>
              <a:gd name="connsiteX847" fmla="*/ 5150475 w 7467600"/>
              <a:gd name="connsiteY847" fmla="*/ 1274012 h 6858000"/>
              <a:gd name="connsiteX848" fmla="*/ 5349142 w 7467600"/>
              <a:gd name="connsiteY848" fmla="*/ 2204405 h 6858000"/>
              <a:gd name="connsiteX849" fmla="*/ 5262214 w 7467600"/>
              <a:gd name="connsiteY849" fmla="*/ 2233836 h 6858000"/>
              <a:gd name="connsiteX850" fmla="*/ 4981539 w 7467600"/>
              <a:gd name="connsiteY850" fmla="*/ 1542201 h 6858000"/>
              <a:gd name="connsiteX851" fmla="*/ 4958461 w 7467600"/>
              <a:gd name="connsiteY851" fmla="*/ 1136957 h 6858000"/>
              <a:gd name="connsiteX852" fmla="*/ 4655015 w 7467600"/>
              <a:gd name="connsiteY852" fmla="*/ 891426 h 6858000"/>
              <a:gd name="connsiteX853" fmla="*/ 4348002 w 7467600"/>
              <a:gd name="connsiteY853" fmla="*/ 2205895 h 6858000"/>
              <a:gd name="connsiteX854" fmla="*/ 4262250 w 7467600"/>
              <a:gd name="connsiteY854" fmla="*/ 2219972 h 6858000"/>
              <a:gd name="connsiteX855" fmla="*/ 4550611 w 7467600"/>
              <a:gd name="connsiteY855" fmla="*/ 817540 h 6858000"/>
              <a:gd name="connsiteX856" fmla="*/ 4564418 w 7467600"/>
              <a:gd name="connsiteY856" fmla="*/ 808293 h 6858000"/>
              <a:gd name="connsiteX857" fmla="*/ 4266388 w 7467600"/>
              <a:gd name="connsiteY857" fmla="*/ 500083 h 6858000"/>
              <a:gd name="connsiteX858" fmla="*/ 4032842 w 7467600"/>
              <a:gd name="connsiteY858" fmla="*/ 211809 h 6858000"/>
              <a:gd name="connsiteX859" fmla="*/ 3882765 w 7467600"/>
              <a:gd name="connsiteY859" fmla="*/ 0 h 6858000"/>
              <a:gd name="connsiteX860" fmla="*/ 3721337 w 7467600"/>
              <a:gd name="connsiteY860" fmla="*/ 0 h 6858000"/>
              <a:gd name="connsiteX861" fmla="*/ 3797544 w 7467600"/>
              <a:gd name="connsiteY861" fmla="*/ 0 h 6858000"/>
              <a:gd name="connsiteX862" fmla="*/ 3775734 w 7467600"/>
              <a:gd name="connsiteY862" fmla="*/ 95131 h 6858000"/>
              <a:gd name="connsiteX863" fmla="*/ 3724807 w 7467600"/>
              <a:gd name="connsiteY863" fmla="*/ 272257 h 6858000"/>
              <a:gd name="connsiteX864" fmla="*/ 3726844 w 7467600"/>
              <a:gd name="connsiteY864" fmla="*/ 282988 h 6858000"/>
              <a:gd name="connsiteX865" fmla="*/ 3742664 w 7467600"/>
              <a:gd name="connsiteY865" fmla="*/ 279918 h 6858000"/>
              <a:gd name="connsiteX866" fmla="*/ 4103910 w 7467600"/>
              <a:gd name="connsiteY866" fmla="*/ 1161917 h 6858000"/>
              <a:gd name="connsiteX867" fmla="*/ 4020269 w 7467600"/>
              <a:gd name="connsiteY867" fmla="*/ 1200406 h 6858000"/>
              <a:gd name="connsiteX868" fmla="*/ 3674882 w 7467600"/>
              <a:gd name="connsiteY868" fmla="*/ 488524 h 6858000"/>
              <a:gd name="connsiteX869" fmla="*/ 3132682 w 7467600"/>
              <a:gd name="connsiteY869" fmla="*/ 1072284 h 6858000"/>
              <a:gd name="connsiteX870" fmla="*/ 2716346 w 7467600"/>
              <a:gd name="connsiteY870" fmla="*/ 1276376 h 6858000"/>
              <a:gd name="connsiteX871" fmla="*/ 2716772 w 7467600"/>
              <a:gd name="connsiteY871" fmla="*/ 1255462 h 6858000"/>
              <a:gd name="connsiteX872" fmla="*/ 3471096 w 7467600"/>
              <a:gd name="connsiteY872" fmla="*/ 437072 h 6858000"/>
              <a:gd name="connsiteX873" fmla="*/ 3639057 w 7467600"/>
              <a:gd name="connsiteY873" fmla="*/ 286334 h 6858000"/>
              <a:gd name="connsiteX874" fmla="*/ 3640309 w 7467600"/>
              <a:gd name="connsiteY874" fmla="*/ 284664 h 6858000"/>
              <a:gd name="connsiteX875" fmla="*/ 3646022 w 7467600"/>
              <a:gd name="connsiteY875" fmla="*/ 276711 h 6858000"/>
              <a:gd name="connsiteX876" fmla="*/ 3707943 w 7467600"/>
              <a:gd name="connsiteY876" fmla="*/ 65958 h 6858000"/>
              <a:gd name="connsiteX877" fmla="*/ 3721337 w 7467600"/>
              <a:gd name="connsiteY877" fmla="*/ 0 h 6858000"/>
              <a:gd name="connsiteX878" fmla="*/ 2867960 w 7467600"/>
              <a:gd name="connsiteY878" fmla="*/ 0 h 6858000"/>
              <a:gd name="connsiteX879" fmla="*/ 2926351 w 7467600"/>
              <a:gd name="connsiteY879" fmla="*/ 0 h 6858000"/>
              <a:gd name="connsiteX880" fmla="*/ 2902823 w 7467600"/>
              <a:gd name="connsiteY880" fmla="*/ 262929 h 6858000"/>
              <a:gd name="connsiteX881" fmla="*/ 2940663 w 7467600"/>
              <a:gd name="connsiteY881" fmla="*/ 140884 h 6858000"/>
              <a:gd name="connsiteX882" fmla="*/ 2947039 w 7467600"/>
              <a:gd name="connsiteY882" fmla="*/ 122524 h 6858000"/>
              <a:gd name="connsiteX883" fmla="*/ 2984316 w 7467600"/>
              <a:gd name="connsiteY883" fmla="*/ 0 h 6858000"/>
              <a:gd name="connsiteX884" fmla="*/ 3016114 w 7467600"/>
              <a:gd name="connsiteY884" fmla="*/ 0 h 6858000"/>
              <a:gd name="connsiteX885" fmla="*/ 2979949 w 7467600"/>
              <a:gd name="connsiteY885" fmla="*/ 119274 h 6858000"/>
              <a:gd name="connsiteX886" fmla="*/ 3023879 w 7467600"/>
              <a:gd name="connsiteY886" fmla="*/ 0 h 6858000"/>
              <a:gd name="connsiteX887" fmla="*/ 3105400 w 7467600"/>
              <a:gd name="connsiteY887" fmla="*/ 0 h 6858000"/>
              <a:gd name="connsiteX888" fmla="*/ 3094669 w 7467600"/>
              <a:gd name="connsiteY888" fmla="*/ 30308 h 6858000"/>
              <a:gd name="connsiteX889" fmla="*/ 2901945 w 7467600"/>
              <a:gd name="connsiteY889" fmla="*/ 466538 h 6858000"/>
              <a:gd name="connsiteX890" fmla="*/ 2815209 w 7467600"/>
              <a:gd name="connsiteY890" fmla="*/ 497361 h 6858000"/>
              <a:gd name="connsiteX891" fmla="*/ 2844845 w 7467600"/>
              <a:gd name="connsiteY891" fmla="*/ 127638 h 6858000"/>
              <a:gd name="connsiteX892" fmla="*/ 2867960 w 7467600"/>
              <a:gd name="connsiteY892" fmla="*/ 0 h 6858000"/>
              <a:gd name="connsiteX893" fmla="*/ 1057230 w 7467600"/>
              <a:gd name="connsiteY893" fmla="*/ 0 h 6858000"/>
              <a:gd name="connsiteX894" fmla="*/ 1111003 w 7467600"/>
              <a:gd name="connsiteY894" fmla="*/ 0 h 6858000"/>
              <a:gd name="connsiteX895" fmla="*/ 1125553 w 7467600"/>
              <a:gd name="connsiteY895" fmla="*/ 52588 h 6858000"/>
              <a:gd name="connsiteX896" fmla="*/ 1304276 w 7467600"/>
              <a:gd name="connsiteY896" fmla="*/ 476275 h 6858000"/>
              <a:gd name="connsiteX897" fmla="*/ 1492066 w 7467600"/>
              <a:gd name="connsiteY897" fmla="*/ 886333 h 6858000"/>
              <a:gd name="connsiteX898" fmla="*/ 1423698 w 7467600"/>
              <a:gd name="connsiteY898" fmla="*/ 710817 h 6858000"/>
              <a:gd name="connsiteX899" fmla="*/ 1357609 w 7467600"/>
              <a:gd name="connsiteY899" fmla="*/ 532892 h 6858000"/>
              <a:gd name="connsiteX900" fmla="*/ 1309550 w 7467600"/>
              <a:gd name="connsiteY900" fmla="*/ 374031 h 6858000"/>
              <a:gd name="connsiteX901" fmla="*/ 1193673 w 7467600"/>
              <a:gd name="connsiteY901" fmla="*/ 49533 h 6858000"/>
              <a:gd name="connsiteX902" fmla="*/ 1164391 w 7467600"/>
              <a:gd name="connsiteY902" fmla="*/ 0 h 6858000"/>
              <a:gd name="connsiteX903" fmla="*/ 1200666 w 7467600"/>
              <a:gd name="connsiteY903" fmla="*/ 0 h 6858000"/>
              <a:gd name="connsiteX904" fmla="*/ 1223408 w 7467600"/>
              <a:gd name="connsiteY904" fmla="*/ 38996 h 6858000"/>
              <a:gd name="connsiteX905" fmla="*/ 1339635 w 7467600"/>
              <a:gd name="connsiteY905" fmla="*/ 365517 h 6858000"/>
              <a:gd name="connsiteX906" fmla="*/ 1387469 w 7467600"/>
              <a:gd name="connsiteY906" fmla="*/ 523079 h 6858000"/>
              <a:gd name="connsiteX907" fmla="*/ 1452685 w 7467600"/>
              <a:gd name="connsiteY907" fmla="*/ 699806 h 6858000"/>
              <a:gd name="connsiteX908" fmla="*/ 1492092 w 7467600"/>
              <a:gd name="connsiteY908" fmla="*/ 800424 h 6858000"/>
              <a:gd name="connsiteX909" fmla="*/ 1455302 w 7467600"/>
              <a:gd name="connsiteY909" fmla="*/ 632913 h 6858000"/>
              <a:gd name="connsiteX910" fmla="*/ 1222336 w 7467600"/>
              <a:gd name="connsiteY910" fmla="*/ 9480 h 6858000"/>
              <a:gd name="connsiteX911" fmla="*/ 1214634 w 7467600"/>
              <a:gd name="connsiteY911" fmla="*/ 0 h 6858000"/>
              <a:gd name="connsiteX912" fmla="*/ 1289827 w 7467600"/>
              <a:gd name="connsiteY912" fmla="*/ 0 h 6858000"/>
              <a:gd name="connsiteX913" fmla="*/ 1321076 w 7467600"/>
              <a:gd name="connsiteY913" fmla="*/ 59722 h 6858000"/>
              <a:gd name="connsiteX914" fmla="*/ 1512579 w 7467600"/>
              <a:gd name="connsiteY914" fmla="*/ 626441 h 6858000"/>
              <a:gd name="connsiteX915" fmla="*/ 1506076 w 7467600"/>
              <a:gd name="connsiteY915" fmla="*/ 1089289 h 6858000"/>
              <a:gd name="connsiteX916" fmla="*/ 1486346 w 7467600"/>
              <a:gd name="connsiteY916" fmla="*/ 1079919 h 6858000"/>
              <a:gd name="connsiteX917" fmla="*/ 1070511 w 7467600"/>
              <a:gd name="connsiteY917" fmla="*/ 48609 h 6858000"/>
              <a:gd name="connsiteX918" fmla="*/ 1057230 w 7467600"/>
              <a:gd name="connsiteY918" fmla="*/ 0 h 6858000"/>
              <a:gd name="connsiteX919" fmla="*/ 43151 w 7467600"/>
              <a:gd name="connsiteY919" fmla="*/ 0 h 6858000"/>
              <a:gd name="connsiteX920" fmla="*/ 95283 w 7467600"/>
              <a:gd name="connsiteY920" fmla="*/ 0 h 6858000"/>
              <a:gd name="connsiteX921" fmla="*/ 300708 w 7467600"/>
              <a:gd name="connsiteY921" fmla="*/ 154571 h 6858000"/>
              <a:gd name="connsiteX922" fmla="*/ 530414 w 7467600"/>
              <a:gd name="connsiteY922" fmla="*/ 354673 h 6858000"/>
              <a:gd name="connsiteX923" fmla="*/ 333785 w 7467600"/>
              <a:gd name="connsiteY923" fmla="*/ 161564 h 6858000"/>
              <a:gd name="connsiteX924" fmla="*/ 147005 w 7467600"/>
              <a:gd name="connsiteY924" fmla="*/ 0 h 6858000"/>
              <a:gd name="connsiteX925" fmla="*/ 272509 w 7467600"/>
              <a:gd name="connsiteY925" fmla="*/ 0 h 6858000"/>
              <a:gd name="connsiteX926" fmla="*/ 326276 w 7467600"/>
              <a:gd name="connsiteY926" fmla="*/ 45847 h 6858000"/>
              <a:gd name="connsiteX927" fmla="*/ 823759 w 7467600"/>
              <a:gd name="connsiteY927" fmla="*/ 574145 h 6858000"/>
              <a:gd name="connsiteX928" fmla="*/ 811254 w 7467600"/>
              <a:gd name="connsiteY928" fmla="*/ 665546 h 6858000"/>
              <a:gd name="connsiteX929" fmla="*/ 154042 w 7467600"/>
              <a:gd name="connsiteY929" fmla="*/ 261522 h 6858000"/>
              <a:gd name="connsiteX930" fmla="*/ 13550 w 7467600"/>
              <a:gd name="connsiteY930" fmla="*/ 158423 h 6858000"/>
              <a:gd name="connsiteX931" fmla="*/ 0 w 7467600"/>
              <a:gd name="connsiteY931" fmla="*/ 146618 h 6858000"/>
              <a:gd name="connsiteX932" fmla="*/ 0 w 7467600"/>
              <a:gd name="connsiteY932" fmla="*/ 59161 h 6858000"/>
              <a:gd name="connsiteX933" fmla="*/ 45427 w 7467600"/>
              <a:gd name="connsiteY933" fmla="*/ 101078 h 6858000"/>
              <a:gd name="connsiteX934" fmla="*/ 630103 w 7467600"/>
              <a:gd name="connsiteY934" fmla="*/ 485885 h 6858000"/>
              <a:gd name="connsiteX935" fmla="*/ 532040 w 7467600"/>
              <a:gd name="connsiteY935" fmla="*/ 399359 h 6858000"/>
              <a:gd name="connsiteX936" fmla="*/ 517618 w 7467600"/>
              <a:gd name="connsiteY936" fmla="*/ 385726 h 6858000"/>
              <a:gd name="connsiteX937" fmla="*/ 285074 w 7467600"/>
              <a:gd name="connsiteY937" fmla="*/ 182755 h 6858000"/>
              <a:gd name="connsiteX938" fmla="*/ 43151 w 7467600"/>
              <a:gd name="connsiteY938" fmla="*/ 0 h 6858000"/>
              <a:gd name="connsiteX0" fmla="*/ 369702 w 7369701"/>
              <a:gd name="connsiteY0" fmla="*/ 6712169 h 6858000"/>
              <a:gd name="connsiteX1" fmla="*/ 366575 w 7369701"/>
              <a:gd name="connsiteY1" fmla="*/ 6715556 h 6858000"/>
              <a:gd name="connsiteX2" fmla="*/ 371637 w 7369701"/>
              <a:gd name="connsiteY2" fmla="*/ 6713954 h 6858000"/>
              <a:gd name="connsiteX3" fmla="*/ 369702 w 7369701"/>
              <a:gd name="connsiteY3" fmla="*/ 6712169 h 6858000"/>
              <a:gd name="connsiteX4" fmla="*/ 1019354 w 7369701"/>
              <a:gd name="connsiteY4" fmla="*/ 6315006 h 6858000"/>
              <a:gd name="connsiteX5" fmla="*/ 441046 w 7369701"/>
              <a:gd name="connsiteY5" fmla="*/ 6691153 h 6858000"/>
              <a:gd name="connsiteX6" fmla="*/ 1019354 w 7369701"/>
              <a:gd name="connsiteY6" fmla="*/ 6315006 h 6858000"/>
              <a:gd name="connsiteX7" fmla="*/ 991680 w 7369701"/>
              <a:gd name="connsiteY7" fmla="*/ 6298413 h 6858000"/>
              <a:gd name="connsiteX8" fmla="*/ 409060 w 7369701"/>
              <a:gd name="connsiteY8" fmla="*/ 6671470 h 6858000"/>
              <a:gd name="connsiteX9" fmla="*/ 991680 w 7369701"/>
              <a:gd name="connsiteY9" fmla="*/ 6298413 h 6858000"/>
              <a:gd name="connsiteX10" fmla="*/ 103333 w 7369701"/>
              <a:gd name="connsiteY10" fmla="*/ 5699602 h 6858000"/>
              <a:gd name="connsiteX11" fmla="*/ 233938 w 7369701"/>
              <a:gd name="connsiteY11" fmla="*/ 5809416 h 6858000"/>
              <a:gd name="connsiteX12" fmla="*/ 883580 w 7369701"/>
              <a:gd name="connsiteY12" fmla="*/ 6180710 h 6858000"/>
              <a:gd name="connsiteX13" fmla="*/ 487337 w 7369701"/>
              <a:gd name="connsiteY13" fmla="*/ 5950182 h 6858000"/>
              <a:gd name="connsiteX14" fmla="*/ 354051 w 7369701"/>
              <a:gd name="connsiteY14" fmla="*/ 5854912 h 6858000"/>
              <a:gd name="connsiteX15" fmla="*/ 195436 w 7369701"/>
              <a:gd name="connsiteY15" fmla="*/ 5755068 h 6858000"/>
              <a:gd name="connsiteX16" fmla="*/ 103333 w 7369701"/>
              <a:gd name="connsiteY16" fmla="*/ 5699602 h 6858000"/>
              <a:gd name="connsiteX17" fmla="*/ 5539432 w 7369701"/>
              <a:gd name="connsiteY17" fmla="*/ 5642928 h 6858000"/>
              <a:gd name="connsiteX18" fmla="*/ 5555462 w 7369701"/>
              <a:gd name="connsiteY18" fmla="*/ 5694454 h 6858000"/>
              <a:gd name="connsiteX19" fmla="*/ 5828270 w 7369701"/>
              <a:gd name="connsiteY19" fmla="*/ 6320663 h 6858000"/>
              <a:gd name="connsiteX20" fmla="*/ 5947416 w 7369701"/>
              <a:gd name="connsiteY20" fmla="*/ 6574846 h 6858000"/>
              <a:gd name="connsiteX21" fmla="*/ 5539432 w 7369701"/>
              <a:gd name="connsiteY21" fmla="*/ 5642928 h 6858000"/>
              <a:gd name="connsiteX22" fmla="*/ 51253 w 7369701"/>
              <a:gd name="connsiteY22" fmla="*/ 5631825 h 6858000"/>
              <a:gd name="connsiteX23" fmla="*/ 211622 w 7369701"/>
              <a:gd name="connsiteY23" fmla="*/ 5728803 h 6858000"/>
              <a:gd name="connsiteX24" fmla="*/ 371652 w 7369701"/>
              <a:gd name="connsiteY24" fmla="*/ 5829062 h 6858000"/>
              <a:gd name="connsiteX25" fmla="*/ 505903 w 7369701"/>
              <a:gd name="connsiteY25" fmla="*/ 5925221 h 6858000"/>
              <a:gd name="connsiteX26" fmla="*/ 899240 w 7369701"/>
              <a:gd name="connsiteY26" fmla="*/ 6153068 h 6858000"/>
              <a:gd name="connsiteX27" fmla="*/ 988114 w 7369701"/>
              <a:gd name="connsiteY27" fmla="*/ 6174204 h 6858000"/>
              <a:gd name="connsiteX28" fmla="*/ 845971 w 7369701"/>
              <a:gd name="connsiteY28" fmla="*/ 6067177 h 6858000"/>
              <a:gd name="connsiteX29" fmla="*/ 448057 w 7369701"/>
              <a:gd name="connsiteY29" fmla="*/ 5841376 h 6858000"/>
              <a:gd name="connsiteX30" fmla="*/ 51253 w 7369701"/>
              <a:gd name="connsiteY30" fmla="*/ 5631825 h 6858000"/>
              <a:gd name="connsiteX31" fmla="*/ 2606687 w 7369701"/>
              <a:gd name="connsiteY31" fmla="*/ 5630718 h 6858000"/>
              <a:gd name="connsiteX32" fmla="*/ 2645658 w 7369701"/>
              <a:gd name="connsiteY32" fmla="*/ 6640259 h 6858000"/>
              <a:gd name="connsiteX33" fmla="*/ 2606687 w 7369701"/>
              <a:gd name="connsiteY33" fmla="*/ 5630718 h 6858000"/>
              <a:gd name="connsiteX34" fmla="*/ 3642057 w 7369701"/>
              <a:gd name="connsiteY34" fmla="*/ 5573487 h 6858000"/>
              <a:gd name="connsiteX35" fmla="*/ 3632981 w 7369701"/>
              <a:gd name="connsiteY35" fmla="*/ 5579437 h 6858000"/>
              <a:gd name="connsiteX36" fmla="*/ 3382436 w 7369701"/>
              <a:gd name="connsiteY36" fmla="*/ 5952726 h 6858000"/>
              <a:gd name="connsiteX37" fmla="*/ 3191929 w 7369701"/>
              <a:gd name="connsiteY37" fmla="*/ 6662669 h 6858000"/>
              <a:gd name="connsiteX38" fmla="*/ 3369898 w 7369701"/>
              <a:gd name="connsiteY38" fmla="*/ 6081771 h 6858000"/>
              <a:gd name="connsiteX39" fmla="*/ 3642057 w 7369701"/>
              <a:gd name="connsiteY39" fmla="*/ 5573487 h 6858000"/>
              <a:gd name="connsiteX40" fmla="*/ 2650666 w 7369701"/>
              <a:gd name="connsiteY40" fmla="*/ 5530686 h 6858000"/>
              <a:gd name="connsiteX41" fmla="*/ 2650249 w 7369701"/>
              <a:gd name="connsiteY41" fmla="*/ 5532101 h 6858000"/>
              <a:gd name="connsiteX42" fmla="*/ 2663808 w 7369701"/>
              <a:gd name="connsiteY42" fmla="*/ 6535215 h 6858000"/>
              <a:gd name="connsiteX43" fmla="*/ 2665418 w 7369701"/>
              <a:gd name="connsiteY43" fmla="*/ 6132756 h 6858000"/>
              <a:gd name="connsiteX44" fmla="*/ 2650666 w 7369701"/>
              <a:gd name="connsiteY44" fmla="*/ 5530686 h 6858000"/>
              <a:gd name="connsiteX45" fmla="*/ 2680277 w 7369701"/>
              <a:gd name="connsiteY45" fmla="*/ 5479204 h 6858000"/>
              <a:gd name="connsiteX46" fmla="*/ 2678972 w 7369701"/>
              <a:gd name="connsiteY46" fmla="*/ 5481582 h 6858000"/>
              <a:gd name="connsiteX47" fmla="*/ 2696666 w 7369701"/>
              <a:gd name="connsiteY47" fmla="*/ 6133836 h 6858000"/>
              <a:gd name="connsiteX48" fmla="*/ 2695769 w 7369701"/>
              <a:gd name="connsiteY48" fmla="*/ 6390955 h 6858000"/>
              <a:gd name="connsiteX49" fmla="*/ 2739893 w 7369701"/>
              <a:gd name="connsiteY49" fmla="*/ 6108357 h 6858000"/>
              <a:gd name="connsiteX50" fmla="*/ 2680277 w 7369701"/>
              <a:gd name="connsiteY50" fmla="*/ 5479204 h 6858000"/>
              <a:gd name="connsiteX51" fmla="*/ 1132195 w 7369701"/>
              <a:gd name="connsiteY51" fmla="*/ 5467980 h 6858000"/>
              <a:gd name="connsiteX52" fmla="*/ 1679056 w 7369701"/>
              <a:gd name="connsiteY52" fmla="*/ 5516907 h 6858000"/>
              <a:gd name="connsiteX53" fmla="*/ 2128648 w 7369701"/>
              <a:gd name="connsiteY53" fmla="*/ 5474249 h 6858000"/>
              <a:gd name="connsiteX54" fmla="*/ 1825619 w 7369701"/>
              <a:gd name="connsiteY54" fmla="*/ 5478447 h 6858000"/>
              <a:gd name="connsiteX55" fmla="*/ 1737798 w 7369701"/>
              <a:gd name="connsiteY55" fmla="*/ 5483353 h 6858000"/>
              <a:gd name="connsiteX56" fmla="*/ 1132195 w 7369701"/>
              <a:gd name="connsiteY56" fmla="*/ 5467980 h 6858000"/>
              <a:gd name="connsiteX57" fmla="*/ 1456157 w 7369701"/>
              <a:gd name="connsiteY57" fmla="*/ 5371404 h 6858000"/>
              <a:gd name="connsiteX58" fmla="*/ 1244432 w 7369701"/>
              <a:gd name="connsiteY58" fmla="*/ 5385601 h 6858000"/>
              <a:gd name="connsiteX59" fmla="*/ 973990 w 7369701"/>
              <a:gd name="connsiteY59" fmla="*/ 5424940 h 6858000"/>
              <a:gd name="connsiteX60" fmla="*/ 1103809 w 7369701"/>
              <a:gd name="connsiteY60" fmla="*/ 5433720 h 6858000"/>
              <a:gd name="connsiteX61" fmla="*/ 1123454 w 7369701"/>
              <a:gd name="connsiteY61" fmla="*/ 5435727 h 6858000"/>
              <a:gd name="connsiteX62" fmla="*/ 1737017 w 7369701"/>
              <a:gd name="connsiteY62" fmla="*/ 5452183 h 6858000"/>
              <a:gd name="connsiteX63" fmla="*/ 1824397 w 7369701"/>
              <a:gd name="connsiteY63" fmla="*/ 5447757 h 6858000"/>
              <a:gd name="connsiteX64" fmla="*/ 2070059 w 7369701"/>
              <a:gd name="connsiteY64" fmla="*/ 5441660 h 6858000"/>
              <a:gd name="connsiteX65" fmla="*/ 1456157 w 7369701"/>
              <a:gd name="connsiteY65" fmla="*/ 5371404 h 6858000"/>
              <a:gd name="connsiteX66" fmla="*/ 4988186 w 7369701"/>
              <a:gd name="connsiteY66" fmla="*/ 5216467 h 6858000"/>
              <a:gd name="connsiteX67" fmla="*/ 4777334 w 7369701"/>
              <a:gd name="connsiteY67" fmla="*/ 5406072 h 6858000"/>
              <a:gd name="connsiteX68" fmla="*/ 4718341 w 7369701"/>
              <a:gd name="connsiteY68" fmla="*/ 5468043 h 6858000"/>
              <a:gd name="connsiteX69" fmla="*/ 4604655 w 7369701"/>
              <a:gd name="connsiteY69" fmla="*/ 5583434 h 6858000"/>
              <a:gd name="connsiteX70" fmla="*/ 4565074 w 7369701"/>
              <a:gd name="connsiteY70" fmla="*/ 5618550 h 6858000"/>
              <a:gd name="connsiteX71" fmla="*/ 4988186 w 7369701"/>
              <a:gd name="connsiteY71" fmla="*/ 5216467 h 6858000"/>
              <a:gd name="connsiteX72" fmla="*/ 4978032 w 7369701"/>
              <a:gd name="connsiteY72" fmla="*/ 5183809 h 6858000"/>
              <a:gd name="connsiteX73" fmla="*/ 4463413 w 7369701"/>
              <a:gd name="connsiteY73" fmla="*/ 5615162 h 6858000"/>
              <a:gd name="connsiteX74" fmla="*/ 4358134 w 7369701"/>
              <a:gd name="connsiteY74" fmla="*/ 5742791 h 6858000"/>
              <a:gd name="connsiteX75" fmla="*/ 4376219 w 7369701"/>
              <a:gd name="connsiteY75" fmla="*/ 5729027 h 6858000"/>
              <a:gd name="connsiteX76" fmla="*/ 4582340 w 7369701"/>
              <a:gd name="connsiteY76" fmla="*/ 5561037 h 6858000"/>
              <a:gd name="connsiteX77" fmla="*/ 4694684 w 7369701"/>
              <a:gd name="connsiteY77" fmla="*/ 5447098 h 6858000"/>
              <a:gd name="connsiteX78" fmla="*/ 4754123 w 7369701"/>
              <a:gd name="connsiteY78" fmla="*/ 5384643 h 6858000"/>
              <a:gd name="connsiteX79" fmla="*/ 4978032 w 7369701"/>
              <a:gd name="connsiteY79" fmla="*/ 5183809 h 6858000"/>
              <a:gd name="connsiteX80" fmla="*/ 1903353 w 7369701"/>
              <a:gd name="connsiteY80" fmla="*/ 5044827 h 6858000"/>
              <a:gd name="connsiteX81" fmla="*/ 1936931 w 7369701"/>
              <a:gd name="connsiteY81" fmla="*/ 5093954 h 6858000"/>
              <a:gd name="connsiteX82" fmla="*/ 2195868 w 7369701"/>
              <a:gd name="connsiteY82" fmla="*/ 5396574 h 6858000"/>
              <a:gd name="connsiteX83" fmla="*/ 2088852 w 7369701"/>
              <a:gd name="connsiteY83" fmla="*/ 5166123 h 6858000"/>
              <a:gd name="connsiteX84" fmla="*/ 1958241 w 7369701"/>
              <a:gd name="connsiteY84" fmla="*/ 5067955 h 6858000"/>
              <a:gd name="connsiteX85" fmla="*/ 1903353 w 7369701"/>
              <a:gd name="connsiteY85" fmla="*/ 5044827 h 6858000"/>
              <a:gd name="connsiteX86" fmla="*/ 1979378 w 7369701"/>
              <a:gd name="connsiteY86" fmla="*/ 4769504 h 6858000"/>
              <a:gd name="connsiteX87" fmla="*/ 2882120 w 7369701"/>
              <a:gd name="connsiteY87" fmla="*/ 5064547 h 6858000"/>
              <a:gd name="connsiteX88" fmla="*/ 2793103 w 7369701"/>
              <a:gd name="connsiteY88" fmla="*/ 5039699 h 6858000"/>
              <a:gd name="connsiteX89" fmla="*/ 2770041 w 7369701"/>
              <a:gd name="connsiteY89" fmla="*/ 5033634 h 6858000"/>
              <a:gd name="connsiteX90" fmla="*/ 1979378 w 7369701"/>
              <a:gd name="connsiteY90" fmla="*/ 4769504 h 6858000"/>
              <a:gd name="connsiteX91" fmla="*/ 1927410 w 7369701"/>
              <a:gd name="connsiteY91" fmla="*/ 4716164 h 6858000"/>
              <a:gd name="connsiteX92" fmla="*/ 1959587 w 7369701"/>
              <a:gd name="connsiteY92" fmla="*/ 4728849 h 6858000"/>
              <a:gd name="connsiteX93" fmla="*/ 2777707 w 7369701"/>
              <a:gd name="connsiteY93" fmla="*/ 5003991 h 6858000"/>
              <a:gd name="connsiteX94" fmla="*/ 2800768 w 7369701"/>
              <a:gd name="connsiteY94" fmla="*/ 5010056 h 6858000"/>
              <a:gd name="connsiteX95" fmla="*/ 2879408 w 7369701"/>
              <a:gd name="connsiteY95" fmla="*/ 5031590 h 6858000"/>
              <a:gd name="connsiteX96" fmla="*/ 2862295 w 7369701"/>
              <a:gd name="connsiteY96" fmla="*/ 5022958 h 6858000"/>
              <a:gd name="connsiteX97" fmla="*/ 2813343 w 7369701"/>
              <a:gd name="connsiteY97" fmla="*/ 4998369 h 6858000"/>
              <a:gd name="connsiteX98" fmla="*/ 2646245 w 7369701"/>
              <a:gd name="connsiteY98" fmla="*/ 4930999 h 6858000"/>
              <a:gd name="connsiteX99" fmla="*/ 1999243 w 7369701"/>
              <a:gd name="connsiteY99" fmla="*/ 4730524 h 6858000"/>
              <a:gd name="connsiteX100" fmla="*/ 1979527 w 7369701"/>
              <a:gd name="connsiteY100" fmla="*/ 4726651 h 6858000"/>
              <a:gd name="connsiteX101" fmla="*/ 1927410 w 7369701"/>
              <a:gd name="connsiteY101" fmla="*/ 4716164 h 6858000"/>
              <a:gd name="connsiteX102" fmla="*/ 1997014 w 7369701"/>
              <a:gd name="connsiteY102" fmla="*/ 4698007 h 6858000"/>
              <a:gd name="connsiteX103" fmla="*/ 2005458 w 7369701"/>
              <a:gd name="connsiteY103" fmla="*/ 4699540 h 6858000"/>
              <a:gd name="connsiteX104" fmla="*/ 2657186 w 7369701"/>
              <a:gd name="connsiteY104" fmla="*/ 4901687 h 6858000"/>
              <a:gd name="connsiteX105" fmla="*/ 2826662 w 7369701"/>
              <a:gd name="connsiteY105" fmla="*/ 4970362 h 6858000"/>
              <a:gd name="connsiteX106" fmla="*/ 2876100 w 7369701"/>
              <a:gd name="connsiteY106" fmla="*/ 4995397 h 6858000"/>
              <a:gd name="connsiteX107" fmla="*/ 3042600 w 7369701"/>
              <a:gd name="connsiteY107" fmla="*/ 5059532 h 6858000"/>
              <a:gd name="connsiteX108" fmla="*/ 1997014 w 7369701"/>
              <a:gd name="connsiteY108" fmla="*/ 4698007 h 6858000"/>
              <a:gd name="connsiteX109" fmla="*/ 2305292 w 7369701"/>
              <a:gd name="connsiteY109" fmla="*/ 4219492 h 6858000"/>
              <a:gd name="connsiteX110" fmla="*/ 3360922 w 7369701"/>
              <a:gd name="connsiteY110" fmla="*/ 4529373 h 6858000"/>
              <a:gd name="connsiteX111" fmla="*/ 3492420 w 7369701"/>
              <a:gd name="connsiteY111" fmla="*/ 4510145 h 6858000"/>
              <a:gd name="connsiteX112" fmla="*/ 3364086 w 7369701"/>
              <a:gd name="connsiteY112" fmla="*/ 4480340 h 6858000"/>
              <a:gd name="connsiteX113" fmla="*/ 3225818 w 7369701"/>
              <a:gd name="connsiteY113" fmla="*/ 4411822 h 6858000"/>
              <a:gd name="connsiteX114" fmla="*/ 3129696 w 7369701"/>
              <a:gd name="connsiteY114" fmla="*/ 4360704 h 6858000"/>
              <a:gd name="connsiteX115" fmla="*/ 2814545 w 7369701"/>
              <a:gd name="connsiteY115" fmla="*/ 4282955 h 6858000"/>
              <a:gd name="connsiteX116" fmla="*/ 2305292 w 7369701"/>
              <a:gd name="connsiteY116" fmla="*/ 4219492 h 6858000"/>
              <a:gd name="connsiteX117" fmla="*/ 2626982 w 7369701"/>
              <a:gd name="connsiteY117" fmla="*/ 4206450 h 6858000"/>
              <a:gd name="connsiteX118" fmla="*/ 2490617 w 7369701"/>
              <a:gd name="connsiteY118" fmla="*/ 4206951 h 6858000"/>
              <a:gd name="connsiteX119" fmla="*/ 2819869 w 7369701"/>
              <a:gd name="connsiteY119" fmla="*/ 4252936 h 6858000"/>
              <a:gd name="connsiteX120" fmla="*/ 3143018 w 7369701"/>
              <a:gd name="connsiteY120" fmla="*/ 4332698 h 6858000"/>
              <a:gd name="connsiteX121" fmla="*/ 3241520 w 7369701"/>
              <a:gd name="connsiteY121" fmla="*/ 4385112 h 6858000"/>
              <a:gd name="connsiteX122" fmla="*/ 3374575 w 7369701"/>
              <a:gd name="connsiteY122" fmla="*/ 4451517 h 6858000"/>
              <a:gd name="connsiteX123" fmla="*/ 3505221 w 7369701"/>
              <a:gd name="connsiteY123" fmla="*/ 4480757 h 6858000"/>
              <a:gd name="connsiteX124" fmla="*/ 2626982 w 7369701"/>
              <a:gd name="connsiteY124" fmla="*/ 4206450 h 6858000"/>
              <a:gd name="connsiteX125" fmla="*/ 1310106 w 7369701"/>
              <a:gd name="connsiteY125" fmla="*/ 3943217 h 6858000"/>
              <a:gd name="connsiteX126" fmla="*/ 854994 w 7369701"/>
              <a:gd name="connsiteY126" fmla="*/ 4399136 h 6858000"/>
              <a:gd name="connsiteX127" fmla="*/ 742462 w 7369701"/>
              <a:gd name="connsiteY127" fmla="*/ 4594648 h 6858000"/>
              <a:gd name="connsiteX128" fmla="*/ 820602 w 7369701"/>
              <a:gd name="connsiteY128" fmla="*/ 4485915 h 6858000"/>
              <a:gd name="connsiteX129" fmla="*/ 878295 w 7369701"/>
              <a:gd name="connsiteY129" fmla="*/ 4403594 h 6858000"/>
              <a:gd name="connsiteX130" fmla="*/ 1240607 w 7369701"/>
              <a:gd name="connsiteY130" fmla="*/ 4010401 h 6858000"/>
              <a:gd name="connsiteX131" fmla="*/ 1310106 w 7369701"/>
              <a:gd name="connsiteY131" fmla="*/ 3943217 h 6858000"/>
              <a:gd name="connsiteX132" fmla="*/ 1423113 w 7369701"/>
              <a:gd name="connsiteY132" fmla="*/ 3874565 h 6858000"/>
              <a:gd name="connsiteX133" fmla="*/ 1260565 w 7369701"/>
              <a:gd name="connsiteY133" fmla="*/ 4031982 h 6858000"/>
              <a:gd name="connsiteX134" fmla="*/ 901900 w 7369701"/>
              <a:gd name="connsiteY134" fmla="*/ 4421236 h 6858000"/>
              <a:gd name="connsiteX135" fmla="*/ 845044 w 7369701"/>
              <a:gd name="connsiteY135" fmla="*/ 4502436 h 6858000"/>
              <a:gd name="connsiteX136" fmla="*/ 685926 w 7369701"/>
              <a:gd name="connsiteY136" fmla="*/ 4703069 h 6858000"/>
              <a:gd name="connsiteX137" fmla="*/ 684248 w 7369701"/>
              <a:gd name="connsiteY137" fmla="*/ 4706721 h 6858000"/>
              <a:gd name="connsiteX138" fmla="*/ 1423113 w 7369701"/>
              <a:gd name="connsiteY138" fmla="*/ 3874565 h 6858000"/>
              <a:gd name="connsiteX139" fmla="*/ 3316479 w 7369701"/>
              <a:gd name="connsiteY139" fmla="*/ 3872136 h 6858000"/>
              <a:gd name="connsiteX140" fmla="*/ 3546806 w 7369701"/>
              <a:gd name="connsiteY140" fmla="*/ 4356139 h 6858000"/>
              <a:gd name="connsiteX141" fmla="*/ 3364433 w 7369701"/>
              <a:gd name="connsiteY141" fmla="*/ 3953121 h 6858000"/>
              <a:gd name="connsiteX142" fmla="*/ 3316479 w 7369701"/>
              <a:gd name="connsiteY142" fmla="*/ 3872136 h 6858000"/>
              <a:gd name="connsiteX143" fmla="*/ 3291335 w 7369701"/>
              <a:gd name="connsiteY143" fmla="*/ 3767420 h 6858000"/>
              <a:gd name="connsiteX144" fmla="*/ 3390805 w 7369701"/>
              <a:gd name="connsiteY144" fmla="*/ 3937163 h 6858000"/>
              <a:gd name="connsiteX145" fmla="*/ 3579062 w 7369701"/>
              <a:gd name="connsiteY145" fmla="*/ 4359040 h 6858000"/>
              <a:gd name="connsiteX146" fmla="*/ 3467355 w 7369701"/>
              <a:gd name="connsiteY146" fmla="*/ 3988130 h 6858000"/>
              <a:gd name="connsiteX147" fmla="*/ 3310753 w 7369701"/>
              <a:gd name="connsiteY147" fmla="*/ 3787140 h 6858000"/>
              <a:gd name="connsiteX148" fmla="*/ 3291335 w 7369701"/>
              <a:gd name="connsiteY148" fmla="*/ 3767420 h 6858000"/>
              <a:gd name="connsiteX149" fmla="*/ 1635889 w 7369701"/>
              <a:gd name="connsiteY149" fmla="*/ 3709494 h 6858000"/>
              <a:gd name="connsiteX150" fmla="*/ 1634800 w 7369701"/>
              <a:gd name="connsiteY150" fmla="*/ 3731111 h 6858000"/>
              <a:gd name="connsiteX151" fmla="*/ 1635889 w 7369701"/>
              <a:gd name="connsiteY151" fmla="*/ 3709494 h 6858000"/>
              <a:gd name="connsiteX152" fmla="*/ 1510397 w 7369701"/>
              <a:gd name="connsiteY152" fmla="*/ 3684705 h 6858000"/>
              <a:gd name="connsiteX153" fmla="*/ 1146550 w 7369701"/>
              <a:gd name="connsiteY153" fmla="*/ 3802012 h 6858000"/>
              <a:gd name="connsiteX154" fmla="*/ 698834 w 7369701"/>
              <a:gd name="connsiteY154" fmla="*/ 3952272 h 6858000"/>
              <a:gd name="connsiteX155" fmla="*/ 34256 w 7369701"/>
              <a:gd name="connsiteY155" fmla="*/ 4347603 h 6858000"/>
              <a:gd name="connsiteX156" fmla="*/ 527241 w 7369701"/>
              <a:gd name="connsiteY156" fmla="*/ 4065078 h 6858000"/>
              <a:gd name="connsiteX157" fmla="*/ 1510397 w 7369701"/>
              <a:gd name="connsiteY157" fmla="*/ 3684705 h 6858000"/>
              <a:gd name="connsiteX158" fmla="*/ 1313114 w 7369701"/>
              <a:gd name="connsiteY158" fmla="*/ 3655216 h 6858000"/>
              <a:gd name="connsiteX159" fmla="*/ 1109304 w 7369701"/>
              <a:gd name="connsiteY159" fmla="*/ 3669030 h 6858000"/>
              <a:gd name="connsiteX160" fmla="*/ 8129 w 7369701"/>
              <a:gd name="connsiteY160" fmla="*/ 4330519 h 6858000"/>
              <a:gd name="connsiteX161" fmla="*/ 687572 w 7369701"/>
              <a:gd name="connsiteY161" fmla="*/ 3925629 h 6858000"/>
              <a:gd name="connsiteX162" fmla="*/ 1138365 w 7369701"/>
              <a:gd name="connsiteY162" fmla="*/ 3774515 h 6858000"/>
              <a:gd name="connsiteX163" fmla="*/ 1505579 w 7369701"/>
              <a:gd name="connsiteY163" fmla="*/ 3655526 h 6858000"/>
              <a:gd name="connsiteX164" fmla="*/ 1313114 w 7369701"/>
              <a:gd name="connsiteY164" fmla="*/ 3655216 h 6858000"/>
              <a:gd name="connsiteX165" fmla="*/ 3655073 w 7369701"/>
              <a:gd name="connsiteY165" fmla="*/ 3650884 h 6858000"/>
              <a:gd name="connsiteX166" fmla="*/ 3989938 w 7369701"/>
              <a:gd name="connsiteY166" fmla="*/ 3991685 h 6858000"/>
              <a:gd name="connsiteX167" fmla="*/ 4393907 w 7369701"/>
              <a:gd name="connsiteY167" fmla="*/ 4261258 h 6858000"/>
              <a:gd name="connsiteX168" fmla="*/ 4648051 w 7369701"/>
              <a:gd name="connsiteY168" fmla="*/ 4374051 h 6858000"/>
              <a:gd name="connsiteX169" fmla="*/ 4383389 w 7369701"/>
              <a:gd name="connsiteY169" fmla="*/ 4184369 h 6858000"/>
              <a:gd name="connsiteX170" fmla="*/ 4165508 w 7369701"/>
              <a:gd name="connsiteY170" fmla="*/ 4035196 h 6858000"/>
              <a:gd name="connsiteX171" fmla="*/ 4068162 w 7369701"/>
              <a:gd name="connsiteY171" fmla="*/ 3953394 h 6858000"/>
              <a:gd name="connsiteX172" fmla="*/ 3981416 w 7369701"/>
              <a:gd name="connsiteY172" fmla="*/ 3880482 h 6858000"/>
              <a:gd name="connsiteX173" fmla="*/ 3800147 w 7369701"/>
              <a:gd name="connsiteY173" fmla="*/ 3749872 h 6858000"/>
              <a:gd name="connsiteX174" fmla="*/ 3655073 w 7369701"/>
              <a:gd name="connsiteY174" fmla="*/ 3650884 h 6858000"/>
              <a:gd name="connsiteX175" fmla="*/ 3670252 w 7369701"/>
              <a:gd name="connsiteY175" fmla="*/ 3622798 h 6858000"/>
              <a:gd name="connsiteX176" fmla="*/ 3817258 w 7369701"/>
              <a:gd name="connsiteY176" fmla="*/ 3723577 h 6858000"/>
              <a:gd name="connsiteX177" fmla="*/ 4000461 w 7369701"/>
              <a:gd name="connsiteY177" fmla="*/ 3855966 h 6858000"/>
              <a:gd name="connsiteX178" fmla="*/ 4088180 w 7369701"/>
              <a:gd name="connsiteY178" fmla="*/ 3929774 h 6858000"/>
              <a:gd name="connsiteX179" fmla="*/ 4184555 w 7369701"/>
              <a:gd name="connsiteY179" fmla="*/ 4010683 h 6858000"/>
              <a:gd name="connsiteX180" fmla="*/ 4399563 w 7369701"/>
              <a:gd name="connsiteY180" fmla="*/ 4158106 h 6858000"/>
              <a:gd name="connsiteX181" fmla="*/ 4684469 w 7369701"/>
              <a:gd name="connsiteY181" fmla="*/ 4364680 h 6858000"/>
              <a:gd name="connsiteX182" fmla="*/ 4690271 w 7369701"/>
              <a:gd name="connsiteY182" fmla="*/ 4370034 h 6858000"/>
              <a:gd name="connsiteX183" fmla="*/ 4136093 w 7369701"/>
              <a:gd name="connsiteY183" fmla="*/ 3858466 h 6858000"/>
              <a:gd name="connsiteX184" fmla="*/ 3670252 w 7369701"/>
              <a:gd name="connsiteY184" fmla="*/ 3622798 h 6858000"/>
              <a:gd name="connsiteX185" fmla="*/ 4440129 w 7369701"/>
              <a:gd name="connsiteY185" fmla="*/ 3448571 h 6858000"/>
              <a:gd name="connsiteX186" fmla="*/ 4856525 w 7369701"/>
              <a:gd name="connsiteY186" fmla="*/ 3915351 h 6858000"/>
              <a:gd name="connsiteX187" fmla="*/ 5059055 w 7369701"/>
              <a:gd name="connsiteY187" fmla="*/ 4108918 h 6858000"/>
              <a:gd name="connsiteX188" fmla="*/ 5290070 w 7369701"/>
              <a:gd name="connsiteY188" fmla="*/ 4263619 h 6858000"/>
              <a:gd name="connsiteX189" fmla="*/ 4834991 w 7369701"/>
              <a:gd name="connsiteY189" fmla="*/ 3830985 h 6858000"/>
              <a:gd name="connsiteX190" fmla="*/ 4440129 w 7369701"/>
              <a:gd name="connsiteY190" fmla="*/ 3448571 h 6858000"/>
              <a:gd name="connsiteX191" fmla="*/ 4441737 w 7369701"/>
              <a:gd name="connsiteY191" fmla="*/ 3399734 h 6858000"/>
              <a:gd name="connsiteX192" fmla="*/ 4431236 w 7369701"/>
              <a:gd name="connsiteY192" fmla="*/ 3400954 h 6858000"/>
              <a:gd name="connsiteX193" fmla="*/ 4557150 w 7369701"/>
              <a:gd name="connsiteY193" fmla="*/ 3510023 h 6858000"/>
              <a:gd name="connsiteX194" fmla="*/ 4856936 w 7369701"/>
              <a:gd name="connsiteY194" fmla="*/ 3809146 h 6858000"/>
              <a:gd name="connsiteX195" fmla="*/ 5111996 w 7369701"/>
              <a:gd name="connsiteY195" fmla="*/ 4065759 h 6858000"/>
              <a:gd name="connsiteX196" fmla="*/ 5388878 w 7369701"/>
              <a:gd name="connsiteY196" fmla="*/ 4300185 h 6858000"/>
              <a:gd name="connsiteX197" fmla="*/ 5425556 w 7369701"/>
              <a:gd name="connsiteY197" fmla="*/ 4308967 h 6858000"/>
              <a:gd name="connsiteX198" fmla="*/ 4943646 w 7369701"/>
              <a:gd name="connsiteY198" fmla="*/ 3822916 h 6858000"/>
              <a:gd name="connsiteX199" fmla="*/ 4594837 w 7369701"/>
              <a:gd name="connsiteY199" fmla="*/ 3532274 h 6858000"/>
              <a:gd name="connsiteX200" fmla="*/ 4441737 w 7369701"/>
              <a:gd name="connsiteY200" fmla="*/ 3399734 h 6858000"/>
              <a:gd name="connsiteX201" fmla="*/ 5425834 w 7369701"/>
              <a:gd name="connsiteY201" fmla="*/ 3162785 h 6858000"/>
              <a:gd name="connsiteX202" fmla="*/ 5401644 w 7369701"/>
              <a:gd name="connsiteY202" fmla="*/ 3617847 h 6858000"/>
              <a:gd name="connsiteX203" fmla="*/ 5467256 w 7369701"/>
              <a:gd name="connsiteY203" fmla="*/ 4175494 h 6858000"/>
              <a:gd name="connsiteX204" fmla="*/ 5448069 w 7369701"/>
              <a:gd name="connsiteY204" fmla="*/ 3567554 h 6858000"/>
              <a:gd name="connsiteX205" fmla="*/ 5425834 w 7369701"/>
              <a:gd name="connsiteY205" fmla="*/ 3162785 h 6858000"/>
              <a:gd name="connsiteX206" fmla="*/ 1318687 w 7369701"/>
              <a:gd name="connsiteY206" fmla="*/ 3113840 h 6858000"/>
              <a:gd name="connsiteX207" fmla="*/ 1066793 w 7369701"/>
              <a:gd name="connsiteY207" fmla="*/ 3212171 h 6858000"/>
              <a:gd name="connsiteX208" fmla="*/ 993319 w 7369701"/>
              <a:gd name="connsiteY208" fmla="*/ 3247648 h 6858000"/>
              <a:gd name="connsiteX209" fmla="*/ 853081 w 7369701"/>
              <a:gd name="connsiteY209" fmla="*/ 3312410 h 6858000"/>
              <a:gd name="connsiteX210" fmla="*/ 805957 w 7369701"/>
              <a:gd name="connsiteY210" fmla="*/ 3330443 h 6858000"/>
              <a:gd name="connsiteX211" fmla="*/ 1318687 w 7369701"/>
              <a:gd name="connsiteY211" fmla="*/ 3113840 h 6858000"/>
              <a:gd name="connsiteX212" fmla="*/ 5453702 w 7369701"/>
              <a:gd name="connsiteY212" fmla="*/ 3090882 h 6858000"/>
              <a:gd name="connsiteX213" fmla="*/ 5480135 w 7369701"/>
              <a:gd name="connsiteY213" fmla="*/ 3565802 h 6858000"/>
              <a:gd name="connsiteX214" fmla="*/ 5499023 w 7369701"/>
              <a:gd name="connsiteY214" fmla="*/ 4166310 h 6858000"/>
              <a:gd name="connsiteX215" fmla="*/ 5547022 w 7369701"/>
              <a:gd name="connsiteY215" fmla="*/ 3607838 h 6858000"/>
              <a:gd name="connsiteX216" fmla="*/ 5515964 w 7369701"/>
              <a:gd name="connsiteY216" fmla="*/ 3378541 h 6858000"/>
              <a:gd name="connsiteX217" fmla="*/ 5453702 w 7369701"/>
              <a:gd name="connsiteY217" fmla="*/ 3090882 h 6858000"/>
              <a:gd name="connsiteX218" fmla="*/ 1238695 w 7369701"/>
              <a:gd name="connsiteY218" fmla="*/ 3076820 h 6858000"/>
              <a:gd name="connsiteX219" fmla="*/ 716371 w 7369701"/>
              <a:gd name="connsiteY219" fmla="*/ 3293249 h 6858000"/>
              <a:gd name="connsiteX220" fmla="*/ 579522 w 7369701"/>
              <a:gd name="connsiteY220" fmla="*/ 3371759 h 6858000"/>
              <a:gd name="connsiteX221" fmla="*/ 600288 w 7369701"/>
              <a:gd name="connsiteY221" fmla="*/ 3365555 h 6858000"/>
              <a:gd name="connsiteX222" fmla="*/ 840692 w 7369701"/>
              <a:gd name="connsiteY222" fmla="*/ 3284921 h 6858000"/>
              <a:gd name="connsiteX223" fmla="*/ 979248 w 7369701"/>
              <a:gd name="connsiteY223" fmla="*/ 3221003 h 6858000"/>
              <a:gd name="connsiteX224" fmla="*/ 1053282 w 7369701"/>
              <a:gd name="connsiteY224" fmla="*/ 3185247 h 6858000"/>
              <a:gd name="connsiteX225" fmla="*/ 1320603 w 7369701"/>
              <a:gd name="connsiteY225" fmla="*/ 3081281 h 6858000"/>
              <a:gd name="connsiteX226" fmla="*/ 1238695 w 7369701"/>
              <a:gd name="connsiteY226" fmla="*/ 3076820 h 6858000"/>
              <a:gd name="connsiteX227" fmla="*/ 5425627 w 7369701"/>
              <a:gd name="connsiteY227" fmla="*/ 2954192 h 6858000"/>
              <a:gd name="connsiteX228" fmla="*/ 5470770 w 7369701"/>
              <a:gd name="connsiteY228" fmla="*/ 3005435 h 6858000"/>
              <a:gd name="connsiteX229" fmla="*/ 5519779 w 7369701"/>
              <a:gd name="connsiteY229" fmla="*/ 4359223 h 6858000"/>
              <a:gd name="connsiteX230" fmla="*/ 5520293 w 7369701"/>
              <a:gd name="connsiteY230" fmla="*/ 4360602 h 6858000"/>
              <a:gd name="connsiteX231" fmla="*/ 5767221 w 7369701"/>
              <a:gd name="connsiteY231" fmla="*/ 4665564 h 6858000"/>
              <a:gd name="connsiteX232" fmla="*/ 6937169 w 7369701"/>
              <a:gd name="connsiteY232" fmla="*/ 4815941 h 6858000"/>
              <a:gd name="connsiteX233" fmla="*/ 6953922 w 7369701"/>
              <a:gd name="connsiteY233" fmla="*/ 4890068 h 6858000"/>
              <a:gd name="connsiteX234" fmla="*/ 6071359 w 7369701"/>
              <a:gd name="connsiteY234" fmla="*/ 4770770 h 6858000"/>
              <a:gd name="connsiteX235" fmla="*/ 6038839 w 7369701"/>
              <a:gd name="connsiteY235" fmla="*/ 4764474 h 6858000"/>
              <a:gd name="connsiteX236" fmla="*/ 6038706 w 7369701"/>
              <a:gd name="connsiteY236" fmla="*/ 4763847 h 6858000"/>
              <a:gd name="connsiteX237" fmla="*/ 6037784 w 7369701"/>
              <a:gd name="connsiteY237" fmla="*/ 4764270 h 6858000"/>
              <a:gd name="connsiteX238" fmla="*/ 6038839 w 7369701"/>
              <a:gd name="connsiteY238" fmla="*/ 4764474 h 6858000"/>
              <a:gd name="connsiteX239" fmla="*/ 6040338 w 7369701"/>
              <a:gd name="connsiteY239" fmla="*/ 4771418 h 6858000"/>
              <a:gd name="connsiteX240" fmla="*/ 6024488 w 7369701"/>
              <a:gd name="connsiteY240" fmla="*/ 4809903 h 6858000"/>
              <a:gd name="connsiteX241" fmla="*/ 5599771 w 7369701"/>
              <a:gd name="connsiteY241" fmla="*/ 5509652 h 6858000"/>
              <a:gd name="connsiteX242" fmla="*/ 5548843 w 7369701"/>
              <a:gd name="connsiteY242" fmla="*/ 5563845 h 6858000"/>
              <a:gd name="connsiteX243" fmla="*/ 5940952 w 7369701"/>
              <a:gd name="connsiteY243" fmla="*/ 6250028 h 6858000"/>
              <a:gd name="connsiteX244" fmla="*/ 6043441 w 7369701"/>
              <a:gd name="connsiteY244" fmla="*/ 6665847 h 6858000"/>
              <a:gd name="connsiteX245" fmla="*/ 6093432 w 7369701"/>
              <a:gd name="connsiteY245" fmla="*/ 6858000 h 6858000"/>
              <a:gd name="connsiteX246" fmla="*/ 6034344 w 7369701"/>
              <a:gd name="connsiteY246" fmla="*/ 6858000 h 6858000"/>
              <a:gd name="connsiteX247" fmla="*/ 6026679 w 7369701"/>
              <a:gd name="connsiteY247" fmla="*/ 6836959 h 6858000"/>
              <a:gd name="connsiteX248" fmla="*/ 5800441 w 7369701"/>
              <a:gd name="connsiteY248" fmla="*/ 6335286 h 6858000"/>
              <a:gd name="connsiteX249" fmla="*/ 5526562 w 7369701"/>
              <a:gd name="connsiteY249" fmla="*/ 5705388 h 6858000"/>
              <a:gd name="connsiteX250" fmla="*/ 5519640 w 7369701"/>
              <a:gd name="connsiteY250" fmla="*/ 5683774 h 6858000"/>
              <a:gd name="connsiteX251" fmla="*/ 5844559 w 7369701"/>
              <a:gd name="connsiteY251" fmla="*/ 6553349 h 6858000"/>
              <a:gd name="connsiteX252" fmla="*/ 5975994 w 7369701"/>
              <a:gd name="connsiteY252" fmla="*/ 6858000 h 6858000"/>
              <a:gd name="connsiteX253" fmla="*/ 5898547 w 7369701"/>
              <a:gd name="connsiteY253" fmla="*/ 6858000 h 6858000"/>
              <a:gd name="connsiteX254" fmla="*/ 5682041 w 7369701"/>
              <a:gd name="connsiteY254" fmla="*/ 6355860 h 6858000"/>
              <a:gd name="connsiteX255" fmla="*/ 5461758 w 7369701"/>
              <a:gd name="connsiteY255" fmla="*/ 5820220 h 6858000"/>
              <a:gd name="connsiteX256" fmla="*/ 5237282 w 7369701"/>
              <a:gd name="connsiteY256" fmla="*/ 6579086 h 6858000"/>
              <a:gd name="connsiteX257" fmla="*/ 5115009 w 7369701"/>
              <a:gd name="connsiteY257" fmla="*/ 6858000 h 6858000"/>
              <a:gd name="connsiteX258" fmla="*/ 5028074 w 7369701"/>
              <a:gd name="connsiteY258" fmla="*/ 6858000 h 6858000"/>
              <a:gd name="connsiteX259" fmla="*/ 5079508 w 7369701"/>
              <a:gd name="connsiteY259" fmla="*/ 6749074 h 6858000"/>
              <a:gd name="connsiteX260" fmla="*/ 5371846 w 7369701"/>
              <a:gd name="connsiteY260" fmla="*/ 5924413 h 6858000"/>
              <a:gd name="connsiteX261" fmla="*/ 5270512 w 7369701"/>
              <a:gd name="connsiteY261" fmla="*/ 6138975 h 6858000"/>
              <a:gd name="connsiteX262" fmla="*/ 5062409 w 7369701"/>
              <a:gd name="connsiteY262" fmla="*/ 6653544 h 6858000"/>
              <a:gd name="connsiteX263" fmla="*/ 5036628 w 7369701"/>
              <a:gd name="connsiteY263" fmla="*/ 6754247 h 6858000"/>
              <a:gd name="connsiteX264" fmla="*/ 5009112 w 7369701"/>
              <a:gd name="connsiteY264" fmla="*/ 6858000 h 6858000"/>
              <a:gd name="connsiteX265" fmla="*/ 4976679 w 7369701"/>
              <a:gd name="connsiteY265" fmla="*/ 6858000 h 6858000"/>
              <a:gd name="connsiteX266" fmla="*/ 5006537 w 7369701"/>
              <a:gd name="connsiteY266" fmla="*/ 6747068 h 6858000"/>
              <a:gd name="connsiteX267" fmla="*/ 5032723 w 7369701"/>
              <a:gd name="connsiteY267" fmla="*/ 6644957 h 6858000"/>
              <a:gd name="connsiteX268" fmla="*/ 5242949 w 7369701"/>
              <a:gd name="connsiteY268" fmla="*/ 6125175 h 6858000"/>
              <a:gd name="connsiteX269" fmla="*/ 5286321 w 7369701"/>
              <a:gd name="connsiteY269" fmla="*/ 6033555 h 6858000"/>
              <a:gd name="connsiteX270" fmla="*/ 5008210 w 7369701"/>
              <a:gd name="connsiteY270" fmla="*/ 6649194 h 6858000"/>
              <a:gd name="connsiteX271" fmla="*/ 4986321 w 7369701"/>
              <a:gd name="connsiteY271" fmla="*/ 6765687 h 6858000"/>
              <a:gd name="connsiteX272" fmla="*/ 4973474 w 7369701"/>
              <a:gd name="connsiteY272" fmla="*/ 6858000 h 6858000"/>
              <a:gd name="connsiteX273" fmla="*/ 4907178 w 7369701"/>
              <a:gd name="connsiteY273" fmla="*/ 6858000 h 6858000"/>
              <a:gd name="connsiteX274" fmla="*/ 4910810 w 7369701"/>
              <a:gd name="connsiteY274" fmla="*/ 6829660 h 6858000"/>
              <a:gd name="connsiteX275" fmla="*/ 4987461 w 7369701"/>
              <a:gd name="connsiteY275" fmla="*/ 6432994 h 6858000"/>
              <a:gd name="connsiteX276" fmla="*/ 5179262 w 7369701"/>
              <a:gd name="connsiteY276" fmla="*/ 6035044 h 6858000"/>
              <a:gd name="connsiteX277" fmla="*/ 4689678 w 7369701"/>
              <a:gd name="connsiteY277" fmla="*/ 6440241 h 6858000"/>
              <a:gd name="connsiteX278" fmla="*/ 4477543 w 7369701"/>
              <a:gd name="connsiteY278" fmla="*/ 6674836 h 6858000"/>
              <a:gd name="connsiteX279" fmla="*/ 4329957 w 7369701"/>
              <a:gd name="connsiteY279" fmla="*/ 6858000 h 6858000"/>
              <a:gd name="connsiteX280" fmla="*/ 4218595 w 7369701"/>
              <a:gd name="connsiteY280" fmla="*/ 6858000 h 6858000"/>
              <a:gd name="connsiteX281" fmla="*/ 4368888 w 7369701"/>
              <a:gd name="connsiteY281" fmla="*/ 6668412 h 6858000"/>
              <a:gd name="connsiteX282" fmla="*/ 4563091 w 7369701"/>
              <a:gd name="connsiteY282" fmla="*/ 6442508 h 6858000"/>
              <a:gd name="connsiteX283" fmla="*/ 5387324 w 7369701"/>
              <a:gd name="connsiteY283" fmla="*/ 5705830 h 6858000"/>
              <a:gd name="connsiteX284" fmla="*/ 5073620 w 7369701"/>
              <a:gd name="connsiteY284" fmla="*/ 5955437 h 6858000"/>
              <a:gd name="connsiteX285" fmla="*/ 4689789 w 7369701"/>
              <a:gd name="connsiteY285" fmla="*/ 6268382 h 6858000"/>
              <a:gd name="connsiteX286" fmla="*/ 4418722 w 7369701"/>
              <a:gd name="connsiteY286" fmla="*/ 6570886 h 6858000"/>
              <a:gd name="connsiteX287" fmla="*/ 4214944 w 7369701"/>
              <a:gd name="connsiteY287" fmla="*/ 6858000 h 6858000"/>
              <a:gd name="connsiteX288" fmla="*/ 4177898 w 7369701"/>
              <a:gd name="connsiteY288" fmla="*/ 6858000 h 6858000"/>
              <a:gd name="connsiteX289" fmla="*/ 4391597 w 7369701"/>
              <a:gd name="connsiteY289" fmla="*/ 6556370 h 6858000"/>
              <a:gd name="connsiteX290" fmla="*/ 4668889 w 7369701"/>
              <a:gd name="connsiteY290" fmla="*/ 6246399 h 6858000"/>
              <a:gd name="connsiteX291" fmla="*/ 5055427 w 7369701"/>
              <a:gd name="connsiteY291" fmla="*/ 5931476 h 6858000"/>
              <a:gd name="connsiteX292" fmla="*/ 5371814 w 7369701"/>
              <a:gd name="connsiteY292" fmla="*/ 5678975 h 6858000"/>
              <a:gd name="connsiteX293" fmla="*/ 4987918 w 7369701"/>
              <a:gd name="connsiteY293" fmla="*/ 5838701 h 6858000"/>
              <a:gd name="connsiteX294" fmla="*/ 4317146 w 7369701"/>
              <a:gd name="connsiteY294" fmla="*/ 6587716 h 6858000"/>
              <a:gd name="connsiteX295" fmla="*/ 4171627 w 7369701"/>
              <a:gd name="connsiteY295" fmla="*/ 6858000 h 6858000"/>
              <a:gd name="connsiteX296" fmla="*/ 4081585 w 7369701"/>
              <a:gd name="connsiteY296" fmla="*/ 6858000 h 6858000"/>
              <a:gd name="connsiteX297" fmla="*/ 4238603 w 7369701"/>
              <a:gd name="connsiteY297" fmla="*/ 6559341 h 6858000"/>
              <a:gd name="connsiteX298" fmla="*/ 4778333 w 7369701"/>
              <a:gd name="connsiteY298" fmla="*/ 5873626 h 6858000"/>
              <a:gd name="connsiteX299" fmla="*/ 5414185 w 7369701"/>
              <a:gd name="connsiteY299" fmla="*/ 5573882 h 6858000"/>
              <a:gd name="connsiteX300" fmla="*/ 5959648 w 7369701"/>
              <a:gd name="connsiteY300" fmla="*/ 4760797 h 6858000"/>
              <a:gd name="connsiteX301" fmla="*/ 5355019 w 7369701"/>
              <a:gd name="connsiteY301" fmla="*/ 4734672 h 6858000"/>
              <a:gd name="connsiteX302" fmla="*/ 5083565 w 7369701"/>
              <a:gd name="connsiteY302" fmla="*/ 5179121 h 6858000"/>
              <a:gd name="connsiteX303" fmla="*/ 4713577 w 7369701"/>
              <a:gd name="connsiteY303" fmla="*/ 5616803 h 6858000"/>
              <a:gd name="connsiteX304" fmla="*/ 3989559 w 7369701"/>
              <a:gd name="connsiteY304" fmla="*/ 6145945 h 6858000"/>
              <a:gd name="connsiteX305" fmla="*/ 3939824 w 7369701"/>
              <a:gd name="connsiteY305" fmla="*/ 6066900 h 6858000"/>
              <a:gd name="connsiteX306" fmla="*/ 4584537 w 7369701"/>
              <a:gd name="connsiteY306" fmla="*/ 5324826 h 6858000"/>
              <a:gd name="connsiteX307" fmla="*/ 5037105 w 7369701"/>
              <a:gd name="connsiteY307" fmla="*/ 5088765 h 6858000"/>
              <a:gd name="connsiteX308" fmla="*/ 5039930 w 7369701"/>
              <a:gd name="connsiteY308" fmla="*/ 5089585 h 6858000"/>
              <a:gd name="connsiteX309" fmla="*/ 5263764 w 7369701"/>
              <a:gd name="connsiteY309" fmla="*/ 4735525 h 6858000"/>
              <a:gd name="connsiteX310" fmla="*/ 4086300 w 7369701"/>
              <a:gd name="connsiteY310" fmla="*/ 4884599 h 6858000"/>
              <a:gd name="connsiteX311" fmla="*/ 4085485 w 7369701"/>
              <a:gd name="connsiteY311" fmla="*/ 4899070 h 6858000"/>
              <a:gd name="connsiteX312" fmla="*/ 3871915 w 7369701"/>
              <a:gd name="connsiteY312" fmla="*/ 5253645 h 6858000"/>
              <a:gd name="connsiteX313" fmla="*/ 3799374 w 7369701"/>
              <a:gd name="connsiteY313" fmla="*/ 5466127 h 6858000"/>
              <a:gd name="connsiteX314" fmla="*/ 3498850 w 7369701"/>
              <a:gd name="connsiteY314" fmla="*/ 6661888 h 6858000"/>
              <a:gd name="connsiteX315" fmla="*/ 3399216 w 7369701"/>
              <a:gd name="connsiteY315" fmla="*/ 6858000 h 6858000"/>
              <a:gd name="connsiteX316" fmla="*/ 3303688 w 7369701"/>
              <a:gd name="connsiteY316" fmla="*/ 6858000 h 6858000"/>
              <a:gd name="connsiteX317" fmla="*/ 3391774 w 7369701"/>
              <a:gd name="connsiteY317" fmla="*/ 6697181 h 6858000"/>
              <a:gd name="connsiteX318" fmla="*/ 3735540 w 7369701"/>
              <a:gd name="connsiteY318" fmla="*/ 5546923 h 6858000"/>
              <a:gd name="connsiteX319" fmla="*/ 3729438 w 7369701"/>
              <a:gd name="connsiteY319" fmla="*/ 5569058 h 6858000"/>
              <a:gd name="connsiteX320" fmla="*/ 3707782 w 7369701"/>
              <a:gd name="connsiteY320" fmla="*/ 5644908 h 6858000"/>
              <a:gd name="connsiteX321" fmla="*/ 3583827 w 7369701"/>
              <a:gd name="connsiteY321" fmla="*/ 6039215 h 6858000"/>
              <a:gd name="connsiteX322" fmla="*/ 3547861 w 7369701"/>
              <a:gd name="connsiteY322" fmla="*/ 6129609 h 6858000"/>
              <a:gd name="connsiteX323" fmla="*/ 3490905 w 7369701"/>
              <a:gd name="connsiteY323" fmla="*/ 6277660 h 6858000"/>
              <a:gd name="connsiteX324" fmla="*/ 3455859 w 7369701"/>
              <a:gd name="connsiteY324" fmla="*/ 6391301 h 6858000"/>
              <a:gd name="connsiteX325" fmla="*/ 3429112 w 7369701"/>
              <a:gd name="connsiteY325" fmla="*/ 6479469 h 6858000"/>
              <a:gd name="connsiteX326" fmla="*/ 3304862 w 7369701"/>
              <a:gd name="connsiteY326" fmla="*/ 6796476 h 6858000"/>
              <a:gd name="connsiteX327" fmla="*/ 3276071 w 7369701"/>
              <a:gd name="connsiteY327" fmla="*/ 6858000 h 6858000"/>
              <a:gd name="connsiteX328" fmla="*/ 3240805 w 7369701"/>
              <a:gd name="connsiteY328" fmla="*/ 6858000 h 6858000"/>
              <a:gd name="connsiteX329" fmla="*/ 3275917 w 7369701"/>
              <a:gd name="connsiteY329" fmla="*/ 6783192 h 6858000"/>
              <a:gd name="connsiteX330" fmla="*/ 3399358 w 7369701"/>
              <a:gd name="connsiteY330" fmla="*/ 6469011 h 6858000"/>
              <a:gd name="connsiteX331" fmla="*/ 3425650 w 7369701"/>
              <a:gd name="connsiteY331" fmla="*/ 6381333 h 6858000"/>
              <a:gd name="connsiteX332" fmla="*/ 3460661 w 7369701"/>
              <a:gd name="connsiteY332" fmla="*/ 6266763 h 6858000"/>
              <a:gd name="connsiteX333" fmla="*/ 3518021 w 7369701"/>
              <a:gd name="connsiteY333" fmla="*/ 6117298 h 6858000"/>
              <a:gd name="connsiteX334" fmla="*/ 3554035 w 7369701"/>
              <a:gd name="connsiteY334" fmla="*/ 6027832 h 6858000"/>
              <a:gd name="connsiteX335" fmla="*/ 3677174 w 7369701"/>
              <a:gd name="connsiteY335" fmla="*/ 5636351 h 6858000"/>
              <a:gd name="connsiteX336" fmla="*/ 3698819 w 7369701"/>
              <a:gd name="connsiteY336" fmla="*/ 5560503 h 6858000"/>
              <a:gd name="connsiteX337" fmla="*/ 3702094 w 7369701"/>
              <a:gd name="connsiteY337" fmla="*/ 5549194 h 6858000"/>
              <a:gd name="connsiteX338" fmla="*/ 3398355 w 7369701"/>
              <a:gd name="connsiteY338" fmla="*/ 6094603 h 6858000"/>
              <a:gd name="connsiteX339" fmla="*/ 3193941 w 7369701"/>
              <a:gd name="connsiteY339" fmla="*/ 6798775 h 6858000"/>
              <a:gd name="connsiteX340" fmla="*/ 3184140 w 7369701"/>
              <a:gd name="connsiteY340" fmla="*/ 6858000 h 6858000"/>
              <a:gd name="connsiteX341" fmla="*/ 3099978 w 7369701"/>
              <a:gd name="connsiteY341" fmla="*/ 6858000 h 6858000"/>
              <a:gd name="connsiteX342" fmla="*/ 3101556 w 7369701"/>
              <a:gd name="connsiteY342" fmla="*/ 6843337 h 6858000"/>
              <a:gd name="connsiteX343" fmla="*/ 3370162 w 7369701"/>
              <a:gd name="connsiteY343" fmla="*/ 5785550 h 6858000"/>
              <a:gd name="connsiteX344" fmla="*/ 3746477 w 7369701"/>
              <a:gd name="connsiteY344" fmla="*/ 5377889 h 6858000"/>
              <a:gd name="connsiteX345" fmla="*/ 3863399 w 7369701"/>
              <a:gd name="connsiteY345" fmla="*/ 5087257 h 6858000"/>
              <a:gd name="connsiteX346" fmla="*/ 3968712 w 7369701"/>
              <a:gd name="connsiteY346" fmla="*/ 4913989 h 6858000"/>
              <a:gd name="connsiteX347" fmla="*/ 2792390 w 7369701"/>
              <a:gd name="connsiteY347" fmla="*/ 5382974 h 6858000"/>
              <a:gd name="connsiteX348" fmla="*/ 2714982 w 7369701"/>
              <a:gd name="connsiteY348" fmla="*/ 5427051 h 6858000"/>
              <a:gd name="connsiteX349" fmla="*/ 2813361 w 7369701"/>
              <a:gd name="connsiteY349" fmla="*/ 6023912 h 6858000"/>
              <a:gd name="connsiteX350" fmla="*/ 2688430 w 7369701"/>
              <a:gd name="connsiteY350" fmla="*/ 6801564 h 6858000"/>
              <a:gd name="connsiteX351" fmla="*/ 2629626 w 7369701"/>
              <a:gd name="connsiteY351" fmla="*/ 6763394 h 6858000"/>
              <a:gd name="connsiteX352" fmla="*/ 2565328 w 7369701"/>
              <a:gd name="connsiteY352" fmla="*/ 5516399 h 6858000"/>
              <a:gd name="connsiteX353" fmla="*/ 1922999 w 7369701"/>
              <a:gd name="connsiteY353" fmla="*/ 5980343 h 6858000"/>
              <a:gd name="connsiteX354" fmla="*/ 1950261 w 7369701"/>
              <a:gd name="connsiteY354" fmla="*/ 6405858 h 6858000"/>
              <a:gd name="connsiteX355" fmla="*/ 2365554 w 7369701"/>
              <a:gd name="connsiteY355" fmla="*/ 6759107 h 6858000"/>
              <a:gd name="connsiteX356" fmla="*/ 2424142 w 7369701"/>
              <a:gd name="connsiteY356" fmla="*/ 6858000 h 6858000"/>
              <a:gd name="connsiteX357" fmla="*/ 2395994 w 7369701"/>
              <a:gd name="connsiteY357" fmla="*/ 6858000 h 6858000"/>
              <a:gd name="connsiteX358" fmla="*/ 2392863 w 7369701"/>
              <a:gd name="connsiteY358" fmla="*/ 6852964 h 6858000"/>
              <a:gd name="connsiteX359" fmla="*/ 2017589 w 7369701"/>
              <a:gd name="connsiteY359" fmla="*/ 6493982 h 6858000"/>
              <a:gd name="connsiteX360" fmla="*/ 2147336 w 7369701"/>
              <a:gd name="connsiteY360" fmla="*/ 6594052 h 6858000"/>
              <a:gd name="connsiteX361" fmla="*/ 2207047 w 7369701"/>
              <a:gd name="connsiteY361" fmla="*/ 6654540 h 6858000"/>
              <a:gd name="connsiteX362" fmla="*/ 2299106 w 7369701"/>
              <a:gd name="connsiteY362" fmla="*/ 6778931 h 6858000"/>
              <a:gd name="connsiteX363" fmla="*/ 2314430 w 7369701"/>
              <a:gd name="connsiteY363" fmla="*/ 6801144 h 6858000"/>
              <a:gd name="connsiteX364" fmla="*/ 2352406 w 7369701"/>
              <a:gd name="connsiteY364" fmla="*/ 6858000 h 6858000"/>
              <a:gd name="connsiteX365" fmla="*/ 2314492 w 7369701"/>
              <a:gd name="connsiteY365" fmla="*/ 6858000 h 6858000"/>
              <a:gd name="connsiteX366" fmla="*/ 2288095 w 7369701"/>
              <a:gd name="connsiteY366" fmla="*/ 6818030 h 6858000"/>
              <a:gd name="connsiteX367" fmla="*/ 2272768 w 7369701"/>
              <a:gd name="connsiteY367" fmla="*/ 6795822 h 6858000"/>
              <a:gd name="connsiteX368" fmla="*/ 2182715 w 7369701"/>
              <a:gd name="connsiteY368" fmla="*/ 6675071 h 6858000"/>
              <a:gd name="connsiteX369" fmla="*/ 2032061 w 7369701"/>
              <a:gd name="connsiteY369" fmla="*/ 6541380 h 6858000"/>
              <a:gd name="connsiteX370" fmla="*/ 2257220 w 7369701"/>
              <a:gd name="connsiteY370" fmla="*/ 6826257 h 6858000"/>
              <a:gd name="connsiteX371" fmla="*/ 2281324 w 7369701"/>
              <a:gd name="connsiteY371" fmla="*/ 6858000 h 6858000"/>
              <a:gd name="connsiteX372" fmla="*/ 2242860 w 7369701"/>
              <a:gd name="connsiteY372" fmla="*/ 6858000 h 6858000"/>
              <a:gd name="connsiteX373" fmla="*/ 2232818 w 7369701"/>
              <a:gd name="connsiteY373" fmla="*/ 6844926 h 6858000"/>
              <a:gd name="connsiteX374" fmla="*/ 1990172 w 7369701"/>
              <a:gd name="connsiteY374" fmla="*/ 6542121 h 6858000"/>
              <a:gd name="connsiteX375" fmla="*/ 2124090 w 7369701"/>
              <a:gd name="connsiteY375" fmla="*/ 6761017 h 6858000"/>
              <a:gd name="connsiteX376" fmla="*/ 2200380 w 7369701"/>
              <a:gd name="connsiteY376" fmla="*/ 6858000 h 6858000"/>
              <a:gd name="connsiteX377" fmla="*/ 2147507 w 7369701"/>
              <a:gd name="connsiteY377" fmla="*/ 6858000 h 6858000"/>
              <a:gd name="connsiteX378" fmla="*/ 2070668 w 7369701"/>
              <a:gd name="connsiteY378" fmla="*/ 6761520 h 6858000"/>
              <a:gd name="connsiteX379" fmla="*/ 1975142 w 7369701"/>
              <a:gd name="connsiteY379" fmla="*/ 6585570 h 6858000"/>
              <a:gd name="connsiteX380" fmla="*/ 2050035 w 7369701"/>
              <a:gd name="connsiteY380" fmla="*/ 6813345 h 6858000"/>
              <a:gd name="connsiteX381" fmla="*/ 2063025 w 7369701"/>
              <a:gd name="connsiteY381" fmla="*/ 6858000 h 6858000"/>
              <a:gd name="connsiteX382" fmla="*/ 2021675 w 7369701"/>
              <a:gd name="connsiteY382" fmla="*/ 6858000 h 6858000"/>
              <a:gd name="connsiteX383" fmla="*/ 2019308 w 7369701"/>
              <a:gd name="connsiteY383" fmla="*/ 6847118 h 6858000"/>
              <a:gd name="connsiteX384" fmla="*/ 1938835 w 7369701"/>
              <a:gd name="connsiteY384" fmla="*/ 6551160 h 6858000"/>
              <a:gd name="connsiteX385" fmla="*/ 1953230 w 7369701"/>
              <a:gd name="connsiteY385" fmla="*/ 6759699 h 6858000"/>
              <a:gd name="connsiteX386" fmla="*/ 1956763 w 7369701"/>
              <a:gd name="connsiteY386" fmla="*/ 6778191 h 6858000"/>
              <a:gd name="connsiteX387" fmla="*/ 1967925 w 7369701"/>
              <a:gd name="connsiteY387" fmla="*/ 6858000 h 6858000"/>
              <a:gd name="connsiteX388" fmla="*/ 1936622 w 7369701"/>
              <a:gd name="connsiteY388" fmla="*/ 6858000 h 6858000"/>
              <a:gd name="connsiteX389" fmla="*/ 1926261 w 7369701"/>
              <a:gd name="connsiteY389" fmla="*/ 6784064 h 6858000"/>
              <a:gd name="connsiteX390" fmla="*/ 1922724 w 7369701"/>
              <a:gd name="connsiteY390" fmla="*/ 6765577 h 6858000"/>
              <a:gd name="connsiteX391" fmla="*/ 1904650 w 7369701"/>
              <a:gd name="connsiteY391" fmla="*/ 6639616 h 6858000"/>
              <a:gd name="connsiteX392" fmla="*/ 1885273 w 7369701"/>
              <a:gd name="connsiteY392" fmla="*/ 6858000 h 6858000"/>
              <a:gd name="connsiteX393" fmla="*/ 1854363 w 7369701"/>
              <a:gd name="connsiteY393" fmla="*/ 6858000 h 6858000"/>
              <a:gd name="connsiteX394" fmla="*/ 1880391 w 7369701"/>
              <a:gd name="connsiteY394" fmla="*/ 6603796 h 6858000"/>
              <a:gd name="connsiteX395" fmla="*/ 1818273 w 7369701"/>
              <a:gd name="connsiteY395" fmla="*/ 6715729 h 6858000"/>
              <a:gd name="connsiteX396" fmla="*/ 1794691 w 7369701"/>
              <a:gd name="connsiteY396" fmla="*/ 6843239 h 6858000"/>
              <a:gd name="connsiteX397" fmla="*/ 1794914 w 7369701"/>
              <a:gd name="connsiteY397" fmla="*/ 6858000 h 6858000"/>
              <a:gd name="connsiteX398" fmla="*/ 1746128 w 7369701"/>
              <a:gd name="connsiteY398" fmla="*/ 6858000 h 6858000"/>
              <a:gd name="connsiteX399" fmla="*/ 1753934 w 7369701"/>
              <a:gd name="connsiteY399" fmla="*/ 6724796 h 6858000"/>
              <a:gd name="connsiteX400" fmla="*/ 1792053 w 7369701"/>
              <a:gd name="connsiteY400" fmla="*/ 6572396 h 6858000"/>
              <a:gd name="connsiteX401" fmla="*/ 1862248 w 7369701"/>
              <a:gd name="connsiteY401" fmla="*/ 6266397 h 6858000"/>
              <a:gd name="connsiteX402" fmla="*/ 1862250 w 7369701"/>
              <a:gd name="connsiteY402" fmla="*/ 6033531 h 6858000"/>
              <a:gd name="connsiteX403" fmla="*/ 1211999 w 7369701"/>
              <a:gd name="connsiteY403" fmla="*/ 6683610 h 6858000"/>
              <a:gd name="connsiteX404" fmla="*/ 1213266 w 7369701"/>
              <a:gd name="connsiteY404" fmla="*/ 6691947 h 6858000"/>
              <a:gd name="connsiteX405" fmla="*/ 1203370 w 7369701"/>
              <a:gd name="connsiteY405" fmla="*/ 6850676 h 6858000"/>
              <a:gd name="connsiteX406" fmla="*/ 1203671 w 7369701"/>
              <a:gd name="connsiteY406" fmla="*/ 6858000 h 6858000"/>
              <a:gd name="connsiteX407" fmla="*/ 1143180 w 7369701"/>
              <a:gd name="connsiteY407" fmla="*/ 6858000 h 6858000"/>
              <a:gd name="connsiteX408" fmla="*/ 1142176 w 7369701"/>
              <a:gd name="connsiteY408" fmla="*/ 6766045 h 6858000"/>
              <a:gd name="connsiteX409" fmla="*/ 1067484 w 7369701"/>
              <a:gd name="connsiteY409" fmla="*/ 6858000 h 6858000"/>
              <a:gd name="connsiteX410" fmla="*/ 953928 w 7369701"/>
              <a:gd name="connsiteY410" fmla="*/ 6858000 h 6858000"/>
              <a:gd name="connsiteX411" fmla="*/ 959715 w 7369701"/>
              <a:gd name="connsiteY411" fmla="*/ 6850185 h 6858000"/>
              <a:gd name="connsiteX412" fmla="*/ 1483788 w 7369701"/>
              <a:gd name="connsiteY412" fmla="*/ 6259174 h 6858000"/>
              <a:gd name="connsiteX413" fmla="*/ 1100671 w 7369701"/>
              <a:gd name="connsiteY413" fmla="*/ 6252137 h 6858000"/>
              <a:gd name="connsiteX414" fmla="*/ 1090144 w 7369701"/>
              <a:gd name="connsiteY414" fmla="*/ 6256748 h 6858000"/>
              <a:gd name="connsiteX415" fmla="*/ 1095872 w 7369701"/>
              <a:gd name="connsiteY415" fmla="*/ 6271892 h 6858000"/>
              <a:gd name="connsiteX416" fmla="*/ 262785 w 7369701"/>
              <a:gd name="connsiteY416" fmla="*/ 6845450 h 6858000"/>
              <a:gd name="connsiteX417" fmla="*/ 209968 w 7369701"/>
              <a:gd name="connsiteY417" fmla="*/ 6770713 h 6858000"/>
              <a:gd name="connsiteX418" fmla="*/ 873460 w 7369701"/>
              <a:gd name="connsiteY418" fmla="*/ 6253768 h 6858000"/>
              <a:gd name="connsiteX419" fmla="*/ 192686 w 7369701"/>
              <a:gd name="connsiteY419" fmla="*/ 5849257 h 6858000"/>
              <a:gd name="connsiteX420" fmla="*/ 4696 w 7369701"/>
              <a:gd name="connsiteY420" fmla="*/ 5697668 h 6858000"/>
              <a:gd name="connsiteX421" fmla="*/ 0 w 7369701"/>
              <a:gd name="connsiteY421" fmla="*/ 5689984 h 6858000"/>
              <a:gd name="connsiteX422" fmla="*/ 0 w 7369701"/>
              <a:gd name="connsiteY422" fmla="*/ 5513472 h 6858000"/>
              <a:gd name="connsiteX423" fmla="*/ 174101 w 7369701"/>
              <a:gd name="connsiteY423" fmla="*/ 5620277 h 6858000"/>
              <a:gd name="connsiteX424" fmla="*/ 891800 w 7369701"/>
              <a:gd name="connsiteY424" fmla="*/ 6036935 h 6858000"/>
              <a:gd name="connsiteX425" fmla="*/ 1072219 w 7369701"/>
              <a:gd name="connsiteY425" fmla="*/ 6169443 h 6858000"/>
              <a:gd name="connsiteX426" fmla="*/ 1074117 w 7369701"/>
              <a:gd name="connsiteY426" fmla="*/ 6170301 h 6858000"/>
              <a:gd name="connsiteX427" fmla="*/ 1083114 w 7369701"/>
              <a:gd name="connsiteY427" fmla="*/ 6174131 h 6858000"/>
              <a:gd name="connsiteX428" fmla="*/ 1543010 w 7369701"/>
              <a:gd name="connsiteY428" fmla="*/ 6191140 h 6858000"/>
              <a:gd name="connsiteX429" fmla="*/ 1551080 w 7369701"/>
              <a:gd name="connsiteY429" fmla="*/ 6195006 h 6858000"/>
              <a:gd name="connsiteX430" fmla="*/ 2345443 w 7369701"/>
              <a:gd name="connsiteY430" fmla="*/ 5549882 h 6858000"/>
              <a:gd name="connsiteX431" fmla="*/ 1721499 w 7369701"/>
              <a:gd name="connsiteY431" fmla="*/ 5599969 h 6858000"/>
              <a:gd name="connsiteX432" fmla="*/ 767716 w 7369701"/>
              <a:gd name="connsiteY432" fmla="*/ 5472768 h 6858000"/>
              <a:gd name="connsiteX433" fmla="*/ 722147 w 7369701"/>
              <a:gd name="connsiteY433" fmla="*/ 5393091 h 6858000"/>
              <a:gd name="connsiteX434" fmla="*/ 1485552 w 7369701"/>
              <a:gd name="connsiteY434" fmla="*/ 5313202 h 6858000"/>
              <a:gd name="connsiteX435" fmla="*/ 2143004 w 7369701"/>
              <a:gd name="connsiteY435" fmla="*/ 5402420 h 6858000"/>
              <a:gd name="connsiteX436" fmla="*/ 1933391 w 7369701"/>
              <a:gd name="connsiteY436" fmla="*/ 5156971 h 6858000"/>
              <a:gd name="connsiteX437" fmla="*/ 1827118 w 7369701"/>
              <a:gd name="connsiteY437" fmla="*/ 4968410 h 6858000"/>
              <a:gd name="connsiteX438" fmla="*/ 1837349 w 7369701"/>
              <a:gd name="connsiteY438" fmla="*/ 4956357 h 6858000"/>
              <a:gd name="connsiteX439" fmla="*/ 2162835 w 7369701"/>
              <a:gd name="connsiteY439" fmla="*/ 5187853 h 6858000"/>
              <a:gd name="connsiteX440" fmla="*/ 2257167 w 7369701"/>
              <a:gd name="connsiteY440" fmla="*/ 5462123 h 6858000"/>
              <a:gd name="connsiteX441" fmla="*/ 2261598 w 7369701"/>
              <a:gd name="connsiteY441" fmla="*/ 5467998 h 6858000"/>
              <a:gd name="connsiteX442" fmla="*/ 2437177 w 7369701"/>
              <a:gd name="connsiteY442" fmla="*/ 5479608 h 6858000"/>
              <a:gd name="connsiteX443" fmla="*/ 2445247 w 7369701"/>
              <a:gd name="connsiteY443" fmla="*/ 5483476 h 6858000"/>
              <a:gd name="connsiteX444" fmla="*/ 2743626 w 7369701"/>
              <a:gd name="connsiteY444" fmla="*/ 5304819 h 6858000"/>
              <a:gd name="connsiteX445" fmla="*/ 3048102 w 7369701"/>
              <a:gd name="connsiteY445" fmla="*/ 5150595 h 6858000"/>
              <a:gd name="connsiteX446" fmla="*/ 1799414 w 7369701"/>
              <a:gd name="connsiteY446" fmla="*/ 4694732 h 6858000"/>
              <a:gd name="connsiteX447" fmla="*/ 1771735 w 7369701"/>
              <a:gd name="connsiteY447" fmla="*/ 4619929 h 6858000"/>
              <a:gd name="connsiteX448" fmla="*/ 3104273 w 7369701"/>
              <a:gd name="connsiteY448" fmla="*/ 5076159 h 6858000"/>
              <a:gd name="connsiteX449" fmla="*/ 3113245 w 7369701"/>
              <a:gd name="connsiteY449" fmla="*/ 5090705 h 6858000"/>
              <a:gd name="connsiteX450" fmla="*/ 3126294 w 7369701"/>
              <a:gd name="connsiteY450" fmla="*/ 5114400 h 6858000"/>
              <a:gd name="connsiteX451" fmla="*/ 3937433 w 7369701"/>
              <a:gd name="connsiteY451" fmla="*/ 4830473 h 6858000"/>
              <a:gd name="connsiteX452" fmla="*/ 3590475 w 7369701"/>
              <a:gd name="connsiteY452" fmla="*/ 4597974 h 6858000"/>
              <a:gd name="connsiteX453" fmla="*/ 3100264 w 7369701"/>
              <a:gd name="connsiteY453" fmla="*/ 4579845 h 6858000"/>
              <a:gd name="connsiteX454" fmla="*/ 2183576 w 7369701"/>
              <a:gd name="connsiteY454" fmla="*/ 4227150 h 6858000"/>
              <a:gd name="connsiteX455" fmla="*/ 2151029 w 7369701"/>
              <a:gd name="connsiteY455" fmla="*/ 4146947 h 6858000"/>
              <a:gd name="connsiteX456" fmla="*/ 3563434 w 7369701"/>
              <a:gd name="connsiteY456" fmla="*/ 4469115 h 6858000"/>
              <a:gd name="connsiteX457" fmla="*/ 3177952 w 7369701"/>
              <a:gd name="connsiteY457" fmla="*/ 3657386 h 6858000"/>
              <a:gd name="connsiteX458" fmla="*/ 3189263 w 7369701"/>
              <a:gd name="connsiteY458" fmla="*/ 3625726 h 6858000"/>
              <a:gd name="connsiteX459" fmla="*/ 3560912 w 7369701"/>
              <a:gd name="connsiteY459" fmla="*/ 4079863 h 6858000"/>
              <a:gd name="connsiteX460" fmla="*/ 3626636 w 7369701"/>
              <a:gd name="connsiteY460" fmla="*/ 4512230 h 6858000"/>
              <a:gd name="connsiteX461" fmla="*/ 3653088 w 7369701"/>
              <a:gd name="connsiteY461" fmla="*/ 4521417 h 6858000"/>
              <a:gd name="connsiteX462" fmla="*/ 3988128 w 7369701"/>
              <a:gd name="connsiteY462" fmla="*/ 4817267 h 6858000"/>
              <a:gd name="connsiteX463" fmla="*/ 4830582 w 7369701"/>
              <a:gd name="connsiteY463" fmla="*/ 4676000 h 6858000"/>
              <a:gd name="connsiteX464" fmla="*/ 4830100 w 7369701"/>
              <a:gd name="connsiteY464" fmla="*/ 4675554 h 6858000"/>
              <a:gd name="connsiteX465" fmla="*/ 4036318 w 7369701"/>
              <a:gd name="connsiteY465" fmla="*/ 4147013 h 6858000"/>
              <a:gd name="connsiteX466" fmla="*/ 3432098 w 7369701"/>
              <a:gd name="connsiteY466" fmla="*/ 3537312 h 6858000"/>
              <a:gd name="connsiteX467" fmla="*/ 3446761 w 7369701"/>
              <a:gd name="connsiteY467" fmla="*/ 3461278 h 6858000"/>
              <a:gd name="connsiteX468" fmla="*/ 4419733 w 7369701"/>
              <a:gd name="connsiteY468" fmla="*/ 3963555 h 6858000"/>
              <a:gd name="connsiteX469" fmla="*/ 4781371 w 7369701"/>
              <a:gd name="connsiteY469" fmla="*/ 4458604 h 6858000"/>
              <a:gd name="connsiteX470" fmla="*/ 4780440 w 7369701"/>
              <a:gd name="connsiteY470" fmla="*/ 4470290 h 6858000"/>
              <a:gd name="connsiteX471" fmla="*/ 4898954 w 7369701"/>
              <a:gd name="connsiteY471" fmla="*/ 4662092 h 6858000"/>
              <a:gd name="connsiteX472" fmla="*/ 4900699 w 7369701"/>
              <a:gd name="connsiteY472" fmla="*/ 4670867 h 6858000"/>
              <a:gd name="connsiteX473" fmla="*/ 5714511 w 7369701"/>
              <a:gd name="connsiteY473" fmla="*/ 4663483 h 6858000"/>
              <a:gd name="connsiteX474" fmla="*/ 5464793 w 7369701"/>
              <a:gd name="connsiteY474" fmla="*/ 4393556 h 6858000"/>
              <a:gd name="connsiteX475" fmla="*/ 5461897 w 7369701"/>
              <a:gd name="connsiteY475" fmla="*/ 4390879 h 6858000"/>
              <a:gd name="connsiteX476" fmla="*/ 4294126 w 7369701"/>
              <a:gd name="connsiteY476" fmla="*/ 3303048 h 6858000"/>
              <a:gd name="connsiteX477" fmla="*/ 4305321 w 7369701"/>
              <a:gd name="connsiteY477" fmla="*/ 3256953 h 6858000"/>
              <a:gd name="connsiteX478" fmla="*/ 4949299 w 7369701"/>
              <a:gd name="connsiteY478" fmla="*/ 3766336 h 6858000"/>
              <a:gd name="connsiteX479" fmla="*/ 5291452 w 7369701"/>
              <a:gd name="connsiteY479" fmla="*/ 4076801 h 6858000"/>
              <a:gd name="connsiteX480" fmla="*/ 5434998 w 7369701"/>
              <a:gd name="connsiteY480" fmla="*/ 4254100 h 6858000"/>
              <a:gd name="connsiteX481" fmla="*/ 5351015 w 7369701"/>
              <a:gd name="connsiteY481" fmla="*/ 3760989 h 6858000"/>
              <a:gd name="connsiteX482" fmla="*/ 5413780 w 7369701"/>
              <a:gd name="connsiteY482" fmla="*/ 2966265 h 6858000"/>
              <a:gd name="connsiteX483" fmla="*/ 5425627 w 7369701"/>
              <a:gd name="connsiteY483" fmla="*/ 2954192 h 6858000"/>
              <a:gd name="connsiteX484" fmla="*/ 6604735 w 7369701"/>
              <a:gd name="connsiteY484" fmla="*/ 2041381 h 6858000"/>
              <a:gd name="connsiteX485" fmla="*/ 7204487 w 7369701"/>
              <a:gd name="connsiteY485" fmla="*/ 2742112 h 6858000"/>
              <a:gd name="connsiteX486" fmla="*/ 7131592 w 7369701"/>
              <a:gd name="connsiteY486" fmla="*/ 2672096 h 6858000"/>
              <a:gd name="connsiteX487" fmla="*/ 6996344 w 7369701"/>
              <a:gd name="connsiteY487" fmla="*/ 2518310 h 6858000"/>
              <a:gd name="connsiteX488" fmla="*/ 6735495 w 7369701"/>
              <a:gd name="connsiteY488" fmla="*/ 2196890 h 6858000"/>
              <a:gd name="connsiteX489" fmla="*/ 6721901 w 7369701"/>
              <a:gd name="connsiteY489" fmla="*/ 2179274 h 6858000"/>
              <a:gd name="connsiteX490" fmla="*/ 6604735 w 7369701"/>
              <a:gd name="connsiteY490" fmla="*/ 2041381 h 6858000"/>
              <a:gd name="connsiteX491" fmla="*/ 6591670 w 7369701"/>
              <a:gd name="connsiteY491" fmla="*/ 1988277 h 6858000"/>
              <a:gd name="connsiteX492" fmla="*/ 6747349 w 7369701"/>
              <a:gd name="connsiteY492" fmla="*/ 2160069 h 6858000"/>
              <a:gd name="connsiteX493" fmla="*/ 6760943 w 7369701"/>
              <a:gd name="connsiteY493" fmla="*/ 2177686 h 6858000"/>
              <a:gd name="connsiteX494" fmla="*/ 7021065 w 7369701"/>
              <a:gd name="connsiteY494" fmla="*/ 2498102 h 6858000"/>
              <a:gd name="connsiteX495" fmla="*/ 7155223 w 7369701"/>
              <a:gd name="connsiteY495" fmla="*/ 2650386 h 6858000"/>
              <a:gd name="connsiteX496" fmla="*/ 7203167 w 7369701"/>
              <a:gd name="connsiteY496" fmla="*/ 2697288 h 6858000"/>
              <a:gd name="connsiteX497" fmla="*/ 6937703 w 7369701"/>
              <a:gd name="connsiteY497" fmla="*/ 2321981 h 6858000"/>
              <a:gd name="connsiteX498" fmla="*/ 6591670 w 7369701"/>
              <a:gd name="connsiteY498" fmla="*/ 1988277 h 6858000"/>
              <a:gd name="connsiteX499" fmla="*/ 5798671 w 7369701"/>
              <a:gd name="connsiteY499" fmla="*/ 1981601 h 6858000"/>
              <a:gd name="connsiteX500" fmla="*/ 5754709 w 7369701"/>
              <a:gd name="connsiteY500" fmla="*/ 2071454 h 6858000"/>
              <a:gd name="connsiteX501" fmla="*/ 5763044 w 7369701"/>
              <a:gd name="connsiteY501" fmla="*/ 2842206 h 6858000"/>
              <a:gd name="connsiteX502" fmla="*/ 5764974 w 7369701"/>
              <a:gd name="connsiteY502" fmla="*/ 2799609 h 6858000"/>
              <a:gd name="connsiteX503" fmla="*/ 5767665 w 7369701"/>
              <a:gd name="connsiteY503" fmla="*/ 2666409 h 6858000"/>
              <a:gd name="connsiteX504" fmla="*/ 5763055 w 7369701"/>
              <a:gd name="connsiteY504" fmla="*/ 2579705 h 6858000"/>
              <a:gd name="connsiteX505" fmla="*/ 5758079 w 7369701"/>
              <a:gd name="connsiteY505" fmla="*/ 2492508 h 6858000"/>
              <a:gd name="connsiteX506" fmla="*/ 5779325 w 7369701"/>
              <a:gd name="connsiteY506" fmla="*/ 2197069 h 6858000"/>
              <a:gd name="connsiteX507" fmla="*/ 5798671 w 7369701"/>
              <a:gd name="connsiteY507" fmla="*/ 1981601 h 6858000"/>
              <a:gd name="connsiteX508" fmla="*/ 5829202 w 7369701"/>
              <a:gd name="connsiteY508" fmla="*/ 1971679 h 6858000"/>
              <a:gd name="connsiteX509" fmla="*/ 5809558 w 7369701"/>
              <a:gd name="connsiteY509" fmla="*/ 2198043 h 6858000"/>
              <a:gd name="connsiteX510" fmla="*/ 5788653 w 7369701"/>
              <a:gd name="connsiteY510" fmla="*/ 2489430 h 6858000"/>
              <a:gd name="connsiteX511" fmla="*/ 5793439 w 7369701"/>
              <a:gd name="connsiteY511" fmla="*/ 2575235 h 6858000"/>
              <a:gd name="connsiteX512" fmla="*/ 5796837 w 7369701"/>
              <a:gd name="connsiteY512" fmla="*/ 2637633 h 6858000"/>
              <a:gd name="connsiteX513" fmla="*/ 5818614 w 7369701"/>
              <a:gd name="connsiteY513" fmla="*/ 2473055 h 6858000"/>
              <a:gd name="connsiteX514" fmla="*/ 5829202 w 7369701"/>
              <a:gd name="connsiteY514" fmla="*/ 1971679 h 6858000"/>
              <a:gd name="connsiteX515" fmla="*/ 5911389 w 7369701"/>
              <a:gd name="connsiteY515" fmla="*/ 1898371 h 6858000"/>
              <a:gd name="connsiteX516" fmla="*/ 6237627 w 7369701"/>
              <a:gd name="connsiteY516" fmla="*/ 2231921 h 6858000"/>
              <a:gd name="connsiteX517" fmla="*/ 5911389 w 7369701"/>
              <a:gd name="connsiteY517" fmla="*/ 1898371 h 6858000"/>
              <a:gd name="connsiteX518" fmla="*/ 6944437 w 7369701"/>
              <a:gd name="connsiteY518" fmla="*/ 1575402 h 6858000"/>
              <a:gd name="connsiteX519" fmla="*/ 6304730 w 7369701"/>
              <a:gd name="connsiteY519" fmla="*/ 1766654 h 6858000"/>
              <a:gd name="connsiteX520" fmla="*/ 6944437 w 7369701"/>
              <a:gd name="connsiteY520" fmla="*/ 1575402 h 6858000"/>
              <a:gd name="connsiteX521" fmla="*/ 7019523 w 7369701"/>
              <a:gd name="connsiteY521" fmla="*/ 1519450 h 6858000"/>
              <a:gd name="connsiteX522" fmla="*/ 6298091 w 7369701"/>
              <a:gd name="connsiteY522" fmla="*/ 1737122 h 6858000"/>
              <a:gd name="connsiteX523" fmla="*/ 7019523 w 7369701"/>
              <a:gd name="connsiteY523" fmla="*/ 1519450 h 6858000"/>
              <a:gd name="connsiteX524" fmla="*/ 2399523 w 7369701"/>
              <a:gd name="connsiteY524" fmla="*/ 1428234 h 6858000"/>
              <a:gd name="connsiteX525" fmla="*/ 2224982 w 7369701"/>
              <a:gd name="connsiteY525" fmla="*/ 1826201 h 6858000"/>
              <a:gd name="connsiteX526" fmla="*/ 2096099 w 7369701"/>
              <a:gd name="connsiteY526" fmla="*/ 2345900 h 6858000"/>
              <a:gd name="connsiteX527" fmla="*/ 2283317 w 7369701"/>
              <a:gd name="connsiteY527" fmla="*/ 1796925 h 6858000"/>
              <a:gd name="connsiteX528" fmla="*/ 2399523 w 7369701"/>
              <a:gd name="connsiteY528" fmla="*/ 1428234 h 6858000"/>
              <a:gd name="connsiteX529" fmla="*/ 2448558 w 7369701"/>
              <a:gd name="connsiteY529" fmla="*/ 1373435 h 6858000"/>
              <a:gd name="connsiteX530" fmla="*/ 2312521 w 7369701"/>
              <a:gd name="connsiteY530" fmla="*/ 1806140 h 6858000"/>
              <a:gd name="connsiteX531" fmla="*/ 2127533 w 7369701"/>
              <a:gd name="connsiteY531" fmla="*/ 2348380 h 6858000"/>
              <a:gd name="connsiteX532" fmla="*/ 2358080 w 7369701"/>
              <a:gd name="connsiteY532" fmla="*/ 1866134 h 6858000"/>
              <a:gd name="connsiteX533" fmla="*/ 2407436 w 7369701"/>
              <a:gd name="connsiteY533" fmla="*/ 1651070 h 6858000"/>
              <a:gd name="connsiteX534" fmla="*/ 2448558 w 7369701"/>
              <a:gd name="connsiteY534" fmla="*/ 1373435 h 6858000"/>
              <a:gd name="connsiteX535" fmla="*/ 278707 w 7369701"/>
              <a:gd name="connsiteY535" fmla="*/ 1352270 h 6858000"/>
              <a:gd name="connsiteX536" fmla="*/ 321570 w 7369701"/>
              <a:gd name="connsiteY536" fmla="*/ 1861610 h 6858000"/>
              <a:gd name="connsiteX537" fmla="*/ 294281 w 7369701"/>
              <a:gd name="connsiteY537" fmla="*/ 1440658 h 6858000"/>
              <a:gd name="connsiteX538" fmla="*/ 278707 w 7369701"/>
              <a:gd name="connsiteY538" fmla="*/ 1352270 h 6858000"/>
              <a:gd name="connsiteX539" fmla="*/ 1423821 w 7369701"/>
              <a:gd name="connsiteY539" fmla="*/ 1351958 h 6858000"/>
              <a:gd name="connsiteX540" fmla="*/ 1638521 w 7369701"/>
              <a:gd name="connsiteY540" fmla="*/ 1908470 h 6858000"/>
              <a:gd name="connsiteX541" fmla="*/ 1754199 w 7369701"/>
              <a:gd name="connsiteY541" fmla="*/ 2149284 h 6858000"/>
              <a:gd name="connsiteX542" fmla="*/ 1908359 w 7369701"/>
              <a:gd name="connsiteY542" fmla="*/ 2364988 h 6858000"/>
              <a:gd name="connsiteX543" fmla="*/ 1647661 w 7369701"/>
              <a:gd name="connsiteY543" fmla="*/ 1825945 h 6858000"/>
              <a:gd name="connsiteX544" fmla="*/ 1423821 w 7369701"/>
              <a:gd name="connsiteY544" fmla="*/ 1351958 h 6858000"/>
              <a:gd name="connsiteX545" fmla="*/ 1431890 w 7369701"/>
              <a:gd name="connsiteY545" fmla="*/ 1306475 h 6858000"/>
              <a:gd name="connsiteX546" fmla="*/ 1507597 w 7369701"/>
              <a:gd name="connsiteY546" fmla="*/ 1446132 h 6858000"/>
              <a:gd name="connsiteX547" fmla="*/ 1674586 w 7369701"/>
              <a:gd name="connsiteY547" fmla="*/ 1813832 h 6858000"/>
              <a:gd name="connsiteX548" fmla="*/ 1815950 w 7369701"/>
              <a:gd name="connsiteY548" fmla="*/ 2128564 h 6858000"/>
              <a:gd name="connsiteX549" fmla="*/ 1984242 w 7369701"/>
              <a:gd name="connsiteY549" fmla="*/ 2430829 h 6858000"/>
              <a:gd name="connsiteX550" fmla="*/ 2014023 w 7369701"/>
              <a:gd name="connsiteY550" fmla="*/ 2450995 h 6858000"/>
              <a:gd name="connsiteX551" fmla="*/ 1747337 w 7369701"/>
              <a:gd name="connsiteY551" fmla="*/ 1855264 h 6858000"/>
              <a:gd name="connsiteX552" fmla="*/ 1533749 w 7369701"/>
              <a:gd name="connsiteY552" fmla="*/ 1478656 h 6858000"/>
              <a:gd name="connsiteX553" fmla="*/ 1431890 w 7369701"/>
              <a:gd name="connsiteY553" fmla="*/ 1306475 h 6858000"/>
              <a:gd name="connsiteX554" fmla="*/ 5052692 w 7369701"/>
              <a:gd name="connsiteY554" fmla="*/ 1292994 h 6858000"/>
              <a:gd name="connsiteX555" fmla="*/ 5200661 w 7369701"/>
              <a:gd name="connsiteY555" fmla="*/ 1635186 h 6858000"/>
              <a:gd name="connsiteX556" fmla="*/ 5297138 w 7369701"/>
              <a:gd name="connsiteY556" fmla="*/ 1906351 h 6858000"/>
              <a:gd name="connsiteX557" fmla="*/ 5052692 w 7369701"/>
              <a:gd name="connsiteY557" fmla="*/ 1292994 h 6858000"/>
              <a:gd name="connsiteX558" fmla="*/ 5009948 w 7369701"/>
              <a:gd name="connsiteY558" fmla="*/ 1273619 h 6858000"/>
              <a:gd name="connsiteX559" fmla="*/ 5121777 w 7369701"/>
              <a:gd name="connsiteY559" fmla="*/ 1654213 h 6858000"/>
              <a:gd name="connsiteX560" fmla="*/ 5293545 w 7369701"/>
              <a:gd name="connsiteY560" fmla="*/ 2072247 h 6858000"/>
              <a:gd name="connsiteX561" fmla="*/ 5294042 w 7369701"/>
              <a:gd name="connsiteY561" fmla="*/ 2065019 h 6858000"/>
              <a:gd name="connsiteX562" fmla="*/ 5171936 w 7369701"/>
              <a:gd name="connsiteY562" fmla="*/ 1647613 h 6858000"/>
              <a:gd name="connsiteX563" fmla="*/ 5009948 w 7369701"/>
              <a:gd name="connsiteY563" fmla="*/ 1273619 h 6858000"/>
              <a:gd name="connsiteX564" fmla="*/ 655236 w 7369701"/>
              <a:gd name="connsiteY564" fmla="*/ 1268632 h 6858000"/>
              <a:gd name="connsiteX565" fmla="*/ 839521 w 7369701"/>
              <a:gd name="connsiteY565" fmla="*/ 1685315 h 6858000"/>
              <a:gd name="connsiteX566" fmla="*/ 1109416 w 7369701"/>
              <a:gd name="connsiteY566" fmla="*/ 2061663 h 6858000"/>
              <a:gd name="connsiteX567" fmla="*/ 1298300 w 7369701"/>
              <a:gd name="connsiteY567" fmla="*/ 2247742 h 6858000"/>
              <a:gd name="connsiteX568" fmla="*/ 1125871 w 7369701"/>
              <a:gd name="connsiteY568" fmla="*/ 1989513 h 6858000"/>
              <a:gd name="connsiteX569" fmla="*/ 981574 w 7369701"/>
              <a:gd name="connsiteY569" fmla="*/ 1783157 h 6858000"/>
              <a:gd name="connsiteX570" fmla="*/ 922198 w 7369701"/>
              <a:gd name="connsiteY570" fmla="*/ 1677437 h 6858000"/>
              <a:gd name="connsiteX571" fmla="*/ 869293 w 7369701"/>
              <a:gd name="connsiteY571" fmla="*/ 1583214 h 6858000"/>
              <a:gd name="connsiteX572" fmla="*/ 751431 w 7369701"/>
              <a:gd name="connsiteY572" fmla="*/ 1405731 h 6858000"/>
              <a:gd name="connsiteX573" fmla="*/ 655236 w 7369701"/>
              <a:gd name="connsiteY573" fmla="*/ 1268632 h 6858000"/>
              <a:gd name="connsiteX574" fmla="*/ 6516292 w 7369701"/>
              <a:gd name="connsiteY574" fmla="*/ 1263064 h 6858000"/>
              <a:gd name="connsiteX575" fmla="*/ 5736320 w 7369701"/>
              <a:gd name="connsiteY575" fmla="*/ 1501803 h 6858000"/>
              <a:gd name="connsiteX576" fmla="*/ 6516292 w 7369701"/>
              <a:gd name="connsiteY576" fmla="*/ 1263064 h 6858000"/>
              <a:gd name="connsiteX577" fmla="*/ 291466 w 7369701"/>
              <a:gd name="connsiteY577" fmla="*/ 1250369 h 6858000"/>
              <a:gd name="connsiteX578" fmla="*/ 323180 w 7369701"/>
              <a:gd name="connsiteY578" fmla="*/ 1435283 h 6858000"/>
              <a:gd name="connsiteX579" fmla="*/ 349381 w 7369701"/>
              <a:gd name="connsiteY579" fmla="*/ 1875041 h 6858000"/>
              <a:gd name="connsiteX580" fmla="*/ 374363 w 7369701"/>
              <a:gd name="connsiteY580" fmla="*/ 1506494 h 6858000"/>
              <a:gd name="connsiteX581" fmla="*/ 302168 w 7369701"/>
              <a:gd name="connsiteY581" fmla="*/ 1274495 h 6858000"/>
              <a:gd name="connsiteX582" fmla="*/ 291466 w 7369701"/>
              <a:gd name="connsiteY582" fmla="*/ 1250369 h 6858000"/>
              <a:gd name="connsiteX583" fmla="*/ 678222 w 7369701"/>
              <a:gd name="connsiteY583" fmla="*/ 1248670 h 6858000"/>
              <a:gd name="connsiteX584" fmla="*/ 775536 w 7369701"/>
              <a:gd name="connsiteY584" fmla="*/ 1388015 h 6858000"/>
              <a:gd name="connsiteX585" fmla="*/ 894529 w 7369701"/>
              <a:gd name="connsiteY585" fmla="*/ 1567739 h 6858000"/>
              <a:gd name="connsiteX586" fmla="*/ 948000 w 7369701"/>
              <a:gd name="connsiteY586" fmla="*/ 1663088 h 6858000"/>
              <a:gd name="connsiteX587" fmla="*/ 1006812 w 7369701"/>
              <a:gd name="connsiteY587" fmla="*/ 1767683 h 6858000"/>
              <a:gd name="connsiteX588" fmla="*/ 1149133 w 7369701"/>
              <a:gd name="connsiteY588" fmla="*/ 1971513 h 6858000"/>
              <a:gd name="connsiteX589" fmla="*/ 1333952 w 7369701"/>
              <a:gd name="connsiteY589" fmla="*/ 2251620 h 6858000"/>
              <a:gd name="connsiteX590" fmla="*/ 1337329 w 7369701"/>
              <a:gd name="connsiteY590" fmla="*/ 2258350 h 6858000"/>
              <a:gd name="connsiteX591" fmla="*/ 1014726 w 7369701"/>
              <a:gd name="connsiteY591" fmla="*/ 1615556 h 6858000"/>
              <a:gd name="connsiteX592" fmla="*/ 678222 w 7369701"/>
              <a:gd name="connsiteY592" fmla="*/ 1248670 h 6858000"/>
              <a:gd name="connsiteX593" fmla="*/ 6691602 w 7369701"/>
              <a:gd name="connsiteY593" fmla="*/ 1140573 h 6858000"/>
              <a:gd name="connsiteX594" fmla="*/ 6571100 w 7369701"/>
              <a:gd name="connsiteY594" fmla="*/ 1183662 h 6858000"/>
              <a:gd name="connsiteX595" fmla="*/ 6241687 w 7369701"/>
              <a:gd name="connsiteY595" fmla="*/ 1257600 h 6858000"/>
              <a:gd name="connsiteX596" fmla="*/ 5693009 w 7369701"/>
              <a:gd name="connsiteY596" fmla="*/ 1478256 h 6858000"/>
              <a:gd name="connsiteX597" fmla="*/ 6548420 w 7369701"/>
              <a:gd name="connsiteY597" fmla="*/ 1214599 h 6858000"/>
              <a:gd name="connsiteX598" fmla="*/ 6605473 w 7369701"/>
              <a:gd name="connsiteY598" fmla="*/ 1184686 h 6858000"/>
              <a:gd name="connsiteX599" fmla="*/ 6691602 w 7369701"/>
              <a:gd name="connsiteY599" fmla="*/ 1140573 h 6858000"/>
              <a:gd name="connsiteX600" fmla="*/ 4002475 w 7369701"/>
              <a:gd name="connsiteY600" fmla="*/ 1037802 h 6858000"/>
              <a:gd name="connsiteX601" fmla="*/ 4000324 w 7369701"/>
              <a:gd name="connsiteY601" fmla="*/ 1039362 h 6858000"/>
              <a:gd name="connsiteX602" fmla="*/ 4002862 w 7369701"/>
              <a:gd name="connsiteY602" fmla="*/ 1042866 h 6858000"/>
              <a:gd name="connsiteX603" fmla="*/ 4002475 w 7369701"/>
              <a:gd name="connsiteY603" fmla="*/ 1037802 h 6858000"/>
              <a:gd name="connsiteX604" fmla="*/ 506322 w 7369701"/>
              <a:gd name="connsiteY604" fmla="*/ 1020997 h 6858000"/>
              <a:gd name="connsiteX605" fmla="*/ 533068 w 7369701"/>
              <a:gd name="connsiteY605" fmla="*/ 1029409 h 6858000"/>
              <a:gd name="connsiteX606" fmla="*/ 1232525 w 7369701"/>
              <a:gd name="connsiteY606" fmla="*/ 1804675 h 6858000"/>
              <a:gd name="connsiteX607" fmla="*/ 1388858 w 7369701"/>
              <a:gd name="connsiteY607" fmla="*/ 2368011 h 6858000"/>
              <a:gd name="connsiteX608" fmla="*/ 1384098 w 7369701"/>
              <a:gd name="connsiteY608" fmla="*/ 2378125 h 6858000"/>
              <a:gd name="connsiteX609" fmla="*/ 1425393 w 7369701"/>
              <a:gd name="connsiteY609" fmla="*/ 2589124 h 6858000"/>
              <a:gd name="connsiteX610" fmla="*/ 1424001 w 7369701"/>
              <a:gd name="connsiteY610" fmla="*/ 2597541 h 6858000"/>
              <a:gd name="connsiteX611" fmla="*/ 2152729 w 7369701"/>
              <a:gd name="connsiteY611" fmla="*/ 2864487 h 6858000"/>
              <a:gd name="connsiteX612" fmla="*/ 2020609 w 7369701"/>
              <a:gd name="connsiteY612" fmla="*/ 2539671 h 6858000"/>
              <a:gd name="connsiteX613" fmla="*/ 2018920 w 7369701"/>
              <a:gd name="connsiteY613" fmla="*/ 2536309 h 6858000"/>
              <a:gd name="connsiteX614" fmla="*/ 1342441 w 7369701"/>
              <a:gd name="connsiteY614" fmla="*/ 1173017 h 6858000"/>
              <a:gd name="connsiteX615" fmla="*/ 1367925 w 7369701"/>
              <a:gd name="connsiteY615" fmla="*/ 1135648 h 6858000"/>
              <a:gd name="connsiteX616" fmla="*/ 1771401 w 7369701"/>
              <a:gd name="connsiteY616" fmla="*/ 1806673 h 6858000"/>
              <a:gd name="connsiteX617" fmla="*/ 1972385 w 7369701"/>
              <a:gd name="connsiteY617" fmla="*/ 2198735 h 6858000"/>
              <a:gd name="connsiteX618" fmla="*/ 2040892 w 7369701"/>
              <a:gd name="connsiteY618" fmla="*/ 2405205 h 6858000"/>
              <a:gd name="connsiteX619" fmla="*/ 2131689 w 7369701"/>
              <a:gd name="connsiteY619" fmla="*/ 1936926 h 6858000"/>
              <a:gd name="connsiteX620" fmla="*/ 2454820 w 7369701"/>
              <a:gd name="connsiteY620" fmla="*/ 1248808 h 6858000"/>
              <a:gd name="connsiteX621" fmla="*/ 2492512 w 7369701"/>
              <a:gd name="connsiteY621" fmla="*/ 1302920 h 6858000"/>
              <a:gd name="connsiteX622" fmla="*/ 2081216 w 7369701"/>
              <a:gd name="connsiteY622" fmla="*/ 2527513 h 6858000"/>
              <a:gd name="connsiteX623" fmla="*/ 2081211 w 7369701"/>
              <a:gd name="connsiteY623" fmla="*/ 2528916 h 6858000"/>
              <a:gd name="connsiteX624" fmla="*/ 2199067 w 7369701"/>
              <a:gd name="connsiteY624" fmla="*/ 2884061 h 6858000"/>
              <a:gd name="connsiteX625" fmla="*/ 3192586 w 7369701"/>
              <a:gd name="connsiteY625" fmla="*/ 3411496 h 6858000"/>
              <a:gd name="connsiteX626" fmla="*/ 3182620 w 7369701"/>
              <a:gd name="connsiteY626" fmla="*/ 3483279 h 6858000"/>
              <a:gd name="connsiteX627" fmla="*/ 2435119 w 7369701"/>
              <a:gd name="connsiteY627" fmla="*/ 3080173 h 6858000"/>
              <a:gd name="connsiteX628" fmla="*/ 2410152 w 7369701"/>
              <a:gd name="connsiteY628" fmla="*/ 3063751 h 6858000"/>
              <a:gd name="connsiteX629" fmla="*/ 2408099 w 7369701"/>
              <a:gd name="connsiteY629" fmla="*/ 3064403 h 6858000"/>
              <a:gd name="connsiteX630" fmla="*/ 2407218 w 7369701"/>
              <a:gd name="connsiteY630" fmla="*/ 3070324 h 6858000"/>
              <a:gd name="connsiteX631" fmla="*/ 2380138 w 7369701"/>
              <a:gd name="connsiteY631" fmla="*/ 3099341 h 6858000"/>
              <a:gd name="connsiteX632" fmla="*/ 1765923 w 7369701"/>
              <a:gd name="connsiteY632" fmla="*/ 3581043 h 6858000"/>
              <a:gd name="connsiteX633" fmla="*/ 1702258 w 7369701"/>
              <a:gd name="connsiteY633" fmla="*/ 3612286 h 6858000"/>
              <a:gd name="connsiteX634" fmla="*/ 1538370 w 7369701"/>
              <a:gd name="connsiteY634" fmla="*/ 3811804 h 6858000"/>
              <a:gd name="connsiteX635" fmla="*/ 542867 w 7369701"/>
              <a:gd name="connsiteY635" fmla="*/ 4944092 h 6858000"/>
              <a:gd name="connsiteX636" fmla="*/ 515800 w 7369701"/>
              <a:gd name="connsiteY636" fmla="*/ 4862180 h 6858000"/>
              <a:gd name="connsiteX637" fmla="*/ 909145 w 7369701"/>
              <a:gd name="connsiteY637" fmla="*/ 4199225 h 6858000"/>
              <a:gd name="connsiteX638" fmla="*/ 1214067 w 7369701"/>
              <a:gd name="connsiteY638" fmla="*/ 3908561 h 6858000"/>
              <a:gd name="connsiteX639" fmla="*/ 640967 w 7369701"/>
              <a:gd name="connsiteY639" fmla="*/ 4105601 h 6858000"/>
              <a:gd name="connsiteX640" fmla="*/ 112563 w 7369701"/>
              <a:gd name="connsiteY640" fmla="*/ 4396952 h 6858000"/>
              <a:gd name="connsiteX641" fmla="*/ 0 w 7369701"/>
              <a:gd name="connsiteY641" fmla="*/ 4466006 h 6858000"/>
              <a:gd name="connsiteX642" fmla="*/ 0 w 7369701"/>
              <a:gd name="connsiteY642" fmla="*/ 4233763 h 6858000"/>
              <a:gd name="connsiteX643" fmla="*/ 36881 w 7369701"/>
              <a:gd name="connsiteY643" fmla="*/ 4200118 h 6858000"/>
              <a:gd name="connsiteX644" fmla="*/ 910534 w 7369701"/>
              <a:gd name="connsiteY644" fmla="*/ 3629753 h 6858000"/>
              <a:gd name="connsiteX645" fmla="*/ 1578717 w 7369701"/>
              <a:gd name="connsiteY645" fmla="*/ 3575982 h 6858000"/>
              <a:gd name="connsiteX646" fmla="*/ 2338780 w 7369701"/>
              <a:gd name="connsiteY646" fmla="*/ 3033725 h 6858000"/>
              <a:gd name="connsiteX647" fmla="*/ 1807991 w 7369701"/>
              <a:gd name="connsiteY647" fmla="*/ 2807184 h 6858000"/>
              <a:gd name="connsiteX648" fmla="*/ 1416358 w 7369701"/>
              <a:gd name="connsiteY648" fmla="*/ 3112571 h 6858000"/>
              <a:gd name="connsiteX649" fmla="*/ 939066 w 7369701"/>
              <a:gd name="connsiteY649" fmla="*/ 3378798 h 6858000"/>
              <a:gd name="connsiteX650" fmla="*/ 115099 w 7369701"/>
              <a:gd name="connsiteY650" fmla="*/ 3607650 h 6858000"/>
              <a:gd name="connsiteX651" fmla="*/ 97284 w 7369701"/>
              <a:gd name="connsiteY651" fmla="*/ 3520393 h 6858000"/>
              <a:gd name="connsiteX652" fmla="*/ 922050 w 7369701"/>
              <a:gd name="connsiteY652" fmla="*/ 3074867 h 6858000"/>
              <a:gd name="connsiteX653" fmla="*/ 1405265 w 7369701"/>
              <a:gd name="connsiteY653" fmla="*/ 3016319 h 6858000"/>
              <a:gd name="connsiteX654" fmla="*/ 1407512 w 7369701"/>
              <a:gd name="connsiteY654" fmla="*/ 3018001 h 6858000"/>
              <a:gd name="connsiteX655" fmla="*/ 1726266 w 7369701"/>
              <a:gd name="connsiteY655" fmla="*/ 2777274 h 6858000"/>
              <a:gd name="connsiteX656" fmla="*/ 625390 w 7369701"/>
              <a:gd name="connsiteY656" fmla="*/ 2514541 h 6858000"/>
              <a:gd name="connsiteX657" fmla="*/ 619799 w 7369701"/>
              <a:gd name="connsiteY657" fmla="*/ 2527180 h 6858000"/>
              <a:gd name="connsiteX658" fmla="*/ 310030 w 7369701"/>
              <a:gd name="connsiteY658" fmla="*/ 2771818 h 6858000"/>
              <a:gd name="connsiteX659" fmla="*/ 173877 w 7369701"/>
              <a:gd name="connsiteY659" fmla="*/ 2937056 h 6858000"/>
              <a:gd name="connsiteX660" fmla="*/ 77889 w 7369701"/>
              <a:gd name="connsiteY660" fmla="*/ 3138440 h 6858000"/>
              <a:gd name="connsiteX661" fmla="*/ 0 w 7369701"/>
              <a:gd name="connsiteY661" fmla="*/ 3271395 h 6858000"/>
              <a:gd name="connsiteX662" fmla="*/ 0 w 7369701"/>
              <a:gd name="connsiteY662" fmla="*/ 3153002 h 6858000"/>
              <a:gd name="connsiteX663" fmla="*/ 2386 w 7369701"/>
              <a:gd name="connsiteY663" fmla="*/ 3149203 h 6858000"/>
              <a:gd name="connsiteX664" fmla="*/ 89753 w 7369701"/>
              <a:gd name="connsiteY664" fmla="*/ 2987702 h 6858000"/>
              <a:gd name="connsiteX665" fmla="*/ 76869 w 7369701"/>
              <a:gd name="connsiteY665" fmla="*/ 3005404 h 6858000"/>
              <a:gd name="connsiteX666" fmla="*/ 32049 w 7369701"/>
              <a:gd name="connsiteY666" fmla="*/ 3065814 h 6858000"/>
              <a:gd name="connsiteX667" fmla="*/ 0 w 7369701"/>
              <a:gd name="connsiteY667" fmla="*/ 3108744 h 6858000"/>
              <a:gd name="connsiteX668" fmla="*/ 0 w 7369701"/>
              <a:gd name="connsiteY668" fmla="*/ 3058059 h 6858000"/>
              <a:gd name="connsiteX669" fmla="*/ 7610 w 7369701"/>
              <a:gd name="connsiteY669" fmla="*/ 3047889 h 6858000"/>
              <a:gd name="connsiteX670" fmla="*/ 52419 w 7369701"/>
              <a:gd name="connsiteY670" fmla="*/ 2987479 h 6858000"/>
              <a:gd name="connsiteX671" fmla="*/ 59142 w 7369701"/>
              <a:gd name="connsiteY671" fmla="*/ 2978488 h 6858000"/>
              <a:gd name="connsiteX672" fmla="*/ 0 w 7369701"/>
              <a:gd name="connsiteY672" fmla="*/ 3015334 h 6858000"/>
              <a:gd name="connsiteX673" fmla="*/ 0 w 7369701"/>
              <a:gd name="connsiteY673" fmla="*/ 2914286 h 6858000"/>
              <a:gd name="connsiteX674" fmla="*/ 36383 w 7369701"/>
              <a:gd name="connsiteY674" fmla="*/ 2901128 h 6858000"/>
              <a:gd name="connsiteX675" fmla="*/ 156329 w 7369701"/>
              <a:gd name="connsiteY675" fmla="*/ 2840533 h 6858000"/>
              <a:gd name="connsiteX676" fmla="*/ 358355 w 7369701"/>
              <a:gd name="connsiteY676" fmla="*/ 2620471 h 6858000"/>
              <a:gd name="connsiteX677" fmla="*/ 510577 w 7369701"/>
              <a:gd name="connsiteY677" fmla="*/ 2501244 h 6858000"/>
              <a:gd name="connsiteX678" fmla="*/ 211967 w 7369701"/>
              <a:gd name="connsiteY678" fmla="*/ 2479171 h 6858000"/>
              <a:gd name="connsiteX679" fmla="*/ 0 w 7369701"/>
              <a:gd name="connsiteY679" fmla="*/ 2476398 h 6858000"/>
              <a:gd name="connsiteX680" fmla="*/ 0 w 7369701"/>
              <a:gd name="connsiteY680" fmla="*/ 2389189 h 6858000"/>
              <a:gd name="connsiteX681" fmla="*/ 103062 w 7369701"/>
              <a:gd name="connsiteY681" fmla="*/ 2389518 h 6858000"/>
              <a:gd name="connsiteX682" fmla="*/ 510734 w 7369701"/>
              <a:gd name="connsiteY682" fmla="*/ 2416201 h 6858000"/>
              <a:gd name="connsiteX683" fmla="*/ 279257 w 7369701"/>
              <a:gd name="connsiteY683" fmla="*/ 2092102 h 6858000"/>
              <a:gd name="connsiteX684" fmla="*/ 65265 w 7369701"/>
              <a:gd name="connsiteY684" fmla="*/ 2006049 h 6858000"/>
              <a:gd name="connsiteX685" fmla="*/ 0 w 7369701"/>
              <a:gd name="connsiteY685" fmla="*/ 1982532 h 6858000"/>
              <a:gd name="connsiteX686" fmla="*/ 0 w 7369701"/>
              <a:gd name="connsiteY686" fmla="*/ 1912789 h 6858000"/>
              <a:gd name="connsiteX687" fmla="*/ 97460 w 7369701"/>
              <a:gd name="connsiteY687" fmla="*/ 1953725 h 6858000"/>
              <a:gd name="connsiteX688" fmla="*/ 221272 w 7369701"/>
              <a:gd name="connsiteY688" fmla="*/ 1980766 h 6858000"/>
              <a:gd name="connsiteX689" fmla="*/ 116765 w 7369701"/>
              <a:gd name="connsiteY689" fmla="*/ 1911033 h 6858000"/>
              <a:gd name="connsiteX690" fmla="*/ 16405 w 7369701"/>
              <a:gd name="connsiteY690" fmla="*/ 1803412 h 6858000"/>
              <a:gd name="connsiteX691" fmla="*/ 0 w 7369701"/>
              <a:gd name="connsiteY691" fmla="*/ 1784777 h 6858000"/>
              <a:gd name="connsiteX692" fmla="*/ 0 w 7369701"/>
              <a:gd name="connsiteY692" fmla="*/ 1740082 h 6858000"/>
              <a:gd name="connsiteX693" fmla="*/ 39394 w 7369701"/>
              <a:gd name="connsiteY693" fmla="*/ 1784856 h 6858000"/>
              <a:gd name="connsiteX694" fmla="*/ 135813 w 7369701"/>
              <a:gd name="connsiteY694" fmla="*/ 1888838 h 6858000"/>
              <a:gd name="connsiteX695" fmla="*/ 242575 w 7369701"/>
              <a:gd name="connsiteY695" fmla="*/ 1958841 h 6858000"/>
              <a:gd name="connsiteX696" fmla="*/ 82197 w 7369701"/>
              <a:gd name="connsiteY696" fmla="*/ 1754826 h 6858000"/>
              <a:gd name="connsiteX697" fmla="*/ 0 w 7369701"/>
              <a:gd name="connsiteY697" fmla="*/ 1679650 h 6858000"/>
              <a:gd name="connsiteX698" fmla="*/ 0 w 7369701"/>
              <a:gd name="connsiteY698" fmla="*/ 1602463 h 6858000"/>
              <a:gd name="connsiteX699" fmla="*/ 84689 w 7369701"/>
              <a:gd name="connsiteY699" fmla="*/ 1677442 h 6858000"/>
              <a:gd name="connsiteX700" fmla="*/ 298437 w 7369701"/>
              <a:gd name="connsiteY700" fmla="*/ 1968019 h 6858000"/>
              <a:gd name="connsiteX701" fmla="*/ 227269 w 7369701"/>
              <a:gd name="connsiteY701" fmla="*/ 1114064 h 6858000"/>
              <a:gd name="connsiteX702" fmla="*/ 248003 w 7369701"/>
              <a:gd name="connsiteY702" fmla="*/ 1089613 h 6858000"/>
              <a:gd name="connsiteX703" fmla="*/ 427020 w 7369701"/>
              <a:gd name="connsiteY703" fmla="*/ 1619803 h 6858000"/>
              <a:gd name="connsiteX704" fmla="*/ 340345 w 7369701"/>
              <a:gd name="connsiteY704" fmla="*/ 2027739 h 6858000"/>
              <a:gd name="connsiteX705" fmla="*/ 360865 w 7369701"/>
              <a:gd name="connsiteY705" fmla="*/ 2044827 h 6858000"/>
              <a:gd name="connsiteX706" fmla="*/ 560414 w 7369701"/>
              <a:gd name="connsiteY706" fmla="*/ 2421457 h 6858000"/>
              <a:gd name="connsiteX707" fmla="*/ 1359703 w 7369701"/>
              <a:gd name="connsiteY707" fmla="*/ 2578554 h 6858000"/>
              <a:gd name="connsiteX708" fmla="*/ 1359422 w 7369701"/>
              <a:gd name="connsiteY708" fmla="*/ 2577994 h 6858000"/>
              <a:gd name="connsiteX709" fmla="*/ 828701 w 7369701"/>
              <a:gd name="connsiteY709" fmla="*/ 1839520 h 6858000"/>
              <a:gd name="connsiteX710" fmla="*/ 494427 w 7369701"/>
              <a:gd name="connsiteY710" fmla="*/ 1092333 h 6858000"/>
              <a:gd name="connsiteX711" fmla="*/ 506322 w 7369701"/>
              <a:gd name="connsiteY711" fmla="*/ 1020997 h 6858000"/>
              <a:gd name="connsiteX712" fmla="*/ 4570198 w 7369701"/>
              <a:gd name="connsiteY712" fmla="*/ 978081 h 6858000"/>
              <a:gd name="connsiteX713" fmla="*/ 4523691 w 7369701"/>
              <a:gd name="connsiteY713" fmla="*/ 1127776 h 6858000"/>
              <a:gd name="connsiteX714" fmla="*/ 4509875 w 7369701"/>
              <a:gd name="connsiteY714" fmla="*/ 1167552 h 6858000"/>
              <a:gd name="connsiteX715" fmla="*/ 4478168 w 7369701"/>
              <a:gd name="connsiteY715" fmla="*/ 1260735 h 6858000"/>
              <a:gd name="connsiteX716" fmla="*/ 4409309 w 7369701"/>
              <a:gd name="connsiteY716" fmla="*/ 1666996 h 6858000"/>
              <a:gd name="connsiteX717" fmla="*/ 4370031 w 7369701"/>
              <a:gd name="connsiteY717" fmla="*/ 1955666 h 6858000"/>
              <a:gd name="connsiteX718" fmla="*/ 4570198 w 7369701"/>
              <a:gd name="connsiteY718" fmla="*/ 978081 h 6858000"/>
              <a:gd name="connsiteX719" fmla="*/ 4557898 w 7369701"/>
              <a:gd name="connsiteY719" fmla="*/ 900011 h 6858000"/>
              <a:gd name="connsiteX720" fmla="*/ 4344840 w 7369701"/>
              <a:gd name="connsiteY720" fmla="*/ 1922038 h 6858000"/>
              <a:gd name="connsiteX721" fmla="*/ 4378710 w 7369701"/>
              <a:gd name="connsiteY721" fmla="*/ 1665516 h 6858000"/>
              <a:gd name="connsiteX722" fmla="*/ 4448798 w 7369701"/>
              <a:gd name="connsiteY722" fmla="*/ 1253024 h 6858000"/>
              <a:gd name="connsiteX723" fmla="*/ 4480315 w 7369701"/>
              <a:gd name="connsiteY723" fmla="*/ 1158454 h 6858000"/>
              <a:gd name="connsiteX724" fmla="*/ 4494133 w 7369701"/>
              <a:gd name="connsiteY724" fmla="*/ 1118676 h 6858000"/>
              <a:gd name="connsiteX725" fmla="*/ 4557898 w 7369701"/>
              <a:gd name="connsiteY725" fmla="*/ 900011 h 6858000"/>
              <a:gd name="connsiteX726" fmla="*/ 5870151 w 7369701"/>
              <a:gd name="connsiteY726" fmla="*/ 898890 h 6858000"/>
              <a:gd name="connsiteX727" fmla="*/ 5861335 w 7369701"/>
              <a:gd name="connsiteY727" fmla="*/ 899177 h 6858000"/>
              <a:gd name="connsiteX728" fmla="*/ 5843702 w 7369701"/>
              <a:gd name="connsiteY728" fmla="*/ 899748 h 6858000"/>
              <a:gd name="connsiteX729" fmla="*/ 5651107 w 7369701"/>
              <a:gd name="connsiteY729" fmla="*/ 920306 h 6858000"/>
              <a:gd name="connsiteX730" fmla="*/ 5459407 w 7369701"/>
              <a:gd name="connsiteY730" fmla="*/ 940975 h 6858000"/>
              <a:gd name="connsiteX731" fmla="*/ 5374846 w 7369701"/>
              <a:gd name="connsiteY731" fmla="*/ 941988 h 6858000"/>
              <a:gd name="connsiteX732" fmla="*/ 5256105 w 7369701"/>
              <a:gd name="connsiteY732" fmla="*/ 945632 h 6858000"/>
              <a:gd name="connsiteX733" fmla="*/ 5107071 w 7369701"/>
              <a:gd name="connsiteY733" fmla="*/ 969720 h 6858000"/>
              <a:gd name="connsiteX734" fmla="*/ 4998681 w 7369701"/>
              <a:gd name="connsiteY734" fmla="*/ 988771 h 6858000"/>
              <a:gd name="connsiteX735" fmla="*/ 5870151 w 7369701"/>
              <a:gd name="connsiteY735" fmla="*/ 898890 h 6858000"/>
              <a:gd name="connsiteX736" fmla="*/ 5504425 w 7369701"/>
              <a:gd name="connsiteY736" fmla="*/ 848067 h 6858000"/>
              <a:gd name="connsiteX737" fmla="*/ 4968849 w 7369701"/>
              <a:gd name="connsiteY737" fmla="*/ 962318 h 6858000"/>
              <a:gd name="connsiteX738" fmla="*/ 5104039 w 7369701"/>
              <a:gd name="connsiteY738" fmla="*/ 940634 h 6858000"/>
              <a:gd name="connsiteX739" fmla="*/ 5256311 w 7369701"/>
              <a:gd name="connsiteY739" fmla="*/ 916490 h 6858000"/>
              <a:gd name="connsiteX740" fmla="*/ 5377381 w 7369701"/>
              <a:gd name="connsiteY740" fmla="*/ 912671 h 6858000"/>
              <a:gd name="connsiteX741" fmla="*/ 5460148 w 7369701"/>
              <a:gd name="connsiteY741" fmla="*/ 911442 h 6858000"/>
              <a:gd name="connsiteX742" fmla="*/ 5648971 w 7369701"/>
              <a:gd name="connsiteY742" fmla="*/ 891331 h 6858000"/>
              <a:gd name="connsiteX743" fmla="*/ 5844807 w 7369701"/>
              <a:gd name="connsiteY743" fmla="*/ 870718 h 6858000"/>
              <a:gd name="connsiteX744" fmla="*/ 5862975 w 7369701"/>
              <a:gd name="connsiteY744" fmla="*/ 869756 h 6858000"/>
              <a:gd name="connsiteX745" fmla="*/ 5920887 w 7369701"/>
              <a:gd name="connsiteY745" fmla="*/ 865929 h 6858000"/>
              <a:gd name="connsiteX746" fmla="*/ 5504425 w 7369701"/>
              <a:gd name="connsiteY746" fmla="*/ 848067 h 6858000"/>
              <a:gd name="connsiteX747" fmla="*/ 3607114 w 7369701"/>
              <a:gd name="connsiteY747" fmla="*/ 467441 h 6858000"/>
              <a:gd name="connsiteX748" fmla="*/ 3296242 w 7369701"/>
              <a:gd name="connsiteY748" fmla="*/ 807991 h 6858000"/>
              <a:gd name="connsiteX749" fmla="*/ 3174674 w 7369701"/>
              <a:gd name="connsiteY749" fmla="*/ 919759 h 6858000"/>
              <a:gd name="connsiteX750" fmla="*/ 3042978 w 7369701"/>
              <a:gd name="connsiteY750" fmla="*/ 1054894 h 6858000"/>
              <a:gd name="connsiteX751" fmla="*/ 2968914 w 7369701"/>
              <a:gd name="connsiteY751" fmla="*/ 1133756 h 6858000"/>
              <a:gd name="connsiteX752" fmla="*/ 3103823 w 7369701"/>
              <a:gd name="connsiteY752" fmla="*/ 1026814 h 6858000"/>
              <a:gd name="connsiteX753" fmla="*/ 3607114 w 7369701"/>
              <a:gd name="connsiteY753" fmla="*/ 467441 h 6858000"/>
              <a:gd name="connsiteX754" fmla="*/ 3744487 w 7369701"/>
              <a:gd name="connsiteY754" fmla="*/ 383136 h 6858000"/>
              <a:gd name="connsiteX755" fmla="*/ 3970213 w 7369701"/>
              <a:gd name="connsiteY755" fmla="*/ 995559 h 6858000"/>
              <a:gd name="connsiteX756" fmla="*/ 3744487 w 7369701"/>
              <a:gd name="connsiteY756" fmla="*/ 383136 h 6858000"/>
              <a:gd name="connsiteX757" fmla="*/ 3624562 w 7369701"/>
              <a:gd name="connsiteY757" fmla="*/ 367041 h 6858000"/>
              <a:gd name="connsiteX758" fmla="*/ 3489712 w 7369701"/>
              <a:gd name="connsiteY758" fmla="*/ 485386 h 6858000"/>
              <a:gd name="connsiteX759" fmla="*/ 3182994 w 7369701"/>
              <a:gd name="connsiteY759" fmla="*/ 828265 h 6858000"/>
              <a:gd name="connsiteX760" fmla="*/ 2892114 w 7369701"/>
              <a:gd name="connsiteY760" fmla="*/ 1172635 h 6858000"/>
              <a:gd name="connsiteX761" fmla="*/ 3021459 w 7369701"/>
              <a:gd name="connsiteY761" fmla="*/ 1035385 h 6858000"/>
              <a:gd name="connsiteX762" fmla="*/ 3153873 w 7369701"/>
              <a:gd name="connsiteY762" fmla="*/ 898971 h 6858000"/>
              <a:gd name="connsiteX763" fmla="*/ 3276511 w 7369701"/>
              <a:gd name="connsiteY763" fmla="*/ 786423 h 6858000"/>
              <a:gd name="connsiteX764" fmla="*/ 3584154 w 7369701"/>
              <a:gd name="connsiteY764" fmla="*/ 448218 h 6858000"/>
              <a:gd name="connsiteX765" fmla="*/ 3624562 w 7369701"/>
              <a:gd name="connsiteY765" fmla="*/ 367041 h 6858000"/>
              <a:gd name="connsiteX766" fmla="*/ 3766672 w 7369701"/>
              <a:gd name="connsiteY766" fmla="*/ 359429 h 6858000"/>
              <a:gd name="connsiteX767" fmla="*/ 3996338 w 7369701"/>
              <a:gd name="connsiteY767" fmla="*/ 968237 h 6858000"/>
              <a:gd name="connsiteX768" fmla="*/ 3766672 w 7369701"/>
              <a:gd name="connsiteY768" fmla="*/ 359429 h 6858000"/>
              <a:gd name="connsiteX769" fmla="*/ 5805386 w 7369701"/>
              <a:gd name="connsiteY769" fmla="*/ 239240 h 6858000"/>
              <a:gd name="connsiteX770" fmla="*/ 5736947 w 7369701"/>
              <a:gd name="connsiteY770" fmla="*/ 261367 h 6858000"/>
              <a:gd name="connsiteX771" fmla="*/ 5427012 w 7369701"/>
              <a:gd name="connsiteY771" fmla="*/ 311272 h 6858000"/>
              <a:gd name="connsiteX772" fmla="*/ 5147818 w 7369701"/>
              <a:gd name="connsiteY772" fmla="*/ 322112 h 6858000"/>
              <a:gd name="connsiteX773" fmla="*/ 5060854 w 7369701"/>
              <a:gd name="connsiteY773" fmla="*/ 311882 h 6858000"/>
              <a:gd name="connsiteX774" fmla="*/ 4945989 w 7369701"/>
              <a:gd name="connsiteY774" fmla="*/ 300516 h 6858000"/>
              <a:gd name="connsiteX775" fmla="*/ 5410479 w 7369701"/>
              <a:gd name="connsiteY775" fmla="*/ 348434 h 6858000"/>
              <a:gd name="connsiteX776" fmla="*/ 5805386 w 7369701"/>
              <a:gd name="connsiteY776" fmla="*/ 239240 h 6858000"/>
              <a:gd name="connsiteX777" fmla="*/ 5905192 w 7369701"/>
              <a:gd name="connsiteY777" fmla="*/ 163079 h 6858000"/>
              <a:gd name="connsiteX778" fmla="*/ 5865655 w 7369701"/>
              <a:gd name="connsiteY778" fmla="*/ 171901 h 6858000"/>
              <a:gd name="connsiteX779" fmla="*/ 5259740 w 7369701"/>
              <a:gd name="connsiteY779" fmla="*/ 257013 h 6858000"/>
              <a:gd name="connsiteX780" fmla="*/ 5208466 w 7369701"/>
              <a:gd name="connsiteY780" fmla="*/ 257550 h 6858000"/>
              <a:gd name="connsiteX781" fmla="*/ 4980204 w 7369701"/>
              <a:gd name="connsiteY781" fmla="*/ 271903 h 6858000"/>
              <a:gd name="connsiteX782" fmla="*/ 5068068 w 7369701"/>
              <a:gd name="connsiteY782" fmla="*/ 282244 h 6858000"/>
              <a:gd name="connsiteX783" fmla="*/ 5153231 w 7369701"/>
              <a:gd name="connsiteY783" fmla="*/ 292240 h 6858000"/>
              <a:gd name="connsiteX784" fmla="*/ 5426491 w 7369701"/>
              <a:gd name="connsiteY784" fmla="*/ 281128 h 6858000"/>
              <a:gd name="connsiteX785" fmla="*/ 5731212 w 7369701"/>
              <a:gd name="connsiteY785" fmla="*/ 231951 h 6858000"/>
              <a:gd name="connsiteX786" fmla="*/ 5905192 w 7369701"/>
              <a:gd name="connsiteY786" fmla="*/ 163079 h 6858000"/>
              <a:gd name="connsiteX787" fmla="*/ 5944437 w 7369701"/>
              <a:gd name="connsiteY787" fmla="*/ 113829 h 6858000"/>
              <a:gd name="connsiteX788" fmla="*/ 5825032 w 7369701"/>
              <a:gd name="connsiteY788" fmla="*/ 146405 h 6858000"/>
              <a:gd name="connsiteX789" fmla="*/ 4955599 w 7369701"/>
              <a:gd name="connsiteY789" fmla="*/ 247008 h 6858000"/>
              <a:gd name="connsiteX790" fmla="*/ 5210104 w 7369701"/>
              <a:gd name="connsiteY790" fmla="*/ 228123 h 6858000"/>
              <a:gd name="connsiteX791" fmla="*/ 5261015 w 7369701"/>
              <a:gd name="connsiteY791" fmla="*/ 227087 h 6858000"/>
              <a:gd name="connsiteX792" fmla="*/ 5861181 w 7369701"/>
              <a:gd name="connsiteY792" fmla="*/ 143093 h 6858000"/>
              <a:gd name="connsiteX793" fmla="*/ 5961252 w 7369701"/>
              <a:gd name="connsiteY793" fmla="*/ 114820 h 6858000"/>
              <a:gd name="connsiteX794" fmla="*/ 5944437 w 7369701"/>
              <a:gd name="connsiteY794" fmla="*/ 113829 h 6858000"/>
              <a:gd name="connsiteX795" fmla="*/ 3882765 w 7369701"/>
              <a:gd name="connsiteY795" fmla="*/ 0 h 6858000"/>
              <a:gd name="connsiteX796" fmla="*/ 3995099 w 7369701"/>
              <a:gd name="connsiteY796" fmla="*/ 0 h 6858000"/>
              <a:gd name="connsiteX797" fmla="*/ 4163818 w 7369701"/>
              <a:gd name="connsiteY797" fmla="*/ 234104 h 6858000"/>
              <a:gd name="connsiteX798" fmla="*/ 4172099 w 7369701"/>
              <a:gd name="connsiteY798" fmla="*/ 234207 h 6858000"/>
              <a:gd name="connsiteX799" fmla="*/ 4784282 w 7369701"/>
              <a:gd name="connsiteY799" fmla="*/ 276561 h 6858000"/>
              <a:gd name="connsiteX800" fmla="*/ 4801687 w 7369701"/>
              <a:gd name="connsiteY800" fmla="*/ 267764 h 6858000"/>
              <a:gd name="connsiteX801" fmla="*/ 6082788 w 7369701"/>
              <a:gd name="connsiteY801" fmla="*/ 64119 h 6858000"/>
              <a:gd name="connsiteX802" fmla="*/ 6099442 w 7369701"/>
              <a:gd name="connsiteY802" fmla="*/ 82568 h 6858000"/>
              <a:gd name="connsiteX803" fmla="*/ 4804137 w 7369701"/>
              <a:gd name="connsiteY803" fmla="*/ 320931 h 6858000"/>
              <a:gd name="connsiteX804" fmla="*/ 4227047 w 7369701"/>
              <a:gd name="connsiteY804" fmla="*/ 313415 h 6858000"/>
              <a:gd name="connsiteX805" fmla="*/ 4346041 w 7369701"/>
              <a:gd name="connsiteY805" fmla="*/ 456086 h 6858000"/>
              <a:gd name="connsiteX806" fmla="*/ 4870967 w 7369701"/>
              <a:gd name="connsiteY806" fmla="*/ 963061 h 6858000"/>
              <a:gd name="connsiteX807" fmla="*/ 4889647 w 7369701"/>
              <a:gd name="connsiteY807" fmla="*/ 957147 h 6858000"/>
              <a:gd name="connsiteX808" fmla="*/ 5422504 w 7369701"/>
              <a:gd name="connsiteY808" fmla="*/ 805191 h 6858000"/>
              <a:gd name="connsiteX809" fmla="*/ 6087656 w 7369701"/>
              <a:gd name="connsiteY809" fmla="*/ 826703 h 6858000"/>
              <a:gd name="connsiteX810" fmla="*/ 6058717 w 7369701"/>
              <a:gd name="connsiteY810" fmla="*/ 865992 h 6858000"/>
              <a:gd name="connsiteX811" fmla="*/ 4974153 w 7369701"/>
              <a:gd name="connsiteY811" fmla="*/ 1045456 h 6858000"/>
              <a:gd name="connsiteX812" fmla="*/ 5627835 w 7369701"/>
              <a:gd name="connsiteY812" fmla="*/ 1472077 h 6858000"/>
              <a:gd name="connsiteX813" fmla="*/ 5629817 w 7369701"/>
              <a:gd name="connsiteY813" fmla="*/ 1471412 h 6858000"/>
              <a:gd name="connsiteX814" fmla="*/ 5634124 w 7369701"/>
              <a:gd name="connsiteY814" fmla="*/ 1470572 h 6858000"/>
              <a:gd name="connsiteX815" fmla="*/ 5755832 w 7369701"/>
              <a:gd name="connsiteY815" fmla="*/ 1383886 h 6858000"/>
              <a:gd name="connsiteX816" fmla="*/ 6014186 w 7369701"/>
              <a:gd name="connsiteY816" fmla="*/ 1279799 h 6858000"/>
              <a:gd name="connsiteX817" fmla="*/ 6901619 w 7369701"/>
              <a:gd name="connsiteY817" fmla="*/ 1047874 h 6858000"/>
              <a:gd name="connsiteX818" fmla="*/ 6931566 w 7369701"/>
              <a:gd name="connsiteY818" fmla="*/ 1062034 h 6858000"/>
              <a:gd name="connsiteX819" fmla="*/ 5790982 w 7369701"/>
              <a:gd name="connsiteY819" fmla="*/ 1561380 h 6858000"/>
              <a:gd name="connsiteX820" fmla="*/ 6188971 w 7369701"/>
              <a:gd name="connsiteY820" fmla="*/ 1755168 h 6858000"/>
              <a:gd name="connsiteX821" fmla="*/ 6202446 w 7369701"/>
              <a:gd name="connsiteY821" fmla="*/ 1752268 h 6858000"/>
              <a:gd name="connsiteX822" fmla="*/ 7179560 w 7369701"/>
              <a:gd name="connsiteY822" fmla="*/ 1467551 h 6858000"/>
              <a:gd name="connsiteX823" fmla="*/ 7158730 w 7369701"/>
              <a:gd name="connsiteY823" fmla="*/ 1507835 h 6858000"/>
              <a:gd name="connsiteX824" fmla="*/ 6326959 w 7369701"/>
              <a:gd name="connsiteY824" fmla="*/ 1817686 h 6858000"/>
              <a:gd name="connsiteX825" fmla="*/ 6537433 w 7369701"/>
              <a:gd name="connsiteY825" fmla="*/ 1907790 h 6858000"/>
              <a:gd name="connsiteX826" fmla="*/ 6550221 w 7369701"/>
              <a:gd name="connsiteY826" fmla="*/ 1910729 h 6858000"/>
              <a:gd name="connsiteX827" fmla="*/ 6964438 w 7369701"/>
              <a:gd name="connsiteY827" fmla="*/ 2209505 h 6858000"/>
              <a:gd name="connsiteX828" fmla="*/ 7367862 w 7369701"/>
              <a:gd name="connsiteY828" fmla="*/ 2806833 h 6858000"/>
              <a:gd name="connsiteX829" fmla="*/ 7364329 w 7369701"/>
              <a:gd name="connsiteY829" fmla="*/ 2826907 h 6858000"/>
              <a:gd name="connsiteX830" fmla="*/ 7290545 w 7369701"/>
              <a:gd name="connsiteY830" fmla="*/ 2850663 h 6858000"/>
              <a:gd name="connsiteX831" fmla="*/ 6472036 w 7369701"/>
              <a:gd name="connsiteY831" fmla="*/ 1959003 h 6858000"/>
              <a:gd name="connsiteX832" fmla="*/ 5792897 w 7369701"/>
              <a:gd name="connsiteY832" fmla="*/ 1647747 h 6858000"/>
              <a:gd name="connsiteX833" fmla="*/ 5842751 w 7369701"/>
              <a:gd name="connsiteY833" fmla="*/ 1816112 h 6858000"/>
              <a:gd name="connsiteX834" fmla="*/ 5847424 w 7369701"/>
              <a:gd name="connsiteY834" fmla="*/ 1815776 h 6858000"/>
              <a:gd name="connsiteX835" fmla="*/ 6399821 w 7369701"/>
              <a:gd name="connsiteY835" fmla="*/ 2344799 h 6858000"/>
              <a:gd name="connsiteX836" fmla="*/ 6323232 w 7369701"/>
              <a:gd name="connsiteY836" fmla="*/ 2389634 h 6858000"/>
              <a:gd name="connsiteX837" fmla="*/ 5942958 w 7369701"/>
              <a:gd name="connsiteY837" fmla="*/ 2077708 h 6858000"/>
              <a:gd name="connsiteX838" fmla="*/ 5921559 w 7369701"/>
              <a:gd name="connsiteY838" fmla="*/ 2378596 h 6858000"/>
              <a:gd name="connsiteX839" fmla="*/ 5817651 w 7369701"/>
              <a:gd name="connsiteY839" fmla="*/ 3023919 h 6858000"/>
              <a:gd name="connsiteX840" fmla="*/ 5729634 w 7369701"/>
              <a:gd name="connsiteY840" fmla="*/ 3051849 h 6858000"/>
              <a:gd name="connsiteX841" fmla="*/ 5611018 w 7369701"/>
              <a:gd name="connsiteY841" fmla="*/ 2316769 h 6858000"/>
              <a:gd name="connsiteX842" fmla="*/ 5687608 w 7369701"/>
              <a:gd name="connsiteY842" fmla="*/ 2039972 h 6858000"/>
              <a:gd name="connsiteX843" fmla="*/ 5657554 w 7369701"/>
              <a:gd name="connsiteY843" fmla="*/ 1576445 h 6858000"/>
              <a:gd name="connsiteX844" fmla="*/ 5150475 w 7369701"/>
              <a:gd name="connsiteY844" fmla="*/ 1274012 h 6858000"/>
              <a:gd name="connsiteX845" fmla="*/ 5349142 w 7369701"/>
              <a:gd name="connsiteY845" fmla="*/ 2204405 h 6858000"/>
              <a:gd name="connsiteX846" fmla="*/ 5262214 w 7369701"/>
              <a:gd name="connsiteY846" fmla="*/ 2233836 h 6858000"/>
              <a:gd name="connsiteX847" fmla="*/ 4981539 w 7369701"/>
              <a:gd name="connsiteY847" fmla="*/ 1542201 h 6858000"/>
              <a:gd name="connsiteX848" fmla="*/ 4958461 w 7369701"/>
              <a:gd name="connsiteY848" fmla="*/ 1136957 h 6858000"/>
              <a:gd name="connsiteX849" fmla="*/ 4655015 w 7369701"/>
              <a:gd name="connsiteY849" fmla="*/ 891426 h 6858000"/>
              <a:gd name="connsiteX850" fmla="*/ 4348002 w 7369701"/>
              <a:gd name="connsiteY850" fmla="*/ 2205895 h 6858000"/>
              <a:gd name="connsiteX851" fmla="*/ 4262250 w 7369701"/>
              <a:gd name="connsiteY851" fmla="*/ 2219972 h 6858000"/>
              <a:gd name="connsiteX852" fmla="*/ 4550611 w 7369701"/>
              <a:gd name="connsiteY852" fmla="*/ 817540 h 6858000"/>
              <a:gd name="connsiteX853" fmla="*/ 4564418 w 7369701"/>
              <a:gd name="connsiteY853" fmla="*/ 808293 h 6858000"/>
              <a:gd name="connsiteX854" fmla="*/ 4266388 w 7369701"/>
              <a:gd name="connsiteY854" fmla="*/ 500083 h 6858000"/>
              <a:gd name="connsiteX855" fmla="*/ 4032842 w 7369701"/>
              <a:gd name="connsiteY855" fmla="*/ 211809 h 6858000"/>
              <a:gd name="connsiteX856" fmla="*/ 3882765 w 7369701"/>
              <a:gd name="connsiteY856" fmla="*/ 0 h 6858000"/>
              <a:gd name="connsiteX857" fmla="*/ 3721337 w 7369701"/>
              <a:gd name="connsiteY857" fmla="*/ 0 h 6858000"/>
              <a:gd name="connsiteX858" fmla="*/ 3797544 w 7369701"/>
              <a:gd name="connsiteY858" fmla="*/ 0 h 6858000"/>
              <a:gd name="connsiteX859" fmla="*/ 3775734 w 7369701"/>
              <a:gd name="connsiteY859" fmla="*/ 95131 h 6858000"/>
              <a:gd name="connsiteX860" fmla="*/ 3724807 w 7369701"/>
              <a:gd name="connsiteY860" fmla="*/ 272257 h 6858000"/>
              <a:gd name="connsiteX861" fmla="*/ 3726844 w 7369701"/>
              <a:gd name="connsiteY861" fmla="*/ 282988 h 6858000"/>
              <a:gd name="connsiteX862" fmla="*/ 3742664 w 7369701"/>
              <a:gd name="connsiteY862" fmla="*/ 279918 h 6858000"/>
              <a:gd name="connsiteX863" fmla="*/ 4103910 w 7369701"/>
              <a:gd name="connsiteY863" fmla="*/ 1161917 h 6858000"/>
              <a:gd name="connsiteX864" fmla="*/ 4020269 w 7369701"/>
              <a:gd name="connsiteY864" fmla="*/ 1200406 h 6858000"/>
              <a:gd name="connsiteX865" fmla="*/ 3674882 w 7369701"/>
              <a:gd name="connsiteY865" fmla="*/ 488524 h 6858000"/>
              <a:gd name="connsiteX866" fmla="*/ 3132682 w 7369701"/>
              <a:gd name="connsiteY866" fmla="*/ 1072284 h 6858000"/>
              <a:gd name="connsiteX867" fmla="*/ 2716346 w 7369701"/>
              <a:gd name="connsiteY867" fmla="*/ 1276376 h 6858000"/>
              <a:gd name="connsiteX868" fmla="*/ 2716772 w 7369701"/>
              <a:gd name="connsiteY868" fmla="*/ 1255462 h 6858000"/>
              <a:gd name="connsiteX869" fmla="*/ 3471096 w 7369701"/>
              <a:gd name="connsiteY869" fmla="*/ 437072 h 6858000"/>
              <a:gd name="connsiteX870" fmla="*/ 3639057 w 7369701"/>
              <a:gd name="connsiteY870" fmla="*/ 286334 h 6858000"/>
              <a:gd name="connsiteX871" fmla="*/ 3640309 w 7369701"/>
              <a:gd name="connsiteY871" fmla="*/ 284664 h 6858000"/>
              <a:gd name="connsiteX872" fmla="*/ 3646022 w 7369701"/>
              <a:gd name="connsiteY872" fmla="*/ 276711 h 6858000"/>
              <a:gd name="connsiteX873" fmla="*/ 3707943 w 7369701"/>
              <a:gd name="connsiteY873" fmla="*/ 65958 h 6858000"/>
              <a:gd name="connsiteX874" fmla="*/ 3721337 w 7369701"/>
              <a:gd name="connsiteY874" fmla="*/ 0 h 6858000"/>
              <a:gd name="connsiteX875" fmla="*/ 2867960 w 7369701"/>
              <a:gd name="connsiteY875" fmla="*/ 0 h 6858000"/>
              <a:gd name="connsiteX876" fmla="*/ 2926351 w 7369701"/>
              <a:gd name="connsiteY876" fmla="*/ 0 h 6858000"/>
              <a:gd name="connsiteX877" fmla="*/ 2902823 w 7369701"/>
              <a:gd name="connsiteY877" fmla="*/ 262929 h 6858000"/>
              <a:gd name="connsiteX878" fmla="*/ 2940663 w 7369701"/>
              <a:gd name="connsiteY878" fmla="*/ 140884 h 6858000"/>
              <a:gd name="connsiteX879" fmla="*/ 2947039 w 7369701"/>
              <a:gd name="connsiteY879" fmla="*/ 122524 h 6858000"/>
              <a:gd name="connsiteX880" fmla="*/ 2984316 w 7369701"/>
              <a:gd name="connsiteY880" fmla="*/ 0 h 6858000"/>
              <a:gd name="connsiteX881" fmla="*/ 3016114 w 7369701"/>
              <a:gd name="connsiteY881" fmla="*/ 0 h 6858000"/>
              <a:gd name="connsiteX882" fmla="*/ 2979949 w 7369701"/>
              <a:gd name="connsiteY882" fmla="*/ 119274 h 6858000"/>
              <a:gd name="connsiteX883" fmla="*/ 3023879 w 7369701"/>
              <a:gd name="connsiteY883" fmla="*/ 0 h 6858000"/>
              <a:gd name="connsiteX884" fmla="*/ 3105400 w 7369701"/>
              <a:gd name="connsiteY884" fmla="*/ 0 h 6858000"/>
              <a:gd name="connsiteX885" fmla="*/ 3094669 w 7369701"/>
              <a:gd name="connsiteY885" fmla="*/ 30308 h 6858000"/>
              <a:gd name="connsiteX886" fmla="*/ 2901945 w 7369701"/>
              <a:gd name="connsiteY886" fmla="*/ 466538 h 6858000"/>
              <a:gd name="connsiteX887" fmla="*/ 2815209 w 7369701"/>
              <a:gd name="connsiteY887" fmla="*/ 497361 h 6858000"/>
              <a:gd name="connsiteX888" fmla="*/ 2844845 w 7369701"/>
              <a:gd name="connsiteY888" fmla="*/ 127638 h 6858000"/>
              <a:gd name="connsiteX889" fmla="*/ 2867960 w 7369701"/>
              <a:gd name="connsiteY889" fmla="*/ 0 h 6858000"/>
              <a:gd name="connsiteX890" fmla="*/ 1057230 w 7369701"/>
              <a:gd name="connsiteY890" fmla="*/ 0 h 6858000"/>
              <a:gd name="connsiteX891" fmla="*/ 1111003 w 7369701"/>
              <a:gd name="connsiteY891" fmla="*/ 0 h 6858000"/>
              <a:gd name="connsiteX892" fmla="*/ 1125553 w 7369701"/>
              <a:gd name="connsiteY892" fmla="*/ 52588 h 6858000"/>
              <a:gd name="connsiteX893" fmla="*/ 1304276 w 7369701"/>
              <a:gd name="connsiteY893" fmla="*/ 476275 h 6858000"/>
              <a:gd name="connsiteX894" fmla="*/ 1492066 w 7369701"/>
              <a:gd name="connsiteY894" fmla="*/ 886333 h 6858000"/>
              <a:gd name="connsiteX895" fmla="*/ 1423698 w 7369701"/>
              <a:gd name="connsiteY895" fmla="*/ 710817 h 6858000"/>
              <a:gd name="connsiteX896" fmla="*/ 1357609 w 7369701"/>
              <a:gd name="connsiteY896" fmla="*/ 532892 h 6858000"/>
              <a:gd name="connsiteX897" fmla="*/ 1309550 w 7369701"/>
              <a:gd name="connsiteY897" fmla="*/ 374031 h 6858000"/>
              <a:gd name="connsiteX898" fmla="*/ 1193673 w 7369701"/>
              <a:gd name="connsiteY898" fmla="*/ 49533 h 6858000"/>
              <a:gd name="connsiteX899" fmla="*/ 1164391 w 7369701"/>
              <a:gd name="connsiteY899" fmla="*/ 0 h 6858000"/>
              <a:gd name="connsiteX900" fmla="*/ 1200666 w 7369701"/>
              <a:gd name="connsiteY900" fmla="*/ 0 h 6858000"/>
              <a:gd name="connsiteX901" fmla="*/ 1223408 w 7369701"/>
              <a:gd name="connsiteY901" fmla="*/ 38996 h 6858000"/>
              <a:gd name="connsiteX902" fmla="*/ 1339635 w 7369701"/>
              <a:gd name="connsiteY902" fmla="*/ 365517 h 6858000"/>
              <a:gd name="connsiteX903" fmla="*/ 1387469 w 7369701"/>
              <a:gd name="connsiteY903" fmla="*/ 523079 h 6858000"/>
              <a:gd name="connsiteX904" fmla="*/ 1452685 w 7369701"/>
              <a:gd name="connsiteY904" fmla="*/ 699806 h 6858000"/>
              <a:gd name="connsiteX905" fmla="*/ 1492092 w 7369701"/>
              <a:gd name="connsiteY905" fmla="*/ 800424 h 6858000"/>
              <a:gd name="connsiteX906" fmla="*/ 1455302 w 7369701"/>
              <a:gd name="connsiteY906" fmla="*/ 632913 h 6858000"/>
              <a:gd name="connsiteX907" fmla="*/ 1222336 w 7369701"/>
              <a:gd name="connsiteY907" fmla="*/ 9480 h 6858000"/>
              <a:gd name="connsiteX908" fmla="*/ 1214634 w 7369701"/>
              <a:gd name="connsiteY908" fmla="*/ 0 h 6858000"/>
              <a:gd name="connsiteX909" fmla="*/ 1289827 w 7369701"/>
              <a:gd name="connsiteY909" fmla="*/ 0 h 6858000"/>
              <a:gd name="connsiteX910" fmla="*/ 1321076 w 7369701"/>
              <a:gd name="connsiteY910" fmla="*/ 59722 h 6858000"/>
              <a:gd name="connsiteX911" fmla="*/ 1512579 w 7369701"/>
              <a:gd name="connsiteY911" fmla="*/ 626441 h 6858000"/>
              <a:gd name="connsiteX912" fmla="*/ 1506076 w 7369701"/>
              <a:gd name="connsiteY912" fmla="*/ 1089289 h 6858000"/>
              <a:gd name="connsiteX913" fmla="*/ 1486346 w 7369701"/>
              <a:gd name="connsiteY913" fmla="*/ 1079919 h 6858000"/>
              <a:gd name="connsiteX914" fmla="*/ 1070511 w 7369701"/>
              <a:gd name="connsiteY914" fmla="*/ 48609 h 6858000"/>
              <a:gd name="connsiteX915" fmla="*/ 1057230 w 7369701"/>
              <a:gd name="connsiteY915" fmla="*/ 0 h 6858000"/>
              <a:gd name="connsiteX916" fmla="*/ 43151 w 7369701"/>
              <a:gd name="connsiteY916" fmla="*/ 0 h 6858000"/>
              <a:gd name="connsiteX917" fmla="*/ 95283 w 7369701"/>
              <a:gd name="connsiteY917" fmla="*/ 0 h 6858000"/>
              <a:gd name="connsiteX918" fmla="*/ 300708 w 7369701"/>
              <a:gd name="connsiteY918" fmla="*/ 154571 h 6858000"/>
              <a:gd name="connsiteX919" fmla="*/ 530414 w 7369701"/>
              <a:gd name="connsiteY919" fmla="*/ 354673 h 6858000"/>
              <a:gd name="connsiteX920" fmla="*/ 333785 w 7369701"/>
              <a:gd name="connsiteY920" fmla="*/ 161564 h 6858000"/>
              <a:gd name="connsiteX921" fmla="*/ 147005 w 7369701"/>
              <a:gd name="connsiteY921" fmla="*/ 0 h 6858000"/>
              <a:gd name="connsiteX922" fmla="*/ 272509 w 7369701"/>
              <a:gd name="connsiteY922" fmla="*/ 0 h 6858000"/>
              <a:gd name="connsiteX923" fmla="*/ 326276 w 7369701"/>
              <a:gd name="connsiteY923" fmla="*/ 45847 h 6858000"/>
              <a:gd name="connsiteX924" fmla="*/ 823759 w 7369701"/>
              <a:gd name="connsiteY924" fmla="*/ 574145 h 6858000"/>
              <a:gd name="connsiteX925" fmla="*/ 811254 w 7369701"/>
              <a:gd name="connsiteY925" fmla="*/ 665546 h 6858000"/>
              <a:gd name="connsiteX926" fmla="*/ 154042 w 7369701"/>
              <a:gd name="connsiteY926" fmla="*/ 261522 h 6858000"/>
              <a:gd name="connsiteX927" fmla="*/ 13550 w 7369701"/>
              <a:gd name="connsiteY927" fmla="*/ 158423 h 6858000"/>
              <a:gd name="connsiteX928" fmla="*/ 0 w 7369701"/>
              <a:gd name="connsiteY928" fmla="*/ 146618 h 6858000"/>
              <a:gd name="connsiteX929" fmla="*/ 0 w 7369701"/>
              <a:gd name="connsiteY929" fmla="*/ 59161 h 6858000"/>
              <a:gd name="connsiteX930" fmla="*/ 45427 w 7369701"/>
              <a:gd name="connsiteY930" fmla="*/ 101078 h 6858000"/>
              <a:gd name="connsiteX931" fmla="*/ 630103 w 7369701"/>
              <a:gd name="connsiteY931" fmla="*/ 485885 h 6858000"/>
              <a:gd name="connsiteX932" fmla="*/ 532040 w 7369701"/>
              <a:gd name="connsiteY932" fmla="*/ 399359 h 6858000"/>
              <a:gd name="connsiteX933" fmla="*/ 517618 w 7369701"/>
              <a:gd name="connsiteY933" fmla="*/ 385726 h 6858000"/>
              <a:gd name="connsiteX934" fmla="*/ 285074 w 7369701"/>
              <a:gd name="connsiteY934" fmla="*/ 182755 h 6858000"/>
              <a:gd name="connsiteX935" fmla="*/ 43151 w 7369701"/>
              <a:gd name="connsiteY9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Lst>
            <a:rect l="l" t="t" r="r" b="b"/>
            <a:pathLst>
              <a:path w="7369701" h="6858000">
                <a:moveTo>
                  <a:pt x="369702" y="6712169"/>
                </a:moveTo>
                <a:lnTo>
                  <a:pt x="366575" y="6715556"/>
                </a:lnTo>
                <a:cubicBezTo>
                  <a:pt x="367954" y="6715031"/>
                  <a:pt x="369326" y="6714512"/>
                  <a:pt x="371637" y="6713954"/>
                </a:cubicBezTo>
                <a:lnTo>
                  <a:pt x="369702" y="6712169"/>
                </a:ln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lnTo>
                  <a:pt x="103333" y="5699602"/>
                </a:lnTo>
                <a:close/>
                <a:moveTo>
                  <a:pt x="5539432" y="5642928"/>
                </a:moveTo>
                <a:cubicBezTo>
                  <a:pt x="5544304" y="5659969"/>
                  <a:pt x="5549664" y="5677449"/>
                  <a:pt x="5555462" y="5694454"/>
                </a:cubicBezTo>
                <a:cubicBezTo>
                  <a:pt x="5631122" y="5909386"/>
                  <a:pt x="5731219" y="6118228"/>
                  <a:pt x="5828270" y="6320663"/>
                </a:cubicBezTo>
                <a:cubicBezTo>
                  <a:pt x="5868407" y="6404290"/>
                  <a:pt x="5908582" y="6488842"/>
                  <a:pt x="5947416" y="6574846"/>
                </a:cubicBezTo>
                <a:cubicBezTo>
                  <a:pt x="5894674" y="6327329"/>
                  <a:pt x="5793018"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cubicBezTo>
                  <a:pt x="2664345" y="6401062"/>
                  <a:pt x="2664881" y="6266909"/>
                  <a:pt x="2665418" y="6132756"/>
                </a:cubicBez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lnTo>
                  <a:pt x="1824397" y="5447757"/>
                </a:ln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lnTo>
                  <a:pt x="4376219" y="5729027"/>
                </a:ln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lnTo>
                  <a:pt x="2879408" y="5031590"/>
                </a:ln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lnTo>
                  <a:pt x="1927410" y="4716164"/>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lnTo>
                  <a:pt x="1310106" y="3943217"/>
                </a:ln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lnTo>
                  <a:pt x="3316479" y="3872136"/>
                </a:ln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99925" y="4149276"/>
                  <a:pt x="5291490" y="4229096"/>
                  <a:pt x="5388878" y="4300185"/>
                </a:cubicBezTo>
                <a:cubicBezTo>
                  <a:pt x="5401114"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lnTo>
                  <a:pt x="5425834" y="3162785"/>
                </a:lnTo>
                <a:close/>
                <a:moveTo>
                  <a:pt x="1318687" y="3113840"/>
                </a:moveTo>
                <a:cubicBezTo>
                  <a:pt x="1233126" y="3142037"/>
                  <a:pt x="1148133" y="3174161"/>
                  <a:pt x="1066793" y="3212171"/>
                </a:cubicBezTo>
                <a:lnTo>
                  <a:pt x="993319" y="3247648"/>
                </a:ln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1238695" y="3076820"/>
                </a:moveTo>
                <a:cubicBezTo>
                  <a:pt x="1051055" y="3082190"/>
                  <a:pt x="886407" y="3192548"/>
                  <a:pt x="716371" y="3293249"/>
                </a:cubicBezTo>
                <a:cubicBezTo>
                  <a:pt x="670943" y="3320259"/>
                  <a:pt x="625512" y="3345868"/>
                  <a:pt x="579522" y="3371759"/>
                </a:cubicBezTo>
                <a:lnTo>
                  <a:pt x="600288" y="3365555"/>
                </a:lnTo>
                <a:cubicBezTo>
                  <a:pt x="680240" y="3341573"/>
                  <a:pt x="762713" y="3317034"/>
                  <a:pt x="840692" y="3284921"/>
                </a:cubicBezTo>
                <a:cubicBezTo>
                  <a:pt x="887813" y="3265484"/>
                  <a:pt x="934087" y="3242968"/>
                  <a:pt x="979248" y="3221003"/>
                </a:cubicBezTo>
                <a:lnTo>
                  <a:pt x="1053282" y="3185247"/>
                </a:ln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cubicBezTo>
                  <a:pt x="6038795" y="4764265"/>
                  <a:pt x="6038750" y="4764056"/>
                  <a:pt x="6038706" y="4763847"/>
                </a:cubicBezTo>
                <a:lnTo>
                  <a:pt x="6037784"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1"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7"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3"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8"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4"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7"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lnTo>
                  <a:pt x="2714982" y="5427051"/>
                </a:ln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cubicBezTo>
                  <a:pt x="1794765" y="6848159"/>
                  <a:pt x="1794840" y="6853080"/>
                  <a:pt x="1794914" y="6858000"/>
                </a:cubicBez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cubicBezTo>
                  <a:pt x="1203470" y="6853117"/>
                  <a:pt x="1203571" y="6855559"/>
                  <a:pt x="1203671" y="6858000"/>
                </a:cubicBezTo>
                <a:lnTo>
                  <a:pt x="1143180" y="6858000"/>
                </a:lnTo>
                <a:cubicBezTo>
                  <a:pt x="1142845" y="6827348"/>
                  <a:pt x="1142511" y="6796697"/>
                  <a:pt x="1142176" y="6766045"/>
                </a:cubicBez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cubicBezTo>
                  <a:pt x="5763687" y="2828007"/>
                  <a:pt x="5764331" y="2813808"/>
                  <a:pt x="5764974" y="2799609"/>
                </a:cubicBez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lnTo>
                  <a:pt x="2399523" y="1428234"/>
                </a:ln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lnTo>
                  <a:pt x="278707" y="1352270"/>
                </a:ln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lnTo>
                  <a:pt x="655236" y="1268632"/>
                </a:ln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lnTo>
                  <a:pt x="6605473" y="1184686"/>
                </a:lnTo>
                <a:cubicBezTo>
                  <a:pt x="6633823" y="1169483"/>
                  <a:pt x="6662531" y="1154778"/>
                  <a:pt x="6691602" y="1140573"/>
                </a:cubicBezTo>
                <a:close/>
                <a:moveTo>
                  <a:pt x="4002475" y="1037802"/>
                </a:moveTo>
                <a:lnTo>
                  <a:pt x="4000324" y="1039362"/>
                </a:lnTo>
                <a:lnTo>
                  <a:pt x="4002862" y="1042866"/>
                </a:ln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lnTo>
                  <a:pt x="5460148" y="911442"/>
                </a:ln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lnTo>
                  <a:pt x="5208466" y="257550"/>
                </a:ln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lnTo>
                  <a:pt x="5261015" y="227087"/>
                </a:ln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lnTo>
                  <a:pt x="6537433" y="1907790"/>
                </a:ln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lnTo>
                  <a:pt x="3882765" y="0"/>
                </a:ln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lnTo>
                  <a:pt x="3721337" y="0"/>
                </a:ln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lnTo>
                  <a:pt x="2867960" y="0"/>
                </a:ln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lnTo>
                  <a:pt x="1057230" y="0"/>
                </a:ln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lnTo>
                  <a:pt x="43151"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A3AD5DEF-05EB-A990-7273-4CEAD11F8331}"/>
              </a:ext>
            </a:extLst>
          </p:cNvPr>
          <p:cNvSpPr>
            <a:spLocks noGrp="1"/>
          </p:cNvSpPr>
          <p:nvPr>
            <p:ph type="title"/>
          </p:nvPr>
        </p:nvSpPr>
        <p:spPr>
          <a:xfrm>
            <a:off x="154858" y="1876732"/>
            <a:ext cx="3810000" cy="3505200"/>
          </a:xfrm>
        </p:spPr>
        <p:txBody>
          <a:bodyPr anchor="t">
            <a:normAutofit/>
          </a:bodyPr>
          <a:lstStyle/>
          <a:p>
            <a:r>
              <a:rPr lang="en-IE" sz="3200" dirty="0"/>
              <a:t>Circular 0044/2019</a:t>
            </a:r>
            <a:r>
              <a:rPr lang="en-IE" sz="1600" dirty="0"/>
              <a:t> </a:t>
            </a:r>
            <a:r>
              <a:rPr lang="en-GB" sz="4000" b="1" dirty="0"/>
              <a:t> </a:t>
            </a:r>
            <a:endParaRPr lang="en-IE" sz="4000" b="1" dirty="0"/>
          </a:p>
        </p:txBody>
      </p:sp>
      <p:sp>
        <p:nvSpPr>
          <p:cNvPr id="3" name="Content Placeholder 2">
            <a:extLst>
              <a:ext uri="{FF2B5EF4-FFF2-40B4-BE49-F238E27FC236}">
                <a16:creationId xmlns:a16="http://schemas.microsoft.com/office/drawing/2014/main" id="{06A52708-569F-9E6D-20B4-643092ABEF44}"/>
              </a:ext>
            </a:extLst>
          </p:cNvPr>
          <p:cNvSpPr>
            <a:spLocks noGrp="1"/>
          </p:cNvSpPr>
          <p:nvPr>
            <p:ph idx="1"/>
          </p:nvPr>
        </p:nvSpPr>
        <p:spPr>
          <a:xfrm>
            <a:off x="4724404" y="1676400"/>
            <a:ext cx="5638796" cy="3505200"/>
          </a:xfrm>
        </p:spPr>
        <p:txBody>
          <a:bodyPr>
            <a:normAutofit lnSpcReduction="10000"/>
          </a:bodyPr>
          <a:lstStyle/>
          <a:p>
            <a:pPr marL="0" indent="0" algn="ctr">
              <a:lnSpc>
                <a:spcPct val="90000"/>
              </a:lnSpc>
              <a:buNone/>
            </a:pPr>
            <a:r>
              <a:rPr lang="en-GB" sz="1700" b="1" dirty="0">
                <a:solidFill>
                  <a:schemeClr val="tx1">
                    <a:alpha val="55000"/>
                  </a:schemeClr>
                </a:solidFill>
                <a:latin typeface="Times New Roman" panose="02020603050405020304" pitchFamily="18" charset="0"/>
              </a:rPr>
              <a:t>Domain One: Leading Teaching and Learning</a:t>
            </a:r>
          </a:p>
          <a:p>
            <a:pPr marL="0" indent="0">
              <a:lnSpc>
                <a:spcPct val="90000"/>
              </a:lnSpc>
              <a:buNone/>
            </a:pPr>
            <a:endParaRPr lang="en-IE" sz="1700" b="1" i="1" dirty="0">
              <a:solidFill>
                <a:schemeClr val="tx1">
                  <a:alpha val="55000"/>
                </a:schemeClr>
              </a:solidFill>
              <a:latin typeface="Times New Roman" panose="02020603050405020304" pitchFamily="18" charset="0"/>
            </a:endParaRPr>
          </a:p>
          <a:p>
            <a:pPr marL="0" indent="0">
              <a:lnSpc>
                <a:spcPct val="90000"/>
              </a:lnSpc>
              <a:buNone/>
            </a:pPr>
            <a:r>
              <a:rPr lang="en-IE" sz="1700" i="1" dirty="0">
                <a:solidFill>
                  <a:schemeClr val="tx1">
                    <a:alpha val="55000"/>
                  </a:schemeClr>
                </a:solidFill>
                <a:latin typeface="Times New Roman" panose="02020603050405020304" pitchFamily="18" charset="0"/>
              </a:rPr>
              <a:t>School leaders</a:t>
            </a:r>
            <a:r>
              <a:rPr lang="en-IE" sz="1700" dirty="0">
                <a:solidFill>
                  <a:schemeClr val="tx1">
                    <a:alpha val="55000"/>
                  </a:schemeClr>
                </a:solidFill>
                <a:latin typeface="Times New Roman" panose="02020603050405020304" pitchFamily="18" charset="0"/>
              </a:rPr>
              <a:t>:</a:t>
            </a:r>
            <a:endParaRPr lang="en-GB" sz="1700" dirty="0">
              <a:solidFill>
                <a:schemeClr val="tx1">
                  <a:alpha val="55000"/>
                </a:schemeClr>
              </a:solidFill>
              <a:latin typeface="Times New Roman" panose="02020603050405020304" pitchFamily="18" charset="0"/>
            </a:endParaRPr>
          </a:p>
          <a:p>
            <a:pPr>
              <a:lnSpc>
                <a:spcPct val="90000"/>
              </a:lnSpc>
            </a:pPr>
            <a:r>
              <a:rPr lang="en-GB" sz="2000" dirty="0"/>
              <a:t>promote a culture of improvement, collaboration, innovation and creativity in learning, teaching and assessment </a:t>
            </a:r>
          </a:p>
          <a:p>
            <a:pPr>
              <a:lnSpc>
                <a:spcPct val="90000"/>
              </a:lnSpc>
            </a:pPr>
            <a:r>
              <a:rPr lang="en-GB" sz="2000" dirty="0"/>
              <a:t> foster a commitment to inclusion, equality of opportunity and the holistic development of each pupil </a:t>
            </a:r>
          </a:p>
          <a:p>
            <a:pPr>
              <a:lnSpc>
                <a:spcPct val="90000"/>
              </a:lnSpc>
            </a:pPr>
            <a:r>
              <a:rPr lang="en-GB" sz="2000" dirty="0"/>
              <a:t>manage the planning and implementation of the school curriculum </a:t>
            </a:r>
          </a:p>
          <a:p>
            <a:pPr>
              <a:lnSpc>
                <a:spcPct val="90000"/>
              </a:lnSpc>
            </a:pPr>
            <a:r>
              <a:rPr lang="en-GB" sz="2000" dirty="0"/>
              <a:t>foster teacher professional development that enriches teachers’ and pupils’ learning</a:t>
            </a:r>
            <a:endParaRPr lang="en-IE" sz="1700" dirty="0">
              <a:solidFill>
                <a:schemeClr val="tx1">
                  <a:alpha val="55000"/>
                </a:schemeClr>
              </a:solidFill>
            </a:endParaRPr>
          </a:p>
        </p:txBody>
      </p:sp>
      <p:sp>
        <p:nvSpPr>
          <p:cNvPr id="4" name="Slide Number Placeholder 3">
            <a:extLst>
              <a:ext uri="{FF2B5EF4-FFF2-40B4-BE49-F238E27FC236}">
                <a16:creationId xmlns:a16="http://schemas.microsoft.com/office/drawing/2014/main" id="{10A42861-44BD-7028-E556-059EF3B4326F}"/>
              </a:ext>
            </a:extLst>
          </p:cNvPr>
          <p:cNvSpPr>
            <a:spLocks noGrp="1"/>
          </p:cNvSpPr>
          <p:nvPr>
            <p:ph type="sldNum" sz="quarter" idx="12"/>
          </p:nvPr>
        </p:nvSpPr>
        <p:spPr>
          <a:xfrm>
            <a:off x="11049000" y="6400800"/>
            <a:ext cx="685800" cy="457200"/>
          </a:xfrm>
        </p:spPr>
        <p:txBody>
          <a:bodyPr anchor="ctr">
            <a:normAutofit/>
          </a:bodyPr>
          <a:lstStyle/>
          <a:p>
            <a:pPr>
              <a:spcAft>
                <a:spcPts val="600"/>
              </a:spcAft>
            </a:pPr>
            <a:fld id="{B6F15528-21DE-4FAA-801E-634DDDAF4B2B}" type="slidenum">
              <a:rPr lang="en-US" sz="1000">
                <a:solidFill>
                  <a:srgbClr val="000000">
                    <a:alpha val="70000"/>
                  </a:srgbClr>
                </a:solidFill>
                <a:latin typeface="Constantia"/>
              </a:rPr>
              <a:pPr>
                <a:spcAft>
                  <a:spcPts val="600"/>
                </a:spcAft>
              </a:pPr>
              <a:t>21</a:t>
            </a:fld>
            <a:endParaRPr lang="en-US" sz="1000">
              <a:solidFill>
                <a:srgbClr val="000000">
                  <a:alpha val="70000"/>
                </a:srgbClr>
              </a:solidFill>
              <a:latin typeface="Constantia"/>
            </a:endParaRPr>
          </a:p>
        </p:txBody>
      </p:sp>
    </p:spTree>
    <p:extLst>
      <p:ext uri="{BB962C8B-B14F-4D97-AF65-F5344CB8AC3E}">
        <p14:creationId xmlns:p14="http://schemas.microsoft.com/office/powerpoint/2010/main" val="4162923518"/>
      </p:ext>
    </p:extLst>
  </p:cSld>
  <p:clrMapOvr>
    <a:masterClrMapping/>
  </p:clrMapOvr>
  <p:transition>
    <p:wipe dir="d"/>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Freeform: Shape 11">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819CBD8E-0646-E3A1-0925-BE0078825515}"/>
              </a:ext>
            </a:extLst>
          </p:cNvPr>
          <p:cNvSpPr>
            <a:spLocks noGrp="1"/>
          </p:cNvSpPr>
          <p:nvPr>
            <p:ph idx="1"/>
          </p:nvPr>
        </p:nvSpPr>
        <p:spPr>
          <a:xfrm>
            <a:off x="838200" y="1489587"/>
            <a:ext cx="5393361" cy="4687376"/>
          </a:xfrm>
        </p:spPr>
        <p:txBody>
          <a:bodyPr>
            <a:normAutofit/>
          </a:bodyPr>
          <a:lstStyle/>
          <a:p>
            <a:r>
              <a:rPr lang="en-US" sz="4000" dirty="0"/>
              <a:t>Which ones are you strongest on?</a:t>
            </a:r>
          </a:p>
          <a:p>
            <a:endParaRPr lang="en-US" sz="4000" dirty="0"/>
          </a:p>
          <a:p>
            <a:r>
              <a:rPr lang="en-US" sz="4000" dirty="0"/>
              <a:t>Which one do you shy away from?</a:t>
            </a:r>
          </a:p>
          <a:p>
            <a:r>
              <a:rPr lang="en-US" sz="4000" dirty="0"/>
              <a:t>2-minute </a:t>
            </a:r>
          </a:p>
          <a:p>
            <a:pPr marL="0" indent="0">
              <a:buNone/>
            </a:pPr>
            <a:endParaRPr lang="en-IE" dirty="0"/>
          </a:p>
        </p:txBody>
      </p:sp>
      <p:sp>
        <p:nvSpPr>
          <p:cNvPr id="14" name="Oval 13">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4403C75-8320-8D3D-65EA-138D31A3BF4B}"/>
              </a:ext>
            </a:extLst>
          </p:cNvPr>
          <p:cNvPicPr>
            <a:picLocks noChangeAspect="1"/>
          </p:cNvPicPr>
          <p:nvPr/>
        </p:nvPicPr>
        <p:blipFill>
          <a:blip r:embed="rId2"/>
          <a:stretch>
            <a:fillRect/>
          </a:stretch>
        </p:blipFill>
        <p:spPr>
          <a:xfrm>
            <a:off x="7966053" y="1176557"/>
            <a:ext cx="3623313" cy="386090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6" name="Freeform: Shape 15">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Slide Number Placeholder 3">
            <a:extLst>
              <a:ext uri="{FF2B5EF4-FFF2-40B4-BE49-F238E27FC236}">
                <a16:creationId xmlns:a16="http://schemas.microsoft.com/office/drawing/2014/main" id="{2FE370D5-C7DA-D9E1-4316-0698772E5AE0}"/>
              </a:ext>
            </a:extLst>
          </p:cNvPr>
          <p:cNvSpPr>
            <a:spLocks noGrp="1"/>
          </p:cNvSpPr>
          <p:nvPr>
            <p:ph type="sldNum" sz="quarter" idx="12"/>
          </p:nvPr>
        </p:nvSpPr>
        <p:spPr>
          <a:xfrm>
            <a:off x="10030244" y="6356350"/>
            <a:ext cx="1323555" cy="365125"/>
          </a:xfrm>
        </p:spPr>
        <p:txBody>
          <a:bodyPr>
            <a:normAutofit/>
          </a:bodyPr>
          <a:lstStyle/>
          <a:p>
            <a:pPr>
              <a:spcAft>
                <a:spcPts val="600"/>
              </a:spcAft>
            </a:pPr>
            <a:fld id="{B6F15528-21DE-4FAA-801E-634DDDAF4B2B}" type="slidenum">
              <a:rPr lang="en-US" smtClean="0"/>
              <a:pPr>
                <a:spcAft>
                  <a:spcPts val="600"/>
                </a:spcAft>
              </a:pPr>
              <a:t>22</a:t>
            </a:fld>
            <a:endParaRPr lang="en-US"/>
          </a:p>
        </p:txBody>
      </p:sp>
      <p:sp>
        <p:nvSpPr>
          <p:cNvPr id="24" name="Freeform: Shape 23">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1907130"/>
      </p:ext>
    </p:extLst>
  </p:cSld>
  <p:clrMapOvr>
    <a:masterClrMapping/>
  </p:clrMapOvr>
  <p:transition>
    <p:wipe dir="d"/>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F138222-D274-4866-96E7-C3B1D6DA8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Arc 25">
            <a:extLst>
              <a:ext uri="{FF2B5EF4-FFF2-40B4-BE49-F238E27FC236}">
                <a16:creationId xmlns:a16="http://schemas.microsoft.com/office/drawing/2014/main" id="{5888E255-D20B-4F26-B9DA-3DF036797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675639" y="775849"/>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EE21AB-7063-13CC-044C-C94CCF0C5ADC}"/>
              </a:ext>
            </a:extLst>
          </p:cNvPr>
          <p:cNvSpPr>
            <a:spLocks noGrp="1"/>
          </p:cNvSpPr>
          <p:nvPr>
            <p:ph type="title"/>
          </p:nvPr>
        </p:nvSpPr>
        <p:spPr>
          <a:xfrm>
            <a:off x="1284882" y="1697550"/>
            <a:ext cx="5087631" cy="2387600"/>
          </a:xfrm>
        </p:spPr>
        <p:txBody>
          <a:bodyPr vert="horz" lIns="91440" tIns="45720" rIns="91440" bIns="45720" rtlCol="0" anchor="b">
            <a:normAutofit/>
          </a:bodyPr>
          <a:lstStyle/>
          <a:p>
            <a:pPr>
              <a:lnSpc>
                <a:spcPct val="90000"/>
              </a:lnSpc>
            </a:pPr>
            <a:r>
              <a:rPr lang="en-US" sz="4200" b="1" kern="1200" dirty="0">
                <a:solidFill>
                  <a:srgbClr val="FFFFFF"/>
                </a:solidFill>
                <a:latin typeface="+mj-lt"/>
                <a:ea typeface="+mj-ea"/>
                <a:cs typeface="+mj-cs"/>
              </a:rPr>
              <a:t>Section 2 How does Transformational Change happen?</a:t>
            </a:r>
          </a:p>
        </p:txBody>
      </p:sp>
      <p:sp>
        <p:nvSpPr>
          <p:cNvPr id="28" name="Oval 27">
            <a:extLst>
              <a:ext uri="{FF2B5EF4-FFF2-40B4-BE49-F238E27FC236}">
                <a16:creationId xmlns:a16="http://schemas.microsoft.com/office/drawing/2014/main" id="{02AD46D6-02D6-45B3-921C-F4033826E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2790" y="5367348"/>
            <a:ext cx="616353" cy="59963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Graphic 7" descr="Error">
            <a:extLst>
              <a:ext uri="{FF2B5EF4-FFF2-40B4-BE49-F238E27FC236}">
                <a16:creationId xmlns:a16="http://schemas.microsoft.com/office/drawing/2014/main" id="{5FC31E1B-C5ED-CC28-CDB0-36C7ABF6BB3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92678" y="895604"/>
            <a:ext cx="5051479" cy="5051479"/>
          </a:xfrm>
          <a:custGeom>
            <a:avLst/>
            <a:gdLst/>
            <a:ahLst/>
            <a:cxnLst/>
            <a:rect l="l" t="t" r="r" b="b"/>
            <a:pathLst>
              <a:path w="5051479" h="5503900">
                <a:moveTo>
                  <a:pt x="151948" y="0"/>
                </a:moveTo>
                <a:lnTo>
                  <a:pt x="4899531" y="0"/>
                </a:lnTo>
                <a:cubicBezTo>
                  <a:pt x="4983450" y="0"/>
                  <a:pt x="5051479" y="68029"/>
                  <a:pt x="5051479" y="151948"/>
                </a:cubicBezTo>
                <a:lnTo>
                  <a:pt x="5051479" y="5351952"/>
                </a:lnTo>
                <a:cubicBezTo>
                  <a:pt x="5051479" y="5435871"/>
                  <a:pt x="4983450" y="5503900"/>
                  <a:pt x="4899531" y="5503900"/>
                </a:cubicBezTo>
                <a:lnTo>
                  <a:pt x="151948" y="5503900"/>
                </a:lnTo>
                <a:cubicBezTo>
                  <a:pt x="68029" y="5503900"/>
                  <a:pt x="0" y="5435871"/>
                  <a:pt x="0" y="5351952"/>
                </a:cubicBezTo>
                <a:lnTo>
                  <a:pt x="0" y="151948"/>
                </a:lnTo>
                <a:cubicBezTo>
                  <a:pt x="0" y="68029"/>
                  <a:pt x="68029" y="0"/>
                  <a:pt x="151948" y="0"/>
                </a:cubicBezTo>
                <a:close/>
              </a:path>
            </a:pathLst>
          </a:custGeom>
        </p:spPr>
      </p:pic>
      <p:sp>
        <p:nvSpPr>
          <p:cNvPr id="4" name="Slide Number Placeholder 3">
            <a:extLst>
              <a:ext uri="{FF2B5EF4-FFF2-40B4-BE49-F238E27FC236}">
                <a16:creationId xmlns:a16="http://schemas.microsoft.com/office/drawing/2014/main" id="{C55589C8-2634-4009-8CB7-EE598B7E4EC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6F15528-21DE-4FAA-801E-634DDDAF4B2B}" type="slidenum">
              <a:rPr lang="en-US">
                <a:solidFill>
                  <a:srgbClr val="FFFFFF"/>
                </a:solidFill>
              </a:rPr>
              <a:pPr>
                <a:spcAft>
                  <a:spcPts val="600"/>
                </a:spcAft>
              </a:pPr>
              <a:t>23</a:t>
            </a:fld>
            <a:endParaRPr lang="en-US">
              <a:solidFill>
                <a:srgbClr val="FFFFFF"/>
              </a:solidFill>
            </a:endParaRPr>
          </a:p>
        </p:txBody>
      </p:sp>
    </p:spTree>
    <p:extLst>
      <p:ext uri="{BB962C8B-B14F-4D97-AF65-F5344CB8AC3E}">
        <p14:creationId xmlns:p14="http://schemas.microsoft.com/office/powerpoint/2010/main" val="3241949874"/>
      </p:ext>
    </p:extLst>
  </p:cSld>
  <p:clrMapOvr>
    <a:masterClrMapping/>
  </p:clrMapOvr>
  <p:transition>
    <p:wipe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1026" name="Picture 2" descr="C:\Users\soneill\Dropbox (Seamie o Neill)\AC\INTO Education conference 2016\who wants change.jpg"/>
          <p:cNvPicPr>
            <a:picLocks noGrp="1" noChangeAspect="1" noChangeArrowheads="1"/>
          </p:cNvPicPr>
          <p:nvPr>
            <p:ph idx="1"/>
          </p:nvPr>
        </p:nvPicPr>
        <p:blipFill>
          <a:blip r:embed="rId3" cstate="print"/>
          <a:srcRect/>
          <a:stretch>
            <a:fillRect/>
          </a:stretch>
        </p:blipFill>
        <p:spPr bwMode="auto">
          <a:xfrm>
            <a:off x="1524000" y="0"/>
            <a:ext cx="9144000" cy="6858000"/>
          </a:xfrm>
          <a:prstGeom prst="rect">
            <a:avLst/>
          </a:prstGeom>
          <a:noFill/>
        </p:spPr>
      </p:pic>
    </p:spTree>
  </p:cSld>
  <p:clrMapOvr>
    <a:masterClrMapping/>
  </p:clrMapOvr>
  <p:transition>
    <p:wipe dir="d"/>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onstantia"/>
            </a:endParaRPr>
          </a:p>
        </p:txBody>
      </p:sp>
      <p:pic>
        <p:nvPicPr>
          <p:cNvPr id="4" name="Picture 2" descr="C:\Users\soneill\Documents\X drive\ntserver01\head of ed 2012\personal\photos\first holy communion Sisters of Charity 1966.jpg"/>
          <p:cNvPicPr>
            <a:picLocks noGrp="1" noChangeAspect="1" noChangeArrowheads="1"/>
          </p:cNvPicPr>
          <p:nvPr>
            <p:ph idx="1"/>
          </p:nvPr>
        </p:nvPicPr>
        <p:blipFill>
          <a:blip r:embed="rId3" cstate="print"/>
          <a:stretch>
            <a:fillRect/>
          </a:stretch>
        </p:blipFill>
        <p:spPr bwMode="auto">
          <a:xfrm>
            <a:off x="1814051" y="0"/>
            <a:ext cx="5332116" cy="7015942"/>
          </a:xfrm>
          <a:prstGeom prst="rect">
            <a:avLst/>
          </a:prstGeom>
          <a:noFill/>
        </p:spPr>
      </p:pic>
      <p:sp>
        <p:nvSpPr>
          <p:cNvPr id="11" name="Freeform: Shape 10">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180372" y="0"/>
            <a:ext cx="1487628"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prstClr val="black"/>
              </a:solidFill>
              <a:latin typeface="Constantia"/>
            </a:endParaRPr>
          </a:p>
        </p:txBody>
      </p:sp>
    </p:spTree>
  </p:cSld>
  <p:clrMapOvr>
    <a:masterClrMapping/>
  </p:clrMapOvr>
  <p:transition>
    <p:wipe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098" name="Picture 2" descr="C:\Users\soneill\Dropbox (Seamie o Neill)\AC\images of teaching\fire brigade esker.jpg"/>
          <p:cNvPicPr>
            <a:picLocks noGrp="1" noChangeAspect="1" noChangeArrowheads="1"/>
          </p:cNvPicPr>
          <p:nvPr>
            <p:ph idx="1"/>
          </p:nvPr>
        </p:nvPicPr>
        <p:blipFill>
          <a:blip r:embed="rId2" cstate="print"/>
          <a:srcRect/>
          <a:stretch>
            <a:fillRect/>
          </a:stretch>
        </p:blipFill>
        <p:spPr bwMode="auto">
          <a:xfrm>
            <a:off x="1511490" y="116633"/>
            <a:ext cx="9099855" cy="6824891"/>
          </a:xfrm>
          <a:prstGeom prst="rect">
            <a:avLst/>
          </a:prstGeom>
          <a:noFill/>
        </p:spPr>
      </p:pic>
    </p:spTree>
  </p:cSld>
  <p:clrMapOvr>
    <a:masterClrMapping/>
  </p:clrMapOvr>
  <p:transition>
    <p:wipe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5122" name="Picture 2" descr="C:\Users\soneill\Dropbox (Seamie o Neill)\AC\images of teaching\gravity esker.jpg"/>
          <p:cNvPicPr>
            <a:picLocks noGrp="1" noChangeAspect="1" noChangeArrowheads="1"/>
          </p:cNvPicPr>
          <p:nvPr>
            <p:ph idx="1"/>
          </p:nvPr>
        </p:nvPicPr>
        <p:blipFill>
          <a:blip r:embed="rId2" cstate="print"/>
          <a:srcRect/>
          <a:stretch>
            <a:fillRect/>
          </a:stretch>
        </p:blipFill>
        <p:spPr bwMode="auto">
          <a:xfrm>
            <a:off x="1524001" y="-72006"/>
            <a:ext cx="9279364" cy="6959523"/>
          </a:xfrm>
          <a:prstGeom prst="rect">
            <a:avLst/>
          </a:prstGeom>
          <a:noFill/>
        </p:spPr>
      </p:pic>
    </p:spTree>
  </p:cSld>
  <p:clrMapOvr>
    <a:masterClrMapping/>
  </p:clrMapOvr>
  <p:transition>
    <p:wipe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6146" name="Picture 2" descr="C:\Users\soneill\Dropbox (Seamie o Neill)\AC\images of teaching\connex esker.jpg"/>
          <p:cNvPicPr>
            <a:picLocks noGrp="1" noChangeAspect="1" noChangeArrowheads="1"/>
          </p:cNvPicPr>
          <p:nvPr>
            <p:ph idx="1"/>
          </p:nvPr>
        </p:nvPicPr>
        <p:blipFill>
          <a:blip r:embed="rId2" cstate="print"/>
          <a:srcRect/>
          <a:stretch>
            <a:fillRect/>
          </a:stretch>
        </p:blipFill>
        <p:spPr bwMode="auto">
          <a:xfrm>
            <a:off x="3289421" y="-169252"/>
            <a:ext cx="5397378" cy="7196504"/>
          </a:xfrm>
          <a:prstGeom prst="rect">
            <a:avLst/>
          </a:prstGeom>
          <a:noFill/>
        </p:spPr>
      </p:pic>
    </p:spTree>
  </p:cSld>
  <p:clrMapOvr>
    <a:masterClrMapping/>
  </p:clrMapOvr>
  <p:transition>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1026" name="Picture 2" descr="C:\Users\soneill\Dropbox (Seamie o Neill)\AC\images of teaching\esker building.jpg"/>
          <p:cNvPicPr>
            <a:picLocks noGrp="1" noChangeAspect="1" noChangeArrowheads="1"/>
          </p:cNvPicPr>
          <p:nvPr>
            <p:ph idx="1"/>
          </p:nvPr>
        </p:nvPicPr>
        <p:blipFill>
          <a:blip r:embed="rId2" cstate="print"/>
          <a:srcRect/>
          <a:stretch>
            <a:fillRect/>
          </a:stretch>
        </p:blipFill>
        <p:spPr bwMode="auto">
          <a:xfrm>
            <a:off x="1484643" y="116632"/>
            <a:ext cx="9171864" cy="6878898"/>
          </a:xfrm>
          <a:prstGeom prst="rect">
            <a:avLst/>
          </a:prstGeom>
          <a:noFill/>
        </p:spPr>
      </p:pic>
    </p:spTree>
  </p:cSld>
  <p:clrMapOvr>
    <a:masterClrMapping/>
  </p:clrMapOvr>
  <p:transition>
    <p:wipe dir="d"/>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2DF4F-3DC1-5850-A04C-909A103871F8}"/>
              </a:ext>
            </a:extLst>
          </p:cNvPr>
          <p:cNvSpPr>
            <a:spLocks noGrp="1"/>
          </p:cNvSpPr>
          <p:nvPr>
            <p:ph type="title"/>
          </p:nvPr>
        </p:nvSpPr>
        <p:spPr>
          <a:xfrm>
            <a:off x="3498486" y="5734752"/>
            <a:ext cx="5195027" cy="804161"/>
          </a:xfrm>
        </p:spPr>
        <p:txBody>
          <a:bodyPr vert="horz" lIns="91440" tIns="45720" rIns="91440" bIns="45720" rtlCol="0" anchor="ctr">
            <a:noAutofit/>
          </a:bodyPr>
          <a:lstStyle/>
          <a:p>
            <a:pPr>
              <a:lnSpc>
                <a:spcPct val="90000"/>
              </a:lnSpc>
            </a:pPr>
            <a:r>
              <a:rPr lang="en-US" sz="5400" b="1" dirty="0">
                <a:solidFill>
                  <a:srgbClr val="002060"/>
                </a:solidFill>
                <a:latin typeface="Calibri" panose="020F0502020204030204" pitchFamily="34" charset="0"/>
                <a:cs typeface="Calibri" panose="020F0502020204030204" pitchFamily="34" charset="0"/>
              </a:rPr>
              <a:t>Mo </a:t>
            </a:r>
            <a:r>
              <a:rPr lang="en-US" sz="5400" b="1" dirty="0" err="1">
                <a:solidFill>
                  <a:srgbClr val="002060"/>
                </a:solidFill>
                <a:latin typeface="Calibri" panose="020F0502020204030204" pitchFamily="34" charset="0"/>
                <a:cs typeface="Calibri" panose="020F0502020204030204" pitchFamily="34" charset="0"/>
              </a:rPr>
              <a:t>chúlra</a:t>
            </a:r>
            <a:r>
              <a:rPr lang="en-US" sz="5400" b="1" dirty="0">
                <a:solidFill>
                  <a:srgbClr val="002060"/>
                </a:solidFill>
                <a:latin typeface="Calibri" panose="020F0502020204030204" pitchFamily="34" charset="0"/>
                <a:cs typeface="Calibri" panose="020F0502020204030204" pitchFamily="34" charset="0"/>
              </a:rPr>
              <a:t> </a:t>
            </a:r>
          </a:p>
        </p:txBody>
      </p:sp>
      <p:pic>
        <p:nvPicPr>
          <p:cNvPr id="6" name="Picture 3">
            <a:extLst>
              <a:ext uri="{FF2B5EF4-FFF2-40B4-BE49-F238E27FC236}">
                <a16:creationId xmlns:a16="http://schemas.microsoft.com/office/drawing/2014/main" id="{DD81BFAC-C176-409E-B299-4B80CDE9E79A}"/>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2737" b="1287"/>
          <a:stretch/>
        </p:blipFill>
        <p:spPr>
          <a:xfrm>
            <a:off x="1524020" y="11"/>
            <a:ext cx="9143980" cy="5279933"/>
          </a:xfrm>
          <a:prstGeom prst="rect">
            <a:avLst/>
          </a:prstGeom>
          <a:noFill/>
        </p:spPr>
      </p:pic>
      <p:grpSp>
        <p:nvGrpSpPr>
          <p:cNvPr id="14" name="Group 13">
            <a:extLst>
              <a:ext uri="{FF2B5EF4-FFF2-40B4-BE49-F238E27FC236}">
                <a16:creationId xmlns:a16="http://schemas.microsoft.com/office/drawing/2014/main" id="{0E76F6F3-F5F0-B26D-1B63-73AD0299B7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0233" y="5193519"/>
            <a:ext cx="9155399" cy="123363"/>
            <a:chOff x="-5025" y="6737718"/>
            <a:chExt cx="12207200" cy="123363"/>
          </a:xfrm>
        </p:grpSpPr>
        <p:sp>
          <p:nvSpPr>
            <p:cNvPr id="12" name="Rectangle 11">
              <a:extLst>
                <a:ext uri="{FF2B5EF4-FFF2-40B4-BE49-F238E27FC236}">
                  <a16:creationId xmlns:a16="http://schemas.microsoft.com/office/drawing/2014/main" id="{ABC84BA2-BCC1-89D4-5592-8B2364E6B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onstantia"/>
              </a:endParaRPr>
            </a:p>
          </p:txBody>
        </p:sp>
        <p:sp>
          <p:nvSpPr>
            <p:cNvPr id="13" name="Rectangle 12">
              <a:extLst>
                <a:ext uri="{FF2B5EF4-FFF2-40B4-BE49-F238E27FC236}">
                  <a16:creationId xmlns:a16="http://schemas.microsoft.com/office/drawing/2014/main" id="{39C4FA24-7C12-A16B-31C2-891750171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onstantia"/>
              </a:endParaRPr>
            </a:p>
          </p:txBody>
        </p:sp>
      </p:grpSp>
      <p:sp>
        <p:nvSpPr>
          <p:cNvPr id="4" name="Slide Number Placeholder 3">
            <a:extLst>
              <a:ext uri="{FF2B5EF4-FFF2-40B4-BE49-F238E27FC236}">
                <a16:creationId xmlns:a16="http://schemas.microsoft.com/office/drawing/2014/main" id="{762E8F27-2ADA-63C7-B393-C928AFF1891E}"/>
              </a:ext>
            </a:extLst>
          </p:cNvPr>
          <p:cNvSpPr>
            <a:spLocks noGrp="1"/>
          </p:cNvSpPr>
          <p:nvPr>
            <p:ph type="sldNum" sz="quarter" idx="12"/>
          </p:nvPr>
        </p:nvSpPr>
        <p:spPr>
          <a:xfrm>
            <a:off x="7981950" y="6356351"/>
            <a:ext cx="2057400" cy="365125"/>
          </a:xfrm>
        </p:spPr>
        <p:txBody>
          <a:bodyPr vert="horz" lIns="91440" tIns="45720" rIns="91440" bIns="45720" rtlCol="0" anchor="ctr">
            <a:normAutofit/>
          </a:bodyPr>
          <a:lstStyle/>
          <a:p>
            <a:pPr>
              <a:spcAft>
                <a:spcPts val="600"/>
              </a:spcAft>
              <a:defRPr/>
            </a:pPr>
            <a:fld id="{B6F15528-21DE-4FAA-801E-634DDDAF4B2B}" type="slidenum">
              <a:rPr lang="en-US">
                <a:solidFill>
                  <a:prstClr val="black">
                    <a:tint val="75000"/>
                  </a:prstClr>
                </a:solidFill>
                <a:latin typeface="Calibri" panose="020F0502020204030204"/>
              </a:rPr>
              <a:pPr>
                <a:spcAft>
                  <a:spcPts val="600"/>
                </a:spcAft>
                <a:defRPr/>
              </a:pPr>
              <a:t>3</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245059431"/>
      </p:ext>
    </p:extLst>
  </p:cSld>
  <p:clrMapOvr>
    <a:masterClrMapping/>
  </p:clrMapOvr>
  <p:transition>
    <p:wipe dir="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7170" name="Picture 2" descr="C:\Users\soneill\Dropbox (Seamie o Neill)\AC\images of teaching\esker space.jpg"/>
          <p:cNvPicPr>
            <a:picLocks noGrp="1" noChangeAspect="1" noChangeArrowheads="1"/>
          </p:cNvPicPr>
          <p:nvPr>
            <p:ph idx="1"/>
          </p:nvPr>
        </p:nvPicPr>
        <p:blipFill>
          <a:blip r:embed="rId2" cstate="print"/>
          <a:srcRect/>
          <a:stretch>
            <a:fillRect/>
          </a:stretch>
        </p:blipFill>
        <p:spPr bwMode="auto">
          <a:xfrm>
            <a:off x="1524001" y="1"/>
            <a:ext cx="9047988" cy="6671492"/>
          </a:xfrm>
          <a:prstGeom prst="rect">
            <a:avLst/>
          </a:prstGeom>
          <a:noFill/>
        </p:spPr>
      </p:pic>
    </p:spTree>
  </p:cSld>
  <p:clrMapOvr>
    <a:masterClrMapping/>
  </p:clrMapOvr>
  <p:transition>
    <p:wipe di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57338FB8-76D6-064A-037C-C46380F5A3E6}"/>
              </a:ext>
            </a:extLst>
          </p:cNvPr>
          <p:cNvGraphicFramePr>
            <a:graphicFrameLocks noGrp="1"/>
          </p:cNvGraphicFramePr>
          <p:nvPr>
            <p:ph idx="1"/>
            <p:extLst>
              <p:ext uri="{D42A27DB-BD31-4B8C-83A1-F6EECF244321}">
                <p14:modId xmlns:p14="http://schemas.microsoft.com/office/powerpoint/2010/main" val="2951329236"/>
              </p:ext>
            </p:extLst>
          </p:nvPr>
        </p:nvGraphicFramePr>
        <p:xfrm>
          <a:off x="609600" y="693175"/>
          <a:ext cx="10972800" cy="54329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A7761F2E-50AD-1B64-317B-CC9FD13A0499}"/>
              </a:ext>
            </a:extLst>
          </p:cNvPr>
          <p:cNvSpPr>
            <a:spLocks noGrp="1"/>
          </p:cNvSpPr>
          <p:nvPr>
            <p:ph type="sldNum" sz="quarter" idx="12"/>
          </p:nvPr>
        </p:nvSpPr>
        <p:spPr/>
        <p:txBody>
          <a:bodyPr/>
          <a:lstStyle/>
          <a:p>
            <a:fld id="{B6F15528-21DE-4FAA-801E-634DDDAF4B2B}" type="slidenum">
              <a:rPr lang="en-US">
                <a:solidFill>
                  <a:prstClr val="black">
                    <a:tint val="75000"/>
                  </a:prstClr>
                </a:solidFill>
                <a:latin typeface="Constantia"/>
              </a:rPr>
              <a:pPr/>
              <a:t>31</a:t>
            </a:fld>
            <a:endParaRPr lang="en-US">
              <a:solidFill>
                <a:prstClr val="black">
                  <a:tint val="75000"/>
                </a:prstClr>
              </a:solidFill>
              <a:latin typeface="Constantia"/>
            </a:endParaRPr>
          </a:p>
        </p:txBody>
      </p:sp>
    </p:spTree>
    <p:extLst>
      <p:ext uri="{BB962C8B-B14F-4D97-AF65-F5344CB8AC3E}">
        <p14:creationId xmlns:p14="http://schemas.microsoft.com/office/powerpoint/2010/main" val="3188290893"/>
      </p:ext>
    </p:extLst>
  </p:cSld>
  <p:clrMapOvr>
    <a:masterClrMapping/>
  </p:clrMapOvr>
  <p:transition>
    <p:wipe dir="d"/>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up of a blue and white liquid&#10;&#10;Description automatically generated">
            <a:extLst>
              <a:ext uri="{FF2B5EF4-FFF2-40B4-BE49-F238E27FC236}">
                <a16:creationId xmlns:a16="http://schemas.microsoft.com/office/drawing/2014/main" id="{B05F0122-D73A-7357-0E4D-A8661C29BEBD}"/>
              </a:ext>
            </a:extLst>
          </p:cNvPr>
          <p:cNvPicPr>
            <a:picLocks noChangeAspect="1"/>
          </p:cNvPicPr>
          <p:nvPr/>
        </p:nvPicPr>
        <p:blipFill rotWithShape="1">
          <a:blip r:embed="rId2">
            <a:alphaModFix amt="35000"/>
          </a:blip>
          <a:srcRect t="6496" b="18505"/>
          <a:stretch/>
        </p:blipFill>
        <p:spPr>
          <a:xfrm>
            <a:off x="20" y="10"/>
            <a:ext cx="12191980" cy="6857990"/>
          </a:xfrm>
          <a:prstGeom prst="rect">
            <a:avLst/>
          </a:prstGeom>
        </p:spPr>
      </p:pic>
      <p:sp>
        <p:nvSpPr>
          <p:cNvPr id="2" name="Title 1">
            <a:extLst>
              <a:ext uri="{FF2B5EF4-FFF2-40B4-BE49-F238E27FC236}">
                <a16:creationId xmlns:a16="http://schemas.microsoft.com/office/drawing/2014/main" id="{1B15E038-2748-DE5C-263A-C91598A99676}"/>
              </a:ext>
            </a:extLst>
          </p:cNvPr>
          <p:cNvSpPr>
            <a:spLocks noGrp="1"/>
          </p:cNvSpPr>
          <p:nvPr>
            <p:ph type="title"/>
          </p:nvPr>
        </p:nvSpPr>
        <p:spPr>
          <a:xfrm>
            <a:off x="838200" y="365125"/>
            <a:ext cx="10515600" cy="1325563"/>
          </a:xfrm>
        </p:spPr>
        <p:txBody>
          <a:bodyPr>
            <a:normAutofit/>
          </a:bodyPr>
          <a:lstStyle/>
          <a:p>
            <a:r>
              <a:rPr lang="en-IE" b="1" dirty="0">
                <a:solidFill>
                  <a:srgbClr val="FFFFFF"/>
                </a:solidFill>
              </a:rPr>
              <a:t>Lens of the 5 P’s</a:t>
            </a:r>
          </a:p>
        </p:txBody>
      </p:sp>
      <p:sp>
        <p:nvSpPr>
          <p:cNvPr id="4" name="Slide Number Placeholder 3">
            <a:extLst>
              <a:ext uri="{FF2B5EF4-FFF2-40B4-BE49-F238E27FC236}">
                <a16:creationId xmlns:a16="http://schemas.microsoft.com/office/drawing/2014/main" id="{463A4F56-FEB3-64E4-7427-8B9A2BAFE415}"/>
              </a:ext>
            </a:extLst>
          </p:cNvPr>
          <p:cNvSpPr>
            <a:spLocks noGrp="1"/>
          </p:cNvSpPr>
          <p:nvPr>
            <p:ph type="sldNum" sz="quarter" idx="12"/>
          </p:nvPr>
        </p:nvSpPr>
        <p:spPr>
          <a:xfrm>
            <a:off x="8610600" y="6356350"/>
            <a:ext cx="2743200" cy="365125"/>
          </a:xfrm>
        </p:spPr>
        <p:txBody>
          <a:bodyPr>
            <a:normAutofit/>
          </a:bodyPr>
          <a:lstStyle/>
          <a:p>
            <a:pPr>
              <a:spcAft>
                <a:spcPts val="600"/>
              </a:spcAft>
            </a:pPr>
            <a:fld id="{B6F15528-21DE-4FAA-801E-634DDDAF4B2B}" type="slidenum">
              <a:rPr lang="en-US">
                <a:solidFill>
                  <a:srgbClr val="FFFFFF"/>
                </a:solidFill>
              </a:rPr>
              <a:pPr>
                <a:spcAft>
                  <a:spcPts val="600"/>
                </a:spcAft>
              </a:pPr>
              <a:t>32</a:t>
            </a:fld>
            <a:endParaRPr lang="en-US">
              <a:solidFill>
                <a:srgbClr val="FFFFFF"/>
              </a:solidFill>
            </a:endParaRPr>
          </a:p>
        </p:txBody>
      </p:sp>
      <p:graphicFrame>
        <p:nvGraphicFramePr>
          <p:cNvPr id="6" name="Content Placeholder 2">
            <a:extLst>
              <a:ext uri="{FF2B5EF4-FFF2-40B4-BE49-F238E27FC236}">
                <a16:creationId xmlns:a16="http://schemas.microsoft.com/office/drawing/2014/main" id="{35660938-6948-9FF2-AAB6-B050FA6D6DC2}"/>
              </a:ext>
            </a:extLst>
          </p:cNvPr>
          <p:cNvGraphicFramePr>
            <a:graphicFrameLocks noGrp="1"/>
          </p:cNvGraphicFramePr>
          <p:nvPr>
            <p:ph idx="1"/>
            <p:extLst>
              <p:ext uri="{D42A27DB-BD31-4B8C-83A1-F6EECF244321}">
                <p14:modId xmlns:p14="http://schemas.microsoft.com/office/powerpoint/2010/main" val="51682874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8844421"/>
      </p:ext>
    </p:extLst>
  </p:cSld>
  <p:clrMapOvr>
    <a:overrideClrMapping bg1="dk1" tx1="lt1" bg2="dk2" tx2="lt2" accent1="accent1" accent2="accent2" accent3="accent3" accent4="accent4" accent5="accent5" accent6="accent6" hlink="hlink" folHlink="folHlink"/>
  </p:clrMapOvr>
  <p:transition>
    <p:wipe dir="d"/>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2A5D5EA-4A30-D342-C353-D9DA7D79F122}"/>
              </a:ext>
            </a:extLst>
          </p:cNvPr>
          <p:cNvSpPr>
            <a:spLocks noGrp="1"/>
          </p:cNvSpPr>
          <p:nvPr>
            <p:ph idx="1"/>
          </p:nvPr>
        </p:nvSpPr>
        <p:spPr>
          <a:xfrm>
            <a:off x="761802" y="0"/>
            <a:ext cx="4646905" cy="6356350"/>
          </a:xfrm>
        </p:spPr>
        <p:txBody>
          <a:bodyPr anchor="ctr">
            <a:normAutofit/>
          </a:bodyPr>
          <a:lstStyle/>
          <a:p>
            <a:pPr marL="0" indent="0" algn="ctr">
              <a:buNone/>
            </a:pPr>
            <a:r>
              <a:rPr lang="en-US" sz="4000" b="1" dirty="0"/>
              <a:t>A Roadmap for Transformational Change</a:t>
            </a:r>
          </a:p>
          <a:p>
            <a:pPr marL="0" indent="0" algn="ctr">
              <a:buNone/>
            </a:pPr>
            <a:endParaRPr lang="en-US" sz="4000" b="1" dirty="0"/>
          </a:p>
          <a:p>
            <a:r>
              <a:rPr lang="en-US" dirty="0"/>
              <a:t>8 Stage Plan: See Handout</a:t>
            </a:r>
          </a:p>
          <a:p>
            <a:endParaRPr lang="en-IE" sz="2000" dirty="0"/>
          </a:p>
        </p:txBody>
      </p:sp>
      <p:pic>
        <p:nvPicPr>
          <p:cNvPr id="6" name="Picture 5" descr="Aerial view of the road">
            <a:extLst>
              <a:ext uri="{FF2B5EF4-FFF2-40B4-BE49-F238E27FC236}">
                <a16:creationId xmlns:a16="http://schemas.microsoft.com/office/drawing/2014/main" id="{C0EBABD1-B4E4-93F4-5747-C30781CD2A0A}"/>
              </a:ext>
            </a:extLst>
          </p:cNvPr>
          <p:cNvPicPr>
            <a:picLocks noChangeAspect="1"/>
          </p:cNvPicPr>
          <p:nvPr/>
        </p:nvPicPr>
        <p:blipFill rotWithShape="1">
          <a:blip r:embed="rId2"/>
          <a:srcRect l="15094" r="18164"/>
          <a:stretch/>
        </p:blipFill>
        <p:spPr>
          <a:xfrm>
            <a:off x="6096000" y="1"/>
            <a:ext cx="6102825" cy="6858000"/>
          </a:xfrm>
          <a:prstGeom prst="rect">
            <a:avLst/>
          </a:prstGeom>
        </p:spPr>
      </p:pic>
      <p:sp>
        <p:nvSpPr>
          <p:cNvPr id="4" name="Slide Number Placeholder 3">
            <a:extLst>
              <a:ext uri="{FF2B5EF4-FFF2-40B4-BE49-F238E27FC236}">
                <a16:creationId xmlns:a16="http://schemas.microsoft.com/office/drawing/2014/main" id="{3CE23678-C7DB-1DEE-3B95-70B164491017}"/>
              </a:ext>
            </a:extLst>
          </p:cNvPr>
          <p:cNvSpPr>
            <a:spLocks noGrp="1"/>
          </p:cNvSpPr>
          <p:nvPr>
            <p:ph type="sldNum" sz="quarter" idx="12"/>
          </p:nvPr>
        </p:nvSpPr>
        <p:spPr>
          <a:xfrm>
            <a:off x="8732520" y="6356350"/>
            <a:ext cx="3200400" cy="365125"/>
          </a:xfrm>
        </p:spPr>
        <p:txBody>
          <a:bodyPr>
            <a:normAutofit/>
          </a:bodyPr>
          <a:lstStyle/>
          <a:p>
            <a:pPr>
              <a:spcAft>
                <a:spcPts val="600"/>
              </a:spcAft>
            </a:pPr>
            <a:fld id="{B6F15528-21DE-4FAA-801E-634DDDAF4B2B}" type="slidenum">
              <a:rPr lang="en-US">
                <a:solidFill>
                  <a:srgbClr val="FFFFFF"/>
                </a:solidFill>
              </a:rPr>
              <a:pPr>
                <a:spcAft>
                  <a:spcPts val="600"/>
                </a:spcAft>
              </a:pPr>
              <a:t>33</a:t>
            </a:fld>
            <a:endParaRPr lang="en-US">
              <a:solidFill>
                <a:srgbClr val="FFFFFF"/>
              </a:solidFill>
            </a:endParaRPr>
          </a:p>
        </p:txBody>
      </p:sp>
    </p:spTree>
    <p:extLst>
      <p:ext uri="{BB962C8B-B14F-4D97-AF65-F5344CB8AC3E}">
        <p14:creationId xmlns:p14="http://schemas.microsoft.com/office/powerpoint/2010/main" val="4272161996"/>
      </p:ext>
    </p:extLst>
  </p:cSld>
  <p:clrMapOvr>
    <a:masterClrMapping/>
  </p:clrMapOvr>
  <p:transition>
    <p:wipe dir="d"/>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533B84-C465-C77A-89EF-C4BD28C622AB}"/>
              </a:ext>
            </a:extLst>
          </p:cNvPr>
          <p:cNvSpPr>
            <a:spLocks noGrp="1"/>
          </p:cNvSpPr>
          <p:nvPr>
            <p:ph type="title"/>
          </p:nvPr>
        </p:nvSpPr>
        <p:spPr>
          <a:xfrm>
            <a:off x="5297762" y="640080"/>
            <a:ext cx="6251110" cy="3566160"/>
          </a:xfrm>
        </p:spPr>
        <p:txBody>
          <a:bodyPr vert="horz" lIns="91440" tIns="45720" rIns="91440" bIns="45720" rtlCol="0" anchor="b">
            <a:normAutofit/>
          </a:bodyPr>
          <a:lstStyle/>
          <a:p>
            <a:pPr>
              <a:lnSpc>
                <a:spcPct val="90000"/>
              </a:lnSpc>
            </a:pPr>
            <a:r>
              <a:rPr lang="en-US" sz="5400" dirty="0"/>
              <a:t>Section 3: </a:t>
            </a:r>
            <a:br>
              <a:rPr lang="en-US" sz="5400" dirty="0"/>
            </a:br>
            <a:r>
              <a:rPr lang="en-US" sz="5400" dirty="0"/>
              <a:t>Let’s look at Agency</a:t>
            </a:r>
            <a:br>
              <a:rPr lang="en-US" sz="5400" dirty="0"/>
            </a:br>
            <a:endParaRPr lang="en-US" sz="5400" dirty="0"/>
          </a:p>
        </p:txBody>
      </p:sp>
      <p:pic>
        <p:nvPicPr>
          <p:cNvPr id="6" name="Picture 5" descr="Arrows pointing towards light">
            <a:extLst>
              <a:ext uri="{FF2B5EF4-FFF2-40B4-BE49-F238E27FC236}">
                <a16:creationId xmlns:a16="http://schemas.microsoft.com/office/drawing/2014/main" id="{7056A409-49D2-1886-39E8-55439CE3F06D}"/>
              </a:ext>
            </a:extLst>
          </p:cNvPr>
          <p:cNvPicPr>
            <a:picLocks noChangeAspect="1"/>
          </p:cNvPicPr>
          <p:nvPr/>
        </p:nvPicPr>
        <p:blipFill rotWithShape="1">
          <a:blip r:embed="rId2"/>
          <a:srcRect l="7471" r="47198"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53F80902-E0C2-6671-D686-D03627A8F58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B6F15528-21DE-4FAA-801E-634DDDAF4B2B}" type="slidenum">
              <a:rPr lang="en-US" smtClean="0">
                <a:solidFill>
                  <a:prstClr val="black">
                    <a:tint val="75000"/>
                  </a:prstClr>
                </a:solidFill>
                <a:latin typeface="Calibri" panose="020F0502020204030204"/>
              </a:rPr>
              <a:pPr>
                <a:spcAft>
                  <a:spcPts val="600"/>
                </a:spcAft>
                <a:defRPr/>
              </a:pPr>
              <a:t>34</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301531730"/>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701364-1AAE-D45D-A89E-410D3EB9D8F4}"/>
              </a:ext>
            </a:extLst>
          </p:cNvPr>
          <p:cNvSpPr>
            <a:spLocks noGrp="1"/>
          </p:cNvSpPr>
          <p:nvPr>
            <p:ph type="title"/>
          </p:nvPr>
        </p:nvSpPr>
        <p:spPr>
          <a:xfrm>
            <a:off x="761803" y="350196"/>
            <a:ext cx="4646904" cy="1624520"/>
          </a:xfrm>
        </p:spPr>
        <p:txBody>
          <a:bodyPr anchor="ctr">
            <a:normAutofit/>
          </a:bodyPr>
          <a:lstStyle/>
          <a:p>
            <a:r>
              <a:rPr lang="en-IE" sz="4000" b="1" dirty="0">
                <a:solidFill>
                  <a:schemeClr val="tx1">
                    <a:lumMod val="75000"/>
                    <a:lumOff val="25000"/>
                  </a:schemeClr>
                </a:solidFill>
                <a:latin typeface="Calibri" panose="020F0502020204030204" pitchFamily="34" charset="0"/>
                <a:cs typeface="Calibri" panose="020F0502020204030204" pitchFamily="34" charset="0"/>
              </a:rPr>
              <a:t>Teacher Agency </a:t>
            </a:r>
          </a:p>
        </p:txBody>
      </p:sp>
      <p:sp>
        <p:nvSpPr>
          <p:cNvPr id="3" name="Content Placeholder 2">
            <a:extLst>
              <a:ext uri="{FF2B5EF4-FFF2-40B4-BE49-F238E27FC236}">
                <a16:creationId xmlns:a16="http://schemas.microsoft.com/office/drawing/2014/main" id="{DAF8A3F8-79EA-EE0B-831B-1610E45654F1}"/>
              </a:ext>
            </a:extLst>
          </p:cNvPr>
          <p:cNvSpPr>
            <a:spLocks noGrp="1"/>
          </p:cNvSpPr>
          <p:nvPr>
            <p:ph idx="1"/>
          </p:nvPr>
        </p:nvSpPr>
        <p:spPr>
          <a:xfrm>
            <a:off x="442452" y="2521974"/>
            <a:ext cx="5147187" cy="3834375"/>
          </a:xfrm>
        </p:spPr>
        <p:txBody>
          <a:bodyPr anchor="ctr">
            <a:normAutofit lnSpcReduction="10000"/>
          </a:bodyPr>
          <a:lstStyle/>
          <a:p>
            <a:pPr marL="0" indent="0">
              <a:buNone/>
            </a:pPr>
            <a:r>
              <a:rPr lang="en-US" sz="2800" dirty="0"/>
              <a:t>Teacher Agency has emerged as a discrete concept in educational discourse and the policy space, despite challenge of definition</a:t>
            </a:r>
          </a:p>
          <a:p>
            <a:endParaRPr lang="en-US" sz="2800" dirty="0"/>
          </a:p>
          <a:p>
            <a:r>
              <a:rPr lang="en-US" sz="2800" dirty="0"/>
              <a:t>Do we know what it is?</a:t>
            </a:r>
          </a:p>
          <a:p>
            <a:r>
              <a:rPr lang="en-US" sz="2800" dirty="0"/>
              <a:t>Can we use it to our advantage?</a:t>
            </a:r>
          </a:p>
          <a:p>
            <a:endParaRPr lang="en-IE" sz="2000" dirty="0"/>
          </a:p>
        </p:txBody>
      </p:sp>
      <p:pic>
        <p:nvPicPr>
          <p:cNvPr id="6" name="Picture 5" descr="One orange paper boat leading a group of white paper boats">
            <a:extLst>
              <a:ext uri="{FF2B5EF4-FFF2-40B4-BE49-F238E27FC236}">
                <a16:creationId xmlns:a16="http://schemas.microsoft.com/office/drawing/2014/main" id="{5E6FF882-DCD1-708F-9F55-AB292FCBF1D2}"/>
              </a:ext>
            </a:extLst>
          </p:cNvPr>
          <p:cNvPicPr>
            <a:picLocks noChangeAspect="1"/>
          </p:cNvPicPr>
          <p:nvPr/>
        </p:nvPicPr>
        <p:blipFill rotWithShape="1">
          <a:blip r:embed="rId2"/>
          <a:srcRect l="7187" r="33413" b="-2"/>
          <a:stretch/>
        </p:blipFill>
        <p:spPr>
          <a:xfrm>
            <a:off x="6096000" y="1"/>
            <a:ext cx="6102825" cy="6858000"/>
          </a:xfrm>
          <a:prstGeom prst="rect">
            <a:avLst/>
          </a:prstGeom>
        </p:spPr>
      </p:pic>
      <p:sp>
        <p:nvSpPr>
          <p:cNvPr id="4" name="Slide Number Placeholder 3">
            <a:extLst>
              <a:ext uri="{FF2B5EF4-FFF2-40B4-BE49-F238E27FC236}">
                <a16:creationId xmlns:a16="http://schemas.microsoft.com/office/drawing/2014/main" id="{B08F50C2-F482-7093-CB28-27AE1927C5B6}"/>
              </a:ext>
            </a:extLst>
          </p:cNvPr>
          <p:cNvSpPr>
            <a:spLocks noGrp="1"/>
          </p:cNvSpPr>
          <p:nvPr>
            <p:ph type="sldNum" sz="quarter" idx="12"/>
          </p:nvPr>
        </p:nvSpPr>
        <p:spPr>
          <a:xfrm>
            <a:off x="8732520" y="6356350"/>
            <a:ext cx="3200400" cy="365125"/>
          </a:xfrm>
        </p:spPr>
        <p:txBody>
          <a:bodyPr>
            <a:normAutofit/>
          </a:bodyPr>
          <a:lstStyle/>
          <a:p>
            <a:pPr>
              <a:spcAft>
                <a:spcPts val="600"/>
              </a:spcAft>
            </a:pPr>
            <a:fld id="{B6F15528-21DE-4FAA-801E-634DDDAF4B2B}" type="slidenum">
              <a:rPr lang="en-US">
                <a:solidFill>
                  <a:srgbClr val="FFFFFF"/>
                </a:solidFill>
              </a:rPr>
              <a:pPr>
                <a:spcAft>
                  <a:spcPts val="600"/>
                </a:spcAft>
              </a:pPr>
              <a:t>35</a:t>
            </a:fld>
            <a:endParaRPr lang="en-US">
              <a:solidFill>
                <a:srgbClr val="FFFFFF"/>
              </a:solidFill>
            </a:endParaRPr>
          </a:p>
        </p:txBody>
      </p:sp>
    </p:spTree>
    <p:extLst>
      <p:ext uri="{BB962C8B-B14F-4D97-AF65-F5344CB8AC3E}">
        <p14:creationId xmlns:p14="http://schemas.microsoft.com/office/powerpoint/2010/main" val="2820880834"/>
      </p:ext>
    </p:extLst>
  </p:cSld>
  <p:clrMapOvr>
    <a:masterClrMapping/>
  </p:clrMapOvr>
  <p:transition>
    <p:wipe dir="d"/>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5DC5E40-C302-DCA3-484F-128BEA23547D}"/>
              </a:ext>
            </a:extLst>
          </p:cNvPr>
          <p:cNvPicPr>
            <a:picLocks noGrp="1" noChangeAspect="1"/>
          </p:cNvPicPr>
          <p:nvPr>
            <p:ph idx="1"/>
          </p:nvPr>
        </p:nvPicPr>
        <p:blipFill>
          <a:blip r:embed="rId2"/>
          <a:stretch>
            <a:fillRect/>
          </a:stretch>
        </p:blipFill>
        <p:spPr>
          <a:xfrm>
            <a:off x="643467" y="648208"/>
            <a:ext cx="10905066" cy="5561582"/>
          </a:xfrm>
          <a:prstGeom prst="rect">
            <a:avLst/>
          </a:prstGeom>
        </p:spPr>
      </p:pic>
    </p:spTree>
    <p:extLst>
      <p:ext uri="{BB962C8B-B14F-4D97-AF65-F5344CB8AC3E}">
        <p14:creationId xmlns:p14="http://schemas.microsoft.com/office/powerpoint/2010/main" val="2383643899"/>
      </p:ext>
    </p:extLst>
  </p:cSld>
  <p:clrMapOvr>
    <a:masterClrMapping/>
  </p:clrMapOvr>
  <p:transition>
    <p:wipe dir="d"/>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F145C5E-1DF4-C105-77DC-3ABF1D24037E}"/>
              </a:ext>
            </a:extLst>
          </p:cNvPr>
          <p:cNvPicPr>
            <a:picLocks noGrp="1" noChangeAspect="1"/>
          </p:cNvPicPr>
          <p:nvPr>
            <p:ph idx="1"/>
          </p:nvPr>
        </p:nvPicPr>
        <p:blipFill>
          <a:blip r:embed="rId2"/>
          <a:stretch>
            <a:fillRect/>
          </a:stretch>
        </p:blipFill>
        <p:spPr>
          <a:xfrm>
            <a:off x="840277" y="643466"/>
            <a:ext cx="10511446" cy="5571067"/>
          </a:xfrm>
          <a:prstGeom prst="rect">
            <a:avLst/>
          </a:prstGeom>
        </p:spPr>
      </p:pic>
      <p:sp>
        <p:nvSpPr>
          <p:cNvPr id="4" name="Slide Number Placeholder 3">
            <a:extLst>
              <a:ext uri="{FF2B5EF4-FFF2-40B4-BE49-F238E27FC236}">
                <a16:creationId xmlns:a16="http://schemas.microsoft.com/office/drawing/2014/main" id="{452FFE99-CA63-FFDC-64F6-C10F4CC9400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6F15528-21DE-4FAA-801E-634DDDAF4B2B}" type="slidenum">
              <a:rPr lang="en-US"/>
              <a:pPr>
                <a:spcAft>
                  <a:spcPts val="600"/>
                </a:spcAft>
              </a:pPr>
              <a:t>37</a:t>
            </a:fld>
            <a:endParaRPr lang="en-US"/>
          </a:p>
        </p:txBody>
      </p:sp>
    </p:spTree>
    <p:extLst>
      <p:ext uri="{BB962C8B-B14F-4D97-AF65-F5344CB8AC3E}">
        <p14:creationId xmlns:p14="http://schemas.microsoft.com/office/powerpoint/2010/main" val="2791550791"/>
      </p:ext>
    </p:extLst>
  </p:cSld>
  <p:clrMapOvr>
    <a:masterClrMapping/>
  </p:clrMapOvr>
  <p:transition>
    <p:wipe dir="d"/>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5755" y="1703960"/>
            <a:ext cx="3115265" cy="2396359"/>
          </a:xfrm>
        </p:spPr>
        <p:txBody>
          <a:bodyPr anchor="b">
            <a:normAutofit/>
          </a:bodyPr>
          <a:lstStyle/>
          <a:p>
            <a:r>
              <a:rPr lang="en-IE" sz="4000" b="1" dirty="0">
                <a:solidFill>
                  <a:srgbClr val="FFFFFF"/>
                </a:solidFill>
                <a:latin typeface="Calibri" panose="020F0502020204030204" pitchFamily="34" charset="0"/>
                <a:cs typeface="Calibri" panose="020F0502020204030204" pitchFamily="34" charset="0"/>
              </a:rPr>
              <a:t>Need to explore what agency is</a:t>
            </a:r>
          </a:p>
        </p:txBody>
      </p:sp>
      <p:sp>
        <p:nvSpPr>
          <p:cNvPr id="4" name="Slide Number Placeholder 3"/>
          <p:cNvSpPr>
            <a:spLocks noGrp="1"/>
          </p:cNvSpPr>
          <p:nvPr>
            <p:ph type="sldNum" sz="quarter" idx="12"/>
          </p:nvPr>
        </p:nvSpPr>
        <p:spPr>
          <a:xfrm>
            <a:off x="11704320" y="6455664"/>
            <a:ext cx="448056" cy="365125"/>
          </a:xfrm>
        </p:spPr>
        <p:txBody>
          <a:bodyPr>
            <a:normAutofit/>
          </a:bodyPr>
          <a:lstStyle/>
          <a:p>
            <a:pPr>
              <a:spcAft>
                <a:spcPts val="600"/>
              </a:spcAft>
            </a:pPr>
            <a:fld id="{B6F15528-21DE-4FAA-801E-634DDDAF4B2B}" type="slidenum">
              <a:rPr lang="en-US" sz="1100">
                <a:solidFill>
                  <a:schemeClr val="tx1">
                    <a:lumMod val="50000"/>
                    <a:lumOff val="50000"/>
                  </a:schemeClr>
                </a:solidFill>
                <a:latin typeface="Constantia"/>
              </a:rPr>
              <a:pPr>
                <a:spcAft>
                  <a:spcPts val="600"/>
                </a:spcAft>
              </a:pPr>
              <a:t>38</a:t>
            </a:fld>
            <a:endParaRPr lang="en-US" sz="1100">
              <a:solidFill>
                <a:schemeClr val="tx1">
                  <a:lumMod val="50000"/>
                  <a:lumOff val="50000"/>
                </a:schemeClr>
              </a:solidFill>
              <a:latin typeface="Constantia"/>
            </a:endParaRPr>
          </a:p>
        </p:txBody>
      </p:sp>
      <p:graphicFrame>
        <p:nvGraphicFramePr>
          <p:cNvPr id="6" name="Content Placeholder 2">
            <a:extLst>
              <a:ext uri="{FF2B5EF4-FFF2-40B4-BE49-F238E27FC236}">
                <a16:creationId xmlns:a16="http://schemas.microsoft.com/office/drawing/2014/main" id="{370DDA03-32A1-869E-B2CC-CF4F514A90B0}"/>
              </a:ext>
            </a:extLst>
          </p:cNvPr>
          <p:cNvGraphicFramePr>
            <a:graphicFrameLocks noGrp="1"/>
          </p:cNvGraphicFramePr>
          <p:nvPr>
            <p:ph idx="1"/>
            <p:extLst>
              <p:ext uri="{D42A27DB-BD31-4B8C-83A1-F6EECF244321}">
                <p14:modId xmlns:p14="http://schemas.microsoft.com/office/powerpoint/2010/main" val="3787209504"/>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46758346"/>
      </p:ext>
    </p:extLst>
  </p:cSld>
  <p:clrMapOvr>
    <a:masterClrMapping/>
  </p:clrMapOvr>
  <p:transition>
    <p:wipe dir="d"/>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Wristwatch face">
            <a:extLst>
              <a:ext uri="{FF2B5EF4-FFF2-40B4-BE49-F238E27FC236}">
                <a16:creationId xmlns:a16="http://schemas.microsoft.com/office/drawing/2014/main" id="{533D2F64-0AD8-5F60-BB5D-527442B23113}"/>
              </a:ext>
            </a:extLst>
          </p:cNvPr>
          <p:cNvPicPr>
            <a:picLocks noChangeAspect="1"/>
          </p:cNvPicPr>
          <p:nvPr/>
        </p:nvPicPr>
        <p:blipFill rotWithShape="1">
          <a:blip r:embed="rId2"/>
          <a:srcRect l="16462" r="24204" b="-2"/>
          <a:stretch/>
        </p:blipFill>
        <p:spPr>
          <a:xfrm>
            <a:off x="-1" y="-2"/>
            <a:ext cx="6096001" cy="6858002"/>
          </a:xfrm>
          <a:prstGeom prst="rect">
            <a:avLst/>
          </a:prstGeom>
        </p:spPr>
      </p:pic>
      <p:sp>
        <p:nvSpPr>
          <p:cNvPr id="3" name="Content Placeholder 2">
            <a:extLst>
              <a:ext uri="{FF2B5EF4-FFF2-40B4-BE49-F238E27FC236}">
                <a16:creationId xmlns:a16="http://schemas.microsoft.com/office/drawing/2014/main" id="{C0D74827-E64E-738A-1A4E-2DF38FE70B4D}"/>
              </a:ext>
            </a:extLst>
          </p:cNvPr>
          <p:cNvSpPr>
            <a:spLocks noGrp="1"/>
          </p:cNvSpPr>
          <p:nvPr>
            <p:ph idx="1"/>
          </p:nvPr>
        </p:nvSpPr>
        <p:spPr>
          <a:xfrm>
            <a:off x="6803409" y="589935"/>
            <a:ext cx="4156512" cy="5650145"/>
          </a:xfrm>
        </p:spPr>
        <p:txBody>
          <a:bodyPr anchor="ctr">
            <a:noAutofit/>
          </a:bodyPr>
          <a:lstStyle/>
          <a:p>
            <a:r>
              <a:rPr lang="en-GB" sz="4000" dirty="0"/>
              <a:t>What is Teacher Agency?</a:t>
            </a:r>
          </a:p>
          <a:p>
            <a:endParaRPr lang="en-GB" sz="4000" dirty="0"/>
          </a:p>
          <a:p>
            <a:endParaRPr lang="en-GB" sz="4000" dirty="0"/>
          </a:p>
          <a:p>
            <a:r>
              <a:rPr lang="en-GB" sz="4000" dirty="0"/>
              <a:t>2-minute reflection</a:t>
            </a:r>
            <a:endParaRPr lang="en-IE" sz="4000" dirty="0"/>
          </a:p>
        </p:txBody>
      </p:sp>
      <p:sp>
        <p:nvSpPr>
          <p:cNvPr id="4" name="Slide Number Placeholder 3">
            <a:extLst>
              <a:ext uri="{FF2B5EF4-FFF2-40B4-BE49-F238E27FC236}">
                <a16:creationId xmlns:a16="http://schemas.microsoft.com/office/drawing/2014/main" id="{D8183D01-220D-08C7-6E6C-941E2E3142AA}"/>
              </a:ext>
            </a:extLst>
          </p:cNvPr>
          <p:cNvSpPr>
            <a:spLocks noGrp="1"/>
          </p:cNvSpPr>
          <p:nvPr>
            <p:ph type="sldNum" sz="quarter" idx="12"/>
          </p:nvPr>
        </p:nvSpPr>
        <p:spPr>
          <a:xfrm>
            <a:off x="10657268" y="6356350"/>
            <a:ext cx="1275652" cy="365125"/>
          </a:xfrm>
        </p:spPr>
        <p:txBody>
          <a:bodyPr>
            <a:normAutofit/>
          </a:bodyPr>
          <a:lstStyle/>
          <a:p>
            <a:pPr>
              <a:spcAft>
                <a:spcPts val="600"/>
              </a:spcAft>
            </a:pPr>
            <a:fld id="{B6F15528-21DE-4FAA-801E-634DDDAF4B2B}" type="slidenum">
              <a:rPr lang="en-US">
                <a:solidFill>
                  <a:schemeClr val="tx1"/>
                </a:solidFill>
                <a:latin typeface="Constantia"/>
              </a:rPr>
              <a:pPr>
                <a:spcAft>
                  <a:spcPts val="600"/>
                </a:spcAft>
              </a:pPr>
              <a:t>39</a:t>
            </a:fld>
            <a:endParaRPr lang="en-US">
              <a:solidFill>
                <a:schemeClr val="tx1"/>
              </a:solidFill>
              <a:latin typeface="Constantia"/>
            </a:endParaRPr>
          </a:p>
        </p:txBody>
      </p:sp>
    </p:spTree>
    <p:extLst>
      <p:ext uri="{BB962C8B-B14F-4D97-AF65-F5344CB8AC3E}">
        <p14:creationId xmlns:p14="http://schemas.microsoft.com/office/powerpoint/2010/main" val="2529423910"/>
      </p:ext>
    </p:extLst>
  </p:cSld>
  <p:clrMapOvr>
    <a:masterClrMapping/>
  </p:clrMapOvr>
  <p:transition>
    <p:wipe dir="d"/>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BAEAFC6-6E48-E971-8CBE-117AA12E4555}"/>
              </a:ext>
            </a:extLst>
          </p:cNvPr>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34" t="11684" r="1457" b="2"/>
          <a:stretch/>
        </p:blipFill>
        <p:spPr bwMode="auto">
          <a:xfrm>
            <a:off x="506611" y="68262"/>
            <a:ext cx="11178777" cy="6721476"/>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5320143"/>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onstantia"/>
            </a:endParaRPr>
          </a:p>
        </p:txBody>
      </p:sp>
      <p:sp>
        <p:nvSpPr>
          <p:cNvPr id="2" name="Title 1">
            <a:extLst>
              <a:ext uri="{FF2B5EF4-FFF2-40B4-BE49-F238E27FC236}">
                <a16:creationId xmlns:a16="http://schemas.microsoft.com/office/drawing/2014/main" id="{03E65ED6-002A-069D-5FCA-EB2628C9E145}"/>
              </a:ext>
            </a:extLst>
          </p:cNvPr>
          <p:cNvSpPr>
            <a:spLocks noGrp="1"/>
          </p:cNvSpPr>
          <p:nvPr>
            <p:ph type="title"/>
          </p:nvPr>
        </p:nvSpPr>
        <p:spPr>
          <a:xfrm>
            <a:off x="1916906" y="5163828"/>
            <a:ext cx="8408194" cy="1389372"/>
          </a:xfrm>
        </p:spPr>
        <p:txBody>
          <a:bodyPr vert="horz" lIns="91440" tIns="45720" rIns="91440" bIns="45720" rtlCol="0" anchor="ctr">
            <a:normAutofit fontScale="90000"/>
          </a:bodyPr>
          <a:lstStyle/>
          <a:p>
            <a:pPr>
              <a:lnSpc>
                <a:spcPct val="90000"/>
              </a:lnSpc>
            </a:pPr>
            <a:r>
              <a:rPr lang="en-US" sz="3100" dirty="0">
                <a:solidFill>
                  <a:schemeClr val="tx1">
                    <a:lumMod val="85000"/>
                    <a:lumOff val="15000"/>
                  </a:schemeClr>
                </a:solidFill>
              </a:rPr>
              <a:t>Maurice Curtin Principal of Scoil Treasa </a:t>
            </a:r>
            <a:r>
              <a:rPr lang="en-US" sz="3100" dirty="0" err="1">
                <a:solidFill>
                  <a:schemeClr val="tx1">
                    <a:lumMod val="85000"/>
                    <a:lumOff val="15000"/>
                  </a:schemeClr>
                </a:solidFill>
              </a:rPr>
              <a:t>Firhouse</a:t>
            </a:r>
            <a:r>
              <a:rPr lang="en-US" sz="3100" dirty="0">
                <a:solidFill>
                  <a:schemeClr val="tx1">
                    <a:lumMod val="85000"/>
                    <a:lumOff val="15000"/>
                  </a:schemeClr>
                </a:solidFill>
              </a:rPr>
              <a:t> </a:t>
            </a:r>
            <a:br>
              <a:rPr lang="en-US" sz="3100" dirty="0">
                <a:solidFill>
                  <a:schemeClr val="tx1">
                    <a:lumMod val="85000"/>
                    <a:lumOff val="15000"/>
                  </a:schemeClr>
                </a:solidFill>
              </a:rPr>
            </a:br>
            <a:r>
              <a:rPr lang="en-US" sz="3100" dirty="0">
                <a:solidFill>
                  <a:schemeClr val="tx1">
                    <a:lumMod val="85000"/>
                    <a:lumOff val="15000"/>
                  </a:schemeClr>
                </a:solidFill>
              </a:rPr>
              <a:t>1977 to 2007</a:t>
            </a:r>
            <a:br>
              <a:rPr lang="en-US" sz="3100" dirty="0">
                <a:solidFill>
                  <a:schemeClr val="tx1">
                    <a:lumMod val="85000"/>
                    <a:lumOff val="15000"/>
                  </a:schemeClr>
                </a:solidFill>
              </a:rPr>
            </a:br>
            <a:endParaRPr lang="en-US" sz="3100" dirty="0">
              <a:solidFill>
                <a:schemeClr val="tx1">
                  <a:lumMod val="85000"/>
                  <a:lumOff val="15000"/>
                </a:schemeClr>
              </a:solidFill>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C85BB26A-D73B-A8D1-B41D-3184987326A8}"/>
              </a:ext>
            </a:extLst>
          </p:cNvPr>
          <p:cNvSpPr>
            <a:spLocks noGrp="1"/>
          </p:cNvSpPr>
          <p:nvPr>
            <p:ph type="sldNum" sz="quarter" idx="12"/>
          </p:nvPr>
        </p:nvSpPr>
        <p:spPr>
          <a:xfrm>
            <a:off x="7981950" y="6356351"/>
            <a:ext cx="2057400" cy="365125"/>
          </a:xfrm>
        </p:spPr>
        <p:txBody>
          <a:bodyPr vert="horz" lIns="91440" tIns="45720" rIns="91440" bIns="45720" rtlCol="0" anchor="ctr">
            <a:normAutofit/>
          </a:bodyPr>
          <a:lstStyle/>
          <a:p>
            <a:pPr defTabSz="457200">
              <a:spcAft>
                <a:spcPts val="600"/>
              </a:spcAft>
            </a:pPr>
            <a:fld id="{B6F15528-21DE-4FAA-801E-634DDDAF4B2B}" type="slidenum">
              <a:rPr lang="en-US">
                <a:solidFill>
                  <a:srgbClr val="FFFFFF"/>
                </a:solidFill>
                <a:latin typeface="Constantia"/>
              </a:rPr>
              <a:pPr defTabSz="457200">
                <a:spcAft>
                  <a:spcPts val="600"/>
                </a:spcAft>
              </a:pPr>
              <a:t>4</a:t>
            </a:fld>
            <a:endParaRPr lang="en-US">
              <a:solidFill>
                <a:srgbClr val="FFFFFF"/>
              </a:solidFill>
              <a:latin typeface="Constantia"/>
            </a:endParaRPr>
          </a:p>
        </p:txBody>
      </p:sp>
    </p:spTree>
    <p:extLst>
      <p:ext uri="{BB962C8B-B14F-4D97-AF65-F5344CB8AC3E}">
        <p14:creationId xmlns:p14="http://schemas.microsoft.com/office/powerpoint/2010/main" val="126465971"/>
      </p:ext>
    </p:extLst>
  </p:cSld>
  <p:clrMapOvr>
    <a:masterClrMapping/>
  </p:clrMapOvr>
  <p:transition>
    <p:wipe dir="d"/>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10205" r="1825"/>
          <a:stretch/>
        </p:blipFill>
        <p:spPr>
          <a:xfrm>
            <a:off x="7160824" y="782595"/>
            <a:ext cx="4090174" cy="2727366"/>
          </a:xfrm>
          <a:prstGeom prst="rect">
            <a:avLst/>
          </a:prstGeom>
        </p:spPr>
      </p:pic>
      <p:grpSp>
        <p:nvGrpSpPr>
          <p:cNvPr id="50" name="Group 49">
            <a:extLst>
              <a:ext uri="{FF2B5EF4-FFF2-40B4-BE49-F238E27FC236}">
                <a16:creationId xmlns:a16="http://schemas.microsoft.com/office/drawing/2014/main" id="{59A59B10-9D94-4C5B-8BF0-95928DCE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51" name="Group 50">
              <a:extLst>
                <a:ext uri="{FF2B5EF4-FFF2-40B4-BE49-F238E27FC236}">
                  <a16:creationId xmlns:a16="http://schemas.microsoft.com/office/drawing/2014/main" id="{354E31B9-72DD-4DE4-B3E3-4395530BEC1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55" name="Freeform: Shape 54">
                <a:extLst>
                  <a:ext uri="{FF2B5EF4-FFF2-40B4-BE49-F238E27FC236}">
                    <a16:creationId xmlns:a16="http://schemas.microsoft.com/office/drawing/2014/main" id="{68738192-1FEA-49E1-BFF3-6D1C324A5C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Freeform: Shape 55">
                <a:extLst>
                  <a:ext uri="{FF2B5EF4-FFF2-40B4-BE49-F238E27FC236}">
                    <a16:creationId xmlns:a16="http://schemas.microsoft.com/office/drawing/2014/main" id="{F3C51644-0F34-453B-92B8-9FF33932E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2" name="Group 51">
              <a:extLst>
                <a:ext uri="{FF2B5EF4-FFF2-40B4-BE49-F238E27FC236}">
                  <a16:creationId xmlns:a16="http://schemas.microsoft.com/office/drawing/2014/main" id="{8ADB9AB8-2EB4-4B5E-9A1E-84F2E44D918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53" name="Freeform: Shape 52">
                <a:extLst>
                  <a:ext uri="{FF2B5EF4-FFF2-40B4-BE49-F238E27FC236}">
                    <a16:creationId xmlns:a16="http://schemas.microsoft.com/office/drawing/2014/main" id="{95F439B0-E080-4B01-85AF-D226A85BA4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Shape 53">
                <a:extLst>
                  <a:ext uri="{FF2B5EF4-FFF2-40B4-BE49-F238E27FC236}">
                    <a16:creationId xmlns:a16="http://schemas.microsoft.com/office/drawing/2014/main" id="{EDEC643B-AA3F-4913-B411-1458BCEF26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3">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le 1"/>
          <p:cNvSpPr>
            <a:spLocks noGrp="1"/>
          </p:cNvSpPr>
          <p:nvPr>
            <p:ph type="title"/>
          </p:nvPr>
        </p:nvSpPr>
        <p:spPr>
          <a:xfrm>
            <a:off x="838199" y="1120676"/>
            <a:ext cx="5257801" cy="2308324"/>
          </a:xfrm>
        </p:spPr>
        <p:txBody>
          <a:bodyPr vert="horz" lIns="91440" tIns="45720" rIns="91440" bIns="45720" rtlCol="0" anchor="b">
            <a:normAutofit/>
          </a:bodyPr>
          <a:lstStyle/>
          <a:p>
            <a:pPr algn="l">
              <a:lnSpc>
                <a:spcPct val="90000"/>
              </a:lnSpc>
            </a:pPr>
            <a:r>
              <a:rPr lang="en-US" sz="5000" kern="1200">
                <a:solidFill>
                  <a:schemeClr val="bg1"/>
                </a:solidFill>
                <a:latin typeface="+mj-lt"/>
                <a:ea typeface="+mj-ea"/>
                <a:cs typeface="+mj-cs"/>
              </a:rPr>
              <a:t>What qualities did James Bond possess?</a:t>
            </a:r>
          </a:p>
        </p:txBody>
      </p:sp>
    </p:spTree>
    <p:extLst>
      <p:ext uri="{BB962C8B-B14F-4D97-AF65-F5344CB8AC3E}">
        <p14:creationId xmlns:p14="http://schemas.microsoft.com/office/powerpoint/2010/main" val="2023457220"/>
      </p:ext>
    </p:extLst>
  </p:cSld>
  <p:clrMapOvr>
    <a:masterClrMapping/>
  </p:clrMapOvr>
  <p:transition>
    <p:wipe dir="d"/>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FC3C7CD5-E49C-C82C-0050-0CAF35C03268}"/>
              </a:ext>
            </a:extLst>
          </p:cNvPr>
          <p:cNvPicPr>
            <a:picLocks noChangeAspect="1"/>
          </p:cNvPicPr>
          <p:nvPr/>
        </p:nvPicPr>
        <p:blipFill rotWithShape="1">
          <a:blip r:embed="rId2"/>
          <a:srcRect l="17412" r="22589" b="2"/>
          <a:stretch/>
        </p:blipFill>
        <p:spPr>
          <a:xfrm>
            <a:off x="6755662" y="921125"/>
            <a:ext cx="4759875" cy="4759875"/>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4" name="Slide Number Placeholder 3"/>
          <p:cNvSpPr>
            <a:spLocks noGrp="1"/>
          </p:cNvSpPr>
          <p:nvPr>
            <p:ph type="sldNum" sz="quarter" idx="12"/>
          </p:nvPr>
        </p:nvSpPr>
        <p:spPr>
          <a:xfrm>
            <a:off x="8610600" y="6356349"/>
            <a:ext cx="2743200" cy="365125"/>
          </a:xfrm>
        </p:spPr>
        <p:txBody>
          <a:bodyPr>
            <a:normAutofit/>
          </a:bodyPr>
          <a:lstStyle/>
          <a:p>
            <a:pPr>
              <a:spcAft>
                <a:spcPts val="600"/>
              </a:spcAft>
            </a:pPr>
            <a:fld id="{B6F15528-21DE-4FAA-801E-634DDDAF4B2B}" type="slidenum">
              <a:rPr lang="en-US">
                <a:latin typeface="Constantia"/>
              </a:rPr>
              <a:pPr>
                <a:spcAft>
                  <a:spcPts val="600"/>
                </a:spcAft>
              </a:pPr>
              <a:t>41</a:t>
            </a:fld>
            <a:endParaRPr lang="en-US">
              <a:latin typeface="Constantia"/>
            </a:endParaRPr>
          </a:p>
        </p:txBody>
      </p:sp>
      <p:sp>
        <p:nvSpPr>
          <p:cNvPr id="22"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6" name="Content Placeholder 2">
            <a:extLst>
              <a:ext uri="{FF2B5EF4-FFF2-40B4-BE49-F238E27FC236}">
                <a16:creationId xmlns:a16="http://schemas.microsoft.com/office/drawing/2014/main" id="{95036CD3-5556-2EB3-E083-B16994D07F1C}"/>
              </a:ext>
            </a:extLst>
          </p:cNvPr>
          <p:cNvGraphicFramePr>
            <a:graphicFrameLocks noGrp="1"/>
          </p:cNvGraphicFramePr>
          <p:nvPr>
            <p:ph idx="1"/>
            <p:extLst>
              <p:ext uri="{D42A27DB-BD31-4B8C-83A1-F6EECF244321}">
                <p14:modId xmlns:p14="http://schemas.microsoft.com/office/powerpoint/2010/main" val="2171307978"/>
              </p:ext>
            </p:extLst>
          </p:nvPr>
        </p:nvGraphicFramePr>
        <p:xfrm>
          <a:off x="309716" y="818184"/>
          <a:ext cx="5921845" cy="5380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3593223"/>
      </p:ext>
    </p:extLst>
  </p:cSld>
  <p:clrMapOvr>
    <a:masterClrMapping/>
  </p:clrMapOvr>
  <p:transition>
    <p:wipe dir="d"/>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Question mark on green pastel background">
            <a:extLst>
              <a:ext uri="{FF2B5EF4-FFF2-40B4-BE49-F238E27FC236}">
                <a16:creationId xmlns:a16="http://schemas.microsoft.com/office/drawing/2014/main" id="{591E73DC-C04F-3BFA-A997-3EF90726925C}"/>
              </a:ext>
            </a:extLst>
          </p:cNvPr>
          <p:cNvPicPr>
            <a:picLocks noChangeAspect="1"/>
          </p:cNvPicPr>
          <p:nvPr/>
        </p:nvPicPr>
        <p:blipFill rotWithShape="1">
          <a:blip r:embed="rId2"/>
          <a:srcRect l="43445" r="3453"/>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2"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7FCD4E6-47FF-20B9-EC42-1277399C3E2D}"/>
              </a:ext>
            </a:extLst>
          </p:cNvPr>
          <p:cNvSpPr>
            <a:spLocks noGrp="1"/>
          </p:cNvSpPr>
          <p:nvPr>
            <p:ph idx="1"/>
          </p:nvPr>
        </p:nvSpPr>
        <p:spPr>
          <a:xfrm>
            <a:off x="5473087" y="1286446"/>
            <a:ext cx="5721484" cy="4745644"/>
          </a:xfrm>
        </p:spPr>
        <p:txBody>
          <a:bodyPr>
            <a:normAutofit/>
          </a:bodyPr>
          <a:lstStyle/>
          <a:p>
            <a:pPr>
              <a:lnSpc>
                <a:spcPct val="90000"/>
              </a:lnSpc>
            </a:pPr>
            <a:endParaRPr lang="en-IE" sz="2700" b="0" i="0" u="none" strike="noStrike" baseline="0" dirty="0">
              <a:latin typeface="Calibri" panose="020F0502020204030204" pitchFamily="34" charset="0"/>
            </a:endParaRPr>
          </a:p>
          <a:p>
            <a:pPr marL="0" indent="0">
              <a:lnSpc>
                <a:spcPct val="90000"/>
              </a:lnSpc>
              <a:buNone/>
            </a:pPr>
            <a:r>
              <a:rPr lang="en-GB" sz="2700" dirty="0">
                <a:latin typeface="Calibri" panose="020F0502020204030204" pitchFamily="34" charset="0"/>
              </a:rPr>
              <a:t>‘ </a:t>
            </a:r>
            <a:r>
              <a:rPr lang="en-GB" sz="2700" b="0" i="0" u="none" strike="noStrike" baseline="0" dirty="0">
                <a:latin typeface="Calibri" panose="020F0502020204030204" pitchFamily="34" charset="0"/>
              </a:rPr>
              <a:t>Teachers achieve agency when they are able to choose between different options in any given situation and are able to judge which is most desirable, in the light of the wider purposes of the practice in and through which they act.’</a:t>
            </a:r>
          </a:p>
          <a:p>
            <a:pPr marL="0" indent="0">
              <a:lnSpc>
                <a:spcPct val="90000"/>
              </a:lnSpc>
              <a:buNone/>
            </a:pPr>
            <a:endParaRPr lang="en-GB" sz="2700" b="0" i="0" u="none" strike="noStrike" baseline="0" dirty="0">
              <a:latin typeface="Calibri" panose="020F0502020204030204" pitchFamily="34" charset="0"/>
            </a:endParaRPr>
          </a:p>
          <a:p>
            <a:pPr marL="0" indent="0">
              <a:lnSpc>
                <a:spcPct val="90000"/>
              </a:lnSpc>
              <a:buNone/>
            </a:pPr>
            <a:r>
              <a:rPr lang="en-GB" sz="2700" b="0" i="0" u="none" strike="noStrike" baseline="0" dirty="0">
                <a:latin typeface="Calibri" panose="020F0502020204030204" pitchFamily="34" charset="0"/>
              </a:rPr>
              <a:t>Priestley, M., Biesta, G., and Robinson, S. (2015, p 141). </a:t>
            </a:r>
            <a:r>
              <a:rPr lang="en-GB" sz="2700" b="0" i="1" u="none" strike="noStrike" baseline="0" dirty="0">
                <a:latin typeface="Calibri" panose="020F0502020204030204" pitchFamily="34" charset="0"/>
              </a:rPr>
              <a:t>Teacher agency; An Ecological Approach. </a:t>
            </a:r>
            <a:endParaRPr lang="en-GB" sz="2700" b="0" i="0" u="none" strike="noStrike" baseline="0" dirty="0">
              <a:latin typeface="Calibri" panose="020F0502020204030204" pitchFamily="34" charset="0"/>
            </a:endParaRPr>
          </a:p>
          <a:p>
            <a:pPr>
              <a:lnSpc>
                <a:spcPct val="90000"/>
              </a:lnSpc>
            </a:pPr>
            <a:endParaRPr lang="en-GB" sz="2700" dirty="0">
              <a:latin typeface="Calibri" panose="020F0502020204030204" pitchFamily="34" charset="0"/>
            </a:endParaRPr>
          </a:p>
          <a:p>
            <a:pPr>
              <a:lnSpc>
                <a:spcPct val="90000"/>
              </a:lnSpc>
            </a:pPr>
            <a:endParaRPr lang="en-IE" sz="2700" dirty="0"/>
          </a:p>
        </p:txBody>
      </p:sp>
      <p:sp>
        <p:nvSpPr>
          <p:cNvPr id="4" name="Slide Number Placeholder 3">
            <a:extLst>
              <a:ext uri="{FF2B5EF4-FFF2-40B4-BE49-F238E27FC236}">
                <a16:creationId xmlns:a16="http://schemas.microsoft.com/office/drawing/2014/main" id="{485E0617-2BD7-D991-7905-D36293B12B5A}"/>
              </a:ext>
            </a:extLst>
          </p:cNvPr>
          <p:cNvSpPr>
            <a:spLocks noGrp="1"/>
          </p:cNvSpPr>
          <p:nvPr>
            <p:ph type="sldNum" sz="quarter" idx="12"/>
          </p:nvPr>
        </p:nvSpPr>
        <p:spPr>
          <a:xfrm>
            <a:off x="10047382" y="6356350"/>
            <a:ext cx="1306417" cy="365125"/>
          </a:xfrm>
        </p:spPr>
        <p:txBody>
          <a:bodyPr>
            <a:normAutofit/>
          </a:bodyPr>
          <a:lstStyle/>
          <a:p>
            <a:pPr>
              <a:spcAft>
                <a:spcPts val="600"/>
              </a:spcAft>
            </a:pPr>
            <a:fld id="{B6F15528-21DE-4FAA-801E-634DDDAF4B2B}" type="slidenum">
              <a:rPr lang="en-US">
                <a:latin typeface="Constantia"/>
              </a:rPr>
              <a:pPr>
                <a:spcAft>
                  <a:spcPts val="600"/>
                </a:spcAft>
              </a:pPr>
              <a:t>42</a:t>
            </a:fld>
            <a:endParaRPr lang="en-US">
              <a:latin typeface="Constantia"/>
            </a:endParaRPr>
          </a:p>
        </p:txBody>
      </p:sp>
    </p:spTree>
    <p:extLst>
      <p:ext uri="{BB962C8B-B14F-4D97-AF65-F5344CB8AC3E}">
        <p14:creationId xmlns:p14="http://schemas.microsoft.com/office/powerpoint/2010/main" val="3286616536"/>
      </p:ext>
    </p:extLst>
  </p:cSld>
  <p:clrMapOvr>
    <a:masterClrMapping/>
  </p:clrMapOvr>
  <p:transition>
    <p:wipe dir="d"/>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E1E28F8-C1F3-6C17-9201-910938575307}"/>
              </a:ext>
            </a:extLst>
          </p:cNvPr>
          <p:cNvSpPr>
            <a:spLocks noGrp="1"/>
          </p:cNvSpPr>
          <p:nvPr>
            <p:ph idx="1"/>
          </p:nvPr>
        </p:nvSpPr>
        <p:spPr>
          <a:xfrm>
            <a:off x="462657" y="727164"/>
            <a:ext cx="5265174" cy="5556211"/>
          </a:xfrm>
        </p:spPr>
        <p:txBody>
          <a:bodyPr>
            <a:noAutofit/>
          </a:bodyPr>
          <a:lstStyle/>
          <a:p>
            <a:pPr marL="0" indent="0">
              <a:buNone/>
            </a:pPr>
            <a:r>
              <a:rPr lang="en-GB" sz="4000" dirty="0"/>
              <a:t>Teacher Agency is often linked to Teacher Identity: one’s core beliefs about teaching and being a teacher. These beliefs are very much shaped by one’s experiences</a:t>
            </a:r>
            <a:endParaRPr lang="en-IE" sz="4000" dirty="0"/>
          </a:p>
        </p:txBody>
      </p:sp>
      <p:pic>
        <p:nvPicPr>
          <p:cNvPr id="5" name="Picture 4">
            <a:extLst>
              <a:ext uri="{FF2B5EF4-FFF2-40B4-BE49-F238E27FC236}">
                <a16:creationId xmlns:a16="http://schemas.microsoft.com/office/drawing/2014/main" id="{1CE80974-3088-49CB-D287-B9E5DA940A75}"/>
              </a:ext>
            </a:extLst>
          </p:cNvPr>
          <p:cNvPicPr>
            <a:picLocks noChangeAspect="1"/>
          </p:cNvPicPr>
          <p:nvPr/>
        </p:nvPicPr>
        <p:blipFill rotWithShape="1">
          <a:blip r:embed="rId2"/>
          <a:srcRect l="13468" r="13455" b="-2"/>
          <a:stretch/>
        </p:blipFill>
        <p:spPr>
          <a:xfrm>
            <a:off x="6190488" y="566928"/>
            <a:ext cx="5157216" cy="5286197"/>
          </a:xfrm>
          <a:prstGeom prst="rect">
            <a:avLst/>
          </a:prstGeom>
        </p:spPr>
      </p:pic>
      <p:sp>
        <p:nvSpPr>
          <p:cNvPr id="12" name="Rectangle 11">
            <a:extLst>
              <a:ext uri="{FF2B5EF4-FFF2-40B4-BE49-F238E27FC236}">
                <a16:creationId xmlns:a16="http://schemas.microsoft.com/office/drawing/2014/main" id="{2089CB41-F399-4AEB-980C-5BFB1049C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1BFC967B-3DD6-463D-9DB9-6E4419AE0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6768" y="3817404"/>
            <a:ext cx="54864"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Slide Number Placeholder 3">
            <a:extLst>
              <a:ext uri="{FF2B5EF4-FFF2-40B4-BE49-F238E27FC236}">
                <a16:creationId xmlns:a16="http://schemas.microsoft.com/office/drawing/2014/main" id="{E7E9AE6A-246F-69BC-381D-C4FE1D8C7F91}"/>
              </a:ext>
            </a:extLst>
          </p:cNvPr>
          <p:cNvSpPr>
            <a:spLocks noGrp="1"/>
          </p:cNvSpPr>
          <p:nvPr>
            <p:ph type="sldNum" sz="quarter" idx="12"/>
          </p:nvPr>
        </p:nvSpPr>
        <p:spPr>
          <a:xfrm>
            <a:off x="8610600" y="6356350"/>
            <a:ext cx="2743200" cy="365125"/>
          </a:xfrm>
        </p:spPr>
        <p:txBody>
          <a:bodyPr>
            <a:normAutofit/>
          </a:bodyPr>
          <a:lstStyle/>
          <a:p>
            <a:pPr>
              <a:spcAft>
                <a:spcPts val="600"/>
              </a:spcAft>
            </a:pPr>
            <a:fld id="{B6F15528-21DE-4FAA-801E-634DDDAF4B2B}" type="slidenum">
              <a:rPr lang="en-US">
                <a:solidFill>
                  <a:schemeClr val="tx1">
                    <a:lumMod val="50000"/>
                    <a:lumOff val="50000"/>
                  </a:schemeClr>
                </a:solidFill>
                <a:latin typeface="Constantia"/>
              </a:rPr>
              <a:pPr>
                <a:spcAft>
                  <a:spcPts val="600"/>
                </a:spcAft>
              </a:pPr>
              <a:t>43</a:t>
            </a:fld>
            <a:endParaRPr lang="en-US">
              <a:solidFill>
                <a:schemeClr val="tx1">
                  <a:lumMod val="50000"/>
                  <a:lumOff val="50000"/>
                </a:schemeClr>
              </a:solidFill>
              <a:latin typeface="Constantia"/>
            </a:endParaRPr>
          </a:p>
        </p:txBody>
      </p:sp>
    </p:spTree>
    <p:extLst>
      <p:ext uri="{BB962C8B-B14F-4D97-AF65-F5344CB8AC3E}">
        <p14:creationId xmlns:p14="http://schemas.microsoft.com/office/powerpoint/2010/main" val="3434388887"/>
      </p:ext>
    </p:extLst>
  </p:cSld>
  <p:clrMapOvr>
    <a:masterClrMapping/>
  </p:clrMapOvr>
  <p:transition>
    <p:wipe dir="d"/>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ight bulb on yellow background with sketched light beams and cord">
            <a:extLst>
              <a:ext uri="{FF2B5EF4-FFF2-40B4-BE49-F238E27FC236}">
                <a16:creationId xmlns:a16="http://schemas.microsoft.com/office/drawing/2014/main" id="{FCF66678-DC0A-54D2-269A-6607EE7A2F8E}"/>
              </a:ext>
            </a:extLst>
          </p:cNvPr>
          <p:cNvPicPr>
            <a:picLocks noChangeAspect="1"/>
          </p:cNvPicPr>
          <p:nvPr/>
        </p:nvPicPr>
        <p:blipFill rotWithShape="1">
          <a:blip r:embed="rId2"/>
          <a:srcRect l="44796" r="538"/>
          <a:stretch/>
        </p:blipFill>
        <p:spPr>
          <a:xfrm>
            <a:off x="-1" y="-2"/>
            <a:ext cx="6096001" cy="6858002"/>
          </a:xfrm>
          <a:prstGeom prst="rect">
            <a:avLst/>
          </a:prstGeom>
        </p:spPr>
      </p:pic>
      <p:sp>
        <p:nvSpPr>
          <p:cNvPr id="3" name="Content Placeholder 2">
            <a:extLst>
              <a:ext uri="{FF2B5EF4-FFF2-40B4-BE49-F238E27FC236}">
                <a16:creationId xmlns:a16="http://schemas.microsoft.com/office/drawing/2014/main" id="{328B94D2-9B48-F138-6345-88844B3F7DB4}"/>
              </a:ext>
            </a:extLst>
          </p:cNvPr>
          <p:cNvSpPr>
            <a:spLocks noGrp="1"/>
          </p:cNvSpPr>
          <p:nvPr>
            <p:ph idx="1"/>
          </p:nvPr>
        </p:nvSpPr>
        <p:spPr>
          <a:xfrm>
            <a:off x="6489290" y="368711"/>
            <a:ext cx="5206181" cy="6135328"/>
          </a:xfrm>
        </p:spPr>
        <p:txBody>
          <a:bodyPr anchor="ctr">
            <a:normAutofit fontScale="85000" lnSpcReduction="20000"/>
          </a:bodyPr>
          <a:lstStyle/>
          <a:p>
            <a:pPr>
              <a:lnSpc>
                <a:spcPct val="90000"/>
              </a:lnSpc>
            </a:pPr>
            <a:endParaRPr lang="en-IE" sz="2000" dirty="0">
              <a:latin typeface="Calibri" panose="020F0502020204030204" pitchFamily="34" charset="0"/>
            </a:endParaRPr>
          </a:p>
          <a:p>
            <a:pPr marL="0" indent="0">
              <a:lnSpc>
                <a:spcPct val="90000"/>
              </a:lnSpc>
              <a:buNone/>
            </a:pPr>
            <a:r>
              <a:rPr lang="en-GB" sz="3600" i="1" dirty="0">
                <a:latin typeface="Calibri" panose="020F0502020204030204" pitchFamily="34" charset="0"/>
              </a:rPr>
              <a:t>Teacher agency, if it works well, thus has the capacity to make the operation of the educational system, both at the systemic level and the individual and collective level of teacher practice, more </a:t>
            </a:r>
            <a:r>
              <a:rPr lang="en-GB" sz="3600" b="1" i="1" dirty="0">
                <a:latin typeface="Calibri" panose="020F0502020204030204" pitchFamily="34" charset="0"/>
              </a:rPr>
              <a:t>intelligent</a:t>
            </a:r>
            <a:r>
              <a:rPr lang="en-GB" sz="3600" i="1" dirty="0">
                <a:latin typeface="Calibri" panose="020F0502020204030204" pitchFamily="34" charset="0"/>
              </a:rPr>
              <a:t>, and therefore more able to engage with the complexities and the uniqueness of the here and now in meaningful and purposeful ways. </a:t>
            </a:r>
          </a:p>
          <a:p>
            <a:pPr marL="0" indent="0">
              <a:lnSpc>
                <a:spcPct val="90000"/>
              </a:lnSpc>
              <a:buNone/>
            </a:pPr>
            <a:endParaRPr lang="en-GB" sz="3600" i="1" dirty="0">
              <a:latin typeface="Calibri" panose="020F0502020204030204" pitchFamily="34" charset="0"/>
            </a:endParaRPr>
          </a:p>
          <a:p>
            <a:pPr marL="0" indent="0" algn="r">
              <a:lnSpc>
                <a:spcPct val="90000"/>
              </a:lnSpc>
              <a:buNone/>
            </a:pPr>
            <a:r>
              <a:rPr lang="en-GB" sz="3600" i="1" dirty="0">
                <a:latin typeface="Calibri" panose="020F0502020204030204" pitchFamily="34" charset="0"/>
              </a:rPr>
              <a:t>(Priestley et al.  p 149)</a:t>
            </a:r>
            <a:endParaRPr lang="en-IE" sz="3600" i="1" dirty="0"/>
          </a:p>
        </p:txBody>
      </p:sp>
      <p:sp>
        <p:nvSpPr>
          <p:cNvPr id="4" name="Slide Number Placeholder 3">
            <a:extLst>
              <a:ext uri="{FF2B5EF4-FFF2-40B4-BE49-F238E27FC236}">
                <a16:creationId xmlns:a16="http://schemas.microsoft.com/office/drawing/2014/main" id="{01DAEBFA-6F40-2142-9F21-34B4520AC205}"/>
              </a:ext>
            </a:extLst>
          </p:cNvPr>
          <p:cNvSpPr>
            <a:spLocks noGrp="1"/>
          </p:cNvSpPr>
          <p:nvPr>
            <p:ph type="sldNum" sz="quarter" idx="12"/>
          </p:nvPr>
        </p:nvSpPr>
        <p:spPr>
          <a:xfrm>
            <a:off x="10657268" y="6356350"/>
            <a:ext cx="1275652" cy="365125"/>
          </a:xfrm>
        </p:spPr>
        <p:txBody>
          <a:bodyPr>
            <a:normAutofit/>
          </a:bodyPr>
          <a:lstStyle/>
          <a:p>
            <a:pPr>
              <a:spcAft>
                <a:spcPts val="600"/>
              </a:spcAft>
            </a:pPr>
            <a:fld id="{B6F15528-21DE-4FAA-801E-634DDDAF4B2B}" type="slidenum">
              <a:rPr lang="en-US">
                <a:solidFill>
                  <a:schemeClr val="tx1"/>
                </a:solidFill>
                <a:latin typeface="Constantia"/>
              </a:rPr>
              <a:pPr>
                <a:spcAft>
                  <a:spcPts val="600"/>
                </a:spcAft>
              </a:pPr>
              <a:t>44</a:t>
            </a:fld>
            <a:endParaRPr lang="en-US">
              <a:solidFill>
                <a:schemeClr val="tx1"/>
              </a:solidFill>
              <a:latin typeface="Constantia"/>
            </a:endParaRPr>
          </a:p>
        </p:txBody>
      </p:sp>
    </p:spTree>
    <p:extLst>
      <p:ext uri="{BB962C8B-B14F-4D97-AF65-F5344CB8AC3E}">
        <p14:creationId xmlns:p14="http://schemas.microsoft.com/office/powerpoint/2010/main" val="247931527"/>
      </p:ext>
    </p:extLst>
  </p:cSld>
  <p:clrMapOvr>
    <a:masterClrMapping/>
  </p:clrMapOvr>
  <p:transition>
    <p:wipe dir="d"/>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AE5CF8-8112-279B-EA34-8875319C45CC}"/>
              </a:ext>
            </a:extLst>
          </p:cNvPr>
          <p:cNvSpPr>
            <a:spLocks noGrp="1"/>
          </p:cNvSpPr>
          <p:nvPr>
            <p:ph type="title"/>
          </p:nvPr>
        </p:nvSpPr>
        <p:spPr>
          <a:xfrm>
            <a:off x="6803409" y="320495"/>
            <a:ext cx="4156512" cy="1708244"/>
          </a:xfrm>
        </p:spPr>
        <p:txBody>
          <a:bodyPr anchor="ctr">
            <a:normAutofit/>
          </a:bodyPr>
          <a:lstStyle/>
          <a:p>
            <a:r>
              <a:rPr lang="en-GB" sz="3700" b="1" dirty="0">
                <a:latin typeface="Calibri" panose="020F0502020204030204" pitchFamily="34" charset="0"/>
                <a:cs typeface="Calibri" panose="020F0502020204030204" pitchFamily="34" charset="0"/>
              </a:rPr>
              <a:t>Where does Agency come from</a:t>
            </a:r>
            <a:endParaRPr lang="en-IE" sz="3700" b="1" dirty="0">
              <a:latin typeface="Calibri" panose="020F0502020204030204" pitchFamily="34" charset="0"/>
              <a:cs typeface="Calibri" panose="020F0502020204030204" pitchFamily="34" charset="0"/>
            </a:endParaRPr>
          </a:p>
        </p:txBody>
      </p:sp>
      <p:pic>
        <p:nvPicPr>
          <p:cNvPr id="6" name="Picture 5" descr="Many question marks on black background">
            <a:extLst>
              <a:ext uri="{FF2B5EF4-FFF2-40B4-BE49-F238E27FC236}">
                <a16:creationId xmlns:a16="http://schemas.microsoft.com/office/drawing/2014/main" id="{8063237E-D68C-7B12-7627-ECD8E12A09E0}"/>
              </a:ext>
            </a:extLst>
          </p:cNvPr>
          <p:cNvPicPr>
            <a:picLocks noChangeAspect="1"/>
          </p:cNvPicPr>
          <p:nvPr/>
        </p:nvPicPr>
        <p:blipFill rotWithShape="1">
          <a:blip r:embed="rId3"/>
          <a:srcRect l="45777" r="2" b="2"/>
          <a:stretch/>
        </p:blipFill>
        <p:spPr>
          <a:xfrm>
            <a:off x="-1" y="-2"/>
            <a:ext cx="6096001" cy="6858002"/>
          </a:xfrm>
          <a:prstGeom prst="rect">
            <a:avLst/>
          </a:prstGeom>
        </p:spPr>
      </p:pic>
      <p:sp>
        <p:nvSpPr>
          <p:cNvPr id="3" name="Content Placeholder 2">
            <a:extLst>
              <a:ext uri="{FF2B5EF4-FFF2-40B4-BE49-F238E27FC236}">
                <a16:creationId xmlns:a16="http://schemas.microsoft.com/office/drawing/2014/main" id="{B3830B5F-4A5A-973A-6A13-B9DD17EA3CFE}"/>
              </a:ext>
            </a:extLst>
          </p:cNvPr>
          <p:cNvSpPr>
            <a:spLocks noGrp="1"/>
          </p:cNvSpPr>
          <p:nvPr>
            <p:ph idx="1"/>
          </p:nvPr>
        </p:nvSpPr>
        <p:spPr>
          <a:xfrm>
            <a:off x="6504039" y="2028739"/>
            <a:ext cx="5117690" cy="4327611"/>
          </a:xfrm>
        </p:spPr>
        <p:txBody>
          <a:bodyPr anchor="ctr">
            <a:normAutofit/>
          </a:bodyPr>
          <a:lstStyle/>
          <a:p>
            <a:pPr>
              <a:lnSpc>
                <a:spcPct val="90000"/>
              </a:lnSpc>
            </a:pPr>
            <a:r>
              <a:rPr lang="en-GB" sz="2000" dirty="0"/>
              <a:t>According to Priestley et al (2015) it is not just individual capacity but very much dependant on the context</a:t>
            </a:r>
          </a:p>
          <a:p>
            <a:pPr>
              <a:lnSpc>
                <a:spcPct val="90000"/>
              </a:lnSpc>
            </a:pPr>
            <a:endParaRPr lang="en-GB" sz="2000" dirty="0"/>
          </a:p>
          <a:p>
            <a:pPr>
              <a:lnSpc>
                <a:spcPct val="90000"/>
              </a:lnSpc>
            </a:pPr>
            <a:r>
              <a:rPr lang="en-GB" sz="2000" dirty="0"/>
              <a:t>One could have agency in one setting and not have agency in another</a:t>
            </a:r>
          </a:p>
          <a:p>
            <a:pPr>
              <a:lnSpc>
                <a:spcPct val="90000"/>
              </a:lnSpc>
            </a:pPr>
            <a:endParaRPr lang="en-GB" sz="2000" dirty="0"/>
          </a:p>
          <a:p>
            <a:pPr>
              <a:lnSpc>
                <a:spcPct val="90000"/>
              </a:lnSpc>
            </a:pPr>
            <a:r>
              <a:rPr lang="en-GB" sz="2000" dirty="0"/>
              <a:t>E.g. If you are a teacher working with a Principal who is a firm believer in standardised tests and the opposite</a:t>
            </a:r>
          </a:p>
          <a:p>
            <a:pPr>
              <a:lnSpc>
                <a:spcPct val="90000"/>
              </a:lnSpc>
            </a:pPr>
            <a:endParaRPr lang="en-GB" sz="2000" dirty="0"/>
          </a:p>
          <a:p>
            <a:pPr>
              <a:lnSpc>
                <a:spcPct val="90000"/>
              </a:lnSpc>
            </a:pPr>
            <a:r>
              <a:rPr lang="en-GB" sz="2000" dirty="0"/>
              <a:t>Think of another example…</a:t>
            </a:r>
          </a:p>
          <a:p>
            <a:pPr>
              <a:lnSpc>
                <a:spcPct val="90000"/>
              </a:lnSpc>
            </a:pPr>
            <a:endParaRPr lang="en-IE" sz="1900" dirty="0"/>
          </a:p>
        </p:txBody>
      </p:sp>
      <p:sp>
        <p:nvSpPr>
          <p:cNvPr id="4" name="Slide Number Placeholder 3">
            <a:extLst>
              <a:ext uri="{FF2B5EF4-FFF2-40B4-BE49-F238E27FC236}">
                <a16:creationId xmlns:a16="http://schemas.microsoft.com/office/drawing/2014/main" id="{E99C732A-45B1-B7C3-67BC-9549D6088FF8}"/>
              </a:ext>
            </a:extLst>
          </p:cNvPr>
          <p:cNvSpPr>
            <a:spLocks noGrp="1"/>
          </p:cNvSpPr>
          <p:nvPr>
            <p:ph type="sldNum" sz="quarter" idx="12"/>
          </p:nvPr>
        </p:nvSpPr>
        <p:spPr>
          <a:xfrm>
            <a:off x="10657268" y="6356350"/>
            <a:ext cx="1275652" cy="365125"/>
          </a:xfrm>
        </p:spPr>
        <p:txBody>
          <a:bodyPr>
            <a:normAutofit/>
          </a:bodyPr>
          <a:lstStyle/>
          <a:p>
            <a:pPr>
              <a:spcAft>
                <a:spcPts val="600"/>
              </a:spcAft>
            </a:pPr>
            <a:fld id="{B6F15528-21DE-4FAA-801E-634DDDAF4B2B}" type="slidenum">
              <a:rPr lang="en-US">
                <a:solidFill>
                  <a:schemeClr val="tx1"/>
                </a:solidFill>
                <a:latin typeface="Constantia"/>
              </a:rPr>
              <a:pPr>
                <a:spcAft>
                  <a:spcPts val="600"/>
                </a:spcAft>
              </a:pPr>
              <a:t>45</a:t>
            </a:fld>
            <a:endParaRPr lang="en-US">
              <a:solidFill>
                <a:schemeClr val="tx1"/>
              </a:solidFill>
              <a:latin typeface="Constantia"/>
            </a:endParaRPr>
          </a:p>
        </p:txBody>
      </p:sp>
    </p:spTree>
    <p:extLst>
      <p:ext uri="{BB962C8B-B14F-4D97-AF65-F5344CB8AC3E}">
        <p14:creationId xmlns:p14="http://schemas.microsoft.com/office/powerpoint/2010/main" val="2050665015"/>
      </p:ext>
    </p:extLst>
  </p:cSld>
  <p:clrMapOvr>
    <a:masterClrMapping/>
  </p:clrMapOvr>
  <p:transition>
    <p:wipe dir="d"/>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2387" y="575187"/>
            <a:ext cx="9792929" cy="5560142"/>
          </a:xfrm>
        </p:spPr>
        <p:txBody>
          <a:bodyPr anchor="t">
            <a:normAutofit fontScale="85000" lnSpcReduction="10000"/>
          </a:bodyPr>
          <a:lstStyle/>
          <a:p>
            <a:pPr marL="0" indent="0" algn="ctr">
              <a:buNone/>
            </a:pPr>
            <a:r>
              <a:rPr lang="en-GB" sz="4400" b="1" dirty="0"/>
              <a:t> According to Orland-Barak (2017, p.247):</a:t>
            </a:r>
          </a:p>
          <a:p>
            <a:pPr marL="0" indent="0" algn="ctr">
              <a:buNone/>
            </a:pPr>
            <a:endParaRPr lang="en-GB" sz="4400" dirty="0"/>
          </a:p>
          <a:p>
            <a:pPr marL="0" indent="0" algn="ctr">
              <a:buNone/>
            </a:pPr>
            <a:r>
              <a:rPr lang="en-GB" sz="4400" dirty="0"/>
              <a:t> ‘Teacher agency has become central to our understanding of how teachers assume individual and shared responsibility, generate new ideas, co-ordinate and test them with each other, implement them in their classrooms and engage in social activism through collaborative efforts to improve schools and schooling’. </a:t>
            </a:r>
            <a:endParaRPr lang="en-IE" sz="4400" dirty="0"/>
          </a:p>
          <a:p>
            <a:pPr algn="ctr"/>
            <a:endParaRPr lang="en-IE" sz="2000" dirty="0"/>
          </a:p>
        </p:txBody>
      </p:sp>
      <p:sp>
        <p:nvSpPr>
          <p:cNvPr id="4" name="Slide Number Placeholder 3"/>
          <p:cNvSpPr>
            <a:spLocks noGrp="1"/>
          </p:cNvSpPr>
          <p:nvPr>
            <p:ph type="sldNum" sz="quarter" idx="12"/>
          </p:nvPr>
        </p:nvSpPr>
        <p:spPr>
          <a:xfrm>
            <a:off x="8610600" y="6356350"/>
            <a:ext cx="2743200" cy="365125"/>
          </a:xfrm>
        </p:spPr>
        <p:txBody>
          <a:bodyPr>
            <a:normAutofit/>
          </a:bodyPr>
          <a:lstStyle/>
          <a:p>
            <a:pPr>
              <a:spcAft>
                <a:spcPts val="600"/>
              </a:spcAft>
            </a:pPr>
            <a:fld id="{B6F15528-21DE-4FAA-801E-634DDDAF4B2B}" type="slidenum">
              <a:rPr lang="en-US">
                <a:latin typeface="Constantia"/>
              </a:rPr>
              <a:pPr>
                <a:spcAft>
                  <a:spcPts val="600"/>
                </a:spcAft>
              </a:pPr>
              <a:t>46</a:t>
            </a:fld>
            <a:endParaRPr lang="en-US">
              <a:latin typeface="Constantia"/>
            </a:endParaRPr>
          </a:p>
        </p:txBody>
      </p:sp>
      <p:sp>
        <p:nvSpPr>
          <p:cNvPr id="9" name="Rectangle 8">
            <a:extLst>
              <a:ext uri="{FF2B5EF4-FFF2-40B4-BE49-F238E27FC236}">
                <a16:creationId xmlns:a16="http://schemas.microsoft.com/office/drawing/2014/main" id="{6CF042CA-1AB3-5530-1155-8018D6D6A1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BD5A982-4141-9143-22DC-C0713B397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97382"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5264361"/>
      </p:ext>
    </p:extLst>
  </p:cSld>
  <p:clrMapOvr>
    <a:masterClrMapping/>
  </p:clrMapOvr>
  <p:transition>
    <p:wipe dir="d"/>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White puzzle with one red piece">
            <a:extLst>
              <a:ext uri="{FF2B5EF4-FFF2-40B4-BE49-F238E27FC236}">
                <a16:creationId xmlns:a16="http://schemas.microsoft.com/office/drawing/2014/main" id="{9713FCEE-5A4F-7730-4D1F-A331C6E2F142}"/>
              </a:ext>
            </a:extLst>
          </p:cNvPr>
          <p:cNvPicPr>
            <a:picLocks noChangeAspect="1"/>
          </p:cNvPicPr>
          <p:nvPr/>
        </p:nvPicPr>
        <p:blipFill rotWithShape="1">
          <a:blip r:embed="rId3"/>
          <a:srcRect l="28615" r="27010"/>
          <a:stretch/>
        </p:blipFill>
        <p:spPr>
          <a:xfrm>
            <a:off x="-1" y="-2"/>
            <a:ext cx="5410198" cy="6858002"/>
          </a:xfrm>
          <a:prstGeom prst="rect">
            <a:avLst/>
          </a:prstGeom>
        </p:spPr>
      </p:pic>
      <p:sp useBgFill="1">
        <p:nvSpPr>
          <p:cNvPr id="12" name="Rectangle 11">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869858" y="240697"/>
            <a:ext cx="6322141" cy="6376604"/>
          </a:xfrm>
        </p:spPr>
        <p:txBody>
          <a:bodyPr anchor="ctr">
            <a:noAutofit/>
          </a:bodyPr>
          <a:lstStyle/>
          <a:p>
            <a:pPr marL="0" indent="0">
              <a:buNone/>
            </a:pPr>
            <a:r>
              <a:rPr lang="en-GB" sz="3600" dirty="0"/>
              <a:t>It is now recognised that there has been a shift to teacher agency in education as it is considered to be an ‘important dimension of teachers’ professionalism’ (Biesta, Priestley and Robinson, 2015, p. 125) and a key factor in the critical engagement of teachers in their work.</a:t>
            </a:r>
            <a:endParaRPr lang="en-IE" sz="3600" dirty="0"/>
          </a:p>
        </p:txBody>
      </p:sp>
      <p:sp>
        <p:nvSpPr>
          <p:cNvPr id="4" name="Slide Number Placeholder 3"/>
          <p:cNvSpPr>
            <a:spLocks noGrp="1"/>
          </p:cNvSpPr>
          <p:nvPr>
            <p:ph type="sldNum" sz="quarter" idx="12"/>
          </p:nvPr>
        </p:nvSpPr>
        <p:spPr>
          <a:xfrm>
            <a:off x="8732520" y="6356350"/>
            <a:ext cx="3200400" cy="365125"/>
          </a:xfrm>
        </p:spPr>
        <p:txBody>
          <a:bodyPr>
            <a:normAutofit/>
          </a:bodyPr>
          <a:lstStyle/>
          <a:p>
            <a:pPr>
              <a:spcAft>
                <a:spcPts val="600"/>
              </a:spcAft>
            </a:pPr>
            <a:fld id="{B6F15528-21DE-4FAA-801E-634DDDAF4B2B}" type="slidenum">
              <a:rPr lang="en-US">
                <a:solidFill>
                  <a:schemeClr val="tx1"/>
                </a:solidFill>
                <a:latin typeface="Constantia"/>
              </a:rPr>
              <a:pPr>
                <a:spcAft>
                  <a:spcPts val="600"/>
                </a:spcAft>
              </a:pPr>
              <a:t>47</a:t>
            </a:fld>
            <a:endParaRPr lang="en-US">
              <a:solidFill>
                <a:schemeClr val="tx1"/>
              </a:solidFill>
              <a:latin typeface="Constantia"/>
            </a:endParaRPr>
          </a:p>
        </p:txBody>
      </p:sp>
    </p:spTree>
    <p:extLst>
      <p:ext uri="{BB962C8B-B14F-4D97-AF65-F5344CB8AC3E}">
        <p14:creationId xmlns:p14="http://schemas.microsoft.com/office/powerpoint/2010/main" val="730463956"/>
      </p:ext>
    </p:extLst>
  </p:cSld>
  <p:clrMapOvr>
    <a:masterClrMapping/>
  </p:clrMapOvr>
  <p:transition>
    <p:wipe dir="d"/>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Freeform: Shape 12">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Graphic 7" descr="Books">
            <a:extLst>
              <a:ext uri="{FF2B5EF4-FFF2-40B4-BE49-F238E27FC236}">
                <a16:creationId xmlns:a16="http://schemas.microsoft.com/office/drawing/2014/main" id="{880A5382-39F0-B5C0-C367-6B21301B82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41053" y="953955"/>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5" name="Arc 14">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838201" y="1984443"/>
            <a:ext cx="5257800" cy="4192520"/>
          </a:xfrm>
        </p:spPr>
        <p:txBody>
          <a:bodyPr>
            <a:normAutofit/>
          </a:bodyPr>
          <a:lstStyle/>
          <a:p>
            <a:pPr marL="0" indent="0">
              <a:buNone/>
            </a:pPr>
            <a:r>
              <a:rPr lang="en-GB" dirty="0"/>
              <a:t>A special issue of the educational journal </a:t>
            </a:r>
            <a:r>
              <a:rPr lang="en-GB" i="1" dirty="0"/>
              <a:t>Teachers and Teaching</a:t>
            </a:r>
            <a:r>
              <a:rPr lang="en-GB" dirty="0"/>
              <a:t> was published in 2015 with a specific focus on teacher professional agency.</a:t>
            </a:r>
            <a:endParaRPr lang="en-IE" dirty="0"/>
          </a:p>
        </p:txBody>
      </p:sp>
      <p:sp>
        <p:nvSpPr>
          <p:cNvPr id="4" name="Slide Number Placeholder 3"/>
          <p:cNvSpPr>
            <a:spLocks noGrp="1"/>
          </p:cNvSpPr>
          <p:nvPr>
            <p:ph type="sldNum" sz="quarter" idx="12"/>
          </p:nvPr>
        </p:nvSpPr>
        <p:spPr>
          <a:xfrm>
            <a:off x="8610600" y="6356350"/>
            <a:ext cx="2743200" cy="365125"/>
          </a:xfrm>
        </p:spPr>
        <p:txBody>
          <a:bodyPr>
            <a:normAutofit/>
          </a:bodyPr>
          <a:lstStyle/>
          <a:p>
            <a:pPr>
              <a:spcAft>
                <a:spcPts val="600"/>
              </a:spcAft>
            </a:pPr>
            <a:fld id="{B6F15528-21DE-4FAA-801E-634DDDAF4B2B}" type="slidenum">
              <a:rPr lang="en-US">
                <a:latin typeface="Constantia"/>
              </a:rPr>
              <a:pPr>
                <a:spcAft>
                  <a:spcPts val="600"/>
                </a:spcAft>
              </a:pPr>
              <a:t>48</a:t>
            </a:fld>
            <a:endParaRPr lang="en-US">
              <a:latin typeface="Constantia"/>
            </a:endParaRPr>
          </a:p>
        </p:txBody>
      </p:sp>
    </p:spTree>
    <p:extLst>
      <p:ext uri="{BB962C8B-B14F-4D97-AF65-F5344CB8AC3E}">
        <p14:creationId xmlns:p14="http://schemas.microsoft.com/office/powerpoint/2010/main" val="1743692280"/>
      </p:ext>
    </p:extLst>
  </p:cSld>
  <p:clrMapOvr>
    <a:masterClrMapping/>
  </p:clrMapOvr>
  <p:transition>
    <p:wipe dir="d"/>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0830" y="1311404"/>
            <a:ext cx="3937240" cy="3658802"/>
          </a:xfrm>
        </p:spPr>
        <p:txBody>
          <a:bodyPr anchor="t">
            <a:normAutofit fontScale="90000"/>
          </a:bodyPr>
          <a:lstStyle/>
          <a:p>
            <a:r>
              <a:rPr lang="en-GB" sz="5400" b="1" i="1" dirty="0"/>
              <a:t>Teachers and Teaching (</a:t>
            </a:r>
            <a:r>
              <a:rPr lang="en-GB" sz="5400" b="1" dirty="0"/>
              <a:t>2015) </a:t>
            </a:r>
            <a:br>
              <a:rPr lang="en-GB" sz="3600" dirty="0"/>
            </a:br>
            <a:endParaRPr lang="en-IE" sz="3600" dirty="0"/>
          </a:p>
        </p:txBody>
      </p:sp>
      <p:sp>
        <p:nvSpPr>
          <p:cNvPr id="3" name="Content Placeholder 2"/>
          <p:cNvSpPr>
            <a:spLocks noGrp="1"/>
          </p:cNvSpPr>
          <p:nvPr>
            <p:ph idx="1"/>
          </p:nvPr>
        </p:nvSpPr>
        <p:spPr>
          <a:xfrm>
            <a:off x="6106175" y="1"/>
            <a:ext cx="5150643" cy="5597236"/>
          </a:xfrm>
        </p:spPr>
        <p:txBody>
          <a:bodyPr>
            <a:noAutofit/>
          </a:bodyPr>
          <a:lstStyle/>
          <a:p>
            <a:pPr marL="0" indent="0">
              <a:buNone/>
            </a:pPr>
            <a:endParaRPr lang="en-GB" sz="3600" dirty="0"/>
          </a:p>
          <a:p>
            <a:r>
              <a:rPr lang="en-IE" sz="2400" b="1" dirty="0"/>
              <a:t>Theme 1: </a:t>
            </a:r>
            <a:r>
              <a:rPr lang="en-IE" sz="2400" dirty="0"/>
              <a:t>Pedagogical action as a characteristic of teachers’ professional agency </a:t>
            </a:r>
          </a:p>
          <a:p>
            <a:endParaRPr lang="en-IE" sz="2400" dirty="0"/>
          </a:p>
          <a:p>
            <a:r>
              <a:rPr lang="en-IE" sz="2400" b="1" dirty="0"/>
              <a:t>Theme 2</a:t>
            </a:r>
            <a:r>
              <a:rPr lang="en-IE" sz="2400" dirty="0"/>
              <a:t>: The relationship between professional identity and  teachers’ professional agency</a:t>
            </a:r>
          </a:p>
          <a:p>
            <a:endParaRPr lang="en-IE" sz="2400" dirty="0"/>
          </a:p>
          <a:p>
            <a:r>
              <a:rPr lang="en-IE" sz="2400" b="1" dirty="0"/>
              <a:t>Theme 3: </a:t>
            </a:r>
            <a:r>
              <a:rPr lang="en-IE" sz="2400" dirty="0"/>
              <a:t>The interweaving of personal capacities and contextual factors in teachers’ professional agency</a:t>
            </a:r>
          </a:p>
        </p:txBody>
      </p:sp>
      <p:grpSp>
        <p:nvGrpSpPr>
          <p:cNvPr id="17" name="Group 16">
            <a:extLst>
              <a:ext uri="{FF2B5EF4-FFF2-40B4-BE49-F238E27FC236}">
                <a16:creationId xmlns:a16="http://schemas.microsoft.com/office/drawing/2014/main" id="{968EC965-623E-8BF3-985A-953E5C1316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222078"/>
            <a:ext cx="12207199" cy="639001"/>
            <a:chOff x="-5025" y="6222078"/>
            <a:chExt cx="12207199" cy="639001"/>
          </a:xfrm>
        </p:grpSpPr>
        <p:sp>
          <p:nvSpPr>
            <p:cNvPr id="10" name="Rectangle 9">
              <a:extLst>
                <a:ext uri="{FF2B5EF4-FFF2-40B4-BE49-F238E27FC236}">
                  <a16:creationId xmlns:a16="http://schemas.microsoft.com/office/drawing/2014/main" id="{3D95F932-C833-697F-9C8B-846A4C713F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5779075" y="437979"/>
              <a:ext cx="639000"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B87D2FB-6AB1-6569-F43A-2CB44F77D3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08412" y="3577490"/>
              <a:ext cx="639000" cy="5928176"/>
            </a:xfrm>
            <a:prstGeom prst="rect">
              <a:avLst/>
            </a:prstGeom>
            <a:gradFill>
              <a:gsLst>
                <a:gs pos="3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lide Number Placeholder 3"/>
          <p:cNvSpPr>
            <a:spLocks noGrp="1"/>
          </p:cNvSpPr>
          <p:nvPr>
            <p:ph type="sldNum" sz="quarter" idx="12"/>
          </p:nvPr>
        </p:nvSpPr>
        <p:spPr>
          <a:xfrm>
            <a:off x="8610600" y="6356350"/>
            <a:ext cx="2743200" cy="365125"/>
          </a:xfrm>
        </p:spPr>
        <p:txBody>
          <a:bodyPr>
            <a:normAutofit/>
          </a:bodyPr>
          <a:lstStyle/>
          <a:p>
            <a:pPr>
              <a:spcAft>
                <a:spcPts val="600"/>
              </a:spcAft>
            </a:pPr>
            <a:fld id="{B6F15528-21DE-4FAA-801E-634DDDAF4B2B}" type="slidenum">
              <a:rPr lang="en-US">
                <a:solidFill>
                  <a:srgbClr val="FFFFFF"/>
                </a:solidFill>
                <a:latin typeface="Constantia"/>
              </a:rPr>
              <a:pPr>
                <a:spcAft>
                  <a:spcPts val="600"/>
                </a:spcAft>
              </a:pPr>
              <a:t>49</a:t>
            </a:fld>
            <a:endParaRPr lang="en-US">
              <a:solidFill>
                <a:srgbClr val="FFFFFF"/>
              </a:solidFill>
              <a:latin typeface="Constantia"/>
            </a:endParaRPr>
          </a:p>
        </p:txBody>
      </p:sp>
    </p:spTree>
    <p:extLst>
      <p:ext uri="{BB962C8B-B14F-4D97-AF65-F5344CB8AC3E}">
        <p14:creationId xmlns:p14="http://schemas.microsoft.com/office/powerpoint/2010/main" val="2503353115"/>
      </p:ext>
    </p:extLst>
  </p:cSld>
  <p:clrMapOvr>
    <a:masterClrMapping/>
  </p:clrMapOvr>
  <p:transition>
    <p:wipe dir="d"/>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1" name="Group 10">
            <a:extLst>
              <a:ext uri="{FF2B5EF4-FFF2-40B4-BE49-F238E27FC236}">
                <a16:creationId xmlns:a16="http://schemas.microsoft.com/office/drawing/2014/main" id="{5D1A9D8B-3117-4D9D-BDA4-DD8189509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7467600" cy="6858000"/>
            <a:chOff x="7467600" y="0"/>
            <a:chExt cx="4724400" cy="6858000"/>
          </a:xfrm>
        </p:grpSpPr>
        <p:sp>
          <p:nvSpPr>
            <p:cNvPr id="12" name="Rectangle 11">
              <a:extLst>
                <a:ext uri="{FF2B5EF4-FFF2-40B4-BE49-F238E27FC236}">
                  <a16:creationId xmlns:a16="http://schemas.microsoft.com/office/drawing/2014/main" id="{A7877B25-8C10-4C8D-BC88-BF3C557F8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4F0DD86-96CD-4F5F-BA4D-FFC17F2D6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BD92035A-AA2F-4CD8-A556-1CE8BDEC7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69701" cy="6858000"/>
          </a:xfrm>
          <a:custGeom>
            <a:avLst/>
            <a:gdLst>
              <a:gd name="connsiteX0" fmla="*/ 369702 w 7467600"/>
              <a:gd name="connsiteY0" fmla="*/ 6712169 h 6858000"/>
              <a:gd name="connsiteX1" fmla="*/ 366575 w 7467600"/>
              <a:gd name="connsiteY1" fmla="*/ 6715556 h 6858000"/>
              <a:gd name="connsiteX2" fmla="*/ 371637 w 7467600"/>
              <a:gd name="connsiteY2" fmla="*/ 6713954 h 6858000"/>
              <a:gd name="connsiteX3" fmla="*/ 7090188 w 7467600"/>
              <a:gd name="connsiteY3" fmla="*/ 6584365 h 6858000"/>
              <a:gd name="connsiteX4" fmla="*/ 7440138 w 7467600"/>
              <a:gd name="connsiteY4" fmla="*/ 6622648 h 6858000"/>
              <a:gd name="connsiteX5" fmla="*/ 7467600 w 7467600"/>
              <a:gd name="connsiteY5" fmla="*/ 6628217 h 6858000"/>
              <a:gd name="connsiteX6" fmla="*/ 7467600 w 7467600"/>
              <a:gd name="connsiteY6" fmla="*/ 6668575 h 6858000"/>
              <a:gd name="connsiteX7" fmla="*/ 7392322 w 7467600"/>
              <a:gd name="connsiteY7" fmla="*/ 6658238 h 6858000"/>
              <a:gd name="connsiteX8" fmla="*/ 7467600 w 7467600"/>
              <a:gd name="connsiteY8" fmla="*/ 6683873 h 6858000"/>
              <a:gd name="connsiteX9" fmla="*/ 7467600 w 7467600"/>
              <a:gd name="connsiteY9" fmla="*/ 6714215 h 6858000"/>
              <a:gd name="connsiteX10" fmla="*/ 7447383 w 7467600"/>
              <a:gd name="connsiteY10" fmla="*/ 6707202 h 6858000"/>
              <a:gd name="connsiteX11" fmla="*/ 7289862 w 7467600"/>
              <a:gd name="connsiteY11" fmla="*/ 6659827 h 6858000"/>
              <a:gd name="connsiteX12" fmla="*/ 7434024 w 7467600"/>
              <a:gd name="connsiteY12" fmla="*/ 6722130 h 6858000"/>
              <a:gd name="connsiteX13" fmla="*/ 7467600 w 7467600"/>
              <a:gd name="connsiteY13" fmla="*/ 6736157 h 6858000"/>
              <a:gd name="connsiteX14" fmla="*/ 7467600 w 7467600"/>
              <a:gd name="connsiteY14" fmla="*/ 6767913 h 6858000"/>
              <a:gd name="connsiteX15" fmla="*/ 7271814 w 7467600"/>
              <a:gd name="connsiteY15" fmla="*/ 6684601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7090188 w 7467600"/>
              <a:gd name="connsiteY21" fmla="*/ 6584365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61797 w 7467600"/>
              <a:gd name="connsiteY74" fmla="*/ 5419899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126431 w 7467600"/>
              <a:gd name="connsiteY88" fmla="*/ 5737872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6861797 w 7467600"/>
              <a:gd name="connsiteY101" fmla="*/ 5419899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7133363 w 7467600"/>
              <a:gd name="connsiteY125" fmla="*/ 5050246 h 6858000"/>
              <a:gd name="connsiteX126" fmla="*/ 7450656 w 7467600"/>
              <a:gd name="connsiteY126" fmla="*/ 5134750 h 6858000"/>
              <a:gd name="connsiteX127" fmla="*/ 7467600 w 7467600"/>
              <a:gd name="connsiteY127" fmla="*/ 5142496 h 6858000"/>
              <a:gd name="connsiteX128" fmla="*/ 7467600 w 7467600"/>
              <a:gd name="connsiteY128" fmla="*/ 5158623 h 6858000"/>
              <a:gd name="connsiteX129" fmla="*/ 7427076 w 7467600"/>
              <a:gd name="connsiteY129" fmla="*/ 5142684 h 6858000"/>
              <a:gd name="connsiteX130" fmla="*/ 7467600 w 7467600"/>
              <a:gd name="connsiteY130" fmla="*/ 5164774 h 6858000"/>
              <a:gd name="connsiteX131" fmla="*/ 7467600 w 7467600"/>
              <a:gd name="connsiteY131" fmla="*/ 5199146 h 6858000"/>
              <a:gd name="connsiteX132" fmla="*/ 7391022 w 7467600"/>
              <a:gd name="connsiteY132" fmla="*/ 5158141 h 6858000"/>
              <a:gd name="connsiteX133" fmla="*/ 7312201 w 7467600"/>
              <a:gd name="connsiteY133" fmla="*/ 5128278 h 6858000"/>
              <a:gd name="connsiteX134" fmla="*/ 7343603 w 7467600"/>
              <a:gd name="connsiteY134" fmla="*/ 5149746 h 6858000"/>
              <a:gd name="connsiteX135" fmla="*/ 7467600 w 7467600"/>
              <a:gd name="connsiteY135" fmla="*/ 5241225 h 6858000"/>
              <a:gd name="connsiteX136" fmla="*/ 7467600 w 7467600"/>
              <a:gd name="connsiteY136" fmla="*/ 5277736 h 6858000"/>
              <a:gd name="connsiteX137" fmla="*/ 7327465 w 7467600"/>
              <a:gd name="connsiteY137" fmla="*/ 5174181 h 6858000"/>
              <a:gd name="connsiteX138" fmla="*/ 7244057 w 7467600"/>
              <a:gd name="connsiteY138" fmla="*/ 5124233 h 6858000"/>
              <a:gd name="connsiteX139" fmla="*/ 7353035 w 7467600"/>
              <a:gd name="connsiteY139" fmla="*/ 5197318 h 6858000"/>
              <a:gd name="connsiteX140" fmla="*/ 7467600 w 7467600"/>
              <a:gd name="connsiteY140" fmla="*/ 5297634 h 6858000"/>
              <a:gd name="connsiteX141" fmla="*/ 7467600 w 7467600"/>
              <a:gd name="connsiteY141" fmla="*/ 5361850 h 6858000"/>
              <a:gd name="connsiteX142" fmla="*/ 7368569 w 7467600"/>
              <a:gd name="connsiteY142" fmla="*/ 5270182 h 6858000"/>
              <a:gd name="connsiteX143" fmla="*/ 7131946 w 7467600"/>
              <a:gd name="connsiteY143" fmla="*/ 5075653 h 6858000"/>
              <a:gd name="connsiteX144" fmla="*/ 7133363 w 7467600"/>
              <a:gd name="connsiteY144" fmla="*/ 5050246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7467600 w 7467600"/>
              <a:gd name="connsiteY834" fmla="*/ 163142 h 6858000"/>
              <a:gd name="connsiteX835" fmla="*/ 7467600 w 7467600"/>
              <a:gd name="connsiteY835" fmla="*/ 789215 h 6858000"/>
              <a:gd name="connsiteX836" fmla="*/ 7451412 w 7467600"/>
              <a:gd name="connsiteY836" fmla="*/ 799572 h 6858000"/>
              <a:gd name="connsiteX837" fmla="*/ 7419999 w 7467600"/>
              <a:gd name="connsiteY837" fmla="*/ 774360 h 6858000"/>
              <a:gd name="connsiteX838" fmla="*/ 7429067 w 7467600"/>
              <a:gd name="connsiteY838" fmla="*/ 402737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29067 w 7467600"/>
              <a:gd name="connsiteY844" fmla="*/ 402737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7429067 w 7467600"/>
              <a:gd name="connsiteY848" fmla="*/ 402737 h 6858000"/>
              <a:gd name="connsiteX849" fmla="*/ 5905192 w 7467600"/>
              <a:gd name="connsiteY849" fmla="*/ 163079 h 6858000"/>
              <a:gd name="connsiteX850" fmla="*/ 5865655 w 7467600"/>
              <a:gd name="connsiteY850" fmla="*/ 171901 h 6858000"/>
              <a:gd name="connsiteX851" fmla="*/ 5259740 w 7467600"/>
              <a:gd name="connsiteY851" fmla="*/ 257013 h 6858000"/>
              <a:gd name="connsiteX852" fmla="*/ 5208466 w 7467600"/>
              <a:gd name="connsiteY852" fmla="*/ 257550 h 6858000"/>
              <a:gd name="connsiteX853" fmla="*/ 4980204 w 7467600"/>
              <a:gd name="connsiteY853" fmla="*/ 271903 h 6858000"/>
              <a:gd name="connsiteX854" fmla="*/ 5068068 w 7467600"/>
              <a:gd name="connsiteY854" fmla="*/ 282244 h 6858000"/>
              <a:gd name="connsiteX855" fmla="*/ 5153231 w 7467600"/>
              <a:gd name="connsiteY855" fmla="*/ 292240 h 6858000"/>
              <a:gd name="connsiteX856" fmla="*/ 5426491 w 7467600"/>
              <a:gd name="connsiteY856" fmla="*/ 281128 h 6858000"/>
              <a:gd name="connsiteX857" fmla="*/ 5731212 w 7467600"/>
              <a:gd name="connsiteY857" fmla="*/ 231951 h 6858000"/>
              <a:gd name="connsiteX858" fmla="*/ 5905192 w 7467600"/>
              <a:gd name="connsiteY858" fmla="*/ 163079 h 6858000"/>
              <a:gd name="connsiteX859" fmla="*/ 5944437 w 7467600"/>
              <a:gd name="connsiteY859" fmla="*/ 113829 h 6858000"/>
              <a:gd name="connsiteX860" fmla="*/ 5825032 w 7467600"/>
              <a:gd name="connsiteY860" fmla="*/ 146405 h 6858000"/>
              <a:gd name="connsiteX861" fmla="*/ 4955599 w 7467600"/>
              <a:gd name="connsiteY861" fmla="*/ 247008 h 6858000"/>
              <a:gd name="connsiteX862" fmla="*/ 5210104 w 7467600"/>
              <a:gd name="connsiteY862" fmla="*/ 228123 h 6858000"/>
              <a:gd name="connsiteX863" fmla="*/ 5261015 w 7467600"/>
              <a:gd name="connsiteY863" fmla="*/ 227087 h 6858000"/>
              <a:gd name="connsiteX864" fmla="*/ 5861181 w 7467600"/>
              <a:gd name="connsiteY864" fmla="*/ 143093 h 6858000"/>
              <a:gd name="connsiteX865" fmla="*/ 5961252 w 7467600"/>
              <a:gd name="connsiteY865" fmla="*/ 114820 h 6858000"/>
              <a:gd name="connsiteX866" fmla="*/ 5944437 w 7467600"/>
              <a:gd name="connsiteY866" fmla="*/ 113829 h 6858000"/>
              <a:gd name="connsiteX867" fmla="*/ 3882765 w 7467600"/>
              <a:gd name="connsiteY867" fmla="*/ 0 h 6858000"/>
              <a:gd name="connsiteX868" fmla="*/ 3995099 w 7467600"/>
              <a:gd name="connsiteY868" fmla="*/ 0 h 6858000"/>
              <a:gd name="connsiteX869" fmla="*/ 4163818 w 7467600"/>
              <a:gd name="connsiteY869" fmla="*/ 234104 h 6858000"/>
              <a:gd name="connsiteX870" fmla="*/ 4172099 w 7467600"/>
              <a:gd name="connsiteY870" fmla="*/ 234207 h 6858000"/>
              <a:gd name="connsiteX871" fmla="*/ 4784282 w 7467600"/>
              <a:gd name="connsiteY871" fmla="*/ 276561 h 6858000"/>
              <a:gd name="connsiteX872" fmla="*/ 4801687 w 7467600"/>
              <a:gd name="connsiteY872" fmla="*/ 267764 h 6858000"/>
              <a:gd name="connsiteX873" fmla="*/ 6082788 w 7467600"/>
              <a:gd name="connsiteY873" fmla="*/ 64119 h 6858000"/>
              <a:gd name="connsiteX874" fmla="*/ 6099442 w 7467600"/>
              <a:gd name="connsiteY874" fmla="*/ 82568 h 6858000"/>
              <a:gd name="connsiteX875" fmla="*/ 4804137 w 7467600"/>
              <a:gd name="connsiteY875" fmla="*/ 320931 h 6858000"/>
              <a:gd name="connsiteX876" fmla="*/ 4227047 w 7467600"/>
              <a:gd name="connsiteY876" fmla="*/ 313415 h 6858000"/>
              <a:gd name="connsiteX877" fmla="*/ 4346041 w 7467600"/>
              <a:gd name="connsiteY877" fmla="*/ 456086 h 6858000"/>
              <a:gd name="connsiteX878" fmla="*/ 4870967 w 7467600"/>
              <a:gd name="connsiteY878" fmla="*/ 963061 h 6858000"/>
              <a:gd name="connsiteX879" fmla="*/ 4889647 w 7467600"/>
              <a:gd name="connsiteY879" fmla="*/ 957147 h 6858000"/>
              <a:gd name="connsiteX880" fmla="*/ 5422504 w 7467600"/>
              <a:gd name="connsiteY880" fmla="*/ 805191 h 6858000"/>
              <a:gd name="connsiteX881" fmla="*/ 6087656 w 7467600"/>
              <a:gd name="connsiteY881" fmla="*/ 826703 h 6858000"/>
              <a:gd name="connsiteX882" fmla="*/ 6058717 w 7467600"/>
              <a:gd name="connsiteY882" fmla="*/ 865992 h 6858000"/>
              <a:gd name="connsiteX883" fmla="*/ 4974153 w 7467600"/>
              <a:gd name="connsiteY883" fmla="*/ 1045456 h 6858000"/>
              <a:gd name="connsiteX884" fmla="*/ 5627835 w 7467600"/>
              <a:gd name="connsiteY884" fmla="*/ 1472077 h 6858000"/>
              <a:gd name="connsiteX885" fmla="*/ 5629817 w 7467600"/>
              <a:gd name="connsiteY885" fmla="*/ 1471412 h 6858000"/>
              <a:gd name="connsiteX886" fmla="*/ 5634124 w 7467600"/>
              <a:gd name="connsiteY886" fmla="*/ 1470572 h 6858000"/>
              <a:gd name="connsiteX887" fmla="*/ 5755832 w 7467600"/>
              <a:gd name="connsiteY887" fmla="*/ 1383886 h 6858000"/>
              <a:gd name="connsiteX888" fmla="*/ 6014186 w 7467600"/>
              <a:gd name="connsiteY888" fmla="*/ 1279799 h 6858000"/>
              <a:gd name="connsiteX889" fmla="*/ 6901619 w 7467600"/>
              <a:gd name="connsiteY889" fmla="*/ 1047874 h 6858000"/>
              <a:gd name="connsiteX890" fmla="*/ 6931566 w 7467600"/>
              <a:gd name="connsiteY890" fmla="*/ 1062034 h 6858000"/>
              <a:gd name="connsiteX891" fmla="*/ 5790982 w 7467600"/>
              <a:gd name="connsiteY891" fmla="*/ 1561380 h 6858000"/>
              <a:gd name="connsiteX892" fmla="*/ 6188971 w 7467600"/>
              <a:gd name="connsiteY892" fmla="*/ 1755168 h 6858000"/>
              <a:gd name="connsiteX893" fmla="*/ 6202446 w 7467600"/>
              <a:gd name="connsiteY893" fmla="*/ 1752268 h 6858000"/>
              <a:gd name="connsiteX894" fmla="*/ 7179560 w 7467600"/>
              <a:gd name="connsiteY894" fmla="*/ 1467551 h 6858000"/>
              <a:gd name="connsiteX895" fmla="*/ 7158730 w 7467600"/>
              <a:gd name="connsiteY895" fmla="*/ 1507835 h 6858000"/>
              <a:gd name="connsiteX896" fmla="*/ 6326959 w 7467600"/>
              <a:gd name="connsiteY896" fmla="*/ 1817686 h 6858000"/>
              <a:gd name="connsiteX897" fmla="*/ 6537433 w 7467600"/>
              <a:gd name="connsiteY897" fmla="*/ 1907790 h 6858000"/>
              <a:gd name="connsiteX898" fmla="*/ 6550221 w 7467600"/>
              <a:gd name="connsiteY898" fmla="*/ 1910729 h 6858000"/>
              <a:gd name="connsiteX899" fmla="*/ 6964438 w 7467600"/>
              <a:gd name="connsiteY899" fmla="*/ 2209505 h 6858000"/>
              <a:gd name="connsiteX900" fmla="*/ 7367862 w 7467600"/>
              <a:gd name="connsiteY900" fmla="*/ 2806833 h 6858000"/>
              <a:gd name="connsiteX901" fmla="*/ 7364329 w 7467600"/>
              <a:gd name="connsiteY901" fmla="*/ 2826907 h 6858000"/>
              <a:gd name="connsiteX902" fmla="*/ 7290545 w 7467600"/>
              <a:gd name="connsiteY902" fmla="*/ 2850663 h 6858000"/>
              <a:gd name="connsiteX903" fmla="*/ 6472036 w 7467600"/>
              <a:gd name="connsiteY903" fmla="*/ 1959003 h 6858000"/>
              <a:gd name="connsiteX904" fmla="*/ 5792897 w 7467600"/>
              <a:gd name="connsiteY904" fmla="*/ 1647747 h 6858000"/>
              <a:gd name="connsiteX905" fmla="*/ 5842751 w 7467600"/>
              <a:gd name="connsiteY905" fmla="*/ 1816112 h 6858000"/>
              <a:gd name="connsiteX906" fmla="*/ 5847424 w 7467600"/>
              <a:gd name="connsiteY906" fmla="*/ 1815776 h 6858000"/>
              <a:gd name="connsiteX907" fmla="*/ 6399821 w 7467600"/>
              <a:gd name="connsiteY907" fmla="*/ 2344799 h 6858000"/>
              <a:gd name="connsiteX908" fmla="*/ 6323232 w 7467600"/>
              <a:gd name="connsiteY908" fmla="*/ 2389634 h 6858000"/>
              <a:gd name="connsiteX909" fmla="*/ 5942958 w 7467600"/>
              <a:gd name="connsiteY909" fmla="*/ 2077708 h 6858000"/>
              <a:gd name="connsiteX910" fmla="*/ 5921559 w 7467600"/>
              <a:gd name="connsiteY910" fmla="*/ 2378596 h 6858000"/>
              <a:gd name="connsiteX911" fmla="*/ 5817651 w 7467600"/>
              <a:gd name="connsiteY911" fmla="*/ 3023919 h 6858000"/>
              <a:gd name="connsiteX912" fmla="*/ 5729634 w 7467600"/>
              <a:gd name="connsiteY912" fmla="*/ 3051849 h 6858000"/>
              <a:gd name="connsiteX913" fmla="*/ 5611018 w 7467600"/>
              <a:gd name="connsiteY913" fmla="*/ 2316769 h 6858000"/>
              <a:gd name="connsiteX914" fmla="*/ 5687608 w 7467600"/>
              <a:gd name="connsiteY914" fmla="*/ 2039972 h 6858000"/>
              <a:gd name="connsiteX915" fmla="*/ 5657554 w 7467600"/>
              <a:gd name="connsiteY915" fmla="*/ 1576445 h 6858000"/>
              <a:gd name="connsiteX916" fmla="*/ 5150475 w 7467600"/>
              <a:gd name="connsiteY916" fmla="*/ 1274012 h 6858000"/>
              <a:gd name="connsiteX917" fmla="*/ 5349142 w 7467600"/>
              <a:gd name="connsiteY917" fmla="*/ 2204405 h 6858000"/>
              <a:gd name="connsiteX918" fmla="*/ 5262214 w 7467600"/>
              <a:gd name="connsiteY918" fmla="*/ 2233836 h 6858000"/>
              <a:gd name="connsiteX919" fmla="*/ 4981539 w 7467600"/>
              <a:gd name="connsiteY919" fmla="*/ 1542201 h 6858000"/>
              <a:gd name="connsiteX920" fmla="*/ 4958461 w 7467600"/>
              <a:gd name="connsiteY920" fmla="*/ 1136957 h 6858000"/>
              <a:gd name="connsiteX921" fmla="*/ 4655015 w 7467600"/>
              <a:gd name="connsiteY921" fmla="*/ 891426 h 6858000"/>
              <a:gd name="connsiteX922" fmla="*/ 4348002 w 7467600"/>
              <a:gd name="connsiteY922" fmla="*/ 2205895 h 6858000"/>
              <a:gd name="connsiteX923" fmla="*/ 4262250 w 7467600"/>
              <a:gd name="connsiteY923" fmla="*/ 2219972 h 6858000"/>
              <a:gd name="connsiteX924" fmla="*/ 4550611 w 7467600"/>
              <a:gd name="connsiteY924" fmla="*/ 817540 h 6858000"/>
              <a:gd name="connsiteX925" fmla="*/ 4564418 w 7467600"/>
              <a:gd name="connsiteY925" fmla="*/ 808293 h 6858000"/>
              <a:gd name="connsiteX926" fmla="*/ 4266388 w 7467600"/>
              <a:gd name="connsiteY926" fmla="*/ 500083 h 6858000"/>
              <a:gd name="connsiteX927" fmla="*/ 4032842 w 7467600"/>
              <a:gd name="connsiteY927" fmla="*/ 211809 h 6858000"/>
              <a:gd name="connsiteX928" fmla="*/ 3882765 w 7467600"/>
              <a:gd name="connsiteY928" fmla="*/ 0 h 6858000"/>
              <a:gd name="connsiteX929" fmla="*/ 3721337 w 7467600"/>
              <a:gd name="connsiteY929" fmla="*/ 0 h 6858000"/>
              <a:gd name="connsiteX930" fmla="*/ 3797544 w 7467600"/>
              <a:gd name="connsiteY930" fmla="*/ 0 h 6858000"/>
              <a:gd name="connsiteX931" fmla="*/ 3775734 w 7467600"/>
              <a:gd name="connsiteY931" fmla="*/ 95131 h 6858000"/>
              <a:gd name="connsiteX932" fmla="*/ 3724807 w 7467600"/>
              <a:gd name="connsiteY932" fmla="*/ 272257 h 6858000"/>
              <a:gd name="connsiteX933" fmla="*/ 3726844 w 7467600"/>
              <a:gd name="connsiteY933" fmla="*/ 282988 h 6858000"/>
              <a:gd name="connsiteX934" fmla="*/ 3742664 w 7467600"/>
              <a:gd name="connsiteY934" fmla="*/ 279918 h 6858000"/>
              <a:gd name="connsiteX935" fmla="*/ 4103910 w 7467600"/>
              <a:gd name="connsiteY935" fmla="*/ 1161917 h 6858000"/>
              <a:gd name="connsiteX936" fmla="*/ 4020269 w 7467600"/>
              <a:gd name="connsiteY936" fmla="*/ 1200406 h 6858000"/>
              <a:gd name="connsiteX937" fmla="*/ 3674882 w 7467600"/>
              <a:gd name="connsiteY937" fmla="*/ 488524 h 6858000"/>
              <a:gd name="connsiteX938" fmla="*/ 3132682 w 7467600"/>
              <a:gd name="connsiteY938" fmla="*/ 1072284 h 6858000"/>
              <a:gd name="connsiteX939" fmla="*/ 2716346 w 7467600"/>
              <a:gd name="connsiteY939" fmla="*/ 1276376 h 6858000"/>
              <a:gd name="connsiteX940" fmla="*/ 2716772 w 7467600"/>
              <a:gd name="connsiteY940" fmla="*/ 1255462 h 6858000"/>
              <a:gd name="connsiteX941" fmla="*/ 3471096 w 7467600"/>
              <a:gd name="connsiteY941" fmla="*/ 437072 h 6858000"/>
              <a:gd name="connsiteX942" fmla="*/ 3639057 w 7467600"/>
              <a:gd name="connsiteY942" fmla="*/ 286334 h 6858000"/>
              <a:gd name="connsiteX943" fmla="*/ 3640309 w 7467600"/>
              <a:gd name="connsiteY943" fmla="*/ 284664 h 6858000"/>
              <a:gd name="connsiteX944" fmla="*/ 3646022 w 7467600"/>
              <a:gd name="connsiteY944" fmla="*/ 276711 h 6858000"/>
              <a:gd name="connsiteX945" fmla="*/ 3707943 w 7467600"/>
              <a:gd name="connsiteY945" fmla="*/ 65958 h 6858000"/>
              <a:gd name="connsiteX946" fmla="*/ 3721337 w 7467600"/>
              <a:gd name="connsiteY946" fmla="*/ 0 h 6858000"/>
              <a:gd name="connsiteX947" fmla="*/ 2867960 w 7467600"/>
              <a:gd name="connsiteY947" fmla="*/ 0 h 6858000"/>
              <a:gd name="connsiteX948" fmla="*/ 2926351 w 7467600"/>
              <a:gd name="connsiteY948" fmla="*/ 0 h 6858000"/>
              <a:gd name="connsiteX949" fmla="*/ 2902823 w 7467600"/>
              <a:gd name="connsiteY949" fmla="*/ 262929 h 6858000"/>
              <a:gd name="connsiteX950" fmla="*/ 2940663 w 7467600"/>
              <a:gd name="connsiteY950" fmla="*/ 140884 h 6858000"/>
              <a:gd name="connsiteX951" fmla="*/ 2947039 w 7467600"/>
              <a:gd name="connsiteY951" fmla="*/ 122524 h 6858000"/>
              <a:gd name="connsiteX952" fmla="*/ 2984316 w 7467600"/>
              <a:gd name="connsiteY952" fmla="*/ 0 h 6858000"/>
              <a:gd name="connsiteX953" fmla="*/ 3016114 w 7467600"/>
              <a:gd name="connsiteY953" fmla="*/ 0 h 6858000"/>
              <a:gd name="connsiteX954" fmla="*/ 2979949 w 7467600"/>
              <a:gd name="connsiteY954" fmla="*/ 119274 h 6858000"/>
              <a:gd name="connsiteX955" fmla="*/ 3023879 w 7467600"/>
              <a:gd name="connsiteY955" fmla="*/ 0 h 6858000"/>
              <a:gd name="connsiteX956" fmla="*/ 3105400 w 7467600"/>
              <a:gd name="connsiteY956" fmla="*/ 0 h 6858000"/>
              <a:gd name="connsiteX957" fmla="*/ 3094669 w 7467600"/>
              <a:gd name="connsiteY957" fmla="*/ 30308 h 6858000"/>
              <a:gd name="connsiteX958" fmla="*/ 2901945 w 7467600"/>
              <a:gd name="connsiteY958" fmla="*/ 466538 h 6858000"/>
              <a:gd name="connsiteX959" fmla="*/ 2815209 w 7467600"/>
              <a:gd name="connsiteY959" fmla="*/ 497361 h 6858000"/>
              <a:gd name="connsiteX960" fmla="*/ 2844845 w 7467600"/>
              <a:gd name="connsiteY960" fmla="*/ 127638 h 6858000"/>
              <a:gd name="connsiteX961" fmla="*/ 2867960 w 7467600"/>
              <a:gd name="connsiteY961" fmla="*/ 0 h 6858000"/>
              <a:gd name="connsiteX962" fmla="*/ 1057230 w 7467600"/>
              <a:gd name="connsiteY962" fmla="*/ 0 h 6858000"/>
              <a:gd name="connsiteX963" fmla="*/ 1111003 w 7467600"/>
              <a:gd name="connsiteY963" fmla="*/ 0 h 6858000"/>
              <a:gd name="connsiteX964" fmla="*/ 1125553 w 7467600"/>
              <a:gd name="connsiteY964" fmla="*/ 52588 h 6858000"/>
              <a:gd name="connsiteX965" fmla="*/ 1304276 w 7467600"/>
              <a:gd name="connsiteY965" fmla="*/ 476275 h 6858000"/>
              <a:gd name="connsiteX966" fmla="*/ 1492066 w 7467600"/>
              <a:gd name="connsiteY966" fmla="*/ 886333 h 6858000"/>
              <a:gd name="connsiteX967" fmla="*/ 1423698 w 7467600"/>
              <a:gd name="connsiteY967" fmla="*/ 710817 h 6858000"/>
              <a:gd name="connsiteX968" fmla="*/ 1357609 w 7467600"/>
              <a:gd name="connsiteY968" fmla="*/ 532892 h 6858000"/>
              <a:gd name="connsiteX969" fmla="*/ 1309550 w 7467600"/>
              <a:gd name="connsiteY969" fmla="*/ 374031 h 6858000"/>
              <a:gd name="connsiteX970" fmla="*/ 1193673 w 7467600"/>
              <a:gd name="connsiteY970" fmla="*/ 49533 h 6858000"/>
              <a:gd name="connsiteX971" fmla="*/ 1164391 w 7467600"/>
              <a:gd name="connsiteY971" fmla="*/ 0 h 6858000"/>
              <a:gd name="connsiteX972" fmla="*/ 1200666 w 7467600"/>
              <a:gd name="connsiteY972" fmla="*/ 0 h 6858000"/>
              <a:gd name="connsiteX973" fmla="*/ 1223408 w 7467600"/>
              <a:gd name="connsiteY973" fmla="*/ 38996 h 6858000"/>
              <a:gd name="connsiteX974" fmla="*/ 1339635 w 7467600"/>
              <a:gd name="connsiteY974" fmla="*/ 365517 h 6858000"/>
              <a:gd name="connsiteX975" fmla="*/ 1387469 w 7467600"/>
              <a:gd name="connsiteY975" fmla="*/ 523079 h 6858000"/>
              <a:gd name="connsiteX976" fmla="*/ 1452685 w 7467600"/>
              <a:gd name="connsiteY976" fmla="*/ 699806 h 6858000"/>
              <a:gd name="connsiteX977" fmla="*/ 1492092 w 7467600"/>
              <a:gd name="connsiteY977" fmla="*/ 800424 h 6858000"/>
              <a:gd name="connsiteX978" fmla="*/ 1455302 w 7467600"/>
              <a:gd name="connsiteY978" fmla="*/ 632913 h 6858000"/>
              <a:gd name="connsiteX979" fmla="*/ 1222336 w 7467600"/>
              <a:gd name="connsiteY979" fmla="*/ 9480 h 6858000"/>
              <a:gd name="connsiteX980" fmla="*/ 1214634 w 7467600"/>
              <a:gd name="connsiteY980" fmla="*/ 0 h 6858000"/>
              <a:gd name="connsiteX981" fmla="*/ 1289827 w 7467600"/>
              <a:gd name="connsiteY981" fmla="*/ 0 h 6858000"/>
              <a:gd name="connsiteX982" fmla="*/ 1321076 w 7467600"/>
              <a:gd name="connsiteY982" fmla="*/ 59722 h 6858000"/>
              <a:gd name="connsiteX983" fmla="*/ 1512579 w 7467600"/>
              <a:gd name="connsiteY983" fmla="*/ 626441 h 6858000"/>
              <a:gd name="connsiteX984" fmla="*/ 1506076 w 7467600"/>
              <a:gd name="connsiteY984" fmla="*/ 1089289 h 6858000"/>
              <a:gd name="connsiteX985" fmla="*/ 1486346 w 7467600"/>
              <a:gd name="connsiteY985" fmla="*/ 1079919 h 6858000"/>
              <a:gd name="connsiteX986" fmla="*/ 1070511 w 7467600"/>
              <a:gd name="connsiteY986" fmla="*/ 48609 h 6858000"/>
              <a:gd name="connsiteX987" fmla="*/ 1057230 w 7467600"/>
              <a:gd name="connsiteY987" fmla="*/ 0 h 6858000"/>
              <a:gd name="connsiteX988" fmla="*/ 43151 w 7467600"/>
              <a:gd name="connsiteY988" fmla="*/ 0 h 6858000"/>
              <a:gd name="connsiteX989" fmla="*/ 95283 w 7467600"/>
              <a:gd name="connsiteY989" fmla="*/ 0 h 6858000"/>
              <a:gd name="connsiteX990" fmla="*/ 300708 w 7467600"/>
              <a:gd name="connsiteY990" fmla="*/ 154571 h 6858000"/>
              <a:gd name="connsiteX991" fmla="*/ 530414 w 7467600"/>
              <a:gd name="connsiteY991" fmla="*/ 354673 h 6858000"/>
              <a:gd name="connsiteX992" fmla="*/ 333785 w 7467600"/>
              <a:gd name="connsiteY992" fmla="*/ 161564 h 6858000"/>
              <a:gd name="connsiteX993" fmla="*/ 147005 w 7467600"/>
              <a:gd name="connsiteY993" fmla="*/ 0 h 6858000"/>
              <a:gd name="connsiteX994" fmla="*/ 272509 w 7467600"/>
              <a:gd name="connsiteY994" fmla="*/ 0 h 6858000"/>
              <a:gd name="connsiteX995" fmla="*/ 326276 w 7467600"/>
              <a:gd name="connsiteY995" fmla="*/ 45847 h 6858000"/>
              <a:gd name="connsiteX996" fmla="*/ 823759 w 7467600"/>
              <a:gd name="connsiteY996" fmla="*/ 574145 h 6858000"/>
              <a:gd name="connsiteX997" fmla="*/ 811254 w 7467600"/>
              <a:gd name="connsiteY997" fmla="*/ 665546 h 6858000"/>
              <a:gd name="connsiteX998" fmla="*/ 154042 w 7467600"/>
              <a:gd name="connsiteY998" fmla="*/ 261522 h 6858000"/>
              <a:gd name="connsiteX999" fmla="*/ 13550 w 7467600"/>
              <a:gd name="connsiteY999" fmla="*/ 158423 h 6858000"/>
              <a:gd name="connsiteX1000" fmla="*/ 0 w 7467600"/>
              <a:gd name="connsiteY1000" fmla="*/ 146618 h 6858000"/>
              <a:gd name="connsiteX1001" fmla="*/ 0 w 7467600"/>
              <a:gd name="connsiteY1001" fmla="*/ 59161 h 6858000"/>
              <a:gd name="connsiteX1002" fmla="*/ 45427 w 7467600"/>
              <a:gd name="connsiteY1002" fmla="*/ 101078 h 6858000"/>
              <a:gd name="connsiteX1003" fmla="*/ 630103 w 7467600"/>
              <a:gd name="connsiteY1003" fmla="*/ 485885 h 6858000"/>
              <a:gd name="connsiteX1004" fmla="*/ 532040 w 7467600"/>
              <a:gd name="connsiteY1004" fmla="*/ 399359 h 6858000"/>
              <a:gd name="connsiteX1005" fmla="*/ 517618 w 7467600"/>
              <a:gd name="connsiteY1005" fmla="*/ 385726 h 6858000"/>
              <a:gd name="connsiteX1006" fmla="*/ 285074 w 7467600"/>
              <a:gd name="connsiteY1006" fmla="*/ 182755 h 6858000"/>
              <a:gd name="connsiteX1007" fmla="*/ 43151 w 7467600"/>
              <a:gd name="connsiteY100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19999 w 7467600"/>
              <a:gd name="connsiteY844" fmla="*/ 774360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5905192 w 7467600"/>
              <a:gd name="connsiteY848" fmla="*/ 163079 h 6858000"/>
              <a:gd name="connsiteX849" fmla="*/ 5865655 w 7467600"/>
              <a:gd name="connsiteY849" fmla="*/ 171901 h 6858000"/>
              <a:gd name="connsiteX850" fmla="*/ 5259740 w 7467600"/>
              <a:gd name="connsiteY850" fmla="*/ 257013 h 6858000"/>
              <a:gd name="connsiteX851" fmla="*/ 5208466 w 7467600"/>
              <a:gd name="connsiteY851" fmla="*/ 257550 h 6858000"/>
              <a:gd name="connsiteX852" fmla="*/ 4980204 w 7467600"/>
              <a:gd name="connsiteY852" fmla="*/ 271903 h 6858000"/>
              <a:gd name="connsiteX853" fmla="*/ 5068068 w 7467600"/>
              <a:gd name="connsiteY853" fmla="*/ 282244 h 6858000"/>
              <a:gd name="connsiteX854" fmla="*/ 5153231 w 7467600"/>
              <a:gd name="connsiteY854" fmla="*/ 292240 h 6858000"/>
              <a:gd name="connsiteX855" fmla="*/ 5426491 w 7467600"/>
              <a:gd name="connsiteY855" fmla="*/ 281128 h 6858000"/>
              <a:gd name="connsiteX856" fmla="*/ 5731212 w 7467600"/>
              <a:gd name="connsiteY856" fmla="*/ 231951 h 6858000"/>
              <a:gd name="connsiteX857" fmla="*/ 5905192 w 7467600"/>
              <a:gd name="connsiteY857" fmla="*/ 163079 h 6858000"/>
              <a:gd name="connsiteX858" fmla="*/ 5944437 w 7467600"/>
              <a:gd name="connsiteY858" fmla="*/ 113829 h 6858000"/>
              <a:gd name="connsiteX859" fmla="*/ 5825032 w 7467600"/>
              <a:gd name="connsiteY859" fmla="*/ 146405 h 6858000"/>
              <a:gd name="connsiteX860" fmla="*/ 4955599 w 7467600"/>
              <a:gd name="connsiteY860" fmla="*/ 247008 h 6858000"/>
              <a:gd name="connsiteX861" fmla="*/ 5210104 w 7467600"/>
              <a:gd name="connsiteY861" fmla="*/ 228123 h 6858000"/>
              <a:gd name="connsiteX862" fmla="*/ 5261015 w 7467600"/>
              <a:gd name="connsiteY862" fmla="*/ 227087 h 6858000"/>
              <a:gd name="connsiteX863" fmla="*/ 5861181 w 7467600"/>
              <a:gd name="connsiteY863" fmla="*/ 143093 h 6858000"/>
              <a:gd name="connsiteX864" fmla="*/ 5961252 w 7467600"/>
              <a:gd name="connsiteY864" fmla="*/ 114820 h 6858000"/>
              <a:gd name="connsiteX865" fmla="*/ 5944437 w 7467600"/>
              <a:gd name="connsiteY865" fmla="*/ 113829 h 6858000"/>
              <a:gd name="connsiteX866" fmla="*/ 3882765 w 7467600"/>
              <a:gd name="connsiteY866" fmla="*/ 0 h 6858000"/>
              <a:gd name="connsiteX867" fmla="*/ 3995099 w 7467600"/>
              <a:gd name="connsiteY867" fmla="*/ 0 h 6858000"/>
              <a:gd name="connsiteX868" fmla="*/ 4163818 w 7467600"/>
              <a:gd name="connsiteY868" fmla="*/ 234104 h 6858000"/>
              <a:gd name="connsiteX869" fmla="*/ 4172099 w 7467600"/>
              <a:gd name="connsiteY869" fmla="*/ 234207 h 6858000"/>
              <a:gd name="connsiteX870" fmla="*/ 4784282 w 7467600"/>
              <a:gd name="connsiteY870" fmla="*/ 276561 h 6858000"/>
              <a:gd name="connsiteX871" fmla="*/ 4801687 w 7467600"/>
              <a:gd name="connsiteY871" fmla="*/ 267764 h 6858000"/>
              <a:gd name="connsiteX872" fmla="*/ 6082788 w 7467600"/>
              <a:gd name="connsiteY872" fmla="*/ 64119 h 6858000"/>
              <a:gd name="connsiteX873" fmla="*/ 6099442 w 7467600"/>
              <a:gd name="connsiteY873" fmla="*/ 82568 h 6858000"/>
              <a:gd name="connsiteX874" fmla="*/ 4804137 w 7467600"/>
              <a:gd name="connsiteY874" fmla="*/ 320931 h 6858000"/>
              <a:gd name="connsiteX875" fmla="*/ 4227047 w 7467600"/>
              <a:gd name="connsiteY875" fmla="*/ 313415 h 6858000"/>
              <a:gd name="connsiteX876" fmla="*/ 4346041 w 7467600"/>
              <a:gd name="connsiteY876" fmla="*/ 456086 h 6858000"/>
              <a:gd name="connsiteX877" fmla="*/ 4870967 w 7467600"/>
              <a:gd name="connsiteY877" fmla="*/ 963061 h 6858000"/>
              <a:gd name="connsiteX878" fmla="*/ 4889647 w 7467600"/>
              <a:gd name="connsiteY878" fmla="*/ 957147 h 6858000"/>
              <a:gd name="connsiteX879" fmla="*/ 5422504 w 7467600"/>
              <a:gd name="connsiteY879" fmla="*/ 805191 h 6858000"/>
              <a:gd name="connsiteX880" fmla="*/ 6087656 w 7467600"/>
              <a:gd name="connsiteY880" fmla="*/ 826703 h 6858000"/>
              <a:gd name="connsiteX881" fmla="*/ 6058717 w 7467600"/>
              <a:gd name="connsiteY881" fmla="*/ 865992 h 6858000"/>
              <a:gd name="connsiteX882" fmla="*/ 4974153 w 7467600"/>
              <a:gd name="connsiteY882" fmla="*/ 1045456 h 6858000"/>
              <a:gd name="connsiteX883" fmla="*/ 5627835 w 7467600"/>
              <a:gd name="connsiteY883" fmla="*/ 1472077 h 6858000"/>
              <a:gd name="connsiteX884" fmla="*/ 5629817 w 7467600"/>
              <a:gd name="connsiteY884" fmla="*/ 1471412 h 6858000"/>
              <a:gd name="connsiteX885" fmla="*/ 5634124 w 7467600"/>
              <a:gd name="connsiteY885" fmla="*/ 1470572 h 6858000"/>
              <a:gd name="connsiteX886" fmla="*/ 5755832 w 7467600"/>
              <a:gd name="connsiteY886" fmla="*/ 1383886 h 6858000"/>
              <a:gd name="connsiteX887" fmla="*/ 6014186 w 7467600"/>
              <a:gd name="connsiteY887" fmla="*/ 1279799 h 6858000"/>
              <a:gd name="connsiteX888" fmla="*/ 6901619 w 7467600"/>
              <a:gd name="connsiteY888" fmla="*/ 1047874 h 6858000"/>
              <a:gd name="connsiteX889" fmla="*/ 6931566 w 7467600"/>
              <a:gd name="connsiteY889" fmla="*/ 1062034 h 6858000"/>
              <a:gd name="connsiteX890" fmla="*/ 5790982 w 7467600"/>
              <a:gd name="connsiteY890" fmla="*/ 1561380 h 6858000"/>
              <a:gd name="connsiteX891" fmla="*/ 6188971 w 7467600"/>
              <a:gd name="connsiteY891" fmla="*/ 1755168 h 6858000"/>
              <a:gd name="connsiteX892" fmla="*/ 6202446 w 7467600"/>
              <a:gd name="connsiteY892" fmla="*/ 1752268 h 6858000"/>
              <a:gd name="connsiteX893" fmla="*/ 7179560 w 7467600"/>
              <a:gd name="connsiteY893" fmla="*/ 1467551 h 6858000"/>
              <a:gd name="connsiteX894" fmla="*/ 7158730 w 7467600"/>
              <a:gd name="connsiteY894" fmla="*/ 1507835 h 6858000"/>
              <a:gd name="connsiteX895" fmla="*/ 6326959 w 7467600"/>
              <a:gd name="connsiteY895" fmla="*/ 1817686 h 6858000"/>
              <a:gd name="connsiteX896" fmla="*/ 6537433 w 7467600"/>
              <a:gd name="connsiteY896" fmla="*/ 1907790 h 6858000"/>
              <a:gd name="connsiteX897" fmla="*/ 6550221 w 7467600"/>
              <a:gd name="connsiteY897" fmla="*/ 1910729 h 6858000"/>
              <a:gd name="connsiteX898" fmla="*/ 6964438 w 7467600"/>
              <a:gd name="connsiteY898" fmla="*/ 2209505 h 6858000"/>
              <a:gd name="connsiteX899" fmla="*/ 7367862 w 7467600"/>
              <a:gd name="connsiteY899" fmla="*/ 2806833 h 6858000"/>
              <a:gd name="connsiteX900" fmla="*/ 7364329 w 7467600"/>
              <a:gd name="connsiteY900" fmla="*/ 2826907 h 6858000"/>
              <a:gd name="connsiteX901" fmla="*/ 7290545 w 7467600"/>
              <a:gd name="connsiteY901" fmla="*/ 2850663 h 6858000"/>
              <a:gd name="connsiteX902" fmla="*/ 6472036 w 7467600"/>
              <a:gd name="connsiteY902" fmla="*/ 1959003 h 6858000"/>
              <a:gd name="connsiteX903" fmla="*/ 5792897 w 7467600"/>
              <a:gd name="connsiteY903" fmla="*/ 1647747 h 6858000"/>
              <a:gd name="connsiteX904" fmla="*/ 5842751 w 7467600"/>
              <a:gd name="connsiteY904" fmla="*/ 1816112 h 6858000"/>
              <a:gd name="connsiteX905" fmla="*/ 5847424 w 7467600"/>
              <a:gd name="connsiteY905" fmla="*/ 1815776 h 6858000"/>
              <a:gd name="connsiteX906" fmla="*/ 6399821 w 7467600"/>
              <a:gd name="connsiteY906" fmla="*/ 2344799 h 6858000"/>
              <a:gd name="connsiteX907" fmla="*/ 6323232 w 7467600"/>
              <a:gd name="connsiteY907" fmla="*/ 2389634 h 6858000"/>
              <a:gd name="connsiteX908" fmla="*/ 5942958 w 7467600"/>
              <a:gd name="connsiteY908" fmla="*/ 2077708 h 6858000"/>
              <a:gd name="connsiteX909" fmla="*/ 5921559 w 7467600"/>
              <a:gd name="connsiteY909" fmla="*/ 2378596 h 6858000"/>
              <a:gd name="connsiteX910" fmla="*/ 5817651 w 7467600"/>
              <a:gd name="connsiteY910" fmla="*/ 3023919 h 6858000"/>
              <a:gd name="connsiteX911" fmla="*/ 5729634 w 7467600"/>
              <a:gd name="connsiteY911" fmla="*/ 3051849 h 6858000"/>
              <a:gd name="connsiteX912" fmla="*/ 5611018 w 7467600"/>
              <a:gd name="connsiteY912" fmla="*/ 2316769 h 6858000"/>
              <a:gd name="connsiteX913" fmla="*/ 5687608 w 7467600"/>
              <a:gd name="connsiteY913" fmla="*/ 2039972 h 6858000"/>
              <a:gd name="connsiteX914" fmla="*/ 5657554 w 7467600"/>
              <a:gd name="connsiteY914" fmla="*/ 1576445 h 6858000"/>
              <a:gd name="connsiteX915" fmla="*/ 5150475 w 7467600"/>
              <a:gd name="connsiteY915" fmla="*/ 1274012 h 6858000"/>
              <a:gd name="connsiteX916" fmla="*/ 5349142 w 7467600"/>
              <a:gd name="connsiteY916" fmla="*/ 2204405 h 6858000"/>
              <a:gd name="connsiteX917" fmla="*/ 5262214 w 7467600"/>
              <a:gd name="connsiteY917" fmla="*/ 2233836 h 6858000"/>
              <a:gd name="connsiteX918" fmla="*/ 4981539 w 7467600"/>
              <a:gd name="connsiteY918" fmla="*/ 1542201 h 6858000"/>
              <a:gd name="connsiteX919" fmla="*/ 4958461 w 7467600"/>
              <a:gd name="connsiteY919" fmla="*/ 1136957 h 6858000"/>
              <a:gd name="connsiteX920" fmla="*/ 4655015 w 7467600"/>
              <a:gd name="connsiteY920" fmla="*/ 891426 h 6858000"/>
              <a:gd name="connsiteX921" fmla="*/ 4348002 w 7467600"/>
              <a:gd name="connsiteY921" fmla="*/ 2205895 h 6858000"/>
              <a:gd name="connsiteX922" fmla="*/ 4262250 w 7467600"/>
              <a:gd name="connsiteY922" fmla="*/ 2219972 h 6858000"/>
              <a:gd name="connsiteX923" fmla="*/ 4550611 w 7467600"/>
              <a:gd name="connsiteY923" fmla="*/ 817540 h 6858000"/>
              <a:gd name="connsiteX924" fmla="*/ 4564418 w 7467600"/>
              <a:gd name="connsiteY924" fmla="*/ 808293 h 6858000"/>
              <a:gd name="connsiteX925" fmla="*/ 4266388 w 7467600"/>
              <a:gd name="connsiteY925" fmla="*/ 500083 h 6858000"/>
              <a:gd name="connsiteX926" fmla="*/ 4032842 w 7467600"/>
              <a:gd name="connsiteY926" fmla="*/ 211809 h 6858000"/>
              <a:gd name="connsiteX927" fmla="*/ 3882765 w 7467600"/>
              <a:gd name="connsiteY927" fmla="*/ 0 h 6858000"/>
              <a:gd name="connsiteX928" fmla="*/ 3721337 w 7467600"/>
              <a:gd name="connsiteY928" fmla="*/ 0 h 6858000"/>
              <a:gd name="connsiteX929" fmla="*/ 3797544 w 7467600"/>
              <a:gd name="connsiteY929" fmla="*/ 0 h 6858000"/>
              <a:gd name="connsiteX930" fmla="*/ 3775734 w 7467600"/>
              <a:gd name="connsiteY930" fmla="*/ 95131 h 6858000"/>
              <a:gd name="connsiteX931" fmla="*/ 3724807 w 7467600"/>
              <a:gd name="connsiteY931" fmla="*/ 272257 h 6858000"/>
              <a:gd name="connsiteX932" fmla="*/ 3726844 w 7467600"/>
              <a:gd name="connsiteY932" fmla="*/ 282988 h 6858000"/>
              <a:gd name="connsiteX933" fmla="*/ 3742664 w 7467600"/>
              <a:gd name="connsiteY933" fmla="*/ 279918 h 6858000"/>
              <a:gd name="connsiteX934" fmla="*/ 4103910 w 7467600"/>
              <a:gd name="connsiteY934" fmla="*/ 1161917 h 6858000"/>
              <a:gd name="connsiteX935" fmla="*/ 4020269 w 7467600"/>
              <a:gd name="connsiteY935" fmla="*/ 1200406 h 6858000"/>
              <a:gd name="connsiteX936" fmla="*/ 3674882 w 7467600"/>
              <a:gd name="connsiteY936" fmla="*/ 488524 h 6858000"/>
              <a:gd name="connsiteX937" fmla="*/ 3132682 w 7467600"/>
              <a:gd name="connsiteY937" fmla="*/ 1072284 h 6858000"/>
              <a:gd name="connsiteX938" fmla="*/ 2716346 w 7467600"/>
              <a:gd name="connsiteY938" fmla="*/ 1276376 h 6858000"/>
              <a:gd name="connsiteX939" fmla="*/ 2716772 w 7467600"/>
              <a:gd name="connsiteY939" fmla="*/ 1255462 h 6858000"/>
              <a:gd name="connsiteX940" fmla="*/ 3471096 w 7467600"/>
              <a:gd name="connsiteY940" fmla="*/ 437072 h 6858000"/>
              <a:gd name="connsiteX941" fmla="*/ 3639057 w 7467600"/>
              <a:gd name="connsiteY941" fmla="*/ 286334 h 6858000"/>
              <a:gd name="connsiteX942" fmla="*/ 3640309 w 7467600"/>
              <a:gd name="connsiteY942" fmla="*/ 284664 h 6858000"/>
              <a:gd name="connsiteX943" fmla="*/ 3646022 w 7467600"/>
              <a:gd name="connsiteY943" fmla="*/ 276711 h 6858000"/>
              <a:gd name="connsiteX944" fmla="*/ 3707943 w 7467600"/>
              <a:gd name="connsiteY944" fmla="*/ 65958 h 6858000"/>
              <a:gd name="connsiteX945" fmla="*/ 3721337 w 7467600"/>
              <a:gd name="connsiteY945" fmla="*/ 0 h 6858000"/>
              <a:gd name="connsiteX946" fmla="*/ 2867960 w 7467600"/>
              <a:gd name="connsiteY946" fmla="*/ 0 h 6858000"/>
              <a:gd name="connsiteX947" fmla="*/ 2926351 w 7467600"/>
              <a:gd name="connsiteY947" fmla="*/ 0 h 6858000"/>
              <a:gd name="connsiteX948" fmla="*/ 2902823 w 7467600"/>
              <a:gd name="connsiteY948" fmla="*/ 262929 h 6858000"/>
              <a:gd name="connsiteX949" fmla="*/ 2940663 w 7467600"/>
              <a:gd name="connsiteY949" fmla="*/ 140884 h 6858000"/>
              <a:gd name="connsiteX950" fmla="*/ 2947039 w 7467600"/>
              <a:gd name="connsiteY950" fmla="*/ 122524 h 6858000"/>
              <a:gd name="connsiteX951" fmla="*/ 2984316 w 7467600"/>
              <a:gd name="connsiteY951" fmla="*/ 0 h 6858000"/>
              <a:gd name="connsiteX952" fmla="*/ 3016114 w 7467600"/>
              <a:gd name="connsiteY952" fmla="*/ 0 h 6858000"/>
              <a:gd name="connsiteX953" fmla="*/ 2979949 w 7467600"/>
              <a:gd name="connsiteY953" fmla="*/ 119274 h 6858000"/>
              <a:gd name="connsiteX954" fmla="*/ 3023879 w 7467600"/>
              <a:gd name="connsiteY954" fmla="*/ 0 h 6858000"/>
              <a:gd name="connsiteX955" fmla="*/ 3105400 w 7467600"/>
              <a:gd name="connsiteY955" fmla="*/ 0 h 6858000"/>
              <a:gd name="connsiteX956" fmla="*/ 3094669 w 7467600"/>
              <a:gd name="connsiteY956" fmla="*/ 30308 h 6858000"/>
              <a:gd name="connsiteX957" fmla="*/ 2901945 w 7467600"/>
              <a:gd name="connsiteY957" fmla="*/ 466538 h 6858000"/>
              <a:gd name="connsiteX958" fmla="*/ 2815209 w 7467600"/>
              <a:gd name="connsiteY958" fmla="*/ 497361 h 6858000"/>
              <a:gd name="connsiteX959" fmla="*/ 2844845 w 7467600"/>
              <a:gd name="connsiteY959" fmla="*/ 127638 h 6858000"/>
              <a:gd name="connsiteX960" fmla="*/ 2867960 w 7467600"/>
              <a:gd name="connsiteY960" fmla="*/ 0 h 6858000"/>
              <a:gd name="connsiteX961" fmla="*/ 1057230 w 7467600"/>
              <a:gd name="connsiteY961" fmla="*/ 0 h 6858000"/>
              <a:gd name="connsiteX962" fmla="*/ 1111003 w 7467600"/>
              <a:gd name="connsiteY962" fmla="*/ 0 h 6858000"/>
              <a:gd name="connsiteX963" fmla="*/ 1125553 w 7467600"/>
              <a:gd name="connsiteY963" fmla="*/ 52588 h 6858000"/>
              <a:gd name="connsiteX964" fmla="*/ 1304276 w 7467600"/>
              <a:gd name="connsiteY964" fmla="*/ 476275 h 6858000"/>
              <a:gd name="connsiteX965" fmla="*/ 1492066 w 7467600"/>
              <a:gd name="connsiteY965" fmla="*/ 886333 h 6858000"/>
              <a:gd name="connsiteX966" fmla="*/ 1423698 w 7467600"/>
              <a:gd name="connsiteY966" fmla="*/ 710817 h 6858000"/>
              <a:gd name="connsiteX967" fmla="*/ 1357609 w 7467600"/>
              <a:gd name="connsiteY967" fmla="*/ 532892 h 6858000"/>
              <a:gd name="connsiteX968" fmla="*/ 1309550 w 7467600"/>
              <a:gd name="connsiteY968" fmla="*/ 374031 h 6858000"/>
              <a:gd name="connsiteX969" fmla="*/ 1193673 w 7467600"/>
              <a:gd name="connsiteY969" fmla="*/ 49533 h 6858000"/>
              <a:gd name="connsiteX970" fmla="*/ 1164391 w 7467600"/>
              <a:gd name="connsiteY970" fmla="*/ 0 h 6858000"/>
              <a:gd name="connsiteX971" fmla="*/ 1200666 w 7467600"/>
              <a:gd name="connsiteY971" fmla="*/ 0 h 6858000"/>
              <a:gd name="connsiteX972" fmla="*/ 1223408 w 7467600"/>
              <a:gd name="connsiteY972" fmla="*/ 38996 h 6858000"/>
              <a:gd name="connsiteX973" fmla="*/ 1339635 w 7467600"/>
              <a:gd name="connsiteY973" fmla="*/ 365517 h 6858000"/>
              <a:gd name="connsiteX974" fmla="*/ 1387469 w 7467600"/>
              <a:gd name="connsiteY974" fmla="*/ 523079 h 6858000"/>
              <a:gd name="connsiteX975" fmla="*/ 1452685 w 7467600"/>
              <a:gd name="connsiteY975" fmla="*/ 699806 h 6858000"/>
              <a:gd name="connsiteX976" fmla="*/ 1492092 w 7467600"/>
              <a:gd name="connsiteY976" fmla="*/ 800424 h 6858000"/>
              <a:gd name="connsiteX977" fmla="*/ 1455302 w 7467600"/>
              <a:gd name="connsiteY977" fmla="*/ 632913 h 6858000"/>
              <a:gd name="connsiteX978" fmla="*/ 1222336 w 7467600"/>
              <a:gd name="connsiteY978" fmla="*/ 9480 h 6858000"/>
              <a:gd name="connsiteX979" fmla="*/ 1214634 w 7467600"/>
              <a:gd name="connsiteY979" fmla="*/ 0 h 6858000"/>
              <a:gd name="connsiteX980" fmla="*/ 1289827 w 7467600"/>
              <a:gd name="connsiteY980" fmla="*/ 0 h 6858000"/>
              <a:gd name="connsiteX981" fmla="*/ 1321076 w 7467600"/>
              <a:gd name="connsiteY981" fmla="*/ 59722 h 6858000"/>
              <a:gd name="connsiteX982" fmla="*/ 1512579 w 7467600"/>
              <a:gd name="connsiteY982" fmla="*/ 626441 h 6858000"/>
              <a:gd name="connsiteX983" fmla="*/ 1506076 w 7467600"/>
              <a:gd name="connsiteY983" fmla="*/ 1089289 h 6858000"/>
              <a:gd name="connsiteX984" fmla="*/ 1486346 w 7467600"/>
              <a:gd name="connsiteY984" fmla="*/ 1079919 h 6858000"/>
              <a:gd name="connsiteX985" fmla="*/ 1070511 w 7467600"/>
              <a:gd name="connsiteY985" fmla="*/ 48609 h 6858000"/>
              <a:gd name="connsiteX986" fmla="*/ 1057230 w 7467600"/>
              <a:gd name="connsiteY986" fmla="*/ 0 h 6858000"/>
              <a:gd name="connsiteX987" fmla="*/ 43151 w 7467600"/>
              <a:gd name="connsiteY987" fmla="*/ 0 h 6858000"/>
              <a:gd name="connsiteX988" fmla="*/ 95283 w 7467600"/>
              <a:gd name="connsiteY988" fmla="*/ 0 h 6858000"/>
              <a:gd name="connsiteX989" fmla="*/ 300708 w 7467600"/>
              <a:gd name="connsiteY989" fmla="*/ 154571 h 6858000"/>
              <a:gd name="connsiteX990" fmla="*/ 530414 w 7467600"/>
              <a:gd name="connsiteY990" fmla="*/ 354673 h 6858000"/>
              <a:gd name="connsiteX991" fmla="*/ 333785 w 7467600"/>
              <a:gd name="connsiteY991" fmla="*/ 161564 h 6858000"/>
              <a:gd name="connsiteX992" fmla="*/ 147005 w 7467600"/>
              <a:gd name="connsiteY992" fmla="*/ 0 h 6858000"/>
              <a:gd name="connsiteX993" fmla="*/ 272509 w 7467600"/>
              <a:gd name="connsiteY993" fmla="*/ 0 h 6858000"/>
              <a:gd name="connsiteX994" fmla="*/ 326276 w 7467600"/>
              <a:gd name="connsiteY994" fmla="*/ 45847 h 6858000"/>
              <a:gd name="connsiteX995" fmla="*/ 823759 w 7467600"/>
              <a:gd name="connsiteY995" fmla="*/ 574145 h 6858000"/>
              <a:gd name="connsiteX996" fmla="*/ 811254 w 7467600"/>
              <a:gd name="connsiteY996" fmla="*/ 665546 h 6858000"/>
              <a:gd name="connsiteX997" fmla="*/ 154042 w 7467600"/>
              <a:gd name="connsiteY997" fmla="*/ 261522 h 6858000"/>
              <a:gd name="connsiteX998" fmla="*/ 13550 w 7467600"/>
              <a:gd name="connsiteY998" fmla="*/ 158423 h 6858000"/>
              <a:gd name="connsiteX999" fmla="*/ 0 w 7467600"/>
              <a:gd name="connsiteY999" fmla="*/ 146618 h 6858000"/>
              <a:gd name="connsiteX1000" fmla="*/ 0 w 7467600"/>
              <a:gd name="connsiteY1000" fmla="*/ 59161 h 6858000"/>
              <a:gd name="connsiteX1001" fmla="*/ 45427 w 7467600"/>
              <a:gd name="connsiteY1001" fmla="*/ 101078 h 6858000"/>
              <a:gd name="connsiteX1002" fmla="*/ 630103 w 7467600"/>
              <a:gd name="connsiteY1002" fmla="*/ 485885 h 6858000"/>
              <a:gd name="connsiteX1003" fmla="*/ 532040 w 7467600"/>
              <a:gd name="connsiteY1003" fmla="*/ 399359 h 6858000"/>
              <a:gd name="connsiteX1004" fmla="*/ 517618 w 7467600"/>
              <a:gd name="connsiteY1004" fmla="*/ 385726 h 6858000"/>
              <a:gd name="connsiteX1005" fmla="*/ 285074 w 7467600"/>
              <a:gd name="connsiteY1005" fmla="*/ 182755 h 6858000"/>
              <a:gd name="connsiteX1006" fmla="*/ 43151 w 7467600"/>
              <a:gd name="connsiteY100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51412 w 7467600"/>
              <a:gd name="connsiteY844" fmla="*/ 799572 h 6858000"/>
              <a:gd name="connsiteX845" fmla="*/ 7467600 w 7467600"/>
              <a:gd name="connsiteY845" fmla="*/ 789215 h 6858000"/>
              <a:gd name="connsiteX846" fmla="*/ 7451412 w 7467600"/>
              <a:gd name="connsiteY846" fmla="*/ 799572 h 6858000"/>
              <a:gd name="connsiteX847" fmla="*/ 5905192 w 7467600"/>
              <a:gd name="connsiteY847" fmla="*/ 163079 h 6858000"/>
              <a:gd name="connsiteX848" fmla="*/ 5865655 w 7467600"/>
              <a:gd name="connsiteY848" fmla="*/ 171901 h 6858000"/>
              <a:gd name="connsiteX849" fmla="*/ 5259740 w 7467600"/>
              <a:gd name="connsiteY849" fmla="*/ 257013 h 6858000"/>
              <a:gd name="connsiteX850" fmla="*/ 5208466 w 7467600"/>
              <a:gd name="connsiteY850" fmla="*/ 257550 h 6858000"/>
              <a:gd name="connsiteX851" fmla="*/ 4980204 w 7467600"/>
              <a:gd name="connsiteY851" fmla="*/ 271903 h 6858000"/>
              <a:gd name="connsiteX852" fmla="*/ 5068068 w 7467600"/>
              <a:gd name="connsiteY852" fmla="*/ 282244 h 6858000"/>
              <a:gd name="connsiteX853" fmla="*/ 5153231 w 7467600"/>
              <a:gd name="connsiteY853" fmla="*/ 292240 h 6858000"/>
              <a:gd name="connsiteX854" fmla="*/ 5426491 w 7467600"/>
              <a:gd name="connsiteY854" fmla="*/ 281128 h 6858000"/>
              <a:gd name="connsiteX855" fmla="*/ 5731212 w 7467600"/>
              <a:gd name="connsiteY855" fmla="*/ 231951 h 6858000"/>
              <a:gd name="connsiteX856" fmla="*/ 5905192 w 7467600"/>
              <a:gd name="connsiteY856" fmla="*/ 163079 h 6858000"/>
              <a:gd name="connsiteX857" fmla="*/ 5944437 w 7467600"/>
              <a:gd name="connsiteY857" fmla="*/ 113829 h 6858000"/>
              <a:gd name="connsiteX858" fmla="*/ 5825032 w 7467600"/>
              <a:gd name="connsiteY858" fmla="*/ 146405 h 6858000"/>
              <a:gd name="connsiteX859" fmla="*/ 4955599 w 7467600"/>
              <a:gd name="connsiteY859" fmla="*/ 247008 h 6858000"/>
              <a:gd name="connsiteX860" fmla="*/ 5210104 w 7467600"/>
              <a:gd name="connsiteY860" fmla="*/ 228123 h 6858000"/>
              <a:gd name="connsiteX861" fmla="*/ 5261015 w 7467600"/>
              <a:gd name="connsiteY861" fmla="*/ 227087 h 6858000"/>
              <a:gd name="connsiteX862" fmla="*/ 5861181 w 7467600"/>
              <a:gd name="connsiteY862" fmla="*/ 143093 h 6858000"/>
              <a:gd name="connsiteX863" fmla="*/ 5961252 w 7467600"/>
              <a:gd name="connsiteY863" fmla="*/ 114820 h 6858000"/>
              <a:gd name="connsiteX864" fmla="*/ 5944437 w 7467600"/>
              <a:gd name="connsiteY864" fmla="*/ 113829 h 6858000"/>
              <a:gd name="connsiteX865" fmla="*/ 3882765 w 7467600"/>
              <a:gd name="connsiteY865" fmla="*/ 0 h 6858000"/>
              <a:gd name="connsiteX866" fmla="*/ 3995099 w 7467600"/>
              <a:gd name="connsiteY866" fmla="*/ 0 h 6858000"/>
              <a:gd name="connsiteX867" fmla="*/ 4163818 w 7467600"/>
              <a:gd name="connsiteY867" fmla="*/ 234104 h 6858000"/>
              <a:gd name="connsiteX868" fmla="*/ 4172099 w 7467600"/>
              <a:gd name="connsiteY868" fmla="*/ 234207 h 6858000"/>
              <a:gd name="connsiteX869" fmla="*/ 4784282 w 7467600"/>
              <a:gd name="connsiteY869" fmla="*/ 276561 h 6858000"/>
              <a:gd name="connsiteX870" fmla="*/ 4801687 w 7467600"/>
              <a:gd name="connsiteY870" fmla="*/ 267764 h 6858000"/>
              <a:gd name="connsiteX871" fmla="*/ 6082788 w 7467600"/>
              <a:gd name="connsiteY871" fmla="*/ 64119 h 6858000"/>
              <a:gd name="connsiteX872" fmla="*/ 6099442 w 7467600"/>
              <a:gd name="connsiteY872" fmla="*/ 82568 h 6858000"/>
              <a:gd name="connsiteX873" fmla="*/ 4804137 w 7467600"/>
              <a:gd name="connsiteY873" fmla="*/ 320931 h 6858000"/>
              <a:gd name="connsiteX874" fmla="*/ 4227047 w 7467600"/>
              <a:gd name="connsiteY874" fmla="*/ 313415 h 6858000"/>
              <a:gd name="connsiteX875" fmla="*/ 4346041 w 7467600"/>
              <a:gd name="connsiteY875" fmla="*/ 456086 h 6858000"/>
              <a:gd name="connsiteX876" fmla="*/ 4870967 w 7467600"/>
              <a:gd name="connsiteY876" fmla="*/ 963061 h 6858000"/>
              <a:gd name="connsiteX877" fmla="*/ 4889647 w 7467600"/>
              <a:gd name="connsiteY877" fmla="*/ 957147 h 6858000"/>
              <a:gd name="connsiteX878" fmla="*/ 5422504 w 7467600"/>
              <a:gd name="connsiteY878" fmla="*/ 805191 h 6858000"/>
              <a:gd name="connsiteX879" fmla="*/ 6087656 w 7467600"/>
              <a:gd name="connsiteY879" fmla="*/ 826703 h 6858000"/>
              <a:gd name="connsiteX880" fmla="*/ 6058717 w 7467600"/>
              <a:gd name="connsiteY880" fmla="*/ 865992 h 6858000"/>
              <a:gd name="connsiteX881" fmla="*/ 4974153 w 7467600"/>
              <a:gd name="connsiteY881" fmla="*/ 1045456 h 6858000"/>
              <a:gd name="connsiteX882" fmla="*/ 5627835 w 7467600"/>
              <a:gd name="connsiteY882" fmla="*/ 1472077 h 6858000"/>
              <a:gd name="connsiteX883" fmla="*/ 5629817 w 7467600"/>
              <a:gd name="connsiteY883" fmla="*/ 1471412 h 6858000"/>
              <a:gd name="connsiteX884" fmla="*/ 5634124 w 7467600"/>
              <a:gd name="connsiteY884" fmla="*/ 1470572 h 6858000"/>
              <a:gd name="connsiteX885" fmla="*/ 5755832 w 7467600"/>
              <a:gd name="connsiteY885" fmla="*/ 1383886 h 6858000"/>
              <a:gd name="connsiteX886" fmla="*/ 6014186 w 7467600"/>
              <a:gd name="connsiteY886" fmla="*/ 1279799 h 6858000"/>
              <a:gd name="connsiteX887" fmla="*/ 6901619 w 7467600"/>
              <a:gd name="connsiteY887" fmla="*/ 1047874 h 6858000"/>
              <a:gd name="connsiteX888" fmla="*/ 6931566 w 7467600"/>
              <a:gd name="connsiteY888" fmla="*/ 1062034 h 6858000"/>
              <a:gd name="connsiteX889" fmla="*/ 5790982 w 7467600"/>
              <a:gd name="connsiteY889" fmla="*/ 1561380 h 6858000"/>
              <a:gd name="connsiteX890" fmla="*/ 6188971 w 7467600"/>
              <a:gd name="connsiteY890" fmla="*/ 1755168 h 6858000"/>
              <a:gd name="connsiteX891" fmla="*/ 6202446 w 7467600"/>
              <a:gd name="connsiteY891" fmla="*/ 1752268 h 6858000"/>
              <a:gd name="connsiteX892" fmla="*/ 7179560 w 7467600"/>
              <a:gd name="connsiteY892" fmla="*/ 1467551 h 6858000"/>
              <a:gd name="connsiteX893" fmla="*/ 7158730 w 7467600"/>
              <a:gd name="connsiteY893" fmla="*/ 1507835 h 6858000"/>
              <a:gd name="connsiteX894" fmla="*/ 6326959 w 7467600"/>
              <a:gd name="connsiteY894" fmla="*/ 1817686 h 6858000"/>
              <a:gd name="connsiteX895" fmla="*/ 6537433 w 7467600"/>
              <a:gd name="connsiteY895" fmla="*/ 1907790 h 6858000"/>
              <a:gd name="connsiteX896" fmla="*/ 6550221 w 7467600"/>
              <a:gd name="connsiteY896" fmla="*/ 1910729 h 6858000"/>
              <a:gd name="connsiteX897" fmla="*/ 6964438 w 7467600"/>
              <a:gd name="connsiteY897" fmla="*/ 2209505 h 6858000"/>
              <a:gd name="connsiteX898" fmla="*/ 7367862 w 7467600"/>
              <a:gd name="connsiteY898" fmla="*/ 2806833 h 6858000"/>
              <a:gd name="connsiteX899" fmla="*/ 7364329 w 7467600"/>
              <a:gd name="connsiteY899" fmla="*/ 2826907 h 6858000"/>
              <a:gd name="connsiteX900" fmla="*/ 7290545 w 7467600"/>
              <a:gd name="connsiteY900" fmla="*/ 2850663 h 6858000"/>
              <a:gd name="connsiteX901" fmla="*/ 6472036 w 7467600"/>
              <a:gd name="connsiteY901" fmla="*/ 1959003 h 6858000"/>
              <a:gd name="connsiteX902" fmla="*/ 5792897 w 7467600"/>
              <a:gd name="connsiteY902" fmla="*/ 1647747 h 6858000"/>
              <a:gd name="connsiteX903" fmla="*/ 5842751 w 7467600"/>
              <a:gd name="connsiteY903" fmla="*/ 1816112 h 6858000"/>
              <a:gd name="connsiteX904" fmla="*/ 5847424 w 7467600"/>
              <a:gd name="connsiteY904" fmla="*/ 1815776 h 6858000"/>
              <a:gd name="connsiteX905" fmla="*/ 6399821 w 7467600"/>
              <a:gd name="connsiteY905" fmla="*/ 2344799 h 6858000"/>
              <a:gd name="connsiteX906" fmla="*/ 6323232 w 7467600"/>
              <a:gd name="connsiteY906" fmla="*/ 2389634 h 6858000"/>
              <a:gd name="connsiteX907" fmla="*/ 5942958 w 7467600"/>
              <a:gd name="connsiteY907" fmla="*/ 2077708 h 6858000"/>
              <a:gd name="connsiteX908" fmla="*/ 5921559 w 7467600"/>
              <a:gd name="connsiteY908" fmla="*/ 2378596 h 6858000"/>
              <a:gd name="connsiteX909" fmla="*/ 5817651 w 7467600"/>
              <a:gd name="connsiteY909" fmla="*/ 3023919 h 6858000"/>
              <a:gd name="connsiteX910" fmla="*/ 5729634 w 7467600"/>
              <a:gd name="connsiteY910" fmla="*/ 3051849 h 6858000"/>
              <a:gd name="connsiteX911" fmla="*/ 5611018 w 7467600"/>
              <a:gd name="connsiteY911" fmla="*/ 2316769 h 6858000"/>
              <a:gd name="connsiteX912" fmla="*/ 5687608 w 7467600"/>
              <a:gd name="connsiteY912" fmla="*/ 2039972 h 6858000"/>
              <a:gd name="connsiteX913" fmla="*/ 5657554 w 7467600"/>
              <a:gd name="connsiteY913" fmla="*/ 1576445 h 6858000"/>
              <a:gd name="connsiteX914" fmla="*/ 5150475 w 7467600"/>
              <a:gd name="connsiteY914" fmla="*/ 1274012 h 6858000"/>
              <a:gd name="connsiteX915" fmla="*/ 5349142 w 7467600"/>
              <a:gd name="connsiteY915" fmla="*/ 2204405 h 6858000"/>
              <a:gd name="connsiteX916" fmla="*/ 5262214 w 7467600"/>
              <a:gd name="connsiteY916" fmla="*/ 2233836 h 6858000"/>
              <a:gd name="connsiteX917" fmla="*/ 4981539 w 7467600"/>
              <a:gd name="connsiteY917" fmla="*/ 1542201 h 6858000"/>
              <a:gd name="connsiteX918" fmla="*/ 4958461 w 7467600"/>
              <a:gd name="connsiteY918" fmla="*/ 1136957 h 6858000"/>
              <a:gd name="connsiteX919" fmla="*/ 4655015 w 7467600"/>
              <a:gd name="connsiteY919" fmla="*/ 891426 h 6858000"/>
              <a:gd name="connsiteX920" fmla="*/ 4348002 w 7467600"/>
              <a:gd name="connsiteY920" fmla="*/ 2205895 h 6858000"/>
              <a:gd name="connsiteX921" fmla="*/ 4262250 w 7467600"/>
              <a:gd name="connsiteY921" fmla="*/ 2219972 h 6858000"/>
              <a:gd name="connsiteX922" fmla="*/ 4550611 w 7467600"/>
              <a:gd name="connsiteY922" fmla="*/ 817540 h 6858000"/>
              <a:gd name="connsiteX923" fmla="*/ 4564418 w 7467600"/>
              <a:gd name="connsiteY923" fmla="*/ 808293 h 6858000"/>
              <a:gd name="connsiteX924" fmla="*/ 4266388 w 7467600"/>
              <a:gd name="connsiteY924" fmla="*/ 500083 h 6858000"/>
              <a:gd name="connsiteX925" fmla="*/ 4032842 w 7467600"/>
              <a:gd name="connsiteY925" fmla="*/ 211809 h 6858000"/>
              <a:gd name="connsiteX926" fmla="*/ 3882765 w 7467600"/>
              <a:gd name="connsiteY926" fmla="*/ 0 h 6858000"/>
              <a:gd name="connsiteX927" fmla="*/ 3721337 w 7467600"/>
              <a:gd name="connsiteY927" fmla="*/ 0 h 6858000"/>
              <a:gd name="connsiteX928" fmla="*/ 3797544 w 7467600"/>
              <a:gd name="connsiteY928" fmla="*/ 0 h 6858000"/>
              <a:gd name="connsiteX929" fmla="*/ 3775734 w 7467600"/>
              <a:gd name="connsiteY929" fmla="*/ 95131 h 6858000"/>
              <a:gd name="connsiteX930" fmla="*/ 3724807 w 7467600"/>
              <a:gd name="connsiteY930" fmla="*/ 272257 h 6858000"/>
              <a:gd name="connsiteX931" fmla="*/ 3726844 w 7467600"/>
              <a:gd name="connsiteY931" fmla="*/ 282988 h 6858000"/>
              <a:gd name="connsiteX932" fmla="*/ 3742664 w 7467600"/>
              <a:gd name="connsiteY932" fmla="*/ 279918 h 6858000"/>
              <a:gd name="connsiteX933" fmla="*/ 4103910 w 7467600"/>
              <a:gd name="connsiteY933" fmla="*/ 1161917 h 6858000"/>
              <a:gd name="connsiteX934" fmla="*/ 4020269 w 7467600"/>
              <a:gd name="connsiteY934" fmla="*/ 1200406 h 6858000"/>
              <a:gd name="connsiteX935" fmla="*/ 3674882 w 7467600"/>
              <a:gd name="connsiteY935" fmla="*/ 488524 h 6858000"/>
              <a:gd name="connsiteX936" fmla="*/ 3132682 w 7467600"/>
              <a:gd name="connsiteY936" fmla="*/ 1072284 h 6858000"/>
              <a:gd name="connsiteX937" fmla="*/ 2716346 w 7467600"/>
              <a:gd name="connsiteY937" fmla="*/ 1276376 h 6858000"/>
              <a:gd name="connsiteX938" fmla="*/ 2716772 w 7467600"/>
              <a:gd name="connsiteY938" fmla="*/ 1255462 h 6858000"/>
              <a:gd name="connsiteX939" fmla="*/ 3471096 w 7467600"/>
              <a:gd name="connsiteY939" fmla="*/ 437072 h 6858000"/>
              <a:gd name="connsiteX940" fmla="*/ 3639057 w 7467600"/>
              <a:gd name="connsiteY940" fmla="*/ 286334 h 6858000"/>
              <a:gd name="connsiteX941" fmla="*/ 3640309 w 7467600"/>
              <a:gd name="connsiteY941" fmla="*/ 284664 h 6858000"/>
              <a:gd name="connsiteX942" fmla="*/ 3646022 w 7467600"/>
              <a:gd name="connsiteY942" fmla="*/ 276711 h 6858000"/>
              <a:gd name="connsiteX943" fmla="*/ 3707943 w 7467600"/>
              <a:gd name="connsiteY943" fmla="*/ 65958 h 6858000"/>
              <a:gd name="connsiteX944" fmla="*/ 3721337 w 7467600"/>
              <a:gd name="connsiteY944" fmla="*/ 0 h 6858000"/>
              <a:gd name="connsiteX945" fmla="*/ 2867960 w 7467600"/>
              <a:gd name="connsiteY945" fmla="*/ 0 h 6858000"/>
              <a:gd name="connsiteX946" fmla="*/ 2926351 w 7467600"/>
              <a:gd name="connsiteY946" fmla="*/ 0 h 6858000"/>
              <a:gd name="connsiteX947" fmla="*/ 2902823 w 7467600"/>
              <a:gd name="connsiteY947" fmla="*/ 262929 h 6858000"/>
              <a:gd name="connsiteX948" fmla="*/ 2940663 w 7467600"/>
              <a:gd name="connsiteY948" fmla="*/ 140884 h 6858000"/>
              <a:gd name="connsiteX949" fmla="*/ 2947039 w 7467600"/>
              <a:gd name="connsiteY949" fmla="*/ 122524 h 6858000"/>
              <a:gd name="connsiteX950" fmla="*/ 2984316 w 7467600"/>
              <a:gd name="connsiteY950" fmla="*/ 0 h 6858000"/>
              <a:gd name="connsiteX951" fmla="*/ 3016114 w 7467600"/>
              <a:gd name="connsiteY951" fmla="*/ 0 h 6858000"/>
              <a:gd name="connsiteX952" fmla="*/ 2979949 w 7467600"/>
              <a:gd name="connsiteY952" fmla="*/ 119274 h 6858000"/>
              <a:gd name="connsiteX953" fmla="*/ 3023879 w 7467600"/>
              <a:gd name="connsiteY953" fmla="*/ 0 h 6858000"/>
              <a:gd name="connsiteX954" fmla="*/ 3105400 w 7467600"/>
              <a:gd name="connsiteY954" fmla="*/ 0 h 6858000"/>
              <a:gd name="connsiteX955" fmla="*/ 3094669 w 7467600"/>
              <a:gd name="connsiteY955" fmla="*/ 30308 h 6858000"/>
              <a:gd name="connsiteX956" fmla="*/ 2901945 w 7467600"/>
              <a:gd name="connsiteY956" fmla="*/ 466538 h 6858000"/>
              <a:gd name="connsiteX957" fmla="*/ 2815209 w 7467600"/>
              <a:gd name="connsiteY957" fmla="*/ 497361 h 6858000"/>
              <a:gd name="connsiteX958" fmla="*/ 2844845 w 7467600"/>
              <a:gd name="connsiteY958" fmla="*/ 127638 h 6858000"/>
              <a:gd name="connsiteX959" fmla="*/ 2867960 w 7467600"/>
              <a:gd name="connsiteY959" fmla="*/ 0 h 6858000"/>
              <a:gd name="connsiteX960" fmla="*/ 1057230 w 7467600"/>
              <a:gd name="connsiteY960" fmla="*/ 0 h 6858000"/>
              <a:gd name="connsiteX961" fmla="*/ 1111003 w 7467600"/>
              <a:gd name="connsiteY961" fmla="*/ 0 h 6858000"/>
              <a:gd name="connsiteX962" fmla="*/ 1125553 w 7467600"/>
              <a:gd name="connsiteY962" fmla="*/ 52588 h 6858000"/>
              <a:gd name="connsiteX963" fmla="*/ 1304276 w 7467600"/>
              <a:gd name="connsiteY963" fmla="*/ 476275 h 6858000"/>
              <a:gd name="connsiteX964" fmla="*/ 1492066 w 7467600"/>
              <a:gd name="connsiteY964" fmla="*/ 886333 h 6858000"/>
              <a:gd name="connsiteX965" fmla="*/ 1423698 w 7467600"/>
              <a:gd name="connsiteY965" fmla="*/ 710817 h 6858000"/>
              <a:gd name="connsiteX966" fmla="*/ 1357609 w 7467600"/>
              <a:gd name="connsiteY966" fmla="*/ 532892 h 6858000"/>
              <a:gd name="connsiteX967" fmla="*/ 1309550 w 7467600"/>
              <a:gd name="connsiteY967" fmla="*/ 374031 h 6858000"/>
              <a:gd name="connsiteX968" fmla="*/ 1193673 w 7467600"/>
              <a:gd name="connsiteY968" fmla="*/ 49533 h 6858000"/>
              <a:gd name="connsiteX969" fmla="*/ 1164391 w 7467600"/>
              <a:gd name="connsiteY969" fmla="*/ 0 h 6858000"/>
              <a:gd name="connsiteX970" fmla="*/ 1200666 w 7467600"/>
              <a:gd name="connsiteY970" fmla="*/ 0 h 6858000"/>
              <a:gd name="connsiteX971" fmla="*/ 1223408 w 7467600"/>
              <a:gd name="connsiteY971" fmla="*/ 38996 h 6858000"/>
              <a:gd name="connsiteX972" fmla="*/ 1339635 w 7467600"/>
              <a:gd name="connsiteY972" fmla="*/ 365517 h 6858000"/>
              <a:gd name="connsiteX973" fmla="*/ 1387469 w 7467600"/>
              <a:gd name="connsiteY973" fmla="*/ 523079 h 6858000"/>
              <a:gd name="connsiteX974" fmla="*/ 1452685 w 7467600"/>
              <a:gd name="connsiteY974" fmla="*/ 699806 h 6858000"/>
              <a:gd name="connsiteX975" fmla="*/ 1492092 w 7467600"/>
              <a:gd name="connsiteY975" fmla="*/ 800424 h 6858000"/>
              <a:gd name="connsiteX976" fmla="*/ 1455302 w 7467600"/>
              <a:gd name="connsiteY976" fmla="*/ 632913 h 6858000"/>
              <a:gd name="connsiteX977" fmla="*/ 1222336 w 7467600"/>
              <a:gd name="connsiteY977" fmla="*/ 9480 h 6858000"/>
              <a:gd name="connsiteX978" fmla="*/ 1214634 w 7467600"/>
              <a:gd name="connsiteY978" fmla="*/ 0 h 6858000"/>
              <a:gd name="connsiteX979" fmla="*/ 1289827 w 7467600"/>
              <a:gd name="connsiteY979" fmla="*/ 0 h 6858000"/>
              <a:gd name="connsiteX980" fmla="*/ 1321076 w 7467600"/>
              <a:gd name="connsiteY980" fmla="*/ 59722 h 6858000"/>
              <a:gd name="connsiteX981" fmla="*/ 1512579 w 7467600"/>
              <a:gd name="connsiteY981" fmla="*/ 626441 h 6858000"/>
              <a:gd name="connsiteX982" fmla="*/ 1506076 w 7467600"/>
              <a:gd name="connsiteY982" fmla="*/ 1089289 h 6858000"/>
              <a:gd name="connsiteX983" fmla="*/ 1486346 w 7467600"/>
              <a:gd name="connsiteY983" fmla="*/ 1079919 h 6858000"/>
              <a:gd name="connsiteX984" fmla="*/ 1070511 w 7467600"/>
              <a:gd name="connsiteY984" fmla="*/ 48609 h 6858000"/>
              <a:gd name="connsiteX985" fmla="*/ 1057230 w 7467600"/>
              <a:gd name="connsiteY985" fmla="*/ 0 h 6858000"/>
              <a:gd name="connsiteX986" fmla="*/ 43151 w 7467600"/>
              <a:gd name="connsiteY986" fmla="*/ 0 h 6858000"/>
              <a:gd name="connsiteX987" fmla="*/ 95283 w 7467600"/>
              <a:gd name="connsiteY987" fmla="*/ 0 h 6858000"/>
              <a:gd name="connsiteX988" fmla="*/ 300708 w 7467600"/>
              <a:gd name="connsiteY988" fmla="*/ 154571 h 6858000"/>
              <a:gd name="connsiteX989" fmla="*/ 530414 w 7467600"/>
              <a:gd name="connsiteY989" fmla="*/ 354673 h 6858000"/>
              <a:gd name="connsiteX990" fmla="*/ 333785 w 7467600"/>
              <a:gd name="connsiteY990" fmla="*/ 161564 h 6858000"/>
              <a:gd name="connsiteX991" fmla="*/ 147005 w 7467600"/>
              <a:gd name="connsiteY991" fmla="*/ 0 h 6858000"/>
              <a:gd name="connsiteX992" fmla="*/ 272509 w 7467600"/>
              <a:gd name="connsiteY992" fmla="*/ 0 h 6858000"/>
              <a:gd name="connsiteX993" fmla="*/ 326276 w 7467600"/>
              <a:gd name="connsiteY993" fmla="*/ 45847 h 6858000"/>
              <a:gd name="connsiteX994" fmla="*/ 823759 w 7467600"/>
              <a:gd name="connsiteY994" fmla="*/ 574145 h 6858000"/>
              <a:gd name="connsiteX995" fmla="*/ 811254 w 7467600"/>
              <a:gd name="connsiteY995" fmla="*/ 665546 h 6858000"/>
              <a:gd name="connsiteX996" fmla="*/ 154042 w 7467600"/>
              <a:gd name="connsiteY996" fmla="*/ 261522 h 6858000"/>
              <a:gd name="connsiteX997" fmla="*/ 13550 w 7467600"/>
              <a:gd name="connsiteY997" fmla="*/ 158423 h 6858000"/>
              <a:gd name="connsiteX998" fmla="*/ 0 w 7467600"/>
              <a:gd name="connsiteY998" fmla="*/ 146618 h 6858000"/>
              <a:gd name="connsiteX999" fmla="*/ 0 w 7467600"/>
              <a:gd name="connsiteY999" fmla="*/ 59161 h 6858000"/>
              <a:gd name="connsiteX1000" fmla="*/ 45427 w 7467600"/>
              <a:gd name="connsiteY1000" fmla="*/ 101078 h 6858000"/>
              <a:gd name="connsiteX1001" fmla="*/ 630103 w 7467600"/>
              <a:gd name="connsiteY1001" fmla="*/ 485885 h 6858000"/>
              <a:gd name="connsiteX1002" fmla="*/ 532040 w 7467600"/>
              <a:gd name="connsiteY1002" fmla="*/ 399359 h 6858000"/>
              <a:gd name="connsiteX1003" fmla="*/ 517618 w 7467600"/>
              <a:gd name="connsiteY1003" fmla="*/ 385726 h 6858000"/>
              <a:gd name="connsiteX1004" fmla="*/ 285074 w 7467600"/>
              <a:gd name="connsiteY1004" fmla="*/ 182755 h 6858000"/>
              <a:gd name="connsiteX1005" fmla="*/ 43151 w 7467600"/>
              <a:gd name="connsiteY100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5905192 w 7467600"/>
              <a:gd name="connsiteY844" fmla="*/ 163079 h 6858000"/>
              <a:gd name="connsiteX845" fmla="*/ 5865655 w 7467600"/>
              <a:gd name="connsiteY845" fmla="*/ 171901 h 6858000"/>
              <a:gd name="connsiteX846" fmla="*/ 5259740 w 7467600"/>
              <a:gd name="connsiteY846" fmla="*/ 257013 h 6858000"/>
              <a:gd name="connsiteX847" fmla="*/ 5208466 w 7467600"/>
              <a:gd name="connsiteY847" fmla="*/ 257550 h 6858000"/>
              <a:gd name="connsiteX848" fmla="*/ 4980204 w 7467600"/>
              <a:gd name="connsiteY848" fmla="*/ 271903 h 6858000"/>
              <a:gd name="connsiteX849" fmla="*/ 5068068 w 7467600"/>
              <a:gd name="connsiteY849" fmla="*/ 282244 h 6858000"/>
              <a:gd name="connsiteX850" fmla="*/ 5153231 w 7467600"/>
              <a:gd name="connsiteY850" fmla="*/ 292240 h 6858000"/>
              <a:gd name="connsiteX851" fmla="*/ 5426491 w 7467600"/>
              <a:gd name="connsiteY851" fmla="*/ 281128 h 6858000"/>
              <a:gd name="connsiteX852" fmla="*/ 5731212 w 7467600"/>
              <a:gd name="connsiteY852" fmla="*/ 231951 h 6858000"/>
              <a:gd name="connsiteX853" fmla="*/ 5905192 w 7467600"/>
              <a:gd name="connsiteY853" fmla="*/ 163079 h 6858000"/>
              <a:gd name="connsiteX854" fmla="*/ 5944437 w 7467600"/>
              <a:gd name="connsiteY854" fmla="*/ 113829 h 6858000"/>
              <a:gd name="connsiteX855" fmla="*/ 5825032 w 7467600"/>
              <a:gd name="connsiteY855" fmla="*/ 146405 h 6858000"/>
              <a:gd name="connsiteX856" fmla="*/ 4955599 w 7467600"/>
              <a:gd name="connsiteY856" fmla="*/ 247008 h 6858000"/>
              <a:gd name="connsiteX857" fmla="*/ 5210104 w 7467600"/>
              <a:gd name="connsiteY857" fmla="*/ 228123 h 6858000"/>
              <a:gd name="connsiteX858" fmla="*/ 5261015 w 7467600"/>
              <a:gd name="connsiteY858" fmla="*/ 227087 h 6858000"/>
              <a:gd name="connsiteX859" fmla="*/ 5861181 w 7467600"/>
              <a:gd name="connsiteY859" fmla="*/ 143093 h 6858000"/>
              <a:gd name="connsiteX860" fmla="*/ 5961252 w 7467600"/>
              <a:gd name="connsiteY860" fmla="*/ 114820 h 6858000"/>
              <a:gd name="connsiteX861" fmla="*/ 5944437 w 7467600"/>
              <a:gd name="connsiteY861" fmla="*/ 113829 h 6858000"/>
              <a:gd name="connsiteX862" fmla="*/ 3882765 w 7467600"/>
              <a:gd name="connsiteY862" fmla="*/ 0 h 6858000"/>
              <a:gd name="connsiteX863" fmla="*/ 3995099 w 7467600"/>
              <a:gd name="connsiteY863" fmla="*/ 0 h 6858000"/>
              <a:gd name="connsiteX864" fmla="*/ 4163818 w 7467600"/>
              <a:gd name="connsiteY864" fmla="*/ 234104 h 6858000"/>
              <a:gd name="connsiteX865" fmla="*/ 4172099 w 7467600"/>
              <a:gd name="connsiteY865" fmla="*/ 234207 h 6858000"/>
              <a:gd name="connsiteX866" fmla="*/ 4784282 w 7467600"/>
              <a:gd name="connsiteY866" fmla="*/ 276561 h 6858000"/>
              <a:gd name="connsiteX867" fmla="*/ 4801687 w 7467600"/>
              <a:gd name="connsiteY867" fmla="*/ 267764 h 6858000"/>
              <a:gd name="connsiteX868" fmla="*/ 6082788 w 7467600"/>
              <a:gd name="connsiteY868" fmla="*/ 64119 h 6858000"/>
              <a:gd name="connsiteX869" fmla="*/ 6099442 w 7467600"/>
              <a:gd name="connsiteY869" fmla="*/ 82568 h 6858000"/>
              <a:gd name="connsiteX870" fmla="*/ 4804137 w 7467600"/>
              <a:gd name="connsiteY870" fmla="*/ 320931 h 6858000"/>
              <a:gd name="connsiteX871" fmla="*/ 4227047 w 7467600"/>
              <a:gd name="connsiteY871" fmla="*/ 313415 h 6858000"/>
              <a:gd name="connsiteX872" fmla="*/ 4346041 w 7467600"/>
              <a:gd name="connsiteY872" fmla="*/ 456086 h 6858000"/>
              <a:gd name="connsiteX873" fmla="*/ 4870967 w 7467600"/>
              <a:gd name="connsiteY873" fmla="*/ 963061 h 6858000"/>
              <a:gd name="connsiteX874" fmla="*/ 4889647 w 7467600"/>
              <a:gd name="connsiteY874" fmla="*/ 957147 h 6858000"/>
              <a:gd name="connsiteX875" fmla="*/ 5422504 w 7467600"/>
              <a:gd name="connsiteY875" fmla="*/ 805191 h 6858000"/>
              <a:gd name="connsiteX876" fmla="*/ 6087656 w 7467600"/>
              <a:gd name="connsiteY876" fmla="*/ 826703 h 6858000"/>
              <a:gd name="connsiteX877" fmla="*/ 6058717 w 7467600"/>
              <a:gd name="connsiteY877" fmla="*/ 865992 h 6858000"/>
              <a:gd name="connsiteX878" fmla="*/ 4974153 w 7467600"/>
              <a:gd name="connsiteY878" fmla="*/ 1045456 h 6858000"/>
              <a:gd name="connsiteX879" fmla="*/ 5627835 w 7467600"/>
              <a:gd name="connsiteY879" fmla="*/ 1472077 h 6858000"/>
              <a:gd name="connsiteX880" fmla="*/ 5629817 w 7467600"/>
              <a:gd name="connsiteY880" fmla="*/ 1471412 h 6858000"/>
              <a:gd name="connsiteX881" fmla="*/ 5634124 w 7467600"/>
              <a:gd name="connsiteY881" fmla="*/ 1470572 h 6858000"/>
              <a:gd name="connsiteX882" fmla="*/ 5755832 w 7467600"/>
              <a:gd name="connsiteY882" fmla="*/ 1383886 h 6858000"/>
              <a:gd name="connsiteX883" fmla="*/ 6014186 w 7467600"/>
              <a:gd name="connsiteY883" fmla="*/ 1279799 h 6858000"/>
              <a:gd name="connsiteX884" fmla="*/ 6901619 w 7467600"/>
              <a:gd name="connsiteY884" fmla="*/ 1047874 h 6858000"/>
              <a:gd name="connsiteX885" fmla="*/ 6931566 w 7467600"/>
              <a:gd name="connsiteY885" fmla="*/ 1062034 h 6858000"/>
              <a:gd name="connsiteX886" fmla="*/ 5790982 w 7467600"/>
              <a:gd name="connsiteY886" fmla="*/ 1561380 h 6858000"/>
              <a:gd name="connsiteX887" fmla="*/ 6188971 w 7467600"/>
              <a:gd name="connsiteY887" fmla="*/ 1755168 h 6858000"/>
              <a:gd name="connsiteX888" fmla="*/ 6202446 w 7467600"/>
              <a:gd name="connsiteY888" fmla="*/ 1752268 h 6858000"/>
              <a:gd name="connsiteX889" fmla="*/ 7179560 w 7467600"/>
              <a:gd name="connsiteY889" fmla="*/ 1467551 h 6858000"/>
              <a:gd name="connsiteX890" fmla="*/ 7158730 w 7467600"/>
              <a:gd name="connsiteY890" fmla="*/ 1507835 h 6858000"/>
              <a:gd name="connsiteX891" fmla="*/ 6326959 w 7467600"/>
              <a:gd name="connsiteY891" fmla="*/ 1817686 h 6858000"/>
              <a:gd name="connsiteX892" fmla="*/ 6537433 w 7467600"/>
              <a:gd name="connsiteY892" fmla="*/ 1907790 h 6858000"/>
              <a:gd name="connsiteX893" fmla="*/ 6550221 w 7467600"/>
              <a:gd name="connsiteY893" fmla="*/ 1910729 h 6858000"/>
              <a:gd name="connsiteX894" fmla="*/ 6964438 w 7467600"/>
              <a:gd name="connsiteY894" fmla="*/ 2209505 h 6858000"/>
              <a:gd name="connsiteX895" fmla="*/ 7367862 w 7467600"/>
              <a:gd name="connsiteY895" fmla="*/ 2806833 h 6858000"/>
              <a:gd name="connsiteX896" fmla="*/ 7364329 w 7467600"/>
              <a:gd name="connsiteY896" fmla="*/ 2826907 h 6858000"/>
              <a:gd name="connsiteX897" fmla="*/ 7290545 w 7467600"/>
              <a:gd name="connsiteY897" fmla="*/ 2850663 h 6858000"/>
              <a:gd name="connsiteX898" fmla="*/ 6472036 w 7467600"/>
              <a:gd name="connsiteY898" fmla="*/ 1959003 h 6858000"/>
              <a:gd name="connsiteX899" fmla="*/ 5792897 w 7467600"/>
              <a:gd name="connsiteY899" fmla="*/ 1647747 h 6858000"/>
              <a:gd name="connsiteX900" fmla="*/ 5842751 w 7467600"/>
              <a:gd name="connsiteY900" fmla="*/ 1816112 h 6858000"/>
              <a:gd name="connsiteX901" fmla="*/ 5847424 w 7467600"/>
              <a:gd name="connsiteY901" fmla="*/ 1815776 h 6858000"/>
              <a:gd name="connsiteX902" fmla="*/ 6399821 w 7467600"/>
              <a:gd name="connsiteY902" fmla="*/ 2344799 h 6858000"/>
              <a:gd name="connsiteX903" fmla="*/ 6323232 w 7467600"/>
              <a:gd name="connsiteY903" fmla="*/ 2389634 h 6858000"/>
              <a:gd name="connsiteX904" fmla="*/ 5942958 w 7467600"/>
              <a:gd name="connsiteY904" fmla="*/ 2077708 h 6858000"/>
              <a:gd name="connsiteX905" fmla="*/ 5921559 w 7467600"/>
              <a:gd name="connsiteY905" fmla="*/ 2378596 h 6858000"/>
              <a:gd name="connsiteX906" fmla="*/ 5817651 w 7467600"/>
              <a:gd name="connsiteY906" fmla="*/ 3023919 h 6858000"/>
              <a:gd name="connsiteX907" fmla="*/ 5729634 w 7467600"/>
              <a:gd name="connsiteY907" fmla="*/ 3051849 h 6858000"/>
              <a:gd name="connsiteX908" fmla="*/ 5611018 w 7467600"/>
              <a:gd name="connsiteY908" fmla="*/ 2316769 h 6858000"/>
              <a:gd name="connsiteX909" fmla="*/ 5687608 w 7467600"/>
              <a:gd name="connsiteY909" fmla="*/ 2039972 h 6858000"/>
              <a:gd name="connsiteX910" fmla="*/ 5657554 w 7467600"/>
              <a:gd name="connsiteY910" fmla="*/ 1576445 h 6858000"/>
              <a:gd name="connsiteX911" fmla="*/ 5150475 w 7467600"/>
              <a:gd name="connsiteY911" fmla="*/ 1274012 h 6858000"/>
              <a:gd name="connsiteX912" fmla="*/ 5349142 w 7467600"/>
              <a:gd name="connsiteY912" fmla="*/ 2204405 h 6858000"/>
              <a:gd name="connsiteX913" fmla="*/ 5262214 w 7467600"/>
              <a:gd name="connsiteY913" fmla="*/ 2233836 h 6858000"/>
              <a:gd name="connsiteX914" fmla="*/ 4981539 w 7467600"/>
              <a:gd name="connsiteY914" fmla="*/ 1542201 h 6858000"/>
              <a:gd name="connsiteX915" fmla="*/ 4958461 w 7467600"/>
              <a:gd name="connsiteY915" fmla="*/ 1136957 h 6858000"/>
              <a:gd name="connsiteX916" fmla="*/ 4655015 w 7467600"/>
              <a:gd name="connsiteY916" fmla="*/ 891426 h 6858000"/>
              <a:gd name="connsiteX917" fmla="*/ 4348002 w 7467600"/>
              <a:gd name="connsiteY917" fmla="*/ 2205895 h 6858000"/>
              <a:gd name="connsiteX918" fmla="*/ 4262250 w 7467600"/>
              <a:gd name="connsiteY918" fmla="*/ 2219972 h 6858000"/>
              <a:gd name="connsiteX919" fmla="*/ 4550611 w 7467600"/>
              <a:gd name="connsiteY919" fmla="*/ 817540 h 6858000"/>
              <a:gd name="connsiteX920" fmla="*/ 4564418 w 7467600"/>
              <a:gd name="connsiteY920" fmla="*/ 808293 h 6858000"/>
              <a:gd name="connsiteX921" fmla="*/ 4266388 w 7467600"/>
              <a:gd name="connsiteY921" fmla="*/ 500083 h 6858000"/>
              <a:gd name="connsiteX922" fmla="*/ 4032842 w 7467600"/>
              <a:gd name="connsiteY922" fmla="*/ 211809 h 6858000"/>
              <a:gd name="connsiteX923" fmla="*/ 3882765 w 7467600"/>
              <a:gd name="connsiteY923" fmla="*/ 0 h 6858000"/>
              <a:gd name="connsiteX924" fmla="*/ 3721337 w 7467600"/>
              <a:gd name="connsiteY924" fmla="*/ 0 h 6858000"/>
              <a:gd name="connsiteX925" fmla="*/ 3797544 w 7467600"/>
              <a:gd name="connsiteY925" fmla="*/ 0 h 6858000"/>
              <a:gd name="connsiteX926" fmla="*/ 3775734 w 7467600"/>
              <a:gd name="connsiteY926" fmla="*/ 95131 h 6858000"/>
              <a:gd name="connsiteX927" fmla="*/ 3724807 w 7467600"/>
              <a:gd name="connsiteY927" fmla="*/ 272257 h 6858000"/>
              <a:gd name="connsiteX928" fmla="*/ 3726844 w 7467600"/>
              <a:gd name="connsiteY928" fmla="*/ 282988 h 6858000"/>
              <a:gd name="connsiteX929" fmla="*/ 3742664 w 7467600"/>
              <a:gd name="connsiteY929" fmla="*/ 279918 h 6858000"/>
              <a:gd name="connsiteX930" fmla="*/ 4103910 w 7467600"/>
              <a:gd name="connsiteY930" fmla="*/ 1161917 h 6858000"/>
              <a:gd name="connsiteX931" fmla="*/ 4020269 w 7467600"/>
              <a:gd name="connsiteY931" fmla="*/ 1200406 h 6858000"/>
              <a:gd name="connsiteX932" fmla="*/ 3674882 w 7467600"/>
              <a:gd name="connsiteY932" fmla="*/ 488524 h 6858000"/>
              <a:gd name="connsiteX933" fmla="*/ 3132682 w 7467600"/>
              <a:gd name="connsiteY933" fmla="*/ 1072284 h 6858000"/>
              <a:gd name="connsiteX934" fmla="*/ 2716346 w 7467600"/>
              <a:gd name="connsiteY934" fmla="*/ 1276376 h 6858000"/>
              <a:gd name="connsiteX935" fmla="*/ 2716772 w 7467600"/>
              <a:gd name="connsiteY935" fmla="*/ 1255462 h 6858000"/>
              <a:gd name="connsiteX936" fmla="*/ 3471096 w 7467600"/>
              <a:gd name="connsiteY936" fmla="*/ 437072 h 6858000"/>
              <a:gd name="connsiteX937" fmla="*/ 3639057 w 7467600"/>
              <a:gd name="connsiteY937" fmla="*/ 286334 h 6858000"/>
              <a:gd name="connsiteX938" fmla="*/ 3640309 w 7467600"/>
              <a:gd name="connsiteY938" fmla="*/ 284664 h 6858000"/>
              <a:gd name="connsiteX939" fmla="*/ 3646022 w 7467600"/>
              <a:gd name="connsiteY939" fmla="*/ 276711 h 6858000"/>
              <a:gd name="connsiteX940" fmla="*/ 3707943 w 7467600"/>
              <a:gd name="connsiteY940" fmla="*/ 65958 h 6858000"/>
              <a:gd name="connsiteX941" fmla="*/ 3721337 w 7467600"/>
              <a:gd name="connsiteY941" fmla="*/ 0 h 6858000"/>
              <a:gd name="connsiteX942" fmla="*/ 2867960 w 7467600"/>
              <a:gd name="connsiteY942" fmla="*/ 0 h 6858000"/>
              <a:gd name="connsiteX943" fmla="*/ 2926351 w 7467600"/>
              <a:gd name="connsiteY943" fmla="*/ 0 h 6858000"/>
              <a:gd name="connsiteX944" fmla="*/ 2902823 w 7467600"/>
              <a:gd name="connsiteY944" fmla="*/ 262929 h 6858000"/>
              <a:gd name="connsiteX945" fmla="*/ 2940663 w 7467600"/>
              <a:gd name="connsiteY945" fmla="*/ 140884 h 6858000"/>
              <a:gd name="connsiteX946" fmla="*/ 2947039 w 7467600"/>
              <a:gd name="connsiteY946" fmla="*/ 122524 h 6858000"/>
              <a:gd name="connsiteX947" fmla="*/ 2984316 w 7467600"/>
              <a:gd name="connsiteY947" fmla="*/ 0 h 6858000"/>
              <a:gd name="connsiteX948" fmla="*/ 3016114 w 7467600"/>
              <a:gd name="connsiteY948" fmla="*/ 0 h 6858000"/>
              <a:gd name="connsiteX949" fmla="*/ 2979949 w 7467600"/>
              <a:gd name="connsiteY949" fmla="*/ 119274 h 6858000"/>
              <a:gd name="connsiteX950" fmla="*/ 3023879 w 7467600"/>
              <a:gd name="connsiteY950" fmla="*/ 0 h 6858000"/>
              <a:gd name="connsiteX951" fmla="*/ 3105400 w 7467600"/>
              <a:gd name="connsiteY951" fmla="*/ 0 h 6858000"/>
              <a:gd name="connsiteX952" fmla="*/ 3094669 w 7467600"/>
              <a:gd name="connsiteY952" fmla="*/ 30308 h 6858000"/>
              <a:gd name="connsiteX953" fmla="*/ 2901945 w 7467600"/>
              <a:gd name="connsiteY953" fmla="*/ 466538 h 6858000"/>
              <a:gd name="connsiteX954" fmla="*/ 2815209 w 7467600"/>
              <a:gd name="connsiteY954" fmla="*/ 497361 h 6858000"/>
              <a:gd name="connsiteX955" fmla="*/ 2844845 w 7467600"/>
              <a:gd name="connsiteY955" fmla="*/ 127638 h 6858000"/>
              <a:gd name="connsiteX956" fmla="*/ 2867960 w 7467600"/>
              <a:gd name="connsiteY956" fmla="*/ 0 h 6858000"/>
              <a:gd name="connsiteX957" fmla="*/ 1057230 w 7467600"/>
              <a:gd name="connsiteY957" fmla="*/ 0 h 6858000"/>
              <a:gd name="connsiteX958" fmla="*/ 1111003 w 7467600"/>
              <a:gd name="connsiteY958" fmla="*/ 0 h 6858000"/>
              <a:gd name="connsiteX959" fmla="*/ 1125553 w 7467600"/>
              <a:gd name="connsiteY959" fmla="*/ 52588 h 6858000"/>
              <a:gd name="connsiteX960" fmla="*/ 1304276 w 7467600"/>
              <a:gd name="connsiteY960" fmla="*/ 476275 h 6858000"/>
              <a:gd name="connsiteX961" fmla="*/ 1492066 w 7467600"/>
              <a:gd name="connsiteY961" fmla="*/ 886333 h 6858000"/>
              <a:gd name="connsiteX962" fmla="*/ 1423698 w 7467600"/>
              <a:gd name="connsiteY962" fmla="*/ 710817 h 6858000"/>
              <a:gd name="connsiteX963" fmla="*/ 1357609 w 7467600"/>
              <a:gd name="connsiteY963" fmla="*/ 532892 h 6858000"/>
              <a:gd name="connsiteX964" fmla="*/ 1309550 w 7467600"/>
              <a:gd name="connsiteY964" fmla="*/ 374031 h 6858000"/>
              <a:gd name="connsiteX965" fmla="*/ 1193673 w 7467600"/>
              <a:gd name="connsiteY965" fmla="*/ 49533 h 6858000"/>
              <a:gd name="connsiteX966" fmla="*/ 1164391 w 7467600"/>
              <a:gd name="connsiteY966" fmla="*/ 0 h 6858000"/>
              <a:gd name="connsiteX967" fmla="*/ 1200666 w 7467600"/>
              <a:gd name="connsiteY967" fmla="*/ 0 h 6858000"/>
              <a:gd name="connsiteX968" fmla="*/ 1223408 w 7467600"/>
              <a:gd name="connsiteY968" fmla="*/ 38996 h 6858000"/>
              <a:gd name="connsiteX969" fmla="*/ 1339635 w 7467600"/>
              <a:gd name="connsiteY969" fmla="*/ 365517 h 6858000"/>
              <a:gd name="connsiteX970" fmla="*/ 1387469 w 7467600"/>
              <a:gd name="connsiteY970" fmla="*/ 523079 h 6858000"/>
              <a:gd name="connsiteX971" fmla="*/ 1452685 w 7467600"/>
              <a:gd name="connsiteY971" fmla="*/ 699806 h 6858000"/>
              <a:gd name="connsiteX972" fmla="*/ 1492092 w 7467600"/>
              <a:gd name="connsiteY972" fmla="*/ 800424 h 6858000"/>
              <a:gd name="connsiteX973" fmla="*/ 1455302 w 7467600"/>
              <a:gd name="connsiteY973" fmla="*/ 632913 h 6858000"/>
              <a:gd name="connsiteX974" fmla="*/ 1222336 w 7467600"/>
              <a:gd name="connsiteY974" fmla="*/ 9480 h 6858000"/>
              <a:gd name="connsiteX975" fmla="*/ 1214634 w 7467600"/>
              <a:gd name="connsiteY975" fmla="*/ 0 h 6858000"/>
              <a:gd name="connsiteX976" fmla="*/ 1289827 w 7467600"/>
              <a:gd name="connsiteY976" fmla="*/ 0 h 6858000"/>
              <a:gd name="connsiteX977" fmla="*/ 1321076 w 7467600"/>
              <a:gd name="connsiteY977" fmla="*/ 59722 h 6858000"/>
              <a:gd name="connsiteX978" fmla="*/ 1512579 w 7467600"/>
              <a:gd name="connsiteY978" fmla="*/ 626441 h 6858000"/>
              <a:gd name="connsiteX979" fmla="*/ 1506076 w 7467600"/>
              <a:gd name="connsiteY979" fmla="*/ 1089289 h 6858000"/>
              <a:gd name="connsiteX980" fmla="*/ 1486346 w 7467600"/>
              <a:gd name="connsiteY980" fmla="*/ 1079919 h 6858000"/>
              <a:gd name="connsiteX981" fmla="*/ 1070511 w 7467600"/>
              <a:gd name="connsiteY981" fmla="*/ 48609 h 6858000"/>
              <a:gd name="connsiteX982" fmla="*/ 1057230 w 7467600"/>
              <a:gd name="connsiteY982" fmla="*/ 0 h 6858000"/>
              <a:gd name="connsiteX983" fmla="*/ 43151 w 7467600"/>
              <a:gd name="connsiteY983" fmla="*/ 0 h 6858000"/>
              <a:gd name="connsiteX984" fmla="*/ 95283 w 7467600"/>
              <a:gd name="connsiteY984" fmla="*/ 0 h 6858000"/>
              <a:gd name="connsiteX985" fmla="*/ 300708 w 7467600"/>
              <a:gd name="connsiteY985" fmla="*/ 154571 h 6858000"/>
              <a:gd name="connsiteX986" fmla="*/ 530414 w 7467600"/>
              <a:gd name="connsiteY986" fmla="*/ 354673 h 6858000"/>
              <a:gd name="connsiteX987" fmla="*/ 333785 w 7467600"/>
              <a:gd name="connsiteY987" fmla="*/ 161564 h 6858000"/>
              <a:gd name="connsiteX988" fmla="*/ 147005 w 7467600"/>
              <a:gd name="connsiteY988" fmla="*/ 0 h 6858000"/>
              <a:gd name="connsiteX989" fmla="*/ 272509 w 7467600"/>
              <a:gd name="connsiteY989" fmla="*/ 0 h 6858000"/>
              <a:gd name="connsiteX990" fmla="*/ 326276 w 7467600"/>
              <a:gd name="connsiteY990" fmla="*/ 45847 h 6858000"/>
              <a:gd name="connsiteX991" fmla="*/ 823759 w 7467600"/>
              <a:gd name="connsiteY991" fmla="*/ 574145 h 6858000"/>
              <a:gd name="connsiteX992" fmla="*/ 811254 w 7467600"/>
              <a:gd name="connsiteY992" fmla="*/ 665546 h 6858000"/>
              <a:gd name="connsiteX993" fmla="*/ 154042 w 7467600"/>
              <a:gd name="connsiteY993" fmla="*/ 261522 h 6858000"/>
              <a:gd name="connsiteX994" fmla="*/ 13550 w 7467600"/>
              <a:gd name="connsiteY994" fmla="*/ 158423 h 6858000"/>
              <a:gd name="connsiteX995" fmla="*/ 0 w 7467600"/>
              <a:gd name="connsiteY995" fmla="*/ 146618 h 6858000"/>
              <a:gd name="connsiteX996" fmla="*/ 0 w 7467600"/>
              <a:gd name="connsiteY996" fmla="*/ 59161 h 6858000"/>
              <a:gd name="connsiteX997" fmla="*/ 45427 w 7467600"/>
              <a:gd name="connsiteY997" fmla="*/ 101078 h 6858000"/>
              <a:gd name="connsiteX998" fmla="*/ 630103 w 7467600"/>
              <a:gd name="connsiteY998" fmla="*/ 485885 h 6858000"/>
              <a:gd name="connsiteX999" fmla="*/ 532040 w 7467600"/>
              <a:gd name="connsiteY999" fmla="*/ 399359 h 6858000"/>
              <a:gd name="connsiteX1000" fmla="*/ 517618 w 7467600"/>
              <a:gd name="connsiteY1000" fmla="*/ 385726 h 6858000"/>
              <a:gd name="connsiteX1001" fmla="*/ 285074 w 7467600"/>
              <a:gd name="connsiteY1001" fmla="*/ 182755 h 6858000"/>
              <a:gd name="connsiteX1002" fmla="*/ 43151 w 7467600"/>
              <a:gd name="connsiteY100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1946 w 7467600"/>
              <a:gd name="connsiteY127" fmla="*/ 5075653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1903353 w 7467600"/>
              <a:gd name="connsiteY146" fmla="*/ 5044827 h 6858000"/>
              <a:gd name="connsiteX147" fmla="*/ 1936931 w 7467600"/>
              <a:gd name="connsiteY147" fmla="*/ 5093954 h 6858000"/>
              <a:gd name="connsiteX148" fmla="*/ 2195868 w 7467600"/>
              <a:gd name="connsiteY148" fmla="*/ 5396574 h 6858000"/>
              <a:gd name="connsiteX149" fmla="*/ 2088852 w 7467600"/>
              <a:gd name="connsiteY149" fmla="*/ 5166123 h 6858000"/>
              <a:gd name="connsiteX150" fmla="*/ 1958241 w 7467600"/>
              <a:gd name="connsiteY150" fmla="*/ 5067955 h 6858000"/>
              <a:gd name="connsiteX151" fmla="*/ 1903353 w 7467600"/>
              <a:gd name="connsiteY151" fmla="*/ 5044827 h 6858000"/>
              <a:gd name="connsiteX152" fmla="*/ 1979378 w 7467600"/>
              <a:gd name="connsiteY152" fmla="*/ 4769504 h 6858000"/>
              <a:gd name="connsiteX153" fmla="*/ 2882120 w 7467600"/>
              <a:gd name="connsiteY153" fmla="*/ 5064547 h 6858000"/>
              <a:gd name="connsiteX154" fmla="*/ 2793103 w 7467600"/>
              <a:gd name="connsiteY154" fmla="*/ 5039699 h 6858000"/>
              <a:gd name="connsiteX155" fmla="*/ 2770041 w 7467600"/>
              <a:gd name="connsiteY155" fmla="*/ 5033634 h 6858000"/>
              <a:gd name="connsiteX156" fmla="*/ 1979378 w 7467600"/>
              <a:gd name="connsiteY156" fmla="*/ 4769504 h 6858000"/>
              <a:gd name="connsiteX157" fmla="*/ 1927410 w 7467600"/>
              <a:gd name="connsiteY157" fmla="*/ 4716164 h 6858000"/>
              <a:gd name="connsiteX158" fmla="*/ 1959587 w 7467600"/>
              <a:gd name="connsiteY158" fmla="*/ 4728849 h 6858000"/>
              <a:gd name="connsiteX159" fmla="*/ 2777707 w 7467600"/>
              <a:gd name="connsiteY159" fmla="*/ 5003991 h 6858000"/>
              <a:gd name="connsiteX160" fmla="*/ 2800768 w 7467600"/>
              <a:gd name="connsiteY160" fmla="*/ 5010056 h 6858000"/>
              <a:gd name="connsiteX161" fmla="*/ 2879408 w 7467600"/>
              <a:gd name="connsiteY161" fmla="*/ 5031590 h 6858000"/>
              <a:gd name="connsiteX162" fmla="*/ 2862295 w 7467600"/>
              <a:gd name="connsiteY162" fmla="*/ 5022958 h 6858000"/>
              <a:gd name="connsiteX163" fmla="*/ 2813343 w 7467600"/>
              <a:gd name="connsiteY163" fmla="*/ 4998369 h 6858000"/>
              <a:gd name="connsiteX164" fmla="*/ 2646245 w 7467600"/>
              <a:gd name="connsiteY164" fmla="*/ 4930999 h 6858000"/>
              <a:gd name="connsiteX165" fmla="*/ 1999243 w 7467600"/>
              <a:gd name="connsiteY165" fmla="*/ 4730524 h 6858000"/>
              <a:gd name="connsiteX166" fmla="*/ 1979527 w 7467600"/>
              <a:gd name="connsiteY166" fmla="*/ 4726651 h 6858000"/>
              <a:gd name="connsiteX167" fmla="*/ 1927410 w 7467600"/>
              <a:gd name="connsiteY167" fmla="*/ 4716164 h 6858000"/>
              <a:gd name="connsiteX168" fmla="*/ 1997014 w 7467600"/>
              <a:gd name="connsiteY168" fmla="*/ 4698007 h 6858000"/>
              <a:gd name="connsiteX169" fmla="*/ 2005458 w 7467600"/>
              <a:gd name="connsiteY169" fmla="*/ 4699540 h 6858000"/>
              <a:gd name="connsiteX170" fmla="*/ 2657186 w 7467600"/>
              <a:gd name="connsiteY170" fmla="*/ 4901687 h 6858000"/>
              <a:gd name="connsiteX171" fmla="*/ 2826662 w 7467600"/>
              <a:gd name="connsiteY171" fmla="*/ 4970362 h 6858000"/>
              <a:gd name="connsiteX172" fmla="*/ 2876100 w 7467600"/>
              <a:gd name="connsiteY172" fmla="*/ 4995397 h 6858000"/>
              <a:gd name="connsiteX173" fmla="*/ 3042600 w 7467600"/>
              <a:gd name="connsiteY173" fmla="*/ 5059532 h 6858000"/>
              <a:gd name="connsiteX174" fmla="*/ 1997014 w 7467600"/>
              <a:gd name="connsiteY174" fmla="*/ 4698007 h 6858000"/>
              <a:gd name="connsiteX175" fmla="*/ 2305292 w 7467600"/>
              <a:gd name="connsiteY175" fmla="*/ 4219492 h 6858000"/>
              <a:gd name="connsiteX176" fmla="*/ 3360922 w 7467600"/>
              <a:gd name="connsiteY176" fmla="*/ 4529373 h 6858000"/>
              <a:gd name="connsiteX177" fmla="*/ 3492420 w 7467600"/>
              <a:gd name="connsiteY177" fmla="*/ 4510145 h 6858000"/>
              <a:gd name="connsiteX178" fmla="*/ 3364086 w 7467600"/>
              <a:gd name="connsiteY178" fmla="*/ 4480340 h 6858000"/>
              <a:gd name="connsiteX179" fmla="*/ 3225818 w 7467600"/>
              <a:gd name="connsiteY179" fmla="*/ 4411822 h 6858000"/>
              <a:gd name="connsiteX180" fmla="*/ 3129696 w 7467600"/>
              <a:gd name="connsiteY180" fmla="*/ 4360704 h 6858000"/>
              <a:gd name="connsiteX181" fmla="*/ 2814545 w 7467600"/>
              <a:gd name="connsiteY181" fmla="*/ 4282955 h 6858000"/>
              <a:gd name="connsiteX182" fmla="*/ 2305292 w 7467600"/>
              <a:gd name="connsiteY182" fmla="*/ 4219492 h 6858000"/>
              <a:gd name="connsiteX183" fmla="*/ 2626982 w 7467600"/>
              <a:gd name="connsiteY183" fmla="*/ 4206450 h 6858000"/>
              <a:gd name="connsiteX184" fmla="*/ 2490617 w 7467600"/>
              <a:gd name="connsiteY184" fmla="*/ 4206951 h 6858000"/>
              <a:gd name="connsiteX185" fmla="*/ 2819869 w 7467600"/>
              <a:gd name="connsiteY185" fmla="*/ 4252936 h 6858000"/>
              <a:gd name="connsiteX186" fmla="*/ 3143018 w 7467600"/>
              <a:gd name="connsiteY186" fmla="*/ 4332698 h 6858000"/>
              <a:gd name="connsiteX187" fmla="*/ 3241520 w 7467600"/>
              <a:gd name="connsiteY187" fmla="*/ 4385112 h 6858000"/>
              <a:gd name="connsiteX188" fmla="*/ 3374575 w 7467600"/>
              <a:gd name="connsiteY188" fmla="*/ 4451517 h 6858000"/>
              <a:gd name="connsiteX189" fmla="*/ 3505221 w 7467600"/>
              <a:gd name="connsiteY189" fmla="*/ 4480757 h 6858000"/>
              <a:gd name="connsiteX190" fmla="*/ 2626982 w 7467600"/>
              <a:gd name="connsiteY190" fmla="*/ 4206450 h 6858000"/>
              <a:gd name="connsiteX191" fmla="*/ 1310106 w 7467600"/>
              <a:gd name="connsiteY191" fmla="*/ 3943217 h 6858000"/>
              <a:gd name="connsiteX192" fmla="*/ 854994 w 7467600"/>
              <a:gd name="connsiteY192" fmla="*/ 4399136 h 6858000"/>
              <a:gd name="connsiteX193" fmla="*/ 742462 w 7467600"/>
              <a:gd name="connsiteY193" fmla="*/ 4594648 h 6858000"/>
              <a:gd name="connsiteX194" fmla="*/ 820602 w 7467600"/>
              <a:gd name="connsiteY194" fmla="*/ 4485915 h 6858000"/>
              <a:gd name="connsiteX195" fmla="*/ 878295 w 7467600"/>
              <a:gd name="connsiteY195" fmla="*/ 4403594 h 6858000"/>
              <a:gd name="connsiteX196" fmla="*/ 1240607 w 7467600"/>
              <a:gd name="connsiteY196" fmla="*/ 4010401 h 6858000"/>
              <a:gd name="connsiteX197" fmla="*/ 1310106 w 7467600"/>
              <a:gd name="connsiteY197" fmla="*/ 3943217 h 6858000"/>
              <a:gd name="connsiteX198" fmla="*/ 1423113 w 7467600"/>
              <a:gd name="connsiteY198" fmla="*/ 3874565 h 6858000"/>
              <a:gd name="connsiteX199" fmla="*/ 1260565 w 7467600"/>
              <a:gd name="connsiteY199" fmla="*/ 4031982 h 6858000"/>
              <a:gd name="connsiteX200" fmla="*/ 901900 w 7467600"/>
              <a:gd name="connsiteY200" fmla="*/ 4421236 h 6858000"/>
              <a:gd name="connsiteX201" fmla="*/ 845044 w 7467600"/>
              <a:gd name="connsiteY201" fmla="*/ 4502436 h 6858000"/>
              <a:gd name="connsiteX202" fmla="*/ 685926 w 7467600"/>
              <a:gd name="connsiteY202" fmla="*/ 4703069 h 6858000"/>
              <a:gd name="connsiteX203" fmla="*/ 684248 w 7467600"/>
              <a:gd name="connsiteY203" fmla="*/ 4706721 h 6858000"/>
              <a:gd name="connsiteX204" fmla="*/ 1423113 w 7467600"/>
              <a:gd name="connsiteY204" fmla="*/ 3874565 h 6858000"/>
              <a:gd name="connsiteX205" fmla="*/ 3316479 w 7467600"/>
              <a:gd name="connsiteY205" fmla="*/ 3872136 h 6858000"/>
              <a:gd name="connsiteX206" fmla="*/ 3546806 w 7467600"/>
              <a:gd name="connsiteY206" fmla="*/ 4356139 h 6858000"/>
              <a:gd name="connsiteX207" fmla="*/ 3364433 w 7467600"/>
              <a:gd name="connsiteY207" fmla="*/ 3953121 h 6858000"/>
              <a:gd name="connsiteX208" fmla="*/ 3316479 w 7467600"/>
              <a:gd name="connsiteY208" fmla="*/ 3872136 h 6858000"/>
              <a:gd name="connsiteX209" fmla="*/ 3291335 w 7467600"/>
              <a:gd name="connsiteY209" fmla="*/ 3767420 h 6858000"/>
              <a:gd name="connsiteX210" fmla="*/ 3390805 w 7467600"/>
              <a:gd name="connsiteY210" fmla="*/ 3937163 h 6858000"/>
              <a:gd name="connsiteX211" fmla="*/ 3579062 w 7467600"/>
              <a:gd name="connsiteY211" fmla="*/ 4359040 h 6858000"/>
              <a:gd name="connsiteX212" fmla="*/ 3467355 w 7467600"/>
              <a:gd name="connsiteY212" fmla="*/ 3988130 h 6858000"/>
              <a:gd name="connsiteX213" fmla="*/ 3310753 w 7467600"/>
              <a:gd name="connsiteY213" fmla="*/ 3787140 h 6858000"/>
              <a:gd name="connsiteX214" fmla="*/ 3291335 w 7467600"/>
              <a:gd name="connsiteY214" fmla="*/ 3767420 h 6858000"/>
              <a:gd name="connsiteX215" fmla="*/ 1635889 w 7467600"/>
              <a:gd name="connsiteY215" fmla="*/ 3709494 h 6858000"/>
              <a:gd name="connsiteX216" fmla="*/ 1634800 w 7467600"/>
              <a:gd name="connsiteY216" fmla="*/ 3731111 h 6858000"/>
              <a:gd name="connsiteX217" fmla="*/ 1635889 w 7467600"/>
              <a:gd name="connsiteY217" fmla="*/ 3709494 h 6858000"/>
              <a:gd name="connsiteX218" fmla="*/ 1510397 w 7467600"/>
              <a:gd name="connsiteY218" fmla="*/ 3684705 h 6858000"/>
              <a:gd name="connsiteX219" fmla="*/ 1146550 w 7467600"/>
              <a:gd name="connsiteY219" fmla="*/ 3802012 h 6858000"/>
              <a:gd name="connsiteX220" fmla="*/ 698834 w 7467600"/>
              <a:gd name="connsiteY220" fmla="*/ 3952272 h 6858000"/>
              <a:gd name="connsiteX221" fmla="*/ 34256 w 7467600"/>
              <a:gd name="connsiteY221" fmla="*/ 4347603 h 6858000"/>
              <a:gd name="connsiteX222" fmla="*/ 527241 w 7467600"/>
              <a:gd name="connsiteY222" fmla="*/ 4065078 h 6858000"/>
              <a:gd name="connsiteX223" fmla="*/ 1510397 w 7467600"/>
              <a:gd name="connsiteY223" fmla="*/ 3684705 h 6858000"/>
              <a:gd name="connsiteX224" fmla="*/ 1313114 w 7467600"/>
              <a:gd name="connsiteY224" fmla="*/ 3655216 h 6858000"/>
              <a:gd name="connsiteX225" fmla="*/ 1109304 w 7467600"/>
              <a:gd name="connsiteY225" fmla="*/ 3669030 h 6858000"/>
              <a:gd name="connsiteX226" fmla="*/ 8129 w 7467600"/>
              <a:gd name="connsiteY226" fmla="*/ 4330519 h 6858000"/>
              <a:gd name="connsiteX227" fmla="*/ 687572 w 7467600"/>
              <a:gd name="connsiteY227" fmla="*/ 3925629 h 6858000"/>
              <a:gd name="connsiteX228" fmla="*/ 1138365 w 7467600"/>
              <a:gd name="connsiteY228" fmla="*/ 3774515 h 6858000"/>
              <a:gd name="connsiteX229" fmla="*/ 1505579 w 7467600"/>
              <a:gd name="connsiteY229" fmla="*/ 3655526 h 6858000"/>
              <a:gd name="connsiteX230" fmla="*/ 1313114 w 7467600"/>
              <a:gd name="connsiteY230" fmla="*/ 3655216 h 6858000"/>
              <a:gd name="connsiteX231" fmla="*/ 3655073 w 7467600"/>
              <a:gd name="connsiteY231" fmla="*/ 3650884 h 6858000"/>
              <a:gd name="connsiteX232" fmla="*/ 3989938 w 7467600"/>
              <a:gd name="connsiteY232" fmla="*/ 3991685 h 6858000"/>
              <a:gd name="connsiteX233" fmla="*/ 4393907 w 7467600"/>
              <a:gd name="connsiteY233" fmla="*/ 4261258 h 6858000"/>
              <a:gd name="connsiteX234" fmla="*/ 4648051 w 7467600"/>
              <a:gd name="connsiteY234" fmla="*/ 4374051 h 6858000"/>
              <a:gd name="connsiteX235" fmla="*/ 4383389 w 7467600"/>
              <a:gd name="connsiteY235" fmla="*/ 4184369 h 6858000"/>
              <a:gd name="connsiteX236" fmla="*/ 4165508 w 7467600"/>
              <a:gd name="connsiteY236" fmla="*/ 4035196 h 6858000"/>
              <a:gd name="connsiteX237" fmla="*/ 4068162 w 7467600"/>
              <a:gd name="connsiteY237" fmla="*/ 3953394 h 6858000"/>
              <a:gd name="connsiteX238" fmla="*/ 3981416 w 7467600"/>
              <a:gd name="connsiteY238" fmla="*/ 3880482 h 6858000"/>
              <a:gd name="connsiteX239" fmla="*/ 3800147 w 7467600"/>
              <a:gd name="connsiteY239" fmla="*/ 3749872 h 6858000"/>
              <a:gd name="connsiteX240" fmla="*/ 3655073 w 7467600"/>
              <a:gd name="connsiteY240" fmla="*/ 3650884 h 6858000"/>
              <a:gd name="connsiteX241" fmla="*/ 3670252 w 7467600"/>
              <a:gd name="connsiteY241" fmla="*/ 3622798 h 6858000"/>
              <a:gd name="connsiteX242" fmla="*/ 3817258 w 7467600"/>
              <a:gd name="connsiteY242" fmla="*/ 3723577 h 6858000"/>
              <a:gd name="connsiteX243" fmla="*/ 4000461 w 7467600"/>
              <a:gd name="connsiteY243" fmla="*/ 3855966 h 6858000"/>
              <a:gd name="connsiteX244" fmla="*/ 4088180 w 7467600"/>
              <a:gd name="connsiteY244" fmla="*/ 3929774 h 6858000"/>
              <a:gd name="connsiteX245" fmla="*/ 4184555 w 7467600"/>
              <a:gd name="connsiteY245" fmla="*/ 4010683 h 6858000"/>
              <a:gd name="connsiteX246" fmla="*/ 4399563 w 7467600"/>
              <a:gd name="connsiteY246" fmla="*/ 4158106 h 6858000"/>
              <a:gd name="connsiteX247" fmla="*/ 4684469 w 7467600"/>
              <a:gd name="connsiteY247" fmla="*/ 4364680 h 6858000"/>
              <a:gd name="connsiteX248" fmla="*/ 4690271 w 7467600"/>
              <a:gd name="connsiteY248" fmla="*/ 4370034 h 6858000"/>
              <a:gd name="connsiteX249" fmla="*/ 4136093 w 7467600"/>
              <a:gd name="connsiteY249" fmla="*/ 3858466 h 6858000"/>
              <a:gd name="connsiteX250" fmla="*/ 3670252 w 7467600"/>
              <a:gd name="connsiteY250" fmla="*/ 3622798 h 6858000"/>
              <a:gd name="connsiteX251" fmla="*/ 4440129 w 7467600"/>
              <a:gd name="connsiteY251" fmla="*/ 3448571 h 6858000"/>
              <a:gd name="connsiteX252" fmla="*/ 4856525 w 7467600"/>
              <a:gd name="connsiteY252" fmla="*/ 3915351 h 6858000"/>
              <a:gd name="connsiteX253" fmla="*/ 5059055 w 7467600"/>
              <a:gd name="connsiteY253" fmla="*/ 4108918 h 6858000"/>
              <a:gd name="connsiteX254" fmla="*/ 5290070 w 7467600"/>
              <a:gd name="connsiteY254" fmla="*/ 4263619 h 6858000"/>
              <a:gd name="connsiteX255" fmla="*/ 4834991 w 7467600"/>
              <a:gd name="connsiteY255" fmla="*/ 3830985 h 6858000"/>
              <a:gd name="connsiteX256" fmla="*/ 4440129 w 7467600"/>
              <a:gd name="connsiteY256" fmla="*/ 3448571 h 6858000"/>
              <a:gd name="connsiteX257" fmla="*/ 4441737 w 7467600"/>
              <a:gd name="connsiteY257" fmla="*/ 3399734 h 6858000"/>
              <a:gd name="connsiteX258" fmla="*/ 4431236 w 7467600"/>
              <a:gd name="connsiteY258" fmla="*/ 3400954 h 6858000"/>
              <a:gd name="connsiteX259" fmla="*/ 4557150 w 7467600"/>
              <a:gd name="connsiteY259" fmla="*/ 3510023 h 6858000"/>
              <a:gd name="connsiteX260" fmla="*/ 4856936 w 7467600"/>
              <a:gd name="connsiteY260" fmla="*/ 3809146 h 6858000"/>
              <a:gd name="connsiteX261" fmla="*/ 5111996 w 7467600"/>
              <a:gd name="connsiteY261" fmla="*/ 4065759 h 6858000"/>
              <a:gd name="connsiteX262" fmla="*/ 5388878 w 7467600"/>
              <a:gd name="connsiteY262" fmla="*/ 4300185 h 6858000"/>
              <a:gd name="connsiteX263" fmla="*/ 5425556 w 7467600"/>
              <a:gd name="connsiteY263" fmla="*/ 4308967 h 6858000"/>
              <a:gd name="connsiteX264" fmla="*/ 4943646 w 7467600"/>
              <a:gd name="connsiteY264" fmla="*/ 3822916 h 6858000"/>
              <a:gd name="connsiteX265" fmla="*/ 4594837 w 7467600"/>
              <a:gd name="connsiteY265" fmla="*/ 3532274 h 6858000"/>
              <a:gd name="connsiteX266" fmla="*/ 4441737 w 7467600"/>
              <a:gd name="connsiteY266" fmla="*/ 3399734 h 6858000"/>
              <a:gd name="connsiteX267" fmla="*/ 5425834 w 7467600"/>
              <a:gd name="connsiteY267" fmla="*/ 3162785 h 6858000"/>
              <a:gd name="connsiteX268" fmla="*/ 5401644 w 7467600"/>
              <a:gd name="connsiteY268" fmla="*/ 3617847 h 6858000"/>
              <a:gd name="connsiteX269" fmla="*/ 5467256 w 7467600"/>
              <a:gd name="connsiteY269" fmla="*/ 4175494 h 6858000"/>
              <a:gd name="connsiteX270" fmla="*/ 5448069 w 7467600"/>
              <a:gd name="connsiteY270" fmla="*/ 3567554 h 6858000"/>
              <a:gd name="connsiteX271" fmla="*/ 5425834 w 7467600"/>
              <a:gd name="connsiteY271" fmla="*/ 3162785 h 6858000"/>
              <a:gd name="connsiteX272" fmla="*/ 1318687 w 7467600"/>
              <a:gd name="connsiteY272" fmla="*/ 3113840 h 6858000"/>
              <a:gd name="connsiteX273" fmla="*/ 1066793 w 7467600"/>
              <a:gd name="connsiteY273" fmla="*/ 3212171 h 6858000"/>
              <a:gd name="connsiteX274" fmla="*/ 993319 w 7467600"/>
              <a:gd name="connsiteY274" fmla="*/ 3247648 h 6858000"/>
              <a:gd name="connsiteX275" fmla="*/ 853081 w 7467600"/>
              <a:gd name="connsiteY275" fmla="*/ 3312410 h 6858000"/>
              <a:gd name="connsiteX276" fmla="*/ 805957 w 7467600"/>
              <a:gd name="connsiteY276" fmla="*/ 3330443 h 6858000"/>
              <a:gd name="connsiteX277" fmla="*/ 1318687 w 7467600"/>
              <a:gd name="connsiteY277" fmla="*/ 3113840 h 6858000"/>
              <a:gd name="connsiteX278" fmla="*/ 5453702 w 7467600"/>
              <a:gd name="connsiteY278" fmla="*/ 3090882 h 6858000"/>
              <a:gd name="connsiteX279" fmla="*/ 5480135 w 7467600"/>
              <a:gd name="connsiteY279" fmla="*/ 3565802 h 6858000"/>
              <a:gd name="connsiteX280" fmla="*/ 5499023 w 7467600"/>
              <a:gd name="connsiteY280" fmla="*/ 4166310 h 6858000"/>
              <a:gd name="connsiteX281" fmla="*/ 5547022 w 7467600"/>
              <a:gd name="connsiteY281" fmla="*/ 3607838 h 6858000"/>
              <a:gd name="connsiteX282" fmla="*/ 5515964 w 7467600"/>
              <a:gd name="connsiteY282" fmla="*/ 3378541 h 6858000"/>
              <a:gd name="connsiteX283" fmla="*/ 5453702 w 7467600"/>
              <a:gd name="connsiteY283" fmla="*/ 3090882 h 6858000"/>
              <a:gd name="connsiteX284" fmla="*/ 1238695 w 7467600"/>
              <a:gd name="connsiteY284" fmla="*/ 3076820 h 6858000"/>
              <a:gd name="connsiteX285" fmla="*/ 716371 w 7467600"/>
              <a:gd name="connsiteY285" fmla="*/ 3293249 h 6858000"/>
              <a:gd name="connsiteX286" fmla="*/ 579522 w 7467600"/>
              <a:gd name="connsiteY286" fmla="*/ 3371759 h 6858000"/>
              <a:gd name="connsiteX287" fmla="*/ 600288 w 7467600"/>
              <a:gd name="connsiteY287" fmla="*/ 3365555 h 6858000"/>
              <a:gd name="connsiteX288" fmla="*/ 840692 w 7467600"/>
              <a:gd name="connsiteY288" fmla="*/ 3284921 h 6858000"/>
              <a:gd name="connsiteX289" fmla="*/ 979248 w 7467600"/>
              <a:gd name="connsiteY289" fmla="*/ 3221003 h 6858000"/>
              <a:gd name="connsiteX290" fmla="*/ 1053282 w 7467600"/>
              <a:gd name="connsiteY290" fmla="*/ 3185247 h 6858000"/>
              <a:gd name="connsiteX291" fmla="*/ 1320603 w 7467600"/>
              <a:gd name="connsiteY291" fmla="*/ 3081281 h 6858000"/>
              <a:gd name="connsiteX292" fmla="*/ 1238695 w 7467600"/>
              <a:gd name="connsiteY292" fmla="*/ 3076820 h 6858000"/>
              <a:gd name="connsiteX293" fmla="*/ 5425627 w 7467600"/>
              <a:gd name="connsiteY293" fmla="*/ 2954192 h 6858000"/>
              <a:gd name="connsiteX294" fmla="*/ 5470770 w 7467600"/>
              <a:gd name="connsiteY294" fmla="*/ 3005435 h 6858000"/>
              <a:gd name="connsiteX295" fmla="*/ 5519779 w 7467600"/>
              <a:gd name="connsiteY295" fmla="*/ 4359223 h 6858000"/>
              <a:gd name="connsiteX296" fmla="*/ 5520293 w 7467600"/>
              <a:gd name="connsiteY296" fmla="*/ 4360602 h 6858000"/>
              <a:gd name="connsiteX297" fmla="*/ 5767221 w 7467600"/>
              <a:gd name="connsiteY297" fmla="*/ 4665564 h 6858000"/>
              <a:gd name="connsiteX298" fmla="*/ 6937169 w 7467600"/>
              <a:gd name="connsiteY298" fmla="*/ 4815941 h 6858000"/>
              <a:gd name="connsiteX299" fmla="*/ 6953922 w 7467600"/>
              <a:gd name="connsiteY299" fmla="*/ 4890068 h 6858000"/>
              <a:gd name="connsiteX300" fmla="*/ 6071359 w 7467600"/>
              <a:gd name="connsiteY300" fmla="*/ 4770770 h 6858000"/>
              <a:gd name="connsiteX301" fmla="*/ 6038839 w 7467600"/>
              <a:gd name="connsiteY301" fmla="*/ 4764474 h 6858000"/>
              <a:gd name="connsiteX302" fmla="*/ 6038706 w 7467600"/>
              <a:gd name="connsiteY302" fmla="*/ 4763847 h 6858000"/>
              <a:gd name="connsiteX303" fmla="*/ 6037784 w 7467600"/>
              <a:gd name="connsiteY303" fmla="*/ 4764270 h 6858000"/>
              <a:gd name="connsiteX304" fmla="*/ 6038839 w 7467600"/>
              <a:gd name="connsiteY304" fmla="*/ 4764474 h 6858000"/>
              <a:gd name="connsiteX305" fmla="*/ 6040338 w 7467600"/>
              <a:gd name="connsiteY305" fmla="*/ 4771418 h 6858000"/>
              <a:gd name="connsiteX306" fmla="*/ 6024488 w 7467600"/>
              <a:gd name="connsiteY306" fmla="*/ 4809903 h 6858000"/>
              <a:gd name="connsiteX307" fmla="*/ 5599771 w 7467600"/>
              <a:gd name="connsiteY307" fmla="*/ 5509652 h 6858000"/>
              <a:gd name="connsiteX308" fmla="*/ 5548843 w 7467600"/>
              <a:gd name="connsiteY308" fmla="*/ 5563845 h 6858000"/>
              <a:gd name="connsiteX309" fmla="*/ 5940952 w 7467600"/>
              <a:gd name="connsiteY309" fmla="*/ 6250028 h 6858000"/>
              <a:gd name="connsiteX310" fmla="*/ 6043441 w 7467600"/>
              <a:gd name="connsiteY310" fmla="*/ 6665847 h 6858000"/>
              <a:gd name="connsiteX311" fmla="*/ 6093432 w 7467600"/>
              <a:gd name="connsiteY311" fmla="*/ 6858000 h 6858000"/>
              <a:gd name="connsiteX312" fmla="*/ 6034344 w 7467600"/>
              <a:gd name="connsiteY312" fmla="*/ 6858000 h 6858000"/>
              <a:gd name="connsiteX313" fmla="*/ 6026679 w 7467600"/>
              <a:gd name="connsiteY313" fmla="*/ 6836959 h 6858000"/>
              <a:gd name="connsiteX314" fmla="*/ 5800441 w 7467600"/>
              <a:gd name="connsiteY314" fmla="*/ 6335286 h 6858000"/>
              <a:gd name="connsiteX315" fmla="*/ 5526562 w 7467600"/>
              <a:gd name="connsiteY315" fmla="*/ 5705388 h 6858000"/>
              <a:gd name="connsiteX316" fmla="*/ 5519640 w 7467600"/>
              <a:gd name="connsiteY316" fmla="*/ 5683774 h 6858000"/>
              <a:gd name="connsiteX317" fmla="*/ 5844559 w 7467600"/>
              <a:gd name="connsiteY317" fmla="*/ 6553349 h 6858000"/>
              <a:gd name="connsiteX318" fmla="*/ 5975994 w 7467600"/>
              <a:gd name="connsiteY318" fmla="*/ 6858000 h 6858000"/>
              <a:gd name="connsiteX319" fmla="*/ 5898547 w 7467600"/>
              <a:gd name="connsiteY319" fmla="*/ 6858000 h 6858000"/>
              <a:gd name="connsiteX320" fmla="*/ 5682041 w 7467600"/>
              <a:gd name="connsiteY320" fmla="*/ 6355860 h 6858000"/>
              <a:gd name="connsiteX321" fmla="*/ 5461758 w 7467600"/>
              <a:gd name="connsiteY321" fmla="*/ 5820220 h 6858000"/>
              <a:gd name="connsiteX322" fmla="*/ 5237282 w 7467600"/>
              <a:gd name="connsiteY322" fmla="*/ 6579086 h 6858000"/>
              <a:gd name="connsiteX323" fmla="*/ 5115009 w 7467600"/>
              <a:gd name="connsiteY323" fmla="*/ 6858000 h 6858000"/>
              <a:gd name="connsiteX324" fmla="*/ 5028074 w 7467600"/>
              <a:gd name="connsiteY324" fmla="*/ 6858000 h 6858000"/>
              <a:gd name="connsiteX325" fmla="*/ 5079508 w 7467600"/>
              <a:gd name="connsiteY325" fmla="*/ 6749074 h 6858000"/>
              <a:gd name="connsiteX326" fmla="*/ 5371846 w 7467600"/>
              <a:gd name="connsiteY326" fmla="*/ 5924413 h 6858000"/>
              <a:gd name="connsiteX327" fmla="*/ 5270512 w 7467600"/>
              <a:gd name="connsiteY327" fmla="*/ 6138975 h 6858000"/>
              <a:gd name="connsiteX328" fmla="*/ 5062409 w 7467600"/>
              <a:gd name="connsiteY328" fmla="*/ 6653544 h 6858000"/>
              <a:gd name="connsiteX329" fmla="*/ 5036628 w 7467600"/>
              <a:gd name="connsiteY329" fmla="*/ 6754247 h 6858000"/>
              <a:gd name="connsiteX330" fmla="*/ 5009112 w 7467600"/>
              <a:gd name="connsiteY330" fmla="*/ 6858000 h 6858000"/>
              <a:gd name="connsiteX331" fmla="*/ 4976679 w 7467600"/>
              <a:gd name="connsiteY331" fmla="*/ 6858000 h 6858000"/>
              <a:gd name="connsiteX332" fmla="*/ 5006537 w 7467600"/>
              <a:gd name="connsiteY332" fmla="*/ 6747068 h 6858000"/>
              <a:gd name="connsiteX333" fmla="*/ 5032723 w 7467600"/>
              <a:gd name="connsiteY333" fmla="*/ 6644957 h 6858000"/>
              <a:gd name="connsiteX334" fmla="*/ 5242949 w 7467600"/>
              <a:gd name="connsiteY334" fmla="*/ 6125175 h 6858000"/>
              <a:gd name="connsiteX335" fmla="*/ 5286321 w 7467600"/>
              <a:gd name="connsiteY335" fmla="*/ 6033555 h 6858000"/>
              <a:gd name="connsiteX336" fmla="*/ 5008210 w 7467600"/>
              <a:gd name="connsiteY336" fmla="*/ 6649194 h 6858000"/>
              <a:gd name="connsiteX337" fmla="*/ 4986321 w 7467600"/>
              <a:gd name="connsiteY337" fmla="*/ 6765687 h 6858000"/>
              <a:gd name="connsiteX338" fmla="*/ 4973474 w 7467600"/>
              <a:gd name="connsiteY338" fmla="*/ 6858000 h 6858000"/>
              <a:gd name="connsiteX339" fmla="*/ 4907178 w 7467600"/>
              <a:gd name="connsiteY339" fmla="*/ 6858000 h 6858000"/>
              <a:gd name="connsiteX340" fmla="*/ 4910810 w 7467600"/>
              <a:gd name="connsiteY340" fmla="*/ 6829660 h 6858000"/>
              <a:gd name="connsiteX341" fmla="*/ 4987461 w 7467600"/>
              <a:gd name="connsiteY341" fmla="*/ 6432994 h 6858000"/>
              <a:gd name="connsiteX342" fmla="*/ 5179262 w 7467600"/>
              <a:gd name="connsiteY342" fmla="*/ 6035044 h 6858000"/>
              <a:gd name="connsiteX343" fmla="*/ 4689678 w 7467600"/>
              <a:gd name="connsiteY343" fmla="*/ 6440241 h 6858000"/>
              <a:gd name="connsiteX344" fmla="*/ 4477543 w 7467600"/>
              <a:gd name="connsiteY344" fmla="*/ 6674836 h 6858000"/>
              <a:gd name="connsiteX345" fmla="*/ 4329957 w 7467600"/>
              <a:gd name="connsiteY345" fmla="*/ 6858000 h 6858000"/>
              <a:gd name="connsiteX346" fmla="*/ 4218595 w 7467600"/>
              <a:gd name="connsiteY346" fmla="*/ 6858000 h 6858000"/>
              <a:gd name="connsiteX347" fmla="*/ 4368888 w 7467600"/>
              <a:gd name="connsiteY347" fmla="*/ 6668412 h 6858000"/>
              <a:gd name="connsiteX348" fmla="*/ 4563091 w 7467600"/>
              <a:gd name="connsiteY348" fmla="*/ 6442508 h 6858000"/>
              <a:gd name="connsiteX349" fmla="*/ 5387324 w 7467600"/>
              <a:gd name="connsiteY349" fmla="*/ 5705830 h 6858000"/>
              <a:gd name="connsiteX350" fmla="*/ 5073620 w 7467600"/>
              <a:gd name="connsiteY350" fmla="*/ 5955437 h 6858000"/>
              <a:gd name="connsiteX351" fmla="*/ 4689789 w 7467600"/>
              <a:gd name="connsiteY351" fmla="*/ 6268382 h 6858000"/>
              <a:gd name="connsiteX352" fmla="*/ 4418722 w 7467600"/>
              <a:gd name="connsiteY352" fmla="*/ 6570886 h 6858000"/>
              <a:gd name="connsiteX353" fmla="*/ 4214944 w 7467600"/>
              <a:gd name="connsiteY353" fmla="*/ 6858000 h 6858000"/>
              <a:gd name="connsiteX354" fmla="*/ 4177898 w 7467600"/>
              <a:gd name="connsiteY354" fmla="*/ 6858000 h 6858000"/>
              <a:gd name="connsiteX355" fmla="*/ 4391597 w 7467600"/>
              <a:gd name="connsiteY355" fmla="*/ 6556370 h 6858000"/>
              <a:gd name="connsiteX356" fmla="*/ 4668889 w 7467600"/>
              <a:gd name="connsiteY356" fmla="*/ 6246399 h 6858000"/>
              <a:gd name="connsiteX357" fmla="*/ 5055427 w 7467600"/>
              <a:gd name="connsiteY357" fmla="*/ 5931476 h 6858000"/>
              <a:gd name="connsiteX358" fmla="*/ 5371814 w 7467600"/>
              <a:gd name="connsiteY358" fmla="*/ 5678975 h 6858000"/>
              <a:gd name="connsiteX359" fmla="*/ 4987918 w 7467600"/>
              <a:gd name="connsiteY359" fmla="*/ 5838701 h 6858000"/>
              <a:gd name="connsiteX360" fmla="*/ 4317146 w 7467600"/>
              <a:gd name="connsiteY360" fmla="*/ 6587716 h 6858000"/>
              <a:gd name="connsiteX361" fmla="*/ 4171627 w 7467600"/>
              <a:gd name="connsiteY361" fmla="*/ 6858000 h 6858000"/>
              <a:gd name="connsiteX362" fmla="*/ 4081585 w 7467600"/>
              <a:gd name="connsiteY362" fmla="*/ 6858000 h 6858000"/>
              <a:gd name="connsiteX363" fmla="*/ 4238603 w 7467600"/>
              <a:gd name="connsiteY363" fmla="*/ 6559341 h 6858000"/>
              <a:gd name="connsiteX364" fmla="*/ 4778333 w 7467600"/>
              <a:gd name="connsiteY364" fmla="*/ 5873626 h 6858000"/>
              <a:gd name="connsiteX365" fmla="*/ 5414185 w 7467600"/>
              <a:gd name="connsiteY365" fmla="*/ 5573882 h 6858000"/>
              <a:gd name="connsiteX366" fmla="*/ 5959648 w 7467600"/>
              <a:gd name="connsiteY366" fmla="*/ 4760797 h 6858000"/>
              <a:gd name="connsiteX367" fmla="*/ 5355019 w 7467600"/>
              <a:gd name="connsiteY367" fmla="*/ 4734672 h 6858000"/>
              <a:gd name="connsiteX368" fmla="*/ 5083565 w 7467600"/>
              <a:gd name="connsiteY368" fmla="*/ 5179121 h 6858000"/>
              <a:gd name="connsiteX369" fmla="*/ 4713577 w 7467600"/>
              <a:gd name="connsiteY369" fmla="*/ 5616803 h 6858000"/>
              <a:gd name="connsiteX370" fmla="*/ 3989559 w 7467600"/>
              <a:gd name="connsiteY370" fmla="*/ 6145945 h 6858000"/>
              <a:gd name="connsiteX371" fmla="*/ 3939824 w 7467600"/>
              <a:gd name="connsiteY371" fmla="*/ 6066900 h 6858000"/>
              <a:gd name="connsiteX372" fmla="*/ 4584537 w 7467600"/>
              <a:gd name="connsiteY372" fmla="*/ 5324826 h 6858000"/>
              <a:gd name="connsiteX373" fmla="*/ 5037105 w 7467600"/>
              <a:gd name="connsiteY373" fmla="*/ 5088765 h 6858000"/>
              <a:gd name="connsiteX374" fmla="*/ 5039930 w 7467600"/>
              <a:gd name="connsiteY374" fmla="*/ 5089585 h 6858000"/>
              <a:gd name="connsiteX375" fmla="*/ 5263764 w 7467600"/>
              <a:gd name="connsiteY375" fmla="*/ 4735525 h 6858000"/>
              <a:gd name="connsiteX376" fmla="*/ 4086300 w 7467600"/>
              <a:gd name="connsiteY376" fmla="*/ 4884599 h 6858000"/>
              <a:gd name="connsiteX377" fmla="*/ 4085485 w 7467600"/>
              <a:gd name="connsiteY377" fmla="*/ 4899070 h 6858000"/>
              <a:gd name="connsiteX378" fmla="*/ 3871915 w 7467600"/>
              <a:gd name="connsiteY378" fmla="*/ 5253645 h 6858000"/>
              <a:gd name="connsiteX379" fmla="*/ 3799374 w 7467600"/>
              <a:gd name="connsiteY379" fmla="*/ 5466127 h 6858000"/>
              <a:gd name="connsiteX380" fmla="*/ 3498850 w 7467600"/>
              <a:gd name="connsiteY380" fmla="*/ 6661888 h 6858000"/>
              <a:gd name="connsiteX381" fmla="*/ 3399216 w 7467600"/>
              <a:gd name="connsiteY381" fmla="*/ 6858000 h 6858000"/>
              <a:gd name="connsiteX382" fmla="*/ 3303688 w 7467600"/>
              <a:gd name="connsiteY382" fmla="*/ 6858000 h 6858000"/>
              <a:gd name="connsiteX383" fmla="*/ 3391774 w 7467600"/>
              <a:gd name="connsiteY383" fmla="*/ 6697181 h 6858000"/>
              <a:gd name="connsiteX384" fmla="*/ 3735540 w 7467600"/>
              <a:gd name="connsiteY384" fmla="*/ 5546923 h 6858000"/>
              <a:gd name="connsiteX385" fmla="*/ 3729438 w 7467600"/>
              <a:gd name="connsiteY385" fmla="*/ 5569058 h 6858000"/>
              <a:gd name="connsiteX386" fmla="*/ 3707782 w 7467600"/>
              <a:gd name="connsiteY386" fmla="*/ 5644908 h 6858000"/>
              <a:gd name="connsiteX387" fmla="*/ 3583827 w 7467600"/>
              <a:gd name="connsiteY387" fmla="*/ 6039215 h 6858000"/>
              <a:gd name="connsiteX388" fmla="*/ 3547861 w 7467600"/>
              <a:gd name="connsiteY388" fmla="*/ 6129609 h 6858000"/>
              <a:gd name="connsiteX389" fmla="*/ 3490905 w 7467600"/>
              <a:gd name="connsiteY389" fmla="*/ 6277660 h 6858000"/>
              <a:gd name="connsiteX390" fmla="*/ 3455859 w 7467600"/>
              <a:gd name="connsiteY390" fmla="*/ 6391301 h 6858000"/>
              <a:gd name="connsiteX391" fmla="*/ 3429112 w 7467600"/>
              <a:gd name="connsiteY391" fmla="*/ 6479469 h 6858000"/>
              <a:gd name="connsiteX392" fmla="*/ 3304862 w 7467600"/>
              <a:gd name="connsiteY392" fmla="*/ 6796476 h 6858000"/>
              <a:gd name="connsiteX393" fmla="*/ 3276071 w 7467600"/>
              <a:gd name="connsiteY393" fmla="*/ 6858000 h 6858000"/>
              <a:gd name="connsiteX394" fmla="*/ 3240805 w 7467600"/>
              <a:gd name="connsiteY394" fmla="*/ 6858000 h 6858000"/>
              <a:gd name="connsiteX395" fmla="*/ 3275917 w 7467600"/>
              <a:gd name="connsiteY395" fmla="*/ 6783192 h 6858000"/>
              <a:gd name="connsiteX396" fmla="*/ 3399358 w 7467600"/>
              <a:gd name="connsiteY396" fmla="*/ 6469011 h 6858000"/>
              <a:gd name="connsiteX397" fmla="*/ 3425650 w 7467600"/>
              <a:gd name="connsiteY397" fmla="*/ 6381333 h 6858000"/>
              <a:gd name="connsiteX398" fmla="*/ 3460661 w 7467600"/>
              <a:gd name="connsiteY398" fmla="*/ 6266763 h 6858000"/>
              <a:gd name="connsiteX399" fmla="*/ 3518021 w 7467600"/>
              <a:gd name="connsiteY399" fmla="*/ 6117298 h 6858000"/>
              <a:gd name="connsiteX400" fmla="*/ 3554035 w 7467600"/>
              <a:gd name="connsiteY400" fmla="*/ 6027832 h 6858000"/>
              <a:gd name="connsiteX401" fmla="*/ 3677174 w 7467600"/>
              <a:gd name="connsiteY401" fmla="*/ 5636351 h 6858000"/>
              <a:gd name="connsiteX402" fmla="*/ 3698819 w 7467600"/>
              <a:gd name="connsiteY402" fmla="*/ 5560503 h 6858000"/>
              <a:gd name="connsiteX403" fmla="*/ 3702094 w 7467600"/>
              <a:gd name="connsiteY403" fmla="*/ 5549194 h 6858000"/>
              <a:gd name="connsiteX404" fmla="*/ 3398355 w 7467600"/>
              <a:gd name="connsiteY404" fmla="*/ 6094603 h 6858000"/>
              <a:gd name="connsiteX405" fmla="*/ 3193941 w 7467600"/>
              <a:gd name="connsiteY405" fmla="*/ 6798775 h 6858000"/>
              <a:gd name="connsiteX406" fmla="*/ 3184140 w 7467600"/>
              <a:gd name="connsiteY406" fmla="*/ 6858000 h 6858000"/>
              <a:gd name="connsiteX407" fmla="*/ 3099978 w 7467600"/>
              <a:gd name="connsiteY407" fmla="*/ 6858000 h 6858000"/>
              <a:gd name="connsiteX408" fmla="*/ 3101556 w 7467600"/>
              <a:gd name="connsiteY408" fmla="*/ 6843337 h 6858000"/>
              <a:gd name="connsiteX409" fmla="*/ 3370162 w 7467600"/>
              <a:gd name="connsiteY409" fmla="*/ 5785550 h 6858000"/>
              <a:gd name="connsiteX410" fmla="*/ 3746477 w 7467600"/>
              <a:gd name="connsiteY410" fmla="*/ 5377889 h 6858000"/>
              <a:gd name="connsiteX411" fmla="*/ 3863399 w 7467600"/>
              <a:gd name="connsiteY411" fmla="*/ 5087257 h 6858000"/>
              <a:gd name="connsiteX412" fmla="*/ 3968712 w 7467600"/>
              <a:gd name="connsiteY412" fmla="*/ 4913989 h 6858000"/>
              <a:gd name="connsiteX413" fmla="*/ 2792390 w 7467600"/>
              <a:gd name="connsiteY413" fmla="*/ 5382974 h 6858000"/>
              <a:gd name="connsiteX414" fmla="*/ 2714982 w 7467600"/>
              <a:gd name="connsiteY414" fmla="*/ 5427051 h 6858000"/>
              <a:gd name="connsiteX415" fmla="*/ 2813361 w 7467600"/>
              <a:gd name="connsiteY415" fmla="*/ 6023912 h 6858000"/>
              <a:gd name="connsiteX416" fmla="*/ 2688430 w 7467600"/>
              <a:gd name="connsiteY416" fmla="*/ 6801564 h 6858000"/>
              <a:gd name="connsiteX417" fmla="*/ 2629626 w 7467600"/>
              <a:gd name="connsiteY417" fmla="*/ 6763394 h 6858000"/>
              <a:gd name="connsiteX418" fmla="*/ 2565328 w 7467600"/>
              <a:gd name="connsiteY418" fmla="*/ 5516399 h 6858000"/>
              <a:gd name="connsiteX419" fmla="*/ 1922999 w 7467600"/>
              <a:gd name="connsiteY419" fmla="*/ 5980343 h 6858000"/>
              <a:gd name="connsiteX420" fmla="*/ 1950261 w 7467600"/>
              <a:gd name="connsiteY420" fmla="*/ 6405858 h 6858000"/>
              <a:gd name="connsiteX421" fmla="*/ 2365554 w 7467600"/>
              <a:gd name="connsiteY421" fmla="*/ 6759107 h 6858000"/>
              <a:gd name="connsiteX422" fmla="*/ 2424142 w 7467600"/>
              <a:gd name="connsiteY422" fmla="*/ 6858000 h 6858000"/>
              <a:gd name="connsiteX423" fmla="*/ 2395994 w 7467600"/>
              <a:gd name="connsiteY423" fmla="*/ 6858000 h 6858000"/>
              <a:gd name="connsiteX424" fmla="*/ 2392863 w 7467600"/>
              <a:gd name="connsiteY424" fmla="*/ 6852964 h 6858000"/>
              <a:gd name="connsiteX425" fmla="*/ 2017589 w 7467600"/>
              <a:gd name="connsiteY425" fmla="*/ 6493982 h 6858000"/>
              <a:gd name="connsiteX426" fmla="*/ 2147336 w 7467600"/>
              <a:gd name="connsiteY426" fmla="*/ 6594052 h 6858000"/>
              <a:gd name="connsiteX427" fmla="*/ 2207047 w 7467600"/>
              <a:gd name="connsiteY427" fmla="*/ 6654540 h 6858000"/>
              <a:gd name="connsiteX428" fmla="*/ 2299106 w 7467600"/>
              <a:gd name="connsiteY428" fmla="*/ 6778931 h 6858000"/>
              <a:gd name="connsiteX429" fmla="*/ 2314430 w 7467600"/>
              <a:gd name="connsiteY429" fmla="*/ 6801144 h 6858000"/>
              <a:gd name="connsiteX430" fmla="*/ 2352406 w 7467600"/>
              <a:gd name="connsiteY430" fmla="*/ 6858000 h 6858000"/>
              <a:gd name="connsiteX431" fmla="*/ 2314492 w 7467600"/>
              <a:gd name="connsiteY431" fmla="*/ 6858000 h 6858000"/>
              <a:gd name="connsiteX432" fmla="*/ 2288095 w 7467600"/>
              <a:gd name="connsiteY432" fmla="*/ 6818030 h 6858000"/>
              <a:gd name="connsiteX433" fmla="*/ 2272768 w 7467600"/>
              <a:gd name="connsiteY433" fmla="*/ 6795822 h 6858000"/>
              <a:gd name="connsiteX434" fmla="*/ 2182715 w 7467600"/>
              <a:gd name="connsiteY434" fmla="*/ 6675071 h 6858000"/>
              <a:gd name="connsiteX435" fmla="*/ 2032061 w 7467600"/>
              <a:gd name="connsiteY435" fmla="*/ 6541380 h 6858000"/>
              <a:gd name="connsiteX436" fmla="*/ 2257220 w 7467600"/>
              <a:gd name="connsiteY436" fmla="*/ 6826257 h 6858000"/>
              <a:gd name="connsiteX437" fmla="*/ 2281324 w 7467600"/>
              <a:gd name="connsiteY437" fmla="*/ 6858000 h 6858000"/>
              <a:gd name="connsiteX438" fmla="*/ 2242860 w 7467600"/>
              <a:gd name="connsiteY438" fmla="*/ 6858000 h 6858000"/>
              <a:gd name="connsiteX439" fmla="*/ 2232818 w 7467600"/>
              <a:gd name="connsiteY439" fmla="*/ 6844926 h 6858000"/>
              <a:gd name="connsiteX440" fmla="*/ 1990172 w 7467600"/>
              <a:gd name="connsiteY440" fmla="*/ 6542121 h 6858000"/>
              <a:gd name="connsiteX441" fmla="*/ 2124090 w 7467600"/>
              <a:gd name="connsiteY441" fmla="*/ 6761017 h 6858000"/>
              <a:gd name="connsiteX442" fmla="*/ 2200380 w 7467600"/>
              <a:gd name="connsiteY442" fmla="*/ 6858000 h 6858000"/>
              <a:gd name="connsiteX443" fmla="*/ 2147507 w 7467600"/>
              <a:gd name="connsiteY443" fmla="*/ 6858000 h 6858000"/>
              <a:gd name="connsiteX444" fmla="*/ 2070668 w 7467600"/>
              <a:gd name="connsiteY444" fmla="*/ 6761520 h 6858000"/>
              <a:gd name="connsiteX445" fmla="*/ 1975142 w 7467600"/>
              <a:gd name="connsiteY445" fmla="*/ 6585570 h 6858000"/>
              <a:gd name="connsiteX446" fmla="*/ 2050035 w 7467600"/>
              <a:gd name="connsiteY446" fmla="*/ 6813345 h 6858000"/>
              <a:gd name="connsiteX447" fmla="*/ 2063025 w 7467600"/>
              <a:gd name="connsiteY447" fmla="*/ 6858000 h 6858000"/>
              <a:gd name="connsiteX448" fmla="*/ 2021675 w 7467600"/>
              <a:gd name="connsiteY448" fmla="*/ 6858000 h 6858000"/>
              <a:gd name="connsiteX449" fmla="*/ 2019308 w 7467600"/>
              <a:gd name="connsiteY449" fmla="*/ 6847118 h 6858000"/>
              <a:gd name="connsiteX450" fmla="*/ 1938835 w 7467600"/>
              <a:gd name="connsiteY450" fmla="*/ 6551160 h 6858000"/>
              <a:gd name="connsiteX451" fmla="*/ 1953230 w 7467600"/>
              <a:gd name="connsiteY451" fmla="*/ 6759699 h 6858000"/>
              <a:gd name="connsiteX452" fmla="*/ 1956763 w 7467600"/>
              <a:gd name="connsiteY452" fmla="*/ 6778191 h 6858000"/>
              <a:gd name="connsiteX453" fmla="*/ 1967925 w 7467600"/>
              <a:gd name="connsiteY453" fmla="*/ 6858000 h 6858000"/>
              <a:gd name="connsiteX454" fmla="*/ 1936622 w 7467600"/>
              <a:gd name="connsiteY454" fmla="*/ 6858000 h 6858000"/>
              <a:gd name="connsiteX455" fmla="*/ 1926261 w 7467600"/>
              <a:gd name="connsiteY455" fmla="*/ 6784064 h 6858000"/>
              <a:gd name="connsiteX456" fmla="*/ 1922724 w 7467600"/>
              <a:gd name="connsiteY456" fmla="*/ 6765577 h 6858000"/>
              <a:gd name="connsiteX457" fmla="*/ 1904650 w 7467600"/>
              <a:gd name="connsiteY457" fmla="*/ 6639616 h 6858000"/>
              <a:gd name="connsiteX458" fmla="*/ 1885273 w 7467600"/>
              <a:gd name="connsiteY458" fmla="*/ 6858000 h 6858000"/>
              <a:gd name="connsiteX459" fmla="*/ 1854363 w 7467600"/>
              <a:gd name="connsiteY459" fmla="*/ 6858000 h 6858000"/>
              <a:gd name="connsiteX460" fmla="*/ 1880391 w 7467600"/>
              <a:gd name="connsiteY460" fmla="*/ 6603796 h 6858000"/>
              <a:gd name="connsiteX461" fmla="*/ 1818273 w 7467600"/>
              <a:gd name="connsiteY461" fmla="*/ 6715729 h 6858000"/>
              <a:gd name="connsiteX462" fmla="*/ 1794691 w 7467600"/>
              <a:gd name="connsiteY462" fmla="*/ 6843239 h 6858000"/>
              <a:gd name="connsiteX463" fmla="*/ 1794914 w 7467600"/>
              <a:gd name="connsiteY463" fmla="*/ 6858000 h 6858000"/>
              <a:gd name="connsiteX464" fmla="*/ 1746128 w 7467600"/>
              <a:gd name="connsiteY464" fmla="*/ 6858000 h 6858000"/>
              <a:gd name="connsiteX465" fmla="*/ 1753934 w 7467600"/>
              <a:gd name="connsiteY465" fmla="*/ 6724796 h 6858000"/>
              <a:gd name="connsiteX466" fmla="*/ 1792053 w 7467600"/>
              <a:gd name="connsiteY466" fmla="*/ 6572396 h 6858000"/>
              <a:gd name="connsiteX467" fmla="*/ 1862248 w 7467600"/>
              <a:gd name="connsiteY467" fmla="*/ 6266397 h 6858000"/>
              <a:gd name="connsiteX468" fmla="*/ 1862250 w 7467600"/>
              <a:gd name="connsiteY468" fmla="*/ 6033531 h 6858000"/>
              <a:gd name="connsiteX469" fmla="*/ 1211999 w 7467600"/>
              <a:gd name="connsiteY469" fmla="*/ 6683610 h 6858000"/>
              <a:gd name="connsiteX470" fmla="*/ 1213266 w 7467600"/>
              <a:gd name="connsiteY470" fmla="*/ 6691947 h 6858000"/>
              <a:gd name="connsiteX471" fmla="*/ 1203370 w 7467600"/>
              <a:gd name="connsiteY471" fmla="*/ 6850676 h 6858000"/>
              <a:gd name="connsiteX472" fmla="*/ 1203671 w 7467600"/>
              <a:gd name="connsiteY472" fmla="*/ 6858000 h 6858000"/>
              <a:gd name="connsiteX473" fmla="*/ 1143180 w 7467600"/>
              <a:gd name="connsiteY473" fmla="*/ 6858000 h 6858000"/>
              <a:gd name="connsiteX474" fmla="*/ 1142176 w 7467600"/>
              <a:gd name="connsiteY474" fmla="*/ 6766045 h 6858000"/>
              <a:gd name="connsiteX475" fmla="*/ 1067484 w 7467600"/>
              <a:gd name="connsiteY475" fmla="*/ 6858000 h 6858000"/>
              <a:gd name="connsiteX476" fmla="*/ 953928 w 7467600"/>
              <a:gd name="connsiteY476" fmla="*/ 6858000 h 6858000"/>
              <a:gd name="connsiteX477" fmla="*/ 959715 w 7467600"/>
              <a:gd name="connsiteY477" fmla="*/ 6850185 h 6858000"/>
              <a:gd name="connsiteX478" fmla="*/ 1483788 w 7467600"/>
              <a:gd name="connsiteY478" fmla="*/ 6259174 h 6858000"/>
              <a:gd name="connsiteX479" fmla="*/ 1100671 w 7467600"/>
              <a:gd name="connsiteY479" fmla="*/ 6252137 h 6858000"/>
              <a:gd name="connsiteX480" fmla="*/ 1090144 w 7467600"/>
              <a:gd name="connsiteY480" fmla="*/ 6256748 h 6858000"/>
              <a:gd name="connsiteX481" fmla="*/ 1095872 w 7467600"/>
              <a:gd name="connsiteY481" fmla="*/ 6271892 h 6858000"/>
              <a:gd name="connsiteX482" fmla="*/ 262785 w 7467600"/>
              <a:gd name="connsiteY482" fmla="*/ 6845450 h 6858000"/>
              <a:gd name="connsiteX483" fmla="*/ 209968 w 7467600"/>
              <a:gd name="connsiteY483" fmla="*/ 6770713 h 6858000"/>
              <a:gd name="connsiteX484" fmla="*/ 873460 w 7467600"/>
              <a:gd name="connsiteY484" fmla="*/ 6253768 h 6858000"/>
              <a:gd name="connsiteX485" fmla="*/ 192686 w 7467600"/>
              <a:gd name="connsiteY485" fmla="*/ 5849257 h 6858000"/>
              <a:gd name="connsiteX486" fmla="*/ 4696 w 7467600"/>
              <a:gd name="connsiteY486" fmla="*/ 5697668 h 6858000"/>
              <a:gd name="connsiteX487" fmla="*/ 0 w 7467600"/>
              <a:gd name="connsiteY487" fmla="*/ 5689984 h 6858000"/>
              <a:gd name="connsiteX488" fmla="*/ 0 w 7467600"/>
              <a:gd name="connsiteY488" fmla="*/ 5513472 h 6858000"/>
              <a:gd name="connsiteX489" fmla="*/ 174101 w 7467600"/>
              <a:gd name="connsiteY489" fmla="*/ 5620277 h 6858000"/>
              <a:gd name="connsiteX490" fmla="*/ 891800 w 7467600"/>
              <a:gd name="connsiteY490" fmla="*/ 6036935 h 6858000"/>
              <a:gd name="connsiteX491" fmla="*/ 1072219 w 7467600"/>
              <a:gd name="connsiteY491" fmla="*/ 6169443 h 6858000"/>
              <a:gd name="connsiteX492" fmla="*/ 1074117 w 7467600"/>
              <a:gd name="connsiteY492" fmla="*/ 6170301 h 6858000"/>
              <a:gd name="connsiteX493" fmla="*/ 1083114 w 7467600"/>
              <a:gd name="connsiteY493" fmla="*/ 6174131 h 6858000"/>
              <a:gd name="connsiteX494" fmla="*/ 1543010 w 7467600"/>
              <a:gd name="connsiteY494" fmla="*/ 6191140 h 6858000"/>
              <a:gd name="connsiteX495" fmla="*/ 1551080 w 7467600"/>
              <a:gd name="connsiteY495" fmla="*/ 6195006 h 6858000"/>
              <a:gd name="connsiteX496" fmla="*/ 2345443 w 7467600"/>
              <a:gd name="connsiteY496" fmla="*/ 5549882 h 6858000"/>
              <a:gd name="connsiteX497" fmla="*/ 1721499 w 7467600"/>
              <a:gd name="connsiteY497" fmla="*/ 5599969 h 6858000"/>
              <a:gd name="connsiteX498" fmla="*/ 767716 w 7467600"/>
              <a:gd name="connsiteY498" fmla="*/ 5472768 h 6858000"/>
              <a:gd name="connsiteX499" fmla="*/ 722147 w 7467600"/>
              <a:gd name="connsiteY499" fmla="*/ 5393091 h 6858000"/>
              <a:gd name="connsiteX500" fmla="*/ 1485552 w 7467600"/>
              <a:gd name="connsiteY500" fmla="*/ 5313202 h 6858000"/>
              <a:gd name="connsiteX501" fmla="*/ 2143004 w 7467600"/>
              <a:gd name="connsiteY501" fmla="*/ 5402420 h 6858000"/>
              <a:gd name="connsiteX502" fmla="*/ 1933391 w 7467600"/>
              <a:gd name="connsiteY502" fmla="*/ 5156971 h 6858000"/>
              <a:gd name="connsiteX503" fmla="*/ 1827118 w 7467600"/>
              <a:gd name="connsiteY503" fmla="*/ 4968410 h 6858000"/>
              <a:gd name="connsiteX504" fmla="*/ 1837349 w 7467600"/>
              <a:gd name="connsiteY504" fmla="*/ 4956357 h 6858000"/>
              <a:gd name="connsiteX505" fmla="*/ 2162835 w 7467600"/>
              <a:gd name="connsiteY505" fmla="*/ 5187853 h 6858000"/>
              <a:gd name="connsiteX506" fmla="*/ 2257167 w 7467600"/>
              <a:gd name="connsiteY506" fmla="*/ 5462123 h 6858000"/>
              <a:gd name="connsiteX507" fmla="*/ 2261598 w 7467600"/>
              <a:gd name="connsiteY507" fmla="*/ 5467998 h 6858000"/>
              <a:gd name="connsiteX508" fmla="*/ 2437177 w 7467600"/>
              <a:gd name="connsiteY508" fmla="*/ 5479608 h 6858000"/>
              <a:gd name="connsiteX509" fmla="*/ 2445247 w 7467600"/>
              <a:gd name="connsiteY509" fmla="*/ 5483476 h 6858000"/>
              <a:gd name="connsiteX510" fmla="*/ 2743626 w 7467600"/>
              <a:gd name="connsiteY510" fmla="*/ 5304819 h 6858000"/>
              <a:gd name="connsiteX511" fmla="*/ 3048102 w 7467600"/>
              <a:gd name="connsiteY511" fmla="*/ 5150595 h 6858000"/>
              <a:gd name="connsiteX512" fmla="*/ 1799414 w 7467600"/>
              <a:gd name="connsiteY512" fmla="*/ 4694732 h 6858000"/>
              <a:gd name="connsiteX513" fmla="*/ 1771735 w 7467600"/>
              <a:gd name="connsiteY513" fmla="*/ 4619929 h 6858000"/>
              <a:gd name="connsiteX514" fmla="*/ 3104273 w 7467600"/>
              <a:gd name="connsiteY514" fmla="*/ 5076159 h 6858000"/>
              <a:gd name="connsiteX515" fmla="*/ 3113245 w 7467600"/>
              <a:gd name="connsiteY515" fmla="*/ 5090705 h 6858000"/>
              <a:gd name="connsiteX516" fmla="*/ 3126294 w 7467600"/>
              <a:gd name="connsiteY516" fmla="*/ 5114400 h 6858000"/>
              <a:gd name="connsiteX517" fmla="*/ 3937433 w 7467600"/>
              <a:gd name="connsiteY517" fmla="*/ 4830473 h 6858000"/>
              <a:gd name="connsiteX518" fmla="*/ 3590475 w 7467600"/>
              <a:gd name="connsiteY518" fmla="*/ 4597974 h 6858000"/>
              <a:gd name="connsiteX519" fmla="*/ 3100264 w 7467600"/>
              <a:gd name="connsiteY519" fmla="*/ 4579845 h 6858000"/>
              <a:gd name="connsiteX520" fmla="*/ 2183576 w 7467600"/>
              <a:gd name="connsiteY520" fmla="*/ 4227150 h 6858000"/>
              <a:gd name="connsiteX521" fmla="*/ 2151029 w 7467600"/>
              <a:gd name="connsiteY521" fmla="*/ 4146947 h 6858000"/>
              <a:gd name="connsiteX522" fmla="*/ 3563434 w 7467600"/>
              <a:gd name="connsiteY522" fmla="*/ 4469115 h 6858000"/>
              <a:gd name="connsiteX523" fmla="*/ 3177952 w 7467600"/>
              <a:gd name="connsiteY523" fmla="*/ 3657386 h 6858000"/>
              <a:gd name="connsiteX524" fmla="*/ 3189263 w 7467600"/>
              <a:gd name="connsiteY524" fmla="*/ 3625726 h 6858000"/>
              <a:gd name="connsiteX525" fmla="*/ 3560912 w 7467600"/>
              <a:gd name="connsiteY525" fmla="*/ 4079863 h 6858000"/>
              <a:gd name="connsiteX526" fmla="*/ 3626636 w 7467600"/>
              <a:gd name="connsiteY526" fmla="*/ 4512230 h 6858000"/>
              <a:gd name="connsiteX527" fmla="*/ 3653088 w 7467600"/>
              <a:gd name="connsiteY527" fmla="*/ 4521417 h 6858000"/>
              <a:gd name="connsiteX528" fmla="*/ 3988128 w 7467600"/>
              <a:gd name="connsiteY528" fmla="*/ 4817267 h 6858000"/>
              <a:gd name="connsiteX529" fmla="*/ 4830582 w 7467600"/>
              <a:gd name="connsiteY529" fmla="*/ 4676000 h 6858000"/>
              <a:gd name="connsiteX530" fmla="*/ 4830100 w 7467600"/>
              <a:gd name="connsiteY530" fmla="*/ 4675554 h 6858000"/>
              <a:gd name="connsiteX531" fmla="*/ 4036318 w 7467600"/>
              <a:gd name="connsiteY531" fmla="*/ 4147013 h 6858000"/>
              <a:gd name="connsiteX532" fmla="*/ 3432098 w 7467600"/>
              <a:gd name="connsiteY532" fmla="*/ 3537312 h 6858000"/>
              <a:gd name="connsiteX533" fmla="*/ 3446761 w 7467600"/>
              <a:gd name="connsiteY533" fmla="*/ 3461278 h 6858000"/>
              <a:gd name="connsiteX534" fmla="*/ 4419733 w 7467600"/>
              <a:gd name="connsiteY534" fmla="*/ 3963555 h 6858000"/>
              <a:gd name="connsiteX535" fmla="*/ 4781371 w 7467600"/>
              <a:gd name="connsiteY535" fmla="*/ 4458604 h 6858000"/>
              <a:gd name="connsiteX536" fmla="*/ 4780440 w 7467600"/>
              <a:gd name="connsiteY536" fmla="*/ 4470290 h 6858000"/>
              <a:gd name="connsiteX537" fmla="*/ 4898954 w 7467600"/>
              <a:gd name="connsiteY537" fmla="*/ 4662092 h 6858000"/>
              <a:gd name="connsiteX538" fmla="*/ 4900699 w 7467600"/>
              <a:gd name="connsiteY538" fmla="*/ 4670867 h 6858000"/>
              <a:gd name="connsiteX539" fmla="*/ 5714511 w 7467600"/>
              <a:gd name="connsiteY539" fmla="*/ 4663483 h 6858000"/>
              <a:gd name="connsiteX540" fmla="*/ 5464793 w 7467600"/>
              <a:gd name="connsiteY540" fmla="*/ 4393556 h 6858000"/>
              <a:gd name="connsiteX541" fmla="*/ 5461897 w 7467600"/>
              <a:gd name="connsiteY541" fmla="*/ 4390879 h 6858000"/>
              <a:gd name="connsiteX542" fmla="*/ 4294126 w 7467600"/>
              <a:gd name="connsiteY542" fmla="*/ 3303048 h 6858000"/>
              <a:gd name="connsiteX543" fmla="*/ 4305321 w 7467600"/>
              <a:gd name="connsiteY543" fmla="*/ 3256953 h 6858000"/>
              <a:gd name="connsiteX544" fmla="*/ 4949299 w 7467600"/>
              <a:gd name="connsiteY544" fmla="*/ 3766336 h 6858000"/>
              <a:gd name="connsiteX545" fmla="*/ 5291452 w 7467600"/>
              <a:gd name="connsiteY545" fmla="*/ 4076801 h 6858000"/>
              <a:gd name="connsiteX546" fmla="*/ 5434998 w 7467600"/>
              <a:gd name="connsiteY546" fmla="*/ 4254100 h 6858000"/>
              <a:gd name="connsiteX547" fmla="*/ 5351015 w 7467600"/>
              <a:gd name="connsiteY547" fmla="*/ 3760989 h 6858000"/>
              <a:gd name="connsiteX548" fmla="*/ 5413780 w 7467600"/>
              <a:gd name="connsiteY548" fmla="*/ 2966265 h 6858000"/>
              <a:gd name="connsiteX549" fmla="*/ 5425627 w 7467600"/>
              <a:gd name="connsiteY549" fmla="*/ 2954192 h 6858000"/>
              <a:gd name="connsiteX550" fmla="*/ 6604735 w 7467600"/>
              <a:gd name="connsiteY550" fmla="*/ 2041381 h 6858000"/>
              <a:gd name="connsiteX551" fmla="*/ 7204487 w 7467600"/>
              <a:gd name="connsiteY551" fmla="*/ 2742112 h 6858000"/>
              <a:gd name="connsiteX552" fmla="*/ 7131592 w 7467600"/>
              <a:gd name="connsiteY552" fmla="*/ 2672096 h 6858000"/>
              <a:gd name="connsiteX553" fmla="*/ 6996344 w 7467600"/>
              <a:gd name="connsiteY553" fmla="*/ 2518310 h 6858000"/>
              <a:gd name="connsiteX554" fmla="*/ 6735495 w 7467600"/>
              <a:gd name="connsiteY554" fmla="*/ 2196890 h 6858000"/>
              <a:gd name="connsiteX555" fmla="*/ 6721901 w 7467600"/>
              <a:gd name="connsiteY555" fmla="*/ 2179274 h 6858000"/>
              <a:gd name="connsiteX556" fmla="*/ 6604735 w 7467600"/>
              <a:gd name="connsiteY556" fmla="*/ 2041381 h 6858000"/>
              <a:gd name="connsiteX557" fmla="*/ 6591670 w 7467600"/>
              <a:gd name="connsiteY557" fmla="*/ 1988277 h 6858000"/>
              <a:gd name="connsiteX558" fmla="*/ 6747349 w 7467600"/>
              <a:gd name="connsiteY558" fmla="*/ 2160069 h 6858000"/>
              <a:gd name="connsiteX559" fmla="*/ 6760943 w 7467600"/>
              <a:gd name="connsiteY559" fmla="*/ 2177686 h 6858000"/>
              <a:gd name="connsiteX560" fmla="*/ 7021065 w 7467600"/>
              <a:gd name="connsiteY560" fmla="*/ 2498102 h 6858000"/>
              <a:gd name="connsiteX561" fmla="*/ 7155223 w 7467600"/>
              <a:gd name="connsiteY561" fmla="*/ 2650386 h 6858000"/>
              <a:gd name="connsiteX562" fmla="*/ 7203167 w 7467600"/>
              <a:gd name="connsiteY562" fmla="*/ 2697288 h 6858000"/>
              <a:gd name="connsiteX563" fmla="*/ 6937703 w 7467600"/>
              <a:gd name="connsiteY563" fmla="*/ 2321981 h 6858000"/>
              <a:gd name="connsiteX564" fmla="*/ 6591670 w 7467600"/>
              <a:gd name="connsiteY564" fmla="*/ 1988277 h 6858000"/>
              <a:gd name="connsiteX565" fmla="*/ 5798671 w 7467600"/>
              <a:gd name="connsiteY565" fmla="*/ 1981601 h 6858000"/>
              <a:gd name="connsiteX566" fmla="*/ 5754709 w 7467600"/>
              <a:gd name="connsiteY566" fmla="*/ 2071454 h 6858000"/>
              <a:gd name="connsiteX567" fmla="*/ 5763044 w 7467600"/>
              <a:gd name="connsiteY567" fmla="*/ 2842206 h 6858000"/>
              <a:gd name="connsiteX568" fmla="*/ 5764974 w 7467600"/>
              <a:gd name="connsiteY568" fmla="*/ 2799609 h 6858000"/>
              <a:gd name="connsiteX569" fmla="*/ 5767665 w 7467600"/>
              <a:gd name="connsiteY569" fmla="*/ 2666409 h 6858000"/>
              <a:gd name="connsiteX570" fmla="*/ 5763055 w 7467600"/>
              <a:gd name="connsiteY570" fmla="*/ 2579705 h 6858000"/>
              <a:gd name="connsiteX571" fmla="*/ 5758079 w 7467600"/>
              <a:gd name="connsiteY571" fmla="*/ 2492508 h 6858000"/>
              <a:gd name="connsiteX572" fmla="*/ 5779325 w 7467600"/>
              <a:gd name="connsiteY572" fmla="*/ 2197069 h 6858000"/>
              <a:gd name="connsiteX573" fmla="*/ 5798671 w 7467600"/>
              <a:gd name="connsiteY573" fmla="*/ 1981601 h 6858000"/>
              <a:gd name="connsiteX574" fmla="*/ 5829202 w 7467600"/>
              <a:gd name="connsiteY574" fmla="*/ 1971679 h 6858000"/>
              <a:gd name="connsiteX575" fmla="*/ 5809558 w 7467600"/>
              <a:gd name="connsiteY575" fmla="*/ 2198043 h 6858000"/>
              <a:gd name="connsiteX576" fmla="*/ 5788653 w 7467600"/>
              <a:gd name="connsiteY576" fmla="*/ 2489430 h 6858000"/>
              <a:gd name="connsiteX577" fmla="*/ 5793439 w 7467600"/>
              <a:gd name="connsiteY577" fmla="*/ 2575235 h 6858000"/>
              <a:gd name="connsiteX578" fmla="*/ 5796837 w 7467600"/>
              <a:gd name="connsiteY578" fmla="*/ 2637633 h 6858000"/>
              <a:gd name="connsiteX579" fmla="*/ 5818614 w 7467600"/>
              <a:gd name="connsiteY579" fmla="*/ 2473055 h 6858000"/>
              <a:gd name="connsiteX580" fmla="*/ 5829202 w 7467600"/>
              <a:gd name="connsiteY580" fmla="*/ 1971679 h 6858000"/>
              <a:gd name="connsiteX581" fmla="*/ 5911389 w 7467600"/>
              <a:gd name="connsiteY581" fmla="*/ 1898371 h 6858000"/>
              <a:gd name="connsiteX582" fmla="*/ 6237627 w 7467600"/>
              <a:gd name="connsiteY582" fmla="*/ 2231921 h 6858000"/>
              <a:gd name="connsiteX583" fmla="*/ 5911389 w 7467600"/>
              <a:gd name="connsiteY583" fmla="*/ 1898371 h 6858000"/>
              <a:gd name="connsiteX584" fmla="*/ 6944437 w 7467600"/>
              <a:gd name="connsiteY584" fmla="*/ 1575402 h 6858000"/>
              <a:gd name="connsiteX585" fmla="*/ 6304730 w 7467600"/>
              <a:gd name="connsiteY585" fmla="*/ 1766654 h 6858000"/>
              <a:gd name="connsiteX586" fmla="*/ 6944437 w 7467600"/>
              <a:gd name="connsiteY586" fmla="*/ 1575402 h 6858000"/>
              <a:gd name="connsiteX587" fmla="*/ 7019523 w 7467600"/>
              <a:gd name="connsiteY587" fmla="*/ 1519450 h 6858000"/>
              <a:gd name="connsiteX588" fmla="*/ 6298091 w 7467600"/>
              <a:gd name="connsiteY588" fmla="*/ 1737122 h 6858000"/>
              <a:gd name="connsiteX589" fmla="*/ 7019523 w 7467600"/>
              <a:gd name="connsiteY589" fmla="*/ 1519450 h 6858000"/>
              <a:gd name="connsiteX590" fmla="*/ 2399523 w 7467600"/>
              <a:gd name="connsiteY590" fmla="*/ 1428234 h 6858000"/>
              <a:gd name="connsiteX591" fmla="*/ 2224982 w 7467600"/>
              <a:gd name="connsiteY591" fmla="*/ 1826201 h 6858000"/>
              <a:gd name="connsiteX592" fmla="*/ 2096099 w 7467600"/>
              <a:gd name="connsiteY592" fmla="*/ 2345900 h 6858000"/>
              <a:gd name="connsiteX593" fmla="*/ 2283317 w 7467600"/>
              <a:gd name="connsiteY593" fmla="*/ 1796925 h 6858000"/>
              <a:gd name="connsiteX594" fmla="*/ 2399523 w 7467600"/>
              <a:gd name="connsiteY594" fmla="*/ 1428234 h 6858000"/>
              <a:gd name="connsiteX595" fmla="*/ 2448558 w 7467600"/>
              <a:gd name="connsiteY595" fmla="*/ 1373435 h 6858000"/>
              <a:gd name="connsiteX596" fmla="*/ 2312521 w 7467600"/>
              <a:gd name="connsiteY596" fmla="*/ 1806140 h 6858000"/>
              <a:gd name="connsiteX597" fmla="*/ 2127533 w 7467600"/>
              <a:gd name="connsiteY597" fmla="*/ 2348380 h 6858000"/>
              <a:gd name="connsiteX598" fmla="*/ 2358080 w 7467600"/>
              <a:gd name="connsiteY598" fmla="*/ 1866134 h 6858000"/>
              <a:gd name="connsiteX599" fmla="*/ 2407436 w 7467600"/>
              <a:gd name="connsiteY599" fmla="*/ 1651070 h 6858000"/>
              <a:gd name="connsiteX600" fmla="*/ 2448558 w 7467600"/>
              <a:gd name="connsiteY600" fmla="*/ 1373435 h 6858000"/>
              <a:gd name="connsiteX601" fmla="*/ 278707 w 7467600"/>
              <a:gd name="connsiteY601" fmla="*/ 1352270 h 6858000"/>
              <a:gd name="connsiteX602" fmla="*/ 321570 w 7467600"/>
              <a:gd name="connsiteY602" fmla="*/ 1861610 h 6858000"/>
              <a:gd name="connsiteX603" fmla="*/ 294281 w 7467600"/>
              <a:gd name="connsiteY603" fmla="*/ 1440658 h 6858000"/>
              <a:gd name="connsiteX604" fmla="*/ 278707 w 7467600"/>
              <a:gd name="connsiteY604" fmla="*/ 1352270 h 6858000"/>
              <a:gd name="connsiteX605" fmla="*/ 1423821 w 7467600"/>
              <a:gd name="connsiteY605" fmla="*/ 1351958 h 6858000"/>
              <a:gd name="connsiteX606" fmla="*/ 1638521 w 7467600"/>
              <a:gd name="connsiteY606" fmla="*/ 1908470 h 6858000"/>
              <a:gd name="connsiteX607" fmla="*/ 1754199 w 7467600"/>
              <a:gd name="connsiteY607" fmla="*/ 2149284 h 6858000"/>
              <a:gd name="connsiteX608" fmla="*/ 1908359 w 7467600"/>
              <a:gd name="connsiteY608" fmla="*/ 2364988 h 6858000"/>
              <a:gd name="connsiteX609" fmla="*/ 1647661 w 7467600"/>
              <a:gd name="connsiteY609" fmla="*/ 1825945 h 6858000"/>
              <a:gd name="connsiteX610" fmla="*/ 1423821 w 7467600"/>
              <a:gd name="connsiteY610" fmla="*/ 1351958 h 6858000"/>
              <a:gd name="connsiteX611" fmla="*/ 1431890 w 7467600"/>
              <a:gd name="connsiteY611" fmla="*/ 1306475 h 6858000"/>
              <a:gd name="connsiteX612" fmla="*/ 1507597 w 7467600"/>
              <a:gd name="connsiteY612" fmla="*/ 1446132 h 6858000"/>
              <a:gd name="connsiteX613" fmla="*/ 1674586 w 7467600"/>
              <a:gd name="connsiteY613" fmla="*/ 1813832 h 6858000"/>
              <a:gd name="connsiteX614" fmla="*/ 1815950 w 7467600"/>
              <a:gd name="connsiteY614" fmla="*/ 2128564 h 6858000"/>
              <a:gd name="connsiteX615" fmla="*/ 1984242 w 7467600"/>
              <a:gd name="connsiteY615" fmla="*/ 2430829 h 6858000"/>
              <a:gd name="connsiteX616" fmla="*/ 2014023 w 7467600"/>
              <a:gd name="connsiteY616" fmla="*/ 2450995 h 6858000"/>
              <a:gd name="connsiteX617" fmla="*/ 1747337 w 7467600"/>
              <a:gd name="connsiteY617" fmla="*/ 1855264 h 6858000"/>
              <a:gd name="connsiteX618" fmla="*/ 1533749 w 7467600"/>
              <a:gd name="connsiteY618" fmla="*/ 1478656 h 6858000"/>
              <a:gd name="connsiteX619" fmla="*/ 1431890 w 7467600"/>
              <a:gd name="connsiteY619" fmla="*/ 1306475 h 6858000"/>
              <a:gd name="connsiteX620" fmla="*/ 5052692 w 7467600"/>
              <a:gd name="connsiteY620" fmla="*/ 1292994 h 6858000"/>
              <a:gd name="connsiteX621" fmla="*/ 5200661 w 7467600"/>
              <a:gd name="connsiteY621" fmla="*/ 1635186 h 6858000"/>
              <a:gd name="connsiteX622" fmla="*/ 5297138 w 7467600"/>
              <a:gd name="connsiteY622" fmla="*/ 1906351 h 6858000"/>
              <a:gd name="connsiteX623" fmla="*/ 5052692 w 7467600"/>
              <a:gd name="connsiteY623" fmla="*/ 1292994 h 6858000"/>
              <a:gd name="connsiteX624" fmla="*/ 5009948 w 7467600"/>
              <a:gd name="connsiteY624" fmla="*/ 1273619 h 6858000"/>
              <a:gd name="connsiteX625" fmla="*/ 5121777 w 7467600"/>
              <a:gd name="connsiteY625" fmla="*/ 1654213 h 6858000"/>
              <a:gd name="connsiteX626" fmla="*/ 5293545 w 7467600"/>
              <a:gd name="connsiteY626" fmla="*/ 2072247 h 6858000"/>
              <a:gd name="connsiteX627" fmla="*/ 5294042 w 7467600"/>
              <a:gd name="connsiteY627" fmla="*/ 2065019 h 6858000"/>
              <a:gd name="connsiteX628" fmla="*/ 5171936 w 7467600"/>
              <a:gd name="connsiteY628" fmla="*/ 1647613 h 6858000"/>
              <a:gd name="connsiteX629" fmla="*/ 5009948 w 7467600"/>
              <a:gd name="connsiteY629" fmla="*/ 1273619 h 6858000"/>
              <a:gd name="connsiteX630" fmla="*/ 655236 w 7467600"/>
              <a:gd name="connsiteY630" fmla="*/ 1268632 h 6858000"/>
              <a:gd name="connsiteX631" fmla="*/ 839521 w 7467600"/>
              <a:gd name="connsiteY631" fmla="*/ 1685315 h 6858000"/>
              <a:gd name="connsiteX632" fmla="*/ 1109416 w 7467600"/>
              <a:gd name="connsiteY632" fmla="*/ 2061663 h 6858000"/>
              <a:gd name="connsiteX633" fmla="*/ 1298300 w 7467600"/>
              <a:gd name="connsiteY633" fmla="*/ 2247742 h 6858000"/>
              <a:gd name="connsiteX634" fmla="*/ 1125871 w 7467600"/>
              <a:gd name="connsiteY634" fmla="*/ 1989513 h 6858000"/>
              <a:gd name="connsiteX635" fmla="*/ 981574 w 7467600"/>
              <a:gd name="connsiteY635" fmla="*/ 1783157 h 6858000"/>
              <a:gd name="connsiteX636" fmla="*/ 922198 w 7467600"/>
              <a:gd name="connsiteY636" fmla="*/ 1677437 h 6858000"/>
              <a:gd name="connsiteX637" fmla="*/ 869293 w 7467600"/>
              <a:gd name="connsiteY637" fmla="*/ 1583214 h 6858000"/>
              <a:gd name="connsiteX638" fmla="*/ 751431 w 7467600"/>
              <a:gd name="connsiteY638" fmla="*/ 1405731 h 6858000"/>
              <a:gd name="connsiteX639" fmla="*/ 655236 w 7467600"/>
              <a:gd name="connsiteY639" fmla="*/ 1268632 h 6858000"/>
              <a:gd name="connsiteX640" fmla="*/ 6516292 w 7467600"/>
              <a:gd name="connsiteY640" fmla="*/ 1263064 h 6858000"/>
              <a:gd name="connsiteX641" fmla="*/ 5736320 w 7467600"/>
              <a:gd name="connsiteY641" fmla="*/ 1501803 h 6858000"/>
              <a:gd name="connsiteX642" fmla="*/ 6516292 w 7467600"/>
              <a:gd name="connsiteY642" fmla="*/ 1263064 h 6858000"/>
              <a:gd name="connsiteX643" fmla="*/ 291466 w 7467600"/>
              <a:gd name="connsiteY643" fmla="*/ 1250369 h 6858000"/>
              <a:gd name="connsiteX644" fmla="*/ 323180 w 7467600"/>
              <a:gd name="connsiteY644" fmla="*/ 1435283 h 6858000"/>
              <a:gd name="connsiteX645" fmla="*/ 349381 w 7467600"/>
              <a:gd name="connsiteY645" fmla="*/ 1875041 h 6858000"/>
              <a:gd name="connsiteX646" fmla="*/ 374363 w 7467600"/>
              <a:gd name="connsiteY646" fmla="*/ 1506494 h 6858000"/>
              <a:gd name="connsiteX647" fmla="*/ 302168 w 7467600"/>
              <a:gd name="connsiteY647" fmla="*/ 1274495 h 6858000"/>
              <a:gd name="connsiteX648" fmla="*/ 291466 w 7467600"/>
              <a:gd name="connsiteY648" fmla="*/ 1250369 h 6858000"/>
              <a:gd name="connsiteX649" fmla="*/ 678222 w 7467600"/>
              <a:gd name="connsiteY649" fmla="*/ 1248670 h 6858000"/>
              <a:gd name="connsiteX650" fmla="*/ 775536 w 7467600"/>
              <a:gd name="connsiteY650" fmla="*/ 1388015 h 6858000"/>
              <a:gd name="connsiteX651" fmla="*/ 894529 w 7467600"/>
              <a:gd name="connsiteY651" fmla="*/ 1567739 h 6858000"/>
              <a:gd name="connsiteX652" fmla="*/ 948000 w 7467600"/>
              <a:gd name="connsiteY652" fmla="*/ 1663088 h 6858000"/>
              <a:gd name="connsiteX653" fmla="*/ 1006812 w 7467600"/>
              <a:gd name="connsiteY653" fmla="*/ 1767683 h 6858000"/>
              <a:gd name="connsiteX654" fmla="*/ 1149133 w 7467600"/>
              <a:gd name="connsiteY654" fmla="*/ 1971513 h 6858000"/>
              <a:gd name="connsiteX655" fmla="*/ 1333952 w 7467600"/>
              <a:gd name="connsiteY655" fmla="*/ 2251620 h 6858000"/>
              <a:gd name="connsiteX656" fmla="*/ 1337329 w 7467600"/>
              <a:gd name="connsiteY656" fmla="*/ 2258350 h 6858000"/>
              <a:gd name="connsiteX657" fmla="*/ 1014726 w 7467600"/>
              <a:gd name="connsiteY657" fmla="*/ 1615556 h 6858000"/>
              <a:gd name="connsiteX658" fmla="*/ 678222 w 7467600"/>
              <a:gd name="connsiteY658" fmla="*/ 1248670 h 6858000"/>
              <a:gd name="connsiteX659" fmla="*/ 6691602 w 7467600"/>
              <a:gd name="connsiteY659" fmla="*/ 1140573 h 6858000"/>
              <a:gd name="connsiteX660" fmla="*/ 6571100 w 7467600"/>
              <a:gd name="connsiteY660" fmla="*/ 1183662 h 6858000"/>
              <a:gd name="connsiteX661" fmla="*/ 6241687 w 7467600"/>
              <a:gd name="connsiteY661" fmla="*/ 1257600 h 6858000"/>
              <a:gd name="connsiteX662" fmla="*/ 5693009 w 7467600"/>
              <a:gd name="connsiteY662" fmla="*/ 1478256 h 6858000"/>
              <a:gd name="connsiteX663" fmla="*/ 6548420 w 7467600"/>
              <a:gd name="connsiteY663" fmla="*/ 1214599 h 6858000"/>
              <a:gd name="connsiteX664" fmla="*/ 6605473 w 7467600"/>
              <a:gd name="connsiteY664" fmla="*/ 1184686 h 6858000"/>
              <a:gd name="connsiteX665" fmla="*/ 6691602 w 7467600"/>
              <a:gd name="connsiteY665" fmla="*/ 1140573 h 6858000"/>
              <a:gd name="connsiteX666" fmla="*/ 4002475 w 7467600"/>
              <a:gd name="connsiteY666" fmla="*/ 1037802 h 6858000"/>
              <a:gd name="connsiteX667" fmla="*/ 4000324 w 7467600"/>
              <a:gd name="connsiteY667" fmla="*/ 1039362 h 6858000"/>
              <a:gd name="connsiteX668" fmla="*/ 4002862 w 7467600"/>
              <a:gd name="connsiteY668" fmla="*/ 1042866 h 6858000"/>
              <a:gd name="connsiteX669" fmla="*/ 4002475 w 7467600"/>
              <a:gd name="connsiteY669" fmla="*/ 1037802 h 6858000"/>
              <a:gd name="connsiteX670" fmla="*/ 506322 w 7467600"/>
              <a:gd name="connsiteY670" fmla="*/ 1020997 h 6858000"/>
              <a:gd name="connsiteX671" fmla="*/ 533068 w 7467600"/>
              <a:gd name="connsiteY671" fmla="*/ 1029409 h 6858000"/>
              <a:gd name="connsiteX672" fmla="*/ 1232525 w 7467600"/>
              <a:gd name="connsiteY672" fmla="*/ 1804675 h 6858000"/>
              <a:gd name="connsiteX673" fmla="*/ 1388858 w 7467600"/>
              <a:gd name="connsiteY673" fmla="*/ 2368011 h 6858000"/>
              <a:gd name="connsiteX674" fmla="*/ 1384098 w 7467600"/>
              <a:gd name="connsiteY674" fmla="*/ 2378125 h 6858000"/>
              <a:gd name="connsiteX675" fmla="*/ 1425393 w 7467600"/>
              <a:gd name="connsiteY675" fmla="*/ 2589124 h 6858000"/>
              <a:gd name="connsiteX676" fmla="*/ 1424001 w 7467600"/>
              <a:gd name="connsiteY676" fmla="*/ 2597541 h 6858000"/>
              <a:gd name="connsiteX677" fmla="*/ 2152729 w 7467600"/>
              <a:gd name="connsiteY677" fmla="*/ 2864487 h 6858000"/>
              <a:gd name="connsiteX678" fmla="*/ 2020609 w 7467600"/>
              <a:gd name="connsiteY678" fmla="*/ 2539671 h 6858000"/>
              <a:gd name="connsiteX679" fmla="*/ 2018920 w 7467600"/>
              <a:gd name="connsiteY679" fmla="*/ 2536309 h 6858000"/>
              <a:gd name="connsiteX680" fmla="*/ 1342441 w 7467600"/>
              <a:gd name="connsiteY680" fmla="*/ 1173017 h 6858000"/>
              <a:gd name="connsiteX681" fmla="*/ 1367925 w 7467600"/>
              <a:gd name="connsiteY681" fmla="*/ 1135648 h 6858000"/>
              <a:gd name="connsiteX682" fmla="*/ 1771401 w 7467600"/>
              <a:gd name="connsiteY682" fmla="*/ 1806673 h 6858000"/>
              <a:gd name="connsiteX683" fmla="*/ 1972385 w 7467600"/>
              <a:gd name="connsiteY683" fmla="*/ 2198735 h 6858000"/>
              <a:gd name="connsiteX684" fmla="*/ 2040892 w 7467600"/>
              <a:gd name="connsiteY684" fmla="*/ 2405205 h 6858000"/>
              <a:gd name="connsiteX685" fmla="*/ 2131689 w 7467600"/>
              <a:gd name="connsiteY685" fmla="*/ 1936926 h 6858000"/>
              <a:gd name="connsiteX686" fmla="*/ 2454820 w 7467600"/>
              <a:gd name="connsiteY686" fmla="*/ 1248808 h 6858000"/>
              <a:gd name="connsiteX687" fmla="*/ 2492512 w 7467600"/>
              <a:gd name="connsiteY687" fmla="*/ 1302920 h 6858000"/>
              <a:gd name="connsiteX688" fmla="*/ 2081216 w 7467600"/>
              <a:gd name="connsiteY688" fmla="*/ 2527513 h 6858000"/>
              <a:gd name="connsiteX689" fmla="*/ 2081211 w 7467600"/>
              <a:gd name="connsiteY689" fmla="*/ 2528916 h 6858000"/>
              <a:gd name="connsiteX690" fmla="*/ 2199067 w 7467600"/>
              <a:gd name="connsiteY690" fmla="*/ 2884061 h 6858000"/>
              <a:gd name="connsiteX691" fmla="*/ 3192586 w 7467600"/>
              <a:gd name="connsiteY691" fmla="*/ 3411496 h 6858000"/>
              <a:gd name="connsiteX692" fmla="*/ 3182620 w 7467600"/>
              <a:gd name="connsiteY692" fmla="*/ 3483279 h 6858000"/>
              <a:gd name="connsiteX693" fmla="*/ 2435119 w 7467600"/>
              <a:gd name="connsiteY693" fmla="*/ 3080173 h 6858000"/>
              <a:gd name="connsiteX694" fmla="*/ 2410152 w 7467600"/>
              <a:gd name="connsiteY694" fmla="*/ 3063751 h 6858000"/>
              <a:gd name="connsiteX695" fmla="*/ 2408099 w 7467600"/>
              <a:gd name="connsiteY695" fmla="*/ 3064403 h 6858000"/>
              <a:gd name="connsiteX696" fmla="*/ 2407218 w 7467600"/>
              <a:gd name="connsiteY696" fmla="*/ 3070324 h 6858000"/>
              <a:gd name="connsiteX697" fmla="*/ 2380138 w 7467600"/>
              <a:gd name="connsiteY697" fmla="*/ 3099341 h 6858000"/>
              <a:gd name="connsiteX698" fmla="*/ 1765923 w 7467600"/>
              <a:gd name="connsiteY698" fmla="*/ 3581043 h 6858000"/>
              <a:gd name="connsiteX699" fmla="*/ 1702258 w 7467600"/>
              <a:gd name="connsiteY699" fmla="*/ 3612286 h 6858000"/>
              <a:gd name="connsiteX700" fmla="*/ 1538370 w 7467600"/>
              <a:gd name="connsiteY700" fmla="*/ 3811804 h 6858000"/>
              <a:gd name="connsiteX701" fmla="*/ 542867 w 7467600"/>
              <a:gd name="connsiteY701" fmla="*/ 4944092 h 6858000"/>
              <a:gd name="connsiteX702" fmla="*/ 515800 w 7467600"/>
              <a:gd name="connsiteY702" fmla="*/ 4862180 h 6858000"/>
              <a:gd name="connsiteX703" fmla="*/ 909145 w 7467600"/>
              <a:gd name="connsiteY703" fmla="*/ 4199225 h 6858000"/>
              <a:gd name="connsiteX704" fmla="*/ 1214067 w 7467600"/>
              <a:gd name="connsiteY704" fmla="*/ 3908561 h 6858000"/>
              <a:gd name="connsiteX705" fmla="*/ 640967 w 7467600"/>
              <a:gd name="connsiteY705" fmla="*/ 4105601 h 6858000"/>
              <a:gd name="connsiteX706" fmla="*/ 112563 w 7467600"/>
              <a:gd name="connsiteY706" fmla="*/ 4396952 h 6858000"/>
              <a:gd name="connsiteX707" fmla="*/ 0 w 7467600"/>
              <a:gd name="connsiteY707" fmla="*/ 4466006 h 6858000"/>
              <a:gd name="connsiteX708" fmla="*/ 0 w 7467600"/>
              <a:gd name="connsiteY708" fmla="*/ 4233763 h 6858000"/>
              <a:gd name="connsiteX709" fmla="*/ 36881 w 7467600"/>
              <a:gd name="connsiteY709" fmla="*/ 4200118 h 6858000"/>
              <a:gd name="connsiteX710" fmla="*/ 910534 w 7467600"/>
              <a:gd name="connsiteY710" fmla="*/ 3629753 h 6858000"/>
              <a:gd name="connsiteX711" fmla="*/ 1578717 w 7467600"/>
              <a:gd name="connsiteY711" fmla="*/ 3575982 h 6858000"/>
              <a:gd name="connsiteX712" fmla="*/ 2338780 w 7467600"/>
              <a:gd name="connsiteY712" fmla="*/ 3033725 h 6858000"/>
              <a:gd name="connsiteX713" fmla="*/ 1807991 w 7467600"/>
              <a:gd name="connsiteY713" fmla="*/ 2807184 h 6858000"/>
              <a:gd name="connsiteX714" fmla="*/ 1416358 w 7467600"/>
              <a:gd name="connsiteY714" fmla="*/ 3112571 h 6858000"/>
              <a:gd name="connsiteX715" fmla="*/ 939066 w 7467600"/>
              <a:gd name="connsiteY715" fmla="*/ 3378798 h 6858000"/>
              <a:gd name="connsiteX716" fmla="*/ 115099 w 7467600"/>
              <a:gd name="connsiteY716" fmla="*/ 3607650 h 6858000"/>
              <a:gd name="connsiteX717" fmla="*/ 97284 w 7467600"/>
              <a:gd name="connsiteY717" fmla="*/ 3520393 h 6858000"/>
              <a:gd name="connsiteX718" fmla="*/ 922050 w 7467600"/>
              <a:gd name="connsiteY718" fmla="*/ 3074867 h 6858000"/>
              <a:gd name="connsiteX719" fmla="*/ 1405265 w 7467600"/>
              <a:gd name="connsiteY719" fmla="*/ 3016319 h 6858000"/>
              <a:gd name="connsiteX720" fmla="*/ 1407512 w 7467600"/>
              <a:gd name="connsiteY720" fmla="*/ 3018001 h 6858000"/>
              <a:gd name="connsiteX721" fmla="*/ 1726266 w 7467600"/>
              <a:gd name="connsiteY721" fmla="*/ 2777274 h 6858000"/>
              <a:gd name="connsiteX722" fmla="*/ 625390 w 7467600"/>
              <a:gd name="connsiteY722" fmla="*/ 2514541 h 6858000"/>
              <a:gd name="connsiteX723" fmla="*/ 619799 w 7467600"/>
              <a:gd name="connsiteY723" fmla="*/ 2527180 h 6858000"/>
              <a:gd name="connsiteX724" fmla="*/ 310030 w 7467600"/>
              <a:gd name="connsiteY724" fmla="*/ 2771818 h 6858000"/>
              <a:gd name="connsiteX725" fmla="*/ 173877 w 7467600"/>
              <a:gd name="connsiteY725" fmla="*/ 2937056 h 6858000"/>
              <a:gd name="connsiteX726" fmla="*/ 77889 w 7467600"/>
              <a:gd name="connsiteY726" fmla="*/ 3138440 h 6858000"/>
              <a:gd name="connsiteX727" fmla="*/ 0 w 7467600"/>
              <a:gd name="connsiteY727" fmla="*/ 3271395 h 6858000"/>
              <a:gd name="connsiteX728" fmla="*/ 0 w 7467600"/>
              <a:gd name="connsiteY728" fmla="*/ 3153002 h 6858000"/>
              <a:gd name="connsiteX729" fmla="*/ 2386 w 7467600"/>
              <a:gd name="connsiteY729" fmla="*/ 3149203 h 6858000"/>
              <a:gd name="connsiteX730" fmla="*/ 89753 w 7467600"/>
              <a:gd name="connsiteY730" fmla="*/ 2987702 h 6858000"/>
              <a:gd name="connsiteX731" fmla="*/ 76869 w 7467600"/>
              <a:gd name="connsiteY731" fmla="*/ 3005404 h 6858000"/>
              <a:gd name="connsiteX732" fmla="*/ 32049 w 7467600"/>
              <a:gd name="connsiteY732" fmla="*/ 3065814 h 6858000"/>
              <a:gd name="connsiteX733" fmla="*/ 0 w 7467600"/>
              <a:gd name="connsiteY733" fmla="*/ 3108744 h 6858000"/>
              <a:gd name="connsiteX734" fmla="*/ 0 w 7467600"/>
              <a:gd name="connsiteY734" fmla="*/ 3058059 h 6858000"/>
              <a:gd name="connsiteX735" fmla="*/ 7610 w 7467600"/>
              <a:gd name="connsiteY735" fmla="*/ 3047889 h 6858000"/>
              <a:gd name="connsiteX736" fmla="*/ 52419 w 7467600"/>
              <a:gd name="connsiteY736" fmla="*/ 2987479 h 6858000"/>
              <a:gd name="connsiteX737" fmla="*/ 59142 w 7467600"/>
              <a:gd name="connsiteY737" fmla="*/ 2978488 h 6858000"/>
              <a:gd name="connsiteX738" fmla="*/ 0 w 7467600"/>
              <a:gd name="connsiteY738" fmla="*/ 3015334 h 6858000"/>
              <a:gd name="connsiteX739" fmla="*/ 0 w 7467600"/>
              <a:gd name="connsiteY739" fmla="*/ 2914286 h 6858000"/>
              <a:gd name="connsiteX740" fmla="*/ 36383 w 7467600"/>
              <a:gd name="connsiteY740" fmla="*/ 2901128 h 6858000"/>
              <a:gd name="connsiteX741" fmla="*/ 156329 w 7467600"/>
              <a:gd name="connsiteY741" fmla="*/ 2840533 h 6858000"/>
              <a:gd name="connsiteX742" fmla="*/ 358355 w 7467600"/>
              <a:gd name="connsiteY742" fmla="*/ 2620471 h 6858000"/>
              <a:gd name="connsiteX743" fmla="*/ 510577 w 7467600"/>
              <a:gd name="connsiteY743" fmla="*/ 2501244 h 6858000"/>
              <a:gd name="connsiteX744" fmla="*/ 211967 w 7467600"/>
              <a:gd name="connsiteY744" fmla="*/ 2479171 h 6858000"/>
              <a:gd name="connsiteX745" fmla="*/ 0 w 7467600"/>
              <a:gd name="connsiteY745" fmla="*/ 2476398 h 6858000"/>
              <a:gd name="connsiteX746" fmla="*/ 0 w 7467600"/>
              <a:gd name="connsiteY746" fmla="*/ 2389189 h 6858000"/>
              <a:gd name="connsiteX747" fmla="*/ 103062 w 7467600"/>
              <a:gd name="connsiteY747" fmla="*/ 2389518 h 6858000"/>
              <a:gd name="connsiteX748" fmla="*/ 510734 w 7467600"/>
              <a:gd name="connsiteY748" fmla="*/ 2416201 h 6858000"/>
              <a:gd name="connsiteX749" fmla="*/ 279257 w 7467600"/>
              <a:gd name="connsiteY749" fmla="*/ 2092102 h 6858000"/>
              <a:gd name="connsiteX750" fmla="*/ 65265 w 7467600"/>
              <a:gd name="connsiteY750" fmla="*/ 2006049 h 6858000"/>
              <a:gd name="connsiteX751" fmla="*/ 0 w 7467600"/>
              <a:gd name="connsiteY751" fmla="*/ 1982532 h 6858000"/>
              <a:gd name="connsiteX752" fmla="*/ 0 w 7467600"/>
              <a:gd name="connsiteY752" fmla="*/ 1912789 h 6858000"/>
              <a:gd name="connsiteX753" fmla="*/ 97460 w 7467600"/>
              <a:gd name="connsiteY753" fmla="*/ 1953725 h 6858000"/>
              <a:gd name="connsiteX754" fmla="*/ 221272 w 7467600"/>
              <a:gd name="connsiteY754" fmla="*/ 1980766 h 6858000"/>
              <a:gd name="connsiteX755" fmla="*/ 116765 w 7467600"/>
              <a:gd name="connsiteY755" fmla="*/ 1911033 h 6858000"/>
              <a:gd name="connsiteX756" fmla="*/ 16405 w 7467600"/>
              <a:gd name="connsiteY756" fmla="*/ 1803412 h 6858000"/>
              <a:gd name="connsiteX757" fmla="*/ 0 w 7467600"/>
              <a:gd name="connsiteY757" fmla="*/ 1784777 h 6858000"/>
              <a:gd name="connsiteX758" fmla="*/ 0 w 7467600"/>
              <a:gd name="connsiteY758" fmla="*/ 1740082 h 6858000"/>
              <a:gd name="connsiteX759" fmla="*/ 39394 w 7467600"/>
              <a:gd name="connsiteY759" fmla="*/ 1784856 h 6858000"/>
              <a:gd name="connsiteX760" fmla="*/ 135813 w 7467600"/>
              <a:gd name="connsiteY760" fmla="*/ 1888838 h 6858000"/>
              <a:gd name="connsiteX761" fmla="*/ 242575 w 7467600"/>
              <a:gd name="connsiteY761" fmla="*/ 1958841 h 6858000"/>
              <a:gd name="connsiteX762" fmla="*/ 82197 w 7467600"/>
              <a:gd name="connsiteY762" fmla="*/ 1754826 h 6858000"/>
              <a:gd name="connsiteX763" fmla="*/ 0 w 7467600"/>
              <a:gd name="connsiteY763" fmla="*/ 1679650 h 6858000"/>
              <a:gd name="connsiteX764" fmla="*/ 0 w 7467600"/>
              <a:gd name="connsiteY764" fmla="*/ 1602463 h 6858000"/>
              <a:gd name="connsiteX765" fmla="*/ 84689 w 7467600"/>
              <a:gd name="connsiteY765" fmla="*/ 1677442 h 6858000"/>
              <a:gd name="connsiteX766" fmla="*/ 298437 w 7467600"/>
              <a:gd name="connsiteY766" fmla="*/ 1968019 h 6858000"/>
              <a:gd name="connsiteX767" fmla="*/ 227269 w 7467600"/>
              <a:gd name="connsiteY767" fmla="*/ 1114064 h 6858000"/>
              <a:gd name="connsiteX768" fmla="*/ 248003 w 7467600"/>
              <a:gd name="connsiteY768" fmla="*/ 1089613 h 6858000"/>
              <a:gd name="connsiteX769" fmla="*/ 427020 w 7467600"/>
              <a:gd name="connsiteY769" fmla="*/ 1619803 h 6858000"/>
              <a:gd name="connsiteX770" fmla="*/ 340345 w 7467600"/>
              <a:gd name="connsiteY770" fmla="*/ 2027739 h 6858000"/>
              <a:gd name="connsiteX771" fmla="*/ 360865 w 7467600"/>
              <a:gd name="connsiteY771" fmla="*/ 2044827 h 6858000"/>
              <a:gd name="connsiteX772" fmla="*/ 560414 w 7467600"/>
              <a:gd name="connsiteY772" fmla="*/ 2421457 h 6858000"/>
              <a:gd name="connsiteX773" fmla="*/ 1359703 w 7467600"/>
              <a:gd name="connsiteY773" fmla="*/ 2578554 h 6858000"/>
              <a:gd name="connsiteX774" fmla="*/ 1359422 w 7467600"/>
              <a:gd name="connsiteY774" fmla="*/ 2577994 h 6858000"/>
              <a:gd name="connsiteX775" fmla="*/ 828701 w 7467600"/>
              <a:gd name="connsiteY775" fmla="*/ 1839520 h 6858000"/>
              <a:gd name="connsiteX776" fmla="*/ 494427 w 7467600"/>
              <a:gd name="connsiteY776" fmla="*/ 1092333 h 6858000"/>
              <a:gd name="connsiteX777" fmla="*/ 506322 w 7467600"/>
              <a:gd name="connsiteY777" fmla="*/ 1020997 h 6858000"/>
              <a:gd name="connsiteX778" fmla="*/ 4570198 w 7467600"/>
              <a:gd name="connsiteY778" fmla="*/ 978081 h 6858000"/>
              <a:gd name="connsiteX779" fmla="*/ 4523691 w 7467600"/>
              <a:gd name="connsiteY779" fmla="*/ 1127776 h 6858000"/>
              <a:gd name="connsiteX780" fmla="*/ 4509875 w 7467600"/>
              <a:gd name="connsiteY780" fmla="*/ 1167552 h 6858000"/>
              <a:gd name="connsiteX781" fmla="*/ 4478168 w 7467600"/>
              <a:gd name="connsiteY781" fmla="*/ 1260735 h 6858000"/>
              <a:gd name="connsiteX782" fmla="*/ 4409309 w 7467600"/>
              <a:gd name="connsiteY782" fmla="*/ 1666996 h 6858000"/>
              <a:gd name="connsiteX783" fmla="*/ 4370031 w 7467600"/>
              <a:gd name="connsiteY783" fmla="*/ 1955666 h 6858000"/>
              <a:gd name="connsiteX784" fmla="*/ 4570198 w 7467600"/>
              <a:gd name="connsiteY784" fmla="*/ 978081 h 6858000"/>
              <a:gd name="connsiteX785" fmla="*/ 4557898 w 7467600"/>
              <a:gd name="connsiteY785" fmla="*/ 900011 h 6858000"/>
              <a:gd name="connsiteX786" fmla="*/ 4344840 w 7467600"/>
              <a:gd name="connsiteY786" fmla="*/ 1922038 h 6858000"/>
              <a:gd name="connsiteX787" fmla="*/ 4378710 w 7467600"/>
              <a:gd name="connsiteY787" fmla="*/ 1665516 h 6858000"/>
              <a:gd name="connsiteX788" fmla="*/ 4448798 w 7467600"/>
              <a:gd name="connsiteY788" fmla="*/ 1253024 h 6858000"/>
              <a:gd name="connsiteX789" fmla="*/ 4480315 w 7467600"/>
              <a:gd name="connsiteY789" fmla="*/ 1158454 h 6858000"/>
              <a:gd name="connsiteX790" fmla="*/ 4494133 w 7467600"/>
              <a:gd name="connsiteY790" fmla="*/ 1118676 h 6858000"/>
              <a:gd name="connsiteX791" fmla="*/ 4557898 w 7467600"/>
              <a:gd name="connsiteY791" fmla="*/ 900011 h 6858000"/>
              <a:gd name="connsiteX792" fmla="*/ 5870151 w 7467600"/>
              <a:gd name="connsiteY792" fmla="*/ 898890 h 6858000"/>
              <a:gd name="connsiteX793" fmla="*/ 5861335 w 7467600"/>
              <a:gd name="connsiteY793" fmla="*/ 899177 h 6858000"/>
              <a:gd name="connsiteX794" fmla="*/ 5843702 w 7467600"/>
              <a:gd name="connsiteY794" fmla="*/ 899748 h 6858000"/>
              <a:gd name="connsiteX795" fmla="*/ 5651107 w 7467600"/>
              <a:gd name="connsiteY795" fmla="*/ 920306 h 6858000"/>
              <a:gd name="connsiteX796" fmla="*/ 5459407 w 7467600"/>
              <a:gd name="connsiteY796" fmla="*/ 940975 h 6858000"/>
              <a:gd name="connsiteX797" fmla="*/ 5374846 w 7467600"/>
              <a:gd name="connsiteY797" fmla="*/ 941988 h 6858000"/>
              <a:gd name="connsiteX798" fmla="*/ 5256105 w 7467600"/>
              <a:gd name="connsiteY798" fmla="*/ 945632 h 6858000"/>
              <a:gd name="connsiteX799" fmla="*/ 5107071 w 7467600"/>
              <a:gd name="connsiteY799" fmla="*/ 969720 h 6858000"/>
              <a:gd name="connsiteX800" fmla="*/ 4998681 w 7467600"/>
              <a:gd name="connsiteY800" fmla="*/ 988771 h 6858000"/>
              <a:gd name="connsiteX801" fmla="*/ 5870151 w 7467600"/>
              <a:gd name="connsiteY801" fmla="*/ 898890 h 6858000"/>
              <a:gd name="connsiteX802" fmla="*/ 5504425 w 7467600"/>
              <a:gd name="connsiteY802" fmla="*/ 848067 h 6858000"/>
              <a:gd name="connsiteX803" fmla="*/ 4968849 w 7467600"/>
              <a:gd name="connsiteY803" fmla="*/ 962318 h 6858000"/>
              <a:gd name="connsiteX804" fmla="*/ 5104039 w 7467600"/>
              <a:gd name="connsiteY804" fmla="*/ 940634 h 6858000"/>
              <a:gd name="connsiteX805" fmla="*/ 5256311 w 7467600"/>
              <a:gd name="connsiteY805" fmla="*/ 916490 h 6858000"/>
              <a:gd name="connsiteX806" fmla="*/ 5377381 w 7467600"/>
              <a:gd name="connsiteY806" fmla="*/ 912671 h 6858000"/>
              <a:gd name="connsiteX807" fmla="*/ 5460148 w 7467600"/>
              <a:gd name="connsiteY807" fmla="*/ 911442 h 6858000"/>
              <a:gd name="connsiteX808" fmla="*/ 5648971 w 7467600"/>
              <a:gd name="connsiteY808" fmla="*/ 891331 h 6858000"/>
              <a:gd name="connsiteX809" fmla="*/ 5844807 w 7467600"/>
              <a:gd name="connsiteY809" fmla="*/ 870718 h 6858000"/>
              <a:gd name="connsiteX810" fmla="*/ 5862975 w 7467600"/>
              <a:gd name="connsiteY810" fmla="*/ 869756 h 6858000"/>
              <a:gd name="connsiteX811" fmla="*/ 5920887 w 7467600"/>
              <a:gd name="connsiteY811" fmla="*/ 865929 h 6858000"/>
              <a:gd name="connsiteX812" fmla="*/ 5504425 w 7467600"/>
              <a:gd name="connsiteY812" fmla="*/ 848067 h 6858000"/>
              <a:gd name="connsiteX813" fmla="*/ 3607114 w 7467600"/>
              <a:gd name="connsiteY813" fmla="*/ 467441 h 6858000"/>
              <a:gd name="connsiteX814" fmla="*/ 3296242 w 7467600"/>
              <a:gd name="connsiteY814" fmla="*/ 807991 h 6858000"/>
              <a:gd name="connsiteX815" fmla="*/ 3174674 w 7467600"/>
              <a:gd name="connsiteY815" fmla="*/ 919759 h 6858000"/>
              <a:gd name="connsiteX816" fmla="*/ 3042978 w 7467600"/>
              <a:gd name="connsiteY816" fmla="*/ 1054894 h 6858000"/>
              <a:gd name="connsiteX817" fmla="*/ 2968914 w 7467600"/>
              <a:gd name="connsiteY817" fmla="*/ 1133756 h 6858000"/>
              <a:gd name="connsiteX818" fmla="*/ 3103823 w 7467600"/>
              <a:gd name="connsiteY818" fmla="*/ 1026814 h 6858000"/>
              <a:gd name="connsiteX819" fmla="*/ 3607114 w 7467600"/>
              <a:gd name="connsiteY819" fmla="*/ 467441 h 6858000"/>
              <a:gd name="connsiteX820" fmla="*/ 3744487 w 7467600"/>
              <a:gd name="connsiteY820" fmla="*/ 383136 h 6858000"/>
              <a:gd name="connsiteX821" fmla="*/ 3970213 w 7467600"/>
              <a:gd name="connsiteY821" fmla="*/ 995559 h 6858000"/>
              <a:gd name="connsiteX822" fmla="*/ 3744487 w 7467600"/>
              <a:gd name="connsiteY822" fmla="*/ 383136 h 6858000"/>
              <a:gd name="connsiteX823" fmla="*/ 3624562 w 7467600"/>
              <a:gd name="connsiteY823" fmla="*/ 367041 h 6858000"/>
              <a:gd name="connsiteX824" fmla="*/ 3489712 w 7467600"/>
              <a:gd name="connsiteY824" fmla="*/ 485386 h 6858000"/>
              <a:gd name="connsiteX825" fmla="*/ 3182994 w 7467600"/>
              <a:gd name="connsiteY825" fmla="*/ 828265 h 6858000"/>
              <a:gd name="connsiteX826" fmla="*/ 2892114 w 7467600"/>
              <a:gd name="connsiteY826" fmla="*/ 1172635 h 6858000"/>
              <a:gd name="connsiteX827" fmla="*/ 3021459 w 7467600"/>
              <a:gd name="connsiteY827" fmla="*/ 1035385 h 6858000"/>
              <a:gd name="connsiteX828" fmla="*/ 3153873 w 7467600"/>
              <a:gd name="connsiteY828" fmla="*/ 898971 h 6858000"/>
              <a:gd name="connsiteX829" fmla="*/ 3276511 w 7467600"/>
              <a:gd name="connsiteY829" fmla="*/ 786423 h 6858000"/>
              <a:gd name="connsiteX830" fmla="*/ 3584154 w 7467600"/>
              <a:gd name="connsiteY830" fmla="*/ 448218 h 6858000"/>
              <a:gd name="connsiteX831" fmla="*/ 3624562 w 7467600"/>
              <a:gd name="connsiteY831" fmla="*/ 367041 h 6858000"/>
              <a:gd name="connsiteX832" fmla="*/ 3766672 w 7467600"/>
              <a:gd name="connsiteY832" fmla="*/ 359429 h 6858000"/>
              <a:gd name="connsiteX833" fmla="*/ 3996338 w 7467600"/>
              <a:gd name="connsiteY833" fmla="*/ 968237 h 6858000"/>
              <a:gd name="connsiteX834" fmla="*/ 3766672 w 7467600"/>
              <a:gd name="connsiteY834" fmla="*/ 359429 h 6858000"/>
              <a:gd name="connsiteX835" fmla="*/ 5805386 w 7467600"/>
              <a:gd name="connsiteY835" fmla="*/ 239240 h 6858000"/>
              <a:gd name="connsiteX836" fmla="*/ 5736947 w 7467600"/>
              <a:gd name="connsiteY836" fmla="*/ 261367 h 6858000"/>
              <a:gd name="connsiteX837" fmla="*/ 5427012 w 7467600"/>
              <a:gd name="connsiteY837" fmla="*/ 311272 h 6858000"/>
              <a:gd name="connsiteX838" fmla="*/ 5147818 w 7467600"/>
              <a:gd name="connsiteY838" fmla="*/ 322112 h 6858000"/>
              <a:gd name="connsiteX839" fmla="*/ 5060854 w 7467600"/>
              <a:gd name="connsiteY839" fmla="*/ 311882 h 6858000"/>
              <a:gd name="connsiteX840" fmla="*/ 4945989 w 7467600"/>
              <a:gd name="connsiteY840" fmla="*/ 300516 h 6858000"/>
              <a:gd name="connsiteX841" fmla="*/ 5410479 w 7467600"/>
              <a:gd name="connsiteY841" fmla="*/ 348434 h 6858000"/>
              <a:gd name="connsiteX842" fmla="*/ 5805386 w 7467600"/>
              <a:gd name="connsiteY842" fmla="*/ 239240 h 6858000"/>
              <a:gd name="connsiteX843" fmla="*/ 5905192 w 7467600"/>
              <a:gd name="connsiteY843" fmla="*/ 163079 h 6858000"/>
              <a:gd name="connsiteX844" fmla="*/ 5865655 w 7467600"/>
              <a:gd name="connsiteY844" fmla="*/ 171901 h 6858000"/>
              <a:gd name="connsiteX845" fmla="*/ 5259740 w 7467600"/>
              <a:gd name="connsiteY845" fmla="*/ 257013 h 6858000"/>
              <a:gd name="connsiteX846" fmla="*/ 5208466 w 7467600"/>
              <a:gd name="connsiteY846" fmla="*/ 257550 h 6858000"/>
              <a:gd name="connsiteX847" fmla="*/ 4980204 w 7467600"/>
              <a:gd name="connsiteY847" fmla="*/ 271903 h 6858000"/>
              <a:gd name="connsiteX848" fmla="*/ 5068068 w 7467600"/>
              <a:gd name="connsiteY848" fmla="*/ 282244 h 6858000"/>
              <a:gd name="connsiteX849" fmla="*/ 5153231 w 7467600"/>
              <a:gd name="connsiteY849" fmla="*/ 292240 h 6858000"/>
              <a:gd name="connsiteX850" fmla="*/ 5426491 w 7467600"/>
              <a:gd name="connsiteY850" fmla="*/ 281128 h 6858000"/>
              <a:gd name="connsiteX851" fmla="*/ 5731212 w 7467600"/>
              <a:gd name="connsiteY851" fmla="*/ 231951 h 6858000"/>
              <a:gd name="connsiteX852" fmla="*/ 5905192 w 7467600"/>
              <a:gd name="connsiteY852" fmla="*/ 163079 h 6858000"/>
              <a:gd name="connsiteX853" fmla="*/ 5944437 w 7467600"/>
              <a:gd name="connsiteY853" fmla="*/ 113829 h 6858000"/>
              <a:gd name="connsiteX854" fmla="*/ 5825032 w 7467600"/>
              <a:gd name="connsiteY854" fmla="*/ 146405 h 6858000"/>
              <a:gd name="connsiteX855" fmla="*/ 4955599 w 7467600"/>
              <a:gd name="connsiteY855" fmla="*/ 247008 h 6858000"/>
              <a:gd name="connsiteX856" fmla="*/ 5210104 w 7467600"/>
              <a:gd name="connsiteY856" fmla="*/ 228123 h 6858000"/>
              <a:gd name="connsiteX857" fmla="*/ 5261015 w 7467600"/>
              <a:gd name="connsiteY857" fmla="*/ 227087 h 6858000"/>
              <a:gd name="connsiteX858" fmla="*/ 5861181 w 7467600"/>
              <a:gd name="connsiteY858" fmla="*/ 143093 h 6858000"/>
              <a:gd name="connsiteX859" fmla="*/ 5961252 w 7467600"/>
              <a:gd name="connsiteY859" fmla="*/ 114820 h 6858000"/>
              <a:gd name="connsiteX860" fmla="*/ 5944437 w 7467600"/>
              <a:gd name="connsiteY860" fmla="*/ 113829 h 6858000"/>
              <a:gd name="connsiteX861" fmla="*/ 3882765 w 7467600"/>
              <a:gd name="connsiteY861" fmla="*/ 0 h 6858000"/>
              <a:gd name="connsiteX862" fmla="*/ 3995099 w 7467600"/>
              <a:gd name="connsiteY862" fmla="*/ 0 h 6858000"/>
              <a:gd name="connsiteX863" fmla="*/ 4163818 w 7467600"/>
              <a:gd name="connsiteY863" fmla="*/ 234104 h 6858000"/>
              <a:gd name="connsiteX864" fmla="*/ 4172099 w 7467600"/>
              <a:gd name="connsiteY864" fmla="*/ 234207 h 6858000"/>
              <a:gd name="connsiteX865" fmla="*/ 4784282 w 7467600"/>
              <a:gd name="connsiteY865" fmla="*/ 276561 h 6858000"/>
              <a:gd name="connsiteX866" fmla="*/ 4801687 w 7467600"/>
              <a:gd name="connsiteY866" fmla="*/ 267764 h 6858000"/>
              <a:gd name="connsiteX867" fmla="*/ 6082788 w 7467600"/>
              <a:gd name="connsiteY867" fmla="*/ 64119 h 6858000"/>
              <a:gd name="connsiteX868" fmla="*/ 6099442 w 7467600"/>
              <a:gd name="connsiteY868" fmla="*/ 82568 h 6858000"/>
              <a:gd name="connsiteX869" fmla="*/ 4804137 w 7467600"/>
              <a:gd name="connsiteY869" fmla="*/ 320931 h 6858000"/>
              <a:gd name="connsiteX870" fmla="*/ 4227047 w 7467600"/>
              <a:gd name="connsiteY870" fmla="*/ 313415 h 6858000"/>
              <a:gd name="connsiteX871" fmla="*/ 4346041 w 7467600"/>
              <a:gd name="connsiteY871" fmla="*/ 456086 h 6858000"/>
              <a:gd name="connsiteX872" fmla="*/ 4870967 w 7467600"/>
              <a:gd name="connsiteY872" fmla="*/ 963061 h 6858000"/>
              <a:gd name="connsiteX873" fmla="*/ 4889647 w 7467600"/>
              <a:gd name="connsiteY873" fmla="*/ 957147 h 6858000"/>
              <a:gd name="connsiteX874" fmla="*/ 5422504 w 7467600"/>
              <a:gd name="connsiteY874" fmla="*/ 805191 h 6858000"/>
              <a:gd name="connsiteX875" fmla="*/ 6087656 w 7467600"/>
              <a:gd name="connsiteY875" fmla="*/ 826703 h 6858000"/>
              <a:gd name="connsiteX876" fmla="*/ 6058717 w 7467600"/>
              <a:gd name="connsiteY876" fmla="*/ 865992 h 6858000"/>
              <a:gd name="connsiteX877" fmla="*/ 4974153 w 7467600"/>
              <a:gd name="connsiteY877" fmla="*/ 1045456 h 6858000"/>
              <a:gd name="connsiteX878" fmla="*/ 5627835 w 7467600"/>
              <a:gd name="connsiteY878" fmla="*/ 1472077 h 6858000"/>
              <a:gd name="connsiteX879" fmla="*/ 5629817 w 7467600"/>
              <a:gd name="connsiteY879" fmla="*/ 1471412 h 6858000"/>
              <a:gd name="connsiteX880" fmla="*/ 5634124 w 7467600"/>
              <a:gd name="connsiteY880" fmla="*/ 1470572 h 6858000"/>
              <a:gd name="connsiteX881" fmla="*/ 5755832 w 7467600"/>
              <a:gd name="connsiteY881" fmla="*/ 1383886 h 6858000"/>
              <a:gd name="connsiteX882" fmla="*/ 6014186 w 7467600"/>
              <a:gd name="connsiteY882" fmla="*/ 1279799 h 6858000"/>
              <a:gd name="connsiteX883" fmla="*/ 6901619 w 7467600"/>
              <a:gd name="connsiteY883" fmla="*/ 1047874 h 6858000"/>
              <a:gd name="connsiteX884" fmla="*/ 6931566 w 7467600"/>
              <a:gd name="connsiteY884" fmla="*/ 1062034 h 6858000"/>
              <a:gd name="connsiteX885" fmla="*/ 5790982 w 7467600"/>
              <a:gd name="connsiteY885" fmla="*/ 1561380 h 6858000"/>
              <a:gd name="connsiteX886" fmla="*/ 6188971 w 7467600"/>
              <a:gd name="connsiteY886" fmla="*/ 1755168 h 6858000"/>
              <a:gd name="connsiteX887" fmla="*/ 6202446 w 7467600"/>
              <a:gd name="connsiteY887" fmla="*/ 1752268 h 6858000"/>
              <a:gd name="connsiteX888" fmla="*/ 7179560 w 7467600"/>
              <a:gd name="connsiteY888" fmla="*/ 1467551 h 6858000"/>
              <a:gd name="connsiteX889" fmla="*/ 7158730 w 7467600"/>
              <a:gd name="connsiteY889" fmla="*/ 1507835 h 6858000"/>
              <a:gd name="connsiteX890" fmla="*/ 6326959 w 7467600"/>
              <a:gd name="connsiteY890" fmla="*/ 1817686 h 6858000"/>
              <a:gd name="connsiteX891" fmla="*/ 6537433 w 7467600"/>
              <a:gd name="connsiteY891" fmla="*/ 1907790 h 6858000"/>
              <a:gd name="connsiteX892" fmla="*/ 6550221 w 7467600"/>
              <a:gd name="connsiteY892" fmla="*/ 1910729 h 6858000"/>
              <a:gd name="connsiteX893" fmla="*/ 6964438 w 7467600"/>
              <a:gd name="connsiteY893" fmla="*/ 2209505 h 6858000"/>
              <a:gd name="connsiteX894" fmla="*/ 7367862 w 7467600"/>
              <a:gd name="connsiteY894" fmla="*/ 2806833 h 6858000"/>
              <a:gd name="connsiteX895" fmla="*/ 7364329 w 7467600"/>
              <a:gd name="connsiteY895" fmla="*/ 2826907 h 6858000"/>
              <a:gd name="connsiteX896" fmla="*/ 7290545 w 7467600"/>
              <a:gd name="connsiteY896" fmla="*/ 2850663 h 6858000"/>
              <a:gd name="connsiteX897" fmla="*/ 6472036 w 7467600"/>
              <a:gd name="connsiteY897" fmla="*/ 1959003 h 6858000"/>
              <a:gd name="connsiteX898" fmla="*/ 5792897 w 7467600"/>
              <a:gd name="connsiteY898" fmla="*/ 1647747 h 6858000"/>
              <a:gd name="connsiteX899" fmla="*/ 5842751 w 7467600"/>
              <a:gd name="connsiteY899" fmla="*/ 1816112 h 6858000"/>
              <a:gd name="connsiteX900" fmla="*/ 5847424 w 7467600"/>
              <a:gd name="connsiteY900" fmla="*/ 1815776 h 6858000"/>
              <a:gd name="connsiteX901" fmla="*/ 6399821 w 7467600"/>
              <a:gd name="connsiteY901" fmla="*/ 2344799 h 6858000"/>
              <a:gd name="connsiteX902" fmla="*/ 6323232 w 7467600"/>
              <a:gd name="connsiteY902" fmla="*/ 2389634 h 6858000"/>
              <a:gd name="connsiteX903" fmla="*/ 5942958 w 7467600"/>
              <a:gd name="connsiteY903" fmla="*/ 2077708 h 6858000"/>
              <a:gd name="connsiteX904" fmla="*/ 5921559 w 7467600"/>
              <a:gd name="connsiteY904" fmla="*/ 2378596 h 6858000"/>
              <a:gd name="connsiteX905" fmla="*/ 5817651 w 7467600"/>
              <a:gd name="connsiteY905" fmla="*/ 3023919 h 6858000"/>
              <a:gd name="connsiteX906" fmla="*/ 5729634 w 7467600"/>
              <a:gd name="connsiteY906" fmla="*/ 3051849 h 6858000"/>
              <a:gd name="connsiteX907" fmla="*/ 5611018 w 7467600"/>
              <a:gd name="connsiteY907" fmla="*/ 2316769 h 6858000"/>
              <a:gd name="connsiteX908" fmla="*/ 5687608 w 7467600"/>
              <a:gd name="connsiteY908" fmla="*/ 2039972 h 6858000"/>
              <a:gd name="connsiteX909" fmla="*/ 5657554 w 7467600"/>
              <a:gd name="connsiteY909" fmla="*/ 1576445 h 6858000"/>
              <a:gd name="connsiteX910" fmla="*/ 5150475 w 7467600"/>
              <a:gd name="connsiteY910" fmla="*/ 1274012 h 6858000"/>
              <a:gd name="connsiteX911" fmla="*/ 5349142 w 7467600"/>
              <a:gd name="connsiteY911" fmla="*/ 2204405 h 6858000"/>
              <a:gd name="connsiteX912" fmla="*/ 5262214 w 7467600"/>
              <a:gd name="connsiteY912" fmla="*/ 2233836 h 6858000"/>
              <a:gd name="connsiteX913" fmla="*/ 4981539 w 7467600"/>
              <a:gd name="connsiteY913" fmla="*/ 1542201 h 6858000"/>
              <a:gd name="connsiteX914" fmla="*/ 4958461 w 7467600"/>
              <a:gd name="connsiteY914" fmla="*/ 1136957 h 6858000"/>
              <a:gd name="connsiteX915" fmla="*/ 4655015 w 7467600"/>
              <a:gd name="connsiteY915" fmla="*/ 891426 h 6858000"/>
              <a:gd name="connsiteX916" fmla="*/ 4348002 w 7467600"/>
              <a:gd name="connsiteY916" fmla="*/ 2205895 h 6858000"/>
              <a:gd name="connsiteX917" fmla="*/ 4262250 w 7467600"/>
              <a:gd name="connsiteY917" fmla="*/ 2219972 h 6858000"/>
              <a:gd name="connsiteX918" fmla="*/ 4550611 w 7467600"/>
              <a:gd name="connsiteY918" fmla="*/ 817540 h 6858000"/>
              <a:gd name="connsiteX919" fmla="*/ 4564418 w 7467600"/>
              <a:gd name="connsiteY919" fmla="*/ 808293 h 6858000"/>
              <a:gd name="connsiteX920" fmla="*/ 4266388 w 7467600"/>
              <a:gd name="connsiteY920" fmla="*/ 500083 h 6858000"/>
              <a:gd name="connsiteX921" fmla="*/ 4032842 w 7467600"/>
              <a:gd name="connsiteY921" fmla="*/ 211809 h 6858000"/>
              <a:gd name="connsiteX922" fmla="*/ 3882765 w 7467600"/>
              <a:gd name="connsiteY922" fmla="*/ 0 h 6858000"/>
              <a:gd name="connsiteX923" fmla="*/ 3721337 w 7467600"/>
              <a:gd name="connsiteY923" fmla="*/ 0 h 6858000"/>
              <a:gd name="connsiteX924" fmla="*/ 3797544 w 7467600"/>
              <a:gd name="connsiteY924" fmla="*/ 0 h 6858000"/>
              <a:gd name="connsiteX925" fmla="*/ 3775734 w 7467600"/>
              <a:gd name="connsiteY925" fmla="*/ 95131 h 6858000"/>
              <a:gd name="connsiteX926" fmla="*/ 3724807 w 7467600"/>
              <a:gd name="connsiteY926" fmla="*/ 272257 h 6858000"/>
              <a:gd name="connsiteX927" fmla="*/ 3726844 w 7467600"/>
              <a:gd name="connsiteY927" fmla="*/ 282988 h 6858000"/>
              <a:gd name="connsiteX928" fmla="*/ 3742664 w 7467600"/>
              <a:gd name="connsiteY928" fmla="*/ 279918 h 6858000"/>
              <a:gd name="connsiteX929" fmla="*/ 4103910 w 7467600"/>
              <a:gd name="connsiteY929" fmla="*/ 1161917 h 6858000"/>
              <a:gd name="connsiteX930" fmla="*/ 4020269 w 7467600"/>
              <a:gd name="connsiteY930" fmla="*/ 1200406 h 6858000"/>
              <a:gd name="connsiteX931" fmla="*/ 3674882 w 7467600"/>
              <a:gd name="connsiteY931" fmla="*/ 488524 h 6858000"/>
              <a:gd name="connsiteX932" fmla="*/ 3132682 w 7467600"/>
              <a:gd name="connsiteY932" fmla="*/ 1072284 h 6858000"/>
              <a:gd name="connsiteX933" fmla="*/ 2716346 w 7467600"/>
              <a:gd name="connsiteY933" fmla="*/ 1276376 h 6858000"/>
              <a:gd name="connsiteX934" fmla="*/ 2716772 w 7467600"/>
              <a:gd name="connsiteY934" fmla="*/ 1255462 h 6858000"/>
              <a:gd name="connsiteX935" fmla="*/ 3471096 w 7467600"/>
              <a:gd name="connsiteY935" fmla="*/ 437072 h 6858000"/>
              <a:gd name="connsiteX936" fmla="*/ 3639057 w 7467600"/>
              <a:gd name="connsiteY936" fmla="*/ 286334 h 6858000"/>
              <a:gd name="connsiteX937" fmla="*/ 3640309 w 7467600"/>
              <a:gd name="connsiteY937" fmla="*/ 284664 h 6858000"/>
              <a:gd name="connsiteX938" fmla="*/ 3646022 w 7467600"/>
              <a:gd name="connsiteY938" fmla="*/ 276711 h 6858000"/>
              <a:gd name="connsiteX939" fmla="*/ 3707943 w 7467600"/>
              <a:gd name="connsiteY939" fmla="*/ 65958 h 6858000"/>
              <a:gd name="connsiteX940" fmla="*/ 3721337 w 7467600"/>
              <a:gd name="connsiteY940" fmla="*/ 0 h 6858000"/>
              <a:gd name="connsiteX941" fmla="*/ 2867960 w 7467600"/>
              <a:gd name="connsiteY941" fmla="*/ 0 h 6858000"/>
              <a:gd name="connsiteX942" fmla="*/ 2926351 w 7467600"/>
              <a:gd name="connsiteY942" fmla="*/ 0 h 6858000"/>
              <a:gd name="connsiteX943" fmla="*/ 2902823 w 7467600"/>
              <a:gd name="connsiteY943" fmla="*/ 262929 h 6858000"/>
              <a:gd name="connsiteX944" fmla="*/ 2940663 w 7467600"/>
              <a:gd name="connsiteY944" fmla="*/ 140884 h 6858000"/>
              <a:gd name="connsiteX945" fmla="*/ 2947039 w 7467600"/>
              <a:gd name="connsiteY945" fmla="*/ 122524 h 6858000"/>
              <a:gd name="connsiteX946" fmla="*/ 2984316 w 7467600"/>
              <a:gd name="connsiteY946" fmla="*/ 0 h 6858000"/>
              <a:gd name="connsiteX947" fmla="*/ 3016114 w 7467600"/>
              <a:gd name="connsiteY947" fmla="*/ 0 h 6858000"/>
              <a:gd name="connsiteX948" fmla="*/ 2979949 w 7467600"/>
              <a:gd name="connsiteY948" fmla="*/ 119274 h 6858000"/>
              <a:gd name="connsiteX949" fmla="*/ 3023879 w 7467600"/>
              <a:gd name="connsiteY949" fmla="*/ 0 h 6858000"/>
              <a:gd name="connsiteX950" fmla="*/ 3105400 w 7467600"/>
              <a:gd name="connsiteY950" fmla="*/ 0 h 6858000"/>
              <a:gd name="connsiteX951" fmla="*/ 3094669 w 7467600"/>
              <a:gd name="connsiteY951" fmla="*/ 30308 h 6858000"/>
              <a:gd name="connsiteX952" fmla="*/ 2901945 w 7467600"/>
              <a:gd name="connsiteY952" fmla="*/ 466538 h 6858000"/>
              <a:gd name="connsiteX953" fmla="*/ 2815209 w 7467600"/>
              <a:gd name="connsiteY953" fmla="*/ 497361 h 6858000"/>
              <a:gd name="connsiteX954" fmla="*/ 2844845 w 7467600"/>
              <a:gd name="connsiteY954" fmla="*/ 127638 h 6858000"/>
              <a:gd name="connsiteX955" fmla="*/ 2867960 w 7467600"/>
              <a:gd name="connsiteY955" fmla="*/ 0 h 6858000"/>
              <a:gd name="connsiteX956" fmla="*/ 1057230 w 7467600"/>
              <a:gd name="connsiteY956" fmla="*/ 0 h 6858000"/>
              <a:gd name="connsiteX957" fmla="*/ 1111003 w 7467600"/>
              <a:gd name="connsiteY957" fmla="*/ 0 h 6858000"/>
              <a:gd name="connsiteX958" fmla="*/ 1125553 w 7467600"/>
              <a:gd name="connsiteY958" fmla="*/ 52588 h 6858000"/>
              <a:gd name="connsiteX959" fmla="*/ 1304276 w 7467600"/>
              <a:gd name="connsiteY959" fmla="*/ 476275 h 6858000"/>
              <a:gd name="connsiteX960" fmla="*/ 1492066 w 7467600"/>
              <a:gd name="connsiteY960" fmla="*/ 886333 h 6858000"/>
              <a:gd name="connsiteX961" fmla="*/ 1423698 w 7467600"/>
              <a:gd name="connsiteY961" fmla="*/ 710817 h 6858000"/>
              <a:gd name="connsiteX962" fmla="*/ 1357609 w 7467600"/>
              <a:gd name="connsiteY962" fmla="*/ 532892 h 6858000"/>
              <a:gd name="connsiteX963" fmla="*/ 1309550 w 7467600"/>
              <a:gd name="connsiteY963" fmla="*/ 374031 h 6858000"/>
              <a:gd name="connsiteX964" fmla="*/ 1193673 w 7467600"/>
              <a:gd name="connsiteY964" fmla="*/ 49533 h 6858000"/>
              <a:gd name="connsiteX965" fmla="*/ 1164391 w 7467600"/>
              <a:gd name="connsiteY965" fmla="*/ 0 h 6858000"/>
              <a:gd name="connsiteX966" fmla="*/ 1200666 w 7467600"/>
              <a:gd name="connsiteY966" fmla="*/ 0 h 6858000"/>
              <a:gd name="connsiteX967" fmla="*/ 1223408 w 7467600"/>
              <a:gd name="connsiteY967" fmla="*/ 38996 h 6858000"/>
              <a:gd name="connsiteX968" fmla="*/ 1339635 w 7467600"/>
              <a:gd name="connsiteY968" fmla="*/ 365517 h 6858000"/>
              <a:gd name="connsiteX969" fmla="*/ 1387469 w 7467600"/>
              <a:gd name="connsiteY969" fmla="*/ 523079 h 6858000"/>
              <a:gd name="connsiteX970" fmla="*/ 1452685 w 7467600"/>
              <a:gd name="connsiteY970" fmla="*/ 699806 h 6858000"/>
              <a:gd name="connsiteX971" fmla="*/ 1492092 w 7467600"/>
              <a:gd name="connsiteY971" fmla="*/ 800424 h 6858000"/>
              <a:gd name="connsiteX972" fmla="*/ 1455302 w 7467600"/>
              <a:gd name="connsiteY972" fmla="*/ 632913 h 6858000"/>
              <a:gd name="connsiteX973" fmla="*/ 1222336 w 7467600"/>
              <a:gd name="connsiteY973" fmla="*/ 9480 h 6858000"/>
              <a:gd name="connsiteX974" fmla="*/ 1214634 w 7467600"/>
              <a:gd name="connsiteY974" fmla="*/ 0 h 6858000"/>
              <a:gd name="connsiteX975" fmla="*/ 1289827 w 7467600"/>
              <a:gd name="connsiteY975" fmla="*/ 0 h 6858000"/>
              <a:gd name="connsiteX976" fmla="*/ 1321076 w 7467600"/>
              <a:gd name="connsiteY976" fmla="*/ 59722 h 6858000"/>
              <a:gd name="connsiteX977" fmla="*/ 1512579 w 7467600"/>
              <a:gd name="connsiteY977" fmla="*/ 626441 h 6858000"/>
              <a:gd name="connsiteX978" fmla="*/ 1506076 w 7467600"/>
              <a:gd name="connsiteY978" fmla="*/ 1089289 h 6858000"/>
              <a:gd name="connsiteX979" fmla="*/ 1486346 w 7467600"/>
              <a:gd name="connsiteY979" fmla="*/ 1079919 h 6858000"/>
              <a:gd name="connsiteX980" fmla="*/ 1070511 w 7467600"/>
              <a:gd name="connsiteY980" fmla="*/ 48609 h 6858000"/>
              <a:gd name="connsiteX981" fmla="*/ 1057230 w 7467600"/>
              <a:gd name="connsiteY981" fmla="*/ 0 h 6858000"/>
              <a:gd name="connsiteX982" fmla="*/ 43151 w 7467600"/>
              <a:gd name="connsiteY982" fmla="*/ 0 h 6858000"/>
              <a:gd name="connsiteX983" fmla="*/ 95283 w 7467600"/>
              <a:gd name="connsiteY983" fmla="*/ 0 h 6858000"/>
              <a:gd name="connsiteX984" fmla="*/ 300708 w 7467600"/>
              <a:gd name="connsiteY984" fmla="*/ 154571 h 6858000"/>
              <a:gd name="connsiteX985" fmla="*/ 530414 w 7467600"/>
              <a:gd name="connsiteY985" fmla="*/ 354673 h 6858000"/>
              <a:gd name="connsiteX986" fmla="*/ 333785 w 7467600"/>
              <a:gd name="connsiteY986" fmla="*/ 161564 h 6858000"/>
              <a:gd name="connsiteX987" fmla="*/ 147005 w 7467600"/>
              <a:gd name="connsiteY987" fmla="*/ 0 h 6858000"/>
              <a:gd name="connsiteX988" fmla="*/ 272509 w 7467600"/>
              <a:gd name="connsiteY988" fmla="*/ 0 h 6858000"/>
              <a:gd name="connsiteX989" fmla="*/ 326276 w 7467600"/>
              <a:gd name="connsiteY989" fmla="*/ 45847 h 6858000"/>
              <a:gd name="connsiteX990" fmla="*/ 823759 w 7467600"/>
              <a:gd name="connsiteY990" fmla="*/ 574145 h 6858000"/>
              <a:gd name="connsiteX991" fmla="*/ 811254 w 7467600"/>
              <a:gd name="connsiteY991" fmla="*/ 665546 h 6858000"/>
              <a:gd name="connsiteX992" fmla="*/ 154042 w 7467600"/>
              <a:gd name="connsiteY992" fmla="*/ 261522 h 6858000"/>
              <a:gd name="connsiteX993" fmla="*/ 13550 w 7467600"/>
              <a:gd name="connsiteY993" fmla="*/ 158423 h 6858000"/>
              <a:gd name="connsiteX994" fmla="*/ 0 w 7467600"/>
              <a:gd name="connsiteY994" fmla="*/ 146618 h 6858000"/>
              <a:gd name="connsiteX995" fmla="*/ 0 w 7467600"/>
              <a:gd name="connsiteY995" fmla="*/ 59161 h 6858000"/>
              <a:gd name="connsiteX996" fmla="*/ 45427 w 7467600"/>
              <a:gd name="connsiteY996" fmla="*/ 101078 h 6858000"/>
              <a:gd name="connsiteX997" fmla="*/ 630103 w 7467600"/>
              <a:gd name="connsiteY997" fmla="*/ 485885 h 6858000"/>
              <a:gd name="connsiteX998" fmla="*/ 532040 w 7467600"/>
              <a:gd name="connsiteY998" fmla="*/ 399359 h 6858000"/>
              <a:gd name="connsiteX999" fmla="*/ 517618 w 7467600"/>
              <a:gd name="connsiteY999" fmla="*/ 385726 h 6858000"/>
              <a:gd name="connsiteX1000" fmla="*/ 285074 w 7467600"/>
              <a:gd name="connsiteY1000" fmla="*/ 182755 h 6858000"/>
              <a:gd name="connsiteX1001" fmla="*/ 43151 w 7467600"/>
              <a:gd name="connsiteY100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27410 w 7467600"/>
              <a:gd name="connsiteY166" fmla="*/ 4716164 h 6858000"/>
              <a:gd name="connsiteX167" fmla="*/ 1997014 w 7467600"/>
              <a:gd name="connsiteY167" fmla="*/ 4698007 h 6858000"/>
              <a:gd name="connsiteX168" fmla="*/ 2005458 w 7467600"/>
              <a:gd name="connsiteY168" fmla="*/ 4699540 h 6858000"/>
              <a:gd name="connsiteX169" fmla="*/ 2657186 w 7467600"/>
              <a:gd name="connsiteY169" fmla="*/ 4901687 h 6858000"/>
              <a:gd name="connsiteX170" fmla="*/ 2826662 w 7467600"/>
              <a:gd name="connsiteY170" fmla="*/ 4970362 h 6858000"/>
              <a:gd name="connsiteX171" fmla="*/ 2876100 w 7467600"/>
              <a:gd name="connsiteY171" fmla="*/ 4995397 h 6858000"/>
              <a:gd name="connsiteX172" fmla="*/ 3042600 w 7467600"/>
              <a:gd name="connsiteY172" fmla="*/ 5059532 h 6858000"/>
              <a:gd name="connsiteX173" fmla="*/ 1997014 w 7467600"/>
              <a:gd name="connsiteY173" fmla="*/ 4698007 h 6858000"/>
              <a:gd name="connsiteX174" fmla="*/ 2305292 w 7467600"/>
              <a:gd name="connsiteY174" fmla="*/ 4219492 h 6858000"/>
              <a:gd name="connsiteX175" fmla="*/ 3360922 w 7467600"/>
              <a:gd name="connsiteY175" fmla="*/ 4529373 h 6858000"/>
              <a:gd name="connsiteX176" fmla="*/ 3492420 w 7467600"/>
              <a:gd name="connsiteY176" fmla="*/ 4510145 h 6858000"/>
              <a:gd name="connsiteX177" fmla="*/ 3364086 w 7467600"/>
              <a:gd name="connsiteY177" fmla="*/ 4480340 h 6858000"/>
              <a:gd name="connsiteX178" fmla="*/ 3225818 w 7467600"/>
              <a:gd name="connsiteY178" fmla="*/ 4411822 h 6858000"/>
              <a:gd name="connsiteX179" fmla="*/ 3129696 w 7467600"/>
              <a:gd name="connsiteY179" fmla="*/ 4360704 h 6858000"/>
              <a:gd name="connsiteX180" fmla="*/ 2814545 w 7467600"/>
              <a:gd name="connsiteY180" fmla="*/ 4282955 h 6858000"/>
              <a:gd name="connsiteX181" fmla="*/ 2305292 w 7467600"/>
              <a:gd name="connsiteY181" fmla="*/ 4219492 h 6858000"/>
              <a:gd name="connsiteX182" fmla="*/ 2626982 w 7467600"/>
              <a:gd name="connsiteY182" fmla="*/ 4206450 h 6858000"/>
              <a:gd name="connsiteX183" fmla="*/ 2490617 w 7467600"/>
              <a:gd name="connsiteY183" fmla="*/ 4206951 h 6858000"/>
              <a:gd name="connsiteX184" fmla="*/ 2819869 w 7467600"/>
              <a:gd name="connsiteY184" fmla="*/ 4252936 h 6858000"/>
              <a:gd name="connsiteX185" fmla="*/ 3143018 w 7467600"/>
              <a:gd name="connsiteY185" fmla="*/ 4332698 h 6858000"/>
              <a:gd name="connsiteX186" fmla="*/ 3241520 w 7467600"/>
              <a:gd name="connsiteY186" fmla="*/ 4385112 h 6858000"/>
              <a:gd name="connsiteX187" fmla="*/ 3374575 w 7467600"/>
              <a:gd name="connsiteY187" fmla="*/ 4451517 h 6858000"/>
              <a:gd name="connsiteX188" fmla="*/ 3505221 w 7467600"/>
              <a:gd name="connsiteY188" fmla="*/ 4480757 h 6858000"/>
              <a:gd name="connsiteX189" fmla="*/ 2626982 w 7467600"/>
              <a:gd name="connsiteY189" fmla="*/ 4206450 h 6858000"/>
              <a:gd name="connsiteX190" fmla="*/ 1310106 w 7467600"/>
              <a:gd name="connsiteY190" fmla="*/ 3943217 h 6858000"/>
              <a:gd name="connsiteX191" fmla="*/ 854994 w 7467600"/>
              <a:gd name="connsiteY191" fmla="*/ 4399136 h 6858000"/>
              <a:gd name="connsiteX192" fmla="*/ 742462 w 7467600"/>
              <a:gd name="connsiteY192" fmla="*/ 4594648 h 6858000"/>
              <a:gd name="connsiteX193" fmla="*/ 820602 w 7467600"/>
              <a:gd name="connsiteY193" fmla="*/ 4485915 h 6858000"/>
              <a:gd name="connsiteX194" fmla="*/ 878295 w 7467600"/>
              <a:gd name="connsiteY194" fmla="*/ 4403594 h 6858000"/>
              <a:gd name="connsiteX195" fmla="*/ 1240607 w 7467600"/>
              <a:gd name="connsiteY195" fmla="*/ 4010401 h 6858000"/>
              <a:gd name="connsiteX196" fmla="*/ 1310106 w 7467600"/>
              <a:gd name="connsiteY196" fmla="*/ 3943217 h 6858000"/>
              <a:gd name="connsiteX197" fmla="*/ 1423113 w 7467600"/>
              <a:gd name="connsiteY197" fmla="*/ 3874565 h 6858000"/>
              <a:gd name="connsiteX198" fmla="*/ 1260565 w 7467600"/>
              <a:gd name="connsiteY198" fmla="*/ 4031982 h 6858000"/>
              <a:gd name="connsiteX199" fmla="*/ 901900 w 7467600"/>
              <a:gd name="connsiteY199" fmla="*/ 4421236 h 6858000"/>
              <a:gd name="connsiteX200" fmla="*/ 845044 w 7467600"/>
              <a:gd name="connsiteY200" fmla="*/ 4502436 h 6858000"/>
              <a:gd name="connsiteX201" fmla="*/ 685926 w 7467600"/>
              <a:gd name="connsiteY201" fmla="*/ 4703069 h 6858000"/>
              <a:gd name="connsiteX202" fmla="*/ 684248 w 7467600"/>
              <a:gd name="connsiteY202" fmla="*/ 4706721 h 6858000"/>
              <a:gd name="connsiteX203" fmla="*/ 1423113 w 7467600"/>
              <a:gd name="connsiteY203" fmla="*/ 3874565 h 6858000"/>
              <a:gd name="connsiteX204" fmla="*/ 3316479 w 7467600"/>
              <a:gd name="connsiteY204" fmla="*/ 3872136 h 6858000"/>
              <a:gd name="connsiteX205" fmla="*/ 3546806 w 7467600"/>
              <a:gd name="connsiteY205" fmla="*/ 4356139 h 6858000"/>
              <a:gd name="connsiteX206" fmla="*/ 3364433 w 7467600"/>
              <a:gd name="connsiteY206" fmla="*/ 3953121 h 6858000"/>
              <a:gd name="connsiteX207" fmla="*/ 3316479 w 7467600"/>
              <a:gd name="connsiteY207" fmla="*/ 3872136 h 6858000"/>
              <a:gd name="connsiteX208" fmla="*/ 3291335 w 7467600"/>
              <a:gd name="connsiteY208" fmla="*/ 3767420 h 6858000"/>
              <a:gd name="connsiteX209" fmla="*/ 3390805 w 7467600"/>
              <a:gd name="connsiteY209" fmla="*/ 3937163 h 6858000"/>
              <a:gd name="connsiteX210" fmla="*/ 3579062 w 7467600"/>
              <a:gd name="connsiteY210" fmla="*/ 4359040 h 6858000"/>
              <a:gd name="connsiteX211" fmla="*/ 3467355 w 7467600"/>
              <a:gd name="connsiteY211" fmla="*/ 3988130 h 6858000"/>
              <a:gd name="connsiteX212" fmla="*/ 3310753 w 7467600"/>
              <a:gd name="connsiteY212" fmla="*/ 3787140 h 6858000"/>
              <a:gd name="connsiteX213" fmla="*/ 3291335 w 7467600"/>
              <a:gd name="connsiteY213" fmla="*/ 3767420 h 6858000"/>
              <a:gd name="connsiteX214" fmla="*/ 1635889 w 7467600"/>
              <a:gd name="connsiteY214" fmla="*/ 3709494 h 6858000"/>
              <a:gd name="connsiteX215" fmla="*/ 1634800 w 7467600"/>
              <a:gd name="connsiteY215" fmla="*/ 3731111 h 6858000"/>
              <a:gd name="connsiteX216" fmla="*/ 1635889 w 7467600"/>
              <a:gd name="connsiteY216" fmla="*/ 3709494 h 6858000"/>
              <a:gd name="connsiteX217" fmla="*/ 1510397 w 7467600"/>
              <a:gd name="connsiteY217" fmla="*/ 3684705 h 6858000"/>
              <a:gd name="connsiteX218" fmla="*/ 1146550 w 7467600"/>
              <a:gd name="connsiteY218" fmla="*/ 3802012 h 6858000"/>
              <a:gd name="connsiteX219" fmla="*/ 698834 w 7467600"/>
              <a:gd name="connsiteY219" fmla="*/ 3952272 h 6858000"/>
              <a:gd name="connsiteX220" fmla="*/ 34256 w 7467600"/>
              <a:gd name="connsiteY220" fmla="*/ 4347603 h 6858000"/>
              <a:gd name="connsiteX221" fmla="*/ 527241 w 7467600"/>
              <a:gd name="connsiteY221" fmla="*/ 4065078 h 6858000"/>
              <a:gd name="connsiteX222" fmla="*/ 1510397 w 7467600"/>
              <a:gd name="connsiteY222" fmla="*/ 3684705 h 6858000"/>
              <a:gd name="connsiteX223" fmla="*/ 1313114 w 7467600"/>
              <a:gd name="connsiteY223" fmla="*/ 3655216 h 6858000"/>
              <a:gd name="connsiteX224" fmla="*/ 1109304 w 7467600"/>
              <a:gd name="connsiteY224" fmla="*/ 3669030 h 6858000"/>
              <a:gd name="connsiteX225" fmla="*/ 8129 w 7467600"/>
              <a:gd name="connsiteY225" fmla="*/ 4330519 h 6858000"/>
              <a:gd name="connsiteX226" fmla="*/ 687572 w 7467600"/>
              <a:gd name="connsiteY226" fmla="*/ 3925629 h 6858000"/>
              <a:gd name="connsiteX227" fmla="*/ 1138365 w 7467600"/>
              <a:gd name="connsiteY227" fmla="*/ 3774515 h 6858000"/>
              <a:gd name="connsiteX228" fmla="*/ 1505579 w 7467600"/>
              <a:gd name="connsiteY228" fmla="*/ 3655526 h 6858000"/>
              <a:gd name="connsiteX229" fmla="*/ 1313114 w 7467600"/>
              <a:gd name="connsiteY229" fmla="*/ 3655216 h 6858000"/>
              <a:gd name="connsiteX230" fmla="*/ 3655073 w 7467600"/>
              <a:gd name="connsiteY230" fmla="*/ 3650884 h 6858000"/>
              <a:gd name="connsiteX231" fmla="*/ 3989938 w 7467600"/>
              <a:gd name="connsiteY231" fmla="*/ 3991685 h 6858000"/>
              <a:gd name="connsiteX232" fmla="*/ 4393907 w 7467600"/>
              <a:gd name="connsiteY232" fmla="*/ 4261258 h 6858000"/>
              <a:gd name="connsiteX233" fmla="*/ 4648051 w 7467600"/>
              <a:gd name="connsiteY233" fmla="*/ 4374051 h 6858000"/>
              <a:gd name="connsiteX234" fmla="*/ 4383389 w 7467600"/>
              <a:gd name="connsiteY234" fmla="*/ 4184369 h 6858000"/>
              <a:gd name="connsiteX235" fmla="*/ 4165508 w 7467600"/>
              <a:gd name="connsiteY235" fmla="*/ 4035196 h 6858000"/>
              <a:gd name="connsiteX236" fmla="*/ 4068162 w 7467600"/>
              <a:gd name="connsiteY236" fmla="*/ 3953394 h 6858000"/>
              <a:gd name="connsiteX237" fmla="*/ 3981416 w 7467600"/>
              <a:gd name="connsiteY237" fmla="*/ 3880482 h 6858000"/>
              <a:gd name="connsiteX238" fmla="*/ 3800147 w 7467600"/>
              <a:gd name="connsiteY238" fmla="*/ 3749872 h 6858000"/>
              <a:gd name="connsiteX239" fmla="*/ 3655073 w 7467600"/>
              <a:gd name="connsiteY239" fmla="*/ 3650884 h 6858000"/>
              <a:gd name="connsiteX240" fmla="*/ 3670252 w 7467600"/>
              <a:gd name="connsiteY240" fmla="*/ 3622798 h 6858000"/>
              <a:gd name="connsiteX241" fmla="*/ 3817258 w 7467600"/>
              <a:gd name="connsiteY241" fmla="*/ 3723577 h 6858000"/>
              <a:gd name="connsiteX242" fmla="*/ 4000461 w 7467600"/>
              <a:gd name="connsiteY242" fmla="*/ 3855966 h 6858000"/>
              <a:gd name="connsiteX243" fmla="*/ 4088180 w 7467600"/>
              <a:gd name="connsiteY243" fmla="*/ 3929774 h 6858000"/>
              <a:gd name="connsiteX244" fmla="*/ 4184555 w 7467600"/>
              <a:gd name="connsiteY244" fmla="*/ 4010683 h 6858000"/>
              <a:gd name="connsiteX245" fmla="*/ 4399563 w 7467600"/>
              <a:gd name="connsiteY245" fmla="*/ 4158106 h 6858000"/>
              <a:gd name="connsiteX246" fmla="*/ 4684469 w 7467600"/>
              <a:gd name="connsiteY246" fmla="*/ 4364680 h 6858000"/>
              <a:gd name="connsiteX247" fmla="*/ 4690271 w 7467600"/>
              <a:gd name="connsiteY247" fmla="*/ 4370034 h 6858000"/>
              <a:gd name="connsiteX248" fmla="*/ 4136093 w 7467600"/>
              <a:gd name="connsiteY248" fmla="*/ 3858466 h 6858000"/>
              <a:gd name="connsiteX249" fmla="*/ 3670252 w 7467600"/>
              <a:gd name="connsiteY249" fmla="*/ 3622798 h 6858000"/>
              <a:gd name="connsiteX250" fmla="*/ 4440129 w 7467600"/>
              <a:gd name="connsiteY250" fmla="*/ 3448571 h 6858000"/>
              <a:gd name="connsiteX251" fmla="*/ 4856525 w 7467600"/>
              <a:gd name="connsiteY251" fmla="*/ 3915351 h 6858000"/>
              <a:gd name="connsiteX252" fmla="*/ 5059055 w 7467600"/>
              <a:gd name="connsiteY252" fmla="*/ 4108918 h 6858000"/>
              <a:gd name="connsiteX253" fmla="*/ 5290070 w 7467600"/>
              <a:gd name="connsiteY253" fmla="*/ 4263619 h 6858000"/>
              <a:gd name="connsiteX254" fmla="*/ 4834991 w 7467600"/>
              <a:gd name="connsiteY254" fmla="*/ 3830985 h 6858000"/>
              <a:gd name="connsiteX255" fmla="*/ 4440129 w 7467600"/>
              <a:gd name="connsiteY255" fmla="*/ 3448571 h 6858000"/>
              <a:gd name="connsiteX256" fmla="*/ 4441737 w 7467600"/>
              <a:gd name="connsiteY256" fmla="*/ 3399734 h 6858000"/>
              <a:gd name="connsiteX257" fmla="*/ 4431236 w 7467600"/>
              <a:gd name="connsiteY257" fmla="*/ 3400954 h 6858000"/>
              <a:gd name="connsiteX258" fmla="*/ 4557150 w 7467600"/>
              <a:gd name="connsiteY258" fmla="*/ 3510023 h 6858000"/>
              <a:gd name="connsiteX259" fmla="*/ 4856936 w 7467600"/>
              <a:gd name="connsiteY259" fmla="*/ 3809146 h 6858000"/>
              <a:gd name="connsiteX260" fmla="*/ 5111996 w 7467600"/>
              <a:gd name="connsiteY260" fmla="*/ 4065759 h 6858000"/>
              <a:gd name="connsiteX261" fmla="*/ 5388878 w 7467600"/>
              <a:gd name="connsiteY261" fmla="*/ 4300185 h 6858000"/>
              <a:gd name="connsiteX262" fmla="*/ 5425556 w 7467600"/>
              <a:gd name="connsiteY262" fmla="*/ 4308967 h 6858000"/>
              <a:gd name="connsiteX263" fmla="*/ 4943646 w 7467600"/>
              <a:gd name="connsiteY263" fmla="*/ 3822916 h 6858000"/>
              <a:gd name="connsiteX264" fmla="*/ 4594837 w 7467600"/>
              <a:gd name="connsiteY264" fmla="*/ 3532274 h 6858000"/>
              <a:gd name="connsiteX265" fmla="*/ 4441737 w 7467600"/>
              <a:gd name="connsiteY265" fmla="*/ 3399734 h 6858000"/>
              <a:gd name="connsiteX266" fmla="*/ 5425834 w 7467600"/>
              <a:gd name="connsiteY266" fmla="*/ 3162785 h 6858000"/>
              <a:gd name="connsiteX267" fmla="*/ 5401644 w 7467600"/>
              <a:gd name="connsiteY267" fmla="*/ 3617847 h 6858000"/>
              <a:gd name="connsiteX268" fmla="*/ 5467256 w 7467600"/>
              <a:gd name="connsiteY268" fmla="*/ 4175494 h 6858000"/>
              <a:gd name="connsiteX269" fmla="*/ 5448069 w 7467600"/>
              <a:gd name="connsiteY269" fmla="*/ 3567554 h 6858000"/>
              <a:gd name="connsiteX270" fmla="*/ 5425834 w 7467600"/>
              <a:gd name="connsiteY270" fmla="*/ 3162785 h 6858000"/>
              <a:gd name="connsiteX271" fmla="*/ 1318687 w 7467600"/>
              <a:gd name="connsiteY271" fmla="*/ 3113840 h 6858000"/>
              <a:gd name="connsiteX272" fmla="*/ 1066793 w 7467600"/>
              <a:gd name="connsiteY272" fmla="*/ 3212171 h 6858000"/>
              <a:gd name="connsiteX273" fmla="*/ 993319 w 7467600"/>
              <a:gd name="connsiteY273" fmla="*/ 3247648 h 6858000"/>
              <a:gd name="connsiteX274" fmla="*/ 853081 w 7467600"/>
              <a:gd name="connsiteY274" fmla="*/ 3312410 h 6858000"/>
              <a:gd name="connsiteX275" fmla="*/ 805957 w 7467600"/>
              <a:gd name="connsiteY275" fmla="*/ 3330443 h 6858000"/>
              <a:gd name="connsiteX276" fmla="*/ 1318687 w 7467600"/>
              <a:gd name="connsiteY276" fmla="*/ 3113840 h 6858000"/>
              <a:gd name="connsiteX277" fmla="*/ 5453702 w 7467600"/>
              <a:gd name="connsiteY277" fmla="*/ 3090882 h 6858000"/>
              <a:gd name="connsiteX278" fmla="*/ 5480135 w 7467600"/>
              <a:gd name="connsiteY278" fmla="*/ 3565802 h 6858000"/>
              <a:gd name="connsiteX279" fmla="*/ 5499023 w 7467600"/>
              <a:gd name="connsiteY279" fmla="*/ 4166310 h 6858000"/>
              <a:gd name="connsiteX280" fmla="*/ 5547022 w 7467600"/>
              <a:gd name="connsiteY280" fmla="*/ 3607838 h 6858000"/>
              <a:gd name="connsiteX281" fmla="*/ 5515964 w 7467600"/>
              <a:gd name="connsiteY281" fmla="*/ 3378541 h 6858000"/>
              <a:gd name="connsiteX282" fmla="*/ 5453702 w 7467600"/>
              <a:gd name="connsiteY282" fmla="*/ 3090882 h 6858000"/>
              <a:gd name="connsiteX283" fmla="*/ 1238695 w 7467600"/>
              <a:gd name="connsiteY283" fmla="*/ 3076820 h 6858000"/>
              <a:gd name="connsiteX284" fmla="*/ 716371 w 7467600"/>
              <a:gd name="connsiteY284" fmla="*/ 3293249 h 6858000"/>
              <a:gd name="connsiteX285" fmla="*/ 579522 w 7467600"/>
              <a:gd name="connsiteY285" fmla="*/ 3371759 h 6858000"/>
              <a:gd name="connsiteX286" fmla="*/ 600288 w 7467600"/>
              <a:gd name="connsiteY286" fmla="*/ 3365555 h 6858000"/>
              <a:gd name="connsiteX287" fmla="*/ 840692 w 7467600"/>
              <a:gd name="connsiteY287" fmla="*/ 3284921 h 6858000"/>
              <a:gd name="connsiteX288" fmla="*/ 979248 w 7467600"/>
              <a:gd name="connsiteY288" fmla="*/ 3221003 h 6858000"/>
              <a:gd name="connsiteX289" fmla="*/ 1053282 w 7467600"/>
              <a:gd name="connsiteY289" fmla="*/ 3185247 h 6858000"/>
              <a:gd name="connsiteX290" fmla="*/ 1320603 w 7467600"/>
              <a:gd name="connsiteY290" fmla="*/ 3081281 h 6858000"/>
              <a:gd name="connsiteX291" fmla="*/ 1238695 w 7467600"/>
              <a:gd name="connsiteY291" fmla="*/ 3076820 h 6858000"/>
              <a:gd name="connsiteX292" fmla="*/ 5425627 w 7467600"/>
              <a:gd name="connsiteY292" fmla="*/ 2954192 h 6858000"/>
              <a:gd name="connsiteX293" fmla="*/ 5470770 w 7467600"/>
              <a:gd name="connsiteY293" fmla="*/ 3005435 h 6858000"/>
              <a:gd name="connsiteX294" fmla="*/ 5519779 w 7467600"/>
              <a:gd name="connsiteY294" fmla="*/ 4359223 h 6858000"/>
              <a:gd name="connsiteX295" fmla="*/ 5520293 w 7467600"/>
              <a:gd name="connsiteY295" fmla="*/ 4360602 h 6858000"/>
              <a:gd name="connsiteX296" fmla="*/ 5767221 w 7467600"/>
              <a:gd name="connsiteY296" fmla="*/ 4665564 h 6858000"/>
              <a:gd name="connsiteX297" fmla="*/ 6937169 w 7467600"/>
              <a:gd name="connsiteY297" fmla="*/ 4815941 h 6858000"/>
              <a:gd name="connsiteX298" fmla="*/ 6953922 w 7467600"/>
              <a:gd name="connsiteY298" fmla="*/ 4890068 h 6858000"/>
              <a:gd name="connsiteX299" fmla="*/ 6071359 w 7467600"/>
              <a:gd name="connsiteY299" fmla="*/ 4770770 h 6858000"/>
              <a:gd name="connsiteX300" fmla="*/ 6038839 w 7467600"/>
              <a:gd name="connsiteY300" fmla="*/ 4764474 h 6858000"/>
              <a:gd name="connsiteX301" fmla="*/ 6038706 w 7467600"/>
              <a:gd name="connsiteY301" fmla="*/ 4763847 h 6858000"/>
              <a:gd name="connsiteX302" fmla="*/ 6037784 w 7467600"/>
              <a:gd name="connsiteY302" fmla="*/ 4764270 h 6858000"/>
              <a:gd name="connsiteX303" fmla="*/ 6038839 w 7467600"/>
              <a:gd name="connsiteY303" fmla="*/ 4764474 h 6858000"/>
              <a:gd name="connsiteX304" fmla="*/ 6040338 w 7467600"/>
              <a:gd name="connsiteY304" fmla="*/ 4771418 h 6858000"/>
              <a:gd name="connsiteX305" fmla="*/ 6024488 w 7467600"/>
              <a:gd name="connsiteY305" fmla="*/ 4809903 h 6858000"/>
              <a:gd name="connsiteX306" fmla="*/ 5599771 w 7467600"/>
              <a:gd name="connsiteY306" fmla="*/ 5509652 h 6858000"/>
              <a:gd name="connsiteX307" fmla="*/ 5548843 w 7467600"/>
              <a:gd name="connsiteY307" fmla="*/ 5563845 h 6858000"/>
              <a:gd name="connsiteX308" fmla="*/ 5940952 w 7467600"/>
              <a:gd name="connsiteY308" fmla="*/ 6250028 h 6858000"/>
              <a:gd name="connsiteX309" fmla="*/ 6043441 w 7467600"/>
              <a:gd name="connsiteY309" fmla="*/ 6665847 h 6858000"/>
              <a:gd name="connsiteX310" fmla="*/ 6093432 w 7467600"/>
              <a:gd name="connsiteY310" fmla="*/ 6858000 h 6858000"/>
              <a:gd name="connsiteX311" fmla="*/ 6034344 w 7467600"/>
              <a:gd name="connsiteY311" fmla="*/ 6858000 h 6858000"/>
              <a:gd name="connsiteX312" fmla="*/ 6026679 w 7467600"/>
              <a:gd name="connsiteY312" fmla="*/ 6836959 h 6858000"/>
              <a:gd name="connsiteX313" fmla="*/ 5800441 w 7467600"/>
              <a:gd name="connsiteY313" fmla="*/ 6335286 h 6858000"/>
              <a:gd name="connsiteX314" fmla="*/ 5526562 w 7467600"/>
              <a:gd name="connsiteY314" fmla="*/ 5705388 h 6858000"/>
              <a:gd name="connsiteX315" fmla="*/ 5519640 w 7467600"/>
              <a:gd name="connsiteY315" fmla="*/ 5683774 h 6858000"/>
              <a:gd name="connsiteX316" fmla="*/ 5844559 w 7467600"/>
              <a:gd name="connsiteY316" fmla="*/ 6553349 h 6858000"/>
              <a:gd name="connsiteX317" fmla="*/ 5975994 w 7467600"/>
              <a:gd name="connsiteY317" fmla="*/ 6858000 h 6858000"/>
              <a:gd name="connsiteX318" fmla="*/ 5898547 w 7467600"/>
              <a:gd name="connsiteY318" fmla="*/ 6858000 h 6858000"/>
              <a:gd name="connsiteX319" fmla="*/ 5682041 w 7467600"/>
              <a:gd name="connsiteY319" fmla="*/ 6355860 h 6858000"/>
              <a:gd name="connsiteX320" fmla="*/ 5461758 w 7467600"/>
              <a:gd name="connsiteY320" fmla="*/ 5820220 h 6858000"/>
              <a:gd name="connsiteX321" fmla="*/ 5237282 w 7467600"/>
              <a:gd name="connsiteY321" fmla="*/ 6579086 h 6858000"/>
              <a:gd name="connsiteX322" fmla="*/ 5115009 w 7467600"/>
              <a:gd name="connsiteY322" fmla="*/ 6858000 h 6858000"/>
              <a:gd name="connsiteX323" fmla="*/ 5028074 w 7467600"/>
              <a:gd name="connsiteY323" fmla="*/ 6858000 h 6858000"/>
              <a:gd name="connsiteX324" fmla="*/ 5079508 w 7467600"/>
              <a:gd name="connsiteY324" fmla="*/ 6749074 h 6858000"/>
              <a:gd name="connsiteX325" fmla="*/ 5371846 w 7467600"/>
              <a:gd name="connsiteY325" fmla="*/ 5924413 h 6858000"/>
              <a:gd name="connsiteX326" fmla="*/ 5270512 w 7467600"/>
              <a:gd name="connsiteY326" fmla="*/ 6138975 h 6858000"/>
              <a:gd name="connsiteX327" fmla="*/ 5062409 w 7467600"/>
              <a:gd name="connsiteY327" fmla="*/ 6653544 h 6858000"/>
              <a:gd name="connsiteX328" fmla="*/ 5036628 w 7467600"/>
              <a:gd name="connsiteY328" fmla="*/ 6754247 h 6858000"/>
              <a:gd name="connsiteX329" fmla="*/ 5009112 w 7467600"/>
              <a:gd name="connsiteY329" fmla="*/ 6858000 h 6858000"/>
              <a:gd name="connsiteX330" fmla="*/ 4976679 w 7467600"/>
              <a:gd name="connsiteY330" fmla="*/ 6858000 h 6858000"/>
              <a:gd name="connsiteX331" fmla="*/ 5006537 w 7467600"/>
              <a:gd name="connsiteY331" fmla="*/ 6747068 h 6858000"/>
              <a:gd name="connsiteX332" fmla="*/ 5032723 w 7467600"/>
              <a:gd name="connsiteY332" fmla="*/ 6644957 h 6858000"/>
              <a:gd name="connsiteX333" fmla="*/ 5242949 w 7467600"/>
              <a:gd name="connsiteY333" fmla="*/ 6125175 h 6858000"/>
              <a:gd name="connsiteX334" fmla="*/ 5286321 w 7467600"/>
              <a:gd name="connsiteY334" fmla="*/ 6033555 h 6858000"/>
              <a:gd name="connsiteX335" fmla="*/ 5008210 w 7467600"/>
              <a:gd name="connsiteY335" fmla="*/ 6649194 h 6858000"/>
              <a:gd name="connsiteX336" fmla="*/ 4986321 w 7467600"/>
              <a:gd name="connsiteY336" fmla="*/ 6765687 h 6858000"/>
              <a:gd name="connsiteX337" fmla="*/ 4973474 w 7467600"/>
              <a:gd name="connsiteY337" fmla="*/ 6858000 h 6858000"/>
              <a:gd name="connsiteX338" fmla="*/ 4907178 w 7467600"/>
              <a:gd name="connsiteY338" fmla="*/ 6858000 h 6858000"/>
              <a:gd name="connsiteX339" fmla="*/ 4910810 w 7467600"/>
              <a:gd name="connsiteY339" fmla="*/ 6829660 h 6858000"/>
              <a:gd name="connsiteX340" fmla="*/ 4987461 w 7467600"/>
              <a:gd name="connsiteY340" fmla="*/ 6432994 h 6858000"/>
              <a:gd name="connsiteX341" fmla="*/ 5179262 w 7467600"/>
              <a:gd name="connsiteY341" fmla="*/ 6035044 h 6858000"/>
              <a:gd name="connsiteX342" fmla="*/ 4689678 w 7467600"/>
              <a:gd name="connsiteY342" fmla="*/ 6440241 h 6858000"/>
              <a:gd name="connsiteX343" fmla="*/ 4477543 w 7467600"/>
              <a:gd name="connsiteY343" fmla="*/ 6674836 h 6858000"/>
              <a:gd name="connsiteX344" fmla="*/ 4329957 w 7467600"/>
              <a:gd name="connsiteY344" fmla="*/ 6858000 h 6858000"/>
              <a:gd name="connsiteX345" fmla="*/ 4218595 w 7467600"/>
              <a:gd name="connsiteY345" fmla="*/ 6858000 h 6858000"/>
              <a:gd name="connsiteX346" fmla="*/ 4368888 w 7467600"/>
              <a:gd name="connsiteY346" fmla="*/ 6668412 h 6858000"/>
              <a:gd name="connsiteX347" fmla="*/ 4563091 w 7467600"/>
              <a:gd name="connsiteY347" fmla="*/ 6442508 h 6858000"/>
              <a:gd name="connsiteX348" fmla="*/ 5387324 w 7467600"/>
              <a:gd name="connsiteY348" fmla="*/ 5705830 h 6858000"/>
              <a:gd name="connsiteX349" fmla="*/ 5073620 w 7467600"/>
              <a:gd name="connsiteY349" fmla="*/ 5955437 h 6858000"/>
              <a:gd name="connsiteX350" fmla="*/ 4689789 w 7467600"/>
              <a:gd name="connsiteY350" fmla="*/ 6268382 h 6858000"/>
              <a:gd name="connsiteX351" fmla="*/ 4418722 w 7467600"/>
              <a:gd name="connsiteY351" fmla="*/ 6570886 h 6858000"/>
              <a:gd name="connsiteX352" fmla="*/ 4214944 w 7467600"/>
              <a:gd name="connsiteY352" fmla="*/ 6858000 h 6858000"/>
              <a:gd name="connsiteX353" fmla="*/ 4177898 w 7467600"/>
              <a:gd name="connsiteY353" fmla="*/ 6858000 h 6858000"/>
              <a:gd name="connsiteX354" fmla="*/ 4391597 w 7467600"/>
              <a:gd name="connsiteY354" fmla="*/ 6556370 h 6858000"/>
              <a:gd name="connsiteX355" fmla="*/ 4668889 w 7467600"/>
              <a:gd name="connsiteY355" fmla="*/ 6246399 h 6858000"/>
              <a:gd name="connsiteX356" fmla="*/ 5055427 w 7467600"/>
              <a:gd name="connsiteY356" fmla="*/ 5931476 h 6858000"/>
              <a:gd name="connsiteX357" fmla="*/ 5371814 w 7467600"/>
              <a:gd name="connsiteY357" fmla="*/ 5678975 h 6858000"/>
              <a:gd name="connsiteX358" fmla="*/ 4987918 w 7467600"/>
              <a:gd name="connsiteY358" fmla="*/ 5838701 h 6858000"/>
              <a:gd name="connsiteX359" fmla="*/ 4317146 w 7467600"/>
              <a:gd name="connsiteY359" fmla="*/ 6587716 h 6858000"/>
              <a:gd name="connsiteX360" fmla="*/ 4171627 w 7467600"/>
              <a:gd name="connsiteY360" fmla="*/ 6858000 h 6858000"/>
              <a:gd name="connsiteX361" fmla="*/ 4081585 w 7467600"/>
              <a:gd name="connsiteY361" fmla="*/ 6858000 h 6858000"/>
              <a:gd name="connsiteX362" fmla="*/ 4238603 w 7467600"/>
              <a:gd name="connsiteY362" fmla="*/ 6559341 h 6858000"/>
              <a:gd name="connsiteX363" fmla="*/ 4778333 w 7467600"/>
              <a:gd name="connsiteY363" fmla="*/ 5873626 h 6858000"/>
              <a:gd name="connsiteX364" fmla="*/ 5414185 w 7467600"/>
              <a:gd name="connsiteY364" fmla="*/ 5573882 h 6858000"/>
              <a:gd name="connsiteX365" fmla="*/ 5959648 w 7467600"/>
              <a:gd name="connsiteY365" fmla="*/ 4760797 h 6858000"/>
              <a:gd name="connsiteX366" fmla="*/ 5355019 w 7467600"/>
              <a:gd name="connsiteY366" fmla="*/ 4734672 h 6858000"/>
              <a:gd name="connsiteX367" fmla="*/ 5083565 w 7467600"/>
              <a:gd name="connsiteY367" fmla="*/ 5179121 h 6858000"/>
              <a:gd name="connsiteX368" fmla="*/ 4713577 w 7467600"/>
              <a:gd name="connsiteY368" fmla="*/ 5616803 h 6858000"/>
              <a:gd name="connsiteX369" fmla="*/ 3989559 w 7467600"/>
              <a:gd name="connsiteY369" fmla="*/ 6145945 h 6858000"/>
              <a:gd name="connsiteX370" fmla="*/ 3939824 w 7467600"/>
              <a:gd name="connsiteY370" fmla="*/ 6066900 h 6858000"/>
              <a:gd name="connsiteX371" fmla="*/ 4584537 w 7467600"/>
              <a:gd name="connsiteY371" fmla="*/ 5324826 h 6858000"/>
              <a:gd name="connsiteX372" fmla="*/ 5037105 w 7467600"/>
              <a:gd name="connsiteY372" fmla="*/ 5088765 h 6858000"/>
              <a:gd name="connsiteX373" fmla="*/ 5039930 w 7467600"/>
              <a:gd name="connsiteY373" fmla="*/ 5089585 h 6858000"/>
              <a:gd name="connsiteX374" fmla="*/ 5263764 w 7467600"/>
              <a:gd name="connsiteY374" fmla="*/ 4735525 h 6858000"/>
              <a:gd name="connsiteX375" fmla="*/ 4086300 w 7467600"/>
              <a:gd name="connsiteY375" fmla="*/ 4884599 h 6858000"/>
              <a:gd name="connsiteX376" fmla="*/ 4085485 w 7467600"/>
              <a:gd name="connsiteY376" fmla="*/ 4899070 h 6858000"/>
              <a:gd name="connsiteX377" fmla="*/ 3871915 w 7467600"/>
              <a:gd name="connsiteY377" fmla="*/ 5253645 h 6858000"/>
              <a:gd name="connsiteX378" fmla="*/ 3799374 w 7467600"/>
              <a:gd name="connsiteY378" fmla="*/ 5466127 h 6858000"/>
              <a:gd name="connsiteX379" fmla="*/ 3498850 w 7467600"/>
              <a:gd name="connsiteY379" fmla="*/ 6661888 h 6858000"/>
              <a:gd name="connsiteX380" fmla="*/ 3399216 w 7467600"/>
              <a:gd name="connsiteY380" fmla="*/ 6858000 h 6858000"/>
              <a:gd name="connsiteX381" fmla="*/ 3303688 w 7467600"/>
              <a:gd name="connsiteY381" fmla="*/ 6858000 h 6858000"/>
              <a:gd name="connsiteX382" fmla="*/ 3391774 w 7467600"/>
              <a:gd name="connsiteY382" fmla="*/ 6697181 h 6858000"/>
              <a:gd name="connsiteX383" fmla="*/ 3735540 w 7467600"/>
              <a:gd name="connsiteY383" fmla="*/ 5546923 h 6858000"/>
              <a:gd name="connsiteX384" fmla="*/ 3729438 w 7467600"/>
              <a:gd name="connsiteY384" fmla="*/ 5569058 h 6858000"/>
              <a:gd name="connsiteX385" fmla="*/ 3707782 w 7467600"/>
              <a:gd name="connsiteY385" fmla="*/ 5644908 h 6858000"/>
              <a:gd name="connsiteX386" fmla="*/ 3583827 w 7467600"/>
              <a:gd name="connsiteY386" fmla="*/ 6039215 h 6858000"/>
              <a:gd name="connsiteX387" fmla="*/ 3547861 w 7467600"/>
              <a:gd name="connsiteY387" fmla="*/ 6129609 h 6858000"/>
              <a:gd name="connsiteX388" fmla="*/ 3490905 w 7467600"/>
              <a:gd name="connsiteY388" fmla="*/ 6277660 h 6858000"/>
              <a:gd name="connsiteX389" fmla="*/ 3455859 w 7467600"/>
              <a:gd name="connsiteY389" fmla="*/ 6391301 h 6858000"/>
              <a:gd name="connsiteX390" fmla="*/ 3429112 w 7467600"/>
              <a:gd name="connsiteY390" fmla="*/ 6479469 h 6858000"/>
              <a:gd name="connsiteX391" fmla="*/ 3304862 w 7467600"/>
              <a:gd name="connsiteY391" fmla="*/ 6796476 h 6858000"/>
              <a:gd name="connsiteX392" fmla="*/ 3276071 w 7467600"/>
              <a:gd name="connsiteY392" fmla="*/ 6858000 h 6858000"/>
              <a:gd name="connsiteX393" fmla="*/ 3240805 w 7467600"/>
              <a:gd name="connsiteY393" fmla="*/ 6858000 h 6858000"/>
              <a:gd name="connsiteX394" fmla="*/ 3275917 w 7467600"/>
              <a:gd name="connsiteY394" fmla="*/ 6783192 h 6858000"/>
              <a:gd name="connsiteX395" fmla="*/ 3399358 w 7467600"/>
              <a:gd name="connsiteY395" fmla="*/ 6469011 h 6858000"/>
              <a:gd name="connsiteX396" fmla="*/ 3425650 w 7467600"/>
              <a:gd name="connsiteY396" fmla="*/ 6381333 h 6858000"/>
              <a:gd name="connsiteX397" fmla="*/ 3460661 w 7467600"/>
              <a:gd name="connsiteY397" fmla="*/ 6266763 h 6858000"/>
              <a:gd name="connsiteX398" fmla="*/ 3518021 w 7467600"/>
              <a:gd name="connsiteY398" fmla="*/ 6117298 h 6858000"/>
              <a:gd name="connsiteX399" fmla="*/ 3554035 w 7467600"/>
              <a:gd name="connsiteY399" fmla="*/ 6027832 h 6858000"/>
              <a:gd name="connsiteX400" fmla="*/ 3677174 w 7467600"/>
              <a:gd name="connsiteY400" fmla="*/ 5636351 h 6858000"/>
              <a:gd name="connsiteX401" fmla="*/ 3698819 w 7467600"/>
              <a:gd name="connsiteY401" fmla="*/ 5560503 h 6858000"/>
              <a:gd name="connsiteX402" fmla="*/ 3702094 w 7467600"/>
              <a:gd name="connsiteY402" fmla="*/ 5549194 h 6858000"/>
              <a:gd name="connsiteX403" fmla="*/ 3398355 w 7467600"/>
              <a:gd name="connsiteY403" fmla="*/ 6094603 h 6858000"/>
              <a:gd name="connsiteX404" fmla="*/ 3193941 w 7467600"/>
              <a:gd name="connsiteY404" fmla="*/ 6798775 h 6858000"/>
              <a:gd name="connsiteX405" fmla="*/ 3184140 w 7467600"/>
              <a:gd name="connsiteY405" fmla="*/ 6858000 h 6858000"/>
              <a:gd name="connsiteX406" fmla="*/ 3099978 w 7467600"/>
              <a:gd name="connsiteY406" fmla="*/ 6858000 h 6858000"/>
              <a:gd name="connsiteX407" fmla="*/ 3101556 w 7467600"/>
              <a:gd name="connsiteY407" fmla="*/ 6843337 h 6858000"/>
              <a:gd name="connsiteX408" fmla="*/ 3370162 w 7467600"/>
              <a:gd name="connsiteY408" fmla="*/ 5785550 h 6858000"/>
              <a:gd name="connsiteX409" fmla="*/ 3746477 w 7467600"/>
              <a:gd name="connsiteY409" fmla="*/ 5377889 h 6858000"/>
              <a:gd name="connsiteX410" fmla="*/ 3863399 w 7467600"/>
              <a:gd name="connsiteY410" fmla="*/ 5087257 h 6858000"/>
              <a:gd name="connsiteX411" fmla="*/ 3968712 w 7467600"/>
              <a:gd name="connsiteY411" fmla="*/ 4913989 h 6858000"/>
              <a:gd name="connsiteX412" fmla="*/ 2792390 w 7467600"/>
              <a:gd name="connsiteY412" fmla="*/ 5382974 h 6858000"/>
              <a:gd name="connsiteX413" fmla="*/ 2714982 w 7467600"/>
              <a:gd name="connsiteY413" fmla="*/ 5427051 h 6858000"/>
              <a:gd name="connsiteX414" fmla="*/ 2813361 w 7467600"/>
              <a:gd name="connsiteY414" fmla="*/ 6023912 h 6858000"/>
              <a:gd name="connsiteX415" fmla="*/ 2688430 w 7467600"/>
              <a:gd name="connsiteY415" fmla="*/ 6801564 h 6858000"/>
              <a:gd name="connsiteX416" fmla="*/ 2629626 w 7467600"/>
              <a:gd name="connsiteY416" fmla="*/ 6763394 h 6858000"/>
              <a:gd name="connsiteX417" fmla="*/ 2565328 w 7467600"/>
              <a:gd name="connsiteY417" fmla="*/ 5516399 h 6858000"/>
              <a:gd name="connsiteX418" fmla="*/ 1922999 w 7467600"/>
              <a:gd name="connsiteY418" fmla="*/ 5980343 h 6858000"/>
              <a:gd name="connsiteX419" fmla="*/ 1950261 w 7467600"/>
              <a:gd name="connsiteY419" fmla="*/ 6405858 h 6858000"/>
              <a:gd name="connsiteX420" fmla="*/ 2365554 w 7467600"/>
              <a:gd name="connsiteY420" fmla="*/ 6759107 h 6858000"/>
              <a:gd name="connsiteX421" fmla="*/ 2424142 w 7467600"/>
              <a:gd name="connsiteY421" fmla="*/ 6858000 h 6858000"/>
              <a:gd name="connsiteX422" fmla="*/ 2395994 w 7467600"/>
              <a:gd name="connsiteY422" fmla="*/ 6858000 h 6858000"/>
              <a:gd name="connsiteX423" fmla="*/ 2392863 w 7467600"/>
              <a:gd name="connsiteY423" fmla="*/ 6852964 h 6858000"/>
              <a:gd name="connsiteX424" fmla="*/ 2017589 w 7467600"/>
              <a:gd name="connsiteY424" fmla="*/ 6493982 h 6858000"/>
              <a:gd name="connsiteX425" fmla="*/ 2147336 w 7467600"/>
              <a:gd name="connsiteY425" fmla="*/ 6594052 h 6858000"/>
              <a:gd name="connsiteX426" fmla="*/ 2207047 w 7467600"/>
              <a:gd name="connsiteY426" fmla="*/ 6654540 h 6858000"/>
              <a:gd name="connsiteX427" fmla="*/ 2299106 w 7467600"/>
              <a:gd name="connsiteY427" fmla="*/ 6778931 h 6858000"/>
              <a:gd name="connsiteX428" fmla="*/ 2314430 w 7467600"/>
              <a:gd name="connsiteY428" fmla="*/ 6801144 h 6858000"/>
              <a:gd name="connsiteX429" fmla="*/ 2352406 w 7467600"/>
              <a:gd name="connsiteY429" fmla="*/ 6858000 h 6858000"/>
              <a:gd name="connsiteX430" fmla="*/ 2314492 w 7467600"/>
              <a:gd name="connsiteY430" fmla="*/ 6858000 h 6858000"/>
              <a:gd name="connsiteX431" fmla="*/ 2288095 w 7467600"/>
              <a:gd name="connsiteY431" fmla="*/ 6818030 h 6858000"/>
              <a:gd name="connsiteX432" fmla="*/ 2272768 w 7467600"/>
              <a:gd name="connsiteY432" fmla="*/ 6795822 h 6858000"/>
              <a:gd name="connsiteX433" fmla="*/ 2182715 w 7467600"/>
              <a:gd name="connsiteY433" fmla="*/ 6675071 h 6858000"/>
              <a:gd name="connsiteX434" fmla="*/ 2032061 w 7467600"/>
              <a:gd name="connsiteY434" fmla="*/ 6541380 h 6858000"/>
              <a:gd name="connsiteX435" fmla="*/ 2257220 w 7467600"/>
              <a:gd name="connsiteY435" fmla="*/ 6826257 h 6858000"/>
              <a:gd name="connsiteX436" fmla="*/ 2281324 w 7467600"/>
              <a:gd name="connsiteY436" fmla="*/ 6858000 h 6858000"/>
              <a:gd name="connsiteX437" fmla="*/ 2242860 w 7467600"/>
              <a:gd name="connsiteY437" fmla="*/ 6858000 h 6858000"/>
              <a:gd name="connsiteX438" fmla="*/ 2232818 w 7467600"/>
              <a:gd name="connsiteY438" fmla="*/ 6844926 h 6858000"/>
              <a:gd name="connsiteX439" fmla="*/ 1990172 w 7467600"/>
              <a:gd name="connsiteY439" fmla="*/ 6542121 h 6858000"/>
              <a:gd name="connsiteX440" fmla="*/ 2124090 w 7467600"/>
              <a:gd name="connsiteY440" fmla="*/ 6761017 h 6858000"/>
              <a:gd name="connsiteX441" fmla="*/ 2200380 w 7467600"/>
              <a:gd name="connsiteY441" fmla="*/ 6858000 h 6858000"/>
              <a:gd name="connsiteX442" fmla="*/ 2147507 w 7467600"/>
              <a:gd name="connsiteY442" fmla="*/ 6858000 h 6858000"/>
              <a:gd name="connsiteX443" fmla="*/ 2070668 w 7467600"/>
              <a:gd name="connsiteY443" fmla="*/ 6761520 h 6858000"/>
              <a:gd name="connsiteX444" fmla="*/ 1975142 w 7467600"/>
              <a:gd name="connsiteY444" fmla="*/ 6585570 h 6858000"/>
              <a:gd name="connsiteX445" fmla="*/ 2050035 w 7467600"/>
              <a:gd name="connsiteY445" fmla="*/ 6813345 h 6858000"/>
              <a:gd name="connsiteX446" fmla="*/ 2063025 w 7467600"/>
              <a:gd name="connsiteY446" fmla="*/ 6858000 h 6858000"/>
              <a:gd name="connsiteX447" fmla="*/ 2021675 w 7467600"/>
              <a:gd name="connsiteY447" fmla="*/ 6858000 h 6858000"/>
              <a:gd name="connsiteX448" fmla="*/ 2019308 w 7467600"/>
              <a:gd name="connsiteY448" fmla="*/ 6847118 h 6858000"/>
              <a:gd name="connsiteX449" fmla="*/ 1938835 w 7467600"/>
              <a:gd name="connsiteY449" fmla="*/ 6551160 h 6858000"/>
              <a:gd name="connsiteX450" fmla="*/ 1953230 w 7467600"/>
              <a:gd name="connsiteY450" fmla="*/ 6759699 h 6858000"/>
              <a:gd name="connsiteX451" fmla="*/ 1956763 w 7467600"/>
              <a:gd name="connsiteY451" fmla="*/ 6778191 h 6858000"/>
              <a:gd name="connsiteX452" fmla="*/ 1967925 w 7467600"/>
              <a:gd name="connsiteY452" fmla="*/ 6858000 h 6858000"/>
              <a:gd name="connsiteX453" fmla="*/ 1936622 w 7467600"/>
              <a:gd name="connsiteY453" fmla="*/ 6858000 h 6858000"/>
              <a:gd name="connsiteX454" fmla="*/ 1926261 w 7467600"/>
              <a:gd name="connsiteY454" fmla="*/ 6784064 h 6858000"/>
              <a:gd name="connsiteX455" fmla="*/ 1922724 w 7467600"/>
              <a:gd name="connsiteY455" fmla="*/ 6765577 h 6858000"/>
              <a:gd name="connsiteX456" fmla="*/ 1904650 w 7467600"/>
              <a:gd name="connsiteY456" fmla="*/ 6639616 h 6858000"/>
              <a:gd name="connsiteX457" fmla="*/ 1885273 w 7467600"/>
              <a:gd name="connsiteY457" fmla="*/ 6858000 h 6858000"/>
              <a:gd name="connsiteX458" fmla="*/ 1854363 w 7467600"/>
              <a:gd name="connsiteY458" fmla="*/ 6858000 h 6858000"/>
              <a:gd name="connsiteX459" fmla="*/ 1880391 w 7467600"/>
              <a:gd name="connsiteY459" fmla="*/ 6603796 h 6858000"/>
              <a:gd name="connsiteX460" fmla="*/ 1818273 w 7467600"/>
              <a:gd name="connsiteY460" fmla="*/ 6715729 h 6858000"/>
              <a:gd name="connsiteX461" fmla="*/ 1794691 w 7467600"/>
              <a:gd name="connsiteY461" fmla="*/ 6843239 h 6858000"/>
              <a:gd name="connsiteX462" fmla="*/ 1794914 w 7467600"/>
              <a:gd name="connsiteY462" fmla="*/ 6858000 h 6858000"/>
              <a:gd name="connsiteX463" fmla="*/ 1746128 w 7467600"/>
              <a:gd name="connsiteY463" fmla="*/ 6858000 h 6858000"/>
              <a:gd name="connsiteX464" fmla="*/ 1753934 w 7467600"/>
              <a:gd name="connsiteY464" fmla="*/ 6724796 h 6858000"/>
              <a:gd name="connsiteX465" fmla="*/ 1792053 w 7467600"/>
              <a:gd name="connsiteY465" fmla="*/ 6572396 h 6858000"/>
              <a:gd name="connsiteX466" fmla="*/ 1862248 w 7467600"/>
              <a:gd name="connsiteY466" fmla="*/ 6266397 h 6858000"/>
              <a:gd name="connsiteX467" fmla="*/ 1862250 w 7467600"/>
              <a:gd name="connsiteY467" fmla="*/ 6033531 h 6858000"/>
              <a:gd name="connsiteX468" fmla="*/ 1211999 w 7467600"/>
              <a:gd name="connsiteY468" fmla="*/ 6683610 h 6858000"/>
              <a:gd name="connsiteX469" fmla="*/ 1213266 w 7467600"/>
              <a:gd name="connsiteY469" fmla="*/ 6691947 h 6858000"/>
              <a:gd name="connsiteX470" fmla="*/ 1203370 w 7467600"/>
              <a:gd name="connsiteY470" fmla="*/ 6850676 h 6858000"/>
              <a:gd name="connsiteX471" fmla="*/ 1203671 w 7467600"/>
              <a:gd name="connsiteY471" fmla="*/ 6858000 h 6858000"/>
              <a:gd name="connsiteX472" fmla="*/ 1143180 w 7467600"/>
              <a:gd name="connsiteY472" fmla="*/ 6858000 h 6858000"/>
              <a:gd name="connsiteX473" fmla="*/ 1142176 w 7467600"/>
              <a:gd name="connsiteY473" fmla="*/ 6766045 h 6858000"/>
              <a:gd name="connsiteX474" fmla="*/ 1067484 w 7467600"/>
              <a:gd name="connsiteY474" fmla="*/ 6858000 h 6858000"/>
              <a:gd name="connsiteX475" fmla="*/ 953928 w 7467600"/>
              <a:gd name="connsiteY475" fmla="*/ 6858000 h 6858000"/>
              <a:gd name="connsiteX476" fmla="*/ 959715 w 7467600"/>
              <a:gd name="connsiteY476" fmla="*/ 6850185 h 6858000"/>
              <a:gd name="connsiteX477" fmla="*/ 1483788 w 7467600"/>
              <a:gd name="connsiteY477" fmla="*/ 6259174 h 6858000"/>
              <a:gd name="connsiteX478" fmla="*/ 1100671 w 7467600"/>
              <a:gd name="connsiteY478" fmla="*/ 6252137 h 6858000"/>
              <a:gd name="connsiteX479" fmla="*/ 1090144 w 7467600"/>
              <a:gd name="connsiteY479" fmla="*/ 6256748 h 6858000"/>
              <a:gd name="connsiteX480" fmla="*/ 1095872 w 7467600"/>
              <a:gd name="connsiteY480" fmla="*/ 6271892 h 6858000"/>
              <a:gd name="connsiteX481" fmla="*/ 262785 w 7467600"/>
              <a:gd name="connsiteY481" fmla="*/ 6845450 h 6858000"/>
              <a:gd name="connsiteX482" fmla="*/ 209968 w 7467600"/>
              <a:gd name="connsiteY482" fmla="*/ 6770713 h 6858000"/>
              <a:gd name="connsiteX483" fmla="*/ 873460 w 7467600"/>
              <a:gd name="connsiteY483" fmla="*/ 6253768 h 6858000"/>
              <a:gd name="connsiteX484" fmla="*/ 192686 w 7467600"/>
              <a:gd name="connsiteY484" fmla="*/ 5849257 h 6858000"/>
              <a:gd name="connsiteX485" fmla="*/ 4696 w 7467600"/>
              <a:gd name="connsiteY485" fmla="*/ 5697668 h 6858000"/>
              <a:gd name="connsiteX486" fmla="*/ 0 w 7467600"/>
              <a:gd name="connsiteY486" fmla="*/ 5689984 h 6858000"/>
              <a:gd name="connsiteX487" fmla="*/ 0 w 7467600"/>
              <a:gd name="connsiteY487" fmla="*/ 5513472 h 6858000"/>
              <a:gd name="connsiteX488" fmla="*/ 174101 w 7467600"/>
              <a:gd name="connsiteY488" fmla="*/ 5620277 h 6858000"/>
              <a:gd name="connsiteX489" fmla="*/ 891800 w 7467600"/>
              <a:gd name="connsiteY489" fmla="*/ 6036935 h 6858000"/>
              <a:gd name="connsiteX490" fmla="*/ 1072219 w 7467600"/>
              <a:gd name="connsiteY490" fmla="*/ 6169443 h 6858000"/>
              <a:gd name="connsiteX491" fmla="*/ 1074117 w 7467600"/>
              <a:gd name="connsiteY491" fmla="*/ 6170301 h 6858000"/>
              <a:gd name="connsiteX492" fmla="*/ 1083114 w 7467600"/>
              <a:gd name="connsiteY492" fmla="*/ 6174131 h 6858000"/>
              <a:gd name="connsiteX493" fmla="*/ 1543010 w 7467600"/>
              <a:gd name="connsiteY493" fmla="*/ 6191140 h 6858000"/>
              <a:gd name="connsiteX494" fmla="*/ 1551080 w 7467600"/>
              <a:gd name="connsiteY494" fmla="*/ 6195006 h 6858000"/>
              <a:gd name="connsiteX495" fmla="*/ 2345443 w 7467600"/>
              <a:gd name="connsiteY495" fmla="*/ 5549882 h 6858000"/>
              <a:gd name="connsiteX496" fmla="*/ 1721499 w 7467600"/>
              <a:gd name="connsiteY496" fmla="*/ 5599969 h 6858000"/>
              <a:gd name="connsiteX497" fmla="*/ 767716 w 7467600"/>
              <a:gd name="connsiteY497" fmla="*/ 5472768 h 6858000"/>
              <a:gd name="connsiteX498" fmla="*/ 722147 w 7467600"/>
              <a:gd name="connsiteY498" fmla="*/ 5393091 h 6858000"/>
              <a:gd name="connsiteX499" fmla="*/ 1485552 w 7467600"/>
              <a:gd name="connsiteY499" fmla="*/ 5313202 h 6858000"/>
              <a:gd name="connsiteX500" fmla="*/ 2143004 w 7467600"/>
              <a:gd name="connsiteY500" fmla="*/ 5402420 h 6858000"/>
              <a:gd name="connsiteX501" fmla="*/ 1933391 w 7467600"/>
              <a:gd name="connsiteY501" fmla="*/ 5156971 h 6858000"/>
              <a:gd name="connsiteX502" fmla="*/ 1827118 w 7467600"/>
              <a:gd name="connsiteY502" fmla="*/ 4968410 h 6858000"/>
              <a:gd name="connsiteX503" fmla="*/ 1837349 w 7467600"/>
              <a:gd name="connsiteY503" fmla="*/ 4956357 h 6858000"/>
              <a:gd name="connsiteX504" fmla="*/ 2162835 w 7467600"/>
              <a:gd name="connsiteY504" fmla="*/ 5187853 h 6858000"/>
              <a:gd name="connsiteX505" fmla="*/ 2257167 w 7467600"/>
              <a:gd name="connsiteY505" fmla="*/ 5462123 h 6858000"/>
              <a:gd name="connsiteX506" fmla="*/ 2261598 w 7467600"/>
              <a:gd name="connsiteY506" fmla="*/ 5467998 h 6858000"/>
              <a:gd name="connsiteX507" fmla="*/ 2437177 w 7467600"/>
              <a:gd name="connsiteY507" fmla="*/ 5479608 h 6858000"/>
              <a:gd name="connsiteX508" fmla="*/ 2445247 w 7467600"/>
              <a:gd name="connsiteY508" fmla="*/ 5483476 h 6858000"/>
              <a:gd name="connsiteX509" fmla="*/ 2743626 w 7467600"/>
              <a:gd name="connsiteY509" fmla="*/ 5304819 h 6858000"/>
              <a:gd name="connsiteX510" fmla="*/ 3048102 w 7467600"/>
              <a:gd name="connsiteY510" fmla="*/ 5150595 h 6858000"/>
              <a:gd name="connsiteX511" fmla="*/ 1799414 w 7467600"/>
              <a:gd name="connsiteY511" fmla="*/ 4694732 h 6858000"/>
              <a:gd name="connsiteX512" fmla="*/ 1771735 w 7467600"/>
              <a:gd name="connsiteY512" fmla="*/ 4619929 h 6858000"/>
              <a:gd name="connsiteX513" fmla="*/ 3104273 w 7467600"/>
              <a:gd name="connsiteY513" fmla="*/ 5076159 h 6858000"/>
              <a:gd name="connsiteX514" fmla="*/ 3113245 w 7467600"/>
              <a:gd name="connsiteY514" fmla="*/ 5090705 h 6858000"/>
              <a:gd name="connsiteX515" fmla="*/ 3126294 w 7467600"/>
              <a:gd name="connsiteY515" fmla="*/ 5114400 h 6858000"/>
              <a:gd name="connsiteX516" fmla="*/ 3937433 w 7467600"/>
              <a:gd name="connsiteY516" fmla="*/ 4830473 h 6858000"/>
              <a:gd name="connsiteX517" fmla="*/ 3590475 w 7467600"/>
              <a:gd name="connsiteY517" fmla="*/ 4597974 h 6858000"/>
              <a:gd name="connsiteX518" fmla="*/ 3100264 w 7467600"/>
              <a:gd name="connsiteY518" fmla="*/ 4579845 h 6858000"/>
              <a:gd name="connsiteX519" fmla="*/ 2183576 w 7467600"/>
              <a:gd name="connsiteY519" fmla="*/ 4227150 h 6858000"/>
              <a:gd name="connsiteX520" fmla="*/ 2151029 w 7467600"/>
              <a:gd name="connsiteY520" fmla="*/ 4146947 h 6858000"/>
              <a:gd name="connsiteX521" fmla="*/ 3563434 w 7467600"/>
              <a:gd name="connsiteY521" fmla="*/ 4469115 h 6858000"/>
              <a:gd name="connsiteX522" fmla="*/ 3177952 w 7467600"/>
              <a:gd name="connsiteY522" fmla="*/ 3657386 h 6858000"/>
              <a:gd name="connsiteX523" fmla="*/ 3189263 w 7467600"/>
              <a:gd name="connsiteY523" fmla="*/ 3625726 h 6858000"/>
              <a:gd name="connsiteX524" fmla="*/ 3560912 w 7467600"/>
              <a:gd name="connsiteY524" fmla="*/ 4079863 h 6858000"/>
              <a:gd name="connsiteX525" fmla="*/ 3626636 w 7467600"/>
              <a:gd name="connsiteY525" fmla="*/ 4512230 h 6858000"/>
              <a:gd name="connsiteX526" fmla="*/ 3653088 w 7467600"/>
              <a:gd name="connsiteY526" fmla="*/ 4521417 h 6858000"/>
              <a:gd name="connsiteX527" fmla="*/ 3988128 w 7467600"/>
              <a:gd name="connsiteY527" fmla="*/ 4817267 h 6858000"/>
              <a:gd name="connsiteX528" fmla="*/ 4830582 w 7467600"/>
              <a:gd name="connsiteY528" fmla="*/ 4676000 h 6858000"/>
              <a:gd name="connsiteX529" fmla="*/ 4830100 w 7467600"/>
              <a:gd name="connsiteY529" fmla="*/ 4675554 h 6858000"/>
              <a:gd name="connsiteX530" fmla="*/ 4036318 w 7467600"/>
              <a:gd name="connsiteY530" fmla="*/ 4147013 h 6858000"/>
              <a:gd name="connsiteX531" fmla="*/ 3432098 w 7467600"/>
              <a:gd name="connsiteY531" fmla="*/ 3537312 h 6858000"/>
              <a:gd name="connsiteX532" fmla="*/ 3446761 w 7467600"/>
              <a:gd name="connsiteY532" fmla="*/ 3461278 h 6858000"/>
              <a:gd name="connsiteX533" fmla="*/ 4419733 w 7467600"/>
              <a:gd name="connsiteY533" fmla="*/ 3963555 h 6858000"/>
              <a:gd name="connsiteX534" fmla="*/ 4781371 w 7467600"/>
              <a:gd name="connsiteY534" fmla="*/ 4458604 h 6858000"/>
              <a:gd name="connsiteX535" fmla="*/ 4780440 w 7467600"/>
              <a:gd name="connsiteY535" fmla="*/ 4470290 h 6858000"/>
              <a:gd name="connsiteX536" fmla="*/ 4898954 w 7467600"/>
              <a:gd name="connsiteY536" fmla="*/ 4662092 h 6858000"/>
              <a:gd name="connsiteX537" fmla="*/ 4900699 w 7467600"/>
              <a:gd name="connsiteY537" fmla="*/ 4670867 h 6858000"/>
              <a:gd name="connsiteX538" fmla="*/ 5714511 w 7467600"/>
              <a:gd name="connsiteY538" fmla="*/ 4663483 h 6858000"/>
              <a:gd name="connsiteX539" fmla="*/ 5464793 w 7467600"/>
              <a:gd name="connsiteY539" fmla="*/ 4393556 h 6858000"/>
              <a:gd name="connsiteX540" fmla="*/ 5461897 w 7467600"/>
              <a:gd name="connsiteY540" fmla="*/ 4390879 h 6858000"/>
              <a:gd name="connsiteX541" fmla="*/ 4294126 w 7467600"/>
              <a:gd name="connsiteY541" fmla="*/ 3303048 h 6858000"/>
              <a:gd name="connsiteX542" fmla="*/ 4305321 w 7467600"/>
              <a:gd name="connsiteY542" fmla="*/ 3256953 h 6858000"/>
              <a:gd name="connsiteX543" fmla="*/ 4949299 w 7467600"/>
              <a:gd name="connsiteY543" fmla="*/ 3766336 h 6858000"/>
              <a:gd name="connsiteX544" fmla="*/ 5291452 w 7467600"/>
              <a:gd name="connsiteY544" fmla="*/ 4076801 h 6858000"/>
              <a:gd name="connsiteX545" fmla="*/ 5434998 w 7467600"/>
              <a:gd name="connsiteY545" fmla="*/ 4254100 h 6858000"/>
              <a:gd name="connsiteX546" fmla="*/ 5351015 w 7467600"/>
              <a:gd name="connsiteY546" fmla="*/ 3760989 h 6858000"/>
              <a:gd name="connsiteX547" fmla="*/ 5413780 w 7467600"/>
              <a:gd name="connsiteY547" fmla="*/ 2966265 h 6858000"/>
              <a:gd name="connsiteX548" fmla="*/ 5425627 w 7467600"/>
              <a:gd name="connsiteY548" fmla="*/ 2954192 h 6858000"/>
              <a:gd name="connsiteX549" fmla="*/ 6604735 w 7467600"/>
              <a:gd name="connsiteY549" fmla="*/ 2041381 h 6858000"/>
              <a:gd name="connsiteX550" fmla="*/ 7204487 w 7467600"/>
              <a:gd name="connsiteY550" fmla="*/ 2742112 h 6858000"/>
              <a:gd name="connsiteX551" fmla="*/ 7131592 w 7467600"/>
              <a:gd name="connsiteY551" fmla="*/ 2672096 h 6858000"/>
              <a:gd name="connsiteX552" fmla="*/ 6996344 w 7467600"/>
              <a:gd name="connsiteY552" fmla="*/ 2518310 h 6858000"/>
              <a:gd name="connsiteX553" fmla="*/ 6735495 w 7467600"/>
              <a:gd name="connsiteY553" fmla="*/ 2196890 h 6858000"/>
              <a:gd name="connsiteX554" fmla="*/ 6721901 w 7467600"/>
              <a:gd name="connsiteY554" fmla="*/ 2179274 h 6858000"/>
              <a:gd name="connsiteX555" fmla="*/ 6604735 w 7467600"/>
              <a:gd name="connsiteY555" fmla="*/ 2041381 h 6858000"/>
              <a:gd name="connsiteX556" fmla="*/ 6591670 w 7467600"/>
              <a:gd name="connsiteY556" fmla="*/ 1988277 h 6858000"/>
              <a:gd name="connsiteX557" fmla="*/ 6747349 w 7467600"/>
              <a:gd name="connsiteY557" fmla="*/ 2160069 h 6858000"/>
              <a:gd name="connsiteX558" fmla="*/ 6760943 w 7467600"/>
              <a:gd name="connsiteY558" fmla="*/ 2177686 h 6858000"/>
              <a:gd name="connsiteX559" fmla="*/ 7021065 w 7467600"/>
              <a:gd name="connsiteY559" fmla="*/ 2498102 h 6858000"/>
              <a:gd name="connsiteX560" fmla="*/ 7155223 w 7467600"/>
              <a:gd name="connsiteY560" fmla="*/ 2650386 h 6858000"/>
              <a:gd name="connsiteX561" fmla="*/ 7203167 w 7467600"/>
              <a:gd name="connsiteY561" fmla="*/ 2697288 h 6858000"/>
              <a:gd name="connsiteX562" fmla="*/ 6937703 w 7467600"/>
              <a:gd name="connsiteY562" fmla="*/ 2321981 h 6858000"/>
              <a:gd name="connsiteX563" fmla="*/ 6591670 w 7467600"/>
              <a:gd name="connsiteY563" fmla="*/ 1988277 h 6858000"/>
              <a:gd name="connsiteX564" fmla="*/ 5798671 w 7467600"/>
              <a:gd name="connsiteY564" fmla="*/ 1981601 h 6858000"/>
              <a:gd name="connsiteX565" fmla="*/ 5754709 w 7467600"/>
              <a:gd name="connsiteY565" fmla="*/ 2071454 h 6858000"/>
              <a:gd name="connsiteX566" fmla="*/ 5763044 w 7467600"/>
              <a:gd name="connsiteY566" fmla="*/ 2842206 h 6858000"/>
              <a:gd name="connsiteX567" fmla="*/ 5764974 w 7467600"/>
              <a:gd name="connsiteY567" fmla="*/ 2799609 h 6858000"/>
              <a:gd name="connsiteX568" fmla="*/ 5767665 w 7467600"/>
              <a:gd name="connsiteY568" fmla="*/ 2666409 h 6858000"/>
              <a:gd name="connsiteX569" fmla="*/ 5763055 w 7467600"/>
              <a:gd name="connsiteY569" fmla="*/ 2579705 h 6858000"/>
              <a:gd name="connsiteX570" fmla="*/ 5758079 w 7467600"/>
              <a:gd name="connsiteY570" fmla="*/ 2492508 h 6858000"/>
              <a:gd name="connsiteX571" fmla="*/ 5779325 w 7467600"/>
              <a:gd name="connsiteY571" fmla="*/ 2197069 h 6858000"/>
              <a:gd name="connsiteX572" fmla="*/ 5798671 w 7467600"/>
              <a:gd name="connsiteY572" fmla="*/ 1981601 h 6858000"/>
              <a:gd name="connsiteX573" fmla="*/ 5829202 w 7467600"/>
              <a:gd name="connsiteY573" fmla="*/ 1971679 h 6858000"/>
              <a:gd name="connsiteX574" fmla="*/ 5809558 w 7467600"/>
              <a:gd name="connsiteY574" fmla="*/ 2198043 h 6858000"/>
              <a:gd name="connsiteX575" fmla="*/ 5788653 w 7467600"/>
              <a:gd name="connsiteY575" fmla="*/ 2489430 h 6858000"/>
              <a:gd name="connsiteX576" fmla="*/ 5793439 w 7467600"/>
              <a:gd name="connsiteY576" fmla="*/ 2575235 h 6858000"/>
              <a:gd name="connsiteX577" fmla="*/ 5796837 w 7467600"/>
              <a:gd name="connsiteY577" fmla="*/ 2637633 h 6858000"/>
              <a:gd name="connsiteX578" fmla="*/ 5818614 w 7467600"/>
              <a:gd name="connsiteY578" fmla="*/ 2473055 h 6858000"/>
              <a:gd name="connsiteX579" fmla="*/ 5829202 w 7467600"/>
              <a:gd name="connsiteY579" fmla="*/ 1971679 h 6858000"/>
              <a:gd name="connsiteX580" fmla="*/ 5911389 w 7467600"/>
              <a:gd name="connsiteY580" fmla="*/ 1898371 h 6858000"/>
              <a:gd name="connsiteX581" fmla="*/ 6237627 w 7467600"/>
              <a:gd name="connsiteY581" fmla="*/ 2231921 h 6858000"/>
              <a:gd name="connsiteX582" fmla="*/ 5911389 w 7467600"/>
              <a:gd name="connsiteY582" fmla="*/ 1898371 h 6858000"/>
              <a:gd name="connsiteX583" fmla="*/ 6944437 w 7467600"/>
              <a:gd name="connsiteY583" fmla="*/ 1575402 h 6858000"/>
              <a:gd name="connsiteX584" fmla="*/ 6304730 w 7467600"/>
              <a:gd name="connsiteY584" fmla="*/ 1766654 h 6858000"/>
              <a:gd name="connsiteX585" fmla="*/ 6944437 w 7467600"/>
              <a:gd name="connsiteY585" fmla="*/ 1575402 h 6858000"/>
              <a:gd name="connsiteX586" fmla="*/ 7019523 w 7467600"/>
              <a:gd name="connsiteY586" fmla="*/ 1519450 h 6858000"/>
              <a:gd name="connsiteX587" fmla="*/ 6298091 w 7467600"/>
              <a:gd name="connsiteY587" fmla="*/ 1737122 h 6858000"/>
              <a:gd name="connsiteX588" fmla="*/ 7019523 w 7467600"/>
              <a:gd name="connsiteY588" fmla="*/ 1519450 h 6858000"/>
              <a:gd name="connsiteX589" fmla="*/ 2399523 w 7467600"/>
              <a:gd name="connsiteY589" fmla="*/ 1428234 h 6858000"/>
              <a:gd name="connsiteX590" fmla="*/ 2224982 w 7467600"/>
              <a:gd name="connsiteY590" fmla="*/ 1826201 h 6858000"/>
              <a:gd name="connsiteX591" fmla="*/ 2096099 w 7467600"/>
              <a:gd name="connsiteY591" fmla="*/ 2345900 h 6858000"/>
              <a:gd name="connsiteX592" fmla="*/ 2283317 w 7467600"/>
              <a:gd name="connsiteY592" fmla="*/ 1796925 h 6858000"/>
              <a:gd name="connsiteX593" fmla="*/ 2399523 w 7467600"/>
              <a:gd name="connsiteY593" fmla="*/ 1428234 h 6858000"/>
              <a:gd name="connsiteX594" fmla="*/ 2448558 w 7467600"/>
              <a:gd name="connsiteY594" fmla="*/ 1373435 h 6858000"/>
              <a:gd name="connsiteX595" fmla="*/ 2312521 w 7467600"/>
              <a:gd name="connsiteY595" fmla="*/ 1806140 h 6858000"/>
              <a:gd name="connsiteX596" fmla="*/ 2127533 w 7467600"/>
              <a:gd name="connsiteY596" fmla="*/ 2348380 h 6858000"/>
              <a:gd name="connsiteX597" fmla="*/ 2358080 w 7467600"/>
              <a:gd name="connsiteY597" fmla="*/ 1866134 h 6858000"/>
              <a:gd name="connsiteX598" fmla="*/ 2407436 w 7467600"/>
              <a:gd name="connsiteY598" fmla="*/ 1651070 h 6858000"/>
              <a:gd name="connsiteX599" fmla="*/ 2448558 w 7467600"/>
              <a:gd name="connsiteY599" fmla="*/ 1373435 h 6858000"/>
              <a:gd name="connsiteX600" fmla="*/ 278707 w 7467600"/>
              <a:gd name="connsiteY600" fmla="*/ 1352270 h 6858000"/>
              <a:gd name="connsiteX601" fmla="*/ 321570 w 7467600"/>
              <a:gd name="connsiteY601" fmla="*/ 1861610 h 6858000"/>
              <a:gd name="connsiteX602" fmla="*/ 294281 w 7467600"/>
              <a:gd name="connsiteY602" fmla="*/ 1440658 h 6858000"/>
              <a:gd name="connsiteX603" fmla="*/ 278707 w 7467600"/>
              <a:gd name="connsiteY603" fmla="*/ 1352270 h 6858000"/>
              <a:gd name="connsiteX604" fmla="*/ 1423821 w 7467600"/>
              <a:gd name="connsiteY604" fmla="*/ 1351958 h 6858000"/>
              <a:gd name="connsiteX605" fmla="*/ 1638521 w 7467600"/>
              <a:gd name="connsiteY605" fmla="*/ 1908470 h 6858000"/>
              <a:gd name="connsiteX606" fmla="*/ 1754199 w 7467600"/>
              <a:gd name="connsiteY606" fmla="*/ 2149284 h 6858000"/>
              <a:gd name="connsiteX607" fmla="*/ 1908359 w 7467600"/>
              <a:gd name="connsiteY607" fmla="*/ 2364988 h 6858000"/>
              <a:gd name="connsiteX608" fmla="*/ 1647661 w 7467600"/>
              <a:gd name="connsiteY608" fmla="*/ 1825945 h 6858000"/>
              <a:gd name="connsiteX609" fmla="*/ 1423821 w 7467600"/>
              <a:gd name="connsiteY609" fmla="*/ 1351958 h 6858000"/>
              <a:gd name="connsiteX610" fmla="*/ 1431890 w 7467600"/>
              <a:gd name="connsiteY610" fmla="*/ 1306475 h 6858000"/>
              <a:gd name="connsiteX611" fmla="*/ 1507597 w 7467600"/>
              <a:gd name="connsiteY611" fmla="*/ 1446132 h 6858000"/>
              <a:gd name="connsiteX612" fmla="*/ 1674586 w 7467600"/>
              <a:gd name="connsiteY612" fmla="*/ 1813832 h 6858000"/>
              <a:gd name="connsiteX613" fmla="*/ 1815950 w 7467600"/>
              <a:gd name="connsiteY613" fmla="*/ 2128564 h 6858000"/>
              <a:gd name="connsiteX614" fmla="*/ 1984242 w 7467600"/>
              <a:gd name="connsiteY614" fmla="*/ 2430829 h 6858000"/>
              <a:gd name="connsiteX615" fmla="*/ 2014023 w 7467600"/>
              <a:gd name="connsiteY615" fmla="*/ 2450995 h 6858000"/>
              <a:gd name="connsiteX616" fmla="*/ 1747337 w 7467600"/>
              <a:gd name="connsiteY616" fmla="*/ 1855264 h 6858000"/>
              <a:gd name="connsiteX617" fmla="*/ 1533749 w 7467600"/>
              <a:gd name="connsiteY617" fmla="*/ 1478656 h 6858000"/>
              <a:gd name="connsiteX618" fmla="*/ 1431890 w 7467600"/>
              <a:gd name="connsiteY618" fmla="*/ 1306475 h 6858000"/>
              <a:gd name="connsiteX619" fmla="*/ 5052692 w 7467600"/>
              <a:gd name="connsiteY619" fmla="*/ 1292994 h 6858000"/>
              <a:gd name="connsiteX620" fmla="*/ 5200661 w 7467600"/>
              <a:gd name="connsiteY620" fmla="*/ 1635186 h 6858000"/>
              <a:gd name="connsiteX621" fmla="*/ 5297138 w 7467600"/>
              <a:gd name="connsiteY621" fmla="*/ 1906351 h 6858000"/>
              <a:gd name="connsiteX622" fmla="*/ 5052692 w 7467600"/>
              <a:gd name="connsiteY622" fmla="*/ 1292994 h 6858000"/>
              <a:gd name="connsiteX623" fmla="*/ 5009948 w 7467600"/>
              <a:gd name="connsiteY623" fmla="*/ 1273619 h 6858000"/>
              <a:gd name="connsiteX624" fmla="*/ 5121777 w 7467600"/>
              <a:gd name="connsiteY624" fmla="*/ 1654213 h 6858000"/>
              <a:gd name="connsiteX625" fmla="*/ 5293545 w 7467600"/>
              <a:gd name="connsiteY625" fmla="*/ 2072247 h 6858000"/>
              <a:gd name="connsiteX626" fmla="*/ 5294042 w 7467600"/>
              <a:gd name="connsiteY626" fmla="*/ 2065019 h 6858000"/>
              <a:gd name="connsiteX627" fmla="*/ 5171936 w 7467600"/>
              <a:gd name="connsiteY627" fmla="*/ 1647613 h 6858000"/>
              <a:gd name="connsiteX628" fmla="*/ 5009948 w 7467600"/>
              <a:gd name="connsiteY628" fmla="*/ 1273619 h 6858000"/>
              <a:gd name="connsiteX629" fmla="*/ 655236 w 7467600"/>
              <a:gd name="connsiteY629" fmla="*/ 1268632 h 6858000"/>
              <a:gd name="connsiteX630" fmla="*/ 839521 w 7467600"/>
              <a:gd name="connsiteY630" fmla="*/ 1685315 h 6858000"/>
              <a:gd name="connsiteX631" fmla="*/ 1109416 w 7467600"/>
              <a:gd name="connsiteY631" fmla="*/ 2061663 h 6858000"/>
              <a:gd name="connsiteX632" fmla="*/ 1298300 w 7467600"/>
              <a:gd name="connsiteY632" fmla="*/ 2247742 h 6858000"/>
              <a:gd name="connsiteX633" fmla="*/ 1125871 w 7467600"/>
              <a:gd name="connsiteY633" fmla="*/ 1989513 h 6858000"/>
              <a:gd name="connsiteX634" fmla="*/ 981574 w 7467600"/>
              <a:gd name="connsiteY634" fmla="*/ 1783157 h 6858000"/>
              <a:gd name="connsiteX635" fmla="*/ 922198 w 7467600"/>
              <a:gd name="connsiteY635" fmla="*/ 1677437 h 6858000"/>
              <a:gd name="connsiteX636" fmla="*/ 869293 w 7467600"/>
              <a:gd name="connsiteY636" fmla="*/ 1583214 h 6858000"/>
              <a:gd name="connsiteX637" fmla="*/ 751431 w 7467600"/>
              <a:gd name="connsiteY637" fmla="*/ 1405731 h 6858000"/>
              <a:gd name="connsiteX638" fmla="*/ 655236 w 7467600"/>
              <a:gd name="connsiteY638" fmla="*/ 1268632 h 6858000"/>
              <a:gd name="connsiteX639" fmla="*/ 6516292 w 7467600"/>
              <a:gd name="connsiteY639" fmla="*/ 1263064 h 6858000"/>
              <a:gd name="connsiteX640" fmla="*/ 5736320 w 7467600"/>
              <a:gd name="connsiteY640" fmla="*/ 1501803 h 6858000"/>
              <a:gd name="connsiteX641" fmla="*/ 6516292 w 7467600"/>
              <a:gd name="connsiteY641" fmla="*/ 1263064 h 6858000"/>
              <a:gd name="connsiteX642" fmla="*/ 291466 w 7467600"/>
              <a:gd name="connsiteY642" fmla="*/ 1250369 h 6858000"/>
              <a:gd name="connsiteX643" fmla="*/ 323180 w 7467600"/>
              <a:gd name="connsiteY643" fmla="*/ 1435283 h 6858000"/>
              <a:gd name="connsiteX644" fmla="*/ 349381 w 7467600"/>
              <a:gd name="connsiteY644" fmla="*/ 1875041 h 6858000"/>
              <a:gd name="connsiteX645" fmla="*/ 374363 w 7467600"/>
              <a:gd name="connsiteY645" fmla="*/ 1506494 h 6858000"/>
              <a:gd name="connsiteX646" fmla="*/ 302168 w 7467600"/>
              <a:gd name="connsiteY646" fmla="*/ 1274495 h 6858000"/>
              <a:gd name="connsiteX647" fmla="*/ 291466 w 7467600"/>
              <a:gd name="connsiteY647" fmla="*/ 1250369 h 6858000"/>
              <a:gd name="connsiteX648" fmla="*/ 678222 w 7467600"/>
              <a:gd name="connsiteY648" fmla="*/ 1248670 h 6858000"/>
              <a:gd name="connsiteX649" fmla="*/ 775536 w 7467600"/>
              <a:gd name="connsiteY649" fmla="*/ 1388015 h 6858000"/>
              <a:gd name="connsiteX650" fmla="*/ 894529 w 7467600"/>
              <a:gd name="connsiteY650" fmla="*/ 1567739 h 6858000"/>
              <a:gd name="connsiteX651" fmla="*/ 948000 w 7467600"/>
              <a:gd name="connsiteY651" fmla="*/ 1663088 h 6858000"/>
              <a:gd name="connsiteX652" fmla="*/ 1006812 w 7467600"/>
              <a:gd name="connsiteY652" fmla="*/ 1767683 h 6858000"/>
              <a:gd name="connsiteX653" fmla="*/ 1149133 w 7467600"/>
              <a:gd name="connsiteY653" fmla="*/ 1971513 h 6858000"/>
              <a:gd name="connsiteX654" fmla="*/ 1333952 w 7467600"/>
              <a:gd name="connsiteY654" fmla="*/ 2251620 h 6858000"/>
              <a:gd name="connsiteX655" fmla="*/ 1337329 w 7467600"/>
              <a:gd name="connsiteY655" fmla="*/ 2258350 h 6858000"/>
              <a:gd name="connsiteX656" fmla="*/ 1014726 w 7467600"/>
              <a:gd name="connsiteY656" fmla="*/ 1615556 h 6858000"/>
              <a:gd name="connsiteX657" fmla="*/ 678222 w 7467600"/>
              <a:gd name="connsiteY657" fmla="*/ 1248670 h 6858000"/>
              <a:gd name="connsiteX658" fmla="*/ 6691602 w 7467600"/>
              <a:gd name="connsiteY658" fmla="*/ 1140573 h 6858000"/>
              <a:gd name="connsiteX659" fmla="*/ 6571100 w 7467600"/>
              <a:gd name="connsiteY659" fmla="*/ 1183662 h 6858000"/>
              <a:gd name="connsiteX660" fmla="*/ 6241687 w 7467600"/>
              <a:gd name="connsiteY660" fmla="*/ 1257600 h 6858000"/>
              <a:gd name="connsiteX661" fmla="*/ 5693009 w 7467600"/>
              <a:gd name="connsiteY661" fmla="*/ 1478256 h 6858000"/>
              <a:gd name="connsiteX662" fmla="*/ 6548420 w 7467600"/>
              <a:gd name="connsiteY662" fmla="*/ 1214599 h 6858000"/>
              <a:gd name="connsiteX663" fmla="*/ 6605473 w 7467600"/>
              <a:gd name="connsiteY663" fmla="*/ 1184686 h 6858000"/>
              <a:gd name="connsiteX664" fmla="*/ 6691602 w 7467600"/>
              <a:gd name="connsiteY664" fmla="*/ 1140573 h 6858000"/>
              <a:gd name="connsiteX665" fmla="*/ 4002475 w 7467600"/>
              <a:gd name="connsiteY665" fmla="*/ 1037802 h 6858000"/>
              <a:gd name="connsiteX666" fmla="*/ 4000324 w 7467600"/>
              <a:gd name="connsiteY666" fmla="*/ 1039362 h 6858000"/>
              <a:gd name="connsiteX667" fmla="*/ 4002862 w 7467600"/>
              <a:gd name="connsiteY667" fmla="*/ 1042866 h 6858000"/>
              <a:gd name="connsiteX668" fmla="*/ 4002475 w 7467600"/>
              <a:gd name="connsiteY668" fmla="*/ 1037802 h 6858000"/>
              <a:gd name="connsiteX669" fmla="*/ 506322 w 7467600"/>
              <a:gd name="connsiteY669" fmla="*/ 1020997 h 6858000"/>
              <a:gd name="connsiteX670" fmla="*/ 533068 w 7467600"/>
              <a:gd name="connsiteY670" fmla="*/ 1029409 h 6858000"/>
              <a:gd name="connsiteX671" fmla="*/ 1232525 w 7467600"/>
              <a:gd name="connsiteY671" fmla="*/ 1804675 h 6858000"/>
              <a:gd name="connsiteX672" fmla="*/ 1388858 w 7467600"/>
              <a:gd name="connsiteY672" fmla="*/ 2368011 h 6858000"/>
              <a:gd name="connsiteX673" fmla="*/ 1384098 w 7467600"/>
              <a:gd name="connsiteY673" fmla="*/ 2378125 h 6858000"/>
              <a:gd name="connsiteX674" fmla="*/ 1425393 w 7467600"/>
              <a:gd name="connsiteY674" fmla="*/ 2589124 h 6858000"/>
              <a:gd name="connsiteX675" fmla="*/ 1424001 w 7467600"/>
              <a:gd name="connsiteY675" fmla="*/ 2597541 h 6858000"/>
              <a:gd name="connsiteX676" fmla="*/ 2152729 w 7467600"/>
              <a:gd name="connsiteY676" fmla="*/ 2864487 h 6858000"/>
              <a:gd name="connsiteX677" fmla="*/ 2020609 w 7467600"/>
              <a:gd name="connsiteY677" fmla="*/ 2539671 h 6858000"/>
              <a:gd name="connsiteX678" fmla="*/ 2018920 w 7467600"/>
              <a:gd name="connsiteY678" fmla="*/ 2536309 h 6858000"/>
              <a:gd name="connsiteX679" fmla="*/ 1342441 w 7467600"/>
              <a:gd name="connsiteY679" fmla="*/ 1173017 h 6858000"/>
              <a:gd name="connsiteX680" fmla="*/ 1367925 w 7467600"/>
              <a:gd name="connsiteY680" fmla="*/ 1135648 h 6858000"/>
              <a:gd name="connsiteX681" fmla="*/ 1771401 w 7467600"/>
              <a:gd name="connsiteY681" fmla="*/ 1806673 h 6858000"/>
              <a:gd name="connsiteX682" fmla="*/ 1972385 w 7467600"/>
              <a:gd name="connsiteY682" fmla="*/ 2198735 h 6858000"/>
              <a:gd name="connsiteX683" fmla="*/ 2040892 w 7467600"/>
              <a:gd name="connsiteY683" fmla="*/ 2405205 h 6858000"/>
              <a:gd name="connsiteX684" fmla="*/ 2131689 w 7467600"/>
              <a:gd name="connsiteY684" fmla="*/ 1936926 h 6858000"/>
              <a:gd name="connsiteX685" fmla="*/ 2454820 w 7467600"/>
              <a:gd name="connsiteY685" fmla="*/ 1248808 h 6858000"/>
              <a:gd name="connsiteX686" fmla="*/ 2492512 w 7467600"/>
              <a:gd name="connsiteY686" fmla="*/ 1302920 h 6858000"/>
              <a:gd name="connsiteX687" fmla="*/ 2081216 w 7467600"/>
              <a:gd name="connsiteY687" fmla="*/ 2527513 h 6858000"/>
              <a:gd name="connsiteX688" fmla="*/ 2081211 w 7467600"/>
              <a:gd name="connsiteY688" fmla="*/ 2528916 h 6858000"/>
              <a:gd name="connsiteX689" fmla="*/ 2199067 w 7467600"/>
              <a:gd name="connsiteY689" fmla="*/ 2884061 h 6858000"/>
              <a:gd name="connsiteX690" fmla="*/ 3192586 w 7467600"/>
              <a:gd name="connsiteY690" fmla="*/ 3411496 h 6858000"/>
              <a:gd name="connsiteX691" fmla="*/ 3182620 w 7467600"/>
              <a:gd name="connsiteY691" fmla="*/ 3483279 h 6858000"/>
              <a:gd name="connsiteX692" fmla="*/ 2435119 w 7467600"/>
              <a:gd name="connsiteY692" fmla="*/ 3080173 h 6858000"/>
              <a:gd name="connsiteX693" fmla="*/ 2410152 w 7467600"/>
              <a:gd name="connsiteY693" fmla="*/ 3063751 h 6858000"/>
              <a:gd name="connsiteX694" fmla="*/ 2408099 w 7467600"/>
              <a:gd name="connsiteY694" fmla="*/ 3064403 h 6858000"/>
              <a:gd name="connsiteX695" fmla="*/ 2407218 w 7467600"/>
              <a:gd name="connsiteY695" fmla="*/ 3070324 h 6858000"/>
              <a:gd name="connsiteX696" fmla="*/ 2380138 w 7467600"/>
              <a:gd name="connsiteY696" fmla="*/ 3099341 h 6858000"/>
              <a:gd name="connsiteX697" fmla="*/ 1765923 w 7467600"/>
              <a:gd name="connsiteY697" fmla="*/ 3581043 h 6858000"/>
              <a:gd name="connsiteX698" fmla="*/ 1702258 w 7467600"/>
              <a:gd name="connsiteY698" fmla="*/ 3612286 h 6858000"/>
              <a:gd name="connsiteX699" fmla="*/ 1538370 w 7467600"/>
              <a:gd name="connsiteY699" fmla="*/ 3811804 h 6858000"/>
              <a:gd name="connsiteX700" fmla="*/ 542867 w 7467600"/>
              <a:gd name="connsiteY700" fmla="*/ 4944092 h 6858000"/>
              <a:gd name="connsiteX701" fmla="*/ 515800 w 7467600"/>
              <a:gd name="connsiteY701" fmla="*/ 4862180 h 6858000"/>
              <a:gd name="connsiteX702" fmla="*/ 909145 w 7467600"/>
              <a:gd name="connsiteY702" fmla="*/ 4199225 h 6858000"/>
              <a:gd name="connsiteX703" fmla="*/ 1214067 w 7467600"/>
              <a:gd name="connsiteY703" fmla="*/ 3908561 h 6858000"/>
              <a:gd name="connsiteX704" fmla="*/ 640967 w 7467600"/>
              <a:gd name="connsiteY704" fmla="*/ 4105601 h 6858000"/>
              <a:gd name="connsiteX705" fmla="*/ 112563 w 7467600"/>
              <a:gd name="connsiteY705" fmla="*/ 4396952 h 6858000"/>
              <a:gd name="connsiteX706" fmla="*/ 0 w 7467600"/>
              <a:gd name="connsiteY706" fmla="*/ 4466006 h 6858000"/>
              <a:gd name="connsiteX707" fmla="*/ 0 w 7467600"/>
              <a:gd name="connsiteY707" fmla="*/ 4233763 h 6858000"/>
              <a:gd name="connsiteX708" fmla="*/ 36881 w 7467600"/>
              <a:gd name="connsiteY708" fmla="*/ 4200118 h 6858000"/>
              <a:gd name="connsiteX709" fmla="*/ 910534 w 7467600"/>
              <a:gd name="connsiteY709" fmla="*/ 3629753 h 6858000"/>
              <a:gd name="connsiteX710" fmla="*/ 1578717 w 7467600"/>
              <a:gd name="connsiteY710" fmla="*/ 3575982 h 6858000"/>
              <a:gd name="connsiteX711" fmla="*/ 2338780 w 7467600"/>
              <a:gd name="connsiteY711" fmla="*/ 3033725 h 6858000"/>
              <a:gd name="connsiteX712" fmla="*/ 1807991 w 7467600"/>
              <a:gd name="connsiteY712" fmla="*/ 2807184 h 6858000"/>
              <a:gd name="connsiteX713" fmla="*/ 1416358 w 7467600"/>
              <a:gd name="connsiteY713" fmla="*/ 3112571 h 6858000"/>
              <a:gd name="connsiteX714" fmla="*/ 939066 w 7467600"/>
              <a:gd name="connsiteY714" fmla="*/ 3378798 h 6858000"/>
              <a:gd name="connsiteX715" fmla="*/ 115099 w 7467600"/>
              <a:gd name="connsiteY715" fmla="*/ 3607650 h 6858000"/>
              <a:gd name="connsiteX716" fmla="*/ 97284 w 7467600"/>
              <a:gd name="connsiteY716" fmla="*/ 3520393 h 6858000"/>
              <a:gd name="connsiteX717" fmla="*/ 922050 w 7467600"/>
              <a:gd name="connsiteY717" fmla="*/ 3074867 h 6858000"/>
              <a:gd name="connsiteX718" fmla="*/ 1405265 w 7467600"/>
              <a:gd name="connsiteY718" fmla="*/ 3016319 h 6858000"/>
              <a:gd name="connsiteX719" fmla="*/ 1407512 w 7467600"/>
              <a:gd name="connsiteY719" fmla="*/ 3018001 h 6858000"/>
              <a:gd name="connsiteX720" fmla="*/ 1726266 w 7467600"/>
              <a:gd name="connsiteY720" fmla="*/ 2777274 h 6858000"/>
              <a:gd name="connsiteX721" fmla="*/ 625390 w 7467600"/>
              <a:gd name="connsiteY721" fmla="*/ 2514541 h 6858000"/>
              <a:gd name="connsiteX722" fmla="*/ 619799 w 7467600"/>
              <a:gd name="connsiteY722" fmla="*/ 2527180 h 6858000"/>
              <a:gd name="connsiteX723" fmla="*/ 310030 w 7467600"/>
              <a:gd name="connsiteY723" fmla="*/ 2771818 h 6858000"/>
              <a:gd name="connsiteX724" fmla="*/ 173877 w 7467600"/>
              <a:gd name="connsiteY724" fmla="*/ 2937056 h 6858000"/>
              <a:gd name="connsiteX725" fmla="*/ 77889 w 7467600"/>
              <a:gd name="connsiteY725" fmla="*/ 3138440 h 6858000"/>
              <a:gd name="connsiteX726" fmla="*/ 0 w 7467600"/>
              <a:gd name="connsiteY726" fmla="*/ 3271395 h 6858000"/>
              <a:gd name="connsiteX727" fmla="*/ 0 w 7467600"/>
              <a:gd name="connsiteY727" fmla="*/ 3153002 h 6858000"/>
              <a:gd name="connsiteX728" fmla="*/ 2386 w 7467600"/>
              <a:gd name="connsiteY728" fmla="*/ 3149203 h 6858000"/>
              <a:gd name="connsiteX729" fmla="*/ 89753 w 7467600"/>
              <a:gd name="connsiteY729" fmla="*/ 2987702 h 6858000"/>
              <a:gd name="connsiteX730" fmla="*/ 76869 w 7467600"/>
              <a:gd name="connsiteY730" fmla="*/ 3005404 h 6858000"/>
              <a:gd name="connsiteX731" fmla="*/ 32049 w 7467600"/>
              <a:gd name="connsiteY731" fmla="*/ 3065814 h 6858000"/>
              <a:gd name="connsiteX732" fmla="*/ 0 w 7467600"/>
              <a:gd name="connsiteY732" fmla="*/ 3108744 h 6858000"/>
              <a:gd name="connsiteX733" fmla="*/ 0 w 7467600"/>
              <a:gd name="connsiteY733" fmla="*/ 3058059 h 6858000"/>
              <a:gd name="connsiteX734" fmla="*/ 7610 w 7467600"/>
              <a:gd name="connsiteY734" fmla="*/ 3047889 h 6858000"/>
              <a:gd name="connsiteX735" fmla="*/ 52419 w 7467600"/>
              <a:gd name="connsiteY735" fmla="*/ 2987479 h 6858000"/>
              <a:gd name="connsiteX736" fmla="*/ 59142 w 7467600"/>
              <a:gd name="connsiteY736" fmla="*/ 2978488 h 6858000"/>
              <a:gd name="connsiteX737" fmla="*/ 0 w 7467600"/>
              <a:gd name="connsiteY737" fmla="*/ 3015334 h 6858000"/>
              <a:gd name="connsiteX738" fmla="*/ 0 w 7467600"/>
              <a:gd name="connsiteY738" fmla="*/ 2914286 h 6858000"/>
              <a:gd name="connsiteX739" fmla="*/ 36383 w 7467600"/>
              <a:gd name="connsiteY739" fmla="*/ 2901128 h 6858000"/>
              <a:gd name="connsiteX740" fmla="*/ 156329 w 7467600"/>
              <a:gd name="connsiteY740" fmla="*/ 2840533 h 6858000"/>
              <a:gd name="connsiteX741" fmla="*/ 358355 w 7467600"/>
              <a:gd name="connsiteY741" fmla="*/ 2620471 h 6858000"/>
              <a:gd name="connsiteX742" fmla="*/ 510577 w 7467600"/>
              <a:gd name="connsiteY742" fmla="*/ 2501244 h 6858000"/>
              <a:gd name="connsiteX743" fmla="*/ 211967 w 7467600"/>
              <a:gd name="connsiteY743" fmla="*/ 2479171 h 6858000"/>
              <a:gd name="connsiteX744" fmla="*/ 0 w 7467600"/>
              <a:gd name="connsiteY744" fmla="*/ 2476398 h 6858000"/>
              <a:gd name="connsiteX745" fmla="*/ 0 w 7467600"/>
              <a:gd name="connsiteY745" fmla="*/ 2389189 h 6858000"/>
              <a:gd name="connsiteX746" fmla="*/ 103062 w 7467600"/>
              <a:gd name="connsiteY746" fmla="*/ 2389518 h 6858000"/>
              <a:gd name="connsiteX747" fmla="*/ 510734 w 7467600"/>
              <a:gd name="connsiteY747" fmla="*/ 2416201 h 6858000"/>
              <a:gd name="connsiteX748" fmla="*/ 279257 w 7467600"/>
              <a:gd name="connsiteY748" fmla="*/ 2092102 h 6858000"/>
              <a:gd name="connsiteX749" fmla="*/ 65265 w 7467600"/>
              <a:gd name="connsiteY749" fmla="*/ 2006049 h 6858000"/>
              <a:gd name="connsiteX750" fmla="*/ 0 w 7467600"/>
              <a:gd name="connsiteY750" fmla="*/ 1982532 h 6858000"/>
              <a:gd name="connsiteX751" fmla="*/ 0 w 7467600"/>
              <a:gd name="connsiteY751" fmla="*/ 1912789 h 6858000"/>
              <a:gd name="connsiteX752" fmla="*/ 97460 w 7467600"/>
              <a:gd name="connsiteY752" fmla="*/ 1953725 h 6858000"/>
              <a:gd name="connsiteX753" fmla="*/ 221272 w 7467600"/>
              <a:gd name="connsiteY753" fmla="*/ 1980766 h 6858000"/>
              <a:gd name="connsiteX754" fmla="*/ 116765 w 7467600"/>
              <a:gd name="connsiteY754" fmla="*/ 1911033 h 6858000"/>
              <a:gd name="connsiteX755" fmla="*/ 16405 w 7467600"/>
              <a:gd name="connsiteY755" fmla="*/ 1803412 h 6858000"/>
              <a:gd name="connsiteX756" fmla="*/ 0 w 7467600"/>
              <a:gd name="connsiteY756" fmla="*/ 1784777 h 6858000"/>
              <a:gd name="connsiteX757" fmla="*/ 0 w 7467600"/>
              <a:gd name="connsiteY757" fmla="*/ 1740082 h 6858000"/>
              <a:gd name="connsiteX758" fmla="*/ 39394 w 7467600"/>
              <a:gd name="connsiteY758" fmla="*/ 1784856 h 6858000"/>
              <a:gd name="connsiteX759" fmla="*/ 135813 w 7467600"/>
              <a:gd name="connsiteY759" fmla="*/ 1888838 h 6858000"/>
              <a:gd name="connsiteX760" fmla="*/ 242575 w 7467600"/>
              <a:gd name="connsiteY760" fmla="*/ 1958841 h 6858000"/>
              <a:gd name="connsiteX761" fmla="*/ 82197 w 7467600"/>
              <a:gd name="connsiteY761" fmla="*/ 1754826 h 6858000"/>
              <a:gd name="connsiteX762" fmla="*/ 0 w 7467600"/>
              <a:gd name="connsiteY762" fmla="*/ 1679650 h 6858000"/>
              <a:gd name="connsiteX763" fmla="*/ 0 w 7467600"/>
              <a:gd name="connsiteY763" fmla="*/ 1602463 h 6858000"/>
              <a:gd name="connsiteX764" fmla="*/ 84689 w 7467600"/>
              <a:gd name="connsiteY764" fmla="*/ 1677442 h 6858000"/>
              <a:gd name="connsiteX765" fmla="*/ 298437 w 7467600"/>
              <a:gd name="connsiteY765" fmla="*/ 1968019 h 6858000"/>
              <a:gd name="connsiteX766" fmla="*/ 227269 w 7467600"/>
              <a:gd name="connsiteY766" fmla="*/ 1114064 h 6858000"/>
              <a:gd name="connsiteX767" fmla="*/ 248003 w 7467600"/>
              <a:gd name="connsiteY767" fmla="*/ 1089613 h 6858000"/>
              <a:gd name="connsiteX768" fmla="*/ 427020 w 7467600"/>
              <a:gd name="connsiteY768" fmla="*/ 1619803 h 6858000"/>
              <a:gd name="connsiteX769" fmla="*/ 340345 w 7467600"/>
              <a:gd name="connsiteY769" fmla="*/ 2027739 h 6858000"/>
              <a:gd name="connsiteX770" fmla="*/ 360865 w 7467600"/>
              <a:gd name="connsiteY770" fmla="*/ 2044827 h 6858000"/>
              <a:gd name="connsiteX771" fmla="*/ 560414 w 7467600"/>
              <a:gd name="connsiteY771" fmla="*/ 2421457 h 6858000"/>
              <a:gd name="connsiteX772" fmla="*/ 1359703 w 7467600"/>
              <a:gd name="connsiteY772" fmla="*/ 2578554 h 6858000"/>
              <a:gd name="connsiteX773" fmla="*/ 1359422 w 7467600"/>
              <a:gd name="connsiteY773" fmla="*/ 2577994 h 6858000"/>
              <a:gd name="connsiteX774" fmla="*/ 828701 w 7467600"/>
              <a:gd name="connsiteY774" fmla="*/ 1839520 h 6858000"/>
              <a:gd name="connsiteX775" fmla="*/ 494427 w 7467600"/>
              <a:gd name="connsiteY775" fmla="*/ 1092333 h 6858000"/>
              <a:gd name="connsiteX776" fmla="*/ 506322 w 7467600"/>
              <a:gd name="connsiteY776" fmla="*/ 1020997 h 6858000"/>
              <a:gd name="connsiteX777" fmla="*/ 4570198 w 7467600"/>
              <a:gd name="connsiteY777" fmla="*/ 978081 h 6858000"/>
              <a:gd name="connsiteX778" fmla="*/ 4523691 w 7467600"/>
              <a:gd name="connsiteY778" fmla="*/ 1127776 h 6858000"/>
              <a:gd name="connsiteX779" fmla="*/ 4509875 w 7467600"/>
              <a:gd name="connsiteY779" fmla="*/ 1167552 h 6858000"/>
              <a:gd name="connsiteX780" fmla="*/ 4478168 w 7467600"/>
              <a:gd name="connsiteY780" fmla="*/ 1260735 h 6858000"/>
              <a:gd name="connsiteX781" fmla="*/ 4409309 w 7467600"/>
              <a:gd name="connsiteY781" fmla="*/ 1666996 h 6858000"/>
              <a:gd name="connsiteX782" fmla="*/ 4370031 w 7467600"/>
              <a:gd name="connsiteY782" fmla="*/ 1955666 h 6858000"/>
              <a:gd name="connsiteX783" fmla="*/ 4570198 w 7467600"/>
              <a:gd name="connsiteY783" fmla="*/ 978081 h 6858000"/>
              <a:gd name="connsiteX784" fmla="*/ 4557898 w 7467600"/>
              <a:gd name="connsiteY784" fmla="*/ 900011 h 6858000"/>
              <a:gd name="connsiteX785" fmla="*/ 4344840 w 7467600"/>
              <a:gd name="connsiteY785" fmla="*/ 1922038 h 6858000"/>
              <a:gd name="connsiteX786" fmla="*/ 4378710 w 7467600"/>
              <a:gd name="connsiteY786" fmla="*/ 1665516 h 6858000"/>
              <a:gd name="connsiteX787" fmla="*/ 4448798 w 7467600"/>
              <a:gd name="connsiteY787" fmla="*/ 1253024 h 6858000"/>
              <a:gd name="connsiteX788" fmla="*/ 4480315 w 7467600"/>
              <a:gd name="connsiteY788" fmla="*/ 1158454 h 6858000"/>
              <a:gd name="connsiteX789" fmla="*/ 4494133 w 7467600"/>
              <a:gd name="connsiteY789" fmla="*/ 1118676 h 6858000"/>
              <a:gd name="connsiteX790" fmla="*/ 4557898 w 7467600"/>
              <a:gd name="connsiteY790" fmla="*/ 900011 h 6858000"/>
              <a:gd name="connsiteX791" fmla="*/ 5870151 w 7467600"/>
              <a:gd name="connsiteY791" fmla="*/ 898890 h 6858000"/>
              <a:gd name="connsiteX792" fmla="*/ 5861335 w 7467600"/>
              <a:gd name="connsiteY792" fmla="*/ 899177 h 6858000"/>
              <a:gd name="connsiteX793" fmla="*/ 5843702 w 7467600"/>
              <a:gd name="connsiteY793" fmla="*/ 899748 h 6858000"/>
              <a:gd name="connsiteX794" fmla="*/ 5651107 w 7467600"/>
              <a:gd name="connsiteY794" fmla="*/ 920306 h 6858000"/>
              <a:gd name="connsiteX795" fmla="*/ 5459407 w 7467600"/>
              <a:gd name="connsiteY795" fmla="*/ 940975 h 6858000"/>
              <a:gd name="connsiteX796" fmla="*/ 5374846 w 7467600"/>
              <a:gd name="connsiteY796" fmla="*/ 941988 h 6858000"/>
              <a:gd name="connsiteX797" fmla="*/ 5256105 w 7467600"/>
              <a:gd name="connsiteY797" fmla="*/ 945632 h 6858000"/>
              <a:gd name="connsiteX798" fmla="*/ 5107071 w 7467600"/>
              <a:gd name="connsiteY798" fmla="*/ 969720 h 6858000"/>
              <a:gd name="connsiteX799" fmla="*/ 4998681 w 7467600"/>
              <a:gd name="connsiteY799" fmla="*/ 988771 h 6858000"/>
              <a:gd name="connsiteX800" fmla="*/ 5870151 w 7467600"/>
              <a:gd name="connsiteY800" fmla="*/ 898890 h 6858000"/>
              <a:gd name="connsiteX801" fmla="*/ 5504425 w 7467600"/>
              <a:gd name="connsiteY801" fmla="*/ 848067 h 6858000"/>
              <a:gd name="connsiteX802" fmla="*/ 4968849 w 7467600"/>
              <a:gd name="connsiteY802" fmla="*/ 962318 h 6858000"/>
              <a:gd name="connsiteX803" fmla="*/ 5104039 w 7467600"/>
              <a:gd name="connsiteY803" fmla="*/ 940634 h 6858000"/>
              <a:gd name="connsiteX804" fmla="*/ 5256311 w 7467600"/>
              <a:gd name="connsiteY804" fmla="*/ 916490 h 6858000"/>
              <a:gd name="connsiteX805" fmla="*/ 5377381 w 7467600"/>
              <a:gd name="connsiteY805" fmla="*/ 912671 h 6858000"/>
              <a:gd name="connsiteX806" fmla="*/ 5460148 w 7467600"/>
              <a:gd name="connsiteY806" fmla="*/ 911442 h 6858000"/>
              <a:gd name="connsiteX807" fmla="*/ 5648971 w 7467600"/>
              <a:gd name="connsiteY807" fmla="*/ 891331 h 6858000"/>
              <a:gd name="connsiteX808" fmla="*/ 5844807 w 7467600"/>
              <a:gd name="connsiteY808" fmla="*/ 870718 h 6858000"/>
              <a:gd name="connsiteX809" fmla="*/ 5862975 w 7467600"/>
              <a:gd name="connsiteY809" fmla="*/ 869756 h 6858000"/>
              <a:gd name="connsiteX810" fmla="*/ 5920887 w 7467600"/>
              <a:gd name="connsiteY810" fmla="*/ 865929 h 6858000"/>
              <a:gd name="connsiteX811" fmla="*/ 5504425 w 7467600"/>
              <a:gd name="connsiteY811" fmla="*/ 848067 h 6858000"/>
              <a:gd name="connsiteX812" fmla="*/ 3607114 w 7467600"/>
              <a:gd name="connsiteY812" fmla="*/ 467441 h 6858000"/>
              <a:gd name="connsiteX813" fmla="*/ 3296242 w 7467600"/>
              <a:gd name="connsiteY813" fmla="*/ 807991 h 6858000"/>
              <a:gd name="connsiteX814" fmla="*/ 3174674 w 7467600"/>
              <a:gd name="connsiteY814" fmla="*/ 919759 h 6858000"/>
              <a:gd name="connsiteX815" fmla="*/ 3042978 w 7467600"/>
              <a:gd name="connsiteY815" fmla="*/ 1054894 h 6858000"/>
              <a:gd name="connsiteX816" fmla="*/ 2968914 w 7467600"/>
              <a:gd name="connsiteY816" fmla="*/ 1133756 h 6858000"/>
              <a:gd name="connsiteX817" fmla="*/ 3103823 w 7467600"/>
              <a:gd name="connsiteY817" fmla="*/ 1026814 h 6858000"/>
              <a:gd name="connsiteX818" fmla="*/ 3607114 w 7467600"/>
              <a:gd name="connsiteY818" fmla="*/ 467441 h 6858000"/>
              <a:gd name="connsiteX819" fmla="*/ 3744487 w 7467600"/>
              <a:gd name="connsiteY819" fmla="*/ 383136 h 6858000"/>
              <a:gd name="connsiteX820" fmla="*/ 3970213 w 7467600"/>
              <a:gd name="connsiteY820" fmla="*/ 995559 h 6858000"/>
              <a:gd name="connsiteX821" fmla="*/ 3744487 w 7467600"/>
              <a:gd name="connsiteY821" fmla="*/ 383136 h 6858000"/>
              <a:gd name="connsiteX822" fmla="*/ 3624562 w 7467600"/>
              <a:gd name="connsiteY822" fmla="*/ 367041 h 6858000"/>
              <a:gd name="connsiteX823" fmla="*/ 3489712 w 7467600"/>
              <a:gd name="connsiteY823" fmla="*/ 485386 h 6858000"/>
              <a:gd name="connsiteX824" fmla="*/ 3182994 w 7467600"/>
              <a:gd name="connsiteY824" fmla="*/ 828265 h 6858000"/>
              <a:gd name="connsiteX825" fmla="*/ 2892114 w 7467600"/>
              <a:gd name="connsiteY825" fmla="*/ 1172635 h 6858000"/>
              <a:gd name="connsiteX826" fmla="*/ 3021459 w 7467600"/>
              <a:gd name="connsiteY826" fmla="*/ 1035385 h 6858000"/>
              <a:gd name="connsiteX827" fmla="*/ 3153873 w 7467600"/>
              <a:gd name="connsiteY827" fmla="*/ 898971 h 6858000"/>
              <a:gd name="connsiteX828" fmla="*/ 3276511 w 7467600"/>
              <a:gd name="connsiteY828" fmla="*/ 786423 h 6858000"/>
              <a:gd name="connsiteX829" fmla="*/ 3584154 w 7467600"/>
              <a:gd name="connsiteY829" fmla="*/ 448218 h 6858000"/>
              <a:gd name="connsiteX830" fmla="*/ 3624562 w 7467600"/>
              <a:gd name="connsiteY830" fmla="*/ 367041 h 6858000"/>
              <a:gd name="connsiteX831" fmla="*/ 3766672 w 7467600"/>
              <a:gd name="connsiteY831" fmla="*/ 359429 h 6858000"/>
              <a:gd name="connsiteX832" fmla="*/ 3996338 w 7467600"/>
              <a:gd name="connsiteY832" fmla="*/ 968237 h 6858000"/>
              <a:gd name="connsiteX833" fmla="*/ 3766672 w 7467600"/>
              <a:gd name="connsiteY833" fmla="*/ 359429 h 6858000"/>
              <a:gd name="connsiteX834" fmla="*/ 5805386 w 7467600"/>
              <a:gd name="connsiteY834" fmla="*/ 239240 h 6858000"/>
              <a:gd name="connsiteX835" fmla="*/ 5736947 w 7467600"/>
              <a:gd name="connsiteY835" fmla="*/ 261367 h 6858000"/>
              <a:gd name="connsiteX836" fmla="*/ 5427012 w 7467600"/>
              <a:gd name="connsiteY836" fmla="*/ 311272 h 6858000"/>
              <a:gd name="connsiteX837" fmla="*/ 5147818 w 7467600"/>
              <a:gd name="connsiteY837" fmla="*/ 322112 h 6858000"/>
              <a:gd name="connsiteX838" fmla="*/ 5060854 w 7467600"/>
              <a:gd name="connsiteY838" fmla="*/ 311882 h 6858000"/>
              <a:gd name="connsiteX839" fmla="*/ 4945989 w 7467600"/>
              <a:gd name="connsiteY839" fmla="*/ 300516 h 6858000"/>
              <a:gd name="connsiteX840" fmla="*/ 5410479 w 7467600"/>
              <a:gd name="connsiteY840" fmla="*/ 348434 h 6858000"/>
              <a:gd name="connsiteX841" fmla="*/ 5805386 w 7467600"/>
              <a:gd name="connsiteY841" fmla="*/ 239240 h 6858000"/>
              <a:gd name="connsiteX842" fmla="*/ 5905192 w 7467600"/>
              <a:gd name="connsiteY842" fmla="*/ 163079 h 6858000"/>
              <a:gd name="connsiteX843" fmla="*/ 5865655 w 7467600"/>
              <a:gd name="connsiteY843" fmla="*/ 171901 h 6858000"/>
              <a:gd name="connsiteX844" fmla="*/ 5259740 w 7467600"/>
              <a:gd name="connsiteY844" fmla="*/ 257013 h 6858000"/>
              <a:gd name="connsiteX845" fmla="*/ 5208466 w 7467600"/>
              <a:gd name="connsiteY845" fmla="*/ 257550 h 6858000"/>
              <a:gd name="connsiteX846" fmla="*/ 4980204 w 7467600"/>
              <a:gd name="connsiteY846" fmla="*/ 271903 h 6858000"/>
              <a:gd name="connsiteX847" fmla="*/ 5068068 w 7467600"/>
              <a:gd name="connsiteY847" fmla="*/ 282244 h 6858000"/>
              <a:gd name="connsiteX848" fmla="*/ 5153231 w 7467600"/>
              <a:gd name="connsiteY848" fmla="*/ 292240 h 6858000"/>
              <a:gd name="connsiteX849" fmla="*/ 5426491 w 7467600"/>
              <a:gd name="connsiteY849" fmla="*/ 281128 h 6858000"/>
              <a:gd name="connsiteX850" fmla="*/ 5731212 w 7467600"/>
              <a:gd name="connsiteY850" fmla="*/ 231951 h 6858000"/>
              <a:gd name="connsiteX851" fmla="*/ 5905192 w 7467600"/>
              <a:gd name="connsiteY851" fmla="*/ 163079 h 6858000"/>
              <a:gd name="connsiteX852" fmla="*/ 5944437 w 7467600"/>
              <a:gd name="connsiteY852" fmla="*/ 113829 h 6858000"/>
              <a:gd name="connsiteX853" fmla="*/ 5825032 w 7467600"/>
              <a:gd name="connsiteY853" fmla="*/ 146405 h 6858000"/>
              <a:gd name="connsiteX854" fmla="*/ 4955599 w 7467600"/>
              <a:gd name="connsiteY854" fmla="*/ 247008 h 6858000"/>
              <a:gd name="connsiteX855" fmla="*/ 5210104 w 7467600"/>
              <a:gd name="connsiteY855" fmla="*/ 228123 h 6858000"/>
              <a:gd name="connsiteX856" fmla="*/ 5261015 w 7467600"/>
              <a:gd name="connsiteY856" fmla="*/ 227087 h 6858000"/>
              <a:gd name="connsiteX857" fmla="*/ 5861181 w 7467600"/>
              <a:gd name="connsiteY857" fmla="*/ 143093 h 6858000"/>
              <a:gd name="connsiteX858" fmla="*/ 5961252 w 7467600"/>
              <a:gd name="connsiteY858" fmla="*/ 114820 h 6858000"/>
              <a:gd name="connsiteX859" fmla="*/ 5944437 w 7467600"/>
              <a:gd name="connsiteY859" fmla="*/ 113829 h 6858000"/>
              <a:gd name="connsiteX860" fmla="*/ 3882765 w 7467600"/>
              <a:gd name="connsiteY860" fmla="*/ 0 h 6858000"/>
              <a:gd name="connsiteX861" fmla="*/ 3995099 w 7467600"/>
              <a:gd name="connsiteY861" fmla="*/ 0 h 6858000"/>
              <a:gd name="connsiteX862" fmla="*/ 4163818 w 7467600"/>
              <a:gd name="connsiteY862" fmla="*/ 234104 h 6858000"/>
              <a:gd name="connsiteX863" fmla="*/ 4172099 w 7467600"/>
              <a:gd name="connsiteY863" fmla="*/ 234207 h 6858000"/>
              <a:gd name="connsiteX864" fmla="*/ 4784282 w 7467600"/>
              <a:gd name="connsiteY864" fmla="*/ 276561 h 6858000"/>
              <a:gd name="connsiteX865" fmla="*/ 4801687 w 7467600"/>
              <a:gd name="connsiteY865" fmla="*/ 267764 h 6858000"/>
              <a:gd name="connsiteX866" fmla="*/ 6082788 w 7467600"/>
              <a:gd name="connsiteY866" fmla="*/ 64119 h 6858000"/>
              <a:gd name="connsiteX867" fmla="*/ 6099442 w 7467600"/>
              <a:gd name="connsiteY867" fmla="*/ 82568 h 6858000"/>
              <a:gd name="connsiteX868" fmla="*/ 4804137 w 7467600"/>
              <a:gd name="connsiteY868" fmla="*/ 320931 h 6858000"/>
              <a:gd name="connsiteX869" fmla="*/ 4227047 w 7467600"/>
              <a:gd name="connsiteY869" fmla="*/ 313415 h 6858000"/>
              <a:gd name="connsiteX870" fmla="*/ 4346041 w 7467600"/>
              <a:gd name="connsiteY870" fmla="*/ 456086 h 6858000"/>
              <a:gd name="connsiteX871" fmla="*/ 4870967 w 7467600"/>
              <a:gd name="connsiteY871" fmla="*/ 963061 h 6858000"/>
              <a:gd name="connsiteX872" fmla="*/ 4889647 w 7467600"/>
              <a:gd name="connsiteY872" fmla="*/ 957147 h 6858000"/>
              <a:gd name="connsiteX873" fmla="*/ 5422504 w 7467600"/>
              <a:gd name="connsiteY873" fmla="*/ 805191 h 6858000"/>
              <a:gd name="connsiteX874" fmla="*/ 6087656 w 7467600"/>
              <a:gd name="connsiteY874" fmla="*/ 826703 h 6858000"/>
              <a:gd name="connsiteX875" fmla="*/ 6058717 w 7467600"/>
              <a:gd name="connsiteY875" fmla="*/ 865992 h 6858000"/>
              <a:gd name="connsiteX876" fmla="*/ 4974153 w 7467600"/>
              <a:gd name="connsiteY876" fmla="*/ 1045456 h 6858000"/>
              <a:gd name="connsiteX877" fmla="*/ 5627835 w 7467600"/>
              <a:gd name="connsiteY877" fmla="*/ 1472077 h 6858000"/>
              <a:gd name="connsiteX878" fmla="*/ 5629817 w 7467600"/>
              <a:gd name="connsiteY878" fmla="*/ 1471412 h 6858000"/>
              <a:gd name="connsiteX879" fmla="*/ 5634124 w 7467600"/>
              <a:gd name="connsiteY879" fmla="*/ 1470572 h 6858000"/>
              <a:gd name="connsiteX880" fmla="*/ 5755832 w 7467600"/>
              <a:gd name="connsiteY880" fmla="*/ 1383886 h 6858000"/>
              <a:gd name="connsiteX881" fmla="*/ 6014186 w 7467600"/>
              <a:gd name="connsiteY881" fmla="*/ 1279799 h 6858000"/>
              <a:gd name="connsiteX882" fmla="*/ 6901619 w 7467600"/>
              <a:gd name="connsiteY882" fmla="*/ 1047874 h 6858000"/>
              <a:gd name="connsiteX883" fmla="*/ 6931566 w 7467600"/>
              <a:gd name="connsiteY883" fmla="*/ 1062034 h 6858000"/>
              <a:gd name="connsiteX884" fmla="*/ 5790982 w 7467600"/>
              <a:gd name="connsiteY884" fmla="*/ 1561380 h 6858000"/>
              <a:gd name="connsiteX885" fmla="*/ 6188971 w 7467600"/>
              <a:gd name="connsiteY885" fmla="*/ 1755168 h 6858000"/>
              <a:gd name="connsiteX886" fmla="*/ 6202446 w 7467600"/>
              <a:gd name="connsiteY886" fmla="*/ 1752268 h 6858000"/>
              <a:gd name="connsiteX887" fmla="*/ 7179560 w 7467600"/>
              <a:gd name="connsiteY887" fmla="*/ 1467551 h 6858000"/>
              <a:gd name="connsiteX888" fmla="*/ 7158730 w 7467600"/>
              <a:gd name="connsiteY888" fmla="*/ 1507835 h 6858000"/>
              <a:gd name="connsiteX889" fmla="*/ 6326959 w 7467600"/>
              <a:gd name="connsiteY889" fmla="*/ 1817686 h 6858000"/>
              <a:gd name="connsiteX890" fmla="*/ 6537433 w 7467600"/>
              <a:gd name="connsiteY890" fmla="*/ 1907790 h 6858000"/>
              <a:gd name="connsiteX891" fmla="*/ 6550221 w 7467600"/>
              <a:gd name="connsiteY891" fmla="*/ 1910729 h 6858000"/>
              <a:gd name="connsiteX892" fmla="*/ 6964438 w 7467600"/>
              <a:gd name="connsiteY892" fmla="*/ 2209505 h 6858000"/>
              <a:gd name="connsiteX893" fmla="*/ 7367862 w 7467600"/>
              <a:gd name="connsiteY893" fmla="*/ 2806833 h 6858000"/>
              <a:gd name="connsiteX894" fmla="*/ 7364329 w 7467600"/>
              <a:gd name="connsiteY894" fmla="*/ 2826907 h 6858000"/>
              <a:gd name="connsiteX895" fmla="*/ 7290545 w 7467600"/>
              <a:gd name="connsiteY895" fmla="*/ 2850663 h 6858000"/>
              <a:gd name="connsiteX896" fmla="*/ 6472036 w 7467600"/>
              <a:gd name="connsiteY896" fmla="*/ 1959003 h 6858000"/>
              <a:gd name="connsiteX897" fmla="*/ 5792897 w 7467600"/>
              <a:gd name="connsiteY897" fmla="*/ 1647747 h 6858000"/>
              <a:gd name="connsiteX898" fmla="*/ 5842751 w 7467600"/>
              <a:gd name="connsiteY898" fmla="*/ 1816112 h 6858000"/>
              <a:gd name="connsiteX899" fmla="*/ 5847424 w 7467600"/>
              <a:gd name="connsiteY899" fmla="*/ 1815776 h 6858000"/>
              <a:gd name="connsiteX900" fmla="*/ 6399821 w 7467600"/>
              <a:gd name="connsiteY900" fmla="*/ 2344799 h 6858000"/>
              <a:gd name="connsiteX901" fmla="*/ 6323232 w 7467600"/>
              <a:gd name="connsiteY901" fmla="*/ 2389634 h 6858000"/>
              <a:gd name="connsiteX902" fmla="*/ 5942958 w 7467600"/>
              <a:gd name="connsiteY902" fmla="*/ 2077708 h 6858000"/>
              <a:gd name="connsiteX903" fmla="*/ 5921559 w 7467600"/>
              <a:gd name="connsiteY903" fmla="*/ 2378596 h 6858000"/>
              <a:gd name="connsiteX904" fmla="*/ 5817651 w 7467600"/>
              <a:gd name="connsiteY904" fmla="*/ 3023919 h 6858000"/>
              <a:gd name="connsiteX905" fmla="*/ 5729634 w 7467600"/>
              <a:gd name="connsiteY905" fmla="*/ 3051849 h 6858000"/>
              <a:gd name="connsiteX906" fmla="*/ 5611018 w 7467600"/>
              <a:gd name="connsiteY906" fmla="*/ 2316769 h 6858000"/>
              <a:gd name="connsiteX907" fmla="*/ 5687608 w 7467600"/>
              <a:gd name="connsiteY907" fmla="*/ 2039972 h 6858000"/>
              <a:gd name="connsiteX908" fmla="*/ 5657554 w 7467600"/>
              <a:gd name="connsiteY908" fmla="*/ 1576445 h 6858000"/>
              <a:gd name="connsiteX909" fmla="*/ 5150475 w 7467600"/>
              <a:gd name="connsiteY909" fmla="*/ 1274012 h 6858000"/>
              <a:gd name="connsiteX910" fmla="*/ 5349142 w 7467600"/>
              <a:gd name="connsiteY910" fmla="*/ 2204405 h 6858000"/>
              <a:gd name="connsiteX911" fmla="*/ 5262214 w 7467600"/>
              <a:gd name="connsiteY911" fmla="*/ 2233836 h 6858000"/>
              <a:gd name="connsiteX912" fmla="*/ 4981539 w 7467600"/>
              <a:gd name="connsiteY912" fmla="*/ 1542201 h 6858000"/>
              <a:gd name="connsiteX913" fmla="*/ 4958461 w 7467600"/>
              <a:gd name="connsiteY913" fmla="*/ 1136957 h 6858000"/>
              <a:gd name="connsiteX914" fmla="*/ 4655015 w 7467600"/>
              <a:gd name="connsiteY914" fmla="*/ 891426 h 6858000"/>
              <a:gd name="connsiteX915" fmla="*/ 4348002 w 7467600"/>
              <a:gd name="connsiteY915" fmla="*/ 2205895 h 6858000"/>
              <a:gd name="connsiteX916" fmla="*/ 4262250 w 7467600"/>
              <a:gd name="connsiteY916" fmla="*/ 2219972 h 6858000"/>
              <a:gd name="connsiteX917" fmla="*/ 4550611 w 7467600"/>
              <a:gd name="connsiteY917" fmla="*/ 817540 h 6858000"/>
              <a:gd name="connsiteX918" fmla="*/ 4564418 w 7467600"/>
              <a:gd name="connsiteY918" fmla="*/ 808293 h 6858000"/>
              <a:gd name="connsiteX919" fmla="*/ 4266388 w 7467600"/>
              <a:gd name="connsiteY919" fmla="*/ 500083 h 6858000"/>
              <a:gd name="connsiteX920" fmla="*/ 4032842 w 7467600"/>
              <a:gd name="connsiteY920" fmla="*/ 211809 h 6858000"/>
              <a:gd name="connsiteX921" fmla="*/ 3882765 w 7467600"/>
              <a:gd name="connsiteY921" fmla="*/ 0 h 6858000"/>
              <a:gd name="connsiteX922" fmla="*/ 3721337 w 7467600"/>
              <a:gd name="connsiteY922" fmla="*/ 0 h 6858000"/>
              <a:gd name="connsiteX923" fmla="*/ 3797544 w 7467600"/>
              <a:gd name="connsiteY923" fmla="*/ 0 h 6858000"/>
              <a:gd name="connsiteX924" fmla="*/ 3775734 w 7467600"/>
              <a:gd name="connsiteY924" fmla="*/ 95131 h 6858000"/>
              <a:gd name="connsiteX925" fmla="*/ 3724807 w 7467600"/>
              <a:gd name="connsiteY925" fmla="*/ 272257 h 6858000"/>
              <a:gd name="connsiteX926" fmla="*/ 3726844 w 7467600"/>
              <a:gd name="connsiteY926" fmla="*/ 282988 h 6858000"/>
              <a:gd name="connsiteX927" fmla="*/ 3742664 w 7467600"/>
              <a:gd name="connsiteY927" fmla="*/ 279918 h 6858000"/>
              <a:gd name="connsiteX928" fmla="*/ 4103910 w 7467600"/>
              <a:gd name="connsiteY928" fmla="*/ 1161917 h 6858000"/>
              <a:gd name="connsiteX929" fmla="*/ 4020269 w 7467600"/>
              <a:gd name="connsiteY929" fmla="*/ 1200406 h 6858000"/>
              <a:gd name="connsiteX930" fmla="*/ 3674882 w 7467600"/>
              <a:gd name="connsiteY930" fmla="*/ 488524 h 6858000"/>
              <a:gd name="connsiteX931" fmla="*/ 3132682 w 7467600"/>
              <a:gd name="connsiteY931" fmla="*/ 1072284 h 6858000"/>
              <a:gd name="connsiteX932" fmla="*/ 2716346 w 7467600"/>
              <a:gd name="connsiteY932" fmla="*/ 1276376 h 6858000"/>
              <a:gd name="connsiteX933" fmla="*/ 2716772 w 7467600"/>
              <a:gd name="connsiteY933" fmla="*/ 1255462 h 6858000"/>
              <a:gd name="connsiteX934" fmla="*/ 3471096 w 7467600"/>
              <a:gd name="connsiteY934" fmla="*/ 437072 h 6858000"/>
              <a:gd name="connsiteX935" fmla="*/ 3639057 w 7467600"/>
              <a:gd name="connsiteY935" fmla="*/ 286334 h 6858000"/>
              <a:gd name="connsiteX936" fmla="*/ 3640309 w 7467600"/>
              <a:gd name="connsiteY936" fmla="*/ 284664 h 6858000"/>
              <a:gd name="connsiteX937" fmla="*/ 3646022 w 7467600"/>
              <a:gd name="connsiteY937" fmla="*/ 276711 h 6858000"/>
              <a:gd name="connsiteX938" fmla="*/ 3707943 w 7467600"/>
              <a:gd name="connsiteY938" fmla="*/ 65958 h 6858000"/>
              <a:gd name="connsiteX939" fmla="*/ 3721337 w 7467600"/>
              <a:gd name="connsiteY939" fmla="*/ 0 h 6858000"/>
              <a:gd name="connsiteX940" fmla="*/ 2867960 w 7467600"/>
              <a:gd name="connsiteY940" fmla="*/ 0 h 6858000"/>
              <a:gd name="connsiteX941" fmla="*/ 2926351 w 7467600"/>
              <a:gd name="connsiteY941" fmla="*/ 0 h 6858000"/>
              <a:gd name="connsiteX942" fmla="*/ 2902823 w 7467600"/>
              <a:gd name="connsiteY942" fmla="*/ 262929 h 6858000"/>
              <a:gd name="connsiteX943" fmla="*/ 2940663 w 7467600"/>
              <a:gd name="connsiteY943" fmla="*/ 140884 h 6858000"/>
              <a:gd name="connsiteX944" fmla="*/ 2947039 w 7467600"/>
              <a:gd name="connsiteY944" fmla="*/ 122524 h 6858000"/>
              <a:gd name="connsiteX945" fmla="*/ 2984316 w 7467600"/>
              <a:gd name="connsiteY945" fmla="*/ 0 h 6858000"/>
              <a:gd name="connsiteX946" fmla="*/ 3016114 w 7467600"/>
              <a:gd name="connsiteY946" fmla="*/ 0 h 6858000"/>
              <a:gd name="connsiteX947" fmla="*/ 2979949 w 7467600"/>
              <a:gd name="connsiteY947" fmla="*/ 119274 h 6858000"/>
              <a:gd name="connsiteX948" fmla="*/ 3023879 w 7467600"/>
              <a:gd name="connsiteY948" fmla="*/ 0 h 6858000"/>
              <a:gd name="connsiteX949" fmla="*/ 3105400 w 7467600"/>
              <a:gd name="connsiteY949" fmla="*/ 0 h 6858000"/>
              <a:gd name="connsiteX950" fmla="*/ 3094669 w 7467600"/>
              <a:gd name="connsiteY950" fmla="*/ 30308 h 6858000"/>
              <a:gd name="connsiteX951" fmla="*/ 2901945 w 7467600"/>
              <a:gd name="connsiteY951" fmla="*/ 466538 h 6858000"/>
              <a:gd name="connsiteX952" fmla="*/ 2815209 w 7467600"/>
              <a:gd name="connsiteY952" fmla="*/ 497361 h 6858000"/>
              <a:gd name="connsiteX953" fmla="*/ 2844845 w 7467600"/>
              <a:gd name="connsiteY953" fmla="*/ 127638 h 6858000"/>
              <a:gd name="connsiteX954" fmla="*/ 2867960 w 7467600"/>
              <a:gd name="connsiteY954" fmla="*/ 0 h 6858000"/>
              <a:gd name="connsiteX955" fmla="*/ 1057230 w 7467600"/>
              <a:gd name="connsiteY955" fmla="*/ 0 h 6858000"/>
              <a:gd name="connsiteX956" fmla="*/ 1111003 w 7467600"/>
              <a:gd name="connsiteY956" fmla="*/ 0 h 6858000"/>
              <a:gd name="connsiteX957" fmla="*/ 1125553 w 7467600"/>
              <a:gd name="connsiteY957" fmla="*/ 52588 h 6858000"/>
              <a:gd name="connsiteX958" fmla="*/ 1304276 w 7467600"/>
              <a:gd name="connsiteY958" fmla="*/ 476275 h 6858000"/>
              <a:gd name="connsiteX959" fmla="*/ 1492066 w 7467600"/>
              <a:gd name="connsiteY959" fmla="*/ 886333 h 6858000"/>
              <a:gd name="connsiteX960" fmla="*/ 1423698 w 7467600"/>
              <a:gd name="connsiteY960" fmla="*/ 710817 h 6858000"/>
              <a:gd name="connsiteX961" fmla="*/ 1357609 w 7467600"/>
              <a:gd name="connsiteY961" fmla="*/ 532892 h 6858000"/>
              <a:gd name="connsiteX962" fmla="*/ 1309550 w 7467600"/>
              <a:gd name="connsiteY962" fmla="*/ 374031 h 6858000"/>
              <a:gd name="connsiteX963" fmla="*/ 1193673 w 7467600"/>
              <a:gd name="connsiteY963" fmla="*/ 49533 h 6858000"/>
              <a:gd name="connsiteX964" fmla="*/ 1164391 w 7467600"/>
              <a:gd name="connsiteY964" fmla="*/ 0 h 6858000"/>
              <a:gd name="connsiteX965" fmla="*/ 1200666 w 7467600"/>
              <a:gd name="connsiteY965" fmla="*/ 0 h 6858000"/>
              <a:gd name="connsiteX966" fmla="*/ 1223408 w 7467600"/>
              <a:gd name="connsiteY966" fmla="*/ 38996 h 6858000"/>
              <a:gd name="connsiteX967" fmla="*/ 1339635 w 7467600"/>
              <a:gd name="connsiteY967" fmla="*/ 365517 h 6858000"/>
              <a:gd name="connsiteX968" fmla="*/ 1387469 w 7467600"/>
              <a:gd name="connsiteY968" fmla="*/ 523079 h 6858000"/>
              <a:gd name="connsiteX969" fmla="*/ 1452685 w 7467600"/>
              <a:gd name="connsiteY969" fmla="*/ 699806 h 6858000"/>
              <a:gd name="connsiteX970" fmla="*/ 1492092 w 7467600"/>
              <a:gd name="connsiteY970" fmla="*/ 800424 h 6858000"/>
              <a:gd name="connsiteX971" fmla="*/ 1455302 w 7467600"/>
              <a:gd name="connsiteY971" fmla="*/ 632913 h 6858000"/>
              <a:gd name="connsiteX972" fmla="*/ 1222336 w 7467600"/>
              <a:gd name="connsiteY972" fmla="*/ 9480 h 6858000"/>
              <a:gd name="connsiteX973" fmla="*/ 1214634 w 7467600"/>
              <a:gd name="connsiteY973" fmla="*/ 0 h 6858000"/>
              <a:gd name="connsiteX974" fmla="*/ 1289827 w 7467600"/>
              <a:gd name="connsiteY974" fmla="*/ 0 h 6858000"/>
              <a:gd name="connsiteX975" fmla="*/ 1321076 w 7467600"/>
              <a:gd name="connsiteY975" fmla="*/ 59722 h 6858000"/>
              <a:gd name="connsiteX976" fmla="*/ 1512579 w 7467600"/>
              <a:gd name="connsiteY976" fmla="*/ 626441 h 6858000"/>
              <a:gd name="connsiteX977" fmla="*/ 1506076 w 7467600"/>
              <a:gd name="connsiteY977" fmla="*/ 1089289 h 6858000"/>
              <a:gd name="connsiteX978" fmla="*/ 1486346 w 7467600"/>
              <a:gd name="connsiteY978" fmla="*/ 1079919 h 6858000"/>
              <a:gd name="connsiteX979" fmla="*/ 1070511 w 7467600"/>
              <a:gd name="connsiteY979" fmla="*/ 48609 h 6858000"/>
              <a:gd name="connsiteX980" fmla="*/ 1057230 w 7467600"/>
              <a:gd name="connsiteY980" fmla="*/ 0 h 6858000"/>
              <a:gd name="connsiteX981" fmla="*/ 43151 w 7467600"/>
              <a:gd name="connsiteY981" fmla="*/ 0 h 6858000"/>
              <a:gd name="connsiteX982" fmla="*/ 95283 w 7467600"/>
              <a:gd name="connsiteY982" fmla="*/ 0 h 6858000"/>
              <a:gd name="connsiteX983" fmla="*/ 300708 w 7467600"/>
              <a:gd name="connsiteY983" fmla="*/ 154571 h 6858000"/>
              <a:gd name="connsiteX984" fmla="*/ 530414 w 7467600"/>
              <a:gd name="connsiteY984" fmla="*/ 354673 h 6858000"/>
              <a:gd name="connsiteX985" fmla="*/ 333785 w 7467600"/>
              <a:gd name="connsiteY985" fmla="*/ 161564 h 6858000"/>
              <a:gd name="connsiteX986" fmla="*/ 147005 w 7467600"/>
              <a:gd name="connsiteY986" fmla="*/ 0 h 6858000"/>
              <a:gd name="connsiteX987" fmla="*/ 272509 w 7467600"/>
              <a:gd name="connsiteY987" fmla="*/ 0 h 6858000"/>
              <a:gd name="connsiteX988" fmla="*/ 326276 w 7467600"/>
              <a:gd name="connsiteY988" fmla="*/ 45847 h 6858000"/>
              <a:gd name="connsiteX989" fmla="*/ 823759 w 7467600"/>
              <a:gd name="connsiteY989" fmla="*/ 574145 h 6858000"/>
              <a:gd name="connsiteX990" fmla="*/ 811254 w 7467600"/>
              <a:gd name="connsiteY990" fmla="*/ 665546 h 6858000"/>
              <a:gd name="connsiteX991" fmla="*/ 154042 w 7467600"/>
              <a:gd name="connsiteY991" fmla="*/ 261522 h 6858000"/>
              <a:gd name="connsiteX992" fmla="*/ 13550 w 7467600"/>
              <a:gd name="connsiteY992" fmla="*/ 158423 h 6858000"/>
              <a:gd name="connsiteX993" fmla="*/ 0 w 7467600"/>
              <a:gd name="connsiteY993" fmla="*/ 146618 h 6858000"/>
              <a:gd name="connsiteX994" fmla="*/ 0 w 7467600"/>
              <a:gd name="connsiteY994" fmla="*/ 59161 h 6858000"/>
              <a:gd name="connsiteX995" fmla="*/ 45427 w 7467600"/>
              <a:gd name="connsiteY995" fmla="*/ 101078 h 6858000"/>
              <a:gd name="connsiteX996" fmla="*/ 630103 w 7467600"/>
              <a:gd name="connsiteY996" fmla="*/ 485885 h 6858000"/>
              <a:gd name="connsiteX997" fmla="*/ 532040 w 7467600"/>
              <a:gd name="connsiteY997" fmla="*/ 399359 h 6858000"/>
              <a:gd name="connsiteX998" fmla="*/ 517618 w 7467600"/>
              <a:gd name="connsiteY998" fmla="*/ 385726 h 6858000"/>
              <a:gd name="connsiteX999" fmla="*/ 285074 w 7467600"/>
              <a:gd name="connsiteY999" fmla="*/ 182755 h 6858000"/>
              <a:gd name="connsiteX1000" fmla="*/ 43151 w 7467600"/>
              <a:gd name="connsiteY100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7368569 w 7467600"/>
              <a:gd name="connsiteY143" fmla="*/ 5270182 h 6858000"/>
              <a:gd name="connsiteX144" fmla="*/ 1903353 w 7467600"/>
              <a:gd name="connsiteY144" fmla="*/ 5044827 h 6858000"/>
              <a:gd name="connsiteX145" fmla="*/ 1936931 w 7467600"/>
              <a:gd name="connsiteY145" fmla="*/ 5093954 h 6858000"/>
              <a:gd name="connsiteX146" fmla="*/ 2195868 w 7467600"/>
              <a:gd name="connsiteY146" fmla="*/ 5396574 h 6858000"/>
              <a:gd name="connsiteX147" fmla="*/ 2088852 w 7467600"/>
              <a:gd name="connsiteY147" fmla="*/ 5166123 h 6858000"/>
              <a:gd name="connsiteX148" fmla="*/ 1958241 w 7467600"/>
              <a:gd name="connsiteY148" fmla="*/ 5067955 h 6858000"/>
              <a:gd name="connsiteX149" fmla="*/ 1903353 w 7467600"/>
              <a:gd name="connsiteY149" fmla="*/ 5044827 h 6858000"/>
              <a:gd name="connsiteX150" fmla="*/ 1979378 w 7467600"/>
              <a:gd name="connsiteY150" fmla="*/ 4769504 h 6858000"/>
              <a:gd name="connsiteX151" fmla="*/ 2882120 w 7467600"/>
              <a:gd name="connsiteY151" fmla="*/ 5064547 h 6858000"/>
              <a:gd name="connsiteX152" fmla="*/ 2793103 w 7467600"/>
              <a:gd name="connsiteY152" fmla="*/ 5039699 h 6858000"/>
              <a:gd name="connsiteX153" fmla="*/ 2770041 w 7467600"/>
              <a:gd name="connsiteY153" fmla="*/ 5033634 h 6858000"/>
              <a:gd name="connsiteX154" fmla="*/ 1979378 w 7467600"/>
              <a:gd name="connsiteY154" fmla="*/ 4769504 h 6858000"/>
              <a:gd name="connsiteX155" fmla="*/ 1927410 w 7467600"/>
              <a:gd name="connsiteY155" fmla="*/ 4716164 h 6858000"/>
              <a:gd name="connsiteX156" fmla="*/ 1959587 w 7467600"/>
              <a:gd name="connsiteY156" fmla="*/ 4728849 h 6858000"/>
              <a:gd name="connsiteX157" fmla="*/ 2777707 w 7467600"/>
              <a:gd name="connsiteY157" fmla="*/ 5003991 h 6858000"/>
              <a:gd name="connsiteX158" fmla="*/ 2800768 w 7467600"/>
              <a:gd name="connsiteY158" fmla="*/ 5010056 h 6858000"/>
              <a:gd name="connsiteX159" fmla="*/ 2879408 w 7467600"/>
              <a:gd name="connsiteY159" fmla="*/ 5031590 h 6858000"/>
              <a:gd name="connsiteX160" fmla="*/ 2862295 w 7467600"/>
              <a:gd name="connsiteY160" fmla="*/ 5022958 h 6858000"/>
              <a:gd name="connsiteX161" fmla="*/ 2813343 w 7467600"/>
              <a:gd name="connsiteY161" fmla="*/ 4998369 h 6858000"/>
              <a:gd name="connsiteX162" fmla="*/ 2646245 w 7467600"/>
              <a:gd name="connsiteY162" fmla="*/ 4930999 h 6858000"/>
              <a:gd name="connsiteX163" fmla="*/ 1999243 w 7467600"/>
              <a:gd name="connsiteY163" fmla="*/ 4730524 h 6858000"/>
              <a:gd name="connsiteX164" fmla="*/ 1979527 w 7467600"/>
              <a:gd name="connsiteY164" fmla="*/ 4726651 h 6858000"/>
              <a:gd name="connsiteX165" fmla="*/ 1927410 w 7467600"/>
              <a:gd name="connsiteY165" fmla="*/ 4716164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310106 w 7467600"/>
              <a:gd name="connsiteY195" fmla="*/ 3943217 h 6858000"/>
              <a:gd name="connsiteX196" fmla="*/ 1423113 w 7467600"/>
              <a:gd name="connsiteY196" fmla="*/ 3874565 h 6858000"/>
              <a:gd name="connsiteX197" fmla="*/ 1260565 w 7467600"/>
              <a:gd name="connsiteY197" fmla="*/ 4031982 h 6858000"/>
              <a:gd name="connsiteX198" fmla="*/ 901900 w 7467600"/>
              <a:gd name="connsiteY198" fmla="*/ 4421236 h 6858000"/>
              <a:gd name="connsiteX199" fmla="*/ 845044 w 7467600"/>
              <a:gd name="connsiteY199" fmla="*/ 4502436 h 6858000"/>
              <a:gd name="connsiteX200" fmla="*/ 685926 w 7467600"/>
              <a:gd name="connsiteY200" fmla="*/ 4703069 h 6858000"/>
              <a:gd name="connsiteX201" fmla="*/ 684248 w 7467600"/>
              <a:gd name="connsiteY201" fmla="*/ 4706721 h 6858000"/>
              <a:gd name="connsiteX202" fmla="*/ 1423113 w 7467600"/>
              <a:gd name="connsiteY202" fmla="*/ 3874565 h 6858000"/>
              <a:gd name="connsiteX203" fmla="*/ 3316479 w 7467600"/>
              <a:gd name="connsiteY203" fmla="*/ 3872136 h 6858000"/>
              <a:gd name="connsiteX204" fmla="*/ 3546806 w 7467600"/>
              <a:gd name="connsiteY204" fmla="*/ 4356139 h 6858000"/>
              <a:gd name="connsiteX205" fmla="*/ 3364433 w 7467600"/>
              <a:gd name="connsiteY205" fmla="*/ 3953121 h 6858000"/>
              <a:gd name="connsiteX206" fmla="*/ 3316479 w 7467600"/>
              <a:gd name="connsiteY206" fmla="*/ 3872136 h 6858000"/>
              <a:gd name="connsiteX207" fmla="*/ 3291335 w 7467600"/>
              <a:gd name="connsiteY207" fmla="*/ 3767420 h 6858000"/>
              <a:gd name="connsiteX208" fmla="*/ 3390805 w 7467600"/>
              <a:gd name="connsiteY208" fmla="*/ 3937163 h 6858000"/>
              <a:gd name="connsiteX209" fmla="*/ 3579062 w 7467600"/>
              <a:gd name="connsiteY209" fmla="*/ 4359040 h 6858000"/>
              <a:gd name="connsiteX210" fmla="*/ 3467355 w 7467600"/>
              <a:gd name="connsiteY210" fmla="*/ 3988130 h 6858000"/>
              <a:gd name="connsiteX211" fmla="*/ 3310753 w 7467600"/>
              <a:gd name="connsiteY211" fmla="*/ 3787140 h 6858000"/>
              <a:gd name="connsiteX212" fmla="*/ 3291335 w 7467600"/>
              <a:gd name="connsiteY212" fmla="*/ 3767420 h 6858000"/>
              <a:gd name="connsiteX213" fmla="*/ 1635889 w 7467600"/>
              <a:gd name="connsiteY213" fmla="*/ 3709494 h 6858000"/>
              <a:gd name="connsiteX214" fmla="*/ 1634800 w 7467600"/>
              <a:gd name="connsiteY214" fmla="*/ 3731111 h 6858000"/>
              <a:gd name="connsiteX215" fmla="*/ 1635889 w 7467600"/>
              <a:gd name="connsiteY215" fmla="*/ 3709494 h 6858000"/>
              <a:gd name="connsiteX216" fmla="*/ 1510397 w 7467600"/>
              <a:gd name="connsiteY216" fmla="*/ 3684705 h 6858000"/>
              <a:gd name="connsiteX217" fmla="*/ 1146550 w 7467600"/>
              <a:gd name="connsiteY217" fmla="*/ 3802012 h 6858000"/>
              <a:gd name="connsiteX218" fmla="*/ 698834 w 7467600"/>
              <a:gd name="connsiteY218" fmla="*/ 3952272 h 6858000"/>
              <a:gd name="connsiteX219" fmla="*/ 34256 w 7467600"/>
              <a:gd name="connsiteY219" fmla="*/ 4347603 h 6858000"/>
              <a:gd name="connsiteX220" fmla="*/ 527241 w 7467600"/>
              <a:gd name="connsiteY220" fmla="*/ 4065078 h 6858000"/>
              <a:gd name="connsiteX221" fmla="*/ 1510397 w 7467600"/>
              <a:gd name="connsiteY221" fmla="*/ 3684705 h 6858000"/>
              <a:gd name="connsiteX222" fmla="*/ 1313114 w 7467600"/>
              <a:gd name="connsiteY222" fmla="*/ 3655216 h 6858000"/>
              <a:gd name="connsiteX223" fmla="*/ 1109304 w 7467600"/>
              <a:gd name="connsiteY223" fmla="*/ 3669030 h 6858000"/>
              <a:gd name="connsiteX224" fmla="*/ 8129 w 7467600"/>
              <a:gd name="connsiteY224" fmla="*/ 4330519 h 6858000"/>
              <a:gd name="connsiteX225" fmla="*/ 687572 w 7467600"/>
              <a:gd name="connsiteY225" fmla="*/ 3925629 h 6858000"/>
              <a:gd name="connsiteX226" fmla="*/ 1138365 w 7467600"/>
              <a:gd name="connsiteY226" fmla="*/ 3774515 h 6858000"/>
              <a:gd name="connsiteX227" fmla="*/ 1505579 w 7467600"/>
              <a:gd name="connsiteY227" fmla="*/ 3655526 h 6858000"/>
              <a:gd name="connsiteX228" fmla="*/ 1313114 w 7467600"/>
              <a:gd name="connsiteY228" fmla="*/ 3655216 h 6858000"/>
              <a:gd name="connsiteX229" fmla="*/ 3655073 w 7467600"/>
              <a:gd name="connsiteY229" fmla="*/ 3650884 h 6858000"/>
              <a:gd name="connsiteX230" fmla="*/ 3989938 w 7467600"/>
              <a:gd name="connsiteY230" fmla="*/ 3991685 h 6858000"/>
              <a:gd name="connsiteX231" fmla="*/ 4393907 w 7467600"/>
              <a:gd name="connsiteY231" fmla="*/ 4261258 h 6858000"/>
              <a:gd name="connsiteX232" fmla="*/ 4648051 w 7467600"/>
              <a:gd name="connsiteY232" fmla="*/ 4374051 h 6858000"/>
              <a:gd name="connsiteX233" fmla="*/ 4383389 w 7467600"/>
              <a:gd name="connsiteY233" fmla="*/ 4184369 h 6858000"/>
              <a:gd name="connsiteX234" fmla="*/ 4165508 w 7467600"/>
              <a:gd name="connsiteY234" fmla="*/ 4035196 h 6858000"/>
              <a:gd name="connsiteX235" fmla="*/ 4068162 w 7467600"/>
              <a:gd name="connsiteY235" fmla="*/ 3953394 h 6858000"/>
              <a:gd name="connsiteX236" fmla="*/ 3981416 w 7467600"/>
              <a:gd name="connsiteY236" fmla="*/ 3880482 h 6858000"/>
              <a:gd name="connsiteX237" fmla="*/ 3800147 w 7467600"/>
              <a:gd name="connsiteY237" fmla="*/ 3749872 h 6858000"/>
              <a:gd name="connsiteX238" fmla="*/ 3655073 w 7467600"/>
              <a:gd name="connsiteY238" fmla="*/ 3650884 h 6858000"/>
              <a:gd name="connsiteX239" fmla="*/ 3670252 w 7467600"/>
              <a:gd name="connsiteY239" fmla="*/ 3622798 h 6858000"/>
              <a:gd name="connsiteX240" fmla="*/ 3817258 w 7467600"/>
              <a:gd name="connsiteY240" fmla="*/ 3723577 h 6858000"/>
              <a:gd name="connsiteX241" fmla="*/ 4000461 w 7467600"/>
              <a:gd name="connsiteY241" fmla="*/ 3855966 h 6858000"/>
              <a:gd name="connsiteX242" fmla="*/ 4088180 w 7467600"/>
              <a:gd name="connsiteY242" fmla="*/ 3929774 h 6858000"/>
              <a:gd name="connsiteX243" fmla="*/ 4184555 w 7467600"/>
              <a:gd name="connsiteY243" fmla="*/ 4010683 h 6858000"/>
              <a:gd name="connsiteX244" fmla="*/ 4399563 w 7467600"/>
              <a:gd name="connsiteY244" fmla="*/ 4158106 h 6858000"/>
              <a:gd name="connsiteX245" fmla="*/ 4684469 w 7467600"/>
              <a:gd name="connsiteY245" fmla="*/ 4364680 h 6858000"/>
              <a:gd name="connsiteX246" fmla="*/ 4690271 w 7467600"/>
              <a:gd name="connsiteY246" fmla="*/ 4370034 h 6858000"/>
              <a:gd name="connsiteX247" fmla="*/ 4136093 w 7467600"/>
              <a:gd name="connsiteY247" fmla="*/ 3858466 h 6858000"/>
              <a:gd name="connsiteX248" fmla="*/ 3670252 w 7467600"/>
              <a:gd name="connsiteY248" fmla="*/ 3622798 h 6858000"/>
              <a:gd name="connsiteX249" fmla="*/ 4440129 w 7467600"/>
              <a:gd name="connsiteY249" fmla="*/ 3448571 h 6858000"/>
              <a:gd name="connsiteX250" fmla="*/ 4856525 w 7467600"/>
              <a:gd name="connsiteY250" fmla="*/ 3915351 h 6858000"/>
              <a:gd name="connsiteX251" fmla="*/ 5059055 w 7467600"/>
              <a:gd name="connsiteY251" fmla="*/ 4108918 h 6858000"/>
              <a:gd name="connsiteX252" fmla="*/ 5290070 w 7467600"/>
              <a:gd name="connsiteY252" fmla="*/ 4263619 h 6858000"/>
              <a:gd name="connsiteX253" fmla="*/ 4834991 w 7467600"/>
              <a:gd name="connsiteY253" fmla="*/ 3830985 h 6858000"/>
              <a:gd name="connsiteX254" fmla="*/ 4440129 w 7467600"/>
              <a:gd name="connsiteY254" fmla="*/ 3448571 h 6858000"/>
              <a:gd name="connsiteX255" fmla="*/ 4441737 w 7467600"/>
              <a:gd name="connsiteY255" fmla="*/ 3399734 h 6858000"/>
              <a:gd name="connsiteX256" fmla="*/ 4431236 w 7467600"/>
              <a:gd name="connsiteY256" fmla="*/ 3400954 h 6858000"/>
              <a:gd name="connsiteX257" fmla="*/ 4557150 w 7467600"/>
              <a:gd name="connsiteY257" fmla="*/ 3510023 h 6858000"/>
              <a:gd name="connsiteX258" fmla="*/ 4856936 w 7467600"/>
              <a:gd name="connsiteY258" fmla="*/ 3809146 h 6858000"/>
              <a:gd name="connsiteX259" fmla="*/ 5111996 w 7467600"/>
              <a:gd name="connsiteY259" fmla="*/ 4065759 h 6858000"/>
              <a:gd name="connsiteX260" fmla="*/ 5388878 w 7467600"/>
              <a:gd name="connsiteY260" fmla="*/ 4300185 h 6858000"/>
              <a:gd name="connsiteX261" fmla="*/ 5425556 w 7467600"/>
              <a:gd name="connsiteY261" fmla="*/ 4308967 h 6858000"/>
              <a:gd name="connsiteX262" fmla="*/ 4943646 w 7467600"/>
              <a:gd name="connsiteY262" fmla="*/ 3822916 h 6858000"/>
              <a:gd name="connsiteX263" fmla="*/ 4594837 w 7467600"/>
              <a:gd name="connsiteY263" fmla="*/ 3532274 h 6858000"/>
              <a:gd name="connsiteX264" fmla="*/ 4441737 w 7467600"/>
              <a:gd name="connsiteY264" fmla="*/ 3399734 h 6858000"/>
              <a:gd name="connsiteX265" fmla="*/ 5425834 w 7467600"/>
              <a:gd name="connsiteY265" fmla="*/ 3162785 h 6858000"/>
              <a:gd name="connsiteX266" fmla="*/ 5401644 w 7467600"/>
              <a:gd name="connsiteY266" fmla="*/ 3617847 h 6858000"/>
              <a:gd name="connsiteX267" fmla="*/ 5467256 w 7467600"/>
              <a:gd name="connsiteY267" fmla="*/ 4175494 h 6858000"/>
              <a:gd name="connsiteX268" fmla="*/ 5448069 w 7467600"/>
              <a:gd name="connsiteY268" fmla="*/ 3567554 h 6858000"/>
              <a:gd name="connsiteX269" fmla="*/ 5425834 w 7467600"/>
              <a:gd name="connsiteY269" fmla="*/ 3162785 h 6858000"/>
              <a:gd name="connsiteX270" fmla="*/ 1318687 w 7467600"/>
              <a:gd name="connsiteY270" fmla="*/ 3113840 h 6858000"/>
              <a:gd name="connsiteX271" fmla="*/ 1066793 w 7467600"/>
              <a:gd name="connsiteY271" fmla="*/ 3212171 h 6858000"/>
              <a:gd name="connsiteX272" fmla="*/ 993319 w 7467600"/>
              <a:gd name="connsiteY272" fmla="*/ 3247648 h 6858000"/>
              <a:gd name="connsiteX273" fmla="*/ 853081 w 7467600"/>
              <a:gd name="connsiteY273" fmla="*/ 3312410 h 6858000"/>
              <a:gd name="connsiteX274" fmla="*/ 805957 w 7467600"/>
              <a:gd name="connsiteY274" fmla="*/ 3330443 h 6858000"/>
              <a:gd name="connsiteX275" fmla="*/ 1318687 w 7467600"/>
              <a:gd name="connsiteY275" fmla="*/ 3113840 h 6858000"/>
              <a:gd name="connsiteX276" fmla="*/ 5453702 w 7467600"/>
              <a:gd name="connsiteY276" fmla="*/ 3090882 h 6858000"/>
              <a:gd name="connsiteX277" fmla="*/ 5480135 w 7467600"/>
              <a:gd name="connsiteY277" fmla="*/ 3565802 h 6858000"/>
              <a:gd name="connsiteX278" fmla="*/ 5499023 w 7467600"/>
              <a:gd name="connsiteY278" fmla="*/ 4166310 h 6858000"/>
              <a:gd name="connsiteX279" fmla="*/ 5547022 w 7467600"/>
              <a:gd name="connsiteY279" fmla="*/ 3607838 h 6858000"/>
              <a:gd name="connsiteX280" fmla="*/ 5515964 w 7467600"/>
              <a:gd name="connsiteY280" fmla="*/ 3378541 h 6858000"/>
              <a:gd name="connsiteX281" fmla="*/ 5453702 w 7467600"/>
              <a:gd name="connsiteY281" fmla="*/ 3090882 h 6858000"/>
              <a:gd name="connsiteX282" fmla="*/ 1238695 w 7467600"/>
              <a:gd name="connsiteY282" fmla="*/ 3076820 h 6858000"/>
              <a:gd name="connsiteX283" fmla="*/ 716371 w 7467600"/>
              <a:gd name="connsiteY283" fmla="*/ 3293249 h 6858000"/>
              <a:gd name="connsiteX284" fmla="*/ 579522 w 7467600"/>
              <a:gd name="connsiteY284" fmla="*/ 3371759 h 6858000"/>
              <a:gd name="connsiteX285" fmla="*/ 600288 w 7467600"/>
              <a:gd name="connsiteY285" fmla="*/ 3365555 h 6858000"/>
              <a:gd name="connsiteX286" fmla="*/ 840692 w 7467600"/>
              <a:gd name="connsiteY286" fmla="*/ 3284921 h 6858000"/>
              <a:gd name="connsiteX287" fmla="*/ 979248 w 7467600"/>
              <a:gd name="connsiteY287" fmla="*/ 3221003 h 6858000"/>
              <a:gd name="connsiteX288" fmla="*/ 1053282 w 7467600"/>
              <a:gd name="connsiteY288" fmla="*/ 3185247 h 6858000"/>
              <a:gd name="connsiteX289" fmla="*/ 1320603 w 7467600"/>
              <a:gd name="connsiteY289" fmla="*/ 3081281 h 6858000"/>
              <a:gd name="connsiteX290" fmla="*/ 1238695 w 7467600"/>
              <a:gd name="connsiteY290" fmla="*/ 3076820 h 6858000"/>
              <a:gd name="connsiteX291" fmla="*/ 5425627 w 7467600"/>
              <a:gd name="connsiteY291" fmla="*/ 2954192 h 6858000"/>
              <a:gd name="connsiteX292" fmla="*/ 5470770 w 7467600"/>
              <a:gd name="connsiteY292" fmla="*/ 3005435 h 6858000"/>
              <a:gd name="connsiteX293" fmla="*/ 5519779 w 7467600"/>
              <a:gd name="connsiteY293" fmla="*/ 4359223 h 6858000"/>
              <a:gd name="connsiteX294" fmla="*/ 5520293 w 7467600"/>
              <a:gd name="connsiteY294" fmla="*/ 4360602 h 6858000"/>
              <a:gd name="connsiteX295" fmla="*/ 5767221 w 7467600"/>
              <a:gd name="connsiteY295" fmla="*/ 4665564 h 6858000"/>
              <a:gd name="connsiteX296" fmla="*/ 6937169 w 7467600"/>
              <a:gd name="connsiteY296" fmla="*/ 4815941 h 6858000"/>
              <a:gd name="connsiteX297" fmla="*/ 6953922 w 7467600"/>
              <a:gd name="connsiteY297" fmla="*/ 4890068 h 6858000"/>
              <a:gd name="connsiteX298" fmla="*/ 6071359 w 7467600"/>
              <a:gd name="connsiteY298" fmla="*/ 4770770 h 6858000"/>
              <a:gd name="connsiteX299" fmla="*/ 6038839 w 7467600"/>
              <a:gd name="connsiteY299" fmla="*/ 4764474 h 6858000"/>
              <a:gd name="connsiteX300" fmla="*/ 6038706 w 7467600"/>
              <a:gd name="connsiteY300" fmla="*/ 4763847 h 6858000"/>
              <a:gd name="connsiteX301" fmla="*/ 6037784 w 7467600"/>
              <a:gd name="connsiteY301" fmla="*/ 4764270 h 6858000"/>
              <a:gd name="connsiteX302" fmla="*/ 6038839 w 7467600"/>
              <a:gd name="connsiteY302" fmla="*/ 4764474 h 6858000"/>
              <a:gd name="connsiteX303" fmla="*/ 6040338 w 7467600"/>
              <a:gd name="connsiteY303" fmla="*/ 4771418 h 6858000"/>
              <a:gd name="connsiteX304" fmla="*/ 6024488 w 7467600"/>
              <a:gd name="connsiteY304" fmla="*/ 4809903 h 6858000"/>
              <a:gd name="connsiteX305" fmla="*/ 5599771 w 7467600"/>
              <a:gd name="connsiteY305" fmla="*/ 5509652 h 6858000"/>
              <a:gd name="connsiteX306" fmla="*/ 5548843 w 7467600"/>
              <a:gd name="connsiteY306" fmla="*/ 5563845 h 6858000"/>
              <a:gd name="connsiteX307" fmla="*/ 5940952 w 7467600"/>
              <a:gd name="connsiteY307" fmla="*/ 6250028 h 6858000"/>
              <a:gd name="connsiteX308" fmla="*/ 6043441 w 7467600"/>
              <a:gd name="connsiteY308" fmla="*/ 6665847 h 6858000"/>
              <a:gd name="connsiteX309" fmla="*/ 6093432 w 7467600"/>
              <a:gd name="connsiteY309" fmla="*/ 6858000 h 6858000"/>
              <a:gd name="connsiteX310" fmla="*/ 6034344 w 7467600"/>
              <a:gd name="connsiteY310" fmla="*/ 6858000 h 6858000"/>
              <a:gd name="connsiteX311" fmla="*/ 6026679 w 7467600"/>
              <a:gd name="connsiteY311" fmla="*/ 6836959 h 6858000"/>
              <a:gd name="connsiteX312" fmla="*/ 5800441 w 7467600"/>
              <a:gd name="connsiteY312" fmla="*/ 6335286 h 6858000"/>
              <a:gd name="connsiteX313" fmla="*/ 5526562 w 7467600"/>
              <a:gd name="connsiteY313" fmla="*/ 5705388 h 6858000"/>
              <a:gd name="connsiteX314" fmla="*/ 5519640 w 7467600"/>
              <a:gd name="connsiteY314" fmla="*/ 5683774 h 6858000"/>
              <a:gd name="connsiteX315" fmla="*/ 5844559 w 7467600"/>
              <a:gd name="connsiteY315" fmla="*/ 6553349 h 6858000"/>
              <a:gd name="connsiteX316" fmla="*/ 5975994 w 7467600"/>
              <a:gd name="connsiteY316" fmla="*/ 6858000 h 6858000"/>
              <a:gd name="connsiteX317" fmla="*/ 5898547 w 7467600"/>
              <a:gd name="connsiteY317" fmla="*/ 6858000 h 6858000"/>
              <a:gd name="connsiteX318" fmla="*/ 5682041 w 7467600"/>
              <a:gd name="connsiteY318" fmla="*/ 6355860 h 6858000"/>
              <a:gd name="connsiteX319" fmla="*/ 5461758 w 7467600"/>
              <a:gd name="connsiteY319" fmla="*/ 5820220 h 6858000"/>
              <a:gd name="connsiteX320" fmla="*/ 5237282 w 7467600"/>
              <a:gd name="connsiteY320" fmla="*/ 6579086 h 6858000"/>
              <a:gd name="connsiteX321" fmla="*/ 5115009 w 7467600"/>
              <a:gd name="connsiteY321" fmla="*/ 6858000 h 6858000"/>
              <a:gd name="connsiteX322" fmla="*/ 5028074 w 7467600"/>
              <a:gd name="connsiteY322" fmla="*/ 6858000 h 6858000"/>
              <a:gd name="connsiteX323" fmla="*/ 5079508 w 7467600"/>
              <a:gd name="connsiteY323" fmla="*/ 6749074 h 6858000"/>
              <a:gd name="connsiteX324" fmla="*/ 5371846 w 7467600"/>
              <a:gd name="connsiteY324" fmla="*/ 5924413 h 6858000"/>
              <a:gd name="connsiteX325" fmla="*/ 5270512 w 7467600"/>
              <a:gd name="connsiteY325" fmla="*/ 6138975 h 6858000"/>
              <a:gd name="connsiteX326" fmla="*/ 5062409 w 7467600"/>
              <a:gd name="connsiteY326" fmla="*/ 6653544 h 6858000"/>
              <a:gd name="connsiteX327" fmla="*/ 5036628 w 7467600"/>
              <a:gd name="connsiteY327" fmla="*/ 6754247 h 6858000"/>
              <a:gd name="connsiteX328" fmla="*/ 5009112 w 7467600"/>
              <a:gd name="connsiteY328" fmla="*/ 6858000 h 6858000"/>
              <a:gd name="connsiteX329" fmla="*/ 4976679 w 7467600"/>
              <a:gd name="connsiteY329" fmla="*/ 6858000 h 6858000"/>
              <a:gd name="connsiteX330" fmla="*/ 5006537 w 7467600"/>
              <a:gd name="connsiteY330" fmla="*/ 6747068 h 6858000"/>
              <a:gd name="connsiteX331" fmla="*/ 5032723 w 7467600"/>
              <a:gd name="connsiteY331" fmla="*/ 6644957 h 6858000"/>
              <a:gd name="connsiteX332" fmla="*/ 5242949 w 7467600"/>
              <a:gd name="connsiteY332" fmla="*/ 6125175 h 6858000"/>
              <a:gd name="connsiteX333" fmla="*/ 5286321 w 7467600"/>
              <a:gd name="connsiteY333" fmla="*/ 6033555 h 6858000"/>
              <a:gd name="connsiteX334" fmla="*/ 5008210 w 7467600"/>
              <a:gd name="connsiteY334" fmla="*/ 6649194 h 6858000"/>
              <a:gd name="connsiteX335" fmla="*/ 4986321 w 7467600"/>
              <a:gd name="connsiteY335" fmla="*/ 6765687 h 6858000"/>
              <a:gd name="connsiteX336" fmla="*/ 4973474 w 7467600"/>
              <a:gd name="connsiteY336" fmla="*/ 6858000 h 6858000"/>
              <a:gd name="connsiteX337" fmla="*/ 4907178 w 7467600"/>
              <a:gd name="connsiteY337" fmla="*/ 6858000 h 6858000"/>
              <a:gd name="connsiteX338" fmla="*/ 4910810 w 7467600"/>
              <a:gd name="connsiteY338" fmla="*/ 6829660 h 6858000"/>
              <a:gd name="connsiteX339" fmla="*/ 4987461 w 7467600"/>
              <a:gd name="connsiteY339" fmla="*/ 6432994 h 6858000"/>
              <a:gd name="connsiteX340" fmla="*/ 5179262 w 7467600"/>
              <a:gd name="connsiteY340" fmla="*/ 6035044 h 6858000"/>
              <a:gd name="connsiteX341" fmla="*/ 4689678 w 7467600"/>
              <a:gd name="connsiteY341" fmla="*/ 6440241 h 6858000"/>
              <a:gd name="connsiteX342" fmla="*/ 4477543 w 7467600"/>
              <a:gd name="connsiteY342" fmla="*/ 6674836 h 6858000"/>
              <a:gd name="connsiteX343" fmla="*/ 4329957 w 7467600"/>
              <a:gd name="connsiteY343" fmla="*/ 6858000 h 6858000"/>
              <a:gd name="connsiteX344" fmla="*/ 4218595 w 7467600"/>
              <a:gd name="connsiteY344" fmla="*/ 6858000 h 6858000"/>
              <a:gd name="connsiteX345" fmla="*/ 4368888 w 7467600"/>
              <a:gd name="connsiteY345" fmla="*/ 6668412 h 6858000"/>
              <a:gd name="connsiteX346" fmla="*/ 4563091 w 7467600"/>
              <a:gd name="connsiteY346" fmla="*/ 6442508 h 6858000"/>
              <a:gd name="connsiteX347" fmla="*/ 5387324 w 7467600"/>
              <a:gd name="connsiteY347" fmla="*/ 5705830 h 6858000"/>
              <a:gd name="connsiteX348" fmla="*/ 5073620 w 7467600"/>
              <a:gd name="connsiteY348" fmla="*/ 5955437 h 6858000"/>
              <a:gd name="connsiteX349" fmla="*/ 4689789 w 7467600"/>
              <a:gd name="connsiteY349" fmla="*/ 6268382 h 6858000"/>
              <a:gd name="connsiteX350" fmla="*/ 4418722 w 7467600"/>
              <a:gd name="connsiteY350" fmla="*/ 6570886 h 6858000"/>
              <a:gd name="connsiteX351" fmla="*/ 4214944 w 7467600"/>
              <a:gd name="connsiteY351" fmla="*/ 6858000 h 6858000"/>
              <a:gd name="connsiteX352" fmla="*/ 4177898 w 7467600"/>
              <a:gd name="connsiteY352" fmla="*/ 6858000 h 6858000"/>
              <a:gd name="connsiteX353" fmla="*/ 4391597 w 7467600"/>
              <a:gd name="connsiteY353" fmla="*/ 6556370 h 6858000"/>
              <a:gd name="connsiteX354" fmla="*/ 4668889 w 7467600"/>
              <a:gd name="connsiteY354" fmla="*/ 6246399 h 6858000"/>
              <a:gd name="connsiteX355" fmla="*/ 5055427 w 7467600"/>
              <a:gd name="connsiteY355" fmla="*/ 5931476 h 6858000"/>
              <a:gd name="connsiteX356" fmla="*/ 5371814 w 7467600"/>
              <a:gd name="connsiteY356" fmla="*/ 5678975 h 6858000"/>
              <a:gd name="connsiteX357" fmla="*/ 4987918 w 7467600"/>
              <a:gd name="connsiteY357" fmla="*/ 5838701 h 6858000"/>
              <a:gd name="connsiteX358" fmla="*/ 4317146 w 7467600"/>
              <a:gd name="connsiteY358" fmla="*/ 6587716 h 6858000"/>
              <a:gd name="connsiteX359" fmla="*/ 4171627 w 7467600"/>
              <a:gd name="connsiteY359" fmla="*/ 6858000 h 6858000"/>
              <a:gd name="connsiteX360" fmla="*/ 4081585 w 7467600"/>
              <a:gd name="connsiteY360" fmla="*/ 6858000 h 6858000"/>
              <a:gd name="connsiteX361" fmla="*/ 4238603 w 7467600"/>
              <a:gd name="connsiteY361" fmla="*/ 6559341 h 6858000"/>
              <a:gd name="connsiteX362" fmla="*/ 4778333 w 7467600"/>
              <a:gd name="connsiteY362" fmla="*/ 5873626 h 6858000"/>
              <a:gd name="connsiteX363" fmla="*/ 5414185 w 7467600"/>
              <a:gd name="connsiteY363" fmla="*/ 5573882 h 6858000"/>
              <a:gd name="connsiteX364" fmla="*/ 5959648 w 7467600"/>
              <a:gd name="connsiteY364" fmla="*/ 4760797 h 6858000"/>
              <a:gd name="connsiteX365" fmla="*/ 5355019 w 7467600"/>
              <a:gd name="connsiteY365" fmla="*/ 4734672 h 6858000"/>
              <a:gd name="connsiteX366" fmla="*/ 5083565 w 7467600"/>
              <a:gd name="connsiteY366" fmla="*/ 5179121 h 6858000"/>
              <a:gd name="connsiteX367" fmla="*/ 4713577 w 7467600"/>
              <a:gd name="connsiteY367" fmla="*/ 5616803 h 6858000"/>
              <a:gd name="connsiteX368" fmla="*/ 3989559 w 7467600"/>
              <a:gd name="connsiteY368" fmla="*/ 6145945 h 6858000"/>
              <a:gd name="connsiteX369" fmla="*/ 3939824 w 7467600"/>
              <a:gd name="connsiteY369" fmla="*/ 6066900 h 6858000"/>
              <a:gd name="connsiteX370" fmla="*/ 4584537 w 7467600"/>
              <a:gd name="connsiteY370" fmla="*/ 5324826 h 6858000"/>
              <a:gd name="connsiteX371" fmla="*/ 5037105 w 7467600"/>
              <a:gd name="connsiteY371" fmla="*/ 5088765 h 6858000"/>
              <a:gd name="connsiteX372" fmla="*/ 5039930 w 7467600"/>
              <a:gd name="connsiteY372" fmla="*/ 5089585 h 6858000"/>
              <a:gd name="connsiteX373" fmla="*/ 5263764 w 7467600"/>
              <a:gd name="connsiteY373" fmla="*/ 4735525 h 6858000"/>
              <a:gd name="connsiteX374" fmla="*/ 4086300 w 7467600"/>
              <a:gd name="connsiteY374" fmla="*/ 4884599 h 6858000"/>
              <a:gd name="connsiteX375" fmla="*/ 4085485 w 7467600"/>
              <a:gd name="connsiteY375" fmla="*/ 4899070 h 6858000"/>
              <a:gd name="connsiteX376" fmla="*/ 3871915 w 7467600"/>
              <a:gd name="connsiteY376" fmla="*/ 5253645 h 6858000"/>
              <a:gd name="connsiteX377" fmla="*/ 3799374 w 7467600"/>
              <a:gd name="connsiteY377" fmla="*/ 5466127 h 6858000"/>
              <a:gd name="connsiteX378" fmla="*/ 3498850 w 7467600"/>
              <a:gd name="connsiteY378" fmla="*/ 6661888 h 6858000"/>
              <a:gd name="connsiteX379" fmla="*/ 3399216 w 7467600"/>
              <a:gd name="connsiteY379" fmla="*/ 6858000 h 6858000"/>
              <a:gd name="connsiteX380" fmla="*/ 3303688 w 7467600"/>
              <a:gd name="connsiteY380" fmla="*/ 6858000 h 6858000"/>
              <a:gd name="connsiteX381" fmla="*/ 3391774 w 7467600"/>
              <a:gd name="connsiteY381" fmla="*/ 6697181 h 6858000"/>
              <a:gd name="connsiteX382" fmla="*/ 3735540 w 7467600"/>
              <a:gd name="connsiteY382" fmla="*/ 5546923 h 6858000"/>
              <a:gd name="connsiteX383" fmla="*/ 3729438 w 7467600"/>
              <a:gd name="connsiteY383" fmla="*/ 5569058 h 6858000"/>
              <a:gd name="connsiteX384" fmla="*/ 3707782 w 7467600"/>
              <a:gd name="connsiteY384" fmla="*/ 5644908 h 6858000"/>
              <a:gd name="connsiteX385" fmla="*/ 3583827 w 7467600"/>
              <a:gd name="connsiteY385" fmla="*/ 6039215 h 6858000"/>
              <a:gd name="connsiteX386" fmla="*/ 3547861 w 7467600"/>
              <a:gd name="connsiteY386" fmla="*/ 6129609 h 6858000"/>
              <a:gd name="connsiteX387" fmla="*/ 3490905 w 7467600"/>
              <a:gd name="connsiteY387" fmla="*/ 6277660 h 6858000"/>
              <a:gd name="connsiteX388" fmla="*/ 3455859 w 7467600"/>
              <a:gd name="connsiteY388" fmla="*/ 6391301 h 6858000"/>
              <a:gd name="connsiteX389" fmla="*/ 3429112 w 7467600"/>
              <a:gd name="connsiteY389" fmla="*/ 6479469 h 6858000"/>
              <a:gd name="connsiteX390" fmla="*/ 3304862 w 7467600"/>
              <a:gd name="connsiteY390" fmla="*/ 6796476 h 6858000"/>
              <a:gd name="connsiteX391" fmla="*/ 3276071 w 7467600"/>
              <a:gd name="connsiteY391" fmla="*/ 6858000 h 6858000"/>
              <a:gd name="connsiteX392" fmla="*/ 3240805 w 7467600"/>
              <a:gd name="connsiteY392" fmla="*/ 6858000 h 6858000"/>
              <a:gd name="connsiteX393" fmla="*/ 3275917 w 7467600"/>
              <a:gd name="connsiteY393" fmla="*/ 6783192 h 6858000"/>
              <a:gd name="connsiteX394" fmla="*/ 3399358 w 7467600"/>
              <a:gd name="connsiteY394" fmla="*/ 6469011 h 6858000"/>
              <a:gd name="connsiteX395" fmla="*/ 3425650 w 7467600"/>
              <a:gd name="connsiteY395" fmla="*/ 6381333 h 6858000"/>
              <a:gd name="connsiteX396" fmla="*/ 3460661 w 7467600"/>
              <a:gd name="connsiteY396" fmla="*/ 6266763 h 6858000"/>
              <a:gd name="connsiteX397" fmla="*/ 3518021 w 7467600"/>
              <a:gd name="connsiteY397" fmla="*/ 6117298 h 6858000"/>
              <a:gd name="connsiteX398" fmla="*/ 3554035 w 7467600"/>
              <a:gd name="connsiteY398" fmla="*/ 6027832 h 6858000"/>
              <a:gd name="connsiteX399" fmla="*/ 3677174 w 7467600"/>
              <a:gd name="connsiteY399" fmla="*/ 5636351 h 6858000"/>
              <a:gd name="connsiteX400" fmla="*/ 3698819 w 7467600"/>
              <a:gd name="connsiteY400" fmla="*/ 5560503 h 6858000"/>
              <a:gd name="connsiteX401" fmla="*/ 3702094 w 7467600"/>
              <a:gd name="connsiteY401" fmla="*/ 5549194 h 6858000"/>
              <a:gd name="connsiteX402" fmla="*/ 3398355 w 7467600"/>
              <a:gd name="connsiteY402" fmla="*/ 6094603 h 6858000"/>
              <a:gd name="connsiteX403" fmla="*/ 3193941 w 7467600"/>
              <a:gd name="connsiteY403" fmla="*/ 6798775 h 6858000"/>
              <a:gd name="connsiteX404" fmla="*/ 3184140 w 7467600"/>
              <a:gd name="connsiteY404" fmla="*/ 6858000 h 6858000"/>
              <a:gd name="connsiteX405" fmla="*/ 3099978 w 7467600"/>
              <a:gd name="connsiteY405" fmla="*/ 6858000 h 6858000"/>
              <a:gd name="connsiteX406" fmla="*/ 3101556 w 7467600"/>
              <a:gd name="connsiteY406" fmla="*/ 6843337 h 6858000"/>
              <a:gd name="connsiteX407" fmla="*/ 3370162 w 7467600"/>
              <a:gd name="connsiteY407" fmla="*/ 5785550 h 6858000"/>
              <a:gd name="connsiteX408" fmla="*/ 3746477 w 7467600"/>
              <a:gd name="connsiteY408" fmla="*/ 5377889 h 6858000"/>
              <a:gd name="connsiteX409" fmla="*/ 3863399 w 7467600"/>
              <a:gd name="connsiteY409" fmla="*/ 5087257 h 6858000"/>
              <a:gd name="connsiteX410" fmla="*/ 3968712 w 7467600"/>
              <a:gd name="connsiteY410" fmla="*/ 4913989 h 6858000"/>
              <a:gd name="connsiteX411" fmla="*/ 2792390 w 7467600"/>
              <a:gd name="connsiteY411" fmla="*/ 5382974 h 6858000"/>
              <a:gd name="connsiteX412" fmla="*/ 2714982 w 7467600"/>
              <a:gd name="connsiteY412" fmla="*/ 5427051 h 6858000"/>
              <a:gd name="connsiteX413" fmla="*/ 2813361 w 7467600"/>
              <a:gd name="connsiteY413" fmla="*/ 6023912 h 6858000"/>
              <a:gd name="connsiteX414" fmla="*/ 2688430 w 7467600"/>
              <a:gd name="connsiteY414" fmla="*/ 6801564 h 6858000"/>
              <a:gd name="connsiteX415" fmla="*/ 2629626 w 7467600"/>
              <a:gd name="connsiteY415" fmla="*/ 6763394 h 6858000"/>
              <a:gd name="connsiteX416" fmla="*/ 2565328 w 7467600"/>
              <a:gd name="connsiteY416" fmla="*/ 5516399 h 6858000"/>
              <a:gd name="connsiteX417" fmla="*/ 1922999 w 7467600"/>
              <a:gd name="connsiteY417" fmla="*/ 5980343 h 6858000"/>
              <a:gd name="connsiteX418" fmla="*/ 1950261 w 7467600"/>
              <a:gd name="connsiteY418" fmla="*/ 6405858 h 6858000"/>
              <a:gd name="connsiteX419" fmla="*/ 2365554 w 7467600"/>
              <a:gd name="connsiteY419" fmla="*/ 6759107 h 6858000"/>
              <a:gd name="connsiteX420" fmla="*/ 2424142 w 7467600"/>
              <a:gd name="connsiteY420" fmla="*/ 6858000 h 6858000"/>
              <a:gd name="connsiteX421" fmla="*/ 2395994 w 7467600"/>
              <a:gd name="connsiteY421" fmla="*/ 6858000 h 6858000"/>
              <a:gd name="connsiteX422" fmla="*/ 2392863 w 7467600"/>
              <a:gd name="connsiteY422" fmla="*/ 6852964 h 6858000"/>
              <a:gd name="connsiteX423" fmla="*/ 2017589 w 7467600"/>
              <a:gd name="connsiteY423" fmla="*/ 6493982 h 6858000"/>
              <a:gd name="connsiteX424" fmla="*/ 2147336 w 7467600"/>
              <a:gd name="connsiteY424" fmla="*/ 6594052 h 6858000"/>
              <a:gd name="connsiteX425" fmla="*/ 2207047 w 7467600"/>
              <a:gd name="connsiteY425" fmla="*/ 6654540 h 6858000"/>
              <a:gd name="connsiteX426" fmla="*/ 2299106 w 7467600"/>
              <a:gd name="connsiteY426" fmla="*/ 6778931 h 6858000"/>
              <a:gd name="connsiteX427" fmla="*/ 2314430 w 7467600"/>
              <a:gd name="connsiteY427" fmla="*/ 6801144 h 6858000"/>
              <a:gd name="connsiteX428" fmla="*/ 2352406 w 7467600"/>
              <a:gd name="connsiteY428" fmla="*/ 6858000 h 6858000"/>
              <a:gd name="connsiteX429" fmla="*/ 2314492 w 7467600"/>
              <a:gd name="connsiteY429" fmla="*/ 6858000 h 6858000"/>
              <a:gd name="connsiteX430" fmla="*/ 2288095 w 7467600"/>
              <a:gd name="connsiteY430" fmla="*/ 6818030 h 6858000"/>
              <a:gd name="connsiteX431" fmla="*/ 2272768 w 7467600"/>
              <a:gd name="connsiteY431" fmla="*/ 6795822 h 6858000"/>
              <a:gd name="connsiteX432" fmla="*/ 2182715 w 7467600"/>
              <a:gd name="connsiteY432" fmla="*/ 6675071 h 6858000"/>
              <a:gd name="connsiteX433" fmla="*/ 2032061 w 7467600"/>
              <a:gd name="connsiteY433" fmla="*/ 6541380 h 6858000"/>
              <a:gd name="connsiteX434" fmla="*/ 2257220 w 7467600"/>
              <a:gd name="connsiteY434" fmla="*/ 6826257 h 6858000"/>
              <a:gd name="connsiteX435" fmla="*/ 2281324 w 7467600"/>
              <a:gd name="connsiteY435" fmla="*/ 6858000 h 6858000"/>
              <a:gd name="connsiteX436" fmla="*/ 2242860 w 7467600"/>
              <a:gd name="connsiteY436" fmla="*/ 6858000 h 6858000"/>
              <a:gd name="connsiteX437" fmla="*/ 2232818 w 7467600"/>
              <a:gd name="connsiteY437" fmla="*/ 6844926 h 6858000"/>
              <a:gd name="connsiteX438" fmla="*/ 1990172 w 7467600"/>
              <a:gd name="connsiteY438" fmla="*/ 6542121 h 6858000"/>
              <a:gd name="connsiteX439" fmla="*/ 2124090 w 7467600"/>
              <a:gd name="connsiteY439" fmla="*/ 6761017 h 6858000"/>
              <a:gd name="connsiteX440" fmla="*/ 2200380 w 7467600"/>
              <a:gd name="connsiteY440" fmla="*/ 6858000 h 6858000"/>
              <a:gd name="connsiteX441" fmla="*/ 2147507 w 7467600"/>
              <a:gd name="connsiteY441" fmla="*/ 6858000 h 6858000"/>
              <a:gd name="connsiteX442" fmla="*/ 2070668 w 7467600"/>
              <a:gd name="connsiteY442" fmla="*/ 6761520 h 6858000"/>
              <a:gd name="connsiteX443" fmla="*/ 1975142 w 7467600"/>
              <a:gd name="connsiteY443" fmla="*/ 6585570 h 6858000"/>
              <a:gd name="connsiteX444" fmla="*/ 2050035 w 7467600"/>
              <a:gd name="connsiteY444" fmla="*/ 6813345 h 6858000"/>
              <a:gd name="connsiteX445" fmla="*/ 2063025 w 7467600"/>
              <a:gd name="connsiteY445" fmla="*/ 6858000 h 6858000"/>
              <a:gd name="connsiteX446" fmla="*/ 2021675 w 7467600"/>
              <a:gd name="connsiteY446" fmla="*/ 6858000 h 6858000"/>
              <a:gd name="connsiteX447" fmla="*/ 2019308 w 7467600"/>
              <a:gd name="connsiteY447" fmla="*/ 6847118 h 6858000"/>
              <a:gd name="connsiteX448" fmla="*/ 1938835 w 7467600"/>
              <a:gd name="connsiteY448" fmla="*/ 6551160 h 6858000"/>
              <a:gd name="connsiteX449" fmla="*/ 1953230 w 7467600"/>
              <a:gd name="connsiteY449" fmla="*/ 6759699 h 6858000"/>
              <a:gd name="connsiteX450" fmla="*/ 1956763 w 7467600"/>
              <a:gd name="connsiteY450" fmla="*/ 6778191 h 6858000"/>
              <a:gd name="connsiteX451" fmla="*/ 1967925 w 7467600"/>
              <a:gd name="connsiteY451" fmla="*/ 6858000 h 6858000"/>
              <a:gd name="connsiteX452" fmla="*/ 1936622 w 7467600"/>
              <a:gd name="connsiteY452" fmla="*/ 6858000 h 6858000"/>
              <a:gd name="connsiteX453" fmla="*/ 1926261 w 7467600"/>
              <a:gd name="connsiteY453" fmla="*/ 6784064 h 6858000"/>
              <a:gd name="connsiteX454" fmla="*/ 1922724 w 7467600"/>
              <a:gd name="connsiteY454" fmla="*/ 6765577 h 6858000"/>
              <a:gd name="connsiteX455" fmla="*/ 1904650 w 7467600"/>
              <a:gd name="connsiteY455" fmla="*/ 6639616 h 6858000"/>
              <a:gd name="connsiteX456" fmla="*/ 1885273 w 7467600"/>
              <a:gd name="connsiteY456" fmla="*/ 6858000 h 6858000"/>
              <a:gd name="connsiteX457" fmla="*/ 1854363 w 7467600"/>
              <a:gd name="connsiteY457" fmla="*/ 6858000 h 6858000"/>
              <a:gd name="connsiteX458" fmla="*/ 1880391 w 7467600"/>
              <a:gd name="connsiteY458" fmla="*/ 6603796 h 6858000"/>
              <a:gd name="connsiteX459" fmla="*/ 1818273 w 7467600"/>
              <a:gd name="connsiteY459" fmla="*/ 6715729 h 6858000"/>
              <a:gd name="connsiteX460" fmla="*/ 1794691 w 7467600"/>
              <a:gd name="connsiteY460" fmla="*/ 6843239 h 6858000"/>
              <a:gd name="connsiteX461" fmla="*/ 1794914 w 7467600"/>
              <a:gd name="connsiteY461" fmla="*/ 6858000 h 6858000"/>
              <a:gd name="connsiteX462" fmla="*/ 1746128 w 7467600"/>
              <a:gd name="connsiteY462" fmla="*/ 6858000 h 6858000"/>
              <a:gd name="connsiteX463" fmla="*/ 1753934 w 7467600"/>
              <a:gd name="connsiteY463" fmla="*/ 6724796 h 6858000"/>
              <a:gd name="connsiteX464" fmla="*/ 1792053 w 7467600"/>
              <a:gd name="connsiteY464" fmla="*/ 6572396 h 6858000"/>
              <a:gd name="connsiteX465" fmla="*/ 1862248 w 7467600"/>
              <a:gd name="connsiteY465" fmla="*/ 6266397 h 6858000"/>
              <a:gd name="connsiteX466" fmla="*/ 1862250 w 7467600"/>
              <a:gd name="connsiteY466" fmla="*/ 6033531 h 6858000"/>
              <a:gd name="connsiteX467" fmla="*/ 1211999 w 7467600"/>
              <a:gd name="connsiteY467" fmla="*/ 6683610 h 6858000"/>
              <a:gd name="connsiteX468" fmla="*/ 1213266 w 7467600"/>
              <a:gd name="connsiteY468" fmla="*/ 6691947 h 6858000"/>
              <a:gd name="connsiteX469" fmla="*/ 1203370 w 7467600"/>
              <a:gd name="connsiteY469" fmla="*/ 6850676 h 6858000"/>
              <a:gd name="connsiteX470" fmla="*/ 1203671 w 7467600"/>
              <a:gd name="connsiteY470" fmla="*/ 6858000 h 6858000"/>
              <a:gd name="connsiteX471" fmla="*/ 1143180 w 7467600"/>
              <a:gd name="connsiteY471" fmla="*/ 6858000 h 6858000"/>
              <a:gd name="connsiteX472" fmla="*/ 1142176 w 7467600"/>
              <a:gd name="connsiteY472" fmla="*/ 6766045 h 6858000"/>
              <a:gd name="connsiteX473" fmla="*/ 1067484 w 7467600"/>
              <a:gd name="connsiteY473" fmla="*/ 6858000 h 6858000"/>
              <a:gd name="connsiteX474" fmla="*/ 953928 w 7467600"/>
              <a:gd name="connsiteY474" fmla="*/ 6858000 h 6858000"/>
              <a:gd name="connsiteX475" fmla="*/ 959715 w 7467600"/>
              <a:gd name="connsiteY475" fmla="*/ 6850185 h 6858000"/>
              <a:gd name="connsiteX476" fmla="*/ 1483788 w 7467600"/>
              <a:gd name="connsiteY476" fmla="*/ 6259174 h 6858000"/>
              <a:gd name="connsiteX477" fmla="*/ 1100671 w 7467600"/>
              <a:gd name="connsiteY477" fmla="*/ 6252137 h 6858000"/>
              <a:gd name="connsiteX478" fmla="*/ 1090144 w 7467600"/>
              <a:gd name="connsiteY478" fmla="*/ 6256748 h 6858000"/>
              <a:gd name="connsiteX479" fmla="*/ 1095872 w 7467600"/>
              <a:gd name="connsiteY479" fmla="*/ 6271892 h 6858000"/>
              <a:gd name="connsiteX480" fmla="*/ 262785 w 7467600"/>
              <a:gd name="connsiteY480" fmla="*/ 6845450 h 6858000"/>
              <a:gd name="connsiteX481" fmla="*/ 209968 w 7467600"/>
              <a:gd name="connsiteY481" fmla="*/ 6770713 h 6858000"/>
              <a:gd name="connsiteX482" fmla="*/ 873460 w 7467600"/>
              <a:gd name="connsiteY482" fmla="*/ 6253768 h 6858000"/>
              <a:gd name="connsiteX483" fmla="*/ 192686 w 7467600"/>
              <a:gd name="connsiteY483" fmla="*/ 5849257 h 6858000"/>
              <a:gd name="connsiteX484" fmla="*/ 4696 w 7467600"/>
              <a:gd name="connsiteY484" fmla="*/ 5697668 h 6858000"/>
              <a:gd name="connsiteX485" fmla="*/ 0 w 7467600"/>
              <a:gd name="connsiteY485" fmla="*/ 5689984 h 6858000"/>
              <a:gd name="connsiteX486" fmla="*/ 0 w 7467600"/>
              <a:gd name="connsiteY486" fmla="*/ 5513472 h 6858000"/>
              <a:gd name="connsiteX487" fmla="*/ 174101 w 7467600"/>
              <a:gd name="connsiteY487" fmla="*/ 5620277 h 6858000"/>
              <a:gd name="connsiteX488" fmla="*/ 891800 w 7467600"/>
              <a:gd name="connsiteY488" fmla="*/ 6036935 h 6858000"/>
              <a:gd name="connsiteX489" fmla="*/ 1072219 w 7467600"/>
              <a:gd name="connsiteY489" fmla="*/ 6169443 h 6858000"/>
              <a:gd name="connsiteX490" fmla="*/ 1074117 w 7467600"/>
              <a:gd name="connsiteY490" fmla="*/ 6170301 h 6858000"/>
              <a:gd name="connsiteX491" fmla="*/ 1083114 w 7467600"/>
              <a:gd name="connsiteY491" fmla="*/ 6174131 h 6858000"/>
              <a:gd name="connsiteX492" fmla="*/ 1543010 w 7467600"/>
              <a:gd name="connsiteY492" fmla="*/ 6191140 h 6858000"/>
              <a:gd name="connsiteX493" fmla="*/ 1551080 w 7467600"/>
              <a:gd name="connsiteY493" fmla="*/ 6195006 h 6858000"/>
              <a:gd name="connsiteX494" fmla="*/ 2345443 w 7467600"/>
              <a:gd name="connsiteY494" fmla="*/ 5549882 h 6858000"/>
              <a:gd name="connsiteX495" fmla="*/ 1721499 w 7467600"/>
              <a:gd name="connsiteY495" fmla="*/ 5599969 h 6858000"/>
              <a:gd name="connsiteX496" fmla="*/ 767716 w 7467600"/>
              <a:gd name="connsiteY496" fmla="*/ 5472768 h 6858000"/>
              <a:gd name="connsiteX497" fmla="*/ 722147 w 7467600"/>
              <a:gd name="connsiteY497" fmla="*/ 5393091 h 6858000"/>
              <a:gd name="connsiteX498" fmla="*/ 1485552 w 7467600"/>
              <a:gd name="connsiteY498" fmla="*/ 5313202 h 6858000"/>
              <a:gd name="connsiteX499" fmla="*/ 2143004 w 7467600"/>
              <a:gd name="connsiteY499" fmla="*/ 5402420 h 6858000"/>
              <a:gd name="connsiteX500" fmla="*/ 1933391 w 7467600"/>
              <a:gd name="connsiteY500" fmla="*/ 5156971 h 6858000"/>
              <a:gd name="connsiteX501" fmla="*/ 1827118 w 7467600"/>
              <a:gd name="connsiteY501" fmla="*/ 4968410 h 6858000"/>
              <a:gd name="connsiteX502" fmla="*/ 1837349 w 7467600"/>
              <a:gd name="connsiteY502" fmla="*/ 4956357 h 6858000"/>
              <a:gd name="connsiteX503" fmla="*/ 2162835 w 7467600"/>
              <a:gd name="connsiteY503" fmla="*/ 5187853 h 6858000"/>
              <a:gd name="connsiteX504" fmla="*/ 2257167 w 7467600"/>
              <a:gd name="connsiteY504" fmla="*/ 5462123 h 6858000"/>
              <a:gd name="connsiteX505" fmla="*/ 2261598 w 7467600"/>
              <a:gd name="connsiteY505" fmla="*/ 5467998 h 6858000"/>
              <a:gd name="connsiteX506" fmla="*/ 2437177 w 7467600"/>
              <a:gd name="connsiteY506" fmla="*/ 5479608 h 6858000"/>
              <a:gd name="connsiteX507" fmla="*/ 2445247 w 7467600"/>
              <a:gd name="connsiteY507" fmla="*/ 5483476 h 6858000"/>
              <a:gd name="connsiteX508" fmla="*/ 2743626 w 7467600"/>
              <a:gd name="connsiteY508" fmla="*/ 5304819 h 6858000"/>
              <a:gd name="connsiteX509" fmla="*/ 3048102 w 7467600"/>
              <a:gd name="connsiteY509" fmla="*/ 5150595 h 6858000"/>
              <a:gd name="connsiteX510" fmla="*/ 1799414 w 7467600"/>
              <a:gd name="connsiteY510" fmla="*/ 4694732 h 6858000"/>
              <a:gd name="connsiteX511" fmla="*/ 1771735 w 7467600"/>
              <a:gd name="connsiteY511" fmla="*/ 4619929 h 6858000"/>
              <a:gd name="connsiteX512" fmla="*/ 3104273 w 7467600"/>
              <a:gd name="connsiteY512" fmla="*/ 5076159 h 6858000"/>
              <a:gd name="connsiteX513" fmla="*/ 3113245 w 7467600"/>
              <a:gd name="connsiteY513" fmla="*/ 5090705 h 6858000"/>
              <a:gd name="connsiteX514" fmla="*/ 3126294 w 7467600"/>
              <a:gd name="connsiteY514" fmla="*/ 5114400 h 6858000"/>
              <a:gd name="connsiteX515" fmla="*/ 3937433 w 7467600"/>
              <a:gd name="connsiteY515" fmla="*/ 4830473 h 6858000"/>
              <a:gd name="connsiteX516" fmla="*/ 3590475 w 7467600"/>
              <a:gd name="connsiteY516" fmla="*/ 4597974 h 6858000"/>
              <a:gd name="connsiteX517" fmla="*/ 3100264 w 7467600"/>
              <a:gd name="connsiteY517" fmla="*/ 4579845 h 6858000"/>
              <a:gd name="connsiteX518" fmla="*/ 2183576 w 7467600"/>
              <a:gd name="connsiteY518" fmla="*/ 4227150 h 6858000"/>
              <a:gd name="connsiteX519" fmla="*/ 2151029 w 7467600"/>
              <a:gd name="connsiteY519" fmla="*/ 4146947 h 6858000"/>
              <a:gd name="connsiteX520" fmla="*/ 3563434 w 7467600"/>
              <a:gd name="connsiteY520" fmla="*/ 4469115 h 6858000"/>
              <a:gd name="connsiteX521" fmla="*/ 3177952 w 7467600"/>
              <a:gd name="connsiteY521" fmla="*/ 3657386 h 6858000"/>
              <a:gd name="connsiteX522" fmla="*/ 3189263 w 7467600"/>
              <a:gd name="connsiteY522" fmla="*/ 3625726 h 6858000"/>
              <a:gd name="connsiteX523" fmla="*/ 3560912 w 7467600"/>
              <a:gd name="connsiteY523" fmla="*/ 4079863 h 6858000"/>
              <a:gd name="connsiteX524" fmla="*/ 3626636 w 7467600"/>
              <a:gd name="connsiteY524" fmla="*/ 4512230 h 6858000"/>
              <a:gd name="connsiteX525" fmla="*/ 3653088 w 7467600"/>
              <a:gd name="connsiteY525" fmla="*/ 4521417 h 6858000"/>
              <a:gd name="connsiteX526" fmla="*/ 3988128 w 7467600"/>
              <a:gd name="connsiteY526" fmla="*/ 4817267 h 6858000"/>
              <a:gd name="connsiteX527" fmla="*/ 4830582 w 7467600"/>
              <a:gd name="connsiteY527" fmla="*/ 4676000 h 6858000"/>
              <a:gd name="connsiteX528" fmla="*/ 4830100 w 7467600"/>
              <a:gd name="connsiteY528" fmla="*/ 4675554 h 6858000"/>
              <a:gd name="connsiteX529" fmla="*/ 4036318 w 7467600"/>
              <a:gd name="connsiteY529" fmla="*/ 4147013 h 6858000"/>
              <a:gd name="connsiteX530" fmla="*/ 3432098 w 7467600"/>
              <a:gd name="connsiteY530" fmla="*/ 3537312 h 6858000"/>
              <a:gd name="connsiteX531" fmla="*/ 3446761 w 7467600"/>
              <a:gd name="connsiteY531" fmla="*/ 3461278 h 6858000"/>
              <a:gd name="connsiteX532" fmla="*/ 4419733 w 7467600"/>
              <a:gd name="connsiteY532" fmla="*/ 3963555 h 6858000"/>
              <a:gd name="connsiteX533" fmla="*/ 4781371 w 7467600"/>
              <a:gd name="connsiteY533" fmla="*/ 4458604 h 6858000"/>
              <a:gd name="connsiteX534" fmla="*/ 4780440 w 7467600"/>
              <a:gd name="connsiteY534" fmla="*/ 4470290 h 6858000"/>
              <a:gd name="connsiteX535" fmla="*/ 4898954 w 7467600"/>
              <a:gd name="connsiteY535" fmla="*/ 4662092 h 6858000"/>
              <a:gd name="connsiteX536" fmla="*/ 4900699 w 7467600"/>
              <a:gd name="connsiteY536" fmla="*/ 4670867 h 6858000"/>
              <a:gd name="connsiteX537" fmla="*/ 5714511 w 7467600"/>
              <a:gd name="connsiteY537" fmla="*/ 4663483 h 6858000"/>
              <a:gd name="connsiteX538" fmla="*/ 5464793 w 7467600"/>
              <a:gd name="connsiteY538" fmla="*/ 4393556 h 6858000"/>
              <a:gd name="connsiteX539" fmla="*/ 5461897 w 7467600"/>
              <a:gd name="connsiteY539" fmla="*/ 4390879 h 6858000"/>
              <a:gd name="connsiteX540" fmla="*/ 4294126 w 7467600"/>
              <a:gd name="connsiteY540" fmla="*/ 3303048 h 6858000"/>
              <a:gd name="connsiteX541" fmla="*/ 4305321 w 7467600"/>
              <a:gd name="connsiteY541" fmla="*/ 3256953 h 6858000"/>
              <a:gd name="connsiteX542" fmla="*/ 4949299 w 7467600"/>
              <a:gd name="connsiteY542" fmla="*/ 3766336 h 6858000"/>
              <a:gd name="connsiteX543" fmla="*/ 5291452 w 7467600"/>
              <a:gd name="connsiteY543" fmla="*/ 4076801 h 6858000"/>
              <a:gd name="connsiteX544" fmla="*/ 5434998 w 7467600"/>
              <a:gd name="connsiteY544" fmla="*/ 4254100 h 6858000"/>
              <a:gd name="connsiteX545" fmla="*/ 5351015 w 7467600"/>
              <a:gd name="connsiteY545" fmla="*/ 3760989 h 6858000"/>
              <a:gd name="connsiteX546" fmla="*/ 5413780 w 7467600"/>
              <a:gd name="connsiteY546" fmla="*/ 2966265 h 6858000"/>
              <a:gd name="connsiteX547" fmla="*/ 5425627 w 7467600"/>
              <a:gd name="connsiteY547" fmla="*/ 2954192 h 6858000"/>
              <a:gd name="connsiteX548" fmla="*/ 6604735 w 7467600"/>
              <a:gd name="connsiteY548" fmla="*/ 2041381 h 6858000"/>
              <a:gd name="connsiteX549" fmla="*/ 7204487 w 7467600"/>
              <a:gd name="connsiteY549" fmla="*/ 2742112 h 6858000"/>
              <a:gd name="connsiteX550" fmla="*/ 7131592 w 7467600"/>
              <a:gd name="connsiteY550" fmla="*/ 2672096 h 6858000"/>
              <a:gd name="connsiteX551" fmla="*/ 6996344 w 7467600"/>
              <a:gd name="connsiteY551" fmla="*/ 2518310 h 6858000"/>
              <a:gd name="connsiteX552" fmla="*/ 6735495 w 7467600"/>
              <a:gd name="connsiteY552" fmla="*/ 2196890 h 6858000"/>
              <a:gd name="connsiteX553" fmla="*/ 6721901 w 7467600"/>
              <a:gd name="connsiteY553" fmla="*/ 2179274 h 6858000"/>
              <a:gd name="connsiteX554" fmla="*/ 6604735 w 7467600"/>
              <a:gd name="connsiteY554" fmla="*/ 2041381 h 6858000"/>
              <a:gd name="connsiteX555" fmla="*/ 6591670 w 7467600"/>
              <a:gd name="connsiteY555" fmla="*/ 1988277 h 6858000"/>
              <a:gd name="connsiteX556" fmla="*/ 6747349 w 7467600"/>
              <a:gd name="connsiteY556" fmla="*/ 2160069 h 6858000"/>
              <a:gd name="connsiteX557" fmla="*/ 6760943 w 7467600"/>
              <a:gd name="connsiteY557" fmla="*/ 2177686 h 6858000"/>
              <a:gd name="connsiteX558" fmla="*/ 7021065 w 7467600"/>
              <a:gd name="connsiteY558" fmla="*/ 2498102 h 6858000"/>
              <a:gd name="connsiteX559" fmla="*/ 7155223 w 7467600"/>
              <a:gd name="connsiteY559" fmla="*/ 2650386 h 6858000"/>
              <a:gd name="connsiteX560" fmla="*/ 7203167 w 7467600"/>
              <a:gd name="connsiteY560" fmla="*/ 2697288 h 6858000"/>
              <a:gd name="connsiteX561" fmla="*/ 6937703 w 7467600"/>
              <a:gd name="connsiteY561" fmla="*/ 2321981 h 6858000"/>
              <a:gd name="connsiteX562" fmla="*/ 6591670 w 7467600"/>
              <a:gd name="connsiteY562" fmla="*/ 1988277 h 6858000"/>
              <a:gd name="connsiteX563" fmla="*/ 5798671 w 7467600"/>
              <a:gd name="connsiteY563" fmla="*/ 1981601 h 6858000"/>
              <a:gd name="connsiteX564" fmla="*/ 5754709 w 7467600"/>
              <a:gd name="connsiteY564" fmla="*/ 2071454 h 6858000"/>
              <a:gd name="connsiteX565" fmla="*/ 5763044 w 7467600"/>
              <a:gd name="connsiteY565" fmla="*/ 2842206 h 6858000"/>
              <a:gd name="connsiteX566" fmla="*/ 5764974 w 7467600"/>
              <a:gd name="connsiteY566" fmla="*/ 2799609 h 6858000"/>
              <a:gd name="connsiteX567" fmla="*/ 5767665 w 7467600"/>
              <a:gd name="connsiteY567" fmla="*/ 2666409 h 6858000"/>
              <a:gd name="connsiteX568" fmla="*/ 5763055 w 7467600"/>
              <a:gd name="connsiteY568" fmla="*/ 2579705 h 6858000"/>
              <a:gd name="connsiteX569" fmla="*/ 5758079 w 7467600"/>
              <a:gd name="connsiteY569" fmla="*/ 2492508 h 6858000"/>
              <a:gd name="connsiteX570" fmla="*/ 5779325 w 7467600"/>
              <a:gd name="connsiteY570" fmla="*/ 2197069 h 6858000"/>
              <a:gd name="connsiteX571" fmla="*/ 5798671 w 7467600"/>
              <a:gd name="connsiteY571" fmla="*/ 1981601 h 6858000"/>
              <a:gd name="connsiteX572" fmla="*/ 5829202 w 7467600"/>
              <a:gd name="connsiteY572" fmla="*/ 1971679 h 6858000"/>
              <a:gd name="connsiteX573" fmla="*/ 5809558 w 7467600"/>
              <a:gd name="connsiteY573" fmla="*/ 2198043 h 6858000"/>
              <a:gd name="connsiteX574" fmla="*/ 5788653 w 7467600"/>
              <a:gd name="connsiteY574" fmla="*/ 2489430 h 6858000"/>
              <a:gd name="connsiteX575" fmla="*/ 5793439 w 7467600"/>
              <a:gd name="connsiteY575" fmla="*/ 2575235 h 6858000"/>
              <a:gd name="connsiteX576" fmla="*/ 5796837 w 7467600"/>
              <a:gd name="connsiteY576" fmla="*/ 2637633 h 6858000"/>
              <a:gd name="connsiteX577" fmla="*/ 5818614 w 7467600"/>
              <a:gd name="connsiteY577" fmla="*/ 2473055 h 6858000"/>
              <a:gd name="connsiteX578" fmla="*/ 5829202 w 7467600"/>
              <a:gd name="connsiteY578" fmla="*/ 1971679 h 6858000"/>
              <a:gd name="connsiteX579" fmla="*/ 5911389 w 7467600"/>
              <a:gd name="connsiteY579" fmla="*/ 1898371 h 6858000"/>
              <a:gd name="connsiteX580" fmla="*/ 6237627 w 7467600"/>
              <a:gd name="connsiteY580" fmla="*/ 2231921 h 6858000"/>
              <a:gd name="connsiteX581" fmla="*/ 5911389 w 7467600"/>
              <a:gd name="connsiteY581" fmla="*/ 1898371 h 6858000"/>
              <a:gd name="connsiteX582" fmla="*/ 6944437 w 7467600"/>
              <a:gd name="connsiteY582" fmla="*/ 1575402 h 6858000"/>
              <a:gd name="connsiteX583" fmla="*/ 6304730 w 7467600"/>
              <a:gd name="connsiteY583" fmla="*/ 1766654 h 6858000"/>
              <a:gd name="connsiteX584" fmla="*/ 6944437 w 7467600"/>
              <a:gd name="connsiteY584" fmla="*/ 1575402 h 6858000"/>
              <a:gd name="connsiteX585" fmla="*/ 7019523 w 7467600"/>
              <a:gd name="connsiteY585" fmla="*/ 1519450 h 6858000"/>
              <a:gd name="connsiteX586" fmla="*/ 6298091 w 7467600"/>
              <a:gd name="connsiteY586" fmla="*/ 1737122 h 6858000"/>
              <a:gd name="connsiteX587" fmla="*/ 7019523 w 7467600"/>
              <a:gd name="connsiteY587" fmla="*/ 1519450 h 6858000"/>
              <a:gd name="connsiteX588" fmla="*/ 2399523 w 7467600"/>
              <a:gd name="connsiteY588" fmla="*/ 1428234 h 6858000"/>
              <a:gd name="connsiteX589" fmla="*/ 2224982 w 7467600"/>
              <a:gd name="connsiteY589" fmla="*/ 1826201 h 6858000"/>
              <a:gd name="connsiteX590" fmla="*/ 2096099 w 7467600"/>
              <a:gd name="connsiteY590" fmla="*/ 2345900 h 6858000"/>
              <a:gd name="connsiteX591" fmla="*/ 2283317 w 7467600"/>
              <a:gd name="connsiteY591" fmla="*/ 1796925 h 6858000"/>
              <a:gd name="connsiteX592" fmla="*/ 2399523 w 7467600"/>
              <a:gd name="connsiteY592" fmla="*/ 1428234 h 6858000"/>
              <a:gd name="connsiteX593" fmla="*/ 2448558 w 7467600"/>
              <a:gd name="connsiteY593" fmla="*/ 1373435 h 6858000"/>
              <a:gd name="connsiteX594" fmla="*/ 2312521 w 7467600"/>
              <a:gd name="connsiteY594" fmla="*/ 1806140 h 6858000"/>
              <a:gd name="connsiteX595" fmla="*/ 2127533 w 7467600"/>
              <a:gd name="connsiteY595" fmla="*/ 2348380 h 6858000"/>
              <a:gd name="connsiteX596" fmla="*/ 2358080 w 7467600"/>
              <a:gd name="connsiteY596" fmla="*/ 1866134 h 6858000"/>
              <a:gd name="connsiteX597" fmla="*/ 2407436 w 7467600"/>
              <a:gd name="connsiteY597" fmla="*/ 1651070 h 6858000"/>
              <a:gd name="connsiteX598" fmla="*/ 2448558 w 7467600"/>
              <a:gd name="connsiteY598" fmla="*/ 1373435 h 6858000"/>
              <a:gd name="connsiteX599" fmla="*/ 278707 w 7467600"/>
              <a:gd name="connsiteY599" fmla="*/ 1352270 h 6858000"/>
              <a:gd name="connsiteX600" fmla="*/ 321570 w 7467600"/>
              <a:gd name="connsiteY600" fmla="*/ 1861610 h 6858000"/>
              <a:gd name="connsiteX601" fmla="*/ 294281 w 7467600"/>
              <a:gd name="connsiteY601" fmla="*/ 1440658 h 6858000"/>
              <a:gd name="connsiteX602" fmla="*/ 278707 w 7467600"/>
              <a:gd name="connsiteY602" fmla="*/ 1352270 h 6858000"/>
              <a:gd name="connsiteX603" fmla="*/ 1423821 w 7467600"/>
              <a:gd name="connsiteY603" fmla="*/ 1351958 h 6858000"/>
              <a:gd name="connsiteX604" fmla="*/ 1638521 w 7467600"/>
              <a:gd name="connsiteY604" fmla="*/ 1908470 h 6858000"/>
              <a:gd name="connsiteX605" fmla="*/ 1754199 w 7467600"/>
              <a:gd name="connsiteY605" fmla="*/ 2149284 h 6858000"/>
              <a:gd name="connsiteX606" fmla="*/ 1908359 w 7467600"/>
              <a:gd name="connsiteY606" fmla="*/ 2364988 h 6858000"/>
              <a:gd name="connsiteX607" fmla="*/ 1647661 w 7467600"/>
              <a:gd name="connsiteY607" fmla="*/ 1825945 h 6858000"/>
              <a:gd name="connsiteX608" fmla="*/ 1423821 w 7467600"/>
              <a:gd name="connsiteY608" fmla="*/ 1351958 h 6858000"/>
              <a:gd name="connsiteX609" fmla="*/ 1431890 w 7467600"/>
              <a:gd name="connsiteY609" fmla="*/ 1306475 h 6858000"/>
              <a:gd name="connsiteX610" fmla="*/ 1507597 w 7467600"/>
              <a:gd name="connsiteY610" fmla="*/ 1446132 h 6858000"/>
              <a:gd name="connsiteX611" fmla="*/ 1674586 w 7467600"/>
              <a:gd name="connsiteY611" fmla="*/ 1813832 h 6858000"/>
              <a:gd name="connsiteX612" fmla="*/ 1815950 w 7467600"/>
              <a:gd name="connsiteY612" fmla="*/ 2128564 h 6858000"/>
              <a:gd name="connsiteX613" fmla="*/ 1984242 w 7467600"/>
              <a:gd name="connsiteY613" fmla="*/ 2430829 h 6858000"/>
              <a:gd name="connsiteX614" fmla="*/ 2014023 w 7467600"/>
              <a:gd name="connsiteY614" fmla="*/ 2450995 h 6858000"/>
              <a:gd name="connsiteX615" fmla="*/ 1747337 w 7467600"/>
              <a:gd name="connsiteY615" fmla="*/ 1855264 h 6858000"/>
              <a:gd name="connsiteX616" fmla="*/ 1533749 w 7467600"/>
              <a:gd name="connsiteY616" fmla="*/ 1478656 h 6858000"/>
              <a:gd name="connsiteX617" fmla="*/ 1431890 w 7467600"/>
              <a:gd name="connsiteY617" fmla="*/ 1306475 h 6858000"/>
              <a:gd name="connsiteX618" fmla="*/ 5052692 w 7467600"/>
              <a:gd name="connsiteY618" fmla="*/ 1292994 h 6858000"/>
              <a:gd name="connsiteX619" fmla="*/ 5200661 w 7467600"/>
              <a:gd name="connsiteY619" fmla="*/ 1635186 h 6858000"/>
              <a:gd name="connsiteX620" fmla="*/ 5297138 w 7467600"/>
              <a:gd name="connsiteY620" fmla="*/ 1906351 h 6858000"/>
              <a:gd name="connsiteX621" fmla="*/ 5052692 w 7467600"/>
              <a:gd name="connsiteY621" fmla="*/ 1292994 h 6858000"/>
              <a:gd name="connsiteX622" fmla="*/ 5009948 w 7467600"/>
              <a:gd name="connsiteY622" fmla="*/ 1273619 h 6858000"/>
              <a:gd name="connsiteX623" fmla="*/ 5121777 w 7467600"/>
              <a:gd name="connsiteY623" fmla="*/ 1654213 h 6858000"/>
              <a:gd name="connsiteX624" fmla="*/ 5293545 w 7467600"/>
              <a:gd name="connsiteY624" fmla="*/ 2072247 h 6858000"/>
              <a:gd name="connsiteX625" fmla="*/ 5294042 w 7467600"/>
              <a:gd name="connsiteY625" fmla="*/ 2065019 h 6858000"/>
              <a:gd name="connsiteX626" fmla="*/ 5171936 w 7467600"/>
              <a:gd name="connsiteY626" fmla="*/ 1647613 h 6858000"/>
              <a:gd name="connsiteX627" fmla="*/ 5009948 w 7467600"/>
              <a:gd name="connsiteY627" fmla="*/ 1273619 h 6858000"/>
              <a:gd name="connsiteX628" fmla="*/ 655236 w 7467600"/>
              <a:gd name="connsiteY628" fmla="*/ 1268632 h 6858000"/>
              <a:gd name="connsiteX629" fmla="*/ 839521 w 7467600"/>
              <a:gd name="connsiteY629" fmla="*/ 1685315 h 6858000"/>
              <a:gd name="connsiteX630" fmla="*/ 1109416 w 7467600"/>
              <a:gd name="connsiteY630" fmla="*/ 2061663 h 6858000"/>
              <a:gd name="connsiteX631" fmla="*/ 1298300 w 7467600"/>
              <a:gd name="connsiteY631" fmla="*/ 2247742 h 6858000"/>
              <a:gd name="connsiteX632" fmla="*/ 1125871 w 7467600"/>
              <a:gd name="connsiteY632" fmla="*/ 1989513 h 6858000"/>
              <a:gd name="connsiteX633" fmla="*/ 981574 w 7467600"/>
              <a:gd name="connsiteY633" fmla="*/ 1783157 h 6858000"/>
              <a:gd name="connsiteX634" fmla="*/ 922198 w 7467600"/>
              <a:gd name="connsiteY634" fmla="*/ 1677437 h 6858000"/>
              <a:gd name="connsiteX635" fmla="*/ 869293 w 7467600"/>
              <a:gd name="connsiteY635" fmla="*/ 1583214 h 6858000"/>
              <a:gd name="connsiteX636" fmla="*/ 751431 w 7467600"/>
              <a:gd name="connsiteY636" fmla="*/ 1405731 h 6858000"/>
              <a:gd name="connsiteX637" fmla="*/ 655236 w 7467600"/>
              <a:gd name="connsiteY637" fmla="*/ 1268632 h 6858000"/>
              <a:gd name="connsiteX638" fmla="*/ 6516292 w 7467600"/>
              <a:gd name="connsiteY638" fmla="*/ 1263064 h 6858000"/>
              <a:gd name="connsiteX639" fmla="*/ 5736320 w 7467600"/>
              <a:gd name="connsiteY639" fmla="*/ 1501803 h 6858000"/>
              <a:gd name="connsiteX640" fmla="*/ 6516292 w 7467600"/>
              <a:gd name="connsiteY640" fmla="*/ 1263064 h 6858000"/>
              <a:gd name="connsiteX641" fmla="*/ 291466 w 7467600"/>
              <a:gd name="connsiteY641" fmla="*/ 1250369 h 6858000"/>
              <a:gd name="connsiteX642" fmla="*/ 323180 w 7467600"/>
              <a:gd name="connsiteY642" fmla="*/ 1435283 h 6858000"/>
              <a:gd name="connsiteX643" fmla="*/ 349381 w 7467600"/>
              <a:gd name="connsiteY643" fmla="*/ 1875041 h 6858000"/>
              <a:gd name="connsiteX644" fmla="*/ 374363 w 7467600"/>
              <a:gd name="connsiteY644" fmla="*/ 1506494 h 6858000"/>
              <a:gd name="connsiteX645" fmla="*/ 302168 w 7467600"/>
              <a:gd name="connsiteY645" fmla="*/ 1274495 h 6858000"/>
              <a:gd name="connsiteX646" fmla="*/ 291466 w 7467600"/>
              <a:gd name="connsiteY646" fmla="*/ 1250369 h 6858000"/>
              <a:gd name="connsiteX647" fmla="*/ 678222 w 7467600"/>
              <a:gd name="connsiteY647" fmla="*/ 1248670 h 6858000"/>
              <a:gd name="connsiteX648" fmla="*/ 775536 w 7467600"/>
              <a:gd name="connsiteY648" fmla="*/ 1388015 h 6858000"/>
              <a:gd name="connsiteX649" fmla="*/ 894529 w 7467600"/>
              <a:gd name="connsiteY649" fmla="*/ 1567739 h 6858000"/>
              <a:gd name="connsiteX650" fmla="*/ 948000 w 7467600"/>
              <a:gd name="connsiteY650" fmla="*/ 1663088 h 6858000"/>
              <a:gd name="connsiteX651" fmla="*/ 1006812 w 7467600"/>
              <a:gd name="connsiteY651" fmla="*/ 1767683 h 6858000"/>
              <a:gd name="connsiteX652" fmla="*/ 1149133 w 7467600"/>
              <a:gd name="connsiteY652" fmla="*/ 1971513 h 6858000"/>
              <a:gd name="connsiteX653" fmla="*/ 1333952 w 7467600"/>
              <a:gd name="connsiteY653" fmla="*/ 2251620 h 6858000"/>
              <a:gd name="connsiteX654" fmla="*/ 1337329 w 7467600"/>
              <a:gd name="connsiteY654" fmla="*/ 2258350 h 6858000"/>
              <a:gd name="connsiteX655" fmla="*/ 1014726 w 7467600"/>
              <a:gd name="connsiteY655" fmla="*/ 1615556 h 6858000"/>
              <a:gd name="connsiteX656" fmla="*/ 678222 w 7467600"/>
              <a:gd name="connsiteY656" fmla="*/ 1248670 h 6858000"/>
              <a:gd name="connsiteX657" fmla="*/ 6691602 w 7467600"/>
              <a:gd name="connsiteY657" fmla="*/ 1140573 h 6858000"/>
              <a:gd name="connsiteX658" fmla="*/ 6571100 w 7467600"/>
              <a:gd name="connsiteY658" fmla="*/ 1183662 h 6858000"/>
              <a:gd name="connsiteX659" fmla="*/ 6241687 w 7467600"/>
              <a:gd name="connsiteY659" fmla="*/ 1257600 h 6858000"/>
              <a:gd name="connsiteX660" fmla="*/ 5693009 w 7467600"/>
              <a:gd name="connsiteY660" fmla="*/ 1478256 h 6858000"/>
              <a:gd name="connsiteX661" fmla="*/ 6548420 w 7467600"/>
              <a:gd name="connsiteY661" fmla="*/ 1214599 h 6858000"/>
              <a:gd name="connsiteX662" fmla="*/ 6605473 w 7467600"/>
              <a:gd name="connsiteY662" fmla="*/ 1184686 h 6858000"/>
              <a:gd name="connsiteX663" fmla="*/ 6691602 w 7467600"/>
              <a:gd name="connsiteY663" fmla="*/ 1140573 h 6858000"/>
              <a:gd name="connsiteX664" fmla="*/ 4002475 w 7467600"/>
              <a:gd name="connsiteY664" fmla="*/ 1037802 h 6858000"/>
              <a:gd name="connsiteX665" fmla="*/ 4000324 w 7467600"/>
              <a:gd name="connsiteY665" fmla="*/ 1039362 h 6858000"/>
              <a:gd name="connsiteX666" fmla="*/ 4002862 w 7467600"/>
              <a:gd name="connsiteY666" fmla="*/ 1042866 h 6858000"/>
              <a:gd name="connsiteX667" fmla="*/ 4002475 w 7467600"/>
              <a:gd name="connsiteY667" fmla="*/ 1037802 h 6858000"/>
              <a:gd name="connsiteX668" fmla="*/ 506322 w 7467600"/>
              <a:gd name="connsiteY668" fmla="*/ 1020997 h 6858000"/>
              <a:gd name="connsiteX669" fmla="*/ 533068 w 7467600"/>
              <a:gd name="connsiteY669" fmla="*/ 1029409 h 6858000"/>
              <a:gd name="connsiteX670" fmla="*/ 1232525 w 7467600"/>
              <a:gd name="connsiteY670" fmla="*/ 1804675 h 6858000"/>
              <a:gd name="connsiteX671" fmla="*/ 1388858 w 7467600"/>
              <a:gd name="connsiteY671" fmla="*/ 2368011 h 6858000"/>
              <a:gd name="connsiteX672" fmla="*/ 1384098 w 7467600"/>
              <a:gd name="connsiteY672" fmla="*/ 2378125 h 6858000"/>
              <a:gd name="connsiteX673" fmla="*/ 1425393 w 7467600"/>
              <a:gd name="connsiteY673" fmla="*/ 2589124 h 6858000"/>
              <a:gd name="connsiteX674" fmla="*/ 1424001 w 7467600"/>
              <a:gd name="connsiteY674" fmla="*/ 2597541 h 6858000"/>
              <a:gd name="connsiteX675" fmla="*/ 2152729 w 7467600"/>
              <a:gd name="connsiteY675" fmla="*/ 2864487 h 6858000"/>
              <a:gd name="connsiteX676" fmla="*/ 2020609 w 7467600"/>
              <a:gd name="connsiteY676" fmla="*/ 2539671 h 6858000"/>
              <a:gd name="connsiteX677" fmla="*/ 2018920 w 7467600"/>
              <a:gd name="connsiteY677" fmla="*/ 2536309 h 6858000"/>
              <a:gd name="connsiteX678" fmla="*/ 1342441 w 7467600"/>
              <a:gd name="connsiteY678" fmla="*/ 1173017 h 6858000"/>
              <a:gd name="connsiteX679" fmla="*/ 1367925 w 7467600"/>
              <a:gd name="connsiteY679" fmla="*/ 1135648 h 6858000"/>
              <a:gd name="connsiteX680" fmla="*/ 1771401 w 7467600"/>
              <a:gd name="connsiteY680" fmla="*/ 1806673 h 6858000"/>
              <a:gd name="connsiteX681" fmla="*/ 1972385 w 7467600"/>
              <a:gd name="connsiteY681" fmla="*/ 2198735 h 6858000"/>
              <a:gd name="connsiteX682" fmla="*/ 2040892 w 7467600"/>
              <a:gd name="connsiteY682" fmla="*/ 2405205 h 6858000"/>
              <a:gd name="connsiteX683" fmla="*/ 2131689 w 7467600"/>
              <a:gd name="connsiteY683" fmla="*/ 1936926 h 6858000"/>
              <a:gd name="connsiteX684" fmla="*/ 2454820 w 7467600"/>
              <a:gd name="connsiteY684" fmla="*/ 1248808 h 6858000"/>
              <a:gd name="connsiteX685" fmla="*/ 2492512 w 7467600"/>
              <a:gd name="connsiteY685" fmla="*/ 1302920 h 6858000"/>
              <a:gd name="connsiteX686" fmla="*/ 2081216 w 7467600"/>
              <a:gd name="connsiteY686" fmla="*/ 2527513 h 6858000"/>
              <a:gd name="connsiteX687" fmla="*/ 2081211 w 7467600"/>
              <a:gd name="connsiteY687" fmla="*/ 2528916 h 6858000"/>
              <a:gd name="connsiteX688" fmla="*/ 2199067 w 7467600"/>
              <a:gd name="connsiteY688" fmla="*/ 2884061 h 6858000"/>
              <a:gd name="connsiteX689" fmla="*/ 3192586 w 7467600"/>
              <a:gd name="connsiteY689" fmla="*/ 3411496 h 6858000"/>
              <a:gd name="connsiteX690" fmla="*/ 3182620 w 7467600"/>
              <a:gd name="connsiteY690" fmla="*/ 3483279 h 6858000"/>
              <a:gd name="connsiteX691" fmla="*/ 2435119 w 7467600"/>
              <a:gd name="connsiteY691" fmla="*/ 3080173 h 6858000"/>
              <a:gd name="connsiteX692" fmla="*/ 2410152 w 7467600"/>
              <a:gd name="connsiteY692" fmla="*/ 3063751 h 6858000"/>
              <a:gd name="connsiteX693" fmla="*/ 2408099 w 7467600"/>
              <a:gd name="connsiteY693" fmla="*/ 3064403 h 6858000"/>
              <a:gd name="connsiteX694" fmla="*/ 2407218 w 7467600"/>
              <a:gd name="connsiteY694" fmla="*/ 3070324 h 6858000"/>
              <a:gd name="connsiteX695" fmla="*/ 2380138 w 7467600"/>
              <a:gd name="connsiteY695" fmla="*/ 3099341 h 6858000"/>
              <a:gd name="connsiteX696" fmla="*/ 1765923 w 7467600"/>
              <a:gd name="connsiteY696" fmla="*/ 3581043 h 6858000"/>
              <a:gd name="connsiteX697" fmla="*/ 1702258 w 7467600"/>
              <a:gd name="connsiteY697" fmla="*/ 3612286 h 6858000"/>
              <a:gd name="connsiteX698" fmla="*/ 1538370 w 7467600"/>
              <a:gd name="connsiteY698" fmla="*/ 3811804 h 6858000"/>
              <a:gd name="connsiteX699" fmla="*/ 542867 w 7467600"/>
              <a:gd name="connsiteY699" fmla="*/ 4944092 h 6858000"/>
              <a:gd name="connsiteX700" fmla="*/ 515800 w 7467600"/>
              <a:gd name="connsiteY700" fmla="*/ 4862180 h 6858000"/>
              <a:gd name="connsiteX701" fmla="*/ 909145 w 7467600"/>
              <a:gd name="connsiteY701" fmla="*/ 4199225 h 6858000"/>
              <a:gd name="connsiteX702" fmla="*/ 1214067 w 7467600"/>
              <a:gd name="connsiteY702" fmla="*/ 3908561 h 6858000"/>
              <a:gd name="connsiteX703" fmla="*/ 640967 w 7467600"/>
              <a:gd name="connsiteY703" fmla="*/ 4105601 h 6858000"/>
              <a:gd name="connsiteX704" fmla="*/ 112563 w 7467600"/>
              <a:gd name="connsiteY704" fmla="*/ 4396952 h 6858000"/>
              <a:gd name="connsiteX705" fmla="*/ 0 w 7467600"/>
              <a:gd name="connsiteY705" fmla="*/ 4466006 h 6858000"/>
              <a:gd name="connsiteX706" fmla="*/ 0 w 7467600"/>
              <a:gd name="connsiteY706" fmla="*/ 4233763 h 6858000"/>
              <a:gd name="connsiteX707" fmla="*/ 36881 w 7467600"/>
              <a:gd name="connsiteY707" fmla="*/ 4200118 h 6858000"/>
              <a:gd name="connsiteX708" fmla="*/ 910534 w 7467600"/>
              <a:gd name="connsiteY708" fmla="*/ 3629753 h 6858000"/>
              <a:gd name="connsiteX709" fmla="*/ 1578717 w 7467600"/>
              <a:gd name="connsiteY709" fmla="*/ 3575982 h 6858000"/>
              <a:gd name="connsiteX710" fmla="*/ 2338780 w 7467600"/>
              <a:gd name="connsiteY710" fmla="*/ 3033725 h 6858000"/>
              <a:gd name="connsiteX711" fmla="*/ 1807991 w 7467600"/>
              <a:gd name="connsiteY711" fmla="*/ 2807184 h 6858000"/>
              <a:gd name="connsiteX712" fmla="*/ 1416358 w 7467600"/>
              <a:gd name="connsiteY712" fmla="*/ 3112571 h 6858000"/>
              <a:gd name="connsiteX713" fmla="*/ 939066 w 7467600"/>
              <a:gd name="connsiteY713" fmla="*/ 3378798 h 6858000"/>
              <a:gd name="connsiteX714" fmla="*/ 115099 w 7467600"/>
              <a:gd name="connsiteY714" fmla="*/ 3607650 h 6858000"/>
              <a:gd name="connsiteX715" fmla="*/ 97284 w 7467600"/>
              <a:gd name="connsiteY715" fmla="*/ 3520393 h 6858000"/>
              <a:gd name="connsiteX716" fmla="*/ 922050 w 7467600"/>
              <a:gd name="connsiteY716" fmla="*/ 3074867 h 6858000"/>
              <a:gd name="connsiteX717" fmla="*/ 1405265 w 7467600"/>
              <a:gd name="connsiteY717" fmla="*/ 3016319 h 6858000"/>
              <a:gd name="connsiteX718" fmla="*/ 1407512 w 7467600"/>
              <a:gd name="connsiteY718" fmla="*/ 3018001 h 6858000"/>
              <a:gd name="connsiteX719" fmla="*/ 1726266 w 7467600"/>
              <a:gd name="connsiteY719" fmla="*/ 2777274 h 6858000"/>
              <a:gd name="connsiteX720" fmla="*/ 625390 w 7467600"/>
              <a:gd name="connsiteY720" fmla="*/ 2514541 h 6858000"/>
              <a:gd name="connsiteX721" fmla="*/ 619799 w 7467600"/>
              <a:gd name="connsiteY721" fmla="*/ 2527180 h 6858000"/>
              <a:gd name="connsiteX722" fmla="*/ 310030 w 7467600"/>
              <a:gd name="connsiteY722" fmla="*/ 2771818 h 6858000"/>
              <a:gd name="connsiteX723" fmla="*/ 173877 w 7467600"/>
              <a:gd name="connsiteY723" fmla="*/ 2937056 h 6858000"/>
              <a:gd name="connsiteX724" fmla="*/ 77889 w 7467600"/>
              <a:gd name="connsiteY724" fmla="*/ 3138440 h 6858000"/>
              <a:gd name="connsiteX725" fmla="*/ 0 w 7467600"/>
              <a:gd name="connsiteY725" fmla="*/ 3271395 h 6858000"/>
              <a:gd name="connsiteX726" fmla="*/ 0 w 7467600"/>
              <a:gd name="connsiteY726" fmla="*/ 3153002 h 6858000"/>
              <a:gd name="connsiteX727" fmla="*/ 2386 w 7467600"/>
              <a:gd name="connsiteY727" fmla="*/ 3149203 h 6858000"/>
              <a:gd name="connsiteX728" fmla="*/ 89753 w 7467600"/>
              <a:gd name="connsiteY728" fmla="*/ 2987702 h 6858000"/>
              <a:gd name="connsiteX729" fmla="*/ 76869 w 7467600"/>
              <a:gd name="connsiteY729" fmla="*/ 3005404 h 6858000"/>
              <a:gd name="connsiteX730" fmla="*/ 32049 w 7467600"/>
              <a:gd name="connsiteY730" fmla="*/ 3065814 h 6858000"/>
              <a:gd name="connsiteX731" fmla="*/ 0 w 7467600"/>
              <a:gd name="connsiteY731" fmla="*/ 3108744 h 6858000"/>
              <a:gd name="connsiteX732" fmla="*/ 0 w 7467600"/>
              <a:gd name="connsiteY732" fmla="*/ 3058059 h 6858000"/>
              <a:gd name="connsiteX733" fmla="*/ 7610 w 7467600"/>
              <a:gd name="connsiteY733" fmla="*/ 3047889 h 6858000"/>
              <a:gd name="connsiteX734" fmla="*/ 52419 w 7467600"/>
              <a:gd name="connsiteY734" fmla="*/ 2987479 h 6858000"/>
              <a:gd name="connsiteX735" fmla="*/ 59142 w 7467600"/>
              <a:gd name="connsiteY735" fmla="*/ 2978488 h 6858000"/>
              <a:gd name="connsiteX736" fmla="*/ 0 w 7467600"/>
              <a:gd name="connsiteY736" fmla="*/ 3015334 h 6858000"/>
              <a:gd name="connsiteX737" fmla="*/ 0 w 7467600"/>
              <a:gd name="connsiteY737" fmla="*/ 2914286 h 6858000"/>
              <a:gd name="connsiteX738" fmla="*/ 36383 w 7467600"/>
              <a:gd name="connsiteY738" fmla="*/ 2901128 h 6858000"/>
              <a:gd name="connsiteX739" fmla="*/ 156329 w 7467600"/>
              <a:gd name="connsiteY739" fmla="*/ 2840533 h 6858000"/>
              <a:gd name="connsiteX740" fmla="*/ 358355 w 7467600"/>
              <a:gd name="connsiteY740" fmla="*/ 2620471 h 6858000"/>
              <a:gd name="connsiteX741" fmla="*/ 510577 w 7467600"/>
              <a:gd name="connsiteY741" fmla="*/ 2501244 h 6858000"/>
              <a:gd name="connsiteX742" fmla="*/ 211967 w 7467600"/>
              <a:gd name="connsiteY742" fmla="*/ 2479171 h 6858000"/>
              <a:gd name="connsiteX743" fmla="*/ 0 w 7467600"/>
              <a:gd name="connsiteY743" fmla="*/ 2476398 h 6858000"/>
              <a:gd name="connsiteX744" fmla="*/ 0 w 7467600"/>
              <a:gd name="connsiteY744" fmla="*/ 2389189 h 6858000"/>
              <a:gd name="connsiteX745" fmla="*/ 103062 w 7467600"/>
              <a:gd name="connsiteY745" fmla="*/ 2389518 h 6858000"/>
              <a:gd name="connsiteX746" fmla="*/ 510734 w 7467600"/>
              <a:gd name="connsiteY746" fmla="*/ 2416201 h 6858000"/>
              <a:gd name="connsiteX747" fmla="*/ 279257 w 7467600"/>
              <a:gd name="connsiteY747" fmla="*/ 2092102 h 6858000"/>
              <a:gd name="connsiteX748" fmla="*/ 65265 w 7467600"/>
              <a:gd name="connsiteY748" fmla="*/ 2006049 h 6858000"/>
              <a:gd name="connsiteX749" fmla="*/ 0 w 7467600"/>
              <a:gd name="connsiteY749" fmla="*/ 1982532 h 6858000"/>
              <a:gd name="connsiteX750" fmla="*/ 0 w 7467600"/>
              <a:gd name="connsiteY750" fmla="*/ 1912789 h 6858000"/>
              <a:gd name="connsiteX751" fmla="*/ 97460 w 7467600"/>
              <a:gd name="connsiteY751" fmla="*/ 1953725 h 6858000"/>
              <a:gd name="connsiteX752" fmla="*/ 221272 w 7467600"/>
              <a:gd name="connsiteY752" fmla="*/ 1980766 h 6858000"/>
              <a:gd name="connsiteX753" fmla="*/ 116765 w 7467600"/>
              <a:gd name="connsiteY753" fmla="*/ 1911033 h 6858000"/>
              <a:gd name="connsiteX754" fmla="*/ 16405 w 7467600"/>
              <a:gd name="connsiteY754" fmla="*/ 1803412 h 6858000"/>
              <a:gd name="connsiteX755" fmla="*/ 0 w 7467600"/>
              <a:gd name="connsiteY755" fmla="*/ 1784777 h 6858000"/>
              <a:gd name="connsiteX756" fmla="*/ 0 w 7467600"/>
              <a:gd name="connsiteY756" fmla="*/ 1740082 h 6858000"/>
              <a:gd name="connsiteX757" fmla="*/ 39394 w 7467600"/>
              <a:gd name="connsiteY757" fmla="*/ 1784856 h 6858000"/>
              <a:gd name="connsiteX758" fmla="*/ 135813 w 7467600"/>
              <a:gd name="connsiteY758" fmla="*/ 1888838 h 6858000"/>
              <a:gd name="connsiteX759" fmla="*/ 242575 w 7467600"/>
              <a:gd name="connsiteY759" fmla="*/ 1958841 h 6858000"/>
              <a:gd name="connsiteX760" fmla="*/ 82197 w 7467600"/>
              <a:gd name="connsiteY760" fmla="*/ 1754826 h 6858000"/>
              <a:gd name="connsiteX761" fmla="*/ 0 w 7467600"/>
              <a:gd name="connsiteY761" fmla="*/ 1679650 h 6858000"/>
              <a:gd name="connsiteX762" fmla="*/ 0 w 7467600"/>
              <a:gd name="connsiteY762" fmla="*/ 1602463 h 6858000"/>
              <a:gd name="connsiteX763" fmla="*/ 84689 w 7467600"/>
              <a:gd name="connsiteY763" fmla="*/ 1677442 h 6858000"/>
              <a:gd name="connsiteX764" fmla="*/ 298437 w 7467600"/>
              <a:gd name="connsiteY764" fmla="*/ 1968019 h 6858000"/>
              <a:gd name="connsiteX765" fmla="*/ 227269 w 7467600"/>
              <a:gd name="connsiteY765" fmla="*/ 1114064 h 6858000"/>
              <a:gd name="connsiteX766" fmla="*/ 248003 w 7467600"/>
              <a:gd name="connsiteY766" fmla="*/ 1089613 h 6858000"/>
              <a:gd name="connsiteX767" fmla="*/ 427020 w 7467600"/>
              <a:gd name="connsiteY767" fmla="*/ 1619803 h 6858000"/>
              <a:gd name="connsiteX768" fmla="*/ 340345 w 7467600"/>
              <a:gd name="connsiteY768" fmla="*/ 2027739 h 6858000"/>
              <a:gd name="connsiteX769" fmla="*/ 360865 w 7467600"/>
              <a:gd name="connsiteY769" fmla="*/ 2044827 h 6858000"/>
              <a:gd name="connsiteX770" fmla="*/ 560414 w 7467600"/>
              <a:gd name="connsiteY770" fmla="*/ 2421457 h 6858000"/>
              <a:gd name="connsiteX771" fmla="*/ 1359703 w 7467600"/>
              <a:gd name="connsiteY771" fmla="*/ 2578554 h 6858000"/>
              <a:gd name="connsiteX772" fmla="*/ 1359422 w 7467600"/>
              <a:gd name="connsiteY772" fmla="*/ 2577994 h 6858000"/>
              <a:gd name="connsiteX773" fmla="*/ 828701 w 7467600"/>
              <a:gd name="connsiteY773" fmla="*/ 1839520 h 6858000"/>
              <a:gd name="connsiteX774" fmla="*/ 494427 w 7467600"/>
              <a:gd name="connsiteY774" fmla="*/ 1092333 h 6858000"/>
              <a:gd name="connsiteX775" fmla="*/ 506322 w 7467600"/>
              <a:gd name="connsiteY775" fmla="*/ 1020997 h 6858000"/>
              <a:gd name="connsiteX776" fmla="*/ 4570198 w 7467600"/>
              <a:gd name="connsiteY776" fmla="*/ 978081 h 6858000"/>
              <a:gd name="connsiteX777" fmla="*/ 4523691 w 7467600"/>
              <a:gd name="connsiteY777" fmla="*/ 1127776 h 6858000"/>
              <a:gd name="connsiteX778" fmla="*/ 4509875 w 7467600"/>
              <a:gd name="connsiteY778" fmla="*/ 1167552 h 6858000"/>
              <a:gd name="connsiteX779" fmla="*/ 4478168 w 7467600"/>
              <a:gd name="connsiteY779" fmla="*/ 1260735 h 6858000"/>
              <a:gd name="connsiteX780" fmla="*/ 4409309 w 7467600"/>
              <a:gd name="connsiteY780" fmla="*/ 1666996 h 6858000"/>
              <a:gd name="connsiteX781" fmla="*/ 4370031 w 7467600"/>
              <a:gd name="connsiteY781" fmla="*/ 1955666 h 6858000"/>
              <a:gd name="connsiteX782" fmla="*/ 4570198 w 7467600"/>
              <a:gd name="connsiteY782" fmla="*/ 978081 h 6858000"/>
              <a:gd name="connsiteX783" fmla="*/ 4557898 w 7467600"/>
              <a:gd name="connsiteY783" fmla="*/ 900011 h 6858000"/>
              <a:gd name="connsiteX784" fmla="*/ 4344840 w 7467600"/>
              <a:gd name="connsiteY784" fmla="*/ 1922038 h 6858000"/>
              <a:gd name="connsiteX785" fmla="*/ 4378710 w 7467600"/>
              <a:gd name="connsiteY785" fmla="*/ 1665516 h 6858000"/>
              <a:gd name="connsiteX786" fmla="*/ 4448798 w 7467600"/>
              <a:gd name="connsiteY786" fmla="*/ 1253024 h 6858000"/>
              <a:gd name="connsiteX787" fmla="*/ 4480315 w 7467600"/>
              <a:gd name="connsiteY787" fmla="*/ 1158454 h 6858000"/>
              <a:gd name="connsiteX788" fmla="*/ 4494133 w 7467600"/>
              <a:gd name="connsiteY788" fmla="*/ 1118676 h 6858000"/>
              <a:gd name="connsiteX789" fmla="*/ 4557898 w 7467600"/>
              <a:gd name="connsiteY789" fmla="*/ 900011 h 6858000"/>
              <a:gd name="connsiteX790" fmla="*/ 5870151 w 7467600"/>
              <a:gd name="connsiteY790" fmla="*/ 898890 h 6858000"/>
              <a:gd name="connsiteX791" fmla="*/ 5861335 w 7467600"/>
              <a:gd name="connsiteY791" fmla="*/ 899177 h 6858000"/>
              <a:gd name="connsiteX792" fmla="*/ 5843702 w 7467600"/>
              <a:gd name="connsiteY792" fmla="*/ 899748 h 6858000"/>
              <a:gd name="connsiteX793" fmla="*/ 5651107 w 7467600"/>
              <a:gd name="connsiteY793" fmla="*/ 920306 h 6858000"/>
              <a:gd name="connsiteX794" fmla="*/ 5459407 w 7467600"/>
              <a:gd name="connsiteY794" fmla="*/ 940975 h 6858000"/>
              <a:gd name="connsiteX795" fmla="*/ 5374846 w 7467600"/>
              <a:gd name="connsiteY795" fmla="*/ 941988 h 6858000"/>
              <a:gd name="connsiteX796" fmla="*/ 5256105 w 7467600"/>
              <a:gd name="connsiteY796" fmla="*/ 945632 h 6858000"/>
              <a:gd name="connsiteX797" fmla="*/ 5107071 w 7467600"/>
              <a:gd name="connsiteY797" fmla="*/ 969720 h 6858000"/>
              <a:gd name="connsiteX798" fmla="*/ 4998681 w 7467600"/>
              <a:gd name="connsiteY798" fmla="*/ 988771 h 6858000"/>
              <a:gd name="connsiteX799" fmla="*/ 5870151 w 7467600"/>
              <a:gd name="connsiteY799" fmla="*/ 898890 h 6858000"/>
              <a:gd name="connsiteX800" fmla="*/ 5504425 w 7467600"/>
              <a:gd name="connsiteY800" fmla="*/ 848067 h 6858000"/>
              <a:gd name="connsiteX801" fmla="*/ 4968849 w 7467600"/>
              <a:gd name="connsiteY801" fmla="*/ 962318 h 6858000"/>
              <a:gd name="connsiteX802" fmla="*/ 5104039 w 7467600"/>
              <a:gd name="connsiteY802" fmla="*/ 940634 h 6858000"/>
              <a:gd name="connsiteX803" fmla="*/ 5256311 w 7467600"/>
              <a:gd name="connsiteY803" fmla="*/ 916490 h 6858000"/>
              <a:gd name="connsiteX804" fmla="*/ 5377381 w 7467600"/>
              <a:gd name="connsiteY804" fmla="*/ 912671 h 6858000"/>
              <a:gd name="connsiteX805" fmla="*/ 5460148 w 7467600"/>
              <a:gd name="connsiteY805" fmla="*/ 911442 h 6858000"/>
              <a:gd name="connsiteX806" fmla="*/ 5648971 w 7467600"/>
              <a:gd name="connsiteY806" fmla="*/ 891331 h 6858000"/>
              <a:gd name="connsiteX807" fmla="*/ 5844807 w 7467600"/>
              <a:gd name="connsiteY807" fmla="*/ 870718 h 6858000"/>
              <a:gd name="connsiteX808" fmla="*/ 5862975 w 7467600"/>
              <a:gd name="connsiteY808" fmla="*/ 869756 h 6858000"/>
              <a:gd name="connsiteX809" fmla="*/ 5920887 w 7467600"/>
              <a:gd name="connsiteY809" fmla="*/ 865929 h 6858000"/>
              <a:gd name="connsiteX810" fmla="*/ 5504425 w 7467600"/>
              <a:gd name="connsiteY810" fmla="*/ 848067 h 6858000"/>
              <a:gd name="connsiteX811" fmla="*/ 3607114 w 7467600"/>
              <a:gd name="connsiteY811" fmla="*/ 467441 h 6858000"/>
              <a:gd name="connsiteX812" fmla="*/ 3296242 w 7467600"/>
              <a:gd name="connsiteY812" fmla="*/ 807991 h 6858000"/>
              <a:gd name="connsiteX813" fmla="*/ 3174674 w 7467600"/>
              <a:gd name="connsiteY813" fmla="*/ 919759 h 6858000"/>
              <a:gd name="connsiteX814" fmla="*/ 3042978 w 7467600"/>
              <a:gd name="connsiteY814" fmla="*/ 1054894 h 6858000"/>
              <a:gd name="connsiteX815" fmla="*/ 2968914 w 7467600"/>
              <a:gd name="connsiteY815" fmla="*/ 1133756 h 6858000"/>
              <a:gd name="connsiteX816" fmla="*/ 3103823 w 7467600"/>
              <a:gd name="connsiteY816" fmla="*/ 1026814 h 6858000"/>
              <a:gd name="connsiteX817" fmla="*/ 3607114 w 7467600"/>
              <a:gd name="connsiteY817" fmla="*/ 467441 h 6858000"/>
              <a:gd name="connsiteX818" fmla="*/ 3744487 w 7467600"/>
              <a:gd name="connsiteY818" fmla="*/ 383136 h 6858000"/>
              <a:gd name="connsiteX819" fmla="*/ 3970213 w 7467600"/>
              <a:gd name="connsiteY819" fmla="*/ 995559 h 6858000"/>
              <a:gd name="connsiteX820" fmla="*/ 3744487 w 7467600"/>
              <a:gd name="connsiteY820" fmla="*/ 383136 h 6858000"/>
              <a:gd name="connsiteX821" fmla="*/ 3624562 w 7467600"/>
              <a:gd name="connsiteY821" fmla="*/ 367041 h 6858000"/>
              <a:gd name="connsiteX822" fmla="*/ 3489712 w 7467600"/>
              <a:gd name="connsiteY822" fmla="*/ 485386 h 6858000"/>
              <a:gd name="connsiteX823" fmla="*/ 3182994 w 7467600"/>
              <a:gd name="connsiteY823" fmla="*/ 828265 h 6858000"/>
              <a:gd name="connsiteX824" fmla="*/ 2892114 w 7467600"/>
              <a:gd name="connsiteY824" fmla="*/ 1172635 h 6858000"/>
              <a:gd name="connsiteX825" fmla="*/ 3021459 w 7467600"/>
              <a:gd name="connsiteY825" fmla="*/ 1035385 h 6858000"/>
              <a:gd name="connsiteX826" fmla="*/ 3153873 w 7467600"/>
              <a:gd name="connsiteY826" fmla="*/ 898971 h 6858000"/>
              <a:gd name="connsiteX827" fmla="*/ 3276511 w 7467600"/>
              <a:gd name="connsiteY827" fmla="*/ 786423 h 6858000"/>
              <a:gd name="connsiteX828" fmla="*/ 3584154 w 7467600"/>
              <a:gd name="connsiteY828" fmla="*/ 448218 h 6858000"/>
              <a:gd name="connsiteX829" fmla="*/ 3624562 w 7467600"/>
              <a:gd name="connsiteY829" fmla="*/ 367041 h 6858000"/>
              <a:gd name="connsiteX830" fmla="*/ 3766672 w 7467600"/>
              <a:gd name="connsiteY830" fmla="*/ 359429 h 6858000"/>
              <a:gd name="connsiteX831" fmla="*/ 3996338 w 7467600"/>
              <a:gd name="connsiteY831" fmla="*/ 968237 h 6858000"/>
              <a:gd name="connsiteX832" fmla="*/ 3766672 w 7467600"/>
              <a:gd name="connsiteY832" fmla="*/ 359429 h 6858000"/>
              <a:gd name="connsiteX833" fmla="*/ 5805386 w 7467600"/>
              <a:gd name="connsiteY833" fmla="*/ 239240 h 6858000"/>
              <a:gd name="connsiteX834" fmla="*/ 5736947 w 7467600"/>
              <a:gd name="connsiteY834" fmla="*/ 261367 h 6858000"/>
              <a:gd name="connsiteX835" fmla="*/ 5427012 w 7467600"/>
              <a:gd name="connsiteY835" fmla="*/ 311272 h 6858000"/>
              <a:gd name="connsiteX836" fmla="*/ 5147818 w 7467600"/>
              <a:gd name="connsiteY836" fmla="*/ 322112 h 6858000"/>
              <a:gd name="connsiteX837" fmla="*/ 5060854 w 7467600"/>
              <a:gd name="connsiteY837" fmla="*/ 311882 h 6858000"/>
              <a:gd name="connsiteX838" fmla="*/ 4945989 w 7467600"/>
              <a:gd name="connsiteY838" fmla="*/ 300516 h 6858000"/>
              <a:gd name="connsiteX839" fmla="*/ 5410479 w 7467600"/>
              <a:gd name="connsiteY839" fmla="*/ 348434 h 6858000"/>
              <a:gd name="connsiteX840" fmla="*/ 5805386 w 7467600"/>
              <a:gd name="connsiteY840" fmla="*/ 239240 h 6858000"/>
              <a:gd name="connsiteX841" fmla="*/ 5905192 w 7467600"/>
              <a:gd name="connsiteY841" fmla="*/ 163079 h 6858000"/>
              <a:gd name="connsiteX842" fmla="*/ 5865655 w 7467600"/>
              <a:gd name="connsiteY842" fmla="*/ 171901 h 6858000"/>
              <a:gd name="connsiteX843" fmla="*/ 5259740 w 7467600"/>
              <a:gd name="connsiteY843" fmla="*/ 257013 h 6858000"/>
              <a:gd name="connsiteX844" fmla="*/ 5208466 w 7467600"/>
              <a:gd name="connsiteY844" fmla="*/ 257550 h 6858000"/>
              <a:gd name="connsiteX845" fmla="*/ 4980204 w 7467600"/>
              <a:gd name="connsiteY845" fmla="*/ 271903 h 6858000"/>
              <a:gd name="connsiteX846" fmla="*/ 5068068 w 7467600"/>
              <a:gd name="connsiteY846" fmla="*/ 282244 h 6858000"/>
              <a:gd name="connsiteX847" fmla="*/ 5153231 w 7467600"/>
              <a:gd name="connsiteY847" fmla="*/ 292240 h 6858000"/>
              <a:gd name="connsiteX848" fmla="*/ 5426491 w 7467600"/>
              <a:gd name="connsiteY848" fmla="*/ 281128 h 6858000"/>
              <a:gd name="connsiteX849" fmla="*/ 5731212 w 7467600"/>
              <a:gd name="connsiteY849" fmla="*/ 231951 h 6858000"/>
              <a:gd name="connsiteX850" fmla="*/ 5905192 w 7467600"/>
              <a:gd name="connsiteY850" fmla="*/ 163079 h 6858000"/>
              <a:gd name="connsiteX851" fmla="*/ 5944437 w 7467600"/>
              <a:gd name="connsiteY851" fmla="*/ 113829 h 6858000"/>
              <a:gd name="connsiteX852" fmla="*/ 5825032 w 7467600"/>
              <a:gd name="connsiteY852" fmla="*/ 146405 h 6858000"/>
              <a:gd name="connsiteX853" fmla="*/ 4955599 w 7467600"/>
              <a:gd name="connsiteY853" fmla="*/ 247008 h 6858000"/>
              <a:gd name="connsiteX854" fmla="*/ 5210104 w 7467600"/>
              <a:gd name="connsiteY854" fmla="*/ 228123 h 6858000"/>
              <a:gd name="connsiteX855" fmla="*/ 5261015 w 7467600"/>
              <a:gd name="connsiteY855" fmla="*/ 227087 h 6858000"/>
              <a:gd name="connsiteX856" fmla="*/ 5861181 w 7467600"/>
              <a:gd name="connsiteY856" fmla="*/ 143093 h 6858000"/>
              <a:gd name="connsiteX857" fmla="*/ 5961252 w 7467600"/>
              <a:gd name="connsiteY857" fmla="*/ 114820 h 6858000"/>
              <a:gd name="connsiteX858" fmla="*/ 5944437 w 7467600"/>
              <a:gd name="connsiteY858" fmla="*/ 113829 h 6858000"/>
              <a:gd name="connsiteX859" fmla="*/ 3882765 w 7467600"/>
              <a:gd name="connsiteY859" fmla="*/ 0 h 6858000"/>
              <a:gd name="connsiteX860" fmla="*/ 3995099 w 7467600"/>
              <a:gd name="connsiteY860" fmla="*/ 0 h 6858000"/>
              <a:gd name="connsiteX861" fmla="*/ 4163818 w 7467600"/>
              <a:gd name="connsiteY861" fmla="*/ 234104 h 6858000"/>
              <a:gd name="connsiteX862" fmla="*/ 4172099 w 7467600"/>
              <a:gd name="connsiteY862" fmla="*/ 234207 h 6858000"/>
              <a:gd name="connsiteX863" fmla="*/ 4784282 w 7467600"/>
              <a:gd name="connsiteY863" fmla="*/ 276561 h 6858000"/>
              <a:gd name="connsiteX864" fmla="*/ 4801687 w 7467600"/>
              <a:gd name="connsiteY864" fmla="*/ 267764 h 6858000"/>
              <a:gd name="connsiteX865" fmla="*/ 6082788 w 7467600"/>
              <a:gd name="connsiteY865" fmla="*/ 64119 h 6858000"/>
              <a:gd name="connsiteX866" fmla="*/ 6099442 w 7467600"/>
              <a:gd name="connsiteY866" fmla="*/ 82568 h 6858000"/>
              <a:gd name="connsiteX867" fmla="*/ 4804137 w 7467600"/>
              <a:gd name="connsiteY867" fmla="*/ 320931 h 6858000"/>
              <a:gd name="connsiteX868" fmla="*/ 4227047 w 7467600"/>
              <a:gd name="connsiteY868" fmla="*/ 313415 h 6858000"/>
              <a:gd name="connsiteX869" fmla="*/ 4346041 w 7467600"/>
              <a:gd name="connsiteY869" fmla="*/ 456086 h 6858000"/>
              <a:gd name="connsiteX870" fmla="*/ 4870967 w 7467600"/>
              <a:gd name="connsiteY870" fmla="*/ 963061 h 6858000"/>
              <a:gd name="connsiteX871" fmla="*/ 4889647 w 7467600"/>
              <a:gd name="connsiteY871" fmla="*/ 957147 h 6858000"/>
              <a:gd name="connsiteX872" fmla="*/ 5422504 w 7467600"/>
              <a:gd name="connsiteY872" fmla="*/ 805191 h 6858000"/>
              <a:gd name="connsiteX873" fmla="*/ 6087656 w 7467600"/>
              <a:gd name="connsiteY873" fmla="*/ 826703 h 6858000"/>
              <a:gd name="connsiteX874" fmla="*/ 6058717 w 7467600"/>
              <a:gd name="connsiteY874" fmla="*/ 865992 h 6858000"/>
              <a:gd name="connsiteX875" fmla="*/ 4974153 w 7467600"/>
              <a:gd name="connsiteY875" fmla="*/ 1045456 h 6858000"/>
              <a:gd name="connsiteX876" fmla="*/ 5627835 w 7467600"/>
              <a:gd name="connsiteY876" fmla="*/ 1472077 h 6858000"/>
              <a:gd name="connsiteX877" fmla="*/ 5629817 w 7467600"/>
              <a:gd name="connsiteY877" fmla="*/ 1471412 h 6858000"/>
              <a:gd name="connsiteX878" fmla="*/ 5634124 w 7467600"/>
              <a:gd name="connsiteY878" fmla="*/ 1470572 h 6858000"/>
              <a:gd name="connsiteX879" fmla="*/ 5755832 w 7467600"/>
              <a:gd name="connsiteY879" fmla="*/ 1383886 h 6858000"/>
              <a:gd name="connsiteX880" fmla="*/ 6014186 w 7467600"/>
              <a:gd name="connsiteY880" fmla="*/ 1279799 h 6858000"/>
              <a:gd name="connsiteX881" fmla="*/ 6901619 w 7467600"/>
              <a:gd name="connsiteY881" fmla="*/ 1047874 h 6858000"/>
              <a:gd name="connsiteX882" fmla="*/ 6931566 w 7467600"/>
              <a:gd name="connsiteY882" fmla="*/ 1062034 h 6858000"/>
              <a:gd name="connsiteX883" fmla="*/ 5790982 w 7467600"/>
              <a:gd name="connsiteY883" fmla="*/ 1561380 h 6858000"/>
              <a:gd name="connsiteX884" fmla="*/ 6188971 w 7467600"/>
              <a:gd name="connsiteY884" fmla="*/ 1755168 h 6858000"/>
              <a:gd name="connsiteX885" fmla="*/ 6202446 w 7467600"/>
              <a:gd name="connsiteY885" fmla="*/ 1752268 h 6858000"/>
              <a:gd name="connsiteX886" fmla="*/ 7179560 w 7467600"/>
              <a:gd name="connsiteY886" fmla="*/ 1467551 h 6858000"/>
              <a:gd name="connsiteX887" fmla="*/ 7158730 w 7467600"/>
              <a:gd name="connsiteY887" fmla="*/ 1507835 h 6858000"/>
              <a:gd name="connsiteX888" fmla="*/ 6326959 w 7467600"/>
              <a:gd name="connsiteY888" fmla="*/ 1817686 h 6858000"/>
              <a:gd name="connsiteX889" fmla="*/ 6537433 w 7467600"/>
              <a:gd name="connsiteY889" fmla="*/ 1907790 h 6858000"/>
              <a:gd name="connsiteX890" fmla="*/ 6550221 w 7467600"/>
              <a:gd name="connsiteY890" fmla="*/ 1910729 h 6858000"/>
              <a:gd name="connsiteX891" fmla="*/ 6964438 w 7467600"/>
              <a:gd name="connsiteY891" fmla="*/ 2209505 h 6858000"/>
              <a:gd name="connsiteX892" fmla="*/ 7367862 w 7467600"/>
              <a:gd name="connsiteY892" fmla="*/ 2806833 h 6858000"/>
              <a:gd name="connsiteX893" fmla="*/ 7364329 w 7467600"/>
              <a:gd name="connsiteY893" fmla="*/ 2826907 h 6858000"/>
              <a:gd name="connsiteX894" fmla="*/ 7290545 w 7467600"/>
              <a:gd name="connsiteY894" fmla="*/ 2850663 h 6858000"/>
              <a:gd name="connsiteX895" fmla="*/ 6472036 w 7467600"/>
              <a:gd name="connsiteY895" fmla="*/ 1959003 h 6858000"/>
              <a:gd name="connsiteX896" fmla="*/ 5792897 w 7467600"/>
              <a:gd name="connsiteY896" fmla="*/ 1647747 h 6858000"/>
              <a:gd name="connsiteX897" fmla="*/ 5842751 w 7467600"/>
              <a:gd name="connsiteY897" fmla="*/ 1816112 h 6858000"/>
              <a:gd name="connsiteX898" fmla="*/ 5847424 w 7467600"/>
              <a:gd name="connsiteY898" fmla="*/ 1815776 h 6858000"/>
              <a:gd name="connsiteX899" fmla="*/ 6399821 w 7467600"/>
              <a:gd name="connsiteY899" fmla="*/ 2344799 h 6858000"/>
              <a:gd name="connsiteX900" fmla="*/ 6323232 w 7467600"/>
              <a:gd name="connsiteY900" fmla="*/ 2389634 h 6858000"/>
              <a:gd name="connsiteX901" fmla="*/ 5942958 w 7467600"/>
              <a:gd name="connsiteY901" fmla="*/ 2077708 h 6858000"/>
              <a:gd name="connsiteX902" fmla="*/ 5921559 w 7467600"/>
              <a:gd name="connsiteY902" fmla="*/ 2378596 h 6858000"/>
              <a:gd name="connsiteX903" fmla="*/ 5817651 w 7467600"/>
              <a:gd name="connsiteY903" fmla="*/ 3023919 h 6858000"/>
              <a:gd name="connsiteX904" fmla="*/ 5729634 w 7467600"/>
              <a:gd name="connsiteY904" fmla="*/ 3051849 h 6858000"/>
              <a:gd name="connsiteX905" fmla="*/ 5611018 w 7467600"/>
              <a:gd name="connsiteY905" fmla="*/ 2316769 h 6858000"/>
              <a:gd name="connsiteX906" fmla="*/ 5687608 w 7467600"/>
              <a:gd name="connsiteY906" fmla="*/ 2039972 h 6858000"/>
              <a:gd name="connsiteX907" fmla="*/ 5657554 w 7467600"/>
              <a:gd name="connsiteY907" fmla="*/ 1576445 h 6858000"/>
              <a:gd name="connsiteX908" fmla="*/ 5150475 w 7467600"/>
              <a:gd name="connsiteY908" fmla="*/ 1274012 h 6858000"/>
              <a:gd name="connsiteX909" fmla="*/ 5349142 w 7467600"/>
              <a:gd name="connsiteY909" fmla="*/ 2204405 h 6858000"/>
              <a:gd name="connsiteX910" fmla="*/ 5262214 w 7467600"/>
              <a:gd name="connsiteY910" fmla="*/ 2233836 h 6858000"/>
              <a:gd name="connsiteX911" fmla="*/ 4981539 w 7467600"/>
              <a:gd name="connsiteY911" fmla="*/ 1542201 h 6858000"/>
              <a:gd name="connsiteX912" fmla="*/ 4958461 w 7467600"/>
              <a:gd name="connsiteY912" fmla="*/ 1136957 h 6858000"/>
              <a:gd name="connsiteX913" fmla="*/ 4655015 w 7467600"/>
              <a:gd name="connsiteY913" fmla="*/ 891426 h 6858000"/>
              <a:gd name="connsiteX914" fmla="*/ 4348002 w 7467600"/>
              <a:gd name="connsiteY914" fmla="*/ 2205895 h 6858000"/>
              <a:gd name="connsiteX915" fmla="*/ 4262250 w 7467600"/>
              <a:gd name="connsiteY915" fmla="*/ 2219972 h 6858000"/>
              <a:gd name="connsiteX916" fmla="*/ 4550611 w 7467600"/>
              <a:gd name="connsiteY916" fmla="*/ 817540 h 6858000"/>
              <a:gd name="connsiteX917" fmla="*/ 4564418 w 7467600"/>
              <a:gd name="connsiteY917" fmla="*/ 808293 h 6858000"/>
              <a:gd name="connsiteX918" fmla="*/ 4266388 w 7467600"/>
              <a:gd name="connsiteY918" fmla="*/ 500083 h 6858000"/>
              <a:gd name="connsiteX919" fmla="*/ 4032842 w 7467600"/>
              <a:gd name="connsiteY919" fmla="*/ 211809 h 6858000"/>
              <a:gd name="connsiteX920" fmla="*/ 3882765 w 7467600"/>
              <a:gd name="connsiteY920" fmla="*/ 0 h 6858000"/>
              <a:gd name="connsiteX921" fmla="*/ 3721337 w 7467600"/>
              <a:gd name="connsiteY921" fmla="*/ 0 h 6858000"/>
              <a:gd name="connsiteX922" fmla="*/ 3797544 w 7467600"/>
              <a:gd name="connsiteY922" fmla="*/ 0 h 6858000"/>
              <a:gd name="connsiteX923" fmla="*/ 3775734 w 7467600"/>
              <a:gd name="connsiteY923" fmla="*/ 95131 h 6858000"/>
              <a:gd name="connsiteX924" fmla="*/ 3724807 w 7467600"/>
              <a:gd name="connsiteY924" fmla="*/ 272257 h 6858000"/>
              <a:gd name="connsiteX925" fmla="*/ 3726844 w 7467600"/>
              <a:gd name="connsiteY925" fmla="*/ 282988 h 6858000"/>
              <a:gd name="connsiteX926" fmla="*/ 3742664 w 7467600"/>
              <a:gd name="connsiteY926" fmla="*/ 279918 h 6858000"/>
              <a:gd name="connsiteX927" fmla="*/ 4103910 w 7467600"/>
              <a:gd name="connsiteY927" fmla="*/ 1161917 h 6858000"/>
              <a:gd name="connsiteX928" fmla="*/ 4020269 w 7467600"/>
              <a:gd name="connsiteY928" fmla="*/ 1200406 h 6858000"/>
              <a:gd name="connsiteX929" fmla="*/ 3674882 w 7467600"/>
              <a:gd name="connsiteY929" fmla="*/ 488524 h 6858000"/>
              <a:gd name="connsiteX930" fmla="*/ 3132682 w 7467600"/>
              <a:gd name="connsiteY930" fmla="*/ 1072284 h 6858000"/>
              <a:gd name="connsiteX931" fmla="*/ 2716346 w 7467600"/>
              <a:gd name="connsiteY931" fmla="*/ 1276376 h 6858000"/>
              <a:gd name="connsiteX932" fmla="*/ 2716772 w 7467600"/>
              <a:gd name="connsiteY932" fmla="*/ 1255462 h 6858000"/>
              <a:gd name="connsiteX933" fmla="*/ 3471096 w 7467600"/>
              <a:gd name="connsiteY933" fmla="*/ 437072 h 6858000"/>
              <a:gd name="connsiteX934" fmla="*/ 3639057 w 7467600"/>
              <a:gd name="connsiteY934" fmla="*/ 286334 h 6858000"/>
              <a:gd name="connsiteX935" fmla="*/ 3640309 w 7467600"/>
              <a:gd name="connsiteY935" fmla="*/ 284664 h 6858000"/>
              <a:gd name="connsiteX936" fmla="*/ 3646022 w 7467600"/>
              <a:gd name="connsiteY936" fmla="*/ 276711 h 6858000"/>
              <a:gd name="connsiteX937" fmla="*/ 3707943 w 7467600"/>
              <a:gd name="connsiteY937" fmla="*/ 65958 h 6858000"/>
              <a:gd name="connsiteX938" fmla="*/ 3721337 w 7467600"/>
              <a:gd name="connsiteY938" fmla="*/ 0 h 6858000"/>
              <a:gd name="connsiteX939" fmla="*/ 2867960 w 7467600"/>
              <a:gd name="connsiteY939" fmla="*/ 0 h 6858000"/>
              <a:gd name="connsiteX940" fmla="*/ 2926351 w 7467600"/>
              <a:gd name="connsiteY940" fmla="*/ 0 h 6858000"/>
              <a:gd name="connsiteX941" fmla="*/ 2902823 w 7467600"/>
              <a:gd name="connsiteY941" fmla="*/ 262929 h 6858000"/>
              <a:gd name="connsiteX942" fmla="*/ 2940663 w 7467600"/>
              <a:gd name="connsiteY942" fmla="*/ 140884 h 6858000"/>
              <a:gd name="connsiteX943" fmla="*/ 2947039 w 7467600"/>
              <a:gd name="connsiteY943" fmla="*/ 122524 h 6858000"/>
              <a:gd name="connsiteX944" fmla="*/ 2984316 w 7467600"/>
              <a:gd name="connsiteY944" fmla="*/ 0 h 6858000"/>
              <a:gd name="connsiteX945" fmla="*/ 3016114 w 7467600"/>
              <a:gd name="connsiteY945" fmla="*/ 0 h 6858000"/>
              <a:gd name="connsiteX946" fmla="*/ 2979949 w 7467600"/>
              <a:gd name="connsiteY946" fmla="*/ 119274 h 6858000"/>
              <a:gd name="connsiteX947" fmla="*/ 3023879 w 7467600"/>
              <a:gd name="connsiteY947" fmla="*/ 0 h 6858000"/>
              <a:gd name="connsiteX948" fmla="*/ 3105400 w 7467600"/>
              <a:gd name="connsiteY948" fmla="*/ 0 h 6858000"/>
              <a:gd name="connsiteX949" fmla="*/ 3094669 w 7467600"/>
              <a:gd name="connsiteY949" fmla="*/ 30308 h 6858000"/>
              <a:gd name="connsiteX950" fmla="*/ 2901945 w 7467600"/>
              <a:gd name="connsiteY950" fmla="*/ 466538 h 6858000"/>
              <a:gd name="connsiteX951" fmla="*/ 2815209 w 7467600"/>
              <a:gd name="connsiteY951" fmla="*/ 497361 h 6858000"/>
              <a:gd name="connsiteX952" fmla="*/ 2844845 w 7467600"/>
              <a:gd name="connsiteY952" fmla="*/ 127638 h 6858000"/>
              <a:gd name="connsiteX953" fmla="*/ 2867960 w 7467600"/>
              <a:gd name="connsiteY953" fmla="*/ 0 h 6858000"/>
              <a:gd name="connsiteX954" fmla="*/ 1057230 w 7467600"/>
              <a:gd name="connsiteY954" fmla="*/ 0 h 6858000"/>
              <a:gd name="connsiteX955" fmla="*/ 1111003 w 7467600"/>
              <a:gd name="connsiteY955" fmla="*/ 0 h 6858000"/>
              <a:gd name="connsiteX956" fmla="*/ 1125553 w 7467600"/>
              <a:gd name="connsiteY956" fmla="*/ 52588 h 6858000"/>
              <a:gd name="connsiteX957" fmla="*/ 1304276 w 7467600"/>
              <a:gd name="connsiteY957" fmla="*/ 476275 h 6858000"/>
              <a:gd name="connsiteX958" fmla="*/ 1492066 w 7467600"/>
              <a:gd name="connsiteY958" fmla="*/ 886333 h 6858000"/>
              <a:gd name="connsiteX959" fmla="*/ 1423698 w 7467600"/>
              <a:gd name="connsiteY959" fmla="*/ 710817 h 6858000"/>
              <a:gd name="connsiteX960" fmla="*/ 1357609 w 7467600"/>
              <a:gd name="connsiteY960" fmla="*/ 532892 h 6858000"/>
              <a:gd name="connsiteX961" fmla="*/ 1309550 w 7467600"/>
              <a:gd name="connsiteY961" fmla="*/ 374031 h 6858000"/>
              <a:gd name="connsiteX962" fmla="*/ 1193673 w 7467600"/>
              <a:gd name="connsiteY962" fmla="*/ 49533 h 6858000"/>
              <a:gd name="connsiteX963" fmla="*/ 1164391 w 7467600"/>
              <a:gd name="connsiteY963" fmla="*/ 0 h 6858000"/>
              <a:gd name="connsiteX964" fmla="*/ 1200666 w 7467600"/>
              <a:gd name="connsiteY964" fmla="*/ 0 h 6858000"/>
              <a:gd name="connsiteX965" fmla="*/ 1223408 w 7467600"/>
              <a:gd name="connsiteY965" fmla="*/ 38996 h 6858000"/>
              <a:gd name="connsiteX966" fmla="*/ 1339635 w 7467600"/>
              <a:gd name="connsiteY966" fmla="*/ 365517 h 6858000"/>
              <a:gd name="connsiteX967" fmla="*/ 1387469 w 7467600"/>
              <a:gd name="connsiteY967" fmla="*/ 523079 h 6858000"/>
              <a:gd name="connsiteX968" fmla="*/ 1452685 w 7467600"/>
              <a:gd name="connsiteY968" fmla="*/ 699806 h 6858000"/>
              <a:gd name="connsiteX969" fmla="*/ 1492092 w 7467600"/>
              <a:gd name="connsiteY969" fmla="*/ 800424 h 6858000"/>
              <a:gd name="connsiteX970" fmla="*/ 1455302 w 7467600"/>
              <a:gd name="connsiteY970" fmla="*/ 632913 h 6858000"/>
              <a:gd name="connsiteX971" fmla="*/ 1222336 w 7467600"/>
              <a:gd name="connsiteY971" fmla="*/ 9480 h 6858000"/>
              <a:gd name="connsiteX972" fmla="*/ 1214634 w 7467600"/>
              <a:gd name="connsiteY972" fmla="*/ 0 h 6858000"/>
              <a:gd name="connsiteX973" fmla="*/ 1289827 w 7467600"/>
              <a:gd name="connsiteY973" fmla="*/ 0 h 6858000"/>
              <a:gd name="connsiteX974" fmla="*/ 1321076 w 7467600"/>
              <a:gd name="connsiteY974" fmla="*/ 59722 h 6858000"/>
              <a:gd name="connsiteX975" fmla="*/ 1512579 w 7467600"/>
              <a:gd name="connsiteY975" fmla="*/ 626441 h 6858000"/>
              <a:gd name="connsiteX976" fmla="*/ 1506076 w 7467600"/>
              <a:gd name="connsiteY976" fmla="*/ 1089289 h 6858000"/>
              <a:gd name="connsiteX977" fmla="*/ 1486346 w 7467600"/>
              <a:gd name="connsiteY977" fmla="*/ 1079919 h 6858000"/>
              <a:gd name="connsiteX978" fmla="*/ 1070511 w 7467600"/>
              <a:gd name="connsiteY978" fmla="*/ 48609 h 6858000"/>
              <a:gd name="connsiteX979" fmla="*/ 1057230 w 7467600"/>
              <a:gd name="connsiteY979" fmla="*/ 0 h 6858000"/>
              <a:gd name="connsiteX980" fmla="*/ 43151 w 7467600"/>
              <a:gd name="connsiteY980" fmla="*/ 0 h 6858000"/>
              <a:gd name="connsiteX981" fmla="*/ 95283 w 7467600"/>
              <a:gd name="connsiteY981" fmla="*/ 0 h 6858000"/>
              <a:gd name="connsiteX982" fmla="*/ 300708 w 7467600"/>
              <a:gd name="connsiteY982" fmla="*/ 154571 h 6858000"/>
              <a:gd name="connsiteX983" fmla="*/ 530414 w 7467600"/>
              <a:gd name="connsiteY983" fmla="*/ 354673 h 6858000"/>
              <a:gd name="connsiteX984" fmla="*/ 333785 w 7467600"/>
              <a:gd name="connsiteY984" fmla="*/ 161564 h 6858000"/>
              <a:gd name="connsiteX985" fmla="*/ 147005 w 7467600"/>
              <a:gd name="connsiteY985" fmla="*/ 0 h 6858000"/>
              <a:gd name="connsiteX986" fmla="*/ 272509 w 7467600"/>
              <a:gd name="connsiteY986" fmla="*/ 0 h 6858000"/>
              <a:gd name="connsiteX987" fmla="*/ 326276 w 7467600"/>
              <a:gd name="connsiteY987" fmla="*/ 45847 h 6858000"/>
              <a:gd name="connsiteX988" fmla="*/ 823759 w 7467600"/>
              <a:gd name="connsiteY988" fmla="*/ 574145 h 6858000"/>
              <a:gd name="connsiteX989" fmla="*/ 811254 w 7467600"/>
              <a:gd name="connsiteY989" fmla="*/ 665546 h 6858000"/>
              <a:gd name="connsiteX990" fmla="*/ 154042 w 7467600"/>
              <a:gd name="connsiteY990" fmla="*/ 261522 h 6858000"/>
              <a:gd name="connsiteX991" fmla="*/ 13550 w 7467600"/>
              <a:gd name="connsiteY991" fmla="*/ 158423 h 6858000"/>
              <a:gd name="connsiteX992" fmla="*/ 0 w 7467600"/>
              <a:gd name="connsiteY992" fmla="*/ 146618 h 6858000"/>
              <a:gd name="connsiteX993" fmla="*/ 0 w 7467600"/>
              <a:gd name="connsiteY993" fmla="*/ 59161 h 6858000"/>
              <a:gd name="connsiteX994" fmla="*/ 45427 w 7467600"/>
              <a:gd name="connsiteY994" fmla="*/ 101078 h 6858000"/>
              <a:gd name="connsiteX995" fmla="*/ 630103 w 7467600"/>
              <a:gd name="connsiteY995" fmla="*/ 485885 h 6858000"/>
              <a:gd name="connsiteX996" fmla="*/ 532040 w 7467600"/>
              <a:gd name="connsiteY996" fmla="*/ 399359 h 6858000"/>
              <a:gd name="connsiteX997" fmla="*/ 517618 w 7467600"/>
              <a:gd name="connsiteY997" fmla="*/ 385726 h 6858000"/>
              <a:gd name="connsiteX998" fmla="*/ 285074 w 7467600"/>
              <a:gd name="connsiteY998" fmla="*/ 182755 h 6858000"/>
              <a:gd name="connsiteX999" fmla="*/ 43151 w 7467600"/>
              <a:gd name="connsiteY99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361850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1903353 w 7467600"/>
              <a:gd name="connsiteY143" fmla="*/ 5044827 h 6858000"/>
              <a:gd name="connsiteX144" fmla="*/ 1936931 w 7467600"/>
              <a:gd name="connsiteY144" fmla="*/ 5093954 h 6858000"/>
              <a:gd name="connsiteX145" fmla="*/ 2195868 w 7467600"/>
              <a:gd name="connsiteY145" fmla="*/ 5396574 h 6858000"/>
              <a:gd name="connsiteX146" fmla="*/ 2088852 w 7467600"/>
              <a:gd name="connsiteY146" fmla="*/ 5166123 h 6858000"/>
              <a:gd name="connsiteX147" fmla="*/ 1958241 w 7467600"/>
              <a:gd name="connsiteY147" fmla="*/ 5067955 h 6858000"/>
              <a:gd name="connsiteX148" fmla="*/ 1903353 w 7467600"/>
              <a:gd name="connsiteY148" fmla="*/ 5044827 h 6858000"/>
              <a:gd name="connsiteX149" fmla="*/ 1979378 w 7467600"/>
              <a:gd name="connsiteY149" fmla="*/ 4769504 h 6858000"/>
              <a:gd name="connsiteX150" fmla="*/ 2882120 w 7467600"/>
              <a:gd name="connsiteY150" fmla="*/ 5064547 h 6858000"/>
              <a:gd name="connsiteX151" fmla="*/ 2793103 w 7467600"/>
              <a:gd name="connsiteY151" fmla="*/ 5039699 h 6858000"/>
              <a:gd name="connsiteX152" fmla="*/ 2770041 w 7467600"/>
              <a:gd name="connsiteY152" fmla="*/ 5033634 h 6858000"/>
              <a:gd name="connsiteX153" fmla="*/ 1979378 w 7467600"/>
              <a:gd name="connsiteY153" fmla="*/ 4769504 h 6858000"/>
              <a:gd name="connsiteX154" fmla="*/ 1927410 w 7467600"/>
              <a:gd name="connsiteY154" fmla="*/ 4716164 h 6858000"/>
              <a:gd name="connsiteX155" fmla="*/ 1959587 w 7467600"/>
              <a:gd name="connsiteY155" fmla="*/ 4728849 h 6858000"/>
              <a:gd name="connsiteX156" fmla="*/ 2777707 w 7467600"/>
              <a:gd name="connsiteY156" fmla="*/ 5003991 h 6858000"/>
              <a:gd name="connsiteX157" fmla="*/ 2800768 w 7467600"/>
              <a:gd name="connsiteY157" fmla="*/ 5010056 h 6858000"/>
              <a:gd name="connsiteX158" fmla="*/ 2879408 w 7467600"/>
              <a:gd name="connsiteY158" fmla="*/ 5031590 h 6858000"/>
              <a:gd name="connsiteX159" fmla="*/ 2862295 w 7467600"/>
              <a:gd name="connsiteY159" fmla="*/ 5022958 h 6858000"/>
              <a:gd name="connsiteX160" fmla="*/ 2813343 w 7467600"/>
              <a:gd name="connsiteY160" fmla="*/ 4998369 h 6858000"/>
              <a:gd name="connsiteX161" fmla="*/ 2646245 w 7467600"/>
              <a:gd name="connsiteY161" fmla="*/ 4930999 h 6858000"/>
              <a:gd name="connsiteX162" fmla="*/ 1999243 w 7467600"/>
              <a:gd name="connsiteY162" fmla="*/ 4730524 h 6858000"/>
              <a:gd name="connsiteX163" fmla="*/ 1979527 w 7467600"/>
              <a:gd name="connsiteY163" fmla="*/ 4726651 h 6858000"/>
              <a:gd name="connsiteX164" fmla="*/ 1927410 w 7467600"/>
              <a:gd name="connsiteY164" fmla="*/ 4716164 h 6858000"/>
              <a:gd name="connsiteX165" fmla="*/ 1997014 w 7467600"/>
              <a:gd name="connsiteY165" fmla="*/ 4698007 h 6858000"/>
              <a:gd name="connsiteX166" fmla="*/ 2005458 w 7467600"/>
              <a:gd name="connsiteY166" fmla="*/ 4699540 h 6858000"/>
              <a:gd name="connsiteX167" fmla="*/ 2657186 w 7467600"/>
              <a:gd name="connsiteY167" fmla="*/ 4901687 h 6858000"/>
              <a:gd name="connsiteX168" fmla="*/ 2826662 w 7467600"/>
              <a:gd name="connsiteY168" fmla="*/ 4970362 h 6858000"/>
              <a:gd name="connsiteX169" fmla="*/ 2876100 w 7467600"/>
              <a:gd name="connsiteY169" fmla="*/ 4995397 h 6858000"/>
              <a:gd name="connsiteX170" fmla="*/ 3042600 w 7467600"/>
              <a:gd name="connsiteY170" fmla="*/ 5059532 h 6858000"/>
              <a:gd name="connsiteX171" fmla="*/ 1997014 w 7467600"/>
              <a:gd name="connsiteY171" fmla="*/ 4698007 h 6858000"/>
              <a:gd name="connsiteX172" fmla="*/ 2305292 w 7467600"/>
              <a:gd name="connsiteY172" fmla="*/ 4219492 h 6858000"/>
              <a:gd name="connsiteX173" fmla="*/ 3360922 w 7467600"/>
              <a:gd name="connsiteY173" fmla="*/ 4529373 h 6858000"/>
              <a:gd name="connsiteX174" fmla="*/ 3492420 w 7467600"/>
              <a:gd name="connsiteY174" fmla="*/ 4510145 h 6858000"/>
              <a:gd name="connsiteX175" fmla="*/ 3364086 w 7467600"/>
              <a:gd name="connsiteY175" fmla="*/ 4480340 h 6858000"/>
              <a:gd name="connsiteX176" fmla="*/ 3225818 w 7467600"/>
              <a:gd name="connsiteY176" fmla="*/ 4411822 h 6858000"/>
              <a:gd name="connsiteX177" fmla="*/ 3129696 w 7467600"/>
              <a:gd name="connsiteY177" fmla="*/ 4360704 h 6858000"/>
              <a:gd name="connsiteX178" fmla="*/ 2814545 w 7467600"/>
              <a:gd name="connsiteY178" fmla="*/ 4282955 h 6858000"/>
              <a:gd name="connsiteX179" fmla="*/ 2305292 w 7467600"/>
              <a:gd name="connsiteY179" fmla="*/ 4219492 h 6858000"/>
              <a:gd name="connsiteX180" fmla="*/ 2626982 w 7467600"/>
              <a:gd name="connsiteY180" fmla="*/ 4206450 h 6858000"/>
              <a:gd name="connsiteX181" fmla="*/ 2490617 w 7467600"/>
              <a:gd name="connsiteY181" fmla="*/ 4206951 h 6858000"/>
              <a:gd name="connsiteX182" fmla="*/ 2819869 w 7467600"/>
              <a:gd name="connsiteY182" fmla="*/ 4252936 h 6858000"/>
              <a:gd name="connsiteX183" fmla="*/ 3143018 w 7467600"/>
              <a:gd name="connsiteY183" fmla="*/ 4332698 h 6858000"/>
              <a:gd name="connsiteX184" fmla="*/ 3241520 w 7467600"/>
              <a:gd name="connsiteY184" fmla="*/ 4385112 h 6858000"/>
              <a:gd name="connsiteX185" fmla="*/ 3374575 w 7467600"/>
              <a:gd name="connsiteY185" fmla="*/ 4451517 h 6858000"/>
              <a:gd name="connsiteX186" fmla="*/ 3505221 w 7467600"/>
              <a:gd name="connsiteY186" fmla="*/ 4480757 h 6858000"/>
              <a:gd name="connsiteX187" fmla="*/ 2626982 w 7467600"/>
              <a:gd name="connsiteY187" fmla="*/ 4206450 h 6858000"/>
              <a:gd name="connsiteX188" fmla="*/ 1310106 w 7467600"/>
              <a:gd name="connsiteY188" fmla="*/ 3943217 h 6858000"/>
              <a:gd name="connsiteX189" fmla="*/ 854994 w 7467600"/>
              <a:gd name="connsiteY189" fmla="*/ 4399136 h 6858000"/>
              <a:gd name="connsiteX190" fmla="*/ 742462 w 7467600"/>
              <a:gd name="connsiteY190" fmla="*/ 4594648 h 6858000"/>
              <a:gd name="connsiteX191" fmla="*/ 820602 w 7467600"/>
              <a:gd name="connsiteY191" fmla="*/ 4485915 h 6858000"/>
              <a:gd name="connsiteX192" fmla="*/ 878295 w 7467600"/>
              <a:gd name="connsiteY192" fmla="*/ 4403594 h 6858000"/>
              <a:gd name="connsiteX193" fmla="*/ 1240607 w 7467600"/>
              <a:gd name="connsiteY193" fmla="*/ 4010401 h 6858000"/>
              <a:gd name="connsiteX194" fmla="*/ 1310106 w 7467600"/>
              <a:gd name="connsiteY194" fmla="*/ 3943217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316479 w 7467600"/>
              <a:gd name="connsiteY205" fmla="*/ 3872136 h 6858000"/>
              <a:gd name="connsiteX206" fmla="*/ 3291335 w 7467600"/>
              <a:gd name="connsiteY206" fmla="*/ 3767420 h 6858000"/>
              <a:gd name="connsiteX207" fmla="*/ 3390805 w 7467600"/>
              <a:gd name="connsiteY207" fmla="*/ 3937163 h 6858000"/>
              <a:gd name="connsiteX208" fmla="*/ 3579062 w 7467600"/>
              <a:gd name="connsiteY208" fmla="*/ 4359040 h 6858000"/>
              <a:gd name="connsiteX209" fmla="*/ 3467355 w 7467600"/>
              <a:gd name="connsiteY209" fmla="*/ 3988130 h 6858000"/>
              <a:gd name="connsiteX210" fmla="*/ 3310753 w 7467600"/>
              <a:gd name="connsiteY210" fmla="*/ 3787140 h 6858000"/>
              <a:gd name="connsiteX211" fmla="*/ 3291335 w 7467600"/>
              <a:gd name="connsiteY211" fmla="*/ 3767420 h 6858000"/>
              <a:gd name="connsiteX212" fmla="*/ 1635889 w 7467600"/>
              <a:gd name="connsiteY212" fmla="*/ 3709494 h 6858000"/>
              <a:gd name="connsiteX213" fmla="*/ 1634800 w 7467600"/>
              <a:gd name="connsiteY213" fmla="*/ 3731111 h 6858000"/>
              <a:gd name="connsiteX214" fmla="*/ 1635889 w 7467600"/>
              <a:gd name="connsiteY214" fmla="*/ 3709494 h 6858000"/>
              <a:gd name="connsiteX215" fmla="*/ 1510397 w 7467600"/>
              <a:gd name="connsiteY215" fmla="*/ 3684705 h 6858000"/>
              <a:gd name="connsiteX216" fmla="*/ 1146550 w 7467600"/>
              <a:gd name="connsiteY216" fmla="*/ 3802012 h 6858000"/>
              <a:gd name="connsiteX217" fmla="*/ 698834 w 7467600"/>
              <a:gd name="connsiteY217" fmla="*/ 3952272 h 6858000"/>
              <a:gd name="connsiteX218" fmla="*/ 34256 w 7467600"/>
              <a:gd name="connsiteY218" fmla="*/ 4347603 h 6858000"/>
              <a:gd name="connsiteX219" fmla="*/ 527241 w 7467600"/>
              <a:gd name="connsiteY219" fmla="*/ 4065078 h 6858000"/>
              <a:gd name="connsiteX220" fmla="*/ 1510397 w 7467600"/>
              <a:gd name="connsiteY220" fmla="*/ 3684705 h 6858000"/>
              <a:gd name="connsiteX221" fmla="*/ 1313114 w 7467600"/>
              <a:gd name="connsiteY221" fmla="*/ 3655216 h 6858000"/>
              <a:gd name="connsiteX222" fmla="*/ 1109304 w 7467600"/>
              <a:gd name="connsiteY222" fmla="*/ 3669030 h 6858000"/>
              <a:gd name="connsiteX223" fmla="*/ 8129 w 7467600"/>
              <a:gd name="connsiteY223" fmla="*/ 4330519 h 6858000"/>
              <a:gd name="connsiteX224" fmla="*/ 687572 w 7467600"/>
              <a:gd name="connsiteY224" fmla="*/ 3925629 h 6858000"/>
              <a:gd name="connsiteX225" fmla="*/ 1138365 w 7467600"/>
              <a:gd name="connsiteY225" fmla="*/ 3774515 h 6858000"/>
              <a:gd name="connsiteX226" fmla="*/ 1505579 w 7467600"/>
              <a:gd name="connsiteY226" fmla="*/ 3655526 h 6858000"/>
              <a:gd name="connsiteX227" fmla="*/ 1313114 w 7467600"/>
              <a:gd name="connsiteY227" fmla="*/ 3655216 h 6858000"/>
              <a:gd name="connsiteX228" fmla="*/ 3655073 w 7467600"/>
              <a:gd name="connsiteY228" fmla="*/ 3650884 h 6858000"/>
              <a:gd name="connsiteX229" fmla="*/ 3989938 w 7467600"/>
              <a:gd name="connsiteY229" fmla="*/ 3991685 h 6858000"/>
              <a:gd name="connsiteX230" fmla="*/ 4393907 w 7467600"/>
              <a:gd name="connsiteY230" fmla="*/ 4261258 h 6858000"/>
              <a:gd name="connsiteX231" fmla="*/ 4648051 w 7467600"/>
              <a:gd name="connsiteY231" fmla="*/ 4374051 h 6858000"/>
              <a:gd name="connsiteX232" fmla="*/ 4383389 w 7467600"/>
              <a:gd name="connsiteY232" fmla="*/ 4184369 h 6858000"/>
              <a:gd name="connsiteX233" fmla="*/ 4165508 w 7467600"/>
              <a:gd name="connsiteY233" fmla="*/ 4035196 h 6858000"/>
              <a:gd name="connsiteX234" fmla="*/ 4068162 w 7467600"/>
              <a:gd name="connsiteY234" fmla="*/ 3953394 h 6858000"/>
              <a:gd name="connsiteX235" fmla="*/ 3981416 w 7467600"/>
              <a:gd name="connsiteY235" fmla="*/ 3880482 h 6858000"/>
              <a:gd name="connsiteX236" fmla="*/ 3800147 w 7467600"/>
              <a:gd name="connsiteY236" fmla="*/ 3749872 h 6858000"/>
              <a:gd name="connsiteX237" fmla="*/ 3655073 w 7467600"/>
              <a:gd name="connsiteY237" fmla="*/ 3650884 h 6858000"/>
              <a:gd name="connsiteX238" fmla="*/ 3670252 w 7467600"/>
              <a:gd name="connsiteY238" fmla="*/ 3622798 h 6858000"/>
              <a:gd name="connsiteX239" fmla="*/ 3817258 w 7467600"/>
              <a:gd name="connsiteY239" fmla="*/ 3723577 h 6858000"/>
              <a:gd name="connsiteX240" fmla="*/ 4000461 w 7467600"/>
              <a:gd name="connsiteY240" fmla="*/ 3855966 h 6858000"/>
              <a:gd name="connsiteX241" fmla="*/ 4088180 w 7467600"/>
              <a:gd name="connsiteY241" fmla="*/ 3929774 h 6858000"/>
              <a:gd name="connsiteX242" fmla="*/ 4184555 w 7467600"/>
              <a:gd name="connsiteY242" fmla="*/ 4010683 h 6858000"/>
              <a:gd name="connsiteX243" fmla="*/ 4399563 w 7467600"/>
              <a:gd name="connsiteY243" fmla="*/ 4158106 h 6858000"/>
              <a:gd name="connsiteX244" fmla="*/ 4684469 w 7467600"/>
              <a:gd name="connsiteY244" fmla="*/ 4364680 h 6858000"/>
              <a:gd name="connsiteX245" fmla="*/ 4690271 w 7467600"/>
              <a:gd name="connsiteY245" fmla="*/ 4370034 h 6858000"/>
              <a:gd name="connsiteX246" fmla="*/ 4136093 w 7467600"/>
              <a:gd name="connsiteY246" fmla="*/ 3858466 h 6858000"/>
              <a:gd name="connsiteX247" fmla="*/ 3670252 w 7467600"/>
              <a:gd name="connsiteY247" fmla="*/ 3622798 h 6858000"/>
              <a:gd name="connsiteX248" fmla="*/ 4440129 w 7467600"/>
              <a:gd name="connsiteY248" fmla="*/ 3448571 h 6858000"/>
              <a:gd name="connsiteX249" fmla="*/ 4856525 w 7467600"/>
              <a:gd name="connsiteY249" fmla="*/ 3915351 h 6858000"/>
              <a:gd name="connsiteX250" fmla="*/ 5059055 w 7467600"/>
              <a:gd name="connsiteY250" fmla="*/ 4108918 h 6858000"/>
              <a:gd name="connsiteX251" fmla="*/ 5290070 w 7467600"/>
              <a:gd name="connsiteY251" fmla="*/ 4263619 h 6858000"/>
              <a:gd name="connsiteX252" fmla="*/ 4834991 w 7467600"/>
              <a:gd name="connsiteY252" fmla="*/ 3830985 h 6858000"/>
              <a:gd name="connsiteX253" fmla="*/ 4440129 w 7467600"/>
              <a:gd name="connsiteY253" fmla="*/ 3448571 h 6858000"/>
              <a:gd name="connsiteX254" fmla="*/ 4441737 w 7467600"/>
              <a:gd name="connsiteY254" fmla="*/ 3399734 h 6858000"/>
              <a:gd name="connsiteX255" fmla="*/ 4431236 w 7467600"/>
              <a:gd name="connsiteY255" fmla="*/ 3400954 h 6858000"/>
              <a:gd name="connsiteX256" fmla="*/ 4557150 w 7467600"/>
              <a:gd name="connsiteY256" fmla="*/ 3510023 h 6858000"/>
              <a:gd name="connsiteX257" fmla="*/ 4856936 w 7467600"/>
              <a:gd name="connsiteY257" fmla="*/ 3809146 h 6858000"/>
              <a:gd name="connsiteX258" fmla="*/ 5111996 w 7467600"/>
              <a:gd name="connsiteY258" fmla="*/ 4065759 h 6858000"/>
              <a:gd name="connsiteX259" fmla="*/ 5388878 w 7467600"/>
              <a:gd name="connsiteY259" fmla="*/ 4300185 h 6858000"/>
              <a:gd name="connsiteX260" fmla="*/ 5425556 w 7467600"/>
              <a:gd name="connsiteY260" fmla="*/ 4308967 h 6858000"/>
              <a:gd name="connsiteX261" fmla="*/ 4943646 w 7467600"/>
              <a:gd name="connsiteY261" fmla="*/ 3822916 h 6858000"/>
              <a:gd name="connsiteX262" fmla="*/ 4594837 w 7467600"/>
              <a:gd name="connsiteY262" fmla="*/ 3532274 h 6858000"/>
              <a:gd name="connsiteX263" fmla="*/ 4441737 w 7467600"/>
              <a:gd name="connsiteY263" fmla="*/ 3399734 h 6858000"/>
              <a:gd name="connsiteX264" fmla="*/ 5425834 w 7467600"/>
              <a:gd name="connsiteY264" fmla="*/ 3162785 h 6858000"/>
              <a:gd name="connsiteX265" fmla="*/ 5401644 w 7467600"/>
              <a:gd name="connsiteY265" fmla="*/ 3617847 h 6858000"/>
              <a:gd name="connsiteX266" fmla="*/ 5467256 w 7467600"/>
              <a:gd name="connsiteY266" fmla="*/ 4175494 h 6858000"/>
              <a:gd name="connsiteX267" fmla="*/ 5448069 w 7467600"/>
              <a:gd name="connsiteY267" fmla="*/ 3567554 h 6858000"/>
              <a:gd name="connsiteX268" fmla="*/ 5425834 w 7467600"/>
              <a:gd name="connsiteY268" fmla="*/ 3162785 h 6858000"/>
              <a:gd name="connsiteX269" fmla="*/ 1318687 w 7467600"/>
              <a:gd name="connsiteY269" fmla="*/ 3113840 h 6858000"/>
              <a:gd name="connsiteX270" fmla="*/ 1066793 w 7467600"/>
              <a:gd name="connsiteY270" fmla="*/ 3212171 h 6858000"/>
              <a:gd name="connsiteX271" fmla="*/ 993319 w 7467600"/>
              <a:gd name="connsiteY271" fmla="*/ 3247648 h 6858000"/>
              <a:gd name="connsiteX272" fmla="*/ 853081 w 7467600"/>
              <a:gd name="connsiteY272" fmla="*/ 3312410 h 6858000"/>
              <a:gd name="connsiteX273" fmla="*/ 805957 w 7467600"/>
              <a:gd name="connsiteY273" fmla="*/ 3330443 h 6858000"/>
              <a:gd name="connsiteX274" fmla="*/ 1318687 w 7467600"/>
              <a:gd name="connsiteY274" fmla="*/ 3113840 h 6858000"/>
              <a:gd name="connsiteX275" fmla="*/ 5453702 w 7467600"/>
              <a:gd name="connsiteY275" fmla="*/ 3090882 h 6858000"/>
              <a:gd name="connsiteX276" fmla="*/ 5480135 w 7467600"/>
              <a:gd name="connsiteY276" fmla="*/ 3565802 h 6858000"/>
              <a:gd name="connsiteX277" fmla="*/ 5499023 w 7467600"/>
              <a:gd name="connsiteY277" fmla="*/ 4166310 h 6858000"/>
              <a:gd name="connsiteX278" fmla="*/ 5547022 w 7467600"/>
              <a:gd name="connsiteY278" fmla="*/ 3607838 h 6858000"/>
              <a:gd name="connsiteX279" fmla="*/ 5515964 w 7467600"/>
              <a:gd name="connsiteY279" fmla="*/ 3378541 h 6858000"/>
              <a:gd name="connsiteX280" fmla="*/ 5453702 w 7467600"/>
              <a:gd name="connsiteY280" fmla="*/ 3090882 h 6858000"/>
              <a:gd name="connsiteX281" fmla="*/ 1238695 w 7467600"/>
              <a:gd name="connsiteY281" fmla="*/ 3076820 h 6858000"/>
              <a:gd name="connsiteX282" fmla="*/ 716371 w 7467600"/>
              <a:gd name="connsiteY282" fmla="*/ 3293249 h 6858000"/>
              <a:gd name="connsiteX283" fmla="*/ 579522 w 7467600"/>
              <a:gd name="connsiteY283" fmla="*/ 3371759 h 6858000"/>
              <a:gd name="connsiteX284" fmla="*/ 600288 w 7467600"/>
              <a:gd name="connsiteY284" fmla="*/ 3365555 h 6858000"/>
              <a:gd name="connsiteX285" fmla="*/ 840692 w 7467600"/>
              <a:gd name="connsiteY285" fmla="*/ 3284921 h 6858000"/>
              <a:gd name="connsiteX286" fmla="*/ 979248 w 7467600"/>
              <a:gd name="connsiteY286" fmla="*/ 3221003 h 6858000"/>
              <a:gd name="connsiteX287" fmla="*/ 1053282 w 7467600"/>
              <a:gd name="connsiteY287" fmla="*/ 3185247 h 6858000"/>
              <a:gd name="connsiteX288" fmla="*/ 1320603 w 7467600"/>
              <a:gd name="connsiteY288" fmla="*/ 3081281 h 6858000"/>
              <a:gd name="connsiteX289" fmla="*/ 1238695 w 7467600"/>
              <a:gd name="connsiteY289" fmla="*/ 3076820 h 6858000"/>
              <a:gd name="connsiteX290" fmla="*/ 5425627 w 7467600"/>
              <a:gd name="connsiteY290" fmla="*/ 2954192 h 6858000"/>
              <a:gd name="connsiteX291" fmla="*/ 5470770 w 7467600"/>
              <a:gd name="connsiteY291" fmla="*/ 3005435 h 6858000"/>
              <a:gd name="connsiteX292" fmla="*/ 5519779 w 7467600"/>
              <a:gd name="connsiteY292" fmla="*/ 4359223 h 6858000"/>
              <a:gd name="connsiteX293" fmla="*/ 5520293 w 7467600"/>
              <a:gd name="connsiteY293" fmla="*/ 4360602 h 6858000"/>
              <a:gd name="connsiteX294" fmla="*/ 5767221 w 7467600"/>
              <a:gd name="connsiteY294" fmla="*/ 4665564 h 6858000"/>
              <a:gd name="connsiteX295" fmla="*/ 6937169 w 7467600"/>
              <a:gd name="connsiteY295" fmla="*/ 4815941 h 6858000"/>
              <a:gd name="connsiteX296" fmla="*/ 6953922 w 7467600"/>
              <a:gd name="connsiteY296" fmla="*/ 4890068 h 6858000"/>
              <a:gd name="connsiteX297" fmla="*/ 6071359 w 7467600"/>
              <a:gd name="connsiteY297" fmla="*/ 4770770 h 6858000"/>
              <a:gd name="connsiteX298" fmla="*/ 6038839 w 7467600"/>
              <a:gd name="connsiteY298" fmla="*/ 4764474 h 6858000"/>
              <a:gd name="connsiteX299" fmla="*/ 6038706 w 7467600"/>
              <a:gd name="connsiteY299" fmla="*/ 4763847 h 6858000"/>
              <a:gd name="connsiteX300" fmla="*/ 6037784 w 7467600"/>
              <a:gd name="connsiteY300" fmla="*/ 4764270 h 6858000"/>
              <a:gd name="connsiteX301" fmla="*/ 6038839 w 7467600"/>
              <a:gd name="connsiteY301" fmla="*/ 4764474 h 6858000"/>
              <a:gd name="connsiteX302" fmla="*/ 6040338 w 7467600"/>
              <a:gd name="connsiteY302" fmla="*/ 4771418 h 6858000"/>
              <a:gd name="connsiteX303" fmla="*/ 6024488 w 7467600"/>
              <a:gd name="connsiteY303" fmla="*/ 4809903 h 6858000"/>
              <a:gd name="connsiteX304" fmla="*/ 5599771 w 7467600"/>
              <a:gd name="connsiteY304" fmla="*/ 5509652 h 6858000"/>
              <a:gd name="connsiteX305" fmla="*/ 5548843 w 7467600"/>
              <a:gd name="connsiteY305" fmla="*/ 5563845 h 6858000"/>
              <a:gd name="connsiteX306" fmla="*/ 5940952 w 7467600"/>
              <a:gd name="connsiteY306" fmla="*/ 6250028 h 6858000"/>
              <a:gd name="connsiteX307" fmla="*/ 6043441 w 7467600"/>
              <a:gd name="connsiteY307" fmla="*/ 6665847 h 6858000"/>
              <a:gd name="connsiteX308" fmla="*/ 6093432 w 7467600"/>
              <a:gd name="connsiteY308" fmla="*/ 6858000 h 6858000"/>
              <a:gd name="connsiteX309" fmla="*/ 6034344 w 7467600"/>
              <a:gd name="connsiteY309" fmla="*/ 6858000 h 6858000"/>
              <a:gd name="connsiteX310" fmla="*/ 6026679 w 7467600"/>
              <a:gd name="connsiteY310" fmla="*/ 6836959 h 6858000"/>
              <a:gd name="connsiteX311" fmla="*/ 5800441 w 7467600"/>
              <a:gd name="connsiteY311" fmla="*/ 6335286 h 6858000"/>
              <a:gd name="connsiteX312" fmla="*/ 5526562 w 7467600"/>
              <a:gd name="connsiteY312" fmla="*/ 5705388 h 6858000"/>
              <a:gd name="connsiteX313" fmla="*/ 5519640 w 7467600"/>
              <a:gd name="connsiteY313" fmla="*/ 5683774 h 6858000"/>
              <a:gd name="connsiteX314" fmla="*/ 5844559 w 7467600"/>
              <a:gd name="connsiteY314" fmla="*/ 6553349 h 6858000"/>
              <a:gd name="connsiteX315" fmla="*/ 5975994 w 7467600"/>
              <a:gd name="connsiteY315" fmla="*/ 6858000 h 6858000"/>
              <a:gd name="connsiteX316" fmla="*/ 5898547 w 7467600"/>
              <a:gd name="connsiteY316" fmla="*/ 6858000 h 6858000"/>
              <a:gd name="connsiteX317" fmla="*/ 5682041 w 7467600"/>
              <a:gd name="connsiteY317" fmla="*/ 6355860 h 6858000"/>
              <a:gd name="connsiteX318" fmla="*/ 5461758 w 7467600"/>
              <a:gd name="connsiteY318" fmla="*/ 5820220 h 6858000"/>
              <a:gd name="connsiteX319" fmla="*/ 5237282 w 7467600"/>
              <a:gd name="connsiteY319" fmla="*/ 6579086 h 6858000"/>
              <a:gd name="connsiteX320" fmla="*/ 5115009 w 7467600"/>
              <a:gd name="connsiteY320" fmla="*/ 6858000 h 6858000"/>
              <a:gd name="connsiteX321" fmla="*/ 5028074 w 7467600"/>
              <a:gd name="connsiteY321" fmla="*/ 6858000 h 6858000"/>
              <a:gd name="connsiteX322" fmla="*/ 5079508 w 7467600"/>
              <a:gd name="connsiteY322" fmla="*/ 6749074 h 6858000"/>
              <a:gd name="connsiteX323" fmla="*/ 5371846 w 7467600"/>
              <a:gd name="connsiteY323" fmla="*/ 5924413 h 6858000"/>
              <a:gd name="connsiteX324" fmla="*/ 5270512 w 7467600"/>
              <a:gd name="connsiteY324" fmla="*/ 6138975 h 6858000"/>
              <a:gd name="connsiteX325" fmla="*/ 5062409 w 7467600"/>
              <a:gd name="connsiteY325" fmla="*/ 6653544 h 6858000"/>
              <a:gd name="connsiteX326" fmla="*/ 5036628 w 7467600"/>
              <a:gd name="connsiteY326" fmla="*/ 6754247 h 6858000"/>
              <a:gd name="connsiteX327" fmla="*/ 5009112 w 7467600"/>
              <a:gd name="connsiteY327" fmla="*/ 6858000 h 6858000"/>
              <a:gd name="connsiteX328" fmla="*/ 4976679 w 7467600"/>
              <a:gd name="connsiteY328" fmla="*/ 6858000 h 6858000"/>
              <a:gd name="connsiteX329" fmla="*/ 5006537 w 7467600"/>
              <a:gd name="connsiteY329" fmla="*/ 6747068 h 6858000"/>
              <a:gd name="connsiteX330" fmla="*/ 5032723 w 7467600"/>
              <a:gd name="connsiteY330" fmla="*/ 6644957 h 6858000"/>
              <a:gd name="connsiteX331" fmla="*/ 5242949 w 7467600"/>
              <a:gd name="connsiteY331" fmla="*/ 6125175 h 6858000"/>
              <a:gd name="connsiteX332" fmla="*/ 5286321 w 7467600"/>
              <a:gd name="connsiteY332" fmla="*/ 6033555 h 6858000"/>
              <a:gd name="connsiteX333" fmla="*/ 5008210 w 7467600"/>
              <a:gd name="connsiteY333" fmla="*/ 6649194 h 6858000"/>
              <a:gd name="connsiteX334" fmla="*/ 4986321 w 7467600"/>
              <a:gd name="connsiteY334" fmla="*/ 6765687 h 6858000"/>
              <a:gd name="connsiteX335" fmla="*/ 4973474 w 7467600"/>
              <a:gd name="connsiteY335" fmla="*/ 6858000 h 6858000"/>
              <a:gd name="connsiteX336" fmla="*/ 4907178 w 7467600"/>
              <a:gd name="connsiteY336" fmla="*/ 6858000 h 6858000"/>
              <a:gd name="connsiteX337" fmla="*/ 4910810 w 7467600"/>
              <a:gd name="connsiteY337" fmla="*/ 6829660 h 6858000"/>
              <a:gd name="connsiteX338" fmla="*/ 4987461 w 7467600"/>
              <a:gd name="connsiteY338" fmla="*/ 6432994 h 6858000"/>
              <a:gd name="connsiteX339" fmla="*/ 5179262 w 7467600"/>
              <a:gd name="connsiteY339" fmla="*/ 6035044 h 6858000"/>
              <a:gd name="connsiteX340" fmla="*/ 4689678 w 7467600"/>
              <a:gd name="connsiteY340" fmla="*/ 6440241 h 6858000"/>
              <a:gd name="connsiteX341" fmla="*/ 4477543 w 7467600"/>
              <a:gd name="connsiteY341" fmla="*/ 6674836 h 6858000"/>
              <a:gd name="connsiteX342" fmla="*/ 4329957 w 7467600"/>
              <a:gd name="connsiteY342" fmla="*/ 6858000 h 6858000"/>
              <a:gd name="connsiteX343" fmla="*/ 4218595 w 7467600"/>
              <a:gd name="connsiteY343" fmla="*/ 6858000 h 6858000"/>
              <a:gd name="connsiteX344" fmla="*/ 4368888 w 7467600"/>
              <a:gd name="connsiteY344" fmla="*/ 6668412 h 6858000"/>
              <a:gd name="connsiteX345" fmla="*/ 4563091 w 7467600"/>
              <a:gd name="connsiteY345" fmla="*/ 6442508 h 6858000"/>
              <a:gd name="connsiteX346" fmla="*/ 5387324 w 7467600"/>
              <a:gd name="connsiteY346" fmla="*/ 5705830 h 6858000"/>
              <a:gd name="connsiteX347" fmla="*/ 5073620 w 7467600"/>
              <a:gd name="connsiteY347" fmla="*/ 5955437 h 6858000"/>
              <a:gd name="connsiteX348" fmla="*/ 4689789 w 7467600"/>
              <a:gd name="connsiteY348" fmla="*/ 6268382 h 6858000"/>
              <a:gd name="connsiteX349" fmla="*/ 4418722 w 7467600"/>
              <a:gd name="connsiteY349" fmla="*/ 6570886 h 6858000"/>
              <a:gd name="connsiteX350" fmla="*/ 4214944 w 7467600"/>
              <a:gd name="connsiteY350" fmla="*/ 6858000 h 6858000"/>
              <a:gd name="connsiteX351" fmla="*/ 4177898 w 7467600"/>
              <a:gd name="connsiteY351" fmla="*/ 6858000 h 6858000"/>
              <a:gd name="connsiteX352" fmla="*/ 4391597 w 7467600"/>
              <a:gd name="connsiteY352" fmla="*/ 6556370 h 6858000"/>
              <a:gd name="connsiteX353" fmla="*/ 4668889 w 7467600"/>
              <a:gd name="connsiteY353" fmla="*/ 6246399 h 6858000"/>
              <a:gd name="connsiteX354" fmla="*/ 5055427 w 7467600"/>
              <a:gd name="connsiteY354" fmla="*/ 5931476 h 6858000"/>
              <a:gd name="connsiteX355" fmla="*/ 5371814 w 7467600"/>
              <a:gd name="connsiteY355" fmla="*/ 5678975 h 6858000"/>
              <a:gd name="connsiteX356" fmla="*/ 4987918 w 7467600"/>
              <a:gd name="connsiteY356" fmla="*/ 5838701 h 6858000"/>
              <a:gd name="connsiteX357" fmla="*/ 4317146 w 7467600"/>
              <a:gd name="connsiteY357" fmla="*/ 6587716 h 6858000"/>
              <a:gd name="connsiteX358" fmla="*/ 4171627 w 7467600"/>
              <a:gd name="connsiteY358" fmla="*/ 6858000 h 6858000"/>
              <a:gd name="connsiteX359" fmla="*/ 4081585 w 7467600"/>
              <a:gd name="connsiteY359" fmla="*/ 6858000 h 6858000"/>
              <a:gd name="connsiteX360" fmla="*/ 4238603 w 7467600"/>
              <a:gd name="connsiteY360" fmla="*/ 6559341 h 6858000"/>
              <a:gd name="connsiteX361" fmla="*/ 4778333 w 7467600"/>
              <a:gd name="connsiteY361" fmla="*/ 5873626 h 6858000"/>
              <a:gd name="connsiteX362" fmla="*/ 5414185 w 7467600"/>
              <a:gd name="connsiteY362" fmla="*/ 5573882 h 6858000"/>
              <a:gd name="connsiteX363" fmla="*/ 5959648 w 7467600"/>
              <a:gd name="connsiteY363" fmla="*/ 4760797 h 6858000"/>
              <a:gd name="connsiteX364" fmla="*/ 5355019 w 7467600"/>
              <a:gd name="connsiteY364" fmla="*/ 4734672 h 6858000"/>
              <a:gd name="connsiteX365" fmla="*/ 5083565 w 7467600"/>
              <a:gd name="connsiteY365" fmla="*/ 5179121 h 6858000"/>
              <a:gd name="connsiteX366" fmla="*/ 4713577 w 7467600"/>
              <a:gd name="connsiteY366" fmla="*/ 5616803 h 6858000"/>
              <a:gd name="connsiteX367" fmla="*/ 3989559 w 7467600"/>
              <a:gd name="connsiteY367" fmla="*/ 6145945 h 6858000"/>
              <a:gd name="connsiteX368" fmla="*/ 3939824 w 7467600"/>
              <a:gd name="connsiteY368" fmla="*/ 6066900 h 6858000"/>
              <a:gd name="connsiteX369" fmla="*/ 4584537 w 7467600"/>
              <a:gd name="connsiteY369" fmla="*/ 5324826 h 6858000"/>
              <a:gd name="connsiteX370" fmla="*/ 5037105 w 7467600"/>
              <a:gd name="connsiteY370" fmla="*/ 5088765 h 6858000"/>
              <a:gd name="connsiteX371" fmla="*/ 5039930 w 7467600"/>
              <a:gd name="connsiteY371" fmla="*/ 5089585 h 6858000"/>
              <a:gd name="connsiteX372" fmla="*/ 5263764 w 7467600"/>
              <a:gd name="connsiteY372" fmla="*/ 4735525 h 6858000"/>
              <a:gd name="connsiteX373" fmla="*/ 4086300 w 7467600"/>
              <a:gd name="connsiteY373" fmla="*/ 4884599 h 6858000"/>
              <a:gd name="connsiteX374" fmla="*/ 4085485 w 7467600"/>
              <a:gd name="connsiteY374" fmla="*/ 4899070 h 6858000"/>
              <a:gd name="connsiteX375" fmla="*/ 3871915 w 7467600"/>
              <a:gd name="connsiteY375" fmla="*/ 5253645 h 6858000"/>
              <a:gd name="connsiteX376" fmla="*/ 3799374 w 7467600"/>
              <a:gd name="connsiteY376" fmla="*/ 5466127 h 6858000"/>
              <a:gd name="connsiteX377" fmla="*/ 3498850 w 7467600"/>
              <a:gd name="connsiteY377" fmla="*/ 6661888 h 6858000"/>
              <a:gd name="connsiteX378" fmla="*/ 3399216 w 7467600"/>
              <a:gd name="connsiteY378" fmla="*/ 6858000 h 6858000"/>
              <a:gd name="connsiteX379" fmla="*/ 3303688 w 7467600"/>
              <a:gd name="connsiteY379" fmla="*/ 6858000 h 6858000"/>
              <a:gd name="connsiteX380" fmla="*/ 3391774 w 7467600"/>
              <a:gd name="connsiteY380" fmla="*/ 6697181 h 6858000"/>
              <a:gd name="connsiteX381" fmla="*/ 3735540 w 7467600"/>
              <a:gd name="connsiteY381" fmla="*/ 5546923 h 6858000"/>
              <a:gd name="connsiteX382" fmla="*/ 3729438 w 7467600"/>
              <a:gd name="connsiteY382" fmla="*/ 5569058 h 6858000"/>
              <a:gd name="connsiteX383" fmla="*/ 3707782 w 7467600"/>
              <a:gd name="connsiteY383" fmla="*/ 5644908 h 6858000"/>
              <a:gd name="connsiteX384" fmla="*/ 3583827 w 7467600"/>
              <a:gd name="connsiteY384" fmla="*/ 6039215 h 6858000"/>
              <a:gd name="connsiteX385" fmla="*/ 3547861 w 7467600"/>
              <a:gd name="connsiteY385" fmla="*/ 6129609 h 6858000"/>
              <a:gd name="connsiteX386" fmla="*/ 3490905 w 7467600"/>
              <a:gd name="connsiteY386" fmla="*/ 6277660 h 6858000"/>
              <a:gd name="connsiteX387" fmla="*/ 3455859 w 7467600"/>
              <a:gd name="connsiteY387" fmla="*/ 6391301 h 6858000"/>
              <a:gd name="connsiteX388" fmla="*/ 3429112 w 7467600"/>
              <a:gd name="connsiteY388" fmla="*/ 6479469 h 6858000"/>
              <a:gd name="connsiteX389" fmla="*/ 3304862 w 7467600"/>
              <a:gd name="connsiteY389" fmla="*/ 6796476 h 6858000"/>
              <a:gd name="connsiteX390" fmla="*/ 3276071 w 7467600"/>
              <a:gd name="connsiteY390" fmla="*/ 6858000 h 6858000"/>
              <a:gd name="connsiteX391" fmla="*/ 3240805 w 7467600"/>
              <a:gd name="connsiteY391" fmla="*/ 6858000 h 6858000"/>
              <a:gd name="connsiteX392" fmla="*/ 3275917 w 7467600"/>
              <a:gd name="connsiteY392" fmla="*/ 6783192 h 6858000"/>
              <a:gd name="connsiteX393" fmla="*/ 3399358 w 7467600"/>
              <a:gd name="connsiteY393" fmla="*/ 6469011 h 6858000"/>
              <a:gd name="connsiteX394" fmla="*/ 3425650 w 7467600"/>
              <a:gd name="connsiteY394" fmla="*/ 6381333 h 6858000"/>
              <a:gd name="connsiteX395" fmla="*/ 3460661 w 7467600"/>
              <a:gd name="connsiteY395" fmla="*/ 6266763 h 6858000"/>
              <a:gd name="connsiteX396" fmla="*/ 3518021 w 7467600"/>
              <a:gd name="connsiteY396" fmla="*/ 6117298 h 6858000"/>
              <a:gd name="connsiteX397" fmla="*/ 3554035 w 7467600"/>
              <a:gd name="connsiteY397" fmla="*/ 6027832 h 6858000"/>
              <a:gd name="connsiteX398" fmla="*/ 3677174 w 7467600"/>
              <a:gd name="connsiteY398" fmla="*/ 5636351 h 6858000"/>
              <a:gd name="connsiteX399" fmla="*/ 3698819 w 7467600"/>
              <a:gd name="connsiteY399" fmla="*/ 5560503 h 6858000"/>
              <a:gd name="connsiteX400" fmla="*/ 3702094 w 7467600"/>
              <a:gd name="connsiteY400" fmla="*/ 5549194 h 6858000"/>
              <a:gd name="connsiteX401" fmla="*/ 3398355 w 7467600"/>
              <a:gd name="connsiteY401" fmla="*/ 6094603 h 6858000"/>
              <a:gd name="connsiteX402" fmla="*/ 3193941 w 7467600"/>
              <a:gd name="connsiteY402" fmla="*/ 6798775 h 6858000"/>
              <a:gd name="connsiteX403" fmla="*/ 3184140 w 7467600"/>
              <a:gd name="connsiteY403" fmla="*/ 6858000 h 6858000"/>
              <a:gd name="connsiteX404" fmla="*/ 3099978 w 7467600"/>
              <a:gd name="connsiteY404" fmla="*/ 6858000 h 6858000"/>
              <a:gd name="connsiteX405" fmla="*/ 3101556 w 7467600"/>
              <a:gd name="connsiteY405" fmla="*/ 6843337 h 6858000"/>
              <a:gd name="connsiteX406" fmla="*/ 3370162 w 7467600"/>
              <a:gd name="connsiteY406" fmla="*/ 5785550 h 6858000"/>
              <a:gd name="connsiteX407" fmla="*/ 3746477 w 7467600"/>
              <a:gd name="connsiteY407" fmla="*/ 5377889 h 6858000"/>
              <a:gd name="connsiteX408" fmla="*/ 3863399 w 7467600"/>
              <a:gd name="connsiteY408" fmla="*/ 5087257 h 6858000"/>
              <a:gd name="connsiteX409" fmla="*/ 3968712 w 7467600"/>
              <a:gd name="connsiteY409" fmla="*/ 4913989 h 6858000"/>
              <a:gd name="connsiteX410" fmla="*/ 2792390 w 7467600"/>
              <a:gd name="connsiteY410" fmla="*/ 5382974 h 6858000"/>
              <a:gd name="connsiteX411" fmla="*/ 2714982 w 7467600"/>
              <a:gd name="connsiteY411" fmla="*/ 5427051 h 6858000"/>
              <a:gd name="connsiteX412" fmla="*/ 2813361 w 7467600"/>
              <a:gd name="connsiteY412" fmla="*/ 6023912 h 6858000"/>
              <a:gd name="connsiteX413" fmla="*/ 2688430 w 7467600"/>
              <a:gd name="connsiteY413" fmla="*/ 6801564 h 6858000"/>
              <a:gd name="connsiteX414" fmla="*/ 2629626 w 7467600"/>
              <a:gd name="connsiteY414" fmla="*/ 6763394 h 6858000"/>
              <a:gd name="connsiteX415" fmla="*/ 2565328 w 7467600"/>
              <a:gd name="connsiteY415" fmla="*/ 5516399 h 6858000"/>
              <a:gd name="connsiteX416" fmla="*/ 1922999 w 7467600"/>
              <a:gd name="connsiteY416" fmla="*/ 5980343 h 6858000"/>
              <a:gd name="connsiteX417" fmla="*/ 1950261 w 7467600"/>
              <a:gd name="connsiteY417" fmla="*/ 6405858 h 6858000"/>
              <a:gd name="connsiteX418" fmla="*/ 2365554 w 7467600"/>
              <a:gd name="connsiteY418" fmla="*/ 6759107 h 6858000"/>
              <a:gd name="connsiteX419" fmla="*/ 2424142 w 7467600"/>
              <a:gd name="connsiteY419" fmla="*/ 6858000 h 6858000"/>
              <a:gd name="connsiteX420" fmla="*/ 2395994 w 7467600"/>
              <a:gd name="connsiteY420" fmla="*/ 6858000 h 6858000"/>
              <a:gd name="connsiteX421" fmla="*/ 2392863 w 7467600"/>
              <a:gd name="connsiteY421" fmla="*/ 6852964 h 6858000"/>
              <a:gd name="connsiteX422" fmla="*/ 2017589 w 7467600"/>
              <a:gd name="connsiteY422" fmla="*/ 6493982 h 6858000"/>
              <a:gd name="connsiteX423" fmla="*/ 2147336 w 7467600"/>
              <a:gd name="connsiteY423" fmla="*/ 6594052 h 6858000"/>
              <a:gd name="connsiteX424" fmla="*/ 2207047 w 7467600"/>
              <a:gd name="connsiteY424" fmla="*/ 6654540 h 6858000"/>
              <a:gd name="connsiteX425" fmla="*/ 2299106 w 7467600"/>
              <a:gd name="connsiteY425" fmla="*/ 6778931 h 6858000"/>
              <a:gd name="connsiteX426" fmla="*/ 2314430 w 7467600"/>
              <a:gd name="connsiteY426" fmla="*/ 6801144 h 6858000"/>
              <a:gd name="connsiteX427" fmla="*/ 2352406 w 7467600"/>
              <a:gd name="connsiteY427" fmla="*/ 6858000 h 6858000"/>
              <a:gd name="connsiteX428" fmla="*/ 2314492 w 7467600"/>
              <a:gd name="connsiteY428" fmla="*/ 6858000 h 6858000"/>
              <a:gd name="connsiteX429" fmla="*/ 2288095 w 7467600"/>
              <a:gd name="connsiteY429" fmla="*/ 6818030 h 6858000"/>
              <a:gd name="connsiteX430" fmla="*/ 2272768 w 7467600"/>
              <a:gd name="connsiteY430" fmla="*/ 6795822 h 6858000"/>
              <a:gd name="connsiteX431" fmla="*/ 2182715 w 7467600"/>
              <a:gd name="connsiteY431" fmla="*/ 6675071 h 6858000"/>
              <a:gd name="connsiteX432" fmla="*/ 2032061 w 7467600"/>
              <a:gd name="connsiteY432" fmla="*/ 6541380 h 6858000"/>
              <a:gd name="connsiteX433" fmla="*/ 2257220 w 7467600"/>
              <a:gd name="connsiteY433" fmla="*/ 6826257 h 6858000"/>
              <a:gd name="connsiteX434" fmla="*/ 2281324 w 7467600"/>
              <a:gd name="connsiteY434" fmla="*/ 6858000 h 6858000"/>
              <a:gd name="connsiteX435" fmla="*/ 2242860 w 7467600"/>
              <a:gd name="connsiteY435" fmla="*/ 6858000 h 6858000"/>
              <a:gd name="connsiteX436" fmla="*/ 2232818 w 7467600"/>
              <a:gd name="connsiteY436" fmla="*/ 6844926 h 6858000"/>
              <a:gd name="connsiteX437" fmla="*/ 1990172 w 7467600"/>
              <a:gd name="connsiteY437" fmla="*/ 6542121 h 6858000"/>
              <a:gd name="connsiteX438" fmla="*/ 2124090 w 7467600"/>
              <a:gd name="connsiteY438" fmla="*/ 6761017 h 6858000"/>
              <a:gd name="connsiteX439" fmla="*/ 2200380 w 7467600"/>
              <a:gd name="connsiteY439" fmla="*/ 6858000 h 6858000"/>
              <a:gd name="connsiteX440" fmla="*/ 2147507 w 7467600"/>
              <a:gd name="connsiteY440" fmla="*/ 6858000 h 6858000"/>
              <a:gd name="connsiteX441" fmla="*/ 2070668 w 7467600"/>
              <a:gd name="connsiteY441" fmla="*/ 6761520 h 6858000"/>
              <a:gd name="connsiteX442" fmla="*/ 1975142 w 7467600"/>
              <a:gd name="connsiteY442" fmla="*/ 6585570 h 6858000"/>
              <a:gd name="connsiteX443" fmla="*/ 2050035 w 7467600"/>
              <a:gd name="connsiteY443" fmla="*/ 6813345 h 6858000"/>
              <a:gd name="connsiteX444" fmla="*/ 2063025 w 7467600"/>
              <a:gd name="connsiteY444" fmla="*/ 6858000 h 6858000"/>
              <a:gd name="connsiteX445" fmla="*/ 2021675 w 7467600"/>
              <a:gd name="connsiteY445" fmla="*/ 6858000 h 6858000"/>
              <a:gd name="connsiteX446" fmla="*/ 2019308 w 7467600"/>
              <a:gd name="connsiteY446" fmla="*/ 6847118 h 6858000"/>
              <a:gd name="connsiteX447" fmla="*/ 1938835 w 7467600"/>
              <a:gd name="connsiteY447" fmla="*/ 6551160 h 6858000"/>
              <a:gd name="connsiteX448" fmla="*/ 1953230 w 7467600"/>
              <a:gd name="connsiteY448" fmla="*/ 6759699 h 6858000"/>
              <a:gd name="connsiteX449" fmla="*/ 1956763 w 7467600"/>
              <a:gd name="connsiteY449" fmla="*/ 6778191 h 6858000"/>
              <a:gd name="connsiteX450" fmla="*/ 1967925 w 7467600"/>
              <a:gd name="connsiteY450" fmla="*/ 6858000 h 6858000"/>
              <a:gd name="connsiteX451" fmla="*/ 1936622 w 7467600"/>
              <a:gd name="connsiteY451" fmla="*/ 6858000 h 6858000"/>
              <a:gd name="connsiteX452" fmla="*/ 1926261 w 7467600"/>
              <a:gd name="connsiteY452" fmla="*/ 6784064 h 6858000"/>
              <a:gd name="connsiteX453" fmla="*/ 1922724 w 7467600"/>
              <a:gd name="connsiteY453" fmla="*/ 6765577 h 6858000"/>
              <a:gd name="connsiteX454" fmla="*/ 1904650 w 7467600"/>
              <a:gd name="connsiteY454" fmla="*/ 6639616 h 6858000"/>
              <a:gd name="connsiteX455" fmla="*/ 1885273 w 7467600"/>
              <a:gd name="connsiteY455" fmla="*/ 6858000 h 6858000"/>
              <a:gd name="connsiteX456" fmla="*/ 1854363 w 7467600"/>
              <a:gd name="connsiteY456" fmla="*/ 6858000 h 6858000"/>
              <a:gd name="connsiteX457" fmla="*/ 1880391 w 7467600"/>
              <a:gd name="connsiteY457" fmla="*/ 6603796 h 6858000"/>
              <a:gd name="connsiteX458" fmla="*/ 1818273 w 7467600"/>
              <a:gd name="connsiteY458" fmla="*/ 6715729 h 6858000"/>
              <a:gd name="connsiteX459" fmla="*/ 1794691 w 7467600"/>
              <a:gd name="connsiteY459" fmla="*/ 6843239 h 6858000"/>
              <a:gd name="connsiteX460" fmla="*/ 1794914 w 7467600"/>
              <a:gd name="connsiteY460" fmla="*/ 6858000 h 6858000"/>
              <a:gd name="connsiteX461" fmla="*/ 1746128 w 7467600"/>
              <a:gd name="connsiteY461" fmla="*/ 6858000 h 6858000"/>
              <a:gd name="connsiteX462" fmla="*/ 1753934 w 7467600"/>
              <a:gd name="connsiteY462" fmla="*/ 6724796 h 6858000"/>
              <a:gd name="connsiteX463" fmla="*/ 1792053 w 7467600"/>
              <a:gd name="connsiteY463" fmla="*/ 6572396 h 6858000"/>
              <a:gd name="connsiteX464" fmla="*/ 1862248 w 7467600"/>
              <a:gd name="connsiteY464" fmla="*/ 6266397 h 6858000"/>
              <a:gd name="connsiteX465" fmla="*/ 1862250 w 7467600"/>
              <a:gd name="connsiteY465" fmla="*/ 6033531 h 6858000"/>
              <a:gd name="connsiteX466" fmla="*/ 1211999 w 7467600"/>
              <a:gd name="connsiteY466" fmla="*/ 6683610 h 6858000"/>
              <a:gd name="connsiteX467" fmla="*/ 1213266 w 7467600"/>
              <a:gd name="connsiteY467" fmla="*/ 6691947 h 6858000"/>
              <a:gd name="connsiteX468" fmla="*/ 1203370 w 7467600"/>
              <a:gd name="connsiteY468" fmla="*/ 6850676 h 6858000"/>
              <a:gd name="connsiteX469" fmla="*/ 1203671 w 7467600"/>
              <a:gd name="connsiteY469" fmla="*/ 6858000 h 6858000"/>
              <a:gd name="connsiteX470" fmla="*/ 1143180 w 7467600"/>
              <a:gd name="connsiteY470" fmla="*/ 6858000 h 6858000"/>
              <a:gd name="connsiteX471" fmla="*/ 1142176 w 7467600"/>
              <a:gd name="connsiteY471" fmla="*/ 6766045 h 6858000"/>
              <a:gd name="connsiteX472" fmla="*/ 1067484 w 7467600"/>
              <a:gd name="connsiteY472" fmla="*/ 6858000 h 6858000"/>
              <a:gd name="connsiteX473" fmla="*/ 953928 w 7467600"/>
              <a:gd name="connsiteY473" fmla="*/ 6858000 h 6858000"/>
              <a:gd name="connsiteX474" fmla="*/ 959715 w 7467600"/>
              <a:gd name="connsiteY474" fmla="*/ 6850185 h 6858000"/>
              <a:gd name="connsiteX475" fmla="*/ 1483788 w 7467600"/>
              <a:gd name="connsiteY475" fmla="*/ 6259174 h 6858000"/>
              <a:gd name="connsiteX476" fmla="*/ 1100671 w 7467600"/>
              <a:gd name="connsiteY476" fmla="*/ 6252137 h 6858000"/>
              <a:gd name="connsiteX477" fmla="*/ 1090144 w 7467600"/>
              <a:gd name="connsiteY477" fmla="*/ 6256748 h 6858000"/>
              <a:gd name="connsiteX478" fmla="*/ 1095872 w 7467600"/>
              <a:gd name="connsiteY478" fmla="*/ 6271892 h 6858000"/>
              <a:gd name="connsiteX479" fmla="*/ 262785 w 7467600"/>
              <a:gd name="connsiteY479" fmla="*/ 6845450 h 6858000"/>
              <a:gd name="connsiteX480" fmla="*/ 209968 w 7467600"/>
              <a:gd name="connsiteY480" fmla="*/ 6770713 h 6858000"/>
              <a:gd name="connsiteX481" fmla="*/ 873460 w 7467600"/>
              <a:gd name="connsiteY481" fmla="*/ 6253768 h 6858000"/>
              <a:gd name="connsiteX482" fmla="*/ 192686 w 7467600"/>
              <a:gd name="connsiteY482" fmla="*/ 5849257 h 6858000"/>
              <a:gd name="connsiteX483" fmla="*/ 4696 w 7467600"/>
              <a:gd name="connsiteY483" fmla="*/ 5697668 h 6858000"/>
              <a:gd name="connsiteX484" fmla="*/ 0 w 7467600"/>
              <a:gd name="connsiteY484" fmla="*/ 5689984 h 6858000"/>
              <a:gd name="connsiteX485" fmla="*/ 0 w 7467600"/>
              <a:gd name="connsiteY485" fmla="*/ 5513472 h 6858000"/>
              <a:gd name="connsiteX486" fmla="*/ 174101 w 7467600"/>
              <a:gd name="connsiteY486" fmla="*/ 5620277 h 6858000"/>
              <a:gd name="connsiteX487" fmla="*/ 891800 w 7467600"/>
              <a:gd name="connsiteY487" fmla="*/ 6036935 h 6858000"/>
              <a:gd name="connsiteX488" fmla="*/ 1072219 w 7467600"/>
              <a:gd name="connsiteY488" fmla="*/ 6169443 h 6858000"/>
              <a:gd name="connsiteX489" fmla="*/ 1074117 w 7467600"/>
              <a:gd name="connsiteY489" fmla="*/ 6170301 h 6858000"/>
              <a:gd name="connsiteX490" fmla="*/ 1083114 w 7467600"/>
              <a:gd name="connsiteY490" fmla="*/ 6174131 h 6858000"/>
              <a:gd name="connsiteX491" fmla="*/ 1543010 w 7467600"/>
              <a:gd name="connsiteY491" fmla="*/ 6191140 h 6858000"/>
              <a:gd name="connsiteX492" fmla="*/ 1551080 w 7467600"/>
              <a:gd name="connsiteY492" fmla="*/ 6195006 h 6858000"/>
              <a:gd name="connsiteX493" fmla="*/ 2345443 w 7467600"/>
              <a:gd name="connsiteY493" fmla="*/ 5549882 h 6858000"/>
              <a:gd name="connsiteX494" fmla="*/ 1721499 w 7467600"/>
              <a:gd name="connsiteY494" fmla="*/ 5599969 h 6858000"/>
              <a:gd name="connsiteX495" fmla="*/ 767716 w 7467600"/>
              <a:gd name="connsiteY495" fmla="*/ 5472768 h 6858000"/>
              <a:gd name="connsiteX496" fmla="*/ 722147 w 7467600"/>
              <a:gd name="connsiteY496" fmla="*/ 5393091 h 6858000"/>
              <a:gd name="connsiteX497" fmla="*/ 1485552 w 7467600"/>
              <a:gd name="connsiteY497" fmla="*/ 5313202 h 6858000"/>
              <a:gd name="connsiteX498" fmla="*/ 2143004 w 7467600"/>
              <a:gd name="connsiteY498" fmla="*/ 5402420 h 6858000"/>
              <a:gd name="connsiteX499" fmla="*/ 1933391 w 7467600"/>
              <a:gd name="connsiteY499" fmla="*/ 5156971 h 6858000"/>
              <a:gd name="connsiteX500" fmla="*/ 1827118 w 7467600"/>
              <a:gd name="connsiteY500" fmla="*/ 4968410 h 6858000"/>
              <a:gd name="connsiteX501" fmla="*/ 1837349 w 7467600"/>
              <a:gd name="connsiteY501" fmla="*/ 4956357 h 6858000"/>
              <a:gd name="connsiteX502" fmla="*/ 2162835 w 7467600"/>
              <a:gd name="connsiteY502" fmla="*/ 5187853 h 6858000"/>
              <a:gd name="connsiteX503" fmla="*/ 2257167 w 7467600"/>
              <a:gd name="connsiteY503" fmla="*/ 5462123 h 6858000"/>
              <a:gd name="connsiteX504" fmla="*/ 2261598 w 7467600"/>
              <a:gd name="connsiteY504" fmla="*/ 5467998 h 6858000"/>
              <a:gd name="connsiteX505" fmla="*/ 2437177 w 7467600"/>
              <a:gd name="connsiteY505" fmla="*/ 5479608 h 6858000"/>
              <a:gd name="connsiteX506" fmla="*/ 2445247 w 7467600"/>
              <a:gd name="connsiteY506" fmla="*/ 5483476 h 6858000"/>
              <a:gd name="connsiteX507" fmla="*/ 2743626 w 7467600"/>
              <a:gd name="connsiteY507" fmla="*/ 5304819 h 6858000"/>
              <a:gd name="connsiteX508" fmla="*/ 3048102 w 7467600"/>
              <a:gd name="connsiteY508" fmla="*/ 5150595 h 6858000"/>
              <a:gd name="connsiteX509" fmla="*/ 1799414 w 7467600"/>
              <a:gd name="connsiteY509" fmla="*/ 4694732 h 6858000"/>
              <a:gd name="connsiteX510" fmla="*/ 1771735 w 7467600"/>
              <a:gd name="connsiteY510" fmla="*/ 4619929 h 6858000"/>
              <a:gd name="connsiteX511" fmla="*/ 3104273 w 7467600"/>
              <a:gd name="connsiteY511" fmla="*/ 5076159 h 6858000"/>
              <a:gd name="connsiteX512" fmla="*/ 3113245 w 7467600"/>
              <a:gd name="connsiteY512" fmla="*/ 5090705 h 6858000"/>
              <a:gd name="connsiteX513" fmla="*/ 3126294 w 7467600"/>
              <a:gd name="connsiteY513" fmla="*/ 5114400 h 6858000"/>
              <a:gd name="connsiteX514" fmla="*/ 3937433 w 7467600"/>
              <a:gd name="connsiteY514" fmla="*/ 4830473 h 6858000"/>
              <a:gd name="connsiteX515" fmla="*/ 3590475 w 7467600"/>
              <a:gd name="connsiteY515" fmla="*/ 4597974 h 6858000"/>
              <a:gd name="connsiteX516" fmla="*/ 3100264 w 7467600"/>
              <a:gd name="connsiteY516" fmla="*/ 4579845 h 6858000"/>
              <a:gd name="connsiteX517" fmla="*/ 2183576 w 7467600"/>
              <a:gd name="connsiteY517" fmla="*/ 4227150 h 6858000"/>
              <a:gd name="connsiteX518" fmla="*/ 2151029 w 7467600"/>
              <a:gd name="connsiteY518" fmla="*/ 4146947 h 6858000"/>
              <a:gd name="connsiteX519" fmla="*/ 3563434 w 7467600"/>
              <a:gd name="connsiteY519" fmla="*/ 4469115 h 6858000"/>
              <a:gd name="connsiteX520" fmla="*/ 3177952 w 7467600"/>
              <a:gd name="connsiteY520" fmla="*/ 3657386 h 6858000"/>
              <a:gd name="connsiteX521" fmla="*/ 3189263 w 7467600"/>
              <a:gd name="connsiteY521" fmla="*/ 3625726 h 6858000"/>
              <a:gd name="connsiteX522" fmla="*/ 3560912 w 7467600"/>
              <a:gd name="connsiteY522" fmla="*/ 4079863 h 6858000"/>
              <a:gd name="connsiteX523" fmla="*/ 3626636 w 7467600"/>
              <a:gd name="connsiteY523" fmla="*/ 4512230 h 6858000"/>
              <a:gd name="connsiteX524" fmla="*/ 3653088 w 7467600"/>
              <a:gd name="connsiteY524" fmla="*/ 4521417 h 6858000"/>
              <a:gd name="connsiteX525" fmla="*/ 3988128 w 7467600"/>
              <a:gd name="connsiteY525" fmla="*/ 4817267 h 6858000"/>
              <a:gd name="connsiteX526" fmla="*/ 4830582 w 7467600"/>
              <a:gd name="connsiteY526" fmla="*/ 4676000 h 6858000"/>
              <a:gd name="connsiteX527" fmla="*/ 4830100 w 7467600"/>
              <a:gd name="connsiteY527" fmla="*/ 4675554 h 6858000"/>
              <a:gd name="connsiteX528" fmla="*/ 4036318 w 7467600"/>
              <a:gd name="connsiteY528" fmla="*/ 4147013 h 6858000"/>
              <a:gd name="connsiteX529" fmla="*/ 3432098 w 7467600"/>
              <a:gd name="connsiteY529" fmla="*/ 3537312 h 6858000"/>
              <a:gd name="connsiteX530" fmla="*/ 3446761 w 7467600"/>
              <a:gd name="connsiteY530" fmla="*/ 3461278 h 6858000"/>
              <a:gd name="connsiteX531" fmla="*/ 4419733 w 7467600"/>
              <a:gd name="connsiteY531" fmla="*/ 3963555 h 6858000"/>
              <a:gd name="connsiteX532" fmla="*/ 4781371 w 7467600"/>
              <a:gd name="connsiteY532" fmla="*/ 4458604 h 6858000"/>
              <a:gd name="connsiteX533" fmla="*/ 4780440 w 7467600"/>
              <a:gd name="connsiteY533" fmla="*/ 4470290 h 6858000"/>
              <a:gd name="connsiteX534" fmla="*/ 4898954 w 7467600"/>
              <a:gd name="connsiteY534" fmla="*/ 4662092 h 6858000"/>
              <a:gd name="connsiteX535" fmla="*/ 4900699 w 7467600"/>
              <a:gd name="connsiteY535" fmla="*/ 4670867 h 6858000"/>
              <a:gd name="connsiteX536" fmla="*/ 5714511 w 7467600"/>
              <a:gd name="connsiteY536" fmla="*/ 4663483 h 6858000"/>
              <a:gd name="connsiteX537" fmla="*/ 5464793 w 7467600"/>
              <a:gd name="connsiteY537" fmla="*/ 4393556 h 6858000"/>
              <a:gd name="connsiteX538" fmla="*/ 5461897 w 7467600"/>
              <a:gd name="connsiteY538" fmla="*/ 4390879 h 6858000"/>
              <a:gd name="connsiteX539" fmla="*/ 4294126 w 7467600"/>
              <a:gd name="connsiteY539" fmla="*/ 3303048 h 6858000"/>
              <a:gd name="connsiteX540" fmla="*/ 4305321 w 7467600"/>
              <a:gd name="connsiteY540" fmla="*/ 3256953 h 6858000"/>
              <a:gd name="connsiteX541" fmla="*/ 4949299 w 7467600"/>
              <a:gd name="connsiteY541" fmla="*/ 3766336 h 6858000"/>
              <a:gd name="connsiteX542" fmla="*/ 5291452 w 7467600"/>
              <a:gd name="connsiteY542" fmla="*/ 4076801 h 6858000"/>
              <a:gd name="connsiteX543" fmla="*/ 5434998 w 7467600"/>
              <a:gd name="connsiteY543" fmla="*/ 4254100 h 6858000"/>
              <a:gd name="connsiteX544" fmla="*/ 5351015 w 7467600"/>
              <a:gd name="connsiteY544" fmla="*/ 3760989 h 6858000"/>
              <a:gd name="connsiteX545" fmla="*/ 5413780 w 7467600"/>
              <a:gd name="connsiteY545" fmla="*/ 2966265 h 6858000"/>
              <a:gd name="connsiteX546" fmla="*/ 5425627 w 7467600"/>
              <a:gd name="connsiteY546" fmla="*/ 2954192 h 6858000"/>
              <a:gd name="connsiteX547" fmla="*/ 6604735 w 7467600"/>
              <a:gd name="connsiteY547" fmla="*/ 2041381 h 6858000"/>
              <a:gd name="connsiteX548" fmla="*/ 7204487 w 7467600"/>
              <a:gd name="connsiteY548" fmla="*/ 2742112 h 6858000"/>
              <a:gd name="connsiteX549" fmla="*/ 7131592 w 7467600"/>
              <a:gd name="connsiteY549" fmla="*/ 2672096 h 6858000"/>
              <a:gd name="connsiteX550" fmla="*/ 6996344 w 7467600"/>
              <a:gd name="connsiteY550" fmla="*/ 2518310 h 6858000"/>
              <a:gd name="connsiteX551" fmla="*/ 6735495 w 7467600"/>
              <a:gd name="connsiteY551" fmla="*/ 2196890 h 6858000"/>
              <a:gd name="connsiteX552" fmla="*/ 6721901 w 7467600"/>
              <a:gd name="connsiteY552" fmla="*/ 2179274 h 6858000"/>
              <a:gd name="connsiteX553" fmla="*/ 6604735 w 7467600"/>
              <a:gd name="connsiteY553" fmla="*/ 2041381 h 6858000"/>
              <a:gd name="connsiteX554" fmla="*/ 6591670 w 7467600"/>
              <a:gd name="connsiteY554" fmla="*/ 1988277 h 6858000"/>
              <a:gd name="connsiteX555" fmla="*/ 6747349 w 7467600"/>
              <a:gd name="connsiteY555" fmla="*/ 2160069 h 6858000"/>
              <a:gd name="connsiteX556" fmla="*/ 6760943 w 7467600"/>
              <a:gd name="connsiteY556" fmla="*/ 2177686 h 6858000"/>
              <a:gd name="connsiteX557" fmla="*/ 7021065 w 7467600"/>
              <a:gd name="connsiteY557" fmla="*/ 2498102 h 6858000"/>
              <a:gd name="connsiteX558" fmla="*/ 7155223 w 7467600"/>
              <a:gd name="connsiteY558" fmla="*/ 2650386 h 6858000"/>
              <a:gd name="connsiteX559" fmla="*/ 7203167 w 7467600"/>
              <a:gd name="connsiteY559" fmla="*/ 2697288 h 6858000"/>
              <a:gd name="connsiteX560" fmla="*/ 6937703 w 7467600"/>
              <a:gd name="connsiteY560" fmla="*/ 2321981 h 6858000"/>
              <a:gd name="connsiteX561" fmla="*/ 6591670 w 7467600"/>
              <a:gd name="connsiteY561" fmla="*/ 1988277 h 6858000"/>
              <a:gd name="connsiteX562" fmla="*/ 5798671 w 7467600"/>
              <a:gd name="connsiteY562" fmla="*/ 1981601 h 6858000"/>
              <a:gd name="connsiteX563" fmla="*/ 5754709 w 7467600"/>
              <a:gd name="connsiteY563" fmla="*/ 2071454 h 6858000"/>
              <a:gd name="connsiteX564" fmla="*/ 5763044 w 7467600"/>
              <a:gd name="connsiteY564" fmla="*/ 2842206 h 6858000"/>
              <a:gd name="connsiteX565" fmla="*/ 5764974 w 7467600"/>
              <a:gd name="connsiteY565" fmla="*/ 2799609 h 6858000"/>
              <a:gd name="connsiteX566" fmla="*/ 5767665 w 7467600"/>
              <a:gd name="connsiteY566" fmla="*/ 2666409 h 6858000"/>
              <a:gd name="connsiteX567" fmla="*/ 5763055 w 7467600"/>
              <a:gd name="connsiteY567" fmla="*/ 2579705 h 6858000"/>
              <a:gd name="connsiteX568" fmla="*/ 5758079 w 7467600"/>
              <a:gd name="connsiteY568" fmla="*/ 2492508 h 6858000"/>
              <a:gd name="connsiteX569" fmla="*/ 5779325 w 7467600"/>
              <a:gd name="connsiteY569" fmla="*/ 2197069 h 6858000"/>
              <a:gd name="connsiteX570" fmla="*/ 5798671 w 7467600"/>
              <a:gd name="connsiteY570" fmla="*/ 1981601 h 6858000"/>
              <a:gd name="connsiteX571" fmla="*/ 5829202 w 7467600"/>
              <a:gd name="connsiteY571" fmla="*/ 1971679 h 6858000"/>
              <a:gd name="connsiteX572" fmla="*/ 5809558 w 7467600"/>
              <a:gd name="connsiteY572" fmla="*/ 2198043 h 6858000"/>
              <a:gd name="connsiteX573" fmla="*/ 5788653 w 7467600"/>
              <a:gd name="connsiteY573" fmla="*/ 2489430 h 6858000"/>
              <a:gd name="connsiteX574" fmla="*/ 5793439 w 7467600"/>
              <a:gd name="connsiteY574" fmla="*/ 2575235 h 6858000"/>
              <a:gd name="connsiteX575" fmla="*/ 5796837 w 7467600"/>
              <a:gd name="connsiteY575" fmla="*/ 2637633 h 6858000"/>
              <a:gd name="connsiteX576" fmla="*/ 5818614 w 7467600"/>
              <a:gd name="connsiteY576" fmla="*/ 2473055 h 6858000"/>
              <a:gd name="connsiteX577" fmla="*/ 5829202 w 7467600"/>
              <a:gd name="connsiteY577" fmla="*/ 1971679 h 6858000"/>
              <a:gd name="connsiteX578" fmla="*/ 5911389 w 7467600"/>
              <a:gd name="connsiteY578" fmla="*/ 1898371 h 6858000"/>
              <a:gd name="connsiteX579" fmla="*/ 6237627 w 7467600"/>
              <a:gd name="connsiteY579" fmla="*/ 2231921 h 6858000"/>
              <a:gd name="connsiteX580" fmla="*/ 5911389 w 7467600"/>
              <a:gd name="connsiteY580" fmla="*/ 1898371 h 6858000"/>
              <a:gd name="connsiteX581" fmla="*/ 6944437 w 7467600"/>
              <a:gd name="connsiteY581" fmla="*/ 1575402 h 6858000"/>
              <a:gd name="connsiteX582" fmla="*/ 6304730 w 7467600"/>
              <a:gd name="connsiteY582" fmla="*/ 1766654 h 6858000"/>
              <a:gd name="connsiteX583" fmla="*/ 6944437 w 7467600"/>
              <a:gd name="connsiteY583" fmla="*/ 1575402 h 6858000"/>
              <a:gd name="connsiteX584" fmla="*/ 7019523 w 7467600"/>
              <a:gd name="connsiteY584" fmla="*/ 1519450 h 6858000"/>
              <a:gd name="connsiteX585" fmla="*/ 6298091 w 7467600"/>
              <a:gd name="connsiteY585" fmla="*/ 1737122 h 6858000"/>
              <a:gd name="connsiteX586" fmla="*/ 7019523 w 7467600"/>
              <a:gd name="connsiteY586" fmla="*/ 1519450 h 6858000"/>
              <a:gd name="connsiteX587" fmla="*/ 2399523 w 7467600"/>
              <a:gd name="connsiteY587" fmla="*/ 1428234 h 6858000"/>
              <a:gd name="connsiteX588" fmla="*/ 2224982 w 7467600"/>
              <a:gd name="connsiteY588" fmla="*/ 1826201 h 6858000"/>
              <a:gd name="connsiteX589" fmla="*/ 2096099 w 7467600"/>
              <a:gd name="connsiteY589" fmla="*/ 2345900 h 6858000"/>
              <a:gd name="connsiteX590" fmla="*/ 2283317 w 7467600"/>
              <a:gd name="connsiteY590" fmla="*/ 1796925 h 6858000"/>
              <a:gd name="connsiteX591" fmla="*/ 2399523 w 7467600"/>
              <a:gd name="connsiteY591" fmla="*/ 1428234 h 6858000"/>
              <a:gd name="connsiteX592" fmla="*/ 2448558 w 7467600"/>
              <a:gd name="connsiteY592" fmla="*/ 1373435 h 6858000"/>
              <a:gd name="connsiteX593" fmla="*/ 2312521 w 7467600"/>
              <a:gd name="connsiteY593" fmla="*/ 1806140 h 6858000"/>
              <a:gd name="connsiteX594" fmla="*/ 2127533 w 7467600"/>
              <a:gd name="connsiteY594" fmla="*/ 2348380 h 6858000"/>
              <a:gd name="connsiteX595" fmla="*/ 2358080 w 7467600"/>
              <a:gd name="connsiteY595" fmla="*/ 1866134 h 6858000"/>
              <a:gd name="connsiteX596" fmla="*/ 2407436 w 7467600"/>
              <a:gd name="connsiteY596" fmla="*/ 1651070 h 6858000"/>
              <a:gd name="connsiteX597" fmla="*/ 2448558 w 7467600"/>
              <a:gd name="connsiteY597" fmla="*/ 1373435 h 6858000"/>
              <a:gd name="connsiteX598" fmla="*/ 278707 w 7467600"/>
              <a:gd name="connsiteY598" fmla="*/ 1352270 h 6858000"/>
              <a:gd name="connsiteX599" fmla="*/ 321570 w 7467600"/>
              <a:gd name="connsiteY599" fmla="*/ 1861610 h 6858000"/>
              <a:gd name="connsiteX600" fmla="*/ 294281 w 7467600"/>
              <a:gd name="connsiteY600" fmla="*/ 1440658 h 6858000"/>
              <a:gd name="connsiteX601" fmla="*/ 278707 w 7467600"/>
              <a:gd name="connsiteY601" fmla="*/ 1352270 h 6858000"/>
              <a:gd name="connsiteX602" fmla="*/ 1423821 w 7467600"/>
              <a:gd name="connsiteY602" fmla="*/ 1351958 h 6858000"/>
              <a:gd name="connsiteX603" fmla="*/ 1638521 w 7467600"/>
              <a:gd name="connsiteY603" fmla="*/ 1908470 h 6858000"/>
              <a:gd name="connsiteX604" fmla="*/ 1754199 w 7467600"/>
              <a:gd name="connsiteY604" fmla="*/ 2149284 h 6858000"/>
              <a:gd name="connsiteX605" fmla="*/ 1908359 w 7467600"/>
              <a:gd name="connsiteY605" fmla="*/ 2364988 h 6858000"/>
              <a:gd name="connsiteX606" fmla="*/ 1647661 w 7467600"/>
              <a:gd name="connsiteY606" fmla="*/ 1825945 h 6858000"/>
              <a:gd name="connsiteX607" fmla="*/ 1423821 w 7467600"/>
              <a:gd name="connsiteY607" fmla="*/ 1351958 h 6858000"/>
              <a:gd name="connsiteX608" fmla="*/ 1431890 w 7467600"/>
              <a:gd name="connsiteY608" fmla="*/ 1306475 h 6858000"/>
              <a:gd name="connsiteX609" fmla="*/ 1507597 w 7467600"/>
              <a:gd name="connsiteY609" fmla="*/ 1446132 h 6858000"/>
              <a:gd name="connsiteX610" fmla="*/ 1674586 w 7467600"/>
              <a:gd name="connsiteY610" fmla="*/ 1813832 h 6858000"/>
              <a:gd name="connsiteX611" fmla="*/ 1815950 w 7467600"/>
              <a:gd name="connsiteY611" fmla="*/ 2128564 h 6858000"/>
              <a:gd name="connsiteX612" fmla="*/ 1984242 w 7467600"/>
              <a:gd name="connsiteY612" fmla="*/ 2430829 h 6858000"/>
              <a:gd name="connsiteX613" fmla="*/ 2014023 w 7467600"/>
              <a:gd name="connsiteY613" fmla="*/ 2450995 h 6858000"/>
              <a:gd name="connsiteX614" fmla="*/ 1747337 w 7467600"/>
              <a:gd name="connsiteY614" fmla="*/ 1855264 h 6858000"/>
              <a:gd name="connsiteX615" fmla="*/ 1533749 w 7467600"/>
              <a:gd name="connsiteY615" fmla="*/ 1478656 h 6858000"/>
              <a:gd name="connsiteX616" fmla="*/ 1431890 w 7467600"/>
              <a:gd name="connsiteY616" fmla="*/ 1306475 h 6858000"/>
              <a:gd name="connsiteX617" fmla="*/ 5052692 w 7467600"/>
              <a:gd name="connsiteY617" fmla="*/ 1292994 h 6858000"/>
              <a:gd name="connsiteX618" fmla="*/ 5200661 w 7467600"/>
              <a:gd name="connsiteY618" fmla="*/ 1635186 h 6858000"/>
              <a:gd name="connsiteX619" fmla="*/ 5297138 w 7467600"/>
              <a:gd name="connsiteY619" fmla="*/ 1906351 h 6858000"/>
              <a:gd name="connsiteX620" fmla="*/ 5052692 w 7467600"/>
              <a:gd name="connsiteY620" fmla="*/ 1292994 h 6858000"/>
              <a:gd name="connsiteX621" fmla="*/ 5009948 w 7467600"/>
              <a:gd name="connsiteY621" fmla="*/ 1273619 h 6858000"/>
              <a:gd name="connsiteX622" fmla="*/ 5121777 w 7467600"/>
              <a:gd name="connsiteY622" fmla="*/ 1654213 h 6858000"/>
              <a:gd name="connsiteX623" fmla="*/ 5293545 w 7467600"/>
              <a:gd name="connsiteY623" fmla="*/ 2072247 h 6858000"/>
              <a:gd name="connsiteX624" fmla="*/ 5294042 w 7467600"/>
              <a:gd name="connsiteY624" fmla="*/ 2065019 h 6858000"/>
              <a:gd name="connsiteX625" fmla="*/ 5171936 w 7467600"/>
              <a:gd name="connsiteY625" fmla="*/ 1647613 h 6858000"/>
              <a:gd name="connsiteX626" fmla="*/ 5009948 w 7467600"/>
              <a:gd name="connsiteY626" fmla="*/ 1273619 h 6858000"/>
              <a:gd name="connsiteX627" fmla="*/ 655236 w 7467600"/>
              <a:gd name="connsiteY627" fmla="*/ 1268632 h 6858000"/>
              <a:gd name="connsiteX628" fmla="*/ 839521 w 7467600"/>
              <a:gd name="connsiteY628" fmla="*/ 1685315 h 6858000"/>
              <a:gd name="connsiteX629" fmla="*/ 1109416 w 7467600"/>
              <a:gd name="connsiteY629" fmla="*/ 2061663 h 6858000"/>
              <a:gd name="connsiteX630" fmla="*/ 1298300 w 7467600"/>
              <a:gd name="connsiteY630" fmla="*/ 2247742 h 6858000"/>
              <a:gd name="connsiteX631" fmla="*/ 1125871 w 7467600"/>
              <a:gd name="connsiteY631" fmla="*/ 1989513 h 6858000"/>
              <a:gd name="connsiteX632" fmla="*/ 981574 w 7467600"/>
              <a:gd name="connsiteY632" fmla="*/ 1783157 h 6858000"/>
              <a:gd name="connsiteX633" fmla="*/ 922198 w 7467600"/>
              <a:gd name="connsiteY633" fmla="*/ 1677437 h 6858000"/>
              <a:gd name="connsiteX634" fmla="*/ 869293 w 7467600"/>
              <a:gd name="connsiteY634" fmla="*/ 1583214 h 6858000"/>
              <a:gd name="connsiteX635" fmla="*/ 751431 w 7467600"/>
              <a:gd name="connsiteY635" fmla="*/ 1405731 h 6858000"/>
              <a:gd name="connsiteX636" fmla="*/ 655236 w 7467600"/>
              <a:gd name="connsiteY636" fmla="*/ 1268632 h 6858000"/>
              <a:gd name="connsiteX637" fmla="*/ 6516292 w 7467600"/>
              <a:gd name="connsiteY637" fmla="*/ 1263064 h 6858000"/>
              <a:gd name="connsiteX638" fmla="*/ 5736320 w 7467600"/>
              <a:gd name="connsiteY638" fmla="*/ 1501803 h 6858000"/>
              <a:gd name="connsiteX639" fmla="*/ 6516292 w 7467600"/>
              <a:gd name="connsiteY639" fmla="*/ 1263064 h 6858000"/>
              <a:gd name="connsiteX640" fmla="*/ 291466 w 7467600"/>
              <a:gd name="connsiteY640" fmla="*/ 1250369 h 6858000"/>
              <a:gd name="connsiteX641" fmla="*/ 323180 w 7467600"/>
              <a:gd name="connsiteY641" fmla="*/ 1435283 h 6858000"/>
              <a:gd name="connsiteX642" fmla="*/ 349381 w 7467600"/>
              <a:gd name="connsiteY642" fmla="*/ 1875041 h 6858000"/>
              <a:gd name="connsiteX643" fmla="*/ 374363 w 7467600"/>
              <a:gd name="connsiteY643" fmla="*/ 1506494 h 6858000"/>
              <a:gd name="connsiteX644" fmla="*/ 302168 w 7467600"/>
              <a:gd name="connsiteY644" fmla="*/ 1274495 h 6858000"/>
              <a:gd name="connsiteX645" fmla="*/ 291466 w 7467600"/>
              <a:gd name="connsiteY645" fmla="*/ 1250369 h 6858000"/>
              <a:gd name="connsiteX646" fmla="*/ 678222 w 7467600"/>
              <a:gd name="connsiteY646" fmla="*/ 1248670 h 6858000"/>
              <a:gd name="connsiteX647" fmla="*/ 775536 w 7467600"/>
              <a:gd name="connsiteY647" fmla="*/ 1388015 h 6858000"/>
              <a:gd name="connsiteX648" fmla="*/ 894529 w 7467600"/>
              <a:gd name="connsiteY648" fmla="*/ 1567739 h 6858000"/>
              <a:gd name="connsiteX649" fmla="*/ 948000 w 7467600"/>
              <a:gd name="connsiteY649" fmla="*/ 1663088 h 6858000"/>
              <a:gd name="connsiteX650" fmla="*/ 1006812 w 7467600"/>
              <a:gd name="connsiteY650" fmla="*/ 1767683 h 6858000"/>
              <a:gd name="connsiteX651" fmla="*/ 1149133 w 7467600"/>
              <a:gd name="connsiteY651" fmla="*/ 1971513 h 6858000"/>
              <a:gd name="connsiteX652" fmla="*/ 1333952 w 7467600"/>
              <a:gd name="connsiteY652" fmla="*/ 2251620 h 6858000"/>
              <a:gd name="connsiteX653" fmla="*/ 1337329 w 7467600"/>
              <a:gd name="connsiteY653" fmla="*/ 2258350 h 6858000"/>
              <a:gd name="connsiteX654" fmla="*/ 1014726 w 7467600"/>
              <a:gd name="connsiteY654" fmla="*/ 1615556 h 6858000"/>
              <a:gd name="connsiteX655" fmla="*/ 678222 w 7467600"/>
              <a:gd name="connsiteY655" fmla="*/ 1248670 h 6858000"/>
              <a:gd name="connsiteX656" fmla="*/ 6691602 w 7467600"/>
              <a:gd name="connsiteY656" fmla="*/ 1140573 h 6858000"/>
              <a:gd name="connsiteX657" fmla="*/ 6571100 w 7467600"/>
              <a:gd name="connsiteY657" fmla="*/ 1183662 h 6858000"/>
              <a:gd name="connsiteX658" fmla="*/ 6241687 w 7467600"/>
              <a:gd name="connsiteY658" fmla="*/ 1257600 h 6858000"/>
              <a:gd name="connsiteX659" fmla="*/ 5693009 w 7467600"/>
              <a:gd name="connsiteY659" fmla="*/ 1478256 h 6858000"/>
              <a:gd name="connsiteX660" fmla="*/ 6548420 w 7467600"/>
              <a:gd name="connsiteY660" fmla="*/ 1214599 h 6858000"/>
              <a:gd name="connsiteX661" fmla="*/ 6605473 w 7467600"/>
              <a:gd name="connsiteY661" fmla="*/ 1184686 h 6858000"/>
              <a:gd name="connsiteX662" fmla="*/ 6691602 w 7467600"/>
              <a:gd name="connsiteY662" fmla="*/ 1140573 h 6858000"/>
              <a:gd name="connsiteX663" fmla="*/ 4002475 w 7467600"/>
              <a:gd name="connsiteY663" fmla="*/ 1037802 h 6858000"/>
              <a:gd name="connsiteX664" fmla="*/ 4000324 w 7467600"/>
              <a:gd name="connsiteY664" fmla="*/ 1039362 h 6858000"/>
              <a:gd name="connsiteX665" fmla="*/ 4002862 w 7467600"/>
              <a:gd name="connsiteY665" fmla="*/ 1042866 h 6858000"/>
              <a:gd name="connsiteX666" fmla="*/ 4002475 w 7467600"/>
              <a:gd name="connsiteY666" fmla="*/ 1037802 h 6858000"/>
              <a:gd name="connsiteX667" fmla="*/ 506322 w 7467600"/>
              <a:gd name="connsiteY667" fmla="*/ 1020997 h 6858000"/>
              <a:gd name="connsiteX668" fmla="*/ 533068 w 7467600"/>
              <a:gd name="connsiteY668" fmla="*/ 1029409 h 6858000"/>
              <a:gd name="connsiteX669" fmla="*/ 1232525 w 7467600"/>
              <a:gd name="connsiteY669" fmla="*/ 1804675 h 6858000"/>
              <a:gd name="connsiteX670" fmla="*/ 1388858 w 7467600"/>
              <a:gd name="connsiteY670" fmla="*/ 2368011 h 6858000"/>
              <a:gd name="connsiteX671" fmla="*/ 1384098 w 7467600"/>
              <a:gd name="connsiteY671" fmla="*/ 2378125 h 6858000"/>
              <a:gd name="connsiteX672" fmla="*/ 1425393 w 7467600"/>
              <a:gd name="connsiteY672" fmla="*/ 2589124 h 6858000"/>
              <a:gd name="connsiteX673" fmla="*/ 1424001 w 7467600"/>
              <a:gd name="connsiteY673" fmla="*/ 2597541 h 6858000"/>
              <a:gd name="connsiteX674" fmla="*/ 2152729 w 7467600"/>
              <a:gd name="connsiteY674" fmla="*/ 2864487 h 6858000"/>
              <a:gd name="connsiteX675" fmla="*/ 2020609 w 7467600"/>
              <a:gd name="connsiteY675" fmla="*/ 2539671 h 6858000"/>
              <a:gd name="connsiteX676" fmla="*/ 2018920 w 7467600"/>
              <a:gd name="connsiteY676" fmla="*/ 2536309 h 6858000"/>
              <a:gd name="connsiteX677" fmla="*/ 1342441 w 7467600"/>
              <a:gd name="connsiteY677" fmla="*/ 1173017 h 6858000"/>
              <a:gd name="connsiteX678" fmla="*/ 1367925 w 7467600"/>
              <a:gd name="connsiteY678" fmla="*/ 1135648 h 6858000"/>
              <a:gd name="connsiteX679" fmla="*/ 1771401 w 7467600"/>
              <a:gd name="connsiteY679" fmla="*/ 1806673 h 6858000"/>
              <a:gd name="connsiteX680" fmla="*/ 1972385 w 7467600"/>
              <a:gd name="connsiteY680" fmla="*/ 2198735 h 6858000"/>
              <a:gd name="connsiteX681" fmla="*/ 2040892 w 7467600"/>
              <a:gd name="connsiteY681" fmla="*/ 2405205 h 6858000"/>
              <a:gd name="connsiteX682" fmla="*/ 2131689 w 7467600"/>
              <a:gd name="connsiteY682" fmla="*/ 1936926 h 6858000"/>
              <a:gd name="connsiteX683" fmla="*/ 2454820 w 7467600"/>
              <a:gd name="connsiteY683" fmla="*/ 1248808 h 6858000"/>
              <a:gd name="connsiteX684" fmla="*/ 2492512 w 7467600"/>
              <a:gd name="connsiteY684" fmla="*/ 1302920 h 6858000"/>
              <a:gd name="connsiteX685" fmla="*/ 2081216 w 7467600"/>
              <a:gd name="connsiteY685" fmla="*/ 2527513 h 6858000"/>
              <a:gd name="connsiteX686" fmla="*/ 2081211 w 7467600"/>
              <a:gd name="connsiteY686" fmla="*/ 2528916 h 6858000"/>
              <a:gd name="connsiteX687" fmla="*/ 2199067 w 7467600"/>
              <a:gd name="connsiteY687" fmla="*/ 2884061 h 6858000"/>
              <a:gd name="connsiteX688" fmla="*/ 3192586 w 7467600"/>
              <a:gd name="connsiteY688" fmla="*/ 3411496 h 6858000"/>
              <a:gd name="connsiteX689" fmla="*/ 3182620 w 7467600"/>
              <a:gd name="connsiteY689" fmla="*/ 3483279 h 6858000"/>
              <a:gd name="connsiteX690" fmla="*/ 2435119 w 7467600"/>
              <a:gd name="connsiteY690" fmla="*/ 3080173 h 6858000"/>
              <a:gd name="connsiteX691" fmla="*/ 2410152 w 7467600"/>
              <a:gd name="connsiteY691" fmla="*/ 3063751 h 6858000"/>
              <a:gd name="connsiteX692" fmla="*/ 2408099 w 7467600"/>
              <a:gd name="connsiteY692" fmla="*/ 3064403 h 6858000"/>
              <a:gd name="connsiteX693" fmla="*/ 2407218 w 7467600"/>
              <a:gd name="connsiteY693" fmla="*/ 3070324 h 6858000"/>
              <a:gd name="connsiteX694" fmla="*/ 2380138 w 7467600"/>
              <a:gd name="connsiteY694" fmla="*/ 3099341 h 6858000"/>
              <a:gd name="connsiteX695" fmla="*/ 1765923 w 7467600"/>
              <a:gd name="connsiteY695" fmla="*/ 3581043 h 6858000"/>
              <a:gd name="connsiteX696" fmla="*/ 1702258 w 7467600"/>
              <a:gd name="connsiteY696" fmla="*/ 3612286 h 6858000"/>
              <a:gd name="connsiteX697" fmla="*/ 1538370 w 7467600"/>
              <a:gd name="connsiteY697" fmla="*/ 3811804 h 6858000"/>
              <a:gd name="connsiteX698" fmla="*/ 542867 w 7467600"/>
              <a:gd name="connsiteY698" fmla="*/ 4944092 h 6858000"/>
              <a:gd name="connsiteX699" fmla="*/ 515800 w 7467600"/>
              <a:gd name="connsiteY699" fmla="*/ 4862180 h 6858000"/>
              <a:gd name="connsiteX700" fmla="*/ 909145 w 7467600"/>
              <a:gd name="connsiteY700" fmla="*/ 4199225 h 6858000"/>
              <a:gd name="connsiteX701" fmla="*/ 1214067 w 7467600"/>
              <a:gd name="connsiteY701" fmla="*/ 3908561 h 6858000"/>
              <a:gd name="connsiteX702" fmla="*/ 640967 w 7467600"/>
              <a:gd name="connsiteY702" fmla="*/ 4105601 h 6858000"/>
              <a:gd name="connsiteX703" fmla="*/ 112563 w 7467600"/>
              <a:gd name="connsiteY703" fmla="*/ 4396952 h 6858000"/>
              <a:gd name="connsiteX704" fmla="*/ 0 w 7467600"/>
              <a:gd name="connsiteY704" fmla="*/ 4466006 h 6858000"/>
              <a:gd name="connsiteX705" fmla="*/ 0 w 7467600"/>
              <a:gd name="connsiteY705" fmla="*/ 4233763 h 6858000"/>
              <a:gd name="connsiteX706" fmla="*/ 36881 w 7467600"/>
              <a:gd name="connsiteY706" fmla="*/ 4200118 h 6858000"/>
              <a:gd name="connsiteX707" fmla="*/ 910534 w 7467600"/>
              <a:gd name="connsiteY707" fmla="*/ 3629753 h 6858000"/>
              <a:gd name="connsiteX708" fmla="*/ 1578717 w 7467600"/>
              <a:gd name="connsiteY708" fmla="*/ 3575982 h 6858000"/>
              <a:gd name="connsiteX709" fmla="*/ 2338780 w 7467600"/>
              <a:gd name="connsiteY709" fmla="*/ 3033725 h 6858000"/>
              <a:gd name="connsiteX710" fmla="*/ 1807991 w 7467600"/>
              <a:gd name="connsiteY710" fmla="*/ 2807184 h 6858000"/>
              <a:gd name="connsiteX711" fmla="*/ 1416358 w 7467600"/>
              <a:gd name="connsiteY711" fmla="*/ 3112571 h 6858000"/>
              <a:gd name="connsiteX712" fmla="*/ 939066 w 7467600"/>
              <a:gd name="connsiteY712" fmla="*/ 3378798 h 6858000"/>
              <a:gd name="connsiteX713" fmla="*/ 115099 w 7467600"/>
              <a:gd name="connsiteY713" fmla="*/ 3607650 h 6858000"/>
              <a:gd name="connsiteX714" fmla="*/ 97284 w 7467600"/>
              <a:gd name="connsiteY714" fmla="*/ 3520393 h 6858000"/>
              <a:gd name="connsiteX715" fmla="*/ 922050 w 7467600"/>
              <a:gd name="connsiteY715" fmla="*/ 3074867 h 6858000"/>
              <a:gd name="connsiteX716" fmla="*/ 1405265 w 7467600"/>
              <a:gd name="connsiteY716" fmla="*/ 3016319 h 6858000"/>
              <a:gd name="connsiteX717" fmla="*/ 1407512 w 7467600"/>
              <a:gd name="connsiteY717" fmla="*/ 3018001 h 6858000"/>
              <a:gd name="connsiteX718" fmla="*/ 1726266 w 7467600"/>
              <a:gd name="connsiteY718" fmla="*/ 2777274 h 6858000"/>
              <a:gd name="connsiteX719" fmla="*/ 625390 w 7467600"/>
              <a:gd name="connsiteY719" fmla="*/ 2514541 h 6858000"/>
              <a:gd name="connsiteX720" fmla="*/ 619799 w 7467600"/>
              <a:gd name="connsiteY720" fmla="*/ 2527180 h 6858000"/>
              <a:gd name="connsiteX721" fmla="*/ 310030 w 7467600"/>
              <a:gd name="connsiteY721" fmla="*/ 2771818 h 6858000"/>
              <a:gd name="connsiteX722" fmla="*/ 173877 w 7467600"/>
              <a:gd name="connsiteY722" fmla="*/ 2937056 h 6858000"/>
              <a:gd name="connsiteX723" fmla="*/ 77889 w 7467600"/>
              <a:gd name="connsiteY723" fmla="*/ 3138440 h 6858000"/>
              <a:gd name="connsiteX724" fmla="*/ 0 w 7467600"/>
              <a:gd name="connsiteY724" fmla="*/ 3271395 h 6858000"/>
              <a:gd name="connsiteX725" fmla="*/ 0 w 7467600"/>
              <a:gd name="connsiteY725" fmla="*/ 3153002 h 6858000"/>
              <a:gd name="connsiteX726" fmla="*/ 2386 w 7467600"/>
              <a:gd name="connsiteY726" fmla="*/ 3149203 h 6858000"/>
              <a:gd name="connsiteX727" fmla="*/ 89753 w 7467600"/>
              <a:gd name="connsiteY727" fmla="*/ 2987702 h 6858000"/>
              <a:gd name="connsiteX728" fmla="*/ 76869 w 7467600"/>
              <a:gd name="connsiteY728" fmla="*/ 3005404 h 6858000"/>
              <a:gd name="connsiteX729" fmla="*/ 32049 w 7467600"/>
              <a:gd name="connsiteY729" fmla="*/ 3065814 h 6858000"/>
              <a:gd name="connsiteX730" fmla="*/ 0 w 7467600"/>
              <a:gd name="connsiteY730" fmla="*/ 3108744 h 6858000"/>
              <a:gd name="connsiteX731" fmla="*/ 0 w 7467600"/>
              <a:gd name="connsiteY731" fmla="*/ 3058059 h 6858000"/>
              <a:gd name="connsiteX732" fmla="*/ 7610 w 7467600"/>
              <a:gd name="connsiteY732" fmla="*/ 3047889 h 6858000"/>
              <a:gd name="connsiteX733" fmla="*/ 52419 w 7467600"/>
              <a:gd name="connsiteY733" fmla="*/ 2987479 h 6858000"/>
              <a:gd name="connsiteX734" fmla="*/ 59142 w 7467600"/>
              <a:gd name="connsiteY734" fmla="*/ 2978488 h 6858000"/>
              <a:gd name="connsiteX735" fmla="*/ 0 w 7467600"/>
              <a:gd name="connsiteY735" fmla="*/ 3015334 h 6858000"/>
              <a:gd name="connsiteX736" fmla="*/ 0 w 7467600"/>
              <a:gd name="connsiteY736" fmla="*/ 2914286 h 6858000"/>
              <a:gd name="connsiteX737" fmla="*/ 36383 w 7467600"/>
              <a:gd name="connsiteY737" fmla="*/ 2901128 h 6858000"/>
              <a:gd name="connsiteX738" fmla="*/ 156329 w 7467600"/>
              <a:gd name="connsiteY738" fmla="*/ 2840533 h 6858000"/>
              <a:gd name="connsiteX739" fmla="*/ 358355 w 7467600"/>
              <a:gd name="connsiteY739" fmla="*/ 2620471 h 6858000"/>
              <a:gd name="connsiteX740" fmla="*/ 510577 w 7467600"/>
              <a:gd name="connsiteY740" fmla="*/ 2501244 h 6858000"/>
              <a:gd name="connsiteX741" fmla="*/ 211967 w 7467600"/>
              <a:gd name="connsiteY741" fmla="*/ 2479171 h 6858000"/>
              <a:gd name="connsiteX742" fmla="*/ 0 w 7467600"/>
              <a:gd name="connsiteY742" fmla="*/ 2476398 h 6858000"/>
              <a:gd name="connsiteX743" fmla="*/ 0 w 7467600"/>
              <a:gd name="connsiteY743" fmla="*/ 2389189 h 6858000"/>
              <a:gd name="connsiteX744" fmla="*/ 103062 w 7467600"/>
              <a:gd name="connsiteY744" fmla="*/ 2389518 h 6858000"/>
              <a:gd name="connsiteX745" fmla="*/ 510734 w 7467600"/>
              <a:gd name="connsiteY745" fmla="*/ 2416201 h 6858000"/>
              <a:gd name="connsiteX746" fmla="*/ 279257 w 7467600"/>
              <a:gd name="connsiteY746" fmla="*/ 2092102 h 6858000"/>
              <a:gd name="connsiteX747" fmla="*/ 65265 w 7467600"/>
              <a:gd name="connsiteY747" fmla="*/ 2006049 h 6858000"/>
              <a:gd name="connsiteX748" fmla="*/ 0 w 7467600"/>
              <a:gd name="connsiteY748" fmla="*/ 1982532 h 6858000"/>
              <a:gd name="connsiteX749" fmla="*/ 0 w 7467600"/>
              <a:gd name="connsiteY749" fmla="*/ 1912789 h 6858000"/>
              <a:gd name="connsiteX750" fmla="*/ 97460 w 7467600"/>
              <a:gd name="connsiteY750" fmla="*/ 1953725 h 6858000"/>
              <a:gd name="connsiteX751" fmla="*/ 221272 w 7467600"/>
              <a:gd name="connsiteY751" fmla="*/ 1980766 h 6858000"/>
              <a:gd name="connsiteX752" fmla="*/ 116765 w 7467600"/>
              <a:gd name="connsiteY752" fmla="*/ 1911033 h 6858000"/>
              <a:gd name="connsiteX753" fmla="*/ 16405 w 7467600"/>
              <a:gd name="connsiteY753" fmla="*/ 1803412 h 6858000"/>
              <a:gd name="connsiteX754" fmla="*/ 0 w 7467600"/>
              <a:gd name="connsiteY754" fmla="*/ 1784777 h 6858000"/>
              <a:gd name="connsiteX755" fmla="*/ 0 w 7467600"/>
              <a:gd name="connsiteY755" fmla="*/ 1740082 h 6858000"/>
              <a:gd name="connsiteX756" fmla="*/ 39394 w 7467600"/>
              <a:gd name="connsiteY756" fmla="*/ 1784856 h 6858000"/>
              <a:gd name="connsiteX757" fmla="*/ 135813 w 7467600"/>
              <a:gd name="connsiteY757" fmla="*/ 1888838 h 6858000"/>
              <a:gd name="connsiteX758" fmla="*/ 242575 w 7467600"/>
              <a:gd name="connsiteY758" fmla="*/ 1958841 h 6858000"/>
              <a:gd name="connsiteX759" fmla="*/ 82197 w 7467600"/>
              <a:gd name="connsiteY759" fmla="*/ 1754826 h 6858000"/>
              <a:gd name="connsiteX760" fmla="*/ 0 w 7467600"/>
              <a:gd name="connsiteY760" fmla="*/ 1679650 h 6858000"/>
              <a:gd name="connsiteX761" fmla="*/ 0 w 7467600"/>
              <a:gd name="connsiteY761" fmla="*/ 1602463 h 6858000"/>
              <a:gd name="connsiteX762" fmla="*/ 84689 w 7467600"/>
              <a:gd name="connsiteY762" fmla="*/ 1677442 h 6858000"/>
              <a:gd name="connsiteX763" fmla="*/ 298437 w 7467600"/>
              <a:gd name="connsiteY763" fmla="*/ 1968019 h 6858000"/>
              <a:gd name="connsiteX764" fmla="*/ 227269 w 7467600"/>
              <a:gd name="connsiteY764" fmla="*/ 1114064 h 6858000"/>
              <a:gd name="connsiteX765" fmla="*/ 248003 w 7467600"/>
              <a:gd name="connsiteY765" fmla="*/ 1089613 h 6858000"/>
              <a:gd name="connsiteX766" fmla="*/ 427020 w 7467600"/>
              <a:gd name="connsiteY766" fmla="*/ 1619803 h 6858000"/>
              <a:gd name="connsiteX767" fmla="*/ 340345 w 7467600"/>
              <a:gd name="connsiteY767" fmla="*/ 2027739 h 6858000"/>
              <a:gd name="connsiteX768" fmla="*/ 360865 w 7467600"/>
              <a:gd name="connsiteY768" fmla="*/ 2044827 h 6858000"/>
              <a:gd name="connsiteX769" fmla="*/ 560414 w 7467600"/>
              <a:gd name="connsiteY769" fmla="*/ 2421457 h 6858000"/>
              <a:gd name="connsiteX770" fmla="*/ 1359703 w 7467600"/>
              <a:gd name="connsiteY770" fmla="*/ 2578554 h 6858000"/>
              <a:gd name="connsiteX771" fmla="*/ 1359422 w 7467600"/>
              <a:gd name="connsiteY771" fmla="*/ 2577994 h 6858000"/>
              <a:gd name="connsiteX772" fmla="*/ 828701 w 7467600"/>
              <a:gd name="connsiteY772" fmla="*/ 1839520 h 6858000"/>
              <a:gd name="connsiteX773" fmla="*/ 494427 w 7467600"/>
              <a:gd name="connsiteY773" fmla="*/ 1092333 h 6858000"/>
              <a:gd name="connsiteX774" fmla="*/ 506322 w 7467600"/>
              <a:gd name="connsiteY774" fmla="*/ 1020997 h 6858000"/>
              <a:gd name="connsiteX775" fmla="*/ 4570198 w 7467600"/>
              <a:gd name="connsiteY775" fmla="*/ 978081 h 6858000"/>
              <a:gd name="connsiteX776" fmla="*/ 4523691 w 7467600"/>
              <a:gd name="connsiteY776" fmla="*/ 1127776 h 6858000"/>
              <a:gd name="connsiteX777" fmla="*/ 4509875 w 7467600"/>
              <a:gd name="connsiteY777" fmla="*/ 1167552 h 6858000"/>
              <a:gd name="connsiteX778" fmla="*/ 4478168 w 7467600"/>
              <a:gd name="connsiteY778" fmla="*/ 1260735 h 6858000"/>
              <a:gd name="connsiteX779" fmla="*/ 4409309 w 7467600"/>
              <a:gd name="connsiteY779" fmla="*/ 1666996 h 6858000"/>
              <a:gd name="connsiteX780" fmla="*/ 4370031 w 7467600"/>
              <a:gd name="connsiteY780" fmla="*/ 1955666 h 6858000"/>
              <a:gd name="connsiteX781" fmla="*/ 4570198 w 7467600"/>
              <a:gd name="connsiteY781" fmla="*/ 978081 h 6858000"/>
              <a:gd name="connsiteX782" fmla="*/ 4557898 w 7467600"/>
              <a:gd name="connsiteY782" fmla="*/ 900011 h 6858000"/>
              <a:gd name="connsiteX783" fmla="*/ 4344840 w 7467600"/>
              <a:gd name="connsiteY783" fmla="*/ 1922038 h 6858000"/>
              <a:gd name="connsiteX784" fmla="*/ 4378710 w 7467600"/>
              <a:gd name="connsiteY784" fmla="*/ 1665516 h 6858000"/>
              <a:gd name="connsiteX785" fmla="*/ 4448798 w 7467600"/>
              <a:gd name="connsiteY785" fmla="*/ 1253024 h 6858000"/>
              <a:gd name="connsiteX786" fmla="*/ 4480315 w 7467600"/>
              <a:gd name="connsiteY786" fmla="*/ 1158454 h 6858000"/>
              <a:gd name="connsiteX787" fmla="*/ 4494133 w 7467600"/>
              <a:gd name="connsiteY787" fmla="*/ 1118676 h 6858000"/>
              <a:gd name="connsiteX788" fmla="*/ 4557898 w 7467600"/>
              <a:gd name="connsiteY788" fmla="*/ 900011 h 6858000"/>
              <a:gd name="connsiteX789" fmla="*/ 5870151 w 7467600"/>
              <a:gd name="connsiteY789" fmla="*/ 898890 h 6858000"/>
              <a:gd name="connsiteX790" fmla="*/ 5861335 w 7467600"/>
              <a:gd name="connsiteY790" fmla="*/ 899177 h 6858000"/>
              <a:gd name="connsiteX791" fmla="*/ 5843702 w 7467600"/>
              <a:gd name="connsiteY791" fmla="*/ 899748 h 6858000"/>
              <a:gd name="connsiteX792" fmla="*/ 5651107 w 7467600"/>
              <a:gd name="connsiteY792" fmla="*/ 920306 h 6858000"/>
              <a:gd name="connsiteX793" fmla="*/ 5459407 w 7467600"/>
              <a:gd name="connsiteY793" fmla="*/ 940975 h 6858000"/>
              <a:gd name="connsiteX794" fmla="*/ 5374846 w 7467600"/>
              <a:gd name="connsiteY794" fmla="*/ 941988 h 6858000"/>
              <a:gd name="connsiteX795" fmla="*/ 5256105 w 7467600"/>
              <a:gd name="connsiteY795" fmla="*/ 945632 h 6858000"/>
              <a:gd name="connsiteX796" fmla="*/ 5107071 w 7467600"/>
              <a:gd name="connsiteY796" fmla="*/ 969720 h 6858000"/>
              <a:gd name="connsiteX797" fmla="*/ 4998681 w 7467600"/>
              <a:gd name="connsiteY797" fmla="*/ 988771 h 6858000"/>
              <a:gd name="connsiteX798" fmla="*/ 5870151 w 7467600"/>
              <a:gd name="connsiteY798" fmla="*/ 898890 h 6858000"/>
              <a:gd name="connsiteX799" fmla="*/ 5504425 w 7467600"/>
              <a:gd name="connsiteY799" fmla="*/ 848067 h 6858000"/>
              <a:gd name="connsiteX800" fmla="*/ 4968849 w 7467600"/>
              <a:gd name="connsiteY800" fmla="*/ 962318 h 6858000"/>
              <a:gd name="connsiteX801" fmla="*/ 5104039 w 7467600"/>
              <a:gd name="connsiteY801" fmla="*/ 940634 h 6858000"/>
              <a:gd name="connsiteX802" fmla="*/ 5256311 w 7467600"/>
              <a:gd name="connsiteY802" fmla="*/ 916490 h 6858000"/>
              <a:gd name="connsiteX803" fmla="*/ 5377381 w 7467600"/>
              <a:gd name="connsiteY803" fmla="*/ 912671 h 6858000"/>
              <a:gd name="connsiteX804" fmla="*/ 5460148 w 7467600"/>
              <a:gd name="connsiteY804" fmla="*/ 911442 h 6858000"/>
              <a:gd name="connsiteX805" fmla="*/ 5648971 w 7467600"/>
              <a:gd name="connsiteY805" fmla="*/ 891331 h 6858000"/>
              <a:gd name="connsiteX806" fmla="*/ 5844807 w 7467600"/>
              <a:gd name="connsiteY806" fmla="*/ 870718 h 6858000"/>
              <a:gd name="connsiteX807" fmla="*/ 5862975 w 7467600"/>
              <a:gd name="connsiteY807" fmla="*/ 869756 h 6858000"/>
              <a:gd name="connsiteX808" fmla="*/ 5920887 w 7467600"/>
              <a:gd name="connsiteY808" fmla="*/ 865929 h 6858000"/>
              <a:gd name="connsiteX809" fmla="*/ 5504425 w 7467600"/>
              <a:gd name="connsiteY809" fmla="*/ 848067 h 6858000"/>
              <a:gd name="connsiteX810" fmla="*/ 3607114 w 7467600"/>
              <a:gd name="connsiteY810" fmla="*/ 467441 h 6858000"/>
              <a:gd name="connsiteX811" fmla="*/ 3296242 w 7467600"/>
              <a:gd name="connsiteY811" fmla="*/ 807991 h 6858000"/>
              <a:gd name="connsiteX812" fmla="*/ 3174674 w 7467600"/>
              <a:gd name="connsiteY812" fmla="*/ 919759 h 6858000"/>
              <a:gd name="connsiteX813" fmla="*/ 3042978 w 7467600"/>
              <a:gd name="connsiteY813" fmla="*/ 1054894 h 6858000"/>
              <a:gd name="connsiteX814" fmla="*/ 2968914 w 7467600"/>
              <a:gd name="connsiteY814" fmla="*/ 1133756 h 6858000"/>
              <a:gd name="connsiteX815" fmla="*/ 3103823 w 7467600"/>
              <a:gd name="connsiteY815" fmla="*/ 1026814 h 6858000"/>
              <a:gd name="connsiteX816" fmla="*/ 3607114 w 7467600"/>
              <a:gd name="connsiteY816" fmla="*/ 467441 h 6858000"/>
              <a:gd name="connsiteX817" fmla="*/ 3744487 w 7467600"/>
              <a:gd name="connsiteY817" fmla="*/ 383136 h 6858000"/>
              <a:gd name="connsiteX818" fmla="*/ 3970213 w 7467600"/>
              <a:gd name="connsiteY818" fmla="*/ 995559 h 6858000"/>
              <a:gd name="connsiteX819" fmla="*/ 3744487 w 7467600"/>
              <a:gd name="connsiteY819" fmla="*/ 383136 h 6858000"/>
              <a:gd name="connsiteX820" fmla="*/ 3624562 w 7467600"/>
              <a:gd name="connsiteY820" fmla="*/ 367041 h 6858000"/>
              <a:gd name="connsiteX821" fmla="*/ 3489712 w 7467600"/>
              <a:gd name="connsiteY821" fmla="*/ 485386 h 6858000"/>
              <a:gd name="connsiteX822" fmla="*/ 3182994 w 7467600"/>
              <a:gd name="connsiteY822" fmla="*/ 828265 h 6858000"/>
              <a:gd name="connsiteX823" fmla="*/ 2892114 w 7467600"/>
              <a:gd name="connsiteY823" fmla="*/ 1172635 h 6858000"/>
              <a:gd name="connsiteX824" fmla="*/ 3021459 w 7467600"/>
              <a:gd name="connsiteY824" fmla="*/ 1035385 h 6858000"/>
              <a:gd name="connsiteX825" fmla="*/ 3153873 w 7467600"/>
              <a:gd name="connsiteY825" fmla="*/ 898971 h 6858000"/>
              <a:gd name="connsiteX826" fmla="*/ 3276511 w 7467600"/>
              <a:gd name="connsiteY826" fmla="*/ 786423 h 6858000"/>
              <a:gd name="connsiteX827" fmla="*/ 3584154 w 7467600"/>
              <a:gd name="connsiteY827" fmla="*/ 448218 h 6858000"/>
              <a:gd name="connsiteX828" fmla="*/ 3624562 w 7467600"/>
              <a:gd name="connsiteY828" fmla="*/ 367041 h 6858000"/>
              <a:gd name="connsiteX829" fmla="*/ 3766672 w 7467600"/>
              <a:gd name="connsiteY829" fmla="*/ 359429 h 6858000"/>
              <a:gd name="connsiteX830" fmla="*/ 3996338 w 7467600"/>
              <a:gd name="connsiteY830" fmla="*/ 968237 h 6858000"/>
              <a:gd name="connsiteX831" fmla="*/ 3766672 w 7467600"/>
              <a:gd name="connsiteY831" fmla="*/ 359429 h 6858000"/>
              <a:gd name="connsiteX832" fmla="*/ 5805386 w 7467600"/>
              <a:gd name="connsiteY832" fmla="*/ 239240 h 6858000"/>
              <a:gd name="connsiteX833" fmla="*/ 5736947 w 7467600"/>
              <a:gd name="connsiteY833" fmla="*/ 261367 h 6858000"/>
              <a:gd name="connsiteX834" fmla="*/ 5427012 w 7467600"/>
              <a:gd name="connsiteY834" fmla="*/ 311272 h 6858000"/>
              <a:gd name="connsiteX835" fmla="*/ 5147818 w 7467600"/>
              <a:gd name="connsiteY835" fmla="*/ 322112 h 6858000"/>
              <a:gd name="connsiteX836" fmla="*/ 5060854 w 7467600"/>
              <a:gd name="connsiteY836" fmla="*/ 311882 h 6858000"/>
              <a:gd name="connsiteX837" fmla="*/ 4945989 w 7467600"/>
              <a:gd name="connsiteY837" fmla="*/ 300516 h 6858000"/>
              <a:gd name="connsiteX838" fmla="*/ 5410479 w 7467600"/>
              <a:gd name="connsiteY838" fmla="*/ 348434 h 6858000"/>
              <a:gd name="connsiteX839" fmla="*/ 5805386 w 7467600"/>
              <a:gd name="connsiteY839" fmla="*/ 239240 h 6858000"/>
              <a:gd name="connsiteX840" fmla="*/ 5905192 w 7467600"/>
              <a:gd name="connsiteY840" fmla="*/ 163079 h 6858000"/>
              <a:gd name="connsiteX841" fmla="*/ 5865655 w 7467600"/>
              <a:gd name="connsiteY841" fmla="*/ 171901 h 6858000"/>
              <a:gd name="connsiteX842" fmla="*/ 5259740 w 7467600"/>
              <a:gd name="connsiteY842" fmla="*/ 257013 h 6858000"/>
              <a:gd name="connsiteX843" fmla="*/ 5208466 w 7467600"/>
              <a:gd name="connsiteY843" fmla="*/ 257550 h 6858000"/>
              <a:gd name="connsiteX844" fmla="*/ 4980204 w 7467600"/>
              <a:gd name="connsiteY844" fmla="*/ 271903 h 6858000"/>
              <a:gd name="connsiteX845" fmla="*/ 5068068 w 7467600"/>
              <a:gd name="connsiteY845" fmla="*/ 282244 h 6858000"/>
              <a:gd name="connsiteX846" fmla="*/ 5153231 w 7467600"/>
              <a:gd name="connsiteY846" fmla="*/ 292240 h 6858000"/>
              <a:gd name="connsiteX847" fmla="*/ 5426491 w 7467600"/>
              <a:gd name="connsiteY847" fmla="*/ 281128 h 6858000"/>
              <a:gd name="connsiteX848" fmla="*/ 5731212 w 7467600"/>
              <a:gd name="connsiteY848" fmla="*/ 231951 h 6858000"/>
              <a:gd name="connsiteX849" fmla="*/ 5905192 w 7467600"/>
              <a:gd name="connsiteY849" fmla="*/ 163079 h 6858000"/>
              <a:gd name="connsiteX850" fmla="*/ 5944437 w 7467600"/>
              <a:gd name="connsiteY850" fmla="*/ 113829 h 6858000"/>
              <a:gd name="connsiteX851" fmla="*/ 5825032 w 7467600"/>
              <a:gd name="connsiteY851" fmla="*/ 146405 h 6858000"/>
              <a:gd name="connsiteX852" fmla="*/ 4955599 w 7467600"/>
              <a:gd name="connsiteY852" fmla="*/ 247008 h 6858000"/>
              <a:gd name="connsiteX853" fmla="*/ 5210104 w 7467600"/>
              <a:gd name="connsiteY853" fmla="*/ 228123 h 6858000"/>
              <a:gd name="connsiteX854" fmla="*/ 5261015 w 7467600"/>
              <a:gd name="connsiteY854" fmla="*/ 227087 h 6858000"/>
              <a:gd name="connsiteX855" fmla="*/ 5861181 w 7467600"/>
              <a:gd name="connsiteY855" fmla="*/ 143093 h 6858000"/>
              <a:gd name="connsiteX856" fmla="*/ 5961252 w 7467600"/>
              <a:gd name="connsiteY856" fmla="*/ 114820 h 6858000"/>
              <a:gd name="connsiteX857" fmla="*/ 5944437 w 7467600"/>
              <a:gd name="connsiteY857" fmla="*/ 113829 h 6858000"/>
              <a:gd name="connsiteX858" fmla="*/ 3882765 w 7467600"/>
              <a:gd name="connsiteY858" fmla="*/ 0 h 6858000"/>
              <a:gd name="connsiteX859" fmla="*/ 3995099 w 7467600"/>
              <a:gd name="connsiteY859" fmla="*/ 0 h 6858000"/>
              <a:gd name="connsiteX860" fmla="*/ 4163818 w 7467600"/>
              <a:gd name="connsiteY860" fmla="*/ 234104 h 6858000"/>
              <a:gd name="connsiteX861" fmla="*/ 4172099 w 7467600"/>
              <a:gd name="connsiteY861" fmla="*/ 234207 h 6858000"/>
              <a:gd name="connsiteX862" fmla="*/ 4784282 w 7467600"/>
              <a:gd name="connsiteY862" fmla="*/ 276561 h 6858000"/>
              <a:gd name="connsiteX863" fmla="*/ 4801687 w 7467600"/>
              <a:gd name="connsiteY863" fmla="*/ 267764 h 6858000"/>
              <a:gd name="connsiteX864" fmla="*/ 6082788 w 7467600"/>
              <a:gd name="connsiteY864" fmla="*/ 64119 h 6858000"/>
              <a:gd name="connsiteX865" fmla="*/ 6099442 w 7467600"/>
              <a:gd name="connsiteY865" fmla="*/ 82568 h 6858000"/>
              <a:gd name="connsiteX866" fmla="*/ 4804137 w 7467600"/>
              <a:gd name="connsiteY866" fmla="*/ 320931 h 6858000"/>
              <a:gd name="connsiteX867" fmla="*/ 4227047 w 7467600"/>
              <a:gd name="connsiteY867" fmla="*/ 313415 h 6858000"/>
              <a:gd name="connsiteX868" fmla="*/ 4346041 w 7467600"/>
              <a:gd name="connsiteY868" fmla="*/ 456086 h 6858000"/>
              <a:gd name="connsiteX869" fmla="*/ 4870967 w 7467600"/>
              <a:gd name="connsiteY869" fmla="*/ 963061 h 6858000"/>
              <a:gd name="connsiteX870" fmla="*/ 4889647 w 7467600"/>
              <a:gd name="connsiteY870" fmla="*/ 957147 h 6858000"/>
              <a:gd name="connsiteX871" fmla="*/ 5422504 w 7467600"/>
              <a:gd name="connsiteY871" fmla="*/ 805191 h 6858000"/>
              <a:gd name="connsiteX872" fmla="*/ 6087656 w 7467600"/>
              <a:gd name="connsiteY872" fmla="*/ 826703 h 6858000"/>
              <a:gd name="connsiteX873" fmla="*/ 6058717 w 7467600"/>
              <a:gd name="connsiteY873" fmla="*/ 865992 h 6858000"/>
              <a:gd name="connsiteX874" fmla="*/ 4974153 w 7467600"/>
              <a:gd name="connsiteY874" fmla="*/ 1045456 h 6858000"/>
              <a:gd name="connsiteX875" fmla="*/ 5627835 w 7467600"/>
              <a:gd name="connsiteY875" fmla="*/ 1472077 h 6858000"/>
              <a:gd name="connsiteX876" fmla="*/ 5629817 w 7467600"/>
              <a:gd name="connsiteY876" fmla="*/ 1471412 h 6858000"/>
              <a:gd name="connsiteX877" fmla="*/ 5634124 w 7467600"/>
              <a:gd name="connsiteY877" fmla="*/ 1470572 h 6858000"/>
              <a:gd name="connsiteX878" fmla="*/ 5755832 w 7467600"/>
              <a:gd name="connsiteY878" fmla="*/ 1383886 h 6858000"/>
              <a:gd name="connsiteX879" fmla="*/ 6014186 w 7467600"/>
              <a:gd name="connsiteY879" fmla="*/ 1279799 h 6858000"/>
              <a:gd name="connsiteX880" fmla="*/ 6901619 w 7467600"/>
              <a:gd name="connsiteY880" fmla="*/ 1047874 h 6858000"/>
              <a:gd name="connsiteX881" fmla="*/ 6931566 w 7467600"/>
              <a:gd name="connsiteY881" fmla="*/ 1062034 h 6858000"/>
              <a:gd name="connsiteX882" fmla="*/ 5790982 w 7467600"/>
              <a:gd name="connsiteY882" fmla="*/ 1561380 h 6858000"/>
              <a:gd name="connsiteX883" fmla="*/ 6188971 w 7467600"/>
              <a:gd name="connsiteY883" fmla="*/ 1755168 h 6858000"/>
              <a:gd name="connsiteX884" fmla="*/ 6202446 w 7467600"/>
              <a:gd name="connsiteY884" fmla="*/ 1752268 h 6858000"/>
              <a:gd name="connsiteX885" fmla="*/ 7179560 w 7467600"/>
              <a:gd name="connsiteY885" fmla="*/ 1467551 h 6858000"/>
              <a:gd name="connsiteX886" fmla="*/ 7158730 w 7467600"/>
              <a:gd name="connsiteY886" fmla="*/ 1507835 h 6858000"/>
              <a:gd name="connsiteX887" fmla="*/ 6326959 w 7467600"/>
              <a:gd name="connsiteY887" fmla="*/ 1817686 h 6858000"/>
              <a:gd name="connsiteX888" fmla="*/ 6537433 w 7467600"/>
              <a:gd name="connsiteY888" fmla="*/ 1907790 h 6858000"/>
              <a:gd name="connsiteX889" fmla="*/ 6550221 w 7467600"/>
              <a:gd name="connsiteY889" fmla="*/ 1910729 h 6858000"/>
              <a:gd name="connsiteX890" fmla="*/ 6964438 w 7467600"/>
              <a:gd name="connsiteY890" fmla="*/ 2209505 h 6858000"/>
              <a:gd name="connsiteX891" fmla="*/ 7367862 w 7467600"/>
              <a:gd name="connsiteY891" fmla="*/ 2806833 h 6858000"/>
              <a:gd name="connsiteX892" fmla="*/ 7364329 w 7467600"/>
              <a:gd name="connsiteY892" fmla="*/ 2826907 h 6858000"/>
              <a:gd name="connsiteX893" fmla="*/ 7290545 w 7467600"/>
              <a:gd name="connsiteY893" fmla="*/ 2850663 h 6858000"/>
              <a:gd name="connsiteX894" fmla="*/ 6472036 w 7467600"/>
              <a:gd name="connsiteY894" fmla="*/ 1959003 h 6858000"/>
              <a:gd name="connsiteX895" fmla="*/ 5792897 w 7467600"/>
              <a:gd name="connsiteY895" fmla="*/ 1647747 h 6858000"/>
              <a:gd name="connsiteX896" fmla="*/ 5842751 w 7467600"/>
              <a:gd name="connsiteY896" fmla="*/ 1816112 h 6858000"/>
              <a:gd name="connsiteX897" fmla="*/ 5847424 w 7467600"/>
              <a:gd name="connsiteY897" fmla="*/ 1815776 h 6858000"/>
              <a:gd name="connsiteX898" fmla="*/ 6399821 w 7467600"/>
              <a:gd name="connsiteY898" fmla="*/ 2344799 h 6858000"/>
              <a:gd name="connsiteX899" fmla="*/ 6323232 w 7467600"/>
              <a:gd name="connsiteY899" fmla="*/ 2389634 h 6858000"/>
              <a:gd name="connsiteX900" fmla="*/ 5942958 w 7467600"/>
              <a:gd name="connsiteY900" fmla="*/ 2077708 h 6858000"/>
              <a:gd name="connsiteX901" fmla="*/ 5921559 w 7467600"/>
              <a:gd name="connsiteY901" fmla="*/ 2378596 h 6858000"/>
              <a:gd name="connsiteX902" fmla="*/ 5817651 w 7467600"/>
              <a:gd name="connsiteY902" fmla="*/ 3023919 h 6858000"/>
              <a:gd name="connsiteX903" fmla="*/ 5729634 w 7467600"/>
              <a:gd name="connsiteY903" fmla="*/ 3051849 h 6858000"/>
              <a:gd name="connsiteX904" fmla="*/ 5611018 w 7467600"/>
              <a:gd name="connsiteY904" fmla="*/ 2316769 h 6858000"/>
              <a:gd name="connsiteX905" fmla="*/ 5687608 w 7467600"/>
              <a:gd name="connsiteY905" fmla="*/ 2039972 h 6858000"/>
              <a:gd name="connsiteX906" fmla="*/ 5657554 w 7467600"/>
              <a:gd name="connsiteY906" fmla="*/ 1576445 h 6858000"/>
              <a:gd name="connsiteX907" fmla="*/ 5150475 w 7467600"/>
              <a:gd name="connsiteY907" fmla="*/ 1274012 h 6858000"/>
              <a:gd name="connsiteX908" fmla="*/ 5349142 w 7467600"/>
              <a:gd name="connsiteY908" fmla="*/ 2204405 h 6858000"/>
              <a:gd name="connsiteX909" fmla="*/ 5262214 w 7467600"/>
              <a:gd name="connsiteY909" fmla="*/ 2233836 h 6858000"/>
              <a:gd name="connsiteX910" fmla="*/ 4981539 w 7467600"/>
              <a:gd name="connsiteY910" fmla="*/ 1542201 h 6858000"/>
              <a:gd name="connsiteX911" fmla="*/ 4958461 w 7467600"/>
              <a:gd name="connsiteY911" fmla="*/ 1136957 h 6858000"/>
              <a:gd name="connsiteX912" fmla="*/ 4655015 w 7467600"/>
              <a:gd name="connsiteY912" fmla="*/ 891426 h 6858000"/>
              <a:gd name="connsiteX913" fmla="*/ 4348002 w 7467600"/>
              <a:gd name="connsiteY913" fmla="*/ 2205895 h 6858000"/>
              <a:gd name="connsiteX914" fmla="*/ 4262250 w 7467600"/>
              <a:gd name="connsiteY914" fmla="*/ 2219972 h 6858000"/>
              <a:gd name="connsiteX915" fmla="*/ 4550611 w 7467600"/>
              <a:gd name="connsiteY915" fmla="*/ 817540 h 6858000"/>
              <a:gd name="connsiteX916" fmla="*/ 4564418 w 7467600"/>
              <a:gd name="connsiteY916" fmla="*/ 808293 h 6858000"/>
              <a:gd name="connsiteX917" fmla="*/ 4266388 w 7467600"/>
              <a:gd name="connsiteY917" fmla="*/ 500083 h 6858000"/>
              <a:gd name="connsiteX918" fmla="*/ 4032842 w 7467600"/>
              <a:gd name="connsiteY918" fmla="*/ 211809 h 6858000"/>
              <a:gd name="connsiteX919" fmla="*/ 3882765 w 7467600"/>
              <a:gd name="connsiteY919" fmla="*/ 0 h 6858000"/>
              <a:gd name="connsiteX920" fmla="*/ 3721337 w 7467600"/>
              <a:gd name="connsiteY920" fmla="*/ 0 h 6858000"/>
              <a:gd name="connsiteX921" fmla="*/ 3797544 w 7467600"/>
              <a:gd name="connsiteY921" fmla="*/ 0 h 6858000"/>
              <a:gd name="connsiteX922" fmla="*/ 3775734 w 7467600"/>
              <a:gd name="connsiteY922" fmla="*/ 95131 h 6858000"/>
              <a:gd name="connsiteX923" fmla="*/ 3724807 w 7467600"/>
              <a:gd name="connsiteY923" fmla="*/ 272257 h 6858000"/>
              <a:gd name="connsiteX924" fmla="*/ 3726844 w 7467600"/>
              <a:gd name="connsiteY924" fmla="*/ 282988 h 6858000"/>
              <a:gd name="connsiteX925" fmla="*/ 3742664 w 7467600"/>
              <a:gd name="connsiteY925" fmla="*/ 279918 h 6858000"/>
              <a:gd name="connsiteX926" fmla="*/ 4103910 w 7467600"/>
              <a:gd name="connsiteY926" fmla="*/ 1161917 h 6858000"/>
              <a:gd name="connsiteX927" fmla="*/ 4020269 w 7467600"/>
              <a:gd name="connsiteY927" fmla="*/ 1200406 h 6858000"/>
              <a:gd name="connsiteX928" fmla="*/ 3674882 w 7467600"/>
              <a:gd name="connsiteY928" fmla="*/ 488524 h 6858000"/>
              <a:gd name="connsiteX929" fmla="*/ 3132682 w 7467600"/>
              <a:gd name="connsiteY929" fmla="*/ 1072284 h 6858000"/>
              <a:gd name="connsiteX930" fmla="*/ 2716346 w 7467600"/>
              <a:gd name="connsiteY930" fmla="*/ 1276376 h 6858000"/>
              <a:gd name="connsiteX931" fmla="*/ 2716772 w 7467600"/>
              <a:gd name="connsiteY931" fmla="*/ 1255462 h 6858000"/>
              <a:gd name="connsiteX932" fmla="*/ 3471096 w 7467600"/>
              <a:gd name="connsiteY932" fmla="*/ 437072 h 6858000"/>
              <a:gd name="connsiteX933" fmla="*/ 3639057 w 7467600"/>
              <a:gd name="connsiteY933" fmla="*/ 286334 h 6858000"/>
              <a:gd name="connsiteX934" fmla="*/ 3640309 w 7467600"/>
              <a:gd name="connsiteY934" fmla="*/ 284664 h 6858000"/>
              <a:gd name="connsiteX935" fmla="*/ 3646022 w 7467600"/>
              <a:gd name="connsiteY935" fmla="*/ 276711 h 6858000"/>
              <a:gd name="connsiteX936" fmla="*/ 3707943 w 7467600"/>
              <a:gd name="connsiteY936" fmla="*/ 65958 h 6858000"/>
              <a:gd name="connsiteX937" fmla="*/ 3721337 w 7467600"/>
              <a:gd name="connsiteY937" fmla="*/ 0 h 6858000"/>
              <a:gd name="connsiteX938" fmla="*/ 2867960 w 7467600"/>
              <a:gd name="connsiteY938" fmla="*/ 0 h 6858000"/>
              <a:gd name="connsiteX939" fmla="*/ 2926351 w 7467600"/>
              <a:gd name="connsiteY939" fmla="*/ 0 h 6858000"/>
              <a:gd name="connsiteX940" fmla="*/ 2902823 w 7467600"/>
              <a:gd name="connsiteY940" fmla="*/ 262929 h 6858000"/>
              <a:gd name="connsiteX941" fmla="*/ 2940663 w 7467600"/>
              <a:gd name="connsiteY941" fmla="*/ 140884 h 6858000"/>
              <a:gd name="connsiteX942" fmla="*/ 2947039 w 7467600"/>
              <a:gd name="connsiteY942" fmla="*/ 122524 h 6858000"/>
              <a:gd name="connsiteX943" fmla="*/ 2984316 w 7467600"/>
              <a:gd name="connsiteY943" fmla="*/ 0 h 6858000"/>
              <a:gd name="connsiteX944" fmla="*/ 3016114 w 7467600"/>
              <a:gd name="connsiteY944" fmla="*/ 0 h 6858000"/>
              <a:gd name="connsiteX945" fmla="*/ 2979949 w 7467600"/>
              <a:gd name="connsiteY945" fmla="*/ 119274 h 6858000"/>
              <a:gd name="connsiteX946" fmla="*/ 3023879 w 7467600"/>
              <a:gd name="connsiteY946" fmla="*/ 0 h 6858000"/>
              <a:gd name="connsiteX947" fmla="*/ 3105400 w 7467600"/>
              <a:gd name="connsiteY947" fmla="*/ 0 h 6858000"/>
              <a:gd name="connsiteX948" fmla="*/ 3094669 w 7467600"/>
              <a:gd name="connsiteY948" fmla="*/ 30308 h 6858000"/>
              <a:gd name="connsiteX949" fmla="*/ 2901945 w 7467600"/>
              <a:gd name="connsiteY949" fmla="*/ 466538 h 6858000"/>
              <a:gd name="connsiteX950" fmla="*/ 2815209 w 7467600"/>
              <a:gd name="connsiteY950" fmla="*/ 497361 h 6858000"/>
              <a:gd name="connsiteX951" fmla="*/ 2844845 w 7467600"/>
              <a:gd name="connsiteY951" fmla="*/ 127638 h 6858000"/>
              <a:gd name="connsiteX952" fmla="*/ 2867960 w 7467600"/>
              <a:gd name="connsiteY952" fmla="*/ 0 h 6858000"/>
              <a:gd name="connsiteX953" fmla="*/ 1057230 w 7467600"/>
              <a:gd name="connsiteY953" fmla="*/ 0 h 6858000"/>
              <a:gd name="connsiteX954" fmla="*/ 1111003 w 7467600"/>
              <a:gd name="connsiteY954" fmla="*/ 0 h 6858000"/>
              <a:gd name="connsiteX955" fmla="*/ 1125553 w 7467600"/>
              <a:gd name="connsiteY955" fmla="*/ 52588 h 6858000"/>
              <a:gd name="connsiteX956" fmla="*/ 1304276 w 7467600"/>
              <a:gd name="connsiteY956" fmla="*/ 476275 h 6858000"/>
              <a:gd name="connsiteX957" fmla="*/ 1492066 w 7467600"/>
              <a:gd name="connsiteY957" fmla="*/ 886333 h 6858000"/>
              <a:gd name="connsiteX958" fmla="*/ 1423698 w 7467600"/>
              <a:gd name="connsiteY958" fmla="*/ 710817 h 6858000"/>
              <a:gd name="connsiteX959" fmla="*/ 1357609 w 7467600"/>
              <a:gd name="connsiteY959" fmla="*/ 532892 h 6858000"/>
              <a:gd name="connsiteX960" fmla="*/ 1309550 w 7467600"/>
              <a:gd name="connsiteY960" fmla="*/ 374031 h 6858000"/>
              <a:gd name="connsiteX961" fmla="*/ 1193673 w 7467600"/>
              <a:gd name="connsiteY961" fmla="*/ 49533 h 6858000"/>
              <a:gd name="connsiteX962" fmla="*/ 1164391 w 7467600"/>
              <a:gd name="connsiteY962" fmla="*/ 0 h 6858000"/>
              <a:gd name="connsiteX963" fmla="*/ 1200666 w 7467600"/>
              <a:gd name="connsiteY963" fmla="*/ 0 h 6858000"/>
              <a:gd name="connsiteX964" fmla="*/ 1223408 w 7467600"/>
              <a:gd name="connsiteY964" fmla="*/ 38996 h 6858000"/>
              <a:gd name="connsiteX965" fmla="*/ 1339635 w 7467600"/>
              <a:gd name="connsiteY965" fmla="*/ 365517 h 6858000"/>
              <a:gd name="connsiteX966" fmla="*/ 1387469 w 7467600"/>
              <a:gd name="connsiteY966" fmla="*/ 523079 h 6858000"/>
              <a:gd name="connsiteX967" fmla="*/ 1452685 w 7467600"/>
              <a:gd name="connsiteY967" fmla="*/ 699806 h 6858000"/>
              <a:gd name="connsiteX968" fmla="*/ 1492092 w 7467600"/>
              <a:gd name="connsiteY968" fmla="*/ 800424 h 6858000"/>
              <a:gd name="connsiteX969" fmla="*/ 1455302 w 7467600"/>
              <a:gd name="connsiteY969" fmla="*/ 632913 h 6858000"/>
              <a:gd name="connsiteX970" fmla="*/ 1222336 w 7467600"/>
              <a:gd name="connsiteY970" fmla="*/ 9480 h 6858000"/>
              <a:gd name="connsiteX971" fmla="*/ 1214634 w 7467600"/>
              <a:gd name="connsiteY971" fmla="*/ 0 h 6858000"/>
              <a:gd name="connsiteX972" fmla="*/ 1289827 w 7467600"/>
              <a:gd name="connsiteY972" fmla="*/ 0 h 6858000"/>
              <a:gd name="connsiteX973" fmla="*/ 1321076 w 7467600"/>
              <a:gd name="connsiteY973" fmla="*/ 59722 h 6858000"/>
              <a:gd name="connsiteX974" fmla="*/ 1512579 w 7467600"/>
              <a:gd name="connsiteY974" fmla="*/ 626441 h 6858000"/>
              <a:gd name="connsiteX975" fmla="*/ 1506076 w 7467600"/>
              <a:gd name="connsiteY975" fmla="*/ 1089289 h 6858000"/>
              <a:gd name="connsiteX976" fmla="*/ 1486346 w 7467600"/>
              <a:gd name="connsiteY976" fmla="*/ 1079919 h 6858000"/>
              <a:gd name="connsiteX977" fmla="*/ 1070511 w 7467600"/>
              <a:gd name="connsiteY977" fmla="*/ 48609 h 6858000"/>
              <a:gd name="connsiteX978" fmla="*/ 1057230 w 7467600"/>
              <a:gd name="connsiteY978" fmla="*/ 0 h 6858000"/>
              <a:gd name="connsiteX979" fmla="*/ 43151 w 7467600"/>
              <a:gd name="connsiteY979" fmla="*/ 0 h 6858000"/>
              <a:gd name="connsiteX980" fmla="*/ 95283 w 7467600"/>
              <a:gd name="connsiteY980" fmla="*/ 0 h 6858000"/>
              <a:gd name="connsiteX981" fmla="*/ 300708 w 7467600"/>
              <a:gd name="connsiteY981" fmla="*/ 154571 h 6858000"/>
              <a:gd name="connsiteX982" fmla="*/ 530414 w 7467600"/>
              <a:gd name="connsiteY982" fmla="*/ 354673 h 6858000"/>
              <a:gd name="connsiteX983" fmla="*/ 333785 w 7467600"/>
              <a:gd name="connsiteY983" fmla="*/ 161564 h 6858000"/>
              <a:gd name="connsiteX984" fmla="*/ 147005 w 7467600"/>
              <a:gd name="connsiteY984" fmla="*/ 0 h 6858000"/>
              <a:gd name="connsiteX985" fmla="*/ 272509 w 7467600"/>
              <a:gd name="connsiteY985" fmla="*/ 0 h 6858000"/>
              <a:gd name="connsiteX986" fmla="*/ 326276 w 7467600"/>
              <a:gd name="connsiteY986" fmla="*/ 45847 h 6858000"/>
              <a:gd name="connsiteX987" fmla="*/ 823759 w 7467600"/>
              <a:gd name="connsiteY987" fmla="*/ 574145 h 6858000"/>
              <a:gd name="connsiteX988" fmla="*/ 811254 w 7467600"/>
              <a:gd name="connsiteY988" fmla="*/ 665546 h 6858000"/>
              <a:gd name="connsiteX989" fmla="*/ 154042 w 7467600"/>
              <a:gd name="connsiteY989" fmla="*/ 261522 h 6858000"/>
              <a:gd name="connsiteX990" fmla="*/ 13550 w 7467600"/>
              <a:gd name="connsiteY990" fmla="*/ 158423 h 6858000"/>
              <a:gd name="connsiteX991" fmla="*/ 0 w 7467600"/>
              <a:gd name="connsiteY991" fmla="*/ 146618 h 6858000"/>
              <a:gd name="connsiteX992" fmla="*/ 0 w 7467600"/>
              <a:gd name="connsiteY992" fmla="*/ 59161 h 6858000"/>
              <a:gd name="connsiteX993" fmla="*/ 45427 w 7467600"/>
              <a:gd name="connsiteY993" fmla="*/ 101078 h 6858000"/>
              <a:gd name="connsiteX994" fmla="*/ 630103 w 7467600"/>
              <a:gd name="connsiteY994" fmla="*/ 485885 h 6858000"/>
              <a:gd name="connsiteX995" fmla="*/ 532040 w 7467600"/>
              <a:gd name="connsiteY995" fmla="*/ 399359 h 6858000"/>
              <a:gd name="connsiteX996" fmla="*/ 517618 w 7467600"/>
              <a:gd name="connsiteY996" fmla="*/ 385726 h 6858000"/>
              <a:gd name="connsiteX997" fmla="*/ 285074 w 7467600"/>
              <a:gd name="connsiteY997" fmla="*/ 182755 h 6858000"/>
              <a:gd name="connsiteX998" fmla="*/ 43151 w 7467600"/>
              <a:gd name="connsiteY99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97634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1903353 w 7467600"/>
              <a:gd name="connsiteY142" fmla="*/ 5044827 h 6858000"/>
              <a:gd name="connsiteX143" fmla="*/ 1936931 w 7467600"/>
              <a:gd name="connsiteY143" fmla="*/ 5093954 h 6858000"/>
              <a:gd name="connsiteX144" fmla="*/ 2195868 w 7467600"/>
              <a:gd name="connsiteY144" fmla="*/ 5396574 h 6858000"/>
              <a:gd name="connsiteX145" fmla="*/ 2088852 w 7467600"/>
              <a:gd name="connsiteY145" fmla="*/ 5166123 h 6858000"/>
              <a:gd name="connsiteX146" fmla="*/ 1958241 w 7467600"/>
              <a:gd name="connsiteY146" fmla="*/ 5067955 h 6858000"/>
              <a:gd name="connsiteX147" fmla="*/ 1903353 w 7467600"/>
              <a:gd name="connsiteY147" fmla="*/ 5044827 h 6858000"/>
              <a:gd name="connsiteX148" fmla="*/ 1979378 w 7467600"/>
              <a:gd name="connsiteY148" fmla="*/ 4769504 h 6858000"/>
              <a:gd name="connsiteX149" fmla="*/ 2882120 w 7467600"/>
              <a:gd name="connsiteY149" fmla="*/ 5064547 h 6858000"/>
              <a:gd name="connsiteX150" fmla="*/ 2793103 w 7467600"/>
              <a:gd name="connsiteY150" fmla="*/ 5039699 h 6858000"/>
              <a:gd name="connsiteX151" fmla="*/ 2770041 w 7467600"/>
              <a:gd name="connsiteY151" fmla="*/ 5033634 h 6858000"/>
              <a:gd name="connsiteX152" fmla="*/ 1979378 w 7467600"/>
              <a:gd name="connsiteY152" fmla="*/ 4769504 h 6858000"/>
              <a:gd name="connsiteX153" fmla="*/ 1927410 w 7467600"/>
              <a:gd name="connsiteY153" fmla="*/ 4716164 h 6858000"/>
              <a:gd name="connsiteX154" fmla="*/ 1959587 w 7467600"/>
              <a:gd name="connsiteY154" fmla="*/ 4728849 h 6858000"/>
              <a:gd name="connsiteX155" fmla="*/ 2777707 w 7467600"/>
              <a:gd name="connsiteY155" fmla="*/ 5003991 h 6858000"/>
              <a:gd name="connsiteX156" fmla="*/ 2800768 w 7467600"/>
              <a:gd name="connsiteY156" fmla="*/ 5010056 h 6858000"/>
              <a:gd name="connsiteX157" fmla="*/ 2879408 w 7467600"/>
              <a:gd name="connsiteY157" fmla="*/ 5031590 h 6858000"/>
              <a:gd name="connsiteX158" fmla="*/ 2862295 w 7467600"/>
              <a:gd name="connsiteY158" fmla="*/ 5022958 h 6858000"/>
              <a:gd name="connsiteX159" fmla="*/ 2813343 w 7467600"/>
              <a:gd name="connsiteY159" fmla="*/ 4998369 h 6858000"/>
              <a:gd name="connsiteX160" fmla="*/ 2646245 w 7467600"/>
              <a:gd name="connsiteY160" fmla="*/ 4930999 h 6858000"/>
              <a:gd name="connsiteX161" fmla="*/ 1999243 w 7467600"/>
              <a:gd name="connsiteY161" fmla="*/ 4730524 h 6858000"/>
              <a:gd name="connsiteX162" fmla="*/ 1979527 w 7467600"/>
              <a:gd name="connsiteY162" fmla="*/ 4726651 h 6858000"/>
              <a:gd name="connsiteX163" fmla="*/ 1927410 w 7467600"/>
              <a:gd name="connsiteY163" fmla="*/ 4716164 h 6858000"/>
              <a:gd name="connsiteX164" fmla="*/ 1997014 w 7467600"/>
              <a:gd name="connsiteY164" fmla="*/ 4698007 h 6858000"/>
              <a:gd name="connsiteX165" fmla="*/ 2005458 w 7467600"/>
              <a:gd name="connsiteY165" fmla="*/ 4699540 h 6858000"/>
              <a:gd name="connsiteX166" fmla="*/ 2657186 w 7467600"/>
              <a:gd name="connsiteY166" fmla="*/ 4901687 h 6858000"/>
              <a:gd name="connsiteX167" fmla="*/ 2826662 w 7467600"/>
              <a:gd name="connsiteY167" fmla="*/ 4970362 h 6858000"/>
              <a:gd name="connsiteX168" fmla="*/ 2876100 w 7467600"/>
              <a:gd name="connsiteY168" fmla="*/ 4995397 h 6858000"/>
              <a:gd name="connsiteX169" fmla="*/ 3042600 w 7467600"/>
              <a:gd name="connsiteY169" fmla="*/ 5059532 h 6858000"/>
              <a:gd name="connsiteX170" fmla="*/ 1997014 w 7467600"/>
              <a:gd name="connsiteY170" fmla="*/ 4698007 h 6858000"/>
              <a:gd name="connsiteX171" fmla="*/ 2305292 w 7467600"/>
              <a:gd name="connsiteY171" fmla="*/ 4219492 h 6858000"/>
              <a:gd name="connsiteX172" fmla="*/ 3360922 w 7467600"/>
              <a:gd name="connsiteY172" fmla="*/ 4529373 h 6858000"/>
              <a:gd name="connsiteX173" fmla="*/ 3492420 w 7467600"/>
              <a:gd name="connsiteY173" fmla="*/ 4510145 h 6858000"/>
              <a:gd name="connsiteX174" fmla="*/ 3364086 w 7467600"/>
              <a:gd name="connsiteY174" fmla="*/ 4480340 h 6858000"/>
              <a:gd name="connsiteX175" fmla="*/ 3225818 w 7467600"/>
              <a:gd name="connsiteY175" fmla="*/ 4411822 h 6858000"/>
              <a:gd name="connsiteX176" fmla="*/ 3129696 w 7467600"/>
              <a:gd name="connsiteY176" fmla="*/ 4360704 h 6858000"/>
              <a:gd name="connsiteX177" fmla="*/ 2814545 w 7467600"/>
              <a:gd name="connsiteY177" fmla="*/ 4282955 h 6858000"/>
              <a:gd name="connsiteX178" fmla="*/ 2305292 w 7467600"/>
              <a:gd name="connsiteY178" fmla="*/ 4219492 h 6858000"/>
              <a:gd name="connsiteX179" fmla="*/ 2626982 w 7467600"/>
              <a:gd name="connsiteY179" fmla="*/ 4206450 h 6858000"/>
              <a:gd name="connsiteX180" fmla="*/ 2490617 w 7467600"/>
              <a:gd name="connsiteY180" fmla="*/ 4206951 h 6858000"/>
              <a:gd name="connsiteX181" fmla="*/ 2819869 w 7467600"/>
              <a:gd name="connsiteY181" fmla="*/ 4252936 h 6858000"/>
              <a:gd name="connsiteX182" fmla="*/ 3143018 w 7467600"/>
              <a:gd name="connsiteY182" fmla="*/ 4332698 h 6858000"/>
              <a:gd name="connsiteX183" fmla="*/ 3241520 w 7467600"/>
              <a:gd name="connsiteY183" fmla="*/ 4385112 h 6858000"/>
              <a:gd name="connsiteX184" fmla="*/ 3374575 w 7467600"/>
              <a:gd name="connsiteY184" fmla="*/ 4451517 h 6858000"/>
              <a:gd name="connsiteX185" fmla="*/ 3505221 w 7467600"/>
              <a:gd name="connsiteY185" fmla="*/ 4480757 h 6858000"/>
              <a:gd name="connsiteX186" fmla="*/ 2626982 w 7467600"/>
              <a:gd name="connsiteY186" fmla="*/ 4206450 h 6858000"/>
              <a:gd name="connsiteX187" fmla="*/ 1310106 w 7467600"/>
              <a:gd name="connsiteY187" fmla="*/ 3943217 h 6858000"/>
              <a:gd name="connsiteX188" fmla="*/ 854994 w 7467600"/>
              <a:gd name="connsiteY188" fmla="*/ 4399136 h 6858000"/>
              <a:gd name="connsiteX189" fmla="*/ 742462 w 7467600"/>
              <a:gd name="connsiteY189" fmla="*/ 4594648 h 6858000"/>
              <a:gd name="connsiteX190" fmla="*/ 820602 w 7467600"/>
              <a:gd name="connsiteY190" fmla="*/ 4485915 h 6858000"/>
              <a:gd name="connsiteX191" fmla="*/ 878295 w 7467600"/>
              <a:gd name="connsiteY191" fmla="*/ 4403594 h 6858000"/>
              <a:gd name="connsiteX192" fmla="*/ 1240607 w 7467600"/>
              <a:gd name="connsiteY192" fmla="*/ 4010401 h 6858000"/>
              <a:gd name="connsiteX193" fmla="*/ 1310106 w 7467600"/>
              <a:gd name="connsiteY193" fmla="*/ 3943217 h 6858000"/>
              <a:gd name="connsiteX194" fmla="*/ 1423113 w 7467600"/>
              <a:gd name="connsiteY194" fmla="*/ 3874565 h 6858000"/>
              <a:gd name="connsiteX195" fmla="*/ 1260565 w 7467600"/>
              <a:gd name="connsiteY195" fmla="*/ 4031982 h 6858000"/>
              <a:gd name="connsiteX196" fmla="*/ 901900 w 7467600"/>
              <a:gd name="connsiteY196" fmla="*/ 4421236 h 6858000"/>
              <a:gd name="connsiteX197" fmla="*/ 845044 w 7467600"/>
              <a:gd name="connsiteY197" fmla="*/ 4502436 h 6858000"/>
              <a:gd name="connsiteX198" fmla="*/ 685926 w 7467600"/>
              <a:gd name="connsiteY198" fmla="*/ 4703069 h 6858000"/>
              <a:gd name="connsiteX199" fmla="*/ 684248 w 7467600"/>
              <a:gd name="connsiteY199" fmla="*/ 4706721 h 6858000"/>
              <a:gd name="connsiteX200" fmla="*/ 1423113 w 7467600"/>
              <a:gd name="connsiteY200" fmla="*/ 3874565 h 6858000"/>
              <a:gd name="connsiteX201" fmla="*/ 3316479 w 7467600"/>
              <a:gd name="connsiteY201" fmla="*/ 3872136 h 6858000"/>
              <a:gd name="connsiteX202" fmla="*/ 3546806 w 7467600"/>
              <a:gd name="connsiteY202" fmla="*/ 4356139 h 6858000"/>
              <a:gd name="connsiteX203" fmla="*/ 3364433 w 7467600"/>
              <a:gd name="connsiteY203" fmla="*/ 3953121 h 6858000"/>
              <a:gd name="connsiteX204" fmla="*/ 3316479 w 7467600"/>
              <a:gd name="connsiteY204" fmla="*/ 3872136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55073 w 7467600"/>
              <a:gd name="connsiteY236" fmla="*/ 3650884 h 6858000"/>
              <a:gd name="connsiteX237" fmla="*/ 3670252 w 7467600"/>
              <a:gd name="connsiteY237" fmla="*/ 3622798 h 6858000"/>
              <a:gd name="connsiteX238" fmla="*/ 3817258 w 7467600"/>
              <a:gd name="connsiteY238" fmla="*/ 3723577 h 6858000"/>
              <a:gd name="connsiteX239" fmla="*/ 4000461 w 7467600"/>
              <a:gd name="connsiteY239" fmla="*/ 3855966 h 6858000"/>
              <a:gd name="connsiteX240" fmla="*/ 4088180 w 7467600"/>
              <a:gd name="connsiteY240" fmla="*/ 3929774 h 6858000"/>
              <a:gd name="connsiteX241" fmla="*/ 4184555 w 7467600"/>
              <a:gd name="connsiteY241" fmla="*/ 4010683 h 6858000"/>
              <a:gd name="connsiteX242" fmla="*/ 4399563 w 7467600"/>
              <a:gd name="connsiteY242" fmla="*/ 4158106 h 6858000"/>
              <a:gd name="connsiteX243" fmla="*/ 4684469 w 7467600"/>
              <a:gd name="connsiteY243" fmla="*/ 4364680 h 6858000"/>
              <a:gd name="connsiteX244" fmla="*/ 4690271 w 7467600"/>
              <a:gd name="connsiteY244" fmla="*/ 4370034 h 6858000"/>
              <a:gd name="connsiteX245" fmla="*/ 4136093 w 7467600"/>
              <a:gd name="connsiteY245" fmla="*/ 3858466 h 6858000"/>
              <a:gd name="connsiteX246" fmla="*/ 3670252 w 7467600"/>
              <a:gd name="connsiteY246" fmla="*/ 3622798 h 6858000"/>
              <a:gd name="connsiteX247" fmla="*/ 4440129 w 7467600"/>
              <a:gd name="connsiteY247" fmla="*/ 3448571 h 6858000"/>
              <a:gd name="connsiteX248" fmla="*/ 4856525 w 7467600"/>
              <a:gd name="connsiteY248" fmla="*/ 3915351 h 6858000"/>
              <a:gd name="connsiteX249" fmla="*/ 5059055 w 7467600"/>
              <a:gd name="connsiteY249" fmla="*/ 4108918 h 6858000"/>
              <a:gd name="connsiteX250" fmla="*/ 5290070 w 7467600"/>
              <a:gd name="connsiteY250" fmla="*/ 4263619 h 6858000"/>
              <a:gd name="connsiteX251" fmla="*/ 4834991 w 7467600"/>
              <a:gd name="connsiteY251" fmla="*/ 3830985 h 6858000"/>
              <a:gd name="connsiteX252" fmla="*/ 4440129 w 7467600"/>
              <a:gd name="connsiteY252" fmla="*/ 3448571 h 6858000"/>
              <a:gd name="connsiteX253" fmla="*/ 4441737 w 7467600"/>
              <a:gd name="connsiteY253" fmla="*/ 3399734 h 6858000"/>
              <a:gd name="connsiteX254" fmla="*/ 4431236 w 7467600"/>
              <a:gd name="connsiteY254" fmla="*/ 3400954 h 6858000"/>
              <a:gd name="connsiteX255" fmla="*/ 4557150 w 7467600"/>
              <a:gd name="connsiteY255" fmla="*/ 3510023 h 6858000"/>
              <a:gd name="connsiteX256" fmla="*/ 4856936 w 7467600"/>
              <a:gd name="connsiteY256" fmla="*/ 3809146 h 6858000"/>
              <a:gd name="connsiteX257" fmla="*/ 5111996 w 7467600"/>
              <a:gd name="connsiteY257" fmla="*/ 4065759 h 6858000"/>
              <a:gd name="connsiteX258" fmla="*/ 5388878 w 7467600"/>
              <a:gd name="connsiteY258" fmla="*/ 4300185 h 6858000"/>
              <a:gd name="connsiteX259" fmla="*/ 5425556 w 7467600"/>
              <a:gd name="connsiteY259" fmla="*/ 4308967 h 6858000"/>
              <a:gd name="connsiteX260" fmla="*/ 4943646 w 7467600"/>
              <a:gd name="connsiteY260" fmla="*/ 3822916 h 6858000"/>
              <a:gd name="connsiteX261" fmla="*/ 4594837 w 7467600"/>
              <a:gd name="connsiteY261" fmla="*/ 3532274 h 6858000"/>
              <a:gd name="connsiteX262" fmla="*/ 4441737 w 7467600"/>
              <a:gd name="connsiteY262" fmla="*/ 3399734 h 6858000"/>
              <a:gd name="connsiteX263" fmla="*/ 5425834 w 7467600"/>
              <a:gd name="connsiteY263" fmla="*/ 3162785 h 6858000"/>
              <a:gd name="connsiteX264" fmla="*/ 5401644 w 7467600"/>
              <a:gd name="connsiteY264" fmla="*/ 3617847 h 6858000"/>
              <a:gd name="connsiteX265" fmla="*/ 5467256 w 7467600"/>
              <a:gd name="connsiteY265" fmla="*/ 4175494 h 6858000"/>
              <a:gd name="connsiteX266" fmla="*/ 5448069 w 7467600"/>
              <a:gd name="connsiteY266" fmla="*/ 3567554 h 6858000"/>
              <a:gd name="connsiteX267" fmla="*/ 5425834 w 7467600"/>
              <a:gd name="connsiteY267" fmla="*/ 3162785 h 6858000"/>
              <a:gd name="connsiteX268" fmla="*/ 1318687 w 7467600"/>
              <a:gd name="connsiteY268" fmla="*/ 3113840 h 6858000"/>
              <a:gd name="connsiteX269" fmla="*/ 1066793 w 7467600"/>
              <a:gd name="connsiteY269" fmla="*/ 3212171 h 6858000"/>
              <a:gd name="connsiteX270" fmla="*/ 993319 w 7467600"/>
              <a:gd name="connsiteY270" fmla="*/ 3247648 h 6858000"/>
              <a:gd name="connsiteX271" fmla="*/ 853081 w 7467600"/>
              <a:gd name="connsiteY271" fmla="*/ 3312410 h 6858000"/>
              <a:gd name="connsiteX272" fmla="*/ 805957 w 7467600"/>
              <a:gd name="connsiteY272" fmla="*/ 3330443 h 6858000"/>
              <a:gd name="connsiteX273" fmla="*/ 1318687 w 7467600"/>
              <a:gd name="connsiteY273" fmla="*/ 3113840 h 6858000"/>
              <a:gd name="connsiteX274" fmla="*/ 5453702 w 7467600"/>
              <a:gd name="connsiteY274" fmla="*/ 3090882 h 6858000"/>
              <a:gd name="connsiteX275" fmla="*/ 5480135 w 7467600"/>
              <a:gd name="connsiteY275" fmla="*/ 3565802 h 6858000"/>
              <a:gd name="connsiteX276" fmla="*/ 5499023 w 7467600"/>
              <a:gd name="connsiteY276" fmla="*/ 4166310 h 6858000"/>
              <a:gd name="connsiteX277" fmla="*/ 5547022 w 7467600"/>
              <a:gd name="connsiteY277" fmla="*/ 3607838 h 6858000"/>
              <a:gd name="connsiteX278" fmla="*/ 5515964 w 7467600"/>
              <a:gd name="connsiteY278" fmla="*/ 3378541 h 6858000"/>
              <a:gd name="connsiteX279" fmla="*/ 5453702 w 7467600"/>
              <a:gd name="connsiteY279" fmla="*/ 3090882 h 6858000"/>
              <a:gd name="connsiteX280" fmla="*/ 1238695 w 7467600"/>
              <a:gd name="connsiteY280" fmla="*/ 3076820 h 6858000"/>
              <a:gd name="connsiteX281" fmla="*/ 716371 w 7467600"/>
              <a:gd name="connsiteY281" fmla="*/ 3293249 h 6858000"/>
              <a:gd name="connsiteX282" fmla="*/ 579522 w 7467600"/>
              <a:gd name="connsiteY282" fmla="*/ 3371759 h 6858000"/>
              <a:gd name="connsiteX283" fmla="*/ 600288 w 7467600"/>
              <a:gd name="connsiteY283" fmla="*/ 3365555 h 6858000"/>
              <a:gd name="connsiteX284" fmla="*/ 840692 w 7467600"/>
              <a:gd name="connsiteY284" fmla="*/ 3284921 h 6858000"/>
              <a:gd name="connsiteX285" fmla="*/ 979248 w 7467600"/>
              <a:gd name="connsiteY285" fmla="*/ 3221003 h 6858000"/>
              <a:gd name="connsiteX286" fmla="*/ 1053282 w 7467600"/>
              <a:gd name="connsiteY286" fmla="*/ 3185247 h 6858000"/>
              <a:gd name="connsiteX287" fmla="*/ 1320603 w 7467600"/>
              <a:gd name="connsiteY287" fmla="*/ 3081281 h 6858000"/>
              <a:gd name="connsiteX288" fmla="*/ 1238695 w 7467600"/>
              <a:gd name="connsiteY288" fmla="*/ 3076820 h 6858000"/>
              <a:gd name="connsiteX289" fmla="*/ 5425627 w 7467600"/>
              <a:gd name="connsiteY289" fmla="*/ 2954192 h 6858000"/>
              <a:gd name="connsiteX290" fmla="*/ 5470770 w 7467600"/>
              <a:gd name="connsiteY290" fmla="*/ 3005435 h 6858000"/>
              <a:gd name="connsiteX291" fmla="*/ 5519779 w 7467600"/>
              <a:gd name="connsiteY291" fmla="*/ 4359223 h 6858000"/>
              <a:gd name="connsiteX292" fmla="*/ 5520293 w 7467600"/>
              <a:gd name="connsiteY292" fmla="*/ 4360602 h 6858000"/>
              <a:gd name="connsiteX293" fmla="*/ 5767221 w 7467600"/>
              <a:gd name="connsiteY293" fmla="*/ 4665564 h 6858000"/>
              <a:gd name="connsiteX294" fmla="*/ 6937169 w 7467600"/>
              <a:gd name="connsiteY294" fmla="*/ 4815941 h 6858000"/>
              <a:gd name="connsiteX295" fmla="*/ 6953922 w 7467600"/>
              <a:gd name="connsiteY295" fmla="*/ 4890068 h 6858000"/>
              <a:gd name="connsiteX296" fmla="*/ 6071359 w 7467600"/>
              <a:gd name="connsiteY296" fmla="*/ 4770770 h 6858000"/>
              <a:gd name="connsiteX297" fmla="*/ 6038839 w 7467600"/>
              <a:gd name="connsiteY297" fmla="*/ 4764474 h 6858000"/>
              <a:gd name="connsiteX298" fmla="*/ 6038706 w 7467600"/>
              <a:gd name="connsiteY298" fmla="*/ 4763847 h 6858000"/>
              <a:gd name="connsiteX299" fmla="*/ 6037784 w 7467600"/>
              <a:gd name="connsiteY299" fmla="*/ 4764270 h 6858000"/>
              <a:gd name="connsiteX300" fmla="*/ 6038839 w 7467600"/>
              <a:gd name="connsiteY300" fmla="*/ 4764474 h 6858000"/>
              <a:gd name="connsiteX301" fmla="*/ 6040338 w 7467600"/>
              <a:gd name="connsiteY301" fmla="*/ 4771418 h 6858000"/>
              <a:gd name="connsiteX302" fmla="*/ 6024488 w 7467600"/>
              <a:gd name="connsiteY302" fmla="*/ 4809903 h 6858000"/>
              <a:gd name="connsiteX303" fmla="*/ 5599771 w 7467600"/>
              <a:gd name="connsiteY303" fmla="*/ 5509652 h 6858000"/>
              <a:gd name="connsiteX304" fmla="*/ 5548843 w 7467600"/>
              <a:gd name="connsiteY304" fmla="*/ 5563845 h 6858000"/>
              <a:gd name="connsiteX305" fmla="*/ 5940952 w 7467600"/>
              <a:gd name="connsiteY305" fmla="*/ 6250028 h 6858000"/>
              <a:gd name="connsiteX306" fmla="*/ 6043441 w 7467600"/>
              <a:gd name="connsiteY306" fmla="*/ 6665847 h 6858000"/>
              <a:gd name="connsiteX307" fmla="*/ 6093432 w 7467600"/>
              <a:gd name="connsiteY307" fmla="*/ 6858000 h 6858000"/>
              <a:gd name="connsiteX308" fmla="*/ 6034344 w 7467600"/>
              <a:gd name="connsiteY308" fmla="*/ 6858000 h 6858000"/>
              <a:gd name="connsiteX309" fmla="*/ 6026679 w 7467600"/>
              <a:gd name="connsiteY309" fmla="*/ 6836959 h 6858000"/>
              <a:gd name="connsiteX310" fmla="*/ 5800441 w 7467600"/>
              <a:gd name="connsiteY310" fmla="*/ 6335286 h 6858000"/>
              <a:gd name="connsiteX311" fmla="*/ 5526562 w 7467600"/>
              <a:gd name="connsiteY311" fmla="*/ 5705388 h 6858000"/>
              <a:gd name="connsiteX312" fmla="*/ 5519640 w 7467600"/>
              <a:gd name="connsiteY312" fmla="*/ 5683774 h 6858000"/>
              <a:gd name="connsiteX313" fmla="*/ 5844559 w 7467600"/>
              <a:gd name="connsiteY313" fmla="*/ 6553349 h 6858000"/>
              <a:gd name="connsiteX314" fmla="*/ 5975994 w 7467600"/>
              <a:gd name="connsiteY314" fmla="*/ 6858000 h 6858000"/>
              <a:gd name="connsiteX315" fmla="*/ 5898547 w 7467600"/>
              <a:gd name="connsiteY315" fmla="*/ 6858000 h 6858000"/>
              <a:gd name="connsiteX316" fmla="*/ 5682041 w 7467600"/>
              <a:gd name="connsiteY316" fmla="*/ 6355860 h 6858000"/>
              <a:gd name="connsiteX317" fmla="*/ 5461758 w 7467600"/>
              <a:gd name="connsiteY317" fmla="*/ 5820220 h 6858000"/>
              <a:gd name="connsiteX318" fmla="*/ 5237282 w 7467600"/>
              <a:gd name="connsiteY318" fmla="*/ 6579086 h 6858000"/>
              <a:gd name="connsiteX319" fmla="*/ 5115009 w 7467600"/>
              <a:gd name="connsiteY319" fmla="*/ 6858000 h 6858000"/>
              <a:gd name="connsiteX320" fmla="*/ 5028074 w 7467600"/>
              <a:gd name="connsiteY320" fmla="*/ 6858000 h 6858000"/>
              <a:gd name="connsiteX321" fmla="*/ 5079508 w 7467600"/>
              <a:gd name="connsiteY321" fmla="*/ 6749074 h 6858000"/>
              <a:gd name="connsiteX322" fmla="*/ 5371846 w 7467600"/>
              <a:gd name="connsiteY322" fmla="*/ 5924413 h 6858000"/>
              <a:gd name="connsiteX323" fmla="*/ 5270512 w 7467600"/>
              <a:gd name="connsiteY323" fmla="*/ 6138975 h 6858000"/>
              <a:gd name="connsiteX324" fmla="*/ 5062409 w 7467600"/>
              <a:gd name="connsiteY324" fmla="*/ 6653544 h 6858000"/>
              <a:gd name="connsiteX325" fmla="*/ 5036628 w 7467600"/>
              <a:gd name="connsiteY325" fmla="*/ 6754247 h 6858000"/>
              <a:gd name="connsiteX326" fmla="*/ 5009112 w 7467600"/>
              <a:gd name="connsiteY326" fmla="*/ 6858000 h 6858000"/>
              <a:gd name="connsiteX327" fmla="*/ 4976679 w 7467600"/>
              <a:gd name="connsiteY327" fmla="*/ 6858000 h 6858000"/>
              <a:gd name="connsiteX328" fmla="*/ 5006537 w 7467600"/>
              <a:gd name="connsiteY328" fmla="*/ 6747068 h 6858000"/>
              <a:gd name="connsiteX329" fmla="*/ 5032723 w 7467600"/>
              <a:gd name="connsiteY329" fmla="*/ 6644957 h 6858000"/>
              <a:gd name="connsiteX330" fmla="*/ 5242949 w 7467600"/>
              <a:gd name="connsiteY330" fmla="*/ 6125175 h 6858000"/>
              <a:gd name="connsiteX331" fmla="*/ 5286321 w 7467600"/>
              <a:gd name="connsiteY331" fmla="*/ 6033555 h 6858000"/>
              <a:gd name="connsiteX332" fmla="*/ 5008210 w 7467600"/>
              <a:gd name="connsiteY332" fmla="*/ 6649194 h 6858000"/>
              <a:gd name="connsiteX333" fmla="*/ 4986321 w 7467600"/>
              <a:gd name="connsiteY333" fmla="*/ 6765687 h 6858000"/>
              <a:gd name="connsiteX334" fmla="*/ 4973474 w 7467600"/>
              <a:gd name="connsiteY334" fmla="*/ 6858000 h 6858000"/>
              <a:gd name="connsiteX335" fmla="*/ 4907178 w 7467600"/>
              <a:gd name="connsiteY335" fmla="*/ 6858000 h 6858000"/>
              <a:gd name="connsiteX336" fmla="*/ 4910810 w 7467600"/>
              <a:gd name="connsiteY336" fmla="*/ 6829660 h 6858000"/>
              <a:gd name="connsiteX337" fmla="*/ 4987461 w 7467600"/>
              <a:gd name="connsiteY337" fmla="*/ 6432994 h 6858000"/>
              <a:gd name="connsiteX338" fmla="*/ 5179262 w 7467600"/>
              <a:gd name="connsiteY338" fmla="*/ 6035044 h 6858000"/>
              <a:gd name="connsiteX339" fmla="*/ 4689678 w 7467600"/>
              <a:gd name="connsiteY339" fmla="*/ 6440241 h 6858000"/>
              <a:gd name="connsiteX340" fmla="*/ 4477543 w 7467600"/>
              <a:gd name="connsiteY340" fmla="*/ 6674836 h 6858000"/>
              <a:gd name="connsiteX341" fmla="*/ 4329957 w 7467600"/>
              <a:gd name="connsiteY341" fmla="*/ 6858000 h 6858000"/>
              <a:gd name="connsiteX342" fmla="*/ 4218595 w 7467600"/>
              <a:gd name="connsiteY342" fmla="*/ 6858000 h 6858000"/>
              <a:gd name="connsiteX343" fmla="*/ 4368888 w 7467600"/>
              <a:gd name="connsiteY343" fmla="*/ 6668412 h 6858000"/>
              <a:gd name="connsiteX344" fmla="*/ 4563091 w 7467600"/>
              <a:gd name="connsiteY344" fmla="*/ 6442508 h 6858000"/>
              <a:gd name="connsiteX345" fmla="*/ 5387324 w 7467600"/>
              <a:gd name="connsiteY345" fmla="*/ 5705830 h 6858000"/>
              <a:gd name="connsiteX346" fmla="*/ 5073620 w 7467600"/>
              <a:gd name="connsiteY346" fmla="*/ 5955437 h 6858000"/>
              <a:gd name="connsiteX347" fmla="*/ 4689789 w 7467600"/>
              <a:gd name="connsiteY347" fmla="*/ 6268382 h 6858000"/>
              <a:gd name="connsiteX348" fmla="*/ 4418722 w 7467600"/>
              <a:gd name="connsiteY348" fmla="*/ 6570886 h 6858000"/>
              <a:gd name="connsiteX349" fmla="*/ 4214944 w 7467600"/>
              <a:gd name="connsiteY349" fmla="*/ 6858000 h 6858000"/>
              <a:gd name="connsiteX350" fmla="*/ 4177898 w 7467600"/>
              <a:gd name="connsiteY350" fmla="*/ 6858000 h 6858000"/>
              <a:gd name="connsiteX351" fmla="*/ 4391597 w 7467600"/>
              <a:gd name="connsiteY351" fmla="*/ 6556370 h 6858000"/>
              <a:gd name="connsiteX352" fmla="*/ 4668889 w 7467600"/>
              <a:gd name="connsiteY352" fmla="*/ 6246399 h 6858000"/>
              <a:gd name="connsiteX353" fmla="*/ 5055427 w 7467600"/>
              <a:gd name="connsiteY353" fmla="*/ 5931476 h 6858000"/>
              <a:gd name="connsiteX354" fmla="*/ 5371814 w 7467600"/>
              <a:gd name="connsiteY354" fmla="*/ 5678975 h 6858000"/>
              <a:gd name="connsiteX355" fmla="*/ 4987918 w 7467600"/>
              <a:gd name="connsiteY355" fmla="*/ 5838701 h 6858000"/>
              <a:gd name="connsiteX356" fmla="*/ 4317146 w 7467600"/>
              <a:gd name="connsiteY356" fmla="*/ 6587716 h 6858000"/>
              <a:gd name="connsiteX357" fmla="*/ 4171627 w 7467600"/>
              <a:gd name="connsiteY357" fmla="*/ 6858000 h 6858000"/>
              <a:gd name="connsiteX358" fmla="*/ 4081585 w 7467600"/>
              <a:gd name="connsiteY358" fmla="*/ 6858000 h 6858000"/>
              <a:gd name="connsiteX359" fmla="*/ 4238603 w 7467600"/>
              <a:gd name="connsiteY359" fmla="*/ 6559341 h 6858000"/>
              <a:gd name="connsiteX360" fmla="*/ 4778333 w 7467600"/>
              <a:gd name="connsiteY360" fmla="*/ 5873626 h 6858000"/>
              <a:gd name="connsiteX361" fmla="*/ 5414185 w 7467600"/>
              <a:gd name="connsiteY361" fmla="*/ 5573882 h 6858000"/>
              <a:gd name="connsiteX362" fmla="*/ 5959648 w 7467600"/>
              <a:gd name="connsiteY362" fmla="*/ 4760797 h 6858000"/>
              <a:gd name="connsiteX363" fmla="*/ 5355019 w 7467600"/>
              <a:gd name="connsiteY363" fmla="*/ 4734672 h 6858000"/>
              <a:gd name="connsiteX364" fmla="*/ 5083565 w 7467600"/>
              <a:gd name="connsiteY364" fmla="*/ 5179121 h 6858000"/>
              <a:gd name="connsiteX365" fmla="*/ 4713577 w 7467600"/>
              <a:gd name="connsiteY365" fmla="*/ 5616803 h 6858000"/>
              <a:gd name="connsiteX366" fmla="*/ 3989559 w 7467600"/>
              <a:gd name="connsiteY366" fmla="*/ 6145945 h 6858000"/>
              <a:gd name="connsiteX367" fmla="*/ 3939824 w 7467600"/>
              <a:gd name="connsiteY367" fmla="*/ 6066900 h 6858000"/>
              <a:gd name="connsiteX368" fmla="*/ 4584537 w 7467600"/>
              <a:gd name="connsiteY368" fmla="*/ 5324826 h 6858000"/>
              <a:gd name="connsiteX369" fmla="*/ 5037105 w 7467600"/>
              <a:gd name="connsiteY369" fmla="*/ 5088765 h 6858000"/>
              <a:gd name="connsiteX370" fmla="*/ 5039930 w 7467600"/>
              <a:gd name="connsiteY370" fmla="*/ 5089585 h 6858000"/>
              <a:gd name="connsiteX371" fmla="*/ 5263764 w 7467600"/>
              <a:gd name="connsiteY371" fmla="*/ 4735525 h 6858000"/>
              <a:gd name="connsiteX372" fmla="*/ 4086300 w 7467600"/>
              <a:gd name="connsiteY372" fmla="*/ 4884599 h 6858000"/>
              <a:gd name="connsiteX373" fmla="*/ 4085485 w 7467600"/>
              <a:gd name="connsiteY373" fmla="*/ 4899070 h 6858000"/>
              <a:gd name="connsiteX374" fmla="*/ 3871915 w 7467600"/>
              <a:gd name="connsiteY374" fmla="*/ 5253645 h 6858000"/>
              <a:gd name="connsiteX375" fmla="*/ 3799374 w 7467600"/>
              <a:gd name="connsiteY375" fmla="*/ 5466127 h 6858000"/>
              <a:gd name="connsiteX376" fmla="*/ 3498850 w 7467600"/>
              <a:gd name="connsiteY376" fmla="*/ 6661888 h 6858000"/>
              <a:gd name="connsiteX377" fmla="*/ 3399216 w 7467600"/>
              <a:gd name="connsiteY377" fmla="*/ 6858000 h 6858000"/>
              <a:gd name="connsiteX378" fmla="*/ 3303688 w 7467600"/>
              <a:gd name="connsiteY378" fmla="*/ 6858000 h 6858000"/>
              <a:gd name="connsiteX379" fmla="*/ 3391774 w 7467600"/>
              <a:gd name="connsiteY379" fmla="*/ 6697181 h 6858000"/>
              <a:gd name="connsiteX380" fmla="*/ 3735540 w 7467600"/>
              <a:gd name="connsiteY380" fmla="*/ 5546923 h 6858000"/>
              <a:gd name="connsiteX381" fmla="*/ 3729438 w 7467600"/>
              <a:gd name="connsiteY381" fmla="*/ 5569058 h 6858000"/>
              <a:gd name="connsiteX382" fmla="*/ 3707782 w 7467600"/>
              <a:gd name="connsiteY382" fmla="*/ 5644908 h 6858000"/>
              <a:gd name="connsiteX383" fmla="*/ 3583827 w 7467600"/>
              <a:gd name="connsiteY383" fmla="*/ 6039215 h 6858000"/>
              <a:gd name="connsiteX384" fmla="*/ 3547861 w 7467600"/>
              <a:gd name="connsiteY384" fmla="*/ 6129609 h 6858000"/>
              <a:gd name="connsiteX385" fmla="*/ 3490905 w 7467600"/>
              <a:gd name="connsiteY385" fmla="*/ 6277660 h 6858000"/>
              <a:gd name="connsiteX386" fmla="*/ 3455859 w 7467600"/>
              <a:gd name="connsiteY386" fmla="*/ 6391301 h 6858000"/>
              <a:gd name="connsiteX387" fmla="*/ 3429112 w 7467600"/>
              <a:gd name="connsiteY387" fmla="*/ 6479469 h 6858000"/>
              <a:gd name="connsiteX388" fmla="*/ 3304862 w 7467600"/>
              <a:gd name="connsiteY388" fmla="*/ 6796476 h 6858000"/>
              <a:gd name="connsiteX389" fmla="*/ 3276071 w 7467600"/>
              <a:gd name="connsiteY389" fmla="*/ 6858000 h 6858000"/>
              <a:gd name="connsiteX390" fmla="*/ 3240805 w 7467600"/>
              <a:gd name="connsiteY390" fmla="*/ 6858000 h 6858000"/>
              <a:gd name="connsiteX391" fmla="*/ 3275917 w 7467600"/>
              <a:gd name="connsiteY391" fmla="*/ 6783192 h 6858000"/>
              <a:gd name="connsiteX392" fmla="*/ 3399358 w 7467600"/>
              <a:gd name="connsiteY392" fmla="*/ 6469011 h 6858000"/>
              <a:gd name="connsiteX393" fmla="*/ 3425650 w 7467600"/>
              <a:gd name="connsiteY393" fmla="*/ 6381333 h 6858000"/>
              <a:gd name="connsiteX394" fmla="*/ 3460661 w 7467600"/>
              <a:gd name="connsiteY394" fmla="*/ 6266763 h 6858000"/>
              <a:gd name="connsiteX395" fmla="*/ 3518021 w 7467600"/>
              <a:gd name="connsiteY395" fmla="*/ 6117298 h 6858000"/>
              <a:gd name="connsiteX396" fmla="*/ 3554035 w 7467600"/>
              <a:gd name="connsiteY396" fmla="*/ 6027832 h 6858000"/>
              <a:gd name="connsiteX397" fmla="*/ 3677174 w 7467600"/>
              <a:gd name="connsiteY397" fmla="*/ 5636351 h 6858000"/>
              <a:gd name="connsiteX398" fmla="*/ 3698819 w 7467600"/>
              <a:gd name="connsiteY398" fmla="*/ 5560503 h 6858000"/>
              <a:gd name="connsiteX399" fmla="*/ 3702094 w 7467600"/>
              <a:gd name="connsiteY399" fmla="*/ 5549194 h 6858000"/>
              <a:gd name="connsiteX400" fmla="*/ 3398355 w 7467600"/>
              <a:gd name="connsiteY400" fmla="*/ 6094603 h 6858000"/>
              <a:gd name="connsiteX401" fmla="*/ 3193941 w 7467600"/>
              <a:gd name="connsiteY401" fmla="*/ 6798775 h 6858000"/>
              <a:gd name="connsiteX402" fmla="*/ 3184140 w 7467600"/>
              <a:gd name="connsiteY402" fmla="*/ 6858000 h 6858000"/>
              <a:gd name="connsiteX403" fmla="*/ 3099978 w 7467600"/>
              <a:gd name="connsiteY403" fmla="*/ 6858000 h 6858000"/>
              <a:gd name="connsiteX404" fmla="*/ 3101556 w 7467600"/>
              <a:gd name="connsiteY404" fmla="*/ 6843337 h 6858000"/>
              <a:gd name="connsiteX405" fmla="*/ 3370162 w 7467600"/>
              <a:gd name="connsiteY405" fmla="*/ 5785550 h 6858000"/>
              <a:gd name="connsiteX406" fmla="*/ 3746477 w 7467600"/>
              <a:gd name="connsiteY406" fmla="*/ 5377889 h 6858000"/>
              <a:gd name="connsiteX407" fmla="*/ 3863399 w 7467600"/>
              <a:gd name="connsiteY407" fmla="*/ 5087257 h 6858000"/>
              <a:gd name="connsiteX408" fmla="*/ 3968712 w 7467600"/>
              <a:gd name="connsiteY408" fmla="*/ 4913989 h 6858000"/>
              <a:gd name="connsiteX409" fmla="*/ 2792390 w 7467600"/>
              <a:gd name="connsiteY409" fmla="*/ 5382974 h 6858000"/>
              <a:gd name="connsiteX410" fmla="*/ 2714982 w 7467600"/>
              <a:gd name="connsiteY410" fmla="*/ 5427051 h 6858000"/>
              <a:gd name="connsiteX411" fmla="*/ 2813361 w 7467600"/>
              <a:gd name="connsiteY411" fmla="*/ 6023912 h 6858000"/>
              <a:gd name="connsiteX412" fmla="*/ 2688430 w 7467600"/>
              <a:gd name="connsiteY412" fmla="*/ 6801564 h 6858000"/>
              <a:gd name="connsiteX413" fmla="*/ 2629626 w 7467600"/>
              <a:gd name="connsiteY413" fmla="*/ 6763394 h 6858000"/>
              <a:gd name="connsiteX414" fmla="*/ 2565328 w 7467600"/>
              <a:gd name="connsiteY414" fmla="*/ 5516399 h 6858000"/>
              <a:gd name="connsiteX415" fmla="*/ 1922999 w 7467600"/>
              <a:gd name="connsiteY415" fmla="*/ 5980343 h 6858000"/>
              <a:gd name="connsiteX416" fmla="*/ 1950261 w 7467600"/>
              <a:gd name="connsiteY416" fmla="*/ 6405858 h 6858000"/>
              <a:gd name="connsiteX417" fmla="*/ 2365554 w 7467600"/>
              <a:gd name="connsiteY417" fmla="*/ 6759107 h 6858000"/>
              <a:gd name="connsiteX418" fmla="*/ 2424142 w 7467600"/>
              <a:gd name="connsiteY418" fmla="*/ 6858000 h 6858000"/>
              <a:gd name="connsiteX419" fmla="*/ 2395994 w 7467600"/>
              <a:gd name="connsiteY419" fmla="*/ 6858000 h 6858000"/>
              <a:gd name="connsiteX420" fmla="*/ 2392863 w 7467600"/>
              <a:gd name="connsiteY420" fmla="*/ 6852964 h 6858000"/>
              <a:gd name="connsiteX421" fmla="*/ 2017589 w 7467600"/>
              <a:gd name="connsiteY421" fmla="*/ 6493982 h 6858000"/>
              <a:gd name="connsiteX422" fmla="*/ 2147336 w 7467600"/>
              <a:gd name="connsiteY422" fmla="*/ 6594052 h 6858000"/>
              <a:gd name="connsiteX423" fmla="*/ 2207047 w 7467600"/>
              <a:gd name="connsiteY423" fmla="*/ 6654540 h 6858000"/>
              <a:gd name="connsiteX424" fmla="*/ 2299106 w 7467600"/>
              <a:gd name="connsiteY424" fmla="*/ 6778931 h 6858000"/>
              <a:gd name="connsiteX425" fmla="*/ 2314430 w 7467600"/>
              <a:gd name="connsiteY425" fmla="*/ 6801144 h 6858000"/>
              <a:gd name="connsiteX426" fmla="*/ 2352406 w 7467600"/>
              <a:gd name="connsiteY426" fmla="*/ 6858000 h 6858000"/>
              <a:gd name="connsiteX427" fmla="*/ 2314492 w 7467600"/>
              <a:gd name="connsiteY427" fmla="*/ 6858000 h 6858000"/>
              <a:gd name="connsiteX428" fmla="*/ 2288095 w 7467600"/>
              <a:gd name="connsiteY428" fmla="*/ 6818030 h 6858000"/>
              <a:gd name="connsiteX429" fmla="*/ 2272768 w 7467600"/>
              <a:gd name="connsiteY429" fmla="*/ 6795822 h 6858000"/>
              <a:gd name="connsiteX430" fmla="*/ 2182715 w 7467600"/>
              <a:gd name="connsiteY430" fmla="*/ 6675071 h 6858000"/>
              <a:gd name="connsiteX431" fmla="*/ 2032061 w 7467600"/>
              <a:gd name="connsiteY431" fmla="*/ 6541380 h 6858000"/>
              <a:gd name="connsiteX432" fmla="*/ 2257220 w 7467600"/>
              <a:gd name="connsiteY432" fmla="*/ 6826257 h 6858000"/>
              <a:gd name="connsiteX433" fmla="*/ 2281324 w 7467600"/>
              <a:gd name="connsiteY433" fmla="*/ 6858000 h 6858000"/>
              <a:gd name="connsiteX434" fmla="*/ 2242860 w 7467600"/>
              <a:gd name="connsiteY434" fmla="*/ 6858000 h 6858000"/>
              <a:gd name="connsiteX435" fmla="*/ 2232818 w 7467600"/>
              <a:gd name="connsiteY435" fmla="*/ 6844926 h 6858000"/>
              <a:gd name="connsiteX436" fmla="*/ 1990172 w 7467600"/>
              <a:gd name="connsiteY436" fmla="*/ 6542121 h 6858000"/>
              <a:gd name="connsiteX437" fmla="*/ 2124090 w 7467600"/>
              <a:gd name="connsiteY437" fmla="*/ 6761017 h 6858000"/>
              <a:gd name="connsiteX438" fmla="*/ 2200380 w 7467600"/>
              <a:gd name="connsiteY438" fmla="*/ 6858000 h 6858000"/>
              <a:gd name="connsiteX439" fmla="*/ 2147507 w 7467600"/>
              <a:gd name="connsiteY439" fmla="*/ 6858000 h 6858000"/>
              <a:gd name="connsiteX440" fmla="*/ 2070668 w 7467600"/>
              <a:gd name="connsiteY440" fmla="*/ 6761520 h 6858000"/>
              <a:gd name="connsiteX441" fmla="*/ 1975142 w 7467600"/>
              <a:gd name="connsiteY441" fmla="*/ 6585570 h 6858000"/>
              <a:gd name="connsiteX442" fmla="*/ 2050035 w 7467600"/>
              <a:gd name="connsiteY442" fmla="*/ 6813345 h 6858000"/>
              <a:gd name="connsiteX443" fmla="*/ 2063025 w 7467600"/>
              <a:gd name="connsiteY443" fmla="*/ 6858000 h 6858000"/>
              <a:gd name="connsiteX444" fmla="*/ 2021675 w 7467600"/>
              <a:gd name="connsiteY444" fmla="*/ 6858000 h 6858000"/>
              <a:gd name="connsiteX445" fmla="*/ 2019308 w 7467600"/>
              <a:gd name="connsiteY445" fmla="*/ 6847118 h 6858000"/>
              <a:gd name="connsiteX446" fmla="*/ 1938835 w 7467600"/>
              <a:gd name="connsiteY446" fmla="*/ 6551160 h 6858000"/>
              <a:gd name="connsiteX447" fmla="*/ 1953230 w 7467600"/>
              <a:gd name="connsiteY447" fmla="*/ 6759699 h 6858000"/>
              <a:gd name="connsiteX448" fmla="*/ 1956763 w 7467600"/>
              <a:gd name="connsiteY448" fmla="*/ 6778191 h 6858000"/>
              <a:gd name="connsiteX449" fmla="*/ 1967925 w 7467600"/>
              <a:gd name="connsiteY449" fmla="*/ 6858000 h 6858000"/>
              <a:gd name="connsiteX450" fmla="*/ 1936622 w 7467600"/>
              <a:gd name="connsiteY450" fmla="*/ 6858000 h 6858000"/>
              <a:gd name="connsiteX451" fmla="*/ 1926261 w 7467600"/>
              <a:gd name="connsiteY451" fmla="*/ 6784064 h 6858000"/>
              <a:gd name="connsiteX452" fmla="*/ 1922724 w 7467600"/>
              <a:gd name="connsiteY452" fmla="*/ 6765577 h 6858000"/>
              <a:gd name="connsiteX453" fmla="*/ 1904650 w 7467600"/>
              <a:gd name="connsiteY453" fmla="*/ 6639616 h 6858000"/>
              <a:gd name="connsiteX454" fmla="*/ 1885273 w 7467600"/>
              <a:gd name="connsiteY454" fmla="*/ 6858000 h 6858000"/>
              <a:gd name="connsiteX455" fmla="*/ 1854363 w 7467600"/>
              <a:gd name="connsiteY455" fmla="*/ 6858000 h 6858000"/>
              <a:gd name="connsiteX456" fmla="*/ 1880391 w 7467600"/>
              <a:gd name="connsiteY456" fmla="*/ 6603796 h 6858000"/>
              <a:gd name="connsiteX457" fmla="*/ 1818273 w 7467600"/>
              <a:gd name="connsiteY457" fmla="*/ 6715729 h 6858000"/>
              <a:gd name="connsiteX458" fmla="*/ 1794691 w 7467600"/>
              <a:gd name="connsiteY458" fmla="*/ 6843239 h 6858000"/>
              <a:gd name="connsiteX459" fmla="*/ 1794914 w 7467600"/>
              <a:gd name="connsiteY459" fmla="*/ 6858000 h 6858000"/>
              <a:gd name="connsiteX460" fmla="*/ 1746128 w 7467600"/>
              <a:gd name="connsiteY460" fmla="*/ 6858000 h 6858000"/>
              <a:gd name="connsiteX461" fmla="*/ 1753934 w 7467600"/>
              <a:gd name="connsiteY461" fmla="*/ 6724796 h 6858000"/>
              <a:gd name="connsiteX462" fmla="*/ 1792053 w 7467600"/>
              <a:gd name="connsiteY462" fmla="*/ 6572396 h 6858000"/>
              <a:gd name="connsiteX463" fmla="*/ 1862248 w 7467600"/>
              <a:gd name="connsiteY463" fmla="*/ 6266397 h 6858000"/>
              <a:gd name="connsiteX464" fmla="*/ 1862250 w 7467600"/>
              <a:gd name="connsiteY464" fmla="*/ 6033531 h 6858000"/>
              <a:gd name="connsiteX465" fmla="*/ 1211999 w 7467600"/>
              <a:gd name="connsiteY465" fmla="*/ 6683610 h 6858000"/>
              <a:gd name="connsiteX466" fmla="*/ 1213266 w 7467600"/>
              <a:gd name="connsiteY466" fmla="*/ 6691947 h 6858000"/>
              <a:gd name="connsiteX467" fmla="*/ 1203370 w 7467600"/>
              <a:gd name="connsiteY467" fmla="*/ 6850676 h 6858000"/>
              <a:gd name="connsiteX468" fmla="*/ 1203671 w 7467600"/>
              <a:gd name="connsiteY468" fmla="*/ 6858000 h 6858000"/>
              <a:gd name="connsiteX469" fmla="*/ 1143180 w 7467600"/>
              <a:gd name="connsiteY469" fmla="*/ 6858000 h 6858000"/>
              <a:gd name="connsiteX470" fmla="*/ 1142176 w 7467600"/>
              <a:gd name="connsiteY470" fmla="*/ 6766045 h 6858000"/>
              <a:gd name="connsiteX471" fmla="*/ 1067484 w 7467600"/>
              <a:gd name="connsiteY471" fmla="*/ 6858000 h 6858000"/>
              <a:gd name="connsiteX472" fmla="*/ 953928 w 7467600"/>
              <a:gd name="connsiteY472" fmla="*/ 6858000 h 6858000"/>
              <a:gd name="connsiteX473" fmla="*/ 959715 w 7467600"/>
              <a:gd name="connsiteY473" fmla="*/ 6850185 h 6858000"/>
              <a:gd name="connsiteX474" fmla="*/ 1483788 w 7467600"/>
              <a:gd name="connsiteY474" fmla="*/ 6259174 h 6858000"/>
              <a:gd name="connsiteX475" fmla="*/ 1100671 w 7467600"/>
              <a:gd name="connsiteY475" fmla="*/ 6252137 h 6858000"/>
              <a:gd name="connsiteX476" fmla="*/ 1090144 w 7467600"/>
              <a:gd name="connsiteY476" fmla="*/ 6256748 h 6858000"/>
              <a:gd name="connsiteX477" fmla="*/ 1095872 w 7467600"/>
              <a:gd name="connsiteY477" fmla="*/ 6271892 h 6858000"/>
              <a:gd name="connsiteX478" fmla="*/ 262785 w 7467600"/>
              <a:gd name="connsiteY478" fmla="*/ 6845450 h 6858000"/>
              <a:gd name="connsiteX479" fmla="*/ 209968 w 7467600"/>
              <a:gd name="connsiteY479" fmla="*/ 6770713 h 6858000"/>
              <a:gd name="connsiteX480" fmla="*/ 873460 w 7467600"/>
              <a:gd name="connsiteY480" fmla="*/ 6253768 h 6858000"/>
              <a:gd name="connsiteX481" fmla="*/ 192686 w 7467600"/>
              <a:gd name="connsiteY481" fmla="*/ 5849257 h 6858000"/>
              <a:gd name="connsiteX482" fmla="*/ 4696 w 7467600"/>
              <a:gd name="connsiteY482" fmla="*/ 5697668 h 6858000"/>
              <a:gd name="connsiteX483" fmla="*/ 0 w 7467600"/>
              <a:gd name="connsiteY483" fmla="*/ 5689984 h 6858000"/>
              <a:gd name="connsiteX484" fmla="*/ 0 w 7467600"/>
              <a:gd name="connsiteY484" fmla="*/ 5513472 h 6858000"/>
              <a:gd name="connsiteX485" fmla="*/ 174101 w 7467600"/>
              <a:gd name="connsiteY485" fmla="*/ 5620277 h 6858000"/>
              <a:gd name="connsiteX486" fmla="*/ 891800 w 7467600"/>
              <a:gd name="connsiteY486" fmla="*/ 6036935 h 6858000"/>
              <a:gd name="connsiteX487" fmla="*/ 1072219 w 7467600"/>
              <a:gd name="connsiteY487" fmla="*/ 6169443 h 6858000"/>
              <a:gd name="connsiteX488" fmla="*/ 1074117 w 7467600"/>
              <a:gd name="connsiteY488" fmla="*/ 6170301 h 6858000"/>
              <a:gd name="connsiteX489" fmla="*/ 1083114 w 7467600"/>
              <a:gd name="connsiteY489" fmla="*/ 6174131 h 6858000"/>
              <a:gd name="connsiteX490" fmla="*/ 1543010 w 7467600"/>
              <a:gd name="connsiteY490" fmla="*/ 6191140 h 6858000"/>
              <a:gd name="connsiteX491" fmla="*/ 1551080 w 7467600"/>
              <a:gd name="connsiteY491" fmla="*/ 6195006 h 6858000"/>
              <a:gd name="connsiteX492" fmla="*/ 2345443 w 7467600"/>
              <a:gd name="connsiteY492" fmla="*/ 5549882 h 6858000"/>
              <a:gd name="connsiteX493" fmla="*/ 1721499 w 7467600"/>
              <a:gd name="connsiteY493" fmla="*/ 5599969 h 6858000"/>
              <a:gd name="connsiteX494" fmla="*/ 767716 w 7467600"/>
              <a:gd name="connsiteY494" fmla="*/ 5472768 h 6858000"/>
              <a:gd name="connsiteX495" fmla="*/ 722147 w 7467600"/>
              <a:gd name="connsiteY495" fmla="*/ 5393091 h 6858000"/>
              <a:gd name="connsiteX496" fmla="*/ 1485552 w 7467600"/>
              <a:gd name="connsiteY496" fmla="*/ 5313202 h 6858000"/>
              <a:gd name="connsiteX497" fmla="*/ 2143004 w 7467600"/>
              <a:gd name="connsiteY497" fmla="*/ 5402420 h 6858000"/>
              <a:gd name="connsiteX498" fmla="*/ 1933391 w 7467600"/>
              <a:gd name="connsiteY498" fmla="*/ 5156971 h 6858000"/>
              <a:gd name="connsiteX499" fmla="*/ 1827118 w 7467600"/>
              <a:gd name="connsiteY499" fmla="*/ 4968410 h 6858000"/>
              <a:gd name="connsiteX500" fmla="*/ 1837349 w 7467600"/>
              <a:gd name="connsiteY500" fmla="*/ 4956357 h 6858000"/>
              <a:gd name="connsiteX501" fmla="*/ 2162835 w 7467600"/>
              <a:gd name="connsiteY501" fmla="*/ 5187853 h 6858000"/>
              <a:gd name="connsiteX502" fmla="*/ 2257167 w 7467600"/>
              <a:gd name="connsiteY502" fmla="*/ 5462123 h 6858000"/>
              <a:gd name="connsiteX503" fmla="*/ 2261598 w 7467600"/>
              <a:gd name="connsiteY503" fmla="*/ 5467998 h 6858000"/>
              <a:gd name="connsiteX504" fmla="*/ 2437177 w 7467600"/>
              <a:gd name="connsiteY504" fmla="*/ 5479608 h 6858000"/>
              <a:gd name="connsiteX505" fmla="*/ 2445247 w 7467600"/>
              <a:gd name="connsiteY505" fmla="*/ 5483476 h 6858000"/>
              <a:gd name="connsiteX506" fmla="*/ 2743626 w 7467600"/>
              <a:gd name="connsiteY506" fmla="*/ 5304819 h 6858000"/>
              <a:gd name="connsiteX507" fmla="*/ 3048102 w 7467600"/>
              <a:gd name="connsiteY507" fmla="*/ 5150595 h 6858000"/>
              <a:gd name="connsiteX508" fmla="*/ 1799414 w 7467600"/>
              <a:gd name="connsiteY508" fmla="*/ 4694732 h 6858000"/>
              <a:gd name="connsiteX509" fmla="*/ 1771735 w 7467600"/>
              <a:gd name="connsiteY509" fmla="*/ 4619929 h 6858000"/>
              <a:gd name="connsiteX510" fmla="*/ 3104273 w 7467600"/>
              <a:gd name="connsiteY510" fmla="*/ 5076159 h 6858000"/>
              <a:gd name="connsiteX511" fmla="*/ 3113245 w 7467600"/>
              <a:gd name="connsiteY511" fmla="*/ 5090705 h 6858000"/>
              <a:gd name="connsiteX512" fmla="*/ 3126294 w 7467600"/>
              <a:gd name="connsiteY512" fmla="*/ 5114400 h 6858000"/>
              <a:gd name="connsiteX513" fmla="*/ 3937433 w 7467600"/>
              <a:gd name="connsiteY513" fmla="*/ 4830473 h 6858000"/>
              <a:gd name="connsiteX514" fmla="*/ 3590475 w 7467600"/>
              <a:gd name="connsiteY514" fmla="*/ 4597974 h 6858000"/>
              <a:gd name="connsiteX515" fmla="*/ 3100264 w 7467600"/>
              <a:gd name="connsiteY515" fmla="*/ 4579845 h 6858000"/>
              <a:gd name="connsiteX516" fmla="*/ 2183576 w 7467600"/>
              <a:gd name="connsiteY516" fmla="*/ 4227150 h 6858000"/>
              <a:gd name="connsiteX517" fmla="*/ 2151029 w 7467600"/>
              <a:gd name="connsiteY517" fmla="*/ 4146947 h 6858000"/>
              <a:gd name="connsiteX518" fmla="*/ 3563434 w 7467600"/>
              <a:gd name="connsiteY518" fmla="*/ 4469115 h 6858000"/>
              <a:gd name="connsiteX519" fmla="*/ 3177952 w 7467600"/>
              <a:gd name="connsiteY519" fmla="*/ 3657386 h 6858000"/>
              <a:gd name="connsiteX520" fmla="*/ 3189263 w 7467600"/>
              <a:gd name="connsiteY520" fmla="*/ 3625726 h 6858000"/>
              <a:gd name="connsiteX521" fmla="*/ 3560912 w 7467600"/>
              <a:gd name="connsiteY521" fmla="*/ 4079863 h 6858000"/>
              <a:gd name="connsiteX522" fmla="*/ 3626636 w 7467600"/>
              <a:gd name="connsiteY522" fmla="*/ 4512230 h 6858000"/>
              <a:gd name="connsiteX523" fmla="*/ 3653088 w 7467600"/>
              <a:gd name="connsiteY523" fmla="*/ 4521417 h 6858000"/>
              <a:gd name="connsiteX524" fmla="*/ 3988128 w 7467600"/>
              <a:gd name="connsiteY524" fmla="*/ 4817267 h 6858000"/>
              <a:gd name="connsiteX525" fmla="*/ 4830582 w 7467600"/>
              <a:gd name="connsiteY525" fmla="*/ 4676000 h 6858000"/>
              <a:gd name="connsiteX526" fmla="*/ 4830100 w 7467600"/>
              <a:gd name="connsiteY526" fmla="*/ 4675554 h 6858000"/>
              <a:gd name="connsiteX527" fmla="*/ 4036318 w 7467600"/>
              <a:gd name="connsiteY527" fmla="*/ 4147013 h 6858000"/>
              <a:gd name="connsiteX528" fmla="*/ 3432098 w 7467600"/>
              <a:gd name="connsiteY528" fmla="*/ 3537312 h 6858000"/>
              <a:gd name="connsiteX529" fmla="*/ 3446761 w 7467600"/>
              <a:gd name="connsiteY529" fmla="*/ 3461278 h 6858000"/>
              <a:gd name="connsiteX530" fmla="*/ 4419733 w 7467600"/>
              <a:gd name="connsiteY530" fmla="*/ 3963555 h 6858000"/>
              <a:gd name="connsiteX531" fmla="*/ 4781371 w 7467600"/>
              <a:gd name="connsiteY531" fmla="*/ 4458604 h 6858000"/>
              <a:gd name="connsiteX532" fmla="*/ 4780440 w 7467600"/>
              <a:gd name="connsiteY532" fmla="*/ 4470290 h 6858000"/>
              <a:gd name="connsiteX533" fmla="*/ 4898954 w 7467600"/>
              <a:gd name="connsiteY533" fmla="*/ 4662092 h 6858000"/>
              <a:gd name="connsiteX534" fmla="*/ 4900699 w 7467600"/>
              <a:gd name="connsiteY534" fmla="*/ 4670867 h 6858000"/>
              <a:gd name="connsiteX535" fmla="*/ 5714511 w 7467600"/>
              <a:gd name="connsiteY535" fmla="*/ 4663483 h 6858000"/>
              <a:gd name="connsiteX536" fmla="*/ 5464793 w 7467600"/>
              <a:gd name="connsiteY536" fmla="*/ 4393556 h 6858000"/>
              <a:gd name="connsiteX537" fmla="*/ 5461897 w 7467600"/>
              <a:gd name="connsiteY537" fmla="*/ 4390879 h 6858000"/>
              <a:gd name="connsiteX538" fmla="*/ 4294126 w 7467600"/>
              <a:gd name="connsiteY538" fmla="*/ 3303048 h 6858000"/>
              <a:gd name="connsiteX539" fmla="*/ 4305321 w 7467600"/>
              <a:gd name="connsiteY539" fmla="*/ 3256953 h 6858000"/>
              <a:gd name="connsiteX540" fmla="*/ 4949299 w 7467600"/>
              <a:gd name="connsiteY540" fmla="*/ 3766336 h 6858000"/>
              <a:gd name="connsiteX541" fmla="*/ 5291452 w 7467600"/>
              <a:gd name="connsiteY541" fmla="*/ 4076801 h 6858000"/>
              <a:gd name="connsiteX542" fmla="*/ 5434998 w 7467600"/>
              <a:gd name="connsiteY542" fmla="*/ 4254100 h 6858000"/>
              <a:gd name="connsiteX543" fmla="*/ 5351015 w 7467600"/>
              <a:gd name="connsiteY543" fmla="*/ 3760989 h 6858000"/>
              <a:gd name="connsiteX544" fmla="*/ 5413780 w 7467600"/>
              <a:gd name="connsiteY544" fmla="*/ 2966265 h 6858000"/>
              <a:gd name="connsiteX545" fmla="*/ 5425627 w 7467600"/>
              <a:gd name="connsiteY545" fmla="*/ 2954192 h 6858000"/>
              <a:gd name="connsiteX546" fmla="*/ 6604735 w 7467600"/>
              <a:gd name="connsiteY546" fmla="*/ 2041381 h 6858000"/>
              <a:gd name="connsiteX547" fmla="*/ 7204487 w 7467600"/>
              <a:gd name="connsiteY547" fmla="*/ 2742112 h 6858000"/>
              <a:gd name="connsiteX548" fmla="*/ 7131592 w 7467600"/>
              <a:gd name="connsiteY548" fmla="*/ 2672096 h 6858000"/>
              <a:gd name="connsiteX549" fmla="*/ 6996344 w 7467600"/>
              <a:gd name="connsiteY549" fmla="*/ 2518310 h 6858000"/>
              <a:gd name="connsiteX550" fmla="*/ 6735495 w 7467600"/>
              <a:gd name="connsiteY550" fmla="*/ 2196890 h 6858000"/>
              <a:gd name="connsiteX551" fmla="*/ 6721901 w 7467600"/>
              <a:gd name="connsiteY551" fmla="*/ 2179274 h 6858000"/>
              <a:gd name="connsiteX552" fmla="*/ 6604735 w 7467600"/>
              <a:gd name="connsiteY552" fmla="*/ 2041381 h 6858000"/>
              <a:gd name="connsiteX553" fmla="*/ 6591670 w 7467600"/>
              <a:gd name="connsiteY553" fmla="*/ 1988277 h 6858000"/>
              <a:gd name="connsiteX554" fmla="*/ 6747349 w 7467600"/>
              <a:gd name="connsiteY554" fmla="*/ 2160069 h 6858000"/>
              <a:gd name="connsiteX555" fmla="*/ 6760943 w 7467600"/>
              <a:gd name="connsiteY555" fmla="*/ 2177686 h 6858000"/>
              <a:gd name="connsiteX556" fmla="*/ 7021065 w 7467600"/>
              <a:gd name="connsiteY556" fmla="*/ 2498102 h 6858000"/>
              <a:gd name="connsiteX557" fmla="*/ 7155223 w 7467600"/>
              <a:gd name="connsiteY557" fmla="*/ 2650386 h 6858000"/>
              <a:gd name="connsiteX558" fmla="*/ 7203167 w 7467600"/>
              <a:gd name="connsiteY558" fmla="*/ 2697288 h 6858000"/>
              <a:gd name="connsiteX559" fmla="*/ 6937703 w 7467600"/>
              <a:gd name="connsiteY559" fmla="*/ 2321981 h 6858000"/>
              <a:gd name="connsiteX560" fmla="*/ 6591670 w 7467600"/>
              <a:gd name="connsiteY560" fmla="*/ 1988277 h 6858000"/>
              <a:gd name="connsiteX561" fmla="*/ 5798671 w 7467600"/>
              <a:gd name="connsiteY561" fmla="*/ 1981601 h 6858000"/>
              <a:gd name="connsiteX562" fmla="*/ 5754709 w 7467600"/>
              <a:gd name="connsiteY562" fmla="*/ 2071454 h 6858000"/>
              <a:gd name="connsiteX563" fmla="*/ 5763044 w 7467600"/>
              <a:gd name="connsiteY563" fmla="*/ 2842206 h 6858000"/>
              <a:gd name="connsiteX564" fmla="*/ 5764974 w 7467600"/>
              <a:gd name="connsiteY564" fmla="*/ 2799609 h 6858000"/>
              <a:gd name="connsiteX565" fmla="*/ 5767665 w 7467600"/>
              <a:gd name="connsiteY565" fmla="*/ 2666409 h 6858000"/>
              <a:gd name="connsiteX566" fmla="*/ 5763055 w 7467600"/>
              <a:gd name="connsiteY566" fmla="*/ 2579705 h 6858000"/>
              <a:gd name="connsiteX567" fmla="*/ 5758079 w 7467600"/>
              <a:gd name="connsiteY567" fmla="*/ 2492508 h 6858000"/>
              <a:gd name="connsiteX568" fmla="*/ 5779325 w 7467600"/>
              <a:gd name="connsiteY568" fmla="*/ 2197069 h 6858000"/>
              <a:gd name="connsiteX569" fmla="*/ 5798671 w 7467600"/>
              <a:gd name="connsiteY569" fmla="*/ 1981601 h 6858000"/>
              <a:gd name="connsiteX570" fmla="*/ 5829202 w 7467600"/>
              <a:gd name="connsiteY570" fmla="*/ 1971679 h 6858000"/>
              <a:gd name="connsiteX571" fmla="*/ 5809558 w 7467600"/>
              <a:gd name="connsiteY571" fmla="*/ 2198043 h 6858000"/>
              <a:gd name="connsiteX572" fmla="*/ 5788653 w 7467600"/>
              <a:gd name="connsiteY572" fmla="*/ 2489430 h 6858000"/>
              <a:gd name="connsiteX573" fmla="*/ 5793439 w 7467600"/>
              <a:gd name="connsiteY573" fmla="*/ 2575235 h 6858000"/>
              <a:gd name="connsiteX574" fmla="*/ 5796837 w 7467600"/>
              <a:gd name="connsiteY574" fmla="*/ 2637633 h 6858000"/>
              <a:gd name="connsiteX575" fmla="*/ 5818614 w 7467600"/>
              <a:gd name="connsiteY575" fmla="*/ 2473055 h 6858000"/>
              <a:gd name="connsiteX576" fmla="*/ 5829202 w 7467600"/>
              <a:gd name="connsiteY576" fmla="*/ 1971679 h 6858000"/>
              <a:gd name="connsiteX577" fmla="*/ 5911389 w 7467600"/>
              <a:gd name="connsiteY577" fmla="*/ 1898371 h 6858000"/>
              <a:gd name="connsiteX578" fmla="*/ 6237627 w 7467600"/>
              <a:gd name="connsiteY578" fmla="*/ 2231921 h 6858000"/>
              <a:gd name="connsiteX579" fmla="*/ 5911389 w 7467600"/>
              <a:gd name="connsiteY579" fmla="*/ 1898371 h 6858000"/>
              <a:gd name="connsiteX580" fmla="*/ 6944437 w 7467600"/>
              <a:gd name="connsiteY580" fmla="*/ 1575402 h 6858000"/>
              <a:gd name="connsiteX581" fmla="*/ 6304730 w 7467600"/>
              <a:gd name="connsiteY581" fmla="*/ 1766654 h 6858000"/>
              <a:gd name="connsiteX582" fmla="*/ 6944437 w 7467600"/>
              <a:gd name="connsiteY582" fmla="*/ 1575402 h 6858000"/>
              <a:gd name="connsiteX583" fmla="*/ 7019523 w 7467600"/>
              <a:gd name="connsiteY583" fmla="*/ 1519450 h 6858000"/>
              <a:gd name="connsiteX584" fmla="*/ 6298091 w 7467600"/>
              <a:gd name="connsiteY584" fmla="*/ 1737122 h 6858000"/>
              <a:gd name="connsiteX585" fmla="*/ 7019523 w 7467600"/>
              <a:gd name="connsiteY585" fmla="*/ 1519450 h 6858000"/>
              <a:gd name="connsiteX586" fmla="*/ 2399523 w 7467600"/>
              <a:gd name="connsiteY586" fmla="*/ 1428234 h 6858000"/>
              <a:gd name="connsiteX587" fmla="*/ 2224982 w 7467600"/>
              <a:gd name="connsiteY587" fmla="*/ 1826201 h 6858000"/>
              <a:gd name="connsiteX588" fmla="*/ 2096099 w 7467600"/>
              <a:gd name="connsiteY588" fmla="*/ 2345900 h 6858000"/>
              <a:gd name="connsiteX589" fmla="*/ 2283317 w 7467600"/>
              <a:gd name="connsiteY589" fmla="*/ 1796925 h 6858000"/>
              <a:gd name="connsiteX590" fmla="*/ 2399523 w 7467600"/>
              <a:gd name="connsiteY590" fmla="*/ 1428234 h 6858000"/>
              <a:gd name="connsiteX591" fmla="*/ 2448558 w 7467600"/>
              <a:gd name="connsiteY591" fmla="*/ 1373435 h 6858000"/>
              <a:gd name="connsiteX592" fmla="*/ 2312521 w 7467600"/>
              <a:gd name="connsiteY592" fmla="*/ 1806140 h 6858000"/>
              <a:gd name="connsiteX593" fmla="*/ 2127533 w 7467600"/>
              <a:gd name="connsiteY593" fmla="*/ 2348380 h 6858000"/>
              <a:gd name="connsiteX594" fmla="*/ 2358080 w 7467600"/>
              <a:gd name="connsiteY594" fmla="*/ 1866134 h 6858000"/>
              <a:gd name="connsiteX595" fmla="*/ 2407436 w 7467600"/>
              <a:gd name="connsiteY595" fmla="*/ 1651070 h 6858000"/>
              <a:gd name="connsiteX596" fmla="*/ 2448558 w 7467600"/>
              <a:gd name="connsiteY596" fmla="*/ 1373435 h 6858000"/>
              <a:gd name="connsiteX597" fmla="*/ 278707 w 7467600"/>
              <a:gd name="connsiteY597" fmla="*/ 1352270 h 6858000"/>
              <a:gd name="connsiteX598" fmla="*/ 321570 w 7467600"/>
              <a:gd name="connsiteY598" fmla="*/ 1861610 h 6858000"/>
              <a:gd name="connsiteX599" fmla="*/ 294281 w 7467600"/>
              <a:gd name="connsiteY599" fmla="*/ 1440658 h 6858000"/>
              <a:gd name="connsiteX600" fmla="*/ 278707 w 7467600"/>
              <a:gd name="connsiteY600" fmla="*/ 1352270 h 6858000"/>
              <a:gd name="connsiteX601" fmla="*/ 1423821 w 7467600"/>
              <a:gd name="connsiteY601" fmla="*/ 1351958 h 6858000"/>
              <a:gd name="connsiteX602" fmla="*/ 1638521 w 7467600"/>
              <a:gd name="connsiteY602" fmla="*/ 1908470 h 6858000"/>
              <a:gd name="connsiteX603" fmla="*/ 1754199 w 7467600"/>
              <a:gd name="connsiteY603" fmla="*/ 2149284 h 6858000"/>
              <a:gd name="connsiteX604" fmla="*/ 1908359 w 7467600"/>
              <a:gd name="connsiteY604" fmla="*/ 2364988 h 6858000"/>
              <a:gd name="connsiteX605" fmla="*/ 1647661 w 7467600"/>
              <a:gd name="connsiteY605" fmla="*/ 1825945 h 6858000"/>
              <a:gd name="connsiteX606" fmla="*/ 1423821 w 7467600"/>
              <a:gd name="connsiteY606" fmla="*/ 1351958 h 6858000"/>
              <a:gd name="connsiteX607" fmla="*/ 1431890 w 7467600"/>
              <a:gd name="connsiteY607" fmla="*/ 1306475 h 6858000"/>
              <a:gd name="connsiteX608" fmla="*/ 1507597 w 7467600"/>
              <a:gd name="connsiteY608" fmla="*/ 1446132 h 6858000"/>
              <a:gd name="connsiteX609" fmla="*/ 1674586 w 7467600"/>
              <a:gd name="connsiteY609" fmla="*/ 1813832 h 6858000"/>
              <a:gd name="connsiteX610" fmla="*/ 1815950 w 7467600"/>
              <a:gd name="connsiteY610" fmla="*/ 2128564 h 6858000"/>
              <a:gd name="connsiteX611" fmla="*/ 1984242 w 7467600"/>
              <a:gd name="connsiteY611" fmla="*/ 2430829 h 6858000"/>
              <a:gd name="connsiteX612" fmla="*/ 2014023 w 7467600"/>
              <a:gd name="connsiteY612" fmla="*/ 2450995 h 6858000"/>
              <a:gd name="connsiteX613" fmla="*/ 1747337 w 7467600"/>
              <a:gd name="connsiteY613" fmla="*/ 1855264 h 6858000"/>
              <a:gd name="connsiteX614" fmla="*/ 1533749 w 7467600"/>
              <a:gd name="connsiteY614" fmla="*/ 1478656 h 6858000"/>
              <a:gd name="connsiteX615" fmla="*/ 1431890 w 7467600"/>
              <a:gd name="connsiteY615" fmla="*/ 1306475 h 6858000"/>
              <a:gd name="connsiteX616" fmla="*/ 5052692 w 7467600"/>
              <a:gd name="connsiteY616" fmla="*/ 1292994 h 6858000"/>
              <a:gd name="connsiteX617" fmla="*/ 5200661 w 7467600"/>
              <a:gd name="connsiteY617" fmla="*/ 1635186 h 6858000"/>
              <a:gd name="connsiteX618" fmla="*/ 5297138 w 7467600"/>
              <a:gd name="connsiteY618" fmla="*/ 1906351 h 6858000"/>
              <a:gd name="connsiteX619" fmla="*/ 5052692 w 7467600"/>
              <a:gd name="connsiteY619" fmla="*/ 1292994 h 6858000"/>
              <a:gd name="connsiteX620" fmla="*/ 5009948 w 7467600"/>
              <a:gd name="connsiteY620" fmla="*/ 1273619 h 6858000"/>
              <a:gd name="connsiteX621" fmla="*/ 5121777 w 7467600"/>
              <a:gd name="connsiteY621" fmla="*/ 1654213 h 6858000"/>
              <a:gd name="connsiteX622" fmla="*/ 5293545 w 7467600"/>
              <a:gd name="connsiteY622" fmla="*/ 2072247 h 6858000"/>
              <a:gd name="connsiteX623" fmla="*/ 5294042 w 7467600"/>
              <a:gd name="connsiteY623" fmla="*/ 2065019 h 6858000"/>
              <a:gd name="connsiteX624" fmla="*/ 5171936 w 7467600"/>
              <a:gd name="connsiteY624" fmla="*/ 1647613 h 6858000"/>
              <a:gd name="connsiteX625" fmla="*/ 5009948 w 7467600"/>
              <a:gd name="connsiteY625" fmla="*/ 1273619 h 6858000"/>
              <a:gd name="connsiteX626" fmla="*/ 655236 w 7467600"/>
              <a:gd name="connsiteY626" fmla="*/ 1268632 h 6858000"/>
              <a:gd name="connsiteX627" fmla="*/ 839521 w 7467600"/>
              <a:gd name="connsiteY627" fmla="*/ 1685315 h 6858000"/>
              <a:gd name="connsiteX628" fmla="*/ 1109416 w 7467600"/>
              <a:gd name="connsiteY628" fmla="*/ 2061663 h 6858000"/>
              <a:gd name="connsiteX629" fmla="*/ 1298300 w 7467600"/>
              <a:gd name="connsiteY629" fmla="*/ 2247742 h 6858000"/>
              <a:gd name="connsiteX630" fmla="*/ 1125871 w 7467600"/>
              <a:gd name="connsiteY630" fmla="*/ 1989513 h 6858000"/>
              <a:gd name="connsiteX631" fmla="*/ 981574 w 7467600"/>
              <a:gd name="connsiteY631" fmla="*/ 1783157 h 6858000"/>
              <a:gd name="connsiteX632" fmla="*/ 922198 w 7467600"/>
              <a:gd name="connsiteY632" fmla="*/ 1677437 h 6858000"/>
              <a:gd name="connsiteX633" fmla="*/ 869293 w 7467600"/>
              <a:gd name="connsiteY633" fmla="*/ 1583214 h 6858000"/>
              <a:gd name="connsiteX634" fmla="*/ 751431 w 7467600"/>
              <a:gd name="connsiteY634" fmla="*/ 1405731 h 6858000"/>
              <a:gd name="connsiteX635" fmla="*/ 655236 w 7467600"/>
              <a:gd name="connsiteY635" fmla="*/ 1268632 h 6858000"/>
              <a:gd name="connsiteX636" fmla="*/ 6516292 w 7467600"/>
              <a:gd name="connsiteY636" fmla="*/ 1263064 h 6858000"/>
              <a:gd name="connsiteX637" fmla="*/ 5736320 w 7467600"/>
              <a:gd name="connsiteY637" fmla="*/ 1501803 h 6858000"/>
              <a:gd name="connsiteX638" fmla="*/ 6516292 w 7467600"/>
              <a:gd name="connsiteY638" fmla="*/ 1263064 h 6858000"/>
              <a:gd name="connsiteX639" fmla="*/ 291466 w 7467600"/>
              <a:gd name="connsiteY639" fmla="*/ 1250369 h 6858000"/>
              <a:gd name="connsiteX640" fmla="*/ 323180 w 7467600"/>
              <a:gd name="connsiteY640" fmla="*/ 1435283 h 6858000"/>
              <a:gd name="connsiteX641" fmla="*/ 349381 w 7467600"/>
              <a:gd name="connsiteY641" fmla="*/ 1875041 h 6858000"/>
              <a:gd name="connsiteX642" fmla="*/ 374363 w 7467600"/>
              <a:gd name="connsiteY642" fmla="*/ 1506494 h 6858000"/>
              <a:gd name="connsiteX643" fmla="*/ 302168 w 7467600"/>
              <a:gd name="connsiteY643" fmla="*/ 1274495 h 6858000"/>
              <a:gd name="connsiteX644" fmla="*/ 291466 w 7467600"/>
              <a:gd name="connsiteY644" fmla="*/ 1250369 h 6858000"/>
              <a:gd name="connsiteX645" fmla="*/ 678222 w 7467600"/>
              <a:gd name="connsiteY645" fmla="*/ 1248670 h 6858000"/>
              <a:gd name="connsiteX646" fmla="*/ 775536 w 7467600"/>
              <a:gd name="connsiteY646" fmla="*/ 1388015 h 6858000"/>
              <a:gd name="connsiteX647" fmla="*/ 894529 w 7467600"/>
              <a:gd name="connsiteY647" fmla="*/ 1567739 h 6858000"/>
              <a:gd name="connsiteX648" fmla="*/ 948000 w 7467600"/>
              <a:gd name="connsiteY648" fmla="*/ 1663088 h 6858000"/>
              <a:gd name="connsiteX649" fmla="*/ 1006812 w 7467600"/>
              <a:gd name="connsiteY649" fmla="*/ 1767683 h 6858000"/>
              <a:gd name="connsiteX650" fmla="*/ 1149133 w 7467600"/>
              <a:gd name="connsiteY650" fmla="*/ 1971513 h 6858000"/>
              <a:gd name="connsiteX651" fmla="*/ 1333952 w 7467600"/>
              <a:gd name="connsiteY651" fmla="*/ 2251620 h 6858000"/>
              <a:gd name="connsiteX652" fmla="*/ 1337329 w 7467600"/>
              <a:gd name="connsiteY652" fmla="*/ 2258350 h 6858000"/>
              <a:gd name="connsiteX653" fmla="*/ 1014726 w 7467600"/>
              <a:gd name="connsiteY653" fmla="*/ 1615556 h 6858000"/>
              <a:gd name="connsiteX654" fmla="*/ 678222 w 7467600"/>
              <a:gd name="connsiteY654" fmla="*/ 1248670 h 6858000"/>
              <a:gd name="connsiteX655" fmla="*/ 6691602 w 7467600"/>
              <a:gd name="connsiteY655" fmla="*/ 1140573 h 6858000"/>
              <a:gd name="connsiteX656" fmla="*/ 6571100 w 7467600"/>
              <a:gd name="connsiteY656" fmla="*/ 1183662 h 6858000"/>
              <a:gd name="connsiteX657" fmla="*/ 6241687 w 7467600"/>
              <a:gd name="connsiteY657" fmla="*/ 1257600 h 6858000"/>
              <a:gd name="connsiteX658" fmla="*/ 5693009 w 7467600"/>
              <a:gd name="connsiteY658" fmla="*/ 1478256 h 6858000"/>
              <a:gd name="connsiteX659" fmla="*/ 6548420 w 7467600"/>
              <a:gd name="connsiteY659" fmla="*/ 1214599 h 6858000"/>
              <a:gd name="connsiteX660" fmla="*/ 6605473 w 7467600"/>
              <a:gd name="connsiteY660" fmla="*/ 1184686 h 6858000"/>
              <a:gd name="connsiteX661" fmla="*/ 6691602 w 7467600"/>
              <a:gd name="connsiteY661" fmla="*/ 1140573 h 6858000"/>
              <a:gd name="connsiteX662" fmla="*/ 4002475 w 7467600"/>
              <a:gd name="connsiteY662" fmla="*/ 1037802 h 6858000"/>
              <a:gd name="connsiteX663" fmla="*/ 4000324 w 7467600"/>
              <a:gd name="connsiteY663" fmla="*/ 1039362 h 6858000"/>
              <a:gd name="connsiteX664" fmla="*/ 4002862 w 7467600"/>
              <a:gd name="connsiteY664" fmla="*/ 1042866 h 6858000"/>
              <a:gd name="connsiteX665" fmla="*/ 4002475 w 7467600"/>
              <a:gd name="connsiteY665" fmla="*/ 1037802 h 6858000"/>
              <a:gd name="connsiteX666" fmla="*/ 506322 w 7467600"/>
              <a:gd name="connsiteY666" fmla="*/ 1020997 h 6858000"/>
              <a:gd name="connsiteX667" fmla="*/ 533068 w 7467600"/>
              <a:gd name="connsiteY667" fmla="*/ 1029409 h 6858000"/>
              <a:gd name="connsiteX668" fmla="*/ 1232525 w 7467600"/>
              <a:gd name="connsiteY668" fmla="*/ 1804675 h 6858000"/>
              <a:gd name="connsiteX669" fmla="*/ 1388858 w 7467600"/>
              <a:gd name="connsiteY669" fmla="*/ 2368011 h 6858000"/>
              <a:gd name="connsiteX670" fmla="*/ 1384098 w 7467600"/>
              <a:gd name="connsiteY670" fmla="*/ 2378125 h 6858000"/>
              <a:gd name="connsiteX671" fmla="*/ 1425393 w 7467600"/>
              <a:gd name="connsiteY671" fmla="*/ 2589124 h 6858000"/>
              <a:gd name="connsiteX672" fmla="*/ 1424001 w 7467600"/>
              <a:gd name="connsiteY672" fmla="*/ 2597541 h 6858000"/>
              <a:gd name="connsiteX673" fmla="*/ 2152729 w 7467600"/>
              <a:gd name="connsiteY673" fmla="*/ 2864487 h 6858000"/>
              <a:gd name="connsiteX674" fmla="*/ 2020609 w 7467600"/>
              <a:gd name="connsiteY674" fmla="*/ 2539671 h 6858000"/>
              <a:gd name="connsiteX675" fmla="*/ 2018920 w 7467600"/>
              <a:gd name="connsiteY675" fmla="*/ 2536309 h 6858000"/>
              <a:gd name="connsiteX676" fmla="*/ 1342441 w 7467600"/>
              <a:gd name="connsiteY676" fmla="*/ 1173017 h 6858000"/>
              <a:gd name="connsiteX677" fmla="*/ 1367925 w 7467600"/>
              <a:gd name="connsiteY677" fmla="*/ 1135648 h 6858000"/>
              <a:gd name="connsiteX678" fmla="*/ 1771401 w 7467600"/>
              <a:gd name="connsiteY678" fmla="*/ 1806673 h 6858000"/>
              <a:gd name="connsiteX679" fmla="*/ 1972385 w 7467600"/>
              <a:gd name="connsiteY679" fmla="*/ 2198735 h 6858000"/>
              <a:gd name="connsiteX680" fmla="*/ 2040892 w 7467600"/>
              <a:gd name="connsiteY680" fmla="*/ 2405205 h 6858000"/>
              <a:gd name="connsiteX681" fmla="*/ 2131689 w 7467600"/>
              <a:gd name="connsiteY681" fmla="*/ 1936926 h 6858000"/>
              <a:gd name="connsiteX682" fmla="*/ 2454820 w 7467600"/>
              <a:gd name="connsiteY682" fmla="*/ 1248808 h 6858000"/>
              <a:gd name="connsiteX683" fmla="*/ 2492512 w 7467600"/>
              <a:gd name="connsiteY683" fmla="*/ 1302920 h 6858000"/>
              <a:gd name="connsiteX684" fmla="*/ 2081216 w 7467600"/>
              <a:gd name="connsiteY684" fmla="*/ 2527513 h 6858000"/>
              <a:gd name="connsiteX685" fmla="*/ 2081211 w 7467600"/>
              <a:gd name="connsiteY685" fmla="*/ 2528916 h 6858000"/>
              <a:gd name="connsiteX686" fmla="*/ 2199067 w 7467600"/>
              <a:gd name="connsiteY686" fmla="*/ 2884061 h 6858000"/>
              <a:gd name="connsiteX687" fmla="*/ 3192586 w 7467600"/>
              <a:gd name="connsiteY687" fmla="*/ 3411496 h 6858000"/>
              <a:gd name="connsiteX688" fmla="*/ 3182620 w 7467600"/>
              <a:gd name="connsiteY688" fmla="*/ 3483279 h 6858000"/>
              <a:gd name="connsiteX689" fmla="*/ 2435119 w 7467600"/>
              <a:gd name="connsiteY689" fmla="*/ 3080173 h 6858000"/>
              <a:gd name="connsiteX690" fmla="*/ 2410152 w 7467600"/>
              <a:gd name="connsiteY690" fmla="*/ 3063751 h 6858000"/>
              <a:gd name="connsiteX691" fmla="*/ 2408099 w 7467600"/>
              <a:gd name="connsiteY691" fmla="*/ 3064403 h 6858000"/>
              <a:gd name="connsiteX692" fmla="*/ 2407218 w 7467600"/>
              <a:gd name="connsiteY692" fmla="*/ 3070324 h 6858000"/>
              <a:gd name="connsiteX693" fmla="*/ 2380138 w 7467600"/>
              <a:gd name="connsiteY693" fmla="*/ 3099341 h 6858000"/>
              <a:gd name="connsiteX694" fmla="*/ 1765923 w 7467600"/>
              <a:gd name="connsiteY694" fmla="*/ 3581043 h 6858000"/>
              <a:gd name="connsiteX695" fmla="*/ 1702258 w 7467600"/>
              <a:gd name="connsiteY695" fmla="*/ 3612286 h 6858000"/>
              <a:gd name="connsiteX696" fmla="*/ 1538370 w 7467600"/>
              <a:gd name="connsiteY696" fmla="*/ 3811804 h 6858000"/>
              <a:gd name="connsiteX697" fmla="*/ 542867 w 7467600"/>
              <a:gd name="connsiteY697" fmla="*/ 4944092 h 6858000"/>
              <a:gd name="connsiteX698" fmla="*/ 515800 w 7467600"/>
              <a:gd name="connsiteY698" fmla="*/ 4862180 h 6858000"/>
              <a:gd name="connsiteX699" fmla="*/ 909145 w 7467600"/>
              <a:gd name="connsiteY699" fmla="*/ 4199225 h 6858000"/>
              <a:gd name="connsiteX700" fmla="*/ 1214067 w 7467600"/>
              <a:gd name="connsiteY700" fmla="*/ 3908561 h 6858000"/>
              <a:gd name="connsiteX701" fmla="*/ 640967 w 7467600"/>
              <a:gd name="connsiteY701" fmla="*/ 4105601 h 6858000"/>
              <a:gd name="connsiteX702" fmla="*/ 112563 w 7467600"/>
              <a:gd name="connsiteY702" fmla="*/ 4396952 h 6858000"/>
              <a:gd name="connsiteX703" fmla="*/ 0 w 7467600"/>
              <a:gd name="connsiteY703" fmla="*/ 4466006 h 6858000"/>
              <a:gd name="connsiteX704" fmla="*/ 0 w 7467600"/>
              <a:gd name="connsiteY704" fmla="*/ 4233763 h 6858000"/>
              <a:gd name="connsiteX705" fmla="*/ 36881 w 7467600"/>
              <a:gd name="connsiteY705" fmla="*/ 4200118 h 6858000"/>
              <a:gd name="connsiteX706" fmla="*/ 910534 w 7467600"/>
              <a:gd name="connsiteY706" fmla="*/ 3629753 h 6858000"/>
              <a:gd name="connsiteX707" fmla="*/ 1578717 w 7467600"/>
              <a:gd name="connsiteY707" fmla="*/ 3575982 h 6858000"/>
              <a:gd name="connsiteX708" fmla="*/ 2338780 w 7467600"/>
              <a:gd name="connsiteY708" fmla="*/ 3033725 h 6858000"/>
              <a:gd name="connsiteX709" fmla="*/ 1807991 w 7467600"/>
              <a:gd name="connsiteY709" fmla="*/ 2807184 h 6858000"/>
              <a:gd name="connsiteX710" fmla="*/ 1416358 w 7467600"/>
              <a:gd name="connsiteY710" fmla="*/ 3112571 h 6858000"/>
              <a:gd name="connsiteX711" fmla="*/ 939066 w 7467600"/>
              <a:gd name="connsiteY711" fmla="*/ 3378798 h 6858000"/>
              <a:gd name="connsiteX712" fmla="*/ 115099 w 7467600"/>
              <a:gd name="connsiteY712" fmla="*/ 3607650 h 6858000"/>
              <a:gd name="connsiteX713" fmla="*/ 97284 w 7467600"/>
              <a:gd name="connsiteY713" fmla="*/ 3520393 h 6858000"/>
              <a:gd name="connsiteX714" fmla="*/ 922050 w 7467600"/>
              <a:gd name="connsiteY714" fmla="*/ 3074867 h 6858000"/>
              <a:gd name="connsiteX715" fmla="*/ 1405265 w 7467600"/>
              <a:gd name="connsiteY715" fmla="*/ 3016319 h 6858000"/>
              <a:gd name="connsiteX716" fmla="*/ 1407512 w 7467600"/>
              <a:gd name="connsiteY716" fmla="*/ 3018001 h 6858000"/>
              <a:gd name="connsiteX717" fmla="*/ 1726266 w 7467600"/>
              <a:gd name="connsiteY717" fmla="*/ 2777274 h 6858000"/>
              <a:gd name="connsiteX718" fmla="*/ 625390 w 7467600"/>
              <a:gd name="connsiteY718" fmla="*/ 2514541 h 6858000"/>
              <a:gd name="connsiteX719" fmla="*/ 619799 w 7467600"/>
              <a:gd name="connsiteY719" fmla="*/ 2527180 h 6858000"/>
              <a:gd name="connsiteX720" fmla="*/ 310030 w 7467600"/>
              <a:gd name="connsiteY720" fmla="*/ 2771818 h 6858000"/>
              <a:gd name="connsiteX721" fmla="*/ 173877 w 7467600"/>
              <a:gd name="connsiteY721" fmla="*/ 2937056 h 6858000"/>
              <a:gd name="connsiteX722" fmla="*/ 77889 w 7467600"/>
              <a:gd name="connsiteY722" fmla="*/ 3138440 h 6858000"/>
              <a:gd name="connsiteX723" fmla="*/ 0 w 7467600"/>
              <a:gd name="connsiteY723" fmla="*/ 3271395 h 6858000"/>
              <a:gd name="connsiteX724" fmla="*/ 0 w 7467600"/>
              <a:gd name="connsiteY724" fmla="*/ 3153002 h 6858000"/>
              <a:gd name="connsiteX725" fmla="*/ 2386 w 7467600"/>
              <a:gd name="connsiteY725" fmla="*/ 3149203 h 6858000"/>
              <a:gd name="connsiteX726" fmla="*/ 89753 w 7467600"/>
              <a:gd name="connsiteY726" fmla="*/ 2987702 h 6858000"/>
              <a:gd name="connsiteX727" fmla="*/ 76869 w 7467600"/>
              <a:gd name="connsiteY727" fmla="*/ 3005404 h 6858000"/>
              <a:gd name="connsiteX728" fmla="*/ 32049 w 7467600"/>
              <a:gd name="connsiteY728" fmla="*/ 3065814 h 6858000"/>
              <a:gd name="connsiteX729" fmla="*/ 0 w 7467600"/>
              <a:gd name="connsiteY729" fmla="*/ 3108744 h 6858000"/>
              <a:gd name="connsiteX730" fmla="*/ 0 w 7467600"/>
              <a:gd name="connsiteY730" fmla="*/ 3058059 h 6858000"/>
              <a:gd name="connsiteX731" fmla="*/ 7610 w 7467600"/>
              <a:gd name="connsiteY731" fmla="*/ 3047889 h 6858000"/>
              <a:gd name="connsiteX732" fmla="*/ 52419 w 7467600"/>
              <a:gd name="connsiteY732" fmla="*/ 2987479 h 6858000"/>
              <a:gd name="connsiteX733" fmla="*/ 59142 w 7467600"/>
              <a:gd name="connsiteY733" fmla="*/ 2978488 h 6858000"/>
              <a:gd name="connsiteX734" fmla="*/ 0 w 7467600"/>
              <a:gd name="connsiteY734" fmla="*/ 3015334 h 6858000"/>
              <a:gd name="connsiteX735" fmla="*/ 0 w 7467600"/>
              <a:gd name="connsiteY735" fmla="*/ 2914286 h 6858000"/>
              <a:gd name="connsiteX736" fmla="*/ 36383 w 7467600"/>
              <a:gd name="connsiteY736" fmla="*/ 2901128 h 6858000"/>
              <a:gd name="connsiteX737" fmla="*/ 156329 w 7467600"/>
              <a:gd name="connsiteY737" fmla="*/ 2840533 h 6858000"/>
              <a:gd name="connsiteX738" fmla="*/ 358355 w 7467600"/>
              <a:gd name="connsiteY738" fmla="*/ 2620471 h 6858000"/>
              <a:gd name="connsiteX739" fmla="*/ 510577 w 7467600"/>
              <a:gd name="connsiteY739" fmla="*/ 2501244 h 6858000"/>
              <a:gd name="connsiteX740" fmla="*/ 211967 w 7467600"/>
              <a:gd name="connsiteY740" fmla="*/ 2479171 h 6858000"/>
              <a:gd name="connsiteX741" fmla="*/ 0 w 7467600"/>
              <a:gd name="connsiteY741" fmla="*/ 2476398 h 6858000"/>
              <a:gd name="connsiteX742" fmla="*/ 0 w 7467600"/>
              <a:gd name="connsiteY742" fmla="*/ 2389189 h 6858000"/>
              <a:gd name="connsiteX743" fmla="*/ 103062 w 7467600"/>
              <a:gd name="connsiteY743" fmla="*/ 2389518 h 6858000"/>
              <a:gd name="connsiteX744" fmla="*/ 510734 w 7467600"/>
              <a:gd name="connsiteY744" fmla="*/ 2416201 h 6858000"/>
              <a:gd name="connsiteX745" fmla="*/ 279257 w 7467600"/>
              <a:gd name="connsiteY745" fmla="*/ 2092102 h 6858000"/>
              <a:gd name="connsiteX746" fmla="*/ 65265 w 7467600"/>
              <a:gd name="connsiteY746" fmla="*/ 2006049 h 6858000"/>
              <a:gd name="connsiteX747" fmla="*/ 0 w 7467600"/>
              <a:gd name="connsiteY747" fmla="*/ 1982532 h 6858000"/>
              <a:gd name="connsiteX748" fmla="*/ 0 w 7467600"/>
              <a:gd name="connsiteY748" fmla="*/ 1912789 h 6858000"/>
              <a:gd name="connsiteX749" fmla="*/ 97460 w 7467600"/>
              <a:gd name="connsiteY749" fmla="*/ 1953725 h 6858000"/>
              <a:gd name="connsiteX750" fmla="*/ 221272 w 7467600"/>
              <a:gd name="connsiteY750" fmla="*/ 1980766 h 6858000"/>
              <a:gd name="connsiteX751" fmla="*/ 116765 w 7467600"/>
              <a:gd name="connsiteY751" fmla="*/ 1911033 h 6858000"/>
              <a:gd name="connsiteX752" fmla="*/ 16405 w 7467600"/>
              <a:gd name="connsiteY752" fmla="*/ 1803412 h 6858000"/>
              <a:gd name="connsiteX753" fmla="*/ 0 w 7467600"/>
              <a:gd name="connsiteY753" fmla="*/ 1784777 h 6858000"/>
              <a:gd name="connsiteX754" fmla="*/ 0 w 7467600"/>
              <a:gd name="connsiteY754" fmla="*/ 1740082 h 6858000"/>
              <a:gd name="connsiteX755" fmla="*/ 39394 w 7467600"/>
              <a:gd name="connsiteY755" fmla="*/ 1784856 h 6858000"/>
              <a:gd name="connsiteX756" fmla="*/ 135813 w 7467600"/>
              <a:gd name="connsiteY756" fmla="*/ 1888838 h 6858000"/>
              <a:gd name="connsiteX757" fmla="*/ 242575 w 7467600"/>
              <a:gd name="connsiteY757" fmla="*/ 1958841 h 6858000"/>
              <a:gd name="connsiteX758" fmla="*/ 82197 w 7467600"/>
              <a:gd name="connsiteY758" fmla="*/ 1754826 h 6858000"/>
              <a:gd name="connsiteX759" fmla="*/ 0 w 7467600"/>
              <a:gd name="connsiteY759" fmla="*/ 1679650 h 6858000"/>
              <a:gd name="connsiteX760" fmla="*/ 0 w 7467600"/>
              <a:gd name="connsiteY760" fmla="*/ 1602463 h 6858000"/>
              <a:gd name="connsiteX761" fmla="*/ 84689 w 7467600"/>
              <a:gd name="connsiteY761" fmla="*/ 1677442 h 6858000"/>
              <a:gd name="connsiteX762" fmla="*/ 298437 w 7467600"/>
              <a:gd name="connsiteY762" fmla="*/ 1968019 h 6858000"/>
              <a:gd name="connsiteX763" fmla="*/ 227269 w 7467600"/>
              <a:gd name="connsiteY763" fmla="*/ 1114064 h 6858000"/>
              <a:gd name="connsiteX764" fmla="*/ 248003 w 7467600"/>
              <a:gd name="connsiteY764" fmla="*/ 1089613 h 6858000"/>
              <a:gd name="connsiteX765" fmla="*/ 427020 w 7467600"/>
              <a:gd name="connsiteY765" fmla="*/ 1619803 h 6858000"/>
              <a:gd name="connsiteX766" fmla="*/ 340345 w 7467600"/>
              <a:gd name="connsiteY766" fmla="*/ 2027739 h 6858000"/>
              <a:gd name="connsiteX767" fmla="*/ 360865 w 7467600"/>
              <a:gd name="connsiteY767" fmla="*/ 2044827 h 6858000"/>
              <a:gd name="connsiteX768" fmla="*/ 560414 w 7467600"/>
              <a:gd name="connsiteY768" fmla="*/ 2421457 h 6858000"/>
              <a:gd name="connsiteX769" fmla="*/ 1359703 w 7467600"/>
              <a:gd name="connsiteY769" fmla="*/ 2578554 h 6858000"/>
              <a:gd name="connsiteX770" fmla="*/ 1359422 w 7467600"/>
              <a:gd name="connsiteY770" fmla="*/ 2577994 h 6858000"/>
              <a:gd name="connsiteX771" fmla="*/ 828701 w 7467600"/>
              <a:gd name="connsiteY771" fmla="*/ 1839520 h 6858000"/>
              <a:gd name="connsiteX772" fmla="*/ 494427 w 7467600"/>
              <a:gd name="connsiteY772" fmla="*/ 1092333 h 6858000"/>
              <a:gd name="connsiteX773" fmla="*/ 506322 w 7467600"/>
              <a:gd name="connsiteY773" fmla="*/ 1020997 h 6858000"/>
              <a:gd name="connsiteX774" fmla="*/ 4570198 w 7467600"/>
              <a:gd name="connsiteY774" fmla="*/ 978081 h 6858000"/>
              <a:gd name="connsiteX775" fmla="*/ 4523691 w 7467600"/>
              <a:gd name="connsiteY775" fmla="*/ 1127776 h 6858000"/>
              <a:gd name="connsiteX776" fmla="*/ 4509875 w 7467600"/>
              <a:gd name="connsiteY776" fmla="*/ 1167552 h 6858000"/>
              <a:gd name="connsiteX777" fmla="*/ 4478168 w 7467600"/>
              <a:gd name="connsiteY777" fmla="*/ 1260735 h 6858000"/>
              <a:gd name="connsiteX778" fmla="*/ 4409309 w 7467600"/>
              <a:gd name="connsiteY778" fmla="*/ 1666996 h 6858000"/>
              <a:gd name="connsiteX779" fmla="*/ 4370031 w 7467600"/>
              <a:gd name="connsiteY779" fmla="*/ 1955666 h 6858000"/>
              <a:gd name="connsiteX780" fmla="*/ 4570198 w 7467600"/>
              <a:gd name="connsiteY780" fmla="*/ 978081 h 6858000"/>
              <a:gd name="connsiteX781" fmla="*/ 4557898 w 7467600"/>
              <a:gd name="connsiteY781" fmla="*/ 900011 h 6858000"/>
              <a:gd name="connsiteX782" fmla="*/ 4344840 w 7467600"/>
              <a:gd name="connsiteY782" fmla="*/ 1922038 h 6858000"/>
              <a:gd name="connsiteX783" fmla="*/ 4378710 w 7467600"/>
              <a:gd name="connsiteY783" fmla="*/ 1665516 h 6858000"/>
              <a:gd name="connsiteX784" fmla="*/ 4448798 w 7467600"/>
              <a:gd name="connsiteY784" fmla="*/ 1253024 h 6858000"/>
              <a:gd name="connsiteX785" fmla="*/ 4480315 w 7467600"/>
              <a:gd name="connsiteY785" fmla="*/ 1158454 h 6858000"/>
              <a:gd name="connsiteX786" fmla="*/ 4494133 w 7467600"/>
              <a:gd name="connsiteY786" fmla="*/ 1118676 h 6858000"/>
              <a:gd name="connsiteX787" fmla="*/ 4557898 w 7467600"/>
              <a:gd name="connsiteY787" fmla="*/ 900011 h 6858000"/>
              <a:gd name="connsiteX788" fmla="*/ 5870151 w 7467600"/>
              <a:gd name="connsiteY788" fmla="*/ 898890 h 6858000"/>
              <a:gd name="connsiteX789" fmla="*/ 5861335 w 7467600"/>
              <a:gd name="connsiteY789" fmla="*/ 899177 h 6858000"/>
              <a:gd name="connsiteX790" fmla="*/ 5843702 w 7467600"/>
              <a:gd name="connsiteY790" fmla="*/ 899748 h 6858000"/>
              <a:gd name="connsiteX791" fmla="*/ 5651107 w 7467600"/>
              <a:gd name="connsiteY791" fmla="*/ 920306 h 6858000"/>
              <a:gd name="connsiteX792" fmla="*/ 5459407 w 7467600"/>
              <a:gd name="connsiteY792" fmla="*/ 940975 h 6858000"/>
              <a:gd name="connsiteX793" fmla="*/ 5374846 w 7467600"/>
              <a:gd name="connsiteY793" fmla="*/ 941988 h 6858000"/>
              <a:gd name="connsiteX794" fmla="*/ 5256105 w 7467600"/>
              <a:gd name="connsiteY794" fmla="*/ 945632 h 6858000"/>
              <a:gd name="connsiteX795" fmla="*/ 5107071 w 7467600"/>
              <a:gd name="connsiteY795" fmla="*/ 969720 h 6858000"/>
              <a:gd name="connsiteX796" fmla="*/ 4998681 w 7467600"/>
              <a:gd name="connsiteY796" fmla="*/ 988771 h 6858000"/>
              <a:gd name="connsiteX797" fmla="*/ 5870151 w 7467600"/>
              <a:gd name="connsiteY797" fmla="*/ 898890 h 6858000"/>
              <a:gd name="connsiteX798" fmla="*/ 5504425 w 7467600"/>
              <a:gd name="connsiteY798" fmla="*/ 848067 h 6858000"/>
              <a:gd name="connsiteX799" fmla="*/ 4968849 w 7467600"/>
              <a:gd name="connsiteY799" fmla="*/ 962318 h 6858000"/>
              <a:gd name="connsiteX800" fmla="*/ 5104039 w 7467600"/>
              <a:gd name="connsiteY800" fmla="*/ 940634 h 6858000"/>
              <a:gd name="connsiteX801" fmla="*/ 5256311 w 7467600"/>
              <a:gd name="connsiteY801" fmla="*/ 916490 h 6858000"/>
              <a:gd name="connsiteX802" fmla="*/ 5377381 w 7467600"/>
              <a:gd name="connsiteY802" fmla="*/ 912671 h 6858000"/>
              <a:gd name="connsiteX803" fmla="*/ 5460148 w 7467600"/>
              <a:gd name="connsiteY803" fmla="*/ 911442 h 6858000"/>
              <a:gd name="connsiteX804" fmla="*/ 5648971 w 7467600"/>
              <a:gd name="connsiteY804" fmla="*/ 891331 h 6858000"/>
              <a:gd name="connsiteX805" fmla="*/ 5844807 w 7467600"/>
              <a:gd name="connsiteY805" fmla="*/ 870718 h 6858000"/>
              <a:gd name="connsiteX806" fmla="*/ 5862975 w 7467600"/>
              <a:gd name="connsiteY806" fmla="*/ 869756 h 6858000"/>
              <a:gd name="connsiteX807" fmla="*/ 5920887 w 7467600"/>
              <a:gd name="connsiteY807" fmla="*/ 865929 h 6858000"/>
              <a:gd name="connsiteX808" fmla="*/ 5504425 w 7467600"/>
              <a:gd name="connsiteY808" fmla="*/ 848067 h 6858000"/>
              <a:gd name="connsiteX809" fmla="*/ 3607114 w 7467600"/>
              <a:gd name="connsiteY809" fmla="*/ 467441 h 6858000"/>
              <a:gd name="connsiteX810" fmla="*/ 3296242 w 7467600"/>
              <a:gd name="connsiteY810" fmla="*/ 807991 h 6858000"/>
              <a:gd name="connsiteX811" fmla="*/ 3174674 w 7467600"/>
              <a:gd name="connsiteY811" fmla="*/ 919759 h 6858000"/>
              <a:gd name="connsiteX812" fmla="*/ 3042978 w 7467600"/>
              <a:gd name="connsiteY812" fmla="*/ 1054894 h 6858000"/>
              <a:gd name="connsiteX813" fmla="*/ 2968914 w 7467600"/>
              <a:gd name="connsiteY813" fmla="*/ 1133756 h 6858000"/>
              <a:gd name="connsiteX814" fmla="*/ 3103823 w 7467600"/>
              <a:gd name="connsiteY814" fmla="*/ 1026814 h 6858000"/>
              <a:gd name="connsiteX815" fmla="*/ 3607114 w 7467600"/>
              <a:gd name="connsiteY815" fmla="*/ 467441 h 6858000"/>
              <a:gd name="connsiteX816" fmla="*/ 3744487 w 7467600"/>
              <a:gd name="connsiteY816" fmla="*/ 383136 h 6858000"/>
              <a:gd name="connsiteX817" fmla="*/ 3970213 w 7467600"/>
              <a:gd name="connsiteY817" fmla="*/ 995559 h 6858000"/>
              <a:gd name="connsiteX818" fmla="*/ 3744487 w 7467600"/>
              <a:gd name="connsiteY818" fmla="*/ 383136 h 6858000"/>
              <a:gd name="connsiteX819" fmla="*/ 3624562 w 7467600"/>
              <a:gd name="connsiteY819" fmla="*/ 367041 h 6858000"/>
              <a:gd name="connsiteX820" fmla="*/ 3489712 w 7467600"/>
              <a:gd name="connsiteY820" fmla="*/ 485386 h 6858000"/>
              <a:gd name="connsiteX821" fmla="*/ 3182994 w 7467600"/>
              <a:gd name="connsiteY821" fmla="*/ 828265 h 6858000"/>
              <a:gd name="connsiteX822" fmla="*/ 2892114 w 7467600"/>
              <a:gd name="connsiteY822" fmla="*/ 1172635 h 6858000"/>
              <a:gd name="connsiteX823" fmla="*/ 3021459 w 7467600"/>
              <a:gd name="connsiteY823" fmla="*/ 1035385 h 6858000"/>
              <a:gd name="connsiteX824" fmla="*/ 3153873 w 7467600"/>
              <a:gd name="connsiteY824" fmla="*/ 898971 h 6858000"/>
              <a:gd name="connsiteX825" fmla="*/ 3276511 w 7467600"/>
              <a:gd name="connsiteY825" fmla="*/ 786423 h 6858000"/>
              <a:gd name="connsiteX826" fmla="*/ 3584154 w 7467600"/>
              <a:gd name="connsiteY826" fmla="*/ 448218 h 6858000"/>
              <a:gd name="connsiteX827" fmla="*/ 3624562 w 7467600"/>
              <a:gd name="connsiteY827" fmla="*/ 367041 h 6858000"/>
              <a:gd name="connsiteX828" fmla="*/ 3766672 w 7467600"/>
              <a:gd name="connsiteY828" fmla="*/ 359429 h 6858000"/>
              <a:gd name="connsiteX829" fmla="*/ 3996338 w 7467600"/>
              <a:gd name="connsiteY829" fmla="*/ 968237 h 6858000"/>
              <a:gd name="connsiteX830" fmla="*/ 3766672 w 7467600"/>
              <a:gd name="connsiteY830" fmla="*/ 359429 h 6858000"/>
              <a:gd name="connsiteX831" fmla="*/ 5805386 w 7467600"/>
              <a:gd name="connsiteY831" fmla="*/ 239240 h 6858000"/>
              <a:gd name="connsiteX832" fmla="*/ 5736947 w 7467600"/>
              <a:gd name="connsiteY832" fmla="*/ 261367 h 6858000"/>
              <a:gd name="connsiteX833" fmla="*/ 5427012 w 7467600"/>
              <a:gd name="connsiteY833" fmla="*/ 311272 h 6858000"/>
              <a:gd name="connsiteX834" fmla="*/ 5147818 w 7467600"/>
              <a:gd name="connsiteY834" fmla="*/ 322112 h 6858000"/>
              <a:gd name="connsiteX835" fmla="*/ 5060854 w 7467600"/>
              <a:gd name="connsiteY835" fmla="*/ 311882 h 6858000"/>
              <a:gd name="connsiteX836" fmla="*/ 4945989 w 7467600"/>
              <a:gd name="connsiteY836" fmla="*/ 300516 h 6858000"/>
              <a:gd name="connsiteX837" fmla="*/ 5410479 w 7467600"/>
              <a:gd name="connsiteY837" fmla="*/ 348434 h 6858000"/>
              <a:gd name="connsiteX838" fmla="*/ 5805386 w 7467600"/>
              <a:gd name="connsiteY838" fmla="*/ 239240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882765 w 7467600"/>
              <a:gd name="connsiteY918" fmla="*/ 0 h 6858000"/>
              <a:gd name="connsiteX919" fmla="*/ 3721337 w 7467600"/>
              <a:gd name="connsiteY919" fmla="*/ 0 h 6858000"/>
              <a:gd name="connsiteX920" fmla="*/ 3797544 w 7467600"/>
              <a:gd name="connsiteY920" fmla="*/ 0 h 6858000"/>
              <a:gd name="connsiteX921" fmla="*/ 3775734 w 7467600"/>
              <a:gd name="connsiteY921" fmla="*/ 95131 h 6858000"/>
              <a:gd name="connsiteX922" fmla="*/ 3724807 w 7467600"/>
              <a:gd name="connsiteY922" fmla="*/ 272257 h 6858000"/>
              <a:gd name="connsiteX923" fmla="*/ 3726844 w 7467600"/>
              <a:gd name="connsiteY923" fmla="*/ 282988 h 6858000"/>
              <a:gd name="connsiteX924" fmla="*/ 3742664 w 7467600"/>
              <a:gd name="connsiteY924" fmla="*/ 279918 h 6858000"/>
              <a:gd name="connsiteX925" fmla="*/ 4103910 w 7467600"/>
              <a:gd name="connsiteY925" fmla="*/ 1161917 h 6858000"/>
              <a:gd name="connsiteX926" fmla="*/ 4020269 w 7467600"/>
              <a:gd name="connsiteY926" fmla="*/ 1200406 h 6858000"/>
              <a:gd name="connsiteX927" fmla="*/ 3674882 w 7467600"/>
              <a:gd name="connsiteY927" fmla="*/ 488524 h 6858000"/>
              <a:gd name="connsiteX928" fmla="*/ 3132682 w 7467600"/>
              <a:gd name="connsiteY928" fmla="*/ 1072284 h 6858000"/>
              <a:gd name="connsiteX929" fmla="*/ 2716346 w 7467600"/>
              <a:gd name="connsiteY929" fmla="*/ 1276376 h 6858000"/>
              <a:gd name="connsiteX930" fmla="*/ 2716772 w 7467600"/>
              <a:gd name="connsiteY930" fmla="*/ 1255462 h 6858000"/>
              <a:gd name="connsiteX931" fmla="*/ 3471096 w 7467600"/>
              <a:gd name="connsiteY931" fmla="*/ 437072 h 6858000"/>
              <a:gd name="connsiteX932" fmla="*/ 3639057 w 7467600"/>
              <a:gd name="connsiteY932" fmla="*/ 286334 h 6858000"/>
              <a:gd name="connsiteX933" fmla="*/ 3640309 w 7467600"/>
              <a:gd name="connsiteY933" fmla="*/ 284664 h 6858000"/>
              <a:gd name="connsiteX934" fmla="*/ 3646022 w 7467600"/>
              <a:gd name="connsiteY934" fmla="*/ 276711 h 6858000"/>
              <a:gd name="connsiteX935" fmla="*/ 3707943 w 7467600"/>
              <a:gd name="connsiteY935" fmla="*/ 65958 h 6858000"/>
              <a:gd name="connsiteX936" fmla="*/ 3721337 w 7467600"/>
              <a:gd name="connsiteY936" fmla="*/ 0 h 6858000"/>
              <a:gd name="connsiteX937" fmla="*/ 2867960 w 7467600"/>
              <a:gd name="connsiteY937" fmla="*/ 0 h 6858000"/>
              <a:gd name="connsiteX938" fmla="*/ 2926351 w 7467600"/>
              <a:gd name="connsiteY938" fmla="*/ 0 h 6858000"/>
              <a:gd name="connsiteX939" fmla="*/ 2902823 w 7467600"/>
              <a:gd name="connsiteY939" fmla="*/ 262929 h 6858000"/>
              <a:gd name="connsiteX940" fmla="*/ 2940663 w 7467600"/>
              <a:gd name="connsiteY940" fmla="*/ 140884 h 6858000"/>
              <a:gd name="connsiteX941" fmla="*/ 2947039 w 7467600"/>
              <a:gd name="connsiteY941" fmla="*/ 122524 h 6858000"/>
              <a:gd name="connsiteX942" fmla="*/ 2984316 w 7467600"/>
              <a:gd name="connsiteY942" fmla="*/ 0 h 6858000"/>
              <a:gd name="connsiteX943" fmla="*/ 3016114 w 7467600"/>
              <a:gd name="connsiteY943" fmla="*/ 0 h 6858000"/>
              <a:gd name="connsiteX944" fmla="*/ 2979949 w 7467600"/>
              <a:gd name="connsiteY944" fmla="*/ 119274 h 6858000"/>
              <a:gd name="connsiteX945" fmla="*/ 3023879 w 7467600"/>
              <a:gd name="connsiteY945" fmla="*/ 0 h 6858000"/>
              <a:gd name="connsiteX946" fmla="*/ 3105400 w 7467600"/>
              <a:gd name="connsiteY946" fmla="*/ 0 h 6858000"/>
              <a:gd name="connsiteX947" fmla="*/ 3094669 w 7467600"/>
              <a:gd name="connsiteY947" fmla="*/ 30308 h 6858000"/>
              <a:gd name="connsiteX948" fmla="*/ 2901945 w 7467600"/>
              <a:gd name="connsiteY948" fmla="*/ 466538 h 6858000"/>
              <a:gd name="connsiteX949" fmla="*/ 2815209 w 7467600"/>
              <a:gd name="connsiteY949" fmla="*/ 497361 h 6858000"/>
              <a:gd name="connsiteX950" fmla="*/ 2844845 w 7467600"/>
              <a:gd name="connsiteY950" fmla="*/ 127638 h 6858000"/>
              <a:gd name="connsiteX951" fmla="*/ 2867960 w 7467600"/>
              <a:gd name="connsiteY951" fmla="*/ 0 h 6858000"/>
              <a:gd name="connsiteX952" fmla="*/ 1057230 w 7467600"/>
              <a:gd name="connsiteY952" fmla="*/ 0 h 6858000"/>
              <a:gd name="connsiteX953" fmla="*/ 1111003 w 7467600"/>
              <a:gd name="connsiteY953" fmla="*/ 0 h 6858000"/>
              <a:gd name="connsiteX954" fmla="*/ 1125553 w 7467600"/>
              <a:gd name="connsiteY954" fmla="*/ 52588 h 6858000"/>
              <a:gd name="connsiteX955" fmla="*/ 1304276 w 7467600"/>
              <a:gd name="connsiteY955" fmla="*/ 476275 h 6858000"/>
              <a:gd name="connsiteX956" fmla="*/ 1492066 w 7467600"/>
              <a:gd name="connsiteY956" fmla="*/ 886333 h 6858000"/>
              <a:gd name="connsiteX957" fmla="*/ 1423698 w 7467600"/>
              <a:gd name="connsiteY957" fmla="*/ 710817 h 6858000"/>
              <a:gd name="connsiteX958" fmla="*/ 1357609 w 7467600"/>
              <a:gd name="connsiteY958" fmla="*/ 532892 h 6858000"/>
              <a:gd name="connsiteX959" fmla="*/ 1309550 w 7467600"/>
              <a:gd name="connsiteY959" fmla="*/ 374031 h 6858000"/>
              <a:gd name="connsiteX960" fmla="*/ 1193673 w 7467600"/>
              <a:gd name="connsiteY960" fmla="*/ 49533 h 6858000"/>
              <a:gd name="connsiteX961" fmla="*/ 1164391 w 7467600"/>
              <a:gd name="connsiteY961" fmla="*/ 0 h 6858000"/>
              <a:gd name="connsiteX962" fmla="*/ 1200666 w 7467600"/>
              <a:gd name="connsiteY962" fmla="*/ 0 h 6858000"/>
              <a:gd name="connsiteX963" fmla="*/ 1223408 w 7467600"/>
              <a:gd name="connsiteY963" fmla="*/ 38996 h 6858000"/>
              <a:gd name="connsiteX964" fmla="*/ 1339635 w 7467600"/>
              <a:gd name="connsiteY964" fmla="*/ 365517 h 6858000"/>
              <a:gd name="connsiteX965" fmla="*/ 1387469 w 7467600"/>
              <a:gd name="connsiteY965" fmla="*/ 523079 h 6858000"/>
              <a:gd name="connsiteX966" fmla="*/ 1452685 w 7467600"/>
              <a:gd name="connsiteY966" fmla="*/ 699806 h 6858000"/>
              <a:gd name="connsiteX967" fmla="*/ 1492092 w 7467600"/>
              <a:gd name="connsiteY967" fmla="*/ 800424 h 6858000"/>
              <a:gd name="connsiteX968" fmla="*/ 1455302 w 7467600"/>
              <a:gd name="connsiteY968" fmla="*/ 632913 h 6858000"/>
              <a:gd name="connsiteX969" fmla="*/ 1222336 w 7467600"/>
              <a:gd name="connsiteY969" fmla="*/ 9480 h 6858000"/>
              <a:gd name="connsiteX970" fmla="*/ 1214634 w 7467600"/>
              <a:gd name="connsiteY970" fmla="*/ 0 h 6858000"/>
              <a:gd name="connsiteX971" fmla="*/ 1289827 w 7467600"/>
              <a:gd name="connsiteY971" fmla="*/ 0 h 6858000"/>
              <a:gd name="connsiteX972" fmla="*/ 1321076 w 7467600"/>
              <a:gd name="connsiteY972" fmla="*/ 59722 h 6858000"/>
              <a:gd name="connsiteX973" fmla="*/ 1512579 w 7467600"/>
              <a:gd name="connsiteY973" fmla="*/ 626441 h 6858000"/>
              <a:gd name="connsiteX974" fmla="*/ 1506076 w 7467600"/>
              <a:gd name="connsiteY974" fmla="*/ 1089289 h 6858000"/>
              <a:gd name="connsiteX975" fmla="*/ 1486346 w 7467600"/>
              <a:gd name="connsiteY975" fmla="*/ 1079919 h 6858000"/>
              <a:gd name="connsiteX976" fmla="*/ 1070511 w 7467600"/>
              <a:gd name="connsiteY976" fmla="*/ 48609 h 6858000"/>
              <a:gd name="connsiteX977" fmla="*/ 1057230 w 7467600"/>
              <a:gd name="connsiteY977" fmla="*/ 0 h 6858000"/>
              <a:gd name="connsiteX978" fmla="*/ 43151 w 7467600"/>
              <a:gd name="connsiteY978" fmla="*/ 0 h 6858000"/>
              <a:gd name="connsiteX979" fmla="*/ 95283 w 7467600"/>
              <a:gd name="connsiteY979" fmla="*/ 0 h 6858000"/>
              <a:gd name="connsiteX980" fmla="*/ 300708 w 7467600"/>
              <a:gd name="connsiteY980" fmla="*/ 154571 h 6858000"/>
              <a:gd name="connsiteX981" fmla="*/ 530414 w 7467600"/>
              <a:gd name="connsiteY981" fmla="*/ 354673 h 6858000"/>
              <a:gd name="connsiteX982" fmla="*/ 333785 w 7467600"/>
              <a:gd name="connsiteY982" fmla="*/ 161564 h 6858000"/>
              <a:gd name="connsiteX983" fmla="*/ 147005 w 7467600"/>
              <a:gd name="connsiteY983" fmla="*/ 0 h 6858000"/>
              <a:gd name="connsiteX984" fmla="*/ 272509 w 7467600"/>
              <a:gd name="connsiteY984" fmla="*/ 0 h 6858000"/>
              <a:gd name="connsiteX985" fmla="*/ 326276 w 7467600"/>
              <a:gd name="connsiteY985" fmla="*/ 45847 h 6858000"/>
              <a:gd name="connsiteX986" fmla="*/ 823759 w 7467600"/>
              <a:gd name="connsiteY986" fmla="*/ 574145 h 6858000"/>
              <a:gd name="connsiteX987" fmla="*/ 811254 w 7467600"/>
              <a:gd name="connsiteY987" fmla="*/ 665546 h 6858000"/>
              <a:gd name="connsiteX988" fmla="*/ 154042 w 7467600"/>
              <a:gd name="connsiteY988" fmla="*/ 261522 h 6858000"/>
              <a:gd name="connsiteX989" fmla="*/ 13550 w 7467600"/>
              <a:gd name="connsiteY989" fmla="*/ 158423 h 6858000"/>
              <a:gd name="connsiteX990" fmla="*/ 0 w 7467600"/>
              <a:gd name="connsiteY990" fmla="*/ 146618 h 6858000"/>
              <a:gd name="connsiteX991" fmla="*/ 0 w 7467600"/>
              <a:gd name="connsiteY991" fmla="*/ 59161 h 6858000"/>
              <a:gd name="connsiteX992" fmla="*/ 45427 w 7467600"/>
              <a:gd name="connsiteY992" fmla="*/ 101078 h 6858000"/>
              <a:gd name="connsiteX993" fmla="*/ 630103 w 7467600"/>
              <a:gd name="connsiteY993" fmla="*/ 485885 h 6858000"/>
              <a:gd name="connsiteX994" fmla="*/ 532040 w 7467600"/>
              <a:gd name="connsiteY994" fmla="*/ 399359 h 6858000"/>
              <a:gd name="connsiteX995" fmla="*/ 517618 w 7467600"/>
              <a:gd name="connsiteY995" fmla="*/ 385726 h 6858000"/>
              <a:gd name="connsiteX996" fmla="*/ 285074 w 7467600"/>
              <a:gd name="connsiteY996" fmla="*/ 182755 h 6858000"/>
              <a:gd name="connsiteX997" fmla="*/ 43151 w 7467600"/>
              <a:gd name="connsiteY99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53035 w 7467600"/>
              <a:gd name="connsiteY127" fmla="*/ 519731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1903353 w 7467600"/>
              <a:gd name="connsiteY141" fmla="*/ 5044827 h 6858000"/>
              <a:gd name="connsiteX142" fmla="*/ 1936931 w 7467600"/>
              <a:gd name="connsiteY142" fmla="*/ 5093954 h 6858000"/>
              <a:gd name="connsiteX143" fmla="*/ 2195868 w 7467600"/>
              <a:gd name="connsiteY143" fmla="*/ 5396574 h 6858000"/>
              <a:gd name="connsiteX144" fmla="*/ 2088852 w 7467600"/>
              <a:gd name="connsiteY144" fmla="*/ 5166123 h 6858000"/>
              <a:gd name="connsiteX145" fmla="*/ 1958241 w 7467600"/>
              <a:gd name="connsiteY145" fmla="*/ 5067955 h 6858000"/>
              <a:gd name="connsiteX146" fmla="*/ 1903353 w 7467600"/>
              <a:gd name="connsiteY146" fmla="*/ 5044827 h 6858000"/>
              <a:gd name="connsiteX147" fmla="*/ 1979378 w 7467600"/>
              <a:gd name="connsiteY147" fmla="*/ 4769504 h 6858000"/>
              <a:gd name="connsiteX148" fmla="*/ 2882120 w 7467600"/>
              <a:gd name="connsiteY148" fmla="*/ 5064547 h 6858000"/>
              <a:gd name="connsiteX149" fmla="*/ 2793103 w 7467600"/>
              <a:gd name="connsiteY149" fmla="*/ 5039699 h 6858000"/>
              <a:gd name="connsiteX150" fmla="*/ 2770041 w 7467600"/>
              <a:gd name="connsiteY150" fmla="*/ 5033634 h 6858000"/>
              <a:gd name="connsiteX151" fmla="*/ 1979378 w 7467600"/>
              <a:gd name="connsiteY151" fmla="*/ 4769504 h 6858000"/>
              <a:gd name="connsiteX152" fmla="*/ 1927410 w 7467600"/>
              <a:gd name="connsiteY152" fmla="*/ 4716164 h 6858000"/>
              <a:gd name="connsiteX153" fmla="*/ 1959587 w 7467600"/>
              <a:gd name="connsiteY153" fmla="*/ 4728849 h 6858000"/>
              <a:gd name="connsiteX154" fmla="*/ 2777707 w 7467600"/>
              <a:gd name="connsiteY154" fmla="*/ 5003991 h 6858000"/>
              <a:gd name="connsiteX155" fmla="*/ 2800768 w 7467600"/>
              <a:gd name="connsiteY155" fmla="*/ 5010056 h 6858000"/>
              <a:gd name="connsiteX156" fmla="*/ 2879408 w 7467600"/>
              <a:gd name="connsiteY156" fmla="*/ 5031590 h 6858000"/>
              <a:gd name="connsiteX157" fmla="*/ 2862295 w 7467600"/>
              <a:gd name="connsiteY157" fmla="*/ 5022958 h 6858000"/>
              <a:gd name="connsiteX158" fmla="*/ 2813343 w 7467600"/>
              <a:gd name="connsiteY158" fmla="*/ 4998369 h 6858000"/>
              <a:gd name="connsiteX159" fmla="*/ 2646245 w 7467600"/>
              <a:gd name="connsiteY159" fmla="*/ 4930999 h 6858000"/>
              <a:gd name="connsiteX160" fmla="*/ 1999243 w 7467600"/>
              <a:gd name="connsiteY160" fmla="*/ 4730524 h 6858000"/>
              <a:gd name="connsiteX161" fmla="*/ 1979527 w 7467600"/>
              <a:gd name="connsiteY161" fmla="*/ 4726651 h 6858000"/>
              <a:gd name="connsiteX162" fmla="*/ 1927410 w 7467600"/>
              <a:gd name="connsiteY162" fmla="*/ 4716164 h 6858000"/>
              <a:gd name="connsiteX163" fmla="*/ 1997014 w 7467600"/>
              <a:gd name="connsiteY163" fmla="*/ 4698007 h 6858000"/>
              <a:gd name="connsiteX164" fmla="*/ 2005458 w 7467600"/>
              <a:gd name="connsiteY164" fmla="*/ 4699540 h 6858000"/>
              <a:gd name="connsiteX165" fmla="*/ 2657186 w 7467600"/>
              <a:gd name="connsiteY165" fmla="*/ 4901687 h 6858000"/>
              <a:gd name="connsiteX166" fmla="*/ 2826662 w 7467600"/>
              <a:gd name="connsiteY166" fmla="*/ 4970362 h 6858000"/>
              <a:gd name="connsiteX167" fmla="*/ 2876100 w 7467600"/>
              <a:gd name="connsiteY167" fmla="*/ 4995397 h 6858000"/>
              <a:gd name="connsiteX168" fmla="*/ 3042600 w 7467600"/>
              <a:gd name="connsiteY168" fmla="*/ 5059532 h 6858000"/>
              <a:gd name="connsiteX169" fmla="*/ 1997014 w 7467600"/>
              <a:gd name="connsiteY169" fmla="*/ 4698007 h 6858000"/>
              <a:gd name="connsiteX170" fmla="*/ 2305292 w 7467600"/>
              <a:gd name="connsiteY170" fmla="*/ 4219492 h 6858000"/>
              <a:gd name="connsiteX171" fmla="*/ 3360922 w 7467600"/>
              <a:gd name="connsiteY171" fmla="*/ 4529373 h 6858000"/>
              <a:gd name="connsiteX172" fmla="*/ 3492420 w 7467600"/>
              <a:gd name="connsiteY172" fmla="*/ 4510145 h 6858000"/>
              <a:gd name="connsiteX173" fmla="*/ 3364086 w 7467600"/>
              <a:gd name="connsiteY173" fmla="*/ 4480340 h 6858000"/>
              <a:gd name="connsiteX174" fmla="*/ 3225818 w 7467600"/>
              <a:gd name="connsiteY174" fmla="*/ 4411822 h 6858000"/>
              <a:gd name="connsiteX175" fmla="*/ 3129696 w 7467600"/>
              <a:gd name="connsiteY175" fmla="*/ 4360704 h 6858000"/>
              <a:gd name="connsiteX176" fmla="*/ 2814545 w 7467600"/>
              <a:gd name="connsiteY176" fmla="*/ 4282955 h 6858000"/>
              <a:gd name="connsiteX177" fmla="*/ 2305292 w 7467600"/>
              <a:gd name="connsiteY177" fmla="*/ 4219492 h 6858000"/>
              <a:gd name="connsiteX178" fmla="*/ 2626982 w 7467600"/>
              <a:gd name="connsiteY178" fmla="*/ 4206450 h 6858000"/>
              <a:gd name="connsiteX179" fmla="*/ 2490617 w 7467600"/>
              <a:gd name="connsiteY179" fmla="*/ 4206951 h 6858000"/>
              <a:gd name="connsiteX180" fmla="*/ 2819869 w 7467600"/>
              <a:gd name="connsiteY180" fmla="*/ 4252936 h 6858000"/>
              <a:gd name="connsiteX181" fmla="*/ 3143018 w 7467600"/>
              <a:gd name="connsiteY181" fmla="*/ 4332698 h 6858000"/>
              <a:gd name="connsiteX182" fmla="*/ 3241520 w 7467600"/>
              <a:gd name="connsiteY182" fmla="*/ 4385112 h 6858000"/>
              <a:gd name="connsiteX183" fmla="*/ 3374575 w 7467600"/>
              <a:gd name="connsiteY183" fmla="*/ 4451517 h 6858000"/>
              <a:gd name="connsiteX184" fmla="*/ 3505221 w 7467600"/>
              <a:gd name="connsiteY184" fmla="*/ 4480757 h 6858000"/>
              <a:gd name="connsiteX185" fmla="*/ 2626982 w 7467600"/>
              <a:gd name="connsiteY185" fmla="*/ 4206450 h 6858000"/>
              <a:gd name="connsiteX186" fmla="*/ 1310106 w 7467600"/>
              <a:gd name="connsiteY186" fmla="*/ 3943217 h 6858000"/>
              <a:gd name="connsiteX187" fmla="*/ 854994 w 7467600"/>
              <a:gd name="connsiteY187" fmla="*/ 4399136 h 6858000"/>
              <a:gd name="connsiteX188" fmla="*/ 742462 w 7467600"/>
              <a:gd name="connsiteY188" fmla="*/ 4594648 h 6858000"/>
              <a:gd name="connsiteX189" fmla="*/ 820602 w 7467600"/>
              <a:gd name="connsiteY189" fmla="*/ 4485915 h 6858000"/>
              <a:gd name="connsiteX190" fmla="*/ 878295 w 7467600"/>
              <a:gd name="connsiteY190" fmla="*/ 4403594 h 6858000"/>
              <a:gd name="connsiteX191" fmla="*/ 1240607 w 7467600"/>
              <a:gd name="connsiteY191" fmla="*/ 4010401 h 6858000"/>
              <a:gd name="connsiteX192" fmla="*/ 1310106 w 7467600"/>
              <a:gd name="connsiteY192" fmla="*/ 3943217 h 6858000"/>
              <a:gd name="connsiteX193" fmla="*/ 1423113 w 7467600"/>
              <a:gd name="connsiteY193" fmla="*/ 3874565 h 6858000"/>
              <a:gd name="connsiteX194" fmla="*/ 1260565 w 7467600"/>
              <a:gd name="connsiteY194" fmla="*/ 4031982 h 6858000"/>
              <a:gd name="connsiteX195" fmla="*/ 901900 w 7467600"/>
              <a:gd name="connsiteY195" fmla="*/ 4421236 h 6858000"/>
              <a:gd name="connsiteX196" fmla="*/ 845044 w 7467600"/>
              <a:gd name="connsiteY196" fmla="*/ 4502436 h 6858000"/>
              <a:gd name="connsiteX197" fmla="*/ 685926 w 7467600"/>
              <a:gd name="connsiteY197" fmla="*/ 4703069 h 6858000"/>
              <a:gd name="connsiteX198" fmla="*/ 684248 w 7467600"/>
              <a:gd name="connsiteY198" fmla="*/ 4706721 h 6858000"/>
              <a:gd name="connsiteX199" fmla="*/ 1423113 w 7467600"/>
              <a:gd name="connsiteY199" fmla="*/ 3874565 h 6858000"/>
              <a:gd name="connsiteX200" fmla="*/ 3316479 w 7467600"/>
              <a:gd name="connsiteY200" fmla="*/ 3872136 h 6858000"/>
              <a:gd name="connsiteX201" fmla="*/ 3546806 w 7467600"/>
              <a:gd name="connsiteY201" fmla="*/ 4356139 h 6858000"/>
              <a:gd name="connsiteX202" fmla="*/ 3364433 w 7467600"/>
              <a:gd name="connsiteY202" fmla="*/ 3953121 h 6858000"/>
              <a:gd name="connsiteX203" fmla="*/ 3316479 w 7467600"/>
              <a:gd name="connsiteY203" fmla="*/ 3872136 h 6858000"/>
              <a:gd name="connsiteX204" fmla="*/ 3291335 w 7467600"/>
              <a:gd name="connsiteY204" fmla="*/ 3767420 h 6858000"/>
              <a:gd name="connsiteX205" fmla="*/ 3390805 w 7467600"/>
              <a:gd name="connsiteY205" fmla="*/ 3937163 h 6858000"/>
              <a:gd name="connsiteX206" fmla="*/ 3579062 w 7467600"/>
              <a:gd name="connsiteY206" fmla="*/ 4359040 h 6858000"/>
              <a:gd name="connsiteX207" fmla="*/ 3467355 w 7467600"/>
              <a:gd name="connsiteY207" fmla="*/ 3988130 h 6858000"/>
              <a:gd name="connsiteX208" fmla="*/ 3310753 w 7467600"/>
              <a:gd name="connsiteY208" fmla="*/ 3787140 h 6858000"/>
              <a:gd name="connsiteX209" fmla="*/ 3291335 w 7467600"/>
              <a:gd name="connsiteY209" fmla="*/ 3767420 h 6858000"/>
              <a:gd name="connsiteX210" fmla="*/ 1635889 w 7467600"/>
              <a:gd name="connsiteY210" fmla="*/ 3709494 h 6858000"/>
              <a:gd name="connsiteX211" fmla="*/ 1634800 w 7467600"/>
              <a:gd name="connsiteY211" fmla="*/ 3731111 h 6858000"/>
              <a:gd name="connsiteX212" fmla="*/ 1635889 w 7467600"/>
              <a:gd name="connsiteY212" fmla="*/ 3709494 h 6858000"/>
              <a:gd name="connsiteX213" fmla="*/ 1510397 w 7467600"/>
              <a:gd name="connsiteY213" fmla="*/ 3684705 h 6858000"/>
              <a:gd name="connsiteX214" fmla="*/ 1146550 w 7467600"/>
              <a:gd name="connsiteY214" fmla="*/ 3802012 h 6858000"/>
              <a:gd name="connsiteX215" fmla="*/ 698834 w 7467600"/>
              <a:gd name="connsiteY215" fmla="*/ 3952272 h 6858000"/>
              <a:gd name="connsiteX216" fmla="*/ 34256 w 7467600"/>
              <a:gd name="connsiteY216" fmla="*/ 4347603 h 6858000"/>
              <a:gd name="connsiteX217" fmla="*/ 527241 w 7467600"/>
              <a:gd name="connsiteY217" fmla="*/ 4065078 h 6858000"/>
              <a:gd name="connsiteX218" fmla="*/ 1510397 w 7467600"/>
              <a:gd name="connsiteY218" fmla="*/ 3684705 h 6858000"/>
              <a:gd name="connsiteX219" fmla="*/ 1313114 w 7467600"/>
              <a:gd name="connsiteY219" fmla="*/ 3655216 h 6858000"/>
              <a:gd name="connsiteX220" fmla="*/ 1109304 w 7467600"/>
              <a:gd name="connsiteY220" fmla="*/ 3669030 h 6858000"/>
              <a:gd name="connsiteX221" fmla="*/ 8129 w 7467600"/>
              <a:gd name="connsiteY221" fmla="*/ 4330519 h 6858000"/>
              <a:gd name="connsiteX222" fmla="*/ 687572 w 7467600"/>
              <a:gd name="connsiteY222" fmla="*/ 3925629 h 6858000"/>
              <a:gd name="connsiteX223" fmla="*/ 1138365 w 7467600"/>
              <a:gd name="connsiteY223" fmla="*/ 3774515 h 6858000"/>
              <a:gd name="connsiteX224" fmla="*/ 1505579 w 7467600"/>
              <a:gd name="connsiteY224" fmla="*/ 3655526 h 6858000"/>
              <a:gd name="connsiteX225" fmla="*/ 1313114 w 7467600"/>
              <a:gd name="connsiteY225" fmla="*/ 3655216 h 6858000"/>
              <a:gd name="connsiteX226" fmla="*/ 3655073 w 7467600"/>
              <a:gd name="connsiteY226" fmla="*/ 3650884 h 6858000"/>
              <a:gd name="connsiteX227" fmla="*/ 3989938 w 7467600"/>
              <a:gd name="connsiteY227" fmla="*/ 3991685 h 6858000"/>
              <a:gd name="connsiteX228" fmla="*/ 4393907 w 7467600"/>
              <a:gd name="connsiteY228" fmla="*/ 4261258 h 6858000"/>
              <a:gd name="connsiteX229" fmla="*/ 4648051 w 7467600"/>
              <a:gd name="connsiteY229" fmla="*/ 4374051 h 6858000"/>
              <a:gd name="connsiteX230" fmla="*/ 4383389 w 7467600"/>
              <a:gd name="connsiteY230" fmla="*/ 4184369 h 6858000"/>
              <a:gd name="connsiteX231" fmla="*/ 4165508 w 7467600"/>
              <a:gd name="connsiteY231" fmla="*/ 4035196 h 6858000"/>
              <a:gd name="connsiteX232" fmla="*/ 4068162 w 7467600"/>
              <a:gd name="connsiteY232" fmla="*/ 3953394 h 6858000"/>
              <a:gd name="connsiteX233" fmla="*/ 3981416 w 7467600"/>
              <a:gd name="connsiteY233" fmla="*/ 3880482 h 6858000"/>
              <a:gd name="connsiteX234" fmla="*/ 3800147 w 7467600"/>
              <a:gd name="connsiteY234" fmla="*/ 3749872 h 6858000"/>
              <a:gd name="connsiteX235" fmla="*/ 3655073 w 7467600"/>
              <a:gd name="connsiteY235" fmla="*/ 3650884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5425834 w 7467600"/>
              <a:gd name="connsiteY266" fmla="*/ 3162785 h 6858000"/>
              <a:gd name="connsiteX267" fmla="*/ 1318687 w 7467600"/>
              <a:gd name="connsiteY267" fmla="*/ 3113840 h 6858000"/>
              <a:gd name="connsiteX268" fmla="*/ 1066793 w 7467600"/>
              <a:gd name="connsiteY268" fmla="*/ 3212171 h 6858000"/>
              <a:gd name="connsiteX269" fmla="*/ 993319 w 7467600"/>
              <a:gd name="connsiteY269" fmla="*/ 3247648 h 6858000"/>
              <a:gd name="connsiteX270" fmla="*/ 853081 w 7467600"/>
              <a:gd name="connsiteY270" fmla="*/ 3312410 h 6858000"/>
              <a:gd name="connsiteX271" fmla="*/ 805957 w 7467600"/>
              <a:gd name="connsiteY271" fmla="*/ 3330443 h 6858000"/>
              <a:gd name="connsiteX272" fmla="*/ 1318687 w 7467600"/>
              <a:gd name="connsiteY272" fmla="*/ 3113840 h 6858000"/>
              <a:gd name="connsiteX273" fmla="*/ 5453702 w 7467600"/>
              <a:gd name="connsiteY273" fmla="*/ 3090882 h 6858000"/>
              <a:gd name="connsiteX274" fmla="*/ 5480135 w 7467600"/>
              <a:gd name="connsiteY274" fmla="*/ 3565802 h 6858000"/>
              <a:gd name="connsiteX275" fmla="*/ 5499023 w 7467600"/>
              <a:gd name="connsiteY275" fmla="*/ 4166310 h 6858000"/>
              <a:gd name="connsiteX276" fmla="*/ 5547022 w 7467600"/>
              <a:gd name="connsiteY276" fmla="*/ 3607838 h 6858000"/>
              <a:gd name="connsiteX277" fmla="*/ 5515964 w 7467600"/>
              <a:gd name="connsiteY277" fmla="*/ 3378541 h 6858000"/>
              <a:gd name="connsiteX278" fmla="*/ 5453702 w 7467600"/>
              <a:gd name="connsiteY278" fmla="*/ 3090882 h 6858000"/>
              <a:gd name="connsiteX279" fmla="*/ 1238695 w 7467600"/>
              <a:gd name="connsiteY279" fmla="*/ 3076820 h 6858000"/>
              <a:gd name="connsiteX280" fmla="*/ 716371 w 7467600"/>
              <a:gd name="connsiteY280" fmla="*/ 3293249 h 6858000"/>
              <a:gd name="connsiteX281" fmla="*/ 579522 w 7467600"/>
              <a:gd name="connsiteY281" fmla="*/ 3371759 h 6858000"/>
              <a:gd name="connsiteX282" fmla="*/ 600288 w 7467600"/>
              <a:gd name="connsiteY282" fmla="*/ 3365555 h 6858000"/>
              <a:gd name="connsiteX283" fmla="*/ 840692 w 7467600"/>
              <a:gd name="connsiteY283" fmla="*/ 3284921 h 6858000"/>
              <a:gd name="connsiteX284" fmla="*/ 979248 w 7467600"/>
              <a:gd name="connsiteY284" fmla="*/ 3221003 h 6858000"/>
              <a:gd name="connsiteX285" fmla="*/ 1053282 w 7467600"/>
              <a:gd name="connsiteY285" fmla="*/ 3185247 h 6858000"/>
              <a:gd name="connsiteX286" fmla="*/ 1320603 w 7467600"/>
              <a:gd name="connsiteY286" fmla="*/ 3081281 h 6858000"/>
              <a:gd name="connsiteX287" fmla="*/ 1238695 w 7467600"/>
              <a:gd name="connsiteY287" fmla="*/ 3076820 h 6858000"/>
              <a:gd name="connsiteX288" fmla="*/ 5425627 w 7467600"/>
              <a:gd name="connsiteY288" fmla="*/ 2954192 h 6858000"/>
              <a:gd name="connsiteX289" fmla="*/ 5470770 w 7467600"/>
              <a:gd name="connsiteY289" fmla="*/ 3005435 h 6858000"/>
              <a:gd name="connsiteX290" fmla="*/ 5519779 w 7467600"/>
              <a:gd name="connsiteY290" fmla="*/ 4359223 h 6858000"/>
              <a:gd name="connsiteX291" fmla="*/ 5520293 w 7467600"/>
              <a:gd name="connsiteY291" fmla="*/ 4360602 h 6858000"/>
              <a:gd name="connsiteX292" fmla="*/ 5767221 w 7467600"/>
              <a:gd name="connsiteY292" fmla="*/ 4665564 h 6858000"/>
              <a:gd name="connsiteX293" fmla="*/ 6937169 w 7467600"/>
              <a:gd name="connsiteY293" fmla="*/ 4815941 h 6858000"/>
              <a:gd name="connsiteX294" fmla="*/ 6953922 w 7467600"/>
              <a:gd name="connsiteY294" fmla="*/ 4890068 h 6858000"/>
              <a:gd name="connsiteX295" fmla="*/ 6071359 w 7467600"/>
              <a:gd name="connsiteY295" fmla="*/ 4770770 h 6858000"/>
              <a:gd name="connsiteX296" fmla="*/ 6038839 w 7467600"/>
              <a:gd name="connsiteY296" fmla="*/ 4764474 h 6858000"/>
              <a:gd name="connsiteX297" fmla="*/ 6038706 w 7467600"/>
              <a:gd name="connsiteY297" fmla="*/ 4763847 h 6858000"/>
              <a:gd name="connsiteX298" fmla="*/ 6037784 w 7467600"/>
              <a:gd name="connsiteY298" fmla="*/ 4764270 h 6858000"/>
              <a:gd name="connsiteX299" fmla="*/ 6038839 w 7467600"/>
              <a:gd name="connsiteY299" fmla="*/ 4764474 h 6858000"/>
              <a:gd name="connsiteX300" fmla="*/ 6040338 w 7467600"/>
              <a:gd name="connsiteY300" fmla="*/ 4771418 h 6858000"/>
              <a:gd name="connsiteX301" fmla="*/ 6024488 w 7467600"/>
              <a:gd name="connsiteY301" fmla="*/ 4809903 h 6858000"/>
              <a:gd name="connsiteX302" fmla="*/ 5599771 w 7467600"/>
              <a:gd name="connsiteY302" fmla="*/ 5509652 h 6858000"/>
              <a:gd name="connsiteX303" fmla="*/ 5548843 w 7467600"/>
              <a:gd name="connsiteY303" fmla="*/ 5563845 h 6858000"/>
              <a:gd name="connsiteX304" fmla="*/ 5940952 w 7467600"/>
              <a:gd name="connsiteY304" fmla="*/ 6250028 h 6858000"/>
              <a:gd name="connsiteX305" fmla="*/ 6043441 w 7467600"/>
              <a:gd name="connsiteY305" fmla="*/ 6665847 h 6858000"/>
              <a:gd name="connsiteX306" fmla="*/ 6093432 w 7467600"/>
              <a:gd name="connsiteY306" fmla="*/ 6858000 h 6858000"/>
              <a:gd name="connsiteX307" fmla="*/ 6034344 w 7467600"/>
              <a:gd name="connsiteY307" fmla="*/ 6858000 h 6858000"/>
              <a:gd name="connsiteX308" fmla="*/ 6026679 w 7467600"/>
              <a:gd name="connsiteY308" fmla="*/ 6836959 h 6858000"/>
              <a:gd name="connsiteX309" fmla="*/ 5800441 w 7467600"/>
              <a:gd name="connsiteY309" fmla="*/ 6335286 h 6858000"/>
              <a:gd name="connsiteX310" fmla="*/ 5526562 w 7467600"/>
              <a:gd name="connsiteY310" fmla="*/ 5705388 h 6858000"/>
              <a:gd name="connsiteX311" fmla="*/ 5519640 w 7467600"/>
              <a:gd name="connsiteY311" fmla="*/ 5683774 h 6858000"/>
              <a:gd name="connsiteX312" fmla="*/ 5844559 w 7467600"/>
              <a:gd name="connsiteY312" fmla="*/ 6553349 h 6858000"/>
              <a:gd name="connsiteX313" fmla="*/ 5975994 w 7467600"/>
              <a:gd name="connsiteY313" fmla="*/ 6858000 h 6858000"/>
              <a:gd name="connsiteX314" fmla="*/ 5898547 w 7467600"/>
              <a:gd name="connsiteY314" fmla="*/ 6858000 h 6858000"/>
              <a:gd name="connsiteX315" fmla="*/ 5682041 w 7467600"/>
              <a:gd name="connsiteY315" fmla="*/ 6355860 h 6858000"/>
              <a:gd name="connsiteX316" fmla="*/ 5461758 w 7467600"/>
              <a:gd name="connsiteY316" fmla="*/ 5820220 h 6858000"/>
              <a:gd name="connsiteX317" fmla="*/ 5237282 w 7467600"/>
              <a:gd name="connsiteY317" fmla="*/ 6579086 h 6858000"/>
              <a:gd name="connsiteX318" fmla="*/ 5115009 w 7467600"/>
              <a:gd name="connsiteY318" fmla="*/ 6858000 h 6858000"/>
              <a:gd name="connsiteX319" fmla="*/ 5028074 w 7467600"/>
              <a:gd name="connsiteY319" fmla="*/ 6858000 h 6858000"/>
              <a:gd name="connsiteX320" fmla="*/ 5079508 w 7467600"/>
              <a:gd name="connsiteY320" fmla="*/ 6749074 h 6858000"/>
              <a:gd name="connsiteX321" fmla="*/ 5371846 w 7467600"/>
              <a:gd name="connsiteY321" fmla="*/ 5924413 h 6858000"/>
              <a:gd name="connsiteX322" fmla="*/ 5270512 w 7467600"/>
              <a:gd name="connsiteY322" fmla="*/ 6138975 h 6858000"/>
              <a:gd name="connsiteX323" fmla="*/ 5062409 w 7467600"/>
              <a:gd name="connsiteY323" fmla="*/ 6653544 h 6858000"/>
              <a:gd name="connsiteX324" fmla="*/ 5036628 w 7467600"/>
              <a:gd name="connsiteY324" fmla="*/ 6754247 h 6858000"/>
              <a:gd name="connsiteX325" fmla="*/ 5009112 w 7467600"/>
              <a:gd name="connsiteY325" fmla="*/ 6858000 h 6858000"/>
              <a:gd name="connsiteX326" fmla="*/ 4976679 w 7467600"/>
              <a:gd name="connsiteY326" fmla="*/ 6858000 h 6858000"/>
              <a:gd name="connsiteX327" fmla="*/ 5006537 w 7467600"/>
              <a:gd name="connsiteY327" fmla="*/ 6747068 h 6858000"/>
              <a:gd name="connsiteX328" fmla="*/ 5032723 w 7467600"/>
              <a:gd name="connsiteY328" fmla="*/ 6644957 h 6858000"/>
              <a:gd name="connsiteX329" fmla="*/ 5242949 w 7467600"/>
              <a:gd name="connsiteY329" fmla="*/ 6125175 h 6858000"/>
              <a:gd name="connsiteX330" fmla="*/ 5286321 w 7467600"/>
              <a:gd name="connsiteY330" fmla="*/ 6033555 h 6858000"/>
              <a:gd name="connsiteX331" fmla="*/ 5008210 w 7467600"/>
              <a:gd name="connsiteY331" fmla="*/ 6649194 h 6858000"/>
              <a:gd name="connsiteX332" fmla="*/ 4986321 w 7467600"/>
              <a:gd name="connsiteY332" fmla="*/ 6765687 h 6858000"/>
              <a:gd name="connsiteX333" fmla="*/ 4973474 w 7467600"/>
              <a:gd name="connsiteY333" fmla="*/ 6858000 h 6858000"/>
              <a:gd name="connsiteX334" fmla="*/ 4907178 w 7467600"/>
              <a:gd name="connsiteY334" fmla="*/ 6858000 h 6858000"/>
              <a:gd name="connsiteX335" fmla="*/ 4910810 w 7467600"/>
              <a:gd name="connsiteY335" fmla="*/ 6829660 h 6858000"/>
              <a:gd name="connsiteX336" fmla="*/ 4987461 w 7467600"/>
              <a:gd name="connsiteY336" fmla="*/ 6432994 h 6858000"/>
              <a:gd name="connsiteX337" fmla="*/ 5179262 w 7467600"/>
              <a:gd name="connsiteY337" fmla="*/ 6035044 h 6858000"/>
              <a:gd name="connsiteX338" fmla="*/ 4689678 w 7467600"/>
              <a:gd name="connsiteY338" fmla="*/ 6440241 h 6858000"/>
              <a:gd name="connsiteX339" fmla="*/ 4477543 w 7467600"/>
              <a:gd name="connsiteY339" fmla="*/ 6674836 h 6858000"/>
              <a:gd name="connsiteX340" fmla="*/ 4329957 w 7467600"/>
              <a:gd name="connsiteY340" fmla="*/ 6858000 h 6858000"/>
              <a:gd name="connsiteX341" fmla="*/ 4218595 w 7467600"/>
              <a:gd name="connsiteY341" fmla="*/ 6858000 h 6858000"/>
              <a:gd name="connsiteX342" fmla="*/ 4368888 w 7467600"/>
              <a:gd name="connsiteY342" fmla="*/ 6668412 h 6858000"/>
              <a:gd name="connsiteX343" fmla="*/ 4563091 w 7467600"/>
              <a:gd name="connsiteY343" fmla="*/ 6442508 h 6858000"/>
              <a:gd name="connsiteX344" fmla="*/ 5387324 w 7467600"/>
              <a:gd name="connsiteY344" fmla="*/ 5705830 h 6858000"/>
              <a:gd name="connsiteX345" fmla="*/ 5073620 w 7467600"/>
              <a:gd name="connsiteY345" fmla="*/ 5955437 h 6858000"/>
              <a:gd name="connsiteX346" fmla="*/ 4689789 w 7467600"/>
              <a:gd name="connsiteY346" fmla="*/ 6268382 h 6858000"/>
              <a:gd name="connsiteX347" fmla="*/ 4418722 w 7467600"/>
              <a:gd name="connsiteY347" fmla="*/ 6570886 h 6858000"/>
              <a:gd name="connsiteX348" fmla="*/ 4214944 w 7467600"/>
              <a:gd name="connsiteY348" fmla="*/ 6858000 h 6858000"/>
              <a:gd name="connsiteX349" fmla="*/ 4177898 w 7467600"/>
              <a:gd name="connsiteY349" fmla="*/ 6858000 h 6858000"/>
              <a:gd name="connsiteX350" fmla="*/ 4391597 w 7467600"/>
              <a:gd name="connsiteY350" fmla="*/ 6556370 h 6858000"/>
              <a:gd name="connsiteX351" fmla="*/ 4668889 w 7467600"/>
              <a:gd name="connsiteY351" fmla="*/ 6246399 h 6858000"/>
              <a:gd name="connsiteX352" fmla="*/ 5055427 w 7467600"/>
              <a:gd name="connsiteY352" fmla="*/ 5931476 h 6858000"/>
              <a:gd name="connsiteX353" fmla="*/ 5371814 w 7467600"/>
              <a:gd name="connsiteY353" fmla="*/ 5678975 h 6858000"/>
              <a:gd name="connsiteX354" fmla="*/ 4987918 w 7467600"/>
              <a:gd name="connsiteY354" fmla="*/ 5838701 h 6858000"/>
              <a:gd name="connsiteX355" fmla="*/ 4317146 w 7467600"/>
              <a:gd name="connsiteY355" fmla="*/ 6587716 h 6858000"/>
              <a:gd name="connsiteX356" fmla="*/ 4171627 w 7467600"/>
              <a:gd name="connsiteY356" fmla="*/ 6858000 h 6858000"/>
              <a:gd name="connsiteX357" fmla="*/ 4081585 w 7467600"/>
              <a:gd name="connsiteY357" fmla="*/ 6858000 h 6858000"/>
              <a:gd name="connsiteX358" fmla="*/ 4238603 w 7467600"/>
              <a:gd name="connsiteY358" fmla="*/ 6559341 h 6858000"/>
              <a:gd name="connsiteX359" fmla="*/ 4778333 w 7467600"/>
              <a:gd name="connsiteY359" fmla="*/ 5873626 h 6858000"/>
              <a:gd name="connsiteX360" fmla="*/ 5414185 w 7467600"/>
              <a:gd name="connsiteY360" fmla="*/ 5573882 h 6858000"/>
              <a:gd name="connsiteX361" fmla="*/ 5959648 w 7467600"/>
              <a:gd name="connsiteY361" fmla="*/ 4760797 h 6858000"/>
              <a:gd name="connsiteX362" fmla="*/ 5355019 w 7467600"/>
              <a:gd name="connsiteY362" fmla="*/ 4734672 h 6858000"/>
              <a:gd name="connsiteX363" fmla="*/ 5083565 w 7467600"/>
              <a:gd name="connsiteY363" fmla="*/ 5179121 h 6858000"/>
              <a:gd name="connsiteX364" fmla="*/ 4713577 w 7467600"/>
              <a:gd name="connsiteY364" fmla="*/ 5616803 h 6858000"/>
              <a:gd name="connsiteX365" fmla="*/ 3989559 w 7467600"/>
              <a:gd name="connsiteY365" fmla="*/ 6145945 h 6858000"/>
              <a:gd name="connsiteX366" fmla="*/ 3939824 w 7467600"/>
              <a:gd name="connsiteY366" fmla="*/ 6066900 h 6858000"/>
              <a:gd name="connsiteX367" fmla="*/ 4584537 w 7467600"/>
              <a:gd name="connsiteY367" fmla="*/ 5324826 h 6858000"/>
              <a:gd name="connsiteX368" fmla="*/ 5037105 w 7467600"/>
              <a:gd name="connsiteY368" fmla="*/ 5088765 h 6858000"/>
              <a:gd name="connsiteX369" fmla="*/ 5039930 w 7467600"/>
              <a:gd name="connsiteY369" fmla="*/ 5089585 h 6858000"/>
              <a:gd name="connsiteX370" fmla="*/ 5263764 w 7467600"/>
              <a:gd name="connsiteY370" fmla="*/ 4735525 h 6858000"/>
              <a:gd name="connsiteX371" fmla="*/ 4086300 w 7467600"/>
              <a:gd name="connsiteY371" fmla="*/ 4884599 h 6858000"/>
              <a:gd name="connsiteX372" fmla="*/ 4085485 w 7467600"/>
              <a:gd name="connsiteY372" fmla="*/ 4899070 h 6858000"/>
              <a:gd name="connsiteX373" fmla="*/ 3871915 w 7467600"/>
              <a:gd name="connsiteY373" fmla="*/ 5253645 h 6858000"/>
              <a:gd name="connsiteX374" fmla="*/ 3799374 w 7467600"/>
              <a:gd name="connsiteY374" fmla="*/ 5466127 h 6858000"/>
              <a:gd name="connsiteX375" fmla="*/ 3498850 w 7467600"/>
              <a:gd name="connsiteY375" fmla="*/ 6661888 h 6858000"/>
              <a:gd name="connsiteX376" fmla="*/ 3399216 w 7467600"/>
              <a:gd name="connsiteY376" fmla="*/ 6858000 h 6858000"/>
              <a:gd name="connsiteX377" fmla="*/ 3303688 w 7467600"/>
              <a:gd name="connsiteY377" fmla="*/ 6858000 h 6858000"/>
              <a:gd name="connsiteX378" fmla="*/ 3391774 w 7467600"/>
              <a:gd name="connsiteY378" fmla="*/ 6697181 h 6858000"/>
              <a:gd name="connsiteX379" fmla="*/ 3735540 w 7467600"/>
              <a:gd name="connsiteY379" fmla="*/ 5546923 h 6858000"/>
              <a:gd name="connsiteX380" fmla="*/ 3729438 w 7467600"/>
              <a:gd name="connsiteY380" fmla="*/ 5569058 h 6858000"/>
              <a:gd name="connsiteX381" fmla="*/ 3707782 w 7467600"/>
              <a:gd name="connsiteY381" fmla="*/ 5644908 h 6858000"/>
              <a:gd name="connsiteX382" fmla="*/ 3583827 w 7467600"/>
              <a:gd name="connsiteY382" fmla="*/ 6039215 h 6858000"/>
              <a:gd name="connsiteX383" fmla="*/ 3547861 w 7467600"/>
              <a:gd name="connsiteY383" fmla="*/ 6129609 h 6858000"/>
              <a:gd name="connsiteX384" fmla="*/ 3490905 w 7467600"/>
              <a:gd name="connsiteY384" fmla="*/ 6277660 h 6858000"/>
              <a:gd name="connsiteX385" fmla="*/ 3455859 w 7467600"/>
              <a:gd name="connsiteY385" fmla="*/ 6391301 h 6858000"/>
              <a:gd name="connsiteX386" fmla="*/ 3429112 w 7467600"/>
              <a:gd name="connsiteY386" fmla="*/ 6479469 h 6858000"/>
              <a:gd name="connsiteX387" fmla="*/ 3304862 w 7467600"/>
              <a:gd name="connsiteY387" fmla="*/ 6796476 h 6858000"/>
              <a:gd name="connsiteX388" fmla="*/ 3276071 w 7467600"/>
              <a:gd name="connsiteY388" fmla="*/ 6858000 h 6858000"/>
              <a:gd name="connsiteX389" fmla="*/ 3240805 w 7467600"/>
              <a:gd name="connsiteY389" fmla="*/ 6858000 h 6858000"/>
              <a:gd name="connsiteX390" fmla="*/ 3275917 w 7467600"/>
              <a:gd name="connsiteY390" fmla="*/ 6783192 h 6858000"/>
              <a:gd name="connsiteX391" fmla="*/ 3399358 w 7467600"/>
              <a:gd name="connsiteY391" fmla="*/ 6469011 h 6858000"/>
              <a:gd name="connsiteX392" fmla="*/ 3425650 w 7467600"/>
              <a:gd name="connsiteY392" fmla="*/ 6381333 h 6858000"/>
              <a:gd name="connsiteX393" fmla="*/ 3460661 w 7467600"/>
              <a:gd name="connsiteY393" fmla="*/ 6266763 h 6858000"/>
              <a:gd name="connsiteX394" fmla="*/ 3518021 w 7467600"/>
              <a:gd name="connsiteY394" fmla="*/ 6117298 h 6858000"/>
              <a:gd name="connsiteX395" fmla="*/ 3554035 w 7467600"/>
              <a:gd name="connsiteY395" fmla="*/ 6027832 h 6858000"/>
              <a:gd name="connsiteX396" fmla="*/ 3677174 w 7467600"/>
              <a:gd name="connsiteY396" fmla="*/ 5636351 h 6858000"/>
              <a:gd name="connsiteX397" fmla="*/ 3698819 w 7467600"/>
              <a:gd name="connsiteY397" fmla="*/ 5560503 h 6858000"/>
              <a:gd name="connsiteX398" fmla="*/ 3702094 w 7467600"/>
              <a:gd name="connsiteY398" fmla="*/ 5549194 h 6858000"/>
              <a:gd name="connsiteX399" fmla="*/ 3398355 w 7467600"/>
              <a:gd name="connsiteY399" fmla="*/ 6094603 h 6858000"/>
              <a:gd name="connsiteX400" fmla="*/ 3193941 w 7467600"/>
              <a:gd name="connsiteY400" fmla="*/ 6798775 h 6858000"/>
              <a:gd name="connsiteX401" fmla="*/ 3184140 w 7467600"/>
              <a:gd name="connsiteY401" fmla="*/ 6858000 h 6858000"/>
              <a:gd name="connsiteX402" fmla="*/ 3099978 w 7467600"/>
              <a:gd name="connsiteY402" fmla="*/ 6858000 h 6858000"/>
              <a:gd name="connsiteX403" fmla="*/ 3101556 w 7467600"/>
              <a:gd name="connsiteY403" fmla="*/ 6843337 h 6858000"/>
              <a:gd name="connsiteX404" fmla="*/ 3370162 w 7467600"/>
              <a:gd name="connsiteY404" fmla="*/ 5785550 h 6858000"/>
              <a:gd name="connsiteX405" fmla="*/ 3746477 w 7467600"/>
              <a:gd name="connsiteY405" fmla="*/ 5377889 h 6858000"/>
              <a:gd name="connsiteX406" fmla="*/ 3863399 w 7467600"/>
              <a:gd name="connsiteY406" fmla="*/ 5087257 h 6858000"/>
              <a:gd name="connsiteX407" fmla="*/ 3968712 w 7467600"/>
              <a:gd name="connsiteY407" fmla="*/ 4913989 h 6858000"/>
              <a:gd name="connsiteX408" fmla="*/ 2792390 w 7467600"/>
              <a:gd name="connsiteY408" fmla="*/ 5382974 h 6858000"/>
              <a:gd name="connsiteX409" fmla="*/ 2714982 w 7467600"/>
              <a:gd name="connsiteY409" fmla="*/ 5427051 h 6858000"/>
              <a:gd name="connsiteX410" fmla="*/ 2813361 w 7467600"/>
              <a:gd name="connsiteY410" fmla="*/ 6023912 h 6858000"/>
              <a:gd name="connsiteX411" fmla="*/ 2688430 w 7467600"/>
              <a:gd name="connsiteY411" fmla="*/ 6801564 h 6858000"/>
              <a:gd name="connsiteX412" fmla="*/ 2629626 w 7467600"/>
              <a:gd name="connsiteY412" fmla="*/ 6763394 h 6858000"/>
              <a:gd name="connsiteX413" fmla="*/ 2565328 w 7467600"/>
              <a:gd name="connsiteY413" fmla="*/ 5516399 h 6858000"/>
              <a:gd name="connsiteX414" fmla="*/ 1922999 w 7467600"/>
              <a:gd name="connsiteY414" fmla="*/ 5980343 h 6858000"/>
              <a:gd name="connsiteX415" fmla="*/ 1950261 w 7467600"/>
              <a:gd name="connsiteY415" fmla="*/ 6405858 h 6858000"/>
              <a:gd name="connsiteX416" fmla="*/ 2365554 w 7467600"/>
              <a:gd name="connsiteY416" fmla="*/ 6759107 h 6858000"/>
              <a:gd name="connsiteX417" fmla="*/ 2424142 w 7467600"/>
              <a:gd name="connsiteY417" fmla="*/ 6858000 h 6858000"/>
              <a:gd name="connsiteX418" fmla="*/ 2395994 w 7467600"/>
              <a:gd name="connsiteY418" fmla="*/ 6858000 h 6858000"/>
              <a:gd name="connsiteX419" fmla="*/ 2392863 w 7467600"/>
              <a:gd name="connsiteY419" fmla="*/ 6852964 h 6858000"/>
              <a:gd name="connsiteX420" fmla="*/ 2017589 w 7467600"/>
              <a:gd name="connsiteY420" fmla="*/ 6493982 h 6858000"/>
              <a:gd name="connsiteX421" fmla="*/ 2147336 w 7467600"/>
              <a:gd name="connsiteY421" fmla="*/ 6594052 h 6858000"/>
              <a:gd name="connsiteX422" fmla="*/ 2207047 w 7467600"/>
              <a:gd name="connsiteY422" fmla="*/ 6654540 h 6858000"/>
              <a:gd name="connsiteX423" fmla="*/ 2299106 w 7467600"/>
              <a:gd name="connsiteY423" fmla="*/ 6778931 h 6858000"/>
              <a:gd name="connsiteX424" fmla="*/ 2314430 w 7467600"/>
              <a:gd name="connsiteY424" fmla="*/ 6801144 h 6858000"/>
              <a:gd name="connsiteX425" fmla="*/ 2352406 w 7467600"/>
              <a:gd name="connsiteY425" fmla="*/ 6858000 h 6858000"/>
              <a:gd name="connsiteX426" fmla="*/ 2314492 w 7467600"/>
              <a:gd name="connsiteY426" fmla="*/ 6858000 h 6858000"/>
              <a:gd name="connsiteX427" fmla="*/ 2288095 w 7467600"/>
              <a:gd name="connsiteY427" fmla="*/ 6818030 h 6858000"/>
              <a:gd name="connsiteX428" fmla="*/ 2272768 w 7467600"/>
              <a:gd name="connsiteY428" fmla="*/ 6795822 h 6858000"/>
              <a:gd name="connsiteX429" fmla="*/ 2182715 w 7467600"/>
              <a:gd name="connsiteY429" fmla="*/ 6675071 h 6858000"/>
              <a:gd name="connsiteX430" fmla="*/ 2032061 w 7467600"/>
              <a:gd name="connsiteY430" fmla="*/ 6541380 h 6858000"/>
              <a:gd name="connsiteX431" fmla="*/ 2257220 w 7467600"/>
              <a:gd name="connsiteY431" fmla="*/ 6826257 h 6858000"/>
              <a:gd name="connsiteX432" fmla="*/ 2281324 w 7467600"/>
              <a:gd name="connsiteY432" fmla="*/ 6858000 h 6858000"/>
              <a:gd name="connsiteX433" fmla="*/ 2242860 w 7467600"/>
              <a:gd name="connsiteY433" fmla="*/ 6858000 h 6858000"/>
              <a:gd name="connsiteX434" fmla="*/ 2232818 w 7467600"/>
              <a:gd name="connsiteY434" fmla="*/ 6844926 h 6858000"/>
              <a:gd name="connsiteX435" fmla="*/ 1990172 w 7467600"/>
              <a:gd name="connsiteY435" fmla="*/ 6542121 h 6858000"/>
              <a:gd name="connsiteX436" fmla="*/ 2124090 w 7467600"/>
              <a:gd name="connsiteY436" fmla="*/ 6761017 h 6858000"/>
              <a:gd name="connsiteX437" fmla="*/ 2200380 w 7467600"/>
              <a:gd name="connsiteY437" fmla="*/ 6858000 h 6858000"/>
              <a:gd name="connsiteX438" fmla="*/ 2147507 w 7467600"/>
              <a:gd name="connsiteY438" fmla="*/ 6858000 h 6858000"/>
              <a:gd name="connsiteX439" fmla="*/ 2070668 w 7467600"/>
              <a:gd name="connsiteY439" fmla="*/ 6761520 h 6858000"/>
              <a:gd name="connsiteX440" fmla="*/ 1975142 w 7467600"/>
              <a:gd name="connsiteY440" fmla="*/ 6585570 h 6858000"/>
              <a:gd name="connsiteX441" fmla="*/ 2050035 w 7467600"/>
              <a:gd name="connsiteY441" fmla="*/ 6813345 h 6858000"/>
              <a:gd name="connsiteX442" fmla="*/ 2063025 w 7467600"/>
              <a:gd name="connsiteY442" fmla="*/ 6858000 h 6858000"/>
              <a:gd name="connsiteX443" fmla="*/ 2021675 w 7467600"/>
              <a:gd name="connsiteY443" fmla="*/ 6858000 h 6858000"/>
              <a:gd name="connsiteX444" fmla="*/ 2019308 w 7467600"/>
              <a:gd name="connsiteY444" fmla="*/ 6847118 h 6858000"/>
              <a:gd name="connsiteX445" fmla="*/ 1938835 w 7467600"/>
              <a:gd name="connsiteY445" fmla="*/ 6551160 h 6858000"/>
              <a:gd name="connsiteX446" fmla="*/ 1953230 w 7467600"/>
              <a:gd name="connsiteY446" fmla="*/ 6759699 h 6858000"/>
              <a:gd name="connsiteX447" fmla="*/ 1956763 w 7467600"/>
              <a:gd name="connsiteY447" fmla="*/ 6778191 h 6858000"/>
              <a:gd name="connsiteX448" fmla="*/ 1967925 w 7467600"/>
              <a:gd name="connsiteY448" fmla="*/ 6858000 h 6858000"/>
              <a:gd name="connsiteX449" fmla="*/ 1936622 w 7467600"/>
              <a:gd name="connsiteY449" fmla="*/ 6858000 h 6858000"/>
              <a:gd name="connsiteX450" fmla="*/ 1926261 w 7467600"/>
              <a:gd name="connsiteY450" fmla="*/ 6784064 h 6858000"/>
              <a:gd name="connsiteX451" fmla="*/ 1922724 w 7467600"/>
              <a:gd name="connsiteY451" fmla="*/ 6765577 h 6858000"/>
              <a:gd name="connsiteX452" fmla="*/ 1904650 w 7467600"/>
              <a:gd name="connsiteY452" fmla="*/ 6639616 h 6858000"/>
              <a:gd name="connsiteX453" fmla="*/ 1885273 w 7467600"/>
              <a:gd name="connsiteY453" fmla="*/ 6858000 h 6858000"/>
              <a:gd name="connsiteX454" fmla="*/ 1854363 w 7467600"/>
              <a:gd name="connsiteY454" fmla="*/ 6858000 h 6858000"/>
              <a:gd name="connsiteX455" fmla="*/ 1880391 w 7467600"/>
              <a:gd name="connsiteY455" fmla="*/ 6603796 h 6858000"/>
              <a:gd name="connsiteX456" fmla="*/ 1818273 w 7467600"/>
              <a:gd name="connsiteY456" fmla="*/ 6715729 h 6858000"/>
              <a:gd name="connsiteX457" fmla="*/ 1794691 w 7467600"/>
              <a:gd name="connsiteY457" fmla="*/ 6843239 h 6858000"/>
              <a:gd name="connsiteX458" fmla="*/ 1794914 w 7467600"/>
              <a:gd name="connsiteY458" fmla="*/ 6858000 h 6858000"/>
              <a:gd name="connsiteX459" fmla="*/ 1746128 w 7467600"/>
              <a:gd name="connsiteY459" fmla="*/ 6858000 h 6858000"/>
              <a:gd name="connsiteX460" fmla="*/ 1753934 w 7467600"/>
              <a:gd name="connsiteY460" fmla="*/ 6724796 h 6858000"/>
              <a:gd name="connsiteX461" fmla="*/ 1792053 w 7467600"/>
              <a:gd name="connsiteY461" fmla="*/ 6572396 h 6858000"/>
              <a:gd name="connsiteX462" fmla="*/ 1862248 w 7467600"/>
              <a:gd name="connsiteY462" fmla="*/ 6266397 h 6858000"/>
              <a:gd name="connsiteX463" fmla="*/ 1862250 w 7467600"/>
              <a:gd name="connsiteY463" fmla="*/ 6033531 h 6858000"/>
              <a:gd name="connsiteX464" fmla="*/ 1211999 w 7467600"/>
              <a:gd name="connsiteY464" fmla="*/ 6683610 h 6858000"/>
              <a:gd name="connsiteX465" fmla="*/ 1213266 w 7467600"/>
              <a:gd name="connsiteY465" fmla="*/ 6691947 h 6858000"/>
              <a:gd name="connsiteX466" fmla="*/ 1203370 w 7467600"/>
              <a:gd name="connsiteY466" fmla="*/ 6850676 h 6858000"/>
              <a:gd name="connsiteX467" fmla="*/ 1203671 w 7467600"/>
              <a:gd name="connsiteY467" fmla="*/ 6858000 h 6858000"/>
              <a:gd name="connsiteX468" fmla="*/ 1143180 w 7467600"/>
              <a:gd name="connsiteY468" fmla="*/ 6858000 h 6858000"/>
              <a:gd name="connsiteX469" fmla="*/ 1142176 w 7467600"/>
              <a:gd name="connsiteY469" fmla="*/ 6766045 h 6858000"/>
              <a:gd name="connsiteX470" fmla="*/ 1067484 w 7467600"/>
              <a:gd name="connsiteY470" fmla="*/ 6858000 h 6858000"/>
              <a:gd name="connsiteX471" fmla="*/ 953928 w 7467600"/>
              <a:gd name="connsiteY471" fmla="*/ 6858000 h 6858000"/>
              <a:gd name="connsiteX472" fmla="*/ 959715 w 7467600"/>
              <a:gd name="connsiteY472" fmla="*/ 6850185 h 6858000"/>
              <a:gd name="connsiteX473" fmla="*/ 1483788 w 7467600"/>
              <a:gd name="connsiteY473" fmla="*/ 6259174 h 6858000"/>
              <a:gd name="connsiteX474" fmla="*/ 1100671 w 7467600"/>
              <a:gd name="connsiteY474" fmla="*/ 6252137 h 6858000"/>
              <a:gd name="connsiteX475" fmla="*/ 1090144 w 7467600"/>
              <a:gd name="connsiteY475" fmla="*/ 6256748 h 6858000"/>
              <a:gd name="connsiteX476" fmla="*/ 1095872 w 7467600"/>
              <a:gd name="connsiteY476" fmla="*/ 6271892 h 6858000"/>
              <a:gd name="connsiteX477" fmla="*/ 262785 w 7467600"/>
              <a:gd name="connsiteY477" fmla="*/ 6845450 h 6858000"/>
              <a:gd name="connsiteX478" fmla="*/ 209968 w 7467600"/>
              <a:gd name="connsiteY478" fmla="*/ 6770713 h 6858000"/>
              <a:gd name="connsiteX479" fmla="*/ 873460 w 7467600"/>
              <a:gd name="connsiteY479" fmla="*/ 6253768 h 6858000"/>
              <a:gd name="connsiteX480" fmla="*/ 192686 w 7467600"/>
              <a:gd name="connsiteY480" fmla="*/ 5849257 h 6858000"/>
              <a:gd name="connsiteX481" fmla="*/ 4696 w 7467600"/>
              <a:gd name="connsiteY481" fmla="*/ 5697668 h 6858000"/>
              <a:gd name="connsiteX482" fmla="*/ 0 w 7467600"/>
              <a:gd name="connsiteY482" fmla="*/ 5689984 h 6858000"/>
              <a:gd name="connsiteX483" fmla="*/ 0 w 7467600"/>
              <a:gd name="connsiteY483" fmla="*/ 5513472 h 6858000"/>
              <a:gd name="connsiteX484" fmla="*/ 174101 w 7467600"/>
              <a:gd name="connsiteY484" fmla="*/ 5620277 h 6858000"/>
              <a:gd name="connsiteX485" fmla="*/ 891800 w 7467600"/>
              <a:gd name="connsiteY485" fmla="*/ 6036935 h 6858000"/>
              <a:gd name="connsiteX486" fmla="*/ 1072219 w 7467600"/>
              <a:gd name="connsiteY486" fmla="*/ 6169443 h 6858000"/>
              <a:gd name="connsiteX487" fmla="*/ 1074117 w 7467600"/>
              <a:gd name="connsiteY487" fmla="*/ 6170301 h 6858000"/>
              <a:gd name="connsiteX488" fmla="*/ 1083114 w 7467600"/>
              <a:gd name="connsiteY488" fmla="*/ 6174131 h 6858000"/>
              <a:gd name="connsiteX489" fmla="*/ 1543010 w 7467600"/>
              <a:gd name="connsiteY489" fmla="*/ 6191140 h 6858000"/>
              <a:gd name="connsiteX490" fmla="*/ 1551080 w 7467600"/>
              <a:gd name="connsiteY490" fmla="*/ 6195006 h 6858000"/>
              <a:gd name="connsiteX491" fmla="*/ 2345443 w 7467600"/>
              <a:gd name="connsiteY491" fmla="*/ 5549882 h 6858000"/>
              <a:gd name="connsiteX492" fmla="*/ 1721499 w 7467600"/>
              <a:gd name="connsiteY492" fmla="*/ 5599969 h 6858000"/>
              <a:gd name="connsiteX493" fmla="*/ 767716 w 7467600"/>
              <a:gd name="connsiteY493" fmla="*/ 5472768 h 6858000"/>
              <a:gd name="connsiteX494" fmla="*/ 722147 w 7467600"/>
              <a:gd name="connsiteY494" fmla="*/ 5393091 h 6858000"/>
              <a:gd name="connsiteX495" fmla="*/ 1485552 w 7467600"/>
              <a:gd name="connsiteY495" fmla="*/ 5313202 h 6858000"/>
              <a:gd name="connsiteX496" fmla="*/ 2143004 w 7467600"/>
              <a:gd name="connsiteY496" fmla="*/ 5402420 h 6858000"/>
              <a:gd name="connsiteX497" fmla="*/ 1933391 w 7467600"/>
              <a:gd name="connsiteY497" fmla="*/ 5156971 h 6858000"/>
              <a:gd name="connsiteX498" fmla="*/ 1827118 w 7467600"/>
              <a:gd name="connsiteY498" fmla="*/ 4968410 h 6858000"/>
              <a:gd name="connsiteX499" fmla="*/ 1837349 w 7467600"/>
              <a:gd name="connsiteY499" fmla="*/ 4956357 h 6858000"/>
              <a:gd name="connsiteX500" fmla="*/ 2162835 w 7467600"/>
              <a:gd name="connsiteY500" fmla="*/ 5187853 h 6858000"/>
              <a:gd name="connsiteX501" fmla="*/ 2257167 w 7467600"/>
              <a:gd name="connsiteY501" fmla="*/ 5462123 h 6858000"/>
              <a:gd name="connsiteX502" fmla="*/ 2261598 w 7467600"/>
              <a:gd name="connsiteY502" fmla="*/ 5467998 h 6858000"/>
              <a:gd name="connsiteX503" fmla="*/ 2437177 w 7467600"/>
              <a:gd name="connsiteY503" fmla="*/ 5479608 h 6858000"/>
              <a:gd name="connsiteX504" fmla="*/ 2445247 w 7467600"/>
              <a:gd name="connsiteY504" fmla="*/ 5483476 h 6858000"/>
              <a:gd name="connsiteX505" fmla="*/ 2743626 w 7467600"/>
              <a:gd name="connsiteY505" fmla="*/ 5304819 h 6858000"/>
              <a:gd name="connsiteX506" fmla="*/ 3048102 w 7467600"/>
              <a:gd name="connsiteY506" fmla="*/ 5150595 h 6858000"/>
              <a:gd name="connsiteX507" fmla="*/ 1799414 w 7467600"/>
              <a:gd name="connsiteY507" fmla="*/ 4694732 h 6858000"/>
              <a:gd name="connsiteX508" fmla="*/ 1771735 w 7467600"/>
              <a:gd name="connsiteY508" fmla="*/ 4619929 h 6858000"/>
              <a:gd name="connsiteX509" fmla="*/ 3104273 w 7467600"/>
              <a:gd name="connsiteY509" fmla="*/ 5076159 h 6858000"/>
              <a:gd name="connsiteX510" fmla="*/ 3113245 w 7467600"/>
              <a:gd name="connsiteY510" fmla="*/ 5090705 h 6858000"/>
              <a:gd name="connsiteX511" fmla="*/ 3126294 w 7467600"/>
              <a:gd name="connsiteY511" fmla="*/ 5114400 h 6858000"/>
              <a:gd name="connsiteX512" fmla="*/ 3937433 w 7467600"/>
              <a:gd name="connsiteY512" fmla="*/ 4830473 h 6858000"/>
              <a:gd name="connsiteX513" fmla="*/ 3590475 w 7467600"/>
              <a:gd name="connsiteY513" fmla="*/ 4597974 h 6858000"/>
              <a:gd name="connsiteX514" fmla="*/ 3100264 w 7467600"/>
              <a:gd name="connsiteY514" fmla="*/ 4579845 h 6858000"/>
              <a:gd name="connsiteX515" fmla="*/ 2183576 w 7467600"/>
              <a:gd name="connsiteY515" fmla="*/ 4227150 h 6858000"/>
              <a:gd name="connsiteX516" fmla="*/ 2151029 w 7467600"/>
              <a:gd name="connsiteY516" fmla="*/ 4146947 h 6858000"/>
              <a:gd name="connsiteX517" fmla="*/ 3563434 w 7467600"/>
              <a:gd name="connsiteY517" fmla="*/ 4469115 h 6858000"/>
              <a:gd name="connsiteX518" fmla="*/ 3177952 w 7467600"/>
              <a:gd name="connsiteY518" fmla="*/ 3657386 h 6858000"/>
              <a:gd name="connsiteX519" fmla="*/ 3189263 w 7467600"/>
              <a:gd name="connsiteY519" fmla="*/ 3625726 h 6858000"/>
              <a:gd name="connsiteX520" fmla="*/ 3560912 w 7467600"/>
              <a:gd name="connsiteY520" fmla="*/ 4079863 h 6858000"/>
              <a:gd name="connsiteX521" fmla="*/ 3626636 w 7467600"/>
              <a:gd name="connsiteY521" fmla="*/ 4512230 h 6858000"/>
              <a:gd name="connsiteX522" fmla="*/ 3653088 w 7467600"/>
              <a:gd name="connsiteY522" fmla="*/ 4521417 h 6858000"/>
              <a:gd name="connsiteX523" fmla="*/ 3988128 w 7467600"/>
              <a:gd name="connsiteY523" fmla="*/ 4817267 h 6858000"/>
              <a:gd name="connsiteX524" fmla="*/ 4830582 w 7467600"/>
              <a:gd name="connsiteY524" fmla="*/ 4676000 h 6858000"/>
              <a:gd name="connsiteX525" fmla="*/ 4830100 w 7467600"/>
              <a:gd name="connsiteY525" fmla="*/ 4675554 h 6858000"/>
              <a:gd name="connsiteX526" fmla="*/ 4036318 w 7467600"/>
              <a:gd name="connsiteY526" fmla="*/ 4147013 h 6858000"/>
              <a:gd name="connsiteX527" fmla="*/ 3432098 w 7467600"/>
              <a:gd name="connsiteY527" fmla="*/ 3537312 h 6858000"/>
              <a:gd name="connsiteX528" fmla="*/ 3446761 w 7467600"/>
              <a:gd name="connsiteY528" fmla="*/ 3461278 h 6858000"/>
              <a:gd name="connsiteX529" fmla="*/ 4419733 w 7467600"/>
              <a:gd name="connsiteY529" fmla="*/ 3963555 h 6858000"/>
              <a:gd name="connsiteX530" fmla="*/ 4781371 w 7467600"/>
              <a:gd name="connsiteY530" fmla="*/ 4458604 h 6858000"/>
              <a:gd name="connsiteX531" fmla="*/ 4780440 w 7467600"/>
              <a:gd name="connsiteY531" fmla="*/ 4470290 h 6858000"/>
              <a:gd name="connsiteX532" fmla="*/ 4898954 w 7467600"/>
              <a:gd name="connsiteY532" fmla="*/ 4662092 h 6858000"/>
              <a:gd name="connsiteX533" fmla="*/ 4900699 w 7467600"/>
              <a:gd name="connsiteY533" fmla="*/ 4670867 h 6858000"/>
              <a:gd name="connsiteX534" fmla="*/ 5714511 w 7467600"/>
              <a:gd name="connsiteY534" fmla="*/ 4663483 h 6858000"/>
              <a:gd name="connsiteX535" fmla="*/ 5464793 w 7467600"/>
              <a:gd name="connsiteY535" fmla="*/ 4393556 h 6858000"/>
              <a:gd name="connsiteX536" fmla="*/ 5461897 w 7467600"/>
              <a:gd name="connsiteY536" fmla="*/ 4390879 h 6858000"/>
              <a:gd name="connsiteX537" fmla="*/ 4294126 w 7467600"/>
              <a:gd name="connsiteY537" fmla="*/ 3303048 h 6858000"/>
              <a:gd name="connsiteX538" fmla="*/ 4305321 w 7467600"/>
              <a:gd name="connsiteY538" fmla="*/ 3256953 h 6858000"/>
              <a:gd name="connsiteX539" fmla="*/ 4949299 w 7467600"/>
              <a:gd name="connsiteY539" fmla="*/ 3766336 h 6858000"/>
              <a:gd name="connsiteX540" fmla="*/ 5291452 w 7467600"/>
              <a:gd name="connsiteY540" fmla="*/ 4076801 h 6858000"/>
              <a:gd name="connsiteX541" fmla="*/ 5434998 w 7467600"/>
              <a:gd name="connsiteY541" fmla="*/ 4254100 h 6858000"/>
              <a:gd name="connsiteX542" fmla="*/ 5351015 w 7467600"/>
              <a:gd name="connsiteY542" fmla="*/ 3760989 h 6858000"/>
              <a:gd name="connsiteX543" fmla="*/ 5413780 w 7467600"/>
              <a:gd name="connsiteY543" fmla="*/ 2966265 h 6858000"/>
              <a:gd name="connsiteX544" fmla="*/ 5425627 w 7467600"/>
              <a:gd name="connsiteY544" fmla="*/ 2954192 h 6858000"/>
              <a:gd name="connsiteX545" fmla="*/ 6604735 w 7467600"/>
              <a:gd name="connsiteY545" fmla="*/ 2041381 h 6858000"/>
              <a:gd name="connsiteX546" fmla="*/ 7204487 w 7467600"/>
              <a:gd name="connsiteY546" fmla="*/ 2742112 h 6858000"/>
              <a:gd name="connsiteX547" fmla="*/ 7131592 w 7467600"/>
              <a:gd name="connsiteY547" fmla="*/ 2672096 h 6858000"/>
              <a:gd name="connsiteX548" fmla="*/ 6996344 w 7467600"/>
              <a:gd name="connsiteY548" fmla="*/ 2518310 h 6858000"/>
              <a:gd name="connsiteX549" fmla="*/ 6735495 w 7467600"/>
              <a:gd name="connsiteY549" fmla="*/ 2196890 h 6858000"/>
              <a:gd name="connsiteX550" fmla="*/ 6721901 w 7467600"/>
              <a:gd name="connsiteY550" fmla="*/ 2179274 h 6858000"/>
              <a:gd name="connsiteX551" fmla="*/ 6604735 w 7467600"/>
              <a:gd name="connsiteY551" fmla="*/ 2041381 h 6858000"/>
              <a:gd name="connsiteX552" fmla="*/ 6591670 w 7467600"/>
              <a:gd name="connsiteY552" fmla="*/ 1988277 h 6858000"/>
              <a:gd name="connsiteX553" fmla="*/ 6747349 w 7467600"/>
              <a:gd name="connsiteY553" fmla="*/ 2160069 h 6858000"/>
              <a:gd name="connsiteX554" fmla="*/ 6760943 w 7467600"/>
              <a:gd name="connsiteY554" fmla="*/ 2177686 h 6858000"/>
              <a:gd name="connsiteX555" fmla="*/ 7021065 w 7467600"/>
              <a:gd name="connsiteY555" fmla="*/ 2498102 h 6858000"/>
              <a:gd name="connsiteX556" fmla="*/ 7155223 w 7467600"/>
              <a:gd name="connsiteY556" fmla="*/ 2650386 h 6858000"/>
              <a:gd name="connsiteX557" fmla="*/ 7203167 w 7467600"/>
              <a:gd name="connsiteY557" fmla="*/ 2697288 h 6858000"/>
              <a:gd name="connsiteX558" fmla="*/ 6937703 w 7467600"/>
              <a:gd name="connsiteY558" fmla="*/ 2321981 h 6858000"/>
              <a:gd name="connsiteX559" fmla="*/ 6591670 w 7467600"/>
              <a:gd name="connsiteY559" fmla="*/ 1988277 h 6858000"/>
              <a:gd name="connsiteX560" fmla="*/ 5798671 w 7467600"/>
              <a:gd name="connsiteY560" fmla="*/ 1981601 h 6858000"/>
              <a:gd name="connsiteX561" fmla="*/ 5754709 w 7467600"/>
              <a:gd name="connsiteY561" fmla="*/ 2071454 h 6858000"/>
              <a:gd name="connsiteX562" fmla="*/ 5763044 w 7467600"/>
              <a:gd name="connsiteY562" fmla="*/ 2842206 h 6858000"/>
              <a:gd name="connsiteX563" fmla="*/ 5764974 w 7467600"/>
              <a:gd name="connsiteY563" fmla="*/ 2799609 h 6858000"/>
              <a:gd name="connsiteX564" fmla="*/ 5767665 w 7467600"/>
              <a:gd name="connsiteY564" fmla="*/ 2666409 h 6858000"/>
              <a:gd name="connsiteX565" fmla="*/ 5763055 w 7467600"/>
              <a:gd name="connsiteY565" fmla="*/ 2579705 h 6858000"/>
              <a:gd name="connsiteX566" fmla="*/ 5758079 w 7467600"/>
              <a:gd name="connsiteY566" fmla="*/ 2492508 h 6858000"/>
              <a:gd name="connsiteX567" fmla="*/ 5779325 w 7467600"/>
              <a:gd name="connsiteY567" fmla="*/ 2197069 h 6858000"/>
              <a:gd name="connsiteX568" fmla="*/ 5798671 w 7467600"/>
              <a:gd name="connsiteY568" fmla="*/ 1981601 h 6858000"/>
              <a:gd name="connsiteX569" fmla="*/ 5829202 w 7467600"/>
              <a:gd name="connsiteY569" fmla="*/ 1971679 h 6858000"/>
              <a:gd name="connsiteX570" fmla="*/ 5809558 w 7467600"/>
              <a:gd name="connsiteY570" fmla="*/ 2198043 h 6858000"/>
              <a:gd name="connsiteX571" fmla="*/ 5788653 w 7467600"/>
              <a:gd name="connsiteY571" fmla="*/ 2489430 h 6858000"/>
              <a:gd name="connsiteX572" fmla="*/ 5793439 w 7467600"/>
              <a:gd name="connsiteY572" fmla="*/ 2575235 h 6858000"/>
              <a:gd name="connsiteX573" fmla="*/ 5796837 w 7467600"/>
              <a:gd name="connsiteY573" fmla="*/ 2637633 h 6858000"/>
              <a:gd name="connsiteX574" fmla="*/ 5818614 w 7467600"/>
              <a:gd name="connsiteY574" fmla="*/ 2473055 h 6858000"/>
              <a:gd name="connsiteX575" fmla="*/ 5829202 w 7467600"/>
              <a:gd name="connsiteY575" fmla="*/ 1971679 h 6858000"/>
              <a:gd name="connsiteX576" fmla="*/ 5911389 w 7467600"/>
              <a:gd name="connsiteY576" fmla="*/ 1898371 h 6858000"/>
              <a:gd name="connsiteX577" fmla="*/ 6237627 w 7467600"/>
              <a:gd name="connsiteY577" fmla="*/ 2231921 h 6858000"/>
              <a:gd name="connsiteX578" fmla="*/ 5911389 w 7467600"/>
              <a:gd name="connsiteY578" fmla="*/ 1898371 h 6858000"/>
              <a:gd name="connsiteX579" fmla="*/ 6944437 w 7467600"/>
              <a:gd name="connsiteY579" fmla="*/ 1575402 h 6858000"/>
              <a:gd name="connsiteX580" fmla="*/ 6304730 w 7467600"/>
              <a:gd name="connsiteY580" fmla="*/ 1766654 h 6858000"/>
              <a:gd name="connsiteX581" fmla="*/ 6944437 w 7467600"/>
              <a:gd name="connsiteY581" fmla="*/ 1575402 h 6858000"/>
              <a:gd name="connsiteX582" fmla="*/ 7019523 w 7467600"/>
              <a:gd name="connsiteY582" fmla="*/ 1519450 h 6858000"/>
              <a:gd name="connsiteX583" fmla="*/ 6298091 w 7467600"/>
              <a:gd name="connsiteY583" fmla="*/ 1737122 h 6858000"/>
              <a:gd name="connsiteX584" fmla="*/ 7019523 w 7467600"/>
              <a:gd name="connsiteY584" fmla="*/ 1519450 h 6858000"/>
              <a:gd name="connsiteX585" fmla="*/ 2399523 w 7467600"/>
              <a:gd name="connsiteY585" fmla="*/ 1428234 h 6858000"/>
              <a:gd name="connsiteX586" fmla="*/ 2224982 w 7467600"/>
              <a:gd name="connsiteY586" fmla="*/ 1826201 h 6858000"/>
              <a:gd name="connsiteX587" fmla="*/ 2096099 w 7467600"/>
              <a:gd name="connsiteY587" fmla="*/ 2345900 h 6858000"/>
              <a:gd name="connsiteX588" fmla="*/ 2283317 w 7467600"/>
              <a:gd name="connsiteY588" fmla="*/ 1796925 h 6858000"/>
              <a:gd name="connsiteX589" fmla="*/ 2399523 w 7467600"/>
              <a:gd name="connsiteY589" fmla="*/ 1428234 h 6858000"/>
              <a:gd name="connsiteX590" fmla="*/ 2448558 w 7467600"/>
              <a:gd name="connsiteY590" fmla="*/ 1373435 h 6858000"/>
              <a:gd name="connsiteX591" fmla="*/ 2312521 w 7467600"/>
              <a:gd name="connsiteY591" fmla="*/ 1806140 h 6858000"/>
              <a:gd name="connsiteX592" fmla="*/ 2127533 w 7467600"/>
              <a:gd name="connsiteY592" fmla="*/ 2348380 h 6858000"/>
              <a:gd name="connsiteX593" fmla="*/ 2358080 w 7467600"/>
              <a:gd name="connsiteY593" fmla="*/ 1866134 h 6858000"/>
              <a:gd name="connsiteX594" fmla="*/ 2407436 w 7467600"/>
              <a:gd name="connsiteY594" fmla="*/ 1651070 h 6858000"/>
              <a:gd name="connsiteX595" fmla="*/ 2448558 w 7467600"/>
              <a:gd name="connsiteY595" fmla="*/ 1373435 h 6858000"/>
              <a:gd name="connsiteX596" fmla="*/ 278707 w 7467600"/>
              <a:gd name="connsiteY596" fmla="*/ 1352270 h 6858000"/>
              <a:gd name="connsiteX597" fmla="*/ 321570 w 7467600"/>
              <a:gd name="connsiteY597" fmla="*/ 1861610 h 6858000"/>
              <a:gd name="connsiteX598" fmla="*/ 294281 w 7467600"/>
              <a:gd name="connsiteY598" fmla="*/ 1440658 h 6858000"/>
              <a:gd name="connsiteX599" fmla="*/ 278707 w 7467600"/>
              <a:gd name="connsiteY599" fmla="*/ 1352270 h 6858000"/>
              <a:gd name="connsiteX600" fmla="*/ 1423821 w 7467600"/>
              <a:gd name="connsiteY600" fmla="*/ 1351958 h 6858000"/>
              <a:gd name="connsiteX601" fmla="*/ 1638521 w 7467600"/>
              <a:gd name="connsiteY601" fmla="*/ 1908470 h 6858000"/>
              <a:gd name="connsiteX602" fmla="*/ 1754199 w 7467600"/>
              <a:gd name="connsiteY602" fmla="*/ 2149284 h 6858000"/>
              <a:gd name="connsiteX603" fmla="*/ 1908359 w 7467600"/>
              <a:gd name="connsiteY603" fmla="*/ 2364988 h 6858000"/>
              <a:gd name="connsiteX604" fmla="*/ 1647661 w 7467600"/>
              <a:gd name="connsiteY604" fmla="*/ 1825945 h 6858000"/>
              <a:gd name="connsiteX605" fmla="*/ 1423821 w 7467600"/>
              <a:gd name="connsiteY605" fmla="*/ 1351958 h 6858000"/>
              <a:gd name="connsiteX606" fmla="*/ 1431890 w 7467600"/>
              <a:gd name="connsiteY606" fmla="*/ 1306475 h 6858000"/>
              <a:gd name="connsiteX607" fmla="*/ 1507597 w 7467600"/>
              <a:gd name="connsiteY607" fmla="*/ 1446132 h 6858000"/>
              <a:gd name="connsiteX608" fmla="*/ 1674586 w 7467600"/>
              <a:gd name="connsiteY608" fmla="*/ 1813832 h 6858000"/>
              <a:gd name="connsiteX609" fmla="*/ 1815950 w 7467600"/>
              <a:gd name="connsiteY609" fmla="*/ 2128564 h 6858000"/>
              <a:gd name="connsiteX610" fmla="*/ 1984242 w 7467600"/>
              <a:gd name="connsiteY610" fmla="*/ 2430829 h 6858000"/>
              <a:gd name="connsiteX611" fmla="*/ 2014023 w 7467600"/>
              <a:gd name="connsiteY611" fmla="*/ 2450995 h 6858000"/>
              <a:gd name="connsiteX612" fmla="*/ 1747337 w 7467600"/>
              <a:gd name="connsiteY612" fmla="*/ 1855264 h 6858000"/>
              <a:gd name="connsiteX613" fmla="*/ 1533749 w 7467600"/>
              <a:gd name="connsiteY613" fmla="*/ 1478656 h 6858000"/>
              <a:gd name="connsiteX614" fmla="*/ 1431890 w 7467600"/>
              <a:gd name="connsiteY614" fmla="*/ 1306475 h 6858000"/>
              <a:gd name="connsiteX615" fmla="*/ 5052692 w 7467600"/>
              <a:gd name="connsiteY615" fmla="*/ 1292994 h 6858000"/>
              <a:gd name="connsiteX616" fmla="*/ 5200661 w 7467600"/>
              <a:gd name="connsiteY616" fmla="*/ 1635186 h 6858000"/>
              <a:gd name="connsiteX617" fmla="*/ 5297138 w 7467600"/>
              <a:gd name="connsiteY617" fmla="*/ 1906351 h 6858000"/>
              <a:gd name="connsiteX618" fmla="*/ 5052692 w 7467600"/>
              <a:gd name="connsiteY618" fmla="*/ 1292994 h 6858000"/>
              <a:gd name="connsiteX619" fmla="*/ 5009948 w 7467600"/>
              <a:gd name="connsiteY619" fmla="*/ 1273619 h 6858000"/>
              <a:gd name="connsiteX620" fmla="*/ 5121777 w 7467600"/>
              <a:gd name="connsiteY620" fmla="*/ 1654213 h 6858000"/>
              <a:gd name="connsiteX621" fmla="*/ 5293545 w 7467600"/>
              <a:gd name="connsiteY621" fmla="*/ 2072247 h 6858000"/>
              <a:gd name="connsiteX622" fmla="*/ 5294042 w 7467600"/>
              <a:gd name="connsiteY622" fmla="*/ 2065019 h 6858000"/>
              <a:gd name="connsiteX623" fmla="*/ 5171936 w 7467600"/>
              <a:gd name="connsiteY623" fmla="*/ 1647613 h 6858000"/>
              <a:gd name="connsiteX624" fmla="*/ 5009948 w 7467600"/>
              <a:gd name="connsiteY624" fmla="*/ 1273619 h 6858000"/>
              <a:gd name="connsiteX625" fmla="*/ 655236 w 7467600"/>
              <a:gd name="connsiteY625" fmla="*/ 1268632 h 6858000"/>
              <a:gd name="connsiteX626" fmla="*/ 839521 w 7467600"/>
              <a:gd name="connsiteY626" fmla="*/ 1685315 h 6858000"/>
              <a:gd name="connsiteX627" fmla="*/ 1109416 w 7467600"/>
              <a:gd name="connsiteY627" fmla="*/ 2061663 h 6858000"/>
              <a:gd name="connsiteX628" fmla="*/ 1298300 w 7467600"/>
              <a:gd name="connsiteY628" fmla="*/ 2247742 h 6858000"/>
              <a:gd name="connsiteX629" fmla="*/ 1125871 w 7467600"/>
              <a:gd name="connsiteY629" fmla="*/ 1989513 h 6858000"/>
              <a:gd name="connsiteX630" fmla="*/ 981574 w 7467600"/>
              <a:gd name="connsiteY630" fmla="*/ 1783157 h 6858000"/>
              <a:gd name="connsiteX631" fmla="*/ 922198 w 7467600"/>
              <a:gd name="connsiteY631" fmla="*/ 1677437 h 6858000"/>
              <a:gd name="connsiteX632" fmla="*/ 869293 w 7467600"/>
              <a:gd name="connsiteY632" fmla="*/ 1583214 h 6858000"/>
              <a:gd name="connsiteX633" fmla="*/ 751431 w 7467600"/>
              <a:gd name="connsiteY633" fmla="*/ 1405731 h 6858000"/>
              <a:gd name="connsiteX634" fmla="*/ 655236 w 7467600"/>
              <a:gd name="connsiteY634" fmla="*/ 1268632 h 6858000"/>
              <a:gd name="connsiteX635" fmla="*/ 6516292 w 7467600"/>
              <a:gd name="connsiteY635" fmla="*/ 1263064 h 6858000"/>
              <a:gd name="connsiteX636" fmla="*/ 5736320 w 7467600"/>
              <a:gd name="connsiteY636" fmla="*/ 1501803 h 6858000"/>
              <a:gd name="connsiteX637" fmla="*/ 6516292 w 7467600"/>
              <a:gd name="connsiteY637" fmla="*/ 1263064 h 6858000"/>
              <a:gd name="connsiteX638" fmla="*/ 291466 w 7467600"/>
              <a:gd name="connsiteY638" fmla="*/ 1250369 h 6858000"/>
              <a:gd name="connsiteX639" fmla="*/ 323180 w 7467600"/>
              <a:gd name="connsiteY639" fmla="*/ 1435283 h 6858000"/>
              <a:gd name="connsiteX640" fmla="*/ 349381 w 7467600"/>
              <a:gd name="connsiteY640" fmla="*/ 1875041 h 6858000"/>
              <a:gd name="connsiteX641" fmla="*/ 374363 w 7467600"/>
              <a:gd name="connsiteY641" fmla="*/ 1506494 h 6858000"/>
              <a:gd name="connsiteX642" fmla="*/ 302168 w 7467600"/>
              <a:gd name="connsiteY642" fmla="*/ 1274495 h 6858000"/>
              <a:gd name="connsiteX643" fmla="*/ 291466 w 7467600"/>
              <a:gd name="connsiteY643" fmla="*/ 1250369 h 6858000"/>
              <a:gd name="connsiteX644" fmla="*/ 678222 w 7467600"/>
              <a:gd name="connsiteY644" fmla="*/ 1248670 h 6858000"/>
              <a:gd name="connsiteX645" fmla="*/ 775536 w 7467600"/>
              <a:gd name="connsiteY645" fmla="*/ 1388015 h 6858000"/>
              <a:gd name="connsiteX646" fmla="*/ 894529 w 7467600"/>
              <a:gd name="connsiteY646" fmla="*/ 1567739 h 6858000"/>
              <a:gd name="connsiteX647" fmla="*/ 948000 w 7467600"/>
              <a:gd name="connsiteY647" fmla="*/ 1663088 h 6858000"/>
              <a:gd name="connsiteX648" fmla="*/ 1006812 w 7467600"/>
              <a:gd name="connsiteY648" fmla="*/ 1767683 h 6858000"/>
              <a:gd name="connsiteX649" fmla="*/ 1149133 w 7467600"/>
              <a:gd name="connsiteY649" fmla="*/ 1971513 h 6858000"/>
              <a:gd name="connsiteX650" fmla="*/ 1333952 w 7467600"/>
              <a:gd name="connsiteY650" fmla="*/ 2251620 h 6858000"/>
              <a:gd name="connsiteX651" fmla="*/ 1337329 w 7467600"/>
              <a:gd name="connsiteY651" fmla="*/ 2258350 h 6858000"/>
              <a:gd name="connsiteX652" fmla="*/ 1014726 w 7467600"/>
              <a:gd name="connsiteY652" fmla="*/ 1615556 h 6858000"/>
              <a:gd name="connsiteX653" fmla="*/ 678222 w 7467600"/>
              <a:gd name="connsiteY653" fmla="*/ 1248670 h 6858000"/>
              <a:gd name="connsiteX654" fmla="*/ 6691602 w 7467600"/>
              <a:gd name="connsiteY654" fmla="*/ 1140573 h 6858000"/>
              <a:gd name="connsiteX655" fmla="*/ 6571100 w 7467600"/>
              <a:gd name="connsiteY655" fmla="*/ 1183662 h 6858000"/>
              <a:gd name="connsiteX656" fmla="*/ 6241687 w 7467600"/>
              <a:gd name="connsiteY656" fmla="*/ 1257600 h 6858000"/>
              <a:gd name="connsiteX657" fmla="*/ 5693009 w 7467600"/>
              <a:gd name="connsiteY657" fmla="*/ 1478256 h 6858000"/>
              <a:gd name="connsiteX658" fmla="*/ 6548420 w 7467600"/>
              <a:gd name="connsiteY658" fmla="*/ 1214599 h 6858000"/>
              <a:gd name="connsiteX659" fmla="*/ 6605473 w 7467600"/>
              <a:gd name="connsiteY659" fmla="*/ 1184686 h 6858000"/>
              <a:gd name="connsiteX660" fmla="*/ 6691602 w 7467600"/>
              <a:gd name="connsiteY660" fmla="*/ 1140573 h 6858000"/>
              <a:gd name="connsiteX661" fmla="*/ 4002475 w 7467600"/>
              <a:gd name="connsiteY661" fmla="*/ 1037802 h 6858000"/>
              <a:gd name="connsiteX662" fmla="*/ 4000324 w 7467600"/>
              <a:gd name="connsiteY662" fmla="*/ 1039362 h 6858000"/>
              <a:gd name="connsiteX663" fmla="*/ 4002862 w 7467600"/>
              <a:gd name="connsiteY663" fmla="*/ 1042866 h 6858000"/>
              <a:gd name="connsiteX664" fmla="*/ 4002475 w 7467600"/>
              <a:gd name="connsiteY664" fmla="*/ 1037802 h 6858000"/>
              <a:gd name="connsiteX665" fmla="*/ 506322 w 7467600"/>
              <a:gd name="connsiteY665" fmla="*/ 1020997 h 6858000"/>
              <a:gd name="connsiteX666" fmla="*/ 533068 w 7467600"/>
              <a:gd name="connsiteY666" fmla="*/ 1029409 h 6858000"/>
              <a:gd name="connsiteX667" fmla="*/ 1232525 w 7467600"/>
              <a:gd name="connsiteY667" fmla="*/ 1804675 h 6858000"/>
              <a:gd name="connsiteX668" fmla="*/ 1388858 w 7467600"/>
              <a:gd name="connsiteY668" fmla="*/ 2368011 h 6858000"/>
              <a:gd name="connsiteX669" fmla="*/ 1384098 w 7467600"/>
              <a:gd name="connsiteY669" fmla="*/ 2378125 h 6858000"/>
              <a:gd name="connsiteX670" fmla="*/ 1425393 w 7467600"/>
              <a:gd name="connsiteY670" fmla="*/ 2589124 h 6858000"/>
              <a:gd name="connsiteX671" fmla="*/ 1424001 w 7467600"/>
              <a:gd name="connsiteY671" fmla="*/ 2597541 h 6858000"/>
              <a:gd name="connsiteX672" fmla="*/ 2152729 w 7467600"/>
              <a:gd name="connsiteY672" fmla="*/ 2864487 h 6858000"/>
              <a:gd name="connsiteX673" fmla="*/ 2020609 w 7467600"/>
              <a:gd name="connsiteY673" fmla="*/ 2539671 h 6858000"/>
              <a:gd name="connsiteX674" fmla="*/ 2018920 w 7467600"/>
              <a:gd name="connsiteY674" fmla="*/ 2536309 h 6858000"/>
              <a:gd name="connsiteX675" fmla="*/ 1342441 w 7467600"/>
              <a:gd name="connsiteY675" fmla="*/ 1173017 h 6858000"/>
              <a:gd name="connsiteX676" fmla="*/ 1367925 w 7467600"/>
              <a:gd name="connsiteY676" fmla="*/ 1135648 h 6858000"/>
              <a:gd name="connsiteX677" fmla="*/ 1771401 w 7467600"/>
              <a:gd name="connsiteY677" fmla="*/ 1806673 h 6858000"/>
              <a:gd name="connsiteX678" fmla="*/ 1972385 w 7467600"/>
              <a:gd name="connsiteY678" fmla="*/ 2198735 h 6858000"/>
              <a:gd name="connsiteX679" fmla="*/ 2040892 w 7467600"/>
              <a:gd name="connsiteY679" fmla="*/ 2405205 h 6858000"/>
              <a:gd name="connsiteX680" fmla="*/ 2131689 w 7467600"/>
              <a:gd name="connsiteY680" fmla="*/ 1936926 h 6858000"/>
              <a:gd name="connsiteX681" fmla="*/ 2454820 w 7467600"/>
              <a:gd name="connsiteY681" fmla="*/ 1248808 h 6858000"/>
              <a:gd name="connsiteX682" fmla="*/ 2492512 w 7467600"/>
              <a:gd name="connsiteY682" fmla="*/ 1302920 h 6858000"/>
              <a:gd name="connsiteX683" fmla="*/ 2081216 w 7467600"/>
              <a:gd name="connsiteY683" fmla="*/ 2527513 h 6858000"/>
              <a:gd name="connsiteX684" fmla="*/ 2081211 w 7467600"/>
              <a:gd name="connsiteY684" fmla="*/ 2528916 h 6858000"/>
              <a:gd name="connsiteX685" fmla="*/ 2199067 w 7467600"/>
              <a:gd name="connsiteY685" fmla="*/ 2884061 h 6858000"/>
              <a:gd name="connsiteX686" fmla="*/ 3192586 w 7467600"/>
              <a:gd name="connsiteY686" fmla="*/ 3411496 h 6858000"/>
              <a:gd name="connsiteX687" fmla="*/ 3182620 w 7467600"/>
              <a:gd name="connsiteY687" fmla="*/ 3483279 h 6858000"/>
              <a:gd name="connsiteX688" fmla="*/ 2435119 w 7467600"/>
              <a:gd name="connsiteY688" fmla="*/ 3080173 h 6858000"/>
              <a:gd name="connsiteX689" fmla="*/ 2410152 w 7467600"/>
              <a:gd name="connsiteY689" fmla="*/ 3063751 h 6858000"/>
              <a:gd name="connsiteX690" fmla="*/ 2408099 w 7467600"/>
              <a:gd name="connsiteY690" fmla="*/ 3064403 h 6858000"/>
              <a:gd name="connsiteX691" fmla="*/ 2407218 w 7467600"/>
              <a:gd name="connsiteY691" fmla="*/ 3070324 h 6858000"/>
              <a:gd name="connsiteX692" fmla="*/ 2380138 w 7467600"/>
              <a:gd name="connsiteY692" fmla="*/ 3099341 h 6858000"/>
              <a:gd name="connsiteX693" fmla="*/ 1765923 w 7467600"/>
              <a:gd name="connsiteY693" fmla="*/ 3581043 h 6858000"/>
              <a:gd name="connsiteX694" fmla="*/ 1702258 w 7467600"/>
              <a:gd name="connsiteY694" fmla="*/ 3612286 h 6858000"/>
              <a:gd name="connsiteX695" fmla="*/ 1538370 w 7467600"/>
              <a:gd name="connsiteY695" fmla="*/ 3811804 h 6858000"/>
              <a:gd name="connsiteX696" fmla="*/ 542867 w 7467600"/>
              <a:gd name="connsiteY696" fmla="*/ 4944092 h 6858000"/>
              <a:gd name="connsiteX697" fmla="*/ 515800 w 7467600"/>
              <a:gd name="connsiteY697" fmla="*/ 4862180 h 6858000"/>
              <a:gd name="connsiteX698" fmla="*/ 909145 w 7467600"/>
              <a:gd name="connsiteY698" fmla="*/ 4199225 h 6858000"/>
              <a:gd name="connsiteX699" fmla="*/ 1214067 w 7467600"/>
              <a:gd name="connsiteY699" fmla="*/ 3908561 h 6858000"/>
              <a:gd name="connsiteX700" fmla="*/ 640967 w 7467600"/>
              <a:gd name="connsiteY700" fmla="*/ 4105601 h 6858000"/>
              <a:gd name="connsiteX701" fmla="*/ 112563 w 7467600"/>
              <a:gd name="connsiteY701" fmla="*/ 4396952 h 6858000"/>
              <a:gd name="connsiteX702" fmla="*/ 0 w 7467600"/>
              <a:gd name="connsiteY702" fmla="*/ 4466006 h 6858000"/>
              <a:gd name="connsiteX703" fmla="*/ 0 w 7467600"/>
              <a:gd name="connsiteY703" fmla="*/ 4233763 h 6858000"/>
              <a:gd name="connsiteX704" fmla="*/ 36881 w 7467600"/>
              <a:gd name="connsiteY704" fmla="*/ 4200118 h 6858000"/>
              <a:gd name="connsiteX705" fmla="*/ 910534 w 7467600"/>
              <a:gd name="connsiteY705" fmla="*/ 3629753 h 6858000"/>
              <a:gd name="connsiteX706" fmla="*/ 1578717 w 7467600"/>
              <a:gd name="connsiteY706" fmla="*/ 3575982 h 6858000"/>
              <a:gd name="connsiteX707" fmla="*/ 2338780 w 7467600"/>
              <a:gd name="connsiteY707" fmla="*/ 3033725 h 6858000"/>
              <a:gd name="connsiteX708" fmla="*/ 1807991 w 7467600"/>
              <a:gd name="connsiteY708" fmla="*/ 2807184 h 6858000"/>
              <a:gd name="connsiteX709" fmla="*/ 1416358 w 7467600"/>
              <a:gd name="connsiteY709" fmla="*/ 3112571 h 6858000"/>
              <a:gd name="connsiteX710" fmla="*/ 939066 w 7467600"/>
              <a:gd name="connsiteY710" fmla="*/ 3378798 h 6858000"/>
              <a:gd name="connsiteX711" fmla="*/ 115099 w 7467600"/>
              <a:gd name="connsiteY711" fmla="*/ 3607650 h 6858000"/>
              <a:gd name="connsiteX712" fmla="*/ 97284 w 7467600"/>
              <a:gd name="connsiteY712" fmla="*/ 3520393 h 6858000"/>
              <a:gd name="connsiteX713" fmla="*/ 922050 w 7467600"/>
              <a:gd name="connsiteY713" fmla="*/ 3074867 h 6858000"/>
              <a:gd name="connsiteX714" fmla="*/ 1405265 w 7467600"/>
              <a:gd name="connsiteY714" fmla="*/ 3016319 h 6858000"/>
              <a:gd name="connsiteX715" fmla="*/ 1407512 w 7467600"/>
              <a:gd name="connsiteY715" fmla="*/ 3018001 h 6858000"/>
              <a:gd name="connsiteX716" fmla="*/ 1726266 w 7467600"/>
              <a:gd name="connsiteY716" fmla="*/ 2777274 h 6858000"/>
              <a:gd name="connsiteX717" fmla="*/ 625390 w 7467600"/>
              <a:gd name="connsiteY717" fmla="*/ 2514541 h 6858000"/>
              <a:gd name="connsiteX718" fmla="*/ 619799 w 7467600"/>
              <a:gd name="connsiteY718" fmla="*/ 2527180 h 6858000"/>
              <a:gd name="connsiteX719" fmla="*/ 310030 w 7467600"/>
              <a:gd name="connsiteY719" fmla="*/ 2771818 h 6858000"/>
              <a:gd name="connsiteX720" fmla="*/ 173877 w 7467600"/>
              <a:gd name="connsiteY720" fmla="*/ 2937056 h 6858000"/>
              <a:gd name="connsiteX721" fmla="*/ 77889 w 7467600"/>
              <a:gd name="connsiteY721" fmla="*/ 3138440 h 6858000"/>
              <a:gd name="connsiteX722" fmla="*/ 0 w 7467600"/>
              <a:gd name="connsiteY722" fmla="*/ 3271395 h 6858000"/>
              <a:gd name="connsiteX723" fmla="*/ 0 w 7467600"/>
              <a:gd name="connsiteY723" fmla="*/ 3153002 h 6858000"/>
              <a:gd name="connsiteX724" fmla="*/ 2386 w 7467600"/>
              <a:gd name="connsiteY724" fmla="*/ 3149203 h 6858000"/>
              <a:gd name="connsiteX725" fmla="*/ 89753 w 7467600"/>
              <a:gd name="connsiteY725" fmla="*/ 2987702 h 6858000"/>
              <a:gd name="connsiteX726" fmla="*/ 76869 w 7467600"/>
              <a:gd name="connsiteY726" fmla="*/ 3005404 h 6858000"/>
              <a:gd name="connsiteX727" fmla="*/ 32049 w 7467600"/>
              <a:gd name="connsiteY727" fmla="*/ 3065814 h 6858000"/>
              <a:gd name="connsiteX728" fmla="*/ 0 w 7467600"/>
              <a:gd name="connsiteY728" fmla="*/ 3108744 h 6858000"/>
              <a:gd name="connsiteX729" fmla="*/ 0 w 7467600"/>
              <a:gd name="connsiteY729" fmla="*/ 3058059 h 6858000"/>
              <a:gd name="connsiteX730" fmla="*/ 7610 w 7467600"/>
              <a:gd name="connsiteY730" fmla="*/ 3047889 h 6858000"/>
              <a:gd name="connsiteX731" fmla="*/ 52419 w 7467600"/>
              <a:gd name="connsiteY731" fmla="*/ 2987479 h 6858000"/>
              <a:gd name="connsiteX732" fmla="*/ 59142 w 7467600"/>
              <a:gd name="connsiteY732" fmla="*/ 2978488 h 6858000"/>
              <a:gd name="connsiteX733" fmla="*/ 0 w 7467600"/>
              <a:gd name="connsiteY733" fmla="*/ 3015334 h 6858000"/>
              <a:gd name="connsiteX734" fmla="*/ 0 w 7467600"/>
              <a:gd name="connsiteY734" fmla="*/ 2914286 h 6858000"/>
              <a:gd name="connsiteX735" fmla="*/ 36383 w 7467600"/>
              <a:gd name="connsiteY735" fmla="*/ 2901128 h 6858000"/>
              <a:gd name="connsiteX736" fmla="*/ 156329 w 7467600"/>
              <a:gd name="connsiteY736" fmla="*/ 2840533 h 6858000"/>
              <a:gd name="connsiteX737" fmla="*/ 358355 w 7467600"/>
              <a:gd name="connsiteY737" fmla="*/ 2620471 h 6858000"/>
              <a:gd name="connsiteX738" fmla="*/ 510577 w 7467600"/>
              <a:gd name="connsiteY738" fmla="*/ 2501244 h 6858000"/>
              <a:gd name="connsiteX739" fmla="*/ 211967 w 7467600"/>
              <a:gd name="connsiteY739" fmla="*/ 2479171 h 6858000"/>
              <a:gd name="connsiteX740" fmla="*/ 0 w 7467600"/>
              <a:gd name="connsiteY740" fmla="*/ 2476398 h 6858000"/>
              <a:gd name="connsiteX741" fmla="*/ 0 w 7467600"/>
              <a:gd name="connsiteY741" fmla="*/ 2389189 h 6858000"/>
              <a:gd name="connsiteX742" fmla="*/ 103062 w 7467600"/>
              <a:gd name="connsiteY742" fmla="*/ 2389518 h 6858000"/>
              <a:gd name="connsiteX743" fmla="*/ 510734 w 7467600"/>
              <a:gd name="connsiteY743" fmla="*/ 2416201 h 6858000"/>
              <a:gd name="connsiteX744" fmla="*/ 279257 w 7467600"/>
              <a:gd name="connsiteY744" fmla="*/ 2092102 h 6858000"/>
              <a:gd name="connsiteX745" fmla="*/ 65265 w 7467600"/>
              <a:gd name="connsiteY745" fmla="*/ 2006049 h 6858000"/>
              <a:gd name="connsiteX746" fmla="*/ 0 w 7467600"/>
              <a:gd name="connsiteY746" fmla="*/ 1982532 h 6858000"/>
              <a:gd name="connsiteX747" fmla="*/ 0 w 7467600"/>
              <a:gd name="connsiteY747" fmla="*/ 1912789 h 6858000"/>
              <a:gd name="connsiteX748" fmla="*/ 97460 w 7467600"/>
              <a:gd name="connsiteY748" fmla="*/ 1953725 h 6858000"/>
              <a:gd name="connsiteX749" fmla="*/ 221272 w 7467600"/>
              <a:gd name="connsiteY749" fmla="*/ 1980766 h 6858000"/>
              <a:gd name="connsiteX750" fmla="*/ 116765 w 7467600"/>
              <a:gd name="connsiteY750" fmla="*/ 1911033 h 6858000"/>
              <a:gd name="connsiteX751" fmla="*/ 16405 w 7467600"/>
              <a:gd name="connsiteY751" fmla="*/ 1803412 h 6858000"/>
              <a:gd name="connsiteX752" fmla="*/ 0 w 7467600"/>
              <a:gd name="connsiteY752" fmla="*/ 1784777 h 6858000"/>
              <a:gd name="connsiteX753" fmla="*/ 0 w 7467600"/>
              <a:gd name="connsiteY753" fmla="*/ 1740082 h 6858000"/>
              <a:gd name="connsiteX754" fmla="*/ 39394 w 7467600"/>
              <a:gd name="connsiteY754" fmla="*/ 1784856 h 6858000"/>
              <a:gd name="connsiteX755" fmla="*/ 135813 w 7467600"/>
              <a:gd name="connsiteY755" fmla="*/ 1888838 h 6858000"/>
              <a:gd name="connsiteX756" fmla="*/ 242575 w 7467600"/>
              <a:gd name="connsiteY756" fmla="*/ 1958841 h 6858000"/>
              <a:gd name="connsiteX757" fmla="*/ 82197 w 7467600"/>
              <a:gd name="connsiteY757" fmla="*/ 1754826 h 6858000"/>
              <a:gd name="connsiteX758" fmla="*/ 0 w 7467600"/>
              <a:gd name="connsiteY758" fmla="*/ 1679650 h 6858000"/>
              <a:gd name="connsiteX759" fmla="*/ 0 w 7467600"/>
              <a:gd name="connsiteY759" fmla="*/ 1602463 h 6858000"/>
              <a:gd name="connsiteX760" fmla="*/ 84689 w 7467600"/>
              <a:gd name="connsiteY760" fmla="*/ 1677442 h 6858000"/>
              <a:gd name="connsiteX761" fmla="*/ 298437 w 7467600"/>
              <a:gd name="connsiteY761" fmla="*/ 1968019 h 6858000"/>
              <a:gd name="connsiteX762" fmla="*/ 227269 w 7467600"/>
              <a:gd name="connsiteY762" fmla="*/ 1114064 h 6858000"/>
              <a:gd name="connsiteX763" fmla="*/ 248003 w 7467600"/>
              <a:gd name="connsiteY763" fmla="*/ 1089613 h 6858000"/>
              <a:gd name="connsiteX764" fmla="*/ 427020 w 7467600"/>
              <a:gd name="connsiteY764" fmla="*/ 1619803 h 6858000"/>
              <a:gd name="connsiteX765" fmla="*/ 340345 w 7467600"/>
              <a:gd name="connsiteY765" fmla="*/ 2027739 h 6858000"/>
              <a:gd name="connsiteX766" fmla="*/ 360865 w 7467600"/>
              <a:gd name="connsiteY766" fmla="*/ 2044827 h 6858000"/>
              <a:gd name="connsiteX767" fmla="*/ 560414 w 7467600"/>
              <a:gd name="connsiteY767" fmla="*/ 2421457 h 6858000"/>
              <a:gd name="connsiteX768" fmla="*/ 1359703 w 7467600"/>
              <a:gd name="connsiteY768" fmla="*/ 2578554 h 6858000"/>
              <a:gd name="connsiteX769" fmla="*/ 1359422 w 7467600"/>
              <a:gd name="connsiteY769" fmla="*/ 2577994 h 6858000"/>
              <a:gd name="connsiteX770" fmla="*/ 828701 w 7467600"/>
              <a:gd name="connsiteY770" fmla="*/ 1839520 h 6858000"/>
              <a:gd name="connsiteX771" fmla="*/ 494427 w 7467600"/>
              <a:gd name="connsiteY771" fmla="*/ 1092333 h 6858000"/>
              <a:gd name="connsiteX772" fmla="*/ 506322 w 7467600"/>
              <a:gd name="connsiteY772" fmla="*/ 1020997 h 6858000"/>
              <a:gd name="connsiteX773" fmla="*/ 4570198 w 7467600"/>
              <a:gd name="connsiteY773" fmla="*/ 978081 h 6858000"/>
              <a:gd name="connsiteX774" fmla="*/ 4523691 w 7467600"/>
              <a:gd name="connsiteY774" fmla="*/ 1127776 h 6858000"/>
              <a:gd name="connsiteX775" fmla="*/ 4509875 w 7467600"/>
              <a:gd name="connsiteY775" fmla="*/ 1167552 h 6858000"/>
              <a:gd name="connsiteX776" fmla="*/ 4478168 w 7467600"/>
              <a:gd name="connsiteY776" fmla="*/ 1260735 h 6858000"/>
              <a:gd name="connsiteX777" fmla="*/ 4409309 w 7467600"/>
              <a:gd name="connsiteY777" fmla="*/ 1666996 h 6858000"/>
              <a:gd name="connsiteX778" fmla="*/ 4370031 w 7467600"/>
              <a:gd name="connsiteY778" fmla="*/ 1955666 h 6858000"/>
              <a:gd name="connsiteX779" fmla="*/ 4570198 w 7467600"/>
              <a:gd name="connsiteY779" fmla="*/ 978081 h 6858000"/>
              <a:gd name="connsiteX780" fmla="*/ 4557898 w 7467600"/>
              <a:gd name="connsiteY780" fmla="*/ 900011 h 6858000"/>
              <a:gd name="connsiteX781" fmla="*/ 4344840 w 7467600"/>
              <a:gd name="connsiteY781" fmla="*/ 1922038 h 6858000"/>
              <a:gd name="connsiteX782" fmla="*/ 4378710 w 7467600"/>
              <a:gd name="connsiteY782" fmla="*/ 1665516 h 6858000"/>
              <a:gd name="connsiteX783" fmla="*/ 4448798 w 7467600"/>
              <a:gd name="connsiteY783" fmla="*/ 1253024 h 6858000"/>
              <a:gd name="connsiteX784" fmla="*/ 4480315 w 7467600"/>
              <a:gd name="connsiteY784" fmla="*/ 1158454 h 6858000"/>
              <a:gd name="connsiteX785" fmla="*/ 4494133 w 7467600"/>
              <a:gd name="connsiteY785" fmla="*/ 1118676 h 6858000"/>
              <a:gd name="connsiteX786" fmla="*/ 4557898 w 7467600"/>
              <a:gd name="connsiteY786" fmla="*/ 900011 h 6858000"/>
              <a:gd name="connsiteX787" fmla="*/ 5870151 w 7467600"/>
              <a:gd name="connsiteY787" fmla="*/ 898890 h 6858000"/>
              <a:gd name="connsiteX788" fmla="*/ 5861335 w 7467600"/>
              <a:gd name="connsiteY788" fmla="*/ 899177 h 6858000"/>
              <a:gd name="connsiteX789" fmla="*/ 5843702 w 7467600"/>
              <a:gd name="connsiteY789" fmla="*/ 899748 h 6858000"/>
              <a:gd name="connsiteX790" fmla="*/ 5651107 w 7467600"/>
              <a:gd name="connsiteY790" fmla="*/ 920306 h 6858000"/>
              <a:gd name="connsiteX791" fmla="*/ 5459407 w 7467600"/>
              <a:gd name="connsiteY791" fmla="*/ 940975 h 6858000"/>
              <a:gd name="connsiteX792" fmla="*/ 5374846 w 7467600"/>
              <a:gd name="connsiteY792" fmla="*/ 941988 h 6858000"/>
              <a:gd name="connsiteX793" fmla="*/ 5256105 w 7467600"/>
              <a:gd name="connsiteY793" fmla="*/ 945632 h 6858000"/>
              <a:gd name="connsiteX794" fmla="*/ 5107071 w 7467600"/>
              <a:gd name="connsiteY794" fmla="*/ 969720 h 6858000"/>
              <a:gd name="connsiteX795" fmla="*/ 4998681 w 7467600"/>
              <a:gd name="connsiteY795" fmla="*/ 988771 h 6858000"/>
              <a:gd name="connsiteX796" fmla="*/ 5870151 w 7467600"/>
              <a:gd name="connsiteY796" fmla="*/ 898890 h 6858000"/>
              <a:gd name="connsiteX797" fmla="*/ 5504425 w 7467600"/>
              <a:gd name="connsiteY797" fmla="*/ 848067 h 6858000"/>
              <a:gd name="connsiteX798" fmla="*/ 4968849 w 7467600"/>
              <a:gd name="connsiteY798" fmla="*/ 962318 h 6858000"/>
              <a:gd name="connsiteX799" fmla="*/ 5104039 w 7467600"/>
              <a:gd name="connsiteY799" fmla="*/ 940634 h 6858000"/>
              <a:gd name="connsiteX800" fmla="*/ 5256311 w 7467600"/>
              <a:gd name="connsiteY800" fmla="*/ 916490 h 6858000"/>
              <a:gd name="connsiteX801" fmla="*/ 5377381 w 7467600"/>
              <a:gd name="connsiteY801" fmla="*/ 912671 h 6858000"/>
              <a:gd name="connsiteX802" fmla="*/ 5460148 w 7467600"/>
              <a:gd name="connsiteY802" fmla="*/ 911442 h 6858000"/>
              <a:gd name="connsiteX803" fmla="*/ 5648971 w 7467600"/>
              <a:gd name="connsiteY803" fmla="*/ 891331 h 6858000"/>
              <a:gd name="connsiteX804" fmla="*/ 5844807 w 7467600"/>
              <a:gd name="connsiteY804" fmla="*/ 870718 h 6858000"/>
              <a:gd name="connsiteX805" fmla="*/ 5862975 w 7467600"/>
              <a:gd name="connsiteY805" fmla="*/ 869756 h 6858000"/>
              <a:gd name="connsiteX806" fmla="*/ 5920887 w 7467600"/>
              <a:gd name="connsiteY806" fmla="*/ 865929 h 6858000"/>
              <a:gd name="connsiteX807" fmla="*/ 5504425 w 7467600"/>
              <a:gd name="connsiteY807" fmla="*/ 848067 h 6858000"/>
              <a:gd name="connsiteX808" fmla="*/ 3607114 w 7467600"/>
              <a:gd name="connsiteY808" fmla="*/ 467441 h 6858000"/>
              <a:gd name="connsiteX809" fmla="*/ 3296242 w 7467600"/>
              <a:gd name="connsiteY809" fmla="*/ 807991 h 6858000"/>
              <a:gd name="connsiteX810" fmla="*/ 3174674 w 7467600"/>
              <a:gd name="connsiteY810" fmla="*/ 919759 h 6858000"/>
              <a:gd name="connsiteX811" fmla="*/ 3042978 w 7467600"/>
              <a:gd name="connsiteY811" fmla="*/ 1054894 h 6858000"/>
              <a:gd name="connsiteX812" fmla="*/ 2968914 w 7467600"/>
              <a:gd name="connsiteY812" fmla="*/ 1133756 h 6858000"/>
              <a:gd name="connsiteX813" fmla="*/ 3103823 w 7467600"/>
              <a:gd name="connsiteY813" fmla="*/ 1026814 h 6858000"/>
              <a:gd name="connsiteX814" fmla="*/ 3607114 w 7467600"/>
              <a:gd name="connsiteY814" fmla="*/ 467441 h 6858000"/>
              <a:gd name="connsiteX815" fmla="*/ 3744487 w 7467600"/>
              <a:gd name="connsiteY815" fmla="*/ 383136 h 6858000"/>
              <a:gd name="connsiteX816" fmla="*/ 3970213 w 7467600"/>
              <a:gd name="connsiteY816" fmla="*/ 995559 h 6858000"/>
              <a:gd name="connsiteX817" fmla="*/ 3744487 w 7467600"/>
              <a:gd name="connsiteY817" fmla="*/ 383136 h 6858000"/>
              <a:gd name="connsiteX818" fmla="*/ 3624562 w 7467600"/>
              <a:gd name="connsiteY818" fmla="*/ 367041 h 6858000"/>
              <a:gd name="connsiteX819" fmla="*/ 3489712 w 7467600"/>
              <a:gd name="connsiteY819" fmla="*/ 485386 h 6858000"/>
              <a:gd name="connsiteX820" fmla="*/ 3182994 w 7467600"/>
              <a:gd name="connsiteY820" fmla="*/ 828265 h 6858000"/>
              <a:gd name="connsiteX821" fmla="*/ 2892114 w 7467600"/>
              <a:gd name="connsiteY821" fmla="*/ 1172635 h 6858000"/>
              <a:gd name="connsiteX822" fmla="*/ 3021459 w 7467600"/>
              <a:gd name="connsiteY822" fmla="*/ 1035385 h 6858000"/>
              <a:gd name="connsiteX823" fmla="*/ 3153873 w 7467600"/>
              <a:gd name="connsiteY823" fmla="*/ 898971 h 6858000"/>
              <a:gd name="connsiteX824" fmla="*/ 3276511 w 7467600"/>
              <a:gd name="connsiteY824" fmla="*/ 786423 h 6858000"/>
              <a:gd name="connsiteX825" fmla="*/ 3584154 w 7467600"/>
              <a:gd name="connsiteY825" fmla="*/ 448218 h 6858000"/>
              <a:gd name="connsiteX826" fmla="*/ 3624562 w 7467600"/>
              <a:gd name="connsiteY826" fmla="*/ 367041 h 6858000"/>
              <a:gd name="connsiteX827" fmla="*/ 3766672 w 7467600"/>
              <a:gd name="connsiteY827" fmla="*/ 359429 h 6858000"/>
              <a:gd name="connsiteX828" fmla="*/ 3996338 w 7467600"/>
              <a:gd name="connsiteY828" fmla="*/ 968237 h 6858000"/>
              <a:gd name="connsiteX829" fmla="*/ 3766672 w 7467600"/>
              <a:gd name="connsiteY829" fmla="*/ 359429 h 6858000"/>
              <a:gd name="connsiteX830" fmla="*/ 5805386 w 7467600"/>
              <a:gd name="connsiteY830" fmla="*/ 239240 h 6858000"/>
              <a:gd name="connsiteX831" fmla="*/ 5736947 w 7467600"/>
              <a:gd name="connsiteY831" fmla="*/ 261367 h 6858000"/>
              <a:gd name="connsiteX832" fmla="*/ 5427012 w 7467600"/>
              <a:gd name="connsiteY832" fmla="*/ 311272 h 6858000"/>
              <a:gd name="connsiteX833" fmla="*/ 5147818 w 7467600"/>
              <a:gd name="connsiteY833" fmla="*/ 322112 h 6858000"/>
              <a:gd name="connsiteX834" fmla="*/ 5060854 w 7467600"/>
              <a:gd name="connsiteY834" fmla="*/ 311882 h 6858000"/>
              <a:gd name="connsiteX835" fmla="*/ 4945989 w 7467600"/>
              <a:gd name="connsiteY835" fmla="*/ 300516 h 6858000"/>
              <a:gd name="connsiteX836" fmla="*/ 5410479 w 7467600"/>
              <a:gd name="connsiteY836" fmla="*/ 348434 h 6858000"/>
              <a:gd name="connsiteX837" fmla="*/ 5805386 w 7467600"/>
              <a:gd name="connsiteY837" fmla="*/ 239240 h 6858000"/>
              <a:gd name="connsiteX838" fmla="*/ 5905192 w 7467600"/>
              <a:gd name="connsiteY838" fmla="*/ 163079 h 6858000"/>
              <a:gd name="connsiteX839" fmla="*/ 5865655 w 7467600"/>
              <a:gd name="connsiteY839" fmla="*/ 171901 h 6858000"/>
              <a:gd name="connsiteX840" fmla="*/ 5259740 w 7467600"/>
              <a:gd name="connsiteY840" fmla="*/ 257013 h 6858000"/>
              <a:gd name="connsiteX841" fmla="*/ 5208466 w 7467600"/>
              <a:gd name="connsiteY841" fmla="*/ 257550 h 6858000"/>
              <a:gd name="connsiteX842" fmla="*/ 4980204 w 7467600"/>
              <a:gd name="connsiteY842" fmla="*/ 271903 h 6858000"/>
              <a:gd name="connsiteX843" fmla="*/ 5068068 w 7467600"/>
              <a:gd name="connsiteY843" fmla="*/ 282244 h 6858000"/>
              <a:gd name="connsiteX844" fmla="*/ 5153231 w 7467600"/>
              <a:gd name="connsiteY844" fmla="*/ 292240 h 6858000"/>
              <a:gd name="connsiteX845" fmla="*/ 5426491 w 7467600"/>
              <a:gd name="connsiteY845" fmla="*/ 281128 h 6858000"/>
              <a:gd name="connsiteX846" fmla="*/ 5731212 w 7467600"/>
              <a:gd name="connsiteY846" fmla="*/ 231951 h 6858000"/>
              <a:gd name="connsiteX847" fmla="*/ 5905192 w 7467600"/>
              <a:gd name="connsiteY847" fmla="*/ 163079 h 6858000"/>
              <a:gd name="connsiteX848" fmla="*/ 5944437 w 7467600"/>
              <a:gd name="connsiteY848" fmla="*/ 113829 h 6858000"/>
              <a:gd name="connsiteX849" fmla="*/ 5825032 w 7467600"/>
              <a:gd name="connsiteY849" fmla="*/ 146405 h 6858000"/>
              <a:gd name="connsiteX850" fmla="*/ 4955599 w 7467600"/>
              <a:gd name="connsiteY850" fmla="*/ 247008 h 6858000"/>
              <a:gd name="connsiteX851" fmla="*/ 5210104 w 7467600"/>
              <a:gd name="connsiteY851" fmla="*/ 228123 h 6858000"/>
              <a:gd name="connsiteX852" fmla="*/ 5261015 w 7467600"/>
              <a:gd name="connsiteY852" fmla="*/ 227087 h 6858000"/>
              <a:gd name="connsiteX853" fmla="*/ 5861181 w 7467600"/>
              <a:gd name="connsiteY853" fmla="*/ 143093 h 6858000"/>
              <a:gd name="connsiteX854" fmla="*/ 5961252 w 7467600"/>
              <a:gd name="connsiteY854" fmla="*/ 114820 h 6858000"/>
              <a:gd name="connsiteX855" fmla="*/ 5944437 w 7467600"/>
              <a:gd name="connsiteY855" fmla="*/ 113829 h 6858000"/>
              <a:gd name="connsiteX856" fmla="*/ 3882765 w 7467600"/>
              <a:gd name="connsiteY856" fmla="*/ 0 h 6858000"/>
              <a:gd name="connsiteX857" fmla="*/ 3995099 w 7467600"/>
              <a:gd name="connsiteY857" fmla="*/ 0 h 6858000"/>
              <a:gd name="connsiteX858" fmla="*/ 4163818 w 7467600"/>
              <a:gd name="connsiteY858" fmla="*/ 234104 h 6858000"/>
              <a:gd name="connsiteX859" fmla="*/ 4172099 w 7467600"/>
              <a:gd name="connsiteY859" fmla="*/ 234207 h 6858000"/>
              <a:gd name="connsiteX860" fmla="*/ 4784282 w 7467600"/>
              <a:gd name="connsiteY860" fmla="*/ 276561 h 6858000"/>
              <a:gd name="connsiteX861" fmla="*/ 4801687 w 7467600"/>
              <a:gd name="connsiteY861" fmla="*/ 267764 h 6858000"/>
              <a:gd name="connsiteX862" fmla="*/ 6082788 w 7467600"/>
              <a:gd name="connsiteY862" fmla="*/ 64119 h 6858000"/>
              <a:gd name="connsiteX863" fmla="*/ 6099442 w 7467600"/>
              <a:gd name="connsiteY863" fmla="*/ 82568 h 6858000"/>
              <a:gd name="connsiteX864" fmla="*/ 4804137 w 7467600"/>
              <a:gd name="connsiteY864" fmla="*/ 320931 h 6858000"/>
              <a:gd name="connsiteX865" fmla="*/ 4227047 w 7467600"/>
              <a:gd name="connsiteY865" fmla="*/ 313415 h 6858000"/>
              <a:gd name="connsiteX866" fmla="*/ 4346041 w 7467600"/>
              <a:gd name="connsiteY866" fmla="*/ 456086 h 6858000"/>
              <a:gd name="connsiteX867" fmla="*/ 4870967 w 7467600"/>
              <a:gd name="connsiteY867" fmla="*/ 963061 h 6858000"/>
              <a:gd name="connsiteX868" fmla="*/ 4889647 w 7467600"/>
              <a:gd name="connsiteY868" fmla="*/ 957147 h 6858000"/>
              <a:gd name="connsiteX869" fmla="*/ 5422504 w 7467600"/>
              <a:gd name="connsiteY869" fmla="*/ 805191 h 6858000"/>
              <a:gd name="connsiteX870" fmla="*/ 6087656 w 7467600"/>
              <a:gd name="connsiteY870" fmla="*/ 826703 h 6858000"/>
              <a:gd name="connsiteX871" fmla="*/ 6058717 w 7467600"/>
              <a:gd name="connsiteY871" fmla="*/ 865992 h 6858000"/>
              <a:gd name="connsiteX872" fmla="*/ 4974153 w 7467600"/>
              <a:gd name="connsiteY872" fmla="*/ 1045456 h 6858000"/>
              <a:gd name="connsiteX873" fmla="*/ 5627835 w 7467600"/>
              <a:gd name="connsiteY873" fmla="*/ 1472077 h 6858000"/>
              <a:gd name="connsiteX874" fmla="*/ 5629817 w 7467600"/>
              <a:gd name="connsiteY874" fmla="*/ 1471412 h 6858000"/>
              <a:gd name="connsiteX875" fmla="*/ 5634124 w 7467600"/>
              <a:gd name="connsiteY875" fmla="*/ 1470572 h 6858000"/>
              <a:gd name="connsiteX876" fmla="*/ 5755832 w 7467600"/>
              <a:gd name="connsiteY876" fmla="*/ 1383886 h 6858000"/>
              <a:gd name="connsiteX877" fmla="*/ 6014186 w 7467600"/>
              <a:gd name="connsiteY877" fmla="*/ 1279799 h 6858000"/>
              <a:gd name="connsiteX878" fmla="*/ 6901619 w 7467600"/>
              <a:gd name="connsiteY878" fmla="*/ 1047874 h 6858000"/>
              <a:gd name="connsiteX879" fmla="*/ 6931566 w 7467600"/>
              <a:gd name="connsiteY879" fmla="*/ 1062034 h 6858000"/>
              <a:gd name="connsiteX880" fmla="*/ 5790982 w 7467600"/>
              <a:gd name="connsiteY880" fmla="*/ 1561380 h 6858000"/>
              <a:gd name="connsiteX881" fmla="*/ 6188971 w 7467600"/>
              <a:gd name="connsiteY881" fmla="*/ 1755168 h 6858000"/>
              <a:gd name="connsiteX882" fmla="*/ 6202446 w 7467600"/>
              <a:gd name="connsiteY882" fmla="*/ 1752268 h 6858000"/>
              <a:gd name="connsiteX883" fmla="*/ 7179560 w 7467600"/>
              <a:gd name="connsiteY883" fmla="*/ 1467551 h 6858000"/>
              <a:gd name="connsiteX884" fmla="*/ 7158730 w 7467600"/>
              <a:gd name="connsiteY884" fmla="*/ 1507835 h 6858000"/>
              <a:gd name="connsiteX885" fmla="*/ 6326959 w 7467600"/>
              <a:gd name="connsiteY885" fmla="*/ 1817686 h 6858000"/>
              <a:gd name="connsiteX886" fmla="*/ 6537433 w 7467600"/>
              <a:gd name="connsiteY886" fmla="*/ 1907790 h 6858000"/>
              <a:gd name="connsiteX887" fmla="*/ 6550221 w 7467600"/>
              <a:gd name="connsiteY887" fmla="*/ 1910729 h 6858000"/>
              <a:gd name="connsiteX888" fmla="*/ 6964438 w 7467600"/>
              <a:gd name="connsiteY888" fmla="*/ 2209505 h 6858000"/>
              <a:gd name="connsiteX889" fmla="*/ 7367862 w 7467600"/>
              <a:gd name="connsiteY889" fmla="*/ 2806833 h 6858000"/>
              <a:gd name="connsiteX890" fmla="*/ 7364329 w 7467600"/>
              <a:gd name="connsiteY890" fmla="*/ 2826907 h 6858000"/>
              <a:gd name="connsiteX891" fmla="*/ 7290545 w 7467600"/>
              <a:gd name="connsiteY891" fmla="*/ 2850663 h 6858000"/>
              <a:gd name="connsiteX892" fmla="*/ 6472036 w 7467600"/>
              <a:gd name="connsiteY892" fmla="*/ 1959003 h 6858000"/>
              <a:gd name="connsiteX893" fmla="*/ 5792897 w 7467600"/>
              <a:gd name="connsiteY893" fmla="*/ 1647747 h 6858000"/>
              <a:gd name="connsiteX894" fmla="*/ 5842751 w 7467600"/>
              <a:gd name="connsiteY894" fmla="*/ 1816112 h 6858000"/>
              <a:gd name="connsiteX895" fmla="*/ 5847424 w 7467600"/>
              <a:gd name="connsiteY895" fmla="*/ 1815776 h 6858000"/>
              <a:gd name="connsiteX896" fmla="*/ 6399821 w 7467600"/>
              <a:gd name="connsiteY896" fmla="*/ 2344799 h 6858000"/>
              <a:gd name="connsiteX897" fmla="*/ 6323232 w 7467600"/>
              <a:gd name="connsiteY897" fmla="*/ 2389634 h 6858000"/>
              <a:gd name="connsiteX898" fmla="*/ 5942958 w 7467600"/>
              <a:gd name="connsiteY898" fmla="*/ 2077708 h 6858000"/>
              <a:gd name="connsiteX899" fmla="*/ 5921559 w 7467600"/>
              <a:gd name="connsiteY899" fmla="*/ 2378596 h 6858000"/>
              <a:gd name="connsiteX900" fmla="*/ 5817651 w 7467600"/>
              <a:gd name="connsiteY900" fmla="*/ 3023919 h 6858000"/>
              <a:gd name="connsiteX901" fmla="*/ 5729634 w 7467600"/>
              <a:gd name="connsiteY901" fmla="*/ 3051849 h 6858000"/>
              <a:gd name="connsiteX902" fmla="*/ 5611018 w 7467600"/>
              <a:gd name="connsiteY902" fmla="*/ 2316769 h 6858000"/>
              <a:gd name="connsiteX903" fmla="*/ 5687608 w 7467600"/>
              <a:gd name="connsiteY903" fmla="*/ 2039972 h 6858000"/>
              <a:gd name="connsiteX904" fmla="*/ 5657554 w 7467600"/>
              <a:gd name="connsiteY904" fmla="*/ 1576445 h 6858000"/>
              <a:gd name="connsiteX905" fmla="*/ 5150475 w 7467600"/>
              <a:gd name="connsiteY905" fmla="*/ 1274012 h 6858000"/>
              <a:gd name="connsiteX906" fmla="*/ 5349142 w 7467600"/>
              <a:gd name="connsiteY906" fmla="*/ 2204405 h 6858000"/>
              <a:gd name="connsiteX907" fmla="*/ 5262214 w 7467600"/>
              <a:gd name="connsiteY907" fmla="*/ 2233836 h 6858000"/>
              <a:gd name="connsiteX908" fmla="*/ 4981539 w 7467600"/>
              <a:gd name="connsiteY908" fmla="*/ 1542201 h 6858000"/>
              <a:gd name="connsiteX909" fmla="*/ 4958461 w 7467600"/>
              <a:gd name="connsiteY909" fmla="*/ 1136957 h 6858000"/>
              <a:gd name="connsiteX910" fmla="*/ 4655015 w 7467600"/>
              <a:gd name="connsiteY910" fmla="*/ 891426 h 6858000"/>
              <a:gd name="connsiteX911" fmla="*/ 4348002 w 7467600"/>
              <a:gd name="connsiteY911" fmla="*/ 2205895 h 6858000"/>
              <a:gd name="connsiteX912" fmla="*/ 4262250 w 7467600"/>
              <a:gd name="connsiteY912" fmla="*/ 2219972 h 6858000"/>
              <a:gd name="connsiteX913" fmla="*/ 4550611 w 7467600"/>
              <a:gd name="connsiteY913" fmla="*/ 817540 h 6858000"/>
              <a:gd name="connsiteX914" fmla="*/ 4564418 w 7467600"/>
              <a:gd name="connsiteY914" fmla="*/ 808293 h 6858000"/>
              <a:gd name="connsiteX915" fmla="*/ 4266388 w 7467600"/>
              <a:gd name="connsiteY915" fmla="*/ 500083 h 6858000"/>
              <a:gd name="connsiteX916" fmla="*/ 4032842 w 7467600"/>
              <a:gd name="connsiteY916" fmla="*/ 211809 h 6858000"/>
              <a:gd name="connsiteX917" fmla="*/ 3882765 w 7467600"/>
              <a:gd name="connsiteY917" fmla="*/ 0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3721337 w 7467600"/>
              <a:gd name="connsiteY935" fmla="*/ 0 h 6858000"/>
              <a:gd name="connsiteX936" fmla="*/ 2867960 w 7467600"/>
              <a:gd name="connsiteY936" fmla="*/ 0 h 6858000"/>
              <a:gd name="connsiteX937" fmla="*/ 2926351 w 7467600"/>
              <a:gd name="connsiteY937" fmla="*/ 0 h 6858000"/>
              <a:gd name="connsiteX938" fmla="*/ 2902823 w 7467600"/>
              <a:gd name="connsiteY938" fmla="*/ 262929 h 6858000"/>
              <a:gd name="connsiteX939" fmla="*/ 2940663 w 7467600"/>
              <a:gd name="connsiteY939" fmla="*/ 140884 h 6858000"/>
              <a:gd name="connsiteX940" fmla="*/ 2947039 w 7467600"/>
              <a:gd name="connsiteY940" fmla="*/ 122524 h 6858000"/>
              <a:gd name="connsiteX941" fmla="*/ 2984316 w 7467600"/>
              <a:gd name="connsiteY941" fmla="*/ 0 h 6858000"/>
              <a:gd name="connsiteX942" fmla="*/ 3016114 w 7467600"/>
              <a:gd name="connsiteY942" fmla="*/ 0 h 6858000"/>
              <a:gd name="connsiteX943" fmla="*/ 2979949 w 7467600"/>
              <a:gd name="connsiteY943" fmla="*/ 119274 h 6858000"/>
              <a:gd name="connsiteX944" fmla="*/ 3023879 w 7467600"/>
              <a:gd name="connsiteY944" fmla="*/ 0 h 6858000"/>
              <a:gd name="connsiteX945" fmla="*/ 3105400 w 7467600"/>
              <a:gd name="connsiteY945" fmla="*/ 0 h 6858000"/>
              <a:gd name="connsiteX946" fmla="*/ 3094669 w 7467600"/>
              <a:gd name="connsiteY946" fmla="*/ 30308 h 6858000"/>
              <a:gd name="connsiteX947" fmla="*/ 2901945 w 7467600"/>
              <a:gd name="connsiteY947" fmla="*/ 466538 h 6858000"/>
              <a:gd name="connsiteX948" fmla="*/ 2815209 w 7467600"/>
              <a:gd name="connsiteY948" fmla="*/ 497361 h 6858000"/>
              <a:gd name="connsiteX949" fmla="*/ 2844845 w 7467600"/>
              <a:gd name="connsiteY949" fmla="*/ 127638 h 6858000"/>
              <a:gd name="connsiteX950" fmla="*/ 2867960 w 7467600"/>
              <a:gd name="connsiteY950" fmla="*/ 0 h 6858000"/>
              <a:gd name="connsiteX951" fmla="*/ 1057230 w 7467600"/>
              <a:gd name="connsiteY951" fmla="*/ 0 h 6858000"/>
              <a:gd name="connsiteX952" fmla="*/ 1111003 w 7467600"/>
              <a:gd name="connsiteY952" fmla="*/ 0 h 6858000"/>
              <a:gd name="connsiteX953" fmla="*/ 1125553 w 7467600"/>
              <a:gd name="connsiteY953" fmla="*/ 52588 h 6858000"/>
              <a:gd name="connsiteX954" fmla="*/ 1304276 w 7467600"/>
              <a:gd name="connsiteY954" fmla="*/ 476275 h 6858000"/>
              <a:gd name="connsiteX955" fmla="*/ 1492066 w 7467600"/>
              <a:gd name="connsiteY955" fmla="*/ 886333 h 6858000"/>
              <a:gd name="connsiteX956" fmla="*/ 1423698 w 7467600"/>
              <a:gd name="connsiteY956" fmla="*/ 710817 h 6858000"/>
              <a:gd name="connsiteX957" fmla="*/ 1357609 w 7467600"/>
              <a:gd name="connsiteY957" fmla="*/ 532892 h 6858000"/>
              <a:gd name="connsiteX958" fmla="*/ 1309550 w 7467600"/>
              <a:gd name="connsiteY958" fmla="*/ 374031 h 6858000"/>
              <a:gd name="connsiteX959" fmla="*/ 1193673 w 7467600"/>
              <a:gd name="connsiteY959" fmla="*/ 49533 h 6858000"/>
              <a:gd name="connsiteX960" fmla="*/ 1164391 w 7467600"/>
              <a:gd name="connsiteY960" fmla="*/ 0 h 6858000"/>
              <a:gd name="connsiteX961" fmla="*/ 1200666 w 7467600"/>
              <a:gd name="connsiteY961" fmla="*/ 0 h 6858000"/>
              <a:gd name="connsiteX962" fmla="*/ 1223408 w 7467600"/>
              <a:gd name="connsiteY962" fmla="*/ 38996 h 6858000"/>
              <a:gd name="connsiteX963" fmla="*/ 1339635 w 7467600"/>
              <a:gd name="connsiteY963" fmla="*/ 365517 h 6858000"/>
              <a:gd name="connsiteX964" fmla="*/ 1387469 w 7467600"/>
              <a:gd name="connsiteY964" fmla="*/ 523079 h 6858000"/>
              <a:gd name="connsiteX965" fmla="*/ 1452685 w 7467600"/>
              <a:gd name="connsiteY965" fmla="*/ 699806 h 6858000"/>
              <a:gd name="connsiteX966" fmla="*/ 1492092 w 7467600"/>
              <a:gd name="connsiteY966" fmla="*/ 800424 h 6858000"/>
              <a:gd name="connsiteX967" fmla="*/ 1455302 w 7467600"/>
              <a:gd name="connsiteY967" fmla="*/ 632913 h 6858000"/>
              <a:gd name="connsiteX968" fmla="*/ 1222336 w 7467600"/>
              <a:gd name="connsiteY968" fmla="*/ 9480 h 6858000"/>
              <a:gd name="connsiteX969" fmla="*/ 1214634 w 7467600"/>
              <a:gd name="connsiteY969" fmla="*/ 0 h 6858000"/>
              <a:gd name="connsiteX970" fmla="*/ 1289827 w 7467600"/>
              <a:gd name="connsiteY970" fmla="*/ 0 h 6858000"/>
              <a:gd name="connsiteX971" fmla="*/ 1321076 w 7467600"/>
              <a:gd name="connsiteY971" fmla="*/ 59722 h 6858000"/>
              <a:gd name="connsiteX972" fmla="*/ 1512579 w 7467600"/>
              <a:gd name="connsiteY972" fmla="*/ 626441 h 6858000"/>
              <a:gd name="connsiteX973" fmla="*/ 1506076 w 7467600"/>
              <a:gd name="connsiteY973" fmla="*/ 1089289 h 6858000"/>
              <a:gd name="connsiteX974" fmla="*/ 1486346 w 7467600"/>
              <a:gd name="connsiteY974" fmla="*/ 1079919 h 6858000"/>
              <a:gd name="connsiteX975" fmla="*/ 1070511 w 7467600"/>
              <a:gd name="connsiteY975" fmla="*/ 48609 h 6858000"/>
              <a:gd name="connsiteX976" fmla="*/ 1057230 w 7467600"/>
              <a:gd name="connsiteY976" fmla="*/ 0 h 6858000"/>
              <a:gd name="connsiteX977" fmla="*/ 43151 w 7467600"/>
              <a:gd name="connsiteY977" fmla="*/ 0 h 6858000"/>
              <a:gd name="connsiteX978" fmla="*/ 95283 w 7467600"/>
              <a:gd name="connsiteY978" fmla="*/ 0 h 6858000"/>
              <a:gd name="connsiteX979" fmla="*/ 300708 w 7467600"/>
              <a:gd name="connsiteY979" fmla="*/ 154571 h 6858000"/>
              <a:gd name="connsiteX980" fmla="*/ 530414 w 7467600"/>
              <a:gd name="connsiteY980" fmla="*/ 354673 h 6858000"/>
              <a:gd name="connsiteX981" fmla="*/ 333785 w 7467600"/>
              <a:gd name="connsiteY981" fmla="*/ 161564 h 6858000"/>
              <a:gd name="connsiteX982" fmla="*/ 147005 w 7467600"/>
              <a:gd name="connsiteY982" fmla="*/ 0 h 6858000"/>
              <a:gd name="connsiteX983" fmla="*/ 272509 w 7467600"/>
              <a:gd name="connsiteY983" fmla="*/ 0 h 6858000"/>
              <a:gd name="connsiteX984" fmla="*/ 326276 w 7467600"/>
              <a:gd name="connsiteY984" fmla="*/ 45847 h 6858000"/>
              <a:gd name="connsiteX985" fmla="*/ 823759 w 7467600"/>
              <a:gd name="connsiteY985" fmla="*/ 574145 h 6858000"/>
              <a:gd name="connsiteX986" fmla="*/ 811254 w 7467600"/>
              <a:gd name="connsiteY986" fmla="*/ 665546 h 6858000"/>
              <a:gd name="connsiteX987" fmla="*/ 154042 w 7467600"/>
              <a:gd name="connsiteY987" fmla="*/ 261522 h 6858000"/>
              <a:gd name="connsiteX988" fmla="*/ 13550 w 7467600"/>
              <a:gd name="connsiteY988" fmla="*/ 158423 h 6858000"/>
              <a:gd name="connsiteX989" fmla="*/ 0 w 7467600"/>
              <a:gd name="connsiteY989" fmla="*/ 146618 h 6858000"/>
              <a:gd name="connsiteX990" fmla="*/ 0 w 7467600"/>
              <a:gd name="connsiteY990" fmla="*/ 59161 h 6858000"/>
              <a:gd name="connsiteX991" fmla="*/ 45427 w 7467600"/>
              <a:gd name="connsiteY991" fmla="*/ 101078 h 6858000"/>
              <a:gd name="connsiteX992" fmla="*/ 630103 w 7467600"/>
              <a:gd name="connsiteY992" fmla="*/ 485885 h 6858000"/>
              <a:gd name="connsiteX993" fmla="*/ 532040 w 7467600"/>
              <a:gd name="connsiteY993" fmla="*/ 399359 h 6858000"/>
              <a:gd name="connsiteX994" fmla="*/ 517618 w 7467600"/>
              <a:gd name="connsiteY994" fmla="*/ 385726 h 6858000"/>
              <a:gd name="connsiteX995" fmla="*/ 285074 w 7467600"/>
              <a:gd name="connsiteY995" fmla="*/ 182755 h 6858000"/>
              <a:gd name="connsiteX996" fmla="*/ 43151 w 7467600"/>
              <a:gd name="connsiteY99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27465 w 7467600"/>
              <a:gd name="connsiteY127" fmla="*/ 5174181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1903353 w 7467600"/>
              <a:gd name="connsiteY140" fmla="*/ 5044827 h 6858000"/>
              <a:gd name="connsiteX141" fmla="*/ 1936931 w 7467600"/>
              <a:gd name="connsiteY141" fmla="*/ 5093954 h 6858000"/>
              <a:gd name="connsiteX142" fmla="*/ 2195868 w 7467600"/>
              <a:gd name="connsiteY142" fmla="*/ 5396574 h 6858000"/>
              <a:gd name="connsiteX143" fmla="*/ 2088852 w 7467600"/>
              <a:gd name="connsiteY143" fmla="*/ 5166123 h 6858000"/>
              <a:gd name="connsiteX144" fmla="*/ 1958241 w 7467600"/>
              <a:gd name="connsiteY144" fmla="*/ 5067955 h 6858000"/>
              <a:gd name="connsiteX145" fmla="*/ 1903353 w 7467600"/>
              <a:gd name="connsiteY145" fmla="*/ 5044827 h 6858000"/>
              <a:gd name="connsiteX146" fmla="*/ 1979378 w 7467600"/>
              <a:gd name="connsiteY146" fmla="*/ 4769504 h 6858000"/>
              <a:gd name="connsiteX147" fmla="*/ 2882120 w 7467600"/>
              <a:gd name="connsiteY147" fmla="*/ 5064547 h 6858000"/>
              <a:gd name="connsiteX148" fmla="*/ 2793103 w 7467600"/>
              <a:gd name="connsiteY148" fmla="*/ 5039699 h 6858000"/>
              <a:gd name="connsiteX149" fmla="*/ 2770041 w 7467600"/>
              <a:gd name="connsiteY149" fmla="*/ 5033634 h 6858000"/>
              <a:gd name="connsiteX150" fmla="*/ 1979378 w 7467600"/>
              <a:gd name="connsiteY150" fmla="*/ 4769504 h 6858000"/>
              <a:gd name="connsiteX151" fmla="*/ 1927410 w 7467600"/>
              <a:gd name="connsiteY151" fmla="*/ 4716164 h 6858000"/>
              <a:gd name="connsiteX152" fmla="*/ 1959587 w 7467600"/>
              <a:gd name="connsiteY152" fmla="*/ 4728849 h 6858000"/>
              <a:gd name="connsiteX153" fmla="*/ 2777707 w 7467600"/>
              <a:gd name="connsiteY153" fmla="*/ 5003991 h 6858000"/>
              <a:gd name="connsiteX154" fmla="*/ 2800768 w 7467600"/>
              <a:gd name="connsiteY154" fmla="*/ 5010056 h 6858000"/>
              <a:gd name="connsiteX155" fmla="*/ 2879408 w 7467600"/>
              <a:gd name="connsiteY155" fmla="*/ 5031590 h 6858000"/>
              <a:gd name="connsiteX156" fmla="*/ 2862295 w 7467600"/>
              <a:gd name="connsiteY156" fmla="*/ 5022958 h 6858000"/>
              <a:gd name="connsiteX157" fmla="*/ 2813343 w 7467600"/>
              <a:gd name="connsiteY157" fmla="*/ 4998369 h 6858000"/>
              <a:gd name="connsiteX158" fmla="*/ 2646245 w 7467600"/>
              <a:gd name="connsiteY158" fmla="*/ 4930999 h 6858000"/>
              <a:gd name="connsiteX159" fmla="*/ 1999243 w 7467600"/>
              <a:gd name="connsiteY159" fmla="*/ 4730524 h 6858000"/>
              <a:gd name="connsiteX160" fmla="*/ 1979527 w 7467600"/>
              <a:gd name="connsiteY160" fmla="*/ 4726651 h 6858000"/>
              <a:gd name="connsiteX161" fmla="*/ 1927410 w 7467600"/>
              <a:gd name="connsiteY161" fmla="*/ 4716164 h 6858000"/>
              <a:gd name="connsiteX162" fmla="*/ 1997014 w 7467600"/>
              <a:gd name="connsiteY162" fmla="*/ 4698007 h 6858000"/>
              <a:gd name="connsiteX163" fmla="*/ 2005458 w 7467600"/>
              <a:gd name="connsiteY163" fmla="*/ 4699540 h 6858000"/>
              <a:gd name="connsiteX164" fmla="*/ 2657186 w 7467600"/>
              <a:gd name="connsiteY164" fmla="*/ 4901687 h 6858000"/>
              <a:gd name="connsiteX165" fmla="*/ 2826662 w 7467600"/>
              <a:gd name="connsiteY165" fmla="*/ 4970362 h 6858000"/>
              <a:gd name="connsiteX166" fmla="*/ 2876100 w 7467600"/>
              <a:gd name="connsiteY166" fmla="*/ 4995397 h 6858000"/>
              <a:gd name="connsiteX167" fmla="*/ 3042600 w 7467600"/>
              <a:gd name="connsiteY167" fmla="*/ 5059532 h 6858000"/>
              <a:gd name="connsiteX168" fmla="*/ 1997014 w 7467600"/>
              <a:gd name="connsiteY168" fmla="*/ 4698007 h 6858000"/>
              <a:gd name="connsiteX169" fmla="*/ 2305292 w 7467600"/>
              <a:gd name="connsiteY169" fmla="*/ 4219492 h 6858000"/>
              <a:gd name="connsiteX170" fmla="*/ 3360922 w 7467600"/>
              <a:gd name="connsiteY170" fmla="*/ 4529373 h 6858000"/>
              <a:gd name="connsiteX171" fmla="*/ 3492420 w 7467600"/>
              <a:gd name="connsiteY171" fmla="*/ 4510145 h 6858000"/>
              <a:gd name="connsiteX172" fmla="*/ 3364086 w 7467600"/>
              <a:gd name="connsiteY172" fmla="*/ 4480340 h 6858000"/>
              <a:gd name="connsiteX173" fmla="*/ 3225818 w 7467600"/>
              <a:gd name="connsiteY173" fmla="*/ 4411822 h 6858000"/>
              <a:gd name="connsiteX174" fmla="*/ 3129696 w 7467600"/>
              <a:gd name="connsiteY174" fmla="*/ 4360704 h 6858000"/>
              <a:gd name="connsiteX175" fmla="*/ 2814545 w 7467600"/>
              <a:gd name="connsiteY175" fmla="*/ 4282955 h 6858000"/>
              <a:gd name="connsiteX176" fmla="*/ 2305292 w 7467600"/>
              <a:gd name="connsiteY176" fmla="*/ 4219492 h 6858000"/>
              <a:gd name="connsiteX177" fmla="*/ 2626982 w 7467600"/>
              <a:gd name="connsiteY177" fmla="*/ 4206450 h 6858000"/>
              <a:gd name="connsiteX178" fmla="*/ 2490617 w 7467600"/>
              <a:gd name="connsiteY178" fmla="*/ 4206951 h 6858000"/>
              <a:gd name="connsiteX179" fmla="*/ 2819869 w 7467600"/>
              <a:gd name="connsiteY179" fmla="*/ 4252936 h 6858000"/>
              <a:gd name="connsiteX180" fmla="*/ 3143018 w 7467600"/>
              <a:gd name="connsiteY180" fmla="*/ 4332698 h 6858000"/>
              <a:gd name="connsiteX181" fmla="*/ 3241520 w 7467600"/>
              <a:gd name="connsiteY181" fmla="*/ 4385112 h 6858000"/>
              <a:gd name="connsiteX182" fmla="*/ 3374575 w 7467600"/>
              <a:gd name="connsiteY182" fmla="*/ 4451517 h 6858000"/>
              <a:gd name="connsiteX183" fmla="*/ 3505221 w 7467600"/>
              <a:gd name="connsiteY183" fmla="*/ 4480757 h 6858000"/>
              <a:gd name="connsiteX184" fmla="*/ 2626982 w 7467600"/>
              <a:gd name="connsiteY184" fmla="*/ 4206450 h 6858000"/>
              <a:gd name="connsiteX185" fmla="*/ 1310106 w 7467600"/>
              <a:gd name="connsiteY185" fmla="*/ 3943217 h 6858000"/>
              <a:gd name="connsiteX186" fmla="*/ 854994 w 7467600"/>
              <a:gd name="connsiteY186" fmla="*/ 4399136 h 6858000"/>
              <a:gd name="connsiteX187" fmla="*/ 742462 w 7467600"/>
              <a:gd name="connsiteY187" fmla="*/ 4594648 h 6858000"/>
              <a:gd name="connsiteX188" fmla="*/ 820602 w 7467600"/>
              <a:gd name="connsiteY188" fmla="*/ 4485915 h 6858000"/>
              <a:gd name="connsiteX189" fmla="*/ 878295 w 7467600"/>
              <a:gd name="connsiteY189" fmla="*/ 4403594 h 6858000"/>
              <a:gd name="connsiteX190" fmla="*/ 1240607 w 7467600"/>
              <a:gd name="connsiteY190" fmla="*/ 4010401 h 6858000"/>
              <a:gd name="connsiteX191" fmla="*/ 1310106 w 7467600"/>
              <a:gd name="connsiteY191" fmla="*/ 3943217 h 6858000"/>
              <a:gd name="connsiteX192" fmla="*/ 1423113 w 7467600"/>
              <a:gd name="connsiteY192" fmla="*/ 3874565 h 6858000"/>
              <a:gd name="connsiteX193" fmla="*/ 1260565 w 7467600"/>
              <a:gd name="connsiteY193" fmla="*/ 4031982 h 6858000"/>
              <a:gd name="connsiteX194" fmla="*/ 901900 w 7467600"/>
              <a:gd name="connsiteY194" fmla="*/ 4421236 h 6858000"/>
              <a:gd name="connsiteX195" fmla="*/ 845044 w 7467600"/>
              <a:gd name="connsiteY195" fmla="*/ 4502436 h 6858000"/>
              <a:gd name="connsiteX196" fmla="*/ 685926 w 7467600"/>
              <a:gd name="connsiteY196" fmla="*/ 4703069 h 6858000"/>
              <a:gd name="connsiteX197" fmla="*/ 684248 w 7467600"/>
              <a:gd name="connsiteY197" fmla="*/ 4706721 h 6858000"/>
              <a:gd name="connsiteX198" fmla="*/ 1423113 w 7467600"/>
              <a:gd name="connsiteY198" fmla="*/ 3874565 h 6858000"/>
              <a:gd name="connsiteX199" fmla="*/ 3316479 w 7467600"/>
              <a:gd name="connsiteY199" fmla="*/ 3872136 h 6858000"/>
              <a:gd name="connsiteX200" fmla="*/ 3546806 w 7467600"/>
              <a:gd name="connsiteY200" fmla="*/ 4356139 h 6858000"/>
              <a:gd name="connsiteX201" fmla="*/ 3364433 w 7467600"/>
              <a:gd name="connsiteY201" fmla="*/ 3953121 h 6858000"/>
              <a:gd name="connsiteX202" fmla="*/ 3316479 w 7467600"/>
              <a:gd name="connsiteY202" fmla="*/ 3872136 h 6858000"/>
              <a:gd name="connsiteX203" fmla="*/ 3291335 w 7467600"/>
              <a:gd name="connsiteY203" fmla="*/ 3767420 h 6858000"/>
              <a:gd name="connsiteX204" fmla="*/ 3390805 w 7467600"/>
              <a:gd name="connsiteY204" fmla="*/ 3937163 h 6858000"/>
              <a:gd name="connsiteX205" fmla="*/ 3579062 w 7467600"/>
              <a:gd name="connsiteY205" fmla="*/ 4359040 h 6858000"/>
              <a:gd name="connsiteX206" fmla="*/ 3467355 w 7467600"/>
              <a:gd name="connsiteY206" fmla="*/ 3988130 h 6858000"/>
              <a:gd name="connsiteX207" fmla="*/ 3310753 w 7467600"/>
              <a:gd name="connsiteY207" fmla="*/ 3787140 h 6858000"/>
              <a:gd name="connsiteX208" fmla="*/ 3291335 w 7467600"/>
              <a:gd name="connsiteY208" fmla="*/ 3767420 h 6858000"/>
              <a:gd name="connsiteX209" fmla="*/ 1635889 w 7467600"/>
              <a:gd name="connsiteY209" fmla="*/ 3709494 h 6858000"/>
              <a:gd name="connsiteX210" fmla="*/ 1634800 w 7467600"/>
              <a:gd name="connsiteY210" fmla="*/ 3731111 h 6858000"/>
              <a:gd name="connsiteX211" fmla="*/ 1635889 w 7467600"/>
              <a:gd name="connsiteY211" fmla="*/ 3709494 h 6858000"/>
              <a:gd name="connsiteX212" fmla="*/ 1510397 w 7467600"/>
              <a:gd name="connsiteY212" fmla="*/ 3684705 h 6858000"/>
              <a:gd name="connsiteX213" fmla="*/ 1146550 w 7467600"/>
              <a:gd name="connsiteY213" fmla="*/ 3802012 h 6858000"/>
              <a:gd name="connsiteX214" fmla="*/ 698834 w 7467600"/>
              <a:gd name="connsiteY214" fmla="*/ 3952272 h 6858000"/>
              <a:gd name="connsiteX215" fmla="*/ 34256 w 7467600"/>
              <a:gd name="connsiteY215" fmla="*/ 4347603 h 6858000"/>
              <a:gd name="connsiteX216" fmla="*/ 527241 w 7467600"/>
              <a:gd name="connsiteY216" fmla="*/ 4065078 h 6858000"/>
              <a:gd name="connsiteX217" fmla="*/ 1510397 w 7467600"/>
              <a:gd name="connsiteY217" fmla="*/ 3684705 h 6858000"/>
              <a:gd name="connsiteX218" fmla="*/ 1313114 w 7467600"/>
              <a:gd name="connsiteY218" fmla="*/ 3655216 h 6858000"/>
              <a:gd name="connsiteX219" fmla="*/ 1109304 w 7467600"/>
              <a:gd name="connsiteY219" fmla="*/ 3669030 h 6858000"/>
              <a:gd name="connsiteX220" fmla="*/ 8129 w 7467600"/>
              <a:gd name="connsiteY220" fmla="*/ 4330519 h 6858000"/>
              <a:gd name="connsiteX221" fmla="*/ 687572 w 7467600"/>
              <a:gd name="connsiteY221" fmla="*/ 3925629 h 6858000"/>
              <a:gd name="connsiteX222" fmla="*/ 1138365 w 7467600"/>
              <a:gd name="connsiteY222" fmla="*/ 3774515 h 6858000"/>
              <a:gd name="connsiteX223" fmla="*/ 1505579 w 7467600"/>
              <a:gd name="connsiteY223" fmla="*/ 3655526 h 6858000"/>
              <a:gd name="connsiteX224" fmla="*/ 1313114 w 7467600"/>
              <a:gd name="connsiteY224" fmla="*/ 3655216 h 6858000"/>
              <a:gd name="connsiteX225" fmla="*/ 3655073 w 7467600"/>
              <a:gd name="connsiteY225" fmla="*/ 3650884 h 6858000"/>
              <a:gd name="connsiteX226" fmla="*/ 3989938 w 7467600"/>
              <a:gd name="connsiteY226" fmla="*/ 3991685 h 6858000"/>
              <a:gd name="connsiteX227" fmla="*/ 4393907 w 7467600"/>
              <a:gd name="connsiteY227" fmla="*/ 4261258 h 6858000"/>
              <a:gd name="connsiteX228" fmla="*/ 4648051 w 7467600"/>
              <a:gd name="connsiteY228" fmla="*/ 4374051 h 6858000"/>
              <a:gd name="connsiteX229" fmla="*/ 4383389 w 7467600"/>
              <a:gd name="connsiteY229" fmla="*/ 4184369 h 6858000"/>
              <a:gd name="connsiteX230" fmla="*/ 4165508 w 7467600"/>
              <a:gd name="connsiteY230" fmla="*/ 4035196 h 6858000"/>
              <a:gd name="connsiteX231" fmla="*/ 4068162 w 7467600"/>
              <a:gd name="connsiteY231" fmla="*/ 3953394 h 6858000"/>
              <a:gd name="connsiteX232" fmla="*/ 3981416 w 7467600"/>
              <a:gd name="connsiteY232" fmla="*/ 3880482 h 6858000"/>
              <a:gd name="connsiteX233" fmla="*/ 3800147 w 7467600"/>
              <a:gd name="connsiteY233" fmla="*/ 3749872 h 6858000"/>
              <a:gd name="connsiteX234" fmla="*/ 3655073 w 7467600"/>
              <a:gd name="connsiteY234" fmla="*/ 3650884 h 6858000"/>
              <a:gd name="connsiteX235" fmla="*/ 3670252 w 7467600"/>
              <a:gd name="connsiteY235" fmla="*/ 3622798 h 6858000"/>
              <a:gd name="connsiteX236" fmla="*/ 3817258 w 7467600"/>
              <a:gd name="connsiteY236" fmla="*/ 3723577 h 6858000"/>
              <a:gd name="connsiteX237" fmla="*/ 4000461 w 7467600"/>
              <a:gd name="connsiteY237" fmla="*/ 3855966 h 6858000"/>
              <a:gd name="connsiteX238" fmla="*/ 4088180 w 7467600"/>
              <a:gd name="connsiteY238" fmla="*/ 3929774 h 6858000"/>
              <a:gd name="connsiteX239" fmla="*/ 4184555 w 7467600"/>
              <a:gd name="connsiteY239" fmla="*/ 4010683 h 6858000"/>
              <a:gd name="connsiteX240" fmla="*/ 4399563 w 7467600"/>
              <a:gd name="connsiteY240" fmla="*/ 4158106 h 6858000"/>
              <a:gd name="connsiteX241" fmla="*/ 4684469 w 7467600"/>
              <a:gd name="connsiteY241" fmla="*/ 4364680 h 6858000"/>
              <a:gd name="connsiteX242" fmla="*/ 4690271 w 7467600"/>
              <a:gd name="connsiteY242" fmla="*/ 4370034 h 6858000"/>
              <a:gd name="connsiteX243" fmla="*/ 4136093 w 7467600"/>
              <a:gd name="connsiteY243" fmla="*/ 3858466 h 6858000"/>
              <a:gd name="connsiteX244" fmla="*/ 3670252 w 7467600"/>
              <a:gd name="connsiteY244" fmla="*/ 3622798 h 6858000"/>
              <a:gd name="connsiteX245" fmla="*/ 4440129 w 7467600"/>
              <a:gd name="connsiteY245" fmla="*/ 3448571 h 6858000"/>
              <a:gd name="connsiteX246" fmla="*/ 4856525 w 7467600"/>
              <a:gd name="connsiteY246" fmla="*/ 3915351 h 6858000"/>
              <a:gd name="connsiteX247" fmla="*/ 5059055 w 7467600"/>
              <a:gd name="connsiteY247" fmla="*/ 4108918 h 6858000"/>
              <a:gd name="connsiteX248" fmla="*/ 5290070 w 7467600"/>
              <a:gd name="connsiteY248" fmla="*/ 4263619 h 6858000"/>
              <a:gd name="connsiteX249" fmla="*/ 4834991 w 7467600"/>
              <a:gd name="connsiteY249" fmla="*/ 3830985 h 6858000"/>
              <a:gd name="connsiteX250" fmla="*/ 4440129 w 7467600"/>
              <a:gd name="connsiteY250" fmla="*/ 3448571 h 6858000"/>
              <a:gd name="connsiteX251" fmla="*/ 4441737 w 7467600"/>
              <a:gd name="connsiteY251" fmla="*/ 3399734 h 6858000"/>
              <a:gd name="connsiteX252" fmla="*/ 4431236 w 7467600"/>
              <a:gd name="connsiteY252" fmla="*/ 3400954 h 6858000"/>
              <a:gd name="connsiteX253" fmla="*/ 4557150 w 7467600"/>
              <a:gd name="connsiteY253" fmla="*/ 3510023 h 6858000"/>
              <a:gd name="connsiteX254" fmla="*/ 4856936 w 7467600"/>
              <a:gd name="connsiteY254" fmla="*/ 3809146 h 6858000"/>
              <a:gd name="connsiteX255" fmla="*/ 5111996 w 7467600"/>
              <a:gd name="connsiteY255" fmla="*/ 4065759 h 6858000"/>
              <a:gd name="connsiteX256" fmla="*/ 5388878 w 7467600"/>
              <a:gd name="connsiteY256" fmla="*/ 4300185 h 6858000"/>
              <a:gd name="connsiteX257" fmla="*/ 5425556 w 7467600"/>
              <a:gd name="connsiteY257" fmla="*/ 4308967 h 6858000"/>
              <a:gd name="connsiteX258" fmla="*/ 4943646 w 7467600"/>
              <a:gd name="connsiteY258" fmla="*/ 3822916 h 6858000"/>
              <a:gd name="connsiteX259" fmla="*/ 4594837 w 7467600"/>
              <a:gd name="connsiteY259" fmla="*/ 3532274 h 6858000"/>
              <a:gd name="connsiteX260" fmla="*/ 4441737 w 7467600"/>
              <a:gd name="connsiteY260" fmla="*/ 3399734 h 6858000"/>
              <a:gd name="connsiteX261" fmla="*/ 5425834 w 7467600"/>
              <a:gd name="connsiteY261" fmla="*/ 3162785 h 6858000"/>
              <a:gd name="connsiteX262" fmla="*/ 5401644 w 7467600"/>
              <a:gd name="connsiteY262" fmla="*/ 3617847 h 6858000"/>
              <a:gd name="connsiteX263" fmla="*/ 5467256 w 7467600"/>
              <a:gd name="connsiteY263" fmla="*/ 4175494 h 6858000"/>
              <a:gd name="connsiteX264" fmla="*/ 5448069 w 7467600"/>
              <a:gd name="connsiteY264" fmla="*/ 3567554 h 6858000"/>
              <a:gd name="connsiteX265" fmla="*/ 5425834 w 7467600"/>
              <a:gd name="connsiteY265" fmla="*/ 3162785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399523 w 7467600"/>
              <a:gd name="connsiteY588" fmla="*/ 1428234 h 6858000"/>
              <a:gd name="connsiteX589" fmla="*/ 2448558 w 7467600"/>
              <a:gd name="connsiteY589" fmla="*/ 1373435 h 6858000"/>
              <a:gd name="connsiteX590" fmla="*/ 2312521 w 7467600"/>
              <a:gd name="connsiteY590" fmla="*/ 1806140 h 6858000"/>
              <a:gd name="connsiteX591" fmla="*/ 2127533 w 7467600"/>
              <a:gd name="connsiteY591" fmla="*/ 2348380 h 6858000"/>
              <a:gd name="connsiteX592" fmla="*/ 2358080 w 7467600"/>
              <a:gd name="connsiteY592" fmla="*/ 1866134 h 6858000"/>
              <a:gd name="connsiteX593" fmla="*/ 2407436 w 7467600"/>
              <a:gd name="connsiteY593" fmla="*/ 1651070 h 6858000"/>
              <a:gd name="connsiteX594" fmla="*/ 2448558 w 7467600"/>
              <a:gd name="connsiteY594" fmla="*/ 1373435 h 6858000"/>
              <a:gd name="connsiteX595" fmla="*/ 278707 w 7467600"/>
              <a:gd name="connsiteY595" fmla="*/ 1352270 h 6858000"/>
              <a:gd name="connsiteX596" fmla="*/ 321570 w 7467600"/>
              <a:gd name="connsiteY596" fmla="*/ 1861610 h 6858000"/>
              <a:gd name="connsiteX597" fmla="*/ 294281 w 7467600"/>
              <a:gd name="connsiteY597" fmla="*/ 1440658 h 6858000"/>
              <a:gd name="connsiteX598" fmla="*/ 278707 w 7467600"/>
              <a:gd name="connsiteY598" fmla="*/ 1352270 h 6858000"/>
              <a:gd name="connsiteX599" fmla="*/ 1423821 w 7467600"/>
              <a:gd name="connsiteY599" fmla="*/ 1351958 h 6858000"/>
              <a:gd name="connsiteX600" fmla="*/ 1638521 w 7467600"/>
              <a:gd name="connsiteY600" fmla="*/ 1908470 h 6858000"/>
              <a:gd name="connsiteX601" fmla="*/ 1754199 w 7467600"/>
              <a:gd name="connsiteY601" fmla="*/ 2149284 h 6858000"/>
              <a:gd name="connsiteX602" fmla="*/ 1908359 w 7467600"/>
              <a:gd name="connsiteY602" fmla="*/ 2364988 h 6858000"/>
              <a:gd name="connsiteX603" fmla="*/ 1647661 w 7467600"/>
              <a:gd name="connsiteY603" fmla="*/ 1825945 h 6858000"/>
              <a:gd name="connsiteX604" fmla="*/ 1423821 w 7467600"/>
              <a:gd name="connsiteY604" fmla="*/ 1351958 h 6858000"/>
              <a:gd name="connsiteX605" fmla="*/ 1431890 w 7467600"/>
              <a:gd name="connsiteY605" fmla="*/ 1306475 h 6858000"/>
              <a:gd name="connsiteX606" fmla="*/ 1507597 w 7467600"/>
              <a:gd name="connsiteY606" fmla="*/ 1446132 h 6858000"/>
              <a:gd name="connsiteX607" fmla="*/ 1674586 w 7467600"/>
              <a:gd name="connsiteY607" fmla="*/ 1813832 h 6858000"/>
              <a:gd name="connsiteX608" fmla="*/ 1815950 w 7467600"/>
              <a:gd name="connsiteY608" fmla="*/ 2128564 h 6858000"/>
              <a:gd name="connsiteX609" fmla="*/ 1984242 w 7467600"/>
              <a:gd name="connsiteY609" fmla="*/ 2430829 h 6858000"/>
              <a:gd name="connsiteX610" fmla="*/ 2014023 w 7467600"/>
              <a:gd name="connsiteY610" fmla="*/ 2450995 h 6858000"/>
              <a:gd name="connsiteX611" fmla="*/ 1747337 w 7467600"/>
              <a:gd name="connsiteY611" fmla="*/ 1855264 h 6858000"/>
              <a:gd name="connsiteX612" fmla="*/ 1533749 w 7467600"/>
              <a:gd name="connsiteY612" fmla="*/ 1478656 h 6858000"/>
              <a:gd name="connsiteX613" fmla="*/ 1431890 w 7467600"/>
              <a:gd name="connsiteY613" fmla="*/ 1306475 h 6858000"/>
              <a:gd name="connsiteX614" fmla="*/ 5052692 w 7467600"/>
              <a:gd name="connsiteY614" fmla="*/ 1292994 h 6858000"/>
              <a:gd name="connsiteX615" fmla="*/ 5200661 w 7467600"/>
              <a:gd name="connsiteY615" fmla="*/ 1635186 h 6858000"/>
              <a:gd name="connsiteX616" fmla="*/ 5297138 w 7467600"/>
              <a:gd name="connsiteY616" fmla="*/ 1906351 h 6858000"/>
              <a:gd name="connsiteX617" fmla="*/ 5052692 w 7467600"/>
              <a:gd name="connsiteY617" fmla="*/ 1292994 h 6858000"/>
              <a:gd name="connsiteX618" fmla="*/ 5009948 w 7467600"/>
              <a:gd name="connsiteY618" fmla="*/ 1273619 h 6858000"/>
              <a:gd name="connsiteX619" fmla="*/ 5121777 w 7467600"/>
              <a:gd name="connsiteY619" fmla="*/ 1654213 h 6858000"/>
              <a:gd name="connsiteX620" fmla="*/ 5293545 w 7467600"/>
              <a:gd name="connsiteY620" fmla="*/ 2072247 h 6858000"/>
              <a:gd name="connsiteX621" fmla="*/ 5294042 w 7467600"/>
              <a:gd name="connsiteY621" fmla="*/ 2065019 h 6858000"/>
              <a:gd name="connsiteX622" fmla="*/ 5171936 w 7467600"/>
              <a:gd name="connsiteY622" fmla="*/ 1647613 h 6858000"/>
              <a:gd name="connsiteX623" fmla="*/ 5009948 w 7467600"/>
              <a:gd name="connsiteY623" fmla="*/ 1273619 h 6858000"/>
              <a:gd name="connsiteX624" fmla="*/ 655236 w 7467600"/>
              <a:gd name="connsiteY624" fmla="*/ 1268632 h 6858000"/>
              <a:gd name="connsiteX625" fmla="*/ 839521 w 7467600"/>
              <a:gd name="connsiteY625" fmla="*/ 1685315 h 6858000"/>
              <a:gd name="connsiteX626" fmla="*/ 1109416 w 7467600"/>
              <a:gd name="connsiteY626" fmla="*/ 2061663 h 6858000"/>
              <a:gd name="connsiteX627" fmla="*/ 1298300 w 7467600"/>
              <a:gd name="connsiteY627" fmla="*/ 2247742 h 6858000"/>
              <a:gd name="connsiteX628" fmla="*/ 1125871 w 7467600"/>
              <a:gd name="connsiteY628" fmla="*/ 1989513 h 6858000"/>
              <a:gd name="connsiteX629" fmla="*/ 981574 w 7467600"/>
              <a:gd name="connsiteY629" fmla="*/ 1783157 h 6858000"/>
              <a:gd name="connsiteX630" fmla="*/ 922198 w 7467600"/>
              <a:gd name="connsiteY630" fmla="*/ 1677437 h 6858000"/>
              <a:gd name="connsiteX631" fmla="*/ 869293 w 7467600"/>
              <a:gd name="connsiteY631" fmla="*/ 1583214 h 6858000"/>
              <a:gd name="connsiteX632" fmla="*/ 751431 w 7467600"/>
              <a:gd name="connsiteY632" fmla="*/ 1405731 h 6858000"/>
              <a:gd name="connsiteX633" fmla="*/ 655236 w 7467600"/>
              <a:gd name="connsiteY633" fmla="*/ 1268632 h 6858000"/>
              <a:gd name="connsiteX634" fmla="*/ 6516292 w 7467600"/>
              <a:gd name="connsiteY634" fmla="*/ 1263064 h 6858000"/>
              <a:gd name="connsiteX635" fmla="*/ 5736320 w 7467600"/>
              <a:gd name="connsiteY635" fmla="*/ 1501803 h 6858000"/>
              <a:gd name="connsiteX636" fmla="*/ 6516292 w 7467600"/>
              <a:gd name="connsiteY636" fmla="*/ 1263064 h 6858000"/>
              <a:gd name="connsiteX637" fmla="*/ 291466 w 7467600"/>
              <a:gd name="connsiteY637" fmla="*/ 1250369 h 6858000"/>
              <a:gd name="connsiteX638" fmla="*/ 323180 w 7467600"/>
              <a:gd name="connsiteY638" fmla="*/ 1435283 h 6858000"/>
              <a:gd name="connsiteX639" fmla="*/ 349381 w 7467600"/>
              <a:gd name="connsiteY639" fmla="*/ 1875041 h 6858000"/>
              <a:gd name="connsiteX640" fmla="*/ 374363 w 7467600"/>
              <a:gd name="connsiteY640" fmla="*/ 1506494 h 6858000"/>
              <a:gd name="connsiteX641" fmla="*/ 302168 w 7467600"/>
              <a:gd name="connsiteY641" fmla="*/ 1274495 h 6858000"/>
              <a:gd name="connsiteX642" fmla="*/ 291466 w 7467600"/>
              <a:gd name="connsiteY642" fmla="*/ 1250369 h 6858000"/>
              <a:gd name="connsiteX643" fmla="*/ 678222 w 7467600"/>
              <a:gd name="connsiteY643" fmla="*/ 1248670 h 6858000"/>
              <a:gd name="connsiteX644" fmla="*/ 775536 w 7467600"/>
              <a:gd name="connsiteY644" fmla="*/ 1388015 h 6858000"/>
              <a:gd name="connsiteX645" fmla="*/ 894529 w 7467600"/>
              <a:gd name="connsiteY645" fmla="*/ 1567739 h 6858000"/>
              <a:gd name="connsiteX646" fmla="*/ 948000 w 7467600"/>
              <a:gd name="connsiteY646" fmla="*/ 1663088 h 6858000"/>
              <a:gd name="connsiteX647" fmla="*/ 1006812 w 7467600"/>
              <a:gd name="connsiteY647" fmla="*/ 1767683 h 6858000"/>
              <a:gd name="connsiteX648" fmla="*/ 1149133 w 7467600"/>
              <a:gd name="connsiteY648" fmla="*/ 1971513 h 6858000"/>
              <a:gd name="connsiteX649" fmla="*/ 1333952 w 7467600"/>
              <a:gd name="connsiteY649" fmla="*/ 2251620 h 6858000"/>
              <a:gd name="connsiteX650" fmla="*/ 1337329 w 7467600"/>
              <a:gd name="connsiteY650" fmla="*/ 2258350 h 6858000"/>
              <a:gd name="connsiteX651" fmla="*/ 1014726 w 7467600"/>
              <a:gd name="connsiteY651" fmla="*/ 1615556 h 6858000"/>
              <a:gd name="connsiteX652" fmla="*/ 678222 w 7467600"/>
              <a:gd name="connsiteY652" fmla="*/ 1248670 h 6858000"/>
              <a:gd name="connsiteX653" fmla="*/ 6691602 w 7467600"/>
              <a:gd name="connsiteY653" fmla="*/ 1140573 h 6858000"/>
              <a:gd name="connsiteX654" fmla="*/ 6571100 w 7467600"/>
              <a:gd name="connsiteY654" fmla="*/ 1183662 h 6858000"/>
              <a:gd name="connsiteX655" fmla="*/ 6241687 w 7467600"/>
              <a:gd name="connsiteY655" fmla="*/ 1257600 h 6858000"/>
              <a:gd name="connsiteX656" fmla="*/ 5693009 w 7467600"/>
              <a:gd name="connsiteY656" fmla="*/ 1478256 h 6858000"/>
              <a:gd name="connsiteX657" fmla="*/ 6548420 w 7467600"/>
              <a:gd name="connsiteY657" fmla="*/ 1214599 h 6858000"/>
              <a:gd name="connsiteX658" fmla="*/ 6605473 w 7467600"/>
              <a:gd name="connsiteY658" fmla="*/ 1184686 h 6858000"/>
              <a:gd name="connsiteX659" fmla="*/ 6691602 w 7467600"/>
              <a:gd name="connsiteY659" fmla="*/ 1140573 h 6858000"/>
              <a:gd name="connsiteX660" fmla="*/ 4002475 w 7467600"/>
              <a:gd name="connsiteY660" fmla="*/ 1037802 h 6858000"/>
              <a:gd name="connsiteX661" fmla="*/ 4000324 w 7467600"/>
              <a:gd name="connsiteY661" fmla="*/ 1039362 h 6858000"/>
              <a:gd name="connsiteX662" fmla="*/ 4002862 w 7467600"/>
              <a:gd name="connsiteY662" fmla="*/ 1042866 h 6858000"/>
              <a:gd name="connsiteX663" fmla="*/ 4002475 w 7467600"/>
              <a:gd name="connsiteY663" fmla="*/ 1037802 h 6858000"/>
              <a:gd name="connsiteX664" fmla="*/ 506322 w 7467600"/>
              <a:gd name="connsiteY664" fmla="*/ 1020997 h 6858000"/>
              <a:gd name="connsiteX665" fmla="*/ 533068 w 7467600"/>
              <a:gd name="connsiteY665" fmla="*/ 1029409 h 6858000"/>
              <a:gd name="connsiteX666" fmla="*/ 1232525 w 7467600"/>
              <a:gd name="connsiteY666" fmla="*/ 1804675 h 6858000"/>
              <a:gd name="connsiteX667" fmla="*/ 1388858 w 7467600"/>
              <a:gd name="connsiteY667" fmla="*/ 2368011 h 6858000"/>
              <a:gd name="connsiteX668" fmla="*/ 1384098 w 7467600"/>
              <a:gd name="connsiteY668" fmla="*/ 2378125 h 6858000"/>
              <a:gd name="connsiteX669" fmla="*/ 1425393 w 7467600"/>
              <a:gd name="connsiteY669" fmla="*/ 2589124 h 6858000"/>
              <a:gd name="connsiteX670" fmla="*/ 1424001 w 7467600"/>
              <a:gd name="connsiteY670" fmla="*/ 2597541 h 6858000"/>
              <a:gd name="connsiteX671" fmla="*/ 2152729 w 7467600"/>
              <a:gd name="connsiteY671" fmla="*/ 2864487 h 6858000"/>
              <a:gd name="connsiteX672" fmla="*/ 2020609 w 7467600"/>
              <a:gd name="connsiteY672" fmla="*/ 2539671 h 6858000"/>
              <a:gd name="connsiteX673" fmla="*/ 2018920 w 7467600"/>
              <a:gd name="connsiteY673" fmla="*/ 2536309 h 6858000"/>
              <a:gd name="connsiteX674" fmla="*/ 1342441 w 7467600"/>
              <a:gd name="connsiteY674" fmla="*/ 1173017 h 6858000"/>
              <a:gd name="connsiteX675" fmla="*/ 1367925 w 7467600"/>
              <a:gd name="connsiteY675" fmla="*/ 1135648 h 6858000"/>
              <a:gd name="connsiteX676" fmla="*/ 1771401 w 7467600"/>
              <a:gd name="connsiteY676" fmla="*/ 1806673 h 6858000"/>
              <a:gd name="connsiteX677" fmla="*/ 1972385 w 7467600"/>
              <a:gd name="connsiteY677" fmla="*/ 2198735 h 6858000"/>
              <a:gd name="connsiteX678" fmla="*/ 2040892 w 7467600"/>
              <a:gd name="connsiteY678" fmla="*/ 2405205 h 6858000"/>
              <a:gd name="connsiteX679" fmla="*/ 2131689 w 7467600"/>
              <a:gd name="connsiteY679" fmla="*/ 1936926 h 6858000"/>
              <a:gd name="connsiteX680" fmla="*/ 2454820 w 7467600"/>
              <a:gd name="connsiteY680" fmla="*/ 1248808 h 6858000"/>
              <a:gd name="connsiteX681" fmla="*/ 2492512 w 7467600"/>
              <a:gd name="connsiteY681" fmla="*/ 1302920 h 6858000"/>
              <a:gd name="connsiteX682" fmla="*/ 2081216 w 7467600"/>
              <a:gd name="connsiteY682" fmla="*/ 2527513 h 6858000"/>
              <a:gd name="connsiteX683" fmla="*/ 2081211 w 7467600"/>
              <a:gd name="connsiteY683" fmla="*/ 2528916 h 6858000"/>
              <a:gd name="connsiteX684" fmla="*/ 2199067 w 7467600"/>
              <a:gd name="connsiteY684" fmla="*/ 2884061 h 6858000"/>
              <a:gd name="connsiteX685" fmla="*/ 3192586 w 7467600"/>
              <a:gd name="connsiteY685" fmla="*/ 3411496 h 6858000"/>
              <a:gd name="connsiteX686" fmla="*/ 3182620 w 7467600"/>
              <a:gd name="connsiteY686" fmla="*/ 3483279 h 6858000"/>
              <a:gd name="connsiteX687" fmla="*/ 2435119 w 7467600"/>
              <a:gd name="connsiteY687" fmla="*/ 3080173 h 6858000"/>
              <a:gd name="connsiteX688" fmla="*/ 2410152 w 7467600"/>
              <a:gd name="connsiteY688" fmla="*/ 3063751 h 6858000"/>
              <a:gd name="connsiteX689" fmla="*/ 2408099 w 7467600"/>
              <a:gd name="connsiteY689" fmla="*/ 3064403 h 6858000"/>
              <a:gd name="connsiteX690" fmla="*/ 2407218 w 7467600"/>
              <a:gd name="connsiteY690" fmla="*/ 3070324 h 6858000"/>
              <a:gd name="connsiteX691" fmla="*/ 2380138 w 7467600"/>
              <a:gd name="connsiteY691" fmla="*/ 3099341 h 6858000"/>
              <a:gd name="connsiteX692" fmla="*/ 1765923 w 7467600"/>
              <a:gd name="connsiteY692" fmla="*/ 3581043 h 6858000"/>
              <a:gd name="connsiteX693" fmla="*/ 1702258 w 7467600"/>
              <a:gd name="connsiteY693" fmla="*/ 3612286 h 6858000"/>
              <a:gd name="connsiteX694" fmla="*/ 1538370 w 7467600"/>
              <a:gd name="connsiteY694" fmla="*/ 3811804 h 6858000"/>
              <a:gd name="connsiteX695" fmla="*/ 542867 w 7467600"/>
              <a:gd name="connsiteY695" fmla="*/ 4944092 h 6858000"/>
              <a:gd name="connsiteX696" fmla="*/ 515800 w 7467600"/>
              <a:gd name="connsiteY696" fmla="*/ 4862180 h 6858000"/>
              <a:gd name="connsiteX697" fmla="*/ 909145 w 7467600"/>
              <a:gd name="connsiteY697" fmla="*/ 4199225 h 6858000"/>
              <a:gd name="connsiteX698" fmla="*/ 1214067 w 7467600"/>
              <a:gd name="connsiteY698" fmla="*/ 3908561 h 6858000"/>
              <a:gd name="connsiteX699" fmla="*/ 640967 w 7467600"/>
              <a:gd name="connsiteY699" fmla="*/ 4105601 h 6858000"/>
              <a:gd name="connsiteX700" fmla="*/ 112563 w 7467600"/>
              <a:gd name="connsiteY700" fmla="*/ 4396952 h 6858000"/>
              <a:gd name="connsiteX701" fmla="*/ 0 w 7467600"/>
              <a:gd name="connsiteY701" fmla="*/ 4466006 h 6858000"/>
              <a:gd name="connsiteX702" fmla="*/ 0 w 7467600"/>
              <a:gd name="connsiteY702" fmla="*/ 4233763 h 6858000"/>
              <a:gd name="connsiteX703" fmla="*/ 36881 w 7467600"/>
              <a:gd name="connsiteY703" fmla="*/ 4200118 h 6858000"/>
              <a:gd name="connsiteX704" fmla="*/ 910534 w 7467600"/>
              <a:gd name="connsiteY704" fmla="*/ 3629753 h 6858000"/>
              <a:gd name="connsiteX705" fmla="*/ 1578717 w 7467600"/>
              <a:gd name="connsiteY705" fmla="*/ 3575982 h 6858000"/>
              <a:gd name="connsiteX706" fmla="*/ 2338780 w 7467600"/>
              <a:gd name="connsiteY706" fmla="*/ 3033725 h 6858000"/>
              <a:gd name="connsiteX707" fmla="*/ 1807991 w 7467600"/>
              <a:gd name="connsiteY707" fmla="*/ 2807184 h 6858000"/>
              <a:gd name="connsiteX708" fmla="*/ 1416358 w 7467600"/>
              <a:gd name="connsiteY708" fmla="*/ 3112571 h 6858000"/>
              <a:gd name="connsiteX709" fmla="*/ 939066 w 7467600"/>
              <a:gd name="connsiteY709" fmla="*/ 3378798 h 6858000"/>
              <a:gd name="connsiteX710" fmla="*/ 115099 w 7467600"/>
              <a:gd name="connsiteY710" fmla="*/ 3607650 h 6858000"/>
              <a:gd name="connsiteX711" fmla="*/ 97284 w 7467600"/>
              <a:gd name="connsiteY711" fmla="*/ 3520393 h 6858000"/>
              <a:gd name="connsiteX712" fmla="*/ 922050 w 7467600"/>
              <a:gd name="connsiteY712" fmla="*/ 3074867 h 6858000"/>
              <a:gd name="connsiteX713" fmla="*/ 1405265 w 7467600"/>
              <a:gd name="connsiteY713" fmla="*/ 3016319 h 6858000"/>
              <a:gd name="connsiteX714" fmla="*/ 1407512 w 7467600"/>
              <a:gd name="connsiteY714" fmla="*/ 3018001 h 6858000"/>
              <a:gd name="connsiteX715" fmla="*/ 1726266 w 7467600"/>
              <a:gd name="connsiteY715" fmla="*/ 2777274 h 6858000"/>
              <a:gd name="connsiteX716" fmla="*/ 625390 w 7467600"/>
              <a:gd name="connsiteY716" fmla="*/ 2514541 h 6858000"/>
              <a:gd name="connsiteX717" fmla="*/ 619799 w 7467600"/>
              <a:gd name="connsiteY717" fmla="*/ 2527180 h 6858000"/>
              <a:gd name="connsiteX718" fmla="*/ 310030 w 7467600"/>
              <a:gd name="connsiteY718" fmla="*/ 2771818 h 6858000"/>
              <a:gd name="connsiteX719" fmla="*/ 173877 w 7467600"/>
              <a:gd name="connsiteY719" fmla="*/ 2937056 h 6858000"/>
              <a:gd name="connsiteX720" fmla="*/ 77889 w 7467600"/>
              <a:gd name="connsiteY720" fmla="*/ 3138440 h 6858000"/>
              <a:gd name="connsiteX721" fmla="*/ 0 w 7467600"/>
              <a:gd name="connsiteY721" fmla="*/ 3271395 h 6858000"/>
              <a:gd name="connsiteX722" fmla="*/ 0 w 7467600"/>
              <a:gd name="connsiteY722" fmla="*/ 3153002 h 6858000"/>
              <a:gd name="connsiteX723" fmla="*/ 2386 w 7467600"/>
              <a:gd name="connsiteY723" fmla="*/ 3149203 h 6858000"/>
              <a:gd name="connsiteX724" fmla="*/ 89753 w 7467600"/>
              <a:gd name="connsiteY724" fmla="*/ 2987702 h 6858000"/>
              <a:gd name="connsiteX725" fmla="*/ 76869 w 7467600"/>
              <a:gd name="connsiteY725" fmla="*/ 3005404 h 6858000"/>
              <a:gd name="connsiteX726" fmla="*/ 32049 w 7467600"/>
              <a:gd name="connsiteY726" fmla="*/ 3065814 h 6858000"/>
              <a:gd name="connsiteX727" fmla="*/ 0 w 7467600"/>
              <a:gd name="connsiteY727" fmla="*/ 3108744 h 6858000"/>
              <a:gd name="connsiteX728" fmla="*/ 0 w 7467600"/>
              <a:gd name="connsiteY728" fmla="*/ 3058059 h 6858000"/>
              <a:gd name="connsiteX729" fmla="*/ 7610 w 7467600"/>
              <a:gd name="connsiteY729" fmla="*/ 3047889 h 6858000"/>
              <a:gd name="connsiteX730" fmla="*/ 52419 w 7467600"/>
              <a:gd name="connsiteY730" fmla="*/ 2987479 h 6858000"/>
              <a:gd name="connsiteX731" fmla="*/ 59142 w 7467600"/>
              <a:gd name="connsiteY731" fmla="*/ 2978488 h 6858000"/>
              <a:gd name="connsiteX732" fmla="*/ 0 w 7467600"/>
              <a:gd name="connsiteY732" fmla="*/ 3015334 h 6858000"/>
              <a:gd name="connsiteX733" fmla="*/ 0 w 7467600"/>
              <a:gd name="connsiteY733" fmla="*/ 2914286 h 6858000"/>
              <a:gd name="connsiteX734" fmla="*/ 36383 w 7467600"/>
              <a:gd name="connsiteY734" fmla="*/ 2901128 h 6858000"/>
              <a:gd name="connsiteX735" fmla="*/ 156329 w 7467600"/>
              <a:gd name="connsiteY735" fmla="*/ 2840533 h 6858000"/>
              <a:gd name="connsiteX736" fmla="*/ 358355 w 7467600"/>
              <a:gd name="connsiteY736" fmla="*/ 2620471 h 6858000"/>
              <a:gd name="connsiteX737" fmla="*/ 510577 w 7467600"/>
              <a:gd name="connsiteY737" fmla="*/ 2501244 h 6858000"/>
              <a:gd name="connsiteX738" fmla="*/ 211967 w 7467600"/>
              <a:gd name="connsiteY738" fmla="*/ 2479171 h 6858000"/>
              <a:gd name="connsiteX739" fmla="*/ 0 w 7467600"/>
              <a:gd name="connsiteY739" fmla="*/ 2476398 h 6858000"/>
              <a:gd name="connsiteX740" fmla="*/ 0 w 7467600"/>
              <a:gd name="connsiteY740" fmla="*/ 2389189 h 6858000"/>
              <a:gd name="connsiteX741" fmla="*/ 103062 w 7467600"/>
              <a:gd name="connsiteY741" fmla="*/ 2389518 h 6858000"/>
              <a:gd name="connsiteX742" fmla="*/ 510734 w 7467600"/>
              <a:gd name="connsiteY742" fmla="*/ 2416201 h 6858000"/>
              <a:gd name="connsiteX743" fmla="*/ 279257 w 7467600"/>
              <a:gd name="connsiteY743" fmla="*/ 2092102 h 6858000"/>
              <a:gd name="connsiteX744" fmla="*/ 65265 w 7467600"/>
              <a:gd name="connsiteY744" fmla="*/ 2006049 h 6858000"/>
              <a:gd name="connsiteX745" fmla="*/ 0 w 7467600"/>
              <a:gd name="connsiteY745" fmla="*/ 1982532 h 6858000"/>
              <a:gd name="connsiteX746" fmla="*/ 0 w 7467600"/>
              <a:gd name="connsiteY746" fmla="*/ 1912789 h 6858000"/>
              <a:gd name="connsiteX747" fmla="*/ 97460 w 7467600"/>
              <a:gd name="connsiteY747" fmla="*/ 1953725 h 6858000"/>
              <a:gd name="connsiteX748" fmla="*/ 221272 w 7467600"/>
              <a:gd name="connsiteY748" fmla="*/ 1980766 h 6858000"/>
              <a:gd name="connsiteX749" fmla="*/ 116765 w 7467600"/>
              <a:gd name="connsiteY749" fmla="*/ 1911033 h 6858000"/>
              <a:gd name="connsiteX750" fmla="*/ 16405 w 7467600"/>
              <a:gd name="connsiteY750" fmla="*/ 1803412 h 6858000"/>
              <a:gd name="connsiteX751" fmla="*/ 0 w 7467600"/>
              <a:gd name="connsiteY751" fmla="*/ 1784777 h 6858000"/>
              <a:gd name="connsiteX752" fmla="*/ 0 w 7467600"/>
              <a:gd name="connsiteY752" fmla="*/ 1740082 h 6858000"/>
              <a:gd name="connsiteX753" fmla="*/ 39394 w 7467600"/>
              <a:gd name="connsiteY753" fmla="*/ 1784856 h 6858000"/>
              <a:gd name="connsiteX754" fmla="*/ 135813 w 7467600"/>
              <a:gd name="connsiteY754" fmla="*/ 1888838 h 6858000"/>
              <a:gd name="connsiteX755" fmla="*/ 242575 w 7467600"/>
              <a:gd name="connsiteY755" fmla="*/ 1958841 h 6858000"/>
              <a:gd name="connsiteX756" fmla="*/ 82197 w 7467600"/>
              <a:gd name="connsiteY756" fmla="*/ 1754826 h 6858000"/>
              <a:gd name="connsiteX757" fmla="*/ 0 w 7467600"/>
              <a:gd name="connsiteY757" fmla="*/ 1679650 h 6858000"/>
              <a:gd name="connsiteX758" fmla="*/ 0 w 7467600"/>
              <a:gd name="connsiteY758" fmla="*/ 1602463 h 6858000"/>
              <a:gd name="connsiteX759" fmla="*/ 84689 w 7467600"/>
              <a:gd name="connsiteY759" fmla="*/ 1677442 h 6858000"/>
              <a:gd name="connsiteX760" fmla="*/ 298437 w 7467600"/>
              <a:gd name="connsiteY760" fmla="*/ 1968019 h 6858000"/>
              <a:gd name="connsiteX761" fmla="*/ 227269 w 7467600"/>
              <a:gd name="connsiteY761" fmla="*/ 1114064 h 6858000"/>
              <a:gd name="connsiteX762" fmla="*/ 248003 w 7467600"/>
              <a:gd name="connsiteY762" fmla="*/ 1089613 h 6858000"/>
              <a:gd name="connsiteX763" fmla="*/ 427020 w 7467600"/>
              <a:gd name="connsiteY763" fmla="*/ 1619803 h 6858000"/>
              <a:gd name="connsiteX764" fmla="*/ 340345 w 7467600"/>
              <a:gd name="connsiteY764" fmla="*/ 2027739 h 6858000"/>
              <a:gd name="connsiteX765" fmla="*/ 360865 w 7467600"/>
              <a:gd name="connsiteY765" fmla="*/ 2044827 h 6858000"/>
              <a:gd name="connsiteX766" fmla="*/ 560414 w 7467600"/>
              <a:gd name="connsiteY766" fmla="*/ 2421457 h 6858000"/>
              <a:gd name="connsiteX767" fmla="*/ 1359703 w 7467600"/>
              <a:gd name="connsiteY767" fmla="*/ 2578554 h 6858000"/>
              <a:gd name="connsiteX768" fmla="*/ 1359422 w 7467600"/>
              <a:gd name="connsiteY768" fmla="*/ 2577994 h 6858000"/>
              <a:gd name="connsiteX769" fmla="*/ 828701 w 7467600"/>
              <a:gd name="connsiteY769" fmla="*/ 1839520 h 6858000"/>
              <a:gd name="connsiteX770" fmla="*/ 494427 w 7467600"/>
              <a:gd name="connsiteY770" fmla="*/ 1092333 h 6858000"/>
              <a:gd name="connsiteX771" fmla="*/ 506322 w 7467600"/>
              <a:gd name="connsiteY771" fmla="*/ 1020997 h 6858000"/>
              <a:gd name="connsiteX772" fmla="*/ 4570198 w 7467600"/>
              <a:gd name="connsiteY772" fmla="*/ 978081 h 6858000"/>
              <a:gd name="connsiteX773" fmla="*/ 4523691 w 7467600"/>
              <a:gd name="connsiteY773" fmla="*/ 1127776 h 6858000"/>
              <a:gd name="connsiteX774" fmla="*/ 4509875 w 7467600"/>
              <a:gd name="connsiteY774" fmla="*/ 1167552 h 6858000"/>
              <a:gd name="connsiteX775" fmla="*/ 4478168 w 7467600"/>
              <a:gd name="connsiteY775" fmla="*/ 1260735 h 6858000"/>
              <a:gd name="connsiteX776" fmla="*/ 4409309 w 7467600"/>
              <a:gd name="connsiteY776" fmla="*/ 1666996 h 6858000"/>
              <a:gd name="connsiteX777" fmla="*/ 4370031 w 7467600"/>
              <a:gd name="connsiteY777" fmla="*/ 1955666 h 6858000"/>
              <a:gd name="connsiteX778" fmla="*/ 4570198 w 7467600"/>
              <a:gd name="connsiteY778" fmla="*/ 978081 h 6858000"/>
              <a:gd name="connsiteX779" fmla="*/ 4557898 w 7467600"/>
              <a:gd name="connsiteY779" fmla="*/ 900011 h 6858000"/>
              <a:gd name="connsiteX780" fmla="*/ 4344840 w 7467600"/>
              <a:gd name="connsiteY780" fmla="*/ 1922038 h 6858000"/>
              <a:gd name="connsiteX781" fmla="*/ 4378710 w 7467600"/>
              <a:gd name="connsiteY781" fmla="*/ 1665516 h 6858000"/>
              <a:gd name="connsiteX782" fmla="*/ 4448798 w 7467600"/>
              <a:gd name="connsiteY782" fmla="*/ 1253024 h 6858000"/>
              <a:gd name="connsiteX783" fmla="*/ 4480315 w 7467600"/>
              <a:gd name="connsiteY783" fmla="*/ 1158454 h 6858000"/>
              <a:gd name="connsiteX784" fmla="*/ 4494133 w 7467600"/>
              <a:gd name="connsiteY784" fmla="*/ 1118676 h 6858000"/>
              <a:gd name="connsiteX785" fmla="*/ 4557898 w 7467600"/>
              <a:gd name="connsiteY785" fmla="*/ 900011 h 6858000"/>
              <a:gd name="connsiteX786" fmla="*/ 5870151 w 7467600"/>
              <a:gd name="connsiteY786" fmla="*/ 898890 h 6858000"/>
              <a:gd name="connsiteX787" fmla="*/ 5861335 w 7467600"/>
              <a:gd name="connsiteY787" fmla="*/ 899177 h 6858000"/>
              <a:gd name="connsiteX788" fmla="*/ 5843702 w 7467600"/>
              <a:gd name="connsiteY788" fmla="*/ 899748 h 6858000"/>
              <a:gd name="connsiteX789" fmla="*/ 5651107 w 7467600"/>
              <a:gd name="connsiteY789" fmla="*/ 920306 h 6858000"/>
              <a:gd name="connsiteX790" fmla="*/ 5459407 w 7467600"/>
              <a:gd name="connsiteY790" fmla="*/ 940975 h 6858000"/>
              <a:gd name="connsiteX791" fmla="*/ 5374846 w 7467600"/>
              <a:gd name="connsiteY791" fmla="*/ 941988 h 6858000"/>
              <a:gd name="connsiteX792" fmla="*/ 5256105 w 7467600"/>
              <a:gd name="connsiteY792" fmla="*/ 945632 h 6858000"/>
              <a:gd name="connsiteX793" fmla="*/ 5107071 w 7467600"/>
              <a:gd name="connsiteY793" fmla="*/ 969720 h 6858000"/>
              <a:gd name="connsiteX794" fmla="*/ 4998681 w 7467600"/>
              <a:gd name="connsiteY794" fmla="*/ 988771 h 6858000"/>
              <a:gd name="connsiteX795" fmla="*/ 5870151 w 7467600"/>
              <a:gd name="connsiteY795" fmla="*/ 898890 h 6858000"/>
              <a:gd name="connsiteX796" fmla="*/ 5504425 w 7467600"/>
              <a:gd name="connsiteY796" fmla="*/ 848067 h 6858000"/>
              <a:gd name="connsiteX797" fmla="*/ 4968849 w 7467600"/>
              <a:gd name="connsiteY797" fmla="*/ 962318 h 6858000"/>
              <a:gd name="connsiteX798" fmla="*/ 5104039 w 7467600"/>
              <a:gd name="connsiteY798" fmla="*/ 940634 h 6858000"/>
              <a:gd name="connsiteX799" fmla="*/ 5256311 w 7467600"/>
              <a:gd name="connsiteY799" fmla="*/ 916490 h 6858000"/>
              <a:gd name="connsiteX800" fmla="*/ 5377381 w 7467600"/>
              <a:gd name="connsiteY800" fmla="*/ 912671 h 6858000"/>
              <a:gd name="connsiteX801" fmla="*/ 5460148 w 7467600"/>
              <a:gd name="connsiteY801" fmla="*/ 911442 h 6858000"/>
              <a:gd name="connsiteX802" fmla="*/ 5648971 w 7467600"/>
              <a:gd name="connsiteY802" fmla="*/ 891331 h 6858000"/>
              <a:gd name="connsiteX803" fmla="*/ 5844807 w 7467600"/>
              <a:gd name="connsiteY803" fmla="*/ 870718 h 6858000"/>
              <a:gd name="connsiteX804" fmla="*/ 5862975 w 7467600"/>
              <a:gd name="connsiteY804" fmla="*/ 869756 h 6858000"/>
              <a:gd name="connsiteX805" fmla="*/ 5920887 w 7467600"/>
              <a:gd name="connsiteY805" fmla="*/ 865929 h 6858000"/>
              <a:gd name="connsiteX806" fmla="*/ 5504425 w 7467600"/>
              <a:gd name="connsiteY806" fmla="*/ 848067 h 6858000"/>
              <a:gd name="connsiteX807" fmla="*/ 3607114 w 7467600"/>
              <a:gd name="connsiteY807" fmla="*/ 467441 h 6858000"/>
              <a:gd name="connsiteX808" fmla="*/ 3296242 w 7467600"/>
              <a:gd name="connsiteY808" fmla="*/ 807991 h 6858000"/>
              <a:gd name="connsiteX809" fmla="*/ 3174674 w 7467600"/>
              <a:gd name="connsiteY809" fmla="*/ 919759 h 6858000"/>
              <a:gd name="connsiteX810" fmla="*/ 3042978 w 7467600"/>
              <a:gd name="connsiteY810" fmla="*/ 1054894 h 6858000"/>
              <a:gd name="connsiteX811" fmla="*/ 2968914 w 7467600"/>
              <a:gd name="connsiteY811" fmla="*/ 1133756 h 6858000"/>
              <a:gd name="connsiteX812" fmla="*/ 3103823 w 7467600"/>
              <a:gd name="connsiteY812" fmla="*/ 1026814 h 6858000"/>
              <a:gd name="connsiteX813" fmla="*/ 3607114 w 7467600"/>
              <a:gd name="connsiteY813" fmla="*/ 467441 h 6858000"/>
              <a:gd name="connsiteX814" fmla="*/ 3744487 w 7467600"/>
              <a:gd name="connsiteY814" fmla="*/ 383136 h 6858000"/>
              <a:gd name="connsiteX815" fmla="*/ 3970213 w 7467600"/>
              <a:gd name="connsiteY815" fmla="*/ 995559 h 6858000"/>
              <a:gd name="connsiteX816" fmla="*/ 3744487 w 7467600"/>
              <a:gd name="connsiteY816" fmla="*/ 383136 h 6858000"/>
              <a:gd name="connsiteX817" fmla="*/ 3624562 w 7467600"/>
              <a:gd name="connsiteY817" fmla="*/ 367041 h 6858000"/>
              <a:gd name="connsiteX818" fmla="*/ 3489712 w 7467600"/>
              <a:gd name="connsiteY818" fmla="*/ 485386 h 6858000"/>
              <a:gd name="connsiteX819" fmla="*/ 3182994 w 7467600"/>
              <a:gd name="connsiteY819" fmla="*/ 828265 h 6858000"/>
              <a:gd name="connsiteX820" fmla="*/ 2892114 w 7467600"/>
              <a:gd name="connsiteY820" fmla="*/ 1172635 h 6858000"/>
              <a:gd name="connsiteX821" fmla="*/ 3021459 w 7467600"/>
              <a:gd name="connsiteY821" fmla="*/ 1035385 h 6858000"/>
              <a:gd name="connsiteX822" fmla="*/ 3153873 w 7467600"/>
              <a:gd name="connsiteY822" fmla="*/ 898971 h 6858000"/>
              <a:gd name="connsiteX823" fmla="*/ 3276511 w 7467600"/>
              <a:gd name="connsiteY823" fmla="*/ 786423 h 6858000"/>
              <a:gd name="connsiteX824" fmla="*/ 3584154 w 7467600"/>
              <a:gd name="connsiteY824" fmla="*/ 448218 h 6858000"/>
              <a:gd name="connsiteX825" fmla="*/ 3624562 w 7467600"/>
              <a:gd name="connsiteY825" fmla="*/ 367041 h 6858000"/>
              <a:gd name="connsiteX826" fmla="*/ 3766672 w 7467600"/>
              <a:gd name="connsiteY826" fmla="*/ 359429 h 6858000"/>
              <a:gd name="connsiteX827" fmla="*/ 3996338 w 7467600"/>
              <a:gd name="connsiteY827" fmla="*/ 968237 h 6858000"/>
              <a:gd name="connsiteX828" fmla="*/ 3766672 w 7467600"/>
              <a:gd name="connsiteY828" fmla="*/ 359429 h 6858000"/>
              <a:gd name="connsiteX829" fmla="*/ 5805386 w 7467600"/>
              <a:gd name="connsiteY829" fmla="*/ 239240 h 6858000"/>
              <a:gd name="connsiteX830" fmla="*/ 5736947 w 7467600"/>
              <a:gd name="connsiteY830" fmla="*/ 261367 h 6858000"/>
              <a:gd name="connsiteX831" fmla="*/ 5427012 w 7467600"/>
              <a:gd name="connsiteY831" fmla="*/ 311272 h 6858000"/>
              <a:gd name="connsiteX832" fmla="*/ 5147818 w 7467600"/>
              <a:gd name="connsiteY832" fmla="*/ 322112 h 6858000"/>
              <a:gd name="connsiteX833" fmla="*/ 5060854 w 7467600"/>
              <a:gd name="connsiteY833" fmla="*/ 311882 h 6858000"/>
              <a:gd name="connsiteX834" fmla="*/ 4945989 w 7467600"/>
              <a:gd name="connsiteY834" fmla="*/ 300516 h 6858000"/>
              <a:gd name="connsiteX835" fmla="*/ 5410479 w 7467600"/>
              <a:gd name="connsiteY835" fmla="*/ 348434 h 6858000"/>
              <a:gd name="connsiteX836" fmla="*/ 5805386 w 7467600"/>
              <a:gd name="connsiteY836" fmla="*/ 239240 h 6858000"/>
              <a:gd name="connsiteX837" fmla="*/ 5905192 w 7467600"/>
              <a:gd name="connsiteY837" fmla="*/ 163079 h 6858000"/>
              <a:gd name="connsiteX838" fmla="*/ 5865655 w 7467600"/>
              <a:gd name="connsiteY838" fmla="*/ 171901 h 6858000"/>
              <a:gd name="connsiteX839" fmla="*/ 5259740 w 7467600"/>
              <a:gd name="connsiteY839" fmla="*/ 257013 h 6858000"/>
              <a:gd name="connsiteX840" fmla="*/ 5208466 w 7467600"/>
              <a:gd name="connsiteY840" fmla="*/ 257550 h 6858000"/>
              <a:gd name="connsiteX841" fmla="*/ 4980204 w 7467600"/>
              <a:gd name="connsiteY841" fmla="*/ 271903 h 6858000"/>
              <a:gd name="connsiteX842" fmla="*/ 5068068 w 7467600"/>
              <a:gd name="connsiteY842" fmla="*/ 282244 h 6858000"/>
              <a:gd name="connsiteX843" fmla="*/ 5153231 w 7467600"/>
              <a:gd name="connsiteY843" fmla="*/ 292240 h 6858000"/>
              <a:gd name="connsiteX844" fmla="*/ 5426491 w 7467600"/>
              <a:gd name="connsiteY844" fmla="*/ 281128 h 6858000"/>
              <a:gd name="connsiteX845" fmla="*/ 5731212 w 7467600"/>
              <a:gd name="connsiteY845" fmla="*/ 231951 h 6858000"/>
              <a:gd name="connsiteX846" fmla="*/ 5905192 w 7467600"/>
              <a:gd name="connsiteY846" fmla="*/ 163079 h 6858000"/>
              <a:gd name="connsiteX847" fmla="*/ 5944437 w 7467600"/>
              <a:gd name="connsiteY847" fmla="*/ 113829 h 6858000"/>
              <a:gd name="connsiteX848" fmla="*/ 5825032 w 7467600"/>
              <a:gd name="connsiteY848" fmla="*/ 146405 h 6858000"/>
              <a:gd name="connsiteX849" fmla="*/ 4955599 w 7467600"/>
              <a:gd name="connsiteY849" fmla="*/ 247008 h 6858000"/>
              <a:gd name="connsiteX850" fmla="*/ 5210104 w 7467600"/>
              <a:gd name="connsiteY850" fmla="*/ 228123 h 6858000"/>
              <a:gd name="connsiteX851" fmla="*/ 5261015 w 7467600"/>
              <a:gd name="connsiteY851" fmla="*/ 227087 h 6858000"/>
              <a:gd name="connsiteX852" fmla="*/ 5861181 w 7467600"/>
              <a:gd name="connsiteY852" fmla="*/ 143093 h 6858000"/>
              <a:gd name="connsiteX853" fmla="*/ 5961252 w 7467600"/>
              <a:gd name="connsiteY853" fmla="*/ 114820 h 6858000"/>
              <a:gd name="connsiteX854" fmla="*/ 5944437 w 7467600"/>
              <a:gd name="connsiteY854" fmla="*/ 113829 h 6858000"/>
              <a:gd name="connsiteX855" fmla="*/ 3882765 w 7467600"/>
              <a:gd name="connsiteY855" fmla="*/ 0 h 6858000"/>
              <a:gd name="connsiteX856" fmla="*/ 3995099 w 7467600"/>
              <a:gd name="connsiteY856" fmla="*/ 0 h 6858000"/>
              <a:gd name="connsiteX857" fmla="*/ 4163818 w 7467600"/>
              <a:gd name="connsiteY857" fmla="*/ 234104 h 6858000"/>
              <a:gd name="connsiteX858" fmla="*/ 4172099 w 7467600"/>
              <a:gd name="connsiteY858" fmla="*/ 234207 h 6858000"/>
              <a:gd name="connsiteX859" fmla="*/ 4784282 w 7467600"/>
              <a:gd name="connsiteY859" fmla="*/ 276561 h 6858000"/>
              <a:gd name="connsiteX860" fmla="*/ 4801687 w 7467600"/>
              <a:gd name="connsiteY860" fmla="*/ 267764 h 6858000"/>
              <a:gd name="connsiteX861" fmla="*/ 6082788 w 7467600"/>
              <a:gd name="connsiteY861" fmla="*/ 64119 h 6858000"/>
              <a:gd name="connsiteX862" fmla="*/ 6099442 w 7467600"/>
              <a:gd name="connsiteY862" fmla="*/ 82568 h 6858000"/>
              <a:gd name="connsiteX863" fmla="*/ 4804137 w 7467600"/>
              <a:gd name="connsiteY863" fmla="*/ 320931 h 6858000"/>
              <a:gd name="connsiteX864" fmla="*/ 4227047 w 7467600"/>
              <a:gd name="connsiteY864" fmla="*/ 313415 h 6858000"/>
              <a:gd name="connsiteX865" fmla="*/ 4346041 w 7467600"/>
              <a:gd name="connsiteY865" fmla="*/ 456086 h 6858000"/>
              <a:gd name="connsiteX866" fmla="*/ 4870967 w 7467600"/>
              <a:gd name="connsiteY866" fmla="*/ 963061 h 6858000"/>
              <a:gd name="connsiteX867" fmla="*/ 4889647 w 7467600"/>
              <a:gd name="connsiteY867" fmla="*/ 957147 h 6858000"/>
              <a:gd name="connsiteX868" fmla="*/ 5422504 w 7467600"/>
              <a:gd name="connsiteY868" fmla="*/ 805191 h 6858000"/>
              <a:gd name="connsiteX869" fmla="*/ 6087656 w 7467600"/>
              <a:gd name="connsiteY869" fmla="*/ 826703 h 6858000"/>
              <a:gd name="connsiteX870" fmla="*/ 6058717 w 7467600"/>
              <a:gd name="connsiteY870" fmla="*/ 865992 h 6858000"/>
              <a:gd name="connsiteX871" fmla="*/ 4974153 w 7467600"/>
              <a:gd name="connsiteY871" fmla="*/ 1045456 h 6858000"/>
              <a:gd name="connsiteX872" fmla="*/ 5627835 w 7467600"/>
              <a:gd name="connsiteY872" fmla="*/ 1472077 h 6858000"/>
              <a:gd name="connsiteX873" fmla="*/ 5629817 w 7467600"/>
              <a:gd name="connsiteY873" fmla="*/ 1471412 h 6858000"/>
              <a:gd name="connsiteX874" fmla="*/ 5634124 w 7467600"/>
              <a:gd name="connsiteY874" fmla="*/ 1470572 h 6858000"/>
              <a:gd name="connsiteX875" fmla="*/ 5755832 w 7467600"/>
              <a:gd name="connsiteY875" fmla="*/ 1383886 h 6858000"/>
              <a:gd name="connsiteX876" fmla="*/ 6014186 w 7467600"/>
              <a:gd name="connsiteY876" fmla="*/ 1279799 h 6858000"/>
              <a:gd name="connsiteX877" fmla="*/ 6901619 w 7467600"/>
              <a:gd name="connsiteY877" fmla="*/ 1047874 h 6858000"/>
              <a:gd name="connsiteX878" fmla="*/ 6931566 w 7467600"/>
              <a:gd name="connsiteY878" fmla="*/ 1062034 h 6858000"/>
              <a:gd name="connsiteX879" fmla="*/ 5790982 w 7467600"/>
              <a:gd name="connsiteY879" fmla="*/ 1561380 h 6858000"/>
              <a:gd name="connsiteX880" fmla="*/ 6188971 w 7467600"/>
              <a:gd name="connsiteY880" fmla="*/ 1755168 h 6858000"/>
              <a:gd name="connsiteX881" fmla="*/ 6202446 w 7467600"/>
              <a:gd name="connsiteY881" fmla="*/ 1752268 h 6858000"/>
              <a:gd name="connsiteX882" fmla="*/ 7179560 w 7467600"/>
              <a:gd name="connsiteY882" fmla="*/ 1467551 h 6858000"/>
              <a:gd name="connsiteX883" fmla="*/ 7158730 w 7467600"/>
              <a:gd name="connsiteY883" fmla="*/ 1507835 h 6858000"/>
              <a:gd name="connsiteX884" fmla="*/ 6326959 w 7467600"/>
              <a:gd name="connsiteY884" fmla="*/ 1817686 h 6858000"/>
              <a:gd name="connsiteX885" fmla="*/ 6537433 w 7467600"/>
              <a:gd name="connsiteY885" fmla="*/ 1907790 h 6858000"/>
              <a:gd name="connsiteX886" fmla="*/ 6550221 w 7467600"/>
              <a:gd name="connsiteY886" fmla="*/ 1910729 h 6858000"/>
              <a:gd name="connsiteX887" fmla="*/ 6964438 w 7467600"/>
              <a:gd name="connsiteY887" fmla="*/ 2209505 h 6858000"/>
              <a:gd name="connsiteX888" fmla="*/ 7367862 w 7467600"/>
              <a:gd name="connsiteY888" fmla="*/ 2806833 h 6858000"/>
              <a:gd name="connsiteX889" fmla="*/ 7364329 w 7467600"/>
              <a:gd name="connsiteY889" fmla="*/ 2826907 h 6858000"/>
              <a:gd name="connsiteX890" fmla="*/ 7290545 w 7467600"/>
              <a:gd name="connsiteY890" fmla="*/ 2850663 h 6858000"/>
              <a:gd name="connsiteX891" fmla="*/ 6472036 w 7467600"/>
              <a:gd name="connsiteY891" fmla="*/ 1959003 h 6858000"/>
              <a:gd name="connsiteX892" fmla="*/ 5792897 w 7467600"/>
              <a:gd name="connsiteY892" fmla="*/ 1647747 h 6858000"/>
              <a:gd name="connsiteX893" fmla="*/ 5842751 w 7467600"/>
              <a:gd name="connsiteY893" fmla="*/ 1816112 h 6858000"/>
              <a:gd name="connsiteX894" fmla="*/ 5847424 w 7467600"/>
              <a:gd name="connsiteY894" fmla="*/ 1815776 h 6858000"/>
              <a:gd name="connsiteX895" fmla="*/ 6399821 w 7467600"/>
              <a:gd name="connsiteY895" fmla="*/ 2344799 h 6858000"/>
              <a:gd name="connsiteX896" fmla="*/ 6323232 w 7467600"/>
              <a:gd name="connsiteY896" fmla="*/ 2389634 h 6858000"/>
              <a:gd name="connsiteX897" fmla="*/ 5942958 w 7467600"/>
              <a:gd name="connsiteY897" fmla="*/ 2077708 h 6858000"/>
              <a:gd name="connsiteX898" fmla="*/ 5921559 w 7467600"/>
              <a:gd name="connsiteY898" fmla="*/ 2378596 h 6858000"/>
              <a:gd name="connsiteX899" fmla="*/ 5817651 w 7467600"/>
              <a:gd name="connsiteY899" fmla="*/ 3023919 h 6858000"/>
              <a:gd name="connsiteX900" fmla="*/ 5729634 w 7467600"/>
              <a:gd name="connsiteY900" fmla="*/ 3051849 h 6858000"/>
              <a:gd name="connsiteX901" fmla="*/ 5611018 w 7467600"/>
              <a:gd name="connsiteY901" fmla="*/ 2316769 h 6858000"/>
              <a:gd name="connsiteX902" fmla="*/ 5687608 w 7467600"/>
              <a:gd name="connsiteY902" fmla="*/ 2039972 h 6858000"/>
              <a:gd name="connsiteX903" fmla="*/ 5657554 w 7467600"/>
              <a:gd name="connsiteY903" fmla="*/ 1576445 h 6858000"/>
              <a:gd name="connsiteX904" fmla="*/ 5150475 w 7467600"/>
              <a:gd name="connsiteY904" fmla="*/ 1274012 h 6858000"/>
              <a:gd name="connsiteX905" fmla="*/ 5349142 w 7467600"/>
              <a:gd name="connsiteY905" fmla="*/ 2204405 h 6858000"/>
              <a:gd name="connsiteX906" fmla="*/ 5262214 w 7467600"/>
              <a:gd name="connsiteY906" fmla="*/ 2233836 h 6858000"/>
              <a:gd name="connsiteX907" fmla="*/ 4981539 w 7467600"/>
              <a:gd name="connsiteY907" fmla="*/ 1542201 h 6858000"/>
              <a:gd name="connsiteX908" fmla="*/ 4958461 w 7467600"/>
              <a:gd name="connsiteY908" fmla="*/ 1136957 h 6858000"/>
              <a:gd name="connsiteX909" fmla="*/ 4655015 w 7467600"/>
              <a:gd name="connsiteY909" fmla="*/ 891426 h 6858000"/>
              <a:gd name="connsiteX910" fmla="*/ 4348002 w 7467600"/>
              <a:gd name="connsiteY910" fmla="*/ 2205895 h 6858000"/>
              <a:gd name="connsiteX911" fmla="*/ 4262250 w 7467600"/>
              <a:gd name="connsiteY911" fmla="*/ 2219972 h 6858000"/>
              <a:gd name="connsiteX912" fmla="*/ 4550611 w 7467600"/>
              <a:gd name="connsiteY912" fmla="*/ 817540 h 6858000"/>
              <a:gd name="connsiteX913" fmla="*/ 4564418 w 7467600"/>
              <a:gd name="connsiteY913" fmla="*/ 808293 h 6858000"/>
              <a:gd name="connsiteX914" fmla="*/ 4266388 w 7467600"/>
              <a:gd name="connsiteY914" fmla="*/ 500083 h 6858000"/>
              <a:gd name="connsiteX915" fmla="*/ 4032842 w 7467600"/>
              <a:gd name="connsiteY915" fmla="*/ 211809 h 6858000"/>
              <a:gd name="connsiteX916" fmla="*/ 3882765 w 7467600"/>
              <a:gd name="connsiteY916" fmla="*/ 0 h 6858000"/>
              <a:gd name="connsiteX917" fmla="*/ 3721337 w 7467600"/>
              <a:gd name="connsiteY917" fmla="*/ 0 h 6858000"/>
              <a:gd name="connsiteX918" fmla="*/ 3797544 w 7467600"/>
              <a:gd name="connsiteY918" fmla="*/ 0 h 6858000"/>
              <a:gd name="connsiteX919" fmla="*/ 3775734 w 7467600"/>
              <a:gd name="connsiteY919" fmla="*/ 95131 h 6858000"/>
              <a:gd name="connsiteX920" fmla="*/ 3724807 w 7467600"/>
              <a:gd name="connsiteY920" fmla="*/ 272257 h 6858000"/>
              <a:gd name="connsiteX921" fmla="*/ 3726844 w 7467600"/>
              <a:gd name="connsiteY921" fmla="*/ 282988 h 6858000"/>
              <a:gd name="connsiteX922" fmla="*/ 3742664 w 7467600"/>
              <a:gd name="connsiteY922" fmla="*/ 279918 h 6858000"/>
              <a:gd name="connsiteX923" fmla="*/ 4103910 w 7467600"/>
              <a:gd name="connsiteY923" fmla="*/ 1161917 h 6858000"/>
              <a:gd name="connsiteX924" fmla="*/ 4020269 w 7467600"/>
              <a:gd name="connsiteY924" fmla="*/ 1200406 h 6858000"/>
              <a:gd name="connsiteX925" fmla="*/ 3674882 w 7467600"/>
              <a:gd name="connsiteY925" fmla="*/ 488524 h 6858000"/>
              <a:gd name="connsiteX926" fmla="*/ 3132682 w 7467600"/>
              <a:gd name="connsiteY926" fmla="*/ 1072284 h 6858000"/>
              <a:gd name="connsiteX927" fmla="*/ 2716346 w 7467600"/>
              <a:gd name="connsiteY927" fmla="*/ 1276376 h 6858000"/>
              <a:gd name="connsiteX928" fmla="*/ 2716772 w 7467600"/>
              <a:gd name="connsiteY928" fmla="*/ 1255462 h 6858000"/>
              <a:gd name="connsiteX929" fmla="*/ 3471096 w 7467600"/>
              <a:gd name="connsiteY929" fmla="*/ 437072 h 6858000"/>
              <a:gd name="connsiteX930" fmla="*/ 3639057 w 7467600"/>
              <a:gd name="connsiteY930" fmla="*/ 286334 h 6858000"/>
              <a:gd name="connsiteX931" fmla="*/ 3640309 w 7467600"/>
              <a:gd name="connsiteY931" fmla="*/ 284664 h 6858000"/>
              <a:gd name="connsiteX932" fmla="*/ 3646022 w 7467600"/>
              <a:gd name="connsiteY932" fmla="*/ 276711 h 6858000"/>
              <a:gd name="connsiteX933" fmla="*/ 3707943 w 7467600"/>
              <a:gd name="connsiteY933" fmla="*/ 65958 h 6858000"/>
              <a:gd name="connsiteX934" fmla="*/ 3721337 w 7467600"/>
              <a:gd name="connsiteY934" fmla="*/ 0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2867960 w 7467600"/>
              <a:gd name="connsiteY949" fmla="*/ 0 h 6858000"/>
              <a:gd name="connsiteX950" fmla="*/ 1057230 w 7467600"/>
              <a:gd name="connsiteY950" fmla="*/ 0 h 6858000"/>
              <a:gd name="connsiteX951" fmla="*/ 1111003 w 7467600"/>
              <a:gd name="connsiteY951" fmla="*/ 0 h 6858000"/>
              <a:gd name="connsiteX952" fmla="*/ 1125553 w 7467600"/>
              <a:gd name="connsiteY952" fmla="*/ 52588 h 6858000"/>
              <a:gd name="connsiteX953" fmla="*/ 1304276 w 7467600"/>
              <a:gd name="connsiteY953" fmla="*/ 476275 h 6858000"/>
              <a:gd name="connsiteX954" fmla="*/ 1492066 w 7467600"/>
              <a:gd name="connsiteY954" fmla="*/ 886333 h 6858000"/>
              <a:gd name="connsiteX955" fmla="*/ 1423698 w 7467600"/>
              <a:gd name="connsiteY955" fmla="*/ 710817 h 6858000"/>
              <a:gd name="connsiteX956" fmla="*/ 1357609 w 7467600"/>
              <a:gd name="connsiteY956" fmla="*/ 532892 h 6858000"/>
              <a:gd name="connsiteX957" fmla="*/ 1309550 w 7467600"/>
              <a:gd name="connsiteY957" fmla="*/ 374031 h 6858000"/>
              <a:gd name="connsiteX958" fmla="*/ 1193673 w 7467600"/>
              <a:gd name="connsiteY958" fmla="*/ 49533 h 6858000"/>
              <a:gd name="connsiteX959" fmla="*/ 1164391 w 7467600"/>
              <a:gd name="connsiteY959" fmla="*/ 0 h 6858000"/>
              <a:gd name="connsiteX960" fmla="*/ 1200666 w 7467600"/>
              <a:gd name="connsiteY960" fmla="*/ 0 h 6858000"/>
              <a:gd name="connsiteX961" fmla="*/ 1223408 w 7467600"/>
              <a:gd name="connsiteY961" fmla="*/ 38996 h 6858000"/>
              <a:gd name="connsiteX962" fmla="*/ 1339635 w 7467600"/>
              <a:gd name="connsiteY962" fmla="*/ 365517 h 6858000"/>
              <a:gd name="connsiteX963" fmla="*/ 1387469 w 7467600"/>
              <a:gd name="connsiteY963" fmla="*/ 523079 h 6858000"/>
              <a:gd name="connsiteX964" fmla="*/ 1452685 w 7467600"/>
              <a:gd name="connsiteY964" fmla="*/ 699806 h 6858000"/>
              <a:gd name="connsiteX965" fmla="*/ 1492092 w 7467600"/>
              <a:gd name="connsiteY965" fmla="*/ 800424 h 6858000"/>
              <a:gd name="connsiteX966" fmla="*/ 1455302 w 7467600"/>
              <a:gd name="connsiteY966" fmla="*/ 632913 h 6858000"/>
              <a:gd name="connsiteX967" fmla="*/ 1222336 w 7467600"/>
              <a:gd name="connsiteY967" fmla="*/ 9480 h 6858000"/>
              <a:gd name="connsiteX968" fmla="*/ 1214634 w 7467600"/>
              <a:gd name="connsiteY968" fmla="*/ 0 h 6858000"/>
              <a:gd name="connsiteX969" fmla="*/ 1289827 w 7467600"/>
              <a:gd name="connsiteY969" fmla="*/ 0 h 6858000"/>
              <a:gd name="connsiteX970" fmla="*/ 1321076 w 7467600"/>
              <a:gd name="connsiteY970" fmla="*/ 59722 h 6858000"/>
              <a:gd name="connsiteX971" fmla="*/ 1512579 w 7467600"/>
              <a:gd name="connsiteY971" fmla="*/ 626441 h 6858000"/>
              <a:gd name="connsiteX972" fmla="*/ 1506076 w 7467600"/>
              <a:gd name="connsiteY972" fmla="*/ 1089289 h 6858000"/>
              <a:gd name="connsiteX973" fmla="*/ 1486346 w 7467600"/>
              <a:gd name="connsiteY973" fmla="*/ 1079919 h 6858000"/>
              <a:gd name="connsiteX974" fmla="*/ 1070511 w 7467600"/>
              <a:gd name="connsiteY974" fmla="*/ 48609 h 6858000"/>
              <a:gd name="connsiteX975" fmla="*/ 1057230 w 7467600"/>
              <a:gd name="connsiteY975" fmla="*/ 0 h 6858000"/>
              <a:gd name="connsiteX976" fmla="*/ 43151 w 7467600"/>
              <a:gd name="connsiteY976" fmla="*/ 0 h 6858000"/>
              <a:gd name="connsiteX977" fmla="*/ 95283 w 7467600"/>
              <a:gd name="connsiteY977" fmla="*/ 0 h 6858000"/>
              <a:gd name="connsiteX978" fmla="*/ 300708 w 7467600"/>
              <a:gd name="connsiteY978" fmla="*/ 154571 h 6858000"/>
              <a:gd name="connsiteX979" fmla="*/ 530414 w 7467600"/>
              <a:gd name="connsiteY979" fmla="*/ 354673 h 6858000"/>
              <a:gd name="connsiteX980" fmla="*/ 333785 w 7467600"/>
              <a:gd name="connsiteY980" fmla="*/ 161564 h 6858000"/>
              <a:gd name="connsiteX981" fmla="*/ 147005 w 7467600"/>
              <a:gd name="connsiteY981" fmla="*/ 0 h 6858000"/>
              <a:gd name="connsiteX982" fmla="*/ 272509 w 7467600"/>
              <a:gd name="connsiteY982" fmla="*/ 0 h 6858000"/>
              <a:gd name="connsiteX983" fmla="*/ 326276 w 7467600"/>
              <a:gd name="connsiteY983" fmla="*/ 45847 h 6858000"/>
              <a:gd name="connsiteX984" fmla="*/ 823759 w 7467600"/>
              <a:gd name="connsiteY984" fmla="*/ 574145 h 6858000"/>
              <a:gd name="connsiteX985" fmla="*/ 811254 w 7467600"/>
              <a:gd name="connsiteY985" fmla="*/ 665546 h 6858000"/>
              <a:gd name="connsiteX986" fmla="*/ 154042 w 7467600"/>
              <a:gd name="connsiteY986" fmla="*/ 261522 h 6858000"/>
              <a:gd name="connsiteX987" fmla="*/ 13550 w 7467600"/>
              <a:gd name="connsiteY987" fmla="*/ 158423 h 6858000"/>
              <a:gd name="connsiteX988" fmla="*/ 0 w 7467600"/>
              <a:gd name="connsiteY988" fmla="*/ 146618 h 6858000"/>
              <a:gd name="connsiteX989" fmla="*/ 0 w 7467600"/>
              <a:gd name="connsiteY989" fmla="*/ 59161 h 6858000"/>
              <a:gd name="connsiteX990" fmla="*/ 45427 w 7467600"/>
              <a:gd name="connsiteY990" fmla="*/ 101078 h 6858000"/>
              <a:gd name="connsiteX991" fmla="*/ 630103 w 7467600"/>
              <a:gd name="connsiteY991" fmla="*/ 485885 h 6858000"/>
              <a:gd name="connsiteX992" fmla="*/ 532040 w 7467600"/>
              <a:gd name="connsiteY992" fmla="*/ 399359 h 6858000"/>
              <a:gd name="connsiteX993" fmla="*/ 517618 w 7467600"/>
              <a:gd name="connsiteY993" fmla="*/ 385726 h 6858000"/>
              <a:gd name="connsiteX994" fmla="*/ 285074 w 7467600"/>
              <a:gd name="connsiteY994" fmla="*/ 182755 h 6858000"/>
              <a:gd name="connsiteX995" fmla="*/ 43151 w 7467600"/>
              <a:gd name="connsiteY99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1903353 w 7467600"/>
              <a:gd name="connsiteY139" fmla="*/ 5044827 h 6858000"/>
              <a:gd name="connsiteX140" fmla="*/ 1936931 w 7467600"/>
              <a:gd name="connsiteY140" fmla="*/ 5093954 h 6858000"/>
              <a:gd name="connsiteX141" fmla="*/ 2195868 w 7467600"/>
              <a:gd name="connsiteY141" fmla="*/ 5396574 h 6858000"/>
              <a:gd name="connsiteX142" fmla="*/ 2088852 w 7467600"/>
              <a:gd name="connsiteY142" fmla="*/ 5166123 h 6858000"/>
              <a:gd name="connsiteX143" fmla="*/ 1958241 w 7467600"/>
              <a:gd name="connsiteY143" fmla="*/ 5067955 h 6858000"/>
              <a:gd name="connsiteX144" fmla="*/ 1903353 w 7467600"/>
              <a:gd name="connsiteY144" fmla="*/ 5044827 h 6858000"/>
              <a:gd name="connsiteX145" fmla="*/ 1979378 w 7467600"/>
              <a:gd name="connsiteY145" fmla="*/ 4769504 h 6858000"/>
              <a:gd name="connsiteX146" fmla="*/ 2882120 w 7467600"/>
              <a:gd name="connsiteY146" fmla="*/ 5064547 h 6858000"/>
              <a:gd name="connsiteX147" fmla="*/ 2793103 w 7467600"/>
              <a:gd name="connsiteY147" fmla="*/ 5039699 h 6858000"/>
              <a:gd name="connsiteX148" fmla="*/ 2770041 w 7467600"/>
              <a:gd name="connsiteY148" fmla="*/ 5033634 h 6858000"/>
              <a:gd name="connsiteX149" fmla="*/ 1979378 w 7467600"/>
              <a:gd name="connsiteY149" fmla="*/ 4769504 h 6858000"/>
              <a:gd name="connsiteX150" fmla="*/ 1927410 w 7467600"/>
              <a:gd name="connsiteY150" fmla="*/ 4716164 h 6858000"/>
              <a:gd name="connsiteX151" fmla="*/ 1959587 w 7467600"/>
              <a:gd name="connsiteY151" fmla="*/ 4728849 h 6858000"/>
              <a:gd name="connsiteX152" fmla="*/ 2777707 w 7467600"/>
              <a:gd name="connsiteY152" fmla="*/ 5003991 h 6858000"/>
              <a:gd name="connsiteX153" fmla="*/ 2800768 w 7467600"/>
              <a:gd name="connsiteY153" fmla="*/ 5010056 h 6858000"/>
              <a:gd name="connsiteX154" fmla="*/ 2879408 w 7467600"/>
              <a:gd name="connsiteY154" fmla="*/ 5031590 h 6858000"/>
              <a:gd name="connsiteX155" fmla="*/ 2862295 w 7467600"/>
              <a:gd name="connsiteY155" fmla="*/ 5022958 h 6858000"/>
              <a:gd name="connsiteX156" fmla="*/ 2813343 w 7467600"/>
              <a:gd name="connsiteY156" fmla="*/ 4998369 h 6858000"/>
              <a:gd name="connsiteX157" fmla="*/ 2646245 w 7467600"/>
              <a:gd name="connsiteY157" fmla="*/ 4930999 h 6858000"/>
              <a:gd name="connsiteX158" fmla="*/ 1999243 w 7467600"/>
              <a:gd name="connsiteY158" fmla="*/ 4730524 h 6858000"/>
              <a:gd name="connsiteX159" fmla="*/ 1979527 w 7467600"/>
              <a:gd name="connsiteY159" fmla="*/ 4726651 h 6858000"/>
              <a:gd name="connsiteX160" fmla="*/ 1927410 w 7467600"/>
              <a:gd name="connsiteY160" fmla="*/ 4716164 h 6858000"/>
              <a:gd name="connsiteX161" fmla="*/ 1997014 w 7467600"/>
              <a:gd name="connsiteY161" fmla="*/ 4698007 h 6858000"/>
              <a:gd name="connsiteX162" fmla="*/ 2005458 w 7467600"/>
              <a:gd name="connsiteY162" fmla="*/ 4699540 h 6858000"/>
              <a:gd name="connsiteX163" fmla="*/ 2657186 w 7467600"/>
              <a:gd name="connsiteY163" fmla="*/ 4901687 h 6858000"/>
              <a:gd name="connsiteX164" fmla="*/ 2826662 w 7467600"/>
              <a:gd name="connsiteY164" fmla="*/ 4970362 h 6858000"/>
              <a:gd name="connsiteX165" fmla="*/ 2876100 w 7467600"/>
              <a:gd name="connsiteY165" fmla="*/ 4995397 h 6858000"/>
              <a:gd name="connsiteX166" fmla="*/ 3042600 w 7467600"/>
              <a:gd name="connsiteY166" fmla="*/ 5059532 h 6858000"/>
              <a:gd name="connsiteX167" fmla="*/ 1997014 w 7467600"/>
              <a:gd name="connsiteY167" fmla="*/ 4698007 h 6858000"/>
              <a:gd name="connsiteX168" fmla="*/ 2305292 w 7467600"/>
              <a:gd name="connsiteY168" fmla="*/ 4219492 h 6858000"/>
              <a:gd name="connsiteX169" fmla="*/ 3360922 w 7467600"/>
              <a:gd name="connsiteY169" fmla="*/ 4529373 h 6858000"/>
              <a:gd name="connsiteX170" fmla="*/ 3492420 w 7467600"/>
              <a:gd name="connsiteY170" fmla="*/ 4510145 h 6858000"/>
              <a:gd name="connsiteX171" fmla="*/ 3364086 w 7467600"/>
              <a:gd name="connsiteY171" fmla="*/ 4480340 h 6858000"/>
              <a:gd name="connsiteX172" fmla="*/ 3225818 w 7467600"/>
              <a:gd name="connsiteY172" fmla="*/ 4411822 h 6858000"/>
              <a:gd name="connsiteX173" fmla="*/ 3129696 w 7467600"/>
              <a:gd name="connsiteY173" fmla="*/ 4360704 h 6858000"/>
              <a:gd name="connsiteX174" fmla="*/ 2814545 w 7467600"/>
              <a:gd name="connsiteY174" fmla="*/ 4282955 h 6858000"/>
              <a:gd name="connsiteX175" fmla="*/ 2305292 w 7467600"/>
              <a:gd name="connsiteY175" fmla="*/ 4219492 h 6858000"/>
              <a:gd name="connsiteX176" fmla="*/ 2626982 w 7467600"/>
              <a:gd name="connsiteY176" fmla="*/ 4206450 h 6858000"/>
              <a:gd name="connsiteX177" fmla="*/ 2490617 w 7467600"/>
              <a:gd name="connsiteY177" fmla="*/ 4206951 h 6858000"/>
              <a:gd name="connsiteX178" fmla="*/ 2819869 w 7467600"/>
              <a:gd name="connsiteY178" fmla="*/ 4252936 h 6858000"/>
              <a:gd name="connsiteX179" fmla="*/ 3143018 w 7467600"/>
              <a:gd name="connsiteY179" fmla="*/ 4332698 h 6858000"/>
              <a:gd name="connsiteX180" fmla="*/ 3241520 w 7467600"/>
              <a:gd name="connsiteY180" fmla="*/ 4385112 h 6858000"/>
              <a:gd name="connsiteX181" fmla="*/ 3374575 w 7467600"/>
              <a:gd name="connsiteY181" fmla="*/ 4451517 h 6858000"/>
              <a:gd name="connsiteX182" fmla="*/ 3505221 w 7467600"/>
              <a:gd name="connsiteY182" fmla="*/ 4480757 h 6858000"/>
              <a:gd name="connsiteX183" fmla="*/ 2626982 w 7467600"/>
              <a:gd name="connsiteY183" fmla="*/ 4206450 h 6858000"/>
              <a:gd name="connsiteX184" fmla="*/ 1310106 w 7467600"/>
              <a:gd name="connsiteY184" fmla="*/ 3943217 h 6858000"/>
              <a:gd name="connsiteX185" fmla="*/ 854994 w 7467600"/>
              <a:gd name="connsiteY185" fmla="*/ 4399136 h 6858000"/>
              <a:gd name="connsiteX186" fmla="*/ 742462 w 7467600"/>
              <a:gd name="connsiteY186" fmla="*/ 4594648 h 6858000"/>
              <a:gd name="connsiteX187" fmla="*/ 820602 w 7467600"/>
              <a:gd name="connsiteY187" fmla="*/ 4485915 h 6858000"/>
              <a:gd name="connsiteX188" fmla="*/ 878295 w 7467600"/>
              <a:gd name="connsiteY188" fmla="*/ 4403594 h 6858000"/>
              <a:gd name="connsiteX189" fmla="*/ 1240607 w 7467600"/>
              <a:gd name="connsiteY189" fmla="*/ 4010401 h 6858000"/>
              <a:gd name="connsiteX190" fmla="*/ 1310106 w 7467600"/>
              <a:gd name="connsiteY190" fmla="*/ 3943217 h 6858000"/>
              <a:gd name="connsiteX191" fmla="*/ 1423113 w 7467600"/>
              <a:gd name="connsiteY191" fmla="*/ 3874565 h 6858000"/>
              <a:gd name="connsiteX192" fmla="*/ 1260565 w 7467600"/>
              <a:gd name="connsiteY192" fmla="*/ 4031982 h 6858000"/>
              <a:gd name="connsiteX193" fmla="*/ 901900 w 7467600"/>
              <a:gd name="connsiteY193" fmla="*/ 4421236 h 6858000"/>
              <a:gd name="connsiteX194" fmla="*/ 845044 w 7467600"/>
              <a:gd name="connsiteY194" fmla="*/ 4502436 h 6858000"/>
              <a:gd name="connsiteX195" fmla="*/ 685926 w 7467600"/>
              <a:gd name="connsiteY195" fmla="*/ 4703069 h 6858000"/>
              <a:gd name="connsiteX196" fmla="*/ 684248 w 7467600"/>
              <a:gd name="connsiteY196" fmla="*/ 4706721 h 6858000"/>
              <a:gd name="connsiteX197" fmla="*/ 1423113 w 7467600"/>
              <a:gd name="connsiteY197" fmla="*/ 3874565 h 6858000"/>
              <a:gd name="connsiteX198" fmla="*/ 3316479 w 7467600"/>
              <a:gd name="connsiteY198" fmla="*/ 3872136 h 6858000"/>
              <a:gd name="connsiteX199" fmla="*/ 3546806 w 7467600"/>
              <a:gd name="connsiteY199" fmla="*/ 4356139 h 6858000"/>
              <a:gd name="connsiteX200" fmla="*/ 3364433 w 7467600"/>
              <a:gd name="connsiteY200" fmla="*/ 3953121 h 6858000"/>
              <a:gd name="connsiteX201" fmla="*/ 3316479 w 7467600"/>
              <a:gd name="connsiteY201" fmla="*/ 3872136 h 6858000"/>
              <a:gd name="connsiteX202" fmla="*/ 3291335 w 7467600"/>
              <a:gd name="connsiteY202" fmla="*/ 3767420 h 6858000"/>
              <a:gd name="connsiteX203" fmla="*/ 3390805 w 7467600"/>
              <a:gd name="connsiteY203" fmla="*/ 3937163 h 6858000"/>
              <a:gd name="connsiteX204" fmla="*/ 3579062 w 7467600"/>
              <a:gd name="connsiteY204" fmla="*/ 4359040 h 6858000"/>
              <a:gd name="connsiteX205" fmla="*/ 3467355 w 7467600"/>
              <a:gd name="connsiteY205" fmla="*/ 3988130 h 6858000"/>
              <a:gd name="connsiteX206" fmla="*/ 3310753 w 7467600"/>
              <a:gd name="connsiteY206" fmla="*/ 3787140 h 6858000"/>
              <a:gd name="connsiteX207" fmla="*/ 3291335 w 7467600"/>
              <a:gd name="connsiteY207" fmla="*/ 3767420 h 6858000"/>
              <a:gd name="connsiteX208" fmla="*/ 1635889 w 7467600"/>
              <a:gd name="connsiteY208" fmla="*/ 3709494 h 6858000"/>
              <a:gd name="connsiteX209" fmla="*/ 1634800 w 7467600"/>
              <a:gd name="connsiteY209" fmla="*/ 3731111 h 6858000"/>
              <a:gd name="connsiteX210" fmla="*/ 1635889 w 7467600"/>
              <a:gd name="connsiteY210" fmla="*/ 3709494 h 6858000"/>
              <a:gd name="connsiteX211" fmla="*/ 1510397 w 7467600"/>
              <a:gd name="connsiteY211" fmla="*/ 3684705 h 6858000"/>
              <a:gd name="connsiteX212" fmla="*/ 1146550 w 7467600"/>
              <a:gd name="connsiteY212" fmla="*/ 3802012 h 6858000"/>
              <a:gd name="connsiteX213" fmla="*/ 698834 w 7467600"/>
              <a:gd name="connsiteY213" fmla="*/ 3952272 h 6858000"/>
              <a:gd name="connsiteX214" fmla="*/ 34256 w 7467600"/>
              <a:gd name="connsiteY214" fmla="*/ 4347603 h 6858000"/>
              <a:gd name="connsiteX215" fmla="*/ 527241 w 7467600"/>
              <a:gd name="connsiteY215" fmla="*/ 4065078 h 6858000"/>
              <a:gd name="connsiteX216" fmla="*/ 1510397 w 7467600"/>
              <a:gd name="connsiteY216" fmla="*/ 3684705 h 6858000"/>
              <a:gd name="connsiteX217" fmla="*/ 1313114 w 7467600"/>
              <a:gd name="connsiteY217" fmla="*/ 3655216 h 6858000"/>
              <a:gd name="connsiteX218" fmla="*/ 1109304 w 7467600"/>
              <a:gd name="connsiteY218" fmla="*/ 3669030 h 6858000"/>
              <a:gd name="connsiteX219" fmla="*/ 8129 w 7467600"/>
              <a:gd name="connsiteY219" fmla="*/ 4330519 h 6858000"/>
              <a:gd name="connsiteX220" fmla="*/ 687572 w 7467600"/>
              <a:gd name="connsiteY220" fmla="*/ 3925629 h 6858000"/>
              <a:gd name="connsiteX221" fmla="*/ 1138365 w 7467600"/>
              <a:gd name="connsiteY221" fmla="*/ 3774515 h 6858000"/>
              <a:gd name="connsiteX222" fmla="*/ 1505579 w 7467600"/>
              <a:gd name="connsiteY222" fmla="*/ 3655526 h 6858000"/>
              <a:gd name="connsiteX223" fmla="*/ 1313114 w 7467600"/>
              <a:gd name="connsiteY223" fmla="*/ 3655216 h 6858000"/>
              <a:gd name="connsiteX224" fmla="*/ 3655073 w 7467600"/>
              <a:gd name="connsiteY224" fmla="*/ 3650884 h 6858000"/>
              <a:gd name="connsiteX225" fmla="*/ 3989938 w 7467600"/>
              <a:gd name="connsiteY225" fmla="*/ 3991685 h 6858000"/>
              <a:gd name="connsiteX226" fmla="*/ 4393907 w 7467600"/>
              <a:gd name="connsiteY226" fmla="*/ 4261258 h 6858000"/>
              <a:gd name="connsiteX227" fmla="*/ 4648051 w 7467600"/>
              <a:gd name="connsiteY227" fmla="*/ 4374051 h 6858000"/>
              <a:gd name="connsiteX228" fmla="*/ 4383389 w 7467600"/>
              <a:gd name="connsiteY228" fmla="*/ 4184369 h 6858000"/>
              <a:gd name="connsiteX229" fmla="*/ 4165508 w 7467600"/>
              <a:gd name="connsiteY229" fmla="*/ 4035196 h 6858000"/>
              <a:gd name="connsiteX230" fmla="*/ 4068162 w 7467600"/>
              <a:gd name="connsiteY230" fmla="*/ 3953394 h 6858000"/>
              <a:gd name="connsiteX231" fmla="*/ 3981416 w 7467600"/>
              <a:gd name="connsiteY231" fmla="*/ 3880482 h 6858000"/>
              <a:gd name="connsiteX232" fmla="*/ 3800147 w 7467600"/>
              <a:gd name="connsiteY232" fmla="*/ 3749872 h 6858000"/>
              <a:gd name="connsiteX233" fmla="*/ 3655073 w 7467600"/>
              <a:gd name="connsiteY233" fmla="*/ 3650884 h 6858000"/>
              <a:gd name="connsiteX234" fmla="*/ 3670252 w 7467600"/>
              <a:gd name="connsiteY234" fmla="*/ 3622798 h 6858000"/>
              <a:gd name="connsiteX235" fmla="*/ 3817258 w 7467600"/>
              <a:gd name="connsiteY235" fmla="*/ 3723577 h 6858000"/>
              <a:gd name="connsiteX236" fmla="*/ 4000461 w 7467600"/>
              <a:gd name="connsiteY236" fmla="*/ 3855966 h 6858000"/>
              <a:gd name="connsiteX237" fmla="*/ 4088180 w 7467600"/>
              <a:gd name="connsiteY237" fmla="*/ 3929774 h 6858000"/>
              <a:gd name="connsiteX238" fmla="*/ 4184555 w 7467600"/>
              <a:gd name="connsiteY238" fmla="*/ 4010683 h 6858000"/>
              <a:gd name="connsiteX239" fmla="*/ 4399563 w 7467600"/>
              <a:gd name="connsiteY239" fmla="*/ 4158106 h 6858000"/>
              <a:gd name="connsiteX240" fmla="*/ 4684469 w 7467600"/>
              <a:gd name="connsiteY240" fmla="*/ 4364680 h 6858000"/>
              <a:gd name="connsiteX241" fmla="*/ 4690271 w 7467600"/>
              <a:gd name="connsiteY241" fmla="*/ 4370034 h 6858000"/>
              <a:gd name="connsiteX242" fmla="*/ 4136093 w 7467600"/>
              <a:gd name="connsiteY242" fmla="*/ 3858466 h 6858000"/>
              <a:gd name="connsiteX243" fmla="*/ 3670252 w 7467600"/>
              <a:gd name="connsiteY243" fmla="*/ 3622798 h 6858000"/>
              <a:gd name="connsiteX244" fmla="*/ 4440129 w 7467600"/>
              <a:gd name="connsiteY244" fmla="*/ 3448571 h 6858000"/>
              <a:gd name="connsiteX245" fmla="*/ 4856525 w 7467600"/>
              <a:gd name="connsiteY245" fmla="*/ 3915351 h 6858000"/>
              <a:gd name="connsiteX246" fmla="*/ 5059055 w 7467600"/>
              <a:gd name="connsiteY246" fmla="*/ 4108918 h 6858000"/>
              <a:gd name="connsiteX247" fmla="*/ 5290070 w 7467600"/>
              <a:gd name="connsiteY247" fmla="*/ 4263619 h 6858000"/>
              <a:gd name="connsiteX248" fmla="*/ 4834991 w 7467600"/>
              <a:gd name="connsiteY248" fmla="*/ 3830985 h 6858000"/>
              <a:gd name="connsiteX249" fmla="*/ 4440129 w 7467600"/>
              <a:gd name="connsiteY249" fmla="*/ 3448571 h 6858000"/>
              <a:gd name="connsiteX250" fmla="*/ 4441737 w 7467600"/>
              <a:gd name="connsiteY250" fmla="*/ 3399734 h 6858000"/>
              <a:gd name="connsiteX251" fmla="*/ 4431236 w 7467600"/>
              <a:gd name="connsiteY251" fmla="*/ 3400954 h 6858000"/>
              <a:gd name="connsiteX252" fmla="*/ 4557150 w 7467600"/>
              <a:gd name="connsiteY252" fmla="*/ 3510023 h 6858000"/>
              <a:gd name="connsiteX253" fmla="*/ 4856936 w 7467600"/>
              <a:gd name="connsiteY253" fmla="*/ 3809146 h 6858000"/>
              <a:gd name="connsiteX254" fmla="*/ 5111996 w 7467600"/>
              <a:gd name="connsiteY254" fmla="*/ 4065759 h 6858000"/>
              <a:gd name="connsiteX255" fmla="*/ 5388878 w 7467600"/>
              <a:gd name="connsiteY255" fmla="*/ 4300185 h 6858000"/>
              <a:gd name="connsiteX256" fmla="*/ 5425556 w 7467600"/>
              <a:gd name="connsiteY256" fmla="*/ 4308967 h 6858000"/>
              <a:gd name="connsiteX257" fmla="*/ 4943646 w 7467600"/>
              <a:gd name="connsiteY257" fmla="*/ 3822916 h 6858000"/>
              <a:gd name="connsiteX258" fmla="*/ 4594837 w 7467600"/>
              <a:gd name="connsiteY258" fmla="*/ 3532274 h 6858000"/>
              <a:gd name="connsiteX259" fmla="*/ 4441737 w 7467600"/>
              <a:gd name="connsiteY259" fmla="*/ 3399734 h 6858000"/>
              <a:gd name="connsiteX260" fmla="*/ 5425834 w 7467600"/>
              <a:gd name="connsiteY260" fmla="*/ 3162785 h 6858000"/>
              <a:gd name="connsiteX261" fmla="*/ 5401644 w 7467600"/>
              <a:gd name="connsiteY261" fmla="*/ 3617847 h 6858000"/>
              <a:gd name="connsiteX262" fmla="*/ 5467256 w 7467600"/>
              <a:gd name="connsiteY262" fmla="*/ 4175494 h 6858000"/>
              <a:gd name="connsiteX263" fmla="*/ 5448069 w 7467600"/>
              <a:gd name="connsiteY263" fmla="*/ 3567554 h 6858000"/>
              <a:gd name="connsiteX264" fmla="*/ 5425834 w 7467600"/>
              <a:gd name="connsiteY264" fmla="*/ 3162785 h 6858000"/>
              <a:gd name="connsiteX265" fmla="*/ 1318687 w 7467600"/>
              <a:gd name="connsiteY265" fmla="*/ 3113840 h 6858000"/>
              <a:gd name="connsiteX266" fmla="*/ 1066793 w 7467600"/>
              <a:gd name="connsiteY266" fmla="*/ 3212171 h 6858000"/>
              <a:gd name="connsiteX267" fmla="*/ 993319 w 7467600"/>
              <a:gd name="connsiteY267" fmla="*/ 3247648 h 6858000"/>
              <a:gd name="connsiteX268" fmla="*/ 853081 w 7467600"/>
              <a:gd name="connsiteY268" fmla="*/ 3312410 h 6858000"/>
              <a:gd name="connsiteX269" fmla="*/ 805957 w 7467600"/>
              <a:gd name="connsiteY269" fmla="*/ 3330443 h 6858000"/>
              <a:gd name="connsiteX270" fmla="*/ 1318687 w 7467600"/>
              <a:gd name="connsiteY270" fmla="*/ 3113840 h 6858000"/>
              <a:gd name="connsiteX271" fmla="*/ 5453702 w 7467600"/>
              <a:gd name="connsiteY271" fmla="*/ 3090882 h 6858000"/>
              <a:gd name="connsiteX272" fmla="*/ 5480135 w 7467600"/>
              <a:gd name="connsiteY272" fmla="*/ 3565802 h 6858000"/>
              <a:gd name="connsiteX273" fmla="*/ 5499023 w 7467600"/>
              <a:gd name="connsiteY273" fmla="*/ 4166310 h 6858000"/>
              <a:gd name="connsiteX274" fmla="*/ 5547022 w 7467600"/>
              <a:gd name="connsiteY274" fmla="*/ 3607838 h 6858000"/>
              <a:gd name="connsiteX275" fmla="*/ 5515964 w 7467600"/>
              <a:gd name="connsiteY275" fmla="*/ 3378541 h 6858000"/>
              <a:gd name="connsiteX276" fmla="*/ 5453702 w 7467600"/>
              <a:gd name="connsiteY276" fmla="*/ 3090882 h 6858000"/>
              <a:gd name="connsiteX277" fmla="*/ 1238695 w 7467600"/>
              <a:gd name="connsiteY277" fmla="*/ 3076820 h 6858000"/>
              <a:gd name="connsiteX278" fmla="*/ 716371 w 7467600"/>
              <a:gd name="connsiteY278" fmla="*/ 3293249 h 6858000"/>
              <a:gd name="connsiteX279" fmla="*/ 579522 w 7467600"/>
              <a:gd name="connsiteY279" fmla="*/ 3371759 h 6858000"/>
              <a:gd name="connsiteX280" fmla="*/ 600288 w 7467600"/>
              <a:gd name="connsiteY280" fmla="*/ 3365555 h 6858000"/>
              <a:gd name="connsiteX281" fmla="*/ 840692 w 7467600"/>
              <a:gd name="connsiteY281" fmla="*/ 3284921 h 6858000"/>
              <a:gd name="connsiteX282" fmla="*/ 979248 w 7467600"/>
              <a:gd name="connsiteY282" fmla="*/ 3221003 h 6858000"/>
              <a:gd name="connsiteX283" fmla="*/ 1053282 w 7467600"/>
              <a:gd name="connsiteY283" fmla="*/ 3185247 h 6858000"/>
              <a:gd name="connsiteX284" fmla="*/ 1320603 w 7467600"/>
              <a:gd name="connsiteY284" fmla="*/ 3081281 h 6858000"/>
              <a:gd name="connsiteX285" fmla="*/ 1238695 w 7467600"/>
              <a:gd name="connsiteY285" fmla="*/ 3076820 h 6858000"/>
              <a:gd name="connsiteX286" fmla="*/ 5425627 w 7467600"/>
              <a:gd name="connsiteY286" fmla="*/ 2954192 h 6858000"/>
              <a:gd name="connsiteX287" fmla="*/ 5470770 w 7467600"/>
              <a:gd name="connsiteY287" fmla="*/ 3005435 h 6858000"/>
              <a:gd name="connsiteX288" fmla="*/ 5519779 w 7467600"/>
              <a:gd name="connsiteY288" fmla="*/ 4359223 h 6858000"/>
              <a:gd name="connsiteX289" fmla="*/ 5520293 w 7467600"/>
              <a:gd name="connsiteY289" fmla="*/ 4360602 h 6858000"/>
              <a:gd name="connsiteX290" fmla="*/ 5767221 w 7467600"/>
              <a:gd name="connsiteY290" fmla="*/ 4665564 h 6858000"/>
              <a:gd name="connsiteX291" fmla="*/ 6937169 w 7467600"/>
              <a:gd name="connsiteY291" fmla="*/ 4815941 h 6858000"/>
              <a:gd name="connsiteX292" fmla="*/ 6953922 w 7467600"/>
              <a:gd name="connsiteY292" fmla="*/ 4890068 h 6858000"/>
              <a:gd name="connsiteX293" fmla="*/ 6071359 w 7467600"/>
              <a:gd name="connsiteY293" fmla="*/ 4770770 h 6858000"/>
              <a:gd name="connsiteX294" fmla="*/ 6038839 w 7467600"/>
              <a:gd name="connsiteY294" fmla="*/ 4764474 h 6858000"/>
              <a:gd name="connsiteX295" fmla="*/ 6038706 w 7467600"/>
              <a:gd name="connsiteY295" fmla="*/ 4763847 h 6858000"/>
              <a:gd name="connsiteX296" fmla="*/ 6037784 w 7467600"/>
              <a:gd name="connsiteY296" fmla="*/ 4764270 h 6858000"/>
              <a:gd name="connsiteX297" fmla="*/ 6038839 w 7467600"/>
              <a:gd name="connsiteY297" fmla="*/ 4764474 h 6858000"/>
              <a:gd name="connsiteX298" fmla="*/ 6040338 w 7467600"/>
              <a:gd name="connsiteY298" fmla="*/ 4771418 h 6858000"/>
              <a:gd name="connsiteX299" fmla="*/ 6024488 w 7467600"/>
              <a:gd name="connsiteY299" fmla="*/ 4809903 h 6858000"/>
              <a:gd name="connsiteX300" fmla="*/ 5599771 w 7467600"/>
              <a:gd name="connsiteY300" fmla="*/ 5509652 h 6858000"/>
              <a:gd name="connsiteX301" fmla="*/ 5548843 w 7467600"/>
              <a:gd name="connsiteY301" fmla="*/ 5563845 h 6858000"/>
              <a:gd name="connsiteX302" fmla="*/ 5940952 w 7467600"/>
              <a:gd name="connsiteY302" fmla="*/ 6250028 h 6858000"/>
              <a:gd name="connsiteX303" fmla="*/ 6043441 w 7467600"/>
              <a:gd name="connsiteY303" fmla="*/ 6665847 h 6858000"/>
              <a:gd name="connsiteX304" fmla="*/ 6093432 w 7467600"/>
              <a:gd name="connsiteY304" fmla="*/ 6858000 h 6858000"/>
              <a:gd name="connsiteX305" fmla="*/ 6034344 w 7467600"/>
              <a:gd name="connsiteY305" fmla="*/ 6858000 h 6858000"/>
              <a:gd name="connsiteX306" fmla="*/ 6026679 w 7467600"/>
              <a:gd name="connsiteY306" fmla="*/ 6836959 h 6858000"/>
              <a:gd name="connsiteX307" fmla="*/ 5800441 w 7467600"/>
              <a:gd name="connsiteY307" fmla="*/ 6335286 h 6858000"/>
              <a:gd name="connsiteX308" fmla="*/ 5526562 w 7467600"/>
              <a:gd name="connsiteY308" fmla="*/ 5705388 h 6858000"/>
              <a:gd name="connsiteX309" fmla="*/ 5519640 w 7467600"/>
              <a:gd name="connsiteY309" fmla="*/ 5683774 h 6858000"/>
              <a:gd name="connsiteX310" fmla="*/ 5844559 w 7467600"/>
              <a:gd name="connsiteY310" fmla="*/ 6553349 h 6858000"/>
              <a:gd name="connsiteX311" fmla="*/ 5975994 w 7467600"/>
              <a:gd name="connsiteY311" fmla="*/ 6858000 h 6858000"/>
              <a:gd name="connsiteX312" fmla="*/ 5898547 w 7467600"/>
              <a:gd name="connsiteY312" fmla="*/ 6858000 h 6858000"/>
              <a:gd name="connsiteX313" fmla="*/ 5682041 w 7467600"/>
              <a:gd name="connsiteY313" fmla="*/ 6355860 h 6858000"/>
              <a:gd name="connsiteX314" fmla="*/ 5461758 w 7467600"/>
              <a:gd name="connsiteY314" fmla="*/ 5820220 h 6858000"/>
              <a:gd name="connsiteX315" fmla="*/ 5237282 w 7467600"/>
              <a:gd name="connsiteY315" fmla="*/ 6579086 h 6858000"/>
              <a:gd name="connsiteX316" fmla="*/ 5115009 w 7467600"/>
              <a:gd name="connsiteY316" fmla="*/ 6858000 h 6858000"/>
              <a:gd name="connsiteX317" fmla="*/ 5028074 w 7467600"/>
              <a:gd name="connsiteY317" fmla="*/ 6858000 h 6858000"/>
              <a:gd name="connsiteX318" fmla="*/ 5079508 w 7467600"/>
              <a:gd name="connsiteY318" fmla="*/ 6749074 h 6858000"/>
              <a:gd name="connsiteX319" fmla="*/ 5371846 w 7467600"/>
              <a:gd name="connsiteY319" fmla="*/ 5924413 h 6858000"/>
              <a:gd name="connsiteX320" fmla="*/ 5270512 w 7467600"/>
              <a:gd name="connsiteY320" fmla="*/ 6138975 h 6858000"/>
              <a:gd name="connsiteX321" fmla="*/ 5062409 w 7467600"/>
              <a:gd name="connsiteY321" fmla="*/ 6653544 h 6858000"/>
              <a:gd name="connsiteX322" fmla="*/ 5036628 w 7467600"/>
              <a:gd name="connsiteY322" fmla="*/ 6754247 h 6858000"/>
              <a:gd name="connsiteX323" fmla="*/ 5009112 w 7467600"/>
              <a:gd name="connsiteY323" fmla="*/ 6858000 h 6858000"/>
              <a:gd name="connsiteX324" fmla="*/ 4976679 w 7467600"/>
              <a:gd name="connsiteY324" fmla="*/ 6858000 h 6858000"/>
              <a:gd name="connsiteX325" fmla="*/ 5006537 w 7467600"/>
              <a:gd name="connsiteY325" fmla="*/ 6747068 h 6858000"/>
              <a:gd name="connsiteX326" fmla="*/ 5032723 w 7467600"/>
              <a:gd name="connsiteY326" fmla="*/ 6644957 h 6858000"/>
              <a:gd name="connsiteX327" fmla="*/ 5242949 w 7467600"/>
              <a:gd name="connsiteY327" fmla="*/ 6125175 h 6858000"/>
              <a:gd name="connsiteX328" fmla="*/ 5286321 w 7467600"/>
              <a:gd name="connsiteY328" fmla="*/ 6033555 h 6858000"/>
              <a:gd name="connsiteX329" fmla="*/ 5008210 w 7467600"/>
              <a:gd name="connsiteY329" fmla="*/ 6649194 h 6858000"/>
              <a:gd name="connsiteX330" fmla="*/ 4986321 w 7467600"/>
              <a:gd name="connsiteY330" fmla="*/ 6765687 h 6858000"/>
              <a:gd name="connsiteX331" fmla="*/ 4973474 w 7467600"/>
              <a:gd name="connsiteY331" fmla="*/ 6858000 h 6858000"/>
              <a:gd name="connsiteX332" fmla="*/ 4907178 w 7467600"/>
              <a:gd name="connsiteY332" fmla="*/ 6858000 h 6858000"/>
              <a:gd name="connsiteX333" fmla="*/ 4910810 w 7467600"/>
              <a:gd name="connsiteY333" fmla="*/ 6829660 h 6858000"/>
              <a:gd name="connsiteX334" fmla="*/ 4987461 w 7467600"/>
              <a:gd name="connsiteY334" fmla="*/ 6432994 h 6858000"/>
              <a:gd name="connsiteX335" fmla="*/ 5179262 w 7467600"/>
              <a:gd name="connsiteY335" fmla="*/ 6035044 h 6858000"/>
              <a:gd name="connsiteX336" fmla="*/ 4689678 w 7467600"/>
              <a:gd name="connsiteY336" fmla="*/ 6440241 h 6858000"/>
              <a:gd name="connsiteX337" fmla="*/ 4477543 w 7467600"/>
              <a:gd name="connsiteY337" fmla="*/ 6674836 h 6858000"/>
              <a:gd name="connsiteX338" fmla="*/ 4329957 w 7467600"/>
              <a:gd name="connsiteY338" fmla="*/ 6858000 h 6858000"/>
              <a:gd name="connsiteX339" fmla="*/ 4218595 w 7467600"/>
              <a:gd name="connsiteY339" fmla="*/ 6858000 h 6858000"/>
              <a:gd name="connsiteX340" fmla="*/ 4368888 w 7467600"/>
              <a:gd name="connsiteY340" fmla="*/ 6668412 h 6858000"/>
              <a:gd name="connsiteX341" fmla="*/ 4563091 w 7467600"/>
              <a:gd name="connsiteY341" fmla="*/ 6442508 h 6858000"/>
              <a:gd name="connsiteX342" fmla="*/ 5387324 w 7467600"/>
              <a:gd name="connsiteY342" fmla="*/ 5705830 h 6858000"/>
              <a:gd name="connsiteX343" fmla="*/ 5073620 w 7467600"/>
              <a:gd name="connsiteY343" fmla="*/ 5955437 h 6858000"/>
              <a:gd name="connsiteX344" fmla="*/ 4689789 w 7467600"/>
              <a:gd name="connsiteY344" fmla="*/ 6268382 h 6858000"/>
              <a:gd name="connsiteX345" fmla="*/ 4418722 w 7467600"/>
              <a:gd name="connsiteY345" fmla="*/ 6570886 h 6858000"/>
              <a:gd name="connsiteX346" fmla="*/ 4214944 w 7467600"/>
              <a:gd name="connsiteY346" fmla="*/ 6858000 h 6858000"/>
              <a:gd name="connsiteX347" fmla="*/ 4177898 w 7467600"/>
              <a:gd name="connsiteY347" fmla="*/ 6858000 h 6858000"/>
              <a:gd name="connsiteX348" fmla="*/ 4391597 w 7467600"/>
              <a:gd name="connsiteY348" fmla="*/ 6556370 h 6858000"/>
              <a:gd name="connsiteX349" fmla="*/ 4668889 w 7467600"/>
              <a:gd name="connsiteY349" fmla="*/ 6246399 h 6858000"/>
              <a:gd name="connsiteX350" fmla="*/ 5055427 w 7467600"/>
              <a:gd name="connsiteY350" fmla="*/ 5931476 h 6858000"/>
              <a:gd name="connsiteX351" fmla="*/ 5371814 w 7467600"/>
              <a:gd name="connsiteY351" fmla="*/ 5678975 h 6858000"/>
              <a:gd name="connsiteX352" fmla="*/ 4987918 w 7467600"/>
              <a:gd name="connsiteY352" fmla="*/ 5838701 h 6858000"/>
              <a:gd name="connsiteX353" fmla="*/ 4317146 w 7467600"/>
              <a:gd name="connsiteY353" fmla="*/ 6587716 h 6858000"/>
              <a:gd name="connsiteX354" fmla="*/ 4171627 w 7467600"/>
              <a:gd name="connsiteY354" fmla="*/ 6858000 h 6858000"/>
              <a:gd name="connsiteX355" fmla="*/ 4081585 w 7467600"/>
              <a:gd name="connsiteY355" fmla="*/ 6858000 h 6858000"/>
              <a:gd name="connsiteX356" fmla="*/ 4238603 w 7467600"/>
              <a:gd name="connsiteY356" fmla="*/ 6559341 h 6858000"/>
              <a:gd name="connsiteX357" fmla="*/ 4778333 w 7467600"/>
              <a:gd name="connsiteY357" fmla="*/ 5873626 h 6858000"/>
              <a:gd name="connsiteX358" fmla="*/ 5414185 w 7467600"/>
              <a:gd name="connsiteY358" fmla="*/ 5573882 h 6858000"/>
              <a:gd name="connsiteX359" fmla="*/ 5959648 w 7467600"/>
              <a:gd name="connsiteY359" fmla="*/ 4760797 h 6858000"/>
              <a:gd name="connsiteX360" fmla="*/ 5355019 w 7467600"/>
              <a:gd name="connsiteY360" fmla="*/ 4734672 h 6858000"/>
              <a:gd name="connsiteX361" fmla="*/ 5083565 w 7467600"/>
              <a:gd name="connsiteY361" fmla="*/ 5179121 h 6858000"/>
              <a:gd name="connsiteX362" fmla="*/ 4713577 w 7467600"/>
              <a:gd name="connsiteY362" fmla="*/ 5616803 h 6858000"/>
              <a:gd name="connsiteX363" fmla="*/ 3989559 w 7467600"/>
              <a:gd name="connsiteY363" fmla="*/ 6145945 h 6858000"/>
              <a:gd name="connsiteX364" fmla="*/ 3939824 w 7467600"/>
              <a:gd name="connsiteY364" fmla="*/ 6066900 h 6858000"/>
              <a:gd name="connsiteX365" fmla="*/ 4584537 w 7467600"/>
              <a:gd name="connsiteY365" fmla="*/ 5324826 h 6858000"/>
              <a:gd name="connsiteX366" fmla="*/ 5037105 w 7467600"/>
              <a:gd name="connsiteY366" fmla="*/ 5088765 h 6858000"/>
              <a:gd name="connsiteX367" fmla="*/ 5039930 w 7467600"/>
              <a:gd name="connsiteY367" fmla="*/ 5089585 h 6858000"/>
              <a:gd name="connsiteX368" fmla="*/ 5263764 w 7467600"/>
              <a:gd name="connsiteY368" fmla="*/ 4735525 h 6858000"/>
              <a:gd name="connsiteX369" fmla="*/ 4086300 w 7467600"/>
              <a:gd name="connsiteY369" fmla="*/ 4884599 h 6858000"/>
              <a:gd name="connsiteX370" fmla="*/ 4085485 w 7467600"/>
              <a:gd name="connsiteY370" fmla="*/ 4899070 h 6858000"/>
              <a:gd name="connsiteX371" fmla="*/ 3871915 w 7467600"/>
              <a:gd name="connsiteY371" fmla="*/ 5253645 h 6858000"/>
              <a:gd name="connsiteX372" fmla="*/ 3799374 w 7467600"/>
              <a:gd name="connsiteY372" fmla="*/ 5466127 h 6858000"/>
              <a:gd name="connsiteX373" fmla="*/ 3498850 w 7467600"/>
              <a:gd name="connsiteY373" fmla="*/ 6661888 h 6858000"/>
              <a:gd name="connsiteX374" fmla="*/ 3399216 w 7467600"/>
              <a:gd name="connsiteY374" fmla="*/ 6858000 h 6858000"/>
              <a:gd name="connsiteX375" fmla="*/ 3303688 w 7467600"/>
              <a:gd name="connsiteY375" fmla="*/ 6858000 h 6858000"/>
              <a:gd name="connsiteX376" fmla="*/ 3391774 w 7467600"/>
              <a:gd name="connsiteY376" fmla="*/ 6697181 h 6858000"/>
              <a:gd name="connsiteX377" fmla="*/ 3735540 w 7467600"/>
              <a:gd name="connsiteY377" fmla="*/ 5546923 h 6858000"/>
              <a:gd name="connsiteX378" fmla="*/ 3729438 w 7467600"/>
              <a:gd name="connsiteY378" fmla="*/ 5569058 h 6858000"/>
              <a:gd name="connsiteX379" fmla="*/ 3707782 w 7467600"/>
              <a:gd name="connsiteY379" fmla="*/ 5644908 h 6858000"/>
              <a:gd name="connsiteX380" fmla="*/ 3583827 w 7467600"/>
              <a:gd name="connsiteY380" fmla="*/ 6039215 h 6858000"/>
              <a:gd name="connsiteX381" fmla="*/ 3547861 w 7467600"/>
              <a:gd name="connsiteY381" fmla="*/ 6129609 h 6858000"/>
              <a:gd name="connsiteX382" fmla="*/ 3490905 w 7467600"/>
              <a:gd name="connsiteY382" fmla="*/ 6277660 h 6858000"/>
              <a:gd name="connsiteX383" fmla="*/ 3455859 w 7467600"/>
              <a:gd name="connsiteY383" fmla="*/ 6391301 h 6858000"/>
              <a:gd name="connsiteX384" fmla="*/ 3429112 w 7467600"/>
              <a:gd name="connsiteY384" fmla="*/ 6479469 h 6858000"/>
              <a:gd name="connsiteX385" fmla="*/ 3304862 w 7467600"/>
              <a:gd name="connsiteY385" fmla="*/ 6796476 h 6858000"/>
              <a:gd name="connsiteX386" fmla="*/ 3276071 w 7467600"/>
              <a:gd name="connsiteY386" fmla="*/ 6858000 h 6858000"/>
              <a:gd name="connsiteX387" fmla="*/ 3240805 w 7467600"/>
              <a:gd name="connsiteY387" fmla="*/ 6858000 h 6858000"/>
              <a:gd name="connsiteX388" fmla="*/ 3275917 w 7467600"/>
              <a:gd name="connsiteY388" fmla="*/ 6783192 h 6858000"/>
              <a:gd name="connsiteX389" fmla="*/ 3399358 w 7467600"/>
              <a:gd name="connsiteY389" fmla="*/ 6469011 h 6858000"/>
              <a:gd name="connsiteX390" fmla="*/ 3425650 w 7467600"/>
              <a:gd name="connsiteY390" fmla="*/ 6381333 h 6858000"/>
              <a:gd name="connsiteX391" fmla="*/ 3460661 w 7467600"/>
              <a:gd name="connsiteY391" fmla="*/ 6266763 h 6858000"/>
              <a:gd name="connsiteX392" fmla="*/ 3518021 w 7467600"/>
              <a:gd name="connsiteY392" fmla="*/ 6117298 h 6858000"/>
              <a:gd name="connsiteX393" fmla="*/ 3554035 w 7467600"/>
              <a:gd name="connsiteY393" fmla="*/ 6027832 h 6858000"/>
              <a:gd name="connsiteX394" fmla="*/ 3677174 w 7467600"/>
              <a:gd name="connsiteY394" fmla="*/ 5636351 h 6858000"/>
              <a:gd name="connsiteX395" fmla="*/ 3698819 w 7467600"/>
              <a:gd name="connsiteY395" fmla="*/ 5560503 h 6858000"/>
              <a:gd name="connsiteX396" fmla="*/ 3702094 w 7467600"/>
              <a:gd name="connsiteY396" fmla="*/ 5549194 h 6858000"/>
              <a:gd name="connsiteX397" fmla="*/ 3398355 w 7467600"/>
              <a:gd name="connsiteY397" fmla="*/ 6094603 h 6858000"/>
              <a:gd name="connsiteX398" fmla="*/ 3193941 w 7467600"/>
              <a:gd name="connsiteY398" fmla="*/ 6798775 h 6858000"/>
              <a:gd name="connsiteX399" fmla="*/ 3184140 w 7467600"/>
              <a:gd name="connsiteY399" fmla="*/ 6858000 h 6858000"/>
              <a:gd name="connsiteX400" fmla="*/ 3099978 w 7467600"/>
              <a:gd name="connsiteY400" fmla="*/ 6858000 h 6858000"/>
              <a:gd name="connsiteX401" fmla="*/ 3101556 w 7467600"/>
              <a:gd name="connsiteY401" fmla="*/ 6843337 h 6858000"/>
              <a:gd name="connsiteX402" fmla="*/ 3370162 w 7467600"/>
              <a:gd name="connsiteY402" fmla="*/ 5785550 h 6858000"/>
              <a:gd name="connsiteX403" fmla="*/ 3746477 w 7467600"/>
              <a:gd name="connsiteY403" fmla="*/ 5377889 h 6858000"/>
              <a:gd name="connsiteX404" fmla="*/ 3863399 w 7467600"/>
              <a:gd name="connsiteY404" fmla="*/ 5087257 h 6858000"/>
              <a:gd name="connsiteX405" fmla="*/ 3968712 w 7467600"/>
              <a:gd name="connsiteY405" fmla="*/ 4913989 h 6858000"/>
              <a:gd name="connsiteX406" fmla="*/ 2792390 w 7467600"/>
              <a:gd name="connsiteY406" fmla="*/ 5382974 h 6858000"/>
              <a:gd name="connsiteX407" fmla="*/ 2714982 w 7467600"/>
              <a:gd name="connsiteY407" fmla="*/ 5427051 h 6858000"/>
              <a:gd name="connsiteX408" fmla="*/ 2813361 w 7467600"/>
              <a:gd name="connsiteY408" fmla="*/ 6023912 h 6858000"/>
              <a:gd name="connsiteX409" fmla="*/ 2688430 w 7467600"/>
              <a:gd name="connsiteY409" fmla="*/ 6801564 h 6858000"/>
              <a:gd name="connsiteX410" fmla="*/ 2629626 w 7467600"/>
              <a:gd name="connsiteY410" fmla="*/ 6763394 h 6858000"/>
              <a:gd name="connsiteX411" fmla="*/ 2565328 w 7467600"/>
              <a:gd name="connsiteY411" fmla="*/ 5516399 h 6858000"/>
              <a:gd name="connsiteX412" fmla="*/ 1922999 w 7467600"/>
              <a:gd name="connsiteY412" fmla="*/ 5980343 h 6858000"/>
              <a:gd name="connsiteX413" fmla="*/ 1950261 w 7467600"/>
              <a:gd name="connsiteY413" fmla="*/ 6405858 h 6858000"/>
              <a:gd name="connsiteX414" fmla="*/ 2365554 w 7467600"/>
              <a:gd name="connsiteY414" fmla="*/ 6759107 h 6858000"/>
              <a:gd name="connsiteX415" fmla="*/ 2424142 w 7467600"/>
              <a:gd name="connsiteY415" fmla="*/ 6858000 h 6858000"/>
              <a:gd name="connsiteX416" fmla="*/ 2395994 w 7467600"/>
              <a:gd name="connsiteY416" fmla="*/ 6858000 h 6858000"/>
              <a:gd name="connsiteX417" fmla="*/ 2392863 w 7467600"/>
              <a:gd name="connsiteY417" fmla="*/ 6852964 h 6858000"/>
              <a:gd name="connsiteX418" fmla="*/ 2017589 w 7467600"/>
              <a:gd name="connsiteY418" fmla="*/ 6493982 h 6858000"/>
              <a:gd name="connsiteX419" fmla="*/ 2147336 w 7467600"/>
              <a:gd name="connsiteY419" fmla="*/ 6594052 h 6858000"/>
              <a:gd name="connsiteX420" fmla="*/ 2207047 w 7467600"/>
              <a:gd name="connsiteY420" fmla="*/ 6654540 h 6858000"/>
              <a:gd name="connsiteX421" fmla="*/ 2299106 w 7467600"/>
              <a:gd name="connsiteY421" fmla="*/ 6778931 h 6858000"/>
              <a:gd name="connsiteX422" fmla="*/ 2314430 w 7467600"/>
              <a:gd name="connsiteY422" fmla="*/ 6801144 h 6858000"/>
              <a:gd name="connsiteX423" fmla="*/ 2352406 w 7467600"/>
              <a:gd name="connsiteY423" fmla="*/ 6858000 h 6858000"/>
              <a:gd name="connsiteX424" fmla="*/ 2314492 w 7467600"/>
              <a:gd name="connsiteY424" fmla="*/ 6858000 h 6858000"/>
              <a:gd name="connsiteX425" fmla="*/ 2288095 w 7467600"/>
              <a:gd name="connsiteY425" fmla="*/ 6818030 h 6858000"/>
              <a:gd name="connsiteX426" fmla="*/ 2272768 w 7467600"/>
              <a:gd name="connsiteY426" fmla="*/ 6795822 h 6858000"/>
              <a:gd name="connsiteX427" fmla="*/ 2182715 w 7467600"/>
              <a:gd name="connsiteY427" fmla="*/ 6675071 h 6858000"/>
              <a:gd name="connsiteX428" fmla="*/ 2032061 w 7467600"/>
              <a:gd name="connsiteY428" fmla="*/ 6541380 h 6858000"/>
              <a:gd name="connsiteX429" fmla="*/ 2257220 w 7467600"/>
              <a:gd name="connsiteY429" fmla="*/ 6826257 h 6858000"/>
              <a:gd name="connsiteX430" fmla="*/ 2281324 w 7467600"/>
              <a:gd name="connsiteY430" fmla="*/ 6858000 h 6858000"/>
              <a:gd name="connsiteX431" fmla="*/ 2242860 w 7467600"/>
              <a:gd name="connsiteY431" fmla="*/ 6858000 h 6858000"/>
              <a:gd name="connsiteX432" fmla="*/ 2232818 w 7467600"/>
              <a:gd name="connsiteY432" fmla="*/ 6844926 h 6858000"/>
              <a:gd name="connsiteX433" fmla="*/ 1990172 w 7467600"/>
              <a:gd name="connsiteY433" fmla="*/ 6542121 h 6858000"/>
              <a:gd name="connsiteX434" fmla="*/ 2124090 w 7467600"/>
              <a:gd name="connsiteY434" fmla="*/ 6761017 h 6858000"/>
              <a:gd name="connsiteX435" fmla="*/ 2200380 w 7467600"/>
              <a:gd name="connsiteY435" fmla="*/ 6858000 h 6858000"/>
              <a:gd name="connsiteX436" fmla="*/ 2147507 w 7467600"/>
              <a:gd name="connsiteY436" fmla="*/ 6858000 h 6858000"/>
              <a:gd name="connsiteX437" fmla="*/ 2070668 w 7467600"/>
              <a:gd name="connsiteY437" fmla="*/ 6761520 h 6858000"/>
              <a:gd name="connsiteX438" fmla="*/ 1975142 w 7467600"/>
              <a:gd name="connsiteY438" fmla="*/ 6585570 h 6858000"/>
              <a:gd name="connsiteX439" fmla="*/ 2050035 w 7467600"/>
              <a:gd name="connsiteY439" fmla="*/ 6813345 h 6858000"/>
              <a:gd name="connsiteX440" fmla="*/ 2063025 w 7467600"/>
              <a:gd name="connsiteY440" fmla="*/ 6858000 h 6858000"/>
              <a:gd name="connsiteX441" fmla="*/ 2021675 w 7467600"/>
              <a:gd name="connsiteY441" fmla="*/ 6858000 h 6858000"/>
              <a:gd name="connsiteX442" fmla="*/ 2019308 w 7467600"/>
              <a:gd name="connsiteY442" fmla="*/ 6847118 h 6858000"/>
              <a:gd name="connsiteX443" fmla="*/ 1938835 w 7467600"/>
              <a:gd name="connsiteY443" fmla="*/ 6551160 h 6858000"/>
              <a:gd name="connsiteX444" fmla="*/ 1953230 w 7467600"/>
              <a:gd name="connsiteY444" fmla="*/ 6759699 h 6858000"/>
              <a:gd name="connsiteX445" fmla="*/ 1956763 w 7467600"/>
              <a:gd name="connsiteY445" fmla="*/ 6778191 h 6858000"/>
              <a:gd name="connsiteX446" fmla="*/ 1967925 w 7467600"/>
              <a:gd name="connsiteY446" fmla="*/ 6858000 h 6858000"/>
              <a:gd name="connsiteX447" fmla="*/ 1936622 w 7467600"/>
              <a:gd name="connsiteY447" fmla="*/ 6858000 h 6858000"/>
              <a:gd name="connsiteX448" fmla="*/ 1926261 w 7467600"/>
              <a:gd name="connsiteY448" fmla="*/ 6784064 h 6858000"/>
              <a:gd name="connsiteX449" fmla="*/ 1922724 w 7467600"/>
              <a:gd name="connsiteY449" fmla="*/ 6765577 h 6858000"/>
              <a:gd name="connsiteX450" fmla="*/ 1904650 w 7467600"/>
              <a:gd name="connsiteY450" fmla="*/ 6639616 h 6858000"/>
              <a:gd name="connsiteX451" fmla="*/ 1885273 w 7467600"/>
              <a:gd name="connsiteY451" fmla="*/ 6858000 h 6858000"/>
              <a:gd name="connsiteX452" fmla="*/ 1854363 w 7467600"/>
              <a:gd name="connsiteY452" fmla="*/ 6858000 h 6858000"/>
              <a:gd name="connsiteX453" fmla="*/ 1880391 w 7467600"/>
              <a:gd name="connsiteY453" fmla="*/ 6603796 h 6858000"/>
              <a:gd name="connsiteX454" fmla="*/ 1818273 w 7467600"/>
              <a:gd name="connsiteY454" fmla="*/ 6715729 h 6858000"/>
              <a:gd name="connsiteX455" fmla="*/ 1794691 w 7467600"/>
              <a:gd name="connsiteY455" fmla="*/ 6843239 h 6858000"/>
              <a:gd name="connsiteX456" fmla="*/ 1794914 w 7467600"/>
              <a:gd name="connsiteY456" fmla="*/ 6858000 h 6858000"/>
              <a:gd name="connsiteX457" fmla="*/ 1746128 w 7467600"/>
              <a:gd name="connsiteY457" fmla="*/ 6858000 h 6858000"/>
              <a:gd name="connsiteX458" fmla="*/ 1753934 w 7467600"/>
              <a:gd name="connsiteY458" fmla="*/ 6724796 h 6858000"/>
              <a:gd name="connsiteX459" fmla="*/ 1792053 w 7467600"/>
              <a:gd name="connsiteY459" fmla="*/ 6572396 h 6858000"/>
              <a:gd name="connsiteX460" fmla="*/ 1862248 w 7467600"/>
              <a:gd name="connsiteY460" fmla="*/ 6266397 h 6858000"/>
              <a:gd name="connsiteX461" fmla="*/ 1862250 w 7467600"/>
              <a:gd name="connsiteY461" fmla="*/ 6033531 h 6858000"/>
              <a:gd name="connsiteX462" fmla="*/ 1211999 w 7467600"/>
              <a:gd name="connsiteY462" fmla="*/ 6683610 h 6858000"/>
              <a:gd name="connsiteX463" fmla="*/ 1213266 w 7467600"/>
              <a:gd name="connsiteY463" fmla="*/ 6691947 h 6858000"/>
              <a:gd name="connsiteX464" fmla="*/ 1203370 w 7467600"/>
              <a:gd name="connsiteY464" fmla="*/ 6850676 h 6858000"/>
              <a:gd name="connsiteX465" fmla="*/ 1203671 w 7467600"/>
              <a:gd name="connsiteY465" fmla="*/ 6858000 h 6858000"/>
              <a:gd name="connsiteX466" fmla="*/ 1143180 w 7467600"/>
              <a:gd name="connsiteY466" fmla="*/ 6858000 h 6858000"/>
              <a:gd name="connsiteX467" fmla="*/ 1142176 w 7467600"/>
              <a:gd name="connsiteY467" fmla="*/ 6766045 h 6858000"/>
              <a:gd name="connsiteX468" fmla="*/ 1067484 w 7467600"/>
              <a:gd name="connsiteY468" fmla="*/ 6858000 h 6858000"/>
              <a:gd name="connsiteX469" fmla="*/ 953928 w 7467600"/>
              <a:gd name="connsiteY469" fmla="*/ 6858000 h 6858000"/>
              <a:gd name="connsiteX470" fmla="*/ 959715 w 7467600"/>
              <a:gd name="connsiteY470" fmla="*/ 6850185 h 6858000"/>
              <a:gd name="connsiteX471" fmla="*/ 1483788 w 7467600"/>
              <a:gd name="connsiteY471" fmla="*/ 6259174 h 6858000"/>
              <a:gd name="connsiteX472" fmla="*/ 1100671 w 7467600"/>
              <a:gd name="connsiteY472" fmla="*/ 6252137 h 6858000"/>
              <a:gd name="connsiteX473" fmla="*/ 1090144 w 7467600"/>
              <a:gd name="connsiteY473" fmla="*/ 6256748 h 6858000"/>
              <a:gd name="connsiteX474" fmla="*/ 1095872 w 7467600"/>
              <a:gd name="connsiteY474" fmla="*/ 6271892 h 6858000"/>
              <a:gd name="connsiteX475" fmla="*/ 262785 w 7467600"/>
              <a:gd name="connsiteY475" fmla="*/ 6845450 h 6858000"/>
              <a:gd name="connsiteX476" fmla="*/ 209968 w 7467600"/>
              <a:gd name="connsiteY476" fmla="*/ 6770713 h 6858000"/>
              <a:gd name="connsiteX477" fmla="*/ 873460 w 7467600"/>
              <a:gd name="connsiteY477" fmla="*/ 6253768 h 6858000"/>
              <a:gd name="connsiteX478" fmla="*/ 192686 w 7467600"/>
              <a:gd name="connsiteY478" fmla="*/ 5849257 h 6858000"/>
              <a:gd name="connsiteX479" fmla="*/ 4696 w 7467600"/>
              <a:gd name="connsiteY479" fmla="*/ 5697668 h 6858000"/>
              <a:gd name="connsiteX480" fmla="*/ 0 w 7467600"/>
              <a:gd name="connsiteY480" fmla="*/ 5689984 h 6858000"/>
              <a:gd name="connsiteX481" fmla="*/ 0 w 7467600"/>
              <a:gd name="connsiteY481" fmla="*/ 5513472 h 6858000"/>
              <a:gd name="connsiteX482" fmla="*/ 174101 w 7467600"/>
              <a:gd name="connsiteY482" fmla="*/ 5620277 h 6858000"/>
              <a:gd name="connsiteX483" fmla="*/ 891800 w 7467600"/>
              <a:gd name="connsiteY483" fmla="*/ 6036935 h 6858000"/>
              <a:gd name="connsiteX484" fmla="*/ 1072219 w 7467600"/>
              <a:gd name="connsiteY484" fmla="*/ 6169443 h 6858000"/>
              <a:gd name="connsiteX485" fmla="*/ 1074117 w 7467600"/>
              <a:gd name="connsiteY485" fmla="*/ 6170301 h 6858000"/>
              <a:gd name="connsiteX486" fmla="*/ 1083114 w 7467600"/>
              <a:gd name="connsiteY486" fmla="*/ 6174131 h 6858000"/>
              <a:gd name="connsiteX487" fmla="*/ 1543010 w 7467600"/>
              <a:gd name="connsiteY487" fmla="*/ 6191140 h 6858000"/>
              <a:gd name="connsiteX488" fmla="*/ 1551080 w 7467600"/>
              <a:gd name="connsiteY488" fmla="*/ 6195006 h 6858000"/>
              <a:gd name="connsiteX489" fmla="*/ 2345443 w 7467600"/>
              <a:gd name="connsiteY489" fmla="*/ 5549882 h 6858000"/>
              <a:gd name="connsiteX490" fmla="*/ 1721499 w 7467600"/>
              <a:gd name="connsiteY490" fmla="*/ 5599969 h 6858000"/>
              <a:gd name="connsiteX491" fmla="*/ 767716 w 7467600"/>
              <a:gd name="connsiteY491" fmla="*/ 5472768 h 6858000"/>
              <a:gd name="connsiteX492" fmla="*/ 722147 w 7467600"/>
              <a:gd name="connsiteY492" fmla="*/ 5393091 h 6858000"/>
              <a:gd name="connsiteX493" fmla="*/ 1485552 w 7467600"/>
              <a:gd name="connsiteY493" fmla="*/ 5313202 h 6858000"/>
              <a:gd name="connsiteX494" fmla="*/ 2143004 w 7467600"/>
              <a:gd name="connsiteY494" fmla="*/ 5402420 h 6858000"/>
              <a:gd name="connsiteX495" fmla="*/ 1933391 w 7467600"/>
              <a:gd name="connsiteY495" fmla="*/ 5156971 h 6858000"/>
              <a:gd name="connsiteX496" fmla="*/ 1827118 w 7467600"/>
              <a:gd name="connsiteY496" fmla="*/ 4968410 h 6858000"/>
              <a:gd name="connsiteX497" fmla="*/ 1837349 w 7467600"/>
              <a:gd name="connsiteY497" fmla="*/ 4956357 h 6858000"/>
              <a:gd name="connsiteX498" fmla="*/ 2162835 w 7467600"/>
              <a:gd name="connsiteY498" fmla="*/ 5187853 h 6858000"/>
              <a:gd name="connsiteX499" fmla="*/ 2257167 w 7467600"/>
              <a:gd name="connsiteY499" fmla="*/ 5462123 h 6858000"/>
              <a:gd name="connsiteX500" fmla="*/ 2261598 w 7467600"/>
              <a:gd name="connsiteY500" fmla="*/ 5467998 h 6858000"/>
              <a:gd name="connsiteX501" fmla="*/ 2437177 w 7467600"/>
              <a:gd name="connsiteY501" fmla="*/ 5479608 h 6858000"/>
              <a:gd name="connsiteX502" fmla="*/ 2445247 w 7467600"/>
              <a:gd name="connsiteY502" fmla="*/ 5483476 h 6858000"/>
              <a:gd name="connsiteX503" fmla="*/ 2743626 w 7467600"/>
              <a:gd name="connsiteY503" fmla="*/ 5304819 h 6858000"/>
              <a:gd name="connsiteX504" fmla="*/ 3048102 w 7467600"/>
              <a:gd name="connsiteY504" fmla="*/ 5150595 h 6858000"/>
              <a:gd name="connsiteX505" fmla="*/ 1799414 w 7467600"/>
              <a:gd name="connsiteY505" fmla="*/ 4694732 h 6858000"/>
              <a:gd name="connsiteX506" fmla="*/ 1771735 w 7467600"/>
              <a:gd name="connsiteY506" fmla="*/ 4619929 h 6858000"/>
              <a:gd name="connsiteX507" fmla="*/ 3104273 w 7467600"/>
              <a:gd name="connsiteY507" fmla="*/ 5076159 h 6858000"/>
              <a:gd name="connsiteX508" fmla="*/ 3113245 w 7467600"/>
              <a:gd name="connsiteY508" fmla="*/ 5090705 h 6858000"/>
              <a:gd name="connsiteX509" fmla="*/ 3126294 w 7467600"/>
              <a:gd name="connsiteY509" fmla="*/ 5114400 h 6858000"/>
              <a:gd name="connsiteX510" fmla="*/ 3937433 w 7467600"/>
              <a:gd name="connsiteY510" fmla="*/ 4830473 h 6858000"/>
              <a:gd name="connsiteX511" fmla="*/ 3590475 w 7467600"/>
              <a:gd name="connsiteY511" fmla="*/ 4597974 h 6858000"/>
              <a:gd name="connsiteX512" fmla="*/ 3100264 w 7467600"/>
              <a:gd name="connsiteY512" fmla="*/ 4579845 h 6858000"/>
              <a:gd name="connsiteX513" fmla="*/ 2183576 w 7467600"/>
              <a:gd name="connsiteY513" fmla="*/ 4227150 h 6858000"/>
              <a:gd name="connsiteX514" fmla="*/ 2151029 w 7467600"/>
              <a:gd name="connsiteY514" fmla="*/ 4146947 h 6858000"/>
              <a:gd name="connsiteX515" fmla="*/ 3563434 w 7467600"/>
              <a:gd name="connsiteY515" fmla="*/ 4469115 h 6858000"/>
              <a:gd name="connsiteX516" fmla="*/ 3177952 w 7467600"/>
              <a:gd name="connsiteY516" fmla="*/ 3657386 h 6858000"/>
              <a:gd name="connsiteX517" fmla="*/ 3189263 w 7467600"/>
              <a:gd name="connsiteY517" fmla="*/ 3625726 h 6858000"/>
              <a:gd name="connsiteX518" fmla="*/ 3560912 w 7467600"/>
              <a:gd name="connsiteY518" fmla="*/ 4079863 h 6858000"/>
              <a:gd name="connsiteX519" fmla="*/ 3626636 w 7467600"/>
              <a:gd name="connsiteY519" fmla="*/ 4512230 h 6858000"/>
              <a:gd name="connsiteX520" fmla="*/ 3653088 w 7467600"/>
              <a:gd name="connsiteY520" fmla="*/ 4521417 h 6858000"/>
              <a:gd name="connsiteX521" fmla="*/ 3988128 w 7467600"/>
              <a:gd name="connsiteY521" fmla="*/ 4817267 h 6858000"/>
              <a:gd name="connsiteX522" fmla="*/ 4830582 w 7467600"/>
              <a:gd name="connsiteY522" fmla="*/ 4676000 h 6858000"/>
              <a:gd name="connsiteX523" fmla="*/ 4830100 w 7467600"/>
              <a:gd name="connsiteY523" fmla="*/ 4675554 h 6858000"/>
              <a:gd name="connsiteX524" fmla="*/ 4036318 w 7467600"/>
              <a:gd name="connsiteY524" fmla="*/ 4147013 h 6858000"/>
              <a:gd name="connsiteX525" fmla="*/ 3432098 w 7467600"/>
              <a:gd name="connsiteY525" fmla="*/ 3537312 h 6858000"/>
              <a:gd name="connsiteX526" fmla="*/ 3446761 w 7467600"/>
              <a:gd name="connsiteY526" fmla="*/ 3461278 h 6858000"/>
              <a:gd name="connsiteX527" fmla="*/ 4419733 w 7467600"/>
              <a:gd name="connsiteY527" fmla="*/ 3963555 h 6858000"/>
              <a:gd name="connsiteX528" fmla="*/ 4781371 w 7467600"/>
              <a:gd name="connsiteY528" fmla="*/ 4458604 h 6858000"/>
              <a:gd name="connsiteX529" fmla="*/ 4780440 w 7467600"/>
              <a:gd name="connsiteY529" fmla="*/ 4470290 h 6858000"/>
              <a:gd name="connsiteX530" fmla="*/ 4898954 w 7467600"/>
              <a:gd name="connsiteY530" fmla="*/ 4662092 h 6858000"/>
              <a:gd name="connsiteX531" fmla="*/ 4900699 w 7467600"/>
              <a:gd name="connsiteY531" fmla="*/ 4670867 h 6858000"/>
              <a:gd name="connsiteX532" fmla="*/ 5714511 w 7467600"/>
              <a:gd name="connsiteY532" fmla="*/ 4663483 h 6858000"/>
              <a:gd name="connsiteX533" fmla="*/ 5464793 w 7467600"/>
              <a:gd name="connsiteY533" fmla="*/ 4393556 h 6858000"/>
              <a:gd name="connsiteX534" fmla="*/ 5461897 w 7467600"/>
              <a:gd name="connsiteY534" fmla="*/ 4390879 h 6858000"/>
              <a:gd name="connsiteX535" fmla="*/ 4294126 w 7467600"/>
              <a:gd name="connsiteY535" fmla="*/ 3303048 h 6858000"/>
              <a:gd name="connsiteX536" fmla="*/ 4305321 w 7467600"/>
              <a:gd name="connsiteY536" fmla="*/ 3256953 h 6858000"/>
              <a:gd name="connsiteX537" fmla="*/ 4949299 w 7467600"/>
              <a:gd name="connsiteY537" fmla="*/ 3766336 h 6858000"/>
              <a:gd name="connsiteX538" fmla="*/ 5291452 w 7467600"/>
              <a:gd name="connsiteY538" fmla="*/ 4076801 h 6858000"/>
              <a:gd name="connsiteX539" fmla="*/ 5434998 w 7467600"/>
              <a:gd name="connsiteY539" fmla="*/ 4254100 h 6858000"/>
              <a:gd name="connsiteX540" fmla="*/ 5351015 w 7467600"/>
              <a:gd name="connsiteY540" fmla="*/ 3760989 h 6858000"/>
              <a:gd name="connsiteX541" fmla="*/ 5413780 w 7467600"/>
              <a:gd name="connsiteY541" fmla="*/ 2966265 h 6858000"/>
              <a:gd name="connsiteX542" fmla="*/ 5425627 w 7467600"/>
              <a:gd name="connsiteY542" fmla="*/ 2954192 h 6858000"/>
              <a:gd name="connsiteX543" fmla="*/ 6604735 w 7467600"/>
              <a:gd name="connsiteY543" fmla="*/ 2041381 h 6858000"/>
              <a:gd name="connsiteX544" fmla="*/ 7204487 w 7467600"/>
              <a:gd name="connsiteY544" fmla="*/ 2742112 h 6858000"/>
              <a:gd name="connsiteX545" fmla="*/ 7131592 w 7467600"/>
              <a:gd name="connsiteY545" fmla="*/ 2672096 h 6858000"/>
              <a:gd name="connsiteX546" fmla="*/ 6996344 w 7467600"/>
              <a:gd name="connsiteY546" fmla="*/ 2518310 h 6858000"/>
              <a:gd name="connsiteX547" fmla="*/ 6735495 w 7467600"/>
              <a:gd name="connsiteY547" fmla="*/ 2196890 h 6858000"/>
              <a:gd name="connsiteX548" fmla="*/ 6721901 w 7467600"/>
              <a:gd name="connsiteY548" fmla="*/ 2179274 h 6858000"/>
              <a:gd name="connsiteX549" fmla="*/ 6604735 w 7467600"/>
              <a:gd name="connsiteY549" fmla="*/ 2041381 h 6858000"/>
              <a:gd name="connsiteX550" fmla="*/ 6591670 w 7467600"/>
              <a:gd name="connsiteY550" fmla="*/ 1988277 h 6858000"/>
              <a:gd name="connsiteX551" fmla="*/ 6747349 w 7467600"/>
              <a:gd name="connsiteY551" fmla="*/ 2160069 h 6858000"/>
              <a:gd name="connsiteX552" fmla="*/ 6760943 w 7467600"/>
              <a:gd name="connsiteY552" fmla="*/ 2177686 h 6858000"/>
              <a:gd name="connsiteX553" fmla="*/ 7021065 w 7467600"/>
              <a:gd name="connsiteY553" fmla="*/ 2498102 h 6858000"/>
              <a:gd name="connsiteX554" fmla="*/ 7155223 w 7467600"/>
              <a:gd name="connsiteY554" fmla="*/ 2650386 h 6858000"/>
              <a:gd name="connsiteX555" fmla="*/ 7203167 w 7467600"/>
              <a:gd name="connsiteY555" fmla="*/ 2697288 h 6858000"/>
              <a:gd name="connsiteX556" fmla="*/ 6937703 w 7467600"/>
              <a:gd name="connsiteY556" fmla="*/ 2321981 h 6858000"/>
              <a:gd name="connsiteX557" fmla="*/ 6591670 w 7467600"/>
              <a:gd name="connsiteY557" fmla="*/ 1988277 h 6858000"/>
              <a:gd name="connsiteX558" fmla="*/ 5798671 w 7467600"/>
              <a:gd name="connsiteY558" fmla="*/ 1981601 h 6858000"/>
              <a:gd name="connsiteX559" fmla="*/ 5754709 w 7467600"/>
              <a:gd name="connsiteY559" fmla="*/ 2071454 h 6858000"/>
              <a:gd name="connsiteX560" fmla="*/ 5763044 w 7467600"/>
              <a:gd name="connsiteY560" fmla="*/ 2842206 h 6858000"/>
              <a:gd name="connsiteX561" fmla="*/ 5764974 w 7467600"/>
              <a:gd name="connsiteY561" fmla="*/ 2799609 h 6858000"/>
              <a:gd name="connsiteX562" fmla="*/ 5767665 w 7467600"/>
              <a:gd name="connsiteY562" fmla="*/ 2666409 h 6858000"/>
              <a:gd name="connsiteX563" fmla="*/ 5763055 w 7467600"/>
              <a:gd name="connsiteY563" fmla="*/ 2579705 h 6858000"/>
              <a:gd name="connsiteX564" fmla="*/ 5758079 w 7467600"/>
              <a:gd name="connsiteY564" fmla="*/ 2492508 h 6858000"/>
              <a:gd name="connsiteX565" fmla="*/ 5779325 w 7467600"/>
              <a:gd name="connsiteY565" fmla="*/ 2197069 h 6858000"/>
              <a:gd name="connsiteX566" fmla="*/ 5798671 w 7467600"/>
              <a:gd name="connsiteY566" fmla="*/ 1981601 h 6858000"/>
              <a:gd name="connsiteX567" fmla="*/ 5829202 w 7467600"/>
              <a:gd name="connsiteY567" fmla="*/ 1971679 h 6858000"/>
              <a:gd name="connsiteX568" fmla="*/ 5809558 w 7467600"/>
              <a:gd name="connsiteY568" fmla="*/ 2198043 h 6858000"/>
              <a:gd name="connsiteX569" fmla="*/ 5788653 w 7467600"/>
              <a:gd name="connsiteY569" fmla="*/ 2489430 h 6858000"/>
              <a:gd name="connsiteX570" fmla="*/ 5793439 w 7467600"/>
              <a:gd name="connsiteY570" fmla="*/ 2575235 h 6858000"/>
              <a:gd name="connsiteX571" fmla="*/ 5796837 w 7467600"/>
              <a:gd name="connsiteY571" fmla="*/ 2637633 h 6858000"/>
              <a:gd name="connsiteX572" fmla="*/ 5818614 w 7467600"/>
              <a:gd name="connsiteY572" fmla="*/ 2473055 h 6858000"/>
              <a:gd name="connsiteX573" fmla="*/ 5829202 w 7467600"/>
              <a:gd name="connsiteY573" fmla="*/ 1971679 h 6858000"/>
              <a:gd name="connsiteX574" fmla="*/ 5911389 w 7467600"/>
              <a:gd name="connsiteY574" fmla="*/ 1898371 h 6858000"/>
              <a:gd name="connsiteX575" fmla="*/ 6237627 w 7467600"/>
              <a:gd name="connsiteY575" fmla="*/ 2231921 h 6858000"/>
              <a:gd name="connsiteX576" fmla="*/ 5911389 w 7467600"/>
              <a:gd name="connsiteY576" fmla="*/ 1898371 h 6858000"/>
              <a:gd name="connsiteX577" fmla="*/ 6944437 w 7467600"/>
              <a:gd name="connsiteY577" fmla="*/ 1575402 h 6858000"/>
              <a:gd name="connsiteX578" fmla="*/ 6304730 w 7467600"/>
              <a:gd name="connsiteY578" fmla="*/ 1766654 h 6858000"/>
              <a:gd name="connsiteX579" fmla="*/ 6944437 w 7467600"/>
              <a:gd name="connsiteY579" fmla="*/ 1575402 h 6858000"/>
              <a:gd name="connsiteX580" fmla="*/ 7019523 w 7467600"/>
              <a:gd name="connsiteY580" fmla="*/ 1519450 h 6858000"/>
              <a:gd name="connsiteX581" fmla="*/ 6298091 w 7467600"/>
              <a:gd name="connsiteY581" fmla="*/ 1737122 h 6858000"/>
              <a:gd name="connsiteX582" fmla="*/ 7019523 w 7467600"/>
              <a:gd name="connsiteY582" fmla="*/ 1519450 h 6858000"/>
              <a:gd name="connsiteX583" fmla="*/ 2399523 w 7467600"/>
              <a:gd name="connsiteY583" fmla="*/ 1428234 h 6858000"/>
              <a:gd name="connsiteX584" fmla="*/ 2224982 w 7467600"/>
              <a:gd name="connsiteY584" fmla="*/ 1826201 h 6858000"/>
              <a:gd name="connsiteX585" fmla="*/ 2096099 w 7467600"/>
              <a:gd name="connsiteY585" fmla="*/ 2345900 h 6858000"/>
              <a:gd name="connsiteX586" fmla="*/ 2283317 w 7467600"/>
              <a:gd name="connsiteY586" fmla="*/ 1796925 h 6858000"/>
              <a:gd name="connsiteX587" fmla="*/ 2399523 w 7467600"/>
              <a:gd name="connsiteY587" fmla="*/ 1428234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278707 w 7467600"/>
              <a:gd name="connsiteY597" fmla="*/ 1352270 h 6858000"/>
              <a:gd name="connsiteX598" fmla="*/ 1423821 w 7467600"/>
              <a:gd name="connsiteY598" fmla="*/ 1351958 h 6858000"/>
              <a:gd name="connsiteX599" fmla="*/ 1638521 w 7467600"/>
              <a:gd name="connsiteY599" fmla="*/ 1908470 h 6858000"/>
              <a:gd name="connsiteX600" fmla="*/ 1754199 w 7467600"/>
              <a:gd name="connsiteY600" fmla="*/ 2149284 h 6858000"/>
              <a:gd name="connsiteX601" fmla="*/ 1908359 w 7467600"/>
              <a:gd name="connsiteY601" fmla="*/ 2364988 h 6858000"/>
              <a:gd name="connsiteX602" fmla="*/ 1647661 w 7467600"/>
              <a:gd name="connsiteY602" fmla="*/ 1825945 h 6858000"/>
              <a:gd name="connsiteX603" fmla="*/ 1423821 w 7467600"/>
              <a:gd name="connsiteY603" fmla="*/ 1351958 h 6858000"/>
              <a:gd name="connsiteX604" fmla="*/ 1431890 w 7467600"/>
              <a:gd name="connsiteY604" fmla="*/ 1306475 h 6858000"/>
              <a:gd name="connsiteX605" fmla="*/ 1507597 w 7467600"/>
              <a:gd name="connsiteY605" fmla="*/ 1446132 h 6858000"/>
              <a:gd name="connsiteX606" fmla="*/ 1674586 w 7467600"/>
              <a:gd name="connsiteY606" fmla="*/ 1813832 h 6858000"/>
              <a:gd name="connsiteX607" fmla="*/ 1815950 w 7467600"/>
              <a:gd name="connsiteY607" fmla="*/ 2128564 h 6858000"/>
              <a:gd name="connsiteX608" fmla="*/ 1984242 w 7467600"/>
              <a:gd name="connsiteY608" fmla="*/ 2430829 h 6858000"/>
              <a:gd name="connsiteX609" fmla="*/ 2014023 w 7467600"/>
              <a:gd name="connsiteY609" fmla="*/ 2450995 h 6858000"/>
              <a:gd name="connsiteX610" fmla="*/ 1747337 w 7467600"/>
              <a:gd name="connsiteY610" fmla="*/ 1855264 h 6858000"/>
              <a:gd name="connsiteX611" fmla="*/ 1533749 w 7467600"/>
              <a:gd name="connsiteY611" fmla="*/ 1478656 h 6858000"/>
              <a:gd name="connsiteX612" fmla="*/ 1431890 w 7467600"/>
              <a:gd name="connsiteY612" fmla="*/ 1306475 h 6858000"/>
              <a:gd name="connsiteX613" fmla="*/ 5052692 w 7467600"/>
              <a:gd name="connsiteY613" fmla="*/ 1292994 h 6858000"/>
              <a:gd name="connsiteX614" fmla="*/ 5200661 w 7467600"/>
              <a:gd name="connsiteY614" fmla="*/ 1635186 h 6858000"/>
              <a:gd name="connsiteX615" fmla="*/ 5297138 w 7467600"/>
              <a:gd name="connsiteY615" fmla="*/ 1906351 h 6858000"/>
              <a:gd name="connsiteX616" fmla="*/ 5052692 w 7467600"/>
              <a:gd name="connsiteY616" fmla="*/ 1292994 h 6858000"/>
              <a:gd name="connsiteX617" fmla="*/ 5009948 w 7467600"/>
              <a:gd name="connsiteY617" fmla="*/ 1273619 h 6858000"/>
              <a:gd name="connsiteX618" fmla="*/ 5121777 w 7467600"/>
              <a:gd name="connsiteY618" fmla="*/ 1654213 h 6858000"/>
              <a:gd name="connsiteX619" fmla="*/ 5293545 w 7467600"/>
              <a:gd name="connsiteY619" fmla="*/ 2072247 h 6858000"/>
              <a:gd name="connsiteX620" fmla="*/ 5294042 w 7467600"/>
              <a:gd name="connsiteY620" fmla="*/ 2065019 h 6858000"/>
              <a:gd name="connsiteX621" fmla="*/ 5171936 w 7467600"/>
              <a:gd name="connsiteY621" fmla="*/ 1647613 h 6858000"/>
              <a:gd name="connsiteX622" fmla="*/ 5009948 w 7467600"/>
              <a:gd name="connsiteY622" fmla="*/ 1273619 h 6858000"/>
              <a:gd name="connsiteX623" fmla="*/ 655236 w 7467600"/>
              <a:gd name="connsiteY623" fmla="*/ 1268632 h 6858000"/>
              <a:gd name="connsiteX624" fmla="*/ 839521 w 7467600"/>
              <a:gd name="connsiteY624" fmla="*/ 1685315 h 6858000"/>
              <a:gd name="connsiteX625" fmla="*/ 1109416 w 7467600"/>
              <a:gd name="connsiteY625" fmla="*/ 2061663 h 6858000"/>
              <a:gd name="connsiteX626" fmla="*/ 1298300 w 7467600"/>
              <a:gd name="connsiteY626" fmla="*/ 2247742 h 6858000"/>
              <a:gd name="connsiteX627" fmla="*/ 1125871 w 7467600"/>
              <a:gd name="connsiteY627" fmla="*/ 1989513 h 6858000"/>
              <a:gd name="connsiteX628" fmla="*/ 981574 w 7467600"/>
              <a:gd name="connsiteY628" fmla="*/ 1783157 h 6858000"/>
              <a:gd name="connsiteX629" fmla="*/ 922198 w 7467600"/>
              <a:gd name="connsiteY629" fmla="*/ 1677437 h 6858000"/>
              <a:gd name="connsiteX630" fmla="*/ 869293 w 7467600"/>
              <a:gd name="connsiteY630" fmla="*/ 1583214 h 6858000"/>
              <a:gd name="connsiteX631" fmla="*/ 751431 w 7467600"/>
              <a:gd name="connsiteY631" fmla="*/ 1405731 h 6858000"/>
              <a:gd name="connsiteX632" fmla="*/ 655236 w 7467600"/>
              <a:gd name="connsiteY632" fmla="*/ 1268632 h 6858000"/>
              <a:gd name="connsiteX633" fmla="*/ 6516292 w 7467600"/>
              <a:gd name="connsiteY633" fmla="*/ 1263064 h 6858000"/>
              <a:gd name="connsiteX634" fmla="*/ 5736320 w 7467600"/>
              <a:gd name="connsiteY634" fmla="*/ 1501803 h 6858000"/>
              <a:gd name="connsiteX635" fmla="*/ 6516292 w 7467600"/>
              <a:gd name="connsiteY635" fmla="*/ 1263064 h 6858000"/>
              <a:gd name="connsiteX636" fmla="*/ 291466 w 7467600"/>
              <a:gd name="connsiteY636" fmla="*/ 1250369 h 6858000"/>
              <a:gd name="connsiteX637" fmla="*/ 323180 w 7467600"/>
              <a:gd name="connsiteY637" fmla="*/ 1435283 h 6858000"/>
              <a:gd name="connsiteX638" fmla="*/ 349381 w 7467600"/>
              <a:gd name="connsiteY638" fmla="*/ 1875041 h 6858000"/>
              <a:gd name="connsiteX639" fmla="*/ 374363 w 7467600"/>
              <a:gd name="connsiteY639" fmla="*/ 1506494 h 6858000"/>
              <a:gd name="connsiteX640" fmla="*/ 302168 w 7467600"/>
              <a:gd name="connsiteY640" fmla="*/ 1274495 h 6858000"/>
              <a:gd name="connsiteX641" fmla="*/ 291466 w 7467600"/>
              <a:gd name="connsiteY641" fmla="*/ 1250369 h 6858000"/>
              <a:gd name="connsiteX642" fmla="*/ 678222 w 7467600"/>
              <a:gd name="connsiteY642" fmla="*/ 1248670 h 6858000"/>
              <a:gd name="connsiteX643" fmla="*/ 775536 w 7467600"/>
              <a:gd name="connsiteY643" fmla="*/ 1388015 h 6858000"/>
              <a:gd name="connsiteX644" fmla="*/ 894529 w 7467600"/>
              <a:gd name="connsiteY644" fmla="*/ 1567739 h 6858000"/>
              <a:gd name="connsiteX645" fmla="*/ 948000 w 7467600"/>
              <a:gd name="connsiteY645" fmla="*/ 1663088 h 6858000"/>
              <a:gd name="connsiteX646" fmla="*/ 1006812 w 7467600"/>
              <a:gd name="connsiteY646" fmla="*/ 1767683 h 6858000"/>
              <a:gd name="connsiteX647" fmla="*/ 1149133 w 7467600"/>
              <a:gd name="connsiteY647" fmla="*/ 1971513 h 6858000"/>
              <a:gd name="connsiteX648" fmla="*/ 1333952 w 7467600"/>
              <a:gd name="connsiteY648" fmla="*/ 2251620 h 6858000"/>
              <a:gd name="connsiteX649" fmla="*/ 1337329 w 7467600"/>
              <a:gd name="connsiteY649" fmla="*/ 2258350 h 6858000"/>
              <a:gd name="connsiteX650" fmla="*/ 1014726 w 7467600"/>
              <a:gd name="connsiteY650" fmla="*/ 1615556 h 6858000"/>
              <a:gd name="connsiteX651" fmla="*/ 678222 w 7467600"/>
              <a:gd name="connsiteY651" fmla="*/ 1248670 h 6858000"/>
              <a:gd name="connsiteX652" fmla="*/ 6691602 w 7467600"/>
              <a:gd name="connsiteY652" fmla="*/ 1140573 h 6858000"/>
              <a:gd name="connsiteX653" fmla="*/ 6571100 w 7467600"/>
              <a:gd name="connsiteY653" fmla="*/ 1183662 h 6858000"/>
              <a:gd name="connsiteX654" fmla="*/ 6241687 w 7467600"/>
              <a:gd name="connsiteY654" fmla="*/ 1257600 h 6858000"/>
              <a:gd name="connsiteX655" fmla="*/ 5693009 w 7467600"/>
              <a:gd name="connsiteY655" fmla="*/ 1478256 h 6858000"/>
              <a:gd name="connsiteX656" fmla="*/ 6548420 w 7467600"/>
              <a:gd name="connsiteY656" fmla="*/ 1214599 h 6858000"/>
              <a:gd name="connsiteX657" fmla="*/ 6605473 w 7467600"/>
              <a:gd name="connsiteY657" fmla="*/ 1184686 h 6858000"/>
              <a:gd name="connsiteX658" fmla="*/ 6691602 w 7467600"/>
              <a:gd name="connsiteY658" fmla="*/ 1140573 h 6858000"/>
              <a:gd name="connsiteX659" fmla="*/ 4002475 w 7467600"/>
              <a:gd name="connsiteY659" fmla="*/ 1037802 h 6858000"/>
              <a:gd name="connsiteX660" fmla="*/ 4000324 w 7467600"/>
              <a:gd name="connsiteY660" fmla="*/ 1039362 h 6858000"/>
              <a:gd name="connsiteX661" fmla="*/ 4002862 w 7467600"/>
              <a:gd name="connsiteY661" fmla="*/ 1042866 h 6858000"/>
              <a:gd name="connsiteX662" fmla="*/ 4002475 w 7467600"/>
              <a:gd name="connsiteY662" fmla="*/ 1037802 h 6858000"/>
              <a:gd name="connsiteX663" fmla="*/ 506322 w 7467600"/>
              <a:gd name="connsiteY663" fmla="*/ 1020997 h 6858000"/>
              <a:gd name="connsiteX664" fmla="*/ 533068 w 7467600"/>
              <a:gd name="connsiteY664" fmla="*/ 1029409 h 6858000"/>
              <a:gd name="connsiteX665" fmla="*/ 1232525 w 7467600"/>
              <a:gd name="connsiteY665" fmla="*/ 1804675 h 6858000"/>
              <a:gd name="connsiteX666" fmla="*/ 1388858 w 7467600"/>
              <a:gd name="connsiteY666" fmla="*/ 2368011 h 6858000"/>
              <a:gd name="connsiteX667" fmla="*/ 1384098 w 7467600"/>
              <a:gd name="connsiteY667" fmla="*/ 2378125 h 6858000"/>
              <a:gd name="connsiteX668" fmla="*/ 1425393 w 7467600"/>
              <a:gd name="connsiteY668" fmla="*/ 2589124 h 6858000"/>
              <a:gd name="connsiteX669" fmla="*/ 1424001 w 7467600"/>
              <a:gd name="connsiteY669" fmla="*/ 2597541 h 6858000"/>
              <a:gd name="connsiteX670" fmla="*/ 2152729 w 7467600"/>
              <a:gd name="connsiteY670" fmla="*/ 2864487 h 6858000"/>
              <a:gd name="connsiteX671" fmla="*/ 2020609 w 7467600"/>
              <a:gd name="connsiteY671" fmla="*/ 2539671 h 6858000"/>
              <a:gd name="connsiteX672" fmla="*/ 2018920 w 7467600"/>
              <a:gd name="connsiteY672" fmla="*/ 2536309 h 6858000"/>
              <a:gd name="connsiteX673" fmla="*/ 1342441 w 7467600"/>
              <a:gd name="connsiteY673" fmla="*/ 1173017 h 6858000"/>
              <a:gd name="connsiteX674" fmla="*/ 1367925 w 7467600"/>
              <a:gd name="connsiteY674" fmla="*/ 1135648 h 6858000"/>
              <a:gd name="connsiteX675" fmla="*/ 1771401 w 7467600"/>
              <a:gd name="connsiteY675" fmla="*/ 1806673 h 6858000"/>
              <a:gd name="connsiteX676" fmla="*/ 1972385 w 7467600"/>
              <a:gd name="connsiteY676" fmla="*/ 2198735 h 6858000"/>
              <a:gd name="connsiteX677" fmla="*/ 2040892 w 7467600"/>
              <a:gd name="connsiteY677" fmla="*/ 2405205 h 6858000"/>
              <a:gd name="connsiteX678" fmla="*/ 2131689 w 7467600"/>
              <a:gd name="connsiteY678" fmla="*/ 1936926 h 6858000"/>
              <a:gd name="connsiteX679" fmla="*/ 2454820 w 7467600"/>
              <a:gd name="connsiteY679" fmla="*/ 1248808 h 6858000"/>
              <a:gd name="connsiteX680" fmla="*/ 2492512 w 7467600"/>
              <a:gd name="connsiteY680" fmla="*/ 1302920 h 6858000"/>
              <a:gd name="connsiteX681" fmla="*/ 2081216 w 7467600"/>
              <a:gd name="connsiteY681" fmla="*/ 2527513 h 6858000"/>
              <a:gd name="connsiteX682" fmla="*/ 2081211 w 7467600"/>
              <a:gd name="connsiteY682" fmla="*/ 2528916 h 6858000"/>
              <a:gd name="connsiteX683" fmla="*/ 2199067 w 7467600"/>
              <a:gd name="connsiteY683" fmla="*/ 2884061 h 6858000"/>
              <a:gd name="connsiteX684" fmla="*/ 3192586 w 7467600"/>
              <a:gd name="connsiteY684" fmla="*/ 3411496 h 6858000"/>
              <a:gd name="connsiteX685" fmla="*/ 3182620 w 7467600"/>
              <a:gd name="connsiteY685" fmla="*/ 3483279 h 6858000"/>
              <a:gd name="connsiteX686" fmla="*/ 2435119 w 7467600"/>
              <a:gd name="connsiteY686" fmla="*/ 3080173 h 6858000"/>
              <a:gd name="connsiteX687" fmla="*/ 2410152 w 7467600"/>
              <a:gd name="connsiteY687" fmla="*/ 3063751 h 6858000"/>
              <a:gd name="connsiteX688" fmla="*/ 2408099 w 7467600"/>
              <a:gd name="connsiteY688" fmla="*/ 3064403 h 6858000"/>
              <a:gd name="connsiteX689" fmla="*/ 2407218 w 7467600"/>
              <a:gd name="connsiteY689" fmla="*/ 3070324 h 6858000"/>
              <a:gd name="connsiteX690" fmla="*/ 2380138 w 7467600"/>
              <a:gd name="connsiteY690" fmla="*/ 3099341 h 6858000"/>
              <a:gd name="connsiteX691" fmla="*/ 1765923 w 7467600"/>
              <a:gd name="connsiteY691" fmla="*/ 3581043 h 6858000"/>
              <a:gd name="connsiteX692" fmla="*/ 1702258 w 7467600"/>
              <a:gd name="connsiteY692" fmla="*/ 3612286 h 6858000"/>
              <a:gd name="connsiteX693" fmla="*/ 1538370 w 7467600"/>
              <a:gd name="connsiteY693" fmla="*/ 3811804 h 6858000"/>
              <a:gd name="connsiteX694" fmla="*/ 542867 w 7467600"/>
              <a:gd name="connsiteY694" fmla="*/ 4944092 h 6858000"/>
              <a:gd name="connsiteX695" fmla="*/ 515800 w 7467600"/>
              <a:gd name="connsiteY695" fmla="*/ 4862180 h 6858000"/>
              <a:gd name="connsiteX696" fmla="*/ 909145 w 7467600"/>
              <a:gd name="connsiteY696" fmla="*/ 4199225 h 6858000"/>
              <a:gd name="connsiteX697" fmla="*/ 1214067 w 7467600"/>
              <a:gd name="connsiteY697" fmla="*/ 3908561 h 6858000"/>
              <a:gd name="connsiteX698" fmla="*/ 640967 w 7467600"/>
              <a:gd name="connsiteY698" fmla="*/ 4105601 h 6858000"/>
              <a:gd name="connsiteX699" fmla="*/ 112563 w 7467600"/>
              <a:gd name="connsiteY699" fmla="*/ 4396952 h 6858000"/>
              <a:gd name="connsiteX700" fmla="*/ 0 w 7467600"/>
              <a:gd name="connsiteY700" fmla="*/ 4466006 h 6858000"/>
              <a:gd name="connsiteX701" fmla="*/ 0 w 7467600"/>
              <a:gd name="connsiteY701" fmla="*/ 4233763 h 6858000"/>
              <a:gd name="connsiteX702" fmla="*/ 36881 w 7467600"/>
              <a:gd name="connsiteY702" fmla="*/ 4200118 h 6858000"/>
              <a:gd name="connsiteX703" fmla="*/ 910534 w 7467600"/>
              <a:gd name="connsiteY703" fmla="*/ 3629753 h 6858000"/>
              <a:gd name="connsiteX704" fmla="*/ 1578717 w 7467600"/>
              <a:gd name="connsiteY704" fmla="*/ 3575982 h 6858000"/>
              <a:gd name="connsiteX705" fmla="*/ 2338780 w 7467600"/>
              <a:gd name="connsiteY705" fmla="*/ 3033725 h 6858000"/>
              <a:gd name="connsiteX706" fmla="*/ 1807991 w 7467600"/>
              <a:gd name="connsiteY706" fmla="*/ 2807184 h 6858000"/>
              <a:gd name="connsiteX707" fmla="*/ 1416358 w 7467600"/>
              <a:gd name="connsiteY707" fmla="*/ 3112571 h 6858000"/>
              <a:gd name="connsiteX708" fmla="*/ 939066 w 7467600"/>
              <a:gd name="connsiteY708" fmla="*/ 3378798 h 6858000"/>
              <a:gd name="connsiteX709" fmla="*/ 115099 w 7467600"/>
              <a:gd name="connsiteY709" fmla="*/ 3607650 h 6858000"/>
              <a:gd name="connsiteX710" fmla="*/ 97284 w 7467600"/>
              <a:gd name="connsiteY710" fmla="*/ 3520393 h 6858000"/>
              <a:gd name="connsiteX711" fmla="*/ 922050 w 7467600"/>
              <a:gd name="connsiteY711" fmla="*/ 3074867 h 6858000"/>
              <a:gd name="connsiteX712" fmla="*/ 1405265 w 7467600"/>
              <a:gd name="connsiteY712" fmla="*/ 3016319 h 6858000"/>
              <a:gd name="connsiteX713" fmla="*/ 1407512 w 7467600"/>
              <a:gd name="connsiteY713" fmla="*/ 3018001 h 6858000"/>
              <a:gd name="connsiteX714" fmla="*/ 1726266 w 7467600"/>
              <a:gd name="connsiteY714" fmla="*/ 2777274 h 6858000"/>
              <a:gd name="connsiteX715" fmla="*/ 625390 w 7467600"/>
              <a:gd name="connsiteY715" fmla="*/ 2514541 h 6858000"/>
              <a:gd name="connsiteX716" fmla="*/ 619799 w 7467600"/>
              <a:gd name="connsiteY716" fmla="*/ 2527180 h 6858000"/>
              <a:gd name="connsiteX717" fmla="*/ 310030 w 7467600"/>
              <a:gd name="connsiteY717" fmla="*/ 2771818 h 6858000"/>
              <a:gd name="connsiteX718" fmla="*/ 173877 w 7467600"/>
              <a:gd name="connsiteY718" fmla="*/ 2937056 h 6858000"/>
              <a:gd name="connsiteX719" fmla="*/ 77889 w 7467600"/>
              <a:gd name="connsiteY719" fmla="*/ 3138440 h 6858000"/>
              <a:gd name="connsiteX720" fmla="*/ 0 w 7467600"/>
              <a:gd name="connsiteY720" fmla="*/ 3271395 h 6858000"/>
              <a:gd name="connsiteX721" fmla="*/ 0 w 7467600"/>
              <a:gd name="connsiteY721" fmla="*/ 3153002 h 6858000"/>
              <a:gd name="connsiteX722" fmla="*/ 2386 w 7467600"/>
              <a:gd name="connsiteY722" fmla="*/ 3149203 h 6858000"/>
              <a:gd name="connsiteX723" fmla="*/ 89753 w 7467600"/>
              <a:gd name="connsiteY723" fmla="*/ 2987702 h 6858000"/>
              <a:gd name="connsiteX724" fmla="*/ 76869 w 7467600"/>
              <a:gd name="connsiteY724" fmla="*/ 3005404 h 6858000"/>
              <a:gd name="connsiteX725" fmla="*/ 32049 w 7467600"/>
              <a:gd name="connsiteY725" fmla="*/ 3065814 h 6858000"/>
              <a:gd name="connsiteX726" fmla="*/ 0 w 7467600"/>
              <a:gd name="connsiteY726" fmla="*/ 3108744 h 6858000"/>
              <a:gd name="connsiteX727" fmla="*/ 0 w 7467600"/>
              <a:gd name="connsiteY727" fmla="*/ 3058059 h 6858000"/>
              <a:gd name="connsiteX728" fmla="*/ 7610 w 7467600"/>
              <a:gd name="connsiteY728" fmla="*/ 3047889 h 6858000"/>
              <a:gd name="connsiteX729" fmla="*/ 52419 w 7467600"/>
              <a:gd name="connsiteY729" fmla="*/ 2987479 h 6858000"/>
              <a:gd name="connsiteX730" fmla="*/ 59142 w 7467600"/>
              <a:gd name="connsiteY730" fmla="*/ 2978488 h 6858000"/>
              <a:gd name="connsiteX731" fmla="*/ 0 w 7467600"/>
              <a:gd name="connsiteY731" fmla="*/ 3015334 h 6858000"/>
              <a:gd name="connsiteX732" fmla="*/ 0 w 7467600"/>
              <a:gd name="connsiteY732" fmla="*/ 2914286 h 6858000"/>
              <a:gd name="connsiteX733" fmla="*/ 36383 w 7467600"/>
              <a:gd name="connsiteY733" fmla="*/ 2901128 h 6858000"/>
              <a:gd name="connsiteX734" fmla="*/ 156329 w 7467600"/>
              <a:gd name="connsiteY734" fmla="*/ 2840533 h 6858000"/>
              <a:gd name="connsiteX735" fmla="*/ 358355 w 7467600"/>
              <a:gd name="connsiteY735" fmla="*/ 2620471 h 6858000"/>
              <a:gd name="connsiteX736" fmla="*/ 510577 w 7467600"/>
              <a:gd name="connsiteY736" fmla="*/ 2501244 h 6858000"/>
              <a:gd name="connsiteX737" fmla="*/ 211967 w 7467600"/>
              <a:gd name="connsiteY737" fmla="*/ 2479171 h 6858000"/>
              <a:gd name="connsiteX738" fmla="*/ 0 w 7467600"/>
              <a:gd name="connsiteY738" fmla="*/ 2476398 h 6858000"/>
              <a:gd name="connsiteX739" fmla="*/ 0 w 7467600"/>
              <a:gd name="connsiteY739" fmla="*/ 2389189 h 6858000"/>
              <a:gd name="connsiteX740" fmla="*/ 103062 w 7467600"/>
              <a:gd name="connsiteY740" fmla="*/ 2389518 h 6858000"/>
              <a:gd name="connsiteX741" fmla="*/ 510734 w 7467600"/>
              <a:gd name="connsiteY741" fmla="*/ 2416201 h 6858000"/>
              <a:gd name="connsiteX742" fmla="*/ 279257 w 7467600"/>
              <a:gd name="connsiteY742" fmla="*/ 2092102 h 6858000"/>
              <a:gd name="connsiteX743" fmla="*/ 65265 w 7467600"/>
              <a:gd name="connsiteY743" fmla="*/ 2006049 h 6858000"/>
              <a:gd name="connsiteX744" fmla="*/ 0 w 7467600"/>
              <a:gd name="connsiteY744" fmla="*/ 1982532 h 6858000"/>
              <a:gd name="connsiteX745" fmla="*/ 0 w 7467600"/>
              <a:gd name="connsiteY745" fmla="*/ 1912789 h 6858000"/>
              <a:gd name="connsiteX746" fmla="*/ 97460 w 7467600"/>
              <a:gd name="connsiteY746" fmla="*/ 1953725 h 6858000"/>
              <a:gd name="connsiteX747" fmla="*/ 221272 w 7467600"/>
              <a:gd name="connsiteY747" fmla="*/ 1980766 h 6858000"/>
              <a:gd name="connsiteX748" fmla="*/ 116765 w 7467600"/>
              <a:gd name="connsiteY748" fmla="*/ 1911033 h 6858000"/>
              <a:gd name="connsiteX749" fmla="*/ 16405 w 7467600"/>
              <a:gd name="connsiteY749" fmla="*/ 1803412 h 6858000"/>
              <a:gd name="connsiteX750" fmla="*/ 0 w 7467600"/>
              <a:gd name="connsiteY750" fmla="*/ 1784777 h 6858000"/>
              <a:gd name="connsiteX751" fmla="*/ 0 w 7467600"/>
              <a:gd name="connsiteY751" fmla="*/ 1740082 h 6858000"/>
              <a:gd name="connsiteX752" fmla="*/ 39394 w 7467600"/>
              <a:gd name="connsiteY752" fmla="*/ 1784856 h 6858000"/>
              <a:gd name="connsiteX753" fmla="*/ 135813 w 7467600"/>
              <a:gd name="connsiteY753" fmla="*/ 1888838 h 6858000"/>
              <a:gd name="connsiteX754" fmla="*/ 242575 w 7467600"/>
              <a:gd name="connsiteY754" fmla="*/ 1958841 h 6858000"/>
              <a:gd name="connsiteX755" fmla="*/ 82197 w 7467600"/>
              <a:gd name="connsiteY755" fmla="*/ 1754826 h 6858000"/>
              <a:gd name="connsiteX756" fmla="*/ 0 w 7467600"/>
              <a:gd name="connsiteY756" fmla="*/ 1679650 h 6858000"/>
              <a:gd name="connsiteX757" fmla="*/ 0 w 7467600"/>
              <a:gd name="connsiteY757" fmla="*/ 1602463 h 6858000"/>
              <a:gd name="connsiteX758" fmla="*/ 84689 w 7467600"/>
              <a:gd name="connsiteY758" fmla="*/ 1677442 h 6858000"/>
              <a:gd name="connsiteX759" fmla="*/ 298437 w 7467600"/>
              <a:gd name="connsiteY759" fmla="*/ 1968019 h 6858000"/>
              <a:gd name="connsiteX760" fmla="*/ 227269 w 7467600"/>
              <a:gd name="connsiteY760" fmla="*/ 1114064 h 6858000"/>
              <a:gd name="connsiteX761" fmla="*/ 248003 w 7467600"/>
              <a:gd name="connsiteY761" fmla="*/ 1089613 h 6858000"/>
              <a:gd name="connsiteX762" fmla="*/ 427020 w 7467600"/>
              <a:gd name="connsiteY762" fmla="*/ 1619803 h 6858000"/>
              <a:gd name="connsiteX763" fmla="*/ 340345 w 7467600"/>
              <a:gd name="connsiteY763" fmla="*/ 2027739 h 6858000"/>
              <a:gd name="connsiteX764" fmla="*/ 360865 w 7467600"/>
              <a:gd name="connsiteY764" fmla="*/ 2044827 h 6858000"/>
              <a:gd name="connsiteX765" fmla="*/ 560414 w 7467600"/>
              <a:gd name="connsiteY765" fmla="*/ 2421457 h 6858000"/>
              <a:gd name="connsiteX766" fmla="*/ 1359703 w 7467600"/>
              <a:gd name="connsiteY766" fmla="*/ 2578554 h 6858000"/>
              <a:gd name="connsiteX767" fmla="*/ 1359422 w 7467600"/>
              <a:gd name="connsiteY767" fmla="*/ 2577994 h 6858000"/>
              <a:gd name="connsiteX768" fmla="*/ 828701 w 7467600"/>
              <a:gd name="connsiteY768" fmla="*/ 1839520 h 6858000"/>
              <a:gd name="connsiteX769" fmla="*/ 494427 w 7467600"/>
              <a:gd name="connsiteY769" fmla="*/ 1092333 h 6858000"/>
              <a:gd name="connsiteX770" fmla="*/ 506322 w 7467600"/>
              <a:gd name="connsiteY770" fmla="*/ 1020997 h 6858000"/>
              <a:gd name="connsiteX771" fmla="*/ 4570198 w 7467600"/>
              <a:gd name="connsiteY771" fmla="*/ 978081 h 6858000"/>
              <a:gd name="connsiteX772" fmla="*/ 4523691 w 7467600"/>
              <a:gd name="connsiteY772" fmla="*/ 1127776 h 6858000"/>
              <a:gd name="connsiteX773" fmla="*/ 4509875 w 7467600"/>
              <a:gd name="connsiteY773" fmla="*/ 1167552 h 6858000"/>
              <a:gd name="connsiteX774" fmla="*/ 4478168 w 7467600"/>
              <a:gd name="connsiteY774" fmla="*/ 1260735 h 6858000"/>
              <a:gd name="connsiteX775" fmla="*/ 4409309 w 7467600"/>
              <a:gd name="connsiteY775" fmla="*/ 1666996 h 6858000"/>
              <a:gd name="connsiteX776" fmla="*/ 4370031 w 7467600"/>
              <a:gd name="connsiteY776" fmla="*/ 1955666 h 6858000"/>
              <a:gd name="connsiteX777" fmla="*/ 4570198 w 7467600"/>
              <a:gd name="connsiteY777" fmla="*/ 978081 h 6858000"/>
              <a:gd name="connsiteX778" fmla="*/ 4557898 w 7467600"/>
              <a:gd name="connsiteY778" fmla="*/ 900011 h 6858000"/>
              <a:gd name="connsiteX779" fmla="*/ 4344840 w 7467600"/>
              <a:gd name="connsiteY779" fmla="*/ 1922038 h 6858000"/>
              <a:gd name="connsiteX780" fmla="*/ 4378710 w 7467600"/>
              <a:gd name="connsiteY780" fmla="*/ 1665516 h 6858000"/>
              <a:gd name="connsiteX781" fmla="*/ 4448798 w 7467600"/>
              <a:gd name="connsiteY781" fmla="*/ 1253024 h 6858000"/>
              <a:gd name="connsiteX782" fmla="*/ 4480315 w 7467600"/>
              <a:gd name="connsiteY782" fmla="*/ 1158454 h 6858000"/>
              <a:gd name="connsiteX783" fmla="*/ 4494133 w 7467600"/>
              <a:gd name="connsiteY783" fmla="*/ 1118676 h 6858000"/>
              <a:gd name="connsiteX784" fmla="*/ 4557898 w 7467600"/>
              <a:gd name="connsiteY784" fmla="*/ 900011 h 6858000"/>
              <a:gd name="connsiteX785" fmla="*/ 5870151 w 7467600"/>
              <a:gd name="connsiteY785" fmla="*/ 898890 h 6858000"/>
              <a:gd name="connsiteX786" fmla="*/ 5861335 w 7467600"/>
              <a:gd name="connsiteY786" fmla="*/ 899177 h 6858000"/>
              <a:gd name="connsiteX787" fmla="*/ 5843702 w 7467600"/>
              <a:gd name="connsiteY787" fmla="*/ 899748 h 6858000"/>
              <a:gd name="connsiteX788" fmla="*/ 5651107 w 7467600"/>
              <a:gd name="connsiteY788" fmla="*/ 920306 h 6858000"/>
              <a:gd name="connsiteX789" fmla="*/ 5459407 w 7467600"/>
              <a:gd name="connsiteY789" fmla="*/ 940975 h 6858000"/>
              <a:gd name="connsiteX790" fmla="*/ 5374846 w 7467600"/>
              <a:gd name="connsiteY790" fmla="*/ 941988 h 6858000"/>
              <a:gd name="connsiteX791" fmla="*/ 5256105 w 7467600"/>
              <a:gd name="connsiteY791" fmla="*/ 945632 h 6858000"/>
              <a:gd name="connsiteX792" fmla="*/ 5107071 w 7467600"/>
              <a:gd name="connsiteY792" fmla="*/ 969720 h 6858000"/>
              <a:gd name="connsiteX793" fmla="*/ 4998681 w 7467600"/>
              <a:gd name="connsiteY793" fmla="*/ 988771 h 6858000"/>
              <a:gd name="connsiteX794" fmla="*/ 5870151 w 7467600"/>
              <a:gd name="connsiteY794" fmla="*/ 898890 h 6858000"/>
              <a:gd name="connsiteX795" fmla="*/ 5504425 w 7467600"/>
              <a:gd name="connsiteY795" fmla="*/ 848067 h 6858000"/>
              <a:gd name="connsiteX796" fmla="*/ 4968849 w 7467600"/>
              <a:gd name="connsiteY796" fmla="*/ 962318 h 6858000"/>
              <a:gd name="connsiteX797" fmla="*/ 5104039 w 7467600"/>
              <a:gd name="connsiteY797" fmla="*/ 940634 h 6858000"/>
              <a:gd name="connsiteX798" fmla="*/ 5256311 w 7467600"/>
              <a:gd name="connsiteY798" fmla="*/ 916490 h 6858000"/>
              <a:gd name="connsiteX799" fmla="*/ 5377381 w 7467600"/>
              <a:gd name="connsiteY799" fmla="*/ 912671 h 6858000"/>
              <a:gd name="connsiteX800" fmla="*/ 5460148 w 7467600"/>
              <a:gd name="connsiteY800" fmla="*/ 911442 h 6858000"/>
              <a:gd name="connsiteX801" fmla="*/ 5648971 w 7467600"/>
              <a:gd name="connsiteY801" fmla="*/ 891331 h 6858000"/>
              <a:gd name="connsiteX802" fmla="*/ 5844807 w 7467600"/>
              <a:gd name="connsiteY802" fmla="*/ 870718 h 6858000"/>
              <a:gd name="connsiteX803" fmla="*/ 5862975 w 7467600"/>
              <a:gd name="connsiteY803" fmla="*/ 869756 h 6858000"/>
              <a:gd name="connsiteX804" fmla="*/ 5920887 w 7467600"/>
              <a:gd name="connsiteY804" fmla="*/ 865929 h 6858000"/>
              <a:gd name="connsiteX805" fmla="*/ 5504425 w 7467600"/>
              <a:gd name="connsiteY805" fmla="*/ 848067 h 6858000"/>
              <a:gd name="connsiteX806" fmla="*/ 3607114 w 7467600"/>
              <a:gd name="connsiteY806" fmla="*/ 467441 h 6858000"/>
              <a:gd name="connsiteX807" fmla="*/ 3296242 w 7467600"/>
              <a:gd name="connsiteY807" fmla="*/ 807991 h 6858000"/>
              <a:gd name="connsiteX808" fmla="*/ 3174674 w 7467600"/>
              <a:gd name="connsiteY808" fmla="*/ 919759 h 6858000"/>
              <a:gd name="connsiteX809" fmla="*/ 3042978 w 7467600"/>
              <a:gd name="connsiteY809" fmla="*/ 1054894 h 6858000"/>
              <a:gd name="connsiteX810" fmla="*/ 2968914 w 7467600"/>
              <a:gd name="connsiteY810" fmla="*/ 1133756 h 6858000"/>
              <a:gd name="connsiteX811" fmla="*/ 3103823 w 7467600"/>
              <a:gd name="connsiteY811" fmla="*/ 1026814 h 6858000"/>
              <a:gd name="connsiteX812" fmla="*/ 3607114 w 7467600"/>
              <a:gd name="connsiteY812" fmla="*/ 467441 h 6858000"/>
              <a:gd name="connsiteX813" fmla="*/ 3744487 w 7467600"/>
              <a:gd name="connsiteY813" fmla="*/ 383136 h 6858000"/>
              <a:gd name="connsiteX814" fmla="*/ 3970213 w 7467600"/>
              <a:gd name="connsiteY814" fmla="*/ 995559 h 6858000"/>
              <a:gd name="connsiteX815" fmla="*/ 3744487 w 7467600"/>
              <a:gd name="connsiteY815" fmla="*/ 383136 h 6858000"/>
              <a:gd name="connsiteX816" fmla="*/ 3624562 w 7467600"/>
              <a:gd name="connsiteY816" fmla="*/ 367041 h 6858000"/>
              <a:gd name="connsiteX817" fmla="*/ 3489712 w 7467600"/>
              <a:gd name="connsiteY817" fmla="*/ 485386 h 6858000"/>
              <a:gd name="connsiteX818" fmla="*/ 3182994 w 7467600"/>
              <a:gd name="connsiteY818" fmla="*/ 828265 h 6858000"/>
              <a:gd name="connsiteX819" fmla="*/ 2892114 w 7467600"/>
              <a:gd name="connsiteY819" fmla="*/ 1172635 h 6858000"/>
              <a:gd name="connsiteX820" fmla="*/ 3021459 w 7467600"/>
              <a:gd name="connsiteY820" fmla="*/ 1035385 h 6858000"/>
              <a:gd name="connsiteX821" fmla="*/ 3153873 w 7467600"/>
              <a:gd name="connsiteY821" fmla="*/ 898971 h 6858000"/>
              <a:gd name="connsiteX822" fmla="*/ 3276511 w 7467600"/>
              <a:gd name="connsiteY822" fmla="*/ 786423 h 6858000"/>
              <a:gd name="connsiteX823" fmla="*/ 3584154 w 7467600"/>
              <a:gd name="connsiteY823" fmla="*/ 448218 h 6858000"/>
              <a:gd name="connsiteX824" fmla="*/ 3624562 w 7467600"/>
              <a:gd name="connsiteY824" fmla="*/ 367041 h 6858000"/>
              <a:gd name="connsiteX825" fmla="*/ 3766672 w 7467600"/>
              <a:gd name="connsiteY825" fmla="*/ 359429 h 6858000"/>
              <a:gd name="connsiteX826" fmla="*/ 3996338 w 7467600"/>
              <a:gd name="connsiteY826" fmla="*/ 968237 h 6858000"/>
              <a:gd name="connsiteX827" fmla="*/ 3766672 w 7467600"/>
              <a:gd name="connsiteY827" fmla="*/ 359429 h 6858000"/>
              <a:gd name="connsiteX828" fmla="*/ 5805386 w 7467600"/>
              <a:gd name="connsiteY828" fmla="*/ 239240 h 6858000"/>
              <a:gd name="connsiteX829" fmla="*/ 5736947 w 7467600"/>
              <a:gd name="connsiteY829" fmla="*/ 261367 h 6858000"/>
              <a:gd name="connsiteX830" fmla="*/ 5427012 w 7467600"/>
              <a:gd name="connsiteY830" fmla="*/ 311272 h 6858000"/>
              <a:gd name="connsiteX831" fmla="*/ 5147818 w 7467600"/>
              <a:gd name="connsiteY831" fmla="*/ 322112 h 6858000"/>
              <a:gd name="connsiteX832" fmla="*/ 5060854 w 7467600"/>
              <a:gd name="connsiteY832" fmla="*/ 311882 h 6858000"/>
              <a:gd name="connsiteX833" fmla="*/ 4945989 w 7467600"/>
              <a:gd name="connsiteY833" fmla="*/ 300516 h 6858000"/>
              <a:gd name="connsiteX834" fmla="*/ 5410479 w 7467600"/>
              <a:gd name="connsiteY834" fmla="*/ 348434 h 6858000"/>
              <a:gd name="connsiteX835" fmla="*/ 5805386 w 7467600"/>
              <a:gd name="connsiteY835" fmla="*/ 239240 h 6858000"/>
              <a:gd name="connsiteX836" fmla="*/ 5905192 w 7467600"/>
              <a:gd name="connsiteY836" fmla="*/ 163079 h 6858000"/>
              <a:gd name="connsiteX837" fmla="*/ 5865655 w 7467600"/>
              <a:gd name="connsiteY837" fmla="*/ 171901 h 6858000"/>
              <a:gd name="connsiteX838" fmla="*/ 5259740 w 7467600"/>
              <a:gd name="connsiteY838" fmla="*/ 257013 h 6858000"/>
              <a:gd name="connsiteX839" fmla="*/ 5208466 w 7467600"/>
              <a:gd name="connsiteY839" fmla="*/ 257550 h 6858000"/>
              <a:gd name="connsiteX840" fmla="*/ 4980204 w 7467600"/>
              <a:gd name="connsiteY840" fmla="*/ 271903 h 6858000"/>
              <a:gd name="connsiteX841" fmla="*/ 5068068 w 7467600"/>
              <a:gd name="connsiteY841" fmla="*/ 282244 h 6858000"/>
              <a:gd name="connsiteX842" fmla="*/ 5153231 w 7467600"/>
              <a:gd name="connsiteY842" fmla="*/ 292240 h 6858000"/>
              <a:gd name="connsiteX843" fmla="*/ 5426491 w 7467600"/>
              <a:gd name="connsiteY843" fmla="*/ 281128 h 6858000"/>
              <a:gd name="connsiteX844" fmla="*/ 5731212 w 7467600"/>
              <a:gd name="connsiteY844" fmla="*/ 231951 h 6858000"/>
              <a:gd name="connsiteX845" fmla="*/ 5905192 w 7467600"/>
              <a:gd name="connsiteY845" fmla="*/ 163079 h 6858000"/>
              <a:gd name="connsiteX846" fmla="*/ 5944437 w 7467600"/>
              <a:gd name="connsiteY846" fmla="*/ 113829 h 6858000"/>
              <a:gd name="connsiteX847" fmla="*/ 5825032 w 7467600"/>
              <a:gd name="connsiteY847" fmla="*/ 146405 h 6858000"/>
              <a:gd name="connsiteX848" fmla="*/ 4955599 w 7467600"/>
              <a:gd name="connsiteY848" fmla="*/ 247008 h 6858000"/>
              <a:gd name="connsiteX849" fmla="*/ 5210104 w 7467600"/>
              <a:gd name="connsiteY849" fmla="*/ 228123 h 6858000"/>
              <a:gd name="connsiteX850" fmla="*/ 5261015 w 7467600"/>
              <a:gd name="connsiteY850" fmla="*/ 227087 h 6858000"/>
              <a:gd name="connsiteX851" fmla="*/ 5861181 w 7467600"/>
              <a:gd name="connsiteY851" fmla="*/ 143093 h 6858000"/>
              <a:gd name="connsiteX852" fmla="*/ 5961252 w 7467600"/>
              <a:gd name="connsiteY852" fmla="*/ 114820 h 6858000"/>
              <a:gd name="connsiteX853" fmla="*/ 5944437 w 7467600"/>
              <a:gd name="connsiteY853" fmla="*/ 113829 h 6858000"/>
              <a:gd name="connsiteX854" fmla="*/ 3882765 w 7467600"/>
              <a:gd name="connsiteY854" fmla="*/ 0 h 6858000"/>
              <a:gd name="connsiteX855" fmla="*/ 3995099 w 7467600"/>
              <a:gd name="connsiteY855" fmla="*/ 0 h 6858000"/>
              <a:gd name="connsiteX856" fmla="*/ 4163818 w 7467600"/>
              <a:gd name="connsiteY856" fmla="*/ 234104 h 6858000"/>
              <a:gd name="connsiteX857" fmla="*/ 4172099 w 7467600"/>
              <a:gd name="connsiteY857" fmla="*/ 234207 h 6858000"/>
              <a:gd name="connsiteX858" fmla="*/ 4784282 w 7467600"/>
              <a:gd name="connsiteY858" fmla="*/ 276561 h 6858000"/>
              <a:gd name="connsiteX859" fmla="*/ 4801687 w 7467600"/>
              <a:gd name="connsiteY859" fmla="*/ 267764 h 6858000"/>
              <a:gd name="connsiteX860" fmla="*/ 6082788 w 7467600"/>
              <a:gd name="connsiteY860" fmla="*/ 64119 h 6858000"/>
              <a:gd name="connsiteX861" fmla="*/ 6099442 w 7467600"/>
              <a:gd name="connsiteY861" fmla="*/ 82568 h 6858000"/>
              <a:gd name="connsiteX862" fmla="*/ 4804137 w 7467600"/>
              <a:gd name="connsiteY862" fmla="*/ 320931 h 6858000"/>
              <a:gd name="connsiteX863" fmla="*/ 4227047 w 7467600"/>
              <a:gd name="connsiteY863" fmla="*/ 313415 h 6858000"/>
              <a:gd name="connsiteX864" fmla="*/ 4346041 w 7467600"/>
              <a:gd name="connsiteY864" fmla="*/ 456086 h 6858000"/>
              <a:gd name="connsiteX865" fmla="*/ 4870967 w 7467600"/>
              <a:gd name="connsiteY865" fmla="*/ 963061 h 6858000"/>
              <a:gd name="connsiteX866" fmla="*/ 4889647 w 7467600"/>
              <a:gd name="connsiteY866" fmla="*/ 957147 h 6858000"/>
              <a:gd name="connsiteX867" fmla="*/ 5422504 w 7467600"/>
              <a:gd name="connsiteY867" fmla="*/ 805191 h 6858000"/>
              <a:gd name="connsiteX868" fmla="*/ 6087656 w 7467600"/>
              <a:gd name="connsiteY868" fmla="*/ 826703 h 6858000"/>
              <a:gd name="connsiteX869" fmla="*/ 6058717 w 7467600"/>
              <a:gd name="connsiteY869" fmla="*/ 865992 h 6858000"/>
              <a:gd name="connsiteX870" fmla="*/ 4974153 w 7467600"/>
              <a:gd name="connsiteY870" fmla="*/ 1045456 h 6858000"/>
              <a:gd name="connsiteX871" fmla="*/ 5627835 w 7467600"/>
              <a:gd name="connsiteY871" fmla="*/ 1472077 h 6858000"/>
              <a:gd name="connsiteX872" fmla="*/ 5629817 w 7467600"/>
              <a:gd name="connsiteY872" fmla="*/ 1471412 h 6858000"/>
              <a:gd name="connsiteX873" fmla="*/ 5634124 w 7467600"/>
              <a:gd name="connsiteY873" fmla="*/ 1470572 h 6858000"/>
              <a:gd name="connsiteX874" fmla="*/ 5755832 w 7467600"/>
              <a:gd name="connsiteY874" fmla="*/ 1383886 h 6858000"/>
              <a:gd name="connsiteX875" fmla="*/ 6014186 w 7467600"/>
              <a:gd name="connsiteY875" fmla="*/ 1279799 h 6858000"/>
              <a:gd name="connsiteX876" fmla="*/ 6901619 w 7467600"/>
              <a:gd name="connsiteY876" fmla="*/ 1047874 h 6858000"/>
              <a:gd name="connsiteX877" fmla="*/ 6931566 w 7467600"/>
              <a:gd name="connsiteY877" fmla="*/ 1062034 h 6858000"/>
              <a:gd name="connsiteX878" fmla="*/ 5790982 w 7467600"/>
              <a:gd name="connsiteY878" fmla="*/ 1561380 h 6858000"/>
              <a:gd name="connsiteX879" fmla="*/ 6188971 w 7467600"/>
              <a:gd name="connsiteY879" fmla="*/ 1755168 h 6858000"/>
              <a:gd name="connsiteX880" fmla="*/ 6202446 w 7467600"/>
              <a:gd name="connsiteY880" fmla="*/ 1752268 h 6858000"/>
              <a:gd name="connsiteX881" fmla="*/ 7179560 w 7467600"/>
              <a:gd name="connsiteY881" fmla="*/ 1467551 h 6858000"/>
              <a:gd name="connsiteX882" fmla="*/ 7158730 w 7467600"/>
              <a:gd name="connsiteY882" fmla="*/ 1507835 h 6858000"/>
              <a:gd name="connsiteX883" fmla="*/ 6326959 w 7467600"/>
              <a:gd name="connsiteY883" fmla="*/ 1817686 h 6858000"/>
              <a:gd name="connsiteX884" fmla="*/ 6537433 w 7467600"/>
              <a:gd name="connsiteY884" fmla="*/ 1907790 h 6858000"/>
              <a:gd name="connsiteX885" fmla="*/ 6550221 w 7467600"/>
              <a:gd name="connsiteY885" fmla="*/ 1910729 h 6858000"/>
              <a:gd name="connsiteX886" fmla="*/ 6964438 w 7467600"/>
              <a:gd name="connsiteY886" fmla="*/ 2209505 h 6858000"/>
              <a:gd name="connsiteX887" fmla="*/ 7367862 w 7467600"/>
              <a:gd name="connsiteY887" fmla="*/ 2806833 h 6858000"/>
              <a:gd name="connsiteX888" fmla="*/ 7364329 w 7467600"/>
              <a:gd name="connsiteY888" fmla="*/ 2826907 h 6858000"/>
              <a:gd name="connsiteX889" fmla="*/ 7290545 w 7467600"/>
              <a:gd name="connsiteY889" fmla="*/ 2850663 h 6858000"/>
              <a:gd name="connsiteX890" fmla="*/ 6472036 w 7467600"/>
              <a:gd name="connsiteY890" fmla="*/ 1959003 h 6858000"/>
              <a:gd name="connsiteX891" fmla="*/ 5792897 w 7467600"/>
              <a:gd name="connsiteY891" fmla="*/ 1647747 h 6858000"/>
              <a:gd name="connsiteX892" fmla="*/ 5842751 w 7467600"/>
              <a:gd name="connsiteY892" fmla="*/ 1816112 h 6858000"/>
              <a:gd name="connsiteX893" fmla="*/ 5847424 w 7467600"/>
              <a:gd name="connsiteY893" fmla="*/ 1815776 h 6858000"/>
              <a:gd name="connsiteX894" fmla="*/ 6399821 w 7467600"/>
              <a:gd name="connsiteY894" fmla="*/ 2344799 h 6858000"/>
              <a:gd name="connsiteX895" fmla="*/ 6323232 w 7467600"/>
              <a:gd name="connsiteY895" fmla="*/ 2389634 h 6858000"/>
              <a:gd name="connsiteX896" fmla="*/ 5942958 w 7467600"/>
              <a:gd name="connsiteY896" fmla="*/ 2077708 h 6858000"/>
              <a:gd name="connsiteX897" fmla="*/ 5921559 w 7467600"/>
              <a:gd name="connsiteY897" fmla="*/ 2378596 h 6858000"/>
              <a:gd name="connsiteX898" fmla="*/ 5817651 w 7467600"/>
              <a:gd name="connsiteY898" fmla="*/ 3023919 h 6858000"/>
              <a:gd name="connsiteX899" fmla="*/ 5729634 w 7467600"/>
              <a:gd name="connsiteY899" fmla="*/ 3051849 h 6858000"/>
              <a:gd name="connsiteX900" fmla="*/ 5611018 w 7467600"/>
              <a:gd name="connsiteY900" fmla="*/ 2316769 h 6858000"/>
              <a:gd name="connsiteX901" fmla="*/ 5687608 w 7467600"/>
              <a:gd name="connsiteY901" fmla="*/ 2039972 h 6858000"/>
              <a:gd name="connsiteX902" fmla="*/ 5657554 w 7467600"/>
              <a:gd name="connsiteY902" fmla="*/ 1576445 h 6858000"/>
              <a:gd name="connsiteX903" fmla="*/ 5150475 w 7467600"/>
              <a:gd name="connsiteY903" fmla="*/ 1274012 h 6858000"/>
              <a:gd name="connsiteX904" fmla="*/ 5349142 w 7467600"/>
              <a:gd name="connsiteY904" fmla="*/ 2204405 h 6858000"/>
              <a:gd name="connsiteX905" fmla="*/ 5262214 w 7467600"/>
              <a:gd name="connsiteY905" fmla="*/ 2233836 h 6858000"/>
              <a:gd name="connsiteX906" fmla="*/ 4981539 w 7467600"/>
              <a:gd name="connsiteY906" fmla="*/ 1542201 h 6858000"/>
              <a:gd name="connsiteX907" fmla="*/ 4958461 w 7467600"/>
              <a:gd name="connsiteY907" fmla="*/ 1136957 h 6858000"/>
              <a:gd name="connsiteX908" fmla="*/ 4655015 w 7467600"/>
              <a:gd name="connsiteY908" fmla="*/ 891426 h 6858000"/>
              <a:gd name="connsiteX909" fmla="*/ 4348002 w 7467600"/>
              <a:gd name="connsiteY909" fmla="*/ 2205895 h 6858000"/>
              <a:gd name="connsiteX910" fmla="*/ 4262250 w 7467600"/>
              <a:gd name="connsiteY910" fmla="*/ 2219972 h 6858000"/>
              <a:gd name="connsiteX911" fmla="*/ 4550611 w 7467600"/>
              <a:gd name="connsiteY911" fmla="*/ 817540 h 6858000"/>
              <a:gd name="connsiteX912" fmla="*/ 4564418 w 7467600"/>
              <a:gd name="connsiteY912" fmla="*/ 808293 h 6858000"/>
              <a:gd name="connsiteX913" fmla="*/ 4266388 w 7467600"/>
              <a:gd name="connsiteY913" fmla="*/ 500083 h 6858000"/>
              <a:gd name="connsiteX914" fmla="*/ 4032842 w 7467600"/>
              <a:gd name="connsiteY914" fmla="*/ 211809 h 6858000"/>
              <a:gd name="connsiteX915" fmla="*/ 3882765 w 7467600"/>
              <a:gd name="connsiteY915" fmla="*/ 0 h 6858000"/>
              <a:gd name="connsiteX916" fmla="*/ 3721337 w 7467600"/>
              <a:gd name="connsiteY916" fmla="*/ 0 h 6858000"/>
              <a:gd name="connsiteX917" fmla="*/ 3797544 w 7467600"/>
              <a:gd name="connsiteY917" fmla="*/ 0 h 6858000"/>
              <a:gd name="connsiteX918" fmla="*/ 3775734 w 7467600"/>
              <a:gd name="connsiteY918" fmla="*/ 95131 h 6858000"/>
              <a:gd name="connsiteX919" fmla="*/ 3724807 w 7467600"/>
              <a:gd name="connsiteY919" fmla="*/ 272257 h 6858000"/>
              <a:gd name="connsiteX920" fmla="*/ 3726844 w 7467600"/>
              <a:gd name="connsiteY920" fmla="*/ 282988 h 6858000"/>
              <a:gd name="connsiteX921" fmla="*/ 3742664 w 7467600"/>
              <a:gd name="connsiteY921" fmla="*/ 279918 h 6858000"/>
              <a:gd name="connsiteX922" fmla="*/ 4103910 w 7467600"/>
              <a:gd name="connsiteY922" fmla="*/ 1161917 h 6858000"/>
              <a:gd name="connsiteX923" fmla="*/ 4020269 w 7467600"/>
              <a:gd name="connsiteY923" fmla="*/ 1200406 h 6858000"/>
              <a:gd name="connsiteX924" fmla="*/ 3674882 w 7467600"/>
              <a:gd name="connsiteY924" fmla="*/ 488524 h 6858000"/>
              <a:gd name="connsiteX925" fmla="*/ 3132682 w 7467600"/>
              <a:gd name="connsiteY925" fmla="*/ 1072284 h 6858000"/>
              <a:gd name="connsiteX926" fmla="*/ 2716346 w 7467600"/>
              <a:gd name="connsiteY926" fmla="*/ 1276376 h 6858000"/>
              <a:gd name="connsiteX927" fmla="*/ 2716772 w 7467600"/>
              <a:gd name="connsiteY927" fmla="*/ 1255462 h 6858000"/>
              <a:gd name="connsiteX928" fmla="*/ 3471096 w 7467600"/>
              <a:gd name="connsiteY928" fmla="*/ 437072 h 6858000"/>
              <a:gd name="connsiteX929" fmla="*/ 3639057 w 7467600"/>
              <a:gd name="connsiteY929" fmla="*/ 286334 h 6858000"/>
              <a:gd name="connsiteX930" fmla="*/ 3640309 w 7467600"/>
              <a:gd name="connsiteY930" fmla="*/ 284664 h 6858000"/>
              <a:gd name="connsiteX931" fmla="*/ 3646022 w 7467600"/>
              <a:gd name="connsiteY931" fmla="*/ 276711 h 6858000"/>
              <a:gd name="connsiteX932" fmla="*/ 3707943 w 7467600"/>
              <a:gd name="connsiteY932" fmla="*/ 65958 h 6858000"/>
              <a:gd name="connsiteX933" fmla="*/ 3721337 w 7467600"/>
              <a:gd name="connsiteY933" fmla="*/ 0 h 6858000"/>
              <a:gd name="connsiteX934" fmla="*/ 2867960 w 7467600"/>
              <a:gd name="connsiteY934" fmla="*/ 0 h 6858000"/>
              <a:gd name="connsiteX935" fmla="*/ 2926351 w 7467600"/>
              <a:gd name="connsiteY935" fmla="*/ 0 h 6858000"/>
              <a:gd name="connsiteX936" fmla="*/ 2902823 w 7467600"/>
              <a:gd name="connsiteY936" fmla="*/ 262929 h 6858000"/>
              <a:gd name="connsiteX937" fmla="*/ 2940663 w 7467600"/>
              <a:gd name="connsiteY937" fmla="*/ 140884 h 6858000"/>
              <a:gd name="connsiteX938" fmla="*/ 2947039 w 7467600"/>
              <a:gd name="connsiteY938" fmla="*/ 122524 h 6858000"/>
              <a:gd name="connsiteX939" fmla="*/ 2984316 w 7467600"/>
              <a:gd name="connsiteY939" fmla="*/ 0 h 6858000"/>
              <a:gd name="connsiteX940" fmla="*/ 3016114 w 7467600"/>
              <a:gd name="connsiteY940" fmla="*/ 0 h 6858000"/>
              <a:gd name="connsiteX941" fmla="*/ 2979949 w 7467600"/>
              <a:gd name="connsiteY941" fmla="*/ 119274 h 6858000"/>
              <a:gd name="connsiteX942" fmla="*/ 3023879 w 7467600"/>
              <a:gd name="connsiteY942" fmla="*/ 0 h 6858000"/>
              <a:gd name="connsiteX943" fmla="*/ 3105400 w 7467600"/>
              <a:gd name="connsiteY943" fmla="*/ 0 h 6858000"/>
              <a:gd name="connsiteX944" fmla="*/ 3094669 w 7467600"/>
              <a:gd name="connsiteY944" fmla="*/ 30308 h 6858000"/>
              <a:gd name="connsiteX945" fmla="*/ 2901945 w 7467600"/>
              <a:gd name="connsiteY945" fmla="*/ 466538 h 6858000"/>
              <a:gd name="connsiteX946" fmla="*/ 2815209 w 7467600"/>
              <a:gd name="connsiteY946" fmla="*/ 497361 h 6858000"/>
              <a:gd name="connsiteX947" fmla="*/ 2844845 w 7467600"/>
              <a:gd name="connsiteY947" fmla="*/ 127638 h 6858000"/>
              <a:gd name="connsiteX948" fmla="*/ 2867960 w 7467600"/>
              <a:gd name="connsiteY948" fmla="*/ 0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1057230 w 7467600"/>
              <a:gd name="connsiteY974" fmla="*/ 0 h 6858000"/>
              <a:gd name="connsiteX975" fmla="*/ 43151 w 7467600"/>
              <a:gd name="connsiteY975" fmla="*/ 0 h 6858000"/>
              <a:gd name="connsiteX976" fmla="*/ 95283 w 7467600"/>
              <a:gd name="connsiteY976" fmla="*/ 0 h 6858000"/>
              <a:gd name="connsiteX977" fmla="*/ 300708 w 7467600"/>
              <a:gd name="connsiteY977" fmla="*/ 154571 h 6858000"/>
              <a:gd name="connsiteX978" fmla="*/ 530414 w 7467600"/>
              <a:gd name="connsiteY978" fmla="*/ 354673 h 6858000"/>
              <a:gd name="connsiteX979" fmla="*/ 333785 w 7467600"/>
              <a:gd name="connsiteY979" fmla="*/ 161564 h 6858000"/>
              <a:gd name="connsiteX980" fmla="*/ 147005 w 7467600"/>
              <a:gd name="connsiteY980" fmla="*/ 0 h 6858000"/>
              <a:gd name="connsiteX981" fmla="*/ 272509 w 7467600"/>
              <a:gd name="connsiteY981" fmla="*/ 0 h 6858000"/>
              <a:gd name="connsiteX982" fmla="*/ 326276 w 7467600"/>
              <a:gd name="connsiteY982" fmla="*/ 45847 h 6858000"/>
              <a:gd name="connsiteX983" fmla="*/ 823759 w 7467600"/>
              <a:gd name="connsiteY983" fmla="*/ 574145 h 6858000"/>
              <a:gd name="connsiteX984" fmla="*/ 811254 w 7467600"/>
              <a:gd name="connsiteY984" fmla="*/ 665546 h 6858000"/>
              <a:gd name="connsiteX985" fmla="*/ 154042 w 7467600"/>
              <a:gd name="connsiteY985" fmla="*/ 261522 h 6858000"/>
              <a:gd name="connsiteX986" fmla="*/ 13550 w 7467600"/>
              <a:gd name="connsiteY986" fmla="*/ 158423 h 6858000"/>
              <a:gd name="connsiteX987" fmla="*/ 0 w 7467600"/>
              <a:gd name="connsiteY987" fmla="*/ 146618 h 6858000"/>
              <a:gd name="connsiteX988" fmla="*/ 0 w 7467600"/>
              <a:gd name="connsiteY988" fmla="*/ 59161 h 6858000"/>
              <a:gd name="connsiteX989" fmla="*/ 45427 w 7467600"/>
              <a:gd name="connsiteY989" fmla="*/ 101078 h 6858000"/>
              <a:gd name="connsiteX990" fmla="*/ 630103 w 7467600"/>
              <a:gd name="connsiteY990" fmla="*/ 485885 h 6858000"/>
              <a:gd name="connsiteX991" fmla="*/ 532040 w 7467600"/>
              <a:gd name="connsiteY991" fmla="*/ 399359 h 6858000"/>
              <a:gd name="connsiteX992" fmla="*/ 517618 w 7467600"/>
              <a:gd name="connsiteY992" fmla="*/ 385726 h 6858000"/>
              <a:gd name="connsiteX993" fmla="*/ 285074 w 7467600"/>
              <a:gd name="connsiteY993" fmla="*/ 182755 h 6858000"/>
              <a:gd name="connsiteX994" fmla="*/ 43151 w 7467600"/>
              <a:gd name="connsiteY99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77736 h 6858000"/>
              <a:gd name="connsiteX138" fmla="*/ 1903353 w 7467600"/>
              <a:gd name="connsiteY138" fmla="*/ 5044827 h 6858000"/>
              <a:gd name="connsiteX139" fmla="*/ 1936931 w 7467600"/>
              <a:gd name="connsiteY139" fmla="*/ 5093954 h 6858000"/>
              <a:gd name="connsiteX140" fmla="*/ 2195868 w 7467600"/>
              <a:gd name="connsiteY140" fmla="*/ 5396574 h 6858000"/>
              <a:gd name="connsiteX141" fmla="*/ 2088852 w 7467600"/>
              <a:gd name="connsiteY141" fmla="*/ 5166123 h 6858000"/>
              <a:gd name="connsiteX142" fmla="*/ 1958241 w 7467600"/>
              <a:gd name="connsiteY142" fmla="*/ 5067955 h 6858000"/>
              <a:gd name="connsiteX143" fmla="*/ 1903353 w 7467600"/>
              <a:gd name="connsiteY143" fmla="*/ 5044827 h 6858000"/>
              <a:gd name="connsiteX144" fmla="*/ 1979378 w 7467600"/>
              <a:gd name="connsiteY144" fmla="*/ 4769504 h 6858000"/>
              <a:gd name="connsiteX145" fmla="*/ 2882120 w 7467600"/>
              <a:gd name="connsiteY145" fmla="*/ 5064547 h 6858000"/>
              <a:gd name="connsiteX146" fmla="*/ 2793103 w 7467600"/>
              <a:gd name="connsiteY146" fmla="*/ 5039699 h 6858000"/>
              <a:gd name="connsiteX147" fmla="*/ 2770041 w 7467600"/>
              <a:gd name="connsiteY147" fmla="*/ 5033634 h 6858000"/>
              <a:gd name="connsiteX148" fmla="*/ 1979378 w 7467600"/>
              <a:gd name="connsiteY148" fmla="*/ 4769504 h 6858000"/>
              <a:gd name="connsiteX149" fmla="*/ 1927410 w 7467600"/>
              <a:gd name="connsiteY149" fmla="*/ 4716164 h 6858000"/>
              <a:gd name="connsiteX150" fmla="*/ 1959587 w 7467600"/>
              <a:gd name="connsiteY150" fmla="*/ 4728849 h 6858000"/>
              <a:gd name="connsiteX151" fmla="*/ 2777707 w 7467600"/>
              <a:gd name="connsiteY151" fmla="*/ 5003991 h 6858000"/>
              <a:gd name="connsiteX152" fmla="*/ 2800768 w 7467600"/>
              <a:gd name="connsiteY152" fmla="*/ 5010056 h 6858000"/>
              <a:gd name="connsiteX153" fmla="*/ 2879408 w 7467600"/>
              <a:gd name="connsiteY153" fmla="*/ 5031590 h 6858000"/>
              <a:gd name="connsiteX154" fmla="*/ 2862295 w 7467600"/>
              <a:gd name="connsiteY154" fmla="*/ 5022958 h 6858000"/>
              <a:gd name="connsiteX155" fmla="*/ 2813343 w 7467600"/>
              <a:gd name="connsiteY155" fmla="*/ 4998369 h 6858000"/>
              <a:gd name="connsiteX156" fmla="*/ 2646245 w 7467600"/>
              <a:gd name="connsiteY156" fmla="*/ 4930999 h 6858000"/>
              <a:gd name="connsiteX157" fmla="*/ 1999243 w 7467600"/>
              <a:gd name="connsiteY157" fmla="*/ 4730524 h 6858000"/>
              <a:gd name="connsiteX158" fmla="*/ 1979527 w 7467600"/>
              <a:gd name="connsiteY158" fmla="*/ 4726651 h 6858000"/>
              <a:gd name="connsiteX159" fmla="*/ 1927410 w 7467600"/>
              <a:gd name="connsiteY159" fmla="*/ 4716164 h 6858000"/>
              <a:gd name="connsiteX160" fmla="*/ 1997014 w 7467600"/>
              <a:gd name="connsiteY160" fmla="*/ 4698007 h 6858000"/>
              <a:gd name="connsiteX161" fmla="*/ 2005458 w 7467600"/>
              <a:gd name="connsiteY161" fmla="*/ 4699540 h 6858000"/>
              <a:gd name="connsiteX162" fmla="*/ 2657186 w 7467600"/>
              <a:gd name="connsiteY162" fmla="*/ 4901687 h 6858000"/>
              <a:gd name="connsiteX163" fmla="*/ 2826662 w 7467600"/>
              <a:gd name="connsiteY163" fmla="*/ 4970362 h 6858000"/>
              <a:gd name="connsiteX164" fmla="*/ 2876100 w 7467600"/>
              <a:gd name="connsiteY164" fmla="*/ 4995397 h 6858000"/>
              <a:gd name="connsiteX165" fmla="*/ 3042600 w 7467600"/>
              <a:gd name="connsiteY165" fmla="*/ 5059532 h 6858000"/>
              <a:gd name="connsiteX166" fmla="*/ 1997014 w 7467600"/>
              <a:gd name="connsiteY166" fmla="*/ 4698007 h 6858000"/>
              <a:gd name="connsiteX167" fmla="*/ 2305292 w 7467600"/>
              <a:gd name="connsiteY167" fmla="*/ 4219492 h 6858000"/>
              <a:gd name="connsiteX168" fmla="*/ 3360922 w 7467600"/>
              <a:gd name="connsiteY168" fmla="*/ 4529373 h 6858000"/>
              <a:gd name="connsiteX169" fmla="*/ 3492420 w 7467600"/>
              <a:gd name="connsiteY169" fmla="*/ 4510145 h 6858000"/>
              <a:gd name="connsiteX170" fmla="*/ 3364086 w 7467600"/>
              <a:gd name="connsiteY170" fmla="*/ 4480340 h 6858000"/>
              <a:gd name="connsiteX171" fmla="*/ 3225818 w 7467600"/>
              <a:gd name="connsiteY171" fmla="*/ 4411822 h 6858000"/>
              <a:gd name="connsiteX172" fmla="*/ 3129696 w 7467600"/>
              <a:gd name="connsiteY172" fmla="*/ 4360704 h 6858000"/>
              <a:gd name="connsiteX173" fmla="*/ 2814545 w 7467600"/>
              <a:gd name="connsiteY173" fmla="*/ 4282955 h 6858000"/>
              <a:gd name="connsiteX174" fmla="*/ 2305292 w 7467600"/>
              <a:gd name="connsiteY174" fmla="*/ 4219492 h 6858000"/>
              <a:gd name="connsiteX175" fmla="*/ 2626982 w 7467600"/>
              <a:gd name="connsiteY175" fmla="*/ 4206450 h 6858000"/>
              <a:gd name="connsiteX176" fmla="*/ 2490617 w 7467600"/>
              <a:gd name="connsiteY176" fmla="*/ 4206951 h 6858000"/>
              <a:gd name="connsiteX177" fmla="*/ 2819869 w 7467600"/>
              <a:gd name="connsiteY177" fmla="*/ 4252936 h 6858000"/>
              <a:gd name="connsiteX178" fmla="*/ 3143018 w 7467600"/>
              <a:gd name="connsiteY178" fmla="*/ 4332698 h 6858000"/>
              <a:gd name="connsiteX179" fmla="*/ 3241520 w 7467600"/>
              <a:gd name="connsiteY179" fmla="*/ 4385112 h 6858000"/>
              <a:gd name="connsiteX180" fmla="*/ 3374575 w 7467600"/>
              <a:gd name="connsiteY180" fmla="*/ 4451517 h 6858000"/>
              <a:gd name="connsiteX181" fmla="*/ 3505221 w 7467600"/>
              <a:gd name="connsiteY181" fmla="*/ 4480757 h 6858000"/>
              <a:gd name="connsiteX182" fmla="*/ 2626982 w 7467600"/>
              <a:gd name="connsiteY182" fmla="*/ 4206450 h 6858000"/>
              <a:gd name="connsiteX183" fmla="*/ 1310106 w 7467600"/>
              <a:gd name="connsiteY183" fmla="*/ 3943217 h 6858000"/>
              <a:gd name="connsiteX184" fmla="*/ 854994 w 7467600"/>
              <a:gd name="connsiteY184" fmla="*/ 4399136 h 6858000"/>
              <a:gd name="connsiteX185" fmla="*/ 742462 w 7467600"/>
              <a:gd name="connsiteY185" fmla="*/ 4594648 h 6858000"/>
              <a:gd name="connsiteX186" fmla="*/ 820602 w 7467600"/>
              <a:gd name="connsiteY186" fmla="*/ 4485915 h 6858000"/>
              <a:gd name="connsiteX187" fmla="*/ 878295 w 7467600"/>
              <a:gd name="connsiteY187" fmla="*/ 4403594 h 6858000"/>
              <a:gd name="connsiteX188" fmla="*/ 1240607 w 7467600"/>
              <a:gd name="connsiteY188" fmla="*/ 4010401 h 6858000"/>
              <a:gd name="connsiteX189" fmla="*/ 1310106 w 7467600"/>
              <a:gd name="connsiteY189" fmla="*/ 3943217 h 6858000"/>
              <a:gd name="connsiteX190" fmla="*/ 1423113 w 7467600"/>
              <a:gd name="connsiteY190" fmla="*/ 3874565 h 6858000"/>
              <a:gd name="connsiteX191" fmla="*/ 1260565 w 7467600"/>
              <a:gd name="connsiteY191" fmla="*/ 4031982 h 6858000"/>
              <a:gd name="connsiteX192" fmla="*/ 901900 w 7467600"/>
              <a:gd name="connsiteY192" fmla="*/ 4421236 h 6858000"/>
              <a:gd name="connsiteX193" fmla="*/ 845044 w 7467600"/>
              <a:gd name="connsiteY193" fmla="*/ 4502436 h 6858000"/>
              <a:gd name="connsiteX194" fmla="*/ 685926 w 7467600"/>
              <a:gd name="connsiteY194" fmla="*/ 4703069 h 6858000"/>
              <a:gd name="connsiteX195" fmla="*/ 684248 w 7467600"/>
              <a:gd name="connsiteY195" fmla="*/ 4706721 h 6858000"/>
              <a:gd name="connsiteX196" fmla="*/ 1423113 w 7467600"/>
              <a:gd name="connsiteY196" fmla="*/ 3874565 h 6858000"/>
              <a:gd name="connsiteX197" fmla="*/ 3316479 w 7467600"/>
              <a:gd name="connsiteY197" fmla="*/ 3872136 h 6858000"/>
              <a:gd name="connsiteX198" fmla="*/ 3546806 w 7467600"/>
              <a:gd name="connsiteY198" fmla="*/ 4356139 h 6858000"/>
              <a:gd name="connsiteX199" fmla="*/ 3364433 w 7467600"/>
              <a:gd name="connsiteY199" fmla="*/ 3953121 h 6858000"/>
              <a:gd name="connsiteX200" fmla="*/ 3316479 w 7467600"/>
              <a:gd name="connsiteY200" fmla="*/ 3872136 h 6858000"/>
              <a:gd name="connsiteX201" fmla="*/ 3291335 w 7467600"/>
              <a:gd name="connsiteY201" fmla="*/ 3767420 h 6858000"/>
              <a:gd name="connsiteX202" fmla="*/ 3390805 w 7467600"/>
              <a:gd name="connsiteY202" fmla="*/ 3937163 h 6858000"/>
              <a:gd name="connsiteX203" fmla="*/ 3579062 w 7467600"/>
              <a:gd name="connsiteY203" fmla="*/ 4359040 h 6858000"/>
              <a:gd name="connsiteX204" fmla="*/ 3467355 w 7467600"/>
              <a:gd name="connsiteY204" fmla="*/ 3988130 h 6858000"/>
              <a:gd name="connsiteX205" fmla="*/ 3310753 w 7467600"/>
              <a:gd name="connsiteY205" fmla="*/ 3787140 h 6858000"/>
              <a:gd name="connsiteX206" fmla="*/ 3291335 w 7467600"/>
              <a:gd name="connsiteY206" fmla="*/ 3767420 h 6858000"/>
              <a:gd name="connsiteX207" fmla="*/ 1635889 w 7467600"/>
              <a:gd name="connsiteY207" fmla="*/ 3709494 h 6858000"/>
              <a:gd name="connsiteX208" fmla="*/ 1634800 w 7467600"/>
              <a:gd name="connsiteY208" fmla="*/ 3731111 h 6858000"/>
              <a:gd name="connsiteX209" fmla="*/ 1635889 w 7467600"/>
              <a:gd name="connsiteY209" fmla="*/ 3709494 h 6858000"/>
              <a:gd name="connsiteX210" fmla="*/ 1510397 w 7467600"/>
              <a:gd name="connsiteY210" fmla="*/ 3684705 h 6858000"/>
              <a:gd name="connsiteX211" fmla="*/ 1146550 w 7467600"/>
              <a:gd name="connsiteY211" fmla="*/ 3802012 h 6858000"/>
              <a:gd name="connsiteX212" fmla="*/ 698834 w 7467600"/>
              <a:gd name="connsiteY212" fmla="*/ 3952272 h 6858000"/>
              <a:gd name="connsiteX213" fmla="*/ 34256 w 7467600"/>
              <a:gd name="connsiteY213" fmla="*/ 4347603 h 6858000"/>
              <a:gd name="connsiteX214" fmla="*/ 527241 w 7467600"/>
              <a:gd name="connsiteY214" fmla="*/ 4065078 h 6858000"/>
              <a:gd name="connsiteX215" fmla="*/ 1510397 w 7467600"/>
              <a:gd name="connsiteY215" fmla="*/ 3684705 h 6858000"/>
              <a:gd name="connsiteX216" fmla="*/ 1313114 w 7467600"/>
              <a:gd name="connsiteY216" fmla="*/ 3655216 h 6858000"/>
              <a:gd name="connsiteX217" fmla="*/ 1109304 w 7467600"/>
              <a:gd name="connsiteY217" fmla="*/ 3669030 h 6858000"/>
              <a:gd name="connsiteX218" fmla="*/ 8129 w 7467600"/>
              <a:gd name="connsiteY218" fmla="*/ 4330519 h 6858000"/>
              <a:gd name="connsiteX219" fmla="*/ 687572 w 7467600"/>
              <a:gd name="connsiteY219" fmla="*/ 3925629 h 6858000"/>
              <a:gd name="connsiteX220" fmla="*/ 1138365 w 7467600"/>
              <a:gd name="connsiteY220" fmla="*/ 3774515 h 6858000"/>
              <a:gd name="connsiteX221" fmla="*/ 1505579 w 7467600"/>
              <a:gd name="connsiteY221" fmla="*/ 3655526 h 6858000"/>
              <a:gd name="connsiteX222" fmla="*/ 1313114 w 7467600"/>
              <a:gd name="connsiteY222" fmla="*/ 3655216 h 6858000"/>
              <a:gd name="connsiteX223" fmla="*/ 3655073 w 7467600"/>
              <a:gd name="connsiteY223" fmla="*/ 3650884 h 6858000"/>
              <a:gd name="connsiteX224" fmla="*/ 3989938 w 7467600"/>
              <a:gd name="connsiteY224" fmla="*/ 3991685 h 6858000"/>
              <a:gd name="connsiteX225" fmla="*/ 4393907 w 7467600"/>
              <a:gd name="connsiteY225" fmla="*/ 4261258 h 6858000"/>
              <a:gd name="connsiteX226" fmla="*/ 4648051 w 7467600"/>
              <a:gd name="connsiteY226" fmla="*/ 4374051 h 6858000"/>
              <a:gd name="connsiteX227" fmla="*/ 4383389 w 7467600"/>
              <a:gd name="connsiteY227" fmla="*/ 4184369 h 6858000"/>
              <a:gd name="connsiteX228" fmla="*/ 4165508 w 7467600"/>
              <a:gd name="connsiteY228" fmla="*/ 4035196 h 6858000"/>
              <a:gd name="connsiteX229" fmla="*/ 4068162 w 7467600"/>
              <a:gd name="connsiteY229" fmla="*/ 3953394 h 6858000"/>
              <a:gd name="connsiteX230" fmla="*/ 3981416 w 7467600"/>
              <a:gd name="connsiteY230" fmla="*/ 3880482 h 6858000"/>
              <a:gd name="connsiteX231" fmla="*/ 3800147 w 7467600"/>
              <a:gd name="connsiteY231" fmla="*/ 3749872 h 6858000"/>
              <a:gd name="connsiteX232" fmla="*/ 3655073 w 7467600"/>
              <a:gd name="connsiteY232" fmla="*/ 3650884 h 6858000"/>
              <a:gd name="connsiteX233" fmla="*/ 3670252 w 7467600"/>
              <a:gd name="connsiteY233" fmla="*/ 3622798 h 6858000"/>
              <a:gd name="connsiteX234" fmla="*/ 3817258 w 7467600"/>
              <a:gd name="connsiteY234" fmla="*/ 3723577 h 6858000"/>
              <a:gd name="connsiteX235" fmla="*/ 4000461 w 7467600"/>
              <a:gd name="connsiteY235" fmla="*/ 3855966 h 6858000"/>
              <a:gd name="connsiteX236" fmla="*/ 4088180 w 7467600"/>
              <a:gd name="connsiteY236" fmla="*/ 3929774 h 6858000"/>
              <a:gd name="connsiteX237" fmla="*/ 4184555 w 7467600"/>
              <a:gd name="connsiteY237" fmla="*/ 4010683 h 6858000"/>
              <a:gd name="connsiteX238" fmla="*/ 4399563 w 7467600"/>
              <a:gd name="connsiteY238" fmla="*/ 4158106 h 6858000"/>
              <a:gd name="connsiteX239" fmla="*/ 4684469 w 7467600"/>
              <a:gd name="connsiteY239" fmla="*/ 4364680 h 6858000"/>
              <a:gd name="connsiteX240" fmla="*/ 4690271 w 7467600"/>
              <a:gd name="connsiteY240" fmla="*/ 4370034 h 6858000"/>
              <a:gd name="connsiteX241" fmla="*/ 4136093 w 7467600"/>
              <a:gd name="connsiteY241" fmla="*/ 3858466 h 6858000"/>
              <a:gd name="connsiteX242" fmla="*/ 3670252 w 7467600"/>
              <a:gd name="connsiteY242" fmla="*/ 3622798 h 6858000"/>
              <a:gd name="connsiteX243" fmla="*/ 4440129 w 7467600"/>
              <a:gd name="connsiteY243" fmla="*/ 3448571 h 6858000"/>
              <a:gd name="connsiteX244" fmla="*/ 4856525 w 7467600"/>
              <a:gd name="connsiteY244" fmla="*/ 3915351 h 6858000"/>
              <a:gd name="connsiteX245" fmla="*/ 5059055 w 7467600"/>
              <a:gd name="connsiteY245" fmla="*/ 4108918 h 6858000"/>
              <a:gd name="connsiteX246" fmla="*/ 5290070 w 7467600"/>
              <a:gd name="connsiteY246" fmla="*/ 4263619 h 6858000"/>
              <a:gd name="connsiteX247" fmla="*/ 4834991 w 7467600"/>
              <a:gd name="connsiteY247" fmla="*/ 3830985 h 6858000"/>
              <a:gd name="connsiteX248" fmla="*/ 4440129 w 7467600"/>
              <a:gd name="connsiteY248" fmla="*/ 3448571 h 6858000"/>
              <a:gd name="connsiteX249" fmla="*/ 4441737 w 7467600"/>
              <a:gd name="connsiteY249" fmla="*/ 3399734 h 6858000"/>
              <a:gd name="connsiteX250" fmla="*/ 4431236 w 7467600"/>
              <a:gd name="connsiteY250" fmla="*/ 3400954 h 6858000"/>
              <a:gd name="connsiteX251" fmla="*/ 4557150 w 7467600"/>
              <a:gd name="connsiteY251" fmla="*/ 3510023 h 6858000"/>
              <a:gd name="connsiteX252" fmla="*/ 4856936 w 7467600"/>
              <a:gd name="connsiteY252" fmla="*/ 3809146 h 6858000"/>
              <a:gd name="connsiteX253" fmla="*/ 5111996 w 7467600"/>
              <a:gd name="connsiteY253" fmla="*/ 4065759 h 6858000"/>
              <a:gd name="connsiteX254" fmla="*/ 5388878 w 7467600"/>
              <a:gd name="connsiteY254" fmla="*/ 4300185 h 6858000"/>
              <a:gd name="connsiteX255" fmla="*/ 5425556 w 7467600"/>
              <a:gd name="connsiteY255" fmla="*/ 4308967 h 6858000"/>
              <a:gd name="connsiteX256" fmla="*/ 4943646 w 7467600"/>
              <a:gd name="connsiteY256" fmla="*/ 3822916 h 6858000"/>
              <a:gd name="connsiteX257" fmla="*/ 4594837 w 7467600"/>
              <a:gd name="connsiteY257" fmla="*/ 3532274 h 6858000"/>
              <a:gd name="connsiteX258" fmla="*/ 4441737 w 7467600"/>
              <a:gd name="connsiteY258" fmla="*/ 3399734 h 6858000"/>
              <a:gd name="connsiteX259" fmla="*/ 5425834 w 7467600"/>
              <a:gd name="connsiteY259" fmla="*/ 3162785 h 6858000"/>
              <a:gd name="connsiteX260" fmla="*/ 5401644 w 7467600"/>
              <a:gd name="connsiteY260" fmla="*/ 3617847 h 6858000"/>
              <a:gd name="connsiteX261" fmla="*/ 5467256 w 7467600"/>
              <a:gd name="connsiteY261" fmla="*/ 4175494 h 6858000"/>
              <a:gd name="connsiteX262" fmla="*/ 5448069 w 7467600"/>
              <a:gd name="connsiteY262" fmla="*/ 3567554 h 6858000"/>
              <a:gd name="connsiteX263" fmla="*/ 5425834 w 7467600"/>
              <a:gd name="connsiteY263" fmla="*/ 3162785 h 6858000"/>
              <a:gd name="connsiteX264" fmla="*/ 1318687 w 7467600"/>
              <a:gd name="connsiteY264" fmla="*/ 3113840 h 6858000"/>
              <a:gd name="connsiteX265" fmla="*/ 1066793 w 7467600"/>
              <a:gd name="connsiteY265" fmla="*/ 3212171 h 6858000"/>
              <a:gd name="connsiteX266" fmla="*/ 993319 w 7467600"/>
              <a:gd name="connsiteY266" fmla="*/ 3247648 h 6858000"/>
              <a:gd name="connsiteX267" fmla="*/ 853081 w 7467600"/>
              <a:gd name="connsiteY267" fmla="*/ 3312410 h 6858000"/>
              <a:gd name="connsiteX268" fmla="*/ 805957 w 7467600"/>
              <a:gd name="connsiteY268" fmla="*/ 3330443 h 6858000"/>
              <a:gd name="connsiteX269" fmla="*/ 1318687 w 7467600"/>
              <a:gd name="connsiteY269" fmla="*/ 3113840 h 6858000"/>
              <a:gd name="connsiteX270" fmla="*/ 5453702 w 7467600"/>
              <a:gd name="connsiteY270" fmla="*/ 3090882 h 6858000"/>
              <a:gd name="connsiteX271" fmla="*/ 5480135 w 7467600"/>
              <a:gd name="connsiteY271" fmla="*/ 3565802 h 6858000"/>
              <a:gd name="connsiteX272" fmla="*/ 5499023 w 7467600"/>
              <a:gd name="connsiteY272" fmla="*/ 4166310 h 6858000"/>
              <a:gd name="connsiteX273" fmla="*/ 5547022 w 7467600"/>
              <a:gd name="connsiteY273" fmla="*/ 3607838 h 6858000"/>
              <a:gd name="connsiteX274" fmla="*/ 5515964 w 7467600"/>
              <a:gd name="connsiteY274" fmla="*/ 3378541 h 6858000"/>
              <a:gd name="connsiteX275" fmla="*/ 5453702 w 7467600"/>
              <a:gd name="connsiteY275" fmla="*/ 3090882 h 6858000"/>
              <a:gd name="connsiteX276" fmla="*/ 1238695 w 7467600"/>
              <a:gd name="connsiteY276" fmla="*/ 3076820 h 6858000"/>
              <a:gd name="connsiteX277" fmla="*/ 716371 w 7467600"/>
              <a:gd name="connsiteY277" fmla="*/ 3293249 h 6858000"/>
              <a:gd name="connsiteX278" fmla="*/ 579522 w 7467600"/>
              <a:gd name="connsiteY278" fmla="*/ 3371759 h 6858000"/>
              <a:gd name="connsiteX279" fmla="*/ 600288 w 7467600"/>
              <a:gd name="connsiteY279" fmla="*/ 3365555 h 6858000"/>
              <a:gd name="connsiteX280" fmla="*/ 840692 w 7467600"/>
              <a:gd name="connsiteY280" fmla="*/ 3284921 h 6858000"/>
              <a:gd name="connsiteX281" fmla="*/ 979248 w 7467600"/>
              <a:gd name="connsiteY281" fmla="*/ 3221003 h 6858000"/>
              <a:gd name="connsiteX282" fmla="*/ 1053282 w 7467600"/>
              <a:gd name="connsiteY282" fmla="*/ 3185247 h 6858000"/>
              <a:gd name="connsiteX283" fmla="*/ 1320603 w 7467600"/>
              <a:gd name="connsiteY283" fmla="*/ 3081281 h 6858000"/>
              <a:gd name="connsiteX284" fmla="*/ 1238695 w 7467600"/>
              <a:gd name="connsiteY284" fmla="*/ 3076820 h 6858000"/>
              <a:gd name="connsiteX285" fmla="*/ 5425627 w 7467600"/>
              <a:gd name="connsiteY285" fmla="*/ 2954192 h 6858000"/>
              <a:gd name="connsiteX286" fmla="*/ 5470770 w 7467600"/>
              <a:gd name="connsiteY286" fmla="*/ 3005435 h 6858000"/>
              <a:gd name="connsiteX287" fmla="*/ 5519779 w 7467600"/>
              <a:gd name="connsiteY287" fmla="*/ 4359223 h 6858000"/>
              <a:gd name="connsiteX288" fmla="*/ 5520293 w 7467600"/>
              <a:gd name="connsiteY288" fmla="*/ 4360602 h 6858000"/>
              <a:gd name="connsiteX289" fmla="*/ 5767221 w 7467600"/>
              <a:gd name="connsiteY289" fmla="*/ 4665564 h 6858000"/>
              <a:gd name="connsiteX290" fmla="*/ 6937169 w 7467600"/>
              <a:gd name="connsiteY290" fmla="*/ 4815941 h 6858000"/>
              <a:gd name="connsiteX291" fmla="*/ 6953922 w 7467600"/>
              <a:gd name="connsiteY291" fmla="*/ 4890068 h 6858000"/>
              <a:gd name="connsiteX292" fmla="*/ 6071359 w 7467600"/>
              <a:gd name="connsiteY292" fmla="*/ 4770770 h 6858000"/>
              <a:gd name="connsiteX293" fmla="*/ 6038839 w 7467600"/>
              <a:gd name="connsiteY293" fmla="*/ 4764474 h 6858000"/>
              <a:gd name="connsiteX294" fmla="*/ 6038706 w 7467600"/>
              <a:gd name="connsiteY294" fmla="*/ 4763847 h 6858000"/>
              <a:gd name="connsiteX295" fmla="*/ 6037784 w 7467600"/>
              <a:gd name="connsiteY295" fmla="*/ 4764270 h 6858000"/>
              <a:gd name="connsiteX296" fmla="*/ 6038839 w 7467600"/>
              <a:gd name="connsiteY296" fmla="*/ 4764474 h 6858000"/>
              <a:gd name="connsiteX297" fmla="*/ 6040338 w 7467600"/>
              <a:gd name="connsiteY297" fmla="*/ 4771418 h 6858000"/>
              <a:gd name="connsiteX298" fmla="*/ 6024488 w 7467600"/>
              <a:gd name="connsiteY298" fmla="*/ 4809903 h 6858000"/>
              <a:gd name="connsiteX299" fmla="*/ 5599771 w 7467600"/>
              <a:gd name="connsiteY299" fmla="*/ 5509652 h 6858000"/>
              <a:gd name="connsiteX300" fmla="*/ 5548843 w 7467600"/>
              <a:gd name="connsiteY300" fmla="*/ 5563845 h 6858000"/>
              <a:gd name="connsiteX301" fmla="*/ 5940952 w 7467600"/>
              <a:gd name="connsiteY301" fmla="*/ 6250028 h 6858000"/>
              <a:gd name="connsiteX302" fmla="*/ 6043441 w 7467600"/>
              <a:gd name="connsiteY302" fmla="*/ 6665847 h 6858000"/>
              <a:gd name="connsiteX303" fmla="*/ 6093432 w 7467600"/>
              <a:gd name="connsiteY303" fmla="*/ 6858000 h 6858000"/>
              <a:gd name="connsiteX304" fmla="*/ 6034344 w 7467600"/>
              <a:gd name="connsiteY304" fmla="*/ 6858000 h 6858000"/>
              <a:gd name="connsiteX305" fmla="*/ 6026679 w 7467600"/>
              <a:gd name="connsiteY305" fmla="*/ 6836959 h 6858000"/>
              <a:gd name="connsiteX306" fmla="*/ 5800441 w 7467600"/>
              <a:gd name="connsiteY306" fmla="*/ 6335286 h 6858000"/>
              <a:gd name="connsiteX307" fmla="*/ 5526562 w 7467600"/>
              <a:gd name="connsiteY307" fmla="*/ 5705388 h 6858000"/>
              <a:gd name="connsiteX308" fmla="*/ 5519640 w 7467600"/>
              <a:gd name="connsiteY308" fmla="*/ 5683774 h 6858000"/>
              <a:gd name="connsiteX309" fmla="*/ 5844559 w 7467600"/>
              <a:gd name="connsiteY309" fmla="*/ 6553349 h 6858000"/>
              <a:gd name="connsiteX310" fmla="*/ 5975994 w 7467600"/>
              <a:gd name="connsiteY310" fmla="*/ 6858000 h 6858000"/>
              <a:gd name="connsiteX311" fmla="*/ 5898547 w 7467600"/>
              <a:gd name="connsiteY311" fmla="*/ 6858000 h 6858000"/>
              <a:gd name="connsiteX312" fmla="*/ 5682041 w 7467600"/>
              <a:gd name="connsiteY312" fmla="*/ 6355860 h 6858000"/>
              <a:gd name="connsiteX313" fmla="*/ 5461758 w 7467600"/>
              <a:gd name="connsiteY313" fmla="*/ 5820220 h 6858000"/>
              <a:gd name="connsiteX314" fmla="*/ 5237282 w 7467600"/>
              <a:gd name="connsiteY314" fmla="*/ 6579086 h 6858000"/>
              <a:gd name="connsiteX315" fmla="*/ 5115009 w 7467600"/>
              <a:gd name="connsiteY315" fmla="*/ 6858000 h 6858000"/>
              <a:gd name="connsiteX316" fmla="*/ 5028074 w 7467600"/>
              <a:gd name="connsiteY316" fmla="*/ 6858000 h 6858000"/>
              <a:gd name="connsiteX317" fmla="*/ 5079508 w 7467600"/>
              <a:gd name="connsiteY317" fmla="*/ 6749074 h 6858000"/>
              <a:gd name="connsiteX318" fmla="*/ 5371846 w 7467600"/>
              <a:gd name="connsiteY318" fmla="*/ 5924413 h 6858000"/>
              <a:gd name="connsiteX319" fmla="*/ 5270512 w 7467600"/>
              <a:gd name="connsiteY319" fmla="*/ 6138975 h 6858000"/>
              <a:gd name="connsiteX320" fmla="*/ 5062409 w 7467600"/>
              <a:gd name="connsiteY320" fmla="*/ 6653544 h 6858000"/>
              <a:gd name="connsiteX321" fmla="*/ 5036628 w 7467600"/>
              <a:gd name="connsiteY321" fmla="*/ 6754247 h 6858000"/>
              <a:gd name="connsiteX322" fmla="*/ 5009112 w 7467600"/>
              <a:gd name="connsiteY322" fmla="*/ 6858000 h 6858000"/>
              <a:gd name="connsiteX323" fmla="*/ 4976679 w 7467600"/>
              <a:gd name="connsiteY323" fmla="*/ 6858000 h 6858000"/>
              <a:gd name="connsiteX324" fmla="*/ 5006537 w 7467600"/>
              <a:gd name="connsiteY324" fmla="*/ 6747068 h 6858000"/>
              <a:gd name="connsiteX325" fmla="*/ 5032723 w 7467600"/>
              <a:gd name="connsiteY325" fmla="*/ 6644957 h 6858000"/>
              <a:gd name="connsiteX326" fmla="*/ 5242949 w 7467600"/>
              <a:gd name="connsiteY326" fmla="*/ 6125175 h 6858000"/>
              <a:gd name="connsiteX327" fmla="*/ 5286321 w 7467600"/>
              <a:gd name="connsiteY327" fmla="*/ 6033555 h 6858000"/>
              <a:gd name="connsiteX328" fmla="*/ 5008210 w 7467600"/>
              <a:gd name="connsiteY328" fmla="*/ 6649194 h 6858000"/>
              <a:gd name="connsiteX329" fmla="*/ 4986321 w 7467600"/>
              <a:gd name="connsiteY329" fmla="*/ 6765687 h 6858000"/>
              <a:gd name="connsiteX330" fmla="*/ 4973474 w 7467600"/>
              <a:gd name="connsiteY330" fmla="*/ 6858000 h 6858000"/>
              <a:gd name="connsiteX331" fmla="*/ 4907178 w 7467600"/>
              <a:gd name="connsiteY331" fmla="*/ 6858000 h 6858000"/>
              <a:gd name="connsiteX332" fmla="*/ 4910810 w 7467600"/>
              <a:gd name="connsiteY332" fmla="*/ 6829660 h 6858000"/>
              <a:gd name="connsiteX333" fmla="*/ 4987461 w 7467600"/>
              <a:gd name="connsiteY333" fmla="*/ 6432994 h 6858000"/>
              <a:gd name="connsiteX334" fmla="*/ 5179262 w 7467600"/>
              <a:gd name="connsiteY334" fmla="*/ 6035044 h 6858000"/>
              <a:gd name="connsiteX335" fmla="*/ 4689678 w 7467600"/>
              <a:gd name="connsiteY335" fmla="*/ 6440241 h 6858000"/>
              <a:gd name="connsiteX336" fmla="*/ 4477543 w 7467600"/>
              <a:gd name="connsiteY336" fmla="*/ 6674836 h 6858000"/>
              <a:gd name="connsiteX337" fmla="*/ 4329957 w 7467600"/>
              <a:gd name="connsiteY337" fmla="*/ 6858000 h 6858000"/>
              <a:gd name="connsiteX338" fmla="*/ 4218595 w 7467600"/>
              <a:gd name="connsiteY338" fmla="*/ 6858000 h 6858000"/>
              <a:gd name="connsiteX339" fmla="*/ 4368888 w 7467600"/>
              <a:gd name="connsiteY339" fmla="*/ 6668412 h 6858000"/>
              <a:gd name="connsiteX340" fmla="*/ 4563091 w 7467600"/>
              <a:gd name="connsiteY340" fmla="*/ 6442508 h 6858000"/>
              <a:gd name="connsiteX341" fmla="*/ 5387324 w 7467600"/>
              <a:gd name="connsiteY341" fmla="*/ 5705830 h 6858000"/>
              <a:gd name="connsiteX342" fmla="*/ 5073620 w 7467600"/>
              <a:gd name="connsiteY342" fmla="*/ 5955437 h 6858000"/>
              <a:gd name="connsiteX343" fmla="*/ 4689789 w 7467600"/>
              <a:gd name="connsiteY343" fmla="*/ 6268382 h 6858000"/>
              <a:gd name="connsiteX344" fmla="*/ 4418722 w 7467600"/>
              <a:gd name="connsiteY344" fmla="*/ 6570886 h 6858000"/>
              <a:gd name="connsiteX345" fmla="*/ 4214944 w 7467600"/>
              <a:gd name="connsiteY345" fmla="*/ 6858000 h 6858000"/>
              <a:gd name="connsiteX346" fmla="*/ 4177898 w 7467600"/>
              <a:gd name="connsiteY346" fmla="*/ 6858000 h 6858000"/>
              <a:gd name="connsiteX347" fmla="*/ 4391597 w 7467600"/>
              <a:gd name="connsiteY347" fmla="*/ 6556370 h 6858000"/>
              <a:gd name="connsiteX348" fmla="*/ 4668889 w 7467600"/>
              <a:gd name="connsiteY348" fmla="*/ 6246399 h 6858000"/>
              <a:gd name="connsiteX349" fmla="*/ 5055427 w 7467600"/>
              <a:gd name="connsiteY349" fmla="*/ 5931476 h 6858000"/>
              <a:gd name="connsiteX350" fmla="*/ 5371814 w 7467600"/>
              <a:gd name="connsiteY350" fmla="*/ 5678975 h 6858000"/>
              <a:gd name="connsiteX351" fmla="*/ 4987918 w 7467600"/>
              <a:gd name="connsiteY351" fmla="*/ 5838701 h 6858000"/>
              <a:gd name="connsiteX352" fmla="*/ 4317146 w 7467600"/>
              <a:gd name="connsiteY352" fmla="*/ 6587716 h 6858000"/>
              <a:gd name="connsiteX353" fmla="*/ 4171627 w 7467600"/>
              <a:gd name="connsiteY353" fmla="*/ 6858000 h 6858000"/>
              <a:gd name="connsiteX354" fmla="*/ 4081585 w 7467600"/>
              <a:gd name="connsiteY354" fmla="*/ 6858000 h 6858000"/>
              <a:gd name="connsiteX355" fmla="*/ 4238603 w 7467600"/>
              <a:gd name="connsiteY355" fmla="*/ 6559341 h 6858000"/>
              <a:gd name="connsiteX356" fmla="*/ 4778333 w 7467600"/>
              <a:gd name="connsiteY356" fmla="*/ 5873626 h 6858000"/>
              <a:gd name="connsiteX357" fmla="*/ 5414185 w 7467600"/>
              <a:gd name="connsiteY357" fmla="*/ 5573882 h 6858000"/>
              <a:gd name="connsiteX358" fmla="*/ 5959648 w 7467600"/>
              <a:gd name="connsiteY358" fmla="*/ 4760797 h 6858000"/>
              <a:gd name="connsiteX359" fmla="*/ 5355019 w 7467600"/>
              <a:gd name="connsiteY359" fmla="*/ 4734672 h 6858000"/>
              <a:gd name="connsiteX360" fmla="*/ 5083565 w 7467600"/>
              <a:gd name="connsiteY360" fmla="*/ 5179121 h 6858000"/>
              <a:gd name="connsiteX361" fmla="*/ 4713577 w 7467600"/>
              <a:gd name="connsiteY361" fmla="*/ 5616803 h 6858000"/>
              <a:gd name="connsiteX362" fmla="*/ 3989559 w 7467600"/>
              <a:gd name="connsiteY362" fmla="*/ 6145945 h 6858000"/>
              <a:gd name="connsiteX363" fmla="*/ 3939824 w 7467600"/>
              <a:gd name="connsiteY363" fmla="*/ 6066900 h 6858000"/>
              <a:gd name="connsiteX364" fmla="*/ 4584537 w 7467600"/>
              <a:gd name="connsiteY364" fmla="*/ 5324826 h 6858000"/>
              <a:gd name="connsiteX365" fmla="*/ 5037105 w 7467600"/>
              <a:gd name="connsiteY365" fmla="*/ 5088765 h 6858000"/>
              <a:gd name="connsiteX366" fmla="*/ 5039930 w 7467600"/>
              <a:gd name="connsiteY366" fmla="*/ 5089585 h 6858000"/>
              <a:gd name="connsiteX367" fmla="*/ 5263764 w 7467600"/>
              <a:gd name="connsiteY367" fmla="*/ 4735525 h 6858000"/>
              <a:gd name="connsiteX368" fmla="*/ 4086300 w 7467600"/>
              <a:gd name="connsiteY368" fmla="*/ 4884599 h 6858000"/>
              <a:gd name="connsiteX369" fmla="*/ 4085485 w 7467600"/>
              <a:gd name="connsiteY369" fmla="*/ 4899070 h 6858000"/>
              <a:gd name="connsiteX370" fmla="*/ 3871915 w 7467600"/>
              <a:gd name="connsiteY370" fmla="*/ 5253645 h 6858000"/>
              <a:gd name="connsiteX371" fmla="*/ 3799374 w 7467600"/>
              <a:gd name="connsiteY371" fmla="*/ 5466127 h 6858000"/>
              <a:gd name="connsiteX372" fmla="*/ 3498850 w 7467600"/>
              <a:gd name="connsiteY372" fmla="*/ 6661888 h 6858000"/>
              <a:gd name="connsiteX373" fmla="*/ 3399216 w 7467600"/>
              <a:gd name="connsiteY373" fmla="*/ 6858000 h 6858000"/>
              <a:gd name="connsiteX374" fmla="*/ 3303688 w 7467600"/>
              <a:gd name="connsiteY374" fmla="*/ 6858000 h 6858000"/>
              <a:gd name="connsiteX375" fmla="*/ 3391774 w 7467600"/>
              <a:gd name="connsiteY375" fmla="*/ 6697181 h 6858000"/>
              <a:gd name="connsiteX376" fmla="*/ 3735540 w 7467600"/>
              <a:gd name="connsiteY376" fmla="*/ 5546923 h 6858000"/>
              <a:gd name="connsiteX377" fmla="*/ 3729438 w 7467600"/>
              <a:gd name="connsiteY377" fmla="*/ 5569058 h 6858000"/>
              <a:gd name="connsiteX378" fmla="*/ 3707782 w 7467600"/>
              <a:gd name="connsiteY378" fmla="*/ 5644908 h 6858000"/>
              <a:gd name="connsiteX379" fmla="*/ 3583827 w 7467600"/>
              <a:gd name="connsiteY379" fmla="*/ 6039215 h 6858000"/>
              <a:gd name="connsiteX380" fmla="*/ 3547861 w 7467600"/>
              <a:gd name="connsiteY380" fmla="*/ 6129609 h 6858000"/>
              <a:gd name="connsiteX381" fmla="*/ 3490905 w 7467600"/>
              <a:gd name="connsiteY381" fmla="*/ 6277660 h 6858000"/>
              <a:gd name="connsiteX382" fmla="*/ 3455859 w 7467600"/>
              <a:gd name="connsiteY382" fmla="*/ 6391301 h 6858000"/>
              <a:gd name="connsiteX383" fmla="*/ 3429112 w 7467600"/>
              <a:gd name="connsiteY383" fmla="*/ 6479469 h 6858000"/>
              <a:gd name="connsiteX384" fmla="*/ 3304862 w 7467600"/>
              <a:gd name="connsiteY384" fmla="*/ 6796476 h 6858000"/>
              <a:gd name="connsiteX385" fmla="*/ 3276071 w 7467600"/>
              <a:gd name="connsiteY385" fmla="*/ 6858000 h 6858000"/>
              <a:gd name="connsiteX386" fmla="*/ 3240805 w 7467600"/>
              <a:gd name="connsiteY386" fmla="*/ 6858000 h 6858000"/>
              <a:gd name="connsiteX387" fmla="*/ 3275917 w 7467600"/>
              <a:gd name="connsiteY387" fmla="*/ 6783192 h 6858000"/>
              <a:gd name="connsiteX388" fmla="*/ 3399358 w 7467600"/>
              <a:gd name="connsiteY388" fmla="*/ 6469011 h 6858000"/>
              <a:gd name="connsiteX389" fmla="*/ 3425650 w 7467600"/>
              <a:gd name="connsiteY389" fmla="*/ 6381333 h 6858000"/>
              <a:gd name="connsiteX390" fmla="*/ 3460661 w 7467600"/>
              <a:gd name="connsiteY390" fmla="*/ 6266763 h 6858000"/>
              <a:gd name="connsiteX391" fmla="*/ 3518021 w 7467600"/>
              <a:gd name="connsiteY391" fmla="*/ 6117298 h 6858000"/>
              <a:gd name="connsiteX392" fmla="*/ 3554035 w 7467600"/>
              <a:gd name="connsiteY392" fmla="*/ 6027832 h 6858000"/>
              <a:gd name="connsiteX393" fmla="*/ 3677174 w 7467600"/>
              <a:gd name="connsiteY393" fmla="*/ 5636351 h 6858000"/>
              <a:gd name="connsiteX394" fmla="*/ 3698819 w 7467600"/>
              <a:gd name="connsiteY394" fmla="*/ 5560503 h 6858000"/>
              <a:gd name="connsiteX395" fmla="*/ 3702094 w 7467600"/>
              <a:gd name="connsiteY395" fmla="*/ 5549194 h 6858000"/>
              <a:gd name="connsiteX396" fmla="*/ 3398355 w 7467600"/>
              <a:gd name="connsiteY396" fmla="*/ 6094603 h 6858000"/>
              <a:gd name="connsiteX397" fmla="*/ 3193941 w 7467600"/>
              <a:gd name="connsiteY397" fmla="*/ 6798775 h 6858000"/>
              <a:gd name="connsiteX398" fmla="*/ 3184140 w 7467600"/>
              <a:gd name="connsiteY398" fmla="*/ 6858000 h 6858000"/>
              <a:gd name="connsiteX399" fmla="*/ 3099978 w 7467600"/>
              <a:gd name="connsiteY399" fmla="*/ 6858000 h 6858000"/>
              <a:gd name="connsiteX400" fmla="*/ 3101556 w 7467600"/>
              <a:gd name="connsiteY400" fmla="*/ 6843337 h 6858000"/>
              <a:gd name="connsiteX401" fmla="*/ 3370162 w 7467600"/>
              <a:gd name="connsiteY401" fmla="*/ 5785550 h 6858000"/>
              <a:gd name="connsiteX402" fmla="*/ 3746477 w 7467600"/>
              <a:gd name="connsiteY402" fmla="*/ 5377889 h 6858000"/>
              <a:gd name="connsiteX403" fmla="*/ 3863399 w 7467600"/>
              <a:gd name="connsiteY403" fmla="*/ 5087257 h 6858000"/>
              <a:gd name="connsiteX404" fmla="*/ 3968712 w 7467600"/>
              <a:gd name="connsiteY404" fmla="*/ 4913989 h 6858000"/>
              <a:gd name="connsiteX405" fmla="*/ 2792390 w 7467600"/>
              <a:gd name="connsiteY405" fmla="*/ 5382974 h 6858000"/>
              <a:gd name="connsiteX406" fmla="*/ 2714982 w 7467600"/>
              <a:gd name="connsiteY406" fmla="*/ 5427051 h 6858000"/>
              <a:gd name="connsiteX407" fmla="*/ 2813361 w 7467600"/>
              <a:gd name="connsiteY407" fmla="*/ 6023912 h 6858000"/>
              <a:gd name="connsiteX408" fmla="*/ 2688430 w 7467600"/>
              <a:gd name="connsiteY408" fmla="*/ 6801564 h 6858000"/>
              <a:gd name="connsiteX409" fmla="*/ 2629626 w 7467600"/>
              <a:gd name="connsiteY409" fmla="*/ 6763394 h 6858000"/>
              <a:gd name="connsiteX410" fmla="*/ 2565328 w 7467600"/>
              <a:gd name="connsiteY410" fmla="*/ 5516399 h 6858000"/>
              <a:gd name="connsiteX411" fmla="*/ 1922999 w 7467600"/>
              <a:gd name="connsiteY411" fmla="*/ 5980343 h 6858000"/>
              <a:gd name="connsiteX412" fmla="*/ 1950261 w 7467600"/>
              <a:gd name="connsiteY412" fmla="*/ 6405858 h 6858000"/>
              <a:gd name="connsiteX413" fmla="*/ 2365554 w 7467600"/>
              <a:gd name="connsiteY413" fmla="*/ 6759107 h 6858000"/>
              <a:gd name="connsiteX414" fmla="*/ 2424142 w 7467600"/>
              <a:gd name="connsiteY414" fmla="*/ 6858000 h 6858000"/>
              <a:gd name="connsiteX415" fmla="*/ 2395994 w 7467600"/>
              <a:gd name="connsiteY415" fmla="*/ 6858000 h 6858000"/>
              <a:gd name="connsiteX416" fmla="*/ 2392863 w 7467600"/>
              <a:gd name="connsiteY416" fmla="*/ 6852964 h 6858000"/>
              <a:gd name="connsiteX417" fmla="*/ 2017589 w 7467600"/>
              <a:gd name="connsiteY417" fmla="*/ 6493982 h 6858000"/>
              <a:gd name="connsiteX418" fmla="*/ 2147336 w 7467600"/>
              <a:gd name="connsiteY418" fmla="*/ 6594052 h 6858000"/>
              <a:gd name="connsiteX419" fmla="*/ 2207047 w 7467600"/>
              <a:gd name="connsiteY419" fmla="*/ 6654540 h 6858000"/>
              <a:gd name="connsiteX420" fmla="*/ 2299106 w 7467600"/>
              <a:gd name="connsiteY420" fmla="*/ 6778931 h 6858000"/>
              <a:gd name="connsiteX421" fmla="*/ 2314430 w 7467600"/>
              <a:gd name="connsiteY421" fmla="*/ 6801144 h 6858000"/>
              <a:gd name="connsiteX422" fmla="*/ 2352406 w 7467600"/>
              <a:gd name="connsiteY422" fmla="*/ 6858000 h 6858000"/>
              <a:gd name="connsiteX423" fmla="*/ 2314492 w 7467600"/>
              <a:gd name="connsiteY423" fmla="*/ 6858000 h 6858000"/>
              <a:gd name="connsiteX424" fmla="*/ 2288095 w 7467600"/>
              <a:gd name="connsiteY424" fmla="*/ 6818030 h 6858000"/>
              <a:gd name="connsiteX425" fmla="*/ 2272768 w 7467600"/>
              <a:gd name="connsiteY425" fmla="*/ 6795822 h 6858000"/>
              <a:gd name="connsiteX426" fmla="*/ 2182715 w 7467600"/>
              <a:gd name="connsiteY426" fmla="*/ 6675071 h 6858000"/>
              <a:gd name="connsiteX427" fmla="*/ 2032061 w 7467600"/>
              <a:gd name="connsiteY427" fmla="*/ 6541380 h 6858000"/>
              <a:gd name="connsiteX428" fmla="*/ 2257220 w 7467600"/>
              <a:gd name="connsiteY428" fmla="*/ 6826257 h 6858000"/>
              <a:gd name="connsiteX429" fmla="*/ 2281324 w 7467600"/>
              <a:gd name="connsiteY429" fmla="*/ 6858000 h 6858000"/>
              <a:gd name="connsiteX430" fmla="*/ 2242860 w 7467600"/>
              <a:gd name="connsiteY430" fmla="*/ 6858000 h 6858000"/>
              <a:gd name="connsiteX431" fmla="*/ 2232818 w 7467600"/>
              <a:gd name="connsiteY431" fmla="*/ 6844926 h 6858000"/>
              <a:gd name="connsiteX432" fmla="*/ 1990172 w 7467600"/>
              <a:gd name="connsiteY432" fmla="*/ 6542121 h 6858000"/>
              <a:gd name="connsiteX433" fmla="*/ 2124090 w 7467600"/>
              <a:gd name="connsiteY433" fmla="*/ 6761017 h 6858000"/>
              <a:gd name="connsiteX434" fmla="*/ 2200380 w 7467600"/>
              <a:gd name="connsiteY434" fmla="*/ 6858000 h 6858000"/>
              <a:gd name="connsiteX435" fmla="*/ 2147507 w 7467600"/>
              <a:gd name="connsiteY435" fmla="*/ 6858000 h 6858000"/>
              <a:gd name="connsiteX436" fmla="*/ 2070668 w 7467600"/>
              <a:gd name="connsiteY436" fmla="*/ 6761520 h 6858000"/>
              <a:gd name="connsiteX437" fmla="*/ 1975142 w 7467600"/>
              <a:gd name="connsiteY437" fmla="*/ 6585570 h 6858000"/>
              <a:gd name="connsiteX438" fmla="*/ 2050035 w 7467600"/>
              <a:gd name="connsiteY438" fmla="*/ 6813345 h 6858000"/>
              <a:gd name="connsiteX439" fmla="*/ 2063025 w 7467600"/>
              <a:gd name="connsiteY439" fmla="*/ 6858000 h 6858000"/>
              <a:gd name="connsiteX440" fmla="*/ 2021675 w 7467600"/>
              <a:gd name="connsiteY440" fmla="*/ 6858000 h 6858000"/>
              <a:gd name="connsiteX441" fmla="*/ 2019308 w 7467600"/>
              <a:gd name="connsiteY441" fmla="*/ 6847118 h 6858000"/>
              <a:gd name="connsiteX442" fmla="*/ 1938835 w 7467600"/>
              <a:gd name="connsiteY442" fmla="*/ 6551160 h 6858000"/>
              <a:gd name="connsiteX443" fmla="*/ 1953230 w 7467600"/>
              <a:gd name="connsiteY443" fmla="*/ 6759699 h 6858000"/>
              <a:gd name="connsiteX444" fmla="*/ 1956763 w 7467600"/>
              <a:gd name="connsiteY444" fmla="*/ 6778191 h 6858000"/>
              <a:gd name="connsiteX445" fmla="*/ 1967925 w 7467600"/>
              <a:gd name="connsiteY445" fmla="*/ 6858000 h 6858000"/>
              <a:gd name="connsiteX446" fmla="*/ 1936622 w 7467600"/>
              <a:gd name="connsiteY446" fmla="*/ 6858000 h 6858000"/>
              <a:gd name="connsiteX447" fmla="*/ 1926261 w 7467600"/>
              <a:gd name="connsiteY447" fmla="*/ 6784064 h 6858000"/>
              <a:gd name="connsiteX448" fmla="*/ 1922724 w 7467600"/>
              <a:gd name="connsiteY448" fmla="*/ 6765577 h 6858000"/>
              <a:gd name="connsiteX449" fmla="*/ 1904650 w 7467600"/>
              <a:gd name="connsiteY449" fmla="*/ 6639616 h 6858000"/>
              <a:gd name="connsiteX450" fmla="*/ 1885273 w 7467600"/>
              <a:gd name="connsiteY450" fmla="*/ 6858000 h 6858000"/>
              <a:gd name="connsiteX451" fmla="*/ 1854363 w 7467600"/>
              <a:gd name="connsiteY451" fmla="*/ 6858000 h 6858000"/>
              <a:gd name="connsiteX452" fmla="*/ 1880391 w 7467600"/>
              <a:gd name="connsiteY452" fmla="*/ 6603796 h 6858000"/>
              <a:gd name="connsiteX453" fmla="*/ 1818273 w 7467600"/>
              <a:gd name="connsiteY453" fmla="*/ 6715729 h 6858000"/>
              <a:gd name="connsiteX454" fmla="*/ 1794691 w 7467600"/>
              <a:gd name="connsiteY454" fmla="*/ 6843239 h 6858000"/>
              <a:gd name="connsiteX455" fmla="*/ 1794914 w 7467600"/>
              <a:gd name="connsiteY455" fmla="*/ 6858000 h 6858000"/>
              <a:gd name="connsiteX456" fmla="*/ 1746128 w 7467600"/>
              <a:gd name="connsiteY456" fmla="*/ 6858000 h 6858000"/>
              <a:gd name="connsiteX457" fmla="*/ 1753934 w 7467600"/>
              <a:gd name="connsiteY457" fmla="*/ 6724796 h 6858000"/>
              <a:gd name="connsiteX458" fmla="*/ 1792053 w 7467600"/>
              <a:gd name="connsiteY458" fmla="*/ 6572396 h 6858000"/>
              <a:gd name="connsiteX459" fmla="*/ 1862248 w 7467600"/>
              <a:gd name="connsiteY459" fmla="*/ 6266397 h 6858000"/>
              <a:gd name="connsiteX460" fmla="*/ 1862250 w 7467600"/>
              <a:gd name="connsiteY460" fmla="*/ 6033531 h 6858000"/>
              <a:gd name="connsiteX461" fmla="*/ 1211999 w 7467600"/>
              <a:gd name="connsiteY461" fmla="*/ 6683610 h 6858000"/>
              <a:gd name="connsiteX462" fmla="*/ 1213266 w 7467600"/>
              <a:gd name="connsiteY462" fmla="*/ 6691947 h 6858000"/>
              <a:gd name="connsiteX463" fmla="*/ 1203370 w 7467600"/>
              <a:gd name="connsiteY463" fmla="*/ 6850676 h 6858000"/>
              <a:gd name="connsiteX464" fmla="*/ 1203671 w 7467600"/>
              <a:gd name="connsiteY464" fmla="*/ 6858000 h 6858000"/>
              <a:gd name="connsiteX465" fmla="*/ 1143180 w 7467600"/>
              <a:gd name="connsiteY465" fmla="*/ 6858000 h 6858000"/>
              <a:gd name="connsiteX466" fmla="*/ 1142176 w 7467600"/>
              <a:gd name="connsiteY466" fmla="*/ 6766045 h 6858000"/>
              <a:gd name="connsiteX467" fmla="*/ 1067484 w 7467600"/>
              <a:gd name="connsiteY467" fmla="*/ 6858000 h 6858000"/>
              <a:gd name="connsiteX468" fmla="*/ 953928 w 7467600"/>
              <a:gd name="connsiteY468" fmla="*/ 6858000 h 6858000"/>
              <a:gd name="connsiteX469" fmla="*/ 959715 w 7467600"/>
              <a:gd name="connsiteY469" fmla="*/ 6850185 h 6858000"/>
              <a:gd name="connsiteX470" fmla="*/ 1483788 w 7467600"/>
              <a:gd name="connsiteY470" fmla="*/ 6259174 h 6858000"/>
              <a:gd name="connsiteX471" fmla="*/ 1100671 w 7467600"/>
              <a:gd name="connsiteY471" fmla="*/ 6252137 h 6858000"/>
              <a:gd name="connsiteX472" fmla="*/ 1090144 w 7467600"/>
              <a:gd name="connsiteY472" fmla="*/ 6256748 h 6858000"/>
              <a:gd name="connsiteX473" fmla="*/ 1095872 w 7467600"/>
              <a:gd name="connsiteY473" fmla="*/ 6271892 h 6858000"/>
              <a:gd name="connsiteX474" fmla="*/ 262785 w 7467600"/>
              <a:gd name="connsiteY474" fmla="*/ 6845450 h 6858000"/>
              <a:gd name="connsiteX475" fmla="*/ 209968 w 7467600"/>
              <a:gd name="connsiteY475" fmla="*/ 6770713 h 6858000"/>
              <a:gd name="connsiteX476" fmla="*/ 873460 w 7467600"/>
              <a:gd name="connsiteY476" fmla="*/ 6253768 h 6858000"/>
              <a:gd name="connsiteX477" fmla="*/ 192686 w 7467600"/>
              <a:gd name="connsiteY477" fmla="*/ 5849257 h 6858000"/>
              <a:gd name="connsiteX478" fmla="*/ 4696 w 7467600"/>
              <a:gd name="connsiteY478" fmla="*/ 5697668 h 6858000"/>
              <a:gd name="connsiteX479" fmla="*/ 0 w 7467600"/>
              <a:gd name="connsiteY479" fmla="*/ 5689984 h 6858000"/>
              <a:gd name="connsiteX480" fmla="*/ 0 w 7467600"/>
              <a:gd name="connsiteY480" fmla="*/ 5513472 h 6858000"/>
              <a:gd name="connsiteX481" fmla="*/ 174101 w 7467600"/>
              <a:gd name="connsiteY481" fmla="*/ 5620277 h 6858000"/>
              <a:gd name="connsiteX482" fmla="*/ 891800 w 7467600"/>
              <a:gd name="connsiteY482" fmla="*/ 6036935 h 6858000"/>
              <a:gd name="connsiteX483" fmla="*/ 1072219 w 7467600"/>
              <a:gd name="connsiteY483" fmla="*/ 6169443 h 6858000"/>
              <a:gd name="connsiteX484" fmla="*/ 1074117 w 7467600"/>
              <a:gd name="connsiteY484" fmla="*/ 6170301 h 6858000"/>
              <a:gd name="connsiteX485" fmla="*/ 1083114 w 7467600"/>
              <a:gd name="connsiteY485" fmla="*/ 6174131 h 6858000"/>
              <a:gd name="connsiteX486" fmla="*/ 1543010 w 7467600"/>
              <a:gd name="connsiteY486" fmla="*/ 6191140 h 6858000"/>
              <a:gd name="connsiteX487" fmla="*/ 1551080 w 7467600"/>
              <a:gd name="connsiteY487" fmla="*/ 6195006 h 6858000"/>
              <a:gd name="connsiteX488" fmla="*/ 2345443 w 7467600"/>
              <a:gd name="connsiteY488" fmla="*/ 5549882 h 6858000"/>
              <a:gd name="connsiteX489" fmla="*/ 1721499 w 7467600"/>
              <a:gd name="connsiteY489" fmla="*/ 5599969 h 6858000"/>
              <a:gd name="connsiteX490" fmla="*/ 767716 w 7467600"/>
              <a:gd name="connsiteY490" fmla="*/ 5472768 h 6858000"/>
              <a:gd name="connsiteX491" fmla="*/ 722147 w 7467600"/>
              <a:gd name="connsiteY491" fmla="*/ 5393091 h 6858000"/>
              <a:gd name="connsiteX492" fmla="*/ 1485552 w 7467600"/>
              <a:gd name="connsiteY492" fmla="*/ 5313202 h 6858000"/>
              <a:gd name="connsiteX493" fmla="*/ 2143004 w 7467600"/>
              <a:gd name="connsiteY493" fmla="*/ 5402420 h 6858000"/>
              <a:gd name="connsiteX494" fmla="*/ 1933391 w 7467600"/>
              <a:gd name="connsiteY494" fmla="*/ 5156971 h 6858000"/>
              <a:gd name="connsiteX495" fmla="*/ 1827118 w 7467600"/>
              <a:gd name="connsiteY495" fmla="*/ 4968410 h 6858000"/>
              <a:gd name="connsiteX496" fmla="*/ 1837349 w 7467600"/>
              <a:gd name="connsiteY496" fmla="*/ 4956357 h 6858000"/>
              <a:gd name="connsiteX497" fmla="*/ 2162835 w 7467600"/>
              <a:gd name="connsiteY497" fmla="*/ 5187853 h 6858000"/>
              <a:gd name="connsiteX498" fmla="*/ 2257167 w 7467600"/>
              <a:gd name="connsiteY498" fmla="*/ 5462123 h 6858000"/>
              <a:gd name="connsiteX499" fmla="*/ 2261598 w 7467600"/>
              <a:gd name="connsiteY499" fmla="*/ 5467998 h 6858000"/>
              <a:gd name="connsiteX500" fmla="*/ 2437177 w 7467600"/>
              <a:gd name="connsiteY500" fmla="*/ 5479608 h 6858000"/>
              <a:gd name="connsiteX501" fmla="*/ 2445247 w 7467600"/>
              <a:gd name="connsiteY501" fmla="*/ 5483476 h 6858000"/>
              <a:gd name="connsiteX502" fmla="*/ 2743626 w 7467600"/>
              <a:gd name="connsiteY502" fmla="*/ 5304819 h 6858000"/>
              <a:gd name="connsiteX503" fmla="*/ 3048102 w 7467600"/>
              <a:gd name="connsiteY503" fmla="*/ 5150595 h 6858000"/>
              <a:gd name="connsiteX504" fmla="*/ 1799414 w 7467600"/>
              <a:gd name="connsiteY504" fmla="*/ 4694732 h 6858000"/>
              <a:gd name="connsiteX505" fmla="*/ 1771735 w 7467600"/>
              <a:gd name="connsiteY505" fmla="*/ 4619929 h 6858000"/>
              <a:gd name="connsiteX506" fmla="*/ 3104273 w 7467600"/>
              <a:gd name="connsiteY506" fmla="*/ 5076159 h 6858000"/>
              <a:gd name="connsiteX507" fmla="*/ 3113245 w 7467600"/>
              <a:gd name="connsiteY507" fmla="*/ 5090705 h 6858000"/>
              <a:gd name="connsiteX508" fmla="*/ 3126294 w 7467600"/>
              <a:gd name="connsiteY508" fmla="*/ 5114400 h 6858000"/>
              <a:gd name="connsiteX509" fmla="*/ 3937433 w 7467600"/>
              <a:gd name="connsiteY509" fmla="*/ 4830473 h 6858000"/>
              <a:gd name="connsiteX510" fmla="*/ 3590475 w 7467600"/>
              <a:gd name="connsiteY510" fmla="*/ 4597974 h 6858000"/>
              <a:gd name="connsiteX511" fmla="*/ 3100264 w 7467600"/>
              <a:gd name="connsiteY511" fmla="*/ 4579845 h 6858000"/>
              <a:gd name="connsiteX512" fmla="*/ 2183576 w 7467600"/>
              <a:gd name="connsiteY512" fmla="*/ 4227150 h 6858000"/>
              <a:gd name="connsiteX513" fmla="*/ 2151029 w 7467600"/>
              <a:gd name="connsiteY513" fmla="*/ 4146947 h 6858000"/>
              <a:gd name="connsiteX514" fmla="*/ 3563434 w 7467600"/>
              <a:gd name="connsiteY514" fmla="*/ 4469115 h 6858000"/>
              <a:gd name="connsiteX515" fmla="*/ 3177952 w 7467600"/>
              <a:gd name="connsiteY515" fmla="*/ 3657386 h 6858000"/>
              <a:gd name="connsiteX516" fmla="*/ 3189263 w 7467600"/>
              <a:gd name="connsiteY516" fmla="*/ 3625726 h 6858000"/>
              <a:gd name="connsiteX517" fmla="*/ 3560912 w 7467600"/>
              <a:gd name="connsiteY517" fmla="*/ 4079863 h 6858000"/>
              <a:gd name="connsiteX518" fmla="*/ 3626636 w 7467600"/>
              <a:gd name="connsiteY518" fmla="*/ 4512230 h 6858000"/>
              <a:gd name="connsiteX519" fmla="*/ 3653088 w 7467600"/>
              <a:gd name="connsiteY519" fmla="*/ 4521417 h 6858000"/>
              <a:gd name="connsiteX520" fmla="*/ 3988128 w 7467600"/>
              <a:gd name="connsiteY520" fmla="*/ 4817267 h 6858000"/>
              <a:gd name="connsiteX521" fmla="*/ 4830582 w 7467600"/>
              <a:gd name="connsiteY521" fmla="*/ 4676000 h 6858000"/>
              <a:gd name="connsiteX522" fmla="*/ 4830100 w 7467600"/>
              <a:gd name="connsiteY522" fmla="*/ 4675554 h 6858000"/>
              <a:gd name="connsiteX523" fmla="*/ 4036318 w 7467600"/>
              <a:gd name="connsiteY523" fmla="*/ 4147013 h 6858000"/>
              <a:gd name="connsiteX524" fmla="*/ 3432098 w 7467600"/>
              <a:gd name="connsiteY524" fmla="*/ 3537312 h 6858000"/>
              <a:gd name="connsiteX525" fmla="*/ 3446761 w 7467600"/>
              <a:gd name="connsiteY525" fmla="*/ 3461278 h 6858000"/>
              <a:gd name="connsiteX526" fmla="*/ 4419733 w 7467600"/>
              <a:gd name="connsiteY526" fmla="*/ 3963555 h 6858000"/>
              <a:gd name="connsiteX527" fmla="*/ 4781371 w 7467600"/>
              <a:gd name="connsiteY527" fmla="*/ 4458604 h 6858000"/>
              <a:gd name="connsiteX528" fmla="*/ 4780440 w 7467600"/>
              <a:gd name="connsiteY528" fmla="*/ 4470290 h 6858000"/>
              <a:gd name="connsiteX529" fmla="*/ 4898954 w 7467600"/>
              <a:gd name="connsiteY529" fmla="*/ 4662092 h 6858000"/>
              <a:gd name="connsiteX530" fmla="*/ 4900699 w 7467600"/>
              <a:gd name="connsiteY530" fmla="*/ 4670867 h 6858000"/>
              <a:gd name="connsiteX531" fmla="*/ 5714511 w 7467600"/>
              <a:gd name="connsiteY531" fmla="*/ 4663483 h 6858000"/>
              <a:gd name="connsiteX532" fmla="*/ 5464793 w 7467600"/>
              <a:gd name="connsiteY532" fmla="*/ 4393556 h 6858000"/>
              <a:gd name="connsiteX533" fmla="*/ 5461897 w 7467600"/>
              <a:gd name="connsiteY533" fmla="*/ 4390879 h 6858000"/>
              <a:gd name="connsiteX534" fmla="*/ 4294126 w 7467600"/>
              <a:gd name="connsiteY534" fmla="*/ 3303048 h 6858000"/>
              <a:gd name="connsiteX535" fmla="*/ 4305321 w 7467600"/>
              <a:gd name="connsiteY535" fmla="*/ 3256953 h 6858000"/>
              <a:gd name="connsiteX536" fmla="*/ 4949299 w 7467600"/>
              <a:gd name="connsiteY536" fmla="*/ 3766336 h 6858000"/>
              <a:gd name="connsiteX537" fmla="*/ 5291452 w 7467600"/>
              <a:gd name="connsiteY537" fmla="*/ 4076801 h 6858000"/>
              <a:gd name="connsiteX538" fmla="*/ 5434998 w 7467600"/>
              <a:gd name="connsiteY538" fmla="*/ 4254100 h 6858000"/>
              <a:gd name="connsiteX539" fmla="*/ 5351015 w 7467600"/>
              <a:gd name="connsiteY539" fmla="*/ 3760989 h 6858000"/>
              <a:gd name="connsiteX540" fmla="*/ 5413780 w 7467600"/>
              <a:gd name="connsiteY540" fmla="*/ 2966265 h 6858000"/>
              <a:gd name="connsiteX541" fmla="*/ 5425627 w 7467600"/>
              <a:gd name="connsiteY541" fmla="*/ 2954192 h 6858000"/>
              <a:gd name="connsiteX542" fmla="*/ 6604735 w 7467600"/>
              <a:gd name="connsiteY542" fmla="*/ 2041381 h 6858000"/>
              <a:gd name="connsiteX543" fmla="*/ 7204487 w 7467600"/>
              <a:gd name="connsiteY543" fmla="*/ 2742112 h 6858000"/>
              <a:gd name="connsiteX544" fmla="*/ 7131592 w 7467600"/>
              <a:gd name="connsiteY544" fmla="*/ 2672096 h 6858000"/>
              <a:gd name="connsiteX545" fmla="*/ 6996344 w 7467600"/>
              <a:gd name="connsiteY545" fmla="*/ 2518310 h 6858000"/>
              <a:gd name="connsiteX546" fmla="*/ 6735495 w 7467600"/>
              <a:gd name="connsiteY546" fmla="*/ 2196890 h 6858000"/>
              <a:gd name="connsiteX547" fmla="*/ 6721901 w 7467600"/>
              <a:gd name="connsiteY547" fmla="*/ 2179274 h 6858000"/>
              <a:gd name="connsiteX548" fmla="*/ 6604735 w 7467600"/>
              <a:gd name="connsiteY548" fmla="*/ 2041381 h 6858000"/>
              <a:gd name="connsiteX549" fmla="*/ 6591670 w 7467600"/>
              <a:gd name="connsiteY549" fmla="*/ 1988277 h 6858000"/>
              <a:gd name="connsiteX550" fmla="*/ 6747349 w 7467600"/>
              <a:gd name="connsiteY550" fmla="*/ 2160069 h 6858000"/>
              <a:gd name="connsiteX551" fmla="*/ 6760943 w 7467600"/>
              <a:gd name="connsiteY551" fmla="*/ 2177686 h 6858000"/>
              <a:gd name="connsiteX552" fmla="*/ 7021065 w 7467600"/>
              <a:gd name="connsiteY552" fmla="*/ 2498102 h 6858000"/>
              <a:gd name="connsiteX553" fmla="*/ 7155223 w 7467600"/>
              <a:gd name="connsiteY553" fmla="*/ 2650386 h 6858000"/>
              <a:gd name="connsiteX554" fmla="*/ 7203167 w 7467600"/>
              <a:gd name="connsiteY554" fmla="*/ 2697288 h 6858000"/>
              <a:gd name="connsiteX555" fmla="*/ 6937703 w 7467600"/>
              <a:gd name="connsiteY555" fmla="*/ 2321981 h 6858000"/>
              <a:gd name="connsiteX556" fmla="*/ 6591670 w 7467600"/>
              <a:gd name="connsiteY556" fmla="*/ 1988277 h 6858000"/>
              <a:gd name="connsiteX557" fmla="*/ 5798671 w 7467600"/>
              <a:gd name="connsiteY557" fmla="*/ 1981601 h 6858000"/>
              <a:gd name="connsiteX558" fmla="*/ 5754709 w 7467600"/>
              <a:gd name="connsiteY558" fmla="*/ 2071454 h 6858000"/>
              <a:gd name="connsiteX559" fmla="*/ 5763044 w 7467600"/>
              <a:gd name="connsiteY559" fmla="*/ 2842206 h 6858000"/>
              <a:gd name="connsiteX560" fmla="*/ 5764974 w 7467600"/>
              <a:gd name="connsiteY560" fmla="*/ 2799609 h 6858000"/>
              <a:gd name="connsiteX561" fmla="*/ 5767665 w 7467600"/>
              <a:gd name="connsiteY561" fmla="*/ 2666409 h 6858000"/>
              <a:gd name="connsiteX562" fmla="*/ 5763055 w 7467600"/>
              <a:gd name="connsiteY562" fmla="*/ 2579705 h 6858000"/>
              <a:gd name="connsiteX563" fmla="*/ 5758079 w 7467600"/>
              <a:gd name="connsiteY563" fmla="*/ 2492508 h 6858000"/>
              <a:gd name="connsiteX564" fmla="*/ 5779325 w 7467600"/>
              <a:gd name="connsiteY564" fmla="*/ 2197069 h 6858000"/>
              <a:gd name="connsiteX565" fmla="*/ 5798671 w 7467600"/>
              <a:gd name="connsiteY565" fmla="*/ 1981601 h 6858000"/>
              <a:gd name="connsiteX566" fmla="*/ 5829202 w 7467600"/>
              <a:gd name="connsiteY566" fmla="*/ 1971679 h 6858000"/>
              <a:gd name="connsiteX567" fmla="*/ 5809558 w 7467600"/>
              <a:gd name="connsiteY567" fmla="*/ 2198043 h 6858000"/>
              <a:gd name="connsiteX568" fmla="*/ 5788653 w 7467600"/>
              <a:gd name="connsiteY568" fmla="*/ 2489430 h 6858000"/>
              <a:gd name="connsiteX569" fmla="*/ 5793439 w 7467600"/>
              <a:gd name="connsiteY569" fmla="*/ 2575235 h 6858000"/>
              <a:gd name="connsiteX570" fmla="*/ 5796837 w 7467600"/>
              <a:gd name="connsiteY570" fmla="*/ 2637633 h 6858000"/>
              <a:gd name="connsiteX571" fmla="*/ 5818614 w 7467600"/>
              <a:gd name="connsiteY571" fmla="*/ 2473055 h 6858000"/>
              <a:gd name="connsiteX572" fmla="*/ 5829202 w 7467600"/>
              <a:gd name="connsiteY572" fmla="*/ 1971679 h 6858000"/>
              <a:gd name="connsiteX573" fmla="*/ 5911389 w 7467600"/>
              <a:gd name="connsiteY573" fmla="*/ 1898371 h 6858000"/>
              <a:gd name="connsiteX574" fmla="*/ 6237627 w 7467600"/>
              <a:gd name="connsiteY574" fmla="*/ 2231921 h 6858000"/>
              <a:gd name="connsiteX575" fmla="*/ 5911389 w 7467600"/>
              <a:gd name="connsiteY575" fmla="*/ 1898371 h 6858000"/>
              <a:gd name="connsiteX576" fmla="*/ 6944437 w 7467600"/>
              <a:gd name="connsiteY576" fmla="*/ 1575402 h 6858000"/>
              <a:gd name="connsiteX577" fmla="*/ 6304730 w 7467600"/>
              <a:gd name="connsiteY577" fmla="*/ 1766654 h 6858000"/>
              <a:gd name="connsiteX578" fmla="*/ 6944437 w 7467600"/>
              <a:gd name="connsiteY578" fmla="*/ 1575402 h 6858000"/>
              <a:gd name="connsiteX579" fmla="*/ 7019523 w 7467600"/>
              <a:gd name="connsiteY579" fmla="*/ 1519450 h 6858000"/>
              <a:gd name="connsiteX580" fmla="*/ 6298091 w 7467600"/>
              <a:gd name="connsiteY580" fmla="*/ 1737122 h 6858000"/>
              <a:gd name="connsiteX581" fmla="*/ 7019523 w 7467600"/>
              <a:gd name="connsiteY581" fmla="*/ 1519450 h 6858000"/>
              <a:gd name="connsiteX582" fmla="*/ 2399523 w 7467600"/>
              <a:gd name="connsiteY582" fmla="*/ 1428234 h 6858000"/>
              <a:gd name="connsiteX583" fmla="*/ 2224982 w 7467600"/>
              <a:gd name="connsiteY583" fmla="*/ 1826201 h 6858000"/>
              <a:gd name="connsiteX584" fmla="*/ 2096099 w 7467600"/>
              <a:gd name="connsiteY584" fmla="*/ 2345900 h 6858000"/>
              <a:gd name="connsiteX585" fmla="*/ 2283317 w 7467600"/>
              <a:gd name="connsiteY585" fmla="*/ 1796925 h 6858000"/>
              <a:gd name="connsiteX586" fmla="*/ 2399523 w 7467600"/>
              <a:gd name="connsiteY586" fmla="*/ 1428234 h 6858000"/>
              <a:gd name="connsiteX587" fmla="*/ 2448558 w 7467600"/>
              <a:gd name="connsiteY587" fmla="*/ 1373435 h 6858000"/>
              <a:gd name="connsiteX588" fmla="*/ 2312521 w 7467600"/>
              <a:gd name="connsiteY588" fmla="*/ 1806140 h 6858000"/>
              <a:gd name="connsiteX589" fmla="*/ 2127533 w 7467600"/>
              <a:gd name="connsiteY589" fmla="*/ 2348380 h 6858000"/>
              <a:gd name="connsiteX590" fmla="*/ 2358080 w 7467600"/>
              <a:gd name="connsiteY590" fmla="*/ 1866134 h 6858000"/>
              <a:gd name="connsiteX591" fmla="*/ 2407436 w 7467600"/>
              <a:gd name="connsiteY591" fmla="*/ 1651070 h 6858000"/>
              <a:gd name="connsiteX592" fmla="*/ 2448558 w 7467600"/>
              <a:gd name="connsiteY592" fmla="*/ 1373435 h 6858000"/>
              <a:gd name="connsiteX593" fmla="*/ 278707 w 7467600"/>
              <a:gd name="connsiteY593" fmla="*/ 1352270 h 6858000"/>
              <a:gd name="connsiteX594" fmla="*/ 321570 w 7467600"/>
              <a:gd name="connsiteY594" fmla="*/ 1861610 h 6858000"/>
              <a:gd name="connsiteX595" fmla="*/ 294281 w 7467600"/>
              <a:gd name="connsiteY595" fmla="*/ 1440658 h 6858000"/>
              <a:gd name="connsiteX596" fmla="*/ 278707 w 7467600"/>
              <a:gd name="connsiteY596" fmla="*/ 1352270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5236 w 7467600"/>
              <a:gd name="connsiteY631" fmla="*/ 1268632 h 6858000"/>
              <a:gd name="connsiteX632" fmla="*/ 6516292 w 7467600"/>
              <a:gd name="connsiteY632" fmla="*/ 1263064 h 6858000"/>
              <a:gd name="connsiteX633" fmla="*/ 5736320 w 7467600"/>
              <a:gd name="connsiteY633" fmla="*/ 1501803 h 6858000"/>
              <a:gd name="connsiteX634" fmla="*/ 6516292 w 7467600"/>
              <a:gd name="connsiteY634" fmla="*/ 1263064 h 6858000"/>
              <a:gd name="connsiteX635" fmla="*/ 291466 w 7467600"/>
              <a:gd name="connsiteY635" fmla="*/ 1250369 h 6858000"/>
              <a:gd name="connsiteX636" fmla="*/ 323180 w 7467600"/>
              <a:gd name="connsiteY636" fmla="*/ 1435283 h 6858000"/>
              <a:gd name="connsiteX637" fmla="*/ 349381 w 7467600"/>
              <a:gd name="connsiteY637" fmla="*/ 1875041 h 6858000"/>
              <a:gd name="connsiteX638" fmla="*/ 374363 w 7467600"/>
              <a:gd name="connsiteY638" fmla="*/ 1506494 h 6858000"/>
              <a:gd name="connsiteX639" fmla="*/ 302168 w 7467600"/>
              <a:gd name="connsiteY639" fmla="*/ 1274495 h 6858000"/>
              <a:gd name="connsiteX640" fmla="*/ 291466 w 7467600"/>
              <a:gd name="connsiteY640" fmla="*/ 1250369 h 6858000"/>
              <a:gd name="connsiteX641" fmla="*/ 678222 w 7467600"/>
              <a:gd name="connsiteY641" fmla="*/ 1248670 h 6858000"/>
              <a:gd name="connsiteX642" fmla="*/ 775536 w 7467600"/>
              <a:gd name="connsiteY642" fmla="*/ 1388015 h 6858000"/>
              <a:gd name="connsiteX643" fmla="*/ 894529 w 7467600"/>
              <a:gd name="connsiteY643" fmla="*/ 1567739 h 6858000"/>
              <a:gd name="connsiteX644" fmla="*/ 948000 w 7467600"/>
              <a:gd name="connsiteY644" fmla="*/ 1663088 h 6858000"/>
              <a:gd name="connsiteX645" fmla="*/ 1006812 w 7467600"/>
              <a:gd name="connsiteY645" fmla="*/ 1767683 h 6858000"/>
              <a:gd name="connsiteX646" fmla="*/ 1149133 w 7467600"/>
              <a:gd name="connsiteY646" fmla="*/ 1971513 h 6858000"/>
              <a:gd name="connsiteX647" fmla="*/ 1333952 w 7467600"/>
              <a:gd name="connsiteY647" fmla="*/ 2251620 h 6858000"/>
              <a:gd name="connsiteX648" fmla="*/ 1337329 w 7467600"/>
              <a:gd name="connsiteY648" fmla="*/ 2258350 h 6858000"/>
              <a:gd name="connsiteX649" fmla="*/ 1014726 w 7467600"/>
              <a:gd name="connsiteY649" fmla="*/ 1615556 h 6858000"/>
              <a:gd name="connsiteX650" fmla="*/ 678222 w 7467600"/>
              <a:gd name="connsiteY650" fmla="*/ 1248670 h 6858000"/>
              <a:gd name="connsiteX651" fmla="*/ 6691602 w 7467600"/>
              <a:gd name="connsiteY651" fmla="*/ 1140573 h 6858000"/>
              <a:gd name="connsiteX652" fmla="*/ 6571100 w 7467600"/>
              <a:gd name="connsiteY652" fmla="*/ 1183662 h 6858000"/>
              <a:gd name="connsiteX653" fmla="*/ 6241687 w 7467600"/>
              <a:gd name="connsiteY653" fmla="*/ 1257600 h 6858000"/>
              <a:gd name="connsiteX654" fmla="*/ 5693009 w 7467600"/>
              <a:gd name="connsiteY654" fmla="*/ 1478256 h 6858000"/>
              <a:gd name="connsiteX655" fmla="*/ 6548420 w 7467600"/>
              <a:gd name="connsiteY655" fmla="*/ 1214599 h 6858000"/>
              <a:gd name="connsiteX656" fmla="*/ 6605473 w 7467600"/>
              <a:gd name="connsiteY656" fmla="*/ 1184686 h 6858000"/>
              <a:gd name="connsiteX657" fmla="*/ 6691602 w 7467600"/>
              <a:gd name="connsiteY657" fmla="*/ 1140573 h 6858000"/>
              <a:gd name="connsiteX658" fmla="*/ 4002475 w 7467600"/>
              <a:gd name="connsiteY658" fmla="*/ 1037802 h 6858000"/>
              <a:gd name="connsiteX659" fmla="*/ 4000324 w 7467600"/>
              <a:gd name="connsiteY659" fmla="*/ 1039362 h 6858000"/>
              <a:gd name="connsiteX660" fmla="*/ 4002862 w 7467600"/>
              <a:gd name="connsiteY660" fmla="*/ 1042866 h 6858000"/>
              <a:gd name="connsiteX661" fmla="*/ 4002475 w 7467600"/>
              <a:gd name="connsiteY661" fmla="*/ 1037802 h 6858000"/>
              <a:gd name="connsiteX662" fmla="*/ 506322 w 7467600"/>
              <a:gd name="connsiteY662" fmla="*/ 1020997 h 6858000"/>
              <a:gd name="connsiteX663" fmla="*/ 533068 w 7467600"/>
              <a:gd name="connsiteY663" fmla="*/ 1029409 h 6858000"/>
              <a:gd name="connsiteX664" fmla="*/ 1232525 w 7467600"/>
              <a:gd name="connsiteY664" fmla="*/ 1804675 h 6858000"/>
              <a:gd name="connsiteX665" fmla="*/ 1388858 w 7467600"/>
              <a:gd name="connsiteY665" fmla="*/ 2368011 h 6858000"/>
              <a:gd name="connsiteX666" fmla="*/ 1384098 w 7467600"/>
              <a:gd name="connsiteY666" fmla="*/ 2378125 h 6858000"/>
              <a:gd name="connsiteX667" fmla="*/ 1425393 w 7467600"/>
              <a:gd name="connsiteY667" fmla="*/ 2589124 h 6858000"/>
              <a:gd name="connsiteX668" fmla="*/ 1424001 w 7467600"/>
              <a:gd name="connsiteY668" fmla="*/ 2597541 h 6858000"/>
              <a:gd name="connsiteX669" fmla="*/ 2152729 w 7467600"/>
              <a:gd name="connsiteY669" fmla="*/ 2864487 h 6858000"/>
              <a:gd name="connsiteX670" fmla="*/ 2020609 w 7467600"/>
              <a:gd name="connsiteY670" fmla="*/ 2539671 h 6858000"/>
              <a:gd name="connsiteX671" fmla="*/ 2018920 w 7467600"/>
              <a:gd name="connsiteY671" fmla="*/ 2536309 h 6858000"/>
              <a:gd name="connsiteX672" fmla="*/ 1342441 w 7467600"/>
              <a:gd name="connsiteY672" fmla="*/ 1173017 h 6858000"/>
              <a:gd name="connsiteX673" fmla="*/ 1367925 w 7467600"/>
              <a:gd name="connsiteY673" fmla="*/ 1135648 h 6858000"/>
              <a:gd name="connsiteX674" fmla="*/ 1771401 w 7467600"/>
              <a:gd name="connsiteY674" fmla="*/ 1806673 h 6858000"/>
              <a:gd name="connsiteX675" fmla="*/ 1972385 w 7467600"/>
              <a:gd name="connsiteY675" fmla="*/ 2198735 h 6858000"/>
              <a:gd name="connsiteX676" fmla="*/ 2040892 w 7467600"/>
              <a:gd name="connsiteY676" fmla="*/ 2405205 h 6858000"/>
              <a:gd name="connsiteX677" fmla="*/ 2131689 w 7467600"/>
              <a:gd name="connsiteY677" fmla="*/ 1936926 h 6858000"/>
              <a:gd name="connsiteX678" fmla="*/ 2454820 w 7467600"/>
              <a:gd name="connsiteY678" fmla="*/ 1248808 h 6858000"/>
              <a:gd name="connsiteX679" fmla="*/ 2492512 w 7467600"/>
              <a:gd name="connsiteY679" fmla="*/ 1302920 h 6858000"/>
              <a:gd name="connsiteX680" fmla="*/ 2081216 w 7467600"/>
              <a:gd name="connsiteY680" fmla="*/ 2527513 h 6858000"/>
              <a:gd name="connsiteX681" fmla="*/ 2081211 w 7467600"/>
              <a:gd name="connsiteY681" fmla="*/ 2528916 h 6858000"/>
              <a:gd name="connsiteX682" fmla="*/ 2199067 w 7467600"/>
              <a:gd name="connsiteY682" fmla="*/ 2884061 h 6858000"/>
              <a:gd name="connsiteX683" fmla="*/ 3192586 w 7467600"/>
              <a:gd name="connsiteY683" fmla="*/ 3411496 h 6858000"/>
              <a:gd name="connsiteX684" fmla="*/ 3182620 w 7467600"/>
              <a:gd name="connsiteY684" fmla="*/ 3483279 h 6858000"/>
              <a:gd name="connsiteX685" fmla="*/ 2435119 w 7467600"/>
              <a:gd name="connsiteY685" fmla="*/ 3080173 h 6858000"/>
              <a:gd name="connsiteX686" fmla="*/ 2410152 w 7467600"/>
              <a:gd name="connsiteY686" fmla="*/ 3063751 h 6858000"/>
              <a:gd name="connsiteX687" fmla="*/ 2408099 w 7467600"/>
              <a:gd name="connsiteY687" fmla="*/ 3064403 h 6858000"/>
              <a:gd name="connsiteX688" fmla="*/ 2407218 w 7467600"/>
              <a:gd name="connsiteY688" fmla="*/ 3070324 h 6858000"/>
              <a:gd name="connsiteX689" fmla="*/ 2380138 w 7467600"/>
              <a:gd name="connsiteY689" fmla="*/ 3099341 h 6858000"/>
              <a:gd name="connsiteX690" fmla="*/ 1765923 w 7467600"/>
              <a:gd name="connsiteY690" fmla="*/ 3581043 h 6858000"/>
              <a:gd name="connsiteX691" fmla="*/ 1702258 w 7467600"/>
              <a:gd name="connsiteY691" fmla="*/ 3612286 h 6858000"/>
              <a:gd name="connsiteX692" fmla="*/ 1538370 w 7467600"/>
              <a:gd name="connsiteY692" fmla="*/ 3811804 h 6858000"/>
              <a:gd name="connsiteX693" fmla="*/ 542867 w 7467600"/>
              <a:gd name="connsiteY693" fmla="*/ 4944092 h 6858000"/>
              <a:gd name="connsiteX694" fmla="*/ 515800 w 7467600"/>
              <a:gd name="connsiteY694" fmla="*/ 4862180 h 6858000"/>
              <a:gd name="connsiteX695" fmla="*/ 909145 w 7467600"/>
              <a:gd name="connsiteY695" fmla="*/ 4199225 h 6858000"/>
              <a:gd name="connsiteX696" fmla="*/ 1214067 w 7467600"/>
              <a:gd name="connsiteY696" fmla="*/ 3908561 h 6858000"/>
              <a:gd name="connsiteX697" fmla="*/ 640967 w 7467600"/>
              <a:gd name="connsiteY697" fmla="*/ 4105601 h 6858000"/>
              <a:gd name="connsiteX698" fmla="*/ 112563 w 7467600"/>
              <a:gd name="connsiteY698" fmla="*/ 4396952 h 6858000"/>
              <a:gd name="connsiteX699" fmla="*/ 0 w 7467600"/>
              <a:gd name="connsiteY699" fmla="*/ 4466006 h 6858000"/>
              <a:gd name="connsiteX700" fmla="*/ 0 w 7467600"/>
              <a:gd name="connsiteY700" fmla="*/ 4233763 h 6858000"/>
              <a:gd name="connsiteX701" fmla="*/ 36881 w 7467600"/>
              <a:gd name="connsiteY701" fmla="*/ 4200118 h 6858000"/>
              <a:gd name="connsiteX702" fmla="*/ 910534 w 7467600"/>
              <a:gd name="connsiteY702" fmla="*/ 3629753 h 6858000"/>
              <a:gd name="connsiteX703" fmla="*/ 1578717 w 7467600"/>
              <a:gd name="connsiteY703" fmla="*/ 3575982 h 6858000"/>
              <a:gd name="connsiteX704" fmla="*/ 2338780 w 7467600"/>
              <a:gd name="connsiteY704" fmla="*/ 3033725 h 6858000"/>
              <a:gd name="connsiteX705" fmla="*/ 1807991 w 7467600"/>
              <a:gd name="connsiteY705" fmla="*/ 2807184 h 6858000"/>
              <a:gd name="connsiteX706" fmla="*/ 1416358 w 7467600"/>
              <a:gd name="connsiteY706" fmla="*/ 3112571 h 6858000"/>
              <a:gd name="connsiteX707" fmla="*/ 939066 w 7467600"/>
              <a:gd name="connsiteY707" fmla="*/ 3378798 h 6858000"/>
              <a:gd name="connsiteX708" fmla="*/ 115099 w 7467600"/>
              <a:gd name="connsiteY708" fmla="*/ 3607650 h 6858000"/>
              <a:gd name="connsiteX709" fmla="*/ 97284 w 7467600"/>
              <a:gd name="connsiteY709" fmla="*/ 3520393 h 6858000"/>
              <a:gd name="connsiteX710" fmla="*/ 922050 w 7467600"/>
              <a:gd name="connsiteY710" fmla="*/ 3074867 h 6858000"/>
              <a:gd name="connsiteX711" fmla="*/ 1405265 w 7467600"/>
              <a:gd name="connsiteY711" fmla="*/ 3016319 h 6858000"/>
              <a:gd name="connsiteX712" fmla="*/ 1407512 w 7467600"/>
              <a:gd name="connsiteY712" fmla="*/ 3018001 h 6858000"/>
              <a:gd name="connsiteX713" fmla="*/ 1726266 w 7467600"/>
              <a:gd name="connsiteY713" fmla="*/ 2777274 h 6858000"/>
              <a:gd name="connsiteX714" fmla="*/ 625390 w 7467600"/>
              <a:gd name="connsiteY714" fmla="*/ 2514541 h 6858000"/>
              <a:gd name="connsiteX715" fmla="*/ 619799 w 7467600"/>
              <a:gd name="connsiteY715" fmla="*/ 2527180 h 6858000"/>
              <a:gd name="connsiteX716" fmla="*/ 310030 w 7467600"/>
              <a:gd name="connsiteY716" fmla="*/ 2771818 h 6858000"/>
              <a:gd name="connsiteX717" fmla="*/ 173877 w 7467600"/>
              <a:gd name="connsiteY717" fmla="*/ 2937056 h 6858000"/>
              <a:gd name="connsiteX718" fmla="*/ 77889 w 7467600"/>
              <a:gd name="connsiteY718" fmla="*/ 3138440 h 6858000"/>
              <a:gd name="connsiteX719" fmla="*/ 0 w 7467600"/>
              <a:gd name="connsiteY719" fmla="*/ 3271395 h 6858000"/>
              <a:gd name="connsiteX720" fmla="*/ 0 w 7467600"/>
              <a:gd name="connsiteY720" fmla="*/ 3153002 h 6858000"/>
              <a:gd name="connsiteX721" fmla="*/ 2386 w 7467600"/>
              <a:gd name="connsiteY721" fmla="*/ 3149203 h 6858000"/>
              <a:gd name="connsiteX722" fmla="*/ 89753 w 7467600"/>
              <a:gd name="connsiteY722" fmla="*/ 2987702 h 6858000"/>
              <a:gd name="connsiteX723" fmla="*/ 76869 w 7467600"/>
              <a:gd name="connsiteY723" fmla="*/ 3005404 h 6858000"/>
              <a:gd name="connsiteX724" fmla="*/ 32049 w 7467600"/>
              <a:gd name="connsiteY724" fmla="*/ 3065814 h 6858000"/>
              <a:gd name="connsiteX725" fmla="*/ 0 w 7467600"/>
              <a:gd name="connsiteY725" fmla="*/ 3108744 h 6858000"/>
              <a:gd name="connsiteX726" fmla="*/ 0 w 7467600"/>
              <a:gd name="connsiteY726" fmla="*/ 3058059 h 6858000"/>
              <a:gd name="connsiteX727" fmla="*/ 7610 w 7467600"/>
              <a:gd name="connsiteY727" fmla="*/ 3047889 h 6858000"/>
              <a:gd name="connsiteX728" fmla="*/ 52419 w 7467600"/>
              <a:gd name="connsiteY728" fmla="*/ 2987479 h 6858000"/>
              <a:gd name="connsiteX729" fmla="*/ 59142 w 7467600"/>
              <a:gd name="connsiteY729" fmla="*/ 2978488 h 6858000"/>
              <a:gd name="connsiteX730" fmla="*/ 0 w 7467600"/>
              <a:gd name="connsiteY730" fmla="*/ 3015334 h 6858000"/>
              <a:gd name="connsiteX731" fmla="*/ 0 w 7467600"/>
              <a:gd name="connsiteY731" fmla="*/ 2914286 h 6858000"/>
              <a:gd name="connsiteX732" fmla="*/ 36383 w 7467600"/>
              <a:gd name="connsiteY732" fmla="*/ 2901128 h 6858000"/>
              <a:gd name="connsiteX733" fmla="*/ 156329 w 7467600"/>
              <a:gd name="connsiteY733" fmla="*/ 2840533 h 6858000"/>
              <a:gd name="connsiteX734" fmla="*/ 358355 w 7467600"/>
              <a:gd name="connsiteY734" fmla="*/ 2620471 h 6858000"/>
              <a:gd name="connsiteX735" fmla="*/ 510577 w 7467600"/>
              <a:gd name="connsiteY735" fmla="*/ 2501244 h 6858000"/>
              <a:gd name="connsiteX736" fmla="*/ 211967 w 7467600"/>
              <a:gd name="connsiteY736" fmla="*/ 2479171 h 6858000"/>
              <a:gd name="connsiteX737" fmla="*/ 0 w 7467600"/>
              <a:gd name="connsiteY737" fmla="*/ 2476398 h 6858000"/>
              <a:gd name="connsiteX738" fmla="*/ 0 w 7467600"/>
              <a:gd name="connsiteY738" fmla="*/ 2389189 h 6858000"/>
              <a:gd name="connsiteX739" fmla="*/ 103062 w 7467600"/>
              <a:gd name="connsiteY739" fmla="*/ 2389518 h 6858000"/>
              <a:gd name="connsiteX740" fmla="*/ 510734 w 7467600"/>
              <a:gd name="connsiteY740" fmla="*/ 2416201 h 6858000"/>
              <a:gd name="connsiteX741" fmla="*/ 279257 w 7467600"/>
              <a:gd name="connsiteY741" fmla="*/ 2092102 h 6858000"/>
              <a:gd name="connsiteX742" fmla="*/ 65265 w 7467600"/>
              <a:gd name="connsiteY742" fmla="*/ 2006049 h 6858000"/>
              <a:gd name="connsiteX743" fmla="*/ 0 w 7467600"/>
              <a:gd name="connsiteY743" fmla="*/ 1982532 h 6858000"/>
              <a:gd name="connsiteX744" fmla="*/ 0 w 7467600"/>
              <a:gd name="connsiteY744" fmla="*/ 1912789 h 6858000"/>
              <a:gd name="connsiteX745" fmla="*/ 97460 w 7467600"/>
              <a:gd name="connsiteY745" fmla="*/ 1953725 h 6858000"/>
              <a:gd name="connsiteX746" fmla="*/ 221272 w 7467600"/>
              <a:gd name="connsiteY746" fmla="*/ 1980766 h 6858000"/>
              <a:gd name="connsiteX747" fmla="*/ 116765 w 7467600"/>
              <a:gd name="connsiteY747" fmla="*/ 1911033 h 6858000"/>
              <a:gd name="connsiteX748" fmla="*/ 16405 w 7467600"/>
              <a:gd name="connsiteY748" fmla="*/ 1803412 h 6858000"/>
              <a:gd name="connsiteX749" fmla="*/ 0 w 7467600"/>
              <a:gd name="connsiteY749" fmla="*/ 1784777 h 6858000"/>
              <a:gd name="connsiteX750" fmla="*/ 0 w 7467600"/>
              <a:gd name="connsiteY750" fmla="*/ 1740082 h 6858000"/>
              <a:gd name="connsiteX751" fmla="*/ 39394 w 7467600"/>
              <a:gd name="connsiteY751" fmla="*/ 1784856 h 6858000"/>
              <a:gd name="connsiteX752" fmla="*/ 135813 w 7467600"/>
              <a:gd name="connsiteY752" fmla="*/ 1888838 h 6858000"/>
              <a:gd name="connsiteX753" fmla="*/ 242575 w 7467600"/>
              <a:gd name="connsiteY753" fmla="*/ 1958841 h 6858000"/>
              <a:gd name="connsiteX754" fmla="*/ 82197 w 7467600"/>
              <a:gd name="connsiteY754" fmla="*/ 1754826 h 6858000"/>
              <a:gd name="connsiteX755" fmla="*/ 0 w 7467600"/>
              <a:gd name="connsiteY755" fmla="*/ 1679650 h 6858000"/>
              <a:gd name="connsiteX756" fmla="*/ 0 w 7467600"/>
              <a:gd name="connsiteY756" fmla="*/ 1602463 h 6858000"/>
              <a:gd name="connsiteX757" fmla="*/ 84689 w 7467600"/>
              <a:gd name="connsiteY757" fmla="*/ 1677442 h 6858000"/>
              <a:gd name="connsiteX758" fmla="*/ 298437 w 7467600"/>
              <a:gd name="connsiteY758" fmla="*/ 1968019 h 6858000"/>
              <a:gd name="connsiteX759" fmla="*/ 227269 w 7467600"/>
              <a:gd name="connsiteY759" fmla="*/ 1114064 h 6858000"/>
              <a:gd name="connsiteX760" fmla="*/ 248003 w 7467600"/>
              <a:gd name="connsiteY760" fmla="*/ 1089613 h 6858000"/>
              <a:gd name="connsiteX761" fmla="*/ 427020 w 7467600"/>
              <a:gd name="connsiteY761" fmla="*/ 1619803 h 6858000"/>
              <a:gd name="connsiteX762" fmla="*/ 340345 w 7467600"/>
              <a:gd name="connsiteY762" fmla="*/ 2027739 h 6858000"/>
              <a:gd name="connsiteX763" fmla="*/ 360865 w 7467600"/>
              <a:gd name="connsiteY763" fmla="*/ 2044827 h 6858000"/>
              <a:gd name="connsiteX764" fmla="*/ 560414 w 7467600"/>
              <a:gd name="connsiteY764" fmla="*/ 2421457 h 6858000"/>
              <a:gd name="connsiteX765" fmla="*/ 1359703 w 7467600"/>
              <a:gd name="connsiteY765" fmla="*/ 2578554 h 6858000"/>
              <a:gd name="connsiteX766" fmla="*/ 1359422 w 7467600"/>
              <a:gd name="connsiteY766" fmla="*/ 2577994 h 6858000"/>
              <a:gd name="connsiteX767" fmla="*/ 828701 w 7467600"/>
              <a:gd name="connsiteY767" fmla="*/ 1839520 h 6858000"/>
              <a:gd name="connsiteX768" fmla="*/ 494427 w 7467600"/>
              <a:gd name="connsiteY768" fmla="*/ 1092333 h 6858000"/>
              <a:gd name="connsiteX769" fmla="*/ 506322 w 7467600"/>
              <a:gd name="connsiteY769" fmla="*/ 1020997 h 6858000"/>
              <a:gd name="connsiteX770" fmla="*/ 4570198 w 7467600"/>
              <a:gd name="connsiteY770" fmla="*/ 978081 h 6858000"/>
              <a:gd name="connsiteX771" fmla="*/ 4523691 w 7467600"/>
              <a:gd name="connsiteY771" fmla="*/ 1127776 h 6858000"/>
              <a:gd name="connsiteX772" fmla="*/ 4509875 w 7467600"/>
              <a:gd name="connsiteY772" fmla="*/ 1167552 h 6858000"/>
              <a:gd name="connsiteX773" fmla="*/ 4478168 w 7467600"/>
              <a:gd name="connsiteY773" fmla="*/ 1260735 h 6858000"/>
              <a:gd name="connsiteX774" fmla="*/ 4409309 w 7467600"/>
              <a:gd name="connsiteY774" fmla="*/ 1666996 h 6858000"/>
              <a:gd name="connsiteX775" fmla="*/ 4370031 w 7467600"/>
              <a:gd name="connsiteY775" fmla="*/ 1955666 h 6858000"/>
              <a:gd name="connsiteX776" fmla="*/ 4570198 w 7467600"/>
              <a:gd name="connsiteY776" fmla="*/ 978081 h 6858000"/>
              <a:gd name="connsiteX777" fmla="*/ 4557898 w 7467600"/>
              <a:gd name="connsiteY777" fmla="*/ 900011 h 6858000"/>
              <a:gd name="connsiteX778" fmla="*/ 4344840 w 7467600"/>
              <a:gd name="connsiteY778" fmla="*/ 1922038 h 6858000"/>
              <a:gd name="connsiteX779" fmla="*/ 4378710 w 7467600"/>
              <a:gd name="connsiteY779" fmla="*/ 1665516 h 6858000"/>
              <a:gd name="connsiteX780" fmla="*/ 4448798 w 7467600"/>
              <a:gd name="connsiteY780" fmla="*/ 1253024 h 6858000"/>
              <a:gd name="connsiteX781" fmla="*/ 4480315 w 7467600"/>
              <a:gd name="connsiteY781" fmla="*/ 1158454 h 6858000"/>
              <a:gd name="connsiteX782" fmla="*/ 4494133 w 7467600"/>
              <a:gd name="connsiteY782" fmla="*/ 1118676 h 6858000"/>
              <a:gd name="connsiteX783" fmla="*/ 4557898 w 7467600"/>
              <a:gd name="connsiteY783" fmla="*/ 900011 h 6858000"/>
              <a:gd name="connsiteX784" fmla="*/ 5870151 w 7467600"/>
              <a:gd name="connsiteY784" fmla="*/ 898890 h 6858000"/>
              <a:gd name="connsiteX785" fmla="*/ 5861335 w 7467600"/>
              <a:gd name="connsiteY785" fmla="*/ 899177 h 6858000"/>
              <a:gd name="connsiteX786" fmla="*/ 5843702 w 7467600"/>
              <a:gd name="connsiteY786" fmla="*/ 899748 h 6858000"/>
              <a:gd name="connsiteX787" fmla="*/ 5651107 w 7467600"/>
              <a:gd name="connsiteY787" fmla="*/ 920306 h 6858000"/>
              <a:gd name="connsiteX788" fmla="*/ 5459407 w 7467600"/>
              <a:gd name="connsiteY788" fmla="*/ 940975 h 6858000"/>
              <a:gd name="connsiteX789" fmla="*/ 5374846 w 7467600"/>
              <a:gd name="connsiteY789" fmla="*/ 941988 h 6858000"/>
              <a:gd name="connsiteX790" fmla="*/ 5256105 w 7467600"/>
              <a:gd name="connsiteY790" fmla="*/ 945632 h 6858000"/>
              <a:gd name="connsiteX791" fmla="*/ 5107071 w 7467600"/>
              <a:gd name="connsiteY791" fmla="*/ 969720 h 6858000"/>
              <a:gd name="connsiteX792" fmla="*/ 4998681 w 7467600"/>
              <a:gd name="connsiteY792" fmla="*/ 988771 h 6858000"/>
              <a:gd name="connsiteX793" fmla="*/ 5870151 w 7467600"/>
              <a:gd name="connsiteY793" fmla="*/ 898890 h 6858000"/>
              <a:gd name="connsiteX794" fmla="*/ 5504425 w 7467600"/>
              <a:gd name="connsiteY794" fmla="*/ 848067 h 6858000"/>
              <a:gd name="connsiteX795" fmla="*/ 4968849 w 7467600"/>
              <a:gd name="connsiteY795" fmla="*/ 962318 h 6858000"/>
              <a:gd name="connsiteX796" fmla="*/ 5104039 w 7467600"/>
              <a:gd name="connsiteY796" fmla="*/ 940634 h 6858000"/>
              <a:gd name="connsiteX797" fmla="*/ 5256311 w 7467600"/>
              <a:gd name="connsiteY797" fmla="*/ 916490 h 6858000"/>
              <a:gd name="connsiteX798" fmla="*/ 5377381 w 7467600"/>
              <a:gd name="connsiteY798" fmla="*/ 912671 h 6858000"/>
              <a:gd name="connsiteX799" fmla="*/ 5460148 w 7467600"/>
              <a:gd name="connsiteY799" fmla="*/ 911442 h 6858000"/>
              <a:gd name="connsiteX800" fmla="*/ 5648971 w 7467600"/>
              <a:gd name="connsiteY800" fmla="*/ 891331 h 6858000"/>
              <a:gd name="connsiteX801" fmla="*/ 5844807 w 7467600"/>
              <a:gd name="connsiteY801" fmla="*/ 870718 h 6858000"/>
              <a:gd name="connsiteX802" fmla="*/ 5862975 w 7467600"/>
              <a:gd name="connsiteY802" fmla="*/ 869756 h 6858000"/>
              <a:gd name="connsiteX803" fmla="*/ 5920887 w 7467600"/>
              <a:gd name="connsiteY803" fmla="*/ 865929 h 6858000"/>
              <a:gd name="connsiteX804" fmla="*/ 5504425 w 7467600"/>
              <a:gd name="connsiteY804" fmla="*/ 848067 h 6858000"/>
              <a:gd name="connsiteX805" fmla="*/ 3607114 w 7467600"/>
              <a:gd name="connsiteY805" fmla="*/ 467441 h 6858000"/>
              <a:gd name="connsiteX806" fmla="*/ 3296242 w 7467600"/>
              <a:gd name="connsiteY806" fmla="*/ 807991 h 6858000"/>
              <a:gd name="connsiteX807" fmla="*/ 3174674 w 7467600"/>
              <a:gd name="connsiteY807" fmla="*/ 919759 h 6858000"/>
              <a:gd name="connsiteX808" fmla="*/ 3042978 w 7467600"/>
              <a:gd name="connsiteY808" fmla="*/ 1054894 h 6858000"/>
              <a:gd name="connsiteX809" fmla="*/ 2968914 w 7467600"/>
              <a:gd name="connsiteY809" fmla="*/ 1133756 h 6858000"/>
              <a:gd name="connsiteX810" fmla="*/ 3103823 w 7467600"/>
              <a:gd name="connsiteY810" fmla="*/ 1026814 h 6858000"/>
              <a:gd name="connsiteX811" fmla="*/ 3607114 w 7467600"/>
              <a:gd name="connsiteY811" fmla="*/ 467441 h 6858000"/>
              <a:gd name="connsiteX812" fmla="*/ 3744487 w 7467600"/>
              <a:gd name="connsiteY812" fmla="*/ 383136 h 6858000"/>
              <a:gd name="connsiteX813" fmla="*/ 3970213 w 7467600"/>
              <a:gd name="connsiteY813" fmla="*/ 995559 h 6858000"/>
              <a:gd name="connsiteX814" fmla="*/ 3744487 w 7467600"/>
              <a:gd name="connsiteY814" fmla="*/ 383136 h 6858000"/>
              <a:gd name="connsiteX815" fmla="*/ 3624562 w 7467600"/>
              <a:gd name="connsiteY815" fmla="*/ 367041 h 6858000"/>
              <a:gd name="connsiteX816" fmla="*/ 3489712 w 7467600"/>
              <a:gd name="connsiteY816" fmla="*/ 485386 h 6858000"/>
              <a:gd name="connsiteX817" fmla="*/ 3182994 w 7467600"/>
              <a:gd name="connsiteY817" fmla="*/ 828265 h 6858000"/>
              <a:gd name="connsiteX818" fmla="*/ 2892114 w 7467600"/>
              <a:gd name="connsiteY818" fmla="*/ 1172635 h 6858000"/>
              <a:gd name="connsiteX819" fmla="*/ 3021459 w 7467600"/>
              <a:gd name="connsiteY819" fmla="*/ 1035385 h 6858000"/>
              <a:gd name="connsiteX820" fmla="*/ 3153873 w 7467600"/>
              <a:gd name="connsiteY820" fmla="*/ 898971 h 6858000"/>
              <a:gd name="connsiteX821" fmla="*/ 3276511 w 7467600"/>
              <a:gd name="connsiteY821" fmla="*/ 786423 h 6858000"/>
              <a:gd name="connsiteX822" fmla="*/ 3584154 w 7467600"/>
              <a:gd name="connsiteY822" fmla="*/ 448218 h 6858000"/>
              <a:gd name="connsiteX823" fmla="*/ 3624562 w 7467600"/>
              <a:gd name="connsiteY823" fmla="*/ 367041 h 6858000"/>
              <a:gd name="connsiteX824" fmla="*/ 3766672 w 7467600"/>
              <a:gd name="connsiteY824" fmla="*/ 359429 h 6858000"/>
              <a:gd name="connsiteX825" fmla="*/ 3996338 w 7467600"/>
              <a:gd name="connsiteY825" fmla="*/ 968237 h 6858000"/>
              <a:gd name="connsiteX826" fmla="*/ 3766672 w 7467600"/>
              <a:gd name="connsiteY826" fmla="*/ 359429 h 6858000"/>
              <a:gd name="connsiteX827" fmla="*/ 5805386 w 7467600"/>
              <a:gd name="connsiteY827" fmla="*/ 239240 h 6858000"/>
              <a:gd name="connsiteX828" fmla="*/ 5736947 w 7467600"/>
              <a:gd name="connsiteY828" fmla="*/ 261367 h 6858000"/>
              <a:gd name="connsiteX829" fmla="*/ 5427012 w 7467600"/>
              <a:gd name="connsiteY829" fmla="*/ 311272 h 6858000"/>
              <a:gd name="connsiteX830" fmla="*/ 5147818 w 7467600"/>
              <a:gd name="connsiteY830" fmla="*/ 322112 h 6858000"/>
              <a:gd name="connsiteX831" fmla="*/ 5060854 w 7467600"/>
              <a:gd name="connsiteY831" fmla="*/ 311882 h 6858000"/>
              <a:gd name="connsiteX832" fmla="*/ 4945989 w 7467600"/>
              <a:gd name="connsiteY832" fmla="*/ 300516 h 6858000"/>
              <a:gd name="connsiteX833" fmla="*/ 5410479 w 7467600"/>
              <a:gd name="connsiteY833" fmla="*/ 348434 h 6858000"/>
              <a:gd name="connsiteX834" fmla="*/ 5805386 w 7467600"/>
              <a:gd name="connsiteY834" fmla="*/ 239240 h 6858000"/>
              <a:gd name="connsiteX835" fmla="*/ 5905192 w 7467600"/>
              <a:gd name="connsiteY835" fmla="*/ 163079 h 6858000"/>
              <a:gd name="connsiteX836" fmla="*/ 5865655 w 7467600"/>
              <a:gd name="connsiteY836" fmla="*/ 171901 h 6858000"/>
              <a:gd name="connsiteX837" fmla="*/ 5259740 w 7467600"/>
              <a:gd name="connsiteY837" fmla="*/ 257013 h 6858000"/>
              <a:gd name="connsiteX838" fmla="*/ 5208466 w 7467600"/>
              <a:gd name="connsiteY838" fmla="*/ 257550 h 6858000"/>
              <a:gd name="connsiteX839" fmla="*/ 4980204 w 7467600"/>
              <a:gd name="connsiteY839" fmla="*/ 271903 h 6858000"/>
              <a:gd name="connsiteX840" fmla="*/ 5068068 w 7467600"/>
              <a:gd name="connsiteY840" fmla="*/ 282244 h 6858000"/>
              <a:gd name="connsiteX841" fmla="*/ 5153231 w 7467600"/>
              <a:gd name="connsiteY841" fmla="*/ 292240 h 6858000"/>
              <a:gd name="connsiteX842" fmla="*/ 5426491 w 7467600"/>
              <a:gd name="connsiteY842" fmla="*/ 281128 h 6858000"/>
              <a:gd name="connsiteX843" fmla="*/ 5731212 w 7467600"/>
              <a:gd name="connsiteY843" fmla="*/ 231951 h 6858000"/>
              <a:gd name="connsiteX844" fmla="*/ 5905192 w 7467600"/>
              <a:gd name="connsiteY844" fmla="*/ 163079 h 6858000"/>
              <a:gd name="connsiteX845" fmla="*/ 5944437 w 7467600"/>
              <a:gd name="connsiteY845" fmla="*/ 113829 h 6858000"/>
              <a:gd name="connsiteX846" fmla="*/ 5825032 w 7467600"/>
              <a:gd name="connsiteY846" fmla="*/ 146405 h 6858000"/>
              <a:gd name="connsiteX847" fmla="*/ 4955599 w 7467600"/>
              <a:gd name="connsiteY847" fmla="*/ 247008 h 6858000"/>
              <a:gd name="connsiteX848" fmla="*/ 5210104 w 7467600"/>
              <a:gd name="connsiteY848" fmla="*/ 228123 h 6858000"/>
              <a:gd name="connsiteX849" fmla="*/ 5261015 w 7467600"/>
              <a:gd name="connsiteY849" fmla="*/ 227087 h 6858000"/>
              <a:gd name="connsiteX850" fmla="*/ 5861181 w 7467600"/>
              <a:gd name="connsiteY850" fmla="*/ 143093 h 6858000"/>
              <a:gd name="connsiteX851" fmla="*/ 5961252 w 7467600"/>
              <a:gd name="connsiteY851" fmla="*/ 114820 h 6858000"/>
              <a:gd name="connsiteX852" fmla="*/ 5944437 w 7467600"/>
              <a:gd name="connsiteY852" fmla="*/ 113829 h 6858000"/>
              <a:gd name="connsiteX853" fmla="*/ 3882765 w 7467600"/>
              <a:gd name="connsiteY853" fmla="*/ 0 h 6858000"/>
              <a:gd name="connsiteX854" fmla="*/ 3995099 w 7467600"/>
              <a:gd name="connsiteY854" fmla="*/ 0 h 6858000"/>
              <a:gd name="connsiteX855" fmla="*/ 4163818 w 7467600"/>
              <a:gd name="connsiteY855" fmla="*/ 234104 h 6858000"/>
              <a:gd name="connsiteX856" fmla="*/ 4172099 w 7467600"/>
              <a:gd name="connsiteY856" fmla="*/ 234207 h 6858000"/>
              <a:gd name="connsiteX857" fmla="*/ 4784282 w 7467600"/>
              <a:gd name="connsiteY857" fmla="*/ 276561 h 6858000"/>
              <a:gd name="connsiteX858" fmla="*/ 4801687 w 7467600"/>
              <a:gd name="connsiteY858" fmla="*/ 267764 h 6858000"/>
              <a:gd name="connsiteX859" fmla="*/ 6082788 w 7467600"/>
              <a:gd name="connsiteY859" fmla="*/ 64119 h 6858000"/>
              <a:gd name="connsiteX860" fmla="*/ 6099442 w 7467600"/>
              <a:gd name="connsiteY860" fmla="*/ 82568 h 6858000"/>
              <a:gd name="connsiteX861" fmla="*/ 4804137 w 7467600"/>
              <a:gd name="connsiteY861" fmla="*/ 320931 h 6858000"/>
              <a:gd name="connsiteX862" fmla="*/ 4227047 w 7467600"/>
              <a:gd name="connsiteY862" fmla="*/ 313415 h 6858000"/>
              <a:gd name="connsiteX863" fmla="*/ 4346041 w 7467600"/>
              <a:gd name="connsiteY863" fmla="*/ 456086 h 6858000"/>
              <a:gd name="connsiteX864" fmla="*/ 4870967 w 7467600"/>
              <a:gd name="connsiteY864" fmla="*/ 963061 h 6858000"/>
              <a:gd name="connsiteX865" fmla="*/ 4889647 w 7467600"/>
              <a:gd name="connsiteY865" fmla="*/ 957147 h 6858000"/>
              <a:gd name="connsiteX866" fmla="*/ 5422504 w 7467600"/>
              <a:gd name="connsiteY866" fmla="*/ 805191 h 6858000"/>
              <a:gd name="connsiteX867" fmla="*/ 6087656 w 7467600"/>
              <a:gd name="connsiteY867" fmla="*/ 826703 h 6858000"/>
              <a:gd name="connsiteX868" fmla="*/ 6058717 w 7467600"/>
              <a:gd name="connsiteY868" fmla="*/ 865992 h 6858000"/>
              <a:gd name="connsiteX869" fmla="*/ 4974153 w 7467600"/>
              <a:gd name="connsiteY869" fmla="*/ 1045456 h 6858000"/>
              <a:gd name="connsiteX870" fmla="*/ 5627835 w 7467600"/>
              <a:gd name="connsiteY870" fmla="*/ 1472077 h 6858000"/>
              <a:gd name="connsiteX871" fmla="*/ 5629817 w 7467600"/>
              <a:gd name="connsiteY871" fmla="*/ 1471412 h 6858000"/>
              <a:gd name="connsiteX872" fmla="*/ 5634124 w 7467600"/>
              <a:gd name="connsiteY872" fmla="*/ 1470572 h 6858000"/>
              <a:gd name="connsiteX873" fmla="*/ 5755832 w 7467600"/>
              <a:gd name="connsiteY873" fmla="*/ 1383886 h 6858000"/>
              <a:gd name="connsiteX874" fmla="*/ 6014186 w 7467600"/>
              <a:gd name="connsiteY874" fmla="*/ 1279799 h 6858000"/>
              <a:gd name="connsiteX875" fmla="*/ 6901619 w 7467600"/>
              <a:gd name="connsiteY875" fmla="*/ 1047874 h 6858000"/>
              <a:gd name="connsiteX876" fmla="*/ 6931566 w 7467600"/>
              <a:gd name="connsiteY876" fmla="*/ 1062034 h 6858000"/>
              <a:gd name="connsiteX877" fmla="*/ 5790982 w 7467600"/>
              <a:gd name="connsiteY877" fmla="*/ 1561380 h 6858000"/>
              <a:gd name="connsiteX878" fmla="*/ 6188971 w 7467600"/>
              <a:gd name="connsiteY878" fmla="*/ 1755168 h 6858000"/>
              <a:gd name="connsiteX879" fmla="*/ 6202446 w 7467600"/>
              <a:gd name="connsiteY879" fmla="*/ 1752268 h 6858000"/>
              <a:gd name="connsiteX880" fmla="*/ 7179560 w 7467600"/>
              <a:gd name="connsiteY880" fmla="*/ 1467551 h 6858000"/>
              <a:gd name="connsiteX881" fmla="*/ 7158730 w 7467600"/>
              <a:gd name="connsiteY881" fmla="*/ 1507835 h 6858000"/>
              <a:gd name="connsiteX882" fmla="*/ 6326959 w 7467600"/>
              <a:gd name="connsiteY882" fmla="*/ 1817686 h 6858000"/>
              <a:gd name="connsiteX883" fmla="*/ 6537433 w 7467600"/>
              <a:gd name="connsiteY883" fmla="*/ 1907790 h 6858000"/>
              <a:gd name="connsiteX884" fmla="*/ 6550221 w 7467600"/>
              <a:gd name="connsiteY884" fmla="*/ 1910729 h 6858000"/>
              <a:gd name="connsiteX885" fmla="*/ 6964438 w 7467600"/>
              <a:gd name="connsiteY885" fmla="*/ 2209505 h 6858000"/>
              <a:gd name="connsiteX886" fmla="*/ 7367862 w 7467600"/>
              <a:gd name="connsiteY886" fmla="*/ 2806833 h 6858000"/>
              <a:gd name="connsiteX887" fmla="*/ 7364329 w 7467600"/>
              <a:gd name="connsiteY887" fmla="*/ 2826907 h 6858000"/>
              <a:gd name="connsiteX888" fmla="*/ 7290545 w 7467600"/>
              <a:gd name="connsiteY888" fmla="*/ 2850663 h 6858000"/>
              <a:gd name="connsiteX889" fmla="*/ 6472036 w 7467600"/>
              <a:gd name="connsiteY889" fmla="*/ 1959003 h 6858000"/>
              <a:gd name="connsiteX890" fmla="*/ 5792897 w 7467600"/>
              <a:gd name="connsiteY890" fmla="*/ 1647747 h 6858000"/>
              <a:gd name="connsiteX891" fmla="*/ 5842751 w 7467600"/>
              <a:gd name="connsiteY891" fmla="*/ 1816112 h 6858000"/>
              <a:gd name="connsiteX892" fmla="*/ 5847424 w 7467600"/>
              <a:gd name="connsiteY892" fmla="*/ 1815776 h 6858000"/>
              <a:gd name="connsiteX893" fmla="*/ 6399821 w 7467600"/>
              <a:gd name="connsiteY893" fmla="*/ 2344799 h 6858000"/>
              <a:gd name="connsiteX894" fmla="*/ 6323232 w 7467600"/>
              <a:gd name="connsiteY894" fmla="*/ 2389634 h 6858000"/>
              <a:gd name="connsiteX895" fmla="*/ 5942958 w 7467600"/>
              <a:gd name="connsiteY895" fmla="*/ 2077708 h 6858000"/>
              <a:gd name="connsiteX896" fmla="*/ 5921559 w 7467600"/>
              <a:gd name="connsiteY896" fmla="*/ 2378596 h 6858000"/>
              <a:gd name="connsiteX897" fmla="*/ 5817651 w 7467600"/>
              <a:gd name="connsiteY897" fmla="*/ 3023919 h 6858000"/>
              <a:gd name="connsiteX898" fmla="*/ 5729634 w 7467600"/>
              <a:gd name="connsiteY898" fmla="*/ 3051849 h 6858000"/>
              <a:gd name="connsiteX899" fmla="*/ 5611018 w 7467600"/>
              <a:gd name="connsiteY899" fmla="*/ 2316769 h 6858000"/>
              <a:gd name="connsiteX900" fmla="*/ 5687608 w 7467600"/>
              <a:gd name="connsiteY900" fmla="*/ 2039972 h 6858000"/>
              <a:gd name="connsiteX901" fmla="*/ 5657554 w 7467600"/>
              <a:gd name="connsiteY901" fmla="*/ 1576445 h 6858000"/>
              <a:gd name="connsiteX902" fmla="*/ 5150475 w 7467600"/>
              <a:gd name="connsiteY902" fmla="*/ 1274012 h 6858000"/>
              <a:gd name="connsiteX903" fmla="*/ 5349142 w 7467600"/>
              <a:gd name="connsiteY903" fmla="*/ 2204405 h 6858000"/>
              <a:gd name="connsiteX904" fmla="*/ 5262214 w 7467600"/>
              <a:gd name="connsiteY904" fmla="*/ 2233836 h 6858000"/>
              <a:gd name="connsiteX905" fmla="*/ 4981539 w 7467600"/>
              <a:gd name="connsiteY905" fmla="*/ 1542201 h 6858000"/>
              <a:gd name="connsiteX906" fmla="*/ 4958461 w 7467600"/>
              <a:gd name="connsiteY906" fmla="*/ 1136957 h 6858000"/>
              <a:gd name="connsiteX907" fmla="*/ 4655015 w 7467600"/>
              <a:gd name="connsiteY907" fmla="*/ 891426 h 6858000"/>
              <a:gd name="connsiteX908" fmla="*/ 4348002 w 7467600"/>
              <a:gd name="connsiteY908" fmla="*/ 2205895 h 6858000"/>
              <a:gd name="connsiteX909" fmla="*/ 4262250 w 7467600"/>
              <a:gd name="connsiteY909" fmla="*/ 2219972 h 6858000"/>
              <a:gd name="connsiteX910" fmla="*/ 4550611 w 7467600"/>
              <a:gd name="connsiteY910" fmla="*/ 817540 h 6858000"/>
              <a:gd name="connsiteX911" fmla="*/ 4564418 w 7467600"/>
              <a:gd name="connsiteY911" fmla="*/ 808293 h 6858000"/>
              <a:gd name="connsiteX912" fmla="*/ 4266388 w 7467600"/>
              <a:gd name="connsiteY912" fmla="*/ 500083 h 6858000"/>
              <a:gd name="connsiteX913" fmla="*/ 4032842 w 7467600"/>
              <a:gd name="connsiteY913" fmla="*/ 211809 h 6858000"/>
              <a:gd name="connsiteX914" fmla="*/ 3882765 w 7467600"/>
              <a:gd name="connsiteY914" fmla="*/ 0 h 6858000"/>
              <a:gd name="connsiteX915" fmla="*/ 3721337 w 7467600"/>
              <a:gd name="connsiteY915" fmla="*/ 0 h 6858000"/>
              <a:gd name="connsiteX916" fmla="*/ 3797544 w 7467600"/>
              <a:gd name="connsiteY916" fmla="*/ 0 h 6858000"/>
              <a:gd name="connsiteX917" fmla="*/ 3775734 w 7467600"/>
              <a:gd name="connsiteY917" fmla="*/ 95131 h 6858000"/>
              <a:gd name="connsiteX918" fmla="*/ 3724807 w 7467600"/>
              <a:gd name="connsiteY918" fmla="*/ 272257 h 6858000"/>
              <a:gd name="connsiteX919" fmla="*/ 3726844 w 7467600"/>
              <a:gd name="connsiteY919" fmla="*/ 282988 h 6858000"/>
              <a:gd name="connsiteX920" fmla="*/ 3742664 w 7467600"/>
              <a:gd name="connsiteY920" fmla="*/ 279918 h 6858000"/>
              <a:gd name="connsiteX921" fmla="*/ 4103910 w 7467600"/>
              <a:gd name="connsiteY921" fmla="*/ 1161917 h 6858000"/>
              <a:gd name="connsiteX922" fmla="*/ 4020269 w 7467600"/>
              <a:gd name="connsiteY922" fmla="*/ 1200406 h 6858000"/>
              <a:gd name="connsiteX923" fmla="*/ 3674882 w 7467600"/>
              <a:gd name="connsiteY923" fmla="*/ 488524 h 6858000"/>
              <a:gd name="connsiteX924" fmla="*/ 3132682 w 7467600"/>
              <a:gd name="connsiteY924" fmla="*/ 1072284 h 6858000"/>
              <a:gd name="connsiteX925" fmla="*/ 2716346 w 7467600"/>
              <a:gd name="connsiteY925" fmla="*/ 1276376 h 6858000"/>
              <a:gd name="connsiteX926" fmla="*/ 2716772 w 7467600"/>
              <a:gd name="connsiteY926" fmla="*/ 1255462 h 6858000"/>
              <a:gd name="connsiteX927" fmla="*/ 3471096 w 7467600"/>
              <a:gd name="connsiteY927" fmla="*/ 437072 h 6858000"/>
              <a:gd name="connsiteX928" fmla="*/ 3639057 w 7467600"/>
              <a:gd name="connsiteY928" fmla="*/ 286334 h 6858000"/>
              <a:gd name="connsiteX929" fmla="*/ 3640309 w 7467600"/>
              <a:gd name="connsiteY929" fmla="*/ 284664 h 6858000"/>
              <a:gd name="connsiteX930" fmla="*/ 3646022 w 7467600"/>
              <a:gd name="connsiteY930" fmla="*/ 276711 h 6858000"/>
              <a:gd name="connsiteX931" fmla="*/ 3707943 w 7467600"/>
              <a:gd name="connsiteY931" fmla="*/ 65958 h 6858000"/>
              <a:gd name="connsiteX932" fmla="*/ 3721337 w 7467600"/>
              <a:gd name="connsiteY932" fmla="*/ 0 h 6858000"/>
              <a:gd name="connsiteX933" fmla="*/ 2867960 w 7467600"/>
              <a:gd name="connsiteY933" fmla="*/ 0 h 6858000"/>
              <a:gd name="connsiteX934" fmla="*/ 2926351 w 7467600"/>
              <a:gd name="connsiteY934" fmla="*/ 0 h 6858000"/>
              <a:gd name="connsiteX935" fmla="*/ 2902823 w 7467600"/>
              <a:gd name="connsiteY935" fmla="*/ 262929 h 6858000"/>
              <a:gd name="connsiteX936" fmla="*/ 2940663 w 7467600"/>
              <a:gd name="connsiteY936" fmla="*/ 140884 h 6858000"/>
              <a:gd name="connsiteX937" fmla="*/ 2947039 w 7467600"/>
              <a:gd name="connsiteY937" fmla="*/ 122524 h 6858000"/>
              <a:gd name="connsiteX938" fmla="*/ 2984316 w 7467600"/>
              <a:gd name="connsiteY938" fmla="*/ 0 h 6858000"/>
              <a:gd name="connsiteX939" fmla="*/ 3016114 w 7467600"/>
              <a:gd name="connsiteY939" fmla="*/ 0 h 6858000"/>
              <a:gd name="connsiteX940" fmla="*/ 2979949 w 7467600"/>
              <a:gd name="connsiteY940" fmla="*/ 119274 h 6858000"/>
              <a:gd name="connsiteX941" fmla="*/ 3023879 w 7467600"/>
              <a:gd name="connsiteY941" fmla="*/ 0 h 6858000"/>
              <a:gd name="connsiteX942" fmla="*/ 3105400 w 7467600"/>
              <a:gd name="connsiteY942" fmla="*/ 0 h 6858000"/>
              <a:gd name="connsiteX943" fmla="*/ 3094669 w 7467600"/>
              <a:gd name="connsiteY943" fmla="*/ 30308 h 6858000"/>
              <a:gd name="connsiteX944" fmla="*/ 2901945 w 7467600"/>
              <a:gd name="connsiteY944" fmla="*/ 466538 h 6858000"/>
              <a:gd name="connsiteX945" fmla="*/ 2815209 w 7467600"/>
              <a:gd name="connsiteY945" fmla="*/ 497361 h 6858000"/>
              <a:gd name="connsiteX946" fmla="*/ 2844845 w 7467600"/>
              <a:gd name="connsiteY946" fmla="*/ 127638 h 6858000"/>
              <a:gd name="connsiteX947" fmla="*/ 2867960 w 7467600"/>
              <a:gd name="connsiteY947" fmla="*/ 0 h 6858000"/>
              <a:gd name="connsiteX948" fmla="*/ 1057230 w 7467600"/>
              <a:gd name="connsiteY948" fmla="*/ 0 h 6858000"/>
              <a:gd name="connsiteX949" fmla="*/ 1111003 w 7467600"/>
              <a:gd name="connsiteY949" fmla="*/ 0 h 6858000"/>
              <a:gd name="connsiteX950" fmla="*/ 1125553 w 7467600"/>
              <a:gd name="connsiteY950" fmla="*/ 52588 h 6858000"/>
              <a:gd name="connsiteX951" fmla="*/ 1304276 w 7467600"/>
              <a:gd name="connsiteY951" fmla="*/ 476275 h 6858000"/>
              <a:gd name="connsiteX952" fmla="*/ 1492066 w 7467600"/>
              <a:gd name="connsiteY952" fmla="*/ 886333 h 6858000"/>
              <a:gd name="connsiteX953" fmla="*/ 1423698 w 7467600"/>
              <a:gd name="connsiteY953" fmla="*/ 710817 h 6858000"/>
              <a:gd name="connsiteX954" fmla="*/ 1357609 w 7467600"/>
              <a:gd name="connsiteY954" fmla="*/ 532892 h 6858000"/>
              <a:gd name="connsiteX955" fmla="*/ 1309550 w 7467600"/>
              <a:gd name="connsiteY955" fmla="*/ 374031 h 6858000"/>
              <a:gd name="connsiteX956" fmla="*/ 1193673 w 7467600"/>
              <a:gd name="connsiteY956" fmla="*/ 49533 h 6858000"/>
              <a:gd name="connsiteX957" fmla="*/ 1164391 w 7467600"/>
              <a:gd name="connsiteY957" fmla="*/ 0 h 6858000"/>
              <a:gd name="connsiteX958" fmla="*/ 1200666 w 7467600"/>
              <a:gd name="connsiteY958" fmla="*/ 0 h 6858000"/>
              <a:gd name="connsiteX959" fmla="*/ 1223408 w 7467600"/>
              <a:gd name="connsiteY959" fmla="*/ 38996 h 6858000"/>
              <a:gd name="connsiteX960" fmla="*/ 1339635 w 7467600"/>
              <a:gd name="connsiteY960" fmla="*/ 365517 h 6858000"/>
              <a:gd name="connsiteX961" fmla="*/ 1387469 w 7467600"/>
              <a:gd name="connsiteY961" fmla="*/ 523079 h 6858000"/>
              <a:gd name="connsiteX962" fmla="*/ 1452685 w 7467600"/>
              <a:gd name="connsiteY962" fmla="*/ 699806 h 6858000"/>
              <a:gd name="connsiteX963" fmla="*/ 1492092 w 7467600"/>
              <a:gd name="connsiteY963" fmla="*/ 800424 h 6858000"/>
              <a:gd name="connsiteX964" fmla="*/ 1455302 w 7467600"/>
              <a:gd name="connsiteY964" fmla="*/ 632913 h 6858000"/>
              <a:gd name="connsiteX965" fmla="*/ 1222336 w 7467600"/>
              <a:gd name="connsiteY965" fmla="*/ 9480 h 6858000"/>
              <a:gd name="connsiteX966" fmla="*/ 1214634 w 7467600"/>
              <a:gd name="connsiteY966" fmla="*/ 0 h 6858000"/>
              <a:gd name="connsiteX967" fmla="*/ 1289827 w 7467600"/>
              <a:gd name="connsiteY967" fmla="*/ 0 h 6858000"/>
              <a:gd name="connsiteX968" fmla="*/ 1321076 w 7467600"/>
              <a:gd name="connsiteY968" fmla="*/ 59722 h 6858000"/>
              <a:gd name="connsiteX969" fmla="*/ 1512579 w 7467600"/>
              <a:gd name="connsiteY969" fmla="*/ 626441 h 6858000"/>
              <a:gd name="connsiteX970" fmla="*/ 1506076 w 7467600"/>
              <a:gd name="connsiteY970" fmla="*/ 1089289 h 6858000"/>
              <a:gd name="connsiteX971" fmla="*/ 1486346 w 7467600"/>
              <a:gd name="connsiteY971" fmla="*/ 1079919 h 6858000"/>
              <a:gd name="connsiteX972" fmla="*/ 1070511 w 7467600"/>
              <a:gd name="connsiteY972" fmla="*/ 48609 h 6858000"/>
              <a:gd name="connsiteX973" fmla="*/ 1057230 w 7467600"/>
              <a:gd name="connsiteY973" fmla="*/ 0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993" fmla="*/ 43151 w 7467600"/>
              <a:gd name="connsiteY99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43603 w 7467600"/>
              <a:gd name="connsiteY127" fmla="*/ 51497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1903353 w 7467600"/>
              <a:gd name="connsiteY137" fmla="*/ 5044827 h 6858000"/>
              <a:gd name="connsiteX138" fmla="*/ 1936931 w 7467600"/>
              <a:gd name="connsiteY138" fmla="*/ 5093954 h 6858000"/>
              <a:gd name="connsiteX139" fmla="*/ 2195868 w 7467600"/>
              <a:gd name="connsiteY139" fmla="*/ 5396574 h 6858000"/>
              <a:gd name="connsiteX140" fmla="*/ 2088852 w 7467600"/>
              <a:gd name="connsiteY140" fmla="*/ 5166123 h 6858000"/>
              <a:gd name="connsiteX141" fmla="*/ 1958241 w 7467600"/>
              <a:gd name="connsiteY141" fmla="*/ 5067955 h 6858000"/>
              <a:gd name="connsiteX142" fmla="*/ 1903353 w 7467600"/>
              <a:gd name="connsiteY142" fmla="*/ 5044827 h 6858000"/>
              <a:gd name="connsiteX143" fmla="*/ 1979378 w 7467600"/>
              <a:gd name="connsiteY143" fmla="*/ 4769504 h 6858000"/>
              <a:gd name="connsiteX144" fmla="*/ 2882120 w 7467600"/>
              <a:gd name="connsiteY144" fmla="*/ 5064547 h 6858000"/>
              <a:gd name="connsiteX145" fmla="*/ 2793103 w 7467600"/>
              <a:gd name="connsiteY145" fmla="*/ 5039699 h 6858000"/>
              <a:gd name="connsiteX146" fmla="*/ 2770041 w 7467600"/>
              <a:gd name="connsiteY146" fmla="*/ 5033634 h 6858000"/>
              <a:gd name="connsiteX147" fmla="*/ 1979378 w 7467600"/>
              <a:gd name="connsiteY147" fmla="*/ 4769504 h 6858000"/>
              <a:gd name="connsiteX148" fmla="*/ 1927410 w 7467600"/>
              <a:gd name="connsiteY148" fmla="*/ 4716164 h 6858000"/>
              <a:gd name="connsiteX149" fmla="*/ 1959587 w 7467600"/>
              <a:gd name="connsiteY149" fmla="*/ 4728849 h 6858000"/>
              <a:gd name="connsiteX150" fmla="*/ 2777707 w 7467600"/>
              <a:gd name="connsiteY150" fmla="*/ 5003991 h 6858000"/>
              <a:gd name="connsiteX151" fmla="*/ 2800768 w 7467600"/>
              <a:gd name="connsiteY151" fmla="*/ 5010056 h 6858000"/>
              <a:gd name="connsiteX152" fmla="*/ 2879408 w 7467600"/>
              <a:gd name="connsiteY152" fmla="*/ 5031590 h 6858000"/>
              <a:gd name="connsiteX153" fmla="*/ 2862295 w 7467600"/>
              <a:gd name="connsiteY153" fmla="*/ 5022958 h 6858000"/>
              <a:gd name="connsiteX154" fmla="*/ 2813343 w 7467600"/>
              <a:gd name="connsiteY154" fmla="*/ 4998369 h 6858000"/>
              <a:gd name="connsiteX155" fmla="*/ 2646245 w 7467600"/>
              <a:gd name="connsiteY155" fmla="*/ 4930999 h 6858000"/>
              <a:gd name="connsiteX156" fmla="*/ 1999243 w 7467600"/>
              <a:gd name="connsiteY156" fmla="*/ 4730524 h 6858000"/>
              <a:gd name="connsiteX157" fmla="*/ 1979527 w 7467600"/>
              <a:gd name="connsiteY157" fmla="*/ 4726651 h 6858000"/>
              <a:gd name="connsiteX158" fmla="*/ 1927410 w 7467600"/>
              <a:gd name="connsiteY158" fmla="*/ 4716164 h 6858000"/>
              <a:gd name="connsiteX159" fmla="*/ 1997014 w 7467600"/>
              <a:gd name="connsiteY159" fmla="*/ 4698007 h 6858000"/>
              <a:gd name="connsiteX160" fmla="*/ 2005458 w 7467600"/>
              <a:gd name="connsiteY160" fmla="*/ 4699540 h 6858000"/>
              <a:gd name="connsiteX161" fmla="*/ 2657186 w 7467600"/>
              <a:gd name="connsiteY161" fmla="*/ 4901687 h 6858000"/>
              <a:gd name="connsiteX162" fmla="*/ 2826662 w 7467600"/>
              <a:gd name="connsiteY162" fmla="*/ 4970362 h 6858000"/>
              <a:gd name="connsiteX163" fmla="*/ 2876100 w 7467600"/>
              <a:gd name="connsiteY163" fmla="*/ 4995397 h 6858000"/>
              <a:gd name="connsiteX164" fmla="*/ 3042600 w 7467600"/>
              <a:gd name="connsiteY164" fmla="*/ 5059532 h 6858000"/>
              <a:gd name="connsiteX165" fmla="*/ 1997014 w 7467600"/>
              <a:gd name="connsiteY165" fmla="*/ 4698007 h 6858000"/>
              <a:gd name="connsiteX166" fmla="*/ 2305292 w 7467600"/>
              <a:gd name="connsiteY166" fmla="*/ 4219492 h 6858000"/>
              <a:gd name="connsiteX167" fmla="*/ 3360922 w 7467600"/>
              <a:gd name="connsiteY167" fmla="*/ 4529373 h 6858000"/>
              <a:gd name="connsiteX168" fmla="*/ 3492420 w 7467600"/>
              <a:gd name="connsiteY168" fmla="*/ 4510145 h 6858000"/>
              <a:gd name="connsiteX169" fmla="*/ 3364086 w 7467600"/>
              <a:gd name="connsiteY169" fmla="*/ 4480340 h 6858000"/>
              <a:gd name="connsiteX170" fmla="*/ 3225818 w 7467600"/>
              <a:gd name="connsiteY170" fmla="*/ 4411822 h 6858000"/>
              <a:gd name="connsiteX171" fmla="*/ 3129696 w 7467600"/>
              <a:gd name="connsiteY171" fmla="*/ 4360704 h 6858000"/>
              <a:gd name="connsiteX172" fmla="*/ 2814545 w 7467600"/>
              <a:gd name="connsiteY172" fmla="*/ 4282955 h 6858000"/>
              <a:gd name="connsiteX173" fmla="*/ 2305292 w 7467600"/>
              <a:gd name="connsiteY173" fmla="*/ 4219492 h 6858000"/>
              <a:gd name="connsiteX174" fmla="*/ 2626982 w 7467600"/>
              <a:gd name="connsiteY174" fmla="*/ 4206450 h 6858000"/>
              <a:gd name="connsiteX175" fmla="*/ 2490617 w 7467600"/>
              <a:gd name="connsiteY175" fmla="*/ 4206951 h 6858000"/>
              <a:gd name="connsiteX176" fmla="*/ 2819869 w 7467600"/>
              <a:gd name="connsiteY176" fmla="*/ 4252936 h 6858000"/>
              <a:gd name="connsiteX177" fmla="*/ 3143018 w 7467600"/>
              <a:gd name="connsiteY177" fmla="*/ 4332698 h 6858000"/>
              <a:gd name="connsiteX178" fmla="*/ 3241520 w 7467600"/>
              <a:gd name="connsiteY178" fmla="*/ 4385112 h 6858000"/>
              <a:gd name="connsiteX179" fmla="*/ 3374575 w 7467600"/>
              <a:gd name="connsiteY179" fmla="*/ 4451517 h 6858000"/>
              <a:gd name="connsiteX180" fmla="*/ 3505221 w 7467600"/>
              <a:gd name="connsiteY180" fmla="*/ 4480757 h 6858000"/>
              <a:gd name="connsiteX181" fmla="*/ 2626982 w 7467600"/>
              <a:gd name="connsiteY181" fmla="*/ 4206450 h 6858000"/>
              <a:gd name="connsiteX182" fmla="*/ 1310106 w 7467600"/>
              <a:gd name="connsiteY182" fmla="*/ 3943217 h 6858000"/>
              <a:gd name="connsiteX183" fmla="*/ 854994 w 7467600"/>
              <a:gd name="connsiteY183" fmla="*/ 4399136 h 6858000"/>
              <a:gd name="connsiteX184" fmla="*/ 742462 w 7467600"/>
              <a:gd name="connsiteY184" fmla="*/ 4594648 h 6858000"/>
              <a:gd name="connsiteX185" fmla="*/ 820602 w 7467600"/>
              <a:gd name="connsiteY185" fmla="*/ 4485915 h 6858000"/>
              <a:gd name="connsiteX186" fmla="*/ 878295 w 7467600"/>
              <a:gd name="connsiteY186" fmla="*/ 4403594 h 6858000"/>
              <a:gd name="connsiteX187" fmla="*/ 1240607 w 7467600"/>
              <a:gd name="connsiteY187" fmla="*/ 4010401 h 6858000"/>
              <a:gd name="connsiteX188" fmla="*/ 1310106 w 7467600"/>
              <a:gd name="connsiteY188" fmla="*/ 3943217 h 6858000"/>
              <a:gd name="connsiteX189" fmla="*/ 1423113 w 7467600"/>
              <a:gd name="connsiteY189" fmla="*/ 3874565 h 6858000"/>
              <a:gd name="connsiteX190" fmla="*/ 1260565 w 7467600"/>
              <a:gd name="connsiteY190" fmla="*/ 4031982 h 6858000"/>
              <a:gd name="connsiteX191" fmla="*/ 901900 w 7467600"/>
              <a:gd name="connsiteY191" fmla="*/ 4421236 h 6858000"/>
              <a:gd name="connsiteX192" fmla="*/ 845044 w 7467600"/>
              <a:gd name="connsiteY192" fmla="*/ 4502436 h 6858000"/>
              <a:gd name="connsiteX193" fmla="*/ 685926 w 7467600"/>
              <a:gd name="connsiteY193" fmla="*/ 4703069 h 6858000"/>
              <a:gd name="connsiteX194" fmla="*/ 684248 w 7467600"/>
              <a:gd name="connsiteY194" fmla="*/ 4706721 h 6858000"/>
              <a:gd name="connsiteX195" fmla="*/ 1423113 w 7467600"/>
              <a:gd name="connsiteY195" fmla="*/ 3874565 h 6858000"/>
              <a:gd name="connsiteX196" fmla="*/ 3316479 w 7467600"/>
              <a:gd name="connsiteY196" fmla="*/ 3872136 h 6858000"/>
              <a:gd name="connsiteX197" fmla="*/ 3546806 w 7467600"/>
              <a:gd name="connsiteY197" fmla="*/ 4356139 h 6858000"/>
              <a:gd name="connsiteX198" fmla="*/ 3364433 w 7467600"/>
              <a:gd name="connsiteY198" fmla="*/ 3953121 h 6858000"/>
              <a:gd name="connsiteX199" fmla="*/ 3316479 w 7467600"/>
              <a:gd name="connsiteY199" fmla="*/ 3872136 h 6858000"/>
              <a:gd name="connsiteX200" fmla="*/ 3291335 w 7467600"/>
              <a:gd name="connsiteY200" fmla="*/ 3767420 h 6858000"/>
              <a:gd name="connsiteX201" fmla="*/ 3390805 w 7467600"/>
              <a:gd name="connsiteY201" fmla="*/ 3937163 h 6858000"/>
              <a:gd name="connsiteX202" fmla="*/ 3579062 w 7467600"/>
              <a:gd name="connsiteY202" fmla="*/ 4359040 h 6858000"/>
              <a:gd name="connsiteX203" fmla="*/ 3467355 w 7467600"/>
              <a:gd name="connsiteY203" fmla="*/ 3988130 h 6858000"/>
              <a:gd name="connsiteX204" fmla="*/ 3310753 w 7467600"/>
              <a:gd name="connsiteY204" fmla="*/ 3787140 h 6858000"/>
              <a:gd name="connsiteX205" fmla="*/ 3291335 w 7467600"/>
              <a:gd name="connsiteY205" fmla="*/ 3767420 h 6858000"/>
              <a:gd name="connsiteX206" fmla="*/ 1635889 w 7467600"/>
              <a:gd name="connsiteY206" fmla="*/ 3709494 h 6858000"/>
              <a:gd name="connsiteX207" fmla="*/ 1634800 w 7467600"/>
              <a:gd name="connsiteY207" fmla="*/ 3731111 h 6858000"/>
              <a:gd name="connsiteX208" fmla="*/ 1635889 w 7467600"/>
              <a:gd name="connsiteY208" fmla="*/ 3709494 h 6858000"/>
              <a:gd name="connsiteX209" fmla="*/ 1510397 w 7467600"/>
              <a:gd name="connsiteY209" fmla="*/ 3684705 h 6858000"/>
              <a:gd name="connsiteX210" fmla="*/ 1146550 w 7467600"/>
              <a:gd name="connsiteY210" fmla="*/ 3802012 h 6858000"/>
              <a:gd name="connsiteX211" fmla="*/ 698834 w 7467600"/>
              <a:gd name="connsiteY211" fmla="*/ 3952272 h 6858000"/>
              <a:gd name="connsiteX212" fmla="*/ 34256 w 7467600"/>
              <a:gd name="connsiteY212" fmla="*/ 4347603 h 6858000"/>
              <a:gd name="connsiteX213" fmla="*/ 527241 w 7467600"/>
              <a:gd name="connsiteY213" fmla="*/ 4065078 h 6858000"/>
              <a:gd name="connsiteX214" fmla="*/ 1510397 w 7467600"/>
              <a:gd name="connsiteY214" fmla="*/ 3684705 h 6858000"/>
              <a:gd name="connsiteX215" fmla="*/ 1313114 w 7467600"/>
              <a:gd name="connsiteY215" fmla="*/ 3655216 h 6858000"/>
              <a:gd name="connsiteX216" fmla="*/ 1109304 w 7467600"/>
              <a:gd name="connsiteY216" fmla="*/ 3669030 h 6858000"/>
              <a:gd name="connsiteX217" fmla="*/ 8129 w 7467600"/>
              <a:gd name="connsiteY217" fmla="*/ 4330519 h 6858000"/>
              <a:gd name="connsiteX218" fmla="*/ 687572 w 7467600"/>
              <a:gd name="connsiteY218" fmla="*/ 3925629 h 6858000"/>
              <a:gd name="connsiteX219" fmla="*/ 1138365 w 7467600"/>
              <a:gd name="connsiteY219" fmla="*/ 3774515 h 6858000"/>
              <a:gd name="connsiteX220" fmla="*/ 1505579 w 7467600"/>
              <a:gd name="connsiteY220" fmla="*/ 3655526 h 6858000"/>
              <a:gd name="connsiteX221" fmla="*/ 1313114 w 7467600"/>
              <a:gd name="connsiteY221" fmla="*/ 3655216 h 6858000"/>
              <a:gd name="connsiteX222" fmla="*/ 3655073 w 7467600"/>
              <a:gd name="connsiteY222" fmla="*/ 3650884 h 6858000"/>
              <a:gd name="connsiteX223" fmla="*/ 3989938 w 7467600"/>
              <a:gd name="connsiteY223" fmla="*/ 3991685 h 6858000"/>
              <a:gd name="connsiteX224" fmla="*/ 4393907 w 7467600"/>
              <a:gd name="connsiteY224" fmla="*/ 4261258 h 6858000"/>
              <a:gd name="connsiteX225" fmla="*/ 4648051 w 7467600"/>
              <a:gd name="connsiteY225" fmla="*/ 4374051 h 6858000"/>
              <a:gd name="connsiteX226" fmla="*/ 4383389 w 7467600"/>
              <a:gd name="connsiteY226" fmla="*/ 4184369 h 6858000"/>
              <a:gd name="connsiteX227" fmla="*/ 4165508 w 7467600"/>
              <a:gd name="connsiteY227" fmla="*/ 4035196 h 6858000"/>
              <a:gd name="connsiteX228" fmla="*/ 4068162 w 7467600"/>
              <a:gd name="connsiteY228" fmla="*/ 3953394 h 6858000"/>
              <a:gd name="connsiteX229" fmla="*/ 3981416 w 7467600"/>
              <a:gd name="connsiteY229" fmla="*/ 3880482 h 6858000"/>
              <a:gd name="connsiteX230" fmla="*/ 3800147 w 7467600"/>
              <a:gd name="connsiteY230" fmla="*/ 3749872 h 6858000"/>
              <a:gd name="connsiteX231" fmla="*/ 3655073 w 7467600"/>
              <a:gd name="connsiteY231" fmla="*/ 3650884 h 6858000"/>
              <a:gd name="connsiteX232" fmla="*/ 3670252 w 7467600"/>
              <a:gd name="connsiteY232" fmla="*/ 3622798 h 6858000"/>
              <a:gd name="connsiteX233" fmla="*/ 3817258 w 7467600"/>
              <a:gd name="connsiteY233" fmla="*/ 3723577 h 6858000"/>
              <a:gd name="connsiteX234" fmla="*/ 4000461 w 7467600"/>
              <a:gd name="connsiteY234" fmla="*/ 3855966 h 6858000"/>
              <a:gd name="connsiteX235" fmla="*/ 4088180 w 7467600"/>
              <a:gd name="connsiteY235" fmla="*/ 3929774 h 6858000"/>
              <a:gd name="connsiteX236" fmla="*/ 4184555 w 7467600"/>
              <a:gd name="connsiteY236" fmla="*/ 4010683 h 6858000"/>
              <a:gd name="connsiteX237" fmla="*/ 4399563 w 7467600"/>
              <a:gd name="connsiteY237" fmla="*/ 4158106 h 6858000"/>
              <a:gd name="connsiteX238" fmla="*/ 4684469 w 7467600"/>
              <a:gd name="connsiteY238" fmla="*/ 4364680 h 6858000"/>
              <a:gd name="connsiteX239" fmla="*/ 4690271 w 7467600"/>
              <a:gd name="connsiteY239" fmla="*/ 4370034 h 6858000"/>
              <a:gd name="connsiteX240" fmla="*/ 4136093 w 7467600"/>
              <a:gd name="connsiteY240" fmla="*/ 3858466 h 6858000"/>
              <a:gd name="connsiteX241" fmla="*/ 3670252 w 7467600"/>
              <a:gd name="connsiteY241" fmla="*/ 3622798 h 6858000"/>
              <a:gd name="connsiteX242" fmla="*/ 4440129 w 7467600"/>
              <a:gd name="connsiteY242" fmla="*/ 3448571 h 6858000"/>
              <a:gd name="connsiteX243" fmla="*/ 4856525 w 7467600"/>
              <a:gd name="connsiteY243" fmla="*/ 3915351 h 6858000"/>
              <a:gd name="connsiteX244" fmla="*/ 5059055 w 7467600"/>
              <a:gd name="connsiteY244" fmla="*/ 4108918 h 6858000"/>
              <a:gd name="connsiteX245" fmla="*/ 5290070 w 7467600"/>
              <a:gd name="connsiteY245" fmla="*/ 4263619 h 6858000"/>
              <a:gd name="connsiteX246" fmla="*/ 4834991 w 7467600"/>
              <a:gd name="connsiteY246" fmla="*/ 3830985 h 6858000"/>
              <a:gd name="connsiteX247" fmla="*/ 4440129 w 7467600"/>
              <a:gd name="connsiteY247" fmla="*/ 3448571 h 6858000"/>
              <a:gd name="connsiteX248" fmla="*/ 4441737 w 7467600"/>
              <a:gd name="connsiteY248" fmla="*/ 3399734 h 6858000"/>
              <a:gd name="connsiteX249" fmla="*/ 4431236 w 7467600"/>
              <a:gd name="connsiteY249" fmla="*/ 3400954 h 6858000"/>
              <a:gd name="connsiteX250" fmla="*/ 4557150 w 7467600"/>
              <a:gd name="connsiteY250" fmla="*/ 3510023 h 6858000"/>
              <a:gd name="connsiteX251" fmla="*/ 4856936 w 7467600"/>
              <a:gd name="connsiteY251" fmla="*/ 3809146 h 6858000"/>
              <a:gd name="connsiteX252" fmla="*/ 5111996 w 7467600"/>
              <a:gd name="connsiteY252" fmla="*/ 4065759 h 6858000"/>
              <a:gd name="connsiteX253" fmla="*/ 5388878 w 7467600"/>
              <a:gd name="connsiteY253" fmla="*/ 4300185 h 6858000"/>
              <a:gd name="connsiteX254" fmla="*/ 5425556 w 7467600"/>
              <a:gd name="connsiteY254" fmla="*/ 4308967 h 6858000"/>
              <a:gd name="connsiteX255" fmla="*/ 4943646 w 7467600"/>
              <a:gd name="connsiteY255" fmla="*/ 3822916 h 6858000"/>
              <a:gd name="connsiteX256" fmla="*/ 4594837 w 7467600"/>
              <a:gd name="connsiteY256" fmla="*/ 3532274 h 6858000"/>
              <a:gd name="connsiteX257" fmla="*/ 4441737 w 7467600"/>
              <a:gd name="connsiteY257" fmla="*/ 3399734 h 6858000"/>
              <a:gd name="connsiteX258" fmla="*/ 5425834 w 7467600"/>
              <a:gd name="connsiteY258" fmla="*/ 3162785 h 6858000"/>
              <a:gd name="connsiteX259" fmla="*/ 5401644 w 7467600"/>
              <a:gd name="connsiteY259" fmla="*/ 3617847 h 6858000"/>
              <a:gd name="connsiteX260" fmla="*/ 5467256 w 7467600"/>
              <a:gd name="connsiteY260" fmla="*/ 4175494 h 6858000"/>
              <a:gd name="connsiteX261" fmla="*/ 5448069 w 7467600"/>
              <a:gd name="connsiteY261" fmla="*/ 3567554 h 6858000"/>
              <a:gd name="connsiteX262" fmla="*/ 5425834 w 7467600"/>
              <a:gd name="connsiteY262" fmla="*/ 3162785 h 6858000"/>
              <a:gd name="connsiteX263" fmla="*/ 1318687 w 7467600"/>
              <a:gd name="connsiteY263" fmla="*/ 3113840 h 6858000"/>
              <a:gd name="connsiteX264" fmla="*/ 1066793 w 7467600"/>
              <a:gd name="connsiteY264" fmla="*/ 3212171 h 6858000"/>
              <a:gd name="connsiteX265" fmla="*/ 993319 w 7467600"/>
              <a:gd name="connsiteY265" fmla="*/ 3247648 h 6858000"/>
              <a:gd name="connsiteX266" fmla="*/ 853081 w 7467600"/>
              <a:gd name="connsiteY266" fmla="*/ 3312410 h 6858000"/>
              <a:gd name="connsiteX267" fmla="*/ 805957 w 7467600"/>
              <a:gd name="connsiteY267" fmla="*/ 3330443 h 6858000"/>
              <a:gd name="connsiteX268" fmla="*/ 1318687 w 7467600"/>
              <a:gd name="connsiteY268" fmla="*/ 3113840 h 6858000"/>
              <a:gd name="connsiteX269" fmla="*/ 5453702 w 7467600"/>
              <a:gd name="connsiteY269" fmla="*/ 3090882 h 6858000"/>
              <a:gd name="connsiteX270" fmla="*/ 5480135 w 7467600"/>
              <a:gd name="connsiteY270" fmla="*/ 3565802 h 6858000"/>
              <a:gd name="connsiteX271" fmla="*/ 5499023 w 7467600"/>
              <a:gd name="connsiteY271" fmla="*/ 4166310 h 6858000"/>
              <a:gd name="connsiteX272" fmla="*/ 5547022 w 7467600"/>
              <a:gd name="connsiteY272" fmla="*/ 3607838 h 6858000"/>
              <a:gd name="connsiteX273" fmla="*/ 5515964 w 7467600"/>
              <a:gd name="connsiteY273" fmla="*/ 3378541 h 6858000"/>
              <a:gd name="connsiteX274" fmla="*/ 5453702 w 7467600"/>
              <a:gd name="connsiteY274" fmla="*/ 3090882 h 6858000"/>
              <a:gd name="connsiteX275" fmla="*/ 1238695 w 7467600"/>
              <a:gd name="connsiteY275" fmla="*/ 3076820 h 6858000"/>
              <a:gd name="connsiteX276" fmla="*/ 716371 w 7467600"/>
              <a:gd name="connsiteY276" fmla="*/ 3293249 h 6858000"/>
              <a:gd name="connsiteX277" fmla="*/ 579522 w 7467600"/>
              <a:gd name="connsiteY277" fmla="*/ 3371759 h 6858000"/>
              <a:gd name="connsiteX278" fmla="*/ 600288 w 7467600"/>
              <a:gd name="connsiteY278" fmla="*/ 3365555 h 6858000"/>
              <a:gd name="connsiteX279" fmla="*/ 840692 w 7467600"/>
              <a:gd name="connsiteY279" fmla="*/ 3284921 h 6858000"/>
              <a:gd name="connsiteX280" fmla="*/ 979248 w 7467600"/>
              <a:gd name="connsiteY280" fmla="*/ 3221003 h 6858000"/>
              <a:gd name="connsiteX281" fmla="*/ 1053282 w 7467600"/>
              <a:gd name="connsiteY281" fmla="*/ 3185247 h 6858000"/>
              <a:gd name="connsiteX282" fmla="*/ 1320603 w 7467600"/>
              <a:gd name="connsiteY282" fmla="*/ 3081281 h 6858000"/>
              <a:gd name="connsiteX283" fmla="*/ 1238695 w 7467600"/>
              <a:gd name="connsiteY283" fmla="*/ 3076820 h 6858000"/>
              <a:gd name="connsiteX284" fmla="*/ 5425627 w 7467600"/>
              <a:gd name="connsiteY284" fmla="*/ 2954192 h 6858000"/>
              <a:gd name="connsiteX285" fmla="*/ 5470770 w 7467600"/>
              <a:gd name="connsiteY285" fmla="*/ 3005435 h 6858000"/>
              <a:gd name="connsiteX286" fmla="*/ 5519779 w 7467600"/>
              <a:gd name="connsiteY286" fmla="*/ 4359223 h 6858000"/>
              <a:gd name="connsiteX287" fmla="*/ 5520293 w 7467600"/>
              <a:gd name="connsiteY287" fmla="*/ 4360602 h 6858000"/>
              <a:gd name="connsiteX288" fmla="*/ 5767221 w 7467600"/>
              <a:gd name="connsiteY288" fmla="*/ 4665564 h 6858000"/>
              <a:gd name="connsiteX289" fmla="*/ 6937169 w 7467600"/>
              <a:gd name="connsiteY289" fmla="*/ 4815941 h 6858000"/>
              <a:gd name="connsiteX290" fmla="*/ 6953922 w 7467600"/>
              <a:gd name="connsiteY290" fmla="*/ 4890068 h 6858000"/>
              <a:gd name="connsiteX291" fmla="*/ 6071359 w 7467600"/>
              <a:gd name="connsiteY291" fmla="*/ 4770770 h 6858000"/>
              <a:gd name="connsiteX292" fmla="*/ 6038839 w 7467600"/>
              <a:gd name="connsiteY292" fmla="*/ 4764474 h 6858000"/>
              <a:gd name="connsiteX293" fmla="*/ 6038706 w 7467600"/>
              <a:gd name="connsiteY293" fmla="*/ 4763847 h 6858000"/>
              <a:gd name="connsiteX294" fmla="*/ 6037784 w 7467600"/>
              <a:gd name="connsiteY294" fmla="*/ 4764270 h 6858000"/>
              <a:gd name="connsiteX295" fmla="*/ 6038839 w 7467600"/>
              <a:gd name="connsiteY295" fmla="*/ 4764474 h 6858000"/>
              <a:gd name="connsiteX296" fmla="*/ 6040338 w 7467600"/>
              <a:gd name="connsiteY296" fmla="*/ 4771418 h 6858000"/>
              <a:gd name="connsiteX297" fmla="*/ 6024488 w 7467600"/>
              <a:gd name="connsiteY297" fmla="*/ 4809903 h 6858000"/>
              <a:gd name="connsiteX298" fmla="*/ 5599771 w 7467600"/>
              <a:gd name="connsiteY298" fmla="*/ 5509652 h 6858000"/>
              <a:gd name="connsiteX299" fmla="*/ 5548843 w 7467600"/>
              <a:gd name="connsiteY299" fmla="*/ 5563845 h 6858000"/>
              <a:gd name="connsiteX300" fmla="*/ 5940952 w 7467600"/>
              <a:gd name="connsiteY300" fmla="*/ 6250028 h 6858000"/>
              <a:gd name="connsiteX301" fmla="*/ 6043441 w 7467600"/>
              <a:gd name="connsiteY301" fmla="*/ 6665847 h 6858000"/>
              <a:gd name="connsiteX302" fmla="*/ 6093432 w 7467600"/>
              <a:gd name="connsiteY302" fmla="*/ 6858000 h 6858000"/>
              <a:gd name="connsiteX303" fmla="*/ 6034344 w 7467600"/>
              <a:gd name="connsiteY303" fmla="*/ 6858000 h 6858000"/>
              <a:gd name="connsiteX304" fmla="*/ 6026679 w 7467600"/>
              <a:gd name="connsiteY304" fmla="*/ 6836959 h 6858000"/>
              <a:gd name="connsiteX305" fmla="*/ 5800441 w 7467600"/>
              <a:gd name="connsiteY305" fmla="*/ 6335286 h 6858000"/>
              <a:gd name="connsiteX306" fmla="*/ 5526562 w 7467600"/>
              <a:gd name="connsiteY306" fmla="*/ 5705388 h 6858000"/>
              <a:gd name="connsiteX307" fmla="*/ 5519640 w 7467600"/>
              <a:gd name="connsiteY307" fmla="*/ 5683774 h 6858000"/>
              <a:gd name="connsiteX308" fmla="*/ 5844559 w 7467600"/>
              <a:gd name="connsiteY308" fmla="*/ 6553349 h 6858000"/>
              <a:gd name="connsiteX309" fmla="*/ 5975994 w 7467600"/>
              <a:gd name="connsiteY309" fmla="*/ 6858000 h 6858000"/>
              <a:gd name="connsiteX310" fmla="*/ 5898547 w 7467600"/>
              <a:gd name="connsiteY310" fmla="*/ 6858000 h 6858000"/>
              <a:gd name="connsiteX311" fmla="*/ 5682041 w 7467600"/>
              <a:gd name="connsiteY311" fmla="*/ 6355860 h 6858000"/>
              <a:gd name="connsiteX312" fmla="*/ 5461758 w 7467600"/>
              <a:gd name="connsiteY312" fmla="*/ 5820220 h 6858000"/>
              <a:gd name="connsiteX313" fmla="*/ 5237282 w 7467600"/>
              <a:gd name="connsiteY313" fmla="*/ 6579086 h 6858000"/>
              <a:gd name="connsiteX314" fmla="*/ 5115009 w 7467600"/>
              <a:gd name="connsiteY314" fmla="*/ 6858000 h 6858000"/>
              <a:gd name="connsiteX315" fmla="*/ 5028074 w 7467600"/>
              <a:gd name="connsiteY315" fmla="*/ 6858000 h 6858000"/>
              <a:gd name="connsiteX316" fmla="*/ 5079508 w 7467600"/>
              <a:gd name="connsiteY316" fmla="*/ 6749074 h 6858000"/>
              <a:gd name="connsiteX317" fmla="*/ 5371846 w 7467600"/>
              <a:gd name="connsiteY317" fmla="*/ 5924413 h 6858000"/>
              <a:gd name="connsiteX318" fmla="*/ 5270512 w 7467600"/>
              <a:gd name="connsiteY318" fmla="*/ 6138975 h 6858000"/>
              <a:gd name="connsiteX319" fmla="*/ 5062409 w 7467600"/>
              <a:gd name="connsiteY319" fmla="*/ 6653544 h 6858000"/>
              <a:gd name="connsiteX320" fmla="*/ 5036628 w 7467600"/>
              <a:gd name="connsiteY320" fmla="*/ 6754247 h 6858000"/>
              <a:gd name="connsiteX321" fmla="*/ 5009112 w 7467600"/>
              <a:gd name="connsiteY321" fmla="*/ 6858000 h 6858000"/>
              <a:gd name="connsiteX322" fmla="*/ 4976679 w 7467600"/>
              <a:gd name="connsiteY322" fmla="*/ 6858000 h 6858000"/>
              <a:gd name="connsiteX323" fmla="*/ 5006537 w 7467600"/>
              <a:gd name="connsiteY323" fmla="*/ 6747068 h 6858000"/>
              <a:gd name="connsiteX324" fmla="*/ 5032723 w 7467600"/>
              <a:gd name="connsiteY324" fmla="*/ 6644957 h 6858000"/>
              <a:gd name="connsiteX325" fmla="*/ 5242949 w 7467600"/>
              <a:gd name="connsiteY325" fmla="*/ 6125175 h 6858000"/>
              <a:gd name="connsiteX326" fmla="*/ 5286321 w 7467600"/>
              <a:gd name="connsiteY326" fmla="*/ 6033555 h 6858000"/>
              <a:gd name="connsiteX327" fmla="*/ 5008210 w 7467600"/>
              <a:gd name="connsiteY327" fmla="*/ 6649194 h 6858000"/>
              <a:gd name="connsiteX328" fmla="*/ 4986321 w 7467600"/>
              <a:gd name="connsiteY328" fmla="*/ 6765687 h 6858000"/>
              <a:gd name="connsiteX329" fmla="*/ 4973474 w 7467600"/>
              <a:gd name="connsiteY329" fmla="*/ 6858000 h 6858000"/>
              <a:gd name="connsiteX330" fmla="*/ 4907178 w 7467600"/>
              <a:gd name="connsiteY330" fmla="*/ 6858000 h 6858000"/>
              <a:gd name="connsiteX331" fmla="*/ 4910810 w 7467600"/>
              <a:gd name="connsiteY331" fmla="*/ 6829660 h 6858000"/>
              <a:gd name="connsiteX332" fmla="*/ 4987461 w 7467600"/>
              <a:gd name="connsiteY332" fmla="*/ 6432994 h 6858000"/>
              <a:gd name="connsiteX333" fmla="*/ 5179262 w 7467600"/>
              <a:gd name="connsiteY333" fmla="*/ 6035044 h 6858000"/>
              <a:gd name="connsiteX334" fmla="*/ 4689678 w 7467600"/>
              <a:gd name="connsiteY334" fmla="*/ 6440241 h 6858000"/>
              <a:gd name="connsiteX335" fmla="*/ 4477543 w 7467600"/>
              <a:gd name="connsiteY335" fmla="*/ 6674836 h 6858000"/>
              <a:gd name="connsiteX336" fmla="*/ 4329957 w 7467600"/>
              <a:gd name="connsiteY336" fmla="*/ 6858000 h 6858000"/>
              <a:gd name="connsiteX337" fmla="*/ 4218595 w 7467600"/>
              <a:gd name="connsiteY337" fmla="*/ 6858000 h 6858000"/>
              <a:gd name="connsiteX338" fmla="*/ 4368888 w 7467600"/>
              <a:gd name="connsiteY338" fmla="*/ 6668412 h 6858000"/>
              <a:gd name="connsiteX339" fmla="*/ 4563091 w 7467600"/>
              <a:gd name="connsiteY339" fmla="*/ 6442508 h 6858000"/>
              <a:gd name="connsiteX340" fmla="*/ 5387324 w 7467600"/>
              <a:gd name="connsiteY340" fmla="*/ 5705830 h 6858000"/>
              <a:gd name="connsiteX341" fmla="*/ 5073620 w 7467600"/>
              <a:gd name="connsiteY341" fmla="*/ 5955437 h 6858000"/>
              <a:gd name="connsiteX342" fmla="*/ 4689789 w 7467600"/>
              <a:gd name="connsiteY342" fmla="*/ 6268382 h 6858000"/>
              <a:gd name="connsiteX343" fmla="*/ 4418722 w 7467600"/>
              <a:gd name="connsiteY343" fmla="*/ 6570886 h 6858000"/>
              <a:gd name="connsiteX344" fmla="*/ 4214944 w 7467600"/>
              <a:gd name="connsiteY344" fmla="*/ 6858000 h 6858000"/>
              <a:gd name="connsiteX345" fmla="*/ 4177898 w 7467600"/>
              <a:gd name="connsiteY345" fmla="*/ 6858000 h 6858000"/>
              <a:gd name="connsiteX346" fmla="*/ 4391597 w 7467600"/>
              <a:gd name="connsiteY346" fmla="*/ 6556370 h 6858000"/>
              <a:gd name="connsiteX347" fmla="*/ 4668889 w 7467600"/>
              <a:gd name="connsiteY347" fmla="*/ 6246399 h 6858000"/>
              <a:gd name="connsiteX348" fmla="*/ 5055427 w 7467600"/>
              <a:gd name="connsiteY348" fmla="*/ 5931476 h 6858000"/>
              <a:gd name="connsiteX349" fmla="*/ 5371814 w 7467600"/>
              <a:gd name="connsiteY349" fmla="*/ 5678975 h 6858000"/>
              <a:gd name="connsiteX350" fmla="*/ 4987918 w 7467600"/>
              <a:gd name="connsiteY350" fmla="*/ 5838701 h 6858000"/>
              <a:gd name="connsiteX351" fmla="*/ 4317146 w 7467600"/>
              <a:gd name="connsiteY351" fmla="*/ 6587716 h 6858000"/>
              <a:gd name="connsiteX352" fmla="*/ 4171627 w 7467600"/>
              <a:gd name="connsiteY352" fmla="*/ 6858000 h 6858000"/>
              <a:gd name="connsiteX353" fmla="*/ 4081585 w 7467600"/>
              <a:gd name="connsiteY353" fmla="*/ 6858000 h 6858000"/>
              <a:gd name="connsiteX354" fmla="*/ 4238603 w 7467600"/>
              <a:gd name="connsiteY354" fmla="*/ 6559341 h 6858000"/>
              <a:gd name="connsiteX355" fmla="*/ 4778333 w 7467600"/>
              <a:gd name="connsiteY355" fmla="*/ 5873626 h 6858000"/>
              <a:gd name="connsiteX356" fmla="*/ 5414185 w 7467600"/>
              <a:gd name="connsiteY356" fmla="*/ 5573882 h 6858000"/>
              <a:gd name="connsiteX357" fmla="*/ 5959648 w 7467600"/>
              <a:gd name="connsiteY357" fmla="*/ 4760797 h 6858000"/>
              <a:gd name="connsiteX358" fmla="*/ 5355019 w 7467600"/>
              <a:gd name="connsiteY358" fmla="*/ 4734672 h 6858000"/>
              <a:gd name="connsiteX359" fmla="*/ 5083565 w 7467600"/>
              <a:gd name="connsiteY359" fmla="*/ 5179121 h 6858000"/>
              <a:gd name="connsiteX360" fmla="*/ 4713577 w 7467600"/>
              <a:gd name="connsiteY360" fmla="*/ 5616803 h 6858000"/>
              <a:gd name="connsiteX361" fmla="*/ 3989559 w 7467600"/>
              <a:gd name="connsiteY361" fmla="*/ 6145945 h 6858000"/>
              <a:gd name="connsiteX362" fmla="*/ 3939824 w 7467600"/>
              <a:gd name="connsiteY362" fmla="*/ 6066900 h 6858000"/>
              <a:gd name="connsiteX363" fmla="*/ 4584537 w 7467600"/>
              <a:gd name="connsiteY363" fmla="*/ 5324826 h 6858000"/>
              <a:gd name="connsiteX364" fmla="*/ 5037105 w 7467600"/>
              <a:gd name="connsiteY364" fmla="*/ 5088765 h 6858000"/>
              <a:gd name="connsiteX365" fmla="*/ 5039930 w 7467600"/>
              <a:gd name="connsiteY365" fmla="*/ 5089585 h 6858000"/>
              <a:gd name="connsiteX366" fmla="*/ 5263764 w 7467600"/>
              <a:gd name="connsiteY366" fmla="*/ 4735525 h 6858000"/>
              <a:gd name="connsiteX367" fmla="*/ 4086300 w 7467600"/>
              <a:gd name="connsiteY367" fmla="*/ 4884599 h 6858000"/>
              <a:gd name="connsiteX368" fmla="*/ 4085485 w 7467600"/>
              <a:gd name="connsiteY368" fmla="*/ 4899070 h 6858000"/>
              <a:gd name="connsiteX369" fmla="*/ 3871915 w 7467600"/>
              <a:gd name="connsiteY369" fmla="*/ 5253645 h 6858000"/>
              <a:gd name="connsiteX370" fmla="*/ 3799374 w 7467600"/>
              <a:gd name="connsiteY370" fmla="*/ 5466127 h 6858000"/>
              <a:gd name="connsiteX371" fmla="*/ 3498850 w 7467600"/>
              <a:gd name="connsiteY371" fmla="*/ 6661888 h 6858000"/>
              <a:gd name="connsiteX372" fmla="*/ 3399216 w 7467600"/>
              <a:gd name="connsiteY372" fmla="*/ 6858000 h 6858000"/>
              <a:gd name="connsiteX373" fmla="*/ 3303688 w 7467600"/>
              <a:gd name="connsiteY373" fmla="*/ 6858000 h 6858000"/>
              <a:gd name="connsiteX374" fmla="*/ 3391774 w 7467600"/>
              <a:gd name="connsiteY374" fmla="*/ 6697181 h 6858000"/>
              <a:gd name="connsiteX375" fmla="*/ 3735540 w 7467600"/>
              <a:gd name="connsiteY375" fmla="*/ 5546923 h 6858000"/>
              <a:gd name="connsiteX376" fmla="*/ 3729438 w 7467600"/>
              <a:gd name="connsiteY376" fmla="*/ 5569058 h 6858000"/>
              <a:gd name="connsiteX377" fmla="*/ 3707782 w 7467600"/>
              <a:gd name="connsiteY377" fmla="*/ 5644908 h 6858000"/>
              <a:gd name="connsiteX378" fmla="*/ 3583827 w 7467600"/>
              <a:gd name="connsiteY378" fmla="*/ 6039215 h 6858000"/>
              <a:gd name="connsiteX379" fmla="*/ 3547861 w 7467600"/>
              <a:gd name="connsiteY379" fmla="*/ 6129609 h 6858000"/>
              <a:gd name="connsiteX380" fmla="*/ 3490905 w 7467600"/>
              <a:gd name="connsiteY380" fmla="*/ 6277660 h 6858000"/>
              <a:gd name="connsiteX381" fmla="*/ 3455859 w 7467600"/>
              <a:gd name="connsiteY381" fmla="*/ 6391301 h 6858000"/>
              <a:gd name="connsiteX382" fmla="*/ 3429112 w 7467600"/>
              <a:gd name="connsiteY382" fmla="*/ 6479469 h 6858000"/>
              <a:gd name="connsiteX383" fmla="*/ 3304862 w 7467600"/>
              <a:gd name="connsiteY383" fmla="*/ 6796476 h 6858000"/>
              <a:gd name="connsiteX384" fmla="*/ 3276071 w 7467600"/>
              <a:gd name="connsiteY384" fmla="*/ 6858000 h 6858000"/>
              <a:gd name="connsiteX385" fmla="*/ 3240805 w 7467600"/>
              <a:gd name="connsiteY385" fmla="*/ 6858000 h 6858000"/>
              <a:gd name="connsiteX386" fmla="*/ 3275917 w 7467600"/>
              <a:gd name="connsiteY386" fmla="*/ 6783192 h 6858000"/>
              <a:gd name="connsiteX387" fmla="*/ 3399358 w 7467600"/>
              <a:gd name="connsiteY387" fmla="*/ 6469011 h 6858000"/>
              <a:gd name="connsiteX388" fmla="*/ 3425650 w 7467600"/>
              <a:gd name="connsiteY388" fmla="*/ 6381333 h 6858000"/>
              <a:gd name="connsiteX389" fmla="*/ 3460661 w 7467600"/>
              <a:gd name="connsiteY389" fmla="*/ 6266763 h 6858000"/>
              <a:gd name="connsiteX390" fmla="*/ 3518021 w 7467600"/>
              <a:gd name="connsiteY390" fmla="*/ 6117298 h 6858000"/>
              <a:gd name="connsiteX391" fmla="*/ 3554035 w 7467600"/>
              <a:gd name="connsiteY391" fmla="*/ 6027832 h 6858000"/>
              <a:gd name="connsiteX392" fmla="*/ 3677174 w 7467600"/>
              <a:gd name="connsiteY392" fmla="*/ 5636351 h 6858000"/>
              <a:gd name="connsiteX393" fmla="*/ 3698819 w 7467600"/>
              <a:gd name="connsiteY393" fmla="*/ 5560503 h 6858000"/>
              <a:gd name="connsiteX394" fmla="*/ 3702094 w 7467600"/>
              <a:gd name="connsiteY394" fmla="*/ 5549194 h 6858000"/>
              <a:gd name="connsiteX395" fmla="*/ 3398355 w 7467600"/>
              <a:gd name="connsiteY395" fmla="*/ 6094603 h 6858000"/>
              <a:gd name="connsiteX396" fmla="*/ 3193941 w 7467600"/>
              <a:gd name="connsiteY396" fmla="*/ 6798775 h 6858000"/>
              <a:gd name="connsiteX397" fmla="*/ 3184140 w 7467600"/>
              <a:gd name="connsiteY397" fmla="*/ 6858000 h 6858000"/>
              <a:gd name="connsiteX398" fmla="*/ 3099978 w 7467600"/>
              <a:gd name="connsiteY398" fmla="*/ 6858000 h 6858000"/>
              <a:gd name="connsiteX399" fmla="*/ 3101556 w 7467600"/>
              <a:gd name="connsiteY399" fmla="*/ 6843337 h 6858000"/>
              <a:gd name="connsiteX400" fmla="*/ 3370162 w 7467600"/>
              <a:gd name="connsiteY400" fmla="*/ 5785550 h 6858000"/>
              <a:gd name="connsiteX401" fmla="*/ 3746477 w 7467600"/>
              <a:gd name="connsiteY401" fmla="*/ 5377889 h 6858000"/>
              <a:gd name="connsiteX402" fmla="*/ 3863399 w 7467600"/>
              <a:gd name="connsiteY402" fmla="*/ 5087257 h 6858000"/>
              <a:gd name="connsiteX403" fmla="*/ 3968712 w 7467600"/>
              <a:gd name="connsiteY403" fmla="*/ 4913989 h 6858000"/>
              <a:gd name="connsiteX404" fmla="*/ 2792390 w 7467600"/>
              <a:gd name="connsiteY404" fmla="*/ 5382974 h 6858000"/>
              <a:gd name="connsiteX405" fmla="*/ 2714982 w 7467600"/>
              <a:gd name="connsiteY405" fmla="*/ 5427051 h 6858000"/>
              <a:gd name="connsiteX406" fmla="*/ 2813361 w 7467600"/>
              <a:gd name="connsiteY406" fmla="*/ 6023912 h 6858000"/>
              <a:gd name="connsiteX407" fmla="*/ 2688430 w 7467600"/>
              <a:gd name="connsiteY407" fmla="*/ 6801564 h 6858000"/>
              <a:gd name="connsiteX408" fmla="*/ 2629626 w 7467600"/>
              <a:gd name="connsiteY408" fmla="*/ 6763394 h 6858000"/>
              <a:gd name="connsiteX409" fmla="*/ 2565328 w 7467600"/>
              <a:gd name="connsiteY409" fmla="*/ 5516399 h 6858000"/>
              <a:gd name="connsiteX410" fmla="*/ 1922999 w 7467600"/>
              <a:gd name="connsiteY410" fmla="*/ 5980343 h 6858000"/>
              <a:gd name="connsiteX411" fmla="*/ 1950261 w 7467600"/>
              <a:gd name="connsiteY411" fmla="*/ 6405858 h 6858000"/>
              <a:gd name="connsiteX412" fmla="*/ 2365554 w 7467600"/>
              <a:gd name="connsiteY412" fmla="*/ 6759107 h 6858000"/>
              <a:gd name="connsiteX413" fmla="*/ 2424142 w 7467600"/>
              <a:gd name="connsiteY413" fmla="*/ 6858000 h 6858000"/>
              <a:gd name="connsiteX414" fmla="*/ 2395994 w 7467600"/>
              <a:gd name="connsiteY414" fmla="*/ 6858000 h 6858000"/>
              <a:gd name="connsiteX415" fmla="*/ 2392863 w 7467600"/>
              <a:gd name="connsiteY415" fmla="*/ 6852964 h 6858000"/>
              <a:gd name="connsiteX416" fmla="*/ 2017589 w 7467600"/>
              <a:gd name="connsiteY416" fmla="*/ 6493982 h 6858000"/>
              <a:gd name="connsiteX417" fmla="*/ 2147336 w 7467600"/>
              <a:gd name="connsiteY417" fmla="*/ 6594052 h 6858000"/>
              <a:gd name="connsiteX418" fmla="*/ 2207047 w 7467600"/>
              <a:gd name="connsiteY418" fmla="*/ 6654540 h 6858000"/>
              <a:gd name="connsiteX419" fmla="*/ 2299106 w 7467600"/>
              <a:gd name="connsiteY419" fmla="*/ 6778931 h 6858000"/>
              <a:gd name="connsiteX420" fmla="*/ 2314430 w 7467600"/>
              <a:gd name="connsiteY420" fmla="*/ 6801144 h 6858000"/>
              <a:gd name="connsiteX421" fmla="*/ 2352406 w 7467600"/>
              <a:gd name="connsiteY421" fmla="*/ 6858000 h 6858000"/>
              <a:gd name="connsiteX422" fmla="*/ 2314492 w 7467600"/>
              <a:gd name="connsiteY422" fmla="*/ 6858000 h 6858000"/>
              <a:gd name="connsiteX423" fmla="*/ 2288095 w 7467600"/>
              <a:gd name="connsiteY423" fmla="*/ 6818030 h 6858000"/>
              <a:gd name="connsiteX424" fmla="*/ 2272768 w 7467600"/>
              <a:gd name="connsiteY424" fmla="*/ 6795822 h 6858000"/>
              <a:gd name="connsiteX425" fmla="*/ 2182715 w 7467600"/>
              <a:gd name="connsiteY425" fmla="*/ 6675071 h 6858000"/>
              <a:gd name="connsiteX426" fmla="*/ 2032061 w 7467600"/>
              <a:gd name="connsiteY426" fmla="*/ 6541380 h 6858000"/>
              <a:gd name="connsiteX427" fmla="*/ 2257220 w 7467600"/>
              <a:gd name="connsiteY427" fmla="*/ 6826257 h 6858000"/>
              <a:gd name="connsiteX428" fmla="*/ 2281324 w 7467600"/>
              <a:gd name="connsiteY428" fmla="*/ 6858000 h 6858000"/>
              <a:gd name="connsiteX429" fmla="*/ 2242860 w 7467600"/>
              <a:gd name="connsiteY429" fmla="*/ 6858000 h 6858000"/>
              <a:gd name="connsiteX430" fmla="*/ 2232818 w 7467600"/>
              <a:gd name="connsiteY430" fmla="*/ 6844926 h 6858000"/>
              <a:gd name="connsiteX431" fmla="*/ 1990172 w 7467600"/>
              <a:gd name="connsiteY431" fmla="*/ 6542121 h 6858000"/>
              <a:gd name="connsiteX432" fmla="*/ 2124090 w 7467600"/>
              <a:gd name="connsiteY432" fmla="*/ 6761017 h 6858000"/>
              <a:gd name="connsiteX433" fmla="*/ 2200380 w 7467600"/>
              <a:gd name="connsiteY433" fmla="*/ 6858000 h 6858000"/>
              <a:gd name="connsiteX434" fmla="*/ 2147507 w 7467600"/>
              <a:gd name="connsiteY434" fmla="*/ 6858000 h 6858000"/>
              <a:gd name="connsiteX435" fmla="*/ 2070668 w 7467600"/>
              <a:gd name="connsiteY435" fmla="*/ 6761520 h 6858000"/>
              <a:gd name="connsiteX436" fmla="*/ 1975142 w 7467600"/>
              <a:gd name="connsiteY436" fmla="*/ 6585570 h 6858000"/>
              <a:gd name="connsiteX437" fmla="*/ 2050035 w 7467600"/>
              <a:gd name="connsiteY437" fmla="*/ 6813345 h 6858000"/>
              <a:gd name="connsiteX438" fmla="*/ 2063025 w 7467600"/>
              <a:gd name="connsiteY438" fmla="*/ 6858000 h 6858000"/>
              <a:gd name="connsiteX439" fmla="*/ 2021675 w 7467600"/>
              <a:gd name="connsiteY439" fmla="*/ 6858000 h 6858000"/>
              <a:gd name="connsiteX440" fmla="*/ 2019308 w 7467600"/>
              <a:gd name="connsiteY440" fmla="*/ 6847118 h 6858000"/>
              <a:gd name="connsiteX441" fmla="*/ 1938835 w 7467600"/>
              <a:gd name="connsiteY441" fmla="*/ 6551160 h 6858000"/>
              <a:gd name="connsiteX442" fmla="*/ 1953230 w 7467600"/>
              <a:gd name="connsiteY442" fmla="*/ 6759699 h 6858000"/>
              <a:gd name="connsiteX443" fmla="*/ 1956763 w 7467600"/>
              <a:gd name="connsiteY443" fmla="*/ 6778191 h 6858000"/>
              <a:gd name="connsiteX444" fmla="*/ 1967925 w 7467600"/>
              <a:gd name="connsiteY444" fmla="*/ 6858000 h 6858000"/>
              <a:gd name="connsiteX445" fmla="*/ 1936622 w 7467600"/>
              <a:gd name="connsiteY445" fmla="*/ 6858000 h 6858000"/>
              <a:gd name="connsiteX446" fmla="*/ 1926261 w 7467600"/>
              <a:gd name="connsiteY446" fmla="*/ 6784064 h 6858000"/>
              <a:gd name="connsiteX447" fmla="*/ 1922724 w 7467600"/>
              <a:gd name="connsiteY447" fmla="*/ 6765577 h 6858000"/>
              <a:gd name="connsiteX448" fmla="*/ 1904650 w 7467600"/>
              <a:gd name="connsiteY448" fmla="*/ 6639616 h 6858000"/>
              <a:gd name="connsiteX449" fmla="*/ 1885273 w 7467600"/>
              <a:gd name="connsiteY449" fmla="*/ 6858000 h 6858000"/>
              <a:gd name="connsiteX450" fmla="*/ 1854363 w 7467600"/>
              <a:gd name="connsiteY450" fmla="*/ 6858000 h 6858000"/>
              <a:gd name="connsiteX451" fmla="*/ 1880391 w 7467600"/>
              <a:gd name="connsiteY451" fmla="*/ 6603796 h 6858000"/>
              <a:gd name="connsiteX452" fmla="*/ 1818273 w 7467600"/>
              <a:gd name="connsiteY452" fmla="*/ 6715729 h 6858000"/>
              <a:gd name="connsiteX453" fmla="*/ 1794691 w 7467600"/>
              <a:gd name="connsiteY453" fmla="*/ 6843239 h 6858000"/>
              <a:gd name="connsiteX454" fmla="*/ 1794914 w 7467600"/>
              <a:gd name="connsiteY454" fmla="*/ 6858000 h 6858000"/>
              <a:gd name="connsiteX455" fmla="*/ 1746128 w 7467600"/>
              <a:gd name="connsiteY455" fmla="*/ 6858000 h 6858000"/>
              <a:gd name="connsiteX456" fmla="*/ 1753934 w 7467600"/>
              <a:gd name="connsiteY456" fmla="*/ 6724796 h 6858000"/>
              <a:gd name="connsiteX457" fmla="*/ 1792053 w 7467600"/>
              <a:gd name="connsiteY457" fmla="*/ 6572396 h 6858000"/>
              <a:gd name="connsiteX458" fmla="*/ 1862248 w 7467600"/>
              <a:gd name="connsiteY458" fmla="*/ 6266397 h 6858000"/>
              <a:gd name="connsiteX459" fmla="*/ 1862250 w 7467600"/>
              <a:gd name="connsiteY459" fmla="*/ 6033531 h 6858000"/>
              <a:gd name="connsiteX460" fmla="*/ 1211999 w 7467600"/>
              <a:gd name="connsiteY460" fmla="*/ 6683610 h 6858000"/>
              <a:gd name="connsiteX461" fmla="*/ 1213266 w 7467600"/>
              <a:gd name="connsiteY461" fmla="*/ 6691947 h 6858000"/>
              <a:gd name="connsiteX462" fmla="*/ 1203370 w 7467600"/>
              <a:gd name="connsiteY462" fmla="*/ 6850676 h 6858000"/>
              <a:gd name="connsiteX463" fmla="*/ 1203671 w 7467600"/>
              <a:gd name="connsiteY463" fmla="*/ 6858000 h 6858000"/>
              <a:gd name="connsiteX464" fmla="*/ 1143180 w 7467600"/>
              <a:gd name="connsiteY464" fmla="*/ 6858000 h 6858000"/>
              <a:gd name="connsiteX465" fmla="*/ 1142176 w 7467600"/>
              <a:gd name="connsiteY465" fmla="*/ 6766045 h 6858000"/>
              <a:gd name="connsiteX466" fmla="*/ 1067484 w 7467600"/>
              <a:gd name="connsiteY466" fmla="*/ 6858000 h 6858000"/>
              <a:gd name="connsiteX467" fmla="*/ 953928 w 7467600"/>
              <a:gd name="connsiteY467" fmla="*/ 6858000 h 6858000"/>
              <a:gd name="connsiteX468" fmla="*/ 959715 w 7467600"/>
              <a:gd name="connsiteY468" fmla="*/ 6850185 h 6858000"/>
              <a:gd name="connsiteX469" fmla="*/ 1483788 w 7467600"/>
              <a:gd name="connsiteY469" fmla="*/ 6259174 h 6858000"/>
              <a:gd name="connsiteX470" fmla="*/ 1100671 w 7467600"/>
              <a:gd name="connsiteY470" fmla="*/ 6252137 h 6858000"/>
              <a:gd name="connsiteX471" fmla="*/ 1090144 w 7467600"/>
              <a:gd name="connsiteY471" fmla="*/ 6256748 h 6858000"/>
              <a:gd name="connsiteX472" fmla="*/ 1095872 w 7467600"/>
              <a:gd name="connsiteY472" fmla="*/ 6271892 h 6858000"/>
              <a:gd name="connsiteX473" fmla="*/ 262785 w 7467600"/>
              <a:gd name="connsiteY473" fmla="*/ 6845450 h 6858000"/>
              <a:gd name="connsiteX474" fmla="*/ 209968 w 7467600"/>
              <a:gd name="connsiteY474" fmla="*/ 6770713 h 6858000"/>
              <a:gd name="connsiteX475" fmla="*/ 873460 w 7467600"/>
              <a:gd name="connsiteY475" fmla="*/ 6253768 h 6858000"/>
              <a:gd name="connsiteX476" fmla="*/ 192686 w 7467600"/>
              <a:gd name="connsiteY476" fmla="*/ 5849257 h 6858000"/>
              <a:gd name="connsiteX477" fmla="*/ 4696 w 7467600"/>
              <a:gd name="connsiteY477" fmla="*/ 5697668 h 6858000"/>
              <a:gd name="connsiteX478" fmla="*/ 0 w 7467600"/>
              <a:gd name="connsiteY478" fmla="*/ 5689984 h 6858000"/>
              <a:gd name="connsiteX479" fmla="*/ 0 w 7467600"/>
              <a:gd name="connsiteY479" fmla="*/ 5513472 h 6858000"/>
              <a:gd name="connsiteX480" fmla="*/ 174101 w 7467600"/>
              <a:gd name="connsiteY480" fmla="*/ 5620277 h 6858000"/>
              <a:gd name="connsiteX481" fmla="*/ 891800 w 7467600"/>
              <a:gd name="connsiteY481" fmla="*/ 6036935 h 6858000"/>
              <a:gd name="connsiteX482" fmla="*/ 1072219 w 7467600"/>
              <a:gd name="connsiteY482" fmla="*/ 6169443 h 6858000"/>
              <a:gd name="connsiteX483" fmla="*/ 1074117 w 7467600"/>
              <a:gd name="connsiteY483" fmla="*/ 6170301 h 6858000"/>
              <a:gd name="connsiteX484" fmla="*/ 1083114 w 7467600"/>
              <a:gd name="connsiteY484" fmla="*/ 6174131 h 6858000"/>
              <a:gd name="connsiteX485" fmla="*/ 1543010 w 7467600"/>
              <a:gd name="connsiteY485" fmla="*/ 6191140 h 6858000"/>
              <a:gd name="connsiteX486" fmla="*/ 1551080 w 7467600"/>
              <a:gd name="connsiteY486" fmla="*/ 6195006 h 6858000"/>
              <a:gd name="connsiteX487" fmla="*/ 2345443 w 7467600"/>
              <a:gd name="connsiteY487" fmla="*/ 5549882 h 6858000"/>
              <a:gd name="connsiteX488" fmla="*/ 1721499 w 7467600"/>
              <a:gd name="connsiteY488" fmla="*/ 5599969 h 6858000"/>
              <a:gd name="connsiteX489" fmla="*/ 767716 w 7467600"/>
              <a:gd name="connsiteY489" fmla="*/ 5472768 h 6858000"/>
              <a:gd name="connsiteX490" fmla="*/ 722147 w 7467600"/>
              <a:gd name="connsiteY490" fmla="*/ 5393091 h 6858000"/>
              <a:gd name="connsiteX491" fmla="*/ 1485552 w 7467600"/>
              <a:gd name="connsiteY491" fmla="*/ 5313202 h 6858000"/>
              <a:gd name="connsiteX492" fmla="*/ 2143004 w 7467600"/>
              <a:gd name="connsiteY492" fmla="*/ 5402420 h 6858000"/>
              <a:gd name="connsiteX493" fmla="*/ 1933391 w 7467600"/>
              <a:gd name="connsiteY493" fmla="*/ 5156971 h 6858000"/>
              <a:gd name="connsiteX494" fmla="*/ 1827118 w 7467600"/>
              <a:gd name="connsiteY494" fmla="*/ 4968410 h 6858000"/>
              <a:gd name="connsiteX495" fmla="*/ 1837349 w 7467600"/>
              <a:gd name="connsiteY495" fmla="*/ 4956357 h 6858000"/>
              <a:gd name="connsiteX496" fmla="*/ 2162835 w 7467600"/>
              <a:gd name="connsiteY496" fmla="*/ 5187853 h 6858000"/>
              <a:gd name="connsiteX497" fmla="*/ 2257167 w 7467600"/>
              <a:gd name="connsiteY497" fmla="*/ 5462123 h 6858000"/>
              <a:gd name="connsiteX498" fmla="*/ 2261598 w 7467600"/>
              <a:gd name="connsiteY498" fmla="*/ 5467998 h 6858000"/>
              <a:gd name="connsiteX499" fmla="*/ 2437177 w 7467600"/>
              <a:gd name="connsiteY499" fmla="*/ 5479608 h 6858000"/>
              <a:gd name="connsiteX500" fmla="*/ 2445247 w 7467600"/>
              <a:gd name="connsiteY500" fmla="*/ 5483476 h 6858000"/>
              <a:gd name="connsiteX501" fmla="*/ 2743626 w 7467600"/>
              <a:gd name="connsiteY501" fmla="*/ 5304819 h 6858000"/>
              <a:gd name="connsiteX502" fmla="*/ 3048102 w 7467600"/>
              <a:gd name="connsiteY502" fmla="*/ 5150595 h 6858000"/>
              <a:gd name="connsiteX503" fmla="*/ 1799414 w 7467600"/>
              <a:gd name="connsiteY503" fmla="*/ 4694732 h 6858000"/>
              <a:gd name="connsiteX504" fmla="*/ 1771735 w 7467600"/>
              <a:gd name="connsiteY504" fmla="*/ 4619929 h 6858000"/>
              <a:gd name="connsiteX505" fmla="*/ 3104273 w 7467600"/>
              <a:gd name="connsiteY505" fmla="*/ 5076159 h 6858000"/>
              <a:gd name="connsiteX506" fmla="*/ 3113245 w 7467600"/>
              <a:gd name="connsiteY506" fmla="*/ 5090705 h 6858000"/>
              <a:gd name="connsiteX507" fmla="*/ 3126294 w 7467600"/>
              <a:gd name="connsiteY507" fmla="*/ 5114400 h 6858000"/>
              <a:gd name="connsiteX508" fmla="*/ 3937433 w 7467600"/>
              <a:gd name="connsiteY508" fmla="*/ 4830473 h 6858000"/>
              <a:gd name="connsiteX509" fmla="*/ 3590475 w 7467600"/>
              <a:gd name="connsiteY509" fmla="*/ 4597974 h 6858000"/>
              <a:gd name="connsiteX510" fmla="*/ 3100264 w 7467600"/>
              <a:gd name="connsiteY510" fmla="*/ 4579845 h 6858000"/>
              <a:gd name="connsiteX511" fmla="*/ 2183576 w 7467600"/>
              <a:gd name="connsiteY511" fmla="*/ 4227150 h 6858000"/>
              <a:gd name="connsiteX512" fmla="*/ 2151029 w 7467600"/>
              <a:gd name="connsiteY512" fmla="*/ 4146947 h 6858000"/>
              <a:gd name="connsiteX513" fmla="*/ 3563434 w 7467600"/>
              <a:gd name="connsiteY513" fmla="*/ 4469115 h 6858000"/>
              <a:gd name="connsiteX514" fmla="*/ 3177952 w 7467600"/>
              <a:gd name="connsiteY514" fmla="*/ 3657386 h 6858000"/>
              <a:gd name="connsiteX515" fmla="*/ 3189263 w 7467600"/>
              <a:gd name="connsiteY515" fmla="*/ 3625726 h 6858000"/>
              <a:gd name="connsiteX516" fmla="*/ 3560912 w 7467600"/>
              <a:gd name="connsiteY516" fmla="*/ 4079863 h 6858000"/>
              <a:gd name="connsiteX517" fmla="*/ 3626636 w 7467600"/>
              <a:gd name="connsiteY517" fmla="*/ 4512230 h 6858000"/>
              <a:gd name="connsiteX518" fmla="*/ 3653088 w 7467600"/>
              <a:gd name="connsiteY518" fmla="*/ 4521417 h 6858000"/>
              <a:gd name="connsiteX519" fmla="*/ 3988128 w 7467600"/>
              <a:gd name="connsiteY519" fmla="*/ 4817267 h 6858000"/>
              <a:gd name="connsiteX520" fmla="*/ 4830582 w 7467600"/>
              <a:gd name="connsiteY520" fmla="*/ 4676000 h 6858000"/>
              <a:gd name="connsiteX521" fmla="*/ 4830100 w 7467600"/>
              <a:gd name="connsiteY521" fmla="*/ 4675554 h 6858000"/>
              <a:gd name="connsiteX522" fmla="*/ 4036318 w 7467600"/>
              <a:gd name="connsiteY522" fmla="*/ 4147013 h 6858000"/>
              <a:gd name="connsiteX523" fmla="*/ 3432098 w 7467600"/>
              <a:gd name="connsiteY523" fmla="*/ 3537312 h 6858000"/>
              <a:gd name="connsiteX524" fmla="*/ 3446761 w 7467600"/>
              <a:gd name="connsiteY524" fmla="*/ 3461278 h 6858000"/>
              <a:gd name="connsiteX525" fmla="*/ 4419733 w 7467600"/>
              <a:gd name="connsiteY525" fmla="*/ 3963555 h 6858000"/>
              <a:gd name="connsiteX526" fmla="*/ 4781371 w 7467600"/>
              <a:gd name="connsiteY526" fmla="*/ 4458604 h 6858000"/>
              <a:gd name="connsiteX527" fmla="*/ 4780440 w 7467600"/>
              <a:gd name="connsiteY527" fmla="*/ 4470290 h 6858000"/>
              <a:gd name="connsiteX528" fmla="*/ 4898954 w 7467600"/>
              <a:gd name="connsiteY528" fmla="*/ 4662092 h 6858000"/>
              <a:gd name="connsiteX529" fmla="*/ 4900699 w 7467600"/>
              <a:gd name="connsiteY529" fmla="*/ 4670867 h 6858000"/>
              <a:gd name="connsiteX530" fmla="*/ 5714511 w 7467600"/>
              <a:gd name="connsiteY530" fmla="*/ 4663483 h 6858000"/>
              <a:gd name="connsiteX531" fmla="*/ 5464793 w 7467600"/>
              <a:gd name="connsiteY531" fmla="*/ 4393556 h 6858000"/>
              <a:gd name="connsiteX532" fmla="*/ 5461897 w 7467600"/>
              <a:gd name="connsiteY532" fmla="*/ 4390879 h 6858000"/>
              <a:gd name="connsiteX533" fmla="*/ 4294126 w 7467600"/>
              <a:gd name="connsiteY533" fmla="*/ 3303048 h 6858000"/>
              <a:gd name="connsiteX534" fmla="*/ 4305321 w 7467600"/>
              <a:gd name="connsiteY534" fmla="*/ 3256953 h 6858000"/>
              <a:gd name="connsiteX535" fmla="*/ 4949299 w 7467600"/>
              <a:gd name="connsiteY535" fmla="*/ 3766336 h 6858000"/>
              <a:gd name="connsiteX536" fmla="*/ 5291452 w 7467600"/>
              <a:gd name="connsiteY536" fmla="*/ 4076801 h 6858000"/>
              <a:gd name="connsiteX537" fmla="*/ 5434998 w 7467600"/>
              <a:gd name="connsiteY537" fmla="*/ 4254100 h 6858000"/>
              <a:gd name="connsiteX538" fmla="*/ 5351015 w 7467600"/>
              <a:gd name="connsiteY538" fmla="*/ 3760989 h 6858000"/>
              <a:gd name="connsiteX539" fmla="*/ 5413780 w 7467600"/>
              <a:gd name="connsiteY539" fmla="*/ 2966265 h 6858000"/>
              <a:gd name="connsiteX540" fmla="*/ 5425627 w 7467600"/>
              <a:gd name="connsiteY540" fmla="*/ 2954192 h 6858000"/>
              <a:gd name="connsiteX541" fmla="*/ 6604735 w 7467600"/>
              <a:gd name="connsiteY541" fmla="*/ 2041381 h 6858000"/>
              <a:gd name="connsiteX542" fmla="*/ 7204487 w 7467600"/>
              <a:gd name="connsiteY542" fmla="*/ 2742112 h 6858000"/>
              <a:gd name="connsiteX543" fmla="*/ 7131592 w 7467600"/>
              <a:gd name="connsiteY543" fmla="*/ 2672096 h 6858000"/>
              <a:gd name="connsiteX544" fmla="*/ 6996344 w 7467600"/>
              <a:gd name="connsiteY544" fmla="*/ 2518310 h 6858000"/>
              <a:gd name="connsiteX545" fmla="*/ 6735495 w 7467600"/>
              <a:gd name="connsiteY545" fmla="*/ 2196890 h 6858000"/>
              <a:gd name="connsiteX546" fmla="*/ 6721901 w 7467600"/>
              <a:gd name="connsiteY546" fmla="*/ 2179274 h 6858000"/>
              <a:gd name="connsiteX547" fmla="*/ 6604735 w 7467600"/>
              <a:gd name="connsiteY547" fmla="*/ 2041381 h 6858000"/>
              <a:gd name="connsiteX548" fmla="*/ 6591670 w 7467600"/>
              <a:gd name="connsiteY548" fmla="*/ 1988277 h 6858000"/>
              <a:gd name="connsiteX549" fmla="*/ 6747349 w 7467600"/>
              <a:gd name="connsiteY549" fmla="*/ 2160069 h 6858000"/>
              <a:gd name="connsiteX550" fmla="*/ 6760943 w 7467600"/>
              <a:gd name="connsiteY550" fmla="*/ 2177686 h 6858000"/>
              <a:gd name="connsiteX551" fmla="*/ 7021065 w 7467600"/>
              <a:gd name="connsiteY551" fmla="*/ 2498102 h 6858000"/>
              <a:gd name="connsiteX552" fmla="*/ 7155223 w 7467600"/>
              <a:gd name="connsiteY552" fmla="*/ 2650386 h 6858000"/>
              <a:gd name="connsiteX553" fmla="*/ 7203167 w 7467600"/>
              <a:gd name="connsiteY553" fmla="*/ 2697288 h 6858000"/>
              <a:gd name="connsiteX554" fmla="*/ 6937703 w 7467600"/>
              <a:gd name="connsiteY554" fmla="*/ 2321981 h 6858000"/>
              <a:gd name="connsiteX555" fmla="*/ 6591670 w 7467600"/>
              <a:gd name="connsiteY555" fmla="*/ 1988277 h 6858000"/>
              <a:gd name="connsiteX556" fmla="*/ 5798671 w 7467600"/>
              <a:gd name="connsiteY556" fmla="*/ 1981601 h 6858000"/>
              <a:gd name="connsiteX557" fmla="*/ 5754709 w 7467600"/>
              <a:gd name="connsiteY557" fmla="*/ 2071454 h 6858000"/>
              <a:gd name="connsiteX558" fmla="*/ 5763044 w 7467600"/>
              <a:gd name="connsiteY558" fmla="*/ 2842206 h 6858000"/>
              <a:gd name="connsiteX559" fmla="*/ 5764974 w 7467600"/>
              <a:gd name="connsiteY559" fmla="*/ 2799609 h 6858000"/>
              <a:gd name="connsiteX560" fmla="*/ 5767665 w 7467600"/>
              <a:gd name="connsiteY560" fmla="*/ 2666409 h 6858000"/>
              <a:gd name="connsiteX561" fmla="*/ 5763055 w 7467600"/>
              <a:gd name="connsiteY561" fmla="*/ 2579705 h 6858000"/>
              <a:gd name="connsiteX562" fmla="*/ 5758079 w 7467600"/>
              <a:gd name="connsiteY562" fmla="*/ 2492508 h 6858000"/>
              <a:gd name="connsiteX563" fmla="*/ 5779325 w 7467600"/>
              <a:gd name="connsiteY563" fmla="*/ 2197069 h 6858000"/>
              <a:gd name="connsiteX564" fmla="*/ 5798671 w 7467600"/>
              <a:gd name="connsiteY564" fmla="*/ 1981601 h 6858000"/>
              <a:gd name="connsiteX565" fmla="*/ 5829202 w 7467600"/>
              <a:gd name="connsiteY565" fmla="*/ 1971679 h 6858000"/>
              <a:gd name="connsiteX566" fmla="*/ 5809558 w 7467600"/>
              <a:gd name="connsiteY566" fmla="*/ 2198043 h 6858000"/>
              <a:gd name="connsiteX567" fmla="*/ 5788653 w 7467600"/>
              <a:gd name="connsiteY567" fmla="*/ 2489430 h 6858000"/>
              <a:gd name="connsiteX568" fmla="*/ 5793439 w 7467600"/>
              <a:gd name="connsiteY568" fmla="*/ 2575235 h 6858000"/>
              <a:gd name="connsiteX569" fmla="*/ 5796837 w 7467600"/>
              <a:gd name="connsiteY569" fmla="*/ 2637633 h 6858000"/>
              <a:gd name="connsiteX570" fmla="*/ 5818614 w 7467600"/>
              <a:gd name="connsiteY570" fmla="*/ 2473055 h 6858000"/>
              <a:gd name="connsiteX571" fmla="*/ 5829202 w 7467600"/>
              <a:gd name="connsiteY571" fmla="*/ 1971679 h 6858000"/>
              <a:gd name="connsiteX572" fmla="*/ 5911389 w 7467600"/>
              <a:gd name="connsiteY572" fmla="*/ 1898371 h 6858000"/>
              <a:gd name="connsiteX573" fmla="*/ 6237627 w 7467600"/>
              <a:gd name="connsiteY573" fmla="*/ 2231921 h 6858000"/>
              <a:gd name="connsiteX574" fmla="*/ 5911389 w 7467600"/>
              <a:gd name="connsiteY574" fmla="*/ 1898371 h 6858000"/>
              <a:gd name="connsiteX575" fmla="*/ 6944437 w 7467600"/>
              <a:gd name="connsiteY575" fmla="*/ 1575402 h 6858000"/>
              <a:gd name="connsiteX576" fmla="*/ 6304730 w 7467600"/>
              <a:gd name="connsiteY576" fmla="*/ 1766654 h 6858000"/>
              <a:gd name="connsiteX577" fmla="*/ 6944437 w 7467600"/>
              <a:gd name="connsiteY577" fmla="*/ 1575402 h 6858000"/>
              <a:gd name="connsiteX578" fmla="*/ 7019523 w 7467600"/>
              <a:gd name="connsiteY578" fmla="*/ 1519450 h 6858000"/>
              <a:gd name="connsiteX579" fmla="*/ 6298091 w 7467600"/>
              <a:gd name="connsiteY579" fmla="*/ 1737122 h 6858000"/>
              <a:gd name="connsiteX580" fmla="*/ 7019523 w 7467600"/>
              <a:gd name="connsiteY580" fmla="*/ 1519450 h 6858000"/>
              <a:gd name="connsiteX581" fmla="*/ 2399523 w 7467600"/>
              <a:gd name="connsiteY581" fmla="*/ 1428234 h 6858000"/>
              <a:gd name="connsiteX582" fmla="*/ 2224982 w 7467600"/>
              <a:gd name="connsiteY582" fmla="*/ 1826201 h 6858000"/>
              <a:gd name="connsiteX583" fmla="*/ 2096099 w 7467600"/>
              <a:gd name="connsiteY583" fmla="*/ 2345900 h 6858000"/>
              <a:gd name="connsiteX584" fmla="*/ 2283317 w 7467600"/>
              <a:gd name="connsiteY584" fmla="*/ 1796925 h 6858000"/>
              <a:gd name="connsiteX585" fmla="*/ 2399523 w 7467600"/>
              <a:gd name="connsiteY585" fmla="*/ 1428234 h 6858000"/>
              <a:gd name="connsiteX586" fmla="*/ 2448558 w 7467600"/>
              <a:gd name="connsiteY586" fmla="*/ 1373435 h 6858000"/>
              <a:gd name="connsiteX587" fmla="*/ 2312521 w 7467600"/>
              <a:gd name="connsiteY587" fmla="*/ 1806140 h 6858000"/>
              <a:gd name="connsiteX588" fmla="*/ 2127533 w 7467600"/>
              <a:gd name="connsiteY588" fmla="*/ 2348380 h 6858000"/>
              <a:gd name="connsiteX589" fmla="*/ 2358080 w 7467600"/>
              <a:gd name="connsiteY589" fmla="*/ 1866134 h 6858000"/>
              <a:gd name="connsiteX590" fmla="*/ 2407436 w 7467600"/>
              <a:gd name="connsiteY590" fmla="*/ 1651070 h 6858000"/>
              <a:gd name="connsiteX591" fmla="*/ 2448558 w 7467600"/>
              <a:gd name="connsiteY591" fmla="*/ 1373435 h 6858000"/>
              <a:gd name="connsiteX592" fmla="*/ 278707 w 7467600"/>
              <a:gd name="connsiteY592" fmla="*/ 1352270 h 6858000"/>
              <a:gd name="connsiteX593" fmla="*/ 321570 w 7467600"/>
              <a:gd name="connsiteY593" fmla="*/ 1861610 h 6858000"/>
              <a:gd name="connsiteX594" fmla="*/ 294281 w 7467600"/>
              <a:gd name="connsiteY594" fmla="*/ 1440658 h 6858000"/>
              <a:gd name="connsiteX595" fmla="*/ 278707 w 7467600"/>
              <a:gd name="connsiteY595" fmla="*/ 1352270 h 6858000"/>
              <a:gd name="connsiteX596" fmla="*/ 1423821 w 7467600"/>
              <a:gd name="connsiteY596" fmla="*/ 1351958 h 6858000"/>
              <a:gd name="connsiteX597" fmla="*/ 1638521 w 7467600"/>
              <a:gd name="connsiteY597" fmla="*/ 1908470 h 6858000"/>
              <a:gd name="connsiteX598" fmla="*/ 1754199 w 7467600"/>
              <a:gd name="connsiteY598" fmla="*/ 2149284 h 6858000"/>
              <a:gd name="connsiteX599" fmla="*/ 1908359 w 7467600"/>
              <a:gd name="connsiteY599" fmla="*/ 2364988 h 6858000"/>
              <a:gd name="connsiteX600" fmla="*/ 1647661 w 7467600"/>
              <a:gd name="connsiteY600" fmla="*/ 1825945 h 6858000"/>
              <a:gd name="connsiteX601" fmla="*/ 1423821 w 7467600"/>
              <a:gd name="connsiteY601" fmla="*/ 1351958 h 6858000"/>
              <a:gd name="connsiteX602" fmla="*/ 1431890 w 7467600"/>
              <a:gd name="connsiteY602" fmla="*/ 1306475 h 6858000"/>
              <a:gd name="connsiteX603" fmla="*/ 1507597 w 7467600"/>
              <a:gd name="connsiteY603" fmla="*/ 1446132 h 6858000"/>
              <a:gd name="connsiteX604" fmla="*/ 1674586 w 7467600"/>
              <a:gd name="connsiteY604" fmla="*/ 1813832 h 6858000"/>
              <a:gd name="connsiteX605" fmla="*/ 1815950 w 7467600"/>
              <a:gd name="connsiteY605" fmla="*/ 2128564 h 6858000"/>
              <a:gd name="connsiteX606" fmla="*/ 1984242 w 7467600"/>
              <a:gd name="connsiteY606" fmla="*/ 2430829 h 6858000"/>
              <a:gd name="connsiteX607" fmla="*/ 2014023 w 7467600"/>
              <a:gd name="connsiteY607" fmla="*/ 2450995 h 6858000"/>
              <a:gd name="connsiteX608" fmla="*/ 1747337 w 7467600"/>
              <a:gd name="connsiteY608" fmla="*/ 1855264 h 6858000"/>
              <a:gd name="connsiteX609" fmla="*/ 1533749 w 7467600"/>
              <a:gd name="connsiteY609" fmla="*/ 1478656 h 6858000"/>
              <a:gd name="connsiteX610" fmla="*/ 1431890 w 7467600"/>
              <a:gd name="connsiteY610" fmla="*/ 1306475 h 6858000"/>
              <a:gd name="connsiteX611" fmla="*/ 5052692 w 7467600"/>
              <a:gd name="connsiteY611" fmla="*/ 1292994 h 6858000"/>
              <a:gd name="connsiteX612" fmla="*/ 5200661 w 7467600"/>
              <a:gd name="connsiteY612" fmla="*/ 1635186 h 6858000"/>
              <a:gd name="connsiteX613" fmla="*/ 5297138 w 7467600"/>
              <a:gd name="connsiteY613" fmla="*/ 1906351 h 6858000"/>
              <a:gd name="connsiteX614" fmla="*/ 5052692 w 7467600"/>
              <a:gd name="connsiteY614" fmla="*/ 1292994 h 6858000"/>
              <a:gd name="connsiteX615" fmla="*/ 5009948 w 7467600"/>
              <a:gd name="connsiteY615" fmla="*/ 1273619 h 6858000"/>
              <a:gd name="connsiteX616" fmla="*/ 5121777 w 7467600"/>
              <a:gd name="connsiteY616" fmla="*/ 1654213 h 6858000"/>
              <a:gd name="connsiteX617" fmla="*/ 5293545 w 7467600"/>
              <a:gd name="connsiteY617" fmla="*/ 2072247 h 6858000"/>
              <a:gd name="connsiteX618" fmla="*/ 5294042 w 7467600"/>
              <a:gd name="connsiteY618" fmla="*/ 2065019 h 6858000"/>
              <a:gd name="connsiteX619" fmla="*/ 5171936 w 7467600"/>
              <a:gd name="connsiteY619" fmla="*/ 1647613 h 6858000"/>
              <a:gd name="connsiteX620" fmla="*/ 5009948 w 7467600"/>
              <a:gd name="connsiteY620" fmla="*/ 1273619 h 6858000"/>
              <a:gd name="connsiteX621" fmla="*/ 655236 w 7467600"/>
              <a:gd name="connsiteY621" fmla="*/ 1268632 h 6858000"/>
              <a:gd name="connsiteX622" fmla="*/ 839521 w 7467600"/>
              <a:gd name="connsiteY622" fmla="*/ 1685315 h 6858000"/>
              <a:gd name="connsiteX623" fmla="*/ 1109416 w 7467600"/>
              <a:gd name="connsiteY623" fmla="*/ 2061663 h 6858000"/>
              <a:gd name="connsiteX624" fmla="*/ 1298300 w 7467600"/>
              <a:gd name="connsiteY624" fmla="*/ 2247742 h 6858000"/>
              <a:gd name="connsiteX625" fmla="*/ 1125871 w 7467600"/>
              <a:gd name="connsiteY625" fmla="*/ 1989513 h 6858000"/>
              <a:gd name="connsiteX626" fmla="*/ 981574 w 7467600"/>
              <a:gd name="connsiteY626" fmla="*/ 1783157 h 6858000"/>
              <a:gd name="connsiteX627" fmla="*/ 922198 w 7467600"/>
              <a:gd name="connsiteY627" fmla="*/ 1677437 h 6858000"/>
              <a:gd name="connsiteX628" fmla="*/ 869293 w 7467600"/>
              <a:gd name="connsiteY628" fmla="*/ 1583214 h 6858000"/>
              <a:gd name="connsiteX629" fmla="*/ 751431 w 7467600"/>
              <a:gd name="connsiteY629" fmla="*/ 1405731 h 6858000"/>
              <a:gd name="connsiteX630" fmla="*/ 655236 w 7467600"/>
              <a:gd name="connsiteY630" fmla="*/ 1268632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5905192 w 7467600"/>
              <a:gd name="connsiteY834" fmla="*/ 163079 h 6858000"/>
              <a:gd name="connsiteX835" fmla="*/ 5865655 w 7467600"/>
              <a:gd name="connsiteY835" fmla="*/ 171901 h 6858000"/>
              <a:gd name="connsiteX836" fmla="*/ 5259740 w 7467600"/>
              <a:gd name="connsiteY836" fmla="*/ 257013 h 6858000"/>
              <a:gd name="connsiteX837" fmla="*/ 5208466 w 7467600"/>
              <a:gd name="connsiteY837" fmla="*/ 257550 h 6858000"/>
              <a:gd name="connsiteX838" fmla="*/ 4980204 w 7467600"/>
              <a:gd name="connsiteY838" fmla="*/ 271903 h 6858000"/>
              <a:gd name="connsiteX839" fmla="*/ 5068068 w 7467600"/>
              <a:gd name="connsiteY839" fmla="*/ 282244 h 6858000"/>
              <a:gd name="connsiteX840" fmla="*/ 5153231 w 7467600"/>
              <a:gd name="connsiteY840" fmla="*/ 292240 h 6858000"/>
              <a:gd name="connsiteX841" fmla="*/ 5426491 w 7467600"/>
              <a:gd name="connsiteY841" fmla="*/ 281128 h 6858000"/>
              <a:gd name="connsiteX842" fmla="*/ 5731212 w 7467600"/>
              <a:gd name="connsiteY842" fmla="*/ 231951 h 6858000"/>
              <a:gd name="connsiteX843" fmla="*/ 5905192 w 7467600"/>
              <a:gd name="connsiteY843" fmla="*/ 163079 h 6858000"/>
              <a:gd name="connsiteX844" fmla="*/ 5944437 w 7467600"/>
              <a:gd name="connsiteY844" fmla="*/ 113829 h 6858000"/>
              <a:gd name="connsiteX845" fmla="*/ 5825032 w 7467600"/>
              <a:gd name="connsiteY845" fmla="*/ 146405 h 6858000"/>
              <a:gd name="connsiteX846" fmla="*/ 4955599 w 7467600"/>
              <a:gd name="connsiteY846" fmla="*/ 247008 h 6858000"/>
              <a:gd name="connsiteX847" fmla="*/ 5210104 w 7467600"/>
              <a:gd name="connsiteY847" fmla="*/ 228123 h 6858000"/>
              <a:gd name="connsiteX848" fmla="*/ 5261015 w 7467600"/>
              <a:gd name="connsiteY848" fmla="*/ 227087 h 6858000"/>
              <a:gd name="connsiteX849" fmla="*/ 5861181 w 7467600"/>
              <a:gd name="connsiteY849" fmla="*/ 143093 h 6858000"/>
              <a:gd name="connsiteX850" fmla="*/ 5961252 w 7467600"/>
              <a:gd name="connsiteY850" fmla="*/ 114820 h 6858000"/>
              <a:gd name="connsiteX851" fmla="*/ 5944437 w 7467600"/>
              <a:gd name="connsiteY851" fmla="*/ 113829 h 6858000"/>
              <a:gd name="connsiteX852" fmla="*/ 3882765 w 7467600"/>
              <a:gd name="connsiteY852" fmla="*/ 0 h 6858000"/>
              <a:gd name="connsiteX853" fmla="*/ 3995099 w 7467600"/>
              <a:gd name="connsiteY853" fmla="*/ 0 h 6858000"/>
              <a:gd name="connsiteX854" fmla="*/ 4163818 w 7467600"/>
              <a:gd name="connsiteY854" fmla="*/ 234104 h 6858000"/>
              <a:gd name="connsiteX855" fmla="*/ 4172099 w 7467600"/>
              <a:gd name="connsiteY855" fmla="*/ 234207 h 6858000"/>
              <a:gd name="connsiteX856" fmla="*/ 4784282 w 7467600"/>
              <a:gd name="connsiteY856" fmla="*/ 276561 h 6858000"/>
              <a:gd name="connsiteX857" fmla="*/ 4801687 w 7467600"/>
              <a:gd name="connsiteY857" fmla="*/ 267764 h 6858000"/>
              <a:gd name="connsiteX858" fmla="*/ 6082788 w 7467600"/>
              <a:gd name="connsiteY858" fmla="*/ 64119 h 6858000"/>
              <a:gd name="connsiteX859" fmla="*/ 6099442 w 7467600"/>
              <a:gd name="connsiteY859" fmla="*/ 82568 h 6858000"/>
              <a:gd name="connsiteX860" fmla="*/ 4804137 w 7467600"/>
              <a:gd name="connsiteY860" fmla="*/ 320931 h 6858000"/>
              <a:gd name="connsiteX861" fmla="*/ 4227047 w 7467600"/>
              <a:gd name="connsiteY861" fmla="*/ 313415 h 6858000"/>
              <a:gd name="connsiteX862" fmla="*/ 4346041 w 7467600"/>
              <a:gd name="connsiteY862" fmla="*/ 456086 h 6858000"/>
              <a:gd name="connsiteX863" fmla="*/ 4870967 w 7467600"/>
              <a:gd name="connsiteY863" fmla="*/ 963061 h 6858000"/>
              <a:gd name="connsiteX864" fmla="*/ 4889647 w 7467600"/>
              <a:gd name="connsiteY864" fmla="*/ 957147 h 6858000"/>
              <a:gd name="connsiteX865" fmla="*/ 5422504 w 7467600"/>
              <a:gd name="connsiteY865" fmla="*/ 805191 h 6858000"/>
              <a:gd name="connsiteX866" fmla="*/ 6087656 w 7467600"/>
              <a:gd name="connsiteY866" fmla="*/ 826703 h 6858000"/>
              <a:gd name="connsiteX867" fmla="*/ 6058717 w 7467600"/>
              <a:gd name="connsiteY867" fmla="*/ 865992 h 6858000"/>
              <a:gd name="connsiteX868" fmla="*/ 4974153 w 7467600"/>
              <a:gd name="connsiteY868" fmla="*/ 1045456 h 6858000"/>
              <a:gd name="connsiteX869" fmla="*/ 5627835 w 7467600"/>
              <a:gd name="connsiteY869" fmla="*/ 1472077 h 6858000"/>
              <a:gd name="connsiteX870" fmla="*/ 5629817 w 7467600"/>
              <a:gd name="connsiteY870" fmla="*/ 1471412 h 6858000"/>
              <a:gd name="connsiteX871" fmla="*/ 5634124 w 7467600"/>
              <a:gd name="connsiteY871" fmla="*/ 1470572 h 6858000"/>
              <a:gd name="connsiteX872" fmla="*/ 5755832 w 7467600"/>
              <a:gd name="connsiteY872" fmla="*/ 1383886 h 6858000"/>
              <a:gd name="connsiteX873" fmla="*/ 6014186 w 7467600"/>
              <a:gd name="connsiteY873" fmla="*/ 1279799 h 6858000"/>
              <a:gd name="connsiteX874" fmla="*/ 6901619 w 7467600"/>
              <a:gd name="connsiteY874" fmla="*/ 1047874 h 6858000"/>
              <a:gd name="connsiteX875" fmla="*/ 6931566 w 7467600"/>
              <a:gd name="connsiteY875" fmla="*/ 1062034 h 6858000"/>
              <a:gd name="connsiteX876" fmla="*/ 5790982 w 7467600"/>
              <a:gd name="connsiteY876" fmla="*/ 1561380 h 6858000"/>
              <a:gd name="connsiteX877" fmla="*/ 6188971 w 7467600"/>
              <a:gd name="connsiteY877" fmla="*/ 1755168 h 6858000"/>
              <a:gd name="connsiteX878" fmla="*/ 6202446 w 7467600"/>
              <a:gd name="connsiteY878" fmla="*/ 1752268 h 6858000"/>
              <a:gd name="connsiteX879" fmla="*/ 7179560 w 7467600"/>
              <a:gd name="connsiteY879" fmla="*/ 1467551 h 6858000"/>
              <a:gd name="connsiteX880" fmla="*/ 7158730 w 7467600"/>
              <a:gd name="connsiteY880" fmla="*/ 1507835 h 6858000"/>
              <a:gd name="connsiteX881" fmla="*/ 6326959 w 7467600"/>
              <a:gd name="connsiteY881" fmla="*/ 1817686 h 6858000"/>
              <a:gd name="connsiteX882" fmla="*/ 6537433 w 7467600"/>
              <a:gd name="connsiteY882" fmla="*/ 1907790 h 6858000"/>
              <a:gd name="connsiteX883" fmla="*/ 6550221 w 7467600"/>
              <a:gd name="connsiteY883" fmla="*/ 1910729 h 6858000"/>
              <a:gd name="connsiteX884" fmla="*/ 6964438 w 7467600"/>
              <a:gd name="connsiteY884" fmla="*/ 2209505 h 6858000"/>
              <a:gd name="connsiteX885" fmla="*/ 7367862 w 7467600"/>
              <a:gd name="connsiteY885" fmla="*/ 2806833 h 6858000"/>
              <a:gd name="connsiteX886" fmla="*/ 7364329 w 7467600"/>
              <a:gd name="connsiteY886" fmla="*/ 2826907 h 6858000"/>
              <a:gd name="connsiteX887" fmla="*/ 7290545 w 7467600"/>
              <a:gd name="connsiteY887" fmla="*/ 2850663 h 6858000"/>
              <a:gd name="connsiteX888" fmla="*/ 6472036 w 7467600"/>
              <a:gd name="connsiteY888" fmla="*/ 1959003 h 6858000"/>
              <a:gd name="connsiteX889" fmla="*/ 5792897 w 7467600"/>
              <a:gd name="connsiteY889" fmla="*/ 1647747 h 6858000"/>
              <a:gd name="connsiteX890" fmla="*/ 5842751 w 7467600"/>
              <a:gd name="connsiteY890" fmla="*/ 1816112 h 6858000"/>
              <a:gd name="connsiteX891" fmla="*/ 5847424 w 7467600"/>
              <a:gd name="connsiteY891" fmla="*/ 1815776 h 6858000"/>
              <a:gd name="connsiteX892" fmla="*/ 6399821 w 7467600"/>
              <a:gd name="connsiteY892" fmla="*/ 2344799 h 6858000"/>
              <a:gd name="connsiteX893" fmla="*/ 6323232 w 7467600"/>
              <a:gd name="connsiteY893" fmla="*/ 2389634 h 6858000"/>
              <a:gd name="connsiteX894" fmla="*/ 5942958 w 7467600"/>
              <a:gd name="connsiteY894" fmla="*/ 2077708 h 6858000"/>
              <a:gd name="connsiteX895" fmla="*/ 5921559 w 7467600"/>
              <a:gd name="connsiteY895" fmla="*/ 2378596 h 6858000"/>
              <a:gd name="connsiteX896" fmla="*/ 5817651 w 7467600"/>
              <a:gd name="connsiteY896" fmla="*/ 3023919 h 6858000"/>
              <a:gd name="connsiteX897" fmla="*/ 5729634 w 7467600"/>
              <a:gd name="connsiteY897" fmla="*/ 3051849 h 6858000"/>
              <a:gd name="connsiteX898" fmla="*/ 5611018 w 7467600"/>
              <a:gd name="connsiteY898" fmla="*/ 2316769 h 6858000"/>
              <a:gd name="connsiteX899" fmla="*/ 5687608 w 7467600"/>
              <a:gd name="connsiteY899" fmla="*/ 2039972 h 6858000"/>
              <a:gd name="connsiteX900" fmla="*/ 5657554 w 7467600"/>
              <a:gd name="connsiteY900" fmla="*/ 1576445 h 6858000"/>
              <a:gd name="connsiteX901" fmla="*/ 5150475 w 7467600"/>
              <a:gd name="connsiteY901" fmla="*/ 1274012 h 6858000"/>
              <a:gd name="connsiteX902" fmla="*/ 5349142 w 7467600"/>
              <a:gd name="connsiteY902" fmla="*/ 2204405 h 6858000"/>
              <a:gd name="connsiteX903" fmla="*/ 5262214 w 7467600"/>
              <a:gd name="connsiteY903" fmla="*/ 2233836 h 6858000"/>
              <a:gd name="connsiteX904" fmla="*/ 4981539 w 7467600"/>
              <a:gd name="connsiteY904" fmla="*/ 1542201 h 6858000"/>
              <a:gd name="connsiteX905" fmla="*/ 4958461 w 7467600"/>
              <a:gd name="connsiteY905" fmla="*/ 1136957 h 6858000"/>
              <a:gd name="connsiteX906" fmla="*/ 4655015 w 7467600"/>
              <a:gd name="connsiteY906" fmla="*/ 891426 h 6858000"/>
              <a:gd name="connsiteX907" fmla="*/ 4348002 w 7467600"/>
              <a:gd name="connsiteY907" fmla="*/ 2205895 h 6858000"/>
              <a:gd name="connsiteX908" fmla="*/ 4262250 w 7467600"/>
              <a:gd name="connsiteY908" fmla="*/ 2219972 h 6858000"/>
              <a:gd name="connsiteX909" fmla="*/ 4550611 w 7467600"/>
              <a:gd name="connsiteY909" fmla="*/ 817540 h 6858000"/>
              <a:gd name="connsiteX910" fmla="*/ 4564418 w 7467600"/>
              <a:gd name="connsiteY910" fmla="*/ 808293 h 6858000"/>
              <a:gd name="connsiteX911" fmla="*/ 4266388 w 7467600"/>
              <a:gd name="connsiteY911" fmla="*/ 500083 h 6858000"/>
              <a:gd name="connsiteX912" fmla="*/ 4032842 w 7467600"/>
              <a:gd name="connsiteY912" fmla="*/ 211809 h 6858000"/>
              <a:gd name="connsiteX913" fmla="*/ 3882765 w 7467600"/>
              <a:gd name="connsiteY913" fmla="*/ 0 h 6858000"/>
              <a:gd name="connsiteX914" fmla="*/ 3721337 w 7467600"/>
              <a:gd name="connsiteY914" fmla="*/ 0 h 6858000"/>
              <a:gd name="connsiteX915" fmla="*/ 3797544 w 7467600"/>
              <a:gd name="connsiteY915" fmla="*/ 0 h 6858000"/>
              <a:gd name="connsiteX916" fmla="*/ 3775734 w 7467600"/>
              <a:gd name="connsiteY916" fmla="*/ 95131 h 6858000"/>
              <a:gd name="connsiteX917" fmla="*/ 3724807 w 7467600"/>
              <a:gd name="connsiteY917" fmla="*/ 272257 h 6858000"/>
              <a:gd name="connsiteX918" fmla="*/ 3726844 w 7467600"/>
              <a:gd name="connsiteY918" fmla="*/ 282988 h 6858000"/>
              <a:gd name="connsiteX919" fmla="*/ 3742664 w 7467600"/>
              <a:gd name="connsiteY919" fmla="*/ 279918 h 6858000"/>
              <a:gd name="connsiteX920" fmla="*/ 4103910 w 7467600"/>
              <a:gd name="connsiteY920" fmla="*/ 1161917 h 6858000"/>
              <a:gd name="connsiteX921" fmla="*/ 4020269 w 7467600"/>
              <a:gd name="connsiteY921" fmla="*/ 1200406 h 6858000"/>
              <a:gd name="connsiteX922" fmla="*/ 3674882 w 7467600"/>
              <a:gd name="connsiteY922" fmla="*/ 488524 h 6858000"/>
              <a:gd name="connsiteX923" fmla="*/ 3132682 w 7467600"/>
              <a:gd name="connsiteY923" fmla="*/ 1072284 h 6858000"/>
              <a:gd name="connsiteX924" fmla="*/ 2716346 w 7467600"/>
              <a:gd name="connsiteY924" fmla="*/ 1276376 h 6858000"/>
              <a:gd name="connsiteX925" fmla="*/ 2716772 w 7467600"/>
              <a:gd name="connsiteY925" fmla="*/ 1255462 h 6858000"/>
              <a:gd name="connsiteX926" fmla="*/ 3471096 w 7467600"/>
              <a:gd name="connsiteY926" fmla="*/ 437072 h 6858000"/>
              <a:gd name="connsiteX927" fmla="*/ 3639057 w 7467600"/>
              <a:gd name="connsiteY927" fmla="*/ 286334 h 6858000"/>
              <a:gd name="connsiteX928" fmla="*/ 3640309 w 7467600"/>
              <a:gd name="connsiteY928" fmla="*/ 284664 h 6858000"/>
              <a:gd name="connsiteX929" fmla="*/ 3646022 w 7467600"/>
              <a:gd name="connsiteY929" fmla="*/ 276711 h 6858000"/>
              <a:gd name="connsiteX930" fmla="*/ 3707943 w 7467600"/>
              <a:gd name="connsiteY930" fmla="*/ 65958 h 6858000"/>
              <a:gd name="connsiteX931" fmla="*/ 3721337 w 7467600"/>
              <a:gd name="connsiteY931" fmla="*/ 0 h 6858000"/>
              <a:gd name="connsiteX932" fmla="*/ 2867960 w 7467600"/>
              <a:gd name="connsiteY932" fmla="*/ 0 h 6858000"/>
              <a:gd name="connsiteX933" fmla="*/ 2926351 w 7467600"/>
              <a:gd name="connsiteY933" fmla="*/ 0 h 6858000"/>
              <a:gd name="connsiteX934" fmla="*/ 2902823 w 7467600"/>
              <a:gd name="connsiteY934" fmla="*/ 262929 h 6858000"/>
              <a:gd name="connsiteX935" fmla="*/ 2940663 w 7467600"/>
              <a:gd name="connsiteY935" fmla="*/ 140884 h 6858000"/>
              <a:gd name="connsiteX936" fmla="*/ 2947039 w 7467600"/>
              <a:gd name="connsiteY936" fmla="*/ 122524 h 6858000"/>
              <a:gd name="connsiteX937" fmla="*/ 2984316 w 7467600"/>
              <a:gd name="connsiteY937" fmla="*/ 0 h 6858000"/>
              <a:gd name="connsiteX938" fmla="*/ 3016114 w 7467600"/>
              <a:gd name="connsiteY938" fmla="*/ 0 h 6858000"/>
              <a:gd name="connsiteX939" fmla="*/ 2979949 w 7467600"/>
              <a:gd name="connsiteY939" fmla="*/ 119274 h 6858000"/>
              <a:gd name="connsiteX940" fmla="*/ 3023879 w 7467600"/>
              <a:gd name="connsiteY940" fmla="*/ 0 h 6858000"/>
              <a:gd name="connsiteX941" fmla="*/ 3105400 w 7467600"/>
              <a:gd name="connsiteY941" fmla="*/ 0 h 6858000"/>
              <a:gd name="connsiteX942" fmla="*/ 3094669 w 7467600"/>
              <a:gd name="connsiteY942" fmla="*/ 30308 h 6858000"/>
              <a:gd name="connsiteX943" fmla="*/ 2901945 w 7467600"/>
              <a:gd name="connsiteY943" fmla="*/ 466538 h 6858000"/>
              <a:gd name="connsiteX944" fmla="*/ 2815209 w 7467600"/>
              <a:gd name="connsiteY944" fmla="*/ 497361 h 6858000"/>
              <a:gd name="connsiteX945" fmla="*/ 2844845 w 7467600"/>
              <a:gd name="connsiteY945" fmla="*/ 127638 h 6858000"/>
              <a:gd name="connsiteX946" fmla="*/ 2867960 w 7467600"/>
              <a:gd name="connsiteY946" fmla="*/ 0 h 6858000"/>
              <a:gd name="connsiteX947" fmla="*/ 1057230 w 7467600"/>
              <a:gd name="connsiteY947" fmla="*/ 0 h 6858000"/>
              <a:gd name="connsiteX948" fmla="*/ 1111003 w 7467600"/>
              <a:gd name="connsiteY948" fmla="*/ 0 h 6858000"/>
              <a:gd name="connsiteX949" fmla="*/ 1125553 w 7467600"/>
              <a:gd name="connsiteY949" fmla="*/ 52588 h 6858000"/>
              <a:gd name="connsiteX950" fmla="*/ 1304276 w 7467600"/>
              <a:gd name="connsiteY950" fmla="*/ 476275 h 6858000"/>
              <a:gd name="connsiteX951" fmla="*/ 1492066 w 7467600"/>
              <a:gd name="connsiteY951" fmla="*/ 886333 h 6858000"/>
              <a:gd name="connsiteX952" fmla="*/ 1423698 w 7467600"/>
              <a:gd name="connsiteY952" fmla="*/ 710817 h 6858000"/>
              <a:gd name="connsiteX953" fmla="*/ 1357609 w 7467600"/>
              <a:gd name="connsiteY953" fmla="*/ 532892 h 6858000"/>
              <a:gd name="connsiteX954" fmla="*/ 1309550 w 7467600"/>
              <a:gd name="connsiteY954" fmla="*/ 374031 h 6858000"/>
              <a:gd name="connsiteX955" fmla="*/ 1193673 w 7467600"/>
              <a:gd name="connsiteY955" fmla="*/ 49533 h 6858000"/>
              <a:gd name="connsiteX956" fmla="*/ 1164391 w 7467600"/>
              <a:gd name="connsiteY956" fmla="*/ 0 h 6858000"/>
              <a:gd name="connsiteX957" fmla="*/ 1200666 w 7467600"/>
              <a:gd name="connsiteY957" fmla="*/ 0 h 6858000"/>
              <a:gd name="connsiteX958" fmla="*/ 1223408 w 7467600"/>
              <a:gd name="connsiteY958" fmla="*/ 38996 h 6858000"/>
              <a:gd name="connsiteX959" fmla="*/ 1339635 w 7467600"/>
              <a:gd name="connsiteY959" fmla="*/ 365517 h 6858000"/>
              <a:gd name="connsiteX960" fmla="*/ 1387469 w 7467600"/>
              <a:gd name="connsiteY960" fmla="*/ 523079 h 6858000"/>
              <a:gd name="connsiteX961" fmla="*/ 1452685 w 7467600"/>
              <a:gd name="connsiteY961" fmla="*/ 699806 h 6858000"/>
              <a:gd name="connsiteX962" fmla="*/ 1492092 w 7467600"/>
              <a:gd name="connsiteY962" fmla="*/ 800424 h 6858000"/>
              <a:gd name="connsiteX963" fmla="*/ 1455302 w 7467600"/>
              <a:gd name="connsiteY963" fmla="*/ 632913 h 6858000"/>
              <a:gd name="connsiteX964" fmla="*/ 1222336 w 7467600"/>
              <a:gd name="connsiteY964" fmla="*/ 9480 h 6858000"/>
              <a:gd name="connsiteX965" fmla="*/ 1214634 w 7467600"/>
              <a:gd name="connsiteY965" fmla="*/ 0 h 6858000"/>
              <a:gd name="connsiteX966" fmla="*/ 1289827 w 7467600"/>
              <a:gd name="connsiteY966" fmla="*/ 0 h 6858000"/>
              <a:gd name="connsiteX967" fmla="*/ 1321076 w 7467600"/>
              <a:gd name="connsiteY967" fmla="*/ 59722 h 6858000"/>
              <a:gd name="connsiteX968" fmla="*/ 1512579 w 7467600"/>
              <a:gd name="connsiteY968" fmla="*/ 626441 h 6858000"/>
              <a:gd name="connsiteX969" fmla="*/ 1506076 w 7467600"/>
              <a:gd name="connsiteY969" fmla="*/ 1089289 h 6858000"/>
              <a:gd name="connsiteX970" fmla="*/ 1486346 w 7467600"/>
              <a:gd name="connsiteY970" fmla="*/ 1079919 h 6858000"/>
              <a:gd name="connsiteX971" fmla="*/ 1070511 w 7467600"/>
              <a:gd name="connsiteY971" fmla="*/ 48609 h 6858000"/>
              <a:gd name="connsiteX972" fmla="*/ 1057230 w 7467600"/>
              <a:gd name="connsiteY972" fmla="*/ 0 h 6858000"/>
              <a:gd name="connsiteX973" fmla="*/ 43151 w 7467600"/>
              <a:gd name="connsiteY973" fmla="*/ 0 h 6858000"/>
              <a:gd name="connsiteX974" fmla="*/ 95283 w 7467600"/>
              <a:gd name="connsiteY974" fmla="*/ 0 h 6858000"/>
              <a:gd name="connsiteX975" fmla="*/ 300708 w 7467600"/>
              <a:gd name="connsiteY975" fmla="*/ 154571 h 6858000"/>
              <a:gd name="connsiteX976" fmla="*/ 530414 w 7467600"/>
              <a:gd name="connsiteY976" fmla="*/ 354673 h 6858000"/>
              <a:gd name="connsiteX977" fmla="*/ 333785 w 7467600"/>
              <a:gd name="connsiteY977" fmla="*/ 161564 h 6858000"/>
              <a:gd name="connsiteX978" fmla="*/ 147005 w 7467600"/>
              <a:gd name="connsiteY978" fmla="*/ 0 h 6858000"/>
              <a:gd name="connsiteX979" fmla="*/ 272509 w 7467600"/>
              <a:gd name="connsiteY979" fmla="*/ 0 h 6858000"/>
              <a:gd name="connsiteX980" fmla="*/ 326276 w 7467600"/>
              <a:gd name="connsiteY980" fmla="*/ 45847 h 6858000"/>
              <a:gd name="connsiteX981" fmla="*/ 823759 w 7467600"/>
              <a:gd name="connsiteY981" fmla="*/ 574145 h 6858000"/>
              <a:gd name="connsiteX982" fmla="*/ 811254 w 7467600"/>
              <a:gd name="connsiteY982" fmla="*/ 665546 h 6858000"/>
              <a:gd name="connsiteX983" fmla="*/ 154042 w 7467600"/>
              <a:gd name="connsiteY983" fmla="*/ 261522 h 6858000"/>
              <a:gd name="connsiteX984" fmla="*/ 13550 w 7467600"/>
              <a:gd name="connsiteY984" fmla="*/ 158423 h 6858000"/>
              <a:gd name="connsiteX985" fmla="*/ 0 w 7467600"/>
              <a:gd name="connsiteY985" fmla="*/ 146618 h 6858000"/>
              <a:gd name="connsiteX986" fmla="*/ 0 w 7467600"/>
              <a:gd name="connsiteY986" fmla="*/ 59161 h 6858000"/>
              <a:gd name="connsiteX987" fmla="*/ 45427 w 7467600"/>
              <a:gd name="connsiteY987" fmla="*/ 101078 h 6858000"/>
              <a:gd name="connsiteX988" fmla="*/ 630103 w 7467600"/>
              <a:gd name="connsiteY988" fmla="*/ 485885 h 6858000"/>
              <a:gd name="connsiteX989" fmla="*/ 532040 w 7467600"/>
              <a:gd name="connsiteY989" fmla="*/ 399359 h 6858000"/>
              <a:gd name="connsiteX990" fmla="*/ 517618 w 7467600"/>
              <a:gd name="connsiteY990" fmla="*/ 385726 h 6858000"/>
              <a:gd name="connsiteX991" fmla="*/ 285074 w 7467600"/>
              <a:gd name="connsiteY991" fmla="*/ 182755 h 6858000"/>
              <a:gd name="connsiteX992" fmla="*/ 43151 w 7467600"/>
              <a:gd name="connsiteY99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1903353 w 7467600"/>
              <a:gd name="connsiteY136" fmla="*/ 5044827 h 6858000"/>
              <a:gd name="connsiteX137" fmla="*/ 1936931 w 7467600"/>
              <a:gd name="connsiteY137" fmla="*/ 5093954 h 6858000"/>
              <a:gd name="connsiteX138" fmla="*/ 2195868 w 7467600"/>
              <a:gd name="connsiteY138" fmla="*/ 5396574 h 6858000"/>
              <a:gd name="connsiteX139" fmla="*/ 2088852 w 7467600"/>
              <a:gd name="connsiteY139" fmla="*/ 5166123 h 6858000"/>
              <a:gd name="connsiteX140" fmla="*/ 1958241 w 7467600"/>
              <a:gd name="connsiteY140" fmla="*/ 5067955 h 6858000"/>
              <a:gd name="connsiteX141" fmla="*/ 1903353 w 7467600"/>
              <a:gd name="connsiteY141" fmla="*/ 5044827 h 6858000"/>
              <a:gd name="connsiteX142" fmla="*/ 1979378 w 7467600"/>
              <a:gd name="connsiteY142" fmla="*/ 4769504 h 6858000"/>
              <a:gd name="connsiteX143" fmla="*/ 2882120 w 7467600"/>
              <a:gd name="connsiteY143" fmla="*/ 5064547 h 6858000"/>
              <a:gd name="connsiteX144" fmla="*/ 2793103 w 7467600"/>
              <a:gd name="connsiteY144" fmla="*/ 5039699 h 6858000"/>
              <a:gd name="connsiteX145" fmla="*/ 2770041 w 7467600"/>
              <a:gd name="connsiteY145" fmla="*/ 5033634 h 6858000"/>
              <a:gd name="connsiteX146" fmla="*/ 1979378 w 7467600"/>
              <a:gd name="connsiteY146" fmla="*/ 4769504 h 6858000"/>
              <a:gd name="connsiteX147" fmla="*/ 1927410 w 7467600"/>
              <a:gd name="connsiteY147" fmla="*/ 4716164 h 6858000"/>
              <a:gd name="connsiteX148" fmla="*/ 1959587 w 7467600"/>
              <a:gd name="connsiteY148" fmla="*/ 4728849 h 6858000"/>
              <a:gd name="connsiteX149" fmla="*/ 2777707 w 7467600"/>
              <a:gd name="connsiteY149" fmla="*/ 5003991 h 6858000"/>
              <a:gd name="connsiteX150" fmla="*/ 2800768 w 7467600"/>
              <a:gd name="connsiteY150" fmla="*/ 5010056 h 6858000"/>
              <a:gd name="connsiteX151" fmla="*/ 2879408 w 7467600"/>
              <a:gd name="connsiteY151" fmla="*/ 5031590 h 6858000"/>
              <a:gd name="connsiteX152" fmla="*/ 2862295 w 7467600"/>
              <a:gd name="connsiteY152" fmla="*/ 5022958 h 6858000"/>
              <a:gd name="connsiteX153" fmla="*/ 2813343 w 7467600"/>
              <a:gd name="connsiteY153" fmla="*/ 4998369 h 6858000"/>
              <a:gd name="connsiteX154" fmla="*/ 2646245 w 7467600"/>
              <a:gd name="connsiteY154" fmla="*/ 4930999 h 6858000"/>
              <a:gd name="connsiteX155" fmla="*/ 1999243 w 7467600"/>
              <a:gd name="connsiteY155" fmla="*/ 4730524 h 6858000"/>
              <a:gd name="connsiteX156" fmla="*/ 1979527 w 7467600"/>
              <a:gd name="connsiteY156" fmla="*/ 4726651 h 6858000"/>
              <a:gd name="connsiteX157" fmla="*/ 1927410 w 7467600"/>
              <a:gd name="connsiteY157" fmla="*/ 4716164 h 6858000"/>
              <a:gd name="connsiteX158" fmla="*/ 1997014 w 7467600"/>
              <a:gd name="connsiteY158" fmla="*/ 4698007 h 6858000"/>
              <a:gd name="connsiteX159" fmla="*/ 2005458 w 7467600"/>
              <a:gd name="connsiteY159" fmla="*/ 4699540 h 6858000"/>
              <a:gd name="connsiteX160" fmla="*/ 2657186 w 7467600"/>
              <a:gd name="connsiteY160" fmla="*/ 4901687 h 6858000"/>
              <a:gd name="connsiteX161" fmla="*/ 2826662 w 7467600"/>
              <a:gd name="connsiteY161" fmla="*/ 4970362 h 6858000"/>
              <a:gd name="connsiteX162" fmla="*/ 2876100 w 7467600"/>
              <a:gd name="connsiteY162" fmla="*/ 4995397 h 6858000"/>
              <a:gd name="connsiteX163" fmla="*/ 3042600 w 7467600"/>
              <a:gd name="connsiteY163" fmla="*/ 5059532 h 6858000"/>
              <a:gd name="connsiteX164" fmla="*/ 1997014 w 7467600"/>
              <a:gd name="connsiteY164" fmla="*/ 4698007 h 6858000"/>
              <a:gd name="connsiteX165" fmla="*/ 2305292 w 7467600"/>
              <a:gd name="connsiteY165" fmla="*/ 4219492 h 6858000"/>
              <a:gd name="connsiteX166" fmla="*/ 3360922 w 7467600"/>
              <a:gd name="connsiteY166" fmla="*/ 4529373 h 6858000"/>
              <a:gd name="connsiteX167" fmla="*/ 3492420 w 7467600"/>
              <a:gd name="connsiteY167" fmla="*/ 4510145 h 6858000"/>
              <a:gd name="connsiteX168" fmla="*/ 3364086 w 7467600"/>
              <a:gd name="connsiteY168" fmla="*/ 4480340 h 6858000"/>
              <a:gd name="connsiteX169" fmla="*/ 3225818 w 7467600"/>
              <a:gd name="connsiteY169" fmla="*/ 4411822 h 6858000"/>
              <a:gd name="connsiteX170" fmla="*/ 3129696 w 7467600"/>
              <a:gd name="connsiteY170" fmla="*/ 4360704 h 6858000"/>
              <a:gd name="connsiteX171" fmla="*/ 2814545 w 7467600"/>
              <a:gd name="connsiteY171" fmla="*/ 4282955 h 6858000"/>
              <a:gd name="connsiteX172" fmla="*/ 2305292 w 7467600"/>
              <a:gd name="connsiteY172" fmla="*/ 4219492 h 6858000"/>
              <a:gd name="connsiteX173" fmla="*/ 2626982 w 7467600"/>
              <a:gd name="connsiteY173" fmla="*/ 4206450 h 6858000"/>
              <a:gd name="connsiteX174" fmla="*/ 2490617 w 7467600"/>
              <a:gd name="connsiteY174" fmla="*/ 4206951 h 6858000"/>
              <a:gd name="connsiteX175" fmla="*/ 2819869 w 7467600"/>
              <a:gd name="connsiteY175" fmla="*/ 4252936 h 6858000"/>
              <a:gd name="connsiteX176" fmla="*/ 3143018 w 7467600"/>
              <a:gd name="connsiteY176" fmla="*/ 4332698 h 6858000"/>
              <a:gd name="connsiteX177" fmla="*/ 3241520 w 7467600"/>
              <a:gd name="connsiteY177" fmla="*/ 4385112 h 6858000"/>
              <a:gd name="connsiteX178" fmla="*/ 3374575 w 7467600"/>
              <a:gd name="connsiteY178" fmla="*/ 4451517 h 6858000"/>
              <a:gd name="connsiteX179" fmla="*/ 3505221 w 7467600"/>
              <a:gd name="connsiteY179" fmla="*/ 4480757 h 6858000"/>
              <a:gd name="connsiteX180" fmla="*/ 2626982 w 7467600"/>
              <a:gd name="connsiteY180" fmla="*/ 4206450 h 6858000"/>
              <a:gd name="connsiteX181" fmla="*/ 1310106 w 7467600"/>
              <a:gd name="connsiteY181" fmla="*/ 3943217 h 6858000"/>
              <a:gd name="connsiteX182" fmla="*/ 854994 w 7467600"/>
              <a:gd name="connsiteY182" fmla="*/ 4399136 h 6858000"/>
              <a:gd name="connsiteX183" fmla="*/ 742462 w 7467600"/>
              <a:gd name="connsiteY183" fmla="*/ 4594648 h 6858000"/>
              <a:gd name="connsiteX184" fmla="*/ 820602 w 7467600"/>
              <a:gd name="connsiteY184" fmla="*/ 4485915 h 6858000"/>
              <a:gd name="connsiteX185" fmla="*/ 878295 w 7467600"/>
              <a:gd name="connsiteY185" fmla="*/ 4403594 h 6858000"/>
              <a:gd name="connsiteX186" fmla="*/ 1240607 w 7467600"/>
              <a:gd name="connsiteY186" fmla="*/ 4010401 h 6858000"/>
              <a:gd name="connsiteX187" fmla="*/ 1310106 w 7467600"/>
              <a:gd name="connsiteY187" fmla="*/ 3943217 h 6858000"/>
              <a:gd name="connsiteX188" fmla="*/ 1423113 w 7467600"/>
              <a:gd name="connsiteY188" fmla="*/ 3874565 h 6858000"/>
              <a:gd name="connsiteX189" fmla="*/ 1260565 w 7467600"/>
              <a:gd name="connsiteY189" fmla="*/ 4031982 h 6858000"/>
              <a:gd name="connsiteX190" fmla="*/ 901900 w 7467600"/>
              <a:gd name="connsiteY190" fmla="*/ 4421236 h 6858000"/>
              <a:gd name="connsiteX191" fmla="*/ 845044 w 7467600"/>
              <a:gd name="connsiteY191" fmla="*/ 4502436 h 6858000"/>
              <a:gd name="connsiteX192" fmla="*/ 685926 w 7467600"/>
              <a:gd name="connsiteY192" fmla="*/ 4703069 h 6858000"/>
              <a:gd name="connsiteX193" fmla="*/ 684248 w 7467600"/>
              <a:gd name="connsiteY193" fmla="*/ 4706721 h 6858000"/>
              <a:gd name="connsiteX194" fmla="*/ 1423113 w 7467600"/>
              <a:gd name="connsiteY194" fmla="*/ 3874565 h 6858000"/>
              <a:gd name="connsiteX195" fmla="*/ 3316479 w 7467600"/>
              <a:gd name="connsiteY195" fmla="*/ 3872136 h 6858000"/>
              <a:gd name="connsiteX196" fmla="*/ 3546806 w 7467600"/>
              <a:gd name="connsiteY196" fmla="*/ 4356139 h 6858000"/>
              <a:gd name="connsiteX197" fmla="*/ 3364433 w 7467600"/>
              <a:gd name="connsiteY197" fmla="*/ 3953121 h 6858000"/>
              <a:gd name="connsiteX198" fmla="*/ 3316479 w 7467600"/>
              <a:gd name="connsiteY198" fmla="*/ 3872136 h 6858000"/>
              <a:gd name="connsiteX199" fmla="*/ 3291335 w 7467600"/>
              <a:gd name="connsiteY199" fmla="*/ 3767420 h 6858000"/>
              <a:gd name="connsiteX200" fmla="*/ 3390805 w 7467600"/>
              <a:gd name="connsiteY200" fmla="*/ 3937163 h 6858000"/>
              <a:gd name="connsiteX201" fmla="*/ 3579062 w 7467600"/>
              <a:gd name="connsiteY201" fmla="*/ 4359040 h 6858000"/>
              <a:gd name="connsiteX202" fmla="*/ 3467355 w 7467600"/>
              <a:gd name="connsiteY202" fmla="*/ 3988130 h 6858000"/>
              <a:gd name="connsiteX203" fmla="*/ 3310753 w 7467600"/>
              <a:gd name="connsiteY203" fmla="*/ 3787140 h 6858000"/>
              <a:gd name="connsiteX204" fmla="*/ 3291335 w 7467600"/>
              <a:gd name="connsiteY204" fmla="*/ 3767420 h 6858000"/>
              <a:gd name="connsiteX205" fmla="*/ 1635889 w 7467600"/>
              <a:gd name="connsiteY205" fmla="*/ 3709494 h 6858000"/>
              <a:gd name="connsiteX206" fmla="*/ 1634800 w 7467600"/>
              <a:gd name="connsiteY206" fmla="*/ 3731111 h 6858000"/>
              <a:gd name="connsiteX207" fmla="*/ 1635889 w 7467600"/>
              <a:gd name="connsiteY207" fmla="*/ 3709494 h 6858000"/>
              <a:gd name="connsiteX208" fmla="*/ 1510397 w 7467600"/>
              <a:gd name="connsiteY208" fmla="*/ 3684705 h 6858000"/>
              <a:gd name="connsiteX209" fmla="*/ 1146550 w 7467600"/>
              <a:gd name="connsiteY209" fmla="*/ 3802012 h 6858000"/>
              <a:gd name="connsiteX210" fmla="*/ 698834 w 7467600"/>
              <a:gd name="connsiteY210" fmla="*/ 3952272 h 6858000"/>
              <a:gd name="connsiteX211" fmla="*/ 34256 w 7467600"/>
              <a:gd name="connsiteY211" fmla="*/ 4347603 h 6858000"/>
              <a:gd name="connsiteX212" fmla="*/ 527241 w 7467600"/>
              <a:gd name="connsiteY212" fmla="*/ 4065078 h 6858000"/>
              <a:gd name="connsiteX213" fmla="*/ 1510397 w 7467600"/>
              <a:gd name="connsiteY213" fmla="*/ 3684705 h 6858000"/>
              <a:gd name="connsiteX214" fmla="*/ 1313114 w 7467600"/>
              <a:gd name="connsiteY214" fmla="*/ 3655216 h 6858000"/>
              <a:gd name="connsiteX215" fmla="*/ 1109304 w 7467600"/>
              <a:gd name="connsiteY215" fmla="*/ 3669030 h 6858000"/>
              <a:gd name="connsiteX216" fmla="*/ 8129 w 7467600"/>
              <a:gd name="connsiteY216" fmla="*/ 4330519 h 6858000"/>
              <a:gd name="connsiteX217" fmla="*/ 687572 w 7467600"/>
              <a:gd name="connsiteY217" fmla="*/ 3925629 h 6858000"/>
              <a:gd name="connsiteX218" fmla="*/ 1138365 w 7467600"/>
              <a:gd name="connsiteY218" fmla="*/ 3774515 h 6858000"/>
              <a:gd name="connsiteX219" fmla="*/ 1505579 w 7467600"/>
              <a:gd name="connsiteY219" fmla="*/ 3655526 h 6858000"/>
              <a:gd name="connsiteX220" fmla="*/ 1313114 w 7467600"/>
              <a:gd name="connsiteY220" fmla="*/ 3655216 h 6858000"/>
              <a:gd name="connsiteX221" fmla="*/ 3655073 w 7467600"/>
              <a:gd name="connsiteY221" fmla="*/ 3650884 h 6858000"/>
              <a:gd name="connsiteX222" fmla="*/ 3989938 w 7467600"/>
              <a:gd name="connsiteY222" fmla="*/ 3991685 h 6858000"/>
              <a:gd name="connsiteX223" fmla="*/ 4393907 w 7467600"/>
              <a:gd name="connsiteY223" fmla="*/ 4261258 h 6858000"/>
              <a:gd name="connsiteX224" fmla="*/ 4648051 w 7467600"/>
              <a:gd name="connsiteY224" fmla="*/ 4374051 h 6858000"/>
              <a:gd name="connsiteX225" fmla="*/ 4383389 w 7467600"/>
              <a:gd name="connsiteY225" fmla="*/ 4184369 h 6858000"/>
              <a:gd name="connsiteX226" fmla="*/ 4165508 w 7467600"/>
              <a:gd name="connsiteY226" fmla="*/ 4035196 h 6858000"/>
              <a:gd name="connsiteX227" fmla="*/ 4068162 w 7467600"/>
              <a:gd name="connsiteY227" fmla="*/ 3953394 h 6858000"/>
              <a:gd name="connsiteX228" fmla="*/ 3981416 w 7467600"/>
              <a:gd name="connsiteY228" fmla="*/ 3880482 h 6858000"/>
              <a:gd name="connsiteX229" fmla="*/ 3800147 w 7467600"/>
              <a:gd name="connsiteY229" fmla="*/ 3749872 h 6858000"/>
              <a:gd name="connsiteX230" fmla="*/ 3655073 w 7467600"/>
              <a:gd name="connsiteY230" fmla="*/ 3650884 h 6858000"/>
              <a:gd name="connsiteX231" fmla="*/ 3670252 w 7467600"/>
              <a:gd name="connsiteY231" fmla="*/ 3622798 h 6858000"/>
              <a:gd name="connsiteX232" fmla="*/ 3817258 w 7467600"/>
              <a:gd name="connsiteY232" fmla="*/ 3723577 h 6858000"/>
              <a:gd name="connsiteX233" fmla="*/ 4000461 w 7467600"/>
              <a:gd name="connsiteY233" fmla="*/ 3855966 h 6858000"/>
              <a:gd name="connsiteX234" fmla="*/ 4088180 w 7467600"/>
              <a:gd name="connsiteY234" fmla="*/ 3929774 h 6858000"/>
              <a:gd name="connsiteX235" fmla="*/ 4184555 w 7467600"/>
              <a:gd name="connsiteY235" fmla="*/ 4010683 h 6858000"/>
              <a:gd name="connsiteX236" fmla="*/ 4399563 w 7467600"/>
              <a:gd name="connsiteY236" fmla="*/ 4158106 h 6858000"/>
              <a:gd name="connsiteX237" fmla="*/ 4684469 w 7467600"/>
              <a:gd name="connsiteY237" fmla="*/ 4364680 h 6858000"/>
              <a:gd name="connsiteX238" fmla="*/ 4690271 w 7467600"/>
              <a:gd name="connsiteY238" fmla="*/ 4370034 h 6858000"/>
              <a:gd name="connsiteX239" fmla="*/ 4136093 w 7467600"/>
              <a:gd name="connsiteY239" fmla="*/ 3858466 h 6858000"/>
              <a:gd name="connsiteX240" fmla="*/ 3670252 w 7467600"/>
              <a:gd name="connsiteY240" fmla="*/ 3622798 h 6858000"/>
              <a:gd name="connsiteX241" fmla="*/ 4440129 w 7467600"/>
              <a:gd name="connsiteY241" fmla="*/ 3448571 h 6858000"/>
              <a:gd name="connsiteX242" fmla="*/ 4856525 w 7467600"/>
              <a:gd name="connsiteY242" fmla="*/ 3915351 h 6858000"/>
              <a:gd name="connsiteX243" fmla="*/ 5059055 w 7467600"/>
              <a:gd name="connsiteY243" fmla="*/ 4108918 h 6858000"/>
              <a:gd name="connsiteX244" fmla="*/ 5290070 w 7467600"/>
              <a:gd name="connsiteY244" fmla="*/ 4263619 h 6858000"/>
              <a:gd name="connsiteX245" fmla="*/ 4834991 w 7467600"/>
              <a:gd name="connsiteY245" fmla="*/ 3830985 h 6858000"/>
              <a:gd name="connsiteX246" fmla="*/ 4440129 w 7467600"/>
              <a:gd name="connsiteY246" fmla="*/ 3448571 h 6858000"/>
              <a:gd name="connsiteX247" fmla="*/ 4441737 w 7467600"/>
              <a:gd name="connsiteY247" fmla="*/ 3399734 h 6858000"/>
              <a:gd name="connsiteX248" fmla="*/ 4431236 w 7467600"/>
              <a:gd name="connsiteY248" fmla="*/ 3400954 h 6858000"/>
              <a:gd name="connsiteX249" fmla="*/ 4557150 w 7467600"/>
              <a:gd name="connsiteY249" fmla="*/ 3510023 h 6858000"/>
              <a:gd name="connsiteX250" fmla="*/ 4856936 w 7467600"/>
              <a:gd name="connsiteY250" fmla="*/ 3809146 h 6858000"/>
              <a:gd name="connsiteX251" fmla="*/ 5111996 w 7467600"/>
              <a:gd name="connsiteY251" fmla="*/ 4065759 h 6858000"/>
              <a:gd name="connsiteX252" fmla="*/ 5388878 w 7467600"/>
              <a:gd name="connsiteY252" fmla="*/ 4300185 h 6858000"/>
              <a:gd name="connsiteX253" fmla="*/ 5425556 w 7467600"/>
              <a:gd name="connsiteY253" fmla="*/ 4308967 h 6858000"/>
              <a:gd name="connsiteX254" fmla="*/ 4943646 w 7467600"/>
              <a:gd name="connsiteY254" fmla="*/ 3822916 h 6858000"/>
              <a:gd name="connsiteX255" fmla="*/ 4594837 w 7467600"/>
              <a:gd name="connsiteY255" fmla="*/ 3532274 h 6858000"/>
              <a:gd name="connsiteX256" fmla="*/ 4441737 w 7467600"/>
              <a:gd name="connsiteY256" fmla="*/ 3399734 h 6858000"/>
              <a:gd name="connsiteX257" fmla="*/ 5425834 w 7467600"/>
              <a:gd name="connsiteY257" fmla="*/ 3162785 h 6858000"/>
              <a:gd name="connsiteX258" fmla="*/ 5401644 w 7467600"/>
              <a:gd name="connsiteY258" fmla="*/ 3617847 h 6858000"/>
              <a:gd name="connsiteX259" fmla="*/ 5467256 w 7467600"/>
              <a:gd name="connsiteY259" fmla="*/ 4175494 h 6858000"/>
              <a:gd name="connsiteX260" fmla="*/ 5448069 w 7467600"/>
              <a:gd name="connsiteY260" fmla="*/ 3567554 h 6858000"/>
              <a:gd name="connsiteX261" fmla="*/ 5425834 w 7467600"/>
              <a:gd name="connsiteY261" fmla="*/ 3162785 h 6858000"/>
              <a:gd name="connsiteX262" fmla="*/ 1318687 w 7467600"/>
              <a:gd name="connsiteY262" fmla="*/ 3113840 h 6858000"/>
              <a:gd name="connsiteX263" fmla="*/ 1066793 w 7467600"/>
              <a:gd name="connsiteY263" fmla="*/ 3212171 h 6858000"/>
              <a:gd name="connsiteX264" fmla="*/ 993319 w 7467600"/>
              <a:gd name="connsiteY264" fmla="*/ 3247648 h 6858000"/>
              <a:gd name="connsiteX265" fmla="*/ 853081 w 7467600"/>
              <a:gd name="connsiteY265" fmla="*/ 3312410 h 6858000"/>
              <a:gd name="connsiteX266" fmla="*/ 805957 w 7467600"/>
              <a:gd name="connsiteY266" fmla="*/ 3330443 h 6858000"/>
              <a:gd name="connsiteX267" fmla="*/ 1318687 w 7467600"/>
              <a:gd name="connsiteY267" fmla="*/ 3113840 h 6858000"/>
              <a:gd name="connsiteX268" fmla="*/ 5453702 w 7467600"/>
              <a:gd name="connsiteY268" fmla="*/ 3090882 h 6858000"/>
              <a:gd name="connsiteX269" fmla="*/ 5480135 w 7467600"/>
              <a:gd name="connsiteY269" fmla="*/ 3565802 h 6858000"/>
              <a:gd name="connsiteX270" fmla="*/ 5499023 w 7467600"/>
              <a:gd name="connsiteY270" fmla="*/ 4166310 h 6858000"/>
              <a:gd name="connsiteX271" fmla="*/ 5547022 w 7467600"/>
              <a:gd name="connsiteY271" fmla="*/ 3607838 h 6858000"/>
              <a:gd name="connsiteX272" fmla="*/ 5515964 w 7467600"/>
              <a:gd name="connsiteY272" fmla="*/ 3378541 h 6858000"/>
              <a:gd name="connsiteX273" fmla="*/ 5453702 w 7467600"/>
              <a:gd name="connsiteY273" fmla="*/ 3090882 h 6858000"/>
              <a:gd name="connsiteX274" fmla="*/ 1238695 w 7467600"/>
              <a:gd name="connsiteY274" fmla="*/ 3076820 h 6858000"/>
              <a:gd name="connsiteX275" fmla="*/ 716371 w 7467600"/>
              <a:gd name="connsiteY275" fmla="*/ 3293249 h 6858000"/>
              <a:gd name="connsiteX276" fmla="*/ 579522 w 7467600"/>
              <a:gd name="connsiteY276" fmla="*/ 3371759 h 6858000"/>
              <a:gd name="connsiteX277" fmla="*/ 600288 w 7467600"/>
              <a:gd name="connsiteY277" fmla="*/ 3365555 h 6858000"/>
              <a:gd name="connsiteX278" fmla="*/ 840692 w 7467600"/>
              <a:gd name="connsiteY278" fmla="*/ 3284921 h 6858000"/>
              <a:gd name="connsiteX279" fmla="*/ 979248 w 7467600"/>
              <a:gd name="connsiteY279" fmla="*/ 3221003 h 6858000"/>
              <a:gd name="connsiteX280" fmla="*/ 1053282 w 7467600"/>
              <a:gd name="connsiteY280" fmla="*/ 3185247 h 6858000"/>
              <a:gd name="connsiteX281" fmla="*/ 1320603 w 7467600"/>
              <a:gd name="connsiteY281" fmla="*/ 3081281 h 6858000"/>
              <a:gd name="connsiteX282" fmla="*/ 1238695 w 7467600"/>
              <a:gd name="connsiteY282" fmla="*/ 3076820 h 6858000"/>
              <a:gd name="connsiteX283" fmla="*/ 5425627 w 7467600"/>
              <a:gd name="connsiteY283" fmla="*/ 2954192 h 6858000"/>
              <a:gd name="connsiteX284" fmla="*/ 5470770 w 7467600"/>
              <a:gd name="connsiteY284" fmla="*/ 3005435 h 6858000"/>
              <a:gd name="connsiteX285" fmla="*/ 5519779 w 7467600"/>
              <a:gd name="connsiteY285" fmla="*/ 4359223 h 6858000"/>
              <a:gd name="connsiteX286" fmla="*/ 5520293 w 7467600"/>
              <a:gd name="connsiteY286" fmla="*/ 4360602 h 6858000"/>
              <a:gd name="connsiteX287" fmla="*/ 5767221 w 7467600"/>
              <a:gd name="connsiteY287" fmla="*/ 4665564 h 6858000"/>
              <a:gd name="connsiteX288" fmla="*/ 6937169 w 7467600"/>
              <a:gd name="connsiteY288" fmla="*/ 4815941 h 6858000"/>
              <a:gd name="connsiteX289" fmla="*/ 6953922 w 7467600"/>
              <a:gd name="connsiteY289" fmla="*/ 4890068 h 6858000"/>
              <a:gd name="connsiteX290" fmla="*/ 6071359 w 7467600"/>
              <a:gd name="connsiteY290" fmla="*/ 4770770 h 6858000"/>
              <a:gd name="connsiteX291" fmla="*/ 6038839 w 7467600"/>
              <a:gd name="connsiteY291" fmla="*/ 4764474 h 6858000"/>
              <a:gd name="connsiteX292" fmla="*/ 6038706 w 7467600"/>
              <a:gd name="connsiteY292" fmla="*/ 4763847 h 6858000"/>
              <a:gd name="connsiteX293" fmla="*/ 6037784 w 7467600"/>
              <a:gd name="connsiteY293" fmla="*/ 4764270 h 6858000"/>
              <a:gd name="connsiteX294" fmla="*/ 6038839 w 7467600"/>
              <a:gd name="connsiteY294" fmla="*/ 4764474 h 6858000"/>
              <a:gd name="connsiteX295" fmla="*/ 6040338 w 7467600"/>
              <a:gd name="connsiteY295" fmla="*/ 4771418 h 6858000"/>
              <a:gd name="connsiteX296" fmla="*/ 6024488 w 7467600"/>
              <a:gd name="connsiteY296" fmla="*/ 4809903 h 6858000"/>
              <a:gd name="connsiteX297" fmla="*/ 5599771 w 7467600"/>
              <a:gd name="connsiteY297" fmla="*/ 5509652 h 6858000"/>
              <a:gd name="connsiteX298" fmla="*/ 5548843 w 7467600"/>
              <a:gd name="connsiteY298" fmla="*/ 5563845 h 6858000"/>
              <a:gd name="connsiteX299" fmla="*/ 5940952 w 7467600"/>
              <a:gd name="connsiteY299" fmla="*/ 6250028 h 6858000"/>
              <a:gd name="connsiteX300" fmla="*/ 6043441 w 7467600"/>
              <a:gd name="connsiteY300" fmla="*/ 6665847 h 6858000"/>
              <a:gd name="connsiteX301" fmla="*/ 6093432 w 7467600"/>
              <a:gd name="connsiteY301" fmla="*/ 6858000 h 6858000"/>
              <a:gd name="connsiteX302" fmla="*/ 6034344 w 7467600"/>
              <a:gd name="connsiteY302" fmla="*/ 6858000 h 6858000"/>
              <a:gd name="connsiteX303" fmla="*/ 6026679 w 7467600"/>
              <a:gd name="connsiteY303" fmla="*/ 6836959 h 6858000"/>
              <a:gd name="connsiteX304" fmla="*/ 5800441 w 7467600"/>
              <a:gd name="connsiteY304" fmla="*/ 6335286 h 6858000"/>
              <a:gd name="connsiteX305" fmla="*/ 5526562 w 7467600"/>
              <a:gd name="connsiteY305" fmla="*/ 5705388 h 6858000"/>
              <a:gd name="connsiteX306" fmla="*/ 5519640 w 7467600"/>
              <a:gd name="connsiteY306" fmla="*/ 5683774 h 6858000"/>
              <a:gd name="connsiteX307" fmla="*/ 5844559 w 7467600"/>
              <a:gd name="connsiteY307" fmla="*/ 6553349 h 6858000"/>
              <a:gd name="connsiteX308" fmla="*/ 5975994 w 7467600"/>
              <a:gd name="connsiteY308" fmla="*/ 6858000 h 6858000"/>
              <a:gd name="connsiteX309" fmla="*/ 5898547 w 7467600"/>
              <a:gd name="connsiteY309" fmla="*/ 6858000 h 6858000"/>
              <a:gd name="connsiteX310" fmla="*/ 5682041 w 7467600"/>
              <a:gd name="connsiteY310" fmla="*/ 6355860 h 6858000"/>
              <a:gd name="connsiteX311" fmla="*/ 5461758 w 7467600"/>
              <a:gd name="connsiteY311" fmla="*/ 5820220 h 6858000"/>
              <a:gd name="connsiteX312" fmla="*/ 5237282 w 7467600"/>
              <a:gd name="connsiteY312" fmla="*/ 6579086 h 6858000"/>
              <a:gd name="connsiteX313" fmla="*/ 5115009 w 7467600"/>
              <a:gd name="connsiteY313" fmla="*/ 6858000 h 6858000"/>
              <a:gd name="connsiteX314" fmla="*/ 5028074 w 7467600"/>
              <a:gd name="connsiteY314" fmla="*/ 6858000 h 6858000"/>
              <a:gd name="connsiteX315" fmla="*/ 5079508 w 7467600"/>
              <a:gd name="connsiteY315" fmla="*/ 6749074 h 6858000"/>
              <a:gd name="connsiteX316" fmla="*/ 5371846 w 7467600"/>
              <a:gd name="connsiteY316" fmla="*/ 5924413 h 6858000"/>
              <a:gd name="connsiteX317" fmla="*/ 5270512 w 7467600"/>
              <a:gd name="connsiteY317" fmla="*/ 6138975 h 6858000"/>
              <a:gd name="connsiteX318" fmla="*/ 5062409 w 7467600"/>
              <a:gd name="connsiteY318" fmla="*/ 6653544 h 6858000"/>
              <a:gd name="connsiteX319" fmla="*/ 5036628 w 7467600"/>
              <a:gd name="connsiteY319" fmla="*/ 6754247 h 6858000"/>
              <a:gd name="connsiteX320" fmla="*/ 5009112 w 7467600"/>
              <a:gd name="connsiteY320" fmla="*/ 6858000 h 6858000"/>
              <a:gd name="connsiteX321" fmla="*/ 4976679 w 7467600"/>
              <a:gd name="connsiteY321" fmla="*/ 6858000 h 6858000"/>
              <a:gd name="connsiteX322" fmla="*/ 5006537 w 7467600"/>
              <a:gd name="connsiteY322" fmla="*/ 6747068 h 6858000"/>
              <a:gd name="connsiteX323" fmla="*/ 5032723 w 7467600"/>
              <a:gd name="connsiteY323" fmla="*/ 6644957 h 6858000"/>
              <a:gd name="connsiteX324" fmla="*/ 5242949 w 7467600"/>
              <a:gd name="connsiteY324" fmla="*/ 6125175 h 6858000"/>
              <a:gd name="connsiteX325" fmla="*/ 5286321 w 7467600"/>
              <a:gd name="connsiteY325" fmla="*/ 6033555 h 6858000"/>
              <a:gd name="connsiteX326" fmla="*/ 5008210 w 7467600"/>
              <a:gd name="connsiteY326" fmla="*/ 6649194 h 6858000"/>
              <a:gd name="connsiteX327" fmla="*/ 4986321 w 7467600"/>
              <a:gd name="connsiteY327" fmla="*/ 6765687 h 6858000"/>
              <a:gd name="connsiteX328" fmla="*/ 4973474 w 7467600"/>
              <a:gd name="connsiteY328" fmla="*/ 6858000 h 6858000"/>
              <a:gd name="connsiteX329" fmla="*/ 4907178 w 7467600"/>
              <a:gd name="connsiteY329" fmla="*/ 6858000 h 6858000"/>
              <a:gd name="connsiteX330" fmla="*/ 4910810 w 7467600"/>
              <a:gd name="connsiteY330" fmla="*/ 6829660 h 6858000"/>
              <a:gd name="connsiteX331" fmla="*/ 4987461 w 7467600"/>
              <a:gd name="connsiteY331" fmla="*/ 6432994 h 6858000"/>
              <a:gd name="connsiteX332" fmla="*/ 5179262 w 7467600"/>
              <a:gd name="connsiteY332" fmla="*/ 6035044 h 6858000"/>
              <a:gd name="connsiteX333" fmla="*/ 4689678 w 7467600"/>
              <a:gd name="connsiteY333" fmla="*/ 6440241 h 6858000"/>
              <a:gd name="connsiteX334" fmla="*/ 4477543 w 7467600"/>
              <a:gd name="connsiteY334" fmla="*/ 6674836 h 6858000"/>
              <a:gd name="connsiteX335" fmla="*/ 4329957 w 7467600"/>
              <a:gd name="connsiteY335" fmla="*/ 6858000 h 6858000"/>
              <a:gd name="connsiteX336" fmla="*/ 4218595 w 7467600"/>
              <a:gd name="connsiteY336" fmla="*/ 6858000 h 6858000"/>
              <a:gd name="connsiteX337" fmla="*/ 4368888 w 7467600"/>
              <a:gd name="connsiteY337" fmla="*/ 6668412 h 6858000"/>
              <a:gd name="connsiteX338" fmla="*/ 4563091 w 7467600"/>
              <a:gd name="connsiteY338" fmla="*/ 6442508 h 6858000"/>
              <a:gd name="connsiteX339" fmla="*/ 5387324 w 7467600"/>
              <a:gd name="connsiteY339" fmla="*/ 5705830 h 6858000"/>
              <a:gd name="connsiteX340" fmla="*/ 5073620 w 7467600"/>
              <a:gd name="connsiteY340" fmla="*/ 5955437 h 6858000"/>
              <a:gd name="connsiteX341" fmla="*/ 4689789 w 7467600"/>
              <a:gd name="connsiteY341" fmla="*/ 6268382 h 6858000"/>
              <a:gd name="connsiteX342" fmla="*/ 4418722 w 7467600"/>
              <a:gd name="connsiteY342" fmla="*/ 6570886 h 6858000"/>
              <a:gd name="connsiteX343" fmla="*/ 4214944 w 7467600"/>
              <a:gd name="connsiteY343" fmla="*/ 6858000 h 6858000"/>
              <a:gd name="connsiteX344" fmla="*/ 4177898 w 7467600"/>
              <a:gd name="connsiteY344" fmla="*/ 6858000 h 6858000"/>
              <a:gd name="connsiteX345" fmla="*/ 4391597 w 7467600"/>
              <a:gd name="connsiteY345" fmla="*/ 6556370 h 6858000"/>
              <a:gd name="connsiteX346" fmla="*/ 4668889 w 7467600"/>
              <a:gd name="connsiteY346" fmla="*/ 6246399 h 6858000"/>
              <a:gd name="connsiteX347" fmla="*/ 5055427 w 7467600"/>
              <a:gd name="connsiteY347" fmla="*/ 5931476 h 6858000"/>
              <a:gd name="connsiteX348" fmla="*/ 5371814 w 7467600"/>
              <a:gd name="connsiteY348" fmla="*/ 5678975 h 6858000"/>
              <a:gd name="connsiteX349" fmla="*/ 4987918 w 7467600"/>
              <a:gd name="connsiteY349" fmla="*/ 5838701 h 6858000"/>
              <a:gd name="connsiteX350" fmla="*/ 4317146 w 7467600"/>
              <a:gd name="connsiteY350" fmla="*/ 6587716 h 6858000"/>
              <a:gd name="connsiteX351" fmla="*/ 4171627 w 7467600"/>
              <a:gd name="connsiteY351" fmla="*/ 6858000 h 6858000"/>
              <a:gd name="connsiteX352" fmla="*/ 4081585 w 7467600"/>
              <a:gd name="connsiteY352" fmla="*/ 6858000 h 6858000"/>
              <a:gd name="connsiteX353" fmla="*/ 4238603 w 7467600"/>
              <a:gd name="connsiteY353" fmla="*/ 6559341 h 6858000"/>
              <a:gd name="connsiteX354" fmla="*/ 4778333 w 7467600"/>
              <a:gd name="connsiteY354" fmla="*/ 5873626 h 6858000"/>
              <a:gd name="connsiteX355" fmla="*/ 5414185 w 7467600"/>
              <a:gd name="connsiteY355" fmla="*/ 5573882 h 6858000"/>
              <a:gd name="connsiteX356" fmla="*/ 5959648 w 7467600"/>
              <a:gd name="connsiteY356" fmla="*/ 4760797 h 6858000"/>
              <a:gd name="connsiteX357" fmla="*/ 5355019 w 7467600"/>
              <a:gd name="connsiteY357" fmla="*/ 4734672 h 6858000"/>
              <a:gd name="connsiteX358" fmla="*/ 5083565 w 7467600"/>
              <a:gd name="connsiteY358" fmla="*/ 5179121 h 6858000"/>
              <a:gd name="connsiteX359" fmla="*/ 4713577 w 7467600"/>
              <a:gd name="connsiteY359" fmla="*/ 5616803 h 6858000"/>
              <a:gd name="connsiteX360" fmla="*/ 3989559 w 7467600"/>
              <a:gd name="connsiteY360" fmla="*/ 6145945 h 6858000"/>
              <a:gd name="connsiteX361" fmla="*/ 3939824 w 7467600"/>
              <a:gd name="connsiteY361" fmla="*/ 6066900 h 6858000"/>
              <a:gd name="connsiteX362" fmla="*/ 4584537 w 7467600"/>
              <a:gd name="connsiteY362" fmla="*/ 5324826 h 6858000"/>
              <a:gd name="connsiteX363" fmla="*/ 5037105 w 7467600"/>
              <a:gd name="connsiteY363" fmla="*/ 5088765 h 6858000"/>
              <a:gd name="connsiteX364" fmla="*/ 5039930 w 7467600"/>
              <a:gd name="connsiteY364" fmla="*/ 5089585 h 6858000"/>
              <a:gd name="connsiteX365" fmla="*/ 5263764 w 7467600"/>
              <a:gd name="connsiteY365" fmla="*/ 4735525 h 6858000"/>
              <a:gd name="connsiteX366" fmla="*/ 4086300 w 7467600"/>
              <a:gd name="connsiteY366" fmla="*/ 4884599 h 6858000"/>
              <a:gd name="connsiteX367" fmla="*/ 4085485 w 7467600"/>
              <a:gd name="connsiteY367" fmla="*/ 4899070 h 6858000"/>
              <a:gd name="connsiteX368" fmla="*/ 3871915 w 7467600"/>
              <a:gd name="connsiteY368" fmla="*/ 5253645 h 6858000"/>
              <a:gd name="connsiteX369" fmla="*/ 3799374 w 7467600"/>
              <a:gd name="connsiteY369" fmla="*/ 5466127 h 6858000"/>
              <a:gd name="connsiteX370" fmla="*/ 3498850 w 7467600"/>
              <a:gd name="connsiteY370" fmla="*/ 6661888 h 6858000"/>
              <a:gd name="connsiteX371" fmla="*/ 3399216 w 7467600"/>
              <a:gd name="connsiteY371" fmla="*/ 6858000 h 6858000"/>
              <a:gd name="connsiteX372" fmla="*/ 3303688 w 7467600"/>
              <a:gd name="connsiteY372" fmla="*/ 6858000 h 6858000"/>
              <a:gd name="connsiteX373" fmla="*/ 3391774 w 7467600"/>
              <a:gd name="connsiteY373" fmla="*/ 6697181 h 6858000"/>
              <a:gd name="connsiteX374" fmla="*/ 3735540 w 7467600"/>
              <a:gd name="connsiteY374" fmla="*/ 5546923 h 6858000"/>
              <a:gd name="connsiteX375" fmla="*/ 3729438 w 7467600"/>
              <a:gd name="connsiteY375" fmla="*/ 5569058 h 6858000"/>
              <a:gd name="connsiteX376" fmla="*/ 3707782 w 7467600"/>
              <a:gd name="connsiteY376" fmla="*/ 5644908 h 6858000"/>
              <a:gd name="connsiteX377" fmla="*/ 3583827 w 7467600"/>
              <a:gd name="connsiteY377" fmla="*/ 6039215 h 6858000"/>
              <a:gd name="connsiteX378" fmla="*/ 3547861 w 7467600"/>
              <a:gd name="connsiteY378" fmla="*/ 6129609 h 6858000"/>
              <a:gd name="connsiteX379" fmla="*/ 3490905 w 7467600"/>
              <a:gd name="connsiteY379" fmla="*/ 6277660 h 6858000"/>
              <a:gd name="connsiteX380" fmla="*/ 3455859 w 7467600"/>
              <a:gd name="connsiteY380" fmla="*/ 6391301 h 6858000"/>
              <a:gd name="connsiteX381" fmla="*/ 3429112 w 7467600"/>
              <a:gd name="connsiteY381" fmla="*/ 6479469 h 6858000"/>
              <a:gd name="connsiteX382" fmla="*/ 3304862 w 7467600"/>
              <a:gd name="connsiteY382" fmla="*/ 6796476 h 6858000"/>
              <a:gd name="connsiteX383" fmla="*/ 3276071 w 7467600"/>
              <a:gd name="connsiteY383" fmla="*/ 6858000 h 6858000"/>
              <a:gd name="connsiteX384" fmla="*/ 3240805 w 7467600"/>
              <a:gd name="connsiteY384" fmla="*/ 6858000 h 6858000"/>
              <a:gd name="connsiteX385" fmla="*/ 3275917 w 7467600"/>
              <a:gd name="connsiteY385" fmla="*/ 6783192 h 6858000"/>
              <a:gd name="connsiteX386" fmla="*/ 3399358 w 7467600"/>
              <a:gd name="connsiteY386" fmla="*/ 6469011 h 6858000"/>
              <a:gd name="connsiteX387" fmla="*/ 3425650 w 7467600"/>
              <a:gd name="connsiteY387" fmla="*/ 6381333 h 6858000"/>
              <a:gd name="connsiteX388" fmla="*/ 3460661 w 7467600"/>
              <a:gd name="connsiteY388" fmla="*/ 6266763 h 6858000"/>
              <a:gd name="connsiteX389" fmla="*/ 3518021 w 7467600"/>
              <a:gd name="connsiteY389" fmla="*/ 6117298 h 6858000"/>
              <a:gd name="connsiteX390" fmla="*/ 3554035 w 7467600"/>
              <a:gd name="connsiteY390" fmla="*/ 6027832 h 6858000"/>
              <a:gd name="connsiteX391" fmla="*/ 3677174 w 7467600"/>
              <a:gd name="connsiteY391" fmla="*/ 5636351 h 6858000"/>
              <a:gd name="connsiteX392" fmla="*/ 3698819 w 7467600"/>
              <a:gd name="connsiteY392" fmla="*/ 5560503 h 6858000"/>
              <a:gd name="connsiteX393" fmla="*/ 3702094 w 7467600"/>
              <a:gd name="connsiteY393" fmla="*/ 5549194 h 6858000"/>
              <a:gd name="connsiteX394" fmla="*/ 3398355 w 7467600"/>
              <a:gd name="connsiteY394" fmla="*/ 6094603 h 6858000"/>
              <a:gd name="connsiteX395" fmla="*/ 3193941 w 7467600"/>
              <a:gd name="connsiteY395" fmla="*/ 6798775 h 6858000"/>
              <a:gd name="connsiteX396" fmla="*/ 3184140 w 7467600"/>
              <a:gd name="connsiteY396" fmla="*/ 6858000 h 6858000"/>
              <a:gd name="connsiteX397" fmla="*/ 3099978 w 7467600"/>
              <a:gd name="connsiteY397" fmla="*/ 6858000 h 6858000"/>
              <a:gd name="connsiteX398" fmla="*/ 3101556 w 7467600"/>
              <a:gd name="connsiteY398" fmla="*/ 6843337 h 6858000"/>
              <a:gd name="connsiteX399" fmla="*/ 3370162 w 7467600"/>
              <a:gd name="connsiteY399" fmla="*/ 5785550 h 6858000"/>
              <a:gd name="connsiteX400" fmla="*/ 3746477 w 7467600"/>
              <a:gd name="connsiteY400" fmla="*/ 5377889 h 6858000"/>
              <a:gd name="connsiteX401" fmla="*/ 3863399 w 7467600"/>
              <a:gd name="connsiteY401" fmla="*/ 5087257 h 6858000"/>
              <a:gd name="connsiteX402" fmla="*/ 3968712 w 7467600"/>
              <a:gd name="connsiteY402" fmla="*/ 4913989 h 6858000"/>
              <a:gd name="connsiteX403" fmla="*/ 2792390 w 7467600"/>
              <a:gd name="connsiteY403" fmla="*/ 5382974 h 6858000"/>
              <a:gd name="connsiteX404" fmla="*/ 2714982 w 7467600"/>
              <a:gd name="connsiteY404" fmla="*/ 5427051 h 6858000"/>
              <a:gd name="connsiteX405" fmla="*/ 2813361 w 7467600"/>
              <a:gd name="connsiteY405" fmla="*/ 6023912 h 6858000"/>
              <a:gd name="connsiteX406" fmla="*/ 2688430 w 7467600"/>
              <a:gd name="connsiteY406" fmla="*/ 6801564 h 6858000"/>
              <a:gd name="connsiteX407" fmla="*/ 2629626 w 7467600"/>
              <a:gd name="connsiteY407" fmla="*/ 6763394 h 6858000"/>
              <a:gd name="connsiteX408" fmla="*/ 2565328 w 7467600"/>
              <a:gd name="connsiteY408" fmla="*/ 5516399 h 6858000"/>
              <a:gd name="connsiteX409" fmla="*/ 1922999 w 7467600"/>
              <a:gd name="connsiteY409" fmla="*/ 5980343 h 6858000"/>
              <a:gd name="connsiteX410" fmla="*/ 1950261 w 7467600"/>
              <a:gd name="connsiteY410" fmla="*/ 6405858 h 6858000"/>
              <a:gd name="connsiteX411" fmla="*/ 2365554 w 7467600"/>
              <a:gd name="connsiteY411" fmla="*/ 6759107 h 6858000"/>
              <a:gd name="connsiteX412" fmla="*/ 2424142 w 7467600"/>
              <a:gd name="connsiteY412" fmla="*/ 6858000 h 6858000"/>
              <a:gd name="connsiteX413" fmla="*/ 2395994 w 7467600"/>
              <a:gd name="connsiteY413" fmla="*/ 6858000 h 6858000"/>
              <a:gd name="connsiteX414" fmla="*/ 2392863 w 7467600"/>
              <a:gd name="connsiteY414" fmla="*/ 6852964 h 6858000"/>
              <a:gd name="connsiteX415" fmla="*/ 2017589 w 7467600"/>
              <a:gd name="connsiteY415" fmla="*/ 6493982 h 6858000"/>
              <a:gd name="connsiteX416" fmla="*/ 2147336 w 7467600"/>
              <a:gd name="connsiteY416" fmla="*/ 6594052 h 6858000"/>
              <a:gd name="connsiteX417" fmla="*/ 2207047 w 7467600"/>
              <a:gd name="connsiteY417" fmla="*/ 6654540 h 6858000"/>
              <a:gd name="connsiteX418" fmla="*/ 2299106 w 7467600"/>
              <a:gd name="connsiteY418" fmla="*/ 6778931 h 6858000"/>
              <a:gd name="connsiteX419" fmla="*/ 2314430 w 7467600"/>
              <a:gd name="connsiteY419" fmla="*/ 6801144 h 6858000"/>
              <a:gd name="connsiteX420" fmla="*/ 2352406 w 7467600"/>
              <a:gd name="connsiteY420" fmla="*/ 6858000 h 6858000"/>
              <a:gd name="connsiteX421" fmla="*/ 2314492 w 7467600"/>
              <a:gd name="connsiteY421" fmla="*/ 6858000 h 6858000"/>
              <a:gd name="connsiteX422" fmla="*/ 2288095 w 7467600"/>
              <a:gd name="connsiteY422" fmla="*/ 6818030 h 6858000"/>
              <a:gd name="connsiteX423" fmla="*/ 2272768 w 7467600"/>
              <a:gd name="connsiteY423" fmla="*/ 6795822 h 6858000"/>
              <a:gd name="connsiteX424" fmla="*/ 2182715 w 7467600"/>
              <a:gd name="connsiteY424" fmla="*/ 6675071 h 6858000"/>
              <a:gd name="connsiteX425" fmla="*/ 2032061 w 7467600"/>
              <a:gd name="connsiteY425" fmla="*/ 6541380 h 6858000"/>
              <a:gd name="connsiteX426" fmla="*/ 2257220 w 7467600"/>
              <a:gd name="connsiteY426" fmla="*/ 6826257 h 6858000"/>
              <a:gd name="connsiteX427" fmla="*/ 2281324 w 7467600"/>
              <a:gd name="connsiteY427" fmla="*/ 6858000 h 6858000"/>
              <a:gd name="connsiteX428" fmla="*/ 2242860 w 7467600"/>
              <a:gd name="connsiteY428" fmla="*/ 6858000 h 6858000"/>
              <a:gd name="connsiteX429" fmla="*/ 2232818 w 7467600"/>
              <a:gd name="connsiteY429" fmla="*/ 6844926 h 6858000"/>
              <a:gd name="connsiteX430" fmla="*/ 1990172 w 7467600"/>
              <a:gd name="connsiteY430" fmla="*/ 6542121 h 6858000"/>
              <a:gd name="connsiteX431" fmla="*/ 2124090 w 7467600"/>
              <a:gd name="connsiteY431" fmla="*/ 6761017 h 6858000"/>
              <a:gd name="connsiteX432" fmla="*/ 2200380 w 7467600"/>
              <a:gd name="connsiteY432" fmla="*/ 6858000 h 6858000"/>
              <a:gd name="connsiteX433" fmla="*/ 2147507 w 7467600"/>
              <a:gd name="connsiteY433" fmla="*/ 6858000 h 6858000"/>
              <a:gd name="connsiteX434" fmla="*/ 2070668 w 7467600"/>
              <a:gd name="connsiteY434" fmla="*/ 6761520 h 6858000"/>
              <a:gd name="connsiteX435" fmla="*/ 1975142 w 7467600"/>
              <a:gd name="connsiteY435" fmla="*/ 6585570 h 6858000"/>
              <a:gd name="connsiteX436" fmla="*/ 2050035 w 7467600"/>
              <a:gd name="connsiteY436" fmla="*/ 6813345 h 6858000"/>
              <a:gd name="connsiteX437" fmla="*/ 2063025 w 7467600"/>
              <a:gd name="connsiteY437" fmla="*/ 6858000 h 6858000"/>
              <a:gd name="connsiteX438" fmla="*/ 2021675 w 7467600"/>
              <a:gd name="connsiteY438" fmla="*/ 6858000 h 6858000"/>
              <a:gd name="connsiteX439" fmla="*/ 2019308 w 7467600"/>
              <a:gd name="connsiteY439" fmla="*/ 6847118 h 6858000"/>
              <a:gd name="connsiteX440" fmla="*/ 1938835 w 7467600"/>
              <a:gd name="connsiteY440" fmla="*/ 6551160 h 6858000"/>
              <a:gd name="connsiteX441" fmla="*/ 1953230 w 7467600"/>
              <a:gd name="connsiteY441" fmla="*/ 6759699 h 6858000"/>
              <a:gd name="connsiteX442" fmla="*/ 1956763 w 7467600"/>
              <a:gd name="connsiteY442" fmla="*/ 6778191 h 6858000"/>
              <a:gd name="connsiteX443" fmla="*/ 1967925 w 7467600"/>
              <a:gd name="connsiteY443" fmla="*/ 6858000 h 6858000"/>
              <a:gd name="connsiteX444" fmla="*/ 1936622 w 7467600"/>
              <a:gd name="connsiteY444" fmla="*/ 6858000 h 6858000"/>
              <a:gd name="connsiteX445" fmla="*/ 1926261 w 7467600"/>
              <a:gd name="connsiteY445" fmla="*/ 6784064 h 6858000"/>
              <a:gd name="connsiteX446" fmla="*/ 1922724 w 7467600"/>
              <a:gd name="connsiteY446" fmla="*/ 6765577 h 6858000"/>
              <a:gd name="connsiteX447" fmla="*/ 1904650 w 7467600"/>
              <a:gd name="connsiteY447" fmla="*/ 6639616 h 6858000"/>
              <a:gd name="connsiteX448" fmla="*/ 1885273 w 7467600"/>
              <a:gd name="connsiteY448" fmla="*/ 6858000 h 6858000"/>
              <a:gd name="connsiteX449" fmla="*/ 1854363 w 7467600"/>
              <a:gd name="connsiteY449" fmla="*/ 6858000 h 6858000"/>
              <a:gd name="connsiteX450" fmla="*/ 1880391 w 7467600"/>
              <a:gd name="connsiteY450" fmla="*/ 6603796 h 6858000"/>
              <a:gd name="connsiteX451" fmla="*/ 1818273 w 7467600"/>
              <a:gd name="connsiteY451" fmla="*/ 6715729 h 6858000"/>
              <a:gd name="connsiteX452" fmla="*/ 1794691 w 7467600"/>
              <a:gd name="connsiteY452" fmla="*/ 6843239 h 6858000"/>
              <a:gd name="connsiteX453" fmla="*/ 1794914 w 7467600"/>
              <a:gd name="connsiteY453" fmla="*/ 6858000 h 6858000"/>
              <a:gd name="connsiteX454" fmla="*/ 1746128 w 7467600"/>
              <a:gd name="connsiteY454" fmla="*/ 6858000 h 6858000"/>
              <a:gd name="connsiteX455" fmla="*/ 1753934 w 7467600"/>
              <a:gd name="connsiteY455" fmla="*/ 6724796 h 6858000"/>
              <a:gd name="connsiteX456" fmla="*/ 1792053 w 7467600"/>
              <a:gd name="connsiteY456" fmla="*/ 6572396 h 6858000"/>
              <a:gd name="connsiteX457" fmla="*/ 1862248 w 7467600"/>
              <a:gd name="connsiteY457" fmla="*/ 6266397 h 6858000"/>
              <a:gd name="connsiteX458" fmla="*/ 1862250 w 7467600"/>
              <a:gd name="connsiteY458" fmla="*/ 6033531 h 6858000"/>
              <a:gd name="connsiteX459" fmla="*/ 1211999 w 7467600"/>
              <a:gd name="connsiteY459" fmla="*/ 6683610 h 6858000"/>
              <a:gd name="connsiteX460" fmla="*/ 1213266 w 7467600"/>
              <a:gd name="connsiteY460" fmla="*/ 6691947 h 6858000"/>
              <a:gd name="connsiteX461" fmla="*/ 1203370 w 7467600"/>
              <a:gd name="connsiteY461" fmla="*/ 6850676 h 6858000"/>
              <a:gd name="connsiteX462" fmla="*/ 1203671 w 7467600"/>
              <a:gd name="connsiteY462" fmla="*/ 6858000 h 6858000"/>
              <a:gd name="connsiteX463" fmla="*/ 1143180 w 7467600"/>
              <a:gd name="connsiteY463" fmla="*/ 6858000 h 6858000"/>
              <a:gd name="connsiteX464" fmla="*/ 1142176 w 7467600"/>
              <a:gd name="connsiteY464" fmla="*/ 6766045 h 6858000"/>
              <a:gd name="connsiteX465" fmla="*/ 1067484 w 7467600"/>
              <a:gd name="connsiteY465" fmla="*/ 6858000 h 6858000"/>
              <a:gd name="connsiteX466" fmla="*/ 953928 w 7467600"/>
              <a:gd name="connsiteY466" fmla="*/ 6858000 h 6858000"/>
              <a:gd name="connsiteX467" fmla="*/ 959715 w 7467600"/>
              <a:gd name="connsiteY467" fmla="*/ 6850185 h 6858000"/>
              <a:gd name="connsiteX468" fmla="*/ 1483788 w 7467600"/>
              <a:gd name="connsiteY468" fmla="*/ 6259174 h 6858000"/>
              <a:gd name="connsiteX469" fmla="*/ 1100671 w 7467600"/>
              <a:gd name="connsiteY469" fmla="*/ 6252137 h 6858000"/>
              <a:gd name="connsiteX470" fmla="*/ 1090144 w 7467600"/>
              <a:gd name="connsiteY470" fmla="*/ 6256748 h 6858000"/>
              <a:gd name="connsiteX471" fmla="*/ 1095872 w 7467600"/>
              <a:gd name="connsiteY471" fmla="*/ 6271892 h 6858000"/>
              <a:gd name="connsiteX472" fmla="*/ 262785 w 7467600"/>
              <a:gd name="connsiteY472" fmla="*/ 6845450 h 6858000"/>
              <a:gd name="connsiteX473" fmla="*/ 209968 w 7467600"/>
              <a:gd name="connsiteY473" fmla="*/ 6770713 h 6858000"/>
              <a:gd name="connsiteX474" fmla="*/ 873460 w 7467600"/>
              <a:gd name="connsiteY474" fmla="*/ 6253768 h 6858000"/>
              <a:gd name="connsiteX475" fmla="*/ 192686 w 7467600"/>
              <a:gd name="connsiteY475" fmla="*/ 5849257 h 6858000"/>
              <a:gd name="connsiteX476" fmla="*/ 4696 w 7467600"/>
              <a:gd name="connsiteY476" fmla="*/ 5697668 h 6858000"/>
              <a:gd name="connsiteX477" fmla="*/ 0 w 7467600"/>
              <a:gd name="connsiteY477" fmla="*/ 5689984 h 6858000"/>
              <a:gd name="connsiteX478" fmla="*/ 0 w 7467600"/>
              <a:gd name="connsiteY478" fmla="*/ 5513472 h 6858000"/>
              <a:gd name="connsiteX479" fmla="*/ 174101 w 7467600"/>
              <a:gd name="connsiteY479" fmla="*/ 5620277 h 6858000"/>
              <a:gd name="connsiteX480" fmla="*/ 891800 w 7467600"/>
              <a:gd name="connsiteY480" fmla="*/ 6036935 h 6858000"/>
              <a:gd name="connsiteX481" fmla="*/ 1072219 w 7467600"/>
              <a:gd name="connsiteY481" fmla="*/ 6169443 h 6858000"/>
              <a:gd name="connsiteX482" fmla="*/ 1074117 w 7467600"/>
              <a:gd name="connsiteY482" fmla="*/ 6170301 h 6858000"/>
              <a:gd name="connsiteX483" fmla="*/ 1083114 w 7467600"/>
              <a:gd name="connsiteY483" fmla="*/ 6174131 h 6858000"/>
              <a:gd name="connsiteX484" fmla="*/ 1543010 w 7467600"/>
              <a:gd name="connsiteY484" fmla="*/ 6191140 h 6858000"/>
              <a:gd name="connsiteX485" fmla="*/ 1551080 w 7467600"/>
              <a:gd name="connsiteY485" fmla="*/ 6195006 h 6858000"/>
              <a:gd name="connsiteX486" fmla="*/ 2345443 w 7467600"/>
              <a:gd name="connsiteY486" fmla="*/ 5549882 h 6858000"/>
              <a:gd name="connsiteX487" fmla="*/ 1721499 w 7467600"/>
              <a:gd name="connsiteY487" fmla="*/ 5599969 h 6858000"/>
              <a:gd name="connsiteX488" fmla="*/ 767716 w 7467600"/>
              <a:gd name="connsiteY488" fmla="*/ 5472768 h 6858000"/>
              <a:gd name="connsiteX489" fmla="*/ 722147 w 7467600"/>
              <a:gd name="connsiteY489" fmla="*/ 5393091 h 6858000"/>
              <a:gd name="connsiteX490" fmla="*/ 1485552 w 7467600"/>
              <a:gd name="connsiteY490" fmla="*/ 5313202 h 6858000"/>
              <a:gd name="connsiteX491" fmla="*/ 2143004 w 7467600"/>
              <a:gd name="connsiteY491" fmla="*/ 5402420 h 6858000"/>
              <a:gd name="connsiteX492" fmla="*/ 1933391 w 7467600"/>
              <a:gd name="connsiteY492" fmla="*/ 5156971 h 6858000"/>
              <a:gd name="connsiteX493" fmla="*/ 1827118 w 7467600"/>
              <a:gd name="connsiteY493" fmla="*/ 4968410 h 6858000"/>
              <a:gd name="connsiteX494" fmla="*/ 1837349 w 7467600"/>
              <a:gd name="connsiteY494" fmla="*/ 4956357 h 6858000"/>
              <a:gd name="connsiteX495" fmla="*/ 2162835 w 7467600"/>
              <a:gd name="connsiteY495" fmla="*/ 5187853 h 6858000"/>
              <a:gd name="connsiteX496" fmla="*/ 2257167 w 7467600"/>
              <a:gd name="connsiteY496" fmla="*/ 5462123 h 6858000"/>
              <a:gd name="connsiteX497" fmla="*/ 2261598 w 7467600"/>
              <a:gd name="connsiteY497" fmla="*/ 5467998 h 6858000"/>
              <a:gd name="connsiteX498" fmla="*/ 2437177 w 7467600"/>
              <a:gd name="connsiteY498" fmla="*/ 5479608 h 6858000"/>
              <a:gd name="connsiteX499" fmla="*/ 2445247 w 7467600"/>
              <a:gd name="connsiteY499" fmla="*/ 5483476 h 6858000"/>
              <a:gd name="connsiteX500" fmla="*/ 2743626 w 7467600"/>
              <a:gd name="connsiteY500" fmla="*/ 5304819 h 6858000"/>
              <a:gd name="connsiteX501" fmla="*/ 3048102 w 7467600"/>
              <a:gd name="connsiteY501" fmla="*/ 5150595 h 6858000"/>
              <a:gd name="connsiteX502" fmla="*/ 1799414 w 7467600"/>
              <a:gd name="connsiteY502" fmla="*/ 4694732 h 6858000"/>
              <a:gd name="connsiteX503" fmla="*/ 1771735 w 7467600"/>
              <a:gd name="connsiteY503" fmla="*/ 4619929 h 6858000"/>
              <a:gd name="connsiteX504" fmla="*/ 3104273 w 7467600"/>
              <a:gd name="connsiteY504" fmla="*/ 5076159 h 6858000"/>
              <a:gd name="connsiteX505" fmla="*/ 3113245 w 7467600"/>
              <a:gd name="connsiteY505" fmla="*/ 5090705 h 6858000"/>
              <a:gd name="connsiteX506" fmla="*/ 3126294 w 7467600"/>
              <a:gd name="connsiteY506" fmla="*/ 5114400 h 6858000"/>
              <a:gd name="connsiteX507" fmla="*/ 3937433 w 7467600"/>
              <a:gd name="connsiteY507" fmla="*/ 4830473 h 6858000"/>
              <a:gd name="connsiteX508" fmla="*/ 3590475 w 7467600"/>
              <a:gd name="connsiteY508" fmla="*/ 4597974 h 6858000"/>
              <a:gd name="connsiteX509" fmla="*/ 3100264 w 7467600"/>
              <a:gd name="connsiteY509" fmla="*/ 4579845 h 6858000"/>
              <a:gd name="connsiteX510" fmla="*/ 2183576 w 7467600"/>
              <a:gd name="connsiteY510" fmla="*/ 4227150 h 6858000"/>
              <a:gd name="connsiteX511" fmla="*/ 2151029 w 7467600"/>
              <a:gd name="connsiteY511" fmla="*/ 4146947 h 6858000"/>
              <a:gd name="connsiteX512" fmla="*/ 3563434 w 7467600"/>
              <a:gd name="connsiteY512" fmla="*/ 4469115 h 6858000"/>
              <a:gd name="connsiteX513" fmla="*/ 3177952 w 7467600"/>
              <a:gd name="connsiteY513" fmla="*/ 3657386 h 6858000"/>
              <a:gd name="connsiteX514" fmla="*/ 3189263 w 7467600"/>
              <a:gd name="connsiteY514" fmla="*/ 3625726 h 6858000"/>
              <a:gd name="connsiteX515" fmla="*/ 3560912 w 7467600"/>
              <a:gd name="connsiteY515" fmla="*/ 4079863 h 6858000"/>
              <a:gd name="connsiteX516" fmla="*/ 3626636 w 7467600"/>
              <a:gd name="connsiteY516" fmla="*/ 4512230 h 6858000"/>
              <a:gd name="connsiteX517" fmla="*/ 3653088 w 7467600"/>
              <a:gd name="connsiteY517" fmla="*/ 4521417 h 6858000"/>
              <a:gd name="connsiteX518" fmla="*/ 3988128 w 7467600"/>
              <a:gd name="connsiteY518" fmla="*/ 4817267 h 6858000"/>
              <a:gd name="connsiteX519" fmla="*/ 4830582 w 7467600"/>
              <a:gd name="connsiteY519" fmla="*/ 4676000 h 6858000"/>
              <a:gd name="connsiteX520" fmla="*/ 4830100 w 7467600"/>
              <a:gd name="connsiteY520" fmla="*/ 4675554 h 6858000"/>
              <a:gd name="connsiteX521" fmla="*/ 4036318 w 7467600"/>
              <a:gd name="connsiteY521" fmla="*/ 4147013 h 6858000"/>
              <a:gd name="connsiteX522" fmla="*/ 3432098 w 7467600"/>
              <a:gd name="connsiteY522" fmla="*/ 3537312 h 6858000"/>
              <a:gd name="connsiteX523" fmla="*/ 3446761 w 7467600"/>
              <a:gd name="connsiteY523" fmla="*/ 3461278 h 6858000"/>
              <a:gd name="connsiteX524" fmla="*/ 4419733 w 7467600"/>
              <a:gd name="connsiteY524" fmla="*/ 3963555 h 6858000"/>
              <a:gd name="connsiteX525" fmla="*/ 4781371 w 7467600"/>
              <a:gd name="connsiteY525" fmla="*/ 4458604 h 6858000"/>
              <a:gd name="connsiteX526" fmla="*/ 4780440 w 7467600"/>
              <a:gd name="connsiteY526" fmla="*/ 4470290 h 6858000"/>
              <a:gd name="connsiteX527" fmla="*/ 4898954 w 7467600"/>
              <a:gd name="connsiteY527" fmla="*/ 4662092 h 6858000"/>
              <a:gd name="connsiteX528" fmla="*/ 4900699 w 7467600"/>
              <a:gd name="connsiteY528" fmla="*/ 4670867 h 6858000"/>
              <a:gd name="connsiteX529" fmla="*/ 5714511 w 7467600"/>
              <a:gd name="connsiteY529" fmla="*/ 4663483 h 6858000"/>
              <a:gd name="connsiteX530" fmla="*/ 5464793 w 7467600"/>
              <a:gd name="connsiteY530" fmla="*/ 4393556 h 6858000"/>
              <a:gd name="connsiteX531" fmla="*/ 5461897 w 7467600"/>
              <a:gd name="connsiteY531" fmla="*/ 4390879 h 6858000"/>
              <a:gd name="connsiteX532" fmla="*/ 4294126 w 7467600"/>
              <a:gd name="connsiteY532" fmla="*/ 3303048 h 6858000"/>
              <a:gd name="connsiteX533" fmla="*/ 4305321 w 7467600"/>
              <a:gd name="connsiteY533" fmla="*/ 3256953 h 6858000"/>
              <a:gd name="connsiteX534" fmla="*/ 4949299 w 7467600"/>
              <a:gd name="connsiteY534" fmla="*/ 3766336 h 6858000"/>
              <a:gd name="connsiteX535" fmla="*/ 5291452 w 7467600"/>
              <a:gd name="connsiteY535" fmla="*/ 4076801 h 6858000"/>
              <a:gd name="connsiteX536" fmla="*/ 5434998 w 7467600"/>
              <a:gd name="connsiteY536" fmla="*/ 4254100 h 6858000"/>
              <a:gd name="connsiteX537" fmla="*/ 5351015 w 7467600"/>
              <a:gd name="connsiteY537" fmla="*/ 3760989 h 6858000"/>
              <a:gd name="connsiteX538" fmla="*/ 5413780 w 7467600"/>
              <a:gd name="connsiteY538" fmla="*/ 2966265 h 6858000"/>
              <a:gd name="connsiteX539" fmla="*/ 5425627 w 7467600"/>
              <a:gd name="connsiteY539" fmla="*/ 2954192 h 6858000"/>
              <a:gd name="connsiteX540" fmla="*/ 6604735 w 7467600"/>
              <a:gd name="connsiteY540" fmla="*/ 2041381 h 6858000"/>
              <a:gd name="connsiteX541" fmla="*/ 7204487 w 7467600"/>
              <a:gd name="connsiteY541" fmla="*/ 2742112 h 6858000"/>
              <a:gd name="connsiteX542" fmla="*/ 7131592 w 7467600"/>
              <a:gd name="connsiteY542" fmla="*/ 2672096 h 6858000"/>
              <a:gd name="connsiteX543" fmla="*/ 6996344 w 7467600"/>
              <a:gd name="connsiteY543" fmla="*/ 2518310 h 6858000"/>
              <a:gd name="connsiteX544" fmla="*/ 6735495 w 7467600"/>
              <a:gd name="connsiteY544" fmla="*/ 2196890 h 6858000"/>
              <a:gd name="connsiteX545" fmla="*/ 6721901 w 7467600"/>
              <a:gd name="connsiteY545" fmla="*/ 2179274 h 6858000"/>
              <a:gd name="connsiteX546" fmla="*/ 6604735 w 7467600"/>
              <a:gd name="connsiteY546" fmla="*/ 2041381 h 6858000"/>
              <a:gd name="connsiteX547" fmla="*/ 6591670 w 7467600"/>
              <a:gd name="connsiteY547" fmla="*/ 1988277 h 6858000"/>
              <a:gd name="connsiteX548" fmla="*/ 6747349 w 7467600"/>
              <a:gd name="connsiteY548" fmla="*/ 2160069 h 6858000"/>
              <a:gd name="connsiteX549" fmla="*/ 6760943 w 7467600"/>
              <a:gd name="connsiteY549" fmla="*/ 2177686 h 6858000"/>
              <a:gd name="connsiteX550" fmla="*/ 7021065 w 7467600"/>
              <a:gd name="connsiteY550" fmla="*/ 2498102 h 6858000"/>
              <a:gd name="connsiteX551" fmla="*/ 7155223 w 7467600"/>
              <a:gd name="connsiteY551" fmla="*/ 2650386 h 6858000"/>
              <a:gd name="connsiteX552" fmla="*/ 7203167 w 7467600"/>
              <a:gd name="connsiteY552" fmla="*/ 2697288 h 6858000"/>
              <a:gd name="connsiteX553" fmla="*/ 6937703 w 7467600"/>
              <a:gd name="connsiteY553" fmla="*/ 2321981 h 6858000"/>
              <a:gd name="connsiteX554" fmla="*/ 6591670 w 7467600"/>
              <a:gd name="connsiteY554" fmla="*/ 1988277 h 6858000"/>
              <a:gd name="connsiteX555" fmla="*/ 5798671 w 7467600"/>
              <a:gd name="connsiteY555" fmla="*/ 1981601 h 6858000"/>
              <a:gd name="connsiteX556" fmla="*/ 5754709 w 7467600"/>
              <a:gd name="connsiteY556" fmla="*/ 2071454 h 6858000"/>
              <a:gd name="connsiteX557" fmla="*/ 5763044 w 7467600"/>
              <a:gd name="connsiteY557" fmla="*/ 2842206 h 6858000"/>
              <a:gd name="connsiteX558" fmla="*/ 5764974 w 7467600"/>
              <a:gd name="connsiteY558" fmla="*/ 2799609 h 6858000"/>
              <a:gd name="connsiteX559" fmla="*/ 5767665 w 7467600"/>
              <a:gd name="connsiteY559" fmla="*/ 2666409 h 6858000"/>
              <a:gd name="connsiteX560" fmla="*/ 5763055 w 7467600"/>
              <a:gd name="connsiteY560" fmla="*/ 2579705 h 6858000"/>
              <a:gd name="connsiteX561" fmla="*/ 5758079 w 7467600"/>
              <a:gd name="connsiteY561" fmla="*/ 2492508 h 6858000"/>
              <a:gd name="connsiteX562" fmla="*/ 5779325 w 7467600"/>
              <a:gd name="connsiteY562" fmla="*/ 2197069 h 6858000"/>
              <a:gd name="connsiteX563" fmla="*/ 5798671 w 7467600"/>
              <a:gd name="connsiteY563" fmla="*/ 1981601 h 6858000"/>
              <a:gd name="connsiteX564" fmla="*/ 5829202 w 7467600"/>
              <a:gd name="connsiteY564" fmla="*/ 1971679 h 6858000"/>
              <a:gd name="connsiteX565" fmla="*/ 5809558 w 7467600"/>
              <a:gd name="connsiteY565" fmla="*/ 2198043 h 6858000"/>
              <a:gd name="connsiteX566" fmla="*/ 5788653 w 7467600"/>
              <a:gd name="connsiteY566" fmla="*/ 2489430 h 6858000"/>
              <a:gd name="connsiteX567" fmla="*/ 5793439 w 7467600"/>
              <a:gd name="connsiteY567" fmla="*/ 2575235 h 6858000"/>
              <a:gd name="connsiteX568" fmla="*/ 5796837 w 7467600"/>
              <a:gd name="connsiteY568" fmla="*/ 2637633 h 6858000"/>
              <a:gd name="connsiteX569" fmla="*/ 5818614 w 7467600"/>
              <a:gd name="connsiteY569" fmla="*/ 2473055 h 6858000"/>
              <a:gd name="connsiteX570" fmla="*/ 5829202 w 7467600"/>
              <a:gd name="connsiteY570" fmla="*/ 1971679 h 6858000"/>
              <a:gd name="connsiteX571" fmla="*/ 5911389 w 7467600"/>
              <a:gd name="connsiteY571" fmla="*/ 1898371 h 6858000"/>
              <a:gd name="connsiteX572" fmla="*/ 6237627 w 7467600"/>
              <a:gd name="connsiteY572" fmla="*/ 2231921 h 6858000"/>
              <a:gd name="connsiteX573" fmla="*/ 5911389 w 7467600"/>
              <a:gd name="connsiteY573" fmla="*/ 1898371 h 6858000"/>
              <a:gd name="connsiteX574" fmla="*/ 6944437 w 7467600"/>
              <a:gd name="connsiteY574" fmla="*/ 1575402 h 6858000"/>
              <a:gd name="connsiteX575" fmla="*/ 6304730 w 7467600"/>
              <a:gd name="connsiteY575" fmla="*/ 1766654 h 6858000"/>
              <a:gd name="connsiteX576" fmla="*/ 6944437 w 7467600"/>
              <a:gd name="connsiteY576" fmla="*/ 1575402 h 6858000"/>
              <a:gd name="connsiteX577" fmla="*/ 7019523 w 7467600"/>
              <a:gd name="connsiteY577" fmla="*/ 1519450 h 6858000"/>
              <a:gd name="connsiteX578" fmla="*/ 6298091 w 7467600"/>
              <a:gd name="connsiteY578" fmla="*/ 1737122 h 6858000"/>
              <a:gd name="connsiteX579" fmla="*/ 7019523 w 7467600"/>
              <a:gd name="connsiteY579" fmla="*/ 1519450 h 6858000"/>
              <a:gd name="connsiteX580" fmla="*/ 2399523 w 7467600"/>
              <a:gd name="connsiteY580" fmla="*/ 1428234 h 6858000"/>
              <a:gd name="connsiteX581" fmla="*/ 2224982 w 7467600"/>
              <a:gd name="connsiteY581" fmla="*/ 1826201 h 6858000"/>
              <a:gd name="connsiteX582" fmla="*/ 2096099 w 7467600"/>
              <a:gd name="connsiteY582" fmla="*/ 2345900 h 6858000"/>
              <a:gd name="connsiteX583" fmla="*/ 2283317 w 7467600"/>
              <a:gd name="connsiteY583" fmla="*/ 1796925 h 6858000"/>
              <a:gd name="connsiteX584" fmla="*/ 2399523 w 7467600"/>
              <a:gd name="connsiteY584" fmla="*/ 1428234 h 6858000"/>
              <a:gd name="connsiteX585" fmla="*/ 2448558 w 7467600"/>
              <a:gd name="connsiteY585" fmla="*/ 1373435 h 6858000"/>
              <a:gd name="connsiteX586" fmla="*/ 2312521 w 7467600"/>
              <a:gd name="connsiteY586" fmla="*/ 1806140 h 6858000"/>
              <a:gd name="connsiteX587" fmla="*/ 2127533 w 7467600"/>
              <a:gd name="connsiteY587" fmla="*/ 2348380 h 6858000"/>
              <a:gd name="connsiteX588" fmla="*/ 2358080 w 7467600"/>
              <a:gd name="connsiteY588" fmla="*/ 1866134 h 6858000"/>
              <a:gd name="connsiteX589" fmla="*/ 2407436 w 7467600"/>
              <a:gd name="connsiteY589" fmla="*/ 1651070 h 6858000"/>
              <a:gd name="connsiteX590" fmla="*/ 2448558 w 7467600"/>
              <a:gd name="connsiteY590" fmla="*/ 1373435 h 6858000"/>
              <a:gd name="connsiteX591" fmla="*/ 278707 w 7467600"/>
              <a:gd name="connsiteY591" fmla="*/ 1352270 h 6858000"/>
              <a:gd name="connsiteX592" fmla="*/ 321570 w 7467600"/>
              <a:gd name="connsiteY592" fmla="*/ 1861610 h 6858000"/>
              <a:gd name="connsiteX593" fmla="*/ 294281 w 7467600"/>
              <a:gd name="connsiteY593" fmla="*/ 1440658 h 6858000"/>
              <a:gd name="connsiteX594" fmla="*/ 278707 w 7467600"/>
              <a:gd name="connsiteY594" fmla="*/ 1352270 h 6858000"/>
              <a:gd name="connsiteX595" fmla="*/ 1423821 w 7467600"/>
              <a:gd name="connsiteY595" fmla="*/ 1351958 h 6858000"/>
              <a:gd name="connsiteX596" fmla="*/ 1638521 w 7467600"/>
              <a:gd name="connsiteY596" fmla="*/ 1908470 h 6858000"/>
              <a:gd name="connsiteX597" fmla="*/ 1754199 w 7467600"/>
              <a:gd name="connsiteY597" fmla="*/ 2149284 h 6858000"/>
              <a:gd name="connsiteX598" fmla="*/ 1908359 w 7467600"/>
              <a:gd name="connsiteY598" fmla="*/ 2364988 h 6858000"/>
              <a:gd name="connsiteX599" fmla="*/ 1647661 w 7467600"/>
              <a:gd name="connsiteY599" fmla="*/ 1825945 h 6858000"/>
              <a:gd name="connsiteX600" fmla="*/ 1423821 w 7467600"/>
              <a:gd name="connsiteY600" fmla="*/ 1351958 h 6858000"/>
              <a:gd name="connsiteX601" fmla="*/ 1431890 w 7467600"/>
              <a:gd name="connsiteY601" fmla="*/ 1306475 h 6858000"/>
              <a:gd name="connsiteX602" fmla="*/ 1507597 w 7467600"/>
              <a:gd name="connsiteY602" fmla="*/ 1446132 h 6858000"/>
              <a:gd name="connsiteX603" fmla="*/ 1674586 w 7467600"/>
              <a:gd name="connsiteY603" fmla="*/ 1813832 h 6858000"/>
              <a:gd name="connsiteX604" fmla="*/ 1815950 w 7467600"/>
              <a:gd name="connsiteY604" fmla="*/ 2128564 h 6858000"/>
              <a:gd name="connsiteX605" fmla="*/ 1984242 w 7467600"/>
              <a:gd name="connsiteY605" fmla="*/ 2430829 h 6858000"/>
              <a:gd name="connsiteX606" fmla="*/ 2014023 w 7467600"/>
              <a:gd name="connsiteY606" fmla="*/ 2450995 h 6858000"/>
              <a:gd name="connsiteX607" fmla="*/ 1747337 w 7467600"/>
              <a:gd name="connsiteY607" fmla="*/ 1855264 h 6858000"/>
              <a:gd name="connsiteX608" fmla="*/ 1533749 w 7467600"/>
              <a:gd name="connsiteY608" fmla="*/ 1478656 h 6858000"/>
              <a:gd name="connsiteX609" fmla="*/ 1431890 w 7467600"/>
              <a:gd name="connsiteY609" fmla="*/ 1306475 h 6858000"/>
              <a:gd name="connsiteX610" fmla="*/ 5052692 w 7467600"/>
              <a:gd name="connsiteY610" fmla="*/ 1292994 h 6858000"/>
              <a:gd name="connsiteX611" fmla="*/ 5200661 w 7467600"/>
              <a:gd name="connsiteY611" fmla="*/ 1635186 h 6858000"/>
              <a:gd name="connsiteX612" fmla="*/ 5297138 w 7467600"/>
              <a:gd name="connsiteY612" fmla="*/ 1906351 h 6858000"/>
              <a:gd name="connsiteX613" fmla="*/ 5052692 w 7467600"/>
              <a:gd name="connsiteY613" fmla="*/ 1292994 h 6858000"/>
              <a:gd name="connsiteX614" fmla="*/ 5009948 w 7467600"/>
              <a:gd name="connsiteY614" fmla="*/ 1273619 h 6858000"/>
              <a:gd name="connsiteX615" fmla="*/ 5121777 w 7467600"/>
              <a:gd name="connsiteY615" fmla="*/ 1654213 h 6858000"/>
              <a:gd name="connsiteX616" fmla="*/ 5293545 w 7467600"/>
              <a:gd name="connsiteY616" fmla="*/ 2072247 h 6858000"/>
              <a:gd name="connsiteX617" fmla="*/ 5294042 w 7467600"/>
              <a:gd name="connsiteY617" fmla="*/ 2065019 h 6858000"/>
              <a:gd name="connsiteX618" fmla="*/ 5171936 w 7467600"/>
              <a:gd name="connsiteY618" fmla="*/ 1647613 h 6858000"/>
              <a:gd name="connsiteX619" fmla="*/ 5009948 w 7467600"/>
              <a:gd name="connsiteY619" fmla="*/ 1273619 h 6858000"/>
              <a:gd name="connsiteX620" fmla="*/ 655236 w 7467600"/>
              <a:gd name="connsiteY620" fmla="*/ 1268632 h 6858000"/>
              <a:gd name="connsiteX621" fmla="*/ 839521 w 7467600"/>
              <a:gd name="connsiteY621" fmla="*/ 1685315 h 6858000"/>
              <a:gd name="connsiteX622" fmla="*/ 1109416 w 7467600"/>
              <a:gd name="connsiteY622" fmla="*/ 2061663 h 6858000"/>
              <a:gd name="connsiteX623" fmla="*/ 1298300 w 7467600"/>
              <a:gd name="connsiteY623" fmla="*/ 2247742 h 6858000"/>
              <a:gd name="connsiteX624" fmla="*/ 1125871 w 7467600"/>
              <a:gd name="connsiteY624" fmla="*/ 1989513 h 6858000"/>
              <a:gd name="connsiteX625" fmla="*/ 981574 w 7467600"/>
              <a:gd name="connsiteY625" fmla="*/ 1783157 h 6858000"/>
              <a:gd name="connsiteX626" fmla="*/ 922198 w 7467600"/>
              <a:gd name="connsiteY626" fmla="*/ 1677437 h 6858000"/>
              <a:gd name="connsiteX627" fmla="*/ 869293 w 7467600"/>
              <a:gd name="connsiteY627" fmla="*/ 1583214 h 6858000"/>
              <a:gd name="connsiteX628" fmla="*/ 751431 w 7467600"/>
              <a:gd name="connsiteY628" fmla="*/ 1405731 h 6858000"/>
              <a:gd name="connsiteX629" fmla="*/ 655236 w 7467600"/>
              <a:gd name="connsiteY629" fmla="*/ 1268632 h 6858000"/>
              <a:gd name="connsiteX630" fmla="*/ 6516292 w 7467600"/>
              <a:gd name="connsiteY630" fmla="*/ 1263064 h 6858000"/>
              <a:gd name="connsiteX631" fmla="*/ 5736320 w 7467600"/>
              <a:gd name="connsiteY631" fmla="*/ 1501803 h 6858000"/>
              <a:gd name="connsiteX632" fmla="*/ 6516292 w 7467600"/>
              <a:gd name="connsiteY632" fmla="*/ 1263064 h 6858000"/>
              <a:gd name="connsiteX633" fmla="*/ 291466 w 7467600"/>
              <a:gd name="connsiteY633" fmla="*/ 1250369 h 6858000"/>
              <a:gd name="connsiteX634" fmla="*/ 323180 w 7467600"/>
              <a:gd name="connsiteY634" fmla="*/ 1435283 h 6858000"/>
              <a:gd name="connsiteX635" fmla="*/ 349381 w 7467600"/>
              <a:gd name="connsiteY635" fmla="*/ 1875041 h 6858000"/>
              <a:gd name="connsiteX636" fmla="*/ 374363 w 7467600"/>
              <a:gd name="connsiteY636" fmla="*/ 1506494 h 6858000"/>
              <a:gd name="connsiteX637" fmla="*/ 302168 w 7467600"/>
              <a:gd name="connsiteY637" fmla="*/ 1274495 h 6858000"/>
              <a:gd name="connsiteX638" fmla="*/ 291466 w 7467600"/>
              <a:gd name="connsiteY638" fmla="*/ 1250369 h 6858000"/>
              <a:gd name="connsiteX639" fmla="*/ 678222 w 7467600"/>
              <a:gd name="connsiteY639" fmla="*/ 1248670 h 6858000"/>
              <a:gd name="connsiteX640" fmla="*/ 775536 w 7467600"/>
              <a:gd name="connsiteY640" fmla="*/ 1388015 h 6858000"/>
              <a:gd name="connsiteX641" fmla="*/ 894529 w 7467600"/>
              <a:gd name="connsiteY641" fmla="*/ 1567739 h 6858000"/>
              <a:gd name="connsiteX642" fmla="*/ 948000 w 7467600"/>
              <a:gd name="connsiteY642" fmla="*/ 1663088 h 6858000"/>
              <a:gd name="connsiteX643" fmla="*/ 1006812 w 7467600"/>
              <a:gd name="connsiteY643" fmla="*/ 1767683 h 6858000"/>
              <a:gd name="connsiteX644" fmla="*/ 1149133 w 7467600"/>
              <a:gd name="connsiteY644" fmla="*/ 1971513 h 6858000"/>
              <a:gd name="connsiteX645" fmla="*/ 1333952 w 7467600"/>
              <a:gd name="connsiteY645" fmla="*/ 2251620 h 6858000"/>
              <a:gd name="connsiteX646" fmla="*/ 1337329 w 7467600"/>
              <a:gd name="connsiteY646" fmla="*/ 2258350 h 6858000"/>
              <a:gd name="connsiteX647" fmla="*/ 1014726 w 7467600"/>
              <a:gd name="connsiteY647" fmla="*/ 1615556 h 6858000"/>
              <a:gd name="connsiteX648" fmla="*/ 678222 w 7467600"/>
              <a:gd name="connsiteY648" fmla="*/ 1248670 h 6858000"/>
              <a:gd name="connsiteX649" fmla="*/ 6691602 w 7467600"/>
              <a:gd name="connsiteY649" fmla="*/ 1140573 h 6858000"/>
              <a:gd name="connsiteX650" fmla="*/ 6571100 w 7467600"/>
              <a:gd name="connsiteY650" fmla="*/ 1183662 h 6858000"/>
              <a:gd name="connsiteX651" fmla="*/ 6241687 w 7467600"/>
              <a:gd name="connsiteY651" fmla="*/ 1257600 h 6858000"/>
              <a:gd name="connsiteX652" fmla="*/ 5693009 w 7467600"/>
              <a:gd name="connsiteY652" fmla="*/ 1478256 h 6858000"/>
              <a:gd name="connsiteX653" fmla="*/ 6548420 w 7467600"/>
              <a:gd name="connsiteY653" fmla="*/ 1214599 h 6858000"/>
              <a:gd name="connsiteX654" fmla="*/ 6605473 w 7467600"/>
              <a:gd name="connsiteY654" fmla="*/ 1184686 h 6858000"/>
              <a:gd name="connsiteX655" fmla="*/ 6691602 w 7467600"/>
              <a:gd name="connsiteY655" fmla="*/ 1140573 h 6858000"/>
              <a:gd name="connsiteX656" fmla="*/ 4002475 w 7467600"/>
              <a:gd name="connsiteY656" fmla="*/ 1037802 h 6858000"/>
              <a:gd name="connsiteX657" fmla="*/ 4000324 w 7467600"/>
              <a:gd name="connsiteY657" fmla="*/ 1039362 h 6858000"/>
              <a:gd name="connsiteX658" fmla="*/ 4002862 w 7467600"/>
              <a:gd name="connsiteY658" fmla="*/ 1042866 h 6858000"/>
              <a:gd name="connsiteX659" fmla="*/ 4002475 w 7467600"/>
              <a:gd name="connsiteY659" fmla="*/ 1037802 h 6858000"/>
              <a:gd name="connsiteX660" fmla="*/ 506322 w 7467600"/>
              <a:gd name="connsiteY660" fmla="*/ 1020997 h 6858000"/>
              <a:gd name="connsiteX661" fmla="*/ 533068 w 7467600"/>
              <a:gd name="connsiteY661" fmla="*/ 1029409 h 6858000"/>
              <a:gd name="connsiteX662" fmla="*/ 1232525 w 7467600"/>
              <a:gd name="connsiteY662" fmla="*/ 1804675 h 6858000"/>
              <a:gd name="connsiteX663" fmla="*/ 1388858 w 7467600"/>
              <a:gd name="connsiteY663" fmla="*/ 2368011 h 6858000"/>
              <a:gd name="connsiteX664" fmla="*/ 1384098 w 7467600"/>
              <a:gd name="connsiteY664" fmla="*/ 2378125 h 6858000"/>
              <a:gd name="connsiteX665" fmla="*/ 1425393 w 7467600"/>
              <a:gd name="connsiteY665" fmla="*/ 2589124 h 6858000"/>
              <a:gd name="connsiteX666" fmla="*/ 1424001 w 7467600"/>
              <a:gd name="connsiteY666" fmla="*/ 2597541 h 6858000"/>
              <a:gd name="connsiteX667" fmla="*/ 2152729 w 7467600"/>
              <a:gd name="connsiteY667" fmla="*/ 2864487 h 6858000"/>
              <a:gd name="connsiteX668" fmla="*/ 2020609 w 7467600"/>
              <a:gd name="connsiteY668" fmla="*/ 2539671 h 6858000"/>
              <a:gd name="connsiteX669" fmla="*/ 2018920 w 7467600"/>
              <a:gd name="connsiteY669" fmla="*/ 2536309 h 6858000"/>
              <a:gd name="connsiteX670" fmla="*/ 1342441 w 7467600"/>
              <a:gd name="connsiteY670" fmla="*/ 1173017 h 6858000"/>
              <a:gd name="connsiteX671" fmla="*/ 1367925 w 7467600"/>
              <a:gd name="connsiteY671" fmla="*/ 1135648 h 6858000"/>
              <a:gd name="connsiteX672" fmla="*/ 1771401 w 7467600"/>
              <a:gd name="connsiteY672" fmla="*/ 1806673 h 6858000"/>
              <a:gd name="connsiteX673" fmla="*/ 1972385 w 7467600"/>
              <a:gd name="connsiteY673" fmla="*/ 2198735 h 6858000"/>
              <a:gd name="connsiteX674" fmla="*/ 2040892 w 7467600"/>
              <a:gd name="connsiteY674" fmla="*/ 2405205 h 6858000"/>
              <a:gd name="connsiteX675" fmla="*/ 2131689 w 7467600"/>
              <a:gd name="connsiteY675" fmla="*/ 1936926 h 6858000"/>
              <a:gd name="connsiteX676" fmla="*/ 2454820 w 7467600"/>
              <a:gd name="connsiteY676" fmla="*/ 1248808 h 6858000"/>
              <a:gd name="connsiteX677" fmla="*/ 2492512 w 7467600"/>
              <a:gd name="connsiteY677" fmla="*/ 1302920 h 6858000"/>
              <a:gd name="connsiteX678" fmla="*/ 2081216 w 7467600"/>
              <a:gd name="connsiteY678" fmla="*/ 2527513 h 6858000"/>
              <a:gd name="connsiteX679" fmla="*/ 2081211 w 7467600"/>
              <a:gd name="connsiteY679" fmla="*/ 2528916 h 6858000"/>
              <a:gd name="connsiteX680" fmla="*/ 2199067 w 7467600"/>
              <a:gd name="connsiteY680" fmla="*/ 2884061 h 6858000"/>
              <a:gd name="connsiteX681" fmla="*/ 3192586 w 7467600"/>
              <a:gd name="connsiteY681" fmla="*/ 3411496 h 6858000"/>
              <a:gd name="connsiteX682" fmla="*/ 3182620 w 7467600"/>
              <a:gd name="connsiteY682" fmla="*/ 3483279 h 6858000"/>
              <a:gd name="connsiteX683" fmla="*/ 2435119 w 7467600"/>
              <a:gd name="connsiteY683" fmla="*/ 3080173 h 6858000"/>
              <a:gd name="connsiteX684" fmla="*/ 2410152 w 7467600"/>
              <a:gd name="connsiteY684" fmla="*/ 3063751 h 6858000"/>
              <a:gd name="connsiteX685" fmla="*/ 2408099 w 7467600"/>
              <a:gd name="connsiteY685" fmla="*/ 3064403 h 6858000"/>
              <a:gd name="connsiteX686" fmla="*/ 2407218 w 7467600"/>
              <a:gd name="connsiteY686" fmla="*/ 3070324 h 6858000"/>
              <a:gd name="connsiteX687" fmla="*/ 2380138 w 7467600"/>
              <a:gd name="connsiteY687" fmla="*/ 3099341 h 6858000"/>
              <a:gd name="connsiteX688" fmla="*/ 1765923 w 7467600"/>
              <a:gd name="connsiteY688" fmla="*/ 3581043 h 6858000"/>
              <a:gd name="connsiteX689" fmla="*/ 1702258 w 7467600"/>
              <a:gd name="connsiteY689" fmla="*/ 3612286 h 6858000"/>
              <a:gd name="connsiteX690" fmla="*/ 1538370 w 7467600"/>
              <a:gd name="connsiteY690" fmla="*/ 3811804 h 6858000"/>
              <a:gd name="connsiteX691" fmla="*/ 542867 w 7467600"/>
              <a:gd name="connsiteY691" fmla="*/ 4944092 h 6858000"/>
              <a:gd name="connsiteX692" fmla="*/ 515800 w 7467600"/>
              <a:gd name="connsiteY692" fmla="*/ 4862180 h 6858000"/>
              <a:gd name="connsiteX693" fmla="*/ 909145 w 7467600"/>
              <a:gd name="connsiteY693" fmla="*/ 4199225 h 6858000"/>
              <a:gd name="connsiteX694" fmla="*/ 1214067 w 7467600"/>
              <a:gd name="connsiteY694" fmla="*/ 3908561 h 6858000"/>
              <a:gd name="connsiteX695" fmla="*/ 640967 w 7467600"/>
              <a:gd name="connsiteY695" fmla="*/ 4105601 h 6858000"/>
              <a:gd name="connsiteX696" fmla="*/ 112563 w 7467600"/>
              <a:gd name="connsiteY696" fmla="*/ 4396952 h 6858000"/>
              <a:gd name="connsiteX697" fmla="*/ 0 w 7467600"/>
              <a:gd name="connsiteY697" fmla="*/ 4466006 h 6858000"/>
              <a:gd name="connsiteX698" fmla="*/ 0 w 7467600"/>
              <a:gd name="connsiteY698" fmla="*/ 4233763 h 6858000"/>
              <a:gd name="connsiteX699" fmla="*/ 36881 w 7467600"/>
              <a:gd name="connsiteY699" fmla="*/ 4200118 h 6858000"/>
              <a:gd name="connsiteX700" fmla="*/ 910534 w 7467600"/>
              <a:gd name="connsiteY700" fmla="*/ 3629753 h 6858000"/>
              <a:gd name="connsiteX701" fmla="*/ 1578717 w 7467600"/>
              <a:gd name="connsiteY701" fmla="*/ 3575982 h 6858000"/>
              <a:gd name="connsiteX702" fmla="*/ 2338780 w 7467600"/>
              <a:gd name="connsiteY702" fmla="*/ 3033725 h 6858000"/>
              <a:gd name="connsiteX703" fmla="*/ 1807991 w 7467600"/>
              <a:gd name="connsiteY703" fmla="*/ 2807184 h 6858000"/>
              <a:gd name="connsiteX704" fmla="*/ 1416358 w 7467600"/>
              <a:gd name="connsiteY704" fmla="*/ 3112571 h 6858000"/>
              <a:gd name="connsiteX705" fmla="*/ 939066 w 7467600"/>
              <a:gd name="connsiteY705" fmla="*/ 3378798 h 6858000"/>
              <a:gd name="connsiteX706" fmla="*/ 115099 w 7467600"/>
              <a:gd name="connsiteY706" fmla="*/ 3607650 h 6858000"/>
              <a:gd name="connsiteX707" fmla="*/ 97284 w 7467600"/>
              <a:gd name="connsiteY707" fmla="*/ 3520393 h 6858000"/>
              <a:gd name="connsiteX708" fmla="*/ 922050 w 7467600"/>
              <a:gd name="connsiteY708" fmla="*/ 3074867 h 6858000"/>
              <a:gd name="connsiteX709" fmla="*/ 1405265 w 7467600"/>
              <a:gd name="connsiteY709" fmla="*/ 3016319 h 6858000"/>
              <a:gd name="connsiteX710" fmla="*/ 1407512 w 7467600"/>
              <a:gd name="connsiteY710" fmla="*/ 3018001 h 6858000"/>
              <a:gd name="connsiteX711" fmla="*/ 1726266 w 7467600"/>
              <a:gd name="connsiteY711" fmla="*/ 2777274 h 6858000"/>
              <a:gd name="connsiteX712" fmla="*/ 625390 w 7467600"/>
              <a:gd name="connsiteY712" fmla="*/ 2514541 h 6858000"/>
              <a:gd name="connsiteX713" fmla="*/ 619799 w 7467600"/>
              <a:gd name="connsiteY713" fmla="*/ 2527180 h 6858000"/>
              <a:gd name="connsiteX714" fmla="*/ 310030 w 7467600"/>
              <a:gd name="connsiteY714" fmla="*/ 2771818 h 6858000"/>
              <a:gd name="connsiteX715" fmla="*/ 173877 w 7467600"/>
              <a:gd name="connsiteY715" fmla="*/ 2937056 h 6858000"/>
              <a:gd name="connsiteX716" fmla="*/ 77889 w 7467600"/>
              <a:gd name="connsiteY716" fmla="*/ 3138440 h 6858000"/>
              <a:gd name="connsiteX717" fmla="*/ 0 w 7467600"/>
              <a:gd name="connsiteY717" fmla="*/ 3271395 h 6858000"/>
              <a:gd name="connsiteX718" fmla="*/ 0 w 7467600"/>
              <a:gd name="connsiteY718" fmla="*/ 3153002 h 6858000"/>
              <a:gd name="connsiteX719" fmla="*/ 2386 w 7467600"/>
              <a:gd name="connsiteY719" fmla="*/ 3149203 h 6858000"/>
              <a:gd name="connsiteX720" fmla="*/ 89753 w 7467600"/>
              <a:gd name="connsiteY720" fmla="*/ 2987702 h 6858000"/>
              <a:gd name="connsiteX721" fmla="*/ 76869 w 7467600"/>
              <a:gd name="connsiteY721" fmla="*/ 3005404 h 6858000"/>
              <a:gd name="connsiteX722" fmla="*/ 32049 w 7467600"/>
              <a:gd name="connsiteY722" fmla="*/ 3065814 h 6858000"/>
              <a:gd name="connsiteX723" fmla="*/ 0 w 7467600"/>
              <a:gd name="connsiteY723" fmla="*/ 3108744 h 6858000"/>
              <a:gd name="connsiteX724" fmla="*/ 0 w 7467600"/>
              <a:gd name="connsiteY724" fmla="*/ 3058059 h 6858000"/>
              <a:gd name="connsiteX725" fmla="*/ 7610 w 7467600"/>
              <a:gd name="connsiteY725" fmla="*/ 3047889 h 6858000"/>
              <a:gd name="connsiteX726" fmla="*/ 52419 w 7467600"/>
              <a:gd name="connsiteY726" fmla="*/ 2987479 h 6858000"/>
              <a:gd name="connsiteX727" fmla="*/ 59142 w 7467600"/>
              <a:gd name="connsiteY727" fmla="*/ 2978488 h 6858000"/>
              <a:gd name="connsiteX728" fmla="*/ 0 w 7467600"/>
              <a:gd name="connsiteY728" fmla="*/ 3015334 h 6858000"/>
              <a:gd name="connsiteX729" fmla="*/ 0 w 7467600"/>
              <a:gd name="connsiteY729" fmla="*/ 2914286 h 6858000"/>
              <a:gd name="connsiteX730" fmla="*/ 36383 w 7467600"/>
              <a:gd name="connsiteY730" fmla="*/ 2901128 h 6858000"/>
              <a:gd name="connsiteX731" fmla="*/ 156329 w 7467600"/>
              <a:gd name="connsiteY731" fmla="*/ 2840533 h 6858000"/>
              <a:gd name="connsiteX732" fmla="*/ 358355 w 7467600"/>
              <a:gd name="connsiteY732" fmla="*/ 2620471 h 6858000"/>
              <a:gd name="connsiteX733" fmla="*/ 510577 w 7467600"/>
              <a:gd name="connsiteY733" fmla="*/ 2501244 h 6858000"/>
              <a:gd name="connsiteX734" fmla="*/ 211967 w 7467600"/>
              <a:gd name="connsiteY734" fmla="*/ 2479171 h 6858000"/>
              <a:gd name="connsiteX735" fmla="*/ 0 w 7467600"/>
              <a:gd name="connsiteY735" fmla="*/ 2476398 h 6858000"/>
              <a:gd name="connsiteX736" fmla="*/ 0 w 7467600"/>
              <a:gd name="connsiteY736" fmla="*/ 2389189 h 6858000"/>
              <a:gd name="connsiteX737" fmla="*/ 103062 w 7467600"/>
              <a:gd name="connsiteY737" fmla="*/ 2389518 h 6858000"/>
              <a:gd name="connsiteX738" fmla="*/ 510734 w 7467600"/>
              <a:gd name="connsiteY738" fmla="*/ 2416201 h 6858000"/>
              <a:gd name="connsiteX739" fmla="*/ 279257 w 7467600"/>
              <a:gd name="connsiteY739" fmla="*/ 2092102 h 6858000"/>
              <a:gd name="connsiteX740" fmla="*/ 65265 w 7467600"/>
              <a:gd name="connsiteY740" fmla="*/ 2006049 h 6858000"/>
              <a:gd name="connsiteX741" fmla="*/ 0 w 7467600"/>
              <a:gd name="connsiteY741" fmla="*/ 1982532 h 6858000"/>
              <a:gd name="connsiteX742" fmla="*/ 0 w 7467600"/>
              <a:gd name="connsiteY742" fmla="*/ 1912789 h 6858000"/>
              <a:gd name="connsiteX743" fmla="*/ 97460 w 7467600"/>
              <a:gd name="connsiteY743" fmla="*/ 1953725 h 6858000"/>
              <a:gd name="connsiteX744" fmla="*/ 221272 w 7467600"/>
              <a:gd name="connsiteY744" fmla="*/ 1980766 h 6858000"/>
              <a:gd name="connsiteX745" fmla="*/ 116765 w 7467600"/>
              <a:gd name="connsiteY745" fmla="*/ 1911033 h 6858000"/>
              <a:gd name="connsiteX746" fmla="*/ 16405 w 7467600"/>
              <a:gd name="connsiteY746" fmla="*/ 1803412 h 6858000"/>
              <a:gd name="connsiteX747" fmla="*/ 0 w 7467600"/>
              <a:gd name="connsiteY747" fmla="*/ 1784777 h 6858000"/>
              <a:gd name="connsiteX748" fmla="*/ 0 w 7467600"/>
              <a:gd name="connsiteY748" fmla="*/ 1740082 h 6858000"/>
              <a:gd name="connsiteX749" fmla="*/ 39394 w 7467600"/>
              <a:gd name="connsiteY749" fmla="*/ 1784856 h 6858000"/>
              <a:gd name="connsiteX750" fmla="*/ 135813 w 7467600"/>
              <a:gd name="connsiteY750" fmla="*/ 1888838 h 6858000"/>
              <a:gd name="connsiteX751" fmla="*/ 242575 w 7467600"/>
              <a:gd name="connsiteY751" fmla="*/ 1958841 h 6858000"/>
              <a:gd name="connsiteX752" fmla="*/ 82197 w 7467600"/>
              <a:gd name="connsiteY752" fmla="*/ 1754826 h 6858000"/>
              <a:gd name="connsiteX753" fmla="*/ 0 w 7467600"/>
              <a:gd name="connsiteY753" fmla="*/ 1679650 h 6858000"/>
              <a:gd name="connsiteX754" fmla="*/ 0 w 7467600"/>
              <a:gd name="connsiteY754" fmla="*/ 1602463 h 6858000"/>
              <a:gd name="connsiteX755" fmla="*/ 84689 w 7467600"/>
              <a:gd name="connsiteY755" fmla="*/ 1677442 h 6858000"/>
              <a:gd name="connsiteX756" fmla="*/ 298437 w 7467600"/>
              <a:gd name="connsiteY756" fmla="*/ 1968019 h 6858000"/>
              <a:gd name="connsiteX757" fmla="*/ 227269 w 7467600"/>
              <a:gd name="connsiteY757" fmla="*/ 1114064 h 6858000"/>
              <a:gd name="connsiteX758" fmla="*/ 248003 w 7467600"/>
              <a:gd name="connsiteY758" fmla="*/ 1089613 h 6858000"/>
              <a:gd name="connsiteX759" fmla="*/ 427020 w 7467600"/>
              <a:gd name="connsiteY759" fmla="*/ 1619803 h 6858000"/>
              <a:gd name="connsiteX760" fmla="*/ 340345 w 7467600"/>
              <a:gd name="connsiteY760" fmla="*/ 2027739 h 6858000"/>
              <a:gd name="connsiteX761" fmla="*/ 360865 w 7467600"/>
              <a:gd name="connsiteY761" fmla="*/ 2044827 h 6858000"/>
              <a:gd name="connsiteX762" fmla="*/ 560414 w 7467600"/>
              <a:gd name="connsiteY762" fmla="*/ 2421457 h 6858000"/>
              <a:gd name="connsiteX763" fmla="*/ 1359703 w 7467600"/>
              <a:gd name="connsiteY763" fmla="*/ 2578554 h 6858000"/>
              <a:gd name="connsiteX764" fmla="*/ 1359422 w 7467600"/>
              <a:gd name="connsiteY764" fmla="*/ 2577994 h 6858000"/>
              <a:gd name="connsiteX765" fmla="*/ 828701 w 7467600"/>
              <a:gd name="connsiteY765" fmla="*/ 1839520 h 6858000"/>
              <a:gd name="connsiteX766" fmla="*/ 494427 w 7467600"/>
              <a:gd name="connsiteY766" fmla="*/ 1092333 h 6858000"/>
              <a:gd name="connsiteX767" fmla="*/ 506322 w 7467600"/>
              <a:gd name="connsiteY767" fmla="*/ 1020997 h 6858000"/>
              <a:gd name="connsiteX768" fmla="*/ 4570198 w 7467600"/>
              <a:gd name="connsiteY768" fmla="*/ 978081 h 6858000"/>
              <a:gd name="connsiteX769" fmla="*/ 4523691 w 7467600"/>
              <a:gd name="connsiteY769" fmla="*/ 1127776 h 6858000"/>
              <a:gd name="connsiteX770" fmla="*/ 4509875 w 7467600"/>
              <a:gd name="connsiteY770" fmla="*/ 1167552 h 6858000"/>
              <a:gd name="connsiteX771" fmla="*/ 4478168 w 7467600"/>
              <a:gd name="connsiteY771" fmla="*/ 1260735 h 6858000"/>
              <a:gd name="connsiteX772" fmla="*/ 4409309 w 7467600"/>
              <a:gd name="connsiteY772" fmla="*/ 1666996 h 6858000"/>
              <a:gd name="connsiteX773" fmla="*/ 4370031 w 7467600"/>
              <a:gd name="connsiteY773" fmla="*/ 1955666 h 6858000"/>
              <a:gd name="connsiteX774" fmla="*/ 4570198 w 7467600"/>
              <a:gd name="connsiteY774" fmla="*/ 978081 h 6858000"/>
              <a:gd name="connsiteX775" fmla="*/ 4557898 w 7467600"/>
              <a:gd name="connsiteY775" fmla="*/ 900011 h 6858000"/>
              <a:gd name="connsiteX776" fmla="*/ 4344840 w 7467600"/>
              <a:gd name="connsiteY776" fmla="*/ 1922038 h 6858000"/>
              <a:gd name="connsiteX777" fmla="*/ 4378710 w 7467600"/>
              <a:gd name="connsiteY777" fmla="*/ 1665516 h 6858000"/>
              <a:gd name="connsiteX778" fmla="*/ 4448798 w 7467600"/>
              <a:gd name="connsiteY778" fmla="*/ 1253024 h 6858000"/>
              <a:gd name="connsiteX779" fmla="*/ 4480315 w 7467600"/>
              <a:gd name="connsiteY779" fmla="*/ 1158454 h 6858000"/>
              <a:gd name="connsiteX780" fmla="*/ 4494133 w 7467600"/>
              <a:gd name="connsiteY780" fmla="*/ 1118676 h 6858000"/>
              <a:gd name="connsiteX781" fmla="*/ 4557898 w 7467600"/>
              <a:gd name="connsiteY781" fmla="*/ 900011 h 6858000"/>
              <a:gd name="connsiteX782" fmla="*/ 5870151 w 7467600"/>
              <a:gd name="connsiteY782" fmla="*/ 898890 h 6858000"/>
              <a:gd name="connsiteX783" fmla="*/ 5861335 w 7467600"/>
              <a:gd name="connsiteY783" fmla="*/ 899177 h 6858000"/>
              <a:gd name="connsiteX784" fmla="*/ 5843702 w 7467600"/>
              <a:gd name="connsiteY784" fmla="*/ 899748 h 6858000"/>
              <a:gd name="connsiteX785" fmla="*/ 5651107 w 7467600"/>
              <a:gd name="connsiteY785" fmla="*/ 920306 h 6858000"/>
              <a:gd name="connsiteX786" fmla="*/ 5459407 w 7467600"/>
              <a:gd name="connsiteY786" fmla="*/ 940975 h 6858000"/>
              <a:gd name="connsiteX787" fmla="*/ 5374846 w 7467600"/>
              <a:gd name="connsiteY787" fmla="*/ 941988 h 6858000"/>
              <a:gd name="connsiteX788" fmla="*/ 5256105 w 7467600"/>
              <a:gd name="connsiteY788" fmla="*/ 945632 h 6858000"/>
              <a:gd name="connsiteX789" fmla="*/ 5107071 w 7467600"/>
              <a:gd name="connsiteY789" fmla="*/ 969720 h 6858000"/>
              <a:gd name="connsiteX790" fmla="*/ 4998681 w 7467600"/>
              <a:gd name="connsiteY790" fmla="*/ 988771 h 6858000"/>
              <a:gd name="connsiteX791" fmla="*/ 5870151 w 7467600"/>
              <a:gd name="connsiteY791" fmla="*/ 898890 h 6858000"/>
              <a:gd name="connsiteX792" fmla="*/ 5504425 w 7467600"/>
              <a:gd name="connsiteY792" fmla="*/ 848067 h 6858000"/>
              <a:gd name="connsiteX793" fmla="*/ 4968849 w 7467600"/>
              <a:gd name="connsiteY793" fmla="*/ 962318 h 6858000"/>
              <a:gd name="connsiteX794" fmla="*/ 5104039 w 7467600"/>
              <a:gd name="connsiteY794" fmla="*/ 940634 h 6858000"/>
              <a:gd name="connsiteX795" fmla="*/ 5256311 w 7467600"/>
              <a:gd name="connsiteY795" fmla="*/ 916490 h 6858000"/>
              <a:gd name="connsiteX796" fmla="*/ 5377381 w 7467600"/>
              <a:gd name="connsiteY796" fmla="*/ 912671 h 6858000"/>
              <a:gd name="connsiteX797" fmla="*/ 5460148 w 7467600"/>
              <a:gd name="connsiteY797" fmla="*/ 911442 h 6858000"/>
              <a:gd name="connsiteX798" fmla="*/ 5648971 w 7467600"/>
              <a:gd name="connsiteY798" fmla="*/ 891331 h 6858000"/>
              <a:gd name="connsiteX799" fmla="*/ 5844807 w 7467600"/>
              <a:gd name="connsiteY799" fmla="*/ 870718 h 6858000"/>
              <a:gd name="connsiteX800" fmla="*/ 5862975 w 7467600"/>
              <a:gd name="connsiteY800" fmla="*/ 869756 h 6858000"/>
              <a:gd name="connsiteX801" fmla="*/ 5920887 w 7467600"/>
              <a:gd name="connsiteY801" fmla="*/ 865929 h 6858000"/>
              <a:gd name="connsiteX802" fmla="*/ 5504425 w 7467600"/>
              <a:gd name="connsiteY802" fmla="*/ 848067 h 6858000"/>
              <a:gd name="connsiteX803" fmla="*/ 3607114 w 7467600"/>
              <a:gd name="connsiteY803" fmla="*/ 467441 h 6858000"/>
              <a:gd name="connsiteX804" fmla="*/ 3296242 w 7467600"/>
              <a:gd name="connsiteY804" fmla="*/ 807991 h 6858000"/>
              <a:gd name="connsiteX805" fmla="*/ 3174674 w 7467600"/>
              <a:gd name="connsiteY805" fmla="*/ 919759 h 6858000"/>
              <a:gd name="connsiteX806" fmla="*/ 3042978 w 7467600"/>
              <a:gd name="connsiteY806" fmla="*/ 1054894 h 6858000"/>
              <a:gd name="connsiteX807" fmla="*/ 2968914 w 7467600"/>
              <a:gd name="connsiteY807" fmla="*/ 1133756 h 6858000"/>
              <a:gd name="connsiteX808" fmla="*/ 3103823 w 7467600"/>
              <a:gd name="connsiteY808" fmla="*/ 1026814 h 6858000"/>
              <a:gd name="connsiteX809" fmla="*/ 3607114 w 7467600"/>
              <a:gd name="connsiteY809" fmla="*/ 467441 h 6858000"/>
              <a:gd name="connsiteX810" fmla="*/ 3744487 w 7467600"/>
              <a:gd name="connsiteY810" fmla="*/ 383136 h 6858000"/>
              <a:gd name="connsiteX811" fmla="*/ 3970213 w 7467600"/>
              <a:gd name="connsiteY811" fmla="*/ 995559 h 6858000"/>
              <a:gd name="connsiteX812" fmla="*/ 3744487 w 7467600"/>
              <a:gd name="connsiteY812" fmla="*/ 383136 h 6858000"/>
              <a:gd name="connsiteX813" fmla="*/ 3624562 w 7467600"/>
              <a:gd name="connsiteY813" fmla="*/ 367041 h 6858000"/>
              <a:gd name="connsiteX814" fmla="*/ 3489712 w 7467600"/>
              <a:gd name="connsiteY814" fmla="*/ 485386 h 6858000"/>
              <a:gd name="connsiteX815" fmla="*/ 3182994 w 7467600"/>
              <a:gd name="connsiteY815" fmla="*/ 828265 h 6858000"/>
              <a:gd name="connsiteX816" fmla="*/ 2892114 w 7467600"/>
              <a:gd name="connsiteY816" fmla="*/ 1172635 h 6858000"/>
              <a:gd name="connsiteX817" fmla="*/ 3021459 w 7467600"/>
              <a:gd name="connsiteY817" fmla="*/ 1035385 h 6858000"/>
              <a:gd name="connsiteX818" fmla="*/ 3153873 w 7467600"/>
              <a:gd name="connsiteY818" fmla="*/ 898971 h 6858000"/>
              <a:gd name="connsiteX819" fmla="*/ 3276511 w 7467600"/>
              <a:gd name="connsiteY819" fmla="*/ 786423 h 6858000"/>
              <a:gd name="connsiteX820" fmla="*/ 3584154 w 7467600"/>
              <a:gd name="connsiteY820" fmla="*/ 448218 h 6858000"/>
              <a:gd name="connsiteX821" fmla="*/ 3624562 w 7467600"/>
              <a:gd name="connsiteY821" fmla="*/ 367041 h 6858000"/>
              <a:gd name="connsiteX822" fmla="*/ 3766672 w 7467600"/>
              <a:gd name="connsiteY822" fmla="*/ 359429 h 6858000"/>
              <a:gd name="connsiteX823" fmla="*/ 3996338 w 7467600"/>
              <a:gd name="connsiteY823" fmla="*/ 968237 h 6858000"/>
              <a:gd name="connsiteX824" fmla="*/ 3766672 w 7467600"/>
              <a:gd name="connsiteY824" fmla="*/ 359429 h 6858000"/>
              <a:gd name="connsiteX825" fmla="*/ 5805386 w 7467600"/>
              <a:gd name="connsiteY825" fmla="*/ 239240 h 6858000"/>
              <a:gd name="connsiteX826" fmla="*/ 5736947 w 7467600"/>
              <a:gd name="connsiteY826" fmla="*/ 261367 h 6858000"/>
              <a:gd name="connsiteX827" fmla="*/ 5427012 w 7467600"/>
              <a:gd name="connsiteY827" fmla="*/ 311272 h 6858000"/>
              <a:gd name="connsiteX828" fmla="*/ 5147818 w 7467600"/>
              <a:gd name="connsiteY828" fmla="*/ 322112 h 6858000"/>
              <a:gd name="connsiteX829" fmla="*/ 5060854 w 7467600"/>
              <a:gd name="connsiteY829" fmla="*/ 311882 h 6858000"/>
              <a:gd name="connsiteX830" fmla="*/ 4945989 w 7467600"/>
              <a:gd name="connsiteY830" fmla="*/ 300516 h 6858000"/>
              <a:gd name="connsiteX831" fmla="*/ 5410479 w 7467600"/>
              <a:gd name="connsiteY831" fmla="*/ 348434 h 6858000"/>
              <a:gd name="connsiteX832" fmla="*/ 5805386 w 7467600"/>
              <a:gd name="connsiteY832" fmla="*/ 239240 h 6858000"/>
              <a:gd name="connsiteX833" fmla="*/ 5905192 w 7467600"/>
              <a:gd name="connsiteY833" fmla="*/ 163079 h 6858000"/>
              <a:gd name="connsiteX834" fmla="*/ 5865655 w 7467600"/>
              <a:gd name="connsiteY834" fmla="*/ 171901 h 6858000"/>
              <a:gd name="connsiteX835" fmla="*/ 5259740 w 7467600"/>
              <a:gd name="connsiteY835" fmla="*/ 257013 h 6858000"/>
              <a:gd name="connsiteX836" fmla="*/ 5208466 w 7467600"/>
              <a:gd name="connsiteY836" fmla="*/ 257550 h 6858000"/>
              <a:gd name="connsiteX837" fmla="*/ 4980204 w 7467600"/>
              <a:gd name="connsiteY837" fmla="*/ 271903 h 6858000"/>
              <a:gd name="connsiteX838" fmla="*/ 5068068 w 7467600"/>
              <a:gd name="connsiteY838" fmla="*/ 282244 h 6858000"/>
              <a:gd name="connsiteX839" fmla="*/ 5153231 w 7467600"/>
              <a:gd name="connsiteY839" fmla="*/ 292240 h 6858000"/>
              <a:gd name="connsiteX840" fmla="*/ 5426491 w 7467600"/>
              <a:gd name="connsiteY840" fmla="*/ 281128 h 6858000"/>
              <a:gd name="connsiteX841" fmla="*/ 5731212 w 7467600"/>
              <a:gd name="connsiteY841" fmla="*/ 231951 h 6858000"/>
              <a:gd name="connsiteX842" fmla="*/ 5905192 w 7467600"/>
              <a:gd name="connsiteY842" fmla="*/ 163079 h 6858000"/>
              <a:gd name="connsiteX843" fmla="*/ 5944437 w 7467600"/>
              <a:gd name="connsiteY843" fmla="*/ 113829 h 6858000"/>
              <a:gd name="connsiteX844" fmla="*/ 5825032 w 7467600"/>
              <a:gd name="connsiteY844" fmla="*/ 146405 h 6858000"/>
              <a:gd name="connsiteX845" fmla="*/ 4955599 w 7467600"/>
              <a:gd name="connsiteY845" fmla="*/ 247008 h 6858000"/>
              <a:gd name="connsiteX846" fmla="*/ 5210104 w 7467600"/>
              <a:gd name="connsiteY846" fmla="*/ 228123 h 6858000"/>
              <a:gd name="connsiteX847" fmla="*/ 5261015 w 7467600"/>
              <a:gd name="connsiteY847" fmla="*/ 227087 h 6858000"/>
              <a:gd name="connsiteX848" fmla="*/ 5861181 w 7467600"/>
              <a:gd name="connsiteY848" fmla="*/ 143093 h 6858000"/>
              <a:gd name="connsiteX849" fmla="*/ 5961252 w 7467600"/>
              <a:gd name="connsiteY849" fmla="*/ 114820 h 6858000"/>
              <a:gd name="connsiteX850" fmla="*/ 5944437 w 7467600"/>
              <a:gd name="connsiteY850" fmla="*/ 113829 h 6858000"/>
              <a:gd name="connsiteX851" fmla="*/ 3882765 w 7467600"/>
              <a:gd name="connsiteY851" fmla="*/ 0 h 6858000"/>
              <a:gd name="connsiteX852" fmla="*/ 3995099 w 7467600"/>
              <a:gd name="connsiteY852" fmla="*/ 0 h 6858000"/>
              <a:gd name="connsiteX853" fmla="*/ 4163818 w 7467600"/>
              <a:gd name="connsiteY853" fmla="*/ 234104 h 6858000"/>
              <a:gd name="connsiteX854" fmla="*/ 4172099 w 7467600"/>
              <a:gd name="connsiteY854" fmla="*/ 234207 h 6858000"/>
              <a:gd name="connsiteX855" fmla="*/ 4784282 w 7467600"/>
              <a:gd name="connsiteY855" fmla="*/ 276561 h 6858000"/>
              <a:gd name="connsiteX856" fmla="*/ 4801687 w 7467600"/>
              <a:gd name="connsiteY856" fmla="*/ 267764 h 6858000"/>
              <a:gd name="connsiteX857" fmla="*/ 6082788 w 7467600"/>
              <a:gd name="connsiteY857" fmla="*/ 64119 h 6858000"/>
              <a:gd name="connsiteX858" fmla="*/ 6099442 w 7467600"/>
              <a:gd name="connsiteY858" fmla="*/ 82568 h 6858000"/>
              <a:gd name="connsiteX859" fmla="*/ 4804137 w 7467600"/>
              <a:gd name="connsiteY859" fmla="*/ 320931 h 6858000"/>
              <a:gd name="connsiteX860" fmla="*/ 4227047 w 7467600"/>
              <a:gd name="connsiteY860" fmla="*/ 313415 h 6858000"/>
              <a:gd name="connsiteX861" fmla="*/ 4346041 w 7467600"/>
              <a:gd name="connsiteY861" fmla="*/ 456086 h 6858000"/>
              <a:gd name="connsiteX862" fmla="*/ 4870967 w 7467600"/>
              <a:gd name="connsiteY862" fmla="*/ 963061 h 6858000"/>
              <a:gd name="connsiteX863" fmla="*/ 4889647 w 7467600"/>
              <a:gd name="connsiteY863" fmla="*/ 957147 h 6858000"/>
              <a:gd name="connsiteX864" fmla="*/ 5422504 w 7467600"/>
              <a:gd name="connsiteY864" fmla="*/ 805191 h 6858000"/>
              <a:gd name="connsiteX865" fmla="*/ 6087656 w 7467600"/>
              <a:gd name="connsiteY865" fmla="*/ 826703 h 6858000"/>
              <a:gd name="connsiteX866" fmla="*/ 6058717 w 7467600"/>
              <a:gd name="connsiteY866" fmla="*/ 865992 h 6858000"/>
              <a:gd name="connsiteX867" fmla="*/ 4974153 w 7467600"/>
              <a:gd name="connsiteY867" fmla="*/ 1045456 h 6858000"/>
              <a:gd name="connsiteX868" fmla="*/ 5627835 w 7467600"/>
              <a:gd name="connsiteY868" fmla="*/ 1472077 h 6858000"/>
              <a:gd name="connsiteX869" fmla="*/ 5629817 w 7467600"/>
              <a:gd name="connsiteY869" fmla="*/ 1471412 h 6858000"/>
              <a:gd name="connsiteX870" fmla="*/ 5634124 w 7467600"/>
              <a:gd name="connsiteY870" fmla="*/ 1470572 h 6858000"/>
              <a:gd name="connsiteX871" fmla="*/ 5755832 w 7467600"/>
              <a:gd name="connsiteY871" fmla="*/ 1383886 h 6858000"/>
              <a:gd name="connsiteX872" fmla="*/ 6014186 w 7467600"/>
              <a:gd name="connsiteY872" fmla="*/ 1279799 h 6858000"/>
              <a:gd name="connsiteX873" fmla="*/ 6901619 w 7467600"/>
              <a:gd name="connsiteY873" fmla="*/ 1047874 h 6858000"/>
              <a:gd name="connsiteX874" fmla="*/ 6931566 w 7467600"/>
              <a:gd name="connsiteY874" fmla="*/ 1062034 h 6858000"/>
              <a:gd name="connsiteX875" fmla="*/ 5790982 w 7467600"/>
              <a:gd name="connsiteY875" fmla="*/ 1561380 h 6858000"/>
              <a:gd name="connsiteX876" fmla="*/ 6188971 w 7467600"/>
              <a:gd name="connsiteY876" fmla="*/ 1755168 h 6858000"/>
              <a:gd name="connsiteX877" fmla="*/ 6202446 w 7467600"/>
              <a:gd name="connsiteY877" fmla="*/ 1752268 h 6858000"/>
              <a:gd name="connsiteX878" fmla="*/ 7179560 w 7467600"/>
              <a:gd name="connsiteY878" fmla="*/ 1467551 h 6858000"/>
              <a:gd name="connsiteX879" fmla="*/ 7158730 w 7467600"/>
              <a:gd name="connsiteY879" fmla="*/ 1507835 h 6858000"/>
              <a:gd name="connsiteX880" fmla="*/ 6326959 w 7467600"/>
              <a:gd name="connsiteY880" fmla="*/ 1817686 h 6858000"/>
              <a:gd name="connsiteX881" fmla="*/ 6537433 w 7467600"/>
              <a:gd name="connsiteY881" fmla="*/ 1907790 h 6858000"/>
              <a:gd name="connsiteX882" fmla="*/ 6550221 w 7467600"/>
              <a:gd name="connsiteY882" fmla="*/ 1910729 h 6858000"/>
              <a:gd name="connsiteX883" fmla="*/ 6964438 w 7467600"/>
              <a:gd name="connsiteY883" fmla="*/ 2209505 h 6858000"/>
              <a:gd name="connsiteX884" fmla="*/ 7367862 w 7467600"/>
              <a:gd name="connsiteY884" fmla="*/ 2806833 h 6858000"/>
              <a:gd name="connsiteX885" fmla="*/ 7364329 w 7467600"/>
              <a:gd name="connsiteY885" fmla="*/ 2826907 h 6858000"/>
              <a:gd name="connsiteX886" fmla="*/ 7290545 w 7467600"/>
              <a:gd name="connsiteY886" fmla="*/ 2850663 h 6858000"/>
              <a:gd name="connsiteX887" fmla="*/ 6472036 w 7467600"/>
              <a:gd name="connsiteY887" fmla="*/ 1959003 h 6858000"/>
              <a:gd name="connsiteX888" fmla="*/ 5792897 w 7467600"/>
              <a:gd name="connsiteY888" fmla="*/ 1647747 h 6858000"/>
              <a:gd name="connsiteX889" fmla="*/ 5842751 w 7467600"/>
              <a:gd name="connsiteY889" fmla="*/ 1816112 h 6858000"/>
              <a:gd name="connsiteX890" fmla="*/ 5847424 w 7467600"/>
              <a:gd name="connsiteY890" fmla="*/ 1815776 h 6858000"/>
              <a:gd name="connsiteX891" fmla="*/ 6399821 w 7467600"/>
              <a:gd name="connsiteY891" fmla="*/ 2344799 h 6858000"/>
              <a:gd name="connsiteX892" fmla="*/ 6323232 w 7467600"/>
              <a:gd name="connsiteY892" fmla="*/ 2389634 h 6858000"/>
              <a:gd name="connsiteX893" fmla="*/ 5942958 w 7467600"/>
              <a:gd name="connsiteY893" fmla="*/ 2077708 h 6858000"/>
              <a:gd name="connsiteX894" fmla="*/ 5921559 w 7467600"/>
              <a:gd name="connsiteY894" fmla="*/ 2378596 h 6858000"/>
              <a:gd name="connsiteX895" fmla="*/ 5817651 w 7467600"/>
              <a:gd name="connsiteY895" fmla="*/ 3023919 h 6858000"/>
              <a:gd name="connsiteX896" fmla="*/ 5729634 w 7467600"/>
              <a:gd name="connsiteY896" fmla="*/ 3051849 h 6858000"/>
              <a:gd name="connsiteX897" fmla="*/ 5611018 w 7467600"/>
              <a:gd name="connsiteY897" fmla="*/ 2316769 h 6858000"/>
              <a:gd name="connsiteX898" fmla="*/ 5687608 w 7467600"/>
              <a:gd name="connsiteY898" fmla="*/ 2039972 h 6858000"/>
              <a:gd name="connsiteX899" fmla="*/ 5657554 w 7467600"/>
              <a:gd name="connsiteY899" fmla="*/ 1576445 h 6858000"/>
              <a:gd name="connsiteX900" fmla="*/ 5150475 w 7467600"/>
              <a:gd name="connsiteY900" fmla="*/ 1274012 h 6858000"/>
              <a:gd name="connsiteX901" fmla="*/ 5349142 w 7467600"/>
              <a:gd name="connsiteY901" fmla="*/ 2204405 h 6858000"/>
              <a:gd name="connsiteX902" fmla="*/ 5262214 w 7467600"/>
              <a:gd name="connsiteY902" fmla="*/ 2233836 h 6858000"/>
              <a:gd name="connsiteX903" fmla="*/ 4981539 w 7467600"/>
              <a:gd name="connsiteY903" fmla="*/ 1542201 h 6858000"/>
              <a:gd name="connsiteX904" fmla="*/ 4958461 w 7467600"/>
              <a:gd name="connsiteY904" fmla="*/ 1136957 h 6858000"/>
              <a:gd name="connsiteX905" fmla="*/ 4655015 w 7467600"/>
              <a:gd name="connsiteY905" fmla="*/ 891426 h 6858000"/>
              <a:gd name="connsiteX906" fmla="*/ 4348002 w 7467600"/>
              <a:gd name="connsiteY906" fmla="*/ 2205895 h 6858000"/>
              <a:gd name="connsiteX907" fmla="*/ 4262250 w 7467600"/>
              <a:gd name="connsiteY907" fmla="*/ 2219972 h 6858000"/>
              <a:gd name="connsiteX908" fmla="*/ 4550611 w 7467600"/>
              <a:gd name="connsiteY908" fmla="*/ 817540 h 6858000"/>
              <a:gd name="connsiteX909" fmla="*/ 4564418 w 7467600"/>
              <a:gd name="connsiteY909" fmla="*/ 808293 h 6858000"/>
              <a:gd name="connsiteX910" fmla="*/ 4266388 w 7467600"/>
              <a:gd name="connsiteY910" fmla="*/ 500083 h 6858000"/>
              <a:gd name="connsiteX911" fmla="*/ 4032842 w 7467600"/>
              <a:gd name="connsiteY911" fmla="*/ 211809 h 6858000"/>
              <a:gd name="connsiteX912" fmla="*/ 3882765 w 7467600"/>
              <a:gd name="connsiteY912" fmla="*/ 0 h 6858000"/>
              <a:gd name="connsiteX913" fmla="*/ 3721337 w 7467600"/>
              <a:gd name="connsiteY913" fmla="*/ 0 h 6858000"/>
              <a:gd name="connsiteX914" fmla="*/ 3797544 w 7467600"/>
              <a:gd name="connsiteY914" fmla="*/ 0 h 6858000"/>
              <a:gd name="connsiteX915" fmla="*/ 3775734 w 7467600"/>
              <a:gd name="connsiteY915" fmla="*/ 95131 h 6858000"/>
              <a:gd name="connsiteX916" fmla="*/ 3724807 w 7467600"/>
              <a:gd name="connsiteY916" fmla="*/ 272257 h 6858000"/>
              <a:gd name="connsiteX917" fmla="*/ 3726844 w 7467600"/>
              <a:gd name="connsiteY917" fmla="*/ 282988 h 6858000"/>
              <a:gd name="connsiteX918" fmla="*/ 3742664 w 7467600"/>
              <a:gd name="connsiteY918" fmla="*/ 279918 h 6858000"/>
              <a:gd name="connsiteX919" fmla="*/ 4103910 w 7467600"/>
              <a:gd name="connsiteY919" fmla="*/ 1161917 h 6858000"/>
              <a:gd name="connsiteX920" fmla="*/ 4020269 w 7467600"/>
              <a:gd name="connsiteY920" fmla="*/ 1200406 h 6858000"/>
              <a:gd name="connsiteX921" fmla="*/ 3674882 w 7467600"/>
              <a:gd name="connsiteY921" fmla="*/ 488524 h 6858000"/>
              <a:gd name="connsiteX922" fmla="*/ 3132682 w 7467600"/>
              <a:gd name="connsiteY922" fmla="*/ 1072284 h 6858000"/>
              <a:gd name="connsiteX923" fmla="*/ 2716346 w 7467600"/>
              <a:gd name="connsiteY923" fmla="*/ 1276376 h 6858000"/>
              <a:gd name="connsiteX924" fmla="*/ 2716772 w 7467600"/>
              <a:gd name="connsiteY924" fmla="*/ 1255462 h 6858000"/>
              <a:gd name="connsiteX925" fmla="*/ 3471096 w 7467600"/>
              <a:gd name="connsiteY925" fmla="*/ 437072 h 6858000"/>
              <a:gd name="connsiteX926" fmla="*/ 3639057 w 7467600"/>
              <a:gd name="connsiteY926" fmla="*/ 286334 h 6858000"/>
              <a:gd name="connsiteX927" fmla="*/ 3640309 w 7467600"/>
              <a:gd name="connsiteY927" fmla="*/ 284664 h 6858000"/>
              <a:gd name="connsiteX928" fmla="*/ 3646022 w 7467600"/>
              <a:gd name="connsiteY928" fmla="*/ 276711 h 6858000"/>
              <a:gd name="connsiteX929" fmla="*/ 3707943 w 7467600"/>
              <a:gd name="connsiteY929" fmla="*/ 65958 h 6858000"/>
              <a:gd name="connsiteX930" fmla="*/ 3721337 w 7467600"/>
              <a:gd name="connsiteY930" fmla="*/ 0 h 6858000"/>
              <a:gd name="connsiteX931" fmla="*/ 2867960 w 7467600"/>
              <a:gd name="connsiteY931" fmla="*/ 0 h 6858000"/>
              <a:gd name="connsiteX932" fmla="*/ 2926351 w 7467600"/>
              <a:gd name="connsiteY932" fmla="*/ 0 h 6858000"/>
              <a:gd name="connsiteX933" fmla="*/ 2902823 w 7467600"/>
              <a:gd name="connsiteY933" fmla="*/ 262929 h 6858000"/>
              <a:gd name="connsiteX934" fmla="*/ 2940663 w 7467600"/>
              <a:gd name="connsiteY934" fmla="*/ 140884 h 6858000"/>
              <a:gd name="connsiteX935" fmla="*/ 2947039 w 7467600"/>
              <a:gd name="connsiteY935" fmla="*/ 122524 h 6858000"/>
              <a:gd name="connsiteX936" fmla="*/ 2984316 w 7467600"/>
              <a:gd name="connsiteY936" fmla="*/ 0 h 6858000"/>
              <a:gd name="connsiteX937" fmla="*/ 3016114 w 7467600"/>
              <a:gd name="connsiteY937" fmla="*/ 0 h 6858000"/>
              <a:gd name="connsiteX938" fmla="*/ 2979949 w 7467600"/>
              <a:gd name="connsiteY938" fmla="*/ 119274 h 6858000"/>
              <a:gd name="connsiteX939" fmla="*/ 3023879 w 7467600"/>
              <a:gd name="connsiteY939" fmla="*/ 0 h 6858000"/>
              <a:gd name="connsiteX940" fmla="*/ 3105400 w 7467600"/>
              <a:gd name="connsiteY940" fmla="*/ 0 h 6858000"/>
              <a:gd name="connsiteX941" fmla="*/ 3094669 w 7467600"/>
              <a:gd name="connsiteY941" fmla="*/ 30308 h 6858000"/>
              <a:gd name="connsiteX942" fmla="*/ 2901945 w 7467600"/>
              <a:gd name="connsiteY942" fmla="*/ 466538 h 6858000"/>
              <a:gd name="connsiteX943" fmla="*/ 2815209 w 7467600"/>
              <a:gd name="connsiteY943" fmla="*/ 497361 h 6858000"/>
              <a:gd name="connsiteX944" fmla="*/ 2844845 w 7467600"/>
              <a:gd name="connsiteY944" fmla="*/ 127638 h 6858000"/>
              <a:gd name="connsiteX945" fmla="*/ 2867960 w 7467600"/>
              <a:gd name="connsiteY945" fmla="*/ 0 h 6858000"/>
              <a:gd name="connsiteX946" fmla="*/ 1057230 w 7467600"/>
              <a:gd name="connsiteY946" fmla="*/ 0 h 6858000"/>
              <a:gd name="connsiteX947" fmla="*/ 1111003 w 7467600"/>
              <a:gd name="connsiteY947" fmla="*/ 0 h 6858000"/>
              <a:gd name="connsiteX948" fmla="*/ 1125553 w 7467600"/>
              <a:gd name="connsiteY948" fmla="*/ 52588 h 6858000"/>
              <a:gd name="connsiteX949" fmla="*/ 1304276 w 7467600"/>
              <a:gd name="connsiteY949" fmla="*/ 476275 h 6858000"/>
              <a:gd name="connsiteX950" fmla="*/ 1492066 w 7467600"/>
              <a:gd name="connsiteY950" fmla="*/ 886333 h 6858000"/>
              <a:gd name="connsiteX951" fmla="*/ 1423698 w 7467600"/>
              <a:gd name="connsiteY951" fmla="*/ 710817 h 6858000"/>
              <a:gd name="connsiteX952" fmla="*/ 1357609 w 7467600"/>
              <a:gd name="connsiteY952" fmla="*/ 532892 h 6858000"/>
              <a:gd name="connsiteX953" fmla="*/ 1309550 w 7467600"/>
              <a:gd name="connsiteY953" fmla="*/ 374031 h 6858000"/>
              <a:gd name="connsiteX954" fmla="*/ 1193673 w 7467600"/>
              <a:gd name="connsiteY954" fmla="*/ 49533 h 6858000"/>
              <a:gd name="connsiteX955" fmla="*/ 1164391 w 7467600"/>
              <a:gd name="connsiteY955" fmla="*/ 0 h 6858000"/>
              <a:gd name="connsiteX956" fmla="*/ 1200666 w 7467600"/>
              <a:gd name="connsiteY956" fmla="*/ 0 h 6858000"/>
              <a:gd name="connsiteX957" fmla="*/ 1223408 w 7467600"/>
              <a:gd name="connsiteY957" fmla="*/ 38996 h 6858000"/>
              <a:gd name="connsiteX958" fmla="*/ 1339635 w 7467600"/>
              <a:gd name="connsiteY958" fmla="*/ 365517 h 6858000"/>
              <a:gd name="connsiteX959" fmla="*/ 1387469 w 7467600"/>
              <a:gd name="connsiteY959" fmla="*/ 523079 h 6858000"/>
              <a:gd name="connsiteX960" fmla="*/ 1452685 w 7467600"/>
              <a:gd name="connsiteY960" fmla="*/ 699806 h 6858000"/>
              <a:gd name="connsiteX961" fmla="*/ 1492092 w 7467600"/>
              <a:gd name="connsiteY961" fmla="*/ 800424 h 6858000"/>
              <a:gd name="connsiteX962" fmla="*/ 1455302 w 7467600"/>
              <a:gd name="connsiteY962" fmla="*/ 632913 h 6858000"/>
              <a:gd name="connsiteX963" fmla="*/ 1222336 w 7467600"/>
              <a:gd name="connsiteY963" fmla="*/ 9480 h 6858000"/>
              <a:gd name="connsiteX964" fmla="*/ 1214634 w 7467600"/>
              <a:gd name="connsiteY964" fmla="*/ 0 h 6858000"/>
              <a:gd name="connsiteX965" fmla="*/ 1289827 w 7467600"/>
              <a:gd name="connsiteY965" fmla="*/ 0 h 6858000"/>
              <a:gd name="connsiteX966" fmla="*/ 1321076 w 7467600"/>
              <a:gd name="connsiteY966" fmla="*/ 59722 h 6858000"/>
              <a:gd name="connsiteX967" fmla="*/ 1512579 w 7467600"/>
              <a:gd name="connsiteY967" fmla="*/ 626441 h 6858000"/>
              <a:gd name="connsiteX968" fmla="*/ 1506076 w 7467600"/>
              <a:gd name="connsiteY968" fmla="*/ 1089289 h 6858000"/>
              <a:gd name="connsiteX969" fmla="*/ 1486346 w 7467600"/>
              <a:gd name="connsiteY969" fmla="*/ 1079919 h 6858000"/>
              <a:gd name="connsiteX970" fmla="*/ 1070511 w 7467600"/>
              <a:gd name="connsiteY970" fmla="*/ 48609 h 6858000"/>
              <a:gd name="connsiteX971" fmla="*/ 1057230 w 7467600"/>
              <a:gd name="connsiteY971" fmla="*/ 0 h 6858000"/>
              <a:gd name="connsiteX972" fmla="*/ 43151 w 7467600"/>
              <a:gd name="connsiteY972" fmla="*/ 0 h 6858000"/>
              <a:gd name="connsiteX973" fmla="*/ 95283 w 7467600"/>
              <a:gd name="connsiteY973" fmla="*/ 0 h 6858000"/>
              <a:gd name="connsiteX974" fmla="*/ 300708 w 7467600"/>
              <a:gd name="connsiteY974" fmla="*/ 154571 h 6858000"/>
              <a:gd name="connsiteX975" fmla="*/ 530414 w 7467600"/>
              <a:gd name="connsiteY975" fmla="*/ 354673 h 6858000"/>
              <a:gd name="connsiteX976" fmla="*/ 333785 w 7467600"/>
              <a:gd name="connsiteY976" fmla="*/ 161564 h 6858000"/>
              <a:gd name="connsiteX977" fmla="*/ 147005 w 7467600"/>
              <a:gd name="connsiteY977" fmla="*/ 0 h 6858000"/>
              <a:gd name="connsiteX978" fmla="*/ 272509 w 7467600"/>
              <a:gd name="connsiteY978" fmla="*/ 0 h 6858000"/>
              <a:gd name="connsiteX979" fmla="*/ 326276 w 7467600"/>
              <a:gd name="connsiteY979" fmla="*/ 45847 h 6858000"/>
              <a:gd name="connsiteX980" fmla="*/ 823759 w 7467600"/>
              <a:gd name="connsiteY980" fmla="*/ 574145 h 6858000"/>
              <a:gd name="connsiteX981" fmla="*/ 811254 w 7467600"/>
              <a:gd name="connsiteY981" fmla="*/ 665546 h 6858000"/>
              <a:gd name="connsiteX982" fmla="*/ 154042 w 7467600"/>
              <a:gd name="connsiteY982" fmla="*/ 261522 h 6858000"/>
              <a:gd name="connsiteX983" fmla="*/ 13550 w 7467600"/>
              <a:gd name="connsiteY983" fmla="*/ 158423 h 6858000"/>
              <a:gd name="connsiteX984" fmla="*/ 0 w 7467600"/>
              <a:gd name="connsiteY984" fmla="*/ 146618 h 6858000"/>
              <a:gd name="connsiteX985" fmla="*/ 0 w 7467600"/>
              <a:gd name="connsiteY985" fmla="*/ 59161 h 6858000"/>
              <a:gd name="connsiteX986" fmla="*/ 45427 w 7467600"/>
              <a:gd name="connsiteY986" fmla="*/ 101078 h 6858000"/>
              <a:gd name="connsiteX987" fmla="*/ 630103 w 7467600"/>
              <a:gd name="connsiteY987" fmla="*/ 485885 h 6858000"/>
              <a:gd name="connsiteX988" fmla="*/ 532040 w 7467600"/>
              <a:gd name="connsiteY988" fmla="*/ 399359 h 6858000"/>
              <a:gd name="connsiteX989" fmla="*/ 517618 w 7467600"/>
              <a:gd name="connsiteY989" fmla="*/ 385726 h 6858000"/>
              <a:gd name="connsiteX990" fmla="*/ 285074 w 7467600"/>
              <a:gd name="connsiteY990" fmla="*/ 182755 h 6858000"/>
              <a:gd name="connsiteX991" fmla="*/ 43151 w 7467600"/>
              <a:gd name="connsiteY99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12201 w 7467600"/>
              <a:gd name="connsiteY134" fmla="*/ 5128278 h 6858000"/>
              <a:gd name="connsiteX135" fmla="*/ 1903353 w 7467600"/>
              <a:gd name="connsiteY135" fmla="*/ 5044827 h 6858000"/>
              <a:gd name="connsiteX136" fmla="*/ 1936931 w 7467600"/>
              <a:gd name="connsiteY136" fmla="*/ 5093954 h 6858000"/>
              <a:gd name="connsiteX137" fmla="*/ 2195868 w 7467600"/>
              <a:gd name="connsiteY137" fmla="*/ 5396574 h 6858000"/>
              <a:gd name="connsiteX138" fmla="*/ 2088852 w 7467600"/>
              <a:gd name="connsiteY138" fmla="*/ 5166123 h 6858000"/>
              <a:gd name="connsiteX139" fmla="*/ 1958241 w 7467600"/>
              <a:gd name="connsiteY139" fmla="*/ 5067955 h 6858000"/>
              <a:gd name="connsiteX140" fmla="*/ 1903353 w 7467600"/>
              <a:gd name="connsiteY140" fmla="*/ 5044827 h 6858000"/>
              <a:gd name="connsiteX141" fmla="*/ 1979378 w 7467600"/>
              <a:gd name="connsiteY141" fmla="*/ 4769504 h 6858000"/>
              <a:gd name="connsiteX142" fmla="*/ 2882120 w 7467600"/>
              <a:gd name="connsiteY142" fmla="*/ 5064547 h 6858000"/>
              <a:gd name="connsiteX143" fmla="*/ 2793103 w 7467600"/>
              <a:gd name="connsiteY143" fmla="*/ 5039699 h 6858000"/>
              <a:gd name="connsiteX144" fmla="*/ 2770041 w 7467600"/>
              <a:gd name="connsiteY144" fmla="*/ 5033634 h 6858000"/>
              <a:gd name="connsiteX145" fmla="*/ 1979378 w 7467600"/>
              <a:gd name="connsiteY145" fmla="*/ 4769504 h 6858000"/>
              <a:gd name="connsiteX146" fmla="*/ 1927410 w 7467600"/>
              <a:gd name="connsiteY146" fmla="*/ 4716164 h 6858000"/>
              <a:gd name="connsiteX147" fmla="*/ 1959587 w 7467600"/>
              <a:gd name="connsiteY147" fmla="*/ 4728849 h 6858000"/>
              <a:gd name="connsiteX148" fmla="*/ 2777707 w 7467600"/>
              <a:gd name="connsiteY148" fmla="*/ 5003991 h 6858000"/>
              <a:gd name="connsiteX149" fmla="*/ 2800768 w 7467600"/>
              <a:gd name="connsiteY149" fmla="*/ 5010056 h 6858000"/>
              <a:gd name="connsiteX150" fmla="*/ 2879408 w 7467600"/>
              <a:gd name="connsiteY150" fmla="*/ 5031590 h 6858000"/>
              <a:gd name="connsiteX151" fmla="*/ 2862295 w 7467600"/>
              <a:gd name="connsiteY151" fmla="*/ 5022958 h 6858000"/>
              <a:gd name="connsiteX152" fmla="*/ 2813343 w 7467600"/>
              <a:gd name="connsiteY152" fmla="*/ 4998369 h 6858000"/>
              <a:gd name="connsiteX153" fmla="*/ 2646245 w 7467600"/>
              <a:gd name="connsiteY153" fmla="*/ 4930999 h 6858000"/>
              <a:gd name="connsiteX154" fmla="*/ 1999243 w 7467600"/>
              <a:gd name="connsiteY154" fmla="*/ 4730524 h 6858000"/>
              <a:gd name="connsiteX155" fmla="*/ 1979527 w 7467600"/>
              <a:gd name="connsiteY155" fmla="*/ 4726651 h 6858000"/>
              <a:gd name="connsiteX156" fmla="*/ 1927410 w 7467600"/>
              <a:gd name="connsiteY156" fmla="*/ 4716164 h 6858000"/>
              <a:gd name="connsiteX157" fmla="*/ 1997014 w 7467600"/>
              <a:gd name="connsiteY157" fmla="*/ 4698007 h 6858000"/>
              <a:gd name="connsiteX158" fmla="*/ 2005458 w 7467600"/>
              <a:gd name="connsiteY158" fmla="*/ 4699540 h 6858000"/>
              <a:gd name="connsiteX159" fmla="*/ 2657186 w 7467600"/>
              <a:gd name="connsiteY159" fmla="*/ 4901687 h 6858000"/>
              <a:gd name="connsiteX160" fmla="*/ 2826662 w 7467600"/>
              <a:gd name="connsiteY160" fmla="*/ 4970362 h 6858000"/>
              <a:gd name="connsiteX161" fmla="*/ 2876100 w 7467600"/>
              <a:gd name="connsiteY161" fmla="*/ 4995397 h 6858000"/>
              <a:gd name="connsiteX162" fmla="*/ 3042600 w 7467600"/>
              <a:gd name="connsiteY162" fmla="*/ 5059532 h 6858000"/>
              <a:gd name="connsiteX163" fmla="*/ 1997014 w 7467600"/>
              <a:gd name="connsiteY163" fmla="*/ 4698007 h 6858000"/>
              <a:gd name="connsiteX164" fmla="*/ 2305292 w 7467600"/>
              <a:gd name="connsiteY164" fmla="*/ 4219492 h 6858000"/>
              <a:gd name="connsiteX165" fmla="*/ 3360922 w 7467600"/>
              <a:gd name="connsiteY165" fmla="*/ 4529373 h 6858000"/>
              <a:gd name="connsiteX166" fmla="*/ 3492420 w 7467600"/>
              <a:gd name="connsiteY166" fmla="*/ 4510145 h 6858000"/>
              <a:gd name="connsiteX167" fmla="*/ 3364086 w 7467600"/>
              <a:gd name="connsiteY167" fmla="*/ 4480340 h 6858000"/>
              <a:gd name="connsiteX168" fmla="*/ 3225818 w 7467600"/>
              <a:gd name="connsiteY168" fmla="*/ 4411822 h 6858000"/>
              <a:gd name="connsiteX169" fmla="*/ 3129696 w 7467600"/>
              <a:gd name="connsiteY169" fmla="*/ 4360704 h 6858000"/>
              <a:gd name="connsiteX170" fmla="*/ 2814545 w 7467600"/>
              <a:gd name="connsiteY170" fmla="*/ 4282955 h 6858000"/>
              <a:gd name="connsiteX171" fmla="*/ 2305292 w 7467600"/>
              <a:gd name="connsiteY171" fmla="*/ 4219492 h 6858000"/>
              <a:gd name="connsiteX172" fmla="*/ 2626982 w 7467600"/>
              <a:gd name="connsiteY172" fmla="*/ 4206450 h 6858000"/>
              <a:gd name="connsiteX173" fmla="*/ 2490617 w 7467600"/>
              <a:gd name="connsiteY173" fmla="*/ 4206951 h 6858000"/>
              <a:gd name="connsiteX174" fmla="*/ 2819869 w 7467600"/>
              <a:gd name="connsiteY174" fmla="*/ 4252936 h 6858000"/>
              <a:gd name="connsiteX175" fmla="*/ 3143018 w 7467600"/>
              <a:gd name="connsiteY175" fmla="*/ 4332698 h 6858000"/>
              <a:gd name="connsiteX176" fmla="*/ 3241520 w 7467600"/>
              <a:gd name="connsiteY176" fmla="*/ 4385112 h 6858000"/>
              <a:gd name="connsiteX177" fmla="*/ 3374575 w 7467600"/>
              <a:gd name="connsiteY177" fmla="*/ 4451517 h 6858000"/>
              <a:gd name="connsiteX178" fmla="*/ 3505221 w 7467600"/>
              <a:gd name="connsiteY178" fmla="*/ 4480757 h 6858000"/>
              <a:gd name="connsiteX179" fmla="*/ 2626982 w 7467600"/>
              <a:gd name="connsiteY179" fmla="*/ 4206450 h 6858000"/>
              <a:gd name="connsiteX180" fmla="*/ 1310106 w 7467600"/>
              <a:gd name="connsiteY180" fmla="*/ 3943217 h 6858000"/>
              <a:gd name="connsiteX181" fmla="*/ 854994 w 7467600"/>
              <a:gd name="connsiteY181" fmla="*/ 4399136 h 6858000"/>
              <a:gd name="connsiteX182" fmla="*/ 742462 w 7467600"/>
              <a:gd name="connsiteY182" fmla="*/ 4594648 h 6858000"/>
              <a:gd name="connsiteX183" fmla="*/ 820602 w 7467600"/>
              <a:gd name="connsiteY183" fmla="*/ 4485915 h 6858000"/>
              <a:gd name="connsiteX184" fmla="*/ 878295 w 7467600"/>
              <a:gd name="connsiteY184" fmla="*/ 4403594 h 6858000"/>
              <a:gd name="connsiteX185" fmla="*/ 1240607 w 7467600"/>
              <a:gd name="connsiteY185" fmla="*/ 4010401 h 6858000"/>
              <a:gd name="connsiteX186" fmla="*/ 1310106 w 7467600"/>
              <a:gd name="connsiteY186" fmla="*/ 3943217 h 6858000"/>
              <a:gd name="connsiteX187" fmla="*/ 1423113 w 7467600"/>
              <a:gd name="connsiteY187" fmla="*/ 3874565 h 6858000"/>
              <a:gd name="connsiteX188" fmla="*/ 1260565 w 7467600"/>
              <a:gd name="connsiteY188" fmla="*/ 4031982 h 6858000"/>
              <a:gd name="connsiteX189" fmla="*/ 901900 w 7467600"/>
              <a:gd name="connsiteY189" fmla="*/ 4421236 h 6858000"/>
              <a:gd name="connsiteX190" fmla="*/ 845044 w 7467600"/>
              <a:gd name="connsiteY190" fmla="*/ 4502436 h 6858000"/>
              <a:gd name="connsiteX191" fmla="*/ 685926 w 7467600"/>
              <a:gd name="connsiteY191" fmla="*/ 4703069 h 6858000"/>
              <a:gd name="connsiteX192" fmla="*/ 684248 w 7467600"/>
              <a:gd name="connsiteY192" fmla="*/ 4706721 h 6858000"/>
              <a:gd name="connsiteX193" fmla="*/ 1423113 w 7467600"/>
              <a:gd name="connsiteY193" fmla="*/ 3874565 h 6858000"/>
              <a:gd name="connsiteX194" fmla="*/ 3316479 w 7467600"/>
              <a:gd name="connsiteY194" fmla="*/ 3872136 h 6858000"/>
              <a:gd name="connsiteX195" fmla="*/ 3546806 w 7467600"/>
              <a:gd name="connsiteY195" fmla="*/ 4356139 h 6858000"/>
              <a:gd name="connsiteX196" fmla="*/ 3364433 w 7467600"/>
              <a:gd name="connsiteY196" fmla="*/ 3953121 h 6858000"/>
              <a:gd name="connsiteX197" fmla="*/ 3316479 w 7467600"/>
              <a:gd name="connsiteY197" fmla="*/ 3872136 h 6858000"/>
              <a:gd name="connsiteX198" fmla="*/ 3291335 w 7467600"/>
              <a:gd name="connsiteY198" fmla="*/ 3767420 h 6858000"/>
              <a:gd name="connsiteX199" fmla="*/ 3390805 w 7467600"/>
              <a:gd name="connsiteY199" fmla="*/ 3937163 h 6858000"/>
              <a:gd name="connsiteX200" fmla="*/ 3579062 w 7467600"/>
              <a:gd name="connsiteY200" fmla="*/ 4359040 h 6858000"/>
              <a:gd name="connsiteX201" fmla="*/ 3467355 w 7467600"/>
              <a:gd name="connsiteY201" fmla="*/ 3988130 h 6858000"/>
              <a:gd name="connsiteX202" fmla="*/ 3310753 w 7467600"/>
              <a:gd name="connsiteY202" fmla="*/ 3787140 h 6858000"/>
              <a:gd name="connsiteX203" fmla="*/ 3291335 w 7467600"/>
              <a:gd name="connsiteY203" fmla="*/ 3767420 h 6858000"/>
              <a:gd name="connsiteX204" fmla="*/ 1635889 w 7467600"/>
              <a:gd name="connsiteY204" fmla="*/ 3709494 h 6858000"/>
              <a:gd name="connsiteX205" fmla="*/ 1634800 w 7467600"/>
              <a:gd name="connsiteY205" fmla="*/ 3731111 h 6858000"/>
              <a:gd name="connsiteX206" fmla="*/ 1635889 w 7467600"/>
              <a:gd name="connsiteY206" fmla="*/ 3709494 h 6858000"/>
              <a:gd name="connsiteX207" fmla="*/ 1510397 w 7467600"/>
              <a:gd name="connsiteY207" fmla="*/ 3684705 h 6858000"/>
              <a:gd name="connsiteX208" fmla="*/ 1146550 w 7467600"/>
              <a:gd name="connsiteY208" fmla="*/ 3802012 h 6858000"/>
              <a:gd name="connsiteX209" fmla="*/ 698834 w 7467600"/>
              <a:gd name="connsiteY209" fmla="*/ 3952272 h 6858000"/>
              <a:gd name="connsiteX210" fmla="*/ 34256 w 7467600"/>
              <a:gd name="connsiteY210" fmla="*/ 4347603 h 6858000"/>
              <a:gd name="connsiteX211" fmla="*/ 527241 w 7467600"/>
              <a:gd name="connsiteY211" fmla="*/ 4065078 h 6858000"/>
              <a:gd name="connsiteX212" fmla="*/ 1510397 w 7467600"/>
              <a:gd name="connsiteY212" fmla="*/ 3684705 h 6858000"/>
              <a:gd name="connsiteX213" fmla="*/ 1313114 w 7467600"/>
              <a:gd name="connsiteY213" fmla="*/ 3655216 h 6858000"/>
              <a:gd name="connsiteX214" fmla="*/ 1109304 w 7467600"/>
              <a:gd name="connsiteY214" fmla="*/ 3669030 h 6858000"/>
              <a:gd name="connsiteX215" fmla="*/ 8129 w 7467600"/>
              <a:gd name="connsiteY215" fmla="*/ 4330519 h 6858000"/>
              <a:gd name="connsiteX216" fmla="*/ 687572 w 7467600"/>
              <a:gd name="connsiteY216" fmla="*/ 3925629 h 6858000"/>
              <a:gd name="connsiteX217" fmla="*/ 1138365 w 7467600"/>
              <a:gd name="connsiteY217" fmla="*/ 3774515 h 6858000"/>
              <a:gd name="connsiteX218" fmla="*/ 1505579 w 7467600"/>
              <a:gd name="connsiteY218" fmla="*/ 3655526 h 6858000"/>
              <a:gd name="connsiteX219" fmla="*/ 1313114 w 7467600"/>
              <a:gd name="connsiteY219" fmla="*/ 3655216 h 6858000"/>
              <a:gd name="connsiteX220" fmla="*/ 3655073 w 7467600"/>
              <a:gd name="connsiteY220" fmla="*/ 3650884 h 6858000"/>
              <a:gd name="connsiteX221" fmla="*/ 3989938 w 7467600"/>
              <a:gd name="connsiteY221" fmla="*/ 3991685 h 6858000"/>
              <a:gd name="connsiteX222" fmla="*/ 4393907 w 7467600"/>
              <a:gd name="connsiteY222" fmla="*/ 4261258 h 6858000"/>
              <a:gd name="connsiteX223" fmla="*/ 4648051 w 7467600"/>
              <a:gd name="connsiteY223" fmla="*/ 4374051 h 6858000"/>
              <a:gd name="connsiteX224" fmla="*/ 4383389 w 7467600"/>
              <a:gd name="connsiteY224" fmla="*/ 4184369 h 6858000"/>
              <a:gd name="connsiteX225" fmla="*/ 4165508 w 7467600"/>
              <a:gd name="connsiteY225" fmla="*/ 4035196 h 6858000"/>
              <a:gd name="connsiteX226" fmla="*/ 4068162 w 7467600"/>
              <a:gd name="connsiteY226" fmla="*/ 3953394 h 6858000"/>
              <a:gd name="connsiteX227" fmla="*/ 3981416 w 7467600"/>
              <a:gd name="connsiteY227" fmla="*/ 3880482 h 6858000"/>
              <a:gd name="connsiteX228" fmla="*/ 3800147 w 7467600"/>
              <a:gd name="connsiteY228" fmla="*/ 3749872 h 6858000"/>
              <a:gd name="connsiteX229" fmla="*/ 3655073 w 7467600"/>
              <a:gd name="connsiteY229" fmla="*/ 3650884 h 6858000"/>
              <a:gd name="connsiteX230" fmla="*/ 3670252 w 7467600"/>
              <a:gd name="connsiteY230" fmla="*/ 3622798 h 6858000"/>
              <a:gd name="connsiteX231" fmla="*/ 3817258 w 7467600"/>
              <a:gd name="connsiteY231" fmla="*/ 3723577 h 6858000"/>
              <a:gd name="connsiteX232" fmla="*/ 4000461 w 7467600"/>
              <a:gd name="connsiteY232" fmla="*/ 3855966 h 6858000"/>
              <a:gd name="connsiteX233" fmla="*/ 4088180 w 7467600"/>
              <a:gd name="connsiteY233" fmla="*/ 3929774 h 6858000"/>
              <a:gd name="connsiteX234" fmla="*/ 4184555 w 7467600"/>
              <a:gd name="connsiteY234" fmla="*/ 4010683 h 6858000"/>
              <a:gd name="connsiteX235" fmla="*/ 4399563 w 7467600"/>
              <a:gd name="connsiteY235" fmla="*/ 4158106 h 6858000"/>
              <a:gd name="connsiteX236" fmla="*/ 4684469 w 7467600"/>
              <a:gd name="connsiteY236" fmla="*/ 4364680 h 6858000"/>
              <a:gd name="connsiteX237" fmla="*/ 4690271 w 7467600"/>
              <a:gd name="connsiteY237" fmla="*/ 4370034 h 6858000"/>
              <a:gd name="connsiteX238" fmla="*/ 4136093 w 7467600"/>
              <a:gd name="connsiteY238" fmla="*/ 3858466 h 6858000"/>
              <a:gd name="connsiteX239" fmla="*/ 3670252 w 7467600"/>
              <a:gd name="connsiteY239" fmla="*/ 3622798 h 6858000"/>
              <a:gd name="connsiteX240" fmla="*/ 4440129 w 7467600"/>
              <a:gd name="connsiteY240" fmla="*/ 3448571 h 6858000"/>
              <a:gd name="connsiteX241" fmla="*/ 4856525 w 7467600"/>
              <a:gd name="connsiteY241" fmla="*/ 3915351 h 6858000"/>
              <a:gd name="connsiteX242" fmla="*/ 5059055 w 7467600"/>
              <a:gd name="connsiteY242" fmla="*/ 4108918 h 6858000"/>
              <a:gd name="connsiteX243" fmla="*/ 5290070 w 7467600"/>
              <a:gd name="connsiteY243" fmla="*/ 4263619 h 6858000"/>
              <a:gd name="connsiteX244" fmla="*/ 4834991 w 7467600"/>
              <a:gd name="connsiteY244" fmla="*/ 3830985 h 6858000"/>
              <a:gd name="connsiteX245" fmla="*/ 4440129 w 7467600"/>
              <a:gd name="connsiteY245" fmla="*/ 3448571 h 6858000"/>
              <a:gd name="connsiteX246" fmla="*/ 4441737 w 7467600"/>
              <a:gd name="connsiteY246" fmla="*/ 3399734 h 6858000"/>
              <a:gd name="connsiteX247" fmla="*/ 4431236 w 7467600"/>
              <a:gd name="connsiteY247" fmla="*/ 3400954 h 6858000"/>
              <a:gd name="connsiteX248" fmla="*/ 4557150 w 7467600"/>
              <a:gd name="connsiteY248" fmla="*/ 3510023 h 6858000"/>
              <a:gd name="connsiteX249" fmla="*/ 4856936 w 7467600"/>
              <a:gd name="connsiteY249" fmla="*/ 3809146 h 6858000"/>
              <a:gd name="connsiteX250" fmla="*/ 5111996 w 7467600"/>
              <a:gd name="connsiteY250" fmla="*/ 4065759 h 6858000"/>
              <a:gd name="connsiteX251" fmla="*/ 5388878 w 7467600"/>
              <a:gd name="connsiteY251" fmla="*/ 4300185 h 6858000"/>
              <a:gd name="connsiteX252" fmla="*/ 5425556 w 7467600"/>
              <a:gd name="connsiteY252" fmla="*/ 4308967 h 6858000"/>
              <a:gd name="connsiteX253" fmla="*/ 4943646 w 7467600"/>
              <a:gd name="connsiteY253" fmla="*/ 3822916 h 6858000"/>
              <a:gd name="connsiteX254" fmla="*/ 4594837 w 7467600"/>
              <a:gd name="connsiteY254" fmla="*/ 3532274 h 6858000"/>
              <a:gd name="connsiteX255" fmla="*/ 4441737 w 7467600"/>
              <a:gd name="connsiteY255" fmla="*/ 3399734 h 6858000"/>
              <a:gd name="connsiteX256" fmla="*/ 5425834 w 7467600"/>
              <a:gd name="connsiteY256" fmla="*/ 3162785 h 6858000"/>
              <a:gd name="connsiteX257" fmla="*/ 5401644 w 7467600"/>
              <a:gd name="connsiteY257" fmla="*/ 3617847 h 6858000"/>
              <a:gd name="connsiteX258" fmla="*/ 5467256 w 7467600"/>
              <a:gd name="connsiteY258" fmla="*/ 4175494 h 6858000"/>
              <a:gd name="connsiteX259" fmla="*/ 5448069 w 7467600"/>
              <a:gd name="connsiteY259" fmla="*/ 3567554 h 6858000"/>
              <a:gd name="connsiteX260" fmla="*/ 5425834 w 7467600"/>
              <a:gd name="connsiteY260" fmla="*/ 3162785 h 6858000"/>
              <a:gd name="connsiteX261" fmla="*/ 1318687 w 7467600"/>
              <a:gd name="connsiteY261" fmla="*/ 3113840 h 6858000"/>
              <a:gd name="connsiteX262" fmla="*/ 1066793 w 7467600"/>
              <a:gd name="connsiteY262" fmla="*/ 3212171 h 6858000"/>
              <a:gd name="connsiteX263" fmla="*/ 993319 w 7467600"/>
              <a:gd name="connsiteY263" fmla="*/ 3247648 h 6858000"/>
              <a:gd name="connsiteX264" fmla="*/ 853081 w 7467600"/>
              <a:gd name="connsiteY264" fmla="*/ 3312410 h 6858000"/>
              <a:gd name="connsiteX265" fmla="*/ 805957 w 7467600"/>
              <a:gd name="connsiteY265" fmla="*/ 3330443 h 6858000"/>
              <a:gd name="connsiteX266" fmla="*/ 1318687 w 7467600"/>
              <a:gd name="connsiteY266" fmla="*/ 3113840 h 6858000"/>
              <a:gd name="connsiteX267" fmla="*/ 5453702 w 7467600"/>
              <a:gd name="connsiteY267" fmla="*/ 3090882 h 6858000"/>
              <a:gd name="connsiteX268" fmla="*/ 5480135 w 7467600"/>
              <a:gd name="connsiteY268" fmla="*/ 3565802 h 6858000"/>
              <a:gd name="connsiteX269" fmla="*/ 5499023 w 7467600"/>
              <a:gd name="connsiteY269" fmla="*/ 4166310 h 6858000"/>
              <a:gd name="connsiteX270" fmla="*/ 5547022 w 7467600"/>
              <a:gd name="connsiteY270" fmla="*/ 3607838 h 6858000"/>
              <a:gd name="connsiteX271" fmla="*/ 5515964 w 7467600"/>
              <a:gd name="connsiteY271" fmla="*/ 3378541 h 6858000"/>
              <a:gd name="connsiteX272" fmla="*/ 5453702 w 7467600"/>
              <a:gd name="connsiteY272" fmla="*/ 3090882 h 6858000"/>
              <a:gd name="connsiteX273" fmla="*/ 1238695 w 7467600"/>
              <a:gd name="connsiteY273" fmla="*/ 3076820 h 6858000"/>
              <a:gd name="connsiteX274" fmla="*/ 716371 w 7467600"/>
              <a:gd name="connsiteY274" fmla="*/ 3293249 h 6858000"/>
              <a:gd name="connsiteX275" fmla="*/ 579522 w 7467600"/>
              <a:gd name="connsiteY275" fmla="*/ 3371759 h 6858000"/>
              <a:gd name="connsiteX276" fmla="*/ 600288 w 7467600"/>
              <a:gd name="connsiteY276" fmla="*/ 3365555 h 6858000"/>
              <a:gd name="connsiteX277" fmla="*/ 840692 w 7467600"/>
              <a:gd name="connsiteY277" fmla="*/ 3284921 h 6858000"/>
              <a:gd name="connsiteX278" fmla="*/ 979248 w 7467600"/>
              <a:gd name="connsiteY278" fmla="*/ 3221003 h 6858000"/>
              <a:gd name="connsiteX279" fmla="*/ 1053282 w 7467600"/>
              <a:gd name="connsiteY279" fmla="*/ 3185247 h 6858000"/>
              <a:gd name="connsiteX280" fmla="*/ 1320603 w 7467600"/>
              <a:gd name="connsiteY280" fmla="*/ 3081281 h 6858000"/>
              <a:gd name="connsiteX281" fmla="*/ 1238695 w 7467600"/>
              <a:gd name="connsiteY281" fmla="*/ 3076820 h 6858000"/>
              <a:gd name="connsiteX282" fmla="*/ 5425627 w 7467600"/>
              <a:gd name="connsiteY282" fmla="*/ 2954192 h 6858000"/>
              <a:gd name="connsiteX283" fmla="*/ 5470770 w 7467600"/>
              <a:gd name="connsiteY283" fmla="*/ 3005435 h 6858000"/>
              <a:gd name="connsiteX284" fmla="*/ 5519779 w 7467600"/>
              <a:gd name="connsiteY284" fmla="*/ 4359223 h 6858000"/>
              <a:gd name="connsiteX285" fmla="*/ 5520293 w 7467600"/>
              <a:gd name="connsiteY285" fmla="*/ 4360602 h 6858000"/>
              <a:gd name="connsiteX286" fmla="*/ 5767221 w 7467600"/>
              <a:gd name="connsiteY286" fmla="*/ 4665564 h 6858000"/>
              <a:gd name="connsiteX287" fmla="*/ 6937169 w 7467600"/>
              <a:gd name="connsiteY287" fmla="*/ 4815941 h 6858000"/>
              <a:gd name="connsiteX288" fmla="*/ 6953922 w 7467600"/>
              <a:gd name="connsiteY288" fmla="*/ 4890068 h 6858000"/>
              <a:gd name="connsiteX289" fmla="*/ 6071359 w 7467600"/>
              <a:gd name="connsiteY289" fmla="*/ 4770770 h 6858000"/>
              <a:gd name="connsiteX290" fmla="*/ 6038839 w 7467600"/>
              <a:gd name="connsiteY290" fmla="*/ 4764474 h 6858000"/>
              <a:gd name="connsiteX291" fmla="*/ 6038706 w 7467600"/>
              <a:gd name="connsiteY291" fmla="*/ 4763847 h 6858000"/>
              <a:gd name="connsiteX292" fmla="*/ 6037784 w 7467600"/>
              <a:gd name="connsiteY292" fmla="*/ 4764270 h 6858000"/>
              <a:gd name="connsiteX293" fmla="*/ 6038839 w 7467600"/>
              <a:gd name="connsiteY293" fmla="*/ 4764474 h 6858000"/>
              <a:gd name="connsiteX294" fmla="*/ 6040338 w 7467600"/>
              <a:gd name="connsiteY294" fmla="*/ 4771418 h 6858000"/>
              <a:gd name="connsiteX295" fmla="*/ 6024488 w 7467600"/>
              <a:gd name="connsiteY295" fmla="*/ 4809903 h 6858000"/>
              <a:gd name="connsiteX296" fmla="*/ 5599771 w 7467600"/>
              <a:gd name="connsiteY296" fmla="*/ 5509652 h 6858000"/>
              <a:gd name="connsiteX297" fmla="*/ 5548843 w 7467600"/>
              <a:gd name="connsiteY297" fmla="*/ 5563845 h 6858000"/>
              <a:gd name="connsiteX298" fmla="*/ 5940952 w 7467600"/>
              <a:gd name="connsiteY298" fmla="*/ 6250028 h 6858000"/>
              <a:gd name="connsiteX299" fmla="*/ 6043441 w 7467600"/>
              <a:gd name="connsiteY299" fmla="*/ 6665847 h 6858000"/>
              <a:gd name="connsiteX300" fmla="*/ 6093432 w 7467600"/>
              <a:gd name="connsiteY300" fmla="*/ 6858000 h 6858000"/>
              <a:gd name="connsiteX301" fmla="*/ 6034344 w 7467600"/>
              <a:gd name="connsiteY301" fmla="*/ 6858000 h 6858000"/>
              <a:gd name="connsiteX302" fmla="*/ 6026679 w 7467600"/>
              <a:gd name="connsiteY302" fmla="*/ 6836959 h 6858000"/>
              <a:gd name="connsiteX303" fmla="*/ 5800441 w 7467600"/>
              <a:gd name="connsiteY303" fmla="*/ 6335286 h 6858000"/>
              <a:gd name="connsiteX304" fmla="*/ 5526562 w 7467600"/>
              <a:gd name="connsiteY304" fmla="*/ 5705388 h 6858000"/>
              <a:gd name="connsiteX305" fmla="*/ 5519640 w 7467600"/>
              <a:gd name="connsiteY305" fmla="*/ 5683774 h 6858000"/>
              <a:gd name="connsiteX306" fmla="*/ 5844559 w 7467600"/>
              <a:gd name="connsiteY306" fmla="*/ 6553349 h 6858000"/>
              <a:gd name="connsiteX307" fmla="*/ 5975994 w 7467600"/>
              <a:gd name="connsiteY307" fmla="*/ 6858000 h 6858000"/>
              <a:gd name="connsiteX308" fmla="*/ 5898547 w 7467600"/>
              <a:gd name="connsiteY308" fmla="*/ 6858000 h 6858000"/>
              <a:gd name="connsiteX309" fmla="*/ 5682041 w 7467600"/>
              <a:gd name="connsiteY309" fmla="*/ 6355860 h 6858000"/>
              <a:gd name="connsiteX310" fmla="*/ 5461758 w 7467600"/>
              <a:gd name="connsiteY310" fmla="*/ 5820220 h 6858000"/>
              <a:gd name="connsiteX311" fmla="*/ 5237282 w 7467600"/>
              <a:gd name="connsiteY311" fmla="*/ 6579086 h 6858000"/>
              <a:gd name="connsiteX312" fmla="*/ 5115009 w 7467600"/>
              <a:gd name="connsiteY312" fmla="*/ 6858000 h 6858000"/>
              <a:gd name="connsiteX313" fmla="*/ 5028074 w 7467600"/>
              <a:gd name="connsiteY313" fmla="*/ 6858000 h 6858000"/>
              <a:gd name="connsiteX314" fmla="*/ 5079508 w 7467600"/>
              <a:gd name="connsiteY314" fmla="*/ 6749074 h 6858000"/>
              <a:gd name="connsiteX315" fmla="*/ 5371846 w 7467600"/>
              <a:gd name="connsiteY315" fmla="*/ 5924413 h 6858000"/>
              <a:gd name="connsiteX316" fmla="*/ 5270512 w 7467600"/>
              <a:gd name="connsiteY316" fmla="*/ 6138975 h 6858000"/>
              <a:gd name="connsiteX317" fmla="*/ 5062409 w 7467600"/>
              <a:gd name="connsiteY317" fmla="*/ 6653544 h 6858000"/>
              <a:gd name="connsiteX318" fmla="*/ 5036628 w 7467600"/>
              <a:gd name="connsiteY318" fmla="*/ 6754247 h 6858000"/>
              <a:gd name="connsiteX319" fmla="*/ 5009112 w 7467600"/>
              <a:gd name="connsiteY319" fmla="*/ 6858000 h 6858000"/>
              <a:gd name="connsiteX320" fmla="*/ 4976679 w 7467600"/>
              <a:gd name="connsiteY320" fmla="*/ 6858000 h 6858000"/>
              <a:gd name="connsiteX321" fmla="*/ 5006537 w 7467600"/>
              <a:gd name="connsiteY321" fmla="*/ 6747068 h 6858000"/>
              <a:gd name="connsiteX322" fmla="*/ 5032723 w 7467600"/>
              <a:gd name="connsiteY322" fmla="*/ 6644957 h 6858000"/>
              <a:gd name="connsiteX323" fmla="*/ 5242949 w 7467600"/>
              <a:gd name="connsiteY323" fmla="*/ 6125175 h 6858000"/>
              <a:gd name="connsiteX324" fmla="*/ 5286321 w 7467600"/>
              <a:gd name="connsiteY324" fmla="*/ 6033555 h 6858000"/>
              <a:gd name="connsiteX325" fmla="*/ 5008210 w 7467600"/>
              <a:gd name="connsiteY325" fmla="*/ 6649194 h 6858000"/>
              <a:gd name="connsiteX326" fmla="*/ 4986321 w 7467600"/>
              <a:gd name="connsiteY326" fmla="*/ 6765687 h 6858000"/>
              <a:gd name="connsiteX327" fmla="*/ 4973474 w 7467600"/>
              <a:gd name="connsiteY327" fmla="*/ 6858000 h 6858000"/>
              <a:gd name="connsiteX328" fmla="*/ 4907178 w 7467600"/>
              <a:gd name="connsiteY328" fmla="*/ 6858000 h 6858000"/>
              <a:gd name="connsiteX329" fmla="*/ 4910810 w 7467600"/>
              <a:gd name="connsiteY329" fmla="*/ 6829660 h 6858000"/>
              <a:gd name="connsiteX330" fmla="*/ 4987461 w 7467600"/>
              <a:gd name="connsiteY330" fmla="*/ 6432994 h 6858000"/>
              <a:gd name="connsiteX331" fmla="*/ 5179262 w 7467600"/>
              <a:gd name="connsiteY331" fmla="*/ 6035044 h 6858000"/>
              <a:gd name="connsiteX332" fmla="*/ 4689678 w 7467600"/>
              <a:gd name="connsiteY332" fmla="*/ 6440241 h 6858000"/>
              <a:gd name="connsiteX333" fmla="*/ 4477543 w 7467600"/>
              <a:gd name="connsiteY333" fmla="*/ 6674836 h 6858000"/>
              <a:gd name="connsiteX334" fmla="*/ 4329957 w 7467600"/>
              <a:gd name="connsiteY334" fmla="*/ 6858000 h 6858000"/>
              <a:gd name="connsiteX335" fmla="*/ 4218595 w 7467600"/>
              <a:gd name="connsiteY335" fmla="*/ 6858000 h 6858000"/>
              <a:gd name="connsiteX336" fmla="*/ 4368888 w 7467600"/>
              <a:gd name="connsiteY336" fmla="*/ 6668412 h 6858000"/>
              <a:gd name="connsiteX337" fmla="*/ 4563091 w 7467600"/>
              <a:gd name="connsiteY337" fmla="*/ 6442508 h 6858000"/>
              <a:gd name="connsiteX338" fmla="*/ 5387324 w 7467600"/>
              <a:gd name="connsiteY338" fmla="*/ 5705830 h 6858000"/>
              <a:gd name="connsiteX339" fmla="*/ 5073620 w 7467600"/>
              <a:gd name="connsiteY339" fmla="*/ 5955437 h 6858000"/>
              <a:gd name="connsiteX340" fmla="*/ 4689789 w 7467600"/>
              <a:gd name="connsiteY340" fmla="*/ 6268382 h 6858000"/>
              <a:gd name="connsiteX341" fmla="*/ 4418722 w 7467600"/>
              <a:gd name="connsiteY341" fmla="*/ 6570886 h 6858000"/>
              <a:gd name="connsiteX342" fmla="*/ 4214944 w 7467600"/>
              <a:gd name="connsiteY342" fmla="*/ 6858000 h 6858000"/>
              <a:gd name="connsiteX343" fmla="*/ 4177898 w 7467600"/>
              <a:gd name="connsiteY343" fmla="*/ 6858000 h 6858000"/>
              <a:gd name="connsiteX344" fmla="*/ 4391597 w 7467600"/>
              <a:gd name="connsiteY344" fmla="*/ 6556370 h 6858000"/>
              <a:gd name="connsiteX345" fmla="*/ 4668889 w 7467600"/>
              <a:gd name="connsiteY345" fmla="*/ 6246399 h 6858000"/>
              <a:gd name="connsiteX346" fmla="*/ 5055427 w 7467600"/>
              <a:gd name="connsiteY346" fmla="*/ 5931476 h 6858000"/>
              <a:gd name="connsiteX347" fmla="*/ 5371814 w 7467600"/>
              <a:gd name="connsiteY347" fmla="*/ 5678975 h 6858000"/>
              <a:gd name="connsiteX348" fmla="*/ 4987918 w 7467600"/>
              <a:gd name="connsiteY348" fmla="*/ 5838701 h 6858000"/>
              <a:gd name="connsiteX349" fmla="*/ 4317146 w 7467600"/>
              <a:gd name="connsiteY349" fmla="*/ 6587716 h 6858000"/>
              <a:gd name="connsiteX350" fmla="*/ 4171627 w 7467600"/>
              <a:gd name="connsiteY350" fmla="*/ 6858000 h 6858000"/>
              <a:gd name="connsiteX351" fmla="*/ 4081585 w 7467600"/>
              <a:gd name="connsiteY351" fmla="*/ 6858000 h 6858000"/>
              <a:gd name="connsiteX352" fmla="*/ 4238603 w 7467600"/>
              <a:gd name="connsiteY352" fmla="*/ 6559341 h 6858000"/>
              <a:gd name="connsiteX353" fmla="*/ 4778333 w 7467600"/>
              <a:gd name="connsiteY353" fmla="*/ 5873626 h 6858000"/>
              <a:gd name="connsiteX354" fmla="*/ 5414185 w 7467600"/>
              <a:gd name="connsiteY354" fmla="*/ 5573882 h 6858000"/>
              <a:gd name="connsiteX355" fmla="*/ 5959648 w 7467600"/>
              <a:gd name="connsiteY355" fmla="*/ 4760797 h 6858000"/>
              <a:gd name="connsiteX356" fmla="*/ 5355019 w 7467600"/>
              <a:gd name="connsiteY356" fmla="*/ 4734672 h 6858000"/>
              <a:gd name="connsiteX357" fmla="*/ 5083565 w 7467600"/>
              <a:gd name="connsiteY357" fmla="*/ 5179121 h 6858000"/>
              <a:gd name="connsiteX358" fmla="*/ 4713577 w 7467600"/>
              <a:gd name="connsiteY358" fmla="*/ 5616803 h 6858000"/>
              <a:gd name="connsiteX359" fmla="*/ 3989559 w 7467600"/>
              <a:gd name="connsiteY359" fmla="*/ 6145945 h 6858000"/>
              <a:gd name="connsiteX360" fmla="*/ 3939824 w 7467600"/>
              <a:gd name="connsiteY360" fmla="*/ 6066900 h 6858000"/>
              <a:gd name="connsiteX361" fmla="*/ 4584537 w 7467600"/>
              <a:gd name="connsiteY361" fmla="*/ 5324826 h 6858000"/>
              <a:gd name="connsiteX362" fmla="*/ 5037105 w 7467600"/>
              <a:gd name="connsiteY362" fmla="*/ 5088765 h 6858000"/>
              <a:gd name="connsiteX363" fmla="*/ 5039930 w 7467600"/>
              <a:gd name="connsiteY363" fmla="*/ 5089585 h 6858000"/>
              <a:gd name="connsiteX364" fmla="*/ 5263764 w 7467600"/>
              <a:gd name="connsiteY364" fmla="*/ 4735525 h 6858000"/>
              <a:gd name="connsiteX365" fmla="*/ 4086300 w 7467600"/>
              <a:gd name="connsiteY365" fmla="*/ 4884599 h 6858000"/>
              <a:gd name="connsiteX366" fmla="*/ 4085485 w 7467600"/>
              <a:gd name="connsiteY366" fmla="*/ 4899070 h 6858000"/>
              <a:gd name="connsiteX367" fmla="*/ 3871915 w 7467600"/>
              <a:gd name="connsiteY367" fmla="*/ 5253645 h 6858000"/>
              <a:gd name="connsiteX368" fmla="*/ 3799374 w 7467600"/>
              <a:gd name="connsiteY368" fmla="*/ 5466127 h 6858000"/>
              <a:gd name="connsiteX369" fmla="*/ 3498850 w 7467600"/>
              <a:gd name="connsiteY369" fmla="*/ 6661888 h 6858000"/>
              <a:gd name="connsiteX370" fmla="*/ 3399216 w 7467600"/>
              <a:gd name="connsiteY370" fmla="*/ 6858000 h 6858000"/>
              <a:gd name="connsiteX371" fmla="*/ 3303688 w 7467600"/>
              <a:gd name="connsiteY371" fmla="*/ 6858000 h 6858000"/>
              <a:gd name="connsiteX372" fmla="*/ 3391774 w 7467600"/>
              <a:gd name="connsiteY372" fmla="*/ 6697181 h 6858000"/>
              <a:gd name="connsiteX373" fmla="*/ 3735540 w 7467600"/>
              <a:gd name="connsiteY373" fmla="*/ 5546923 h 6858000"/>
              <a:gd name="connsiteX374" fmla="*/ 3729438 w 7467600"/>
              <a:gd name="connsiteY374" fmla="*/ 5569058 h 6858000"/>
              <a:gd name="connsiteX375" fmla="*/ 3707782 w 7467600"/>
              <a:gd name="connsiteY375" fmla="*/ 5644908 h 6858000"/>
              <a:gd name="connsiteX376" fmla="*/ 3583827 w 7467600"/>
              <a:gd name="connsiteY376" fmla="*/ 6039215 h 6858000"/>
              <a:gd name="connsiteX377" fmla="*/ 3547861 w 7467600"/>
              <a:gd name="connsiteY377" fmla="*/ 6129609 h 6858000"/>
              <a:gd name="connsiteX378" fmla="*/ 3490905 w 7467600"/>
              <a:gd name="connsiteY378" fmla="*/ 6277660 h 6858000"/>
              <a:gd name="connsiteX379" fmla="*/ 3455859 w 7467600"/>
              <a:gd name="connsiteY379" fmla="*/ 6391301 h 6858000"/>
              <a:gd name="connsiteX380" fmla="*/ 3429112 w 7467600"/>
              <a:gd name="connsiteY380" fmla="*/ 6479469 h 6858000"/>
              <a:gd name="connsiteX381" fmla="*/ 3304862 w 7467600"/>
              <a:gd name="connsiteY381" fmla="*/ 6796476 h 6858000"/>
              <a:gd name="connsiteX382" fmla="*/ 3276071 w 7467600"/>
              <a:gd name="connsiteY382" fmla="*/ 6858000 h 6858000"/>
              <a:gd name="connsiteX383" fmla="*/ 3240805 w 7467600"/>
              <a:gd name="connsiteY383" fmla="*/ 6858000 h 6858000"/>
              <a:gd name="connsiteX384" fmla="*/ 3275917 w 7467600"/>
              <a:gd name="connsiteY384" fmla="*/ 6783192 h 6858000"/>
              <a:gd name="connsiteX385" fmla="*/ 3399358 w 7467600"/>
              <a:gd name="connsiteY385" fmla="*/ 6469011 h 6858000"/>
              <a:gd name="connsiteX386" fmla="*/ 3425650 w 7467600"/>
              <a:gd name="connsiteY386" fmla="*/ 6381333 h 6858000"/>
              <a:gd name="connsiteX387" fmla="*/ 3460661 w 7467600"/>
              <a:gd name="connsiteY387" fmla="*/ 6266763 h 6858000"/>
              <a:gd name="connsiteX388" fmla="*/ 3518021 w 7467600"/>
              <a:gd name="connsiteY388" fmla="*/ 6117298 h 6858000"/>
              <a:gd name="connsiteX389" fmla="*/ 3554035 w 7467600"/>
              <a:gd name="connsiteY389" fmla="*/ 6027832 h 6858000"/>
              <a:gd name="connsiteX390" fmla="*/ 3677174 w 7467600"/>
              <a:gd name="connsiteY390" fmla="*/ 5636351 h 6858000"/>
              <a:gd name="connsiteX391" fmla="*/ 3698819 w 7467600"/>
              <a:gd name="connsiteY391" fmla="*/ 5560503 h 6858000"/>
              <a:gd name="connsiteX392" fmla="*/ 3702094 w 7467600"/>
              <a:gd name="connsiteY392" fmla="*/ 5549194 h 6858000"/>
              <a:gd name="connsiteX393" fmla="*/ 3398355 w 7467600"/>
              <a:gd name="connsiteY393" fmla="*/ 6094603 h 6858000"/>
              <a:gd name="connsiteX394" fmla="*/ 3193941 w 7467600"/>
              <a:gd name="connsiteY394" fmla="*/ 6798775 h 6858000"/>
              <a:gd name="connsiteX395" fmla="*/ 3184140 w 7467600"/>
              <a:gd name="connsiteY395" fmla="*/ 6858000 h 6858000"/>
              <a:gd name="connsiteX396" fmla="*/ 3099978 w 7467600"/>
              <a:gd name="connsiteY396" fmla="*/ 6858000 h 6858000"/>
              <a:gd name="connsiteX397" fmla="*/ 3101556 w 7467600"/>
              <a:gd name="connsiteY397" fmla="*/ 6843337 h 6858000"/>
              <a:gd name="connsiteX398" fmla="*/ 3370162 w 7467600"/>
              <a:gd name="connsiteY398" fmla="*/ 5785550 h 6858000"/>
              <a:gd name="connsiteX399" fmla="*/ 3746477 w 7467600"/>
              <a:gd name="connsiteY399" fmla="*/ 5377889 h 6858000"/>
              <a:gd name="connsiteX400" fmla="*/ 3863399 w 7467600"/>
              <a:gd name="connsiteY400" fmla="*/ 5087257 h 6858000"/>
              <a:gd name="connsiteX401" fmla="*/ 3968712 w 7467600"/>
              <a:gd name="connsiteY401" fmla="*/ 4913989 h 6858000"/>
              <a:gd name="connsiteX402" fmla="*/ 2792390 w 7467600"/>
              <a:gd name="connsiteY402" fmla="*/ 5382974 h 6858000"/>
              <a:gd name="connsiteX403" fmla="*/ 2714982 w 7467600"/>
              <a:gd name="connsiteY403" fmla="*/ 5427051 h 6858000"/>
              <a:gd name="connsiteX404" fmla="*/ 2813361 w 7467600"/>
              <a:gd name="connsiteY404" fmla="*/ 6023912 h 6858000"/>
              <a:gd name="connsiteX405" fmla="*/ 2688430 w 7467600"/>
              <a:gd name="connsiteY405" fmla="*/ 6801564 h 6858000"/>
              <a:gd name="connsiteX406" fmla="*/ 2629626 w 7467600"/>
              <a:gd name="connsiteY406" fmla="*/ 6763394 h 6858000"/>
              <a:gd name="connsiteX407" fmla="*/ 2565328 w 7467600"/>
              <a:gd name="connsiteY407" fmla="*/ 5516399 h 6858000"/>
              <a:gd name="connsiteX408" fmla="*/ 1922999 w 7467600"/>
              <a:gd name="connsiteY408" fmla="*/ 5980343 h 6858000"/>
              <a:gd name="connsiteX409" fmla="*/ 1950261 w 7467600"/>
              <a:gd name="connsiteY409" fmla="*/ 6405858 h 6858000"/>
              <a:gd name="connsiteX410" fmla="*/ 2365554 w 7467600"/>
              <a:gd name="connsiteY410" fmla="*/ 6759107 h 6858000"/>
              <a:gd name="connsiteX411" fmla="*/ 2424142 w 7467600"/>
              <a:gd name="connsiteY411" fmla="*/ 6858000 h 6858000"/>
              <a:gd name="connsiteX412" fmla="*/ 2395994 w 7467600"/>
              <a:gd name="connsiteY412" fmla="*/ 6858000 h 6858000"/>
              <a:gd name="connsiteX413" fmla="*/ 2392863 w 7467600"/>
              <a:gd name="connsiteY413" fmla="*/ 6852964 h 6858000"/>
              <a:gd name="connsiteX414" fmla="*/ 2017589 w 7467600"/>
              <a:gd name="connsiteY414" fmla="*/ 6493982 h 6858000"/>
              <a:gd name="connsiteX415" fmla="*/ 2147336 w 7467600"/>
              <a:gd name="connsiteY415" fmla="*/ 6594052 h 6858000"/>
              <a:gd name="connsiteX416" fmla="*/ 2207047 w 7467600"/>
              <a:gd name="connsiteY416" fmla="*/ 6654540 h 6858000"/>
              <a:gd name="connsiteX417" fmla="*/ 2299106 w 7467600"/>
              <a:gd name="connsiteY417" fmla="*/ 6778931 h 6858000"/>
              <a:gd name="connsiteX418" fmla="*/ 2314430 w 7467600"/>
              <a:gd name="connsiteY418" fmla="*/ 6801144 h 6858000"/>
              <a:gd name="connsiteX419" fmla="*/ 2352406 w 7467600"/>
              <a:gd name="connsiteY419" fmla="*/ 6858000 h 6858000"/>
              <a:gd name="connsiteX420" fmla="*/ 2314492 w 7467600"/>
              <a:gd name="connsiteY420" fmla="*/ 6858000 h 6858000"/>
              <a:gd name="connsiteX421" fmla="*/ 2288095 w 7467600"/>
              <a:gd name="connsiteY421" fmla="*/ 6818030 h 6858000"/>
              <a:gd name="connsiteX422" fmla="*/ 2272768 w 7467600"/>
              <a:gd name="connsiteY422" fmla="*/ 6795822 h 6858000"/>
              <a:gd name="connsiteX423" fmla="*/ 2182715 w 7467600"/>
              <a:gd name="connsiteY423" fmla="*/ 6675071 h 6858000"/>
              <a:gd name="connsiteX424" fmla="*/ 2032061 w 7467600"/>
              <a:gd name="connsiteY424" fmla="*/ 6541380 h 6858000"/>
              <a:gd name="connsiteX425" fmla="*/ 2257220 w 7467600"/>
              <a:gd name="connsiteY425" fmla="*/ 6826257 h 6858000"/>
              <a:gd name="connsiteX426" fmla="*/ 2281324 w 7467600"/>
              <a:gd name="connsiteY426" fmla="*/ 6858000 h 6858000"/>
              <a:gd name="connsiteX427" fmla="*/ 2242860 w 7467600"/>
              <a:gd name="connsiteY427" fmla="*/ 6858000 h 6858000"/>
              <a:gd name="connsiteX428" fmla="*/ 2232818 w 7467600"/>
              <a:gd name="connsiteY428" fmla="*/ 6844926 h 6858000"/>
              <a:gd name="connsiteX429" fmla="*/ 1990172 w 7467600"/>
              <a:gd name="connsiteY429" fmla="*/ 6542121 h 6858000"/>
              <a:gd name="connsiteX430" fmla="*/ 2124090 w 7467600"/>
              <a:gd name="connsiteY430" fmla="*/ 6761017 h 6858000"/>
              <a:gd name="connsiteX431" fmla="*/ 2200380 w 7467600"/>
              <a:gd name="connsiteY431" fmla="*/ 6858000 h 6858000"/>
              <a:gd name="connsiteX432" fmla="*/ 2147507 w 7467600"/>
              <a:gd name="connsiteY432" fmla="*/ 6858000 h 6858000"/>
              <a:gd name="connsiteX433" fmla="*/ 2070668 w 7467600"/>
              <a:gd name="connsiteY433" fmla="*/ 6761520 h 6858000"/>
              <a:gd name="connsiteX434" fmla="*/ 1975142 w 7467600"/>
              <a:gd name="connsiteY434" fmla="*/ 6585570 h 6858000"/>
              <a:gd name="connsiteX435" fmla="*/ 2050035 w 7467600"/>
              <a:gd name="connsiteY435" fmla="*/ 6813345 h 6858000"/>
              <a:gd name="connsiteX436" fmla="*/ 2063025 w 7467600"/>
              <a:gd name="connsiteY436" fmla="*/ 6858000 h 6858000"/>
              <a:gd name="connsiteX437" fmla="*/ 2021675 w 7467600"/>
              <a:gd name="connsiteY437" fmla="*/ 6858000 h 6858000"/>
              <a:gd name="connsiteX438" fmla="*/ 2019308 w 7467600"/>
              <a:gd name="connsiteY438" fmla="*/ 6847118 h 6858000"/>
              <a:gd name="connsiteX439" fmla="*/ 1938835 w 7467600"/>
              <a:gd name="connsiteY439" fmla="*/ 6551160 h 6858000"/>
              <a:gd name="connsiteX440" fmla="*/ 1953230 w 7467600"/>
              <a:gd name="connsiteY440" fmla="*/ 6759699 h 6858000"/>
              <a:gd name="connsiteX441" fmla="*/ 1956763 w 7467600"/>
              <a:gd name="connsiteY441" fmla="*/ 6778191 h 6858000"/>
              <a:gd name="connsiteX442" fmla="*/ 1967925 w 7467600"/>
              <a:gd name="connsiteY442" fmla="*/ 6858000 h 6858000"/>
              <a:gd name="connsiteX443" fmla="*/ 1936622 w 7467600"/>
              <a:gd name="connsiteY443" fmla="*/ 6858000 h 6858000"/>
              <a:gd name="connsiteX444" fmla="*/ 1926261 w 7467600"/>
              <a:gd name="connsiteY444" fmla="*/ 6784064 h 6858000"/>
              <a:gd name="connsiteX445" fmla="*/ 1922724 w 7467600"/>
              <a:gd name="connsiteY445" fmla="*/ 6765577 h 6858000"/>
              <a:gd name="connsiteX446" fmla="*/ 1904650 w 7467600"/>
              <a:gd name="connsiteY446" fmla="*/ 6639616 h 6858000"/>
              <a:gd name="connsiteX447" fmla="*/ 1885273 w 7467600"/>
              <a:gd name="connsiteY447" fmla="*/ 6858000 h 6858000"/>
              <a:gd name="connsiteX448" fmla="*/ 1854363 w 7467600"/>
              <a:gd name="connsiteY448" fmla="*/ 6858000 h 6858000"/>
              <a:gd name="connsiteX449" fmla="*/ 1880391 w 7467600"/>
              <a:gd name="connsiteY449" fmla="*/ 6603796 h 6858000"/>
              <a:gd name="connsiteX450" fmla="*/ 1818273 w 7467600"/>
              <a:gd name="connsiteY450" fmla="*/ 6715729 h 6858000"/>
              <a:gd name="connsiteX451" fmla="*/ 1794691 w 7467600"/>
              <a:gd name="connsiteY451" fmla="*/ 6843239 h 6858000"/>
              <a:gd name="connsiteX452" fmla="*/ 1794914 w 7467600"/>
              <a:gd name="connsiteY452" fmla="*/ 6858000 h 6858000"/>
              <a:gd name="connsiteX453" fmla="*/ 1746128 w 7467600"/>
              <a:gd name="connsiteY453" fmla="*/ 6858000 h 6858000"/>
              <a:gd name="connsiteX454" fmla="*/ 1753934 w 7467600"/>
              <a:gd name="connsiteY454" fmla="*/ 6724796 h 6858000"/>
              <a:gd name="connsiteX455" fmla="*/ 1792053 w 7467600"/>
              <a:gd name="connsiteY455" fmla="*/ 6572396 h 6858000"/>
              <a:gd name="connsiteX456" fmla="*/ 1862248 w 7467600"/>
              <a:gd name="connsiteY456" fmla="*/ 6266397 h 6858000"/>
              <a:gd name="connsiteX457" fmla="*/ 1862250 w 7467600"/>
              <a:gd name="connsiteY457" fmla="*/ 6033531 h 6858000"/>
              <a:gd name="connsiteX458" fmla="*/ 1211999 w 7467600"/>
              <a:gd name="connsiteY458" fmla="*/ 6683610 h 6858000"/>
              <a:gd name="connsiteX459" fmla="*/ 1213266 w 7467600"/>
              <a:gd name="connsiteY459" fmla="*/ 6691947 h 6858000"/>
              <a:gd name="connsiteX460" fmla="*/ 1203370 w 7467600"/>
              <a:gd name="connsiteY460" fmla="*/ 6850676 h 6858000"/>
              <a:gd name="connsiteX461" fmla="*/ 1203671 w 7467600"/>
              <a:gd name="connsiteY461" fmla="*/ 6858000 h 6858000"/>
              <a:gd name="connsiteX462" fmla="*/ 1143180 w 7467600"/>
              <a:gd name="connsiteY462" fmla="*/ 6858000 h 6858000"/>
              <a:gd name="connsiteX463" fmla="*/ 1142176 w 7467600"/>
              <a:gd name="connsiteY463" fmla="*/ 6766045 h 6858000"/>
              <a:gd name="connsiteX464" fmla="*/ 1067484 w 7467600"/>
              <a:gd name="connsiteY464" fmla="*/ 6858000 h 6858000"/>
              <a:gd name="connsiteX465" fmla="*/ 953928 w 7467600"/>
              <a:gd name="connsiteY465" fmla="*/ 6858000 h 6858000"/>
              <a:gd name="connsiteX466" fmla="*/ 959715 w 7467600"/>
              <a:gd name="connsiteY466" fmla="*/ 6850185 h 6858000"/>
              <a:gd name="connsiteX467" fmla="*/ 1483788 w 7467600"/>
              <a:gd name="connsiteY467" fmla="*/ 6259174 h 6858000"/>
              <a:gd name="connsiteX468" fmla="*/ 1100671 w 7467600"/>
              <a:gd name="connsiteY468" fmla="*/ 6252137 h 6858000"/>
              <a:gd name="connsiteX469" fmla="*/ 1090144 w 7467600"/>
              <a:gd name="connsiteY469" fmla="*/ 6256748 h 6858000"/>
              <a:gd name="connsiteX470" fmla="*/ 1095872 w 7467600"/>
              <a:gd name="connsiteY470" fmla="*/ 6271892 h 6858000"/>
              <a:gd name="connsiteX471" fmla="*/ 262785 w 7467600"/>
              <a:gd name="connsiteY471" fmla="*/ 6845450 h 6858000"/>
              <a:gd name="connsiteX472" fmla="*/ 209968 w 7467600"/>
              <a:gd name="connsiteY472" fmla="*/ 6770713 h 6858000"/>
              <a:gd name="connsiteX473" fmla="*/ 873460 w 7467600"/>
              <a:gd name="connsiteY473" fmla="*/ 6253768 h 6858000"/>
              <a:gd name="connsiteX474" fmla="*/ 192686 w 7467600"/>
              <a:gd name="connsiteY474" fmla="*/ 5849257 h 6858000"/>
              <a:gd name="connsiteX475" fmla="*/ 4696 w 7467600"/>
              <a:gd name="connsiteY475" fmla="*/ 5697668 h 6858000"/>
              <a:gd name="connsiteX476" fmla="*/ 0 w 7467600"/>
              <a:gd name="connsiteY476" fmla="*/ 5689984 h 6858000"/>
              <a:gd name="connsiteX477" fmla="*/ 0 w 7467600"/>
              <a:gd name="connsiteY477" fmla="*/ 5513472 h 6858000"/>
              <a:gd name="connsiteX478" fmla="*/ 174101 w 7467600"/>
              <a:gd name="connsiteY478" fmla="*/ 5620277 h 6858000"/>
              <a:gd name="connsiteX479" fmla="*/ 891800 w 7467600"/>
              <a:gd name="connsiteY479" fmla="*/ 6036935 h 6858000"/>
              <a:gd name="connsiteX480" fmla="*/ 1072219 w 7467600"/>
              <a:gd name="connsiteY480" fmla="*/ 6169443 h 6858000"/>
              <a:gd name="connsiteX481" fmla="*/ 1074117 w 7467600"/>
              <a:gd name="connsiteY481" fmla="*/ 6170301 h 6858000"/>
              <a:gd name="connsiteX482" fmla="*/ 1083114 w 7467600"/>
              <a:gd name="connsiteY482" fmla="*/ 6174131 h 6858000"/>
              <a:gd name="connsiteX483" fmla="*/ 1543010 w 7467600"/>
              <a:gd name="connsiteY483" fmla="*/ 6191140 h 6858000"/>
              <a:gd name="connsiteX484" fmla="*/ 1551080 w 7467600"/>
              <a:gd name="connsiteY484" fmla="*/ 6195006 h 6858000"/>
              <a:gd name="connsiteX485" fmla="*/ 2345443 w 7467600"/>
              <a:gd name="connsiteY485" fmla="*/ 5549882 h 6858000"/>
              <a:gd name="connsiteX486" fmla="*/ 1721499 w 7467600"/>
              <a:gd name="connsiteY486" fmla="*/ 5599969 h 6858000"/>
              <a:gd name="connsiteX487" fmla="*/ 767716 w 7467600"/>
              <a:gd name="connsiteY487" fmla="*/ 5472768 h 6858000"/>
              <a:gd name="connsiteX488" fmla="*/ 722147 w 7467600"/>
              <a:gd name="connsiteY488" fmla="*/ 5393091 h 6858000"/>
              <a:gd name="connsiteX489" fmla="*/ 1485552 w 7467600"/>
              <a:gd name="connsiteY489" fmla="*/ 5313202 h 6858000"/>
              <a:gd name="connsiteX490" fmla="*/ 2143004 w 7467600"/>
              <a:gd name="connsiteY490" fmla="*/ 5402420 h 6858000"/>
              <a:gd name="connsiteX491" fmla="*/ 1933391 w 7467600"/>
              <a:gd name="connsiteY491" fmla="*/ 5156971 h 6858000"/>
              <a:gd name="connsiteX492" fmla="*/ 1827118 w 7467600"/>
              <a:gd name="connsiteY492" fmla="*/ 4968410 h 6858000"/>
              <a:gd name="connsiteX493" fmla="*/ 1837349 w 7467600"/>
              <a:gd name="connsiteY493" fmla="*/ 4956357 h 6858000"/>
              <a:gd name="connsiteX494" fmla="*/ 2162835 w 7467600"/>
              <a:gd name="connsiteY494" fmla="*/ 5187853 h 6858000"/>
              <a:gd name="connsiteX495" fmla="*/ 2257167 w 7467600"/>
              <a:gd name="connsiteY495" fmla="*/ 5462123 h 6858000"/>
              <a:gd name="connsiteX496" fmla="*/ 2261598 w 7467600"/>
              <a:gd name="connsiteY496" fmla="*/ 5467998 h 6858000"/>
              <a:gd name="connsiteX497" fmla="*/ 2437177 w 7467600"/>
              <a:gd name="connsiteY497" fmla="*/ 5479608 h 6858000"/>
              <a:gd name="connsiteX498" fmla="*/ 2445247 w 7467600"/>
              <a:gd name="connsiteY498" fmla="*/ 5483476 h 6858000"/>
              <a:gd name="connsiteX499" fmla="*/ 2743626 w 7467600"/>
              <a:gd name="connsiteY499" fmla="*/ 5304819 h 6858000"/>
              <a:gd name="connsiteX500" fmla="*/ 3048102 w 7467600"/>
              <a:gd name="connsiteY500" fmla="*/ 5150595 h 6858000"/>
              <a:gd name="connsiteX501" fmla="*/ 1799414 w 7467600"/>
              <a:gd name="connsiteY501" fmla="*/ 4694732 h 6858000"/>
              <a:gd name="connsiteX502" fmla="*/ 1771735 w 7467600"/>
              <a:gd name="connsiteY502" fmla="*/ 4619929 h 6858000"/>
              <a:gd name="connsiteX503" fmla="*/ 3104273 w 7467600"/>
              <a:gd name="connsiteY503" fmla="*/ 5076159 h 6858000"/>
              <a:gd name="connsiteX504" fmla="*/ 3113245 w 7467600"/>
              <a:gd name="connsiteY504" fmla="*/ 5090705 h 6858000"/>
              <a:gd name="connsiteX505" fmla="*/ 3126294 w 7467600"/>
              <a:gd name="connsiteY505" fmla="*/ 5114400 h 6858000"/>
              <a:gd name="connsiteX506" fmla="*/ 3937433 w 7467600"/>
              <a:gd name="connsiteY506" fmla="*/ 4830473 h 6858000"/>
              <a:gd name="connsiteX507" fmla="*/ 3590475 w 7467600"/>
              <a:gd name="connsiteY507" fmla="*/ 4597974 h 6858000"/>
              <a:gd name="connsiteX508" fmla="*/ 3100264 w 7467600"/>
              <a:gd name="connsiteY508" fmla="*/ 4579845 h 6858000"/>
              <a:gd name="connsiteX509" fmla="*/ 2183576 w 7467600"/>
              <a:gd name="connsiteY509" fmla="*/ 4227150 h 6858000"/>
              <a:gd name="connsiteX510" fmla="*/ 2151029 w 7467600"/>
              <a:gd name="connsiteY510" fmla="*/ 4146947 h 6858000"/>
              <a:gd name="connsiteX511" fmla="*/ 3563434 w 7467600"/>
              <a:gd name="connsiteY511" fmla="*/ 4469115 h 6858000"/>
              <a:gd name="connsiteX512" fmla="*/ 3177952 w 7467600"/>
              <a:gd name="connsiteY512" fmla="*/ 3657386 h 6858000"/>
              <a:gd name="connsiteX513" fmla="*/ 3189263 w 7467600"/>
              <a:gd name="connsiteY513" fmla="*/ 3625726 h 6858000"/>
              <a:gd name="connsiteX514" fmla="*/ 3560912 w 7467600"/>
              <a:gd name="connsiteY514" fmla="*/ 4079863 h 6858000"/>
              <a:gd name="connsiteX515" fmla="*/ 3626636 w 7467600"/>
              <a:gd name="connsiteY515" fmla="*/ 4512230 h 6858000"/>
              <a:gd name="connsiteX516" fmla="*/ 3653088 w 7467600"/>
              <a:gd name="connsiteY516" fmla="*/ 4521417 h 6858000"/>
              <a:gd name="connsiteX517" fmla="*/ 3988128 w 7467600"/>
              <a:gd name="connsiteY517" fmla="*/ 4817267 h 6858000"/>
              <a:gd name="connsiteX518" fmla="*/ 4830582 w 7467600"/>
              <a:gd name="connsiteY518" fmla="*/ 4676000 h 6858000"/>
              <a:gd name="connsiteX519" fmla="*/ 4830100 w 7467600"/>
              <a:gd name="connsiteY519" fmla="*/ 4675554 h 6858000"/>
              <a:gd name="connsiteX520" fmla="*/ 4036318 w 7467600"/>
              <a:gd name="connsiteY520" fmla="*/ 4147013 h 6858000"/>
              <a:gd name="connsiteX521" fmla="*/ 3432098 w 7467600"/>
              <a:gd name="connsiteY521" fmla="*/ 3537312 h 6858000"/>
              <a:gd name="connsiteX522" fmla="*/ 3446761 w 7467600"/>
              <a:gd name="connsiteY522" fmla="*/ 3461278 h 6858000"/>
              <a:gd name="connsiteX523" fmla="*/ 4419733 w 7467600"/>
              <a:gd name="connsiteY523" fmla="*/ 3963555 h 6858000"/>
              <a:gd name="connsiteX524" fmla="*/ 4781371 w 7467600"/>
              <a:gd name="connsiteY524" fmla="*/ 4458604 h 6858000"/>
              <a:gd name="connsiteX525" fmla="*/ 4780440 w 7467600"/>
              <a:gd name="connsiteY525" fmla="*/ 4470290 h 6858000"/>
              <a:gd name="connsiteX526" fmla="*/ 4898954 w 7467600"/>
              <a:gd name="connsiteY526" fmla="*/ 4662092 h 6858000"/>
              <a:gd name="connsiteX527" fmla="*/ 4900699 w 7467600"/>
              <a:gd name="connsiteY527" fmla="*/ 4670867 h 6858000"/>
              <a:gd name="connsiteX528" fmla="*/ 5714511 w 7467600"/>
              <a:gd name="connsiteY528" fmla="*/ 4663483 h 6858000"/>
              <a:gd name="connsiteX529" fmla="*/ 5464793 w 7467600"/>
              <a:gd name="connsiteY529" fmla="*/ 4393556 h 6858000"/>
              <a:gd name="connsiteX530" fmla="*/ 5461897 w 7467600"/>
              <a:gd name="connsiteY530" fmla="*/ 4390879 h 6858000"/>
              <a:gd name="connsiteX531" fmla="*/ 4294126 w 7467600"/>
              <a:gd name="connsiteY531" fmla="*/ 3303048 h 6858000"/>
              <a:gd name="connsiteX532" fmla="*/ 4305321 w 7467600"/>
              <a:gd name="connsiteY532" fmla="*/ 3256953 h 6858000"/>
              <a:gd name="connsiteX533" fmla="*/ 4949299 w 7467600"/>
              <a:gd name="connsiteY533" fmla="*/ 3766336 h 6858000"/>
              <a:gd name="connsiteX534" fmla="*/ 5291452 w 7467600"/>
              <a:gd name="connsiteY534" fmla="*/ 4076801 h 6858000"/>
              <a:gd name="connsiteX535" fmla="*/ 5434998 w 7467600"/>
              <a:gd name="connsiteY535" fmla="*/ 4254100 h 6858000"/>
              <a:gd name="connsiteX536" fmla="*/ 5351015 w 7467600"/>
              <a:gd name="connsiteY536" fmla="*/ 3760989 h 6858000"/>
              <a:gd name="connsiteX537" fmla="*/ 5413780 w 7467600"/>
              <a:gd name="connsiteY537" fmla="*/ 2966265 h 6858000"/>
              <a:gd name="connsiteX538" fmla="*/ 5425627 w 7467600"/>
              <a:gd name="connsiteY538" fmla="*/ 2954192 h 6858000"/>
              <a:gd name="connsiteX539" fmla="*/ 6604735 w 7467600"/>
              <a:gd name="connsiteY539" fmla="*/ 2041381 h 6858000"/>
              <a:gd name="connsiteX540" fmla="*/ 7204487 w 7467600"/>
              <a:gd name="connsiteY540" fmla="*/ 2742112 h 6858000"/>
              <a:gd name="connsiteX541" fmla="*/ 7131592 w 7467600"/>
              <a:gd name="connsiteY541" fmla="*/ 2672096 h 6858000"/>
              <a:gd name="connsiteX542" fmla="*/ 6996344 w 7467600"/>
              <a:gd name="connsiteY542" fmla="*/ 2518310 h 6858000"/>
              <a:gd name="connsiteX543" fmla="*/ 6735495 w 7467600"/>
              <a:gd name="connsiteY543" fmla="*/ 2196890 h 6858000"/>
              <a:gd name="connsiteX544" fmla="*/ 6721901 w 7467600"/>
              <a:gd name="connsiteY544" fmla="*/ 2179274 h 6858000"/>
              <a:gd name="connsiteX545" fmla="*/ 6604735 w 7467600"/>
              <a:gd name="connsiteY545" fmla="*/ 2041381 h 6858000"/>
              <a:gd name="connsiteX546" fmla="*/ 6591670 w 7467600"/>
              <a:gd name="connsiteY546" fmla="*/ 1988277 h 6858000"/>
              <a:gd name="connsiteX547" fmla="*/ 6747349 w 7467600"/>
              <a:gd name="connsiteY547" fmla="*/ 2160069 h 6858000"/>
              <a:gd name="connsiteX548" fmla="*/ 6760943 w 7467600"/>
              <a:gd name="connsiteY548" fmla="*/ 2177686 h 6858000"/>
              <a:gd name="connsiteX549" fmla="*/ 7021065 w 7467600"/>
              <a:gd name="connsiteY549" fmla="*/ 2498102 h 6858000"/>
              <a:gd name="connsiteX550" fmla="*/ 7155223 w 7467600"/>
              <a:gd name="connsiteY550" fmla="*/ 2650386 h 6858000"/>
              <a:gd name="connsiteX551" fmla="*/ 7203167 w 7467600"/>
              <a:gd name="connsiteY551" fmla="*/ 2697288 h 6858000"/>
              <a:gd name="connsiteX552" fmla="*/ 6937703 w 7467600"/>
              <a:gd name="connsiteY552" fmla="*/ 2321981 h 6858000"/>
              <a:gd name="connsiteX553" fmla="*/ 6591670 w 7467600"/>
              <a:gd name="connsiteY553" fmla="*/ 1988277 h 6858000"/>
              <a:gd name="connsiteX554" fmla="*/ 5798671 w 7467600"/>
              <a:gd name="connsiteY554" fmla="*/ 1981601 h 6858000"/>
              <a:gd name="connsiteX555" fmla="*/ 5754709 w 7467600"/>
              <a:gd name="connsiteY555" fmla="*/ 2071454 h 6858000"/>
              <a:gd name="connsiteX556" fmla="*/ 5763044 w 7467600"/>
              <a:gd name="connsiteY556" fmla="*/ 2842206 h 6858000"/>
              <a:gd name="connsiteX557" fmla="*/ 5764974 w 7467600"/>
              <a:gd name="connsiteY557" fmla="*/ 2799609 h 6858000"/>
              <a:gd name="connsiteX558" fmla="*/ 5767665 w 7467600"/>
              <a:gd name="connsiteY558" fmla="*/ 2666409 h 6858000"/>
              <a:gd name="connsiteX559" fmla="*/ 5763055 w 7467600"/>
              <a:gd name="connsiteY559" fmla="*/ 2579705 h 6858000"/>
              <a:gd name="connsiteX560" fmla="*/ 5758079 w 7467600"/>
              <a:gd name="connsiteY560" fmla="*/ 2492508 h 6858000"/>
              <a:gd name="connsiteX561" fmla="*/ 5779325 w 7467600"/>
              <a:gd name="connsiteY561" fmla="*/ 2197069 h 6858000"/>
              <a:gd name="connsiteX562" fmla="*/ 5798671 w 7467600"/>
              <a:gd name="connsiteY562" fmla="*/ 1981601 h 6858000"/>
              <a:gd name="connsiteX563" fmla="*/ 5829202 w 7467600"/>
              <a:gd name="connsiteY563" fmla="*/ 1971679 h 6858000"/>
              <a:gd name="connsiteX564" fmla="*/ 5809558 w 7467600"/>
              <a:gd name="connsiteY564" fmla="*/ 2198043 h 6858000"/>
              <a:gd name="connsiteX565" fmla="*/ 5788653 w 7467600"/>
              <a:gd name="connsiteY565" fmla="*/ 2489430 h 6858000"/>
              <a:gd name="connsiteX566" fmla="*/ 5793439 w 7467600"/>
              <a:gd name="connsiteY566" fmla="*/ 2575235 h 6858000"/>
              <a:gd name="connsiteX567" fmla="*/ 5796837 w 7467600"/>
              <a:gd name="connsiteY567" fmla="*/ 2637633 h 6858000"/>
              <a:gd name="connsiteX568" fmla="*/ 5818614 w 7467600"/>
              <a:gd name="connsiteY568" fmla="*/ 2473055 h 6858000"/>
              <a:gd name="connsiteX569" fmla="*/ 5829202 w 7467600"/>
              <a:gd name="connsiteY569" fmla="*/ 1971679 h 6858000"/>
              <a:gd name="connsiteX570" fmla="*/ 5911389 w 7467600"/>
              <a:gd name="connsiteY570" fmla="*/ 1898371 h 6858000"/>
              <a:gd name="connsiteX571" fmla="*/ 6237627 w 7467600"/>
              <a:gd name="connsiteY571" fmla="*/ 2231921 h 6858000"/>
              <a:gd name="connsiteX572" fmla="*/ 5911389 w 7467600"/>
              <a:gd name="connsiteY572" fmla="*/ 1898371 h 6858000"/>
              <a:gd name="connsiteX573" fmla="*/ 6944437 w 7467600"/>
              <a:gd name="connsiteY573" fmla="*/ 1575402 h 6858000"/>
              <a:gd name="connsiteX574" fmla="*/ 6304730 w 7467600"/>
              <a:gd name="connsiteY574" fmla="*/ 1766654 h 6858000"/>
              <a:gd name="connsiteX575" fmla="*/ 6944437 w 7467600"/>
              <a:gd name="connsiteY575" fmla="*/ 1575402 h 6858000"/>
              <a:gd name="connsiteX576" fmla="*/ 7019523 w 7467600"/>
              <a:gd name="connsiteY576" fmla="*/ 1519450 h 6858000"/>
              <a:gd name="connsiteX577" fmla="*/ 6298091 w 7467600"/>
              <a:gd name="connsiteY577" fmla="*/ 1737122 h 6858000"/>
              <a:gd name="connsiteX578" fmla="*/ 7019523 w 7467600"/>
              <a:gd name="connsiteY578" fmla="*/ 1519450 h 6858000"/>
              <a:gd name="connsiteX579" fmla="*/ 2399523 w 7467600"/>
              <a:gd name="connsiteY579" fmla="*/ 1428234 h 6858000"/>
              <a:gd name="connsiteX580" fmla="*/ 2224982 w 7467600"/>
              <a:gd name="connsiteY580" fmla="*/ 1826201 h 6858000"/>
              <a:gd name="connsiteX581" fmla="*/ 2096099 w 7467600"/>
              <a:gd name="connsiteY581" fmla="*/ 2345900 h 6858000"/>
              <a:gd name="connsiteX582" fmla="*/ 2283317 w 7467600"/>
              <a:gd name="connsiteY582" fmla="*/ 1796925 h 6858000"/>
              <a:gd name="connsiteX583" fmla="*/ 2399523 w 7467600"/>
              <a:gd name="connsiteY583" fmla="*/ 1428234 h 6858000"/>
              <a:gd name="connsiteX584" fmla="*/ 2448558 w 7467600"/>
              <a:gd name="connsiteY584" fmla="*/ 1373435 h 6858000"/>
              <a:gd name="connsiteX585" fmla="*/ 2312521 w 7467600"/>
              <a:gd name="connsiteY585" fmla="*/ 1806140 h 6858000"/>
              <a:gd name="connsiteX586" fmla="*/ 2127533 w 7467600"/>
              <a:gd name="connsiteY586" fmla="*/ 2348380 h 6858000"/>
              <a:gd name="connsiteX587" fmla="*/ 2358080 w 7467600"/>
              <a:gd name="connsiteY587" fmla="*/ 1866134 h 6858000"/>
              <a:gd name="connsiteX588" fmla="*/ 2407436 w 7467600"/>
              <a:gd name="connsiteY588" fmla="*/ 1651070 h 6858000"/>
              <a:gd name="connsiteX589" fmla="*/ 2448558 w 7467600"/>
              <a:gd name="connsiteY589" fmla="*/ 1373435 h 6858000"/>
              <a:gd name="connsiteX590" fmla="*/ 278707 w 7467600"/>
              <a:gd name="connsiteY590" fmla="*/ 1352270 h 6858000"/>
              <a:gd name="connsiteX591" fmla="*/ 321570 w 7467600"/>
              <a:gd name="connsiteY591" fmla="*/ 1861610 h 6858000"/>
              <a:gd name="connsiteX592" fmla="*/ 294281 w 7467600"/>
              <a:gd name="connsiteY592" fmla="*/ 1440658 h 6858000"/>
              <a:gd name="connsiteX593" fmla="*/ 278707 w 7467600"/>
              <a:gd name="connsiteY593" fmla="*/ 1352270 h 6858000"/>
              <a:gd name="connsiteX594" fmla="*/ 1423821 w 7467600"/>
              <a:gd name="connsiteY594" fmla="*/ 1351958 h 6858000"/>
              <a:gd name="connsiteX595" fmla="*/ 1638521 w 7467600"/>
              <a:gd name="connsiteY595" fmla="*/ 1908470 h 6858000"/>
              <a:gd name="connsiteX596" fmla="*/ 1754199 w 7467600"/>
              <a:gd name="connsiteY596" fmla="*/ 2149284 h 6858000"/>
              <a:gd name="connsiteX597" fmla="*/ 1908359 w 7467600"/>
              <a:gd name="connsiteY597" fmla="*/ 2364988 h 6858000"/>
              <a:gd name="connsiteX598" fmla="*/ 1647661 w 7467600"/>
              <a:gd name="connsiteY598" fmla="*/ 1825945 h 6858000"/>
              <a:gd name="connsiteX599" fmla="*/ 1423821 w 7467600"/>
              <a:gd name="connsiteY599" fmla="*/ 1351958 h 6858000"/>
              <a:gd name="connsiteX600" fmla="*/ 1431890 w 7467600"/>
              <a:gd name="connsiteY600" fmla="*/ 1306475 h 6858000"/>
              <a:gd name="connsiteX601" fmla="*/ 1507597 w 7467600"/>
              <a:gd name="connsiteY601" fmla="*/ 1446132 h 6858000"/>
              <a:gd name="connsiteX602" fmla="*/ 1674586 w 7467600"/>
              <a:gd name="connsiteY602" fmla="*/ 1813832 h 6858000"/>
              <a:gd name="connsiteX603" fmla="*/ 1815950 w 7467600"/>
              <a:gd name="connsiteY603" fmla="*/ 2128564 h 6858000"/>
              <a:gd name="connsiteX604" fmla="*/ 1984242 w 7467600"/>
              <a:gd name="connsiteY604" fmla="*/ 2430829 h 6858000"/>
              <a:gd name="connsiteX605" fmla="*/ 2014023 w 7467600"/>
              <a:gd name="connsiteY605" fmla="*/ 2450995 h 6858000"/>
              <a:gd name="connsiteX606" fmla="*/ 1747337 w 7467600"/>
              <a:gd name="connsiteY606" fmla="*/ 1855264 h 6858000"/>
              <a:gd name="connsiteX607" fmla="*/ 1533749 w 7467600"/>
              <a:gd name="connsiteY607" fmla="*/ 1478656 h 6858000"/>
              <a:gd name="connsiteX608" fmla="*/ 1431890 w 7467600"/>
              <a:gd name="connsiteY608" fmla="*/ 1306475 h 6858000"/>
              <a:gd name="connsiteX609" fmla="*/ 5052692 w 7467600"/>
              <a:gd name="connsiteY609" fmla="*/ 1292994 h 6858000"/>
              <a:gd name="connsiteX610" fmla="*/ 5200661 w 7467600"/>
              <a:gd name="connsiteY610" fmla="*/ 1635186 h 6858000"/>
              <a:gd name="connsiteX611" fmla="*/ 5297138 w 7467600"/>
              <a:gd name="connsiteY611" fmla="*/ 1906351 h 6858000"/>
              <a:gd name="connsiteX612" fmla="*/ 5052692 w 7467600"/>
              <a:gd name="connsiteY612" fmla="*/ 1292994 h 6858000"/>
              <a:gd name="connsiteX613" fmla="*/ 5009948 w 7467600"/>
              <a:gd name="connsiteY613" fmla="*/ 1273619 h 6858000"/>
              <a:gd name="connsiteX614" fmla="*/ 5121777 w 7467600"/>
              <a:gd name="connsiteY614" fmla="*/ 1654213 h 6858000"/>
              <a:gd name="connsiteX615" fmla="*/ 5293545 w 7467600"/>
              <a:gd name="connsiteY615" fmla="*/ 2072247 h 6858000"/>
              <a:gd name="connsiteX616" fmla="*/ 5294042 w 7467600"/>
              <a:gd name="connsiteY616" fmla="*/ 2065019 h 6858000"/>
              <a:gd name="connsiteX617" fmla="*/ 5171936 w 7467600"/>
              <a:gd name="connsiteY617" fmla="*/ 1647613 h 6858000"/>
              <a:gd name="connsiteX618" fmla="*/ 5009948 w 7467600"/>
              <a:gd name="connsiteY618" fmla="*/ 1273619 h 6858000"/>
              <a:gd name="connsiteX619" fmla="*/ 655236 w 7467600"/>
              <a:gd name="connsiteY619" fmla="*/ 1268632 h 6858000"/>
              <a:gd name="connsiteX620" fmla="*/ 839521 w 7467600"/>
              <a:gd name="connsiteY620" fmla="*/ 1685315 h 6858000"/>
              <a:gd name="connsiteX621" fmla="*/ 1109416 w 7467600"/>
              <a:gd name="connsiteY621" fmla="*/ 2061663 h 6858000"/>
              <a:gd name="connsiteX622" fmla="*/ 1298300 w 7467600"/>
              <a:gd name="connsiteY622" fmla="*/ 2247742 h 6858000"/>
              <a:gd name="connsiteX623" fmla="*/ 1125871 w 7467600"/>
              <a:gd name="connsiteY623" fmla="*/ 1989513 h 6858000"/>
              <a:gd name="connsiteX624" fmla="*/ 981574 w 7467600"/>
              <a:gd name="connsiteY624" fmla="*/ 1783157 h 6858000"/>
              <a:gd name="connsiteX625" fmla="*/ 922198 w 7467600"/>
              <a:gd name="connsiteY625" fmla="*/ 1677437 h 6858000"/>
              <a:gd name="connsiteX626" fmla="*/ 869293 w 7467600"/>
              <a:gd name="connsiteY626" fmla="*/ 1583214 h 6858000"/>
              <a:gd name="connsiteX627" fmla="*/ 751431 w 7467600"/>
              <a:gd name="connsiteY627" fmla="*/ 1405731 h 6858000"/>
              <a:gd name="connsiteX628" fmla="*/ 655236 w 7467600"/>
              <a:gd name="connsiteY628" fmla="*/ 1268632 h 6858000"/>
              <a:gd name="connsiteX629" fmla="*/ 6516292 w 7467600"/>
              <a:gd name="connsiteY629" fmla="*/ 1263064 h 6858000"/>
              <a:gd name="connsiteX630" fmla="*/ 5736320 w 7467600"/>
              <a:gd name="connsiteY630" fmla="*/ 1501803 h 6858000"/>
              <a:gd name="connsiteX631" fmla="*/ 6516292 w 7467600"/>
              <a:gd name="connsiteY631" fmla="*/ 1263064 h 6858000"/>
              <a:gd name="connsiteX632" fmla="*/ 291466 w 7467600"/>
              <a:gd name="connsiteY632" fmla="*/ 1250369 h 6858000"/>
              <a:gd name="connsiteX633" fmla="*/ 323180 w 7467600"/>
              <a:gd name="connsiteY633" fmla="*/ 1435283 h 6858000"/>
              <a:gd name="connsiteX634" fmla="*/ 349381 w 7467600"/>
              <a:gd name="connsiteY634" fmla="*/ 1875041 h 6858000"/>
              <a:gd name="connsiteX635" fmla="*/ 374363 w 7467600"/>
              <a:gd name="connsiteY635" fmla="*/ 1506494 h 6858000"/>
              <a:gd name="connsiteX636" fmla="*/ 302168 w 7467600"/>
              <a:gd name="connsiteY636" fmla="*/ 1274495 h 6858000"/>
              <a:gd name="connsiteX637" fmla="*/ 291466 w 7467600"/>
              <a:gd name="connsiteY637" fmla="*/ 1250369 h 6858000"/>
              <a:gd name="connsiteX638" fmla="*/ 678222 w 7467600"/>
              <a:gd name="connsiteY638" fmla="*/ 1248670 h 6858000"/>
              <a:gd name="connsiteX639" fmla="*/ 775536 w 7467600"/>
              <a:gd name="connsiteY639" fmla="*/ 1388015 h 6858000"/>
              <a:gd name="connsiteX640" fmla="*/ 894529 w 7467600"/>
              <a:gd name="connsiteY640" fmla="*/ 1567739 h 6858000"/>
              <a:gd name="connsiteX641" fmla="*/ 948000 w 7467600"/>
              <a:gd name="connsiteY641" fmla="*/ 1663088 h 6858000"/>
              <a:gd name="connsiteX642" fmla="*/ 1006812 w 7467600"/>
              <a:gd name="connsiteY642" fmla="*/ 1767683 h 6858000"/>
              <a:gd name="connsiteX643" fmla="*/ 1149133 w 7467600"/>
              <a:gd name="connsiteY643" fmla="*/ 1971513 h 6858000"/>
              <a:gd name="connsiteX644" fmla="*/ 1333952 w 7467600"/>
              <a:gd name="connsiteY644" fmla="*/ 2251620 h 6858000"/>
              <a:gd name="connsiteX645" fmla="*/ 1337329 w 7467600"/>
              <a:gd name="connsiteY645" fmla="*/ 2258350 h 6858000"/>
              <a:gd name="connsiteX646" fmla="*/ 1014726 w 7467600"/>
              <a:gd name="connsiteY646" fmla="*/ 1615556 h 6858000"/>
              <a:gd name="connsiteX647" fmla="*/ 678222 w 7467600"/>
              <a:gd name="connsiteY647" fmla="*/ 1248670 h 6858000"/>
              <a:gd name="connsiteX648" fmla="*/ 6691602 w 7467600"/>
              <a:gd name="connsiteY648" fmla="*/ 1140573 h 6858000"/>
              <a:gd name="connsiteX649" fmla="*/ 6571100 w 7467600"/>
              <a:gd name="connsiteY649" fmla="*/ 1183662 h 6858000"/>
              <a:gd name="connsiteX650" fmla="*/ 6241687 w 7467600"/>
              <a:gd name="connsiteY650" fmla="*/ 1257600 h 6858000"/>
              <a:gd name="connsiteX651" fmla="*/ 5693009 w 7467600"/>
              <a:gd name="connsiteY651" fmla="*/ 1478256 h 6858000"/>
              <a:gd name="connsiteX652" fmla="*/ 6548420 w 7467600"/>
              <a:gd name="connsiteY652" fmla="*/ 1214599 h 6858000"/>
              <a:gd name="connsiteX653" fmla="*/ 6605473 w 7467600"/>
              <a:gd name="connsiteY653" fmla="*/ 1184686 h 6858000"/>
              <a:gd name="connsiteX654" fmla="*/ 6691602 w 7467600"/>
              <a:gd name="connsiteY654" fmla="*/ 1140573 h 6858000"/>
              <a:gd name="connsiteX655" fmla="*/ 4002475 w 7467600"/>
              <a:gd name="connsiteY655" fmla="*/ 1037802 h 6858000"/>
              <a:gd name="connsiteX656" fmla="*/ 4000324 w 7467600"/>
              <a:gd name="connsiteY656" fmla="*/ 1039362 h 6858000"/>
              <a:gd name="connsiteX657" fmla="*/ 4002862 w 7467600"/>
              <a:gd name="connsiteY657" fmla="*/ 1042866 h 6858000"/>
              <a:gd name="connsiteX658" fmla="*/ 4002475 w 7467600"/>
              <a:gd name="connsiteY658" fmla="*/ 1037802 h 6858000"/>
              <a:gd name="connsiteX659" fmla="*/ 506322 w 7467600"/>
              <a:gd name="connsiteY659" fmla="*/ 1020997 h 6858000"/>
              <a:gd name="connsiteX660" fmla="*/ 533068 w 7467600"/>
              <a:gd name="connsiteY660" fmla="*/ 1029409 h 6858000"/>
              <a:gd name="connsiteX661" fmla="*/ 1232525 w 7467600"/>
              <a:gd name="connsiteY661" fmla="*/ 1804675 h 6858000"/>
              <a:gd name="connsiteX662" fmla="*/ 1388858 w 7467600"/>
              <a:gd name="connsiteY662" fmla="*/ 2368011 h 6858000"/>
              <a:gd name="connsiteX663" fmla="*/ 1384098 w 7467600"/>
              <a:gd name="connsiteY663" fmla="*/ 2378125 h 6858000"/>
              <a:gd name="connsiteX664" fmla="*/ 1425393 w 7467600"/>
              <a:gd name="connsiteY664" fmla="*/ 2589124 h 6858000"/>
              <a:gd name="connsiteX665" fmla="*/ 1424001 w 7467600"/>
              <a:gd name="connsiteY665" fmla="*/ 2597541 h 6858000"/>
              <a:gd name="connsiteX666" fmla="*/ 2152729 w 7467600"/>
              <a:gd name="connsiteY666" fmla="*/ 2864487 h 6858000"/>
              <a:gd name="connsiteX667" fmla="*/ 2020609 w 7467600"/>
              <a:gd name="connsiteY667" fmla="*/ 2539671 h 6858000"/>
              <a:gd name="connsiteX668" fmla="*/ 2018920 w 7467600"/>
              <a:gd name="connsiteY668" fmla="*/ 2536309 h 6858000"/>
              <a:gd name="connsiteX669" fmla="*/ 1342441 w 7467600"/>
              <a:gd name="connsiteY669" fmla="*/ 1173017 h 6858000"/>
              <a:gd name="connsiteX670" fmla="*/ 1367925 w 7467600"/>
              <a:gd name="connsiteY670" fmla="*/ 1135648 h 6858000"/>
              <a:gd name="connsiteX671" fmla="*/ 1771401 w 7467600"/>
              <a:gd name="connsiteY671" fmla="*/ 1806673 h 6858000"/>
              <a:gd name="connsiteX672" fmla="*/ 1972385 w 7467600"/>
              <a:gd name="connsiteY672" fmla="*/ 2198735 h 6858000"/>
              <a:gd name="connsiteX673" fmla="*/ 2040892 w 7467600"/>
              <a:gd name="connsiteY673" fmla="*/ 2405205 h 6858000"/>
              <a:gd name="connsiteX674" fmla="*/ 2131689 w 7467600"/>
              <a:gd name="connsiteY674" fmla="*/ 1936926 h 6858000"/>
              <a:gd name="connsiteX675" fmla="*/ 2454820 w 7467600"/>
              <a:gd name="connsiteY675" fmla="*/ 1248808 h 6858000"/>
              <a:gd name="connsiteX676" fmla="*/ 2492512 w 7467600"/>
              <a:gd name="connsiteY676" fmla="*/ 1302920 h 6858000"/>
              <a:gd name="connsiteX677" fmla="*/ 2081216 w 7467600"/>
              <a:gd name="connsiteY677" fmla="*/ 2527513 h 6858000"/>
              <a:gd name="connsiteX678" fmla="*/ 2081211 w 7467600"/>
              <a:gd name="connsiteY678" fmla="*/ 2528916 h 6858000"/>
              <a:gd name="connsiteX679" fmla="*/ 2199067 w 7467600"/>
              <a:gd name="connsiteY679" fmla="*/ 2884061 h 6858000"/>
              <a:gd name="connsiteX680" fmla="*/ 3192586 w 7467600"/>
              <a:gd name="connsiteY680" fmla="*/ 3411496 h 6858000"/>
              <a:gd name="connsiteX681" fmla="*/ 3182620 w 7467600"/>
              <a:gd name="connsiteY681" fmla="*/ 3483279 h 6858000"/>
              <a:gd name="connsiteX682" fmla="*/ 2435119 w 7467600"/>
              <a:gd name="connsiteY682" fmla="*/ 3080173 h 6858000"/>
              <a:gd name="connsiteX683" fmla="*/ 2410152 w 7467600"/>
              <a:gd name="connsiteY683" fmla="*/ 3063751 h 6858000"/>
              <a:gd name="connsiteX684" fmla="*/ 2408099 w 7467600"/>
              <a:gd name="connsiteY684" fmla="*/ 3064403 h 6858000"/>
              <a:gd name="connsiteX685" fmla="*/ 2407218 w 7467600"/>
              <a:gd name="connsiteY685" fmla="*/ 3070324 h 6858000"/>
              <a:gd name="connsiteX686" fmla="*/ 2380138 w 7467600"/>
              <a:gd name="connsiteY686" fmla="*/ 3099341 h 6858000"/>
              <a:gd name="connsiteX687" fmla="*/ 1765923 w 7467600"/>
              <a:gd name="connsiteY687" fmla="*/ 3581043 h 6858000"/>
              <a:gd name="connsiteX688" fmla="*/ 1702258 w 7467600"/>
              <a:gd name="connsiteY688" fmla="*/ 3612286 h 6858000"/>
              <a:gd name="connsiteX689" fmla="*/ 1538370 w 7467600"/>
              <a:gd name="connsiteY689" fmla="*/ 3811804 h 6858000"/>
              <a:gd name="connsiteX690" fmla="*/ 542867 w 7467600"/>
              <a:gd name="connsiteY690" fmla="*/ 4944092 h 6858000"/>
              <a:gd name="connsiteX691" fmla="*/ 515800 w 7467600"/>
              <a:gd name="connsiteY691" fmla="*/ 4862180 h 6858000"/>
              <a:gd name="connsiteX692" fmla="*/ 909145 w 7467600"/>
              <a:gd name="connsiteY692" fmla="*/ 4199225 h 6858000"/>
              <a:gd name="connsiteX693" fmla="*/ 1214067 w 7467600"/>
              <a:gd name="connsiteY693" fmla="*/ 3908561 h 6858000"/>
              <a:gd name="connsiteX694" fmla="*/ 640967 w 7467600"/>
              <a:gd name="connsiteY694" fmla="*/ 4105601 h 6858000"/>
              <a:gd name="connsiteX695" fmla="*/ 112563 w 7467600"/>
              <a:gd name="connsiteY695" fmla="*/ 4396952 h 6858000"/>
              <a:gd name="connsiteX696" fmla="*/ 0 w 7467600"/>
              <a:gd name="connsiteY696" fmla="*/ 4466006 h 6858000"/>
              <a:gd name="connsiteX697" fmla="*/ 0 w 7467600"/>
              <a:gd name="connsiteY697" fmla="*/ 4233763 h 6858000"/>
              <a:gd name="connsiteX698" fmla="*/ 36881 w 7467600"/>
              <a:gd name="connsiteY698" fmla="*/ 4200118 h 6858000"/>
              <a:gd name="connsiteX699" fmla="*/ 910534 w 7467600"/>
              <a:gd name="connsiteY699" fmla="*/ 3629753 h 6858000"/>
              <a:gd name="connsiteX700" fmla="*/ 1578717 w 7467600"/>
              <a:gd name="connsiteY700" fmla="*/ 3575982 h 6858000"/>
              <a:gd name="connsiteX701" fmla="*/ 2338780 w 7467600"/>
              <a:gd name="connsiteY701" fmla="*/ 3033725 h 6858000"/>
              <a:gd name="connsiteX702" fmla="*/ 1807991 w 7467600"/>
              <a:gd name="connsiteY702" fmla="*/ 2807184 h 6858000"/>
              <a:gd name="connsiteX703" fmla="*/ 1416358 w 7467600"/>
              <a:gd name="connsiteY703" fmla="*/ 3112571 h 6858000"/>
              <a:gd name="connsiteX704" fmla="*/ 939066 w 7467600"/>
              <a:gd name="connsiteY704" fmla="*/ 3378798 h 6858000"/>
              <a:gd name="connsiteX705" fmla="*/ 115099 w 7467600"/>
              <a:gd name="connsiteY705" fmla="*/ 3607650 h 6858000"/>
              <a:gd name="connsiteX706" fmla="*/ 97284 w 7467600"/>
              <a:gd name="connsiteY706" fmla="*/ 3520393 h 6858000"/>
              <a:gd name="connsiteX707" fmla="*/ 922050 w 7467600"/>
              <a:gd name="connsiteY707" fmla="*/ 3074867 h 6858000"/>
              <a:gd name="connsiteX708" fmla="*/ 1405265 w 7467600"/>
              <a:gd name="connsiteY708" fmla="*/ 3016319 h 6858000"/>
              <a:gd name="connsiteX709" fmla="*/ 1407512 w 7467600"/>
              <a:gd name="connsiteY709" fmla="*/ 3018001 h 6858000"/>
              <a:gd name="connsiteX710" fmla="*/ 1726266 w 7467600"/>
              <a:gd name="connsiteY710" fmla="*/ 2777274 h 6858000"/>
              <a:gd name="connsiteX711" fmla="*/ 625390 w 7467600"/>
              <a:gd name="connsiteY711" fmla="*/ 2514541 h 6858000"/>
              <a:gd name="connsiteX712" fmla="*/ 619799 w 7467600"/>
              <a:gd name="connsiteY712" fmla="*/ 2527180 h 6858000"/>
              <a:gd name="connsiteX713" fmla="*/ 310030 w 7467600"/>
              <a:gd name="connsiteY713" fmla="*/ 2771818 h 6858000"/>
              <a:gd name="connsiteX714" fmla="*/ 173877 w 7467600"/>
              <a:gd name="connsiteY714" fmla="*/ 2937056 h 6858000"/>
              <a:gd name="connsiteX715" fmla="*/ 77889 w 7467600"/>
              <a:gd name="connsiteY715" fmla="*/ 3138440 h 6858000"/>
              <a:gd name="connsiteX716" fmla="*/ 0 w 7467600"/>
              <a:gd name="connsiteY716" fmla="*/ 3271395 h 6858000"/>
              <a:gd name="connsiteX717" fmla="*/ 0 w 7467600"/>
              <a:gd name="connsiteY717" fmla="*/ 3153002 h 6858000"/>
              <a:gd name="connsiteX718" fmla="*/ 2386 w 7467600"/>
              <a:gd name="connsiteY718" fmla="*/ 3149203 h 6858000"/>
              <a:gd name="connsiteX719" fmla="*/ 89753 w 7467600"/>
              <a:gd name="connsiteY719" fmla="*/ 2987702 h 6858000"/>
              <a:gd name="connsiteX720" fmla="*/ 76869 w 7467600"/>
              <a:gd name="connsiteY720" fmla="*/ 3005404 h 6858000"/>
              <a:gd name="connsiteX721" fmla="*/ 32049 w 7467600"/>
              <a:gd name="connsiteY721" fmla="*/ 3065814 h 6858000"/>
              <a:gd name="connsiteX722" fmla="*/ 0 w 7467600"/>
              <a:gd name="connsiteY722" fmla="*/ 3108744 h 6858000"/>
              <a:gd name="connsiteX723" fmla="*/ 0 w 7467600"/>
              <a:gd name="connsiteY723" fmla="*/ 3058059 h 6858000"/>
              <a:gd name="connsiteX724" fmla="*/ 7610 w 7467600"/>
              <a:gd name="connsiteY724" fmla="*/ 3047889 h 6858000"/>
              <a:gd name="connsiteX725" fmla="*/ 52419 w 7467600"/>
              <a:gd name="connsiteY725" fmla="*/ 2987479 h 6858000"/>
              <a:gd name="connsiteX726" fmla="*/ 59142 w 7467600"/>
              <a:gd name="connsiteY726" fmla="*/ 2978488 h 6858000"/>
              <a:gd name="connsiteX727" fmla="*/ 0 w 7467600"/>
              <a:gd name="connsiteY727" fmla="*/ 3015334 h 6858000"/>
              <a:gd name="connsiteX728" fmla="*/ 0 w 7467600"/>
              <a:gd name="connsiteY728" fmla="*/ 2914286 h 6858000"/>
              <a:gd name="connsiteX729" fmla="*/ 36383 w 7467600"/>
              <a:gd name="connsiteY729" fmla="*/ 2901128 h 6858000"/>
              <a:gd name="connsiteX730" fmla="*/ 156329 w 7467600"/>
              <a:gd name="connsiteY730" fmla="*/ 2840533 h 6858000"/>
              <a:gd name="connsiteX731" fmla="*/ 358355 w 7467600"/>
              <a:gd name="connsiteY731" fmla="*/ 2620471 h 6858000"/>
              <a:gd name="connsiteX732" fmla="*/ 510577 w 7467600"/>
              <a:gd name="connsiteY732" fmla="*/ 2501244 h 6858000"/>
              <a:gd name="connsiteX733" fmla="*/ 211967 w 7467600"/>
              <a:gd name="connsiteY733" fmla="*/ 2479171 h 6858000"/>
              <a:gd name="connsiteX734" fmla="*/ 0 w 7467600"/>
              <a:gd name="connsiteY734" fmla="*/ 2476398 h 6858000"/>
              <a:gd name="connsiteX735" fmla="*/ 0 w 7467600"/>
              <a:gd name="connsiteY735" fmla="*/ 2389189 h 6858000"/>
              <a:gd name="connsiteX736" fmla="*/ 103062 w 7467600"/>
              <a:gd name="connsiteY736" fmla="*/ 2389518 h 6858000"/>
              <a:gd name="connsiteX737" fmla="*/ 510734 w 7467600"/>
              <a:gd name="connsiteY737" fmla="*/ 2416201 h 6858000"/>
              <a:gd name="connsiteX738" fmla="*/ 279257 w 7467600"/>
              <a:gd name="connsiteY738" fmla="*/ 2092102 h 6858000"/>
              <a:gd name="connsiteX739" fmla="*/ 65265 w 7467600"/>
              <a:gd name="connsiteY739" fmla="*/ 2006049 h 6858000"/>
              <a:gd name="connsiteX740" fmla="*/ 0 w 7467600"/>
              <a:gd name="connsiteY740" fmla="*/ 1982532 h 6858000"/>
              <a:gd name="connsiteX741" fmla="*/ 0 w 7467600"/>
              <a:gd name="connsiteY741" fmla="*/ 1912789 h 6858000"/>
              <a:gd name="connsiteX742" fmla="*/ 97460 w 7467600"/>
              <a:gd name="connsiteY742" fmla="*/ 1953725 h 6858000"/>
              <a:gd name="connsiteX743" fmla="*/ 221272 w 7467600"/>
              <a:gd name="connsiteY743" fmla="*/ 1980766 h 6858000"/>
              <a:gd name="connsiteX744" fmla="*/ 116765 w 7467600"/>
              <a:gd name="connsiteY744" fmla="*/ 1911033 h 6858000"/>
              <a:gd name="connsiteX745" fmla="*/ 16405 w 7467600"/>
              <a:gd name="connsiteY745" fmla="*/ 1803412 h 6858000"/>
              <a:gd name="connsiteX746" fmla="*/ 0 w 7467600"/>
              <a:gd name="connsiteY746" fmla="*/ 1784777 h 6858000"/>
              <a:gd name="connsiteX747" fmla="*/ 0 w 7467600"/>
              <a:gd name="connsiteY747" fmla="*/ 1740082 h 6858000"/>
              <a:gd name="connsiteX748" fmla="*/ 39394 w 7467600"/>
              <a:gd name="connsiteY748" fmla="*/ 1784856 h 6858000"/>
              <a:gd name="connsiteX749" fmla="*/ 135813 w 7467600"/>
              <a:gd name="connsiteY749" fmla="*/ 1888838 h 6858000"/>
              <a:gd name="connsiteX750" fmla="*/ 242575 w 7467600"/>
              <a:gd name="connsiteY750" fmla="*/ 1958841 h 6858000"/>
              <a:gd name="connsiteX751" fmla="*/ 82197 w 7467600"/>
              <a:gd name="connsiteY751" fmla="*/ 1754826 h 6858000"/>
              <a:gd name="connsiteX752" fmla="*/ 0 w 7467600"/>
              <a:gd name="connsiteY752" fmla="*/ 1679650 h 6858000"/>
              <a:gd name="connsiteX753" fmla="*/ 0 w 7467600"/>
              <a:gd name="connsiteY753" fmla="*/ 1602463 h 6858000"/>
              <a:gd name="connsiteX754" fmla="*/ 84689 w 7467600"/>
              <a:gd name="connsiteY754" fmla="*/ 1677442 h 6858000"/>
              <a:gd name="connsiteX755" fmla="*/ 298437 w 7467600"/>
              <a:gd name="connsiteY755" fmla="*/ 1968019 h 6858000"/>
              <a:gd name="connsiteX756" fmla="*/ 227269 w 7467600"/>
              <a:gd name="connsiteY756" fmla="*/ 1114064 h 6858000"/>
              <a:gd name="connsiteX757" fmla="*/ 248003 w 7467600"/>
              <a:gd name="connsiteY757" fmla="*/ 1089613 h 6858000"/>
              <a:gd name="connsiteX758" fmla="*/ 427020 w 7467600"/>
              <a:gd name="connsiteY758" fmla="*/ 1619803 h 6858000"/>
              <a:gd name="connsiteX759" fmla="*/ 340345 w 7467600"/>
              <a:gd name="connsiteY759" fmla="*/ 2027739 h 6858000"/>
              <a:gd name="connsiteX760" fmla="*/ 360865 w 7467600"/>
              <a:gd name="connsiteY760" fmla="*/ 2044827 h 6858000"/>
              <a:gd name="connsiteX761" fmla="*/ 560414 w 7467600"/>
              <a:gd name="connsiteY761" fmla="*/ 2421457 h 6858000"/>
              <a:gd name="connsiteX762" fmla="*/ 1359703 w 7467600"/>
              <a:gd name="connsiteY762" fmla="*/ 2578554 h 6858000"/>
              <a:gd name="connsiteX763" fmla="*/ 1359422 w 7467600"/>
              <a:gd name="connsiteY763" fmla="*/ 2577994 h 6858000"/>
              <a:gd name="connsiteX764" fmla="*/ 828701 w 7467600"/>
              <a:gd name="connsiteY764" fmla="*/ 1839520 h 6858000"/>
              <a:gd name="connsiteX765" fmla="*/ 494427 w 7467600"/>
              <a:gd name="connsiteY765" fmla="*/ 1092333 h 6858000"/>
              <a:gd name="connsiteX766" fmla="*/ 506322 w 7467600"/>
              <a:gd name="connsiteY766" fmla="*/ 1020997 h 6858000"/>
              <a:gd name="connsiteX767" fmla="*/ 4570198 w 7467600"/>
              <a:gd name="connsiteY767" fmla="*/ 978081 h 6858000"/>
              <a:gd name="connsiteX768" fmla="*/ 4523691 w 7467600"/>
              <a:gd name="connsiteY768" fmla="*/ 1127776 h 6858000"/>
              <a:gd name="connsiteX769" fmla="*/ 4509875 w 7467600"/>
              <a:gd name="connsiteY769" fmla="*/ 1167552 h 6858000"/>
              <a:gd name="connsiteX770" fmla="*/ 4478168 w 7467600"/>
              <a:gd name="connsiteY770" fmla="*/ 1260735 h 6858000"/>
              <a:gd name="connsiteX771" fmla="*/ 4409309 w 7467600"/>
              <a:gd name="connsiteY771" fmla="*/ 1666996 h 6858000"/>
              <a:gd name="connsiteX772" fmla="*/ 4370031 w 7467600"/>
              <a:gd name="connsiteY772" fmla="*/ 1955666 h 6858000"/>
              <a:gd name="connsiteX773" fmla="*/ 4570198 w 7467600"/>
              <a:gd name="connsiteY773" fmla="*/ 978081 h 6858000"/>
              <a:gd name="connsiteX774" fmla="*/ 4557898 w 7467600"/>
              <a:gd name="connsiteY774" fmla="*/ 900011 h 6858000"/>
              <a:gd name="connsiteX775" fmla="*/ 4344840 w 7467600"/>
              <a:gd name="connsiteY775" fmla="*/ 1922038 h 6858000"/>
              <a:gd name="connsiteX776" fmla="*/ 4378710 w 7467600"/>
              <a:gd name="connsiteY776" fmla="*/ 1665516 h 6858000"/>
              <a:gd name="connsiteX777" fmla="*/ 4448798 w 7467600"/>
              <a:gd name="connsiteY777" fmla="*/ 1253024 h 6858000"/>
              <a:gd name="connsiteX778" fmla="*/ 4480315 w 7467600"/>
              <a:gd name="connsiteY778" fmla="*/ 1158454 h 6858000"/>
              <a:gd name="connsiteX779" fmla="*/ 4494133 w 7467600"/>
              <a:gd name="connsiteY779" fmla="*/ 1118676 h 6858000"/>
              <a:gd name="connsiteX780" fmla="*/ 4557898 w 7467600"/>
              <a:gd name="connsiteY780" fmla="*/ 900011 h 6858000"/>
              <a:gd name="connsiteX781" fmla="*/ 5870151 w 7467600"/>
              <a:gd name="connsiteY781" fmla="*/ 898890 h 6858000"/>
              <a:gd name="connsiteX782" fmla="*/ 5861335 w 7467600"/>
              <a:gd name="connsiteY782" fmla="*/ 899177 h 6858000"/>
              <a:gd name="connsiteX783" fmla="*/ 5843702 w 7467600"/>
              <a:gd name="connsiteY783" fmla="*/ 899748 h 6858000"/>
              <a:gd name="connsiteX784" fmla="*/ 5651107 w 7467600"/>
              <a:gd name="connsiteY784" fmla="*/ 920306 h 6858000"/>
              <a:gd name="connsiteX785" fmla="*/ 5459407 w 7467600"/>
              <a:gd name="connsiteY785" fmla="*/ 940975 h 6858000"/>
              <a:gd name="connsiteX786" fmla="*/ 5374846 w 7467600"/>
              <a:gd name="connsiteY786" fmla="*/ 941988 h 6858000"/>
              <a:gd name="connsiteX787" fmla="*/ 5256105 w 7467600"/>
              <a:gd name="connsiteY787" fmla="*/ 945632 h 6858000"/>
              <a:gd name="connsiteX788" fmla="*/ 5107071 w 7467600"/>
              <a:gd name="connsiteY788" fmla="*/ 969720 h 6858000"/>
              <a:gd name="connsiteX789" fmla="*/ 4998681 w 7467600"/>
              <a:gd name="connsiteY789" fmla="*/ 988771 h 6858000"/>
              <a:gd name="connsiteX790" fmla="*/ 5870151 w 7467600"/>
              <a:gd name="connsiteY790" fmla="*/ 898890 h 6858000"/>
              <a:gd name="connsiteX791" fmla="*/ 5504425 w 7467600"/>
              <a:gd name="connsiteY791" fmla="*/ 848067 h 6858000"/>
              <a:gd name="connsiteX792" fmla="*/ 4968849 w 7467600"/>
              <a:gd name="connsiteY792" fmla="*/ 962318 h 6858000"/>
              <a:gd name="connsiteX793" fmla="*/ 5104039 w 7467600"/>
              <a:gd name="connsiteY793" fmla="*/ 940634 h 6858000"/>
              <a:gd name="connsiteX794" fmla="*/ 5256311 w 7467600"/>
              <a:gd name="connsiteY794" fmla="*/ 916490 h 6858000"/>
              <a:gd name="connsiteX795" fmla="*/ 5377381 w 7467600"/>
              <a:gd name="connsiteY795" fmla="*/ 912671 h 6858000"/>
              <a:gd name="connsiteX796" fmla="*/ 5460148 w 7467600"/>
              <a:gd name="connsiteY796" fmla="*/ 911442 h 6858000"/>
              <a:gd name="connsiteX797" fmla="*/ 5648971 w 7467600"/>
              <a:gd name="connsiteY797" fmla="*/ 891331 h 6858000"/>
              <a:gd name="connsiteX798" fmla="*/ 5844807 w 7467600"/>
              <a:gd name="connsiteY798" fmla="*/ 870718 h 6858000"/>
              <a:gd name="connsiteX799" fmla="*/ 5862975 w 7467600"/>
              <a:gd name="connsiteY799" fmla="*/ 869756 h 6858000"/>
              <a:gd name="connsiteX800" fmla="*/ 5920887 w 7467600"/>
              <a:gd name="connsiteY800" fmla="*/ 865929 h 6858000"/>
              <a:gd name="connsiteX801" fmla="*/ 5504425 w 7467600"/>
              <a:gd name="connsiteY801" fmla="*/ 848067 h 6858000"/>
              <a:gd name="connsiteX802" fmla="*/ 3607114 w 7467600"/>
              <a:gd name="connsiteY802" fmla="*/ 467441 h 6858000"/>
              <a:gd name="connsiteX803" fmla="*/ 3296242 w 7467600"/>
              <a:gd name="connsiteY803" fmla="*/ 807991 h 6858000"/>
              <a:gd name="connsiteX804" fmla="*/ 3174674 w 7467600"/>
              <a:gd name="connsiteY804" fmla="*/ 919759 h 6858000"/>
              <a:gd name="connsiteX805" fmla="*/ 3042978 w 7467600"/>
              <a:gd name="connsiteY805" fmla="*/ 1054894 h 6858000"/>
              <a:gd name="connsiteX806" fmla="*/ 2968914 w 7467600"/>
              <a:gd name="connsiteY806" fmla="*/ 1133756 h 6858000"/>
              <a:gd name="connsiteX807" fmla="*/ 3103823 w 7467600"/>
              <a:gd name="connsiteY807" fmla="*/ 1026814 h 6858000"/>
              <a:gd name="connsiteX808" fmla="*/ 3607114 w 7467600"/>
              <a:gd name="connsiteY808" fmla="*/ 467441 h 6858000"/>
              <a:gd name="connsiteX809" fmla="*/ 3744487 w 7467600"/>
              <a:gd name="connsiteY809" fmla="*/ 383136 h 6858000"/>
              <a:gd name="connsiteX810" fmla="*/ 3970213 w 7467600"/>
              <a:gd name="connsiteY810" fmla="*/ 995559 h 6858000"/>
              <a:gd name="connsiteX811" fmla="*/ 3744487 w 7467600"/>
              <a:gd name="connsiteY811" fmla="*/ 383136 h 6858000"/>
              <a:gd name="connsiteX812" fmla="*/ 3624562 w 7467600"/>
              <a:gd name="connsiteY812" fmla="*/ 367041 h 6858000"/>
              <a:gd name="connsiteX813" fmla="*/ 3489712 w 7467600"/>
              <a:gd name="connsiteY813" fmla="*/ 485386 h 6858000"/>
              <a:gd name="connsiteX814" fmla="*/ 3182994 w 7467600"/>
              <a:gd name="connsiteY814" fmla="*/ 828265 h 6858000"/>
              <a:gd name="connsiteX815" fmla="*/ 2892114 w 7467600"/>
              <a:gd name="connsiteY815" fmla="*/ 1172635 h 6858000"/>
              <a:gd name="connsiteX816" fmla="*/ 3021459 w 7467600"/>
              <a:gd name="connsiteY816" fmla="*/ 1035385 h 6858000"/>
              <a:gd name="connsiteX817" fmla="*/ 3153873 w 7467600"/>
              <a:gd name="connsiteY817" fmla="*/ 898971 h 6858000"/>
              <a:gd name="connsiteX818" fmla="*/ 3276511 w 7467600"/>
              <a:gd name="connsiteY818" fmla="*/ 786423 h 6858000"/>
              <a:gd name="connsiteX819" fmla="*/ 3584154 w 7467600"/>
              <a:gd name="connsiteY819" fmla="*/ 448218 h 6858000"/>
              <a:gd name="connsiteX820" fmla="*/ 3624562 w 7467600"/>
              <a:gd name="connsiteY820" fmla="*/ 367041 h 6858000"/>
              <a:gd name="connsiteX821" fmla="*/ 3766672 w 7467600"/>
              <a:gd name="connsiteY821" fmla="*/ 359429 h 6858000"/>
              <a:gd name="connsiteX822" fmla="*/ 3996338 w 7467600"/>
              <a:gd name="connsiteY822" fmla="*/ 968237 h 6858000"/>
              <a:gd name="connsiteX823" fmla="*/ 3766672 w 7467600"/>
              <a:gd name="connsiteY823" fmla="*/ 359429 h 6858000"/>
              <a:gd name="connsiteX824" fmla="*/ 5805386 w 7467600"/>
              <a:gd name="connsiteY824" fmla="*/ 239240 h 6858000"/>
              <a:gd name="connsiteX825" fmla="*/ 5736947 w 7467600"/>
              <a:gd name="connsiteY825" fmla="*/ 261367 h 6858000"/>
              <a:gd name="connsiteX826" fmla="*/ 5427012 w 7467600"/>
              <a:gd name="connsiteY826" fmla="*/ 311272 h 6858000"/>
              <a:gd name="connsiteX827" fmla="*/ 5147818 w 7467600"/>
              <a:gd name="connsiteY827" fmla="*/ 322112 h 6858000"/>
              <a:gd name="connsiteX828" fmla="*/ 5060854 w 7467600"/>
              <a:gd name="connsiteY828" fmla="*/ 311882 h 6858000"/>
              <a:gd name="connsiteX829" fmla="*/ 4945989 w 7467600"/>
              <a:gd name="connsiteY829" fmla="*/ 300516 h 6858000"/>
              <a:gd name="connsiteX830" fmla="*/ 5410479 w 7467600"/>
              <a:gd name="connsiteY830" fmla="*/ 348434 h 6858000"/>
              <a:gd name="connsiteX831" fmla="*/ 5805386 w 7467600"/>
              <a:gd name="connsiteY831" fmla="*/ 239240 h 6858000"/>
              <a:gd name="connsiteX832" fmla="*/ 5905192 w 7467600"/>
              <a:gd name="connsiteY832" fmla="*/ 163079 h 6858000"/>
              <a:gd name="connsiteX833" fmla="*/ 5865655 w 7467600"/>
              <a:gd name="connsiteY833" fmla="*/ 171901 h 6858000"/>
              <a:gd name="connsiteX834" fmla="*/ 5259740 w 7467600"/>
              <a:gd name="connsiteY834" fmla="*/ 257013 h 6858000"/>
              <a:gd name="connsiteX835" fmla="*/ 5208466 w 7467600"/>
              <a:gd name="connsiteY835" fmla="*/ 257550 h 6858000"/>
              <a:gd name="connsiteX836" fmla="*/ 4980204 w 7467600"/>
              <a:gd name="connsiteY836" fmla="*/ 271903 h 6858000"/>
              <a:gd name="connsiteX837" fmla="*/ 5068068 w 7467600"/>
              <a:gd name="connsiteY837" fmla="*/ 282244 h 6858000"/>
              <a:gd name="connsiteX838" fmla="*/ 5153231 w 7467600"/>
              <a:gd name="connsiteY838" fmla="*/ 292240 h 6858000"/>
              <a:gd name="connsiteX839" fmla="*/ 5426491 w 7467600"/>
              <a:gd name="connsiteY839" fmla="*/ 281128 h 6858000"/>
              <a:gd name="connsiteX840" fmla="*/ 5731212 w 7467600"/>
              <a:gd name="connsiteY840" fmla="*/ 231951 h 6858000"/>
              <a:gd name="connsiteX841" fmla="*/ 5905192 w 7467600"/>
              <a:gd name="connsiteY841" fmla="*/ 163079 h 6858000"/>
              <a:gd name="connsiteX842" fmla="*/ 5944437 w 7467600"/>
              <a:gd name="connsiteY842" fmla="*/ 113829 h 6858000"/>
              <a:gd name="connsiteX843" fmla="*/ 5825032 w 7467600"/>
              <a:gd name="connsiteY843" fmla="*/ 146405 h 6858000"/>
              <a:gd name="connsiteX844" fmla="*/ 4955599 w 7467600"/>
              <a:gd name="connsiteY844" fmla="*/ 247008 h 6858000"/>
              <a:gd name="connsiteX845" fmla="*/ 5210104 w 7467600"/>
              <a:gd name="connsiteY845" fmla="*/ 228123 h 6858000"/>
              <a:gd name="connsiteX846" fmla="*/ 5261015 w 7467600"/>
              <a:gd name="connsiteY846" fmla="*/ 227087 h 6858000"/>
              <a:gd name="connsiteX847" fmla="*/ 5861181 w 7467600"/>
              <a:gd name="connsiteY847" fmla="*/ 143093 h 6858000"/>
              <a:gd name="connsiteX848" fmla="*/ 5961252 w 7467600"/>
              <a:gd name="connsiteY848" fmla="*/ 114820 h 6858000"/>
              <a:gd name="connsiteX849" fmla="*/ 5944437 w 7467600"/>
              <a:gd name="connsiteY849" fmla="*/ 113829 h 6858000"/>
              <a:gd name="connsiteX850" fmla="*/ 3882765 w 7467600"/>
              <a:gd name="connsiteY850" fmla="*/ 0 h 6858000"/>
              <a:gd name="connsiteX851" fmla="*/ 3995099 w 7467600"/>
              <a:gd name="connsiteY851" fmla="*/ 0 h 6858000"/>
              <a:gd name="connsiteX852" fmla="*/ 4163818 w 7467600"/>
              <a:gd name="connsiteY852" fmla="*/ 234104 h 6858000"/>
              <a:gd name="connsiteX853" fmla="*/ 4172099 w 7467600"/>
              <a:gd name="connsiteY853" fmla="*/ 234207 h 6858000"/>
              <a:gd name="connsiteX854" fmla="*/ 4784282 w 7467600"/>
              <a:gd name="connsiteY854" fmla="*/ 276561 h 6858000"/>
              <a:gd name="connsiteX855" fmla="*/ 4801687 w 7467600"/>
              <a:gd name="connsiteY855" fmla="*/ 267764 h 6858000"/>
              <a:gd name="connsiteX856" fmla="*/ 6082788 w 7467600"/>
              <a:gd name="connsiteY856" fmla="*/ 64119 h 6858000"/>
              <a:gd name="connsiteX857" fmla="*/ 6099442 w 7467600"/>
              <a:gd name="connsiteY857" fmla="*/ 82568 h 6858000"/>
              <a:gd name="connsiteX858" fmla="*/ 4804137 w 7467600"/>
              <a:gd name="connsiteY858" fmla="*/ 320931 h 6858000"/>
              <a:gd name="connsiteX859" fmla="*/ 4227047 w 7467600"/>
              <a:gd name="connsiteY859" fmla="*/ 313415 h 6858000"/>
              <a:gd name="connsiteX860" fmla="*/ 4346041 w 7467600"/>
              <a:gd name="connsiteY860" fmla="*/ 456086 h 6858000"/>
              <a:gd name="connsiteX861" fmla="*/ 4870967 w 7467600"/>
              <a:gd name="connsiteY861" fmla="*/ 963061 h 6858000"/>
              <a:gd name="connsiteX862" fmla="*/ 4889647 w 7467600"/>
              <a:gd name="connsiteY862" fmla="*/ 957147 h 6858000"/>
              <a:gd name="connsiteX863" fmla="*/ 5422504 w 7467600"/>
              <a:gd name="connsiteY863" fmla="*/ 805191 h 6858000"/>
              <a:gd name="connsiteX864" fmla="*/ 6087656 w 7467600"/>
              <a:gd name="connsiteY864" fmla="*/ 826703 h 6858000"/>
              <a:gd name="connsiteX865" fmla="*/ 6058717 w 7467600"/>
              <a:gd name="connsiteY865" fmla="*/ 865992 h 6858000"/>
              <a:gd name="connsiteX866" fmla="*/ 4974153 w 7467600"/>
              <a:gd name="connsiteY866" fmla="*/ 1045456 h 6858000"/>
              <a:gd name="connsiteX867" fmla="*/ 5627835 w 7467600"/>
              <a:gd name="connsiteY867" fmla="*/ 1472077 h 6858000"/>
              <a:gd name="connsiteX868" fmla="*/ 5629817 w 7467600"/>
              <a:gd name="connsiteY868" fmla="*/ 1471412 h 6858000"/>
              <a:gd name="connsiteX869" fmla="*/ 5634124 w 7467600"/>
              <a:gd name="connsiteY869" fmla="*/ 1470572 h 6858000"/>
              <a:gd name="connsiteX870" fmla="*/ 5755832 w 7467600"/>
              <a:gd name="connsiteY870" fmla="*/ 1383886 h 6858000"/>
              <a:gd name="connsiteX871" fmla="*/ 6014186 w 7467600"/>
              <a:gd name="connsiteY871" fmla="*/ 1279799 h 6858000"/>
              <a:gd name="connsiteX872" fmla="*/ 6901619 w 7467600"/>
              <a:gd name="connsiteY872" fmla="*/ 1047874 h 6858000"/>
              <a:gd name="connsiteX873" fmla="*/ 6931566 w 7467600"/>
              <a:gd name="connsiteY873" fmla="*/ 1062034 h 6858000"/>
              <a:gd name="connsiteX874" fmla="*/ 5790982 w 7467600"/>
              <a:gd name="connsiteY874" fmla="*/ 1561380 h 6858000"/>
              <a:gd name="connsiteX875" fmla="*/ 6188971 w 7467600"/>
              <a:gd name="connsiteY875" fmla="*/ 1755168 h 6858000"/>
              <a:gd name="connsiteX876" fmla="*/ 6202446 w 7467600"/>
              <a:gd name="connsiteY876" fmla="*/ 1752268 h 6858000"/>
              <a:gd name="connsiteX877" fmla="*/ 7179560 w 7467600"/>
              <a:gd name="connsiteY877" fmla="*/ 1467551 h 6858000"/>
              <a:gd name="connsiteX878" fmla="*/ 7158730 w 7467600"/>
              <a:gd name="connsiteY878" fmla="*/ 1507835 h 6858000"/>
              <a:gd name="connsiteX879" fmla="*/ 6326959 w 7467600"/>
              <a:gd name="connsiteY879" fmla="*/ 1817686 h 6858000"/>
              <a:gd name="connsiteX880" fmla="*/ 6537433 w 7467600"/>
              <a:gd name="connsiteY880" fmla="*/ 1907790 h 6858000"/>
              <a:gd name="connsiteX881" fmla="*/ 6550221 w 7467600"/>
              <a:gd name="connsiteY881" fmla="*/ 1910729 h 6858000"/>
              <a:gd name="connsiteX882" fmla="*/ 6964438 w 7467600"/>
              <a:gd name="connsiteY882" fmla="*/ 2209505 h 6858000"/>
              <a:gd name="connsiteX883" fmla="*/ 7367862 w 7467600"/>
              <a:gd name="connsiteY883" fmla="*/ 2806833 h 6858000"/>
              <a:gd name="connsiteX884" fmla="*/ 7364329 w 7467600"/>
              <a:gd name="connsiteY884" fmla="*/ 2826907 h 6858000"/>
              <a:gd name="connsiteX885" fmla="*/ 7290545 w 7467600"/>
              <a:gd name="connsiteY885" fmla="*/ 2850663 h 6858000"/>
              <a:gd name="connsiteX886" fmla="*/ 6472036 w 7467600"/>
              <a:gd name="connsiteY886" fmla="*/ 1959003 h 6858000"/>
              <a:gd name="connsiteX887" fmla="*/ 5792897 w 7467600"/>
              <a:gd name="connsiteY887" fmla="*/ 1647747 h 6858000"/>
              <a:gd name="connsiteX888" fmla="*/ 5842751 w 7467600"/>
              <a:gd name="connsiteY888" fmla="*/ 1816112 h 6858000"/>
              <a:gd name="connsiteX889" fmla="*/ 5847424 w 7467600"/>
              <a:gd name="connsiteY889" fmla="*/ 1815776 h 6858000"/>
              <a:gd name="connsiteX890" fmla="*/ 6399821 w 7467600"/>
              <a:gd name="connsiteY890" fmla="*/ 2344799 h 6858000"/>
              <a:gd name="connsiteX891" fmla="*/ 6323232 w 7467600"/>
              <a:gd name="connsiteY891" fmla="*/ 2389634 h 6858000"/>
              <a:gd name="connsiteX892" fmla="*/ 5942958 w 7467600"/>
              <a:gd name="connsiteY892" fmla="*/ 2077708 h 6858000"/>
              <a:gd name="connsiteX893" fmla="*/ 5921559 w 7467600"/>
              <a:gd name="connsiteY893" fmla="*/ 2378596 h 6858000"/>
              <a:gd name="connsiteX894" fmla="*/ 5817651 w 7467600"/>
              <a:gd name="connsiteY894" fmla="*/ 3023919 h 6858000"/>
              <a:gd name="connsiteX895" fmla="*/ 5729634 w 7467600"/>
              <a:gd name="connsiteY895" fmla="*/ 3051849 h 6858000"/>
              <a:gd name="connsiteX896" fmla="*/ 5611018 w 7467600"/>
              <a:gd name="connsiteY896" fmla="*/ 2316769 h 6858000"/>
              <a:gd name="connsiteX897" fmla="*/ 5687608 w 7467600"/>
              <a:gd name="connsiteY897" fmla="*/ 2039972 h 6858000"/>
              <a:gd name="connsiteX898" fmla="*/ 5657554 w 7467600"/>
              <a:gd name="connsiteY898" fmla="*/ 1576445 h 6858000"/>
              <a:gd name="connsiteX899" fmla="*/ 5150475 w 7467600"/>
              <a:gd name="connsiteY899" fmla="*/ 1274012 h 6858000"/>
              <a:gd name="connsiteX900" fmla="*/ 5349142 w 7467600"/>
              <a:gd name="connsiteY900" fmla="*/ 2204405 h 6858000"/>
              <a:gd name="connsiteX901" fmla="*/ 5262214 w 7467600"/>
              <a:gd name="connsiteY901" fmla="*/ 2233836 h 6858000"/>
              <a:gd name="connsiteX902" fmla="*/ 4981539 w 7467600"/>
              <a:gd name="connsiteY902" fmla="*/ 1542201 h 6858000"/>
              <a:gd name="connsiteX903" fmla="*/ 4958461 w 7467600"/>
              <a:gd name="connsiteY903" fmla="*/ 1136957 h 6858000"/>
              <a:gd name="connsiteX904" fmla="*/ 4655015 w 7467600"/>
              <a:gd name="connsiteY904" fmla="*/ 891426 h 6858000"/>
              <a:gd name="connsiteX905" fmla="*/ 4348002 w 7467600"/>
              <a:gd name="connsiteY905" fmla="*/ 2205895 h 6858000"/>
              <a:gd name="connsiteX906" fmla="*/ 4262250 w 7467600"/>
              <a:gd name="connsiteY906" fmla="*/ 2219972 h 6858000"/>
              <a:gd name="connsiteX907" fmla="*/ 4550611 w 7467600"/>
              <a:gd name="connsiteY907" fmla="*/ 817540 h 6858000"/>
              <a:gd name="connsiteX908" fmla="*/ 4564418 w 7467600"/>
              <a:gd name="connsiteY908" fmla="*/ 808293 h 6858000"/>
              <a:gd name="connsiteX909" fmla="*/ 4266388 w 7467600"/>
              <a:gd name="connsiteY909" fmla="*/ 500083 h 6858000"/>
              <a:gd name="connsiteX910" fmla="*/ 4032842 w 7467600"/>
              <a:gd name="connsiteY910" fmla="*/ 211809 h 6858000"/>
              <a:gd name="connsiteX911" fmla="*/ 3882765 w 7467600"/>
              <a:gd name="connsiteY911" fmla="*/ 0 h 6858000"/>
              <a:gd name="connsiteX912" fmla="*/ 3721337 w 7467600"/>
              <a:gd name="connsiteY912" fmla="*/ 0 h 6858000"/>
              <a:gd name="connsiteX913" fmla="*/ 3797544 w 7467600"/>
              <a:gd name="connsiteY913" fmla="*/ 0 h 6858000"/>
              <a:gd name="connsiteX914" fmla="*/ 3775734 w 7467600"/>
              <a:gd name="connsiteY914" fmla="*/ 95131 h 6858000"/>
              <a:gd name="connsiteX915" fmla="*/ 3724807 w 7467600"/>
              <a:gd name="connsiteY915" fmla="*/ 272257 h 6858000"/>
              <a:gd name="connsiteX916" fmla="*/ 3726844 w 7467600"/>
              <a:gd name="connsiteY916" fmla="*/ 282988 h 6858000"/>
              <a:gd name="connsiteX917" fmla="*/ 3742664 w 7467600"/>
              <a:gd name="connsiteY917" fmla="*/ 279918 h 6858000"/>
              <a:gd name="connsiteX918" fmla="*/ 4103910 w 7467600"/>
              <a:gd name="connsiteY918" fmla="*/ 1161917 h 6858000"/>
              <a:gd name="connsiteX919" fmla="*/ 4020269 w 7467600"/>
              <a:gd name="connsiteY919" fmla="*/ 1200406 h 6858000"/>
              <a:gd name="connsiteX920" fmla="*/ 3674882 w 7467600"/>
              <a:gd name="connsiteY920" fmla="*/ 488524 h 6858000"/>
              <a:gd name="connsiteX921" fmla="*/ 3132682 w 7467600"/>
              <a:gd name="connsiteY921" fmla="*/ 1072284 h 6858000"/>
              <a:gd name="connsiteX922" fmla="*/ 2716346 w 7467600"/>
              <a:gd name="connsiteY922" fmla="*/ 1276376 h 6858000"/>
              <a:gd name="connsiteX923" fmla="*/ 2716772 w 7467600"/>
              <a:gd name="connsiteY923" fmla="*/ 1255462 h 6858000"/>
              <a:gd name="connsiteX924" fmla="*/ 3471096 w 7467600"/>
              <a:gd name="connsiteY924" fmla="*/ 437072 h 6858000"/>
              <a:gd name="connsiteX925" fmla="*/ 3639057 w 7467600"/>
              <a:gd name="connsiteY925" fmla="*/ 286334 h 6858000"/>
              <a:gd name="connsiteX926" fmla="*/ 3640309 w 7467600"/>
              <a:gd name="connsiteY926" fmla="*/ 284664 h 6858000"/>
              <a:gd name="connsiteX927" fmla="*/ 3646022 w 7467600"/>
              <a:gd name="connsiteY927" fmla="*/ 276711 h 6858000"/>
              <a:gd name="connsiteX928" fmla="*/ 3707943 w 7467600"/>
              <a:gd name="connsiteY928" fmla="*/ 65958 h 6858000"/>
              <a:gd name="connsiteX929" fmla="*/ 3721337 w 7467600"/>
              <a:gd name="connsiteY929" fmla="*/ 0 h 6858000"/>
              <a:gd name="connsiteX930" fmla="*/ 2867960 w 7467600"/>
              <a:gd name="connsiteY930" fmla="*/ 0 h 6858000"/>
              <a:gd name="connsiteX931" fmla="*/ 2926351 w 7467600"/>
              <a:gd name="connsiteY931" fmla="*/ 0 h 6858000"/>
              <a:gd name="connsiteX932" fmla="*/ 2902823 w 7467600"/>
              <a:gd name="connsiteY932" fmla="*/ 262929 h 6858000"/>
              <a:gd name="connsiteX933" fmla="*/ 2940663 w 7467600"/>
              <a:gd name="connsiteY933" fmla="*/ 140884 h 6858000"/>
              <a:gd name="connsiteX934" fmla="*/ 2947039 w 7467600"/>
              <a:gd name="connsiteY934" fmla="*/ 122524 h 6858000"/>
              <a:gd name="connsiteX935" fmla="*/ 2984316 w 7467600"/>
              <a:gd name="connsiteY935" fmla="*/ 0 h 6858000"/>
              <a:gd name="connsiteX936" fmla="*/ 3016114 w 7467600"/>
              <a:gd name="connsiteY936" fmla="*/ 0 h 6858000"/>
              <a:gd name="connsiteX937" fmla="*/ 2979949 w 7467600"/>
              <a:gd name="connsiteY937" fmla="*/ 119274 h 6858000"/>
              <a:gd name="connsiteX938" fmla="*/ 3023879 w 7467600"/>
              <a:gd name="connsiteY938" fmla="*/ 0 h 6858000"/>
              <a:gd name="connsiteX939" fmla="*/ 3105400 w 7467600"/>
              <a:gd name="connsiteY939" fmla="*/ 0 h 6858000"/>
              <a:gd name="connsiteX940" fmla="*/ 3094669 w 7467600"/>
              <a:gd name="connsiteY940" fmla="*/ 30308 h 6858000"/>
              <a:gd name="connsiteX941" fmla="*/ 2901945 w 7467600"/>
              <a:gd name="connsiteY941" fmla="*/ 466538 h 6858000"/>
              <a:gd name="connsiteX942" fmla="*/ 2815209 w 7467600"/>
              <a:gd name="connsiteY942" fmla="*/ 497361 h 6858000"/>
              <a:gd name="connsiteX943" fmla="*/ 2844845 w 7467600"/>
              <a:gd name="connsiteY943" fmla="*/ 127638 h 6858000"/>
              <a:gd name="connsiteX944" fmla="*/ 2867960 w 7467600"/>
              <a:gd name="connsiteY944" fmla="*/ 0 h 6858000"/>
              <a:gd name="connsiteX945" fmla="*/ 1057230 w 7467600"/>
              <a:gd name="connsiteY945" fmla="*/ 0 h 6858000"/>
              <a:gd name="connsiteX946" fmla="*/ 1111003 w 7467600"/>
              <a:gd name="connsiteY946" fmla="*/ 0 h 6858000"/>
              <a:gd name="connsiteX947" fmla="*/ 1125553 w 7467600"/>
              <a:gd name="connsiteY947" fmla="*/ 52588 h 6858000"/>
              <a:gd name="connsiteX948" fmla="*/ 1304276 w 7467600"/>
              <a:gd name="connsiteY948" fmla="*/ 476275 h 6858000"/>
              <a:gd name="connsiteX949" fmla="*/ 1492066 w 7467600"/>
              <a:gd name="connsiteY949" fmla="*/ 886333 h 6858000"/>
              <a:gd name="connsiteX950" fmla="*/ 1423698 w 7467600"/>
              <a:gd name="connsiteY950" fmla="*/ 710817 h 6858000"/>
              <a:gd name="connsiteX951" fmla="*/ 1357609 w 7467600"/>
              <a:gd name="connsiteY951" fmla="*/ 532892 h 6858000"/>
              <a:gd name="connsiteX952" fmla="*/ 1309550 w 7467600"/>
              <a:gd name="connsiteY952" fmla="*/ 374031 h 6858000"/>
              <a:gd name="connsiteX953" fmla="*/ 1193673 w 7467600"/>
              <a:gd name="connsiteY953" fmla="*/ 49533 h 6858000"/>
              <a:gd name="connsiteX954" fmla="*/ 1164391 w 7467600"/>
              <a:gd name="connsiteY954" fmla="*/ 0 h 6858000"/>
              <a:gd name="connsiteX955" fmla="*/ 1200666 w 7467600"/>
              <a:gd name="connsiteY955" fmla="*/ 0 h 6858000"/>
              <a:gd name="connsiteX956" fmla="*/ 1223408 w 7467600"/>
              <a:gd name="connsiteY956" fmla="*/ 38996 h 6858000"/>
              <a:gd name="connsiteX957" fmla="*/ 1339635 w 7467600"/>
              <a:gd name="connsiteY957" fmla="*/ 365517 h 6858000"/>
              <a:gd name="connsiteX958" fmla="*/ 1387469 w 7467600"/>
              <a:gd name="connsiteY958" fmla="*/ 523079 h 6858000"/>
              <a:gd name="connsiteX959" fmla="*/ 1452685 w 7467600"/>
              <a:gd name="connsiteY959" fmla="*/ 699806 h 6858000"/>
              <a:gd name="connsiteX960" fmla="*/ 1492092 w 7467600"/>
              <a:gd name="connsiteY960" fmla="*/ 800424 h 6858000"/>
              <a:gd name="connsiteX961" fmla="*/ 1455302 w 7467600"/>
              <a:gd name="connsiteY961" fmla="*/ 632913 h 6858000"/>
              <a:gd name="connsiteX962" fmla="*/ 1222336 w 7467600"/>
              <a:gd name="connsiteY962" fmla="*/ 9480 h 6858000"/>
              <a:gd name="connsiteX963" fmla="*/ 1214634 w 7467600"/>
              <a:gd name="connsiteY963" fmla="*/ 0 h 6858000"/>
              <a:gd name="connsiteX964" fmla="*/ 1289827 w 7467600"/>
              <a:gd name="connsiteY964" fmla="*/ 0 h 6858000"/>
              <a:gd name="connsiteX965" fmla="*/ 1321076 w 7467600"/>
              <a:gd name="connsiteY965" fmla="*/ 59722 h 6858000"/>
              <a:gd name="connsiteX966" fmla="*/ 1512579 w 7467600"/>
              <a:gd name="connsiteY966" fmla="*/ 626441 h 6858000"/>
              <a:gd name="connsiteX967" fmla="*/ 1506076 w 7467600"/>
              <a:gd name="connsiteY967" fmla="*/ 1089289 h 6858000"/>
              <a:gd name="connsiteX968" fmla="*/ 1486346 w 7467600"/>
              <a:gd name="connsiteY968" fmla="*/ 1079919 h 6858000"/>
              <a:gd name="connsiteX969" fmla="*/ 1070511 w 7467600"/>
              <a:gd name="connsiteY969" fmla="*/ 48609 h 6858000"/>
              <a:gd name="connsiteX970" fmla="*/ 1057230 w 7467600"/>
              <a:gd name="connsiteY970" fmla="*/ 0 h 6858000"/>
              <a:gd name="connsiteX971" fmla="*/ 43151 w 7467600"/>
              <a:gd name="connsiteY971" fmla="*/ 0 h 6858000"/>
              <a:gd name="connsiteX972" fmla="*/ 95283 w 7467600"/>
              <a:gd name="connsiteY972" fmla="*/ 0 h 6858000"/>
              <a:gd name="connsiteX973" fmla="*/ 300708 w 7467600"/>
              <a:gd name="connsiteY973" fmla="*/ 154571 h 6858000"/>
              <a:gd name="connsiteX974" fmla="*/ 530414 w 7467600"/>
              <a:gd name="connsiteY974" fmla="*/ 354673 h 6858000"/>
              <a:gd name="connsiteX975" fmla="*/ 333785 w 7467600"/>
              <a:gd name="connsiteY975" fmla="*/ 161564 h 6858000"/>
              <a:gd name="connsiteX976" fmla="*/ 147005 w 7467600"/>
              <a:gd name="connsiteY976" fmla="*/ 0 h 6858000"/>
              <a:gd name="connsiteX977" fmla="*/ 272509 w 7467600"/>
              <a:gd name="connsiteY977" fmla="*/ 0 h 6858000"/>
              <a:gd name="connsiteX978" fmla="*/ 326276 w 7467600"/>
              <a:gd name="connsiteY978" fmla="*/ 45847 h 6858000"/>
              <a:gd name="connsiteX979" fmla="*/ 823759 w 7467600"/>
              <a:gd name="connsiteY979" fmla="*/ 574145 h 6858000"/>
              <a:gd name="connsiteX980" fmla="*/ 811254 w 7467600"/>
              <a:gd name="connsiteY980" fmla="*/ 665546 h 6858000"/>
              <a:gd name="connsiteX981" fmla="*/ 154042 w 7467600"/>
              <a:gd name="connsiteY981" fmla="*/ 261522 h 6858000"/>
              <a:gd name="connsiteX982" fmla="*/ 13550 w 7467600"/>
              <a:gd name="connsiteY982" fmla="*/ 158423 h 6858000"/>
              <a:gd name="connsiteX983" fmla="*/ 0 w 7467600"/>
              <a:gd name="connsiteY983" fmla="*/ 146618 h 6858000"/>
              <a:gd name="connsiteX984" fmla="*/ 0 w 7467600"/>
              <a:gd name="connsiteY984" fmla="*/ 59161 h 6858000"/>
              <a:gd name="connsiteX985" fmla="*/ 45427 w 7467600"/>
              <a:gd name="connsiteY985" fmla="*/ 101078 h 6858000"/>
              <a:gd name="connsiteX986" fmla="*/ 630103 w 7467600"/>
              <a:gd name="connsiteY986" fmla="*/ 485885 h 6858000"/>
              <a:gd name="connsiteX987" fmla="*/ 532040 w 7467600"/>
              <a:gd name="connsiteY987" fmla="*/ 399359 h 6858000"/>
              <a:gd name="connsiteX988" fmla="*/ 517618 w 7467600"/>
              <a:gd name="connsiteY988" fmla="*/ 385726 h 6858000"/>
              <a:gd name="connsiteX989" fmla="*/ 285074 w 7467600"/>
              <a:gd name="connsiteY989" fmla="*/ 182755 h 6858000"/>
              <a:gd name="connsiteX990" fmla="*/ 43151 w 7467600"/>
              <a:gd name="connsiteY99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312201 w 7467600"/>
              <a:gd name="connsiteY133" fmla="*/ 5128278 h 6858000"/>
              <a:gd name="connsiteX134" fmla="*/ 1903353 w 7467600"/>
              <a:gd name="connsiteY134" fmla="*/ 5044827 h 6858000"/>
              <a:gd name="connsiteX135" fmla="*/ 1936931 w 7467600"/>
              <a:gd name="connsiteY135" fmla="*/ 5093954 h 6858000"/>
              <a:gd name="connsiteX136" fmla="*/ 2195868 w 7467600"/>
              <a:gd name="connsiteY136" fmla="*/ 5396574 h 6858000"/>
              <a:gd name="connsiteX137" fmla="*/ 2088852 w 7467600"/>
              <a:gd name="connsiteY137" fmla="*/ 5166123 h 6858000"/>
              <a:gd name="connsiteX138" fmla="*/ 1958241 w 7467600"/>
              <a:gd name="connsiteY138" fmla="*/ 5067955 h 6858000"/>
              <a:gd name="connsiteX139" fmla="*/ 1903353 w 7467600"/>
              <a:gd name="connsiteY139" fmla="*/ 5044827 h 6858000"/>
              <a:gd name="connsiteX140" fmla="*/ 1979378 w 7467600"/>
              <a:gd name="connsiteY140" fmla="*/ 4769504 h 6858000"/>
              <a:gd name="connsiteX141" fmla="*/ 2882120 w 7467600"/>
              <a:gd name="connsiteY141" fmla="*/ 5064547 h 6858000"/>
              <a:gd name="connsiteX142" fmla="*/ 2793103 w 7467600"/>
              <a:gd name="connsiteY142" fmla="*/ 5039699 h 6858000"/>
              <a:gd name="connsiteX143" fmla="*/ 2770041 w 7467600"/>
              <a:gd name="connsiteY143" fmla="*/ 5033634 h 6858000"/>
              <a:gd name="connsiteX144" fmla="*/ 1979378 w 7467600"/>
              <a:gd name="connsiteY144" fmla="*/ 4769504 h 6858000"/>
              <a:gd name="connsiteX145" fmla="*/ 1927410 w 7467600"/>
              <a:gd name="connsiteY145" fmla="*/ 4716164 h 6858000"/>
              <a:gd name="connsiteX146" fmla="*/ 1959587 w 7467600"/>
              <a:gd name="connsiteY146" fmla="*/ 4728849 h 6858000"/>
              <a:gd name="connsiteX147" fmla="*/ 2777707 w 7467600"/>
              <a:gd name="connsiteY147" fmla="*/ 5003991 h 6858000"/>
              <a:gd name="connsiteX148" fmla="*/ 2800768 w 7467600"/>
              <a:gd name="connsiteY148" fmla="*/ 5010056 h 6858000"/>
              <a:gd name="connsiteX149" fmla="*/ 2879408 w 7467600"/>
              <a:gd name="connsiteY149" fmla="*/ 5031590 h 6858000"/>
              <a:gd name="connsiteX150" fmla="*/ 2862295 w 7467600"/>
              <a:gd name="connsiteY150" fmla="*/ 5022958 h 6858000"/>
              <a:gd name="connsiteX151" fmla="*/ 2813343 w 7467600"/>
              <a:gd name="connsiteY151" fmla="*/ 4998369 h 6858000"/>
              <a:gd name="connsiteX152" fmla="*/ 2646245 w 7467600"/>
              <a:gd name="connsiteY152" fmla="*/ 4930999 h 6858000"/>
              <a:gd name="connsiteX153" fmla="*/ 1999243 w 7467600"/>
              <a:gd name="connsiteY153" fmla="*/ 4730524 h 6858000"/>
              <a:gd name="connsiteX154" fmla="*/ 1979527 w 7467600"/>
              <a:gd name="connsiteY154" fmla="*/ 4726651 h 6858000"/>
              <a:gd name="connsiteX155" fmla="*/ 1927410 w 7467600"/>
              <a:gd name="connsiteY155" fmla="*/ 4716164 h 6858000"/>
              <a:gd name="connsiteX156" fmla="*/ 1997014 w 7467600"/>
              <a:gd name="connsiteY156" fmla="*/ 4698007 h 6858000"/>
              <a:gd name="connsiteX157" fmla="*/ 2005458 w 7467600"/>
              <a:gd name="connsiteY157" fmla="*/ 4699540 h 6858000"/>
              <a:gd name="connsiteX158" fmla="*/ 2657186 w 7467600"/>
              <a:gd name="connsiteY158" fmla="*/ 4901687 h 6858000"/>
              <a:gd name="connsiteX159" fmla="*/ 2826662 w 7467600"/>
              <a:gd name="connsiteY159" fmla="*/ 4970362 h 6858000"/>
              <a:gd name="connsiteX160" fmla="*/ 2876100 w 7467600"/>
              <a:gd name="connsiteY160" fmla="*/ 4995397 h 6858000"/>
              <a:gd name="connsiteX161" fmla="*/ 3042600 w 7467600"/>
              <a:gd name="connsiteY161" fmla="*/ 5059532 h 6858000"/>
              <a:gd name="connsiteX162" fmla="*/ 1997014 w 7467600"/>
              <a:gd name="connsiteY162" fmla="*/ 4698007 h 6858000"/>
              <a:gd name="connsiteX163" fmla="*/ 2305292 w 7467600"/>
              <a:gd name="connsiteY163" fmla="*/ 4219492 h 6858000"/>
              <a:gd name="connsiteX164" fmla="*/ 3360922 w 7467600"/>
              <a:gd name="connsiteY164" fmla="*/ 4529373 h 6858000"/>
              <a:gd name="connsiteX165" fmla="*/ 3492420 w 7467600"/>
              <a:gd name="connsiteY165" fmla="*/ 4510145 h 6858000"/>
              <a:gd name="connsiteX166" fmla="*/ 3364086 w 7467600"/>
              <a:gd name="connsiteY166" fmla="*/ 4480340 h 6858000"/>
              <a:gd name="connsiteX167" fmla="*/ 3225818 w 7467600"/>
              <a:gd name="connsiteY167" fmla="*/ 4411822 h 6858000"/>
              <a:gd name="connsiteX168" fmla="*/ 3129696 w 7467600"/>
              <a:gd name="connsiteY168" fmla="*/ 4360704 h 6858000"/>
              <a:gd name="connsiteX169" fmla="*/ 2814545 w 7467600"/>
              <a:gd name="connsiteY169" fmla="*/ 4282955 h 6858000"/>
              <a:gd name="connsiteX170" fmla="*/ 2305292 w 7467600"/>
              <a:gd name="connsiteY170" fmla="*/ 4219492 h 6858000"/>
              <a:gd name="connsiteX171" fmla="*/ 2626982 w 7467600"/>
              <a:gd name="connsiteY171" fmla="*/ 4206450 h 6858000"/>
              <a:gd name="connsiteX172" fmla="*/ 2490617 w 7467600"/>
              <a:gd name="connsiteY172" fmla="*/ 4206951 h 6858000"/>
              <a:gd name="connsiteX173" fmla="*/ 2819869 w 7467600"/>
              <a:gd name="connsiteY173" fmla="*/ 4252936 h 6858000"/>
              <a:gd name="connsiteX174" fmla="*/ 3143018 w 7467600"/>
              <a:gd name="connsiteY174" fmla="*/ 4332698 h 6858000"/>
              <a:gd name="connsiteX175" fmla="*/ 3241520 w 7467600"/>
              <a:gd name="connsiteY175" fmla="*/ 4385112 h 6858000"/>
              <a:gd name="connsiteX176" fmla="*/ 3374575 w 7467600"/>
              <a:gd name="connsiteY176" fmla="*/ 4451517 h 6858000"/>
              <a:gd name="connsiteX177" fmla="*/ 3505221 w 7467600"/>
              <a:gd name="connsiteY177" fmla="*/ 4480757 h 6858000"/>
              <a:gd name="connsiteX178" fmla="*/ 2626982 w 7467600"/>
              <a:gd name="connsiteY178" fmla="*/ 4206450 h 6858000"/>
              <a:gd name="connsiteX179" fmla="*/ 1310106 w 7467600"/>
              <a:gd name="connsiteY179" fmla="*/ 3943217 h 6858000"/>
              <a:gd name="connsiteX180" fmla="*/ 854994 w 7467600"/>
              <a:gd name="connsiteY180" fmla="*/ 4399136 h 6858000"/>
              <a:gd name="connsiteX181" fmla="*/ 742462 w 7467600"/>
              <a:gd name="connsiteY181" fmla="*/ 4594648 h 6858000"/>
              <a:gd name="connsiteX182" fmla="*/ 820602 w 7467600"/>
              <a:gd name="connsiteY182" fmla="*/ 4485915 h 6858000"/>
              <a:gd name="connsiteX183" fmla="*/ 878295 w 7467600"/>
              <a:gd name="connsiteY183" fmla="*/ 4403594 h 6858000"/>
              <a:gd name="connsiteX184" fmla="*/ 1240607 w 7467600"/>
              <a:gd name="connsiteY184" fmla="*/ 4010401 h 6858000"/>
              <a:gd name="connsiteX185" fmla="*/ 1310106 w 7467600"/>
              <a:gd name="connsiteY185" fmla="*/ 3943217 h 6858000"/>
              <a:gd name="connsiteX186" fmla="*/ 1423113 w 7467600"/>
              <a:gd name="connsiteY186" fmla="*/ 3874565 h 6858000"/>
              <a:gd name="connsiteX187" fmla="*/ 1260565 w 7467600"/>
              <a:gd name="connsiteY187" fmla="*/ 4031982 h 6858000"/>
              <a:gd name="connsiteX188" fmla="*/ 901900 w 7467600"/>
              <a:gd name="connsiteY188" fmla="*/ 4421236 h 6858000"/>
              <a:gd name="connsiteX189" fmla="*/ 845044 w 7467600"/>
              <a:gd name="connsiteY189" fmla="*/ 4502436 h 6858000"/>
              <a:gd name="connsiteX190" fmla="*/ 685926 w 7467600"/>
              <a:gd name="connsiteY190" fmla="*/ 4703069 h 6858000"/>
              <a:gd name="connsiteX191" fmla="*/ 684248 w 7467600"/>
              <a:gd name="connsiteY191" fmla="*/ 4706721 h 6858000"/>
              <a:gd name="connsiteX192" fmla="*/ 1423113 w 7467600"/>
              <a:gd name="connsiteY192" fmla="*/ 3874565 h 6858000"/>
              <a:gd name="connsiteX193" fmla="*/ 3316479 w 7467600"/>
              <a:gd name="connsiteY193" fmla="*/ 3872136 h 6858000"/>
              <a:gd name="connsiteX194" fmla="*/ 3546806 w 7467600"/>
              <a:gd name="connsiteY194" fmla="*/ 4356139 h 6858000"/>
              <a:gd name="connsiteX195" fmla="*/ 3364433 w 7467600"/>
              <a:gd name="connsiteY195" fmla="*/ 3953121 h 6858000"/>
              <a:gd name="connsiteX196" fmla="*/ 3316479 w 7467600"/>
              <a:gd name="connsiteY196" fmla="*/ 3872136 h 6858000"/>
              <a:gd name="connsiteX197" fmla="*/ 3291335 w 7467600"/>
              <a:gd name="connsiteY197" fmla="*/ 3767420 h 6858000"/>
              <a:gd name="connsiteX198" fmla="*/ 3390805 w 7467600"/>
              <a:gd name="connsiteY198" fmla="*/ 3937163 h 6858000"/>
              <a:gd name="connsiteX199" fmla="*/ 3579062 w 7467600"/>
              <a:gd name="connsiteY199" fmla="*/ 4359040 h 6858000"/>
              <a:gd name="connsiteX200" fmla="*/ 3467355 w 7467600"/>
              <a:gd name="connsiteY200" fmla="*/ 3988130 h 6858000"/>
              <a:gd name="connsiteX201" fmla="*/ 3310753 w 7467600"/>
              <a:gd name="connsiteY201" fmla="*/ 3787140 h 6858000"/>
              <a:gd name="connsiteX202" fmla="*/ 3291335 w 7467600"/>
              <a:gd name="connsiteY202" fmla="*/ 3767420 h 6858000"/>
              <a:gd name="connsiteX203" fmla="*/ 1635889 w 7467600"/>
              <a:gd name="connsiteY203" fmla="*/ 3709494 h 6858000"/>
              <a:gd name="connsiteX204" fmla="*/ 1634800 w 7467600"/>
              <a:gd name="connsiteY204" fmla="*/ 3731111 h 6858000"/>
              <a:gd name="connsiteX205" fmla="*/ 1635889 w 7467600"/>
              <a:gd name="connsiteY205" fmla="*/ 3709494 h 6858000"/>
              <a:gd name="connsiteX206" fmla="*/ 1510397 w 7467600"/>
              <a:gd name="connsiteY206" fmla="*/ 3684705 h 6858000"/>
              <a:gd name="connsiteX207" fmla="*/ 1146550 w 7467600"/>
              <a:gd name="connsiteY207" fmla="*/ 3802012 h 6858000"/>
              <a:gd name="connsiteX208" fmla="*/ 698834 w 7467600"/>
              <a:gd name="connsiteY208" fmla="*/ 3952272 h 6858000"/>
              <a:gd name="connsiteX209" fmla="*/ 34256 w 7467600"/>
              <a:gd name="connsiteY209" fmla="*/ 4347603 h 6858000"/>
              <a:gd name="connsiteX210" fmla="*/ 527241 w 7467600"/>
              <a:gd name="connsiteY210" fmla="*/ 4065078 h 6858000"/>
              <a:gd name="connsiteX211" fmla="*/ 1510397 w 7467600"/>
              <a:gd name="connsiteY211" fmla="*/ 3684705 h 6858000"/>
              <a:gd name="connsiteX212" fmla="*/ 1313114 w 7467600"/>
              <a:gd name="connsiteY212" fmla="*/ 3655216 h 6858000"/>
              <a:gd name="connsiteX213" fmla="*/ 1109304 w 7467600"/>
              <a:gd name="connsiteY213" fmla="*/ 3669030 h 6858000"/>
              <a:gd name="connsiteX214" fmla="*/ 8129 w 7467600"/>
              <a:gd name="connsiteY214" fmla="*/ 4330519 h 6858000"/>
              <a:gd name="connsiteX215" fmla="*/ 687572 w 7467600"/>
              <a:gd name="connsiteY215" fmla="*/ 3925629 h 6858000"/>
              <a:gd name="connsiteX216" fmla="*/ 1138365 w 7467600"/>
              <a:gd name="connsiteY216" fmla="*/ 3774515 h 6858000"/>
              <a:gd name="connsiteX217" fmla="*/ 1505579 w 7467600"/>
              <a:gd name="connsiteY217" fmla="*/ 3655526 h 6858000"/>
              <a:gd name="connsiteX218" fmla="*/ 1313114 w 7467600"/>
              <a:gd name="connsiteY218" fmla="*/ 3655216 h 6858000"/>
              <a:gd name="connsiteX219" fmla="*/ 3655073 w 7467600"/>
              <a:gd name="connsiteY219" fmla="*/ 3650884 h 6858000"/>
              <a:gd name="connsiteX220" fmla="*/ 3989938 w 7467600"/>
              <a:gd name="connsiteY220" fmla="*/ 3991685 h 6858000"/>
              <a:gd name="connsiteX221" fmla="*/ 4393907 w 7467600"/>
              <a:gd name="connsiteY221" fmla="*/ 4261258 h 6858000"/>
              <a:gd name="connsiteX222" fmla="*/ 4648051 w 7467600"/>
              <a:gd name="connsiteY222" fmla="*/ 4374051 h 6858000"/>
              <a:gd name="connsiteX223" fmla="*/ 4383389 w 7467600"/>
              <a:gd name="connsiteY223" fmla="*/ 4184369 h 6858000"/>
              <a:gd name="connsiteX224" fmla="*/ 4165508 w 7467600"/>
              <a:gd name="connsiteY224" fmla="*/ 4035196 h 6858000"/>
              <a:gd name="connsiteX225" fmla="*/ 4068162 w 7467600"/>
              <a:gd name="connsiteY225" fmla="*/ 3953394 h 6858000"/>
              <a:gd name="connsiteX226" fmla="*/ 3981416 w 7467600"/>
              <a:gd name="connsiteY226" fmla="*/ 3880482 h 6858000"/>
              <a:gd name="connsiteX227" fmla="*/ 3800147 w 7467600"/>
              <a:gd name="connsiteY227" fmla="*/ 3749872 h 6858000"/>
              <a:gd name="connsiteX228" fmla="*/ 3655073 w 7467600"/>
              <a:gd name="connsiteY228" fmla="*/ 3650884 h 6858000"/>
              <a:gd name="connsiteX229" fmla="*/ 3670252 w 7467600"/>
              <a:gd name="connsiteY229" fmla="*/ 3622798 h 6858000"/>
              <a:gd name="connsiteX230" fmla="*/ 3817258 w 7467600"/>
              <a:gd name="connsiteY230" fmla="*/ 3723577 h 6858000"/>
              <a:gd name="connsiteX231" fmla="*/ 4000461 w 7467600"/>
              <a:gd name="connsiteY231" fmla="*/ 3855966 h 6858000"/>
              <a:gd name="connsiteX232" fmla="*/ 4088180 w 7467600"/>
              <a:gd name="connsiteY232" fmla="*/ 3929774 h 6858000"/>
              <a:gd name="connsiteX233" fmla="*/ 4184555 w 7467600"/>
              <a:gd name="connsiteY233" fmla="*/ 4010683 h 6858000"/>
              <a:gd name="connsiteX234" fmla="*/ 4399563 w 7467600"/>
              <a:gd name="connsiteY234" fmla="*/ 4158106 h 6858000"/>
              <a:gd name="connsiteX235" fmla="*/ 4684469 w 7467600"/>
              <a:gd name="connsiteY235" fmla="*/ 4364680 h 6858000"/>
              <a:gd name="connsiteX236" fmla="*/ 4690271 w 7467600"/>
              <a:gd name="connsiteY236" fmla="*/ 4370034 h 6858000"/>
              <a:gd name="connsiteX237" fmla="*/ 4136093 w 7467600"/>
              <a:gd name="connsiteY237" fmla="*/ 3858466 h 6858000"/>
              <a:gd name="connsiteX238" fmla="*/ 3670252 w 7467600"/>
              <a:gd name="connsiteY238" fmla="*/ 3622798 h 6858000"/>
              <a:gd name="connsiteX239" fmla="*/ 4440129 w 7467600"/>
              <a:gd name="connsiteY239" fmla="*/ 3448571 h 6858000"/>
              <a:gd name="connsiteX240" fmla="*/ 4856525 w 7467600"/>
              <a:gd name="connsiteY240" fmla="*/ 3915351 h 6858000"/>
              <a:gd name="connsiteX241" fmla="*/ 5059055 w 7467600"/>
              <a:gd name="connsiteY241" fmla="*/ 4108918 h 6858000"/>
              <a:gd name="connsiteX242" fmla="*/ 5290070 w 7467600"/>
              <a:gd name="connsiteY242" fmla="*/ 4263619 h 6858000"/>
              <a:gd name="connsiteX243" fmla="*/ 4834991 w 7467600"/>
              <a:gd name="connsiteY243" fmla="*/ 3830985 h 6858000"/>
              <a:gd name="connsiteX244" fmla="*/ 4440129 w 7467600"/>
              <a:gd name="connsiteY244" fmla="*/ 3448571 h 6858000"/>
              <a:gd name="connsiteX245" fmla="*/ 4441737 w 7467600"/>
              <a:gd name="connsiteY245" fmla="*/ 3399734 h 6858000"/>
              <a:gd name="connsiteX246" fmla="*/ 4431236 w 7467600"/>
              <a:gd name="connsiteY246" fmla="*/ 3400954 h 6858000"/>
              <a:gd name="connsiteX247" fmla="*/ 4557150 w 7467600"/>
              <a:gd name="connsiteY247" fmla="*/ 3510023 h 6858000"/>
              <a:gd name="connsiteX248" fmla="*/ 4856936 w 7467600"/>
              <a:gd name="connsiteY248" fmla="*/ 3809146 h 6858000"/>
              <a:gd name="connsiteX249" fmla="*/ 5111996 w 7467600"/>
              <a:gd name="connsiteY249" fmla="*/ 4065759 h 6858000"/>
              <a:gd name="connsiteX250" fmla="*/ 5388878 w 7467600"/>
              <a:gd name="connsiteY250" fmla="*/ 4300185 h 6858000"/>
              <a:gd name="connsiteX251" fmla="*/ 5425556 w 7467600"/>
              <a:gd name="connsiteY251" fmla="*/ 4308967 h 6858000"/>
              <a:gd name="connsiteX252" fmla="*/ 4943646 w 7467600"/>
              <a:gd name="connsiteY252" fmla="*/ 3822916 h 6858000"/>
              <a:gd name="connsiteX253" fmla="*/ 4594837 w 7467600"/>
              <a:gd name="connsiteY253" fmla="*/ 3532274 h 6858000"/>
              <a:gd name="connsiteX254" fmla="*/ 4441737 w 7467600"/>
              <a:gd name="connsiteY254" fmla="*/ 3399734 h 6858000"/>
              <a:gd name="connsiteX255" fmla="*/ 5425834 w 7467600"/>
              <a:gd name="connsiteY255" fmla="*/ 3162785 h 6858000"/>
              <a:gd name="connsiteX256" fmla="*/ 5401644 w 7467600"/>
              <a:gd name="connsiteY256" fmla="*/ 3617847 h 6858000"/>
              <a:gd name="connsiteX257" fmla="*/ 5467256 w 7467600"/>
              <a:gd name="connsiteY257" fmla="*/ 4175494 h 6858000"/>
              <a:gd name="connsiteX258" fmla="*/ 5448069 w 7467600"/>
              <a:gd name="connsiteY258" fmla="*/ 3567554 h 6858000"/>
              <a:gd name="connsiteX259" fmla="*/ 5425834 w 7467600"/>
              <a:gd name="connsiteY259" fmla="*/ 3162785 h 6858000"/>
              <a:gd name="connsiteX260" fmla="*/ 1318687 w 7467600"/>
              <a:gd name="connsiteY260" fmla="*/ 3113840 h 6858000"/>
              <a:gd name="connsiteX261" fmla="*/ 1066793 w 7467600"/>
              <a:gd name="connsiteY261" fmla="*/ 3212171 h 6858000"/>
              <a:gd name="connsiteX262" fmla="*/ 993319 w 7467600"/>
              <a:gd name="connsiteY262" fmla="*/ 3247648 h 6858000"/>
              <a:gd name="connsiteX263" fmla="*/ 853081 w 7467600"/>
              <a:gd name="connsiteY263" fmla="*/ 3312410 h 6858000"/>
              <a:gd name="connsiteX264" fmla="*/ 805957 w 7467600"/>
              <a:gd name="connsiteY264" fmla="*/ 3330443 h 6858000"/>
              <a:gd name="connsiteX265" fmla="*/ 1318687 w 7467600"/>
              <a:gd name="connsiteY265" fmla="*/ 3113840 h 6858000"/>
              <a:gd name="connsiteX266" fmla="*/ 5453702 w 7467600"/>
              <a:gd name="connsiteY266" fmla="*/ 3090882 h 6858000"/>
              <a:gd name="connsiteX267" fmla="*/ 5480135 w 7467600"/>
              <a:gd name="connsiteY267" fmla="*/ 3565802 h 6858000"/>
              <a:gd name="connsiteX268" fmla="*/ 5499023 w 7467600"/>
              <a:gd name="connsiteY268" fmla="*/ 4166310 h 6858000"/>
              <a:gd name="connsiteX269" fmla="*/ 5547022 w 7467600"/>
              <a:gd name="connsiteY269" fmla="*/ 3607838 h 6858000"/>
              <a:gd name="connsiteX270" fmla="*/ 5515964 w 7467600"/>
              <a:gd name="connsiteY270" fmla="*/ 3378541 h 6858000"/>
              <a:gd name="connsiteX271" fmla="*/ 5453702 w 7467600"/>
              <a:gd name="connsiteY271" fmla="*/ 3090882 h 6858000"/>
              <a:gd name="connsiteX272" fmla="*/ 1238695 w 7467600"/>
              <a:gd name="connsiteY272" fmla="*/ 3076820 h 6858000"/>
              <a:gd name="connsiteX273" fmla="*/ 716371 w 7467600"/>
              <a:gd name="connsiteY273" fmla="*/ 3293249 h 6858000"/>
              <a:gd name="connsiteX274" fmla="*/ 579522 w 7467600"/>
              <a:gd name="connsiteY274" fmla="*/ 3371759 h 6858000"/>
              <a:gd name="connsiteX275" fmla="*/ 600288 w 7467600"/>
              <a:gd name="connsiteY275" fmla="*/ 3365555 h 6858000"/>
              <a:gd name="connsiteX276" fmla="*/ 840692 w 7467600"/>
              <a:gd name="connsiteY276" fmla="*/ 3284921 h 6858000"/>
              <a:gd name="connsiteX277" fmla="*/ 979248 w 7467600"/>
              <a:gd name="connsiteY277" fmla="*/ 3221003 h 6858000"/>
              <a:gd name="connsiteX278" fmla="*/ 1053282 w 7467600"/>
              <a:gd name="connsiteY278" fmla="*/ 3185247 h 6858000"/>
              <a:gd name="connsiteX279" fmla="*/ 1320603 w 7467600"/>
              <a:gd name="connsiteY279" fmla="*/ 3081281 h 6858000"/>
              <a:gd name="connsiteX280" fmla="*/ 1238695 w 7467600"/>
              <a:gd name="connsiteY280" fmla="*/ 3076820 h 6858000"/>
              <a:gd name="connsiteX281" fmla="*/ 5425627 w 7467600"/>
              <a:gd name="connsiteY281" fmla="*/ 2954192 h 6858000"/>
              <a:gd name="connsiteX282" fmla="*/ 5470770 w 7467600"/>
              <a:gd name="connsiteY282" fmla="*/ 3005435 h 6858000"/>
              <a:gd name="connsiteX283" fmla="*/ 5519779 w 7467600"/>
              <a:gd name="connsiteY283" fmla="*/ 4359223 h 6858000"/>
              <a:gd name="connsiteX284" fmla="*/ 5520293 w 7467600"/>
              <a:gd name="connsiteY284" fmla="*/ 4360602 h 6858000"/>
              <a:gd name="connsiteX285" fmla="*/ 5767221 w 7467600"/>
              <a:gd name="connsiteY285" fmla="*/ 4665564 h 6858000"/>
              <a:gd name="connsiteX286" fmla="*/ 6937169 w 7467600"/>
              <a:gd name="connsiteY286" fmla="*/ 4815941 h 6858000"/>
              <a:gd name="connsiteX287" fmla="*/ 6953922 w 7467600"/>
              <a:gd name="connsiteY287" fmla="*/ 4890068 h 6858000"/>
              <a:gd name="connsiteX288" fmla="*/ 6071359 w 7467600"/>
              <a:gd name="connsiteY288" fmla="*/ 4770770 h 6858000"/>
              <a:gd name="connsiteX289" fmla="*/ 6038839 w 7467600"/>
              <a:gd name="connsiteY289" fmla="*/ 4764474 h 6858000"/>
              <a:gd name="connsiteX290" fmla="*/ 6038706 w 7467600"/>
              <a:gd name="connsiteY290" fmla="*/ 4763847 h 6858000"/>
              <a:gd name="connsiteX291" fmla="*/ 6037784 w 7467600"/>
              <a:gd name="connsiteY291" fmla="*/ 4764270 h 6858000"/>
              <a:gd name="connsiteX292" fmla="*/ 6038839 w 7467600"/>
              <a:gd name="connsiteY292" fmla="*/ 4764474 h 6858000"/>
              <a:gd name="connsiteX293" fmla="*/ 6040338 w 7467600"/>
              <a:gd name="connsiteY293" fmla="*/ 4771418 h 6858000"/>
              <a:gd name="connsiteX294" fmla="*/ 6024488 w 7467600"/>
              <a:gd name="connsiteY294" fmla="*/ 4809903 h 6858000"/>
              <a:gd name="connsiteX295" fmla="*/ 5599771 w 7467600"/>
              <a:gd name="connsiteY295" fmla="*/ 5509652 h 6858000"/>
              <a:gd name="connsiteX296" fmla="*/ 5548843 w 7467600"/>
              <a:gd name="connsiteY296" fmla="*/ 5563845 h 6858000"/>
              <a:gd name="connsiteX297" fmla="*/ 5940952 w 7467600"/>
              <a:gd name="connsiteY297" fmla="*/ 6250028 h 6858000"/>
              <a:gd name="connsiteX298" fmla="*/ 6043441 w 7467600"/>
              <a:gd name="connsiteY298" fmla="*/ 6665847 h 6858000"/>
              <a:gd name="connsiteX299" fmla="*/ 6093432 w 7467600"/>
              <a:gd name="connsiteY299" fmla="*/ 6858000 h 6858000"/>
              <a:gd name="connsiteX300" fmla="*/ 6034344 w 7467600"/>
              <a:gd name="connsiteY300" fmla="*/ 6858000 h 6858000"/>
              <a:gd name="connsiteX301" fmla="*/ 6026679 w 7467600"/>
              <a:gd name="connsiteY301" fmla="*/ 6836959 h 6858000"/>
              <a:gd name="connsiteX302" fmla="*/ 5800441 w 7467600"/>
              <a:gd name="connsiteY302" fmla="*/ 6335286 h 6858000"/>
              <a:gd name="connsiteX303" fmla="*/ 5526562 w 7467600"/>
              <a:gd name="connsiteY303" fmla="*/ 5705388 h 6858000"/>
              <a:gd name="connsiteX304" fmla="*/ 5519640 w 7467600"/>
              <a:gd name="connsiteY304" fmla="*/ 5683774 h 6858000"/>
              <a:gd name="connsiteX305" fmla="*/ 5844559 w 7467600"/>
              <a:gd name="connsiteY305" fmla="*/ 6553349 h 6858000"/>
              <a:gd name="connsiteX306" fmla="*/ 5975994 w 7467600"/>
              <a:gd name="connsiteY306" fmla="*/ 6858000 h 6858000"/>
              <a:gd name="connsiteX307" fmla="*/ 5898547 w 7467600"/>
              <a:gd name="connsiteY307" fmla="*/ 6858000 h 6858000"/>
              <a:gd name="connsiteX308" fmla="*/ 5682041 w 7467600"/>
              <a:gd name="connsiteY308" fmla="*/ 6355860 h 6858000"/>
              <a:gd name="connsiteX309" fmla="*/ 5461758 w 7467600"/>
              <a:gd name="connsiteY309" fmla="*/ 5820220 h 6858000"/>
              <a:gd name="connsiteX310" fmla="*/ 5237282 w 7467600"/>
              <a:gd name="connsiteY310" fmla="*/ 6579086 h 6858000"/>
              <a:gd name="connsiteX311" fmla="*/ 5115009 w 7467600"/>
              <a:gd name="connsiteY311" fmla="*/ 6858000 h 6858000"/>
              <a:gd name="connsiteX312" fmla="*/ 5028074 w 7467600"/>
              <a:gd name="connsiteY312" fmla="*/ 6858000 h 6858000"/>
              <a:gd name="connsiteX313" fmla="*/ 5079508 w 7467600"/>
              <a:gd name="connsiteY313" fmla="*/ 6749074 h 6858000"/>
              <a:gd name="connsiteX314" fmla="*/ 5371846 w 7467600"/>
              <a:gd name="connsiteY314" fmla="*/ 5924413 h 6858000"/>
              <a:gd name="connsiteX315" fmla="*/ 5270512 w 7467600"/>
              <a:gd name="connsiteY315" fmla="*/ 6138975 h 6858000"/>
              <a:gd name="connsiteX316" fmla="*/ 5062409 w 7467600"/>
              <a:gd name="connsiteY316" fmla="*/ 6653544 h 6858000"/>
              <a:gd name="connsiteX317" fmla="*/ 5036628 w 7467600"/>
              <a:gd name="connsiteY317" fmla="*/ 6754247 h 6858000"/>
              <a:gd name="connsiteX318" fmla="*/ 5009112 w 7467600"/>
              <a:gd name="connsiteY318" fmla="*/ 6858000 h 6858000"/>
              <a:gd name="connsiteX319" fmla="*/ 4976679 w 7467600"/>
              <a:gd name="connsiteY319" fmla="*/ 6858000 h 6858000"/>
              <a:gd name="connsiteX320" fmla="*/ 5006537 w 7467600"/>
              <a:gd name="connsiteY320" fmla="*/ 6747068 h 6858000"/>
              <a:gd name="connsiteX321" fmla="*/ 5032723 w 7467600"/>
              <a:gd name="connsiteY321" fmla="*/ 6644957 h 6858000"/>
              <a:gd name="connsiteX322" fmla="*/ 5242949 w 7467600"/>
              <a:gd name="connsiteY322" fmla="*/ 6125175 h 6858000"/>
              <a:gd name="connsiteX323" fmla="*/ 5286321 w 7467600"/>
              <a:gd name="connsiteY323" fmla="*/ 6033555 h 6858000"/>
              <a:gd name="connsiteX324" fmla="*/ 5008210 w 7467600"/>
              <a:gd name="connsiteY324" fmla="*/ 6649194 h 6858000"/>
              <a:gd name="connsiteX325" fmla="*/ 4986321 w 7467600"/>
              <a:gd name="connsiteY325" fmla="*/ 6765687 h 6858000"/>
              <a:gd name="connsiteX326" fmla="*/ 4973474 w 7467600"/>
              <a:gd name="connsiteY326" fmla="*/ 6858000 h 6858000"/>
              <a:gd name="connsiteX327" fmla="*/ 4907178 w 7467600"/>
              <a:gd name="connsiteY327" fmla="*/ 6858000 h 6858000"/>
              <a:gd name="connsiteX328" fmla="*/ 4910810 w 7467600"/>
              <a:gd name="connsiteY328" fmla="*/ 6829660 h 6858000"/>
              <a:gd name="connsiteX329" fmla="*/ 4987461 w 7467600"/>
              <a:gd name="connsiteY329" fmla="*/ 6432994 h 6858000"/>
              <a:gd name="connsiteX330" fmla="*/ 5179262 w 7467600"/>
              <a:gd name="connsiteY330" fmla="*/ 6035044 h 6858000"/>
              <a:gd name="connsiteX331" fmla="*/ 4689678 w 7467600"/>
              <a:gd name="connsiteY331" fmla="*/ 6440241 h 6858000"/>
              <a:gd name="connsiteX332" fmla="*/ 4477543 w 7467600"/>
              <a:gd name="connsiteY332" fmla="*/ 6674836 h 6858000"/>
              <a:gd name="connsiteX333" fmla="*/ 4329957 w 7467600"/>
              <a:gd name="connsiteY333" fmla="*/ 6858000 h 6858000"/>
              <a:gd name="connsiteX334" fmla="*/ 4218595 w 7467600"/>
              <a:gd name="connsiteY334" fmla="*/ 6858000 h 6858000"/>
              <a:gd name="connsiteX335" fmla="*/ 4368888 w 7467600"/>
              <a:gd name="connsiteY335" fmla="*/ 6668412 h 6858000"/>
              <a:gd name="connsiteX336" fmla="*/ 4563091 w 7467600"/>
              <a:gd name="connsiteY336" fmla="*/ 6442508 h 6858000"/>
              <a:gd name="connsiteX337" fmla="*/ 5387324 w 7467600"/>
              <a:gd name="connsiteY337" fmla="*/ 5705830 h 6858000"/>
              <a:gd name="connsiteX338" fmla="*/ 5073620 w 7467600"/>
              <a:gd name="connsiteY338" fmla="*/ 5955437 h 6858000"/>
              <a:gd name="connsiteX339" fmla="*/ 4689789 w 7467600"/>
              <a:gd name="connsiteY339" fmla="*/ 6268382 h 6858000"/>
              <a:gd name="connsiteX340" fmla="*/ 4418722 w 7467600"/>
              <a:gd name="connsiteY340" fmla="*/ 6570886 h 6858000"/>
              <a:gd name="connsiteX341" fmla="*/ 4214944 w 7467600"/>
              <a:gd name="connsiteY341" fmla="*/ 6858000 h 6858000"/>
              <a:gd name="connsiteX342" fmla="*/ 4177898 w 7467600"/>
              <a:gd name="connsiteY342" fmla="*/ 6858000 h 6858000"/>
              <a:gd name="connsiteX343" fmla="*/ 4391597 w 7467600"/>
              <a:gd name="connsiteY343" fmla="*/ 6556370 h 6858000"/>
              <a:gd name="connsiteX344" fmla="*/ 4668889 w 7467600"/>
              <a:gd name="connsiteY344" fmla="*/ 6246399 h 6858000"/>
              <a:gd name="connsiteX345" fmla="*/ 5055427 w 7467600"/>
              <a:gd name="connsiteY345" fmla="*/ 5931476 h 6858000"/>
              <a:gd name="connsiteX346" fmla="*/ 5371814 w 7467600"/>
              <a:gd name="connsiteY346" fmla="*/ 5678975 h 6858000"/>
              <a:gd name="connsiteX347" fmla="*/ 4987918 w 7467600"/>
              <a:gd name="connsiteY347" fmla="*/ 5838701 h 6858000"/>
              <a:gd name="connsiteX348" fmla="*/ 4317146 w 7467600"/>
              <a:gd name="connsiteY348" fmla="*/ 6587716 h 6858000"/>
              <a:gd name="connsiteX349" fmla="*/ 4171627 w 7467600"/>
              <a:gd name="connsiteY349" fmla="*/ 6858000 h 6858000"/>
              <a:gd name="connsiteX350" fmla="*/ 4081585 w 7467600"/>
              <a:gd name="connsiteY350" fmla="*/ 6858000 h 6858000"/>
              <a:gd name="connsiteX351" fmla="*/ 4238603 w 7467600"/>
              <a:gd name="connsiteY351" fmla="*/ 6559341 h 6858000"/>
              <a:gd name="connsiteX352" fmla="*/ 4778333 w 7467600"/>
              <a:gd name="connsiteY352" fmla="*/ 5873626 h 6858000"/>
              <a:gd name="connsiteX353" fmla="*/ 5414185 w 7467600"/>
              <a:gd name="connsiteY353" fmla="*/ 5573882 h 6858000"/>
              <a:gd name="connsiteX354" fmla="*/ 5959648 w 7467600"/>
              <a:gd name="connsiteY354" fmla="*/ 4760797 h 6858000"/>
              <a:gd name="connsiteX355" fmla="*/ 5355019 w 7467600"/>
              <a:gd name="connsiteY355" fmla="*/ 4734672 h 6858000"/>
              <a:gd name="connsiteX356" fmla="*/ 5083565 w 7467600"/>
              <a:gd name="connsiteY356" fmla="*/ 5179121 h 6858000"/>
              <a:gd name="connsiteX357" fmla="*/ 4713577 w 7467600"/>
              <a:gd name="connsiteY357" fmla="*/ 5616803 h 6858000"/>
              <a:gd name="connsiteX358" fmla="*/ 3989559 w 7467600"/>
              <a:gd name="connsiteY358" fmla="*/ 6145945 h 6858000"/>
              <a:gd name="connsiteX359" fmla="*/ 3939824 w 7467600"/>
              <a:gd name="connsiteY359" fmla="*/ 6066900 h 6858000"/>
              <a:gd name="connsiteX360" fmla="*/ 4584537 w 7467600"/>
              <a:gd name="connsiteY360" fmla="*/ 5324826 h 6858000"/>
              <a:gd name="connsiteX361" fmla="*/ 5037105 w 7467600"/>
              <a:gd name="connsiteY361" fmla="*/ 5088765 h 6858000"/>
              <a:gd name="connsiteX362" fmla="*/ 5039930 w 7467600"/>
              <a:gd name="connsiteY362" fmla="*/ 5089585 h 6858000"/>
              <a:gd name="connsiteX363" fmla="*/ 5263764 w 7467600"/>
              <a:gd name="connsiteY363" fmla="*/ 4735525 h 6858000"/>
              <a:gd name="connsiteX364" fmla="*/ 4086300 w 7467600"/>
              <a:gd name="connsiteY364" fmla="*/ 4884599 h 6858000"/>
              <a:gd name="connsiteX365" fmla="*/ 4085485 w 7467600"/>
              <a:gd name="connsiteY365" fmla="*/ 4899070 h 6858000"/>
              <a:gd name="connsiteX366" fmla="*/ 3871915 w 7467600"/>
              <a:gd name="connsiteY366" fmla="*/ 5253645 h 6858000"/>
              <a:gd name="connsiteX367" fmla="*/ 3799374 w 7467600"/>
              <a:gd name="connsiteY367" fmla="*/ 5466127 h 6858000"/>
              <a:gd name="connsiteX368" fmla="*/ 3498850 w 7467600"/>
              <a:gd name="connsiteY368" fmla="*/ 6661888 h 6858000"/>
              <a:gd name="connsiteX369" fmla="*/ 3399216 w 7467600"/>
              <a:gd name="connsiteY369" fmla="*/ 6858000 h 6858000"/>
              <a:gd name="connsiteX370" fmla="*/ 3303688 w 7467600"/>
              <a:gd name="connsiteY370" fmla="*/ 6858000 h 6858000"/>
              <a:gd name="connsiteX371" fmla="*/ 3391774 w 7467600"/>
              <a:gd name="connsiteY371" fmla="*/ 6697181 h 6858000"/>
              <a:gd name="connsiteX372" fmla="*/ 3735540 w 7467600"/>
              <a:gd name="connsiteY372" fmla="*/ 5546923 h 6858000"/>
              <a:gd name="connsiteX373" fmla="*/ 3729438 w 7467600"/>
              <a:gd name="connsiteY373" fmla="*/ 5569058 h 6858000"/>
              <a:gd name="connsiteX374" fmla="*/ 3707782 w 7467600"/>
              <a:gd name="connsiteY374" fmla="*/ 5644908 h 6858000"/>
              <a:gd name="connsiteX375" fmla="*/ 3583827 w 7467600"/>
              <a:gd name="connsiteY375" fmla="*/ 6039215 h 6858000"/>
              <a:gd name="connsiteX376" fmla="*/ 3547861 w 7467600"/>
              <a:gd name="connsiteY376" fmla="*/ 6129609 h 6858000"/>
              <a:gd name="connsiteX377" fmla="*/ 3490905 w 7467600"/>
              <a:gd name="connsiteY377" fmla="*/ 6277660 h 6858000"/>
              <a:gd name="connsiteX378" fmla="*/ 3455859 w 7467600"/>
              <a:gd name="connsiteY378" fmla="*/ 6391301 h 6858000"/>
              <a:gd name="connsiteX379" fmla="*/ 3429112 w 7467600"/>
              <a:gd name="connsiteY379" fmla="*/ 6479469 h 6858000"/>
              <a:gd name="connsiteX380" fmla="*/ 3304862 w 7467600"/>
              <a:gd name="connsiteY380" fmla="*/ 6796476 h 6858000"/>
              <a:gd name="connsiteX381" fmla="*/ 3276071 w 7467600"/>
              <a:gd name="connsiteY381" fmla="*/ 6858000 h 6858000"/>
              <a:gd name="connsiteX382" fmla="*/ 3240805 w 7467600"/>
              <a:gd name="connsiteY382" fmla="*/ 6858000 h 6858000"/>
              <a:gd name="connsiteX383" fmla="*/ 3275917 w 7467600"/>
              <a:gd name="connsiteY383" fmla="*/ 6783192 h 6858000"/>
              <a:gd name="connsiteX384" fmla="*/ 3399358 w 7467600"/>
              <a:gd name="connsiteY384" fmla="*/ 6469011 h 6858000"/>
              <a:gd name="connsiteX385" fmla="*/ 3425650 w 7467600"/>
              <a:gd name="connsiteY385" fmla="*/ 6381333 h 6858000"/>
              <a:gd name="connsiteX386" fmla="*/ 3460661 w 7467600"/>
              <a:gd name="connsiteY386" fmla="*/ 6266763 h 6858000"/>
              <a:gd name="connsiteX387" fmla="*/ 3518021 w 7467600"/>
              <a:gd name="connsiteY387" fmla="*/ 6117298 h 6858000"/>
              <a:gd name="connsiteX388" fmla="*/ 3554035 w 7467600"/>
              <a:gd name="connsiteY388" fmla="*/ 6027832 h 6858000"/>
              <a:gd name="connsiteX389" fmla="*/ 3677174 w 7467600"/>
              <a:gd name="connsiteY389" fmla="*/ 5636351 h 6858000"/>
              <a:gd name="connsiteX390" fmla="*/ 3698819 w 7467600"/>
              <a:gd name="connsiteY390" fmla="*/ 5560503 h 6858000"/>
              <a:gd name="connsiteX391" fmla="*/ 3702094 w 7467600"/>
              <a:gd name="connsiteY391" fmla="*/ 5549194 h 6858000"/>
              <a:gd name="connsiteX392" fmla="*/ 3398355 w 7467600"/>
              <a:gd name="connsiteY392" fmla="*/ 6094603 h 6858000"/>
              <a:gd name="connsiteX393" fmla="*/ 3193941 w 7467600"/>
              <a:gd name="connsiteY393" fmla="*/ 6798775 h 6858000"/>
              <a:gd name="connsiteX394" fmla="*/ 3184140 w 7467600"/>
              <a:gd name="connsiteY394" fmla="*/ 6858000 h 6858000"/>
              <a:gd name="connsiteX395" fmla="*/ 3099978 w 7467600"/>
              <a:gd name="connsiteY395" fmla="*/ 6858000 h 6858000"/>
              <a:gd name="connsiteX396" fmla="*/ 3101556 w 7467600"/>
              <a:gd name="connsiteY396" fmla="*/ 6843337 h 6858000"/>
              <a:gd name="connsiteX397" fmla="*/ 3370162 w 7467600"/>
              <a:gd name="connsiteY397" fmla="*/ 5785550 h 6858000"/>
              <a:gd name="connsiteX398" fmla="*/ 3746477 w 7467600"/>
              <a:gd name="connsiteY398" fmla="*/ 5377889 h 6858000"/>
              <a:gd name="connsiteX399" fmla="*/ 3863399 w 7467600"/>
              <a:gd name="connsiteY399" fmla="*/ 5087257 h 6858000"/>
              <a:gd name="connsiteX400" fmla="*/ 3968712 w 7467600"/>
              <a:gd name="connsiteY400" fmla="*/ 4913989 h 6858000"/>
              <a:gd name="connsiteX401" fmla="*/ 2792390 w 7467600"/>
              <a:gd name="connsiteY401" fmla="*/ 5382974 h 6858000"/>
              <a:gd name="connsiteX402" fmla="*/ 2714982 w 7467600"/>
              <a:gd name="connsiteY402" fmla="*/ 5427051 h 6858000"/>
              <a:gd name="connsiteX403" fmla="*/ 2813361 w 7467600"/>
              <a:gd name="connsiteY403" fmla="*/ 6023912 h 6858000"/>
              <a:gd name="connsiteX404" fmla="*/ 2688430 w 7467600"/>
              <a:gd name="connsiteY404" fmla="*/ 6801564 h 6858000"/>
              <a:gd name="connsiteX405" fmla="*/ 2629626 w 7467600"/>
              <a:gd name="connsiteY405" fmla="*/ 6763394 h 6858000"/>
              <a:gd name="connsiteX406" fmla="*/ 2565328 w 7467600"/>
              <a:gd name="connsiteY406" fmla="*/ 5516399 h 6858000"/>
              <a:gd name="connsiteX407" fmla="*/ 1922999 w 7467600"/>
              <a:gd name="connsiteY407" fmla="*/ 5980343 h 6858000"/>
              <a:gd name="connsiteX408" fmla="*/ 1950261 w 7467600"/>
              <a:gd name="connsiteY408" fmla="*/ 6405858 h 6858000"/>
              <a:gd name="connsiteX409" fmla="*/ 2365554 w 7467600"/>
              <a:gd name="connsiteY409" fmla="*/ 6759107 h 6858000"/>
              <a:gd name="connsiteX410" fmla="*/ 2424142 w 7467600"/>
              <a:gd name="connsiteY410" fmla="*/ 6858000 h 6858000"/>
              <a:gd name="connsiteX411" fmla="*/ 2395994 w 7467600"/>
              <a:gd name="connsiteY411" fmla="*/ 6858000 h 6858000"/>
              <a:gd name="connsiteX412" fmla="*/ 2392863 w 7467600"/>
              <a:gd name="connsiteY412" fmla="*/ 6852964 h 6858000"/>
              <a:gd name="connsiteX413" fmla="*/ 2017589 w 7467600"/>
              <a:gd name="connsiteY413" fmla="*/ 6493982 h 6858000"/>
              <a:gd name="connsiteX414" fmla="*/ 2147336 w 7467600"/>
              <a:gd name="connsiteY414" fmla="*/ 6594052 h 6858000"/>
              <a:gd name="connsiteX415" fmla="*/ 2207047 w 7467600"/>
              <a:gd name="connsiteY415" fmla="*/ 6654540 h 6858000"/>
              <a:gd name="connsiteX416" fmla="*/ 2299106 w 7467600"/>
              <a:gd name="connsiteY416" fmla="*/ 6778931 h 6858000"/>
              <a:gd name="connsiteX417" fmla="*/ 2314430 w 7467600"/>
              <a:gd name="connsiteY417" fmla="*/ 6801144 h 6858000"/>
              <a:gd name="connsiteX418" fmla="*/ 2352406 w 7467600"/>
              <a:gd name="connsiteY418" fmla="*/ 6858000 h 6858000"/>
              <a:gd name="connsiteX419" fmla="*/ 2314492 w 7467600"/>
              <a:gd name="connsiteY419" fmla="*/ 6858000 h 6858000"/>
              <a:gd name="connsiteX420" fmla="*/ 2288095 w 7467600"/>
              <a:gd name="connsiteY420" fmla="*/ 6818030 h 6858000"/>
              <a:gd name="connsiteX421" fmla="*/ 2272768 w 7467600"/>
              <a:gd name="connsiteY421" fmla="*/ 6795822 h 6858000"/>
              <a:gd name="connsiteX422" fmla="*/ 2182715 w 7467600"/>
              <a:gd name="connsiteY422" fmla="*/ 6675071 h 6858000"/>
              <a:gd name="connsiteX423" fmla="*/ 2032061 w 7467600"/>
              <a:gd name="connsiteY423" fmla="*/ 6541380 h 6858000"/>
              <a:gd name="connsiteX424" fmla="*/ 2257220 w 7467600"/>
              <a:gd name="connsiteY424" fmla="*/ 6826257 h 6858000"/>
              <a:gd name="connsiteX425" fmla="*/ 2281324 w 7467600"/>
              <a:gd name="connsiteY425" fmla="*/ 6858000 h 6858000"/>
              <a:gd name="connsiteX426" fmla="*/ 2242860 w 7467600"/>
              <a:gd name="connsiteY426" fmla="*/ 6858000 h 6858000"/>
              <a:gd name="connsiteX427" fmla="*/ 2232818 w 7467600"/>
              <a:gd name="connsiteY427" fmla="*/ 6844926 h 6858000"/>
              <a:gd name="connsiteX428" fmla="*/ 1990172 w 7467600"/>
              <a:gd name="connsiteY428" fmla="*/ 6542121 h 6858000"/>
              <a:gd name="connsiteX429" fmla="*/ 2124090 w 7467600"/>
              <a:gd name="connsiteY429" fmla="*/ 6761017 h 6858000"/>
              <a:gd name="connsiteX430" fmla="*/ 2200380 w 7467600"/>
              <a:gd name="connsiteY430" fmla="*/ 6858000 h 6858000"/>
              <a:gd name="connsiteX431" fmla="*/ 2147507 w 7467600"/>
              <a:gd name="connsiteY431" fmla="*/ 6858000 h 6858000"/>
              <a:gd name="connsiteX432" fmla="*/ 2070668 w 7467600"/>
              <a:gd name="connsiteY432" fmla="*/ 6761520 h 6858000"/>
              <a:gd name="connsiteX433" fmla="*/ 1975142 w 7467600"/>
              <a:gd name="connsiteY433" fmla="*/ 6585570 h 6858000"/>
              <a:gd name="connsiteX434" fmla="*/ 2050035 w 7467600"/>
              <a:gd name="connsiteY434" fmla="*/ 6813345 h 6858000"/>
              <a:gd name="connsiteX435" fmla="*/ 2063025 w 7467600"/>
              <a:gd name="connsiteY435" fmla="*/ 6858000 h 6858000"/>
              <a:gd name="connsiteX436" fmla="*/ 2021675 w 7467600"/>
              <a:gd name="connsiteY436" fmla="*/ 6858000 h 6858000"/>
              <a:gd name="connsiteX437" fmla="*/ 2019308 w 7467600"/>
              <a:gd name="connsiteY437" fmla="*/ 6847118 h 6858000"/>
              <a:gd name="connsiteX438" fmla="*/ 1938835 w 7467600"/>
              <a:gd name="connsiteY438" fmla="*/ 6551160 h 6858000"/>
              <a:gd name="connsiteX439" fmla="*/ 1953230 w 7467600"/>
              <a:gd name="connsiteY439" fmla="*/ 6759699 h 6858000"/>
              <a:gd name="connsiteX440" fmla="*/ 1956763 w 7467600"/>
              <a:gd name="connsiteY440" fmla="*/ 6778191 h 6858000"/>
              <a:gd name="connsiteX441" fmla="*/ 1967925 w 7467600"/>
              <a:gd name="connsiteY441" fmla="*/ 6858000 h 6858000"/>
              <a:gd name="connsiteX442" fmla="*/ 1936622 w 7467600"/>
              <a:gd name="connsiteY442" fmla="*/ 6858000 h 6858000"/>
              <a:gd name="connsiteX443" fmla="*/ 1926261 w 7467600"/>
              <a:gd name="connsiteY443" fmla="*/ 6784064 h 6858000"/>
              <a:gd name="connsiteX444" fmla="*/ 1922724 w 7467600"/>
              <a:gd name="connsiteY444" fmla="*/ 6765577 h 6858000"/>
              <a:gd name="connsiteX445" fmla="*/ 1904650 w 7467600"/>
              <a:gd name="connsiteY445" fmla="*/ 6639616 h 6858000"/>
              <a:gd name="connsiteX446" fmla="*/ 1885273 w 7467600"/>
              <a:gd name="connsiteY446" fmla="*/ 6858000 h 6858000"/>
              <a:gd name="connsiteX447" fmla="*/ 1854363 w 7467600"/>
              <a:gd name="connsiteY447" fmla="*/ 6858000 h 6858000"/>
              <a:gd name="connsiteX448" fmla="*/ 1880391 w 7467600"/>
              <a:gd name="connsiteY448" fmla="*/ 6603796 h 6858000"/>
              <a:gd name="connsiteX449" fmla="*/ 1818273 w 7467600"/>
              <a:gd name="connsiteY449" fmla="*/ 6715729 h 6858000"/>
              <a:gd name="connsiteX450" fmla="*/ 1794691 w 7467600"/>
              <a:gd name="connsiteY450" fmla="*/ 6843239 h 6858000"/>
              <a:gd name="connsiteX451" fmla="*/ 1794914 w 7467600"/>
              <a:gd name="connsiteY451" fmla="*/ 6858000 h 6858000"/>
              <a:gd name="connsiteX452" fmla="*/ 1746128 w 7467600"/>
              <a:gd name="connsiteY452" fmla="*/ 6858000 h 6858000"/>
              <a:gd name="connsiteX453" fmla="*/ 1753934 w 7467600"/>
              <a:gd name="connsiteY453" fmla="*/ 6724796 h 6858000"/>
              <a:gd name="connsiteX454" fmla="*/ 1792053 w 7467600"/>
              <a:gd name="connsiteY454" fmla="*/ 6572396 h 6858000"/>
              <a:gd name="connsiteX455" fmla="*/ 1862248 w 7467600"/>
              <a:gd name="connsiteY455" fmla="*/ 6266397 h 6858000"/>
              <a:gd name="connsiteX456" fmla="*/ 1862250 w 7467600"/>
              <a:gd name="connsiteY456" fmla="*/ 6033531 h 6858000"/>
              <a:gd name="connsiteX457" fmla="*/ 1211999 w 7467600"/>
              <a:gd name="connsiteY457" fmla="*/ 6683610 h 6858000"/>
              <a:gd name="connsiteX458" fmla="*/ 1213266 w 7467600"/>
              <a:gd name="connsiteY458" fmla="*/ 6691947 h 6858000"/>
              <a:gd name="connsiteX459" fmla="*/ 1203370 w 7467600"/>
              <a:gd name="connsiteY459" fmla="*/ 6850676 h 6858000"/>
              <a:gd name="connsiteX460" fmla="*/ 1203671 w 7467600"/>
              <a:gd name="connsiteY460" fmla="*/ 6858000 h 6858000"/>
              <a:gd name="connsiteX461" fmla="*/ 1143180 w 7467600"/>
              <a:gd name="connsiteY461" fmla="*/ 6858000 h 6858000"/>
              <a:gd name="connsiteX462" fmla="*/ 1142176 w 7467600"/>
              <a:gd name="connsiteY462" fmla="*/ 6766045 h 6858000"/>
              <a:gd name="connsiteX463" fmla="*/ 1067484 w 7467600"/>
              <a:gd name="connsiteY463" fmla="*/ 6858000 h 6858000"/>
              <a:gd name="connsiteX464" fmla="*/ 953928 w 7467600"/>
              <a:gd name="connsiteY464" fmla="*/ 6858000 h 6858000"/>
              <a:gd name="connsiteX465" fmla="*/ 959715 w 7467600"/>
              <a:gd name="connsiteY465" fmla="*/ 6850185 h 6858000"/>
              <a:gd name="connsiteX466" fmla="*/ 1483788 w 7467600"/>
              <a:gd name="connsiteY466" fmla="*/ 6259174 h 6858000"/>
              <a:gd name="connsiteX467" fmla="*/ 1100671 w 7467600"/>
              <a:gd name="connsiteY467" fmla="*/ 6252137 h 6858000"/>
              <a:gd name="connsiteX468" fmla="*/ 1090144 w 7467600"/>
              <a:gd name="connsiteY468" fmla="*/ 6256748 h 6858000"/>
              <a:gd name="connsiteX469" fmla="*/ 1095872 w 7467600"/>
              <a:gd name="connsiteY469" fmla="*/ 6271892 h 6858000"/>
              <a:gd name="connsiteX470" fmla="*/ 262785 w 7467600"/>
              <a:gd name="connsiteY470" fmla="*/ 6845450 h 6858000"/>
              <a:gd name="connsiteX471" fmla="*/ 209968 w 7467600"/>
              <a:gd name="connsiteY471" fmla="*/ 6770713 h 6858000"/>
              <a:gd name="connsiteX472" fmla="*/ 873460 w 7467600"/>
              <a:gd name="connsiteY472" fmla="*/ 6253768 h 6858000"/>
              <a:gd name="connsiteX473" fmla="*/ 192686 w 7467600"/>
              <a:gd name="connsiteY473" fmla="*/ 5849257 h 6858000"/>
              <a:gd name="connsiteX474" fmla="*/ 4696 w 7467600"/>
              <a:gd name="connsiteY474" fmla="*/ 5697668 h 6858000"/>
              <a:gd name="connsiteX475" fmla="*/ 0 w 7467600"/>
              <a:gd name="connsiteY475" fmla="*/ 5689984 h 6858000"/>
              <a:gd name="connsiteX476" fmla="*/ 0 w 7467600"/>
              <a:gd name="connsiteY476" fmla="*/ 5513472 h 6858000"/>
              <a:gd name="connsiteX477" fmla="*/ 174101 w 7467600"/>
              <a:gd name="connsiteY477" fmla="*/ 5620277 h 6858000"/>
              <a:gd name="connsiteX478" fmla="*/ 891800 w 7467600"/>
              <a:gd name="connsiteY478" fmla="*/ 6036935 h 6858000"/>
              <a:gd name="connsiteX479" fmla="*/ 1072219 w 7467600"/>
              <a:gd name="connsiteY479" fmla="*/ 6169443 h 6858000"/>
              <a:gd name="connsiteX480" fmla="*/ 1074117 w 7467600"/>
              <a:gd name="connsiteY480" fmla="*/ 6170301 h 6858000"/>
              <a:gd name="connsiteX481" fmla="*/ 1083114 w 7467600"/>
              <a:gd name="connsiteY481" fmla="*/ 6174131 h 6858000"/>
              <a:gd name="connsiteX482" fmla="*/ 1543010 w 7467600"/>
              <a:gd name="connsiteY482" fmla="*/ 6191140 h 6858000"/>
              <a:gd name="connsiteX483" fmla="*/ 1551080 w 7467600"/>
              <a:gd name="connsiteY483" fmla="*/ 6195006 h 6858000"/>
              <a:gd name="connsiteX484" fmla="*/ 2345443 w 7467600"/>
              <a:gd name="connsiteY484" fmla="*/ 5549882 h 6858000"/>
              <a:gd name="connsiteX485" fmla="*/ 1721499 w 7467600"/>
              <a:gd name="connsiteY485" fmla="*/ 5599969 h 6858000"/>
              <a:gd name="connsiteX486" fmla="*/ 767716 w 7467600"/>
              <a:gd name="connsiteY486" fmla="*/ 5472768 h 6858000"/>
              <a:gd name="connsiteX487" fmla="*/ 722147 w 7467600"/>
              <a:gd name="connsiteY487" fmla="*/ 5393091 h 6858000"/>
              <a:gd name="connsiteX488" fmla="*/ 1485552 w 7467600"/>
              <a:gd name="connsiteY488" fmla="*/ 5313202 h 6858000"/>
              <a:gd name="connsiteX489" fmla="*/ 2143004 w 7467600"/>
              <a:gd name="connsiteY489" fmla="*/ 5402420 h 6858000"/>
              <a:gd name="connsiteX490" fmla="*/ 1933391 w 7467600"/>
              <a:gd name="connsiteY490" fmla="*/ 5156971 h 6858000"/>
              <a:gd name="connsiteX491" fmla="*/ 1827118 w 7467600"/>
              <a:gd name="connsiteY491" fmla="*/ 4968410 h 6858000"/>
              <a:gd name="connsiteX492" fmla="*/ 1837349 w 7467600"/>
              <a:gd name="connsiteY492" fmla="*/ 4956357 h 6858000"/>
              <a:gd name="connsiteX493" fmla="*/ 2162835 w 7467600"/>
              <a:gd name="connsiteY493" fmla="*/ 5187853 h 6858000"/>
              <a:gd name="connsiteX494" fmla="*/ 2257167 w 7467600"/>
              <a:gd name="connsiteY494" fmla="*/ 5462123 h 6858000"/>
              <a:gd name="connsiteX495" fmla="*/ 2261598 w 7467600"/>
              <a:gd name="connsiteY495" fmla="*/ 5467998 h 6858000"/>
              <a:gd name="connsiteX496" fmla="*/ 2437177 w 7467600"/>
              <a:gd name="connsiteY496" fmla="*/ 5479608 h 6858000"/>
              <a:gd name="connsiteX497" fmla="*/ 2445247 w 7467600"/>
              <a:gd name="connsiteY497" fmla="*/ 5483476 h 6858000"/>
              <a:gd name="connsiteX498" fmla="*/ 2743626 w 7467600"/>
              <a:gd name="connsiteY498" fmla="*/ 5304819 h 6858000"/>
              <a:gd name="connsiteX499" fmla="*/ 3048102 w 7467600"/>
              <a:gd name="connsiteY499" fmla="*/ 5150595 h 6858000"/>
              <a:gd name="connsiteX500" fmla="*/ 1799414 w 7467600"/>
              <a:gd name="connsiteY500" fmla="*/ 4694732 h 6858000"/>
              <a:gd name="connsiteX501" fmla="*/ 1771735 w 7467600"/>
              <a:gd name="connsiteY501" fmla="*/ 4619929 h 6858000"/>
              <a:gd name="connsiteX502" fmla="*/ 3104273 w 7467600"/>
              <a:gd name="connsiteY502" fmla="*/ 5076159 h 6858000"/>
              <a:gd name="connsiteX503" fmla="*/ 3113245 w 7467600"/>
              <a:gd name="connsiteY503" fmla="*/ 5090705 h 6858000"/>
              <a:gd name="connsiteX504" fmla="*/ 3126294 w 7467600"/>
              <a:gd name="connsiteY504" fmla="*/ 5114400 h 6858000"/>
              <a:gd name="connsiteX505" fmla="*/ 3937433 w 7467600"/>
              <a:gd name="connsiteY505" fmla="*/ 4830473 h 6858000"/>
              <a:gd name="connsiteX506" fmla="*/ 3590475 w 7467600"/>
              <a:gd name="connsiteY506" fmla="*/ 4597974 h 6858000"/>
              <a:gd name="connsiteX507" fmla="*/ 3100264 w 7467600"/>
              <a:gd name="connsiteY507" fmla="*/ 4579845 h 6858000"/>
              <a:gd name="connsiteX508" fmla="*/ 2183576 w 7467600"/>
              <a:gd name="connsiteY508" fmla="*/ 4227150 h 6858000"/>
              <a:gd name="connsiteX509" fmla="*/ 2151029 w 7467600"/>
              <a:gd name="connsiteY509" fmla="*/ 4146947 h 6858000"/>
              <a:gd name="connsiteX510" fmla="*/ 3563434 w 7467600"/>
              <a:gd name="connsiteY510" fmla="*/ 4469115 h 6858000"/>
              <a:gd name="connsiteX511" fmla="*/ 3177952 w 7467600"/>
              <a:gd name="connsiteY511" fmla="*/ 3657386 h 6858000"/>
              <a:gd name="connsiteX512" fmla="*/ 3189263 w 7467600"/>
              <a:gd name="connsiteY512" fmla="*/ 3625726 h 6858000"/>
              <a:gd name="connsiteX513" fmla="*/ 3560912 w 7467600"/>
              <a:gd name="connsiteY513" fmla="*/ 4079863 h 6858000"/>
              <a:gd name="connsiteX514" fmla="*/ 3626636 w 7467600"/>
              <a:gd name="connsiteY514" fmla="*/ 4512230 h 6858000"/>
              <a:gd name="connsiteX515" fmla="*/ 3653088 w 7467600"/>
              <a:gd name="connsiteY515" fmla="*/ 4521417 h 6858000"/>
              <a:gd name="connsiteX516" fmla="*/ 3988128 w 7467600"/>
              <a:gd name="connsiteY516" fmla="*/ 4817267 h 6858000"/>
              <a:gd name="connsiteX517" fmla="*/ 4830582 w 7467600"/>
              <a:gd name="connsiteY517" fmla="*/ 4676000 h 6858000"/>
              <a:gd name="connsiteX518" fmla="*/ 4830100 w 7467600"/>
              <a:gd name="connsiteY518" fmla="*/ 4675554 h 6858000"/>
              <a:gd name="connsiteX519" fmla="*/ 4036318 w 7467600"/>
              <a:gd name="connsiteY519" fmla="*/ 4147013 h 6858000"/>
              <a:gd name="connsiteX520" fmla="*/ 3432098 w 7467600"/>
              <a:gd name="connsiteY520" fmla="*/ 3537312 h 6858000"/>
              <a:gd name="connsiteX521" fmla="*/ 3446761 w 7467600"/>
              <a:gd name="connsiteY521" fmla="*/ 3461278 h 6858000"/>
              <a:gd name="connsiteX522" fmla="*/ 4419733 w 7467600"/>
              <a:gd name="connsiteY522" fmla="*/ 3963555 h 6858000"/>
              <a:gd name="connsiteX523" fmla="*/ 4781371 w 7467600"/>
              <a:gd name="connsiteY523" fmla="*/ 4458604 h 6858000"/>
              <a:gd name="connsiteX524" fmla="*/ 4780440 w 7467600"/>
              <a:gd name="connsiteY524" fmla="*/ 4470290 h 6858000"/>
              <a:gd name="connsiteX525" fmla="*/ 4898954 w 7467600"/>
              <a:gd name="connsiteY525" fmla="*/ 4662092 h 6858000"/>
              <a:gd name="connsiteX526" fmla="*/ 4900699 w 7467600"/>
              <a:gd name="connsiteY526" fmla="*/ 4670867 h 6858000"/>
              <a:gd name="connsiteX527" fmla="*/ 5714511 w 7467600"/>
              <a:gd name="connsiteY527" fmla="*/ 4663483 h 6858000"/>
              <a:gd name="connsiteX528" fmla="*/ 5464793 w 7467600"/>
              <a:gd name="connsiteY528" fmla="*/ 4393556 h 6858000"/>
              <a:gd name="connsiteX529" fmla="*/ 5461897 w 7467600"/>
              <a:gd name="connsiteY529" fmla="*/ 4390879 h 6858000"/>
              <a:gd name="connsiteX530" fmla="*/ 4294126 w 7467600"/>
              <a:gd name="connsiteY530" fmla="*/ 3303048 h 6858000"/>
              <a:gd name="connsiteX531" fmla="*/ 4305321 w 7467600"/>
              <a:gd name="connsiteY531" fmla="*/ 3256953 h 6858000"/>
              <a:gd name="connsiteX532" fmla="*/ 4949299 w 7467600"/>
              <a:gd name="connsiteY532" fmla="*/ 3766336 h 6858000"/>
              <a:gd name="connsiteX533" fmla="*/ 5291452 w 7467600"/>
              <a:gd name="connsiteY533" fmla="*/ 4076801 h 6858000"/>
              <a:gd name="connsiteX534" fmla="*/ 5434998 w 7467600"/>
              <a:gd name="connsiteY534" fmla="*/ 4254100 h 6858000"/>
              <a:gd name="connsiteX535" fmla="*/ 5351015 w 7467600"/>
              <a:gd name="connsiteY535" fmla="*/ 3760989 h 6858000"/>
              <a:gd name="connsiteX536" fmla="*/ 5413780 w 7467600"/>
              <a:gd name="connsiteY536" fmla="*/ 2966265 h 6858000"/>
              <a:gd name="connsiteX537" fmla="*/ 5425627 w 7467600"/>
              <a:gd name="connsiteY537" fmla="*/ 2954192 h 6858000"/>
              <a:gd name="connsiteX538" fmla="*/ 6604735 w 7467600"/>
              <a:gd name="connsiteY538" fmla="*/ 2041381 h 6858000"/>
              <a:gd name="connsiteX539" fmla="*/ 7204487 w 7467600"/>
              <a:gd name="connsiteY539" fmla="*/ 2742112 h 6858000"/>
              <a:gd name="connsiteX540" fmla="*/ 7131592 w 7467600"/>
              <a:gd name="connsiteY540" fmla="*/ 2672096 h 6858000"/>
              <a:gd name="connsiteX541" fmla="*/ 6996344 w 7467600"/>
              <a:gd name="connsiteY541" fmla="*/ 2518310 h 6858000"/>
              <a:gd name="connsiteX542" fmla="*/ 6735495 w 7467600"/>
              <a:gd name="connsiteY542" fmla="*/ 2196890 h 6858000"/>
              <a:gd name="connsiteX543" fmla="*/ 6721901 w 7467600"/>
              <a:gd name="connsiteY543" fmla="*/ 2179274 h 6858000"/>
              <a:gd name="connsiteX544" fmla="*/ 6604735 w 7467600"/>
              <a:gd name="connsiteY544" fmla="*/ 2041381 h 6858000"/>
              <a:gd name="connsiteX545" fmla="*/ 6591670 w 7467600"/>
              <a:gd name="connsiteY545" fmla="*/ 1988277 h 6858000"/>
              <a:gd name="connsiteX546" fmla="*/ 6747349 w 7467600"/>
              <a:gd name="connsiteY546" fmla="*/ 2160069 h 6858000"/>
              <a:gd name="connsiteX547" fmla="*/ 6760943 w 7467600"/>
              <a:gd name="connsiteY547" fmla="*/ 2177686 h 6858000"/>
              <a:gd name="connsiteX548" fmla="*/ 7021065 w 7467600"/>
              <a:gd name="connsiteY548" fmla="*/ 2498102 h 6858000"/>
              <a:gd name="connsiteX549" fmla="*/ 7155223 w 7467600"/>
              <a:gd name="connsiteY549" fmla="*/ 2650386 h 6858000"/>
              <a:gd name="connsiteX550" fmla="*/ 7203167 w 7467600"/>
              <a:gd name="connsiteY550" fmla="*/ 2697288 h 6858000"/>
              <a:gd name="connsiteX551" fmla="*/ 6937703 w 7467600"/>
              <a:gd name="connsiteY551" fmla="*/ 2321981 h 6858000"/>
              <a:gd name="connsiteX552" fmla="*/ 6591670 w 7467600"/>
              <a:gd name="connsiteY552" fmla="*/ 1988277 h 6858000"/>
              <a:gd name="connsiteX553" fmla="*/ 5798671 w 7467600"/>
              <a:gd name="connsiteY553" fmla="*/ 1981601 h 6858000"/>
              <a:gd name="connsiteX554" fmla="*/ 5754709 w 7467600"/>
              <a:gd name="connsiteY554" fmla="*/ 2071454 h 6858000"/>
              <a:gd name="connsiteX555" fmla="*/ 5763044 w 7467600"/>
              <a:gd name="connsiteY555" fmla="*/ 2842206 h 6858000"/>
              <a:gd name="connsiteX556" fmla="*/ 5764974 w 7467600"/>
              <a:gd name="connsiteY556" fmla="*/ 2799609 h 6858000"/>
              <a:gd name="connsiteX557" fmla="*/ 5767665 w 7467600"/>
              <a:gd name="connsiteY557" fmla="*/ 2666409 h 6858000"/>
              <a:gd name="connsiteX558" fmla="*/ 5763055 w 7467600"/>
              <a:gd name="connsiteY558" fmla="*/ 2579705 h 6858000"/>
              <a:gd name="connsiteX559" fmla="*/ 5758079 w 7467600"/>
              <a:gd name="connsiteY559" fmla="*/ 2492508 h 6858000"/>
              <a:gd name="connsiteX560" fmla="*/ 5779325 w 7467600"/>
              <a:gd name="connsiteY560" fmla="*/ 2197069 h 6858000"/>
              <a:gd name="connsiteX561" fmla="*/ 5798671 w 7467600"/>
              <a:gd name="connsiteY561" fmla="*/ 1981601 h 6858000"/>
              <a:gd name="connsiteX562" fmla="*/ 5829202 w 7467600"/>
              <a:gd name="connsiteY562" fmla="*/ 1971679 h 6858000"/>
              <a:gd name="connsiteX563" fmla="*/ 5809558 w 7467600"/>
              <a:gd name="connsiteY563" fmla="*/ 2198043 h 6858000"/>
              <a:gd name="connsiteX564" fmla="*/ 5788653 w 7467600"/>
              <a:gd name="connsiteY564" fmla="*/ 2489430 h 6858000"/>
              <a:gd name="connsiteX565" fmla="*/ 5793439 w 7467600"/>
              <a:gd name="connsiteY565" fmla="*/ 2575235 h 6858000"/>
              <a:gd name="connsiteX566" fmla="*/ 5796837 w 7467600"/>
              <a:gd name="connsiteY566" fmla="*/ 2637633 h 6858000"/>
              <a:gd name="connsiteX567" fmla="*/ 5818614 w 7467600"/>
              <a:gd name="connsiteY567" fmla="*/ 2473055 h 6858000"/>
              <a:gd name="connsiteX568" fmla="*/ 5829202 w 7467600"/>
              <a:gd name="connsiteY568" fmla="*/ 1971679 h 6858000"/>
              <a:gd name="connsiteX569" fmla="*/ 5911389 w 7467600"/>
              <a:gd name="connsiteY569" fmla="*/ 1898371 h 6858000"/>
              <a:gd name="connsiteX570" fmla="*/ 6237627 w 7467600"/>
              <a:gd name="connsiteY570" fmla="*/ 2231921 h 6858000"/>
              <a:gd name="connsiteX571" fmla="*/ 5911389 w 7467600"/>
              <a:gd name="connsiteY571" fmla="*/ 1898371 h 6858000"/>
              <a:gd name="connsiteX572" fmla="*/ 6944437 w 7467600"/>
              <a:gd name="connsiteY572" fmla="*/ 1575402 h 6858000"/>
              <a:gd name="connsiteX573" fmla="*/ 6304730 w 7467600"/>
              <a:gd name="connsiteY573" fmla="*/ 1766654 h 6858000"/>
              <a:gd name="connsiteX574" fmla="*/ 6944437 w 7467600"/>
              <a:gd name="connsiteY574" fmla="*/ 1575402 h 6858000"/>
              <a:gd name="connsiteX575" fmla="*/ 7019523 w 7467600"/>
              <a:gd name="connsiteY575" fmla="*/ 1519450 h 6858000"/>
              <a:gd name="connsiteX576" fmla="*/ 6298091 w 7467600"/>
              <a:gd name="connsiteY576" fmla="*/ 1737122 h 6858000"/>
              <a:gd name="connsiteX577" fmla="*/ 7019523 w 7467600"/>
              <a:gd name="connsiteY577" fmla="*/ 1519450 h 6858000"/>
              <a:gd name="connsiteX578" fmla="*/ 2399523 w 7467600"/>
              <a:gd name="connsiteY578" fmla="*/ 1428234 h 6858000"/>
              <a:gd name="connsiteX579" fmla="*/ 2224982 w 7467600"/>
              <a:gd name="connsiteY579" fmla="*/ 1826201 h 6858000"/>
              <a:gd name="connsiteX580" fmla="*/ 2096099 w 7467600"/>
              <a:gd name="connsiteY580" fmla="*/ 2345900 h 6858000"/>
              <a:gd name="connsiteX581" fmla="*/ 2283317 w 7467600"/>
              <a:gd name="connsiteY581" fmla="*/ 1796925 h 6858000"/>
              <a:gd name="connsiteX582" fmla="*/ 2399523 w 7467600"/>
              <a:gd name="connsiteY582" fmla="*/ 1428234 h 6858000"/>
              <a:gd name="connsiteX583" fmla="*/ 2448558 w 7467600"/>
              <a:gd name="connsiteY583" fmla="*/ 1373435 h 6858000"/>
              <a:gd name="connsiteX584" fmla="*/ 2312521 w 7467600"/>
              <a:gd name="connsiteY584" fmla="*/ 1806140 h 6858000"/>
              <a:gd name="connsiteX585" fmla="*/ 2127533 w 7467600"/>
              <a:gd name="connsiteY585" fmla="*/ 2348380 h 6858000"/>
              <a:gd name="connsiteX586" fmla="*/ 2358080 w 7467600"/>
              <a:gd name="connsiteY586" fmla="*/ 1866134 h 6858000"/>
              <a:gd name="connsiteX587" fmla="*/ 2407436 w 7467600"/>
              <a:gd name="connsiteY587" fmla="*/ 1651070 h 6858000"/>
              <a:gd name="connsiteX588" fmla="*/ 2448558 w 7467600"/>
              <a:gd name="connsiteY588" fmla="*/ 1373435 h 6858000"/>
              <a:gd name="connsiteX589" fmla="*/ 278707 w 7467600"/>
              <a:gd name="connsiteY589" fmla="*/ 1352270 h 6858000"/>
              <a:gd name="connsiteX590" fmla="*/ 321570 w 7467600"/>
              <a:gd name="connsiteY590" fmla="*/ 1861610 h 6858000"/>
              <a:gd name="connsiteX591" fmla="*/ 294281 w 7467600"/>
              <a:gd name="connsiteY591" fmla="*/ 1440658 h 6858000"/>
              <a:gd name="connsiteX592" fmla="*/ 278707 w 7467600"/>
              <a:gd name="connsiteY592" fmla="*/ 1352270 h 6858000"/>
              <a:gd name="connsiteX593" fmla="*/ 1423821 w 7467600"/>
              <a:gd name="connsiteY593" fmla="*/ 1351958 h 6858000"/>
              <a:gd name="connsiteX594" fmla="*/ 1638521 w 7467600"/>
              <a:gd name="connsiteY594" fmla="*/ 1908470 h 6858000"/>
              <a:gd name="connsiteX595" fmla="*/ 1754199 w 7467600"/>
              <a:gd name="connsiteY595" fmla="*/ 2149284 h 6858000"/>
              <a:gd name="connsiteX596" fmla="*/ 1908359 w 7467600"/>
              <a:gd name="connsiteY596" fmla="*/ 2364988 h 6858000"/>
              <a:gd name="connsiteX597" fmla="*/ 1647661 w 7467600"/>
              <a:gd name="connsiteY597" fmla="*/ 1825945 h 6858000"/>
              <a:gd name="connsiteX598" fmla="*/ 1423821 w 7467600"/>
              <a:gd name="connsiteY598" fmla="*/ 1351958 h 6858000"/>
              <a:gd name="connsiteX599" fmla="*/ 1431890 w 7467600"/>
              <a:gd name="connsiteY599" fmla="*/ 1306475 h 6858000"/>
              <a:gd name="connsiteX600" fmla="*/ 1507597 w 7467600"/>
              <a:gd name="connsiteY600" fmla="*/ 1446132 h 6858000"/>
              <a:gd name="connsiteX601" fmla="*/ 1674586 w 7467600"/>
              <a:gd name="connsiteY601" fmla="*/ 1813832 h 6858000"/>
              <a:gd name="connsiteX602" fmla="*/ 1815950 w 7467600"/>
              <a:gd name="connsiteY602" fmla="*/ 2128564 h 6858000"/>
              <a:gd name="connsiteX603" fmla="*/ 1984242 w 7467600"/>
              <a:gd name="connsiteY603" fmla="*/ 2430829 h 6858000"/>
              <a:gd name="connsiteX604" fmla="*/ 2014023 w 7467600"/>
              <a:gd name="connsiteY604" fmla="*/ 2450995 h 6858000"/>
              <a:gd name="connsiteX605" fmla="*/ 1747337 w 7467600"/>
              <a:gd name="connsiteY605" fmla="*/ 1855264 h 6858000"/>
              <a:gd name="connsiteX606" fmla="*/ 1533749 w 7467600"/>
              <a:gd name="connsiteY606" fmla="*/ 1478656 h 6858000"/>
              <a:gd name="connsiteX607" fmla="*/ 1431890 w 7467600"/>
              <a:gd name="connsiteY607" fmla="*/ 1306475 h 6858000"/>
              <a:gd name="connsiteX608" fmla="*/ 5052692 w 7467600"/>
              <a:gd name="connsiteY608" fmla="*/ 1292994 h 6858000"/>
              <a:gd name="connsiteX609" fmla="*/ 5200661 w 7467600"/>
              <a:gd name="connsiteY609" fmla="*/ 1635186 h 6858000"/>
              <a:gd name="connsiteX610" fmla="*/ 5297138 w 7467600"/>
              <a:gd name="connsiteY610" fmla="*/ 1906351 h 6858000"/>
              <a:gd name="connsiteX611" fmla="*/ 5052692 w 7467600"/>
              <a:gd name="connsiteY611" fmla="*/ 1292994 h 6858000"/>
              <a:gd name="connsiteX612" fmla="*/ 5009948 w 7467600"/>
              <a:gd name="connsiteY612" fmla="*/ 1273619 h 6858000"/>
              <a:gd name="connsiteX613" fmla="*/ 5121777 w 7467600"/>
              <a:gd name="connsiteY613" fmla="*/ 1654213 h 6858000"/>
              <a:gd name="connsiteX614" fmla="*/ 5293545 w 7467600"/>
              <a:gd name="connsiteY614" fmla="*/ 2072247 h 6858000"/>
              <a:gd name="connsiteX615" fmla="*/ 5294042 w 7467600"/>
              <a:gd name="connsiteY615" fmla="*/ 2065019 h 6858000"/>
              <a:gd name="connsiteX616" fmla="*/ 5171936 w 7467600"/>
              <a:gd name="connsiteY616" fmla="*/ 1647613 h 6858000"/>
              <a:gd name="connsiteX617" fmla="*/ 5009948 w 7467600"/>
              <a:gd name="connsiteY617" fmla="*/ 1273619 h 6858000"/>
              <a:gd name="connsiteX618" fmla="*/ 655236 w 7467600"/>
              <a:gd name="connsiteY618" fmla="*/ 1268632 h 6858000"/>
              <a:gd name="connsiteX619" fmla="*/ 839521 w 7467600"/>
              <a:gd name="connsiteY619" fmla="*/ 1685315 h 6858000"/>
              <a:gd name="connsiteX620" fmla="*/ 1109416 w 7467600"/>
              <a:gd name="connsiteY620" fmla="*/ 2061663 h 6858000"/>
              <a:gd name="connsiteX621" fmla="*/ 1298300 w 7467600"/>
              <a:gd name="connsiteY621" fmla="*/ 2247742 h 6858000"/>
              <a:gd name="connsiteX622" fmla="*/ 1125871 w 7467600"/>
              <a:gd name="connsiteY622" fmla="*/ 1989513 h 6858000"/>
              <a:gd name="connsiteX623" fmla="*/ 981574 w 7467600"/>
              <a:gd name="connsiteY623" fmla="*/ 1783157 h 6858000"/>
              <a:gd name="connsiteX624" fmla="*/ 922198 w 7467600"/>
              <a:gd name="connsiteY624" fmla="*/ 1677437 h 6858000"/>
              <a:gd name="connsiteX625" fmla="*/ 869293 w 7467600"/>
              <a:gd name="connsiteY625" fmla="*/ 1583214 h 6858000"/>
              <a:gd name="connsiteX626" fmla="*/ 751431 w 7467600"/>
              <a:gd name="connsiteY626" fmla="*/ 1405731 h 6858000"/>
              <a:gd name="connsiteX627" fmla="*/ 655236 w 7467600"/>
              <a:gd name="connsiteY627" fmla="*/ 1268632 h 6858000"/>
              <a:gd name="connsiteX628" fmla="*/ 6516292 w 7467600"/>
              <a:gd name="connsiteY628" fmla="*/ 1263064 h 6858000"/>
              <a:gd name="connsiteX629" fmla="*/ 5736320 w 7467600"/>
              <a:gd name="connsiteY629" fmla="*/ 1501803 h 6858000"/>
              <a:gd name="connsiteX630" fmla="*/ 6516292 w 7467600"/>
              <a:gd name="connsiteY630" fmla="*/ 1263064 h 6858000"/>
              <a:gd name="connsiteX631" fmla="*/ 291466 w 7467600"/>
              <a:gd name="connsiteY631" fmla="*/ 1250369 h 6858000"/>
              <a:gd name="connsiteX632" fmla="*/ 323180 w 7467600"/>
              <a:gd name="connsiteY632" fmla="*/ 1435283 h 6858000"/>
              <a:gd name="connsiteX633" fmla="*/ 349381 w 7467600"/>
              <a:gd name="connsiteY633" fmla="*/ 1875041 h 6858000"/>
              <a:gd name="connsiteX634" fmla="*/ 374363 w 7467600"/>
              <a:gd name="connsiteY634" fmla="*/ 1506494 h 6858000"/>
              <a:gd name="connsiteX635" fmla="*/ 302168 w 7467600"/>
              <a:gd name="connsiteY635" fmla="*/ 1274495 h 6858000"/>
              <a:gd name="connsiteX636" fmla="*/ 291466 w 7467600"/>
              <a:gd name="connsiteY636" fmla="*/ 1250369 h 6858000"/>
              <a:gd name="connsiteX637" fmla="*/ 678222 w 7467600"/>
              <a:gd name="connsiteY637" fmla="*/ 1248670 h 6858000"/>
              <a:gd name="connsiteX638" fmla="*/ 775536 w 7467600"/>
              <a:gd name="connsiteY638" fmla="*/ 1388015 h 6858000"/>
              <a:gd name="connsiteX639" fmla="*/ 894529 w 7467600"/>
              <a:gd name="connsiteY639" fmla="*/ 1567739 h 6858000"/>
              <a:gd name="connsiteX640" fmla="*/ 948000 w 7467600"/>
              <a:gd name="connsiteY640" fmla="*/ 1663088 h 6858000"/>
              <a:gd name="connsiteX641" fmla="*/ 1006812 w 7467600"/>
              <a:gd name="connsiteY641" fmla="*/ 1767683 h 6858000"/>
              <a:gd name="connsiteX642" fmla="*/ 1149133 w 7467600"/>
              <a:gd name="connsiteY642" fmla="*/ 1971513 h 6858000"/>
              <a:gd name="connsiteX643" fmla="*/ 1333952 w 7467600"/>
              <a:gd name="connsiteY643" fmla="*/ 2251620 h 6858000"/>
              <a:gd name="connsiteX644" fmla="*/ 1337329 w 7467600"/>
              <a:gd name="connsiteY644" fmla="*/ 2258350 h 6858000"/>
              <a:gd name="connsiteX645" fmla="*/ 1014726 w 7467600"/>
              <a:gd name="connsiteY645" fmla="*/ 1615556 h 6858000"/>
              <a:gd name="connsiteX646" fmla="*/ 678222 w 7467600"/>
              <a:gd name="connsiteY646" fmla="*/ 1248670 h 6858000"/>
              <a:gd name="connsiteX647" fmla="*/ 6691602 w 7467600"/>
              <a:gd name="connsiteY647" fmla="*/ 1140573 h 6858000"/>
              <a:gd name="connsiteX648" fmla="*/ 6571100 w 7467600"/>
              <a:gd name="connsiteY648" fmla="*/ 1183662 h 6858000"/>
              <a:gd name="connsiteX649" fmla="*/ 6241687 w 7467600"/>
              <a:gd name="connsiteY649" fmla="*/ 1257600 h 6858000"/>
              <a:gd name="connsiteX650" fmla="*/ 5693009 w 7467600"/>
              <a:gd name="connsiteY650" fmla="*/ 1478256 h 6858000"/>
              <a:gd name="connsiteX651" fmla="*/ 6548420 w 7467600"/>
              <a:gd name="connsiteY651" fmla="*/ 1214599 h 6858000"/>
              <a:gd name="connsiteX652" fmla="*/ 6605473 w 7467600"/>
              <a:gd name="connsiteY652" fmla="*/ 1184686 h 6858000"/>
              <a:gd name="connsiteX653" fmla="*/ 6691602 w 7467600"/>
              <a:gd name="connsiteY653" fmla="*/ 1140573 h 6858000"/>
              <a:gd name="connsiteX654" fmla="*/ 4002475 w 7467600"/>
              <a:gd name="connsiteY654" fmla="*/ 1037802 h 6858000"/>
              <a:gd name="connsiteX655" fmla="*/ 4000324 w 7467600"/>
              <a:gd name="connsiteY655" fmla="*/ 1039362 h 6858000"/>
              <a:gd name="connsiteX656" fmla="*/ 4002862 w 7467600"/>
              <a:gd name="connsiteY656" fmla="*/ 1042866 h 6858000"/>
              <a:gd name="connsiteX657" fmla="*/ 4002475 w 7467600"/>
              <a:gd name="connsiteY657" fmla="*/ 1037802 h 6858000"/>
              <a:gd name="connsiteX658" fmla="*/ 506322 w 7467600"/>
              <a:gd name="connsiteY658" fmla="*/ 1020997 h 6858000"/>
              <a:gd name="connsiteX659" fmla="*/ 533068 w 7467600"/>
              <a:gd name="connsiteY659" fmla="*/ 1029409 h 6858000"/>
              <a:gd name="connsiteX660" fmla="*/ 1232525 w 7467600"/>
              <a:gd name="connsiteY660" fmla="*/ 1804675 h 6858000"/>
              <a:gd name="connsiteX661" fmla="*/ 1388858 w 7467600"/>
              <a:gd name="connsiteY661" fmla="*/ 2368011 h 6858000"/>
              <a:gd name="connsiteX662" fmla="*/ 1384098 w 7467600"/>
              <a:gd name="connsiteY662" fmla="*/ 2378125 h 6858000"/>
              <a:gd name="connsiteX663" fmla="*/ 1425393 w 7467600"/>
              <a:gd name="connsiteY663" fmla="*/ 2589124 h 6858000"/>
              <a:gd name="connsiteX664" fmla="*/ 1424001 w 7467600"/>
              <a:gd name="connsiteY664" fmla="*/ 2597541 h 6858000"/>
              <a:gd name="connsiteX665" fmla="*/ 2152729 w 7467600"/>
              <a:gd name="connsiteY665" fmla="*/ 2864487 h 6858000"/>
              <a:gd name="connsiteX666" fmla="*/ 2020609 w 7467600"/>
              <a:gd name="connsiteY666" fmla="*/ 2539671 h 6858000"/>
              <a:gd name="connsiteX667" fmla="*/ 2018920 w 7467600"/>
              <a:gd name="connsiteY667" fmla="*/ 2536309 h 6858000"/>
              <a:gd name="connsiteX668" fmla="*/ 1342441 w 7467600"/>
              <a:gd name="connsiteY668" fmla="*/ 1173017 h 6858000"/>
              <a:gd name="connsiteX669" fmla="*/ 1367925 w 7467600"/>
              <a:gd name="connsiteY669" fmla="*/ 1135648 h 6858000"/>
              <a:gd name="connsiteX670" fmla="*/ 1771401 w 7467600"/>
              <a:gd name="connsiteY670" fmla="*/ 1806673 h 6858000"/>
              <a:gd name="connsiteX671" fmla="*/ 1972385 w 7467600"/>
              <a:gd name="connsiteY671" fmla="*/ 2198735 h 6858000"/>
              <a:gd name="connsiteX672" fmla="*/ 2040892 w 7467600"/>
              <a:gd name="connsiteY672" fmla="*/ 2405205 h 6858000"/>
              <a:gd name="connsiteX673" fmla="*/ 2131689 w 7467600"/>
              <a:gd name="connsiteY673" fmla="*/ 1936926 h 6858000"/>
              <a:gd name="connsiteX674" fmla="*/ 2454820 w 7467600"/>
              <a:gd name="connsiteY674" fmla="*/ 1248808 h 6858000"/>
              <a:gd name="connsiteX675" fmla="*/ 2492512 w 7467600"/>
              <a:gd name="connsiteY675" fmla="*/ 1302920 h 6858000"/>
              <a:gd name="connsiteX676" fmla="*/ 2081216 w 7467600"/>
              <a:gd name="connsiteY676" fmla="*/ 2527513 h 6858000"/>
              <a:gd name="connsiteX677" fmla="*/ 2081211 w 7467600"/>
              <a:gd name="connsiteY677" fmla="*/ 2528916 h 6858000"/>
              <a:gd name="connsiteX678" fmla="*/ 2199067 w 7467600"/>
              <a:gd name="connsiteY678" fmla="*/ 2884061 h 6858000"/>
              <a:gd name="connsiteX679" fmla="*/ 3192586 w 7467600"/>
              <a:gd name="connsiteY679" fmla="*/ 3411496 h 6858000"/>
              <a:gd name="connsiteX680" fmla="*/ 3182620 w 7467600"/>
              <a:gd name="connsiteY680" fmla="*/ 3483279 h 6858000"/>
              <a:gd name="connsiteX681" fmla="*/ 2435119 w 7467600"/>
              <a:gd name="connsiteY681" fmla="*/ 3080173 h 6858000"/>
              <a:gd name="connsiteX682" fmla="*/ 2410152 w 7467600"/>
              <a:gd name="connsiteY682" fmla="*/ 3063751 h 6858000"/>
              <a:gd name="connsiteX683" fmla="*/ 2408099 w 7467600"/>
              <a:gd name="connsiteY683" fmla="*/ 3064403 h 6858000"/>
              <a:gd name="connsiteX684" fmla="*/ 2407218 w 7467600"/>
              <a:gd name="connsiteY684" fmla="*/ 3070324 h 6858000"/>
              <a:gd name="connsiteX685" fmla="*/ 2380138 w 7467600"/>
              <a:gd name="connsiteY685" fmla="*/ 3099341 h 6858000"/>
              <a:gd name="connsiteX686" fmla="*/ 1765923 w 7467600"/>
              <a:gd name="connsiteY686" fmla="*/ 3581043 h 6858000"/>
              <a:gd name="connsiteX687" fmla="*/ 1702258 w 7467600"/>
              <a:gd name="connsiteY687" fmla="*/ 3612286 h 6858000"/>
              <a:gd name="connsiteX688" fmla="*/ 1538370 w 7467600"/>
              <a:gd name="connsiteY688" fmla="*/ 3811804 h 6858000"/>
              <a:gd name="connsiteX689" fmla="*/ 542867 w 7467600"/>
              <a:gd name="connsiteY689" fmla="*/ 4944092 h 6858000"/>
              <a:gd name="connsiteX690" fmla="*/ 515800 w 7467600"/>
              <a:gd name="connsiteY690" fmla="*/ 4862180 h 6858000"/>
              <a:gd name="connsiteX691" fmla="*/ 909145 w 7467600"/>
              <a:gd name="connsiteY691" fmla="*/ 4199225 h 6858000"/>
              <a:gd name="connsiteX692" fmla="*/ 1214067 w 7467600"/>
              <a:gd name="connsiteY692" fmla="*/ 3908561 h 6858000"/>
              <a:gd name="connsiteX693" fmla="*/ 640967 w 7467600"/>
              <a:gd name="connsiteY693" fmla="*/ 4105601 h 6858000"/>
              <a:gd name="connsiteX694" fmla="*/ 112563 w 7467600"/>
              <a:gd name="connsiteY694" fmla="*/ 4396952 h 6858000"/>
              <a:gd name="connsiteX695" fmla="*/ 0 w 7467600"/>
              <a:gd name="connsiteY695" fmla="*/ 4466006 h 6858000"/>
              <a:gd name="connsiteX696" fmla="*/ 0 w 7467600"/>
              <a:gd name="connsiteY696" fmla="*/ 4233763 h 6858000"/>
              <a:gd name="connsiteX697" fmla="*/ 36881 w 7467600"/>
              <a:gd name="connsiteY697" fmla="*/ 4200118 h 6858000"/>
              <a:gd name="connsiteX698" fmla="*/ 910534 w 7467600"/>
              <a:gd name="connsiteY698" fmla="*/ 3629753 h 6858000"/>
              <a:gd name="connsiteX699" fmla="*/ 1578717 w 7467600"/>
              <a:gd name="connsiteY699" fmla="*/ 3575982 h 6858000"/>
              <a:gd name="connsiteX700" fmla="*/ 2338780 w 7467600"/>
              <a:gd name="connsiteY700" fmla="*/ 3033725 h 6858000"/>
              <a:gd name="connsiteX701" fmla="*/ 1807991 w 7467600"/>
              <a:gd name="connsiteY701" fmla="*/ 2807184 h 6858000"/>
              <a:gd name="connsiteX702" fmla="*/ 1416358 w 7467600"/>
              <a:gd name="connsiteY702" fmla="*/ 3112571 h 6858000"/>
              <a:gd name="connsiteX703" fmla="*/ 939066 w 7467600"/>
              <a:gd name="connsiteY703" fmla="*/ 3378798 h 6858000"/>
              <a:gd name="connsiteX704" fmla="*/ 115099 w 7467600"/>
              <a:gd name="connsiteY704" fmla="*/ 3607650 h 6858000"/>
              <a:gd name="connsiteX705" fmla="*/ 97284 w 7467600"/>
              <a:gd name="connsiteY705" fmla="*/ 3520393 h 6858000"/>
              <a:gd name="connsiteX706" fmla="*/ 922050 w 7467600"/>
              <a:gd name="connsiteY706" fmla="*/ 3074867 h 6858000"/>
              <a:gd name="connsiteX707" fmla="*/ 1405265 w 7467600"/>
              <a:gd name="connsiteY707" fmla="*/ 3016319 h 6858000"/>
              <a:gd name="connsiteX708" fmla="*/ 1407512 w 7467600"/>
              <a:gd name="connsiteY708" fmla="*/ 3018001 h 6858000"/>
              <a:gd name="connsiteX709" fmla="*/ 1726266 w 7467600"/>
              <a:gd name="connsiteY709" fmla="*/ 2777274 h 6858000"/>
              <a:gd name="connsiteX710" fmla="*/ 625390 w 7467600"/>
              <a:gd name="connsiteY710" fmla="*/ 2514541 h 6858000"/>
              <a:gd name="connsiteX711" fmla="*/ 619799 w 7467600"/>
              <a:gd name="connsiteY711" fmla="*/ 2527180 h 6858000"/>
              <a:gd name="connsiteX712" fmla="*/ 310030 w 7467600"/>
              <a:gd name="connsiteY712" fmla="*/ 2771818 h 6858000"/>
              <a:gd name="connsiteX713" fmla="*/ 173877 w 7467600"/>
              <a:gd name="connsiteY713" fmla="*/ 2937056 h 6858000"/>
              <a:gd name="connsiteX714" fmla="*/ 77889 w 7467600"/>
              <a:gd name="connsiteY714" fmla="*/ 3138440 h 6858000"/>
              <a:gd name="connsiteX715" fmla="*/ 0 w 7467600"/>
              <a:gd name="connsiteY715" fmla="*/ 3271395 h 6858000"/>
              <a:gd name="connsiteX716" fmla="*/ 0 w 7467600"/>
              <a:gd name="connsiteY716" fmla="*/ 3153002 h 6858000"/>
              <a:gd name="connsiteX717" fmla="*/ 2386 w 7467600"/>
              <a:gd name="connsiteY717" fmla="*/ 3149203 h 6858000"/>
              <a:gd name="connsiteX718" fmla="*/ 89753 w 7467600"/>
              <a:gd name="connsiteY718" fmla="*/ 2987702 h 6858000"/>
              <a:gd name="connsiteX719" fmla="*/ 76869 w 7467600"/>
              <a:gd name="connsiteY719" fmla="*/ 3005404 h 6858000"/>
              <a:gd name="connsiteX720" fmla="*/ 32049 w 7467600"/>
              <a:gd name="connsiteY720" fmla="*/ 3065814 h 6858000"/>
              <a:gd name="connsiteX721" fmla="*/ 0 w 7467600"/>
              <a:gd name="connsiteY721" fmla="*/ 3108744 h 6858000"/>
              <a:gd name="connsiteX722" fmla="*/ 0 w 7467600"/>
              <a:gd name="connsiteY722" fmla="*/ 3058059 h 6858000"/>
              <a:gd name="connsiteX723" fmla="*/ 7610 w 7467600"/>
              <a:gd name="connsiteY723" fmla="*/ 3047889 h 6858000"/>
              <a:gd name="connsiteX724" fmla="*/ 52419 w 7467600"/>
              <a:gd name="connsiteY724" fmla="*/ 2987479 h 6858000"/>
              <a:gd name="connsiteX725" fmla="*/ 59142 w 7467600"/>
              <a:gd name="connsiteY725" fmla="*/ 2978488 h 6858000"/>
              <a:gd name="connsiteX726" fmla="*/ 0 w 7467600"/>
              <a:gd name="connsiteY726" fmla="*/ 3015334 h 6858000"/>
              <a:gd name="connsiteX727" fmla="*/ 0 w 7467600"/>
              <a:gd name="connsiteY727" fmla="*/ 2914286 h 6858000"/>
              <a:gd name="connsiteX728" fmla="*/ 36383 w 7467600"/>
              <a:gd name="connsiteY728" fmla="*/ 2901128 h 6858000"/>
              <a:gd name="connsiteX729" fmla="*/ 156329 w 7467600"/>
              <a:gd name="connsiteY729" fmla="*/ 2840533 h 6858000"/>
              <a:gd name="connsiteX730" fmla="*/ 358355 w 7467600"/>
              <a:gd name="connsiteY730" fmla="*/ 2620471 h 6858000"/>
              <a:gd name="connsiteX731" fmla="*/ 510577 w 7467600"/>
              <a:gd name="connsiteY731" fmla="*/ 2501244 h 6858000"/>
              <a:gd name="connsiteX732" fmla="*/ 211967 w 7467600"/>
              <a:gd name="connsiteY732" fmla="*/ 2479171 h 6858000"/>
              <a:gd name="connsiteX733" fmla="*/ 0 w 7467600"/>
              <a:gd name="connsiteY733" fmla="*/ 2476398 h 6858000"/>
              <a:gd name="connsiteX734" fmla="*/ 0 w 7467600"/>
              <a:gd name="connsiteY734" fmla="*/ 2389189 h 6858000"/>
              <a:gd name="connsiteX735" fmla="*/ 103062 w 7467600"/>
              <a:gd name="connsiteY735" fmla="*/ 2389518 h 6858000"/>
              <a:gd name="connsiteX736" fmla="*/ 510734 w 7467600"/>
              <a:gd name="connsiteY736" fmla="*/ 2416201 h 6858000"/>
              <a:gd name="connsiteX737" fmla="*/ 279257 w 7467600"/>
              <a:gd name="connsiteY737" fmla="*/ 2092102 h 6858000"/>
              <a:gd name="connsiteX738" fmla="*/ 65265 w 7467600"/>
              <a:gd name="connsiteY738" fmla="*/ 2006049 h 6858000"/>
              <a:gd name="connsiteX739" fmla="*/ 0 w 7467600"/>
              <a:gd name="connsiteY739" fmla="*/ 1982532 h 6858000"/>
              <a:gd name="connsiteX740" fmla="*/ 0 w 7467600"/>
              <a:gd name="connsiteY740" fmla="*/ 1912789 h 6858000"/>
              <a:gd name="connsiteX741" fmla="*/ 97460 w 7467600"/>
              <a:gd name="connsiteY741" fmla="*/ 1953725 h 6858000"/>
              <a:gd name="connsiteX742" fmla="*/ 221272 w 7467600"/>
              <a:gd name="connsiteY742" fmla="*/ 1980766 h 6858000"/>
              <a:gd name="connsiteX743" fmla="*/ 116765 w 7467600"/>
              <a:gd name="connsiteY743" fmla="*/ 1911033 h 6858000"/>
              <a:gd name="connsiteX744" fmla="*/ 16405 w 7467600"/>
              <a:gd name="connsiteY744" fmla="*/ 1803412 h 6858000"/>
              <a:gd name="connsiteX745" fmla="*/ 0 w 7467600"/>
              <a:gd name="connsiteY745" fmla="*/ 1784777 h 6858000"/>
              <a:gd name="connsiteX746" fmla="*/ 0 w 7467600"/>
              <a:gd name="connsiteY746" fmla="*/ 1740082 h 6858000"/>
              <a:gd name="connsiteX747" fmla="*/ 39394 w 7467600"/>
              <a:gd name="connsiteY747" fmla="*/ 1784856 h 6858000"/>
              <a:gd name="connsiteX748" fmla="*/ 135813 w 7467600"/>
              <a:gd name="connsiteY748" fmla="*/ 1888838 h 6858000"/>
              <a:gd name="connsiteX749" fmla="*/ 242575 w 7467600"/>
              <a:gd name="connsiteY749" fmla="*/ 1958841 h 6858000"/>
              <a:gd name="connsiteX750" fmla="*/ 82197 w 7467600"/>
              <a:gd name="connsiteY750" fmla="*/ 1754826 h 6858000"/>
              <a:gd name="connsiteX751" fmla="*/ 0 w 7467600"/>
              <a:gd name="connsiteY751" fmla="*/ 1679650 h 6858000"/>
              <a:gd name="connsiteX752" fmla="*/ 0 w 7467600"/>
              <a:gd name="connsiteY752" fmla="*/ 1602463 h 6858000"/>
              <a:gd name="connsiteX753" fmla="*/ 84689 w 7467600"/>
              <a:gd name="connsiteY753" fmla="*/ 1677442 h 6858000"/>
              <a:gd name="connsiteX754" fmla="*/ 298437 w 7467600"/>
              <a:gd name="connsiteY754" fmla="*/ 1968019 h 6858000"/>
              <a:gd name="connsiteX755" fmla="*/ 227269 w 7467600"/>
              <a:gd name="connsiteY755" fmla="*/ 1114064 h 6858000"/>
              <a:gd name="connsiteX756" fmla="*/ 248003 w 7467600"/>
              <a:gd name="connsiteY756" fmla="*/ 1089613 h 6858000"/>
              <a:gd name="connsiteX757" fmla="*/ 427020 w 7467600"/>
              <a:gd name="connsiteY757" fmla="*/ 1619803 h 6858000"/>
              <a:gd name="connsiteX758" fmla="*/ 340345 w 7467600"/>
              <a:gd name="connsiteY758" fmla="*/ 2027739 h 6858000"/>
              <a:gd name="connsiteX759" fmla="*/ 360865 w 7467600"/>
              <a:gd name="connsiteY759" fmla="*/ 2044827 h 6858000"/>
              <a:gd name="connsiteX760" fmla="*/ 560414 w 7467600"/>
              <a:gd name="connsiteY760" fmla="*/ 2421457 h 6858000"/>
              <a:gd name="connsiteX761" fmla="*/ 1359703 w 7467600"/>
              <a:gd name="connsiteY761" fmla="*/ 2578554 h 6858000"/>
              <a:gd name="connsiteX762" fmla="*/ 1359422 w 7467600"/>
              <a:gd name="connsiteY762" fmla="*/ 2577994 h 6858000"/>
              <a:gd name="connsiteX763" fmla="*/ 828701 w 7467600"/>
              <a:gd name="connsiteY763" fmla="*/ 1839520 h 6858000"/>
              <a:gd name="connsiteX764" fmla="*/ 494427 w 7467600"/>
              <a:gd name="connsiteY764" fmla="*/ 1092333 h 6858000"/>
              <a:gd name="connsiteX765" fmla="*/ 506322 w 7467600"/>
              <a:gd name="connsiteY765" fmla="*/ 1020997 h 6858000"/>
              <a:gd name="connsiteX766" fmla="*/ 4570198 w 7467600"/>
              <a:gd name="connsiteY766" fmla="*/ 978081 h 6858000"/>
              <a:gd name="connsiteX767" fmla="*/ 4523691 w 7467600"/>
              <a:gd name="connsiteY767" fmla="*/ 1127776 h 6858000"/>
              <a:gd name="connsiteX768" fmla="*/ 4509875 w 7467600"/>
              <a:gd name="connsiteY768" fmla="*/ 1167552 h 6858000"/>
              <a:gd name="connsiteX769" fmla="*/ 4478168 w 7467600"/>
              <a:gd name="connsiteY769" fmla="*/ 1260735 h 6858000"/>
              <a:gd name="connsiteX770" fmla="*/ 4409309 w 7467600"/>
              <a:gd name="connsiteY770" fmla="*/ 1666996 h 6858000"/>
              <a:gd name="connsiteX771" fmla="*/ 4370031 w 7467600"/>
              <a:gd name="connsiteY771" fmla="*/ 1955666 h 6858000"/>
              <a:gd name="connsiteX772" fmla="*/ 4570198 w 7467600"/>
              <a:gd name="connsiteY772" fmla="*/ 978081 h 6858000"/>
              <a:gd name="connsiteX773" fmla="*/ 4557898 w 7467600"/>
              <a:gd name="connsiteY773" fmla="*/ 900011 h 6858000"/>
              <a:gd name="connsiteX774" fmla="*/ 4344840 w 7467600"/>
              <a:gd name="connsiteY774" fmla="*/ 1922038 h 6858000"/>
              <a:gd name="connsiteX775" fmla="*/ 4378710 w 7467600"/>
              <a:gd name="connsiteY775" fmla="*/ 1665516 h 6858000"/>
              <a:gd name="connsiteX776" fmla="*/ 4448798 w 7467600"/>
              <a:gd name="connsiteY776" fmla="*/ 1253024 h 6858000"/>
              <a:gd name="connsiteX777" fmla="*/ 4480315 w 7467600"/>
              <a:gd name="connsiteY777" fmla="*/ 1158454 h 6858000"/>
              <a:gd name="connsiteX778" fmla="*/ 4494133 w 7467600"/>
              <a:gd name="connsiteY778" fmla="*/ 1118676 h 6858000"/>
              <a:gd name="connsiteX779" fmla="*/ 4557898 w 7467600"/>
              <a:gd name="connsiteY779" fmla="*/ 900011 h 6858000"/>
              <a:gd name="connsiteX780" fmla="*/ 5870151 w 7467600"/>
              <a:gd name="connsiteY780" fmla="*/ 898890 h 6858000"/>
              <a:gd name="connsiteX781" fmla="*/ 5861335 w 7467600"/>
              <a:gd name="connsiteY781" fmla="*/ 899177 h 6858000"/>
              <a:gd name="connsiteX782" fmla="*/ 5843702 w 7467600"/>
              <a:gd name="connsiteY782" fmla="*/ 899748 h 6858000"/>
              <a:gd name="connsiteX783" fmla="*/ 5651107 w 7467600"/>
              <a:gd name="connsiteY783" fmla="*/ 920306 h 6858000"/>
              <a:gd name="connsiteX784" fmla="*/ 5459407 w 7467600"/>
              <a:gd name="connsiteY784" fmla="*/ 940975 h 6858000"/>
              <a:gd name="connsiteX785" fmla="*/ 5374846 w 7467600"/>
              <a:gd name="connsiteY785" fmla="*/ 941988 h 6858000"/>
              <a:gd name="connsiteX786" fmla="*/ 5256105 w 7467600"/>
              <a:gd name="connsiteY786" fmla="*/ 945632 h 6858000"/>
              <a:gd name="connsiteX787" fmla="*/ 5107071 w 7467600"/>
              <a:gd name="connsiteY787" fmla="*/ 969720 h 6858000"/>
              <a:gd name="connsiteX788" fmla="*/ 4998681 w 7467600"/>
              <a:gd name="connsiteY788" fmla="*/ 988771 h 6858000"/>
              <a:gd name="connsiteX789" fmla="*/ 5870151 w 7467600"/>
              <a:gd name="connsiteY789" fmla="*/ 898890 h 6858000"/>
              <a:gd name="connsiteX790" fmla="*/ 5504425 w 7467600"/>
              <a:gd name="connsiteY790" fmla="*/ 848067 h 6858000"/>
              <a:gd name="connsiteX791" fmla="*/ 4968849 w 7467600"/>
              <a:gd name="connsiteY791" fmla="*/ 962318 h 6858000"/>
              <a:gd name="connsiteX792" fmla="*/ 5104039 w 7467600"/>
              <a:gd name="connsiteY792" fmla="*/ 940634 h 6858000"/>
              <a:gd name="connsiteX793" fmla="*/ 5256311 w 7467600"/>
              <a:gd name="connsiteY793" fmla="*/ 916490 h 6858000"/>
              <a:gd name="connsiteX794" fmla="*/ 5377381 w 7467600"/>
              <a:gd name="connsiteY794" fmla="*/ 912671 h 6858000"/>
              <a:gd name="connsiteX795" fmla="*/ 5460148 w 7467600"/>
              <a:gd name="connsiteY795" fmla="*/ 911442 h 6858000"/>
              <a:gd name="connsiteX796" fmla="*/ 5648971 w 7467600"/>
              <a:gd name="connsiteY796" fmla="*/ 891331 h 6858000"/>
              <a:gd name="connsiteX797" fmla="*/ 5844807 w 7467600"/>
              <a:gd name="connsiteY797" fmla="*/ 870718 h 6858000"/>
              <a:gd name="connsiteX798" fmla="*/ 5862975 w 7467600"/>
              <a:gd name="connsiteY798" fmla="*/ 869756 h 6858000"/>
              <a:gd name="connsiteX799" fmla="*/ 5920887 w 7467600"/>
              <a:gd name="connsiteY799" fmla="*/ 865929 h 6858000"/>
              <a:gd name="connsiteX800" fmla="*/ 5504425 w 7467600"/>
              <a:gd name="connsiteY800" fmla="*/ 848067 h 6858000"/>
              <a:gd name="connsiteX801" fmla="*/ 3607114 w 7467600"/>
              <a:gd name="connsiteY801" fmla="*/ 467441 h 6858000"/>
              <a:gd name="connsiteX802" fmla="*/ 3296242 w 7467600"/>
              <a:gd name="connsiteY802" fmla="*/ 807991 h 6858000"/>
              <a:gd name="connsiteX803" fmla="*/ 3174674 w 7467600"/>
              <a:gd name="connsiteY803" fmla="*/ 919759 h 6858000"/>
              <a:gd name="connsiteX804" fmla="*/ 3042978 w 7467600"/>
              <a:gd name="connsiteY804" fmla="*/ 1054894 h 6858000"/>
              <a:gd name="connsiteX805" fmla="*/ 2968914 w 7467600"/>
              <a:gd name="connsiteY805" fmla="*/ 1133756 h 6858000"/>
              <a:gd name="connsiteX806" fmla="*/ 3103823 w 7467600"/>
              <a:gd name="connsiteY806" fmla="*/ 1026814 h 6858000"/>
              <a:gd name="connsiteX807" fmla="*/ 3607114 w 7467600"/>
              <a:gd name="connsiteY807" fmla="*/ 467441 h 6858000"/>
              <a:gd name="connsiteX808" fmla="*/ 3744487 w 7467600"/>
              <a:gd name="connsiteY808" fmla="*/ 383136 h 6858000"/>
              <a:gd name="connsiteX809" fmla="*/ 3970213 w 7467600"/>
              <a:gd name="connsiteY809" fmla="*/ 995559 h 6858000"/>
              <a:gd name="connsiteX810" fmla="*/ 3744487 w 7467600"/>
              <a:gd name="connsiteY810" fmla="*/ 383136 h 6858000"/>
              <a:gd name="connsiteX811" fmla="*/ 3624562 w 7467600"/>
              <a:gd name="connsiteY811" fmla="*/ 367041 h 6858000"/>
              <a:gd name="connsiteX812" fmla="*/ 3489712 w 7467600"/>
              <a:gd name="connsiteY812" fmla="*/ 485386 h 6858000"/>
              <a:gd name="connsiteX813" fmla="*/ 3182994 w 7467600"/>
              <a:gd name="connsiteY813" fmla="*/ 828265 h 6858000"/>
              <a:gd name="connsiteX814" fmla="*/ 2892114 w 7467600"/>
              <a:gd name="connsiteY814" fmla="*/ 1172635 h 6858000"/>
              <a:gd name="connsiteX815" fmla="*/ 3021459 w 7467600"/>
              <a:gd name="connsiteY815" fmla="*/ 1035385 h 6858000"/>
              <a:gd name="connsiteX816" fmla="*/ 3153873 w 7467600"/>
              <a:gd name="connsiteY816" fmla="*/ 898971 h 6858000"/>
              <a:gd name="connsiteX817" fmla="*/ 3276511 w 7467600"/>
              <a:gd name="connsiteY817" fmla="*/ 786423 h 6858000"/>
              <a:gd name="connsiteX818" fmla="*/ 3584154 w 7467600"/>
              <a:gd name="connsiteY818" fmla="*/ 448218 h 6858000"/>
              <a:gd name="connsiteX819" fmla="*/ 3624562 w 7467600"/>
              <a:gd name="connsiteY819" fmla="*/ 367041 h 6858000"/>
              <a:gd name="connsiteX820" fmla="*/ 3766672 w 7467600"/>
              <a:gd name="connsiteY820" fmla="*/ 359429 h 6858000"/>
              <a:gd name="connsiteX821" fmla="*/ 3996338 w 7467600"/>
              <a:gd name="connsiteY821" fmla="*/ 968237 h 6858000"/>
              <a:gd name="connsiteX822" fmla="*/ 3766672 w 7467600"/>
              <a:gd name="connsiteY822" fmla="*/ 359429 h 6858000"/>
              <a:gd name="connsiteX823" fmla="*/ 5805386 w 7467600"/>
              <a:gd name="connsiteY823" fmla="*/ 239240 h 6858000"/>
              <a:gd name="connsiteX824" fmla="*/ 5736947 w 7467600"/>
              <a:gd name="connsiteY824" fmla="*/ 261367 h 6858000"/>
              <a:gd name="connsiteX825" fmla="*/ 5427012 w 7467600"/>
              <a:gd name="connsiteY825" fmla="*/ 311272 h 6858000"/>
              <a:gd name="connsiteX826" fmla="*/ 5147818 w 7467600"/>
              <a:gd name="connsiteY826" fmla="*/ 322112 h 6858000"/>
              <a:gd name="connsiteX827" fmla="*/ 5060854 w 7467600"/>
              <a:gd name="connsiteY827" fmla="*/ 311882 h 6858000"/>
              <a:gd name="connsiteX828" fmla="*/ 4945989 w 7467600"/>
              <a:gd name="connsiteY828" fmla="*/ 300516 h 6858000"/>
              <a:gd name="connsiteX829" fmla="*/ 5410479 w 7467600"/>
              <a:gd name="connsiteY829" fmla="*/ 348434 h 6858000"/>
              <a:gd name="connsiteX830" fmla="*/ 5805386 w 7467600"/>
              <a:gd name="connsiteY830" fmla="*/ 239240 h 6858000"/>
              <a:gd name="connsiteX831" fmla="*/ 5905192 w 7467600"/>
              <a:gd name="connsiteY831" fmla="*/ 163079 h 6858000"/>
              <a:gd name="connsiteX832" fmla="*/ 5865655 w 7467600"/>
              <a:gd name="connsiteY832" fmla="*/ 171901 h 6858000"/>
              <a:gd name="connsiteX833" fmla="*/ 5259740 w 7467600"/>
              <a:gd name="connsiteY833" fmla="*/ 257013 h 6858000"/>
              <a:gd name="connsiteX834" fmla="*/ 5208466 w 7467600"/>
              <a:gd name="connsiteY834" fmla="*/ 257550 h 6858000"/>
              <a:gd name="connsiteX835" fmla="*/ 4980204 w 7467600"/>
              <a:gd name="connsiteY835" fmla="*/ 271903 h 6858000"/>
              <a:gd name="connsiteX836" fmla="*/ 5068068 w 7467600"/>
              <a:gd name="connsiteY836" fmla="*/ 282244 h 6858000"/>
              <a:gd name="connsiteX837" fmla="*/ 5153231 w 7467600"/>
              <a:gd name="connsiteY837" fmla="*/ 292240 h 6858000"/>
              <a:gd name="connsiteX838" fmla="*/ 5426491 w 7467600"/>
              <a:gd name="connsiteY838" fmla="*/ 281128 h 6858000"/>
              <a:gd name="connsiteX839" fmla="*/ 5731212 w 7467600"/>
              <a:gd name="connsiteY839" fmla="*/ 231951 h 6858000"/>
              <a:gd name="connsiteX840" fmla="*/ 5905192 w 7467600"/>
              <a:gd name="connsiteY840" fmla="*/ 163079 h 6858000"/>
              <a:gd name="connsiteX841" fmla="*/ 5944437 w 7467600"/>
              <a:gd name="connsiteY841" fmla="*/ 113829 h 6858000"/>
              <a:gd name="connsiteX842" fmla="*/ 5825032 w 7467600"/>
              <a:gd name="connsiteY842" fmla="*/ 146405 h 6858000"/>
              <a:gd name="connsiteX843" fmla="*/ 4955599 w 7467600"/>
              <a:gd name="connsiteY843" fmla="*/ 247008 h 6858000"/>
              <a:gd name="connsiteX844" fmla="*/ 5210104 w 7467600"/>
              <a:gd name="connsiteY844" fmla="*/ 228123 h 6858000"/>
              <a:gd name="connsiteX845" fmla="*/ 5261015 w 7467600"/>
              <a:gd name="connsiteY845" fmla="*/ 227087 h 6858000"/>
              <a:gd name="connsiteX846" fmla="*/ 5861181 w 7467600"/>
              <a:gd name="connsiteY846" fmla="*/ 143093 h 6858000"/>
              <a:gd name="connsiteX847" fmla="*/ 5961252 w 7467600"/>
              <a:gd name="connsiteY847" fmla="*/ 114820 h 6858000"/>
              <a:gd name="connsiteX848" fmla="*/ 5944437 w 7467600"/>
              <a:gd name="connsiteY848" fmla="*/ 113829 h 6858000"/>
              <a:gd name="connsiteX849" fmla="*/ 3882765 w 7467600"/>
              <a:gd name="connsiteY849" fmla="*/ 0 h 6858000"/>
              <a:gd name="connsiteX850" fmla="*/ 3995099 w 7467600"/>
              <a:gd name="connsiteY850" fmla="*/ 0 h 6858000"/>
              <a:gd name="connsiteX851" fmla="*/ 4163818 w 7467600"/>
              <a:gd name="connsiteY851" fmla="*/ 234104 h 6858000"/>
              <a:gd name="connsiteX852" fmla="*/ 4172099 w 7467600"/>
              <a:gd name="connsiteY852" fmla="*/ 234207 h 6858000"/>
              <a:gd name="connsiteX853" fmla="*/ 4784282 w 7467600"/>
              <a:gd name="connsiteY853" fmla="*/ 276561 h 6858000"/>
              <a:gd name="connsiteX854" fmla="*/ 4801687 w 7467600"/>
              <a:gd name="connsiteY854" fmla="*/ 267764 h 6858000"/>
              <a:gd name="connsiteX855" fmla="*/ 6082788 w 7467600"/>
              <a:gd name="connsiteY855" fmla="*/ 64119 h 6858000"/>
              <a:gd name="connsiteX856" fmla="*/ 6099442 w 7467600"/>
              <a:gd name="connsiteY856" fmla="*/ 82568 h 6858000"/>
              <a:gd name="connsiteX857" fmla="*/ 4804137 w 7467600"/>
              <a:gd name="connsiteY857" fmla="*/ 320931 h 6858000"/>
              <a:gd name="connsiteX858" fmla="*/ 4227047 w 7467600"/>
              <a:gd name="connsiteY858" fmla="*/ 313415 h 6858000"/>
              <a:gd name="connsiteX859" fmla="*/ 4346041 w 7467600"/>
              <a:gd name="connsiteY859" fmla="*/ 456086 h 6858000"/>
              <a:gd name="connsiteX860" fmla="*/ 4870967 w 7467600"/>
              <a:gd name="connsiteY860" fmla="*/ 963061 h 6858000"/>
              <a:gd name="connsiteX861" fmla="*/ 4889647 w 7467600"/>
              <a:gd name="connsiteY861" fmla="*/ 957147 h 6858000"/>
              <a:gd name="connsiteX862" fmla="*/ 5422504 w 7467600"/>
              <a:gd name="connsiteY862" fmla="*/ 805191 h 6858000"/>
              <a:gd name="connsiteX863" fmla="*/ 6087656 w 7467600"/>
              <a:gd name="connsiteY863" fmla="*/ 826703 h 6858000"/>
              <a:gd name="connsiteX864" fmla="*/ 6058717 w 7467600"/>
              <a:gd name="connsiteY864" fmla="*/ 865992 h 6858000"/>
              <a:gd name="connsiteX865" fmla="*/ 4974153 w 7467600"/>
              <a:gd name="connsiteY865" fmla="*/ 1045456 h 6858000"/>
              <a:gd name="connsiteX866" fmla="*/ 5627835 w 7467600"/>
              <a:gd name="connsiteY866" fmla="*/ 1472077 h 6858000"/>
              <a:gd name="connsiteX867" fmla="*/ 5629817 w 7467600"/>
              <a:gd name="connsiteY867" fmla="*/ 1471412 h 6858000"/>
              <a:gd name="connsiteX868" fmla="*/ 5634124 w 7467600"/>
              <a:gd name="connsiteY868" fmla="*/ 1470572 h 6858000"/>
              <a:gd name="connsiteX869" fmla="*/ 5755832 w 7467600"/>
              <a:gd name="connsiteY869" fmla="*/ 1383886 h 6858000"/>
              <a:gd name="connsiteX870" fmla="*/ 6014186 w 7467600"/>
              <a:gd name="connsiteY870" fmla="*/ 1279799 h 6858000"/>
              <a:gd name="connsiteX871" fmla="*/ 6901619 w 7467600"/>
              <a:gd name="connsiteY871" fmla="*/ 1047874 h 6858000"/>
              <a:gd name="connsiteX872" fmla="*/ 6931566 w 7467600"/>
              <a:gd name="connsiteY872" fmla="*/ 1062034 h 6858000"/>
              <a:gd name="connsiteX873" fmla="*/ 5790982 w 7467600"/>
              <a:gd name="connsiteY873" fmla="*/ 1561380 h 6858000"/>
              <a:gd name="connsiteX874" fmla="*/ 6188971 w 7467600"/>
              <a:gd name="connsiteY874" fmla="*/ 1755168 h 6858000"/>
              <a:gd name="connsiteX875" fmla="*/ 6202446 w 7467600"/>
              <a:gd name="connsiteY875" fmla="*/ 1752268 h 6858000"/>
              <a:gd name="connsiteX876" fmla="*/ 7179560 w 7467600"/>
              <a:gd name="connsiteY876" fmla="*/ 1467551 h 6858000"/>
              <a:gd name="connsiteX877" fmla="*/ 7158730 w 7467600"/>
              <a:gd name="connsiteY877" fmla="*/ 1507835 h 6858000"/>
              <a:gd name="connsiteX878" fmla="*/ 6326959 w 7467600"/>
              <a:gd name="connsiteY878" fmla="*/ 1817686 h 6858000"/>
              <a:gd name="connsiteX879" fmla="*/ 6537433 w 7467600"/>
              <a:gd name="connsiteY879" fmla="*/ 1907790 h 6858000"/>
              <a:gd name="connsiteX880" fmla="*/ 6550221 w 7467600"/>
              <a:gd name="connsiteY880" fmla="*/ 1910729 h 6858000"/>
              <a:gd name="connsiteX881" fmla="*/ 6964438 w 7467600"/>
              <a:gd name="connsiteY881" fmla="*/ 2209505 h 6858000"/>
              <a:gd name="connsiteX882" fmla="*/ 7367862 w 7467600"/>
              <a:gd name="connsiteY882" fmla="*/ 2806833 h 6858000"/>
              <a:gd name="connsiteX883" fmla="*/ 7364329 w 7467600"/>
              <a:gd name="connsiteY883" fmla="*/ 2826907 h 6858000"/>
              <a:gd name="connsiteX884" fmla="*/ 7290545 w 7467600"/>
              <a:gd name="connsiteY884" fmla="*/ 2850663 h 6858000"/>
              <a:gd name="connsiteX885" fmla="*/ 6472036 w 7467600"/>
              <a:gd name="connsiteY885" fmla="*/ 1959003 h 6858000"/>
              <a:gd name="connsiteX886" fmla="*/ 5792897 w 7467600"/>
              <a:gd name="connsiteY886" fmla="*/ 1647747 h 6858000"/>
              <a:gd name="connsiteX887" fmla="*/ 5842751 w 7467600"/>
              <a:gd name="connsiteY887" fmla="*/ 1816112 h 6858000"/>
              <a:gd name="connsiteX888" fmla="*/ 5847424 w 7467600"/>
              <a:gd name="connsiteY888" fmla="*/ 1815776 h 6858000"/>
              <a:gd name="connsiteX889" fmla="*/ 6399821 w 7467600"/>
              <a:gd name="connsiteY889" fmla="*/ 2344799 h 6858000"/>
              <a:gd name="connsiteX890" fmla="*/ 6323232 w 7467600"/>
              <a:gd name="connsiteY890" fmla="*/ 2389634 h 6858000"/>
              <a:gd name="connsiteX891" fmla="*/ 5942958 w 7467600"/>
              <a:gd name="connsiteY891" fmla="*/ 2077708 h 6858000"/>
              <a:gd name="connsiteX892" fmla="*/ 5921559 w 7467600"/>
              <a:gd name="connsiteY892" fmla="*/ 2378596 h 6858000"/>
              <a:gd name="connsiteX893" fmla="*/ 5817651 w 7467600"/>
              <a:gd name="connsiteY893" fmla="*/ 3023919 h 6858000"/>
              <a:gd name="connsiteX894" fmla="*/ 5729634 w 7467600"/>
              <a:gd name="connsiteY894" fmla="*/ 3051849 h 6858000"/>
              <a:gd name="connsiteX895" fmla="*/ 5611018 w 7467600"/>
              <a:gd name="connsiteY895" fmla="*/ 2316769 h 6858000"/>
              <a:gd name="connsiteX896" fmla="*/ 5687608 w 7467600"/>
              <a:gd name="connsiteY896" fmla="*/ 2039972 h 6858000"/>
              <a:gd name="connsiteX897" fmla="*/ 5657554 w 7467600"/>
              <a:gd name="connsiteY897" fmla="*/ 1576445 h 6858000"/>
              <a:gd name="connsiteX898" fmla="*/ 5150475 w 7467600"/>
              <a:gd name="connsiteY898" fmla="*/ 1274012 h 6858000"/>
              <a:gd name="connsiteX899" fmla="*/ 5349142 w 7467600"/>
              <a:gd name="connsiteY899" fmla="*/ 2204405 h 6858000"/>
              <a:gd name="connsiteX900" fmla="*/ 5262214 w 7467600"/>
              <a:gd name="connsiteY900" fmla="*/ 2233836 h 6858000"/>
              <a:gd name="connsiteX901" fmla="*/ 4981539 w 7467600"/>
              <a:gd name="connsiteY901" fmla="*/ 1542201 h 6858000"/>
              <a:gd name="connsiteX902" fmla="*/ 4958461 w 7467600"/>
              <a:gd name="connsiteY902" fmla="*/ 1136957 h 6858000"/>
              <a:gd name="connsiteX903" fmla="*/ 4655015 w 7467600"/>
              <a:gd name="connsiteY903" fmla="*/ 891426 h 6858000"/>
              <a:gd name="connsiteX904" fmla="*/ 4348002 w 7467600"/>
              <a:gd name="connsiteY904" fmla="*/ 2205895 h 6858000"/>
              <a:gd name="connsiteX905" fmla="*/ 4262250 w 7467600"/>
              <a:gd name="connsiteY905" fmla="*/ 2219972 h 6858000"/>
              <a:gd name="connsiteX906" fmla="*/ 4550611 w 7467600"/>
              <a:gd name="connsiteY906" fmla="*/ 817540 h 6858000"/>
              <a:gd name="connsiteX907" fmla="*/ 4564418 w 7467600"/>
              <a:gd name="connsiteY907" fmla="*/ 808293 h 6858000"/>
              <a:gd name="connsiteX908" fmla="*/ 4266388 w 7467600"/>
              <a:gd name="connsiteY908" fmla="*/ 500083 h 6858000"/>
              <a:gd name="connsiteX909" fmla="*/ 4032842 w 7467600"/>
              <a:gd name="connsiteY909" fmla="*/ 211809 h 6858000"/>
              <a:gd name="connsiteX910" fmla="*/ 3882765 w 7467600"/>
              <a:gd name="connsiteY910" fmla="*/ 0 h 6858000"/>
              <a:gd name="connsiteX911" fmla="*/ 3721337 w 7467600"/>
              <a:gd name="connsiteY911" fmla="*/ 0 h 6858000"/>
              <a:gd name="connsiteX912" fmla="*/ 3797544 w 7467600"/>
              <a:gd name="connsiteY912" fmla="*/ 0 h 6858000"/>
              <a:gd name="connsiteX913" fmla="*/ 3775734 w 7467600"/>
              <a:gd name="connsiteY913" fmla="*/ 95131 h 6858000"/>
              <a:gd name="connsiteX914" fmla="*/ 3724807 w 7467600"/>
              <a:gd name="connsiteY914" fmla="*/ 272257 h 6858000"/>
              <a:gd name="connsiteX915" fmla="*/ 3726844 w 7467600"/>
              <a:gd name="connsiteY915" fmla="*/ 282988 h 6858000"/>
              <a:gd name="connsiteX916" fmla="*/ 3742664 w 7467600"/>
              <a:gd name="connsiteY916" fmla="*/ 279918 h 6858000"/>
              <a:gd name="connsiteX917" fmla="*/ 4103910 w 7467600"/>
              <a:gd name="connsiteY917" fmla="*/ 1161917 h 6858000"/>
              <a:gd name="connsiteX918" fmla="*/ 4020269 w 7467600"/>
              <a:gd name="connsiteY918" fmla="*/ 1200406 h 6858000"/>
              <a:gd name="connsiteX919" fmla="*/ 3674882 w 7467600"/>
              <a:gd name="connsiteY919" fmla="*/ 488524 h 6858000"/>
              <a:gd name="connsiteX920" fmla="*/ 3132682 w 7467600"/>
              <a:gd name="connsiteY920" fmla="*/ 1072284 h 6858000"/>
              <a:gd name="connsiteX921" fmla="*/ 2716346 w 7467600"/>
              <a:gd name="connsiteY921" fmla="*/ 1276376 h 6858000"/>
              <a:gd name="connsiteX922" fmla="*/ 2716772 w 7467600"/>
              <a:gd name="connsiteY922" fmla="*/ 1255462 h 6858000"/>
              <a:gd name="connsiteX923" fmla="*/ 3471096 w 7467600"/>
              <a:gd name="connsiteY923" fmla="*/ 437072 h 6858000"/>
              <a:gd name="connsiteX924" fmla="*/ 3639057 w 7467600"/>
              <a:gd name="connsiteY924" fmla="*/ 286334 h 6858000"/>
              <a:gd name="connsiteX925" fmla="*/ 3640309 w 7467600"/>
              <a:gd name="connsiteY925" fmla="*/ 284664 h 6858000"/>
              <a:gd name="connsiteX926" fmla="*/ 3646022 w 7467600"/>
              <a:gd name="connsiteY926" fmla="*/ 276711 h 6858000"/>
              <a:gd name="connsiteX927" fmla="*/ 3707943 w 7467600"/>
              <a:gd name="connsiteY927" fmla="*/ 65958 h 6858000"/>
              <a:gd name="connsiteX928" fmla="*/ 3721337 w 7467600"/>
              <a:gd name="connsiteY928" fmla="*/ 0 h 6858000"/>
              <a:gd name="connsiteX929" fmla="*/ 2867960 w 7467600"/>
              <a:gd name="connsiteY929" fmla="*/ 0 h 6858000"/>
              <a:gd name="connsiteX930" fmla="*/ 2926351 w 7467600"/>
              <a:gd name="connsiteY930" fmla="*/ 0 h 6858000"/>
              <a:gd name="connsiteX931" fmla="*/ 2902823 w 7467600"/>
              <a:gd name="connsiteY931" fmla="*/ 262929 h 6858000"/>
              <a:gd name="connsiteX932" fmla="*/ 2940663 w 7467600"/>
              <a:gd name="connsiteY932" fmla="*/ 140884 h 6858000"/>
              <a:gd name="connsiteX933" fmla="*/ 2947039 w 7467600"/>
              <a:gd name="connsiteY933" fmla="*/ 122524 h 6858000"/>
              <a:gd name="connsiteX934" fmla="*/ 2984316 w 7467600"/>
              <a:gd name="connsiteY934" fmla="*/ 0 h 6858000"/>
              <a:gd name="connsiteX935" fmla="*/ 3016114 w 7467600"/>
              <a:gd name="connsiteY935" fmla="*/ 0 h 6858000"/>
              <a:gd name="connsiteX936" fmla="*/ 2979949 w 7467600"/>
              <a:gd name="connsiteY936" fmla="*/ 119274 h 6858000"/>
              <a:gd name="connsiteX937" fmla="*/ 3023879 w 7467600"/>
              <a:gd name="connsiteY937" fmla="*/ 0 h 6858000"/>
              <a:gd name="connsiteX938" fmla="*/ 3105400 w 7467600"/>
              <a:gd name="connsiteY938" fmla="*/ 0 h 6858000"/>
              <a:gd name="connsiteX939" fmla="*/ 3094669 w 7467600"/>
              <a:gd name="connsiteY939" fmla="*/ 30308 h 6858000"/>
              <a:gd name="connsiteX940" fmla="*/ 2901945 w 7467600"/>
              <a:gd name="connsiteY940" fmla="*/ 466538 h 6858000"/>
              <a:gd name="connsiteX941" fmla="*/ 2815209 w 7467600"/>
              <a:gd name="connsiteY941" fmla="*/ 497361 h 6858000"/>
              <a:gd name="connsiteX942" fmla="*/ 2844845 w 7467600"/>
              <a:gd name="connsiteY942" fmla="*/ 127638 h 6858000"/>
              <a:gd name="connsiteX943" fmla="*/ 2867960 w 7467600"/>
              <a:gd name="connsiteY943" fmla="*/ 0 h 6858000"/>
              <a:gd name="connsiteX944" fmla="*/ 1057230 w 7467600"/>
              <a:gd name="connsiteY944" fmla="*/ 0 h 6858000"/>
              <a:gd name="connsiteX945" fmla="*/ 1111003 w 7467600"/>
              <a:gd name="connsiteY945" fmla="*/ 0 h 6858000"/>
              <a:gd name="connsiteX946" fmla="*/ 1125553 w 7467600"/>
              <a:gd name="connsiteY946" fmla="*/ 52588 h 6858000"/>
              <a:gd name="connsiteX947" fmla="*/ 1304276 w 7467600"/>
              <a:gd name="connsiteY947" fmla="*/ 476275 h 6858000"/>
              <a:gd name="connsiteX948" fmla="*/ 1492066 w 7467600"/>
              <a:gd name="connsiteY948" fmla="*/ 886333 h 6858000"/>
              <a:gd name="connsiteX949" fmla="*/ 1423698 w 7467600"/>
              <a:gd name="connsiteY949" fmla="*/ 710817 h 6858000"/>
              <a:gd name="connsiteX950" fmla="*/ 1357609 w 7467600"/>
              <a:gd name="connsiteY950" fmla="*/ 532892 h 6858000"/>
              <a:gd name="connsiteX951" fmla="*/ 1309550 w 7467600"/>
              <a:gd name="connsiteY951" fmla="*/ 374031 h 6858000"/>
              <a:gd name="connsiteX952" fmla="*/ 1193673 w 7467600"/>
              <a:gd name="connsiteY952" fmla="*/ 49533 h 6858000"/>
              <a:gd name="connsiteX953" fmla="*/ 1164391 w 7467600"/>
              <a:gd name="connsiteY953" fmla="*/ 0 h 6858000"/>
              <a:gd name="connsiteX954" fmla="*/ 1200666 w 7467600"/>
              <a:gd name="connsiteY954" fmla="*/ 0 h 6858000"/>
              <a:gd name="connsiteX955" fmla="*/ 1223408 w 7467600"/>
              <a:gd name="connsiteY955" fmla="*/ 38996 h 6858000"/>
              <a:gd name="connsiteX956" fmla="*/ 1339635 w 7467600"/>
              <a:gd name="connsiteY956" fmla="*/ 365517 h 6858000"/>
              <a:gd name="connsiteX957" fmla="*/ 1387469 w 7467600"/>
              <a:gd name="connsiteY957" fmla="*/ 523079 h 6858000"/>
              <a:gd name="connsiteX958" fmla="*/ 1452685 w 7467600"/>
              <a:gd name="connsiteY958" fmla="*/ 699806 h 6858000"/>
              <a:gd name="connsiteX959" fmla="*/ 1492092 w 7467600"/>
              <a:gd name="connsiteY959" fmla="*/ 800424 h 6858000"/>
              <a:gd name="connsiteX960" fmla="*/ 1455302 w 7467600"/>
              <a:gd name="connsiteY960" fmla="*/ 632913 h 6858000"/>
              <a:gd name="connsiteX961" fmla="*/ 1222336 w 7467600"/>
              <a:gd name="connsiteY961" fmla="*/ 9480 h 6858000"/>
              <a:gd name="connsiteX962" fmla="*/ 1214634 w 7467600"/>
              <a:gd name="connsiteY962" fmla="*/ 0 h 6858000"/>
              <a:gd name="connsiteX963" fmla="*/ 1289827 w 7467600"/>
              <a:gd name="connsiteY963" fmla="*/ 0 h 6858000"/>
              <a:gd name="connsiteX964" fmla="*/ 1321076 w 7467600"/>
              <a:gd name="connsiteY964" fmla="*/ 59722 h 6858000"/>
              <a:gd name="connsiteX965" fmla="*/ 1512579 w 7467600"/>
              <a:gd name="connsiteY965" fmla="*/ 626441 h 6858000"/>
              <a:gd name="connsiteX966" fmla="*/ 1506076 w 7467600"/>
              <a:gd name="connsiteY966" fmla="*/ 1089289 h 6858000"/>
              <a:gd name="connsiteX967" fmla="*/ 1486346 w 7467600"/>
              <a:gd name="connsiteY967" fmla="*/ 1079919 h 6858000"/>
              <a:gd name="connsiteX968" fmla="*/ 1070511 w 7467600"/>
              <a:gd name="connsiteY968" fmla="*/ 48609 h 6858000"/>
              <a:gd name="connsiteX969" fmla="*/ 1057230 w 7467600"/>
              <a:gd name="connsiteY969" fmla="*/ 0 h 6858000"/>
              <a:gd name="connsiteX970" fmla="*/ 43151 w 7467600"/>
              <a:gd name="connsiteY970" fmla="*/ 0 h 6858000"/>
              <a:gd name="connsiteX971" fmla="*/ 95283 w 7467600"/>
              <a:gd name="connsiteY971" fmla="*/ 0 h 6858000"/>
              <a:gd name="connsiteX972" fmla="*/ 300708 w 7467600"/>
              <a:gd name="connsiteY972" fmla="*/ 154571 h 6858000"/>
              <a:gd name="connsiteX973" fmla="*/ 530414 w 7467600"/>
              <a:gd name="connsiteY973" fmla="*/ 354673 h 6858000"/>
              <a:gd name="connsiteX974" fmla="*/ 333785 w 7467600"/>
              <a:gd name="connsiteY974" fmla="*/ 161564 h 6858000"/>
              <a:gd name="connsiteX975" fmla="*/ 147005 w 7467600"/>
              <a:gd name="connsiteY975" fmla="*/ 0 h 6858000"/>
              <a:gd name="connsiteX976" fmla="*/ 272509 w 7467600"/>
              <a:gd name="connsiteY976" fmla="*/ 0 h 6858000"/>
              <a:gd name="connsiteX977" fmla="*/ 326276 w 7467600"/>
              <a:gd name="connsiteY977" fmla="*/ 45847 h 6858000"/>
              <a:gd name="connsiteX978" fmla="*/ 823759 w 7467600"/>
              <a:gd name="connsiteY978" fmla="*/ 574145 h 6858000"/>
              <a:gd name="connsiteX979" fmla="*/ 811254 w 7467600"/>
              <a:gd name="connsiteY979" fmla="*/ 665546 h 6858000"/>
              <a:gd name="connsiteX980" fmla="*/ 154042 w 7467600"/>
              <a:gd name="connsiteY980" fmla="*/ 261522 h 6858000"/>
              <a:gd name="connsiteX981" fmla="*/ 13550 w 7467600"/>
              <a:gd name="connsiteY981" fmla="*/ 158423 h 6858000"/>
              <a:gd name="connsiteX982" fmla="*/ 0 w 7467600"/>
              <a:gd name="connsiteY982" fmla="*/ 146618 h 6858000"/>
              <a:gd name="connsiteX983" fmla="*/ 0 w 7467600"/>
              <a:gd name="connsiteY983" fmla="*/ 59161 h 6858000"/>
              <a:gd name="connsiteX984" fmla="*/ 45427 w 7467600"/>
              <a:gd name="connsiteY984" fmla="*/ 101078 h 6858000"/>
              <a:gd name="connsiteX985" fmla="*/ 630103 w 7467600"/>
              <a:gd name="connsiteY985" fmla="*/ 485885 h 6858000"/>
              <a:gd name="connsiteX986" fmla="*/ 532040 w 7467600"/>
              <a:gd name="connsiteY986" fmla="*/ 399359 h 6858000"/>
              <a:gd name="connsiteX987" fmla="*/ 517618 w 7467600"/>
              <a:gd name="connsiteY987" fmla="*/ 385726 h 6858000"/>
              <a:gd name="connsiteX988" fmla="*/ 285074 w 7467600"/>
              <a:gd name="connsiteY988" fmla="*/ 182755 h 6858000"/>
              <a:gd name="connsiteX989" fmla="*/ 43151 w 7467600"/>
              <a:gd name="connsiteY98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312201 w 7467600"/>
              <a:gd name="connsiteY132" fmla="*/ 5128278 h 6858000"/>
              <a:gd name="connsiteX133" fmla="*/ 1903353 w 7467600"/>
              <a:gd name="connsiteY133" fmla="*/ 5044827 h 6858000"/>
              <a:gd name="connsiteX134" fmla="*/ 1936931 w 7467600"/>
              <a:gd name="connsiteY134" fmla="*/ 5093954 h 6858000"/>
              <a:gd name="connsiteX135" fmla="*/ 2195868 w 7467600"/>
              <a:gd name="connsiteY135" fmla="*/ 5396574 h 6858000"/>
              <a:gd name="connsiteX136" fmla="*/ 2088852 w 7467600"/>
              <a:gd name="connsiteY136" fmla="*/ 5166123 h 6858000"/>
              <a:gd name="connsiteX137" fmla="*/ 1958241 w 7467600"/>
              <a:gd name="connsiteY137" fmla="*/ 5067955 h 6858000"/>
              <a:gd name="connsiteX138" fmla="*/ 1903353 w 7467600"/>
              <a:gd name="connsiteY138" fmla="*/ 5044827 h 6858000"/>
              <a:gd name="connsiteX139" fmla="*/ 1979378 w 7467600"/>
              <a:gd name="connsiteY139" fmla="*/ 4769504 h 6858000"/>
              <a:gd name="connsiteX140" fmla="*/ 2882120 w 7467600"/>
              <a:gd name="connsiteY140" fmla="*/ 5064547 h 6858000"/>
              <a:gd name="connsiteX141" fmla="*/ 2793103 w 7467600"/>
              <a:gd name="connsiteY141" fmla="*/ 5039699 h 6858000"/>
              <a:gd name="connsiteX142" fmla="*/ 2770041 w 7467600"/>
              <a:gd name="connsiteY142" fmla="*/ 5033634 h 6858000"/>
              <a:gd name="connsiteX143" fmla="*/ 1979378 w 7467600"/>
              <a:gd name="connsiteY143" fmla="*/ 4769504 h 6858000"/>
              <a:gd name="connsiteX144" fmla="*/ 1927410 w 7467600"/>
              <a:gd name="connsiteY144" fmla="*/ 4716164 h 6858000"/>
              <a:gd name="connsiteX145" fmla="*/ 1959587 w 7467600"/>
              <a:gd name="connsiteY145" fmla="*/ 4728849 h 6858000"/>
              <a:gd name="connsiteX146" fmla="*/ 2777707 w 7467600"/>
              <a:gd name="connsiteY146" fmla="*/ 5003991 h 6858000"/>
              <a:gd name="connsiteX147" fmla="*/ 2800768 w 7467600"/>
              <a:gd name="connsiteY147" fmla="*/ 5010056 h 6858000"/>
              <a:gd name="connsiteX148" fmla="*/ 2879408 w 7467600"/>
              <a:gd name="connsiteY148" fmla="*/ 5031590 h 6858000"/>
              <a:gd name="connsiteX149" fmla="*/ 2862295 w 7467600"/>
              <a:gd name="connsiteY149" fmla="*/ 5022958 h 6858000"/>
              <a:gd name="connsiteX150" fmla="*/ 2813343 w 7467600"/>
              <a:gd name="connsiteY150" fmla="*/ 4998369 h 6858000"/>
              <a:gd name="connsiteX151" fmla="*/ 2646245 w 7467600"/>
              <a:gd name="connsiteY151" fmla="*/ 4930999 h 6858000"/>
              <a:gd name="connsiteX152" fmla="*/ 1999243 w 7467600"/>
              <a:gd name="connsiteY152" fmla="*/ 4730524 h 6858000"/>
              <a:gd name="connsiteX153" fmla="*/ 1979527 w 7467600"/>
              <a:gd name="connsiteY153" fmla="*/ 4726651 h 6858000"/>
              <a:gd name="connsiteX154" fmla="*/ 1927410 w 7467600"/>
              <a:gd name="connsiteY154" fmla="*/ 4716164 h 6858000"/>
              <a:gd name="connsiteX155" fmla="*/ 1997014 w 7467600"/>
              <a:gd name="connsiteY155" fmla="*/ 4698007 h 6858000"/>
              <a:gd name="connsiteX156" fmla="*/ 2005458 w 7467600"/>
              <a:gd name="connsiteY156" fmla="*/ 4699540 h 6858000"/>
              <a:gd name="connsiteX157" fmla="*/ 2657186 w 7467600"/>
              <a:gd name="connsiteY157" fmla="*/ 4901687 h 6858000"/>
              <a:gd name="connsiteX158" fmla="*/ 2826662 w 7467600"/>
              <a:gd name="connsiteY158" fmla="*/ 4970362 h 6858000"/>
              <a:gd name="connsiteX159" fmla="*/ 2876100 w 7467600"/>
              <a:gd name="connsiteY159" fmla="*/ 4995397 h 6858000"/>
              <a:gd name="connsiteX160" fmla="*/ 3042600 w 7467600"/>
              <a:gd name="connsiteY160" fmla="*/ 5059532 h 6858000"/>
              <a:gd name="connsiteX161" fmla="*/ 1997014 w 7467600"/>
              <a:gd name="connsiteY161" fmla="*/ 4698007 h 6858000"/>
              <a:gd name="connsiteX162" fmla="*/ 2305292 w 7467600"/>
              <a:gd name="connsiteY162" fmla="*/ 4219492 h 6858000"/>
              <a:gd name="connsiteX163" fmla="*/ 3360922 w 7467600"/>
              <a:gd name="connsiteY163" fmla="*/ 4529373 h 6858000"/>
              <a:gd name="connsiteX164" fmla="*/ 3492420 w 7467600"/>
              <a:gd name="connsiteY164" fmla="*/ 4510145 h 6858000"/>
              <a:gd name="connsiteX165" fmla="*/ 3364086 w 7467600"/>
              <a:gd name="connsiteY165" fmla="*/ 4480340 h 6858000"/>
              <a:gd name="connsiteX166" fmla="*/ 3225818 w 7467600"/>
              <a:gd name="connsiteY166" fmla="*/ 4411822 h 6858000"/>
              <a:gd name="connsiteX167" fmla="*/ 3129696 w 7467600"/>
              <a:gd name="connsiteY167" fmla="*/ 4360704 h 6858000"/>
              <a:gd name="connsiteX168" fmla="*/ 2814545 w 7467600"/>
              <a:gd name="connsiteY168" fmla="*/ 4282955 h 6858000"/>
              <a:gd name="connsiteX169" fmla="*/ 2305292 w 7467600"/>
              <a:gd name="connsiteY169" fmla="*/ 4219492 h 6858000"/>
              <a:gd name="connsiteX170" fmla="*/ 2626982 w 7467600"/>
              <a:gd name="connsiteY170" fmla="*/ 4206450 h 6858000"/>
              <a:gd name="connsiteX171" fmla="*/ 2490617 w 7467600"/>
              <a:gd name="connsiteY171" fmla="*/ 4206951 h 6858000"/>
              <a:gd name="connsiteX172" fmla="*/ 2819869 w 7467600"/>
              <a:gd name="connsiteY172" fmla="*/ 4252936 h 6858000"/>
              <a:gd name="connsiteX173" fmla="*/ 3143018 w 7467600"/>
              <a:gd name="connsiteY173" fmla="*/ 4332698 h 6858000"/>
              <a:gd name="connsiteX174" fmla="*/ 3241520 w 7467600"/>
              <a:gd name="connsiteY174" fmla="*/ 4385112 h 6858000"/>
              <a:gd name="connsiteX175" fmla="*/ 3374575 w 7467600"/>
              <a:gd name="connsiteY175" fmla="*/ 4451517 h 6858000"/>
              <a:gd name="connsiteX176" fmla="*/ 3505221 w 7467600"/>
              <a:gd name="connsiteY176" fmla="*/ 4480757 h 6858000"/>
              <a:gd name="connsiteX177" fmla="*/ 2626982 w 7467600"/>
              <a:gd name="connsiteY177" fmla="*/ 4206450 h 6858000"/>
              <a:gd name="connsiteX178" fmla="*/ 1310106 w 7467600"/>
              <a:gd name="connsiteY178" fmla="*/ 3943217 h 6858000"/>
              <a:gd name="connsiteX179" fmla="*/ 854994 w 7467600"/>
              <a:gd name="connsiteY179" fmla="*/ 4399136 h 6858000"/>
              <a:gd name="connsiteX180" fmla="*/ 742462 w 7467600"/>
              <a:gd name="connsiteY180" fmla="*/ 4594648 h 6858000"/>
              <a:gd name="connsiteX181" fmla="*/ 820602 w 7467600"/>
              <a:gd name="connsiteY181" fmla="*/ 4485915 h 6858000"/>
              <a:gd name="connsiteX182" fmla="*/ 878295 w 7467600"/>
              <a:gd name="connsiteY182" fmla="*/ 4403594 h 6858000"/>
              <a:gd name="connsiteX183" fmla="*/ 1240607 w 7467600"/>
              <a:gd name="connsiteY183" fmla="*/ 4010401 h 6858000"/>
              <a:gd name="connsiteX184" fmla="*/ 1310106 w 7467600"/>
              <a:gd name="connsiteY184" fmla="*/ 3943217 h 6858000"/>
              <a:gd name="connsiteX185" fmla="*/ 1423113 w 7467600"/>
              <a:gd name="connsiteY185" fmla="*/ 3874565 h 6858000"/>
              <a:gd name="connsiteX186" fmla="*/ 1260565 w 7467600"/>
              <a:gd name="connsiteY186" fmla="*/ 4031982 h 6858000"/>
              <a:gd name="connsiteX187" fmla="*/ 901900 w 7467600"/>
              <a:gd name="connsiteY187" fmla="*/ 4421236 h 6858000"/>
              <a:gd name="connsiteX188" fmla="*/ 845044 w 7467600"/>
              <a:gd name="connsiteY188" fmla="*/ 4502436 h 6858000"/>
              <a:gd name="connsiteX189" fmla="*/ 685926 w 7467600"/>
              <a:gd name="connsiteY189" fmla="*/ 4703069 h 6858000"/>
              <a:gd name="connsiteX190" fmla="*/ 684248 w 7467600"/>
              <a:gd name="connsiteY190" fmla="*/ 4706721 h 6858000"/>
              <a:gd name="connsiteX191" fmla="*/ 1423113 w 7467600"/>
              <a:gd name="connsiteY191" fmla="*/ 3874565 h 6858000"/>
              <a:gd name="connsiteX192" fmla="*/ 3316479 w 7467600"/>
              <a:gd name="connsiteY192" fmla="*/ 3872136 h 6858000"/>
              <a:gd name="connsiteX193" fmla="*/ 3546806 w 7467600"/>
              <a:gd name="connsiteY193" fmla="*/ 4356139 h 6858000"/>
              <a:gd name="connsiteX194" fmla="*/ 3364433 w 7467600"/>
              <a:gd name="connsiteY194" fmla="*/ 3953121 h 6858000"/>
              <a:gd name="connsiteX195" fmla="*/ 3316479 w 7467600"/>
              <a:gd name="connsiteY195" fmla="*/ 3872136 h 6858000"/>
              <a:gd name="connsiteX196" fmla="*/ 3291335 w 7467600"/>
              <a:gd name="connsiteY196" fmla="*/ 3767420 h 6858000"/>
              <a:gd name="connsiteX197" fmla="*/ 3390805 w 7467600"/>
              <a:gd name="connsiteY197" fmla="*/ 3937163 h 6858000"/>
              <a:gd name="connsiteX198" fmla="*/ 3579062 w 7467600"/>
              <a:gd name="connsiteY198" fmla="*/ 4359040 h 6858000"/>
              <a:gd name="connsiteX199" fmla="*/ 3467355 w 7467600"/>
              <a:gd name="connsiteY199" fmla="*/ 3988130 h 6858000"/>
              <a:gd name="connsiteX200" fmla="*/ 3310753 w 7467600"/>
              <a:gd name="connsiteY200" fmla="*/ 3787140 h 6858000"/>
              <a:gd name="connsiteX201" fmla="*/ 3291335 w 7467600"/>
              <a:gd name="connsiteY201" fmla="*/ 3767420 h 6858000"/>
              <a:gd name="connsiteX202" fmla="*/ 1635889 w 7467600"/>
              <a:gd name="connsiteY202" fmla="*/ 3709494 h 6858000"/>
              <a:gd name="connsiteX203" fmla="*/ 1634800 w 7467600"/>
              <a:gd name="connsiteY203" fmla="*/ 3731111 h 6858000"/>
              <a:gd name="connsiteX204" fmla="*/ 1635889 w 7467600"/>
              <a:gd name="connsiteY204" fmla="*/ 3709494 h 6858000"/>
              <a:gd name="connsiteX205" fmla="*/ 1510397 w 7467600"/>
              <a:gd name="connsiteY205" fmla="*/ 3684705 h 6858000"/>
              <a:gd name="connsiteX206" fmla="*/ 1146550 w 7467600"/>
              <a:gd name="connsiteY206" fmla="*/ 3802012 h 6858000"/>
              <a:gd name="connsiteX207" fmla="*/ 698834 w 7467600"/>
              <a:gd name="connsiteY207" fmla="*/ 3952272 h 6858000"/>
              <a:gd name="connsiteX208" fmla="*/ 34256 w 7467600"/>
              <a:gd name="connsiteY208" fmla="*/ 4347603 h 6858000"/>
              <a:gd name="connsiteX209" fmla="*/ 527241 w 7467600"/>
              <a:gd name="connsiteY209" fmla="*/ 4065078 h 6858000"/>
              <a:gd name="connsiteX210" fmla="*/ 1510397 w 7467600"/>
              <a:gd name="connsiteY210" fmla="*/ 3684705 h 6858000"/>
              <a:gd name="connsiteX211" fmla="*/ 1313114 w 7467600"/>
              <a:gd name="connsiteY211" fmla="*/ 3655216 h 6858000"/>
              <a:gd name="connsiteX212" fmla="*/ 1109304 w 7467600"/>
              <a:gd name="connsiteY212" fmla="*/ 3669030 h 6858000"/>
              <a:gd name="connsiteX213" fmla="*/ 8129 w 7467600"/>
              <a:gd name="connsiteY213" fmla="*/ 4330519 h 6858000"/>
              <a:gd name="connsiteX214" fmla="*/ 687572 w 7467600"/>
              <a:gd name="connsiteY214" fmla="*/ 3925629 h 6858000"/>
              <a:gd name="connsiteX215" fmla="*/ 1138365 w 7467600"/>
              <a:gd name="connsiteY215" fmla="*/ 3774515 h 6858000"/>
              <a:gd name="connsiteX216" fmla="*/ 1505579 w 7467600"/>
              <a:gd name="connsiteY216" fmla="*/ 3655526 h 6858000"/>
              <a:gd name="connsiteX217" fmla="*/ 1313114 w 7467600"/>
              <a:gd name="connsiteY217" fmla="*/ 3655216 h 6858000"/>
              <a:gd name="connsiteX218" fmla="*/ 3655073 w 7467600"/>
              <a:gd name="connsiteY218" fmla="*/ 3650884 h 6858000"/>
              <a:gd name="connsiteX219" fmla="*/ 3989938 w 7467600"/>
              <a:gd name="connsiteY219" fmla="*/ 3991685 h 6858000"/>
              <a:gd name="connsiteX220" fmla="*/ 4393907 w 7467600"/>
              <a:gd name="connsiteY220" fmla="*/ 4261258 h 6858000"/>
              <a:gd name="connsiteX221" fmla="*/ 4648051 w 7467600"/>
              <a:gd name="connsiteY221" fmla="*/ 4374051 h 6858000"/>
              <a:gd name="connsiteX222" fmla="*/ 4383389 w 7467600"/>
              <a:gd name="connsiteY222" fmla="*/ 4184369 h 6858000"/>
              <a:gd name="connsiteX223" fmla="*/ 4165508 w 7467600"/>
              <a:gd name="connsiteY223" fmla="*/ 4035196 h 6858000"/>
              <a:gd name="connsiteX224" fmla="*/ 4068162 w 7467600"/>
              <a:gd name="connsiteY224" fmla="*/ 3953394 h 6858000"/>
              <a:gd name="connsiteX225" fmla="*/ 3981416 w 7467600"/>
              <a:gd name="connsiteY225" fmla="*/ 3880482 h 6858000"/>
              <a:gd name="connsiteX226" fmla="*/ 3800147 w 7467600"/>
              <a:gd name="connsiteY226" fmla="*/ 3749872 h 6858000"/>
              <a:gd name="connsiteX227" fmla="*/ 3655073 w 7467600"/>
              <a:gd name="connsiteY227" fmla="*/ 3650884 h 6858000"/>
              <a:gd name="connsiteX228" fmla="*/ 3670252 w 7467600"/>
              <a:gd name="connsiteY228" fmla="*/ 3622798 h 6858000"/>
              <a:gd name="connsiteX229" fmla="*/ 3817258 w 7467600"/>
              <a:gd name="connsiteY229" fmla="*/ 3723577 h 6858000"/>
              <a:gd name="connsiteX230" fmla="*/ 4000461 w 7467600"/>
              <a:gd name="connsiteY230" fmla="*/ 3855966 h 6858000"/>
              <a:gd name="connsiteX231" fmla="*/ 4088180 w 7467600"/>
              <a:gd name="connsiteY231" fmla="*/ 3929774 h 6858000"/>
              <a:gd name="connsiteX232" fmla="*/ 4184555 w 7467600"/>
              <a:gd name="connsiteY232" fmla="*/ 4010683 h 6858000"/>
              <a:gd name="connsiteX233" fmla="*/ 4399563 w 7467600"/>
              <a:gd name="connsiteY233" fmla="*/ 4158106 h 6858000"/>
              <a:gd name="connsiteX234" fmla="*/ 4684469 w 7467600"/>
              <a:gd name="connsiteY234" fmla="*/ 4364680 h 6858000"/>
              <a:gd name="connsiteX235" fmla="*/ 4690271 w 7467600"/>
              <a:gd name="connsiteY235" fmla="*/ 4370034 h 6858000"/>
              <a:gd name="connsiteX236" fmla="*/ 4136093 w 7467600"/>
              <a:gd name="connsiteY236" fmla="*/ 3858466 h 6858000"/>
              <a:gd name="connsiteX237" fmla="*/ 3670252 w 7467600"/>
              <a:gd name="connsiteY237" fmla="*/ 3622798 h 6858000"/>
              <a:gd name="connsiteX238" fmla="*/ 4440129 w 7467600"/>
              <a:gd name="connsiteY238" fmla="*/ 3448571 h 6858000"/>
              <a:gd name="connsiteX239" fmla="*/ 4856525 w 7467600"/>
              <a:gd name="connsiteY239" fmla="*/ 3915351 h 6858000"/>
              <a:gd name="connsiteX240" fmla="*/ 5059055 w 7467600"/>
              <a:gd name="connsiteY240" fmla="*/ 4108918 h 6858000"/>
              <a:gd name="connsiteX241" fmla="*/ 5290070 w 7467600"/>
              <a:gd name="connsiteY241" fmla="*/ 4263619 h 6858000"/>
              <a:gd name="connsiteX242" fmla="*/ 4834991 w 7467600"/>
              <a:gd name="connsiteY242" fmla="*/ 3830985 h 6858000"/>
              <a:gd name="connsiteX243" fmla="*/ 4440129 w 7467600"/>
              <a:gd name="connsiteY243" fmla="*/ 3448571 h 6858000"/>
              <a:gd name="connsiteX244" fmla="*/ 4441737 w 7467600"/>
              <a:gd name="connsiteY244" fmla="*/ 3399734 h 6858000"/>
              <a:gd name="connsiteX245" fmla="*/ 4431236 w 7467600"/>
              <a:gd name="connsiteY245" fmla="*/ 3400954 h 6858000"/>
              <a:gd name="connsiteX246" fmla="*/ 4557150 w 7467600"/>
              <a:gd name="connsiteY246" fmla="*/ 3510023 h 6858000"/>
              <a:gd name="connsiteX247" fmla="*/ 4856936 w 7467600"/>
              <a:gd name="connsiteY247" fmla="*/ 3809146 h 6858000"/>
              <a:gd name="connsiteX248" fmla="*/ 5111996 w 7467600"/>
              <a:gd name="connsiteY248" fmla="*/ 4065759 h 6858000"/>
              <a:gd name="connsiteX249" fmla="*/ 5388878 w 7467600"/>
              <a:gd name="connsiteY249" fmla="*/ 4300185 h 6858000"/>
              <a:gd name="connsiteX250" fmla="*/ 5425556 w 7467600"/>
              <a:gd name="connsiteY250" fmla="*/ 4308967 h 6858000"/>
              <a:gd name="connsiteX251" fmla="*/ 4943646 w 7467600"/>
              <a:gd name="connsiteY251" fmla="*/ 3822916 h 6858000"/>
              <a:gd name="connsiteX252" fmla="*/ 4594837 w 7467600"/>
              <a:gd name="connsiteY252" fmla="*/ 3532274 h 6858000"/>
              <a:gd name="connsiteX253" fmla="*/ 4441737 w 7467600"/>
              <a:gd name="connsiteY253" fmla="*/ 3399734 h 6858000"/>
              <a:gd name="connsiteX254" fmla="*/ 5425834 w 7467600"/>
              <a:gd name="connsiteY254" fmla="*/ 3162785 h 6858000"/>
              <a:gd name="connsiteX255" fmla="*/ 5401644 w 7467600"/>
              <a:gd name="connsiteY255" fmla="*/ 3617847 h 6858000"/>
              <a:gd name="connsiteX256" fmla="*/ 5467256 w 7467600"/>
              <a:gd name="connsiteY256" fmla="*/ 4175494 h 6858000"/>
              <a:gd name="connsiteX257" fmla="*/ 5448069 w 7467600"/>
              <a:gd name="connsiteY257" fmla="*/ 3567554 h 6858000"/>
              <a:gd name="connsiteX258" fmla="*/ 5425834 w 7467600"/>
              <a:gd name="connsiteY258" fmla="*/ 3162785 h 6858000"/>
              <a:gd name="connsiteX259" fmla="*/ 1318687 w 7467600"/>
              <a:gd name="connsiteY259" fmla="*/ 3113840 h 6858000"/>
              <a:gd name="connsiteX260" fmla="*/ 1066793 w 7467600"/>
              <a:gd name="connsiteY260" fmla="*/ 3212171 h 6858000"/>
              <a:gd name="connsiteX261" fmla="*/ 993319 w 7467600"/>
              <a:gd name="connsiteY261" fmla="*/ 3247648 h 6858000"/>
              <a:gd name="connsiteX262" fmla="*/ 853081 w 7467600"/>
              <a:gd name="connsiteY262" fmla="*/ 3312410 h 6858000"/>
              <a:gd name="connsiteX263" fmla="*/ 805957 w 7467600"/>
              <a:gd name="connsiteY263" fmla="*/ 3330443 h 6858000"/>
              <a:gd name="connsiteX264" fmla="*/ 1318687 w 7467600"/>
              <a:gd name="connsiteY264" fmla="*/ 3113840 h 6858000"/>
              <a:gd name="connsiteX265" fmla="*/ 5453702 w 7467600"/>
              <a:gd name="connsiteY265" fmla="*/ 3090882 h 6858000"/>
              <a:gd name="connsiteX266" fmla="*/ 5480135 w 7467600"/>
              <a:gd name="connsiteY266" fmla="*/ 3565802 h 6858000"/>
              <a:gd name="connsiteX267" fmla="*/ 5499023 w 7467600"/>
              <a:gd name="connsiteY267" fmla="*/ 4166310 h 6858000"/>
              <a:gd name="connsiteX268" fmla="*/ 5547022 w 7467600"/>
              <a:gd name="connsiteY268" fmla="*/ 3607838 h 6858000"/>
              <a:gd name="connsiteX269" fmla="*/ 5515964 w 7467600"/>
              <a:gd name="connsiteY269" fmla="*/ 3378541 h 6858000"/>
              <a:gd name="connsiteX270" fmla="*/ 5453702 w 7467600"/>
              <a:gd name="connsiteY270" fmla="*/ 3090882 h 6858000"/>
              <a:gd name="connsiteX271" fmla="*/ 1238695 w 7467600"/>
              <a:gd name="connsiteY271" fmla="*/ 3076820 h 6858000"/>
              <a:gd name="connsiteX272" fmla="*/ 716371 w 7467600"/>
              <a:gd name="connsiteY272" fmla="*/ 3293249 h 6858000"/>
              <a:gd name="connsiteX273" fmla="*/ 579522 w 7467600"/>
              <a:gd name="connsiteY273" fmla="*/ 3371759 h 6858000"/>
              <a:gd name="connsiteX274" fmla="*/ 600288 w 7467600"/>
              <a:gd name="connsiteY274" fmla="*/ 3365555 h 6858000"/>
              <a:gd name="connsiteX275" fmla="*/ 840692 w 7467600"/>
              <a:gd name="connsiteY275" fmla="*/ 3284921 h 6858000"/>
              <a:gd name="connsiteX276" fmla="*/ 979248 w 7467600"/>
              <a:gd name="connsiteY276" fmla="*/ 3221003 h 6858000"/>
              <a:gd name="connsiteX277" fmla="*/ 1053282 w 7467600"/>
              <a:gd name="connsiteY277" fmla="*/ 3185247 h 6858000"/>
              <a:gd name="connsiteX278" fmla="*/ 1320603 w 7467600"/>
              <a:gd name="connsiteY278" fmla="*/ 3081281 h 6858000"/>
              <a:gd name="connsiteX279" fmla="*/ 1238695 w 7467600"/>
              <a:gd name="connsiteY279" fmla="*/ 3076820 h 6858000"/>
              <a:gd name="connsiteX280" fmla="*/ 5425627 w 7467600"/>
              <a:gd name="connsiteY280" fmla="*/ 2954192 h 6858000"/>
              <a:gd name="connsiteX281" fmla="*/ 5470770 w 7467600"/>
              <a:gd name="connsiteY281" fmla="*/ 3005435 h 6858000"/>
              <a:gd name="connsiteX282" fmla="*/ 5519779 w 7467600"/>
              <a:gd name="connsiteY282" fmla="*/ 4359223 h 6858000"/>
              <a:gd name="connsiteX283" fmla="*/ 5520293 w 7467600"/>
              <a:gd name="connsiteY283" fmla="*/ 4360602 h 6858000"/>
              <a:gd name="connsiteX284" fmla="*/ 5767221 w 7467600"/>
              <a:gd name="connsiteY284" fmla="*/ 4665564 h 6858000"/>
              <a:gd name="connsiteX285" fmla="*/ 6937169 w 7467600"/>
              <a:gd name="connsiteY285" fmla="*/ 4815941 h 6858000"/>
              <a:gd name="connsiteX286" fmla="*/ 6953922 w 7467600"/>
              <a:gd name="connsiteY286" fmla="*/ 4890068 h 6858000"/>
              <a:gd name="connsiteX287" fmla="*/ 6071359 w 7467600"/>
              <a:gd name="connsiteY287" fmla="*/ 4770770 h 6858000"/>
              <a:gd name="connsiteX288" fmla="*/ 6038839 w 7467600"/>
              <a:gd name="connsiteY288" fmla="*/ 4764474 h 6858000"/>
              <a:gd name="connsiteX289" fmla="*/ 6038706 w 7467600"/>
              <a:gd name="connsiteY289" fmla="*/ 4763847 h 6858000"/>
              <a:gd name="connsiteX290" fmla="*/ 6037784 w 7467600"/>
              <a:gd name="connsiteY290" fmla="*/ 4764270 h 6858000"/>
              <a:gd name="connsiteX291" fmla="*/ 6038839 w 7467600"/>
              <a:gd name="connsiteY291" fmla="*/ 4764474 h 6858000"/>
              <a:gd name="connsiteX292" fmla="*/ 6040338 w 7467600"/>
              <a:gd name="connsiteY292" fmla="*/ 4771418 h 6858000"/>
              <a:gd name="connsiteX293" fmla="*/ 6024488 w 7467600"/>
              <a:gd name="connsiteY293" fmla="*/ 4809903 h 6858000"/>
              <a:gd name="connsiteX294" fmla="*/ 5599771 w 7467600"/>
              <a:gd name="connsiteY294" fmla="*/ 5509652 h 6858000"/>
              <a:gd name="connsiteX295" fmla="*/ 5548843 w 7467600"/>
              <a:gd name="connsiteY295" fmla="*/ 5563845 h 6858000"/>
              <a:gd name="connsiteX296" fmla="*/ 5940952 w 7467600"/>
              <a:gd name="connsiteY296" fmla="*/ 6250028 h 6858000"/>
              <a:gd name="connsiteX297" fmla="*/ 6043441 w 7467600"/>
              <a:gd name="connsiteY297" fmla="*/ 6665847 h 6858000"/>
              <a:gd name="connsiteX298" fmla="*/ 6093432 w 7467600"/>
              <a:gd name="connsiteY298" fmla="*/ 6858000 h 6858000"/>
              <a:gd name="connsiteX299" fmla="*/ 6034344 w 7467600"/>
              <a:gd name="connsiteY299" fmla="*/ 6858000 h 6858000"/>
              <a:gd name="connsiteX300" fmla="*/ 6026679 w 7467600"/>
              <a:gd name="connsiteY300" fmla="*/ 6836959 h 6858000"/>
              <a:gd name="connsiteX301" fmla="*/ 5800441 w 7467600"/>
              <a:gd name="connsiteY301" fmla="*/ 6335286 h 6858000"/>
              <a:gd name="connsiteX302" fmla="*/ 5526562 w 7467600"/>
              <a:gd name="connsiteY302" fmla="*/ 5705388 h 6858000"/>
              <a:gd name="connsiteX303" fmla="*/ 5519640 w 7467600"/>
              <a:gd name="connsiteY303" fmla="*/ 5683774 h 6858000"/>
              <a:gd name="connsiteX304" fmla="*/ 5844559 w 7467600"/>
              <a:gd name="connsiteY304" fmla="*/ 6553349 h 6858000"/>
              <a:gd name="connsiteX305" fmla="*/ 5975994 w 7467600"/>
              <a:gd name="connsiteY305" fmla="*/ 6858000 h 6858000"/>
              <a:gd name="connsiteX306" fmla="*/ 5898547 w 7467600"/>
              <a:gd name="connsiteY306" fmla="*/ 6858000 h 6858000"/>
              <a:gd name="connsiteX307" fmla="*/ 5682041 w 7467600"/>
              <a:gd name="connsiteY307" fmla="*/ 6355860 h 6858000"/>
              <a:gd name="connsiteX308" fmla="*/ 5461758 w 7467600"/>
              <a:gd name="connsiteY308" fmla="*/ 5820220 h 6858000"/>
              <a:gd name="connsiteX309" fmla="*/ 5237282 w 7467600"/>
              <a:gd name="connsiteY309" fmla="*/ 6579086 h 6858000"/>
              <a:gd name="connsiteX310" fmla="*/ 5115009 w 7467600"/>
              <a:gd name="connsiteY310" fmla="*/ 6858000 h 6858000"/>
              <a:gd name="connsiteX311" fmla="*/ 5028074 w 7467600"/>
              <a:gd name="connsiteY311" fmla="*/ 6858000 h 6858000"/>
              <a:gd name="connsiteX312" fmla="*/ 5079508 w 7467600"/>
              <a:gd name="connsiteY312" fmla="*/ 6749074 h 6858000"/>
              <a:gd name="connsiteX313" fmla="*/ 5371846 w 7467600"/>
              <a:gd name="connsiteY313" fmla="*/ 5924413 h 6858000"/>
              <a:gd name="connsiteX314" fmla="*/ 5270512 w 7467600"/>
              <a:gd name="connsiteY314" fmla="*/ 6138975 h 6858000"/>
              <a:gd name="connsiteX315" fmla="*/ 5062409 w 7467600"/>
              <a:gd name="connsiteY315" fmla="*/ 6653544 h 6858000"/>
              <a:gd name="connsiteX316" fmla="*/ 5036628 w 7467600"/>
              <a:gd name="connsiteY316" fmla="*/ 6754247 h 6858000"/>
              <a:gd name="connsiteX317" fmla="*/ 5009112 w 7467600"/>
              <a:gd name="connsiteY317" fmla="*/ 6858000 h 6858000"/>
              <a:gd name="connsiteX318" fmla="*/ 4976679 w 7467600"/>
              <a:gd name="connsiteY318" fmla="*/ 6858000 h 6858000"/>
              <a:gd name="connsiteX319" fmla="*/ 5006537 w 7467600"/>
              <a:gd name="connsiteY319" fmla="*/ 6747068 h 6858000"/>
              <a:gd name="connsiteX320" fmla="*/ 5032723 w 7467600"/>
              <a:gd name="connsiteY320" fmla="*/ 6644957 h 6858000"/>
              <a:gd name="connsiteX321" fmla="*/ 5242949 w 7467600"/>
              <a:gd name="connsiteY321" fmla="*/ 6125175 h 6858000"/>
              <a:gd name="connsiteX322" fmla="*/ 5286321 w 7467600"/>
              <a:gd name="connsiteY322" fmla="*/ 6033555 h 6858000"/>
              <a:gd name="connsiteX323" fmla="*/ 5008210 w 7467600"/>
              <a:gd name="connsiteY323" fmla="*/ 6649194 h 6858000"/>
              <a:gd name="connsiteX324" fmla="*/ 4986321 w 7467600"/>
              <a:gd name="connsiteY324" fmla="*/ 6765687 h 6858000"/>
              <a:gd name="connsiteX325" fmla="*/ 4973474 w 7467600"/>
              <a:gd name="connsiteY325" fmla="*/ 6858000 h 6858000"/>
              <a:gd name="connsiteX326" fmla="*/ 4907178 w 7467600"/>
              <a:gd name="connsiteY326" fmla="*/ 6858000 h 6858000"/>
              <a:gd name="connsiteX327" fmla="*/ 4910810 w 7467600"/>
              <a:gd name="connsiteY327" fmla="*/ 6829660 h 6858000"/>
              <a:gd name="connsiteX328" fmla="*/ 4987461 w 7467600"/>
              <a:gd name="connsiteY328" fmla="*/ 6432994 h 6858000"/>
              <a:gd name="connsiteX329" fmla="*/ 5179262 w 7467600"/>
              <a:gd name="connsiteY329" fmla="*/ 6035044 h 6858000"/>
              <a:gd name="connsiteX330" fmla="*/ 4689678 w 7467600"/>
              <a:gd name="connsiteY330" fmla="*/ 6440241 h 6858000"/>
              <a:gd name="connsiteX331" fmla="*/ 4477543 w 7467600"/>
              <a:gd name="connsiteY331" fmla="*/ 6674836 h 6858000"/>
              <a:gd name="connsiteX332" fmla="*/ 4329957 w 7467600"/>
              <a:gd name="connsiteY332" fmla="*/ 6858000 h 6858000"/>
              <a:gd name="connsiteX333" fmla="*/ 4218595 w 7467600"/>
              <a:gd name="connsiteY333" fmla="*/ 6858000 h 6858000"/>
              <a:gd name="connsiteX334" fmla="*/ 4368888 w 7467600"/>
              <a:gd name="connsiteY334" fmla="*/ 6668412 h 6858000"/>
              <a:gd name="connsiteX335" fmla="*/ 4563091 w 7467600"/>
              <a:gd name="connsiteY335" fmla="*/ 6442508 h 6858000"/>
              <a:gd name="connsiteX336" fmla="*/ 5387324 w 7467600"/>
              <a:gd name="connsiteY336" fmla="*/ 5705830 h 6858000"/>
              <a:gd name="connsiteX337" fmla="*/ 5073620 w 7467600"/>
              <a:gd name="connsiteY337" fmla="*/ 5955437 h 6858000"/>
              <a:gd name="connsiteX338" fmla="*/ 4689789 w 7467600"/>
              <a:gd name="connsiteY338" fmla="*/ 6268382 h 6858000"/>
              <a:gd name="connsiteX339" fmla="*/ 4418722 w 7467600"/>
              <a:gd name="connsiteY339" fmla="*/ 6570886 h 6858000"/>
              <a:gd name="connsiteX340" fmla="*/ 4214944 w 7467600"/>
              <a:gd name="connsiteY340" fmla="*/ 6858000 h 6858000"/>
              <a:gd name="connsiteX341" fmla="*/ 4177898 w 7467600"/>
              <a:gd name="connsiteY341" fmla="*/ 6858000 h 6858000"/>
              <a:gd name="connsiteX342" fmla="*/ 4391597 w 7467600"/>
              <a:gd name="connsiteY342" fmla="*/ 6556370 h 6858000"/>
              <a:gd name="connsiteX343" fmla="*/ 4668889 w 7467600"/>
              <a:gd name="connsiteY343" fmla="*/ 6246399 h 6858000"/>
              <a:gd name="connsiteX344" fmla="*/ 5055427 w 7467600"/>
              <a:gd name="connsiteY344" fmla="*/ 5931476 h 6858000"/>
              <a:gd name="connsiteX345" fmla="*/ 5371814 w 7467600"/>
              <a:gd name="connsiteY345" fmla="*/ 5678975 h 6858000"/>
              <a:gd name="connsiteX346" fmla="*/ 4987918 w 7467600"/>
              <a:gd name="connsiteY346" fmla="*/ 5838701 h 6858000"/>
              <a:gd name="connsiteX347" fmla="*/ 4317146 w 7467600"/>
              <a:gd name="connsiteY347" fmla="*/ 6587716 h 6858000"/>
              <a:gd name="connsiteX348" fmla="*/ 4171627 w 7467600"/>
              <a:gd name="connsiteY348" fmla="*/ 6858000 h 6858000"/>
              <a:gd name="connsiteX349" fmla="*/ 4081585 w 7467600"/>
              <a:gd name="connsiteY349" fmla="*/ 6858000 h 6858000"/>
              <a:gd name="connsiteX350" fmla="*/ 4238603 w 7467600"/>
              <a:gd name="connsiteY350" fmla="*/ 6559341 h 6858000"/>
              <a:gd name="connsiteX351" fmla="*/ 4778333 w 7467600"/>
              <a:gd name="connsiteY351" fmla="*/ 5873626 h 6858000"/>
              <a:gd name="connsiteX352" fmla="*/ 5414185 w 7467600"/>
              <a:gd name="connsiteY352" fmla="*/ 5573882 h 6858000"/>
              <a:gd name="connsiteX353" fmla="*/ 5959648 w 7467600"/>
              <a:gd name="connsiteY353" fmla="*/ 4760797 h 6858000"/>
              <a:gd name="connsiteX354" fmla="*/ 5355019 w 7467600"/>
              <a:gd name="connsiteY354" fmla="*/ 4734672 h 6858000"/>
              <a:gd name="connsiteX355" fmla="*/ 5083565 w 7467600"/>
              <a:gd name="connsiteY355" fmla="*/ 5179121 h 6858000"/>
              <a:gd name="connsiteX356" fmla="*/ 4713577 w 7467600"/>
              <a:gd name="connsiteY356" fmla="*/ 5616803 h 6858000"/>
              <a:gd name="connsiteX357" fmla="*/ 3989559 w 7467600"/>
              <a:gd name="connsiteY357" fmla="*/ 6145945 h 6858000"/>
              <a:gd name="connsiteX358" fmla="*/ 3939824 w 7467600"/>
              <a:gd name="connsiteY358" fmla="*/ 6066900 h 6858000"/>
              <a:gd name="connsiteX359" fmla="*/ 4584537 w 7467600"/>
              <a:gd name="connsiteY359" fmla="*/ 5324826 h 6858000"/>
              <a:gd name="connsiteX360" fmla="*/ 5037105 w 7467600"/>
              <a:gd name="connsiteY360" fmla="*/ 5088765 h 6858000"/>
              <a:gd name="connsiteX361" fmla="*/ 5039930 w 7467600"/>
              <a:gd name="connsiteY361" fmla="*/ 5089585 h 6858000"/>
              <a:gd name="connsiteX362" fmla="*/ 5263764 w 7467600"/>
              <a:gd name="connsiteY362" fmla="*/ 4735525 h 6858000"/>
              <a:gd name="connsiteX363" fmla="*/ 4086300 w 7467600"/>
              <a:gd name="connsiteY363" fmla="*/ 4884599 h 6858000"/>
              <a:gd name="connsiteX364" fmla="*/ 4085485 w 7467600"/>
              <a:gd name="connsiteY364" fmla="*/ 4899070 h 6858000"/>
              <a:gd name="connsiteX365" fmla="*/ 3871915 w 7467600"/>
              <a:gd name="connsiteY365" fmla="*/ 5253645 h 6858000"/>
              <a:gd name="connsiteX366" fmla="*/ 3799374 w 7467600"/>
              <a:gd name="connsiteY366" fmla="*/ 5466127 h 6858000"/>
              <a:gd name="connsiteX367" fmla="*/ 3498850 w 7467600"/>
              <a:gd name="connsiteY367" fmla="*/ 6661888 h 6858000"/>
              <a:gd name="connsiteX368" fmla="*/ 3399216 w 7467600"/>
              <a:gd name="connsiteY368" fmla="*/ 6858000 h 6858000"/>
              <a:gd name="connsiteX369" fmla="*/ 3303688 w 7467600"/>
              <a:gd name="connsiteY369" fmla="*/ 6858000 h 6858000"/>
              <a:gd name="connsiteX370" fmla="*/ 3391774 w 7467600"/>
              <a:gd name="connsiteY370" fmla="*/ 6697181 h 6858000"/>
              <a:gd name="connsiteX371" fmla="*/ 3735540 w 7467600"/>
              <a:gd name="connsiteY371" fmla="*/ 5546923 h 6858000"/>
              <a:gd name="connsiteX372" fmla="*/ 3729438 w 7467600"/>
              <a:gd name="connsiteY372" fmla="*/ 5569058 h 6858000"/>
              <a:gd name="connsiteX373" fmla="*/ 3707782 w 7467600"/>
              <a:gd name="connsiteY373" fmla="*/ 5644908 h 6858000"/>
              <a:gd name="connsiteX374" fmla="*/ 3583827 w 7467600"/>
              <a:gd name="connsiteY374" fmla="*/ 6039215 h 6858000"/>
              <a:gd name="connsiteX375" fmla="*/ 3547861 w 7467600"/>
              <a:gd name="connsiteY375" fmla="*/ 6129609 h 6858000"/>
              <a:gd name="connsiteX376" fmla="*/ 3490905 w 7467600"/>
              <a:gd name="connsiteY376" fmla="*/ 6277660 h 6858000"/>
              <a:gd name="connsiteX377" fmla="*/ 3455859 w 7467600"/>
              <a:gd name="connsiteY377" fmla="*/ 6391301 h 6858000"/>
              <a:gd name="connsiteX378" fmla="*/ 3429112 w 7467600"/>
              <a:gd name="connsiteY378" fmla="*/ 6479469 h 6858000"/>
              <a:gd name="connsiteX379" fmla="*/ 3304862 w 7467600"/>
              <a:gd name="connsiteY379" fmla="*/ 6796476 h 6858000"/>
              <a:gd name="connsiteX380" fmla="*/ 3276071 w 7467600"/>
              <a:gd name="connsiteY380" fmla="*/ 6858000 h 6858000"/>
              <a:gd name="connsiteX381" fmla="*/ 3240805 w 7467600"/>
              <a:gd name="connsiteY381" fmla="*/ 6858000 h 6858000"/>
              <a:gd name="connsiteX382" fmla="*/ 3275917 w 7467600"/>
              <a:gd name="connsiteY382" fmla="*/ 6783192 h 6858000"/>
              <a:gd name="connsiteX383" fmla="*/ 3399358 w 7467600"/>
              <a:gd name="connsiteY383" fmla="*/ 6469011 h 6858000"/>
              <a:gd name="connsiteX384" fmla="*/ 3425650 w 7467600"/>
              <a:gd name="connsiteY384" fmla="*/ 6381333 h 6858000"/>
              <a:gd name="connsiteX385" fmla="*/ 3460661 w 7467600"/>
              <a:gd name="connsiteY385" fmla="*/ 6266763 h 6858000"/>
              <a:gd name="connsiteX386" fmla="*/ 3518021 w 7467600"/>
              <a:gd name="connsiteY386" fmla="*/ 6117298 h 6858000"/>
              <a:gd name="connsiteX387" fmla="*/ 3554035 w 7467600"/>
              <a:gd name="connsiteY387" fmla="*/ 6027832 h 6858000"/>
              <a:gd name="connsiteX388" fmla="*/ 3677174 w 7467600"/>
              <a:gd name="connsiteY388" fmla="*/ 5636351 h 6858000"/>
              <a:gd name="connsiteX389" fmla="*/ 3698819 w 7467600"/>
              <a:gd name="connsiteY389" fmla="*/ 5560503 h 6858000"/>
              <a:gd name="connsiteX390" fmla="*/ 3702094 w 7467600"/>
              <a:gd name="connsiteY390" fmla="*/ 5549194 h 6858000"/>
              <a:gd name="connsiteX391" fmla="*/ 3398355 w 7467600"/>
              <a:gd name="connsiteY391" fmla="*/ 6094603 h 6858000"/>
              <a:gd name="connsiteX392" fmla="*/ 3193941 w 7467600"/>
              <a:gd name="connsiteY392" fmla="*/ 6798775 h 6858000"/>
              <a:gd name="connsiteX393" fmla="*/ 3184140 w 7467600"/>
              <a:gd name="connsiteY393" fmla="*/ 6858000 h 6858000"/>
              <a:gd name="connsiteX394" fmla="*/ 3099978 w 7467600"/>
              <a:gd name="connsiteY394" fmla="*/ 6858000 h 6858000"/>
              <a:gd name="connsiteX395" fmla="*/ 3101556 w 7467600"/>
              <a:gd name="connsiteY395" fmla="*/ 6843337 h 6858000"/>
              <a:gd name="connsiteX396" fmla="*/ 3370162 w 7467600"/>
              <a:gd name="connsiteY396" fmla="*/ 5785550 h 6858000"/>
              <a:gd name="connsiteX397" fmla="*/ 3746477 w 7467600"/>
              <a:gd name="connsiteY397" fmla="*/ 5377889 h 6858000"/>
              <a:gd name="connsiteX398" fmla="*/ 3863399 w 7467600"/>
              <a:gd name="connsiteY398" fmla="*/ 5087257 h 6858000"/>
              <a:gd name="connsiteX399" fmla="*/ 3968712 w 7467600"/>
              <a:gd name="connsiteY399" fmla="*/ 4913989 h 6858000"/>
              <a:gd name="connsiteX400" fmla="*/ 2792390 w 7467600"/>
              <a:gd name="connsiteY400" fmla="*/ 5382974 h 6858000"/>
              <a:gd name="connsiteX401" fmla="*/ 2714982 w 7467600"/>
              <a:gd name="connsiteY401" fmla="*/ 5427051 h 6858000"/>
              <a:gd name="connsiteX402" fmla="*/ 2813361 w 7467600"/>
              <a:gd name="connsiteY402" fmla="*/ 6023912 h 6858000"/>
              <a:gd name="connsiteX403" fmla="*/ 2688430 w 7467600"/>
              <a:gd name="connsiteY403" fmla="*/ 6801564 h 6858000"/>
              <a:gd name="connsiteX404" fmla="*/ 2629626 w 7467600"/>
              <a:gd name="connsiteY404" fmla="*/ 6763394 h 6858000"/>
              <a:gd name="connsiteX405" fmla="*/ 2565328 w 7467600"/>
              <a:gd name="connsiteY405" fmla="*/ 5516399 h 6858000"/>
              <a:gd name="connsiteX406" fmla="*/ 1922999 w 7467600"/>
              <a:gd name="connsiteY406" fmla="*/ 5980343 h 6858000"/>
              <a:gd name="connsiteX407" fmla="*/ 1950261 w 7467600"/>
              <a:gd name="connsiteY407" fmla="*/ 6405858 h 6858000"/>
              <a:gd name="connsiteX408" fmla="*/ 2365554 w 7467600"/>
              <a:gd name="connsiteY408" fmla="*/ 6759107 h 6858000"/>
              <a:gd name="connsiteX409" fmla="*/ 2424142 w 7467600"/>
              <a:gd name="connsiteY409" fmla="*/ 6858000 h 6858000"/>
              <a:gd name="connsiteX410" fmla="*/ 2395994 w 7467600"/>
              <a:gd name="connsiteY410" fmla="*/ 6858000 h 6858000"/>
              <a:gd name="connsiteX411" fmla="*/ 2392863 w 7467600"/>
              <a:gd name="connsiteY411" fmla="*/ 6852964 h 6858000"/>
              <a:gd name="connsiteX412" fmla="*/ 2017589 w 7467600"/>
              <a:gd name="connsiteY412" fmla="*/ 6493982 h 6858000"/>
              <a:gd name="connsiteX413" fmla="*/ 2147336 w 7467600"/>
              <a:gd name="connsiteY413" fmla="*/ 6594052 h 6858000"/>
              <a:gd name="connsiteX414" fmla="*/ 2207047 w 7467600"/>
              <a:gd name="connsiteY414" fmla="*/ 6654540 h 6858000"/>
              <a:gd name="connsiteX415" fmla="*/ 2299106 w 7467600"/>
              <a:gd name="connsiteY415" fmla="*/ 6778931 h 6858000"/>
              <a:gd name="connsiteX416" fmla="*/ 2314430 w 7467600"/>
              <a:gd name="connsiteY416" fmla="*/ 6801144 h 6858000"/>
              <a:gd name="connsiteX417" fmla="*/ 2352406 w 7467600"/>
              <a:gd name="connsiteY417" fmla="*/ 6858000 h 6858000"/>
              <a:gd name="connsiteX418" fmla="*/ 2314492 w 7467600"/>
              <a:gd name="connsiteY418" fmla="*/ 6858000 h 6858000"/>
              <a:gd name="connsiteX419" fmla="*/ 2288095 w 7467600"/>
              <a:gd name="connsiteY419" fmla="*/ 6818030 h 6858000"/>
              <a:gd name="connsiteX420" fmla="*/ 2272768 w 7467600"/>
              <a:gd name="connsiteY420" fmla="*/ 6795822 h 6858000"/>
              <a:gd name="connsiteX421" fmla="*/ 2182715 w 7467600"/>
              <a:gd name="connsiteY421" fmla="*/ 6675071 h 6858000"/>
              <a:gd name="connsiteX422" fmla="*/ 2032061 w 7467600"/>
              <a:gd name="connsiteY422" fmla="*/ 6541380 h 6858000"/>
              <a:gd name="connsiteX423" fmla="*/ 2257220 w 7467600"/>
              <a:gd name="connsiteY423" fmla="*/ 6826257 h 6858000"/>
              <a:gd name="connsiteX424" fmla="*/ 2281324 w 7467600"/>
              <a:gd name="connsiteY424" fmla="*/ 6858000 h 6858000"/>
              <a:gd name="connsiteX425" fmla="*/ 2242860 w 7467600"/>
              <a:gd name="connsiteY425" fmla="*/ 6858000 h 6858000"/>
              <a:gd name="connsiteX426" fmla="*/ 2232818 w 7467600"/>
              <a:gd name="connsiteY426" fmla="*/ 6844926 h 6858000"/>
              <a:gd name="connsiteX427" fmla="*/ 1990172 w 7467600"/>
              <a:gd name="connsiteY427" fmla="*/ 6542121 h 6858000"/>
              <a:gd name="connsiteX428" fmla="*/ 2124090 w 7467600"/>
              <a:gd name="connsiteY428" fmla="*/ 6761017 h 6858000"/>
              <a:gd name="connsiteX429" fmla="*/ 2200380 w 7467600"/>
              <a:gd name="connsiteY429" fmla="*/ 6858000 h 6858000"/>
              <a:gd name="connsiteX430" fmla="*/ 2147507 w 7467600"/>
              <a:gd name="connsiteY430" fmla="*/ 6858000 h 6858000"/>
              <a:gd name="connsiteX431" fmla="*/ 2070668 w 7467600"/>
              <a:gd name="connsiteY431" fmla="*/ 6761520 h 6858000"/>
              <a:gd name="connsiteX432" fmla="*/ 1975142 w 7467600"/>
              <a:gd name="connsiteY432" fmla="*/ 6585570 h 6858000"/>
              <a:gd name="connsiteX433" fmla="*/ 2050035 w 7467600"/>
              <a:gd name="connsiteY433" fmla="*/ 6813345 h 6858000"/>
              <a:gd name="connsiteX434" fmla="*/ 2063025 w 7467600"/>
              <a:gd name="connsiteY434" fmla="*/ 6858000 h 6858000"/>
              <a:gd name="connsiteX435" fmla="*/ 2021675 w 7467600"/>
              <a:gd name="connsiteY435" fmla="*/ 6858000 h 6858000"/>
              <a:gd name="connsiteX436" fmla="*/ 2019308 w 7467600"/>
              <a:gd name="connsiteY436" fmla="*/ 6847118 h 6858000"/>
              <a:gd name="connsiteX437" fmla="*/ 1938835 w 7467600"/>
              <a:gd name="connsiteY437" fmla="*/ 6551160 h 6858000"/>
              <a:gd name="connsiteX438" fmla="*/ 1953230 w 7467600"/>
              <a:gd name="connsiteY438" fmla="*/ 6759699 h 6858000"/>
              <a:gd name="connsiteX439" fmla="*/ 1956763 w 7467600"/>
              <a:gd name="connsiteY439" fmla="*/ 6778191 h 6858000"/>
              <a:gd name="connsiteX440" fmla="*/ 1967925 w 7467600"/>
              <a:gd name="connsiteY440" fmla="*/ 6858000 h 6858000"/>
              <a:gd name="connsiteX441" fmla="*/ 1936622 w 7467600"/>
              <a:gd name="connsiteY441" fmla="*/ 6858000 h 6858000"/>
              <a:gd name="connsiteX442" fmla="*/ 1926261 w 7467600"/>
              <a:gd name="connsiteY442" fmla="*/ 6784064 h 6858000"/>
              <a:gd name="connsiteX443" fmla="*/ 1922724 w 7467600"/>
              <a:gd name="connsiteY443" fmla="*/ 6765577 h 6858000"/>
              <a:gd name="connsiteX444" fmla="*/ 1904650 w 7467600"/>
              <a:gd name="connsiteY444" fmla="*/ 6639616 h 6858000"/>
              <a:gd name="connsiteX445" fmla="*/ 1885273 w 7467600"/>
              <a:gd name="connsiteY445" fmla="*/ 6858000 h 6858000"/>
              <a:gd name="connsiteX446" fmla="*/ 1854363 w 7467600"/>
              <a:gd name="connsiteY446" fmla="*/ 6858000 h 6858000"/>
              <a:gd name="connsiteX447" fmla="*/ 1880391 w 7467600"/>
              <a:gd name="connsiteY447" fmla="*/ 6603796 h 6858000"/>
              <a:gd name="connsiteX448" fmla="*/ 1818273 w 7467600"/>
              <a:gd name="connsiteY448" fmla="*/ 6715729 h 6858000"/>
              <a:gd name="connsiteX449" fmla="*/ 1794691 w 7467600"/>
              <a:gd name="connsiteY449" fmla="*/ 6843239 h 6858000"/>
              <a:gd name="connsiteX450" fmla="*/ 1794914 w 7467600"/>
              <a:gd name="connsiteY450" fmla="*/ 6858000 h 6858000"/>
              <a:gd name="connsiteX451" fmla="*/ 1746128 w 7467600"/>
              <a:gd name="connsiteY451" fmla="*/ 6858000 h 6858000"/>
              <a:gd name="connsiteX452" fmla="*/ 1753934 w 7467600"/>
              <a:gd name="connsiteY452" fmla="*/ 6724796 h 6858000"/>
              <a:gd name="connsiteX453" fmla="*/ 1792053 w 7467600"/>
              <a:gd name="connsiteY453" fmla="*/ 6572396 h 6858000"/>
              <a:gd name="connsiteX454" fmla="*/ 1862248 w 7467600"/>
              <a:gd name="connsiteY454" fmla="*/ 6266397 h 6858000"/>
              <a:gd name="connsiteX455" fmla="*/ 1862250 w 7467600"/>
              <a:gd name="connsiteY455" fmla="*/ 6033531 h 6858000"/>
              <a:gd name="connsiteX456" fmla="*/ 1211999 w 7467600"/>
              <a:gd name="connsiteY456" fmla="*/ 6683610 h 6858000"/>
              <a:gd name="connsiteX457" fmla="*/ 1213266 w 7467600"/>
              <a:gd name="connsiteY457" fmla="*/ 6691947 h 6858000"/>
              <a:gd name="connsiteX458" fmla="*/ 1203370 w 7467600"/>
              <a:gd name="connsiteY458" fmla="*/ 6850676 h 6858000"/>
              <a:gd name="connsiteX459" fmla="*/ 1203671 w 7467600"/>
              <a:gd name="connsiteY459" fmla="*/ 6858000 h 6858000"/>
              <a:gd name="connsiteX460" fmla="*/ 1143180 w 7467600"/>
              <a:gd name="connsiteY460" fmla="*/ 6858000 h 6858000"/>
              <a:gd name="connsiteX461" fmla="*/ 1142176 w 7467600"/>
              <a:gd name="connsiteY461" fmla="*/ 6766045 h 6858000"/>
              <a:gd name="connsiteX462" fmla="*/ 1067484 w 7467600"/>
              <a:gd name="connsiteY462" fmla="*/ 6858000 h 6858000"/>
              <a:gd name="connsiteX463" fmla="*/ 953928 w 7467600"/>
              <a:gd name="connsiteY463" fmla="*/ 6858000 h 6858000"/>
              <a:gd name="connsiteX464" fmla="*/ 959715 w 7467600"/>
              <a:gd name="connsiteY464" fmla="*/ 6850185 h 6858000"/>
              <a:gd name="connsiteX465" fmla="*/ 1483788 w 7467600"/>
              <a:gd name="connsiteY465" fmla="*/ 6259174 h 6858000"/>
              <a:gd name="connsiteX466" fmla="*/ 1100671 w 7467600"/>
              <a:gd name="connsiteY466" fmla="*/ 6252137 h 6858000"/>
              <a:gd name="connsiteX467" fmla="*/ 1090144 w 7467600"/>
              <a:gd name="connsiteY467" fmla="*/ 6256748 h 6858000"/>
              <a:gd name="connsiteX468" fmla="*/ 1095872 w 7467600"/>
              <a:gd name="connsiteY468" fmla="*/ 6271892 h 6858000"/>
              <a:gd name="connsiteX469" fmla="*/ 262785 w 7467600"/>
              <a:gd name="connsiteY469" fmla="*/ 6845450 h 6858000"/>
              <a:gd name="connsiteX470" fmla="*/ 209968 w 7467600"/>
              <a:gd name="connsiteY470" fmla="*/ 6770713 h 6858000"/>
              <a:gd name="connsiteX471" fmla="*/ 873460 w 7467600"/>
              <a:gd name="connsiteY471" fmla="*/ 6253768 h 6858000"/>
              <a:gd name="connsiteX472" fmla="*/ 192686 w 7467600"/>
              <a:gd name="connsiteY472" fmla="*/ 5849257 h 6858000"/>
              <a:gd name="connsiteX473" fmla="*/ 4696 w 7467600"/>
              <a:gd name="connsiteY473" fmla="*/ 5697668 h 6858000"/>
              <a:gd name="connsiteX474" fmla="*/ 0 w 7467600"/>
              <a:gd name="connsiteY474" fmla="*/ 5689984 h 6858000"/>
              <a:gd name="connsiteX475" fmla="*/ 0 w 7467600"/>
              <a:gd name="connsiteY475" fmla="*/ 5513472 h 6858000"/>
              <a:gd name="connsiteX476" fmla="*/ 174101 w 7467600"/>
              <a:gd name="connsiteY476" fmla="*/ 5620277 h 6858000"/>
              <a:gd name="connsiteX477" fmla="*/ 891800 w 7467600"/>
              <a:gd name="connsiteY477" fmla="*/ 6036935 h 6858000"/>
              <a:gd name="connsiteX478" fmla="*/ 1072219 w 7467600"/>
              <a:gd name="connsiteY478" fmla="*/ 6169443 h 6858000"/>
              <a:gd name="connsiteX479" fmla="*/ 1074117 w 7467600"/>
              <a:gd name="connsiteY479" fmla="*/ 6170301 h 6858000"/>
              <a:gd name="connsiteX480" fmla="*/ 1083114 w 7467600"/>
              <a:gd name="connsiteY480" fmla="*/ 6174131 h 6858000"/>
              <a:gd name="connsiteX481" fmla="*/ 1543010 w 7467600"/>
              <a:gd name="connsiteY481" fmla="*/ 6191140 h 6858000"/>
              <a:gd name="connsiteX482" fmla="*/ 1551080 w 7467600"/>
              <a:gd name="connsiteY482" fmla="*/ 6195006 h 6858000"/>
              <a:gd name="connsiteX483" fmla="*/ 2345443 w 7467600"/>
              <a:gd name="connsiteY483" fmla="*/ 5549882 h 6858000"/>
              <a:gd name="connsiteX484" fmla="*/ 1721499 w 7467600"/>
              <a:gd name="connsiteY484" fmla="*/ 5599969 h 6858000"/>
              <a:gd name="connsiteX485" fmla="*/ 767716 w 7467600"/>
              <a:gd name="connsiteY485" fmla="*/ 5472768 h 6858000"/>
              <a:gd name="connsiteX486" fmla="*/ 722147 w 7467600"/>
              <a:gd name="connsiteY486" fmla="*/ 5393091 h 6858000"/>
              <a:gd name="connsiteX487" fmla="*/ 1485552 w 7467600"/>
              <a:gd name="connsiteY487" fmla="*/ 5313202 h 6858000"/>
              <a:gd name="connsiteX488" fmla="*/ 2143004 w 7467600"/>
              <a:gd name="connsiteY488" fmla="*/ 5402420 h 6858000"/>
              <a:gd name="connsiteX489" fmla="*/ 1933391 w 7467600"/>
              <a:gd name="connsiteY489" fmla="*/ 5156971 h 6858000"/>
              <a:gd name="connsiteX490" fmla="*/ 1827118 w 7467600"/>
              <a:gd name="connsiteY490" fmla="*/ 4968410 h 6858000"/>
              <a:gd name="connsiteX491" fmla="*/ 1837349 w 7467600"/>
              <a:gd name="connsiteY491" fmla="*/ 4956357 h 6858000"/>
              <a:gd name="connsiteX492" fmla="*/ 2162835 w 7467600"/>
              <a:gd name="connsiteY492" fmla="*/ 5187853 h 6858000"/>
              <a:gd name="connsiteX493" fmla="*/ 2257167 w 7467600"/>
              <a:gd name="connsiteY493" fmla="*/ 5462123 h 6858000"/>
              <a:gd name="connsiteX494" fmla="*/ 2261598 w 7467600"/>
              <a:gd name="connsiteY494" fmla="*/ 5467998 h 6858000"/>
              <a:gd name="connsiteX495" fmla="*/ 2437177 w 7467600"/>
              <a:gd name="connsiteY495" fmla="*/ 5479608 h 6858000"/>
              <a:gd name="connsiteX496" fmla="*/ 2445247 w 7467600"/>
              <a:gd name="connsiteY496" fmla="*/ 5483476 h 6858000"/>
              <a:gd name="connsiteX497" fmla="*/ 2743626 w 7467600"/>
              <a:gd name="connsiteY497" fmla="*/ 5304819 h 6858000"/>
              <a:gd name="connsiteX498" fmla="*/ 3048102 w 7467600"/>
              <a:gd name="connsiteY498" fmla="*/ 5150595 h 6858000"/>
              <a:gd name="connsiteX499" fmla="*/ 1799414 w 7467600"/>
              <a:gd name="connsiteY499" fmla="*/ 4694732 h 6858000"/>
              <a:gd name="connsiteX500" fmla="*/ 1771735 w 7467600"/>
              <a:gd name="connsiteY500" fmla="*/ 4619929 h 6858000"/>
              <a:gd name="connsiteX501" fmla="*/ 3104273 w 7467600"/>
              <a:gd name="connsiteY501" fmla="*/ 5076159 h 6858000"/>
              <a:gd name="connsiteX502" fmla="*/ 3113245 w 7467600"/>
              <a:gd name="connsiteY502" fmla="*/ 5090705 h 6858000"/>
              <a:gd name="connsiteX503" fmla="*/ 3126294 w 7467600"/>
              <a:gd name="connsiteY503" fmla="*/ 5114400 h 6858000"/>
              <a:gd name="connsiteX504" fmla="*/ 3937433 w 7467600"/>
              <a:gd name="connsiteY504" fmla="*/ 4830473 h 6858000"/>
              <a:gd name="connsiteX505" fmla="*/ 3590475 w 7467600"/>
              <a:gd name="connsiteY505" fmla="*/ 4597974 h 6858000"/>
              <a:gd name="connsiteX506" fmla="*/ 3100264 w 7467600"/>
              <a:gd name="connsiteY506" fmla="*/ 4579845 h 6858000"/>
              <a:gd name="connsiteX507" fmla="*/ 2183576 w 7467600"/>
              <a:gd name="connsiteY507" fmla="*/ 4227150 h 6858000"/>
              <a:gd name="connsiteX508" fmla="*/ 2151029 w 7467600"/>
              <a:gd name="connsiteY508" fmla="*/ 4146947 h 6858000"/>
              <a:gd name="connsiteX509" fmla="*/ 3563434 w 7467600"/>
              <a:gd name="connsiteY509" fmla="*/ 4469115 h 6858000"/>
              <a:gd name="connsiteX510" fmla="*/ 3177952 w 7467600"/>
              <a:gd name="connsiteY510" fmla="*/ 3657386 h 6858000"/>
              <a:gd name="connsiteX511" fmla="*/ 3189263 w 7467600"/>
              <a:gd name="connsiteY511" fmla="*/ 3625726 h 6858000"/>
              <a:gd name="connsiteX512" fmla="*/ 3560912 w 7467600"/>
              <a:gd name="connsiteY512" fmla="*/ 4079863 h 6858000"/>
              <a:gd name="connsiteX513" fmla="*/ 3626636 w 7467600"/>
              <a:gd name="connsiteY513" fmla="*/ 4512230 h 6858000"/>
              <a:gd name="connsiteX514" fmla="*/ 3653088 w 7467600"/>
              <a:gd name="connsiteY514" fmla="*/ 4521417 h 6858000"/>
              <a:gd name="connsiteX515" fmla="*/ 3988128 w 7467600"/>
              <a:gd name="connsiteY515" fmla="*/ 4817267 h 6858000"/>
              <a:gd name="connsiteX516" fmla="*/ 4830582 w 7467600"/>
              <a:gd name="connsiteY516" fmla="*/ 4676000 h 6858000"/>
              <a:gd name="connsiteX517" fmla="*/ 4830100 w 7467600"/>
              <a:gd name="connsiteY517" fmla="*/ 4675554 h 6858000"/>
              <a:gd name="connsiteX518" fmla="*/ 4036318 w 7467600"/>
              <a:gd name="connsiteY518" fmla="*/ 4147013 h 6858000"/>
              <a:gd name="connsiteX519" fmla="*/ 3432098 w 7467600"/>
              <a:gd name="connsiteY519" fmla="*/ 3537312 h 6858000"/>
              <a:gd name="connsiteX520" fmla="*/ 3446761 w 7467600"/>
              <a:gd name="connsiteY520" fmla="*/ 3461278 h 6858000"/>
              <a:gd name="connsiteX521" fmla="*/ 4419733 w 7467600"/>
              <a:gd name="connsiteY521" fmla="*/ 3963555 h 6858000"/>
              <a:gd name="connsiteX522" fmla="*/ 4781371 w 7467600"/>
              <a:gd name="connsiteY522" fmla="*/ 4458604 h 6858000"/>
              <a:gd name="connsiteX523" fmla="*/ 4780440 w 7467600"/>
              <a:gd name="connsiteY523" fmla="*/ 4470290 h 6858000"/>
              <a:gd name="connsiteX524" fmla="*/ 4898954 w 7467600"/>
              <a:gd name="connsiteY524" fmla="*/ 4662092 h 6858000"/>
              <a:gd name="connsiteX525" fmla="*/ 4900699 w 7467600"/>
              <a:gd name="connsiteY525" fmla="*/ 4670867 h 6858000"/>
              <a:gd name="connsiteX526" fmla="*/ 5714511 w 7467600"/>
              <a:gd name="connsiteY526" fmla="*/ 4663483 h 6858000"/>
              <a:gd name="connsiteX527" fmla="*/ 5464793 w 7467600"/>
              <a:gd name="connsiteY527" fmla="*/ 4393556 h 6858000"/>
              <a:gd name="connsiteX528" fmla="*/ 5461897 w 7467600"/>
              <a:gd name="connsiteY528" fmla="*/ 4390879 h 6858000"/>
              <a:gd name="connsiteX529" fmla="*/ 4294126 w 7467600"/>
              <a:gd name="connsiteY529" fmla="*/ 3303048 h 6858000"/>
              <a:gd name="connsiteX530" fmla="*/ 4305321 w 7467600"/>
              <a:gd name="connsiteY530" fmla="*/ 3256953 h 6858000"/>
              <a:gd name="connsiteX531" fmla="*/ 4949299 w 7467600"/>
              <a:gd name="connsiteY531" fmla="*/ 3766336 h 6858000"/>
              <a:gd name="connsiteX532" fmla="*/ 5291452 w 7467600"/>
              <a:gd name="connsiteY532" fmla="*/ 4076801 h 6858000"/>
              <a:gd name="connsiteX533" fmla="*/ 5434998 w 7467600"/>
              <a:gd name="connsiteY533" fmla="*/ 4254100 h 6858000"/>
              <a:gd name="connsiteX534" fmla="*/ 5351015 w 7467600"/>
              <a:gd name="connsiteY534" fmla="*/ 3760989 h 6858000"/>
              <a:gd name="connsiteX535" fmla="*/ 5413780 w 7467600"/>
              <a:gd name="connsiteY535" fmla="*/ 2966265 h 6858000"/>
              <a:gd name="connsiteX536" fmla="*/ 5425627 w 7467600"/>
              <a:gd name="connsiteY536" fmla="*/ 2954192 h 6858000"/>
              <a:gd name="connsiteX537" fmla="*/ 6604735 w 7467600"/>
              <a:gd name="connsiteY537" fmla="*/ 2041381 h 6858000"/>
              <a:gd name="connsiteX538" fmla="*/ 7204487 w 7467600"/>
              <a:gd name="connsiteY538" fmla="*/ 2742112 h 6858000"/>
              <a:gd name="connsiteX539" fmla="*/ 7131592 w 7467600"/>
              <a:gd name="connsiteY539" fmla="*/ 2672096 h 6858000"/>
              <a:gd name="connsiteX540" fmla="*/ 6996344 w 7467600"/>
              <a:gd name="connsiteY540" fmla="*/ 2518310 h 6858000"/>
              <a:gd name="connsiteX541" fmla="*/ 6735495 w 7467600"/>
              <a:gd name="connsiteY541" fmla="*/ 2196890 h 6858000"/>
              <a:gd name="connsiteX542" fmla="*/ 6721901 w 7467600"/>
              <a:gd name="connsiteY542" fmla="*/ 2179274 h 6858000"/>
              <a:gd name="connsiteX543" fmla="*/ 6604735 w 7467600"/>
              <a:gd name="connsiteY543" fmla="*/ 2041381 h 6858000"/>
              <a:gd name="connsiteX544" fmla="*/ 6591670 w 7467600"/>
              <a:gd name="connsiteY544" fmla="*/ 1988277 h 6858000"/>
              <a:gd name="connsiteX545" fmla="*/ 6747349 w 7467600"/>
              <a:gd name="connsiteY545" fmla="*/ 2160069 h 6858000"/>
              <a:gd name="connsiteX546" fmla="*/ 6760943 w 7467600"/>
              <a:gd name="connsiteY546" fmla="*/ 2177686 h 6858000"/>
              <a:gd name="connsiteX547" fmla="*/ 7021065 w 7467600"/>
              <a:gd name="connsiteY547" fmla="*/ 2498102 h 6858000"/>
              <a:gd name="connsiteX548" fmla="*/ 7155223 w 7467600"/>
              <a:gd name="connsiteY548" fmla="*/ 2650386 h 6858000"/>
              <a:gd name="connsiteX549" fmla="*/ 7203167 w 7467600"/>
              <a:gd name="connsiteY549" fmla="*/ 2697288 h 6858000"/>
              <a:gd name="connsiteX550" fmla="*/ 6937703 w 7467600"/>
              <a:gd name="connsiteY550" fmla="*/ 2321981 h 6858000"/>
              <a:gd name="connsiteX551" fmla="*/ 6591670 w 7467600"/>
              <a:gd name="connsiteY551" fmla="*/ 1988277 h 6858000"/>
              <a:gd name="connsiteX552" fmla="*/ 5798671 w 7467600"/>
              <a:gd name="connsiteY552" fmla="*/ 1981601 h 6858000"/>
              <a:gd name="connsiteX553" fmla="*/ 5754709 w 7467600"/>
              <a:gd name="connsiteY553" fmla="*/ 2071454 h 6858000"/>
              <a:gd name="connsiteX554" fmla="*/ 5763044 w 7467600"/>
              <a:gd name="connsiteY554" fmla="*/ 2842206 h 6858000"/>
              <a:gd name="connsiteX555" fmla="*/ 5764974 w 7467600"/>
              <a:gd name="connsiteY555" fmla="*/ 2799609 h 6858000"/>
              <a:gd name="connsiteX556" fmla="*/ 5767665 w 7467600"/>
              <a:gd name="connsiteY556" fmla="*/ 2666409 h 6858000"/>
              <a:gd name="connsiteX557" fmla="*/ 5763055 w 7467600"/>
              <a:gd name="connsiteY557" fmla="*/ 2579705 h 6858000"/>
              <a:gd name="connsiteX558" fmla="*/ 5758079 w 7467600"/>
              <a:gd name="connsiteY558" fmla="*/ 2492508 h 6858000"/>
              <a:gd name="connsiteX559" fmla="*/ 5779325 w 7467600"/>
              <a:gd name="connsiteY559" fmla="*/ 2197069 h 6858000"/>
              <a:gd name="connsiteX560" fmla="*/ 5798671 w 7467600"/>
              <a:gd name="connsiteY560" fmla="*/ 1981601 h 6858000"/>
              <a:gd name="connsiteX561" fmla="*/ 5829202 w 7467600"/>
              <a:gd name="connsiteY561" fmla="*/ 1971679 h 6858000"/>
              <a:gd name="connsiteX562" fmla="*/ 5809558 w 7467600"/>
              <a:gd name="connsiteY562" fmla="*/ 2198043 h 6858000"/>
              <a:gd name="connsiteX563" fmla="*/ 5788653 w 7467600"/>
              <a:gd name="connsiteY563" fmla="*/ 2489430 h 6858000"/>
              <a:gd name="connsiteX564" fmla="*/ 5793439 w 7467600"/>
              <a:gd name="connsiteY564" fmla="*/ 2575235 h 6858000"/>
              <a:gd name="connsiteX565" fmla="*/ 5796837 w 7467600"/>
              <a:gd name="connsiteY565" fmla="*/ 2637633 h 6858000"/>
              <a:gd name="connsiteX566" fmla="*/ 5818614 w 7467600"/>
              <a:gd name="connsiteY566" fmla="*/ 2473055 h 6858000"/>
              <a:gd name="connsiteX567" fmla="*/ 5829202 w 7467600"/>
              <a:gd name="connsiteY567" fmla="*/ 1971679 h 6858000"/>
              <a:gd name="connsiteX568" fmla="*/ 5911389 w 7467600"/>
              <a:gd name="connsiteY568" fmla="*/ 1898371 h 6858000"/>
              <a:gd name="connsiteX569" fmla="*/ 6237627 w 7467600"/>
              <a:gd name="connsiteY569" fmla="*/ 2231921 h 6858000"/>
              <a:gd name="connsiteX570" fmla="*/ 5911389 w 7467600"/>
              <a:gd name="connsiteY570" fmla="*/ 1898371 h 6858000"/>
              <a:gd name="connsiteX571" fmla="*/ 6944437 w 7467600"/>
              <a:gd name="connsiteY571" fmla="*/ 1575402 h 6858000"/>
              <a:gd name="connsiteX572" fmla="*/ 6304730 w 7467600"/>
              <a:gd name="connsiteY572" fmla="*/ 1766654 h 6858000"/>
              <a:gd name="connsiteX573" fmla="*/ 6944437 w 7467600"/>
              <a:gd name="connsiteY573" fmla="*/ 1575402 h 6858000"/>
              <a:gd name="connsiteX574" fmla="*/ 7019523 w 7467600"/>
              <a:gd name="connsiteY574" fmla="*/ 1519450 h 6858000"/>
              <a:gd name="connsiteX575" fmla="*/ 6298091 w 7467600"/>
              <a:gd name="connsiteY575" fmla="*/ 1737122 h 6858000"/>
              <a:gd name="connsiteX576" fmla="*/ 7019523 w 7467600"/>
              <a:gd name="connsiteY576" fmla="*/ 1519450 h 6858000"/>
              <a:gd name="connsiteX577" fmla="*/ 2399523 w 7467600"/>
              <a:gd name="connsiteY577" fmla="*/ 1428234 h 6858000"/>
              <a:gd name="connsiteX578" fmla="*/ 2224982 w 7467600"/>
              <a:gd name="connsiteY578" fmla="*/ 1826201 h 6858000"/>
              <a:gd name="connsiteX579" fmla="*/ 2096099 w 7467600"/>
              <a:gd name="connsiteY579" fmla="*/ 2345900 h 6858000"/>
              <a:gd name="connsiteX580" fmla="*/ 2283317 w 7467600"/>
              <a:gd name="connsiteY580" fmla="*/ 1796925 h 6858000"/>
              <a:gd name="connsiteX581" fmla="*/ 2399523 w 7467600"/>
              <a:gd name="connsiteY581" fmla="*/ 1428234 h 6858000"/>
              <a:gd name="connsiteX582" fmla="*/ 2448558 w 7467600"/>
              <a:gd name="connsiteY582" fmla="*/ 1373435 h 6858000"/>
              <a:gd name="connsiteX583" fmla="*/ 2312521 w 7467600"/>
              <a:gd name="connsiteY583" fmla="*/ 1806140 h 6858000"/>
              <a:gd name="connsiteX584" fmla="*/ 2127533 w 7467600"/>
              <a:gd name="connsiteY584" fmla="*/ 2348380 h 6858000"/>
              <a:gd name="connsiteX585" fmla="*/ 2358080 w 7467600"/>
              <a:gd name="connsiteY585" fmla="*/ 1866134 h 6858000"/>
              <a:gd name="connsiteX586" fmla="*/ 2407436 w 7467600"/>
              <a:gd name="connsiteY586" fmla="*/ 1651070 h 6858000"/>
              <a:gd name="connsiteX587" fmla="*/ 2448558 w 7467600"/>
              <a:gd name="connsiteY587" fmla="*/ 1373435 h 6858000"/>
              <a:gd name="connsiteX588" fmla="*/ 278707 w 7467600"/>
              <a:gd name="connsiteY588" fmla="*/ 1352270 h 6858000"/>
              <a:gd name="connsiteX589" fmla="*/ 321570 w 7467600"/>
              <a:gd name="connsiteY589" fmla="*/ 1861610 h 6858000"/>
              <a:gd name="connsiteX590" fmla="*/ 294281 w 7467600"/>
              <a:gd name="connsiteY590" fmla="*/ 1440658 h 6858000"/>
              <a:gd name="connsiteX591" fmla="*/ 278707 w 7467600"/>
              <a:gd name="connsiteY591" fmla="*/ 1352270 h 6858000"/>
              <a:gd name="connsiteX592" fmla="*/ 1423821 w 7467600"/>
              <a:gd name="connsiteY592" fmla="*/ 1351958 h 6858000"/>
              <a:gd name="connsiteX593" fmla="*/ 1638521 w 7467600"/>
              <a:gd name="connsiteY593" fmla="*/ 1908470 h 6858000"/>
              <a:gd name="connsiteX594" fmla="*/ 1754199 w 7467600"/>
              <a:gd name="connsiteY594" fmla="*/ 2149284 h 6858000"/>
              <a:gd name="connsiteX595" fmla="*/ 1908359 w 7467600"/>
              <a:gd name="connsiteY595" fmla="*/ 2364988 h 6858000"/>
              <a:gd name="connsiteX596" fmla="*/ 1647661 w 7467600"/>
              <a:gd name="connsiteY596" fmla="*/ 1825945 h 6858000"/>
              <a:gd name="connsiteX597" fmla="*/ 1423821 w 7467600"/>
              <a:gd name="connsiteY597" fmla="*/ 1351958 h 6858000"/>
              <a:gd name="connsiteX598" fmla="*/ 1431890 w 7467600"/>
              <a:gd name="connsiteY598" fmla="*/ 1306475 h 6858000"/>
              <a:gd name="connsiteX599" fmla="*/ 1507597 w 7467600"/>
              <a:gd name="connsiteY599" fmla="*/ 1446132 h 6858000"/>
              <a:gd name="connsiteX600" fmla="*/ 1674586 w 7467600"/>
              <a:gd name="connsiteY600" fmla="*/ 1813832 h 6858000"/>
              <a:gd name="connsiteX601" fmla="*/ 1815950 w 7467600"/>
              <a:gd name="connsiteY601" fmla="*/ 2128564 h 6858000"/>
              <a:gd name="connsiteX602" fmla="*/ 1984242 w 7467600"/>
              <a:gd name="connsiteY602" fmla="*/ 2430829 h 6858000"/>
              <a:gd name="connsiteX603" fmla="*/ 2014023 w 7467600"/>
              <a:gd name="connsiteY603" fmla="*/ 2450995 h 6858000"/>
              <a:gd name="connsiteX604" fmla="*/ 1747337 w 7467600"/>
              <a:gd name="connsiteY604" fmla="*/ 1855264 h 6858000"/>
              <a:gd name="connsiteX605" fmla="*/ 1533749 w 7467600"/>
              <a:gd name="connsiteY605" fmla="*/ 1478656 h 6858000"/>
              <a:gd name="connsiteX606" fmla="*/ 1431890 w 7467600"/>
              <a:gd name="connsiteY606" fmla="*/ 1306475 h 6858000"/>
              <a:gd name="connsiteX607" fmla="*/ 5052692 w 7467600"/>
              <a:gd name="connsiteY607" fmla="*/ 1292994 h 6858000"/>
              <a:gd name="connsiteX608" fmla="*/ 5200661 w 7467600"/>
              <a:gd name="connsiteY608" fmla="*/ 1635186 h 6858000"/>
              <a:gd name="connsiteX609" fmla="*/ 5297138 w 7467600"/>
              <a:gd name="connsiteY609" fmla="*/ 1906351 h 6858000"/>
              <a:gd name="connsiteX610" fmla="*/ 5052692 w 7467600"/>
              <a:gd name="connsiteY610" fmla="*/ 1292994 h 6858000"/>
              <a:gd name="connsiteX611" fmla="*/ 5009948 w 7467600"/>
              <a:gd name="connsiteY611" fmla="*/ 1273619 h 6858000"/>
              <a:gd name="connsiteX612" fmla="*/ 5121777 w 7467600"/>
              <a:gd name="connsiteY612" fmla="*/ 1654213 h 6858000"/>
              <a:gd name="connsiteX613" fmla="*/ 5293545 w 7467600"/>
              <a:gd name="connsiteY613" fmla="*/ 2072247 h 6858000"/>
              <a:gd name="connsiteX614" fmla="*/ 5294042 w 7467600"/>
              <a:gd name="connsiteY614" fmla="*/ 2065019 h 6858000"/>
              <a:gd name="connsiteX615" fmla="*/ 5171936 w 7467600"/>
              <a:gd name="connsiteY615" fmla="*/ 1647613 h 6858000"/>
              <a:gd name="connsiteX616" fmla="*/ 5009948 w 7467600"/>
              <a:gd name="connsiteY616" fmla="*/ 1273619 h 6858000"/>
              <a:gd name="connsiteX617" fmla="*/ 655236 w 7467600"/>
              <a:gd name="connsiteY617" fmla="*/ 1268632 h 6858000"/>
              <a:gd name="connsiteX618" fmla="*/ 839521 w 7467600"/>
              <a:gd name="connsiteY618" fmla="*/ 1685315 h 6858000"/>
              <a:gd name="connsiteX619" fmla="*/ 1109416 w 7467600"/>
              <a:gd name="connsiteY619" fmla="*/ 2061663 h 6858000"/>
              <a:gd name="connsiteX620" fmla="*/ 1298300 w 7467600"/>
              <a:gd name="connsiteY620" fmla="*/ 2247742 h 6858000"/>
              <a:gd name="connsiteX621" fmla="*/ 1125871 w 7467600"/>
              <a:gd name="connsiteY621" fmla="*/ 1989513 h 6858000"/>
              <a:gd name="connsiteX622" fmla="*/ 981574 w 7467600"/>
              <a:gd name="connsiteY622" fmla="*/ 1783157 h 6858000"/>
              <a:gd name="connsiteX623" fmla="*/ 922198 w 7467600"/>
              <a:gd name="connsiteY623" fmla="*/ 1677437 h 6858000"/>
              <a:gd name="connsiteX624" fmla="*/ 869293 w 7467600"/>
              <a:gd name="connsiteY624" fmla="*/ 1583214 h 6858000"/>
              <a:gd name="connsiteX625" fmla="*/ 751431 w 7467600"/>
              <a:gd name="connsiteY625" fmla="*/ 1405731 h 6858000"/>
              <a:gd name="connsiteX626" fmla="*/ 655236 w 7467600"/>
              <a:gd name="connsiteY626" fmla="*/ 1268632 h 6858000"/>
              <a:gd name="connsiteX627" fmla="*/ 6516292 w 7467600"/>
              <a:gd name="connsiteY627" fmla="*/ 1263064 h 6858000"/>
              <a:gd name="connsiteX628" fmla="*/ 5736320 w 7467600"/>
              <a:gd name="connsiteY628" fmla="*/ 1501803 h 6858000"/>
              <a:gd name="connsiteX629" fmla="*/ 6516292 w 7467600"/>
              <a:gd name="connsiteY629" fmla="*/ 1263064 h 6858000"/>
              <a:gd name="connsiteX630" fmla="*/ 291466 w 7467600"/>
              <a:gd name="connsiteY630" fmla="*/ 1250369 h 6858000"/>
              <a:gd name="connsiteX631" fmla="*/ 323180 w 7467600"/>
              <a:gd name="connsiteY631" fmla="*/ 1435283 h 6858000"/>
              <a:gd name="connsiteX632" fmla="*/ 349381 w 7467600"/>
              <a:gd name="connsiteY632" fmla="*/ 1875041 h 6858000"/>
              <a:gd name="connsiteX633" fmla="*/ 374363 w 7467600"/>
              <a:gd name="connsiteY633" fmla="*/ 1506494 h 6858000"/>
              <a:gd name="connsiteX634" fmla="*/ 302168 w 7467600"/>
              <a:gd name="connsiteY634" fmla="*/ 1274495 h 6858000"/>
              <a:gd name="connsiteX635" fmla="*/ 291466 w 7467600"/>
              <a:gd name="connsiteY635" fmla="*/ 1250369 h 6858000"/>
              <a:gd name="connsiteX636" fmla="*/ 678222 w 7467600"/>
              <a:gd name="connsiteY636" fmla="*/ 1248670 h 6858000"/>
              <a:gd name="connsiteX637" fmla="*/ 775536 w 7467600"/>
              <a:gd name="connsiteY637" fmla="*/ 1388015 h 6858000"/>
              <a:gd name="connsiteX638" fmla="*/ 894529 w 7467600"/>
              <a:gd name="connsiteY638" fmla="*/ 1567739 h 6858000"/>
              <a:gd name="connsiteX639" fmla="*/ 948000 w 7467600"/>
              <a:gd name="connsiteY639" fmla="*/ 1663088 h 6858000"/>
              <a:gd name="connsiteX640" fmla="*/ 1006812 w 7467600"/>
              <a:gd name="connsiteY640" fmla="*/ 1767683 h 6858000"/>
              <a:gd name="connsiteX641" fmla="*/ 1149133 w 7467600"/>
              <a:gd name="connsiteY641" fmla="*/ 1971513 h 6858000"/>
              <a:gd name="connsiteX642" fmla="*/ 1333952 w 7467600"/>
              <a:gd name="connsiteY642" fmla="*/ 2251620 h 6858000"/>
              <a:gd name="connsiteX643" fmla="*/ 1337329 w 7467600"/>
              <a:gd name="connsiteY643" fmla="*/ 2258350 h 6858000"/>
              <a:gd name="connsiteX644" fmla="*/ 1014726 w 7467600"/>
              <a:gd name="connsiteY644" fmla="*/ 1615556 h 6858000"/>
              <a:gd name="connsiteX645" fmla="*/ 678222 w 7467600"/>
              <a:gd name="connsiteY645" fmla="*/ 1248670 h 6858000"/>
              <a:gd name="connsiteX646" fmla="*/ 6691602 w 7467600"/>
              <a:gd name="connsiteY646" fmla="*/ 1140573 h 6858000"/>
              <a:gd name="connsiteX647" fmla="*/ 6571100 w 7467600"/>
              <a:gd name="connsiteY647" fmla="*/ 1183662 h 6858000"/>
              <a:gd name="connsiteX648" fmla="*/ 6241687 w 7467600"/>
              <a:gd name="connsiteY648" fmla="*/ 1257600 h 6858000"/>
              <a:gd name="connsiteX649" fmla="*/ 5693009 w 7467600"/>
              <a:gd name="connsiteY649" fmla="*/ 1478256 h 6858000"/>
              <a:gd name="connsiteX650" fmla="*/ 6548420 w 7467600"/>
              <a:gd name="connsiteY650" fmla="*/ 1214599 h 6858000"/>
              <a:gd name="connsiteX651" fmla="*/ 6605473 w 7467600"/>
              <a:gd name="connsiteY651" fmla="*/ 1184686 h 6858000"/>
              <a:gd name="connsiteX652" fmla="*/ 6691602 w 7467600"/>
              <a:gd name="connsiteY652" fmla="*/ 1140573 h 6858000"/>
              <a:gd name="connsiteX653" fmla="*/ 4002475 w 7467600"/>
              <a:gd name="connsiteY653" fmla="*/ 1037802 h 6858000"/>
              <a:gd name="connsiteX654" fmla="*/ 4000324 w 7467600"/>
              <a:gd name="connsiteY654" fmla="*/ 1039362 h 6858000"/>
              <a:gd name="connsiteX655" fmla="*/ 4002862 w 7467600"/>
              <a:gd name="connsiteY655" fmla="*/ 1042866 h 6858000"/>
              <a:gd name="connsiteX656" fmla="*/ 4002475 w 7467600"/>
              <a:gd name="connsiteY656" fmla="*/ 1037802 h 6858000"/>
              <a:gd name="connsiteX657" fmla="*/ 506322 w 7467600"/>
              <a:gd name="connsiteY657" fmla="*/ 1020997 h 6858000"/>
              <a:gd name="connsiteX658" fmla="*/ 533068 w 7467600"/>
              <a:gd name="connsiteY658" fmla="*/ 1029409 h 6858000"/>
              <a:gd name="connsiteX659" fmla="*/ 1232525 w 7467600"/>
              <a:gd name="connsiteY659" fmla="*/ 1804675 h 6858000"/>
              <a:gd name="connsiteX660" fmla="*/ 1388858 w 7467600"/>
              <a:gd name="connsiteY660" fmla="*/ 2368011 h 6858000"/>
              <a:gd name="connsiteX661" fmla="*/ 1384098 w 7467600"/>
              <a:gd name="connsiteY661" fmla="*/ 2378125 h 6858000"/>
              <a:gd name="connsiteX662" fmla="*/ 1425393 w 7467600"/>
              <a:gd name="connsiteY662" fmla="*/ 2589124 h 6858000"/>
              <a:gd name="connsiteX663" fmla="*/ 1424001 w 7467600"/>
              <a:gd name="connsiteY663" fmla="*/ 2597541 h 6858000"/>
              <a:gd name="connsiteX664" fmla="*/ 2152729 w 7467600"/>
              <a:gd name="connsiteY664" fmla="*/ 2864487 h 6858000"/>
              <a:gd name="connsiteX665" fmla="*/ 2020609 w 7467600"/>
              <a:gd name="connsiteY665" fmla="*/ 2539671 h 6858000"/>
              <a:gd name="connsiteX666" fmla="*/ 2018920 w 7467600"/>
              <a:gd name="connsiteY666" fmla="*/ 2536309 h 6858000"/>
              <a:gd name="connsiteX667" fmla="*/ 1342441 w 7467600"/>
              <a:gd name="connsiteY667" fmla="*/ 1173017 h 6858000"/>
              <a:gd name="connsiteX668" fmla="*/ 1367925 w 7467600"/>
              <a:gd name="connsiteY668" fmla="*/ 1135648 h 6858000"/>
              <a:gd name="connsiteX669" fmla="*/ 1771401 w 7467600"/>
              <a:gd name="connsiteY669" fmla="*/ 1806673 h 6858000"/>
              <a:gd name="connsiteX670" fmla="*/ 1972385 w 7467600"/>
              <a:gd name="connsiteY670" fmla="*/ 2198735 h 6858000"/>
              <a:gd name="connsiteX671" fmla="*/ 2040892 w 7467600"/>
              <a:gd name="connsiteY671" fmla="*/ 2405205 h 6858000"/>
              <a:gd name="connsiteX672" fmla="*/ 2131689 w 7467600"/>
              <a:gd name="connsiteY672" fmla="*/ 1936926 h 6858000"/>
              <a:gd name="connsiteX673" fmla="*/ 2454820 w 7467600"/>
              <a:gd name="connsiteY673" fmla="*/ 1248808 h 6858000"/>
              <a:gd name="connsiteX674" fmla="*/ 2492512 w 7467600"/>
              <a:gd name="connsiteY674" fmla="*/ 1302920 h 6858000"/>
              <a:gd name="connsiteX675" fmla="*/ 2081216 w 7467600"/>
              <a:gd name="connsiteY675" fmla="*/ 2527513 h 6858000"/>
              <a:gd name="connsiteX676" fmla="*/ 2081211 w 7467600"/>
              <a:gd name="connsiteY676" fmla="*/ 2528916 h 6858000"/>
              <a:gd name="connsiteX677" fmla="*/ 2199067 w 7467600"/>
              <a:gd name="connsiteY677" fmla="*/ 2884061 h 6858000"/>
              <a:gd name="connsiteX678" fmla="*/ 3192586 w 7467600"/>
              <a:gd name="connsiteY678" fmla="*/ 3411496 h 6858000"/>
              <a:gd name="connsiteX679" fmla="*/ 3182620 w 7467600"/>
              <a:gd name="connsiteY679" fmla="*/ 3483279 h 6858000"/>
              <a:gd name="connsiteX680" fmla="*/ 2435119 w 7467600"/>
              <a:gd name="connsiteY680" fmla="*/ 3080173 h 6858000"/>
              <a:gd name="connsiteX681" fmla="*/ 2410152 w 7467600"/>
              <a:gd name="connsiteY681" fmla="*/ 3063751 h 6858000"/>
              <a:gd name="connsiteX682" fmla="*/ 2408099 w 7467600"/>
              <a:gd name="connsiteY682" fmla="*/ 3064403 h 6858000"/>
              <a:gd name="connsiteX683" fmla="*/ 2407218 w 7467600"/>
              <a:gd name="connsiteY683" fmla="*/ 3070324 h 6858000"/>
              <a:gd name="connsiteX684" fmla="*/ 2380138 w 7467600"/>
              <a:gd name="connsiteY684" fmla="*/ 3099341 h 6858000"/>
              <a:gd name="connsiteX685" fmla="*/ 1765923 w 7467600"/>
              <a:gd name="connsiteY685" fmla="*/ 3581043 h 6858000"/>
              <a:gd name="connsiteX686" fmla="*/ 1702258 w 7467600"/>
              <a:gd name="connsiteY686" fmla="*/ 3612286 h 6858000"/>
              <a:gd name="connsiteX687" fmla="*/ 1538370 w 7467600"/>
              <a:gd name="connsiteY687" fmla="*/ 3811804 h 6858000"/>
              <a:gd name="connsiteX688" fmla="*/ 542867 w 7467600"/>
              <a:gd name="connsiteY688" fmla="*/ 4944092 h 6858000"/>
              <a:gd name="connsiteX689" fmla="*/ 515800 w 7467600"/>
              <a:gd name="connsiteY689" fmla="*/ 4862180 h 6858000"/>
              <a:gd name="connsiteX690" fmla="*/ 909145 w 7467600"/>
              <a:gd name="connsiteY690" fmla="*/ 4199225 h 6858000"/>
              <a:gd name="connsiteX691" fmla="*/ 1214067 w 7467600"/>
              <a:gd name="connsiteY691" fmla="*/ 3908561 h 6858000"/>
              <a:gd name="connsiteX692" fmla="*/ 640967 w 7467600"/>
              <a:gd name="connsiteY692" fmla="*/ 4105601 h 6858000"/>
              <a:gd name="connsiteX693" fmla="*/ 112563 w 7467600"/>
              <a:gd name="connsiteY693" fmla="*/ 4396952 h 6858000"/>
              <a:gd name="connsiteX694" fmla="*/ 0 w 7467600"/>
              <a:gd name="connsiteY694" fmla="*/ 4466006 h 6858000"/>
              <a:gd name="connsiteX695" fmla="*/ 0 w 7467600"/>
              <a:gd name="connsiteY695" fmla="*/ 4233763 h 6858000"/>
              <a:gd name="connsiteX696" fmla="*/ 36881 w 7467600"/>
              <a:gd name="connsiteY696" fmla="*/ 4200118 h 6858000"/>
              <a:gd name="connsiteX697" fmla="*/ 910534 w 7467600"/>
              <a:gd name="connsiteY697" fmla="*/ 3629753 h 6858000"/>
              <a:gd name="connsiteX698" fmla="*/ 1578717 w 7467600"/>
              <a:gd name="connsiteY698" fmla="*/ 3575982 h 6858000"/>
              <a:gd name="connsiteX699" fmla="*/ 2338780 w 7467600"/>
              <a:gd name="connsiteY699" fmla="*/ 3033725 h 6858000"/>
              <a:gd name="connsiteX700" fmla="*/ 1807991 w 7467600"/>
              <a:gd name="connsiteY700" fmla="*/ 2807184 h 6858000"/>
              <a:gd name="connsiteX701" fmla="*/ 1416358 w 7467600"/>
              <a:gd name="connsiteY701" fmla="*/ 3112571 h 6858000"/>
              <a:gd name="connsiteX702" fmla="*/ 939066 w 7467600"/>
              <a:gd name="connsiteY702" fmla="*/ 3378798 h 6858000"/>
              <a:gd name="connsiteX703" fmla="*/ 115099 w 7467600"/>
              <a:gd name="connsiteY703" fmla="*/ 3607650 h 6858000"/>
              <a:gd name="connsiteX704" fmla="*/ 97284 w 7467600"/>
              <a:gd name="connsiteY704" fmla="*/ 3520393 h 6858000"/>
              <a:gd name="connsiteX705" fmla="*/ 922050 w 7467600"/>
              <a:gd name="connsiteY705" fmla="*/ 3074867 h 6858000"/>
              <a:gd name="connsiteX706" fmla="*/ 1405265 w 7467600"/>
              <a:gd name="connsiteY706" fmla="*/ 3016319 h 6858000"/>
              <a:gd name="connsiteX707" fmla="*/ 1407512 w 7467600"/>
              <a:gd name="connsiteY707" fmla="*/ 3018001 h 6858000"/>
              <a:gd name="connsiteX708" fmla="*/ 1726266 w 7467600"/>
              <a:gd name="connsiteY708" fmla="*/ 2777274 h 6858000"/>
              <a:gd name="connsiteX709" fmla="*/ 625390 w 7467600"/>
              <a:gd name="connsiteY709" fmla="*/ 2514541 h 6858000"/>
              <a:gd name="connsiteX710" fmla="*/ 619799 w 7467600"/>
              <a:gd name="connsiteY710" fmla="*/ 2527180 h 6858000"/>
              <a:gd name="connsiteX711" fmla="*/ 310030 w 7467600"/>
              <a:gd name="connsiteY711" fmla="*/ 2771818 h 6858000"/>
              <a:gd name="connsiteX712" fmla="*/ 173877 w 7467600"/>
              <a:gd name="connsiteY712" fmla="*/ 2937056 h 6858000"/>
              <a:gd name="connsiteX713" fmla="*/ 77889 w 7467600"/>
              <a:gd name="connsiteY713" fmla="*/ 3138440 h 6858000"/>
              <a:gd name="connsiteX714" fmla="*/ 0 w 7467600"/>
              <a:gd name="connsiteY714" fmla="*/ 3271395 h 6858000"/>
              <a:gd name="connsiteX715" fmla="*/ 0 w 7467600"/>
              <a:gd name="connsiteY715" fmla="*/ 3153002 h 6858000"/>
              <a:gd name="connsiteX716" fmla="*/ 2386 w 7467600"/>
              <a:gd name="connsiteY716" fmla="*/ 3149203 h 6858000"/>
              <a:gd name="connsiteX717" fmla="*/ 89753 w 7467600"/>
              <a:gd name="connsiteY717" fmla="*/ 2987702 h 6858000"/>
              <a:gd name="connsiteX718" fmla="*/ 76869 w 7467600"/>
              <a:gd name="connsiteY718" fmla="*/ 3005404 h 6858000"/>
              <a:gd name="connsiteX719" fmla="*/ 32049 w 7467600"/>
              <a:gd name="connsiteY719" fmla="*/ 3065814 h 6858000"/>
              <a:gd name="connsiteX720" fmla="*/ 0 w 7467600"/>
              <a:gd name="connsiteY720" fmla="*/ 3108744 h 6858000"/>
              <a:gd name="connsiteX721" fmla="*/ 0 w 7467600"/>
              <a:gd name="connsiteY721" fmla="*/ 3058059 h 6858000"/>
              <a:gd name="connsiteX722" fmla="*/ 7610 w 7467600"/>
              <a:gd name="connsiteY722" fmla="*/ 3047889 h 6858000"/>
              <a:gd name="connsiteX723" fmla="*/ 52419 w 7467600"/>
              <a:gd name="connsiteY723" fmla="*/ 2987479 h 6858000"/>
              <a:gd name="connsiteX724" fmla="*/ 59142 w 7467600"/>
              <a:gd name="connsiteY724" fmla="*/ 2978488 h 6858000"/>
              <a:gd name="connsiteX725" fmla="*/ 0 w 7467600"/>
              <a:gd name="connsiteY725" fmla="*/ 3015334 h 6858000"/>
              <a:gd name="connsiteX726" fmla="*/ 0 w 7467600"/>
              <a:gd name="connsiteY726" fmla="*/ 2914286 h 6858000"/>
              <a:gd name="connsiteX727" fmla="*/ 36383 w 7467600"/>
              <a:gd name="connsiteY727" fmla="*/ 2901128 h 6858000"/>
              <a:gd name="connsiteX728" fmla="*/ 156329 w 7467600"/>
              <a:gd name="connsiteY728" fmla="*/ 2840533 h 6858000"/>
              <a:gd name="connsiteX729" fmla="*/ 358355 w 7467600"/>
              <a:gd name="connsiteY729" fmla="*/ 2620471 h 6858000"/>
              <a:gd name="connsiteX730" fmla="*/ 510577 w 7467600"/>
              <a:gd name="connsiteY730" fmla="*/ 2501244 h 6858000"/>
              <a:gd name="connsiteX731" fmla="*/ 211967 w 7467600"/>
              <a:gd name="connsiteY731" fmla="*/ 2479171 h 6858000"/>
              <a:gd name="connsiteX732" fmla="*/ 0 w 7467600"/>
              <a:gd name="connsiteY732" fmla="*/ 2476398 h 6858000"/>
              <a:gd name="connsiteX733" fmla="*/ 0 w 7467600"/>
              <a:gd name="connsiteY733" fmla="*/ 2389189 h 6858000"/>
              <a:gd name="connsiteX734" fmla="*/ 103062 w 7467600"/>
              <a:gd name="connsiteY734" fmla="*/ 2389518 h 6858000"/>
              <a:gd name="connsiteX735" fmla="*/ 510734 w 7467600"/>
              <a:gd name="connsiteY735" fmla="*/ 2416201 h 6858000"/>
              <a:gd name="connsiteX736" fmla="*/ 279257 w 7467600"/>
              <a:gd name="connsiteY736" fmla="*/ 2092102 h 6858000"/>
              <a:gd name="connsiteX737" fmla="*/ 65265 w 7467600"/>
              <a:gd name="connsiteY737" fmla="*/ 2006049 h 6858000"/>
              <a:gd name="connsiteX738" fmla="*/ 0 w 7467600"/>
              <a:gd name="connsiteY738" fmla="*/ 1982532 h 6858000"/>
              <a:gd name="connsiteX739" fmla="*/ 0 w 7467600"/>
              <a:gd name="connsiteY739" fmla="*/ 1912789 h 6858000"/>
              <a:gd name="connsiteX740" fmla="*/ 97460 w 7467600"/>
              <a:gd name="connsiteY740" fmla="*/ 1953725 h 6858000"/>
              <a:gd name="connsiteX741" fmla="*/ 221272 w 7467600"/>
              <a:gd name="connsiteY741" fmla="*/ 1980766 h 6858000"/>
              <a:gd name="connsiteX742" fmla="*/ 116765 w 7467600"/>
              <a:gd name="connsiteY742" fmla="*/ 1911033 h 6858000"/>
              <a:gd name="connsiteX743" fmla="*/ 16405 w 7467600"/>
              <a:gd name="connsiteY743" fmla="*/ 1803412 h 6858000"/>
              <a:gd name="connsiteX744" fmla="*/ 0 w 7467600"/>
              <a:gd name="connsiteY744" fmla="*/ 1784777 h 6858000"/>
              <a:gd name="connsiteX745" fmla="*/ 0 w 7467600"/>
              <a:gd name="connsiteY745" fmla="*/ 1740082 h 6858000"/>
              <a:gd name="connsiteX746" fmla="*/ 39394 w 7467600"/>
              <a:gd name="connsiteY746" fmla="*/ 1784856 h 6858000"/>
              <a:gd name="connsiteX747" fmla="*/ 135813 w 7467600"/>
              <a:gd name="connsiteY747" fmla="*/ 1888838 h 6858000"/>
              <a:gd name="connsiteX748" fmla="*/ 242575 w 7467600"/>
              <a:gd name="connsiteY748" fmla="*/ 1958841 h 6858000"/>
              <a:gd name="connsiteX749" fmla="*/ 82197 w 7467600"/>
              <a:gd name="connsiteY749" fmla="*/ 1754826 h 6858000"/>
              <a:gd name="connsiteX750" fmla="*/ 0 w 7467600"/>
              <a:gd name="connsiteY750" fmla="*/ 1679650 h 6858000"/>
              <a:gd name="connsiteX751" fmla="*/ 0 w 7467600"/>
              <a:gd name="connsiteY751" fmla="*/ 1602463 h 6858000"/>
              <a:gd name="connsiteX752" fmla="*/ 84689 w 7467600"/>
              <a:gd name="connsiteY752" fmla="*/ 1677442 h 6858000"/>
              <a:gd name="connsiteX753" fmla="*/ 298437 w 7467600"/>
              <a:gd name="connsiteY753" fmla="*/ 1968019 h 6858000"/>
              <a:gd name="connsiteX754" fmla="*/ 227269 w 7467600"/>
              <a:gd name="connsiteY754" fmla="*/ 1114064 h 6858000"/>
              <a:gd name="connsiteX755" fmla="*/ 248003 w 7467600"/>
              <a:gd name="connsiteY755" fmla="*/ 1089613 h 6858000"/>
              <a:gd name="connsiteX756" fmla="*/ 427020 w 7467600"/>
              <a:gd name="connsiteY756" fmla="*/ 1619803 h 6858000"/>
              <a:gd name="connsiteX757" fmla="*/ 340345 w 7467600"/>
              <a:gd name="connsiteY757" fmla="*/ 2027739 h 6858000"/>
              <a:gd name="connsiteX758" fmla="*/ 360865 w 7467600"/>
              <a:gd name="connsiteY758" fmla="*/ 2044827 h 6858000"/>
              <a:gd name="connsiteX759" fmla="*/ 560414 w 7467600"/>
              <a:gd name="connsiteY759" fmla="*/ 2421457 h 6858000"/>
              <a:gd name="connsiteX760" fmla="*/ 1359703 w 7467600"/>
              <a:gd name="connsiteY760" fmla="*/ 2578554 h 6858000"/>
              <a:gd name="connsiteX761" fmla="*/ 1359422 w 7467600"/>
              <a:gd name="connsiteY761" fmla="*/ 2577994 h 6858000"/>
              <a:gd name="connsiteX762" fmla="*/ 828701 w 7467600"/>
              <a:gd name="connsiteY762" fmla="*/ 1839520 h 6858000"/>
              <a:gd name="connsiteX763" fmla="*/ 494427 w 7467600"/>
              <a:gd name="connsiteY763" fmla="*/ 1092333 h 6858000"/>
              <a:gd name="connsiteX764" fmla="*/ 506322 w 7467600"/>
              <a:gd name="connsiteY764" fmla="*/ 1020997 h 6858000"/>
              <a:gd name="connsiteX765" fmla="*/ 4570198 w 7467600"/>
              <a:gd name="connsiteY765" fmla="*/ 978081 h 6858000"/>
              <a:gd name="connsiteX766" fmla="*/ 4523691 w 7467600"/>
              <a:gd name="connsiteY766" fmla="*/ 1127776 h 6858000"/>
              <a:gd name="connsiteX767" fmla="*/ 4509875 w 7467600"/>
              <a:gd name="connsiteY767" fmla="*/ 1167552 h 6858000"/>
              <a:gd name="connsiteX768" fmla="*/ 4478168 w 7467600"/>
              <a:gd name="connsiteY768" fmla="*/ 1260735 h 6858000"/>
              <a:gd name="connsiteX769" fmla="*/ 4409309 w 7467600"/>
              <a:gd name="connsiteY769" fmla="*/ 1666996 h 6858000"/>
              <a:gd name="connsiteX770" fmla="*/ 4370031 w 7467600"/>
              <a:gd name="connsiteY770" fmla="*/ 1955666 h 6858000"/>
              <a:gd name="connsiteX771" fmla="*/ 4570198 w 7467600"/>
              <a:gd name="connsiteY771" fmla="*/ 978081 h 6858000"/>
              <a:gd name="connsiteX772" fmla="*/ 4557898 w 7467600"/>
              <a:gd name="connsiteY772" fmla="*/ 900011 h 6858000"/>
              <a:gd name="connsiteX773" fmla="*/ 4344840 w 7467600"/>
              <a:gd name="connsiteY773" fmla="*/ 1922038 h 6858000"/>
              <a:gd name="connsiteX774" fmla="*/ 4378710 w 7467600"/>
              <a:gd name="connsiteY774" fmla="*/ 1665516 h 6858000"/>
              <a:gd name="connsiteX775" fmla="*/ 4448798 w 7467600"/>
              <a:gd name="connsiteY775" fmla="*/ 1253024 h 6858000"/>
              <a:gd name="connsiteX776" fmla="*/ 4480315 w 7467600"/>
              <a:gd name="connsiteY776" fmla="*/ 1158454 h 6858000"/>
              <a:gd name="connsiteX777" fmla="*/ 4494133 w 7467600"/>
              <a:gd name="connsiteY777" fmla="*/ 1118676 h 6858000"/>
              <a:gd name="connsiteX778" fmla="*/ 4557898 w 7467600"/>
              <a:gd name="connsiteY778" fmla="*/ 900011 h 6858000"/>
              <a:gd name="connsiteX779" fmla="*/ 5870151 w 7467600"/>
              <a:gd name="connsiteY779" fmla="*/ 898890 h 6858000"/>
              <a:gd name="connsiteX780" fmla="*/ 5861335 w 7467600"/>
              <a:gd name="connsiteY780" fmla="*/ 899177 h 6858000"/>
              <a:gd name="connsiteX781" fmla="*/ 5843702 w 7467600"/>
              <a:gd name="connsiteY781" fmla="*/ 899748 h 6858000"/>
              <a:gd name="connsiteX782" fmla="*/ 5651107 w 7467600"/>
              <a:gd name="connsiteY782" fmla="*/ 920306 h 6858000"/>
              <a:gd name="connsiteX783" fmla="*/ 5459407 w 7467600"/>
              <a:gd name="connsiteY783" fmla="*/ 940975 h 6858000"/>
              <a:gd name="connsiteX784" fmla="*/ 5374846 w 7467600"/>
              <a:gd name="connsiteY784" fmla="*/ 941988 h 6858000"/>
              <a:gd name="connsiteX785" fmla="*/ 5256105 w 7467600"/>
              <a:gd name="connsiteY785" fmla="*/ 945632 h 6858000"/>
              <a:gd name="connsiteX786" fmla="*/ 5107071 w 7467600"/>
              <a:gd name="connsiteY786" fmla="*/ 969720 h 6858000"/>
              <a:gd name="connsiteX787" fmla="*/ 4998681 w 7467600"/>
              <a:gd name="connsiteY787" fmla="*/ 988771 h 6858000"/>
              <a:gd name="connsiteX788" fmla="*/ 5870151 w 7467600"/>
              <a:gd name="connsiteY788" fmla="*/ 898890 h 6858000"/>
              <a:gd name="connsiteX789" fmla="*/ 5504425 w 7467600"/>
              <a:gd name="connsiteY789" fmla="*/ 848067 h 6858000"/>
              <a:gd name="connsiteX790" fmla="*/ 4968849 w 7467600"/>
              <a:gd name="connsiteY790" fmla="*/ 962318 h 6858000"/>
              <a:gd name="connsiteX791" fmla="*/ 5104039 w 7467600"/>
              <a:gd name="connsiteY791" fmla="*/ 940634 h 6858000"/>
              <a:gd name="connsiteX792" fmla="*/ 5256311 w 7467600"/>
              <a:gd name="connsiteY792" fmla="*/ 916490 h 6858000"/>
              <a:gd name="connsiteX793" fmla="*/ 5377381 w 7467600"/>
              <a:gd name="connsiteY793" fmla="*/ 912671 h 6858000"/>
              <a:gd name="connsiteX794" fmla="*/ 5460148 w 7467600"/>
              <a:gd name="connsiteY794" fmla="*/ 911442 h 6858000"/>
              <a:gd name="connsiteX795" fmla="*/ 5648971 w 7467600"/>
              <a:gd name="connsiteY795" fmla="*/ 891331 h 6858000"/>
              <a:gd name="connsiteX796" fmla="*/ 5844807 w 7467600"/>
              <a:gd name="connsiteY796" fmla="*/ 870718 h 6858000"/>
              <a:gd name="connsiteX797" fmla="*/ 5862975 w 7467600"/>
              <a:gd name="connsiteY797" fmla="*/ 869756 h 6858000"/>
              <a:gd name="connsiteX798" fmla="*/ 5920887 w 7467600"/>
              <a:gd name="connsiteY798" fmla="*/ 865929 h 6858000"/>
              <a:gd name="connsiteX799" fmla="*/ 5504425 w 7467600"/>
              <a:gd name="connsiteY799" fmla="*/ 848067 h 6858000"/>
              <a:gd name="connsiteX800" fmla="*/ 3607114 w 7467600"/>
              <a:gd name="connsiteY800" fmla="*/ 467441 h 6858000"/>
              <a:gd name="connsiteX801" fmla="*/ 3296242 w 7467600"/>
              <a:gd name="connsiteY801" fmla="*/ 807991 h 6858000"/>
              <a:gd name="connsiteX802" fmla="*/ 3174674 w 7467600"/>
              <a:gd name="connsiteY802" fmla="*/ 919759 h 6858000"/>
              <a:gd name="connsiteX803" fmla="*/ 3042978 w 7467600"/>
              <a:gd name="connsiteY803" fmla="*/ 1054894 h 6858000"/>
              <a:gd name="connsiteX804" fmla="*/ 2968914 w 7467600"/>
              <a:gd name="connsiteY804" fmla="*/ 1133756 h 6858000"/>
              <a:gd name="connsiteX805" fmla="*/ 3103823 w 7467600"/>
              <a:gd name="connsiteY805" fmla="*/ 1026814 h 6858000"/>
              <a:gd name="connsiteX806" fmla="*/ 3607114 w 7467600"/>
              <a:gd name="connsiteY806" fmla="*/ 467441 h 6858000"/>
              <a:gd name="connsiteX807" fmla="*/ 3744487 w 7467600"/>
              <a:gd name="connsiteY807" fmla="*/ 383136 h 6858000"/>
              <a:gd name="connsiteX808" fmla="*/ 3970213 w 7467600"/>
              <a:gd name="connsiteY808" fmla="*/ 995559 h 6858000"/>
              <a:gd name="connsiteX809" fmla="*/ 3744487 w 7467600"/>
              <a:gd name="connsiteY809" fmla="*/ 383136 h 6858000"/>
              <a:gd name="connsiteX810" fmla="*/ 3624562 w 7467600"/>
              <a:gd name="connsiteY810" fmla="*/ 367041 h 6858000"/>
              <a:gd name="connsiteX811" fmla="*/ 3489712 w 7467600"/>
              <a:gd name="connsiteY811" fmla="*/ 485386 h 6858000"/>
              <a:gd name="connsiteX812" fmla="*/ 3182994 w 7467600"/>
              <a:gd name="connsiteY812" fmla="*/ 828265 h 6858000"/>
              <a:gd name="connsiteX813" fmla="*/ 2892114 w 7467600"/>
              <a:gd name="connsiteY813" fmla="*/ 1172635 h 6858000"/>
              <a:gd name="connsiteX814" fmla="*/ 3021459 w 7467600"/>
              <a:gd name="connsiteY814" fmla="*/ 1035385 h 6858000"/>
              <a:gd name="connsiteX815" fmla="*/ 3153873 w 7467600"/>
              <a:gd name="connsiteY815" fmla="*/ 898971 h 6858000"/>
              <a:gd name="connsiteX816" fmla="*/ 3276511 w 7467600"/>
              <a:gd name="connsiteY816" fmla="*/ 786423 h 6858000"/>
              <a:gd name="connsiteX817" fmla="*/ 3584154 w 7467600"/>
              <a:gd name="connsiteY817" fmla="*/ 448218 h 6858000"/>
              <a:gd name="connsiteX818" fmla="*/ 3624562 w 7467600"/>
              <a:gd name="connsiteY818" fmla="*/ 367041 h 6858000"/>
              <a:gd name="connsiteX819" fmla="*/ 3766672 w 7467600"/>
              <a:gd name="connsiteY819" fmla="*/ 359429 h 6858000"/>
              <a:gd name="connsiteX820" fmla="*/ 3996338 w 7467600"/>
              <a:gd name="connsiteY820" fmla="*/ 968237 h 6858000"/>
              <a:gd name="connsiteX821" fmla="*/ 3766672 w 7467600"/>
              <a:gd name="connsiteY821" fmla="*/ 359429 h 6858000"/>
              <a:gd name="connsiteX822" fmla="*/ 5805386 w 7467600"/>
              <a:gd name="connsiteY822" fmla="*/ 239240 h 6858000"/>
              <a:gd name="connsiteX823" fmla="*/ 5736947 w 7467600"/>
              <a:gd name="connsiteY823" fmla="*/ 261367 h 6858000"/>
              <a:gd name="connsiteX824" fmla="*/ 5427012 w 7467600"/>
              <a:gd name="connsiteY824" fmla="*/ 311272 h 6858000"/>
              <a:gd name="connsiteX825" fmla="*/ 5147818 w 7467600"/>
              <a:gd name="connsiteY825" fmla="*/ 322112 h 6858000"/>
              <a:gd name="connsiteX826" fmla="*/ 5060854 w 7467600"/>
              <a:gd name="connsiteY826" fmla="*/ 311882 h 6858000"/>
              <a:gd name="connsiteX827" fmla="*/ 4945989 w 7467600"/>
              <a:gd name="connsiteY827" fmla="*/ 300516 h 6858000"/>
              <a:gd name="connsiteX828" fmla="*/ 5410479 w 7467600"/>
              <a:gd name="connsiteY828" fmla="*/ 348434 h 6858000"/>
              <a:gd name="connsiteX829" fmla="*/ 5805386 w 7467600"/>
              <a:gd name="connsiteY829" fmla="*/ 239240 h 6858000"/>
              <a:gd name="connsiteX830" fmla="*/ 5905192 w 7467600"/>
              <a:gd name="connsiteY830" fmla="*/ 163079 h 6858000"/>
              <a:gd name="connsiteX831" fmla="*/ 5865655 w 7467600"/>
              <a:gd name="connsiteY831" fmla="*/ 171901 h 6858000"/>
              <a:gd name="connsiteX832" fmla="*/ 5259740 w 7467600"/>
              <a:gd name="connsiteY832" fmla="*/ 257013 h 6858000"/>
              <a:gd name="connsiteX833" fmla="*/ 5208466 w 7467600"/>
              <a:gd name="connsiteY833" fmla="*/ 257550 h 6858000"/>
              <a:gd name="connsiteX834" fmla="*/ 4980204 w 7467600"/>
              <a:gd name="connsiteY834" fmla="*/ 271903 h 6858000"/>
              <a:gd name="connsiteX835" fmla="*/ 5068068 w 7467600"/>
              <a:gd name="connsiteY835" fmla="*/ 282244 h 6858000"/>
              <a:gd name="connsiteX836" fmla="*/ 5153231 w 7467600"/>
              <a:gd name="connsiteY836" fmla="*/ 292240 h 6858000"/>
              <a:gd name="connsiteX837" fmla="*/ 5426491 w 7467600"/>
              <a:gd name="connsiteY837" fmla="*/ 281128 h 6858000"/>
              <a:gd name="connsiteX838" fmla="*/ 5731212 w 7467600"/>
              <a:gd name="connsiteY838" fmla="*/ 231951 h 6858000"/>
              <a:gd name="connsiteX839" fmla="*/ 5905192 w 7467600"/>
              <a:gd name="connsiteY839" fmla="*/ 163079 h 6858000"/>
              <a:gd name="connsiteX840" fmla="*/ 5944437 w 7467600"/>
              <a:gd name="connsiteY840" fmla="*/ 113829 h 6858000"/>
              <a:gd name="connsiteX841" fmla="*/ 5825032 w 7467600"/>
              <a:gd name="connsiteY841" fmla="*/ 146405 h 6858000"/>
              <a:gd name="connsiteX842" fmla="*/ 4955599 w 7467600"/>
              <a:gd name="connsiteY842" fmla="*/ 247008 h 6858000"/>
              <a:gd name="connsiteX843" fmla="*/ 5210104 w 7467600"/>
              <a:gd name="connsiteY843" fmla="*/ 228123 h 6858000"/>
              <a:gd name="connsiteX844" fmla="*/ 5261015 w 7467600"/>
              <a:gd name="connsiteY844" fmla="*/ 227087 h 6858000"/>
              <a:gd name="connsiteX845" fmla="*/ 5861181 w 7467600"/>
              <a:gd name="connsiteY845" fmla="*/ 143093 h 6858000"/>
              <a:gd name="connsiteX846" fmla="*/ 5961252 w 7467600"/>
              <a:gd name="connsiteY846" fmla="*/ 114820 h 6858000"/>
              <a:gd name="connsiteX847" fmla="*/ 5944437 w 7467600"/>
              <a:gd name="connsiteY847" fmla="*/ 113829 h 6858000"/>
              <a:gd name="connsiteX848" fmla="*/ 3882765 w 7467600"/>
              <a:gd name="connsiteY848" fmla="*/ 0 h 6858000"/>
              <a:gd name="connsiteX849" fmla="*/ 3995099 w 7467600"/>
              <a:gd name="connsiteY849" fmla="*/ 0 h 6858000"/>
              <a:gd name="connsiteX850" fmla="*/ 4163818 w 7467600"/>
              <a:gd name="connsiteY850" fmla="*/ 234104 h 6858000"/>
              <a:gd name="connsiteX851" fmla="*/ 4172099 w 7467600"/>
              <a:gd name="connsiteY851" fmla="*/ 234207 h 6858000"/>
              <a:gd name="connsiteX852" fmla="*/ 4784282 w 7467600"/>
              <a:gd name="connsiteY852" fmla="*/ 276561 h 6858000"/>
              <a:gd name="connsiteX853" fmla="*/ 4801687 w 7467600"/>
              <a:gd name="connsiteY853" fmla="*/ 267764 h 6858000"/>
              <a:gd name="connsiteX854" fmla="*/ 6082788 w 7467600"/>
              <a:gd name="connsiteY854" fmla="*/ 64119 h 6858000"/>
              <a:gd name="connsiteX855" fmla="*/ 6099442 w 7467600"/>
              <a:gd name="connsiteY855" fmla="*/ 82568 h 6858000"/>
              <a:gd name="connsiteX856" fmla="*/ 4804137 w 7467600"/>
              <a:gd name="connsiteY856" fmla="*/ 320931 h 6858000"/>
              <a:gd name="connsiteX857" fmla="*/ 4227047 w 7467600"/>
              <a:gd name="connsiteY857" fmla="*/ 313415 h 6858000"/>
              <a:gd name="connsiteX858" fmla="*/ 4346041 w 7467600"/>
              <a:gd name="connsiteY858" fmla="*/ 456086 h 6858000"/>
              <a:gd name="connsiteX859" fmla="*/ 4870967 w 7467600"/>
              <a:gd name="connsiteY859" fmla="*/ 963061 h 6858000"/>
              <a:gd name="connsiteX860" fmla="*/ 4889647 w 7467600"/>
              <a:gd name="connsiteY860" fmla="*/ 957147 h 6858000"/>
              <a:gd name="connsiteX861" fmla="*/ 5422504 w 7467600"/>
              <a:gd name="connsiteY861" fmla="*/ 805191 h 6858000"/>
              <a:gd name="connsiteX862" fmla="*/ 6087656 w 7467600"/>
              <a:gd name="connsiteY862" fmla="*/ 826703 h 6858000"/>
              <a:gd name="connsiteX863" fmla="*/ 6058717 w 7467600"/>
              <a:gd name="connsiteY863" fmla="*/ 865992 h 6858000"/>
              <a:gd name="connsiteX864" fmla="*/ 4974153 w 7467600"/>
              <a:gd name="connsiteY864" fmla="*/ 1045456 h 6858000"/>
              <a:gd name="connsiteX865" fmla="*/ 5627835 w 7467600"/>
              <a:gd name="connsiteY865" fmla="*/ 1472077 h 6858000"/>
              <a:gd name="connsiteX866" fmla="*/ 5629817 w 7467600"/>
              <a:gd name="connsiteY866" fmla="*/ 1471412 h 6858000"/>
              <a:gd name="connsiteX867" fmla="*/ 5634124 w 7467600"/>
              <a:gd name="connsiteY867" fmla="*/ 1470572 h 6858000"/>
              <a:gd name="connsiteX868" fmla="*/ 5755832 w 7467600"/>
              <a:gd name="connsiteY868" fmla="*/ 1383886 h 6858000"/>
              <a:gd name="connsiteX869" fmla="*/ 6014186 w 7467600"/>
              <a:gd name="connsiteY869" fmla="*/ 1279799 h 6858000"/>
              <a:gd name="connsiteX870" fmla="*/ 6901619 w 7467600"/>
              <a:gd name="connsiteY870" fmla="*/ 1047874 h 6858000"/>
              <a:gd name="connsiteX871" fmla="*/ 6931566 w 7467600"/>
              <a:gd name="connsiteY871" fmla="*/ 1062034 h 6858000"/>
              <a:gd name="connsiteX872" fmla="*/ 5790982 w 7467600"/>
              <a:gd name="connsiteY872" fmla="*/ 1561380 h 6858000"/>
              <a:gd name="connsiteX873" fmla="*/ 6188971 w 7467600"/>
              <a:gd name="connsiteY873" fmla="*/ 1755168 h 6858000"/>
              <a:gd name="connsiteX874" fmla="*/ 6202446 w 7467600"/>
              <a:gd name="connsiteY874" fmla="*/ 1752268 h 6858000"/>
              <a:gd name="connsiteX875" fmla="*/ 7179560 w 7467600"/>
              <a:gd name="connsiteY875" fmla="*/ 1467551 h 6858000"/>
              <a:gd name="connsiteX876" fmla="*/ 7158730 w 7467600"/>
              <a:gd name="connsiteY876" fmla="*/ 1507835 h 6858000"/>
              <a:gd name="connsiteX877" fmla="*/ 6326959 w 7467600"/>
              <a:gd name="connsiteY877" fmla="*/ 1817686 h 6858000"/>
              <a:gd name="connsiteX878" fmla="*/ 6537433 w 7467600"/>
              <a:gd name="connsiteY878" fmla="*/ 1907790 h 6858000"/>
              <a:gd name="connsiteX879" fmla="*/ 6550221 w 7467600"/>
              <a:gd name="connsiteY879" fmla="*/ 1910729 h 6858000"/>
              <a:gd name="connsiteX880" fmla="*/ 6964438 w 7467600"/>
              <a:gd name="connsiteY880" fmla="*/ 2209505 h 6858000"/>
              <a:gd name="connsiteX881" fmla="*/ 7367862 w 7467600"/>
              <a:gd name="connsiteY881" fmla="*/ 2806833 h 6858000"/>
              <a:gd name="connsiteX882" fmla="*/ 7364329 w 7467600"/>
              <a:gd name="connsiteY882" fmla="*/ 2826907 h 6858000"/>
              <a:gd name="connsiteX883" fmla="*/ 7290545 w 7467600"/>
              <a:gd name="connsiteY883" fmla="*/ 2850663 h 6858000"/>
              <a:gd name="connsiteX884" fmla="*/ 6472036 w 7467600"/>
              <a:gd name="connsiteY884" fmla="*/ 1959003 h 6858000"/>
              <a:gd name="connsiteX885" fmla="*/ 5792897 w 7467600"/>
              <a:gd name="connsiteY885" fmla="*/ 1647747 h 6858000"/>
              <a:gd name="connsiteX886" fmla="*/ 5842751 w 7467600"/>
              <a:gd name="connsiteY886" fmla="*/ 1816112 h 6858000"/>
              <a:gd name="connsiteX887" fmla="*/ 5847424 w 7467600"/>
              <a:gd name="connsiteY887" fmla="*/ 1815776 h 6858000"/>
              <a:gd name="connsiteX888" fmla="*/ 6399821 w 7467600"/>
              <a:gd name="connsiteY888" fmla="*/ 2344799 h 6858000"/>
              <a:gd name="connsiteX889" fmla="*/ 6323232 w 7467600"/>
              <a:gd name="connsiteY889" fmla="*/ 2389634 h 6858000"/>
              <a:gd name="connsiteX890" fmla="*/ 5942958 w 7467600"/>
              <a:gd name="connsiteY890" fmla="*/ 2077708 h 6858000"/>
              <a:gd name="connsiteX891" fmla="*/ 5921559 w 7467600"/>
              <a:gd name="connsiteY891" fmla="*/ 2378596 h 6858000"/>
              <a:gd name="connsiteX892" fmla="*/ 5817651 w 7467600"/>
              <a:gd name="connsiteY892" fmla="*/ 3023919 h 6858000"/>
              <a:gd name="connsiteX893" fmla="*/ 5729634 w 7467600"/>
              <a:gd name="connsiteY893" fmla="*/ 3051849 h 6858000"/>
              <a:gd name="connsiteX894" fmla="*/ 5611018 w 7467600"/>
              <a:gd name="connsiteY894" fmla="*/ 2316769 h 6858000"/>
              <a:gd name="connsiteX895" fmla="*/ 5687608 w 7467600"/>
              <a:gd name="connsiteY895" fmla="*/ 2039972 h 6858000"/>
              <a:gd name="connsiteX896" fmla="*/ 5657554 w 7467600"/>
              <a:gd name="connsiteY896" fmla="*/ 1576445 h 6858000"/>
              <a:gd name="connsiteX897" fmla="*/ 5150475 w 7467600"/>
              <a:gd name="connsiteY897" fmla="*/ 1274012 h 6858000"/>
              <a:gd name="connsiteX898" fmla="*/ 5349142 w 7467600"/>
              <a:gd name="connsiteY898" fmla="*/ 2204405 h 6858000"/>
              <a:gd name="connsiteX899" fmla="*/ 5262214 w 7467600"/>
              <a:gd name="connsiteY899" fmla="*/ 2233836 h 6858000"/>
              <a:gd name="connsiteX900" fmla="*/ 4981539 w 7467600"/>
              <a:gd name="connsiteY900" fmla="*/ 1542201 h 6858000"/>
              <a:gd name="connsiteX901" fmla="*/ 4958461 w 7467600"/>
              <a:gd name="connsiteY901" fmla="*/ 1136957 h 6858000"/>
              <a:gd name="connsiteX902" fmla="*/ 4655015 w 7467600"/>
              <a:gd name="connsiteY902" fmla="*/ 891426 h 6858000"/>
              <a:gd name="connsiteX903" fmla="*/ 4348002 w 7467600"/>
              <a:gd name="connsiteY903" fmla="*/ 2205895 h 6858000"/>
              <a:gd name="connsiteX904" fmla="*/ 4262250 w 7467600"/>
              <a:gd name="connsiteY904" fmla="*/ 2219972 h 6858000"/>
              <a:gd name="connsiteX905" fmla="*/ 4550611 w 7467600"/>
              <a:gd name="connsiteY905" fmla="*/ 817540 h 6858000"/>
              <a:gd name="connsiteX906" fmla="*/ 4564418 w 7467600"/>
              <a:gd name="connsiteY906" fmla="*/ 808293 h 6858000"/>
              <a:gd name="connsiteX907" fmla="*/ 4266388 w 7467600"/>
              <a:gd name="connsiteY907" fmla="*/ 500083 h 6858000"/>
              <a:gd name="connsiteX908" fmla="*/ 4032842 w 7467600"/>
              <a:gd name="connsiteY908" fmla="*/ 211809 h 6858000"/>
              <a:gd name="connsiteX909" fmla="*/ 3882765 w 7467600"/>
              <a:gd name="connsiteY909" fmla="*/ 0 h 6858000"/>
              <a:gd name="connsiteX910" fmla="*/ 3721337 w 7467600"/>
              <a:gd name="connsiteY910" fmla="*/ 0 h 6858000"/>
              <a:gd name="connsiteX911" fmla="*/ 3797544 w 7467600"/>
              <a:gd name="connsiteY911" fmla="*/ 0 h 6858000"/>
              <a:gd name="connsiteX912" fmla="*/ 3775734 w 7467600"/>
              <a:gd name="connsiteY912" fmla="*/ 95131 h 6858000"/>
              <a:gd name="connsiteX913" fmla="*/ 3724807 w 7467600"/>
              <a:gd name="connsiteY913" fmla="*/ 272257 h 6858000"/>
              <a:gd name="connsiteX914" fmla="*/ 3726844 w 7467600"/>
              <a:gd name="connsiteY914" fmla="*/ 282988 h 6858000"/>
              <a:gd name="connsiteX915" fmla="*/ 3742664 w 7467600"/>
              <a:gd name="connsiteY915" fmla="*/ 279918 h 6858000"/>
              <a:gd name="connsiteX916" fmla="*/ 4103910 w 7467600"/>
              <a:gd name="connsiteY916" fmla="*/ 1161917 h 6858000"/>
              <a:gd name="connsiteX917" fmla="*/ 4020269 w 7467600"/>
              <a:gd name="connsiteY917" fmla="*/ 1200406 h 6858000"/>
              <a:gd name="connsiteX918" fmla="*/ 3674882 w 7467600"/>
              <a:gd name="connsiteY918" fmla="*/ 488524 h 6858000"/>
              <a:gd name="connsiteX919" fmla="*/ 3132682 w 7467600"/>
              <a:gd name="connsiteY919" fmla="*/ 1072284 h 6858000"/>
              <a:gd name="connsiteX920" fmla="*/ 2716346 w 7467600"/>
              <a:gd name="connsiteY920" fmla="*/ 1276376 h 6858000"/>
              <a:gd name="connsiteX921" fmla="*/ 2716772 w 7467600"/>
              <a:gd name="connsiteY921" fmla="*/ 1255462 h 6858000"/>
              <a:gd name="connsiteX922" fmla="*/ 3471096 w 7467600"/>
              <a:gd name="connsiteY922" fmla="*/ 437072 h 6858000"/>
              <a:gd name="connsiteX923" fmla="*/ 3639057 w 7467600"/>
              <a:gd name="connsiteY923" fmla="*/ 286334 h 6858000"/>
              <a:gd name="connsiteX924" fmla="*/ 3640309 w 7467600"/>
              <a:gd name="connsiteY924" fmla="*/ 284664 h 6858000"/>
              <a:gd name="connsiteX925" fmla="*/ 3646022 w 7467600"/>
              <a:gd name="connsiteY925" fmla="*/ 276711 h 6858000"/>
              <a:gd name="connsiteX926" fmla="*/ 3707943 w 7467600"/>
              <a:gd name="connsiteY926" fmla="*/ 65958 h 6858000"/>
              <a:gd name="connsiteX927" fmla="*/ 3721337 w 7467600"/>
              <a:gd name="connsiteY927" fmla="*/ 0 h 6858000"/>
              <a:gd name="connsiteX928" fmla="*/ 2867960 w 7467600"/>
              <a:gd name="connsiteY928" fmla="*/ 0 h 6858000"/>
              <a:gd name="connsiteX929" fmla="*/ 2926351 w 7467600"/>
              <a:gd name="connsiteY929" fmla="*/ 0 h 6858000"/>
              <a:gd name="connsiteX930" fmla="*/ 2902823 w 7467600"/>
              <a:gd name="connsiteY930" fmla="*/ 262929 h 6858000"/>
              <a:gd name="connsiteX931" fmla="*/ 2940663 w 7467600"/>
              <a:gd name="connsiteY931" fmla="*/ 140884 h 6858000"/>
              <a:gd name="connsiteX932" fmla="*/ 2947039 w 7467600"/>
              <a:gd name="connsiteY932" fmla="*/ 122524 h 6858000"/>
              <a:gd name="connsiteX933" fmla="*/ 2984316 w 7467600"/>
              <a:gd name="connsiteY933" fmla="*/ 0 h 6858000"/>
              <a:gd name="connsiteX934" fmla="*/ 3016114 w 7467600"/>
              <a:gd name="connsiteY934" fmla="*/ 0 h 6858000"/>
              <a:gd name="connsiteX935" fmla="*/ 2979949 w 7467600"/>
              <a:gd name="connsiteY935" fmla="*/ 119274 h 6858000"/>
              <a:gd name="connsiteX936" fmla="*/ 3023879 w 7467600"/>
              <a:gd name="connsiteY936" fmla="*/ 0 h 6858000"/>
              <a:gd name="connsiteX937" fmla="*/ 3105400 w 7467600"/>
              <a:gd name="connsiteY937" fmla="*/ 0 h 6858000"/>
              <a:gd name="connsiteX938" fmla="*/ 3094669 w 7467600"/>
              <a:gd name="connsiteY938" fmla="*/ 30308 h 6858000"/>
              <a:gd name="connsiteX939" fmla="*/ 2901945 w 7467600"/>
              <a:gd name="connsiteY939" fmla="*/ 466538 h 6858000"/>
              <a:gd name="connsiteX940" fmla="*/ 2815209 w 7467600"/>
              <a:gd name="connsiteY940" fmla="*/ 497361 h 6858000"/>
              <a:gd name="connsiteX941" fmla="*/ 2844845 w 7467600"/>
              <a:gd name="connsiteY941" fmla="*/ 127638 h 6858000"/>
              <a:gd name="connsiteX942" fmla="*/ 2867960 w 7467600"/>
              <a:gd name="connsiteY942" fmla="*/ 0 h 6858000"/>
              <a:gd name="connsiteX943" fmla="*/ 1057230 w 7467600"/>
              <a:gd name="connsiteY943" fmla="*/ 0 h 6858000"/>
              <a:gd name="connsiteX944" fmla="*/ 1111003 w 7467600"/>
              <a:gd name="connsiteY944" fmla="*/ 0 h 6858000"/>
              <a:gd name="connsiteX945" fmla="*/ 1125553 w 7467600"/>
              <a:gd name="connsiteY945" fmla="*/ 52588 h 6858000"/>
              <a:gd name="connsiteX946" fmla="*/ 1304276 w 7467600"/>
              <a:gd name="connsiteY946" fmla="*/ 476275 h 6858000"/>
              <a:gd name="connsiteX947" fmla="*/ 1492066 w 7467600"/>
              <a:gd name="connsiteY947" fmla="*/ 886333 h 6858000"/>
              <a:gd name="connsiteX948" fmla="*/ 1423698 w 7467600"/>
              <a:gd name="connsiteY948" fmla="*/ 710817 h 6858000"/>
              <a:gd name="connsiteX949" fmla="*/ 1357609 w 7467600"/>
              <a:gd name="connsiteY949" fmla="*/ 532892 h 6858000"/>
              <a:gd name="connsiteX950" fmla="*/ 1309550 w 7467600"/>
              <a:gd name="connsiteY950" fmla="*/ 374031 h 6858000"/>
              <a:gd name="connsiteX951" fmla="*/ 1193673 w 7467600"/>
              <a:gd name="connsiteY951" fmla="*/ 49533 h 6858000"/>
              <a:gd name="connsiteX952" fmla="*/ 1164391 w 7467600"/>
              <a:gd name="connsiteY952" fmla="*/ 0 h 6858000"/>
              <a:gd name="connsiteX953" fmla="*/ 1200666 w 7467600"/>
              <a:gd name="connsiteY953" fmla="*/ 0 h 6858000"/>
              <a:gd name="connsiteX954" fmla="*/ 1223408 w 7467600"/>
              <a:gd name="connsiteY954" fmla="*/ 38996 h 6858000"/>
              <a:gd name="connsiteX955" fmla="*/ 1339635 w 7467600"/>
              <a:gd name="connsiteY955" fmla="*/ 365517 h 6858000"/>
              <a:gd name="connsiteX956" fmla="*/ 1387469 w 7467600"/>
              <a:gd name="connsiteY956" fmla="*/ 523079 h 6858000"/>
              <a:gd name="connsiteX957" fmla="*/ 1452685 w 7467600"/>
              <a:gd name="connsiteY957" fmla="*/ 699806 h 6858000"/>
              <a:gd name="connsiteX958" fmla="*/ 1492092 w 7467600"/>
              <a:gd name="connsiteY958" fmla="*/ 800424 h 6858000"/>
              <a:gd name="connsiteX959" fmla="*/ 1455302 w 7467600"/>
              <a:gd name="connsiteY959" fmla="*/ 632913 h 6858000"/>
              <a:gd name="connsiteX960" fmla="*/ 1222336 w 7467600"/>
              <a:gd name="connsiteY960" fmla="*/ 9480 h 6858000"/>
              <a:gd name="connsiteX961" fmla="*/ 1214634 w 7467600"/>
              <a:gd name="connsiteY961" fmla="*/ 0 h 6858000"/>
              <a:gd name="connsiteX962" fmla="*/ 1289827 w 7467600"/>
              <a:gd name="connsiteY962" fmla="*/ 0 h 6858000"/>
              <a:gd name="connsiteX963" fmla="*/ 1321076 w 7467600"/>
              <a:gd name="connsiteY963" fmla="*/ 59722 h 6858000"/>
              <a:gd name="connsiteX964" fmla="*/ 1512579 w 7467600"/>
              <a:gd name="connsiteY964" fmla="*/ 626441 h 6858000"/>
              <a:gd name="connsiteX965" fmla="*/ 1506076 w 7467600"/>
              <a:gd name="connsiteY965" fmla="*/ 1089289 h 6858000"/>
              <a:gd name="connsiteX966" fmla="*/ 1486346 w 7467600"/>
              <a:gd name="connsiteY966" fmla="*/ 1079919 h 6858000"/>
              <a:gd name="connsiteX967" fmla="*/ 1070511 w 7467600"/>
              <a:gd name="connsiteY967" fmla="*/ 48609 h 6858000"/>
              <a:gd name="connsiteX968" fmla="*/ 1057230 w 7467600"/>
              <a:gd name="connsiteY968" fmla="*/ 0 h 6858000"/>
              <a:gd name="connsiteX969" fmla="*/ 43151 w 7467600"/>
              <a:gd name="connsiteY969" fmla="*/ 0 h 6858000"/>
              <a:gd name="connsiteX970" fmla="*/ 95283 w 7467600"/>
              <a:gd name="connsiteY970" fmla="*/ 0 h 6858000"/>
              <a:gd name="connsiteX971" fmla="*/ 300708 w 7467600"/>
              <a:gd name="connsiteY971" fmla="*/ 154571 h 6858000"/>
              <a:gd name="connsiteX972" fmla="*/ 530414 w 7467600"/>
              <a:gd name="connsiteY972" fmla="*/ 354673 h 6858000"/>
              <a:gd name="connsiteX973" fmla="*/ 333785 w 7467600"/>
              <a:gd name="connsiteY973" fmla="*/ 161564 h 6858000"/>
              <a:gd name="connsiteX974" fmla="*/ 147005 w 7467600"/>
              <a:gd name="connsiteY974" fmla="*/ 0 h 6858000"/>
              <a:gd name="connsiteX975" fmla="*/ 272509 w 7467600"/>
              <a:gd name="connsiteY975" fmla="*/ 0 h 6858000"/>
              <a:gd name="connsiteX976" fmla="*/ 326276 w 7467600"/>
              <a:gd name="connsiteY976" fmla="*/ 45847 h 6858000"/>
              <a:gd name="connsiteX977" fmla="*/ 823759 w 7467600"/>
              <a:gd name="connsiteY977" fmla="*/ 574145 h 6858000"/>
              <a:gd name="connsiteX978" fmla="*/ 811254 w 7467600"/>
              <a:gd name="connsiteY978" fmla="*/ 665546 h 6858000"/>
              <a:gd name="connsiteX979" fmla="*/ 154042 w 7467600"/>
              <a:gd name="connsiteY979" fmla="*/ 261522 h 6858000"/>
              <a:gd name="connsiteX980" fmla="*/ 13550 w 7467600"/>
              <a:gd name="connsiteY980" fmla="*/ 158423 h 6858000"/>
              <a:gd name="connsiteX981" fmla="*/ 0 w 7467600"/>
              <a:gd name="connsiteY981" fmla="*/ 146618 h 6858000"/>
              <a:gd name="connsiteX982" fmla="*/ 0 w 7467600"/>
              <a:gd name="connsiteY982" fmla="*/ 59161 h 6858000"/>
              <a:gd name="connsiteX983" fmla="*/ 45427 w 7467600"/>
              <a:gd name="connsiteY983" fmla="*/ 101078 h 6858000"/>
              <a:gd name="connsiteX984" fmla="*/ 630103 w 7467600"/>
              <a:gd name="connsiteY984" fmla="*/ 485885 h 6858000"/>
              <a:gd name="connsiteX985" fmla="*/ 532040 w 7467600"/>
              <a:gd name="connsiteY985" fmla="*/ 399359 h 6858000"/>
              <a:gd name="connsiteX986" fmla="*/ 517618 w 7467600"/>
              <a:gd name="connsiteY986" fmla="*/ 385726 h 6858000"/>
              <a:gd name="connsiteX987" fmla="*/ 285074 w 7467600"/>
              <a:gd name="connsiteY987" fmla="*/ 182755 h 6858000"/>
              <a:gd name="connsiteX988" fmla="*/ 43151 w 7467600"/>
              <a:gd name="connsiteY98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312201 w 7467600"/>
              <a:gd name="connsiteY131" fmla="*/ 5128278 h 6858000"/>
              <a:gd name="connsiteX132" fmla="*/ 1903353 w 7467600"/>
              <a:gd name="connsiteY132" fmla="*/ 5044827 h 6858000"/>
              <a:gd name="connsiteX133" fmla="*/ 1936931 w 7467600"/>
              <a:gd name="connsiteY133" fmla="*/ 5093954 h 6858000"/>
              <a:gd name="connsiteX134" fmla="*/ 2195868 w 7467600"/>
              <a:gd name="connsiteY134" fmla="*/ 5396574 h 6858000"/>
              <a:gd name="connsiteX135" fmla="*/ 2088852 w 7467600"/>
              <a:gd name="connsiteY135" fmla="*/ 5166123 h 6858000"/>
              <a:gd name="connsiteX136" fmla="*/ 1958241 w 7467600"/>
              <a:gd name="connsiteY136" fmla="*/ 5067955 h 6858000"/>
              <a:gd name="connsiteX137" fmla="*/ 1903353 w 7467600"/>
              <a:gd name="connsiteY137" fmla="*/ 5044827 h 6858000"/>
              <a:gd name="connsiteX138" fmla="*/ 1979378 w 7467600"/>
              <a:gd name="connsiteY138" fmla="*/ 4769504 h 6858000"/>
              <a:gd name="connsiteX139" fmla="*/ 2882120 w 7467600"/>
              <a:gd name="connsiteY139" fmla="*/ 5064547 h 6858000"/>
              <a:gd name="connsiteX140" fmla="*/ 2793103 w 7467600"/>
              <a:gd name="connsiteY140" fmla="*/ 5039699 h 6858000"/>
              <a:gd name="connsiteX141" fmla="*/ 2770041 w 7467600"/>
              <a:gd name="connsiteY141" fmla="*/ 5033634 h 6858000"/>
              <a:gd name="connsiteX142" fmla="*/ 1979378 w 7467600"/>
              <a:gd name="connsiteY142" fmla="*/ 4769504 h 6858000"/>
              <a:gd name="connsiteX143" fmla="*/ 1927410 w 7467600"/>
              <a:gd name="connsiteY143" fmla="*/ 4716164 h 6858000"/>
              <a:gd name="connsiteX144" fmla="*/ 1959587 w 7467600"/>
              <a:gd name="connsiteY144" fmla="*/ 4728849 h 6858000"/>
              <a:gd name="connsiteX145" fmla="*/ 2777707 w 7467600"/>
              <a:gd name="connsiteY145" fmla="*/ 5003991 h 6858000"/>
              <a:gd name="connsiteX146" fmla="*/ 2800768 w 7467600"/>
              <a:gd name="connsiteY146" fmla="*/ 5010056 h 6858000"/>
              <a:gd name="connsiteX147" fmla="*/ 2879408 w 7467600"/>
              <a:gd name="connsiteY147" fmla="*/ 5031590 h 6858000"/>
              <a:gd name="connsiteX148" fmla="*/ 2862295 w 7467600"/>
              <a:gd name="connsiteY148" fmla="*/ 5022958 h 6858000"/>
              <a:gd name="connsiteX149" fmla="*/ 2813343 w 7467600"/>
              <a:gd name="connsiteY149" fmla="*/ 4998369 h 6858000"/>
              <a:gd name="connsiteX150" fmla="*/ 2646245 w 7467600"/>
              <a:gd name="connsiteY150" fmla="*/ 4930999 h 6858000"/>
              <a:gd name="connsiteX151" fmla="*/ 1999243 w 7467600"/>
              <a:gd name="connsiteY151" fmla="*/ 4730524 h 6858000"/>
              <a:gd name="connsiteX152" fmla="*/ 1979527 w 7467600"/>
              <a:gd name="connsiteY152" fmla="*/ 4726651 h 6858000"/>
              <a:gd name="connsiteX153" fmla="*/ 1927410 w 7467600"/>
              <a:gd name="connsiteY153" fmla="*/ 4716164 h 6858000"/>
              <a:gd name="connsiteX154" fmla="*/ 1997014 w 7467600"/>
              <a:gd name="connsiteY154" fmla="*/ 4698007 h 6858000"/>
              <a:gd name="connsiteX155" fmla="*/ 2005458 w 7467600"/>
              <a:gd name="connsiteY155" fmla="*/ 4699540 h 6858000"/>
              <a:gd name="connsiteX156" fmla="*/ 2657186 w 7467600"/>
              <a:gd name="connsiteY156" fmla="*/ 4901687 h 6858000"/>
              <a:gd name="connsiteX157" fmla="*/ 2826662 w 7467600"/>
              <a:gd name="connsiteY157" fmla="*/ 4970362 h 6858000"/>
              <a:gd name="connsiteX158" fmla="*/ 2876100 w 7467600"/>
              <a:gd name="connsiteY158" fmla="*/ 4995397 h 6858000"/>
              <a:gd name="connsiteX159" fmla="*/ 3042600 w 7467600"/>
              <a:gd name="connsiteY159" fmla="*/ 5059532 h 6858000"/>
              <a:gd name="connsiteX160" fmla="*/ 1997014 w 7467600"/>
              <a:gd name="connsiteY160" fmla="*/ 4698007 h 6858000"/>
              <a:gd name="connsiteX161" fmla="*/ 2305292 w 7467600"/>
              <a:gd name="connsiteY161" fmla="*/ 4219492 h 6858000"/>
              <a:gd name="connsiteX162" fmla="*/ 3360922 w 7467600"/>
              <a:gd name="connsiteY162" fmla="*/ 4529373 h 6858000"/>
              <a:gd name="connsiteX163" fmla="*/ 3492420 w 7467600"/>
              <a:gd name="connsiteY163" fmla="*/ 4510145 h 6858000"/>
              <a:gd name="connsiteX164" fmla="*/ 3364086 w 7467600"/>
              <a:gd name="connsiteY164" fmla="*/ 4480340 h 6858000"/>
              <a:gd name="connsiteX165" fmla="*/ 3225818 w 7467600"/>
              <a:gd name="connsiteY165" fmla="*/ 4411822 h 6858000"/>
              <a:gd name="connsiteX166" fmla="*/ 3129696 w 7467600"/>
              <a:gd name="connsiteY166" fmla="*/ 4360704 h 6858000"/>
              <a:gd name="connsiteX167" fmla="*/ 2814545 w 7467600"/>
              <a:gd name="connsiteY167" fmla="*/ 4282955 h 6858000"/>
              <a:gd name="connsiteX168" fmla="*/ 2305292 w 7467600"/>
              <a:gd name="connsiteY168" fmla="*/ 4219492 h 6858000"/>
              <a:gd name="connsiteX169" fmla="*/ 2626982 w 7467600"/>
              <a:gd name="connsiteY169" fmla="*/ 4206450 h 6858000"/>
              <a:gd name="connsiteX170" fmla="*/ 2490617 w 7467600"/>
              <a:gd name="connsiteY170" fmla="*/ 4206951 h 6858000"/>
              <a:gd name="connsiteX171" fmla="*/ 2819869 w 7467600"/>
              <a:gd name="connsiteY171" fmla="*/ 4252936 h 6858000"/>
              <a:gd name="connsiteX172" fmla="*/ 3143018 w 7467600"/>
              <a:gd name="connsiteY172" fmla="*/ 4332698 h 6858000"/>
              <a:gd name="connsiteX173" fmla="*/ 3241520 w 7467600"/>
              <a:gd name="connsiteY173" fmla="*/ 4385112 h 6858000"/>
              <a:gd name="connsiteX174" fmla="*/ 3374575 w 7467600"/>
              <a:gd name="connsiteY174" fmla="*/ 4451517 h 6858000"/>
              <a:gd name="connsiteX175" fmla="*/ 3505221 w 7467600"/>
              <a:gd name="connsiteY175" fmla="*/ 4480757 h 6858000"/>
              <a:gd name="connsiteX176" fmla="*/ 2626982 w 7467600"/>
              <a:gd name="connsiteY176" fmla="*/ 4206450 h 6858000"/>
              <a:gd name="connsiteX177" fmla="*/ 1310106 w 7467600"/>
              <a:gd name="connsiteY177" fmla="*/ 3943217 h 6858000"/>
              <a:gd name="connsiteX178" fmla="*/ 854994 w 7467600"/>
              <a:gd name="connsiteY178" fmla="*/ 4399136 h 6858000"/>
              <a:gd name="connsiteX179" fmla="*/ 742462 w 7467600"/>
              <a:gd name="connsiteY179" fmla="*/ 4594648 h 6858000"/>
              <a:gd name="connsiteX180" fmla="*/ 820602 w 7467600"/>
              <a:gd name="connsiteY180" fmla="*/ 4485915 h 6858000"/>
              <a:gd name="connsiteX181" fmla="*/ 878295 w 7467600"/>
              <a:gd name="connsiteY181" fmla="*/ 4403594 h 6858000"/>
              <a:gd name="connsiteX182" fmla="*/ 1240607 w 7467600"/>
              <a:gd name="connsiteY182" fmla="*/ 4010401 h 6858000"/>
              <a:gd name="connsiteX183" fmla="*/ 1310106 w 7467600"/>
              <a:gd name="connsiteY183" fmla="*/ 3943217 h 6858000"/>
              <a:gd name="connsiteX184" fmla="*/ 1423113 w 7467600"/>
              <a:gd name="connsiteY184" fmla="*/ 3874565 h 6858000"/>
              <a:gd name="connsiteX185" fmla="*/ 1260565 w 7467600"/>
              <a:gd name="connsiteY185" fmla="*/ 4031982 h 6858000"/>
              <a:gd name="connsiteX186" fmla="*/ 901900 w 7467600"/>
              <a:gd name="connsiteY186" fmla="*/ 4421236 h 6858000"/>
              <a:gd name="connsiteX187" fmla="*/ 845044 w 7467600"/>
              <a:gd name="connsiteY187" fmla="*/ 4502436 h 6858000"/>
              <a:gd name="connsiteX188" fmla="*/ 685926 w 7467600"/>
              <a:gd name="connsiteY188" fmla="*/ 4703069 h 6858000"/>
              <a:gd name="connsiteX189" fmla="*/ 684248 w 7467600"/>
              <a:gd name="connsiteY189" fmla="*/ 4706721 h 6858000"/>
              <a:gd name="connsiteX190" fmla="*/ 1423113 w 7467600"/>
              <a:gd name="connsiteY190" fmla="*/ 3874565 h 6858000"/>
              <a:gd name="connsiteX191" fmla="*/ 3316479 w 7467600"/>
              <a:gd name="connsiteY191" fmla="*/ 3872136 h 6858000"/>
              <a:gd name="connsiteX192" fmla="*/ 3546806 w 7467600"/>
              <a:gd name="connsiteY192" fmla="*/ 4356139 h 6858000"/>
              <a:gd name="connsiteX193" fmla="*/ 3364433 w 7467600"/>
              <a:gd name="connsiteY193" fmla="*/ 3953121 h 6858000"/>
              <a:gd name="connsiteX194" fmla="*/ 3316479 w 7467600"/>
              <a:gd name="connsiteY194" fmla="*/ 3872136 h 6858000"/>
              <a:gd name="connsiteX195" fmla="*/ 3291335 w 7467600"/>
              <a:gd name="connsiteY195" fmla="*/ 3767420 h 6858000"/>
              <a:gd name="connsiteX196" fmla="*/ 3390805 w 7467600"/>
              <a:gd name="connsiteY196" fmla="*/ 3937163 h 6858000"/>
              <a:gd name="connsiteX197" fmla="*/ 3579062 w 7467600"/>
              <a:gd name="connsiteY197" fmla="*/ 4359040 h 6858000"/>
              <a:gd name="connsiteX198" fmla="*/ 3467355 w 7467600"/>
              <a:gd name="connsiteY198" fmla="*/ 3988130 h 6858000"/>
              <a:gd name="connsiteX199" fmla="*/ 3310753 w 7467600"/>
              <a:gd name="connsiteY199" fmla="*/ 3787140 h 6858000"/>
              <a:gd name="connsiteX200" fmla="*/ 3291335 w 7467600"/>
              <a:gd name="connsiteY200" fmla="*/ 3767420 h 6858000"/>
              <a:gd name="connsiteX201" fmla="*/ 1635889 w 7467600"/>
              <a:gd name="connsiteY201" fmla="*/ 3709494 h 6858000"/>
              <a:gd name="connsiteX202" fmla="*/ 1634800 w 7467600"/>
              <a:gd name="connsiteY202" fmla="*/ 3731111 h 6858000"/>
              <a:gd name="connsiteX203" fmla="*/ 1635889 w 7467600"/>
              <a:gd name="connsiteY203" fmla="*/ 3709494 h 6858000"/>
              <a:gd name="connsiteX204" fmla="*/ 1510397 w 7467600"/>
              <a:gd name="connsiteY204" fmla="*/ 3684705 h 6858000"/>
              <a:gd name="connsiteX205" fmla="*/ 1146550 w 7467600"/>
              <a:gd name="connsiteY205" fmla="*/ 3802012 h 6858000"/>
              <a:gd name="connsiteX206" fmla="*/ 698834 w 7467600"/>
              <a:gd name="connsiteY206" fmla="*/ 3952272 h 6858000"/>
              <a:gd name="connsiteX207" fmla="*/ 34256 w 7467600"/>
              <a:gd name="connsiteY207" fmla="*/ 4347603 h 6858000"/>
              <a:gd name="connsiteX208" fmla="*/ 527241 w 7467600"/>
              <a:gd name="connsiteY208" fmla="*/ 4065078 h 6858000"/>
              <a:gd name="connsiteX209" fmla="*/ 1510397 w 7467600"/>
              <a:gd name="connsiteY209" fmla="*/ 3684705 h 6858000"/>
              <a:gd name="connsiteX210" fmla="*/ 1313114 w 7467600"/>
              <a:gd name="connsiteY210" fmla="*/ 3655216 h 6858000"/>
              <a:gd name="connsiteX211" fmla="*/ 1109304 w 7467600"/>
              <a:gd name="connsiteY211" fmla="*/ 3669030 h 6858000"/>
              <a:gd name="connsiteX212" fmla="*/ 8129 w 7467600"/>
              <a:gd name="connsiteY212" fmla="*/ 4330519 h 6858000"/>
              <a:gd name="connsiteX213" fmla="*/ 687572 w 7467600"/>
              <a:gd name="connsiteY213" fmla="*/ 3925629 h 6858000"/>
              <a:gd name="connsiteX214" fmla="*/ 1138365 w 7467600"/>
              <a:gd name="connsiteY214" fmla="*/ 3774515 h 6858000"/>
              <a:gd name="connsiteX215" fmla="*/ 1505579 w 7467600"/>
              <a:gd name="connsiteY215" fmla="*/ 3655526 h 6858000"/>
              <a:gd name="connsiteX216" fmla="*/ 1313114 w 7467600"/>
              <a:gd name="connsiteY216" fmla="*/ 3655216 h 6858000"/>
              <a:gd name="connsiteX217" fmla="*/ 3655073 w 7467600"/>
              <a:gd name="connsiteY217" fmla="*/ 3650884 h 6858000"/>
              <a:gd name="connsiteX218" fmla="*/ 3989938 w 7467600"/>
              <a:gd name="connsiteY218" fmla="*/ 3991685 h 6858000"/>
              <a:gd name="connsiteX219" fmla="*/ 4393907 w 7467600"/>
              <a:gd name="connsiteY219" fmla="*/ 4261258 h 6858000"/>
              <a:gd name="connsiteX220" fmla="*/ 4648051 w 7467600"/>
              <a:gd name="connsiteY220" fmla="*/ 4374051 h 6858000"/>
              <a:gd name="connsiteX221" fmla="*/ 4383389 w 7467600"/>
              <a:gd name="connsiteY221" fmla="*/ 4184369 h 6858000"/>
              <a:gd name="connsiteX222" fmla="*/ 4165508 w 7467600"/>
              <a:gd name="connsiteY222" fmla="*/ 4035196 h 6858000"/>
              <a:gd name="connsiteX223" fmla="*/ 4068162 w 7467600"/>
              <a:gd name="connsiteY223" fmla="*/ 3953394 h 6858000"/>
              <a:gd name="connsiteX224" fmla="*/ 3981416 w 7467600"/>
              <a:gd name="connsiteY224" fmla="*/ 3880482 h 6858000"/>
              <a:gd name="connsiteX225" fmla="*/ 3800147 w 7467600"/>
              <a:gd name="connsiteY225" fmla="*/ 3749872 h 6858000"/>
              <a:gd name="connsiteX226" fmla="*/ 3655073 w 7467600"/>
              <a:gd name="connsiteY226" fmla="*/ 3650884 h 6858000"/>
              <a:gd name="connsiteX227" fmla="*/ 3670252 w 7467600"/>
              <a:gd name="connsiteY227" fmla="*/ 3622798 h 6858000"/>
              <a:gd name="connsiteX228" fmla="*/ 3817258 w 7467600"/>
              <a:gd name="connsiteY228" fmla="*/ 3723577 h 6858000"/>
              <a:gd name="connsiteX229" fmla="*/ 4000461 w 7467600"/>
              <a:gd name="connsiteY229" fmla="*/ 3855966 h 6858000"/>
              <a:gd name="connsiteX230" fmla="*/ 4088180 w 7467600"/>
              <a:gd name="connsiteY230" fmla="*/ 3929774 h 6858000"/>
              <a:gd name="connsiteX231" fmla="*/ 4184555 w 7467600"/>
              <a:gd name="connsiteY231" fmla="*/ 4010683 h 6858000"/>
              <a:gd name="connsiteX232" fmla="*/ 4399563 w 7467600"/>
              <a:gd name="connsiteY232" fmla="*/ 4158106 h 6858000"/>
              <a:gd name="connsiteX233" fmla="*/ 4684469 w 7467600"/>
              <a:gd name="connsiteY233" fmla="*/ 4364680 h 6858000"/>
              <a:gd name="connsiteX234" fmla="*/ 4690271 w 7467600"/>
              <a:gd name="connsiteY234" fmla="*/ 4370034 h 6858000"/>
              <a:gd name="connsiteX235" fmla="*/ 4136093 w 7467600"/>
              <a:gd name="connsiteY235" fmla="*/ 3858466 h 6858000"/>
              <a:gd name="connsiteX236" fmla="*/ 3670252 w 7467600"/>
              <a:gd name="connsiteY236" fmla="*/ 3622798 h 6858000"/>
              <a:gd name="connsiteX237" fmla="*/ 4440129 w 7467600"/>
              <a:gd name="connsiteY237" fmla="*/ 3448571 h 6858000"/>
              <a:gd name="connsiteX238" fmla="*/ 4856525 w 7467600"/>
              <a:gd name="connsiteY238" fmla="*/ 3915351 h 6858000"/>
              <a:gd name="connsiteX239" fmla="*/ 5059055 w 7467600"/>
              <a:gd name="connsiteY239" fmla="*/ 4108918 h 6858000"/>
              <a:gd name="connsiteX240" fmla="*/ 5290070 w 7467600"/>
              <a:gd name="connsiteY240" fmla="*/ 4263619 h 6858000"/>
              <a:gd name="connsiteX241" fmla="*/ 4834991 w 7467600"/>
              <a:gd name="connsiteY241" fmla="*/ 3830985 h 6858000"/>
              <a:gd name="connsiteX242" fmla="*/ 4440129 w 7467600"/>
              <a:gd name="connsiteY242" fmla="*/ 3448571 h 6858000"/>
              <a:gd name="connsiteX243" fmla="*/ 4441737 w 7467600"/>
              <a:gd name="connsiteY243" fmla="*/ 3399734 h 6858000"/>
              <a:gd name="connsiteX244" fmla="*/ 4431236 w 7467600"/>
              <a:gd name="connsiteY244" fmla="*/ 3400954 h 6858000"/>
              <a:gd name="connsiteX245" fmla="*/ 4557150 w 7467600"/>
              <a:gd name="connsiteY245" fmla="*/ 3510023 h 6858000"/>
              <a:gd name="connsiteX246" fmla="*/ 4856936 w 7467600"/>
              <a:gd name="connsiteY246" fmla="*/ 3809146 h 6858000"/>
              <a:gd name="connsiteX247" fmla="*/ 5111996 w 7467600"/>
              <a:gd name="connsiteY247" fmla="*/ 4065759 h 6858000"/>
              <a:gd name="connsiteX248" fmla="*/ 5388878 w 7467600"/>
              <a:gd name="connsiteY248" fmla="*/ 4300185 h 6858000"/>
              <a:gd name="connsiteX249" fmla="*/ 5425556 w 7467600"/>
              <a:gd name="connsiteY249" fmla="*/ 4308967 h 6858000"/>
              <a:gd name="connsiteX250" fmla="*/ 4943646 w 7467600"/>
              <a:gd name="connsiteY250" fmla="*/ 3822916 h 6858000"/>
              <a:gd name="connsiteX251" fmla="*/ 4594837 w 7467600"/>
              <a:gd name="connsiteY251" fmla="*/ 3532274 h 6858000"/>
              <a:gd name="connsiteX252" fmla="*/ 4441737 w 7467600"/>
              <a:gd name="connsiteY252" fmla="*/ 3399734 h 6858000"/>
              <a:gd name="connsiteX253" fmla="*/ 5425834 w 7467600"/>
              <a:gd name="connsiteY253" fmla="*/ 3162785 h 6858000"/>
              <a:gd name="connsiteX254" fmla="*/ 5401644 w 7467600"/>
              <a:gd name="connsiteY254" fmla="*/ 3617847 h 6858000"/>
              <a:gd name="connsiteX255" fmla="*/ 5467256 w 7467600"/>
              <a:gd name="connsiteY255" fmla="*/ 4175494 h 6858000"/>
              <a:gd name="connsiteX256" fmla="*/ 5448069 w 7467600"/>
              <a:gd name="connsiteY256" fmla="*/ 3567554 h 6858000"/>
              <a:gd name="connsiteX257" fmla="*/ 5425834 w 7467600"/>
              <a:gd name="connsiteY257" fmla="*/ 3162785 h 6858000"/>
              <a:gd name="connsiteX258" fmla="*/ 1318687 w 7467600"/>
              <a:gd name="connsiteY258" fmla="*/ 3113840 h 6858000"/>
              <a:gd name="connsiteX259" fmla="*/ 1066793 w 7467600"/>
              <a:gd name="connsiteY259" fmla="*/ 3212171 h 6858000"/>
              <a:gd name="connsiteX260" fmla="*/ 993319 w 7467600"/>
              <a:gd name="connsiteY260" fmla="*/ 3247648 h 6858000"/>
              <a:gd name="connsiteX261" fmla="*/ 853081 w 7467600"/>
              <a:gd name="connsiteY261" fmla="*/ 3312410 h 6858000"/>
              <a:gd name="connsiteX262" fmla="*/ 805957 w 7467600"/>
              <a:gd name="connsiteY262" fmla="*/ 3330443 h 6858000"/>
              <a:gd name="connsiteX263" fmla="*/ 1318687 w 7467600"/>
              <a:gd name="connsiteY263" fmla="*/ 3113840 h 6858000"/>
              <a:gd name="connsiteX264" fmla="*/ 5453702 w 7467600"/>
              <a:gd name="connsiteY264" fmla="*/ 3090882 h 6858000"/>
              <a:gd name="connsiteX265" fmla="*/ 5480135 w 7467600"/>
              <a:gd name="connsiteY265" fmla="*/ 3565802 h 6858000"/>
              <a:gd name="connsiteX266" fmla="*/ 5499023 w 7467600"/>
              <a:gd name="connsiteY266" fmla="*/ 4166310 h 6858000"/>
              <a:gd name="connsiteX267" fmla="*/ 5547022 w 7467600"/>
              <a:gd name="connsiteY267" fmla="*/ 3607838 h 6858000"/>
              <a:gd name="connsiteX268" fmla="*/ 5515964 w 7467600"/>
              <a:gd name="connsiteY268" fmla="*/ 3378541 h 6858000"/>
              <a:gd name="connsiteX269" fmla="*/ 5453702 w 7467600"/>
              <a:gd name="connsiteY269" fmla="*/ 3090882 h 6858000"/>
              <a:gd name="connsiteX270" fmla="*/ 1238695 w 7467600"/>
              <a:gd name="connsiteY270" fmla="*/ 3076820 h 6858000"/>
              <a:gd name="connsiteX271" fmla="*/ 716371 w 7467600"/>
              <a:gd name="connsiteY271" fmla="*/ 3293249 h 6858000"/>
              <a:gd name="connsiteX272" fmla="*/ 579522 w 7467600"/>
              <a:gd name="connsiteY272" fmla="*/ 3371759 h 6858000"/>
              <a:gd name="connsiteX273" fmla="*/ 600288 w 7467600"/>
              <a:gd name="connsiteY273" fmla="*/ 3365555 h 6858000"/>
              <a:gd name="connsiteX274" fmla="*/ 840692 w 7467600"/>
              <a:gd name="connsiteY274" fmla="*/ 3284921 h 6858000"/>
              <a:gd name="connsiteX275" fmla="*/ 979248 w 7467600"/>
              <a:gd name="connsiteY275" fmla="*/ 3221003 h 6858000"/>
              <a:gd name="connsiteX276" fmla="*/ 1053282 w 7467600"/>
              <a:gd name="connsiteY276" fmla="*/ 3185247 h 6858000"/>
              <a:gd name="connsiteX277" fmla="*/ 1320603 w 7467600"/>
              <a:gd name="connsiteY277" fmla="*/ 3081281 h 6858000"/>
              <a:gd name="connsiteX278" fmla="*/ 1238695 w 7467600"/>
              <a:gd name="connsiteY278" fmla="*/ 3076820 h 6858000"/>
              <a:gd name="connsiteX279" fmla="*/ 5425627 w 7467600"/>
              <a:gd name="connsiteY279" fmla="*/ 2954192 h 6858000"/>
              <a:gd name="connsiteX280" fmla="*/ 5470770 w 7467600"/>
              <a:gd name="connsiteY280" fmla="*/ 3005435 h 6858000"/>
              <a:gd name="connsiteX281" fmla="*/ 5519779 w 7467600"/>
              <a:gd name="connsiteY281" fmla="*/ 4359223 h 6858000"/>
              <a:gd name="connsiteX282" fmla="*/ 5520293 w 7467600"/>
              <a:gd name="connsiteY282" fmla="*/ 4360602 h 6858000"/>
              <a:gd name="connsiteX283" fmla="*/ 5767221 w 7467600"/>
              <a:gd name="connsiteY283" fmla="*/ 4665564 h 6858000"/>
              <a:gd name="connsiteX284" fmla="*/ 6937169 w 7467600"/>
              <a:gd name="connsiteY284" fmla="*/ 4815941 h 6858000"/>
              <a:gd name="connsiteX285" fmla="*/ 6953922 w 7467600"/>
              <a:gd name="connsiteY285" fmla="*/ 4890068 h 6858000"/>
              <a:gd name="connsiteX286" fmla="*/ 6071359 w 7467600"/>
              <a:gd name="connsiteY286" fmla="*/ 4770770 h 6858000"/>
              <a:gd name="connsiteX287" fmla="*/ 6038839 w 7467600"/>
              <a:gd name="connsiteY287" fmla="*/ 4764474 h 6858000"/>
              <a:gd name="connsiteX288" fmla="*/ 6038706 w 7467600"/>
              <a:gd name="connsiteY288" fmla="*/ 4763847 h 6858000"/>
              <a:gd name="connsiteX289" fmla="*/ 6037784 w 7467600"/>
              <a:gd name="connsiteY289" fmla="*/ 4764270 h 6858000"/>
              <a:gd name="connsiteX290" fmla="*/ 6038839 w 7467600"/>
              <a:gd name="connsiteY290" fmla="*/ 4764474 h 6858000"/>
              <a:gd name="connsiteX291" fmla="*/ 6040338 w 7467600"/>
              <a:gd name="connsiteY291" fmla="*/ 4771418 h 6858000"/>
              <a:gd name="connsiteX292" fmla="*/ 6024488 w 7467600"/>
              <a:gd name="connsiteY292" fmla="*/ 4809903 h 6858000"/>
              <a:gd name="connsiteX293" fmla="*/ 5599771 w 7467600"/>
              <a:gd name="connsiteY293" fmla="*/ 5509652 h 6858000"/>
              <a:gd name="connsiteX294" fmla="*/ 5548843 w 7467600"/>
              <a:gd name="connsiteY294" fmla="*/ 5563845 h 6858000"/>
              <a:gd name="connsiteX295" fmla="*/ 5940952 w 7467600"/>
              <a:gd name="connsiteY295" fmla="*/ 6250028 h 6858000"/>
              <a:gd name="connsiteX296" fmla="*/ 6043441 w 7467600"/>
              <a:gd name="connsiteY296" fmla="*/ 6665847 h 6858000"/>
              <a:gd name="connsiteX297" fmla="*/ 6093432 w 7467600"/>
              <a:gd name="connsiteY297" fmla="*/ 6858000 h 6858000"/>
              <a:gd name="connsiteX298" fmla="*/ 6034344 w 7467600"/>
              <a:gd name="connsiteY298" fmla="*/ 6858000 h 6858000"/>
              <a:gd name="connsiteX299" fmla="*/ 6026679 w 7467600"/>
              <a:gd name="connsiteY299" fmla="*/ 6836959 h 6858000"/>
              <a:gd name="connsiteX300" fmla="*/ 5800441 w 7467600"/>
              <a:gd name="connsiteY300" fmla="*/ 6335286 h 6858000"/>
              <a:gd name="connsiteX301" fmla="*/ 5526562 w 7467600"/>
              <a:gd name="connsiteY301" fmla="*/ 5705388 h 6858000"/>
              <a:gd name="connsiteX302" fmla="*/ 5519640 w 7467600"/>
              <a:gd name="connsiteY302" fmla="*/ 5683774 h 6858000"/>
              <a:gd name="connsiteX303" fmla="*/ 5844559 w 7467600"/>
              <a:gd name="connsiteY303" fmla="*/ 6553349 h 6858000"/>
              <a:gd name="connsiteX304" fmla="*/ 5975994 w 7467600"/>
              <a:gd name="connsiteY304" fmla="*/ 6858000 h 6858000"/>
              <a:gd name="connsiteX305" fmla="*/ 5898547 w 7467600"/>
              <a:gd name="connsiteY305" fmla="*/ 6858000 h 6858000"/>
              <a:gd name="connsiteX306" fmla="*/ 5682041 w 7467600"/>
              <a:gd name="connsiteY306" fmla="*/ 6355860 h 6858000"/>
              <a:gd name="connsiteX307" fmla="*/ 5461758 w 7467600"/>
              <a:gd name="connsiteY307" fmla="*/ 5820220 h 6858000"/>
              <a:gd name="connsiteX308" fmla="*/ 5237282 w 7467600"/>
              <a:gd name="connsiteY308" fmla="*/ 6579086 h 6858000"/>
              <a:gd name="connsiteX309" fmla="*/ 5115009 w 7467600"/>
              <a:gd name="connsiteY309" fmla="*/ 6858000 h 6858000"/>
              <a:gd name="connsiteX310" fmla="*/ 5028074 w 7467600"/>
              <a:gd name="connsiteY310" fmla="*/ 6858000 h 6858000"/>
              <a:gd name="connsiteX311" fmla="*/ 5079508 w 7467600"/>
              <a:gd name="connsiteY311" fmla="*/ 6749074 h 6858000"/>
              <a:gd name="connsiteX312" fmla="*/ 5371846 w 7467600"/>
              <a:gd name="connsiteY312" fmla="*/ 5924413 h 6858000"/>
              <a:gd name="connsiteX313" fmla="*/ 5270512 w 7467600"/>
              <a:gd name="connsiteY313" fmla="*/ 6138975 h 6858000"/>
              <a:gd name="connsiteX314" fmla="*/ 5062409 w 7467600"/>
              <a:gd name="connsiteY314" fmla="*/ 6653544 h 6858000"/>
              <a:gd name="connsiteX315" fmla="*/ 5036628 w 7467600"/>
              <a:gd name="connsiteY315" fmla="*/ 6754247 h 6858000"/>
              <a:gd name="connsiteX316" fmla="*/ 5009112 w 7467600"/>
              <a:gd name="connsiteY316" fmla="*/ 6858000 h 6858000"/>
              <a:gd name="connsiteX317" fmla="*/ 4976679 w 7467600"/>
              <a:gd name="connsiteY317" fmla="*/ 6858000 h 6858000"/>
              <a:gd name="connsiteX318" fmla="*/ 5006537 w 7467600"/>
              <a:gd name="connsiteY318" fmla="*/ 6747068 h 6858000"/>
              <a:gd name="connsiteX319" fmla="*/ 5032723 w 7467600"/>
              <a:gd name="connsiteY319" fmla="*/ 6644957 h 6858000"/>
              <a:gd name="connsiteX320" fmla="*/ 5242949 w 7467600"/>
              <a:gd name="connsiteY320" fmla="*/ 6125175 h 6858000"/>
              <a:gd name="connsiteX321" fmla="*/ 5286321 w 7467600"/>
              <a:gd name="connsiteY321" fmla="*/ 6033555 h 6858000"/>
              <a:gd name="connsiteX322" fmla="*/ 5008210 w 7467600"/>
              <a:gd name="connsiteY322" fmla="*/ 6649194 h 6858000"/>
              <a:gd name="connsiteX323" fmla="*/ 4986321 w 7467600"/>
              <a:gd name="connsiteY323" fmla="*/ 6765687 h 6858000"/>
              <a:gd name="connsiteX324" fmla="*/ 4973474 w 7467600"/>
              <a:gd name="connsiteY324" fmla="*/ 6858000 h 6858000"/>
              <a:gd name="connsiteX325" fmla="*/ 4907178 w 7467600"/>
              <a:gd name="connsiteY325" fmla="*/ 6858000 h 6858000"/>
              <a:gd name="connsiteX326" fmla="*/ 4910810 w 7467600"/>
              <a:gd name="connsiteY326" fmla="*/ 6829660 h 6858000"/>
              <a:gd name="connsiteX327" fmla="*/ 4987461 w 7467600"/>
              <a:gd name="connsiteY327" fmla="*/ 6432994 h 6858000"/>
              <a:gd name="connsiteX328" fmla="*/ 5179262 w 7467600"/>
              <a:gd name="connsiteY328" fmla="*/ 6035044 h 6858000"/>
              <a:gd name="connsiteX329" fmla="*/ 4689678 w 7467600"/>
              <a:gd name="connsiteY329" fmla="*/ 6440241 h 6858000"/>
              <a:gd name="connsiteX330" fmla="*/ 4477543 w 7467600"/>
              <a:gd name="connsiteY330" fmla="*/ 6674836 h 6858000"/>
              <a:gd name="connsiteX331" fmla="*/ 4329957 w 7467600"/>
              <a:gd name="connsiteY331" fmla="*/ 6858000 h 6858000"/>
              <a:gd name="connsiteX332" fmla="*/ 4218595 w 7467600"/>
              <a:gd name="connsiteY332" fmla="*/ 6858000 h 6858000"/>
              <a:gd name="connsiteX333" fmla="*/ 4368888 w 7467600"/>
              <a:gd name="connsiteY333" fmla="*/ 6668412 h 6858000"/>
              <a:gd name="connsiteX334" fmla="*/ 4563091 w 7467600"/>
              <a:gd name="connsiteY334" fmla="*/ 6442508 h 6858000"/>
              <a:gd name="connsiteX335" fmla="*/ 5387324 w 7467600"/>
              <a:gd name="connsiteY335" fmla="*/ 5705830 h 6858000"/>
              <a:gd name="connsiteX336" fmla="*/ 5073620 w 7467600"/>
              <a:gd name="connsiteY336" fmla="*/ 5955437 h 6858000"/>
              <a:gd name="connsiteX337" fmla="*/ 4689789 w 7467600"/>
              <a:gd name="connsiteY337" fmla="*/ 6268382 h 6858000"/>
              <a:gd name="connsiteX338" fmla="*/ 4418722 w 7467600"/>
              <a:gd name="connsiteY338" fmla="*/ 6570886 h 6858000"/>
              <a:gd name="connsiteX339" fmla="*/ 4214944 w 7467600"/>
              <a:gd name="connsiteY339" fmla="*/ 6858000 h 6858000"/>
              <a:gd name="connsiteX340" fmla="*/ 4177898 w 7467600"/>
              <a:gd name="connsiteY340" fmla="*/ 6858000 h 6858000"/>
              <a:gd name="connsiteX341" fmla="*/ 4391597 w 7467600"/>
              <a:gd name="connsiteY341" fmla="*/ 6556370 h 6858000"/>
              <a:gd name="connsiteX342" fmla="*/ 4668889 w 7467600"/>
              <a:gd name="connsiteY342" fmla="*/ 6246399 h 6858000"/>
              <a:gd name="connsiteX343" fmla="*/ 5055427 w 7467600"/>
              <a:gd name="connsiteY343" fmla="*/ 5931476 h 6858000"/>
              <a:gd name="connsiteX344" fmla="*/ 5371814 w 7467600"/>
              <a:gd name="connsiteY344" fmla="*/ 5678975 h 6858000"/>
              <a:gd name="connsiteX345" fmla="*/ 4987918 w 7467600"/>
              <a:gd name="connsiteY345" fmla="*/ 5838701 h 6858000"/>
              <a:gd name="connsiteX346" fmla="*/ 4317146 w 7467600"/>
              <a:gd name="connsiteY346" fmla="*/ 6587716 h 6858000"/>
              <a:gd name="connsiteX347" fmla="*/ 4171627 w 7467600"/>
              <a:gd name="connsiteY347" fmla="*/ 6858000 h 6858000"/>
              <a:gd name="connsiteX348" fmla="*/ 4081585 w 7467600"/>
              <a:gd name="connsiteY348" fmla="*/ 6858000 h 6858000"/>
              <a:gd name="connsiteX349" fmla="*/ 4238603 w 7467600"/>
              <a:gd name="connsiteY349" fmla="*/ 6559341 h 6858000"/>
              <a:gd name="connsiteX350" fmla="*/ 4778333 w 7467600"/>
              <a:gd name="connsiteY350" fmla="*/ 5873626 h 6858000"/>
              <a:gd name="connsiteX351" fmla="*/ 5414185 w 7467600"/>
              <a:gd name="connsiteY351" fmla="*/ 5573882 h 6858000"/>
              <a:gd name="connsiteX352" fmla="*/ 5959648 w 7467600"/>
              <a:gd name="connsiteY352" fmla="*/ 4760797 h 6858000"/>
              <a:gd name="connsiteX353" fmla="*/ 5355019 w 7467600"/>
              <a:gd name="connsiteY353" fmla="*/ 4734672 h 6858000"/>
              <a:gd name="connsiteX354" fmla="*/ 5083565 w 7467600"/>
              <a:gd name="connsiteY354" fmla="*/ 5179121 h 6858000"/>
              <a:gd name="connsiteX355" fmla="*/ 4713577 w 7467600"/>
              <a:gd name="connsiteY355" fmla="*/ 5616803 h 6858000"/>
              <a:gd name="connsiteX356" fmla="*/ 3989559 w 7467600"/>
              <a:gd name="connsiteY356" fmla="*/ 6145945 h 6858000"/>
              <a:gd name="connsiteX357" fmla="*/ 3939824 w 7467600"/>
              <a:gd name="connsiteY357" fmla="*/ 6066900 h 6858000"/>
              <a:gd name="connsiteX358" fmla="*/ 4584537 w 7467600"/>
              <a:gd name="connsiteY358" fmla="*/ 5324826 h 6858000"/>
              <a:gd name="connsiteX359" fmla="*/ 5037105 w 7467600"/>
              <a:gd name="connsiteY359" fmla="*/ 5088765 h 6858000"/>
              <a:gd name="connsiteX360" fmla="*/ 5039930 w 7467600"/>
              <a:gd name="connsiteY360" fmla="*/ 5089585 h 6858000"/>
              <a:gd name="connsiteX361" fmla="*/ 5263764 w 7467600"/>
              <a:gd name="connsiteY361" fmla="*/ 4735525 h 6858000"/>
              <a:gd name="connsiteX362" fmla="*/ 4086300 w 7467600"/>
              <a:gd name="connsiteY362" fmla="*/ 4884599 h 6858000"/>
              <a:gd name="connsiteX363" fmla="*/ 4085485 w 7467600"/>
              <a:gd name="connsiteY363" fmla="*/ 4899070 h 6858000"/>
              <a:gd name="connsiteX364" fmla="*/ 3871915 w 7467600"/>
              <a:gd name="connsiteY364" fmla="*/ 5253645 h 6858000"/>
              <a:gd name="connsiteX365" fmla="*/ 3799374 w 7467600"/>
              <a:gd name="connsiteY365" fmla="*/ 5466127 h 6858000"/>
              <a:gd name="connsiteX366" fmla="*/ 3498850 w 7467600"/>
              <a:gd name="connsiteY366" fmla="*/ 6661888 h 6858000"/>
              <a:gd name="connsiteX367" fmla="*/ 3399216 w 7467600"/>
              <a:gd name="connsiteY367" fmla="*/ 6858000 h 6858000"/>
              <a:gd name="connsiteX368" fmla="*/ 3303688 w 7467600"/>
              <a:gd name="connsiteY368" fmla="*/ 6858000 h 6858000"/>
              <a:gd name="connsiteX369" fmla="*/ 3391774 w 7467600"/>
              <a:gd name="connsiteY369" fmla="*/ 6697181 h 6858000"/>
              <a:gd name="connsiteX370" fmla="*/ 3735540 w 7467600"/>
              <a:gd name="connsiteY370" fmla="*/ 5546923 h 6858000"/>
              <a:gd name="connsiteX371" fmla="*/ 3729438 w 7467600"/>
              <a:gd name="connsiteY371" fmla="*/ 5569058 h 6858000"/>
              <a:gd name="connsiteX372" fmla="*/ 3707782 w 7467600"/>
              <a:gd name="connsiteY372" fmla="*/ 5644908 h 6858000"/>
              <a:gd name="connsiteX373" fmla="*/ 3583827 w 7467600"/>
              <a:gd name="connsiteY373" fmla="*/ 6039215 h 6858000"/>
              <a:gd name="connsiteX374" fmla="*/ 3547861 w 7467600"/>
              <a:gd name="connsiteY374" fmla="*/ 6129609 h 6858000"/>
              <a:gd name="connsiteX375" fmla="*/ 3490905 w 7467600"/>
              <a:gd name="connsiteY375" fmla="*/ 6277660 h 6858000"/>
              <a:gd name="connsiteX376" fmla="*/ 3455859 w 7467600"/>
              <a:gd name="connsiteY376" fmla="*/ 6391301 h 6858000"/>
              <a:gd name="connsiteX377" fmla="*/ 3429112 w 7467600"/>
              <a:gd name="connsiteY377" fmla="*/ 6479469 h 6858000"/>
              <a:gd name="connsiteX378" fmla="*/ 3304862 w 7467600"/>
              <a:gd name="connsiteY378" fmla="*/ 6796476 h 6858000"/>
              <a:gd name="connsiteX379" fmla="*/ 3276071 w 7467600"/>
              <a:gd name="connsiteY379" fmla="*/ 6858000 h 6858000"/>
              <a:gd name="connsiteX380" fmla="*/ 3240805 w 7467600"/>
              <a:gd name="connsiteY380" fmla="*/ 6858000 h 6858000"/>
              <a:gd name="connsiteX381" fmla="*/ 3275917 w 7467600"/>
              <a:gd name="connsiteY381" fmla="*/ 6783192 h 6858000"/>
              <a:gd name="connsiteX382" fmla="*/ 3399358 w 7467600"/>
              <a:gd name="connsiteY382" fmla="*/ 6469011 h 6858000"/>
              <a:gd name="connsiteX383" fmla="*/ 3425650 w 7467600"/>
              <a:gd name="connsiteY383" fmla="*/ 6381333 h 6858000"/>
              <a:gd name="connsiteX384" fmla="*/ 3460661 w 7467600"/>
              <a:gd name="connsiteY384" fmla="*/ 6266763 h 6858000"/>
              <a:gd name="connsiteX385" fmla="*/ 3518021 w 7467600"/>
              <a:gd name="connsiteY385" fmla="*/ 6117298 h 6858000"/>
              <a:gd name="connsiteX386" fmla="*/ 3554035 w 7467600"/>
              <a:gd name="connsiteY386" fmla="*/ 6027832 h 6858000"/>
              <a:gd name="connsiteX387" fmla="*/ 3677174 w 7467600"/>
              <a:gd name="connsiteY387" fmla="*/ 5636351 h 6858000"/>
              <a:gd name="connsiteX388" fmla="*/ 3698819 w 7467600"/>
              <a:gd name="connsiteY388" fmla="*/ 5560503 h 6858000"/>
              <a:gd name="connsiteX389" fmla="*/ 3702094 w 7467600"/>
              <a:gd name="connsiteY389" fmla="*/ 5549194 h 6858000"/>
              <a:gd name="connsiteX390" fmla="*/ 3398355 w 7467600"/>
              <a:gd name="connsiteY390" fmla="*/ 6094603 h 6858000"/>
              <a:gd name="connsiteX391" fmla="*/ 3193941 w 7467600"/>
              <a:gd name="connsiteY391" fmla="*/ 6798775 h 6858000"/>
              <a:gd name="connsiteX392" fmla="*/ 3184140 w 7467600"/>
              <a:gd name="connsiteY392" fmla="*/ 6858000 h 6858000"/>
              <a:gd name="connsiteX393" fmla="*/ 3099978 w 7467600"/>
              <a:gd name="connsiteY393" fmla="*/ 6858000 h 6858000"/>
              <a:gd name="connsiteX394" fmla="*/ 3101556 w 7467600"/>
              <a:gd name="connsiteY394" fmla="*/ 6843337 h 6858000"/>
              <a:gd name="connsiteX395" fmla="*/ 3370162 w 7467600"/>
              <a:gd name="connsiteY395" fmla="*/ 5785550 h 6858000"/>
              <a:gd name="connsiteX396" fmla="*/ 3746477 w 7467600"/>
              <a:gd name="connsiteY396" fmla="*/ 5377889 h 6858000"/>
              <a:gd name="connsiteX397" fmla="*/ 3863399 w 7467600"/>
              <a:gd name="connsiteY397" fmla="*/ 5087257 h 6858000"/>
              <a:gd name="connsiteX398" fmla="*/ 3968712 w 7467600"/>
              <a:gd name="connsiteY398" fmla="*/ 4913989 h 6858000"/>
              <a:gd name="connsiteX399" fmla="*/ 2792390 w 7467600"/>
              <a:gd name="connsiteY399" fmla="*/ 5382974 h 6858000"/>
              <a:gd name="connsiteX400" fmla="*/ 2714982 w 7467600"/>
              <a:gd name="connsiteY400" fmla="*/ 5427051 h 6858000"/>
              <a:gd name="connsiteX401" fmla="*/ 2813361 w 7467600"/>
              <a:gd name="connsiteY401" fmla="*/ 6023912 h 6858000"/>
              <a:gd name="connsiteX402" fmla="*/ 2688430 w 7467600"/>
              <a:gd name="connsiteY402" fmla="*/ 6801564 h 6858000"/>
              <a:gd name="connsiteX403" fmla="*/ 2629626 w 7467600"/>
              <a:gd name="connsiteY403" fmla="*/ 6763394 h 6858000"/>
              <a:gd name="connsiteX404" fmla="*/ 2565328 w 7467600"/>
              <a:gd name="connsiteY404" fmla="*/ 5516399 h 6858000"/>
              <a:gd name="connsiteX405" fmla="*/ 1922999 w 7467600"/>
              <a:gd name="connsiteY405" fmla="*/ 5980343 h 6858000"/>
              <a:gd name="connsiteX406" fmla="*/ 1950261 w 7467600"/>
              <a:gd name="connsiteY406" fmla="*/ 6405858 h 6858000"/>
              <a:gd name="connsiteX407" fmla="*/ 2365554 w 7467600"/>
              <a:gd name="connsiteY407" fmla="*/ 6759107 h 6858000"/>
              <a:gd name="connsiteX408" fmla="*/ 2424142 w 7467600"/>
              <a:gd name="connsiteY408" fmla="*/ 6858000 h 6858000"/>
              <a:gd name="connsiteX409" fmla="*/ 2395994 w 7467600"/>
              <a:gd name="connsiteY409" fmla="*/ 6858000 h 6858000"/>
              <a:gd name="connsiteX410" fmla="*/ 2392863 w 7467600"/>
              <a:gd name="connsiteY410" fmla="*/ 6852964 h 6858000"/>
              <a:gd name="connsiteX411" fmla="*/ 2017589 w 7467600"/>
              <a:gd name="connsiteY411" fmla="*/ 6493982 h 6858000"/>
              <a:gd name="connsiteX412" fmla="*/ 2147336 w 7467600"/>
              <a:gd name="connsiteY412" fmla="*/ 6594052 h 6858000"/>
              <a:gd name="connsiteX413" fmla="*/ 2207047 w 7467600"/>
              <a:gd name="connsiteY413" fmla="*/ 6654540 h 6858000"/>
              <a:gd name="connsiteX414" fmla="*/ 2299106 w 7467600"/>
              <a:gd name="connsiteY414" fmla="*/ 6778931 h 6858000"/>
              <a:gd name="connsiteX415" fmla="*/ 2314430 w 7467600"/>
              <a:gd name="connsiteY415" fmla="*/ 6801144 h 6858000"/>
              <a:gd name="connsiteX416" fmla="*/ 2352406 w 7467600"/>
              <a:gd name="connsiteY416" fmla="*/ 6858000 h 6858000"/>
              <a:gd name="connsiteX417" fmla="*/ 2314492 w 7467600"/>
              <a:gd name="connsiteY417" fmla="*/ 6858000 h 6858000"/>
              <a:gd name="connsiteX418" fmla="*/ 2288095 w 7467600"/>
              <a:gd name="connsiteY418" fmla="*/ 6818030 h 6858000"/>
              <a:gd name="connsiteX419" fmla="*/ 2272768 w 7467600"/>
              <a:gd name="connsiteY419" fmla="*/ 6795822 h 6858000"/>
              <a:gd name="connsiteX420" fmla="*/ 2182715 w 7467600"/>
              <a:gd name="connsiteY420" fmla="*/ 6675071 h 6858000"/>
              <a:gd name="connsiteX421" fmla="*/ 2032061 w 7467600"/>
              <a:gd name="connsiteY421" fmla="*/ 6541380 h 6858000"/>
              <a:gd name="connsiteX422" fmla="*/ 2257220 w 7467600"/>
              <a:gd name="connsiteY422" fmla="*/ 6826257 h 6858000"/>
              <a:gd name="connsiteX423" fmla="*/ 2281324 w 7467600"/>
              <a:gd name="connsiteY423" fmla="*/ 6858000 h 6858000"/>
              <a:gd name="connsiteX424" fmla="*/ 2242860 w 7467600"/>
              <a:gd name="connsiteY424" fmla="*/ 6858000 h 6858000"/>
              <a:gd name="connsiteX425" fmla="*/ 2232818 w 7467600"/>
              <a:gd name="connsiteY425" fmla="*/ 6844926 h 6858000"/>
              <a:gd name="connsiteX426" fmla="*/ 1990172 w 7467600"/>
              <a:gd name="connsiteY426" fmla="*/ 6542121 h 6858000"/>
              <a:gd name="connsiteX427" fmla="*/ 2124090 w 7467600"/>
              <a:gd name="connsiteY427" fmla="*/ 6761017 h 6858000"/>
              <a:gd name="connsiteX428" fmla="*/ 2200380 w 7467600"/>
              <a:gd name="connsiteY428" fmla="*/ 6858000 h 6858000"/>
              <a:gd name="connsiteX429" fmla="*/ 2147507 w 7467600"/>
              <a:gd name="connsiteY429" fmla="*/ 6858000 h 6858000"/>
              <a:gd name="connsiteX430" fmla="*/ 2070668 w 7467600"/>
              <a:gd name="connsiteY430" fmla="*/ 6761520 h 6858000"/>
              <a:gd name="connsiteX431" fmla="*/ 1975142 w 7467600"/>
              <a:gd name="connsiteY431" fmla="*/ 6585570 h 6858000"/>
              <a:gd name="connsiteX432" fmla="*/ 2050035 w 7467600"/>
              <a:gd name="connsiteY432" fmla="*/ 6813345 h 6858000"/>
              <a:gd name="connsiteX433" fmla="*/ 2063025 w 7467600"/>
              <a:gd name="connsiteY433" fmla="*/ 6858000 h 6858000"/>
              <a:gd name="connsiteX434" fmla="*/ 2021675 w 7467600"/>
              <a:gd name="connsiteY434" fmla="*/ 6858000 h 6858000"/>
              <a:gd name="connsiteX435" fmla="*/ 2019308 w 7467600"/>
              <a:gd name="connsiteY435" fmla="*/ 6847118 h 6858000"/>
              <a:gd name="connsiteX436" fmla="*/ 1938835 w 7467600"/>
              <a:gd name="connsiteY436" fmla="*/ 6551160 h 6858000"/>
              <a:gd name="connsiteX437" fmla="*/ 1953230 w 7467600"/>
              <a:gd name="connsiteY437" fmla="*/ 6759699 h 6858000"/>
              <a:gd name="connsiteX438" fmla="*/ 1956763 w 7467600"/>
              <a:gd name="connsiteY438" fmla="*/ 6778191 h 6858000"/>
              <a:gd name="connsiteX439" fmla="*/ 1967925 w 7467600"/>
              <a:gd name="connsiteY439" fmla="*/ 6858000 h 6858000"/>
              <a:gd name="connsiteX440" fmla="*/ 1936622 w 7467600"/>
              <a:gd name="connsiteY440" fmla="*/ 6858000 h 6858000"/>
              <a:gd name="connsiteX441" fmla="*/ 1926261 w 7467600"/>
              <a:gd name="connsiteY441" fmla="*/ 6784064 h 6858000"/>
              <a:gd name="connsiteX442" fmla="*/ 1922724 w 7467600"/>
              <a:gd name="connsiteY442" fmla="*/ 6765577 h 6858000"/>
              <a:gd name="connsiteX443" fmla="*/ 1904650 w 7467600"/>
              <a:gd name="connsiteY443" fmla="*/ 6639616 h 6858000"/>
              <a:gd name="connsiteX444" fmla="*/ 1885273 w 7467600"/>
              <a:gd name="connsiteY444" fmla="*/ 6858000 h 6858000"/>
              <a:gd name="connsiteX445" fmla="*/ 1854363 w 7467600"/>
              <a:gd name="connsiteY445" fmla="*/ 6858000 h 6858000"/>
              <a:gd name="connsiteX446" fmla="*/ 1880391 w 7467600"/>
              <a:gd name="connsiteY446" fmla="*/ 6603796 h 6858000"/>
              <a:gd name="connsiteX447" fmla="*/ 1818273 w 7467600"/>
              <a:gd name="connsiteY447" fmla="*/ 6715729 h 6858000"/>
              <a:gd name="connsiteX448" fmla="*/ 1794691 w 7467600"/>
              <a:gd name="connsiteY448" fmla="*/ 6843239 h 6858000"/>
              <a:gd name="connsiteX449" fmla="*/ 1794914 w 7467600"/>
              <a:gd name="connsiteY449" fmla="*/ 6858000 h 6858000"/>
              <a:gd name="connsiteX450" fmla="*/ 1746128 w 7467600"/>
              <a:gd name="connsiteY450" fmla="*/ 6858000 h 6858000"/>
              <a:gd name="connsiteX451" fmla="*/ 1753934 w 7467600"/>
              <a:gd name="connsiteY451" fmla="*/ 6724796 h 6858000"/>
              <a:gd name="connsiteX452" fmla="*/ 1792053 w 7467600"/>
              <a:gd name="connsiteY452" fmla="*/ 6572396 h 6858000"/>
              <a:gd name="connsiteX453" fmla="*/ 1862248 w 7467600"/>
              <a:gd name="connsiteY453" fmla="*/ 6266397 h 6858000"/>
              <a:gd name="connsiteX454" fmla="*/ 1862250 w 7467600"/>
              <a:gd name="connsiteY454" fmla="*/ 6033531 h 6858000"/>
              <a:gd name="connsiteX455" fmla="*/ 1211999 w 7467600"/>
              <a:gd name="connsiteY455" fmla="*/ 6683610 h 6858000"/>
              <a:gd name="connsiteX456" fmla="*/ 1213266 w 7467600"/>
              <a:gd name="connsiteY456" fmla="*/ 6691947 h 6858000"/>
              <a:gd name="connsiteX457" fmla="*/ 1203370 w 7467600"/>
              <a:gd name="connsiteY457" fmla="*/ 6850676 h 6858000"/>
              <a:gd name="connsiteX458" fmla="*/ 1203671 w 7467600"/>
              <a:gd name="connsiteY458" fmla="*/ 6858000 h 6858000"/>
              <a:gd name="connsiteX459" fmla="*/ 1143180 w 7467600"/>
              <a:gd name="connsiteY459" fmla="*/ 6858000 h 6858000"/>
              <a:gd name="connsiteX460" fmla="*/ 1142176 w 7467600"/>
              <a:gd name="connsiteY460" fmla="*/ 6766045 h 6858000"/>
              <a:gd name="connsiteX461" fmla="*/ 1067484 w 7467600"/>
              <a:gd name="connsiteY461" fmla="*/ 6858000 h 6858000"/>
              <a:gd name="connsiteX462" fmla="*/ 953928 w 7467600"/>
              <a:gd name="connsiteY462" fmla="*/ 6858000 h 6858000"/>
              <a:gd name="connsiteX463" fmla="*/ 959715 w 7467600"/>
              <a:gd name="connsiteY463" fmla="*/ 6850185 h 6858000"/>
              <a:gd name="connsiteX464" fmla="*/ 1483788 w 7467600"/>
              <a:gd name="connsiteY464" fmla="*/ 6259174 h 6858000"/>
              <a:gd name="connsiteX465" fmla="*/ 1100671 w 7467600"/>
              <a:gd name="connsiteY465" fmla="*/ 6252137 h 6858000"/>
              <a:gd name="connsiteX466" fmla="*/ 1090144 w 7467600"/>
              <a:gd name="connsiteY466" fmla="*/ 6256748 h 6858000"/>
              <a:gd name="connsiteX467" fmla="*/ 1095872 w 7467600"/>
              <a:gd name="connsiteY467" fmla="*/ 6271892 h 6858000"/>
              <a:gd name="connsiteX468" fmla="*/ 262785 w 7467600"/>
              <a:gd name="connsiteY468" fmla="*/ 6845450 h 6858000"/>
              <a:gd name="connsiteX469" fmla="*/ 209968 w 7467600"/>
              <a:gd name="connsiteY469" fmla="*/ 6770713 h 6858000"/>
              <a:gd name="connsiteX470" fmla="*/ 873460 w 7467600"/>
              <a:gd name="connsiteY470" fmla="*/ 6253768 h 6858000"/>
              <a:gd name="connsiteX471" fmla="*/ 192686 w 7467600"/>
              <a:gd name="connsiteY471" fmla="*/ 5849257 h 6858000"/>
              <a:gd name="connsiteX472" fmla="*/ 4696 w 7467600"/>
              <a:gd name="connsiteY472" fmla="*/ 5697668 h 6858000"/>
              <a:gd name="connsiteX473" fmla="*/ 0 w 7467600"/>
              <a:gd name="connsiteY473" fmla="*/ 5689984 h 6858000"/>
              <a:gd name="connsiteX474" fmla="*/ 0 w 7467600"/>
              <a:gd name="connsiteY474" fmla="*/ 5513472 h 6858000"/>
              <a:gd name="connsiteX475" fmla="*/ 174101 w 7467600"/>
              <a:gd name="connsiteY475" fmla="*/ 5620277 h 6858000"/>
              <a:gd name="connsiteX476" fmla="*/ 891800 w 7467600"/>
              <a:gd name="connsiteY476" fmla="*/ 6036935 h 6858000"/>
              <a:gd name="connsiteX477" fmla="*/ 1072219 w 7467600"/>
              <a:gd name="connsiteY477" fmla="*/ 6169443 h 6858000"/>
              <a:gd name="connsiteX478" fmla="*/ 1074117 w 7467600"/>
              <a:gd name="connsiteY478" fmla="*/ 6170301 h 6858000"/>
              <a:gd name="connsiteX479" fmla="*/ 1083114 w 7467600"/>
              <a:gd name="connsiteY479" fmla="*/ 6174131 h 6858000"/>
              <a:gd name="connsiteX480" fmla="*/ 1543010 w 7467600"/>
              <a:gd name="connsiteY480" fmla="*/ 6191140 h 6858000"/>
              <a:gd name="connsiteX481" fmla="*/ 1551080 w 7467600"/>
              <a:gd name="connsiteY481" fmla="*/ 6195006 h 6858000"/>
              <a:gd name="connsiteX482" fmla="*/ 2345443 w 7467600"/>
              <a:gd name="connsiteY482" fmla="*/ 5549882 h 6858000"/>
              <a:gd name="connsiteX483" fmla="*/ 1721499 w 7467600"/>
              <a:gd name="connsiteY483" fmla="*/ 5599969 h 6858000"/>
              <a:gd name="connsiteX484" fmla="*/ 767716 w 7467600"/>
              <a:gd name="connsiteY484" fmla="*/ 5472768 h 6858000"/>
              <a:gd name="connsiteX485" fmla="*/ 722147 w 7467600"/>
              <a:gd name="connsiteY485" fmla="*/ 5393091 h 6858000"/>
              <a:gd name="connsiteX486" fmla="*/ 1485552 w 7467600"/>
              <a:gd name="connsiteY486" fmla="*/ 5313202 h 6858000"/>
              <a:gd name="connsiteX487" fmla="*/ 2143004 w 7467600"/>
              <a:gd name="connsiteY487" fmla="*/ 5402420 h 6858000"/>
              <a:gd name="connsiteX488" fmla="*/ 1933391 w 7467600"/>
              <a:gd name="connsiteY488" fmla="*/ 5156971 h 6858000"/>
              <a:gd name="connsiteX489" fmla="*/ 1827118 w 7467600"/>
              <a:gd name="connsiteY489" fmla="*/ 4968410 h 6858000"/>
              <a:gd name="connsiteX490" fmla="*/ 1837349 w 7467600"/>
              <a:gd name="connsiteY490" fmla="*/ 4956357 h 6858000"/>
              <a:gd name="connsiteX491" fmla="*/ 2162835 w 7467600"/>
              <a:gd name="connsiteY491" fmla="*/ 5187853 h 6858000"/>
              <a:gd name="connsiteX492" fmla="*/ 2257167 w 7467600"/>
              <a:gd name="connsiteY492" fmla="*/ 5462123 h 6858000"/>
              <a:gd name="connsiteX493" fmla="*/ 2261598 w 7467600"/>
              <a:gd name="connsiteY493" fmla="*/ 5467998 h 6858000"/>
              <a:gd name="connsiteX494" fmla="*/ 2437177 w 7467600"/>
              <a:gd name="connsiteY494" fmla="*/ 5479608 h 6858000"/>
              <a:gd name="connsiteX495" fmla="*/ 2445247 w 7467600"/>
              <a:gd name="connsiteY495" fmla="*/ 5483476 h 6858000"/>
              <a:gd name="connsiteX496" fmla="*/ 2743626 w 7467600"/>
              <a:gd name="connsiteY496" fmla="*/ 5304819 h 6858000"/>
              <a:gd name="connsiteX497" fmla="*/ 3048102 w 7467600"/>
              <a:gd name="connsiteY497" fmla="*/ 5150595 h 6858000"/>
              <a:gd name="connsiteX498" fmla="*/ 1799414 w 7467600"/>
              <a:gd name="connsiteY498" fmla="*/ 4694732 h 6858000"/>
              <a:gd name="connsiteX499" fmla="*/ 1771735 w 7467600"/>
              <a:gd name="connsiteY499" fmla="*/ 4619929 h 6858000"/>
              <a:gd name="connsiteX500" fmla="*/ 3104273 w 7467600"/>
              <a:gd name="connsiteY500" fmla="*/ 5076159 h 6858000"/>
              <a:gd name="connsiteX501" fmla="*/ 3113245 w 7467600"/>
              <a:gd name="connsiteY501" fmla="*/ 5090705 h 6858000"/>
              <a:gd name="connsiteX502" fmla="*/ 3126294 w 7467600"/>
              <a:gd name="connsiteY502" fmla="*/ 5114400 h 6858000"/>
              <a:gd name="connsiteX503" fmla="*/ 3937433 w 7467600"/>
              <a:gd name="connsiteY503" fmla="*/ 4830473 h 6858000"/>
              <a:gd name="connsiteX504" fmla="*/ 3590475 w 7467600"/>
              <a:gd name="connsiteY504" fmla="*/ 4597974 h 6858000"/>
              <a:gd name="connsiteX505" fmla="*/ 3100264 w 7467600"/>
              <a:gd name="connsiteY505" fmla="*/ 4579845 h 6858000"/>
              <a:gd name="connsiteX506" fmla="*/ 2183576 w 7467600"/>
              <a:gd name="connsiteY506" fmla="*/ 4227150 h 6858000"/>
              <a:gd name="connsiteX507" fmla="*/ 2151029 w 7467600"/>
              <a:gd name="connsiteY507" fmla="*/ 4146947 h 6858000"/>
              <a:gd name="connsiteX508" fmla="*/ 3563434 w 7467600"/>
              <a:gd name="connsiteY508" fmla="*/ 4469115 h 6858000"/>
              <a:gd name="connsiteX509" fmla="*/ 3177952 w 7467600"/>
              <a:gd name="connsiteY509" fmla="*/ 3657386 h 6858000"/>
              <a:gd name="connsiteX510" fmla="*/ 3189263 w 7467600"/>
              <a:gd name="connsiteY510" fmla="*/ 3625726 h 6858000"/>
              <a:gd name="connsiteX511" fmla="*/ 3560912 w 7467600"/>
              <a:gd name="connsiteY511" fmla="*/ 4079863 h 6858000"/>
              <a:gd name="connsiteX512" fmla="*/ 3626636 w 7467600"/>
              <a:gd name="connsiteY512" fmla="*/ 4512230 h 6858000"/>
              <a:gd name="connsiteX513" fmla="*/ 3653088 w 7467600"/>
              <a:gd name="connsiteY513" fmla="*/ 4521417 h 6858000"/>
              <a:gd name="connsiteX514" fmla="*/ 3988128 w 7467600"/>
              <a:gd name="connsiteY514" fmla="*/ 4817267 h 6858000"/>
              <a:gd name="connsiteX515" fmla="*/ 4830582 w 7467600"/>
              <a:gd name="connsiteY515" fmla="*/ 4676000 h 6858000"/>
              <a:gd name="connsiteX516" fmla="*/ 4830100 w 7467600"/>
              <a:gd name="connsiteY516" fmla="*/ 4675554 h 6858000"/>
              <a:gd name="connsiteX517" fmla="*/ 4036318 w 7467600"/>
              <a:gd name="connsiteY517" fmla="*/ 4147013 h 6858000"/>
              <a:gd name="connsiteX518" fmla="*/ 3432098 w 7467600"/>
              <a:gd name="connsiteY518" fmla="*/ 3537312 h 6858000"/>
              <a:gd name="connsiteX519" fmla="*/ 3446761 w 7467600"/>
              <a:gd name="connsiteY519" fmla="*/ 3461278 h 6858000"/>
              <a:gd name="connsiteX520" fmla="*/ 4419733 w 7467600"/>
              <a:gd name="connsiteY520" fmla="*/ 3963555 h 6858000"/>
              <a:gd name="connsiteX521" fmla="*/ 4781371 w 7467600"/>
              <a:gd name="connsiteY521" fmla="*/ 4458604 h 6858000"/>
              <a:gd name="connsiteX522" fmla="*/ 4780440 w 7467600"/>
              <a:gd name="connsiteY522" fmla="*/ 4470290 h 6858000"/>
              <a:gd name="connsiteX523" fmla="*/ 4898954 w 7467600"/>
              <a:gd name="connsiteY523" fmla="*/ 4662092 h 6858000"/>
              <a:gd name="connsiteX524" fmla="*/ 4900699 w 7467600"/>
              <a:gd name="connsiteY524" fmla="*/ 4670867 h 6858000"/>
              <a:gd name="connsiteX525" fmla="*/ 5714511 w 7467600"/>
              <a:gd name="connsiteY525" fmla="*/ 4663483 h 6858000"/>
              <a:gd name="connsiteX526" fmla="*/ 5464793 w 7467600"/>
              <a:gd name="connsiteY526" fmla="*/ 4393556 h 6858000"/>
              <a:gd name="connsiteX527" fmla="*/ 5461897 w 7467600"/>
              <a:gd name="connsiteY527" fmla="*/ 4390879 h 6858000"/>
              <a:gd name="connsiteX528" fmla="*/ 4294126 w 7467600"/>
              <a:gd name="connsiteY528" fmla="*/ 3303048 h 6858000"/>
              <a:gd name="connsiteX529" fmla="*/ 4305321 w 7467600"/>
              <a:gd name="connsiteY529" fmla="*/ 3256953 h 6858000"/>
              <a:gd name="connsiteX530" fmla="*/ 4949299 w 7467600"/>
              <a:gd name="connsiteY530" fmla="*/ 3766336 h 6858000"/>
              <a:gd name="connsiteX531" fmla="*/ 5291452 w 7467600"/>
              <a:gd name="connsiteY531" fmla="*/ 4076801 h 6858000"/>
              <a:gd name="connsiteX532" fmla="*/ 5434998 w 7467600"/>
              <a:gd name="connsiteY532" fmla="*/ 4254100 h 6858000"/>
              <a:gd name="connsiteX533" fmla="*/ 5351015 w 7467600"/>
              <a:gd name="connsiteY533" fmla="*/ 3760989 h 6858000"/>
              <a:gd name="connsiteX534" fmla="*/ 5413780 w 7467600"/>
              <a:gd name="connsiteY534" fmla="*/ 2966265 h 6858000"/>
              <a:gd name="connsiteX535" fmla="*/ 5425627 w 7467600"/>
              <a:gd name="connsiteY535" fmla="*/ 2954192 h 6858000"/>
              <a:gd name="connsiteX536" fmla="*/ 6604735 w 7467600"/>
              <a:gd name="connsiteY536" fmla="*/ 2041381 h 6858000"/>
              <a:gd name="connsiteX537" fmla="*/ 7204487 w 7467600"/>
              <a:gd name="connsiteY537" fmla="*/ 2742112 h 6858000"/>
              <a:gd name="connsiteX538" fmla="*/ 7131592 w 7467600"/>
              <a:gd name="connsiteY538" fmla="*/ 2672096 h 6858000"/>
              <a:gd name="connsiteX539" fmla="*/ 6996344 w 7467600"/>
              <a:gd name="connsiteY539" fmla="*/ 2518310 h 6858000"/>
              <a:gd name="connsiteX540" fmla="*/ 6735495 w 7467600"/>
              <a:gd name="connsiteY540" fmla="*/ 2196890 h 6858000"/>
              <a:gd name="connsiteX541" fmla="*/ 6721901 w 7467600"/>
              <a:gd name="connsiteY541" fmla="*/ 2179274 h 6858000"/>
              <a:gd name="connsiteX542" fmla="*/ 6604735 w 7467600"/>
              <a:gd name="connsiteY542" fmla="*/ 2041381 h 6858000"/>
              <a:gd name="connsiteX543" fmla="*/ 6591670 w 7467600"/>
              <a:gd name="connsiteY543" fmla="*/ 1988277 h 6858000"/>
              <a:gd name="connsiteX544" fmla="*/ 6747349 w 7467600"/>
              <a:gd name="connsiteY544" fmla="*/ 2160069 h 6858000"/>
              <a:gd name="connsiteX545" fmla="*/ 6760943 w 7467600"/>
              <a:gd name="connsiteY545" fmla="*/ 2177686 h 6858000"/>
              <a:gd name="connsiteX546" fmla="*/ 7021065 w 7467600"/>
              <a:gd name="connsiteY546" fmla="*/ 2498102 h 6858000"/>
              <a:gd name="connsiteX547" fmla="*/ 7155223 w 7467600"/>
              <a:gd name="connsiteY547" fmla="*/ 2650386 h 6858000"/>
              <a:gd name="connsiteX548" fmla="*/ 7203167 w 7467600"/>
              <a:gd name="connsiteY548" fmla="*/ 2697288 h 6858000"/>
              <a:gd name="connsiteX549" fmla="*/ 6937703 w 7467600"/>
              <a:gd name="connsiteY549" fmla="*/ 2321981 h 6858000"/>
              <a:gd name="connsiteX550" fmla="*/ 6591670 w 7467600"/>
              <a:gd name="connsiteY550" fmla="*/ 1988277 h 6858000"/>
              <a:gd name="connsiteX551" fmla="*/ 5798671 w 7467600"/>
              <a:gd name="connsiteY551" fmla="*/ 1981601 h 6858000"/>
              <a:gd name="connsiteX552" fmla="*/ 5754709 w 7467600"/>
              <a:gd name="connsiteY552" fmla="*/ 2071454 h 6858000"/>
              <a:gd name="connsiteX553" fmla="*/ 5763044 w 7467600"/>
              <a:gd name="connsiteY553" fmla="*/ 2842206 h 6858000"/>
              <a:gd name="connsiteX554" fmla="*/ 5764974 w 7467600"/>
              <a:gd name="connsiteY554" fmla="*/ 2799609 h 6858000"/>
              <a:gd name="connsiteX555" fmla="*/ 5767665 w 7467600"/>
              <a:gd name="connsiteY555" fmla="*/ 2666409 h 6858000"/>
              <a:gd name="connsiteX556" fmla="*/ 5763055 w 7467600"/>
              <a:gd name="connsiteY556" fmla="*/ 2579705 h 6858000"/>
              <a:gd name="connsiteX557" fmla="*/ 5758079 w 7467600"/>
              <a:gd name="connsiteY557" fmla="*/ 2492508 h 6858000"/>
              <a:gd name="connsiteX558" fmla="*/ 5779325 w 7467600"/>
              <a:gd name="connsiteY558" fmla="*/ 2197069 h 6858000"/>
              <a:gd name="connsiteX559" fmla="*/ 5798671 w 7467600"/>
              <a:gd name="connsiteY559" fmla="*/ 1981601 h 6858000"/>
              <a:gd name="connsiteX560" fmla="*/ 5829202 w 7467600"/>
              <a:gd name="connsiteY560" fmla="*/ 1971679 h 6858000"/>
              <a:gd name="connsiteX561" fmla="*/ 5809558 w 7467600"/>
              <a:gd name="connsiteY561" fmla="*/ 2198043 h 6858000"/>
              <a:gd name="connsiteX562" fmla="*/ 5788653 w 7467600"/>
              <a:gd name="connsiteY562" fmla="*/ 2489430 h 6858000"/>
              <a:gd name="connsiteX563" fmla="*/ 5793439 w 7467600"/>
              <a:gd name="connsiteY563" fmla="*/ 2575235 h 6858000"/>
              <a:gd name="connsiteX564" fmla="*/ 5796837 w 7467600"/>
              <a:gd name="connsiteY564" fmla="*/ 2637633 h 6858000"/>
              <a:gd name="connsiteX565" fmla="*/ 5818614 w 7467600"/>
              <a:gd name="connsiteY565" fmla="*/ 2473055 h 6858000"/>
              <a:gd name="connsiteX566" fmla="*/ 5829202 w 7467600"/>
              <a:gd name="connsiteY566" fmla="*/ 1971679 h 6858000"/>
              <a:gd name="connsiteX567" fmla="*/ 5911389 w 7467600"/>
              <a:gd name="connsiteY567" fmla="*/ 1898371 h 6858000"/>
              <a:gd name="connsiteX568" fmla="*/ 6237627 w 7467600"/>
              <a:gd name="connsiteY568" fmla="*/ 2231921 h 6858000"/>
              <a:gd name="connsiteX569" fmla="*/ 5911389 w 7467600"/>
              <a:gd name="connsiteY569" fmla="*/ 1898371 h 6858000"/>
              <a:gd name="connsiteX570" fmla="*/ 6944437 w 7467600"/>
              <a:gd name="connsiteY570" fmla="*/ 1575402 h 6858000"/>
              <a:gd name="connsiteX571" fmla="*/ 6304730 w 7467600"/>
              <a:gd name="connsiteY571" fmla="*/ 1766654 h 6858000"/>
              <a:gd name="connsiteX572" fmla="*/ 6944437 w 7467600"/>
              <a:gd name="connsiteY572" fmla="*/ 1575402 h 6858000"/>
              <a:gd name="connsiteX573" fmla="*/ 7019523 w 7467600"/>
              <a:gd name="connsiteY573" fmla="*/ 1519450 h 6858000"/>
              <a:gd name="connsiteX574" fmla="*/ 6298091 w 7467600"/>
              <a:gd name="connsiteY574" fmla="*/ 1737122 h 6858000"/>
              <a:gd name="connsiteX575" fmla="*/ 7019523 w 7467600"/>
              <a:gd name="connsiteY575" fmla="*/ 1519450 h 6858000"/>
              <a:gd name="connsiteX576" fmla="*/ 2399523 w 7467600"/>
              <a:gd name="connsiteY576" fmla="*/ 1428234 h 6858000"/>
              <a:gd name="connsiteX577" fmla="*/ 2224982 w 7467600"/>
              <a:gd name="connsiteY577" fmla="*/ 1826201 h 6858000"/>
              <a:gd name="connsiteX578" fmla="*/ 2096099 w 7467600"/>
              <a:gd name="connsiteY578" fmla="*/ 2345900 h 6858000"/>
              <a:gd name="connsiteX579" fmla="*/ 2283317 w 7467600"/>
              <a:gd name="connsiteY579" fmla="*/ 1796925 h 6858000"/>
              <a:gd name="connsiteX580" fmla="*/ 2399523 w 7467600"/>
              <a:gd name="connsiteY580" fmla="*/ 1428234 h 6858000"/>
              <a:gd name="connsiteX581" fmla="*/ 2448558 w 7467600"/>
              <a:gd name="connsiteY581" fmla="*/ 1373435 h 6858000"/>
              <a:gd name="connsiteX582" fmla="*/ 2312521 w 7467600"/>
              <a:gd name="connsiteY582" fmla="*/ 1806140 h 6858000"/>
              <a:gd name="connsiteX583" fmla="*/ 2127533 w 7467600"/>
              <a:gd name="connsiteY583" fmla="*/ 2348380 h 6858000"/>
              <a:gd name="connsiteX584" fmla="*/ 2358080 w 7467600"/>
              <a:gd name="connsiteY584" fmla="*/ 1866134 h 6858000"/>
              <a:gd name="connsiteX585" fmla="*/ 2407436 w 7467600"/>
              <a:gd name="connsiteY585" fmla="*/ 1651070 h 6858000"/>
              <a:gd name="connsiteX586" fmla="*/ 2448558 w 7467600"/>
              <a:gd name="connsiteY586" fmla="*/ 1373435 h 6858000"/>
              <a:gd name="connsiteX587" fmla="*/ 278707 w 7467600"/>
              <a:gd name="connsiteY587" fmla="*/ 1352270 h 6858000"/>
              <a:gd name="connsiteX588" fmla="*/ 321570 w 7467600"/>
              <a:gd name="connsiteY588" fmla="*/ 1861610 h 6858000"/>
              <a:gd name="connsiteX589" fmla="*/ 294281 w 7467600"/>
              <a:gd name="connsiteY589" fmla="*/ 1440658 h 6858000"/>
              <a:gd name="connsiteX590" fmla="*/ 278707 w 7467600"/>
              <a:gd name="connsiteY590" fmla="*/ 1352270 h 6858000"/>
              <a:gd name="connsiteX591" fmla="*/ 1423821 w 7467600"/>
              <a:gd name="connsiteY591" fmla="*/ 1351958 h 6858000"/>
              <a:gd name="connsiteX592" fmla="*/ 1638521 w 7467600"/>
              <a:gd name="connsiteY592" fmla="*/ 1908470 h 6858000"/>
              <a:gd name="connsiteX593" fmla="*/ 1754199 w 7467600"/>
              <a:gd name="connsiteY593" fmla="*/ 2149284 h 6858000"/>
              <a:gd name="connsiteX594" fmla="*/ 1908359 w 7467600"/>
              <a:gd name="connsiteY594" fmla="*/ 2364988 h 6858000"/>
              <a:gd name="connsiteX595" fmla="*/ 1647661 w 7467600"/>
              <a:gd name="connsiteY595" fmla="*/ 1825945 h 6858000"/>
              <a:gd name="connsiteX596" fmla="*/ 1423821 w 7467600"/>
              <a:gd name="connsiteY596" fmla="*/ 1351958 h 6858000"/>
              <a:gd name="connsiteX597" fmla="*/ 1431890 w 7467600"/>
              <a:gd name="connsiteY597" fmla="*/ 1306475 h 6858000"/>
              <a:gd name="connsiteX598" fmla="*/ 1507597 w 7467600"/>
              <a:gd name="connsiteY598" fmla="*/ 1446132 h 6858000"/>
              <a:gd name="connsiteX599" fmla="*/ 1674586 w 7467600"/>
              <a:gd name="connsiteY599" fmla="*/ 1813832 h 6858000"/>
              <a:gd name="connsiteX600" fmla="*/ 1815950 w 7467600"/>
              <a:gd name="connsiteY600" fmla="*/ 2128564 h 6858000"/>
              <a:gd name="connsiteX601" fmla="*/ 1984242 w 7467600"/>
              <a:gd name="connsiteY601" fmla="*/ 2430829 h 6858000"/>
              <a:gd name="connsiteX602" fmla="*/ 2014023 w 7467600"/>
              <a:gd name="connsiteY602" fmla="*/ 2450995 h 6858000"/>
              <a:gd name="connsiteX603" fmla="*/ 1747337 w 7467600"/>
              <a:gd name="connsiteY603" fmla="*/ 1855264 h 6858000"/>
              <a:gd name="connsiteX604" fmla="*/ 1533749 w 7467600"/>
              <a:gd name="connsiteY604" fmla="*/ 1478656 h 6858000"/>
              <a:gd name="connsiteX605" fmla="*/ 1431890 w 7467600"/>
              <a:gd name="connsiteY605" fmla="*/ 1306475 h 6858000"/>
              <a:gd name="connsiteX606" fmla="*/ 5052692 w 7467600"/>
              <a:gd name="connsiteY606" fmla="*/ 1292994 h 6858000"/>
              <a:gd name="connsiteX607" fmla="*/ 5200661 w 7467600"/>
              <a:gd name="connsiteY607" fmla="*/ 1635186 h 6858000"/>
              <a:gd name="connsiteX608" fmla="*/ 5297138 w 7467600"/>
              <a:gd name="connsiteY608" fmla="*/ 1906351 h 6858000"/>
              <a:gd name="connsiteX609" fmla="*/ 5052692 w 7467600"/>
              <a:gd name="connsiteY609" fmla="*/ 1292994 h 6858000"/>
              <a:gd name="connsiteX610" fmla="*/ 5009948 w 7467600"/>
              <a:gd name="connsiteY610" fmla="*/ 1273619 h 6858000"/>
              <a:gd name="connsiteX611" fmla="*/ 5121777 w 7467600"/>
              <a:gd name="connsiteY611" fmla="*/ 1654213 h 6858000"/>
              <a:gd name="connsiteX612" fmla="*/ 5293545 w 7467600"/>
              <a:gd name="connsiteY612" fmla="*/ 2072247 h 6858000"/>
              <a:gd name="connsiteX613" fmla="*/ 5294042 w 7467600"/>
              <a:gd name="connsiteY613" fmla="*/ 2065019 h 6858000"/>
              <a:gd name="connsiteX614" fmla="*/ 5171936 w 7467600"/>
              <a:gd name="connsiteY614" fmla="*/ 1647613 h 6858000"/>
              <a:gd name="connsiteX615" fmla="*/ 5009948 w 7467600"/>
              <a:gd name="connsiteY615" fmla="*/ 1273619 h 6858000"/>
              <a:gd name="connsiteX616" fmla="*/ 655236 w 7467600"/>
              <a:gd name="connsiteY616" fmla="*/ 1268632 h 6858000"/>
              <a:gd name="connsiteX617" fmla="*/ 839521 w 7467600"/>
              <a:gd name="connsiteY617" fmla="*/ 1685315 h 6858000"/>
              <a:gd name="connsiteX618" fmla="*/ 1109416 w 7467600"/>
              <a:gd name="connsiteY618" fmla="*/ 2061663 h 6858000"/>
              <a:gd name="connsiteX619" fmla="*/ 1298300 w 7467600"/>
              <a:gd name="connsiteY619" fmla="*/ 2247742 h 6858000"/>
              <a:gd name="connsiteX620" fmla="*/ 1125871 w 7467600"/>
              <a:gd name="connsiteY620" fmla="*/ 1989513 h 6858000"/>
              <a:gd name="connsiteX621" fmla="*/ 981574 w 7467600"/>
              <a:gd name="connsiteY621" fmla="*/ 1783157 h 6858000"/>
              <a:gd name="connsiteX622" fmla="*/ 922198 w 7467600"/>
              <a:gd name="connsiteY622" fmla="*/ 1677437 h 6858000"/>
              <a:gd name="connsiteX623" fmla="*/ 869293 w 7467600"/>
              <a:gd name="connsiteY623" fmla="*/ 1583214 h 6858000"/>
              <a:gd name="connsiteX624" fmla="*/ 751431 w 7467600"/>
              <a:gd name="connsiteY624" fmla="*/ 1405731 h 6858000"/>
              <a:gd name="connsiteX625" fmla="*/ 655236 w 7467600"/>
              <a:gd name="connsiteY625" fmla="*/ 1268632 h 6858000"/>
              <a:gd name="connsiteX626" fmla="*/ 6516292 w 7467600"/>
              <a:gd name="connsiteY626" fmla="*/ 1263064 h 6858000"/>
              <a:gd name="connsiteX627" fmla="*/ 5736320 w 7467600"/>
              <a:gd name="connsiteY627" fmla="*/ 1501803 h 6858000"/>
              <a:gd name="connsiteX628" fmla="*/ 6516292 w 7467600"/>
              <a:gd name="connsiteY628" fmla="*/ 1263064 h 6858000"/>
              <a:gd name="connsiteX629" fmla="*/ 291466 w 7467600"/>
              <a:gd name="connsiteY629" fmla="*/ 1250369 h 6858000"/>
              <a:gd name="connsiteX630" fmla="*/ 323180 w 7467600"/>
              <a:gd name="connsiteY630" fmla="*/ 1435283 h 6858000"/>
              <a:gd name="connsiteX631" fmla="*/ 349381 w 7467600"/>
              <a:gd name="connsiteY631" fmla="*/ 1875041 h 6858000"/>
              <a:gd name="connsiteX632" fmla="*/ 374363 w 7467600"/>
              <a:gd name="connsiteY632" fmla="*/ 1506494 h 6858000"/>
              <a:gd name="connsiteX633" fmla="*/ 302168 w 7467600"/>
              <a:gd name="connsiteY633" fmla="*/ 1274495 h 6858000"/>
              <a:gd name="connsiteX634" fmla="*/ 291466 w 7467600"/>
              <a:gd name="connsiteY634" fmla="*/ 1250369 h 6858000"/>
              <a:gd name="connsiteX635" fmla="*/ 678222 w 7467600"/>
              <a:gd name="connsiteY635" fmla="*/ 1248670 h 6858000"/>
              <a:gd name="connsiteX636" fmla="*/ 775536 w 7467600"/>
              <a:gd name="connsiteY636" fmla="*/ 1388015 h 6858000"/>
              <a:gd name="connsiteX637" fmla="*/ 894529 w 7467600"/>
              <a:gd name="connsiteY637" fmla="*/ 1567739 h 6858000"/>
              <a:gd name="connsiteX638" fmla="*/ 948000 w 7467600"/>
              <a:gd name="connsiteY638" fmla="*/ 1663088 h 6858000"/>
              <a:gd name="connsiteX639" fmla="*/ 1006812 w 7467600"/>
              <a:gd name="connsiteY639" fmla="*/ 1767683 h 6858000"/>
              <a:gd name="connsiteX640" fmla="*/ 1149133 w 7467600"/>
              <a:gd name="connsiteY640" fmla="*/ 1971513 h 6858000"/>
              <a:gd name="connsiteX641" fmla="*/ 1333952 w 7467600"/>
              <a:gd name="connsiteY641" fmla="*/ 2251620 h 6858000"/>
              <a:gd name="connsiteX642" fmla="*/ 1337329 w 7467600"/>
              <a:gd name="connsiteY642" fmla="*/ 2258350 h 6858000"/>
              <a:gd name="connsiteX643" fmla="*/ 1014726 w 7467600"/>
              <a:gd name="connsiteY643" fmla="*/ 1615556 h 6858000"/>
              <a:gd name="connsiteX644" fmla="*/ 678222 w 7467600"/>
              <a:gd name="connsiteY644" fmla="*/ 1248670 h 6858000"/>
              <a:gd name="connsiteX645" fmla="*/ 6691602 w 7467600"/>
              <a:gd name="connsiteY645" fmla="*/ 1140573 h 6858000"/>
              <a:gd name="connsiteX646" fmla="*/ 6571100 w 7467600"/>
              <a:gd name="connsiteY646" fmla="*/ 1183662 h 6858000"/>
              <a:gd name="connsiteX647" fmla="*/ 6241687 w 7467600"/>
              <a:gd name="connsiteY647" fmla="*/ 1257600 h 6858000"/>
              <a:gd name="connsiteX648" fmla="*/ 5693009 w 7467600"/>
              <a:gd name="connsiteY648" fmla="*/ 1478256 h 6858000"/>
              <a:gd name="connsiteX649" fmla="*/ 6548420 w 7467600"/>
              <a:gd name="connsiteY649" fmla="*/ 1214599 h 6858000"/>
              <a:gd name="connsiteX650" fmla="*/ 6605473 w 7467600"/>
              <a:gd name="connsiteY650" fmla="*/ 1184686 h 6858000"/>
              <a:gd name="connsiteX651" fmla="*/ 6691602 w 7467600"/>
              <a:gd name="connsiteY651" fmla="*/ 1140573 h 6858000"/>
              <a:gd name="connsiteX652" fmla="*/ 4002475 w 7467600"/>
              <a:gd name="connsiteY652" fmla="*/ 1037802 h 6858000"/>
              <a:gd name="connsiteX653" fmla="*/ 4000324 w 7467600"/>
              <a:gd name="connsiteY653" fmla="*/ 1039362 h 6858000"/>
              <a:gd name="connsiteX654" fmla="*/ 4002862 w 7467600"/>
              <a:gd name="connsiteY654" fmla="*/ 1042866 h 6858000"/>
              <a:gd name="connsiteX655" fmla="*/ 4002475 w 7467600"/>
              <a:gd name="connsiteY655" fmla="*/ 1037802 h 6858000"/>
              <a:gd name="connsiteX656" fmla="*/ 506322 w 7467600"/>
              <a:gd name="connsiteY656" fmla="*/ 1020997 h 6858000"/>
              <a:gd name="connsiteX657" fmla="*/ 533068 w 7467600"/>
              <a:gd name="connsiteY657" fmla="*/ 1029409 h 6858000"/>
              <a:gd name="connsiteX658" fmla="*/ 1232525 w 7467600"/>
              <a:gd name="connsiteY658" fmla="*/ 1804675 h 6858000"/>
              <a:gd name="connsiteX659" fmla="*/ 1388858 w 7467600"/>
              <a:gd name="connsiteY659" fmla="*/ 2368011 h 6858000"/>
              <a:gd name="connsiteX660" fmla="*/ 1384098 w 7467600"/>
              <a:gd name="connsiteY660" fmla="*/ 2378125 h 6858000"/>
              <a:gd name="connsiteX661" fmla="*/ 1425393 w 7467600"/>
              <a:gd name="connsiteY661" fmla="*/ 2589124 h 6858000"/>
              <a:gd name="connsiteX662" fmla="*/ 1424001 w 7467600"/>
              <a:gd name="connsiteY662" fmla="*/ 2597541 h 6858000"/>
              <a:gd name="connsiteX663" fmla="*/ 2152729 w 7467600"/>
              <a:gd name="connsiteY663" fmla="*/ 2864487 h 6858000"/>
              <a:gd name="connsiteX664" fmla="*/ 2020609 w 7467600"/>
              <a:gd name="connsiteY664" fmla="*/ 2539671 h 6858000"/>
              <a:gd name="connsiteX665" fmla="*/ 2018920 w 7467600"/>
              <a:gd name="connsiteY665" fmla="*/ 2536309 h 6858000"/>
              <a:gd name="connsiteX666" fmla="*/ 1342441 w 7467600"/>
              <a:gd name="connsiteY666" fmla="*/ 1173017 h 6858000"/>
              <a:gd name="connsiteX667" fmla="*/ 1367925 w 7467600"/>
              <a:gd name="connsiteY667" fmla="*/ 1135648 h 6858000"/>
              <a:gd name="connsiteX668" fmla="*/ 1771401 w 7467600"/>
              <a:gd name="connsiteY668" fmla="*/ 1806673 h 6858000"/>
              <a:gd name="connsiteX669" fmla="*/ 1972385 w 7467600"/>
              <a:gd name="connsiteY669" fmla="*/ 2198735 h 6858000"/>
              <a:gd name="connsiteX670" fmla="*/ 2040892 w 7467600"/>
              <a:gd name="connsiteY670" fmla="*/ 2405205 h 6858000"/>
              <a:gd name="connsiteX671" fmla="*/ 2131689 w 7467600"/>
              <a:gd name="connsiteY671" fmla="*/ 1936926 h 6858000"/>
              <a:gd name="connsiteX672" fmla="*/ 2454820 w 7467600"/>
              <a:gd name="connsiteY672" fmla="*/ 1248808 h 6858000"/>
              <a:gd name="connsiteX673" fmla="*/ 2492512 w 7467600"/>
              <a:gd name="connsiteY673" fmla="*/ 1302920 h 6858000"/>
              <a:gd name="connsiteX674" fmla="*/ 2081216 w 7467600"/>
              <a:gd name="connsiteY674" fmla="*/ 2527513 h 6858000"/>
              <a:gd name="connsiteX675" fmla="*/ 2081211 w 7467600"/>
              <a:gd name="connsiteY675" fmla="*/ 2528916 h 6858000"/>
              <a:gd name="connsiteX676" fmla="*/ 2199067 w 7467600"/>
              <a:gd name="connsiteY676" fmla="*/ 2884061 h 6858000"/>
              <a:gd name="connsiteX677" fmla="*/ 3192586 w 7467600"/>
              <a:gd name="connsiteY677" fmla="*/ 3411496 h 6858000"/>
              <a:gd name="connsiteX678" fmla="*/ 3182620 w 7467600"/>
              <a:gd name="connsiteY678" fmla="*/ 3483279 h 6858000"/>
              <a:gd name="connsiteX679" fmla="*/ 2435119 w 7467600"/>
              <a:gd name="connsiteY679" fmla="*/ 3080173 h 6858000"/>
              <a:gd name="connsiteX680" fmla="*/ 2410152 w 7467600"/>
              <a:gd name="connsiteY680" fmla="*/ 3063751 h 6858000"/>
              <a:gd name="connsiteX681" fmla="*/ 2408099 w 7467600"/>
              <a:gd name="connsiteY681" fmla="*/ 3064403 h 6858000"/>
              <a:gd name="connsiteX682" fmla="*/ 2407218 w 7467600"/>
              <a:gd name="connsiteY682" fmla="*/ 3070324 h 6858000"/>
              <a:gd name="connsiteX683" fmla="*/ 2380138 w 7467600"/>
              <a:gd name="connsiteY683" fmla="*/ 3099341 h 6858000"/>
              <a:gd name="connsiteX684" fmla="*/ 1765923 w 7467600"/>
              <a:gd name="connsiteY684" fmla="*/ 3581043 h 6858000"/>
              <a:gd name="connsiteX685" fmla="*/ 1702258 w 7467600"/>
              <a:gd name="connsiteY685" fmla="*/ 3612286 h 6858000"/>
              <a:gd name="connsiteX686" fmla="*/ 1538370 w 7467600"/>
              <a:gd name="connsiteY686" fmla="*/ 3811804 h 6858000"/>
              <a:gd name="connsiteX687" fmla="*/ 542867 w 7467600"/>
              <a:gd name="connsiteY687" fmla="*/ 4944092 h 6858000"/>
              <a:gd name="connsiteX688" fmla="*/ 515800 w 7467600"/>
              <a:gd name="connsiteY688" fmla="*/ 4862180 h 6858000"/>
              <a:gd name="connsiteX689" fmla="*/ 909145 w 7467600"/>
              <a:gd name="connsiteY689" fmla="*/ 4199225 h 6858000"/>
              <a:gd name="connsiteX690" fmla="*/ 1214067 w 7467600"/>
              <a:gd name="connsiteY690" fmla="*/ 3908561 h 6858000"/>
              <a:gd name="connsiteX691" fmla="*/ 640967 w 7467600"/>
              <a:gd name="connsiteY691" fmla="*/ 4105601 h 6858000"/>
              <a:gd name="connsiteX692" fmla="*/ 112563 w 7467600"/>
              <a:gd name="connsiteY692" fmla="*/ 4396952 h 6858000"/>
              <a:gd name="connsiteX693" fmla="*/ 0 w 7467600"/>
              <a:gd name="connsiteY693" fmla="*/ 4466006 h 6858000"/>
              <a:gd name="connsiteX694" fmla="*/ 0 w 7467600"/>
              <a:gd name="connsiteY694" fmla="*/ 4233763 h 6858000"/>
              <a:gd name="connsiteX695" fmla="*/ 36881 w 7467600"/>
              <a:gd name="connsiteY695" fmla="*/ 4200118 h 6858000"/>
              <a:gd name="connsiteX696" fmla="*/ 910534 w 7467600"/>
              <a:gd name="connsiteY696" fmla="*/ 3629753 h 6858000"/>
              <a:gd name="connsiteX697" fmla="*/ 1578717 w 7467600"/>
              <a:gd name="connsiteY697" fmla="*/ 3575982 h 6858000"/>
              <a:gd name="connsiteX698" fmla="*/ 2338780 w 7467600"/>
              <a:gd name="connsiteY698" fmla="*/ 3033725 h 6858000"/>
              <a:gd name="connsiteX699" fmla="*/ 1807991 w 7467600"/>
              <a:gd name="connsiteY699" fmla="*/ 2807184 h 6858000"/>
              <a:gd name="connsiteX700" fmla="*/ 1416358 w 7467600"/>
              <a:gd name="connsiteY700" fmla="*/ 3112571 h 6858000"/>
              <a:gd name="connsiteX701" fmla="*/ 939066 w 7467600"/>
              <a:gd name="connsiteY701" fmla="*/ 3378798 h 6858000"/>
              <a:gd name="connsiteX702" fmla="*/ 115099 w 7467600"/>
              <a:gd name="connsiteY702" fmla="*/ 3607650 h 6858000"/>
              <a:gd name="connsiteX703" fmla="*/ 97284 w 7467600"/>
              <a:gd name="connsiteY703" fmla="*/ 3520393 h 6858000"/>
              <a:gd name="connsiteX704" fmla="*/ 922050 w 7467600"/>
              <a:gd name="connsiteY704" fmla="*/ 3074867 h 6858000"/>
              <a:gd name="connsiteX705" fmla="*/ 1405265 w 7467600"/>
              <a:gd name="connsiteY705" fmla="*/ 3016319 h 6858000"/>
              <a:gd name="connsiteX706" fmla="*/ 1407512 w 7467600"/>
              <a:gd name="connsiteY706" fmla="*/ 3018001 h 6858000"/>
              <a:gd name="connsiteX707" fmla="*/ 1726266 w 7467600"/>
              <a:gd name="connsiteY707" fmla="*/ 2777274 h 6858000"/>
              <a:gd name="connsiteX708" fmla="*/ 625390 w 7467600"/>
              <a:gd name="connsiteY708" fmla="*/ 2514541 h 6858000"/>
              <a:gd name="connsiteX709" fmla="*/ 619799 w 7467600"/>
              <a:gd name="connsiteY709" fmla="*/ 2527180 h 6858000"/>
              <a:gd name="connsiteX710" fmla="*/ 310030 w 7467600"/>
              <a:gd name="connsiteY710" fmla="*/ 2771818 h 6858000"/>
              <a:gd name="connsiteX711" fmla="*/ 173877 w 7467600"/>
              <a:gd name="connsiteY711" fmla="*/ 2937056 h 6858000"/>
              <a:gd name="connsiteX712" fmla="*/ 77889 w 7467600"/>
              <a:gd name="connsiteY712" fmla="*/ 3138440 h 6858000"/>
              <a:gd name="connsiteX713" fmla="*/ 0 w 7467600"/>
              <a:gd name="connsiteY713" fmla="*/ 3271395 h 6858000"/>
              <a:gd name="connsiteX714" fmla="*/ 0 w 7467600"/>
              <a:gd name="connsiteY714" fmla="*/ 3153002 h 6858000"/>
              <a:gd name="connsiteX715" fmla="*/ 2386 w 7467600"/>
              <a:gd name="connsiteY715" fmla="*/ 3149203 h 6858000"/>
              <a:gd name="connsiteX716" fmla="*/ 89753 w 7467600"/>
              <a:gd name="connsiteY716" fmla="*/ 2987702 h 6858000"/>
              <a:gd name="connsiteX717" fmla="*/ 76869 w 7467600"/>
              <a:gd name="connsiteY717" fmla="*/ 3005404 h 6858000"/>
              <a:gd name="connsiteX718" fmla="*/ 32049 w 7467600"/>
              <a:gd name="connsiteY718" fmla="*/ 3065814 h 6858000"/>
              <a:gd name="connsiteX719" fmla="*/ 0 w 7467600"/>
              <a:gd name="connsiteY719" fmla="*/ 3108744 h 6858000"/>
              <a:gd name="connsiteX720" fmla="*/ 0 w 7467600"/>
              <a:gd name="connsiteY720" fmla="*/ 3058059 h 6858000"/>
              <a:gd name="connsiteX721" fmla="*/ 7610 w 7467600"/>
              <a:gd name="connsiteY721" fmla="*/ 3047889 h 6858000"/>
              <a:gd name="connsiteX722" fmla="*/ 52419 w 7467600"/>
              <a:gd name="connsiteY722" fmla="*/ 2987479 h 6858000"/>
              <a:gd name="connsiteX723" fmla="*/ 59142 w 7467600"/>
              <a:gd name="connsiteY723" fmla="*/ 2978488 h 6858000"/>
              <a:gd name="connsiteX724" fmla="*/ 0 w 7467600"/>
              <a:gd name="connsiteY724" fmla="*/ 3015334 h 6858000"/>
              <a:gd name="connsiteX725" fmla="*/ 0 w 7467600"/>
              <a:gd name="connsiteY725" fmla="*/ 2914286 h 6858000"/>
              <a:gd name="connsiteX726" fmla="*/ 36383 w 7467600"/>
              <a:gd name="connsiteY726" fmla="*/ 2901128 h 6858000"/>
              <a:gd name="connsiteX727" fmla="*/ 156329 w 7467600"/>
              <a:gd name="connsiteY727" fmla="*/ 2840533 h 6858000"/>
              <a:gd name="connsiteX728" fmla="*/ 358355 w 7467600"/>
              <a:gd name="connsiteY728" fmla="*/ 2620471 h 6858000"/>
              <a:gd name="connsiteX729" fmla="*/ 510577 w 7467600"/>
              <a:gd name="connsiteY729" fmla="*/ 2501244 h 6858000"/>
              <a:gd name="connsiteX730" fmla="*/ 211967 w 7467600"/>
              <a:gd name="connsiteY730" fmla="*/ 2479171 h 6858000"/>
              <a:gd name="connsiteX731" fmla="*/ 0 w 7467600"/>
              <a:gd name="connsiteY731" fmla="*/ 2476398 h 6858000"/>
              <a:gd name="connsiteX732" fmla="*/ 0 w 7467600"/>
              <a:gd name="connsiteY732" fmla="*/ 2389189 h 6858000"/>
              <a:gd name="connsiteX733" fmla="*/ 103062 w 7467600"/>
              <a:gd name="connsiteY733" fmla="*/ 2389518 h 6858000"/>
              <a:gd name="connsiteX734" fmla="*/ 510734 w 7467600"/>
              <a:gd name="connsiteY734" fmla="*/ 2416201 h 6858000"/>
              <a:gd name="connsiteX735" fmla="*/ 279257 w 7467600"/>
              <a:gd name="connsiteY735" fmla="*/ 2092102 h 6858000"/>
              <a:gd name="connsiteX736" fmla="*/ 65265 w 7467600"/>
              <a:gd name="connsiteY736" fmla="*/ 2006049 h 6858000"/>
              <a:gd name="connsiteX737" fmla="*/ 0 w 7467600"/>
              <a:gd name="connsiteY737" fmla="*/ 1982532 h 6858000"/>
              <a:gd name="connsiteX738" fmla="*/ 0 w 7467600"/>
              <a:gd name="connsiteY738" fmla="*/ 1912789 h 6858000"/>
              <a:gd name="connsiteX739" fmla="*/ 97460 w 7467600"/>
              <a:gd name="connsiteY739" fmla="*/ 1953725 h 6858000"/>
              <a:gd name="connsiteX740" fmla="*/ 221272 w 7467600"/>
              <a:gd name="connsiteY740" fmla="*/ 1980766 h 6858000"/>
              <a:gd name="connsiteX741" fmla="*/ 116765 w 7467600"/>
              <a:gd name="connsiteY741" fmla="*/ 1911033 h 6858000"/>
              <a:gd name="connsiteX742" fmla="*/ 16405 w 7467600"/>
              <a:gd name="connsiteY742" fmla="*/ 1803412 h 6858000"/>
              <a:gd name="connsiteX743" fmla="*/ 0 w 7467600"/>
              <a:gd name="connsiteY743" fmla="*/ 1784777 h 6858000"/>
              <a:gd name="connsiteX744" fmla="*/ 0 w 7467600"/>
              <a:gd name="connsiteY744" fmla="*/ 1740082 h 6858000"/>
              <a:gd name="connsiteX745" fmla="*/ 39394 w 7467600"/>
              <a:gd name="connsiteY745" fmla="*/ 1784856 h 6858000"/>
              <a:gd name="connsiteX746" fmla="*/ 135813 w 7467600"/>
              <a:gd name="connsiteY746" fmla="*/ 1888838 h 6858000"/>
              <a:gd name="connsiteX747" fmla="*/ 242575 w 7467600"/>
              <a:gd name="connsiteY747" fmla="*/ 1958841 h 6858000"/>
              <a:gd name="connsiteX748" fmla="*/ 82197 w 7467600"/>
              <a:gd name="connsiteY748" fmla="*/ 1754826 h 6858000"/>
              <a:gd name="connsiteX749" fmla="*/ 0 w 7467600"/>
              <a:gd name="connsiteY749" fmla="*/ 1679650 h 6858000"/>
              <a:gd name="connsiteX750" fmla="*/ 0 w 7467600"/>
              <a:gd name="connsiteY750" fmla="*/ 1602463 h 6858000"/>
              <a:gd name="connsiteX751" fmla="*/ 84689 w 7467600"/>
              <a:gd name="connsiteY751" fmla="*/ 1677442 h 6858000"/>
              <a:gd name="connsiteX752" fmla="*/ 298437 w 7467600"/>
              <a:gd name="connsiteY752" fmla="*/ 1968019 h 6858000"/>
              <a:gd name="connsiteX753" fmla="*/ 227269 w 7467600"/>
              <a:gd name="connsiteY753" fmla="*/ 1114064 h 6858000"/>
              <a:gd name="connsiteX754" fmla="*/ 248003 w 7467600"/>
              <a:gd name="connsiteY754" fmla="*/ 1089613 h 6858000"/>
              <a:gd name="connsiteX755" fmla="*/ 427020 w 7467600"/>
              <a:gd name="connsiteY755" fmla="*/ 1619803 h 6858000"/>
              <a:gd name="connsiteX756" fmla="*/ 340345 w 7467600"/>
              <a:gd name="connsiteY756" fmla="*/ 2027739 h 6858000"/>
              <a:gd name="connsiteX757" fmla="*/ 360865 w 7467600"/>
              <a:gd name="connsiteY757" fmla="*/ 2044827 h 6858000"/>
              <a:gd name="connsiteX758" fmla="*/ 560414 w 7467600"/>
              <a:gd name="connsiteY758" fmla="*/ 2421457 h 6858000"/>
              <a:gd name="connsiteX759" fmla="*/ 1359703 w 7467600"/>
              <a:gd name="connsiteY759" fmla="*/ 2578554 h 6858000"/>
              <a:gd name="connsiteX760" fmla="*/ 1359422 w 7467600"/>
              <a:gd name="connsiteY760" fmla="*/ 2577994 h 6858000"/>
              <a:gd name="connsiteX761" fmla="*/ 828701 w 7467600"/>
              <a:gd name="connsiteY761" fmla="*/ 1839520 h 6858000"/>
              <a:gd name="connsiteX762" fmla="*/ 494427 w 7467600"/>
              <a:gd name="connsiteY762" fmla="*/ 1092333 h 6858000"/>
              <a:gd name="connsiteX763" fmla="*/ 506322 w 7467600"/>
              <a:gd name="connsiteY763" fmla="*/ 1020997 h 6858000"/>
              <a:gd name="connsiteX764" fmla="*/ 4570198 w 7467600"/>
              <a:gd name="connsiteY764" fmla="*/ 978081 h 6858000"/>
              <a:gd name="connsiteX765" fmla="*/ 4523691 w 7467600"/>
              <a:gd name="connsiteY765" fmla="*/ 1127776 h 6858000"/>
              <a:gd name="connsiteX766" fmla="*/ 4509875 w 7467600"/>
              <a:gd name="connsiteY766" fmla="*/ 1167552 h 6858000"/>
              <a:gd name="connsiteX767" fmla="*/ 4478168 w 7467600"/>
              <a:gd name="connsiteY767" fmla="*/ 1260735 h 6858000"/>
              <a:gd name="connsiteX768" fmla="*/ 4409309 w 7467600"/>
              <a:gd name="connsiteY768" fmla="*/ 1666996 h 6858000"/>
              <a:gd name="connsiteX769" fmla="*/ 4370031 w 7467600"/>
              <a:gd name="connsiteY769" fmla="*/ 1955666 h 6858000"/>
              <a:gd name="connsiteX770" fmla="*/ 4570198 w 7467600"/>
              <a:gd name="connsiteY770" fmla="*/ 978081 h 6858000"/>
              <a:gd name="connsiteX771" fmla="*/ 4557898 w 7467600"/>
              <a:gd name="connsiteY771" fmla="*/ 900011 h 6858000"/>
              <a:gd name="connsiteX772" fmla="*/ 4344840 w 7467600"/>
              <a:gd name="connsiteY772" fmla="*/ 1922038 h 6858000"/>
              <a:gd name="connsiteX773" fmla="*/ 4378710 w 7467600"/>
              <a:gd name="connsiteY773" fmla="*/ 1665516 h 6858000"/>
              <a:gd name="connsiteX774" fmla="*/ 4448798 w 7467600"/>
              <a:gd name="connsiteY774" fmla="*/ 1253024 h 6858000"/>
              <a:gd name="connsiteX775" fmla="*/ 4480315 w 7467600"/>
              <a:gd name="connsiteY775" fmla="*/ 1158454 h 6858000"/>
              <a:gd name="connsiteX776" fmla="*/ 4494133 w 7467600"/>
              <a:gd name="connsiteY776" fmla="*/ 1118676 h 6858000"/>
              <a:gd name="connsiteX777" fmla="*/ 4557898 w 7467600"/>
              <a:gd name="connsiteY777" fmla="*/ 900011 h 6858000"/>
              <a:gd name="connsiteX778" fmla="*/ 5870151 w 7467600"/>
              <a:gd name="connsiteY778" fmla="*/ 898890 h 6858000"/>
              <a:gd name="connsiteX779" fmla="*/ 5861335 w 7467600"/>
              <a:gd name="connsiteY779" fmla="*/ 899177 h 6858000"/>
              <a:gd name="connsiteX780" fmla="*/ 5843702 w 7467600"/>
              <a:gd name="connsiteY780" fmla="*/ 899748 h 6858000"/>
              <a:gd name="connsiteX781" fmla="*/ 5651107 w 7467600"/>
              <a:gd name="connsiteY781" fmla="*/ 920306 h 6858000"/>
              <a:gd name="connsiteX782" fmla="*/ 5459407 w 7467600"/>
              <a:gd name="connsiteY782" fmla="*/ 940975 h 6858000"/>
              <a:gd name="connsiteX783" fmla="*/ 5374846 w 7467600"/>
              <a:gd name="connsiteY783" fmla="*/ 941988 h 6858000"/>
              <a:gd name="connsiteX784" fmla="*/ 5256105 w 7467600"/>
              <a:gd name="connsiteY784" fmla="*/ 945632 h 6858000"/>
              <a:gd name="connsiteX785" fmla="*/ 5107071 w 7467600"/>
              <a:gd name="connsiteY785" fmla="*/ 969720 h 6858000"/>
              <a:gd name="connsiteX786" fmla="*/ 4998681 w 7467600"/>
              <a:gd name="connsiteY786" fmla="*/ 988771 h 6858000"/>
              <a:gd name="connsiteX787" fmla="*/ 5870151 w 7467600"/>
              <a:gd name="connsiteY787" fmla="*/ 898890 h 6858000"/>
              <a:gd name="connsiteX788" fmla="*/ 5504425 w 7467600"/>
              <a:gd name="connsiteY788" fmla="*/ 848067 h 6858000"/>
              <a:gd name="connsiteX789" fmla="*/ 4968849 w 7467600"/>
              <a:gd name="connsiteY789" fmla="*/ 962318 h 6858000"/>
              <a:gd name="connsiteX790" fmla="*/ 5104039 w 7467600"/>
              <a:gd name="connsiteY790" fmla="*/ 940634 h 6858000"/>
              <a:gd name="connsiteX791" fmla="*/ 5256311 w 7467600"/>
              <a:gd name="connsiteY791" fmla="*/ 916490 h 6858000"/>
              <a:gd name="connsiteX792" fmla="*/ 5377381 w 7467600"/>
              <a:gd name="connsiteY792" fmla="*/ 912671 h 6858000"/>
              <a:gd name="connsiteX793" fmla="*/ 5460148 w 7467600"/>
              <a:gd name="connsiteY793" fmla="*/ 911442 h 6858000"/>
              <a:gd name="connsiteX794" fmla="*/ 5648971 w 7467600"/>
              <a:gd name="connsiteY794" fmla="*/ 891331 h 6858000"/>
              <a:gd name="connsiteX795" fmla="*/ 5844807 w 7467600"/>
              <a:gd name="connsiteY795" fmla="*/ 870718 h 6858000"/>
              <a:gd name="connsiteX796" fmla="*/ 5862975 w 7467600"/>
              <a:gd name="connsiteY796" fmla="*/ 869756 h 6858000"/>
              <a:gd name="connsiteX797" fmla="*/ 5920887 w 7467600"/>
              <a:gd name="connsiteY797" fmla="*/ 865929 h 6858000"/>
              <a:gd name="connsiteX798" fmla="*/ 5504425 w 7467600"/>
              <a:gd name="connsiteY798" fmla="*/ 848067 h 6858000"/>
              <a:gd name="connsiteX799" fmla="*/ 3607114 w 7467600"/>
              <a:gd name="connsiteY799" fmla="*/ 467441 h 6858000"/>
              <a:gd name="connsiteX800" fmla="*/ 3296242 w 7467600"/>
              <a:gd name="connsiteY800" fmla="*/ 807991 h 6858000"/>
              <a:gd name="connsiteX801" fmla="*/ 3174674 w 7467600"/>
              <a:gd name="connsiteY801" fmla="*/ 919759 h 6858000"/>
              <a:gd name="connsiteX802" fmla="*/ 3042978 w 7467600"/>
              <a:gd name="connsiteY802" fmla="*/ 1054894 h 6858000"/>
              <a:gd name="connsiteX803" fmla="*/ 2968914 w 7467600"/>
              <a:gd name="connsiteY803" fmla="*/ 1133756 h 6858000"/>
              <a:gd name="connsiteX804" fmla="*/ 3103823 w 7467600"/>
              <a:gd name="connsiteY804" fmla="*/ 1026814 h 6858000"/>
              <a:gd name="connsiteX805" fmla="*/ 3607114 w 7467600"/>
              <a:gd name="connsiteY805" fmla="*/ 467441 h 6858000"/>
              <a:gd name="connsiteX806" fmla="*/ 3744487 w 7467600"/>
              <a:gd name="connsiteY806" fmla="*/ 383136 h 6858000"/>
              <a:gd name="connsiteX807" fmla="*/ 3970213 w 7467600"/>
              <a:gd name="connsiteY807" fmla="*/ 995559 h 6858000"/>
              <a:gd name="connsiteX808" fmla="*/ 3744487 w 7467600"/>
              <a:gd name="connsiteY808" fmla="*/ 383136 h 6858000"/>
              <a:gd name="connsiteX809" fmla="*/ 3624562 w 7467600"/>
              <a:gd name="connsiteY809" fmla="*/ 367041 h 6858000"/>
              <a:gd name="connsiteX810" fmla="*/ 3489712 w 7467600"/>
              <a:gd name="connsiteY810" fmla="*/ 485386 h 6858000"/>
              <a:gd name="connsiteX811" fmla="*/ 3182994 w 7467600"/>
              <a:gd name="connsiteY811" fmla="*/ 828265 h 6858000"/>
              <a:gd name="connsiteX812" fmla="*/ 2892114 w 7467600"/>
              <a:gd name="connsiteY812" fmla="*/ 1172635 h 6858000"/>
              <a:gd name="connsiteX813" fmla="*/ 3021459 w 7467600"/>
              <a:gd name="connsiteY813" fmla="*/ 1035385 h 6858000"/>
              <a:gd name="connsiteX814" fmla="*/ 3153873 w 7467600"/>
              <a:gd name="connsiteY814" fmla="*/ 898971 h 6858000"/>
              <a:gd name="connsiteX815" fmla="*/ 3276511 w 7467600"/>
              <a:gd name="connsiteY815" fmla="*/ 786423 h 6858000"/>
              <a:gd name="connsiteX816" fmla="*/ 3584154 w 7467600"/>
              <a:gd name="connsiteY816" fmla="*/ 448218 h 6858000"/>
              <a:gd name="connsiteX817" fmla="*/ 3624562 w 7467600"/>
              <a:gd name="connsiteY817" fmla="*/ 367041 h 6858000"/>
              <a:gd name="connsiteX818" fmla="*/ 3766672 w 7467600"/>
              <a:gd name="connsiteY818" fmla="*/ 359429 h 6858000"/>
              <a:gd name="connsiteX819" fmla="*/ 3996338 w 7467600"/>
              <a:gd name="connsiteY819" fmla="*/ 968237 h 6858000"/>
              <a:gd name="connsiteX820" fmla="*/ 3766672 w 7467600"/>
              <a:gd name="connsiteY820" fmla="*/ 359429 h 6858000"/>
              <a:gd name="connsiteX821" fmla="*/ 5805386 w 7467600"/>
              <a:gd name="connsiteY821" fmla="*/ 239240 h 6858000"/>
              <a:gd name="connsiteX822" fmla="*/ 5736947 w 7467600"/>
              <a:gd name="connsiteY822" fmla="*/ 261367 h 6858000"/>
              <a:gd name="connsiteX823" fmla="*/ 5427012 w 7467600"/>
              <a:gd name="connsiteY823" fmla="*/ 311272 h 6858000"/>
              <a:gd name="connsiteX824" fmla="*/ 5147818 w 7467600"/>
              <a:gd name="connsiteY824" fmla="*/ 322112 h 6858000"/>
              <a:gd name="connsiteX825" fmla="*/ 5060854 w 7467600"/>
              <a:gd name="connsiteY825" fmla="*/ 311882 h 6858000"/>
              <a:gd name="connsiteX826" fmla="*/ 4945989 w 7467600"/>
              <a:gd name="connsiteY826" fmla="*/ 300516 h 6858000"/>
              <a:gd name="connsiteX827" fmla="*/ 5410479 w 7467600"/>
              <a:gd name="connsiteY827" fmla="*/ 348434 h 6858000"/>
              <a:gd name="connsiteX828" fmla="*/ 5805386 w 7467600"/>
              <a:gd name="connsiteY828" fmla="*/ 239240 h 6858000"/>
              <a:gd name="connsiteX829" fmla="*/ 5905192 w 7467600"/>
              <a:gd name="connsiteY829" fmla="*/ 163079 h 6858000"/>
              <a:gd name="connsiteX830" fmla="*/ 5865655 w 7467600"/>
              <a:gd name="connsiteY830" fmla="*/ 171901 h 6858000"/>
              <a:gd name="connsiteX831" fmla="*/ 5259740 w 7467600"/>
              <a:gd name="connsiteY831" fmla="*/ 257013 h 6858000"/>
              <a:gd name="connsiteX832" fmla="*/ 5208466 w 7467600"/>
              <a:gd name="connsiteY832" fmla="*/ 257550 h 6858000"/>
              <a:gd name="connsiteX833" fmla="*/ 4980204 w 7467600"/>
              <a:gd name="connsiteY833" fmla="*/ 271903 h 6858000"/>
              <a:gd name="connsiteX834" fmla="*/ 5068068 w 7467600"/>
              <a:gd name="connsiteY834" fmla="*/ 282244 h 6858000"/>
              <a:gd name="connsiteX835" fmla="*/ 5153231 w 7467600"/>
              <a:gd name="connsiteY835" fmla="*/ 292240 h 6858000"/>
              <a:gd name="connsiteX836" fmla="*/ 5426491 w 7467600"/>
              <a:gd name="connsiteY836" fmla="*/ 281128 h 6858000"/>
              <a:gd name="connsiteX837" fmla="*/ 5731212 w 7467600"/>
              <a:gd name="connsiteY837" fmla="*/ 231951 h 6858000"/>
              <a:gd name="connsiteX838" fmla="*/ 5905192 w 7467600"/>
              <a:gd name="connsiteY838" fmla="*/ 163079 h 6858000"/>
              <a:gd name="connsiteX839" fmla="*/ 5944437 w 7467600"/>
              <a:gd name="connsiteY839" fmla="*/ 113829 h 6858000"/>
              <a:gd name="connsiteX840" fmla="*/ 5825032 w 7467600"/>
              <a:gd name="connsiteY840" fmla="*/ 146405 h 6858000"/>
              <a:gd name="connsiteX841" fmla="*/ 4955599 w 7467600"/>
              <a:gd name="connsiteY841" fmla="*/ 247008 h 6858000"/>
              <a:gd name="connsiteX842" fmla="*/ 5210104 w 7467600"/>
              <a:gd name="connsiteY842" fmla="*/ 228123 h 6858000"/>
              <a:gd name="connsiteX843" fmla="*/ 5261015 w 7467600"/>
              <a:gd name="connsiteY843" fmla="*/ 227087 h 6858000"/>
              <a:gd name="connsiteX844" fmla="*/ 5861181 w 7467600"/>
              <a:gd name="connsiteY844" fmla="*/ 143093 h 6858000"/>
              <a:gd name="connsiteX845" fmla="*/ 5961252 w 7467600"/>
              <a:gd name="connsiteY845" fmla="*/ 114820 h 6858000"/>
              <a:gd name="connsiteX846" fmla="*/ 5944437 w 7467600"/>
              <a:gd name="connsiteY846" fmla="*/ 113829 h 6858000"/>
              <a:gd name="connsiteX847" fmla="*/ 3882765 w 7467600"/>
              <a:gd name="connsiteY847" fmla="*/ 0 h 6858000"/>
              <a:gd name="connsiteX848" fmla="*/ 3995099 w 7467600"/>
              <a:gd name="connsiteY848" fmla="*/ 0 h 6858000"/>
              <a:gd name="connsiteX849" fmla="*/ 4163818 w 7467600"/>
              <a:gd name="connsiteY849" fmla="*/ 234104 h 6858000"/>
              <a:gd name="connsiteX850" fmla="*/ 4172099 w 7467600"/>
              <a:gd name="connsiteY850" fmla="*/ 234207 h 6858000"/>
              <a:gd name="connsiteX851" fmla="*/ 4784282 w 7467600"/>
              <a:gd name="connsiteY851" fmla="*/ 276561 h 6858000"/>
              <a:gd name="connsiteX852" fmla="*/ 4801687 w 7467600"/>
              <a:gd name="connsiteY852" fmla="*/ 267764 h 6858000"/>
              <a:gd name="connsiteX853" fmla="*/ 6082788 w 7467600"/>
              <a:gd name="connsiteY853" fmla="*/ 64119 h 6858000"/>
              <a:gd name="connsiteX854" fmla="*/ 6099442 w 7467600"/>
              <a:gd name="connsiteY854" fmla="*/ 82568 h 6858000"/>
              <a:gd name="connsiteX855" fmla="*/ 4804137 w 7467600"/>
              <a:gd name="connsiteY855" fmla="*/ 320931 h 6858000"/>
              <a:gd name="connsiteX856" fmla="*/ 4227047 w 7467600"/>
              <a:gd name="connsiteY856" fmla="*/ 313415 h 6858000"/>
              <a:gd name="connsiteX857" fmla="*/ 4346041 w 7467600"/>
              <a:gd name="connsiteY857" fmla="*/ 456086 h 6858000"/>
              <a:gd name="connsiteX858" fmla="*/ 4870967 w 7467600"/>
              <a:gd name="connsiteY858" fmla="*/ 963061 h 6858000"/>
              <a:gd name="connsiteX859" fmla="*/ 4889647 w 7467600"/>
              <a:gd name="connsiteY859" fmla="*/ 957147 h 6858000"/>
              <a:gd name="connsiteX860" fmla="*/ 5422504 w 7467600"/>
              <a:gd name="connsiteY860" fmla="*/ 805191 h 6858000"/>
              <a:gd name="connsiteX861" fmla="*/ 6087656 w 7467600"/>
              <a:gd name="connsiteY861" fmla="*/ 826703 h 6858000"/>
              <a:gd name="connsiteX862" fmla="*/ 6058717 w 7467600"/>
              <a:gd name="connsiteY862" fmla="*/ 865992 h 6858000"/>
              <a:gd name="connsiteX863" fmla="*/ 4974153 w 7467600"/>
              <a:gd name="connsiteY863" fmla="*/ 1045456 h 6858000"/>
              <a:gd name="connsiteX864" fmla="*/ 5627835 w 7467600"/>
              <a:gd name="connsiteY864" fmla="*/ 1472077 h 6858000"/>
              <a:gd name="connsiteX865" fmla="*/ 5629817 w 7467600"/>
              <a:gd name="connsiteY865" fmla="*/ 1471412 h 6858000"/>
              <a:gd name="connsiteX866" fmla="*/ 5634124 w 7467600"/>
              <a:gd name="connsiteY866" fmla="*/ 1470572 h 6858000"/>
              <a:gd name="connsiteX867" fmla="*/ 5755832 w 7467600"/>
              <a:gd name="connsiteY867" fmla="*/ 1383886 h 6858000"/>
              <a:gd name="connsiteX868" fmla="*/ 6014186 w 7467600"/>
              <a:gd name="connsiteY868" fmla="*/ 1279799 h 6858000"/>
              <a:gd name="connsiteX869" fmla="*/ 6901619 w 7467600"/>
              <a:gd name="connsiteY869" fmla="*/ 1047874 h 6858000"/>
              <a:gd name="connsiteX870" fmla="*/ 6931566 w 7467600"/>
              <a:gd name="connsiteY870" fmla="*/ 1062034 h 6858000"/>
              <a:gd name="connsiteX871" fmla="*/ 5790982 w 7467600"/>
              <a:gd name="connsiteY871" fmla="*/ 1561380 h 6858000"/>
              <a:gd name="connsiteX872" fmla="*/ 6188971 w 7467600"/>
              <a:gd name="connsiteY872" fmla="*/ 1755168 h 6858000"/>
              <a:gd name="connsiteX873" fmla="*/ 6202446 w 7467600"/>
              <a:gd name="connsiteY873" fmla="*/ 1752268 h 6858000"/>
              <a:gd name="connsiteX874" fmla="*/ 7179560 w 7467600"/>
              <a:gd name="connsiteY874" fmla="*/ 1467551 h 6858000"/>
              <a:gd name="connsiteX875" fmla="*/ 7158730 w 7467600"/>
              <a:gd name="connsiteY875" fmla="*/ 1507835 h 6858000"/>
              <a:gd name="connsiteX876" fmla="*/ 6326959 w 7467600"/>
              <a:gd name="connsiteY876" fmla="*/ 1817686 h 6858000"/>
              <a:gd name="connsiteX877" fmla="*/ 6537433 w 7467600"/>
              <a:gd name="connsiteY877" fmla="*/ 1907790 h 6858000"/>
              <a:gd name="connsiteX878" fmla="*/ 6550221 w 7467600"/>
              <a:gd name="connsiteY878" fmla="*/ 1910729 h 6858000"/>
              <a:gd name="connsiteX879" fmla="*/ 6964438 w 7467600"/>
              <a:gd name="connsiteY879" fmla="*/ 2209505 h 6858000"/>
              <a:gd name="connsiteX880" fmla="*/ 7367862 w 7467600"/>
              <a:gd name="connsiteY880" fmla="*/ 2806833 h 6858000"/>
              <a:gd name="connsiteX881" fmla="*/ 7364329 w 7467600"/>
              <a:gd name="connsiteY881" fmla="*/ 2826907 h 6858000"/>
              <a:gd name="connsiteX882" fmla="*/ 7290545 w 7467600"/>
              <a:gd name="connsiteY882" fmla="*/ 2850663 h 6858000"/>
              <a:gd name="connsiteX883" fmla="*/ 6472036 w 7467600"/>
              <a:gd name="connsiteY883" fmla="*/ 1959003 h 6858000"/>
              <a:gd name="connsiteX884" fmla="*/ 5792897 w 7467600"/>
              <a:gd name="connsiteY884" fmla="*/ 1647747 h 6858000"/>
              <a:gd name="connsiteX885" fmla="*/ 5842751 w 7467600"/>
              <a:gd name="connsiteY885" fmla="*/ 1816112 h 6858000"/>
              <a:gd name="connsiteX886" fmla="*/ 5847424 w 7467600"/>
              <a:gd name="connsiteY886" fmla="*/ 1815776 h 6858000"/>
              <a:gd name="connsiteX887" fmla="*/ 6399821 w 7467600"/>
              <a:gd name="connsiteY887" fmla="*/ 2344799 h 6858000"/>
              <a:gd name="connsiteX888" fmla="*/ 6323232 w 7467600"/>
              <a:gd name="connsiteY888" fmla="*/ 2389634 h 6858000"/>
              <a:gd name="connsiteX889" fmla="*/ 5942958 w 7467600"/>
              <a:gd name="connsiteY889" fmla="*/ 2077708 h 6858000"/>
              <a:gd name="connsiteX890" fmla="*/ 5921559 w 7467600"/>
              <a:gd name="connsiteY890" fmla="*/ 2378596 h 6858000"/>
              <a:gd name="connsiteX891" fmla="*/ 5817651 w 7467600"/>
              <a:gd name="connsiteY891" fmla="*/ 3023919 h 6858000"/>
              <a:gd name="connsiteX892" fmla="*/ 5729634 w 7467600"/>
              <a:gd name="connsiteY892" fmla="*/ 3051849 h 6858000"/>
              <a:gd name="connsiteX893" fmla="*/ 5611018 w 7467600"/>
              <a:gd name="connsiteY893" fmla="*/ 2316769 h 6858000"/>
              <a:gd name="connsiteX894" fmla="*/ 5687608 w 7467600"/>
              <a:gd name="connsiteY894" fmla="*/ 2039972 h 6858000"/>
              <a:gd name="connsiteX895" fmla="*/ 5657554 w 7467600"/>
              <a:gd name="connsiteY895" fmla="*/ 1576445 h 6858000"/>
              <a:gd name="connsiteX896" fmla="*/ 5150475 w 7467600"/>
              <a:gd name="connsiteY896" fmla="*/ 1274012 h 6858000"/>
              <a:gd name="connsiteX897" fmla="*/ 5349142 w 7467600"/>
              <a:gd name="connsiteY897" fmla="*/ 2204405 h 6858000"/>
              <a:gd name="connsiteX898" fmla="*/ 5262214 w 7467600"/>
              <a:gd name="connsiteY898" fmla="*/ 2233836 h 6858000"/>
              <a:gd name="connsiteX899" fmla="*/ 4981539 w 7467600"/>
              <a:gd name="connsiteY899" fmla="*/ 1542201 h 6858000"/>
              <a:gd name="connsiteX900" fmla="*/ 4958461 w 7467600"/>
              <a:gd name="connsiteY900" fmla="*/ 1136957 h 6858000"/>
              <a:gd name="connsiteX901" fmla="*/ 4655015 w 7467600"/>
              <a:gd name="connsiteY901" fmla="*/ 891426 h 6858000"/>
              <a:gd name="connsiteX902" fmla="*/ 4348002 w 7467600"/>
              <a:gd name="connsiteY902" fmla="*/ 2205895 h 6858000"/>
              <a:gd name="connsiteX903" fmla="*/ 4262250 w 7467600"/>
              <a:gd name="connsiteY903" fmla="*/ 2219972 h 6858000"/>
              <a:gd name="connsiteX904" fmla="*/ 4550611 w 7467600"/>
              <a:gd name="connsiteY904" fmla="*/ 817540 h 6858000"/>
              <a:gd name="connsiteX905" fmla="*/ 4564418 w 7467600"/>
              <a:gd name="connsiteY905" fmla="*/ 808293 h 6858000"/>
              <a:gd name="connsiteX906" fmla="*/ 4266388 w 7467600"/>
              <a:gd name="connsiteY906" fmla="*/ 500083 h 6858000"/>
              <a:gd name="connsiteX907" fmla="*/ 4032842 w 7467600"/>
              <a:gd name="connsiteY907" fmla="*/ 211809 h 6858000"/>
              <a:gd name="connsiteX908" fmla="*/ 3882765 w 7467600"/>
              <a:gd name="connsiteY908" fmla="*/ 0 h 6858000"/>
              <a:gd name="connsiteX909" fmla="*/ 3721337 w 7467600"/>
              <a:gd name="connsiteY909" fmla="*/ 0 h 6858000"/>
              <a:gd name="connsiteX910" fmla="*/ 3797544 w 7467600"/>
              <a:gd name="connsiteY910" fmla="*/ 0 h 6858000"/>
              <a:gd name="connsiteX911" fmla="*/ 3775734 w 7467600"/>
              <a:gd name="connsiteY911" fmla="*/ 95131 h 6858000"/>
              <a:gd name="connsiteX912" fmla="*/ 3724807 w 7467600"/>
              <a:gd name="connsiteY912" fmla="*/ 272257 h 6858000"/>
              <a:gd name="connsiteX913" fmla="*/ 3726844 w 7467600"/>
              <a:gd name="connsiteY913" fmla="*/ 282988 h 6858000"/>
              <a:gd name="connsiteX914" fmla="*/ 3742664 w 7467600"/>
              <a:gd name="connsiteY914" fmla="*/ 279918 h 6858000"/>
              <a:gd name="connsiteX915" fmla="*/ 4103910 w 7467600"/>
              <a:gd name="connsiteY915" fmla="*/ 1161917 h 6858000"/>
              <a:gd name="connsiteX916" fmla="*/ 4020269 w 7467600"/>
              <a:gd name="connsiteY916" fmla="*/ 1200406 h 6858000"/>
              <a:gd name="connsiteX917" fmla="*/ 3674882 w 7467600"/>
              <a:gd name="connsiteY917" fmla="*/ 488524 h 6858000"/>
              <a:gd name="connsiteX918" fmla="*/ 3132682 w 7467600"/>
              <a:gd name="connsiteY918" fmla="*/ 1072284 h 6858000"/>
              <a:gd name="connsiteX919" fmla="*/ 2716346 w 7467600"/>
              <a:gd name="connsiteY919" fmla="*/ 1276376 h 6858000"/>
              <a:gd name="connsiteX920" fmla="*/ 2716772 w 7467600"/>
              <a:gd name="connsiteY920" fmla="*/ 1255462 h 6858000"/>
              <a:gd name="connsiteX921" fmla="*/ 3471096 w 7467600"/>
              <a:gd name="connsiteY921" fmla="*/ 437072 h 6858000"/>
              <a:gd name="connsiteX922" fmla="*/ 3639057 w 7467600"/>
              <a:gd name="connsiteY922" fmla="*/ 286334 h 6858000"/>
              <a:gd name="connsiteX923" fmla="*/ 3640309 w 7467600"/>
              <a:gd name="connsiteY923" fmla="*/ 284664 h 6858000"/>
              <a:gd name="connsiteX924" fmla="*/ 3646022 w 7467600"/>
              <a:gd name="connsiteY924" fmla="*/ 276711 h 6858000"/>
              <a:gd name="connsiteX925" fmla="*/ 3707943 w 7467600"/>
              <a:gd name="connsiteY925" fmla="*/ 65958 h 6858000"/>
              <a:gd name="connsiteX926" fmla="*/ 3721337 w 7467600"/>
              <a:gd name="connsiteY926" fmla="*/ 0 h 6858000"/>
              <a:gd name="connsiteX927" fmla="*/ 2867960 w 7467600"/>
              <a:gd name="connsiteY927" fmla="*/ 0 h 6858000"/>
              <a:gd name="connsiteX928" fmla="*/ 2926351 w 7467600"/>
              <a:gd name="connsiteY928" fmla="*/ 0 h 6858000"/>
              <a:gd name="connsiteX929" fmla="*/ 2902823 w 7467600"/>
              <a:gd name="connsiteY929" fmla="*/ 262929 h 6858000"/>
              <a:gd name="connsiteX930" fmla="*/ 2940663 w 7467600"/>
              <a:gd name="connsiteY930" fmla="*/ 140884 h 6858000"/>
              <a:gd name="connsiteX931" fmla="*/ 2947039 w 7467600"/>
              <a:gd name="connsiteY931" fmla="*/ 122524 h 6858000"/>
              <a:gd name="connsiteX932" fmla="*/ 2984316 w 7467600"/>
              <a:gd name="connsiteY932" fmla="*/ 0 h 6858000"/>
              <a:gd name="connsiteX933" fmla="*/ 3016114 w 7467600"/>
              <a:gd name="connsiteY933" fmla="*/ 0 h 6858000"/>
              <a:gd name="connsiteX934" fmla="*/ 2979949 w 7467600"/>
              <a:gd name="connsiteY934" fmla="*/ 119274 h 6858000"/>
              <a:gd name="connsiteX935" fmla="*/ 3023879 w 7467600"/>
              <a:gd name="connsiteY935" fmla="*/ 0 h 6858000"/>
              <a:gd name="connsiteX936" fmla="*/ 3105400 w 7467600"/>
              <a:gd name="connsiteY936" fmla="*/ 0 h 6858000"/>
              <a:gd name="connsiteX937" fmla="*/ 3094669 w 7467600"/>
              <a:gd name="connsiteY937" fmla="*/ 30308 h 6858000"/>
              <a:gd name="connsiteX938" fmla="*/ 2901945 w 7467600"/>
              <a:gd name="connsiteY938" fmla="*/ 466538 h 6858000"/>
              <a:gd name="connsiteX939" fmla="*/ 2815209 w 7467600"/>
              <a:gd name="connsiteY939" fmla="*/ 497361 h 6858000"/>
              <a:gd name="connsiteX940" fmla="*/ 2844845 w 7467600"/>
              <a:gd name="connsiteY940" fmla="*/ 127638 h 6858000"/>
              <a:gd name="connsiteX941" fmla="*/ 2867960 w 7467600"/>
              <a:gd name="connsiteY941" fmla="*/ 0 h 6858000"/>
              <a:gd name="connsiteX942" fmla="*/ 1057230 w 7467600"/>
              <a:gd name="connsiteY942" fmla="*/ 0 h 6858000"/>
              <a:gd name="connsiteX943" fmla="*/ 1111003 w 7467600"/>
              <a:gd name="connsiteY943" fmla="*/ 0 h 6858000"/>
              <a:gd name="connsiteX944" fmla="*/ 1125553 w 7467600"/>
              <a:gd name="connsiteY944" fmla="*/ 52588 h 6858000"/>
              <a:gd name="connsiteX945" fmla="*/ 1304276 w 7467600"/>
              <a:gd name="connsiteY945" fmla="*/ 476275 h 6858000"/>
              <a:gd name="connsiteX946" fmla="*/ 1492066 w 7467600"/>
              <a:gd name="connsiteY946" fmla="*/ 886333 h 6858000"/>
              <a:gd name="connsiteX947" fmla="*/ 1423698 w 7467600"/>
              <a:gd name="connsiteY947" fmla="*/ 710817 h 6858000"/>
              <a:gd name="connsiteX948" fmla="*/ 1357609 w 7467600"/>
              <a:gd name="connsiteY948" fmla="*/ 532892 h 6858000"/>
              <a:gd name="connsiteX949" fmla="*/ 1309550 w 7467600"/>
              <a:gd name="connsiteY949" fmla="*/ 374031 h 6858000"/>
              <a:gd name="connsiteX950" fmla="*/ 1193673 w 7467600"/>
              <a:gd name="connsiteY950" fmla="*/ 49533 h 6858000"/>
              <a:gd name="connsiteX951" fmla="*/ 1164391 w 7467600"/>
              <a:gd name="connsiteY951" fmla="*/ 0 h 6858000"/>
              <a:gd name="connsiteX952" fmla="*/ 1200666 w 7467600"/>
              <a:gd name="connsiteY952" fmla="*/ 0 h 6858000"/>
              <a:gd name="connsiteX953" fmla="*/ 1223408 w 7467600"/>
              <a:gd name="connsiteY953" fmla="*/ 38996 h 6858000"/>
              <a:gd name="connsiteX954" fmla="*/ 1339635 w 7467600"/>
              <a:gd name="connsiteY954" fmla="*/ 365517 h 6858000"/>
              <a:gd name="connsiteX955" fmla="*/ 1387469 w 7467600"/>
              <a:gd name="connsiteY955" fmla="*/ 523079 h 6858000"/>
              <a:gd name="connsiteX956" fmla="*/ 1452685 w 7467600"/>
              <a:gd name="connsiteY956" fmla="*/ 699806 h 6858000"/>
              <a:gd name="connsiteX957" fmla="*/ 1492092 w 7467600"/>
              <a:gd name="connsiteY957" fmla="*/ 800424 h 6858000"/>
              <a:gd name="connsiteX958" fmla="*/ 1455302 w 7467600"/>
              <a:gd name="connsiteY958" fmla="*/ 632913 h 6858000"/>
              <a:gd name="connsiteX959" fmla="*/ 1222336 w 7467600"/>
              <a:gd name="connsiteY959" fmla="*/ 9480 h 6858000"/>
              <a:gd name="connsiteX960" fmla="*/ 1214634 w 7467600"/>
              <a:gd name="connsiteY960" fmla="*/ 0 h 6858000"/>
              <a:gd name="connsiteX961" fmla="*/ 1289827 w 7467600"/>
              <a:gd name="connsiteY961" fmla="*/ 0 h 6858000"/>
              <a:gd name="connsiteX962" fmla="*/ 1321076 w 7467600"/>
              <a:gd name="connsiteY962" fmla="*/ 59722 h 6858000"/>
              <a:gd name="connsiteX963" fmla="*/ 1512579 w 7467600"/>
              <a:gd name="connsiteY963" fmla="*/ 626441 h 6858000"/>
              <a:gd name="connsiteX964" fmla="*/ 1506076 w 7467600"/>
              <a:gd name="connsiteY964" fmla="*/ 1089289 h 6858000"/>
              <a:gd name="connsiteX965" fmla="*/ 1486346 w 7467600"/>
              <a:gd name="connsiteY965" fmla="*/ 1079919 h 6858000"/>
              <a:gd name="connsiteX966" fmla="*/ 1070511 w 7467600"/>
              <a:gd name="connsiteY966" fmla="*/ 48609 h 6858000"/>
              <a:gd name="connsiteX967" fmla="*/ 1057230 w 7467600"/>
              <a:gd name="connsiteY967" fmla="*/ 0 h 6858000"/>
              <a:gd name="connsiteX968" fmla="*/ 43151 w 7467600"/>
              <a:gd name="connsiteY968" fmla="*/ 0 h 6858000"/>
              <a:gd name="connsiteX969" fmla="*/ 95283 w 7467600"/>
              <a:gd name="connsiteY969" fmla="*/ 0 h 6858000"/>
              <a:gd name="connsiteX970" fmla="*/ 300708 w 7467600"/>
              <a:gd name="connsiteY970" fmla="*/ 154571 h 6858000"/>
              <a:gd name="connsiteX971" fmla="*/ 530414 w 7467600"/>
              <a:gd name="connsiteY971" fmla="*/ 354673 h 6858000"/>
              <a:gd name="connsiteX972" fmla="*/ 333785 w 7467600"/>
              <a:gd name="connsiteY972" fmla="*/ 161564 h 6858000"/>
              <a:gd name="connsiteX973" fmla="*/ 147005 w 7467600"/>
              <a:gd name="connsiteY973" fmla="*/ 0 h 6858000"/>
              <a:gd name="connsiteX974" fmla="*/ 272509 w 7467600"/>
              <a:gd name="connsiteY974" fmla="*/ 0 h 6858000"/>
              <a:gd name="connsiteX975" fmla="*/ 326276 w 7467600"/>
              <a:gd name="connsiteY975" fmla="*/ 45847 h 6858000"/>
              <a:gd name="connsiteX976" fmla="*/ 823759 w 7467600"/>
              <a:gd name="connsiteY976" fmla="*/ 574145 h 6858000"/>
              <a:gd name="connsiteX977" fmla="*/ 811254 w 7467600"/>
              <a:gd name="connsiteY977" fmla="*/ 665546 h 6858000"/>
              <a:gd name="connsiteX978" fmla="*/ 154042 w 7467600"/>
              <a:gd name="connsiteY978" fmla="*/ 261522 h 6858000"/>
              <a:gd name="connsiteX979" fmla="*/ 13550 w 7467600"/>
              <a:gd name="connsiteY979" fmla="*/ 158423 h 6858000"/>
              <a:gd name="connsiteX980" fmla="*/ 0 w 7467600"/>
              <a:gd name="connsiteY980" fmla="*/ 146618 h 6858000"/>
              <a:gd name="connsiteX981" fmla="*/ 0 w 7467600"/>
              <a:gd name="connsiteY981" fmla="*/ 59161 h 6858000"/>
              <a:gd name="connsiteX982" fmla="*/ 45427 w 7467600"/>
              <a:gd name="connsiteY982" fmla="*/ 101078 h 6858000"/>
              <a:gd name="connsiteX983" fmla="*/ 630103 w 7467600"/>
              <a:gd name="connsiteY983" fmla="*/ 485885 h 6858000"/>
              <a:gd name="connsiteX984" fmla="*/ 532040 w 7467600"/>
              <a:gd name="connsiteY984" fmla="*/ 399359 h 6858000"/>
              <a:gd name="connsiteX985" fmla="*/ 517618 w 7467600"/>
              <a:gd name="connsiteY985" fmla="*/ 385726 h 6858000"/>
              <a:gd name="connsiteX986" fmla="*/ 285074 w 7467600"/>
              <a:gd name="connsiteY986" fmla="*/ 182755 h 6858000"/>
              <a:gd name="connsiteX987" fmla="*/ 43151 w 7467600"/>
              <a:gd name="connsiteY98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312201 w 7467600"/>
              <a:gd name="connsiteY130" fmla="*/ 5128278 h 6858000"/>
              <a:gd name="connsiteX131" fmla="*/ 1903353 w 7467600"/>
              <a:gd name="connsiteY131" fmla="*/ 5044827 h 6858000"/>
              <a:gd name="connsiteX132" fmla="*/ 1936931 w 7467600"/>
              <a:gd name="connsiteY132" fmla="*/ 5093954 h 6858000"/>
              <a:gd name="connsiteX133" fmla="*/ 2195868 w 7467600"/>
              <a:gd name="connsiteY133" fmla="*/ 5396574 h 6858000"/>
              <a:gd name="connsiteX134" fmla="*/ 2088852 w 7467600"/>
              <a:gd name="connsiteY134" fmla="*/ 5166123 h 6858000"/>
              <a:gd name="connsiteX135" fmla="*/ 1958241 w 7467600"/>
              <a:gd name="connsiteY135" fmla="*/ 5067955 h 6858000"/>
              <a:gd name="connsiteX136" fmla="*/ 1903353 w 7467600"/>
              <a:gd name="connsiteY136" fmla="*/ 5044827 h 6858000"/>
              <a:gd name="connsiteX137" fmla="*/ 1979378 w 7467600"/>
              <a:gd name="connsiteY137" fmla="*/ 4769504 h 6858000"/>
              <a:gd name="connsiteX138" fmla="*/ 2882120 w 7467600"/>
              <a:gd name="connsiteY138" fmla="*/ 5064547 h 6858000"/>
              <a:gd name="connsiteX139" fmla="*/ 2793103 w 7467600"/>
              <a:gd name="connsiteY139" fmla="*/ 5039699 h 6858000"/>
              <a:gd name="connsiteX140" fmla="*/ 2770041 w 7467600"/>
              <a:gd name="connsiteY140" fmla="*/ 5033634 h 6858000"/>
              <a:gd name="connsiteX141" fmla="*/ 1979378 w 7467600"/>
              <a:gd name="connsiteY141" fmla="*/ 4769504 h 6858000"/>
              <a:gd name="connsiteX142" fmla="*/ 1927410 w 7467600"/>
              <a:gd name="connsiteY142" fmla="*/ 4716164 h 6858000"/>
              <a:gd name="connsiteX143" fmla="*/ 1959587 w 7467600"/>
              <a:gd name="connsiteY143" fmla="*/ 4728849 h 6858000"/>
              <a:gd name="connsiteX144" fmla="*/ 2777707 w 7467600"/>
              <a:gd name="connsiteY144" fmla="*/ 5003991 h 6858000"/>
              <a:gd name="connsiteX145" fmla="*/ 2800768 w 7467600"/>
              <a:gd name="connsiteY145" fmla="*/ 5010056 h 6858000"/>
              <a:gd name="connsiteX146" fmla="*/ 2879408 w 7467600"/>
              <a:gd name="connsiteY146" fmla="*/ 5031590 h 6858000"/>
              <a:gd name="connsiteX147" fmla="*/ 2862295 w 7467600"/>
              <a:gd name="connsiteY147" fmla="*/ 5022958 h 6858000"/>
              <a:gd name="connsiteX148" fmla="*/ 2813343 w 7467600"/>
              <a:gd name="connsiteY148" fmla="*/ 4998369 h 6858000"/>
              <a:gd name="connsiteX149" fmla="*/ 2646245 w 7467600"/>
              <a:gd name="connsiteY149" fmla="*/ 4930999 h 6858000"/>
              <a:gd name="connsiteX150" fmla="*/ 1999243 w 7467600"/>
              <a:gd name="connsiteY150" fmla="*/ 4730524 h 6858000"/>
              <a:gd name="connsiteX151" fmla="*/ 1979527 w 7467600"/>
              <a:gd name="connsiteY151" fmla="*/ 4726651 h 6858000"/>
              <a:gd name="connsiteX152" fmla="*/ 1927410 w 7467600"/>
              <a:gd name="connsiteY152" fmla="*/ 4716164 h 6858000"/>
              <a:gd name="connsiteX153" fmla="*/ 1997014 w 7467600"/>
              <a:gd name="connsiteY153" fmla="*/ 4698007 h 6858000"/>
              <a:gd name="connsiteX154" fmla="*/ 2005458 w 7467600"/>
              <a:gd name="connsiteY154" fmla="*/ 4699540 h 6858000"/>
              <a:gd name="connsiteX155" fmla="*/ 2657186 w 7467600"/>
              <a:gd name="connsiteY155" fmla="*/ 4901687 h 6858000"/>
              <a:gd name="connsiteX156" fmla="*/ 2826662 w 7467600"/>
              <a:gd name="connsiteY156" fmla="*/ 4970362 h 6858000"/>
              <a:gd name="connsiteX157" fmla="*/ 2876100 w 7467600"/>
              <a:gd name="connsiteY157" fmla="*/ 4995397 h 6858000"/>
              <a:gd name="connsiteX158" fmla="*/ 3042600 w 7467600"/>
              <a:gd name="connsiteY158" fmla="*/ 5059532 h 6858000"/>
              <a:gd name="connsiteX159" fmla="*/ 1997014 w 7467600"/>
              <a:gd name="connsiteY159" fmla="*/ 4698007 h 6858000"/>
              <a:gd name="connsiteX160" fmla="*/ 2305292 w 7467600"/>
              <a:gd name="connsiteY160" fmla="*/ 4219492 h 6858000"/>
              <a:gd name="connsiteX161" fmla="*/ 3360922 w 7467600"/>
              <a:gd name="connsiteY161" fmla="*/ 4529373 h 6858000"/>
              <a:gd name="connsiteX162" fmla="*/ 3492420 w 7467600"/>
              <a:gd name="connsiteY162" fmla="*/ 4510145 h 6858000"/>
              <a:gd name="connsiteX163" fmla="*/ 3364086 w 7467600"/>
              <a:gd name="connsiteY163" fmla="*/ 4480340 h 6858000"/>
              <a:gd name="connsiteX164" fmla="*/ 3225818 w 7467600"/>
              <a:gd name="connsiteY164" fmla="*/ 4411822 h 6858000"/>
              <a:gd name="connsiteX165" fmla="*/ 3129696 w 7467600"/>
              <a:gd name="connsiteY165" fmla="*/ 4360704 h 6858000"/>
              <a:gd name="connsiteX166" fmla="*/ 2814545 w 7467600"/>
              <a:gd name="connsiteY166" fmla="*/ 4282955 h 6858000"/>
              <a:gd name="connsiteX167" fmla="*/ 2305292 w 7467600"/>
              <a:gd name="connsiteY167" fmla="*/ 4219492 h 6858000"/>
              <a:gd name="connsiteX168" fmla="*/ 2626982 w 7467600"/>
              <a:gd name="connsiteY168" fmla="*/ 4206450 h 6858000"/>
              <a:gd name="connsiteX169" fmla="*/ 2490617 w 7467600"/>
              <a:gd name="connsiteY169" fmla="*/ 4206951 h 6858000"/>
              <a:gd name="connsiteX170" fmla="*/ 2819869 w 7467600"/>
              <a:gd name="connsiteY170" fmla="*/ 4252936 h 6858000"/>
              <a:gd name="connsiteX171" fmla="*/ 3143018 w 7467600"/>
              <a:gd name="connsiteY171" fmla="*/ 4332698 h 6858000"/>
              <a:gd name="connsiteX172" fmla="*/ 3241520 w 7467600"/>
              <a:gd name="connsiteY172" fmla="*/ 4385112 h 6858000"/>
              <a:gd name="connsiteX173" fmla="*/ 3374575 w 7467600"/>
              <a:gd name="connsiteY173" fmla="*/ 4451517 h 6858000"/>
              <a:gd name="connsiteX174" fmla="*/ 3505221 w 7467600"/>
              <a:gd name="connsiteY174" fmla="*/ 4480757 h 6858000"/>
              <a:gd name="connsiteX175" fmla="*/ 2626982 w 7467600"/>
              <a:gd name="connsiteY175" fmla="*/ 4206450 h 6858000"/>
              <a:gd name="connsiteX176" fmla="*/ 1310106 w 7467600"/>
              <a:gd name="connsiteY176" fmla="*/ 3943217 h 6858000"/>
              <a:gd name="connsiteX177" fmla="*/ 854994 w 7467600"/>
              <a:gd name="connsiteY177" fmla="*/ 4399136 h 6858000"/>
              <a:gd name="connsiteX178" fmla="*/ 742462 w 7467600"/>
              <a:gd name="connsiteY178" fmla="*/ 4594648 h 6858000"/>
              <a:gd name="connsiteX179" fmla="*/ 820602 w 7467600"/>
              <a:gd name="connsiteY179" fmla="*/ 4485915 h 6858000"/>
              <a:gd name="connsiteX180" fmla="*/ 878295 w 7467600"/>
              <a:gd name="connsiteY180" fmla="*/ 4403594 h 6858000"/>
              <a:gd name="connsiteX181" fmla="*/ 1240607 w 7467600"/>
              <a:gd name="connsiteY181" fmla="*/ 4010401 h 6858000"/>
              <a:gd name="connsiteX182" fmla="*/ 1310106 w 7467600"/>
              <a:gd name="connsiteY182" fmla="*/ 3943217 h 6858000"/>
              <a:gd name="connsiteX183" fmla="*/ 1423113 w 7467600"/>
              <a:gd name="connsiteY183" fmla="*/ 3874565 h 6858000"/>
              <a:gd name="connsiteX184" fmla="*/ 1260565 w 7467600"/>
              <a:gd name="connsiteY184" fmla="*/ 4031982 h 6858000"/>
              <a:gd name="connsiteX185" fmla="*/ 901900 w 7467600"/>
              <a:gd name="connsiteY185" fmla="*/ 4421236 h 6858000"/>
              <a:gd name="connsiteX186" fmla="*/ 845044 w 7467600"/>
              <a:gd name="connsiteY186" fmla="*/ 4502436 h 6858000"/>
              <a:gd name="connsiteX187" fmla="*/ 685926 w 7467600"/>
              <a:gd name="connsiteY187" fmla="*/ 4703069 h 6858000"/>
              <a:gd name="connsiteX188" fmla="*/ 684248 w 7467600"/>
              <a:gd name="connsiteY188" fmla="*/ 4706721 h 6858000"/>
              <a:gd name="connsiteX189" fmla="*/ 1423113 w 7467600"/>
              <a:gd name="connsiteY189" fmla="*/ 3874565 h 6858000"/>
              <a:gd name="connsiteX190" fmla="*/ 3316479 w 7467600"/>
              <a:gd name="connsiteY190" fmla="*/ 3872136 h 6858000"/>
              <a:gd name="connsiteX191" fmla="*/ 3546806 w 7467600"/>
              <a:gd name="connsiteY191" fmla="*/ 4356139 h 6858000"/>
              <a:gd name="connsiteX192" fmla="*/ 3364433 w 7467600"/>
              <a:gd name="connsiteY192" fmla="*/ 3953121 h 6858000"/>
              <a:gd name="connsiteX193" fmla="*/ 3316479 w 7467600"/>
              <a:gd name="connsiteY193" fmla="*/ 3872136 h 6858000"/>
              <a:gd name="connsiteX194" fmla="*/ 3291335 w 7467600"/>
              <a:gd name="connsiteY194" fmla="*/ 3767420 h 6858000"/>
              <a:gd name="connsiteX195" fmla="*/ 3390805 w 7467600"/>
              <a:gd name="connsiteY195" fmla="*/ 3937163 h 6858000"/>
              <a:gd name="connsiteX196" fmla="*/ 3579062 w 7467600"/>
              <a:gd name="connsiteY196" fmla="*/ 4359040 h 6858000"/>
              <a:gd name="connsiteX197" fmla="*/ 3467355 w 7467600"/>
              <a:gd name="connsiteY197" fmla="*/ 3988130 h 6858000"/>
              <a:gd name="connsiteX198" fmla="*/ 3310753 w 7467600"/>
              <a:gd name="connsiteY198" fmla="*/ 3787140 h 6858000"/>
              <a:gd name="connsiteX199" fmla="*/ 3291335 w 7467600"/>
              <a:gd name="connsiteY199" fmla="*/ 3767420 h 6858000"/>
              <a:gd name="connsiteX200" fmla="*/ 1635889 w 7467600"/>
              <a:gd name="connsiteY200" fmla="*/ 3709494 h 6858000"/>
              <a:gd name="connsiteX201" fmla="*/ 1634800 w 7467600"/>
              <a:gd name="connsiteY201" fmla="*/ 3731111 h 6858000"/>
              <a:gd name="connsiteX202" fmla="*/ 1635889 w 7467600"/>
              <a:gd name="connsiteY202" fmla="*/ 3709494 h 6858000"/>
              <a:gd name="connsiteX203" fmla="*/ 1510397 w 7467600"/>
              <a:gd name="connsiteY203" fmla="*/ 3684705 h 6858000"/>
              <a:gd name="connsiteX204" fmla="*/ 1146550 w 7467600"/>
              <a:gd name="connsiteY204" fmla="*/ 3802012 h 6858000"/>
              <a:gd name="connsiteX205" fmla="*/ 698834 w 7467600"/>
              <a:gd name="connsiteY205" fmla="*/ 3952272 h 6858000"/>
              <a:gd name="connsiteX206" fmla="*/ 34256 w 7467600"/>
              <a:gd name="connsiteY206" fmla="*/ 4347603 h 6858000"/>
              <a:gd name="connsiteX207" fmla="*/ 527241 w 7467600"/>
              <a:gd name="connsiteY207" fmla="*/ 4065078 h 6858000"/>
              <a:gd name="connsiteX208" fmla="*/ 1510397 w 7467600"/>
              <a:gd name="connsiteY208" fmla="*/ 3684705 h 6858000"/>
              <a:gd name="connsiteX209" fmla="*/ 1313114 w 7467600"/>
              <a:gd name="connsiteY209" fmla="*/ 3655216 h 6858000"/>
              <a:gd name="connsiteX210" fmla="*/ 1109304 w 7467600"/>
              <a:gd name="connsiteY210" fmla="*/ 3669030 h 6858000"/>
              <a:gd name="connsiteX211" fmla="*/ 8129 w 7467600"/>
              <a:gd name="connsiteY211" fmla="*/ 4330519 h 6858000"/>
              <a:gd name="connsiteX212" fmla="*/ 687572 w 7467600"/>
              <a:gd name="connsiteY212" fmla="*/ 3925629 h 6858000"/>
              <a:gd name="connsiteX213" fmla="*/ 1138365 w 7467600"/>
              <a:gd name="connsiteY213" fmla="*/ 3774515 h 6858000"/>
              <a:gd name="connsiteX214" fmla="*/ 1505579 w 7467600"/>
              <a:gd name="connsiteY214" fmla="*/ 3655526 h 6858000"/>
              <a:gd name="connsiteX215" fmla="*/ 1313114 w 7467600"/>
              <a:gd name="connsiteY215" fmla="*/ 3655216 h 6858000"/>
              <a:gd name="connsiteX216" fmla="*/ 3655073 w 7467600"/>
              <a:gd name="connsiteY216" fmla="*/ 3650884 h 6858000"/>
              <a:gd name="connsiteX217" fmla="*/ 3989938 w 7467600"/>
              <a:gd name="connsiteY217" fmla="*/ 3991685 h 6858000"/>
              <a:gd name="connsiteX218" fmla="*/ 4393907 w 7467600"/>
              <a:gd name="connsiteY218" fmla="*/ 4261258 h 6858000"/>
              <a:gd name="connsiteX219" fmla="*/ 4648051 w 7467600"/>
              <a:gd name="connsiteY219" fmla="*/ 4374051 h 6858000"/>
              <a:gd name="connsiteX220" fmla="*/ 4383389 w 7467600"/>
              <a:gd name="connsiteY220" fmla="*/ 4184369 h 6858000"/>
              <a:gd name="connsiteX221" fmla="*/ 4165508 w 7467600"/>
              <a:gd name="connsiteY221" fmla="*/ 4035196 h 6858000"/>
              <a:gd name="connsiteX222" fmla="*/ 4068162 w 7467600"/>
              <a:gd name="connsiteY222" fmla="*/ 3953394 h 6858000"/>
              <a:gd name="connsiteX223" fmla="*/ 3981416 w 7467600"/>
              <a:gd name="connsiteY223" fmla="*/ 3880482 h 6858000"/>
              <a:gd name="connsiteX224" fmla="*/ 3800147 w 7467600"/>
              <a:gd name="connsiteY224" fmla="*/ 3749872 h 6858000"/>
              <a:gd name="connsiteX225" fmla="*/ 3655073 w 7467600"/>
              <a:gd name="connsiteY225" fmla="*/ 3650884 h 6858000"/>
              <a:gd name="connsiteX226" fmla="*/ 3670252 w 7467600"/>
              <a:gd name="connsiteY226" fmla="*/ 3622798 h 6858000"/>
              <a:gd name="connsiteX227" fmla="*/ 3817258 w 7467600"/>
              <a:gd name="connsiteY227" fmla="*/ 3723577 h 6858000"/>
              <a:gd name="connsiteX228" fmla="*/ 4000461 w 7467600"/>
              <a:gd name="connsiteY228" fmla="*/ 3855966 h 6858000"/>
              <a:gd name="connsiteX229" fmla="*/ 4088180 w 7467600"/>
              <a:gd name="connsiteY229" fmla="*/ 3929774 h 6858000"/>
              <a:gd name="connsiteX230" fmla="*/ 4184555 w 7467600"/>
              <a:gd name="connsiteY230" fmla="*/ 4010683 h 6858000"/>
              <a:gd name="connsiteX231" fmla="*/ 4399563 w 7467600"/>
              <a:gd name="connsiteY231" fmla="*/ 4158106 h 6858000"/>
              <a:gd name="connsiteX232" fmla="*/ 4684469 w 7467600"/>
              <a:gd name="connsiteY232" fmla="*/ 4364680 h 6858000"/>
              <a:gd name="connsiteX233" fmla="*/ 4690271 w 7467600"/>
              <a:gd name="connsiteY233" fmla="*/ 4370034 h 6858000"/>
              <a:gd name="connsiteX234" fmla="*/ 4136093 w 7467600"/>
              <a:gd name="connsiteY234" fmla="*/ 3858466 h 6858000"/>
              <a:gd name="connsiteX235" fmla="*/ 3670252 w 7467600"/>
              <a:gd name="connsiteY235" fmla="*/ 3622798 h 6858000"/>
              <a:gd name="connsiteX236" fmla="*/ 4440129 w 7467600"/>
              <a:gd name="connsiteY236" fmla="*/ 3448571 h 6858000"/>
              <a:gd name="connsiteX237" fmla="*/ 4856525 w 7467600"/>
              <a:gd name="connsiteY237" fmla="*/ 3915351 h 6858000"/>
              <a:gd name="connsiteX238" fmla="*/ 5059055 w 7467600"/>
              <a:gd name="connsiteY238" fmla="*/ 4108918 h 6858000"/>
              <a:gd name="connsiteX239" fmla="*/ 5290070 w 7467600"/>
              <a:gd name="connsiteY239" fmla="*/ 4263619 h 6858000"/>
              <a:gd name="connsiteX240" fmla="*/ 4834991 w 7467600"/>
              <a:gd name="connsiteY240" fmla="*/ 3830985 h 6858000"/>
              <a:gd name="connsiteX241" fmla="*/ 4440129 w 7467600"/>
              <a:gd name="connsiteY241" fmla="*/ 3448571 h 6858000"/>
              <a:gd name="connsiteX242" fmla="*/ 4441737 w 7467600"/>
              <a:gd name="connsiteY242" fmla="*/ 3399734 h 6858000"/>
              <a:gd name="connsiteX243" fmla="*/ 4431236 w 7467600"/>
              <a:gd name="connsiteY243" fmla="*/ 3400954 h 6858000"/>
              <a:gd name="connsiteX244" fmla="*/ 4557150 w 7467600"/>
              <a:gd name="connsiteY244" fmla="*/ 3510023 h 6858000"/>
              <a:gd name="connsiteX245" fmla="*/ 4856936 w 7467600"/>
              <a:gd name="connsiteY245" fmla="*/ 3809146 h 6858000"/>
              <a:gd name="connsiteX246" fmla="*/ 5111996 w 7467600"/>
              <a:gd name="connsiteY246" fmla="*/ 4065759 h 6858000"/>
              <a:gd name="connsiteX247" fmla="*/ 5388878 w 7467600"/>
              <a:gd name="connsiteY247" fmla="*/ 4300185 h 6858000"/>
              <a:gd name="connsiteX248" fmla="*/ 5425556 w 7467600"/>
              <a:gd name="connsiteY248" fmla="*/ 4308967 h 6858000"/>
              <a:gd name="connsiteX249" fmla="*/ 4943646 w 7467600"/>
              <a:gd name="connsiteY249" fmla="*/ 3822916 h 6858000"/>
              <a:gd name="connsiteX250" fmla="*/ 4594837 w 7467600"/>
              <a:gd name="connsiteY250" fmla="*/ 3532274 h 6858000"/>
              <a:gd name="connsiteX251" fmla="*/ 4441737 w 7467600"/>
              <a:gd name="connsiteY251" fmla="*/ 3399734 h 6858000"/>
              <a:gd name="connsiteX252" fmla="*/ 5425834 w 7467600"/>
              <a:gd name="connsiteY252" fmla="*/ 3162785 h 6858000"/>
              <a:gd name="connsiteX253" fmla="*/ 5401644 w 7467600"/>
              <a:gd name="connsiteY253" fmla="*/ 3617847 h 6858000"/>
              <a:gd name="connsiteX254" fmla="*/ 5467256 w 7467600"/>
              <a:gd name="connsiteY254" fmla="*/ 4175494 h 6858000"/>
              <a:gd name="connsiteX255" fmla="*/ 5448069 w 7467600"/>
              <a:gd name="connsiteY255" fmla="*/ 3567554 h 6858000"/>
              <a:gd name="connsiteX256" fmla="*/ 5425834 w 7467600"/>
              <a:gd name="connsiteY256" fmla="*/ 3162785 h 6858000"/>
              <a:gd name="connsiteX257" fmla="*/ 1318687 w 7467600"/>
              <a:gd name="connsiteY257" fmla="*/ 3113840 h 6858000"/>
              <a:gd name="connsiteX258" fmla="*/ 1066793 w 7467600"/>
              <a:gd name="connsiteY258" fmla="*/ 3212171 h 6858000"/>
              <a:gd name="connsiteX259" fmla="*/ 993319 w 7467600"/>
              <a:gd name="connsiteY259" fmla="*/ 3247648 h 6858000"/>
              <a:gd name="connsiteX260" fmla="*/ 853081 w 7467600"/>
              <a:gd name="connsiteY260" fmla="*/ 3312410 h 6858000"/>
              <a:gd name="connsiteX261" fmla="*/ 805957 w 7467600"/>
              <a:gd name="connsiteY261" fmla="*/ 3330443 h 6858000"/>
              <a:gd name="connsiteX262" fmla="*/ 1318687 w 7467600"/>
              <a:gd name="connsiteY262" fmla="*/ 3113840 h 6858000"/>
              <a:gd name="connsiteX263" fmla="*/ 5453702 w 7467600"/>
              <a:gd name="connsiteY263" fmla="*/ 3090882 h 6858000"/>
              <a:gd name="connsiteX264" fmla="*/ 5480135 w 7467600"/>
              <a:gd name="connsiteY264" fmla="*/ 3565802 h 6858000"/>
              <a:gd name="connsiteX265" fmla="*/ 5499023 w 7467600"/>
              <a:gd name="connsiteY265" fmla="*/ 4166310 h 6858000"/>
              <a:gd name="connsiteX266" fmla="*/ 5547022 w 7467600"/>
              <a:gd name="connsiteY266" fmla="*/ 3607838 h 6858000"/>
              <a:gd name="connsiteX267" fmla="*/ 5515964 w 7467600"/>
              <a:gd name="connsiteY267" fmla="*/ 3378541 h 6858000"/>
              <a:gd name="connsiteX268" fmla="*/ 5453702 w 7467600"/>
              <a:gd name="connsiteY268" fmla="*/ 3090882 h 6858000"/>
              <a:gd name="connsiteX269" fmla="*/ 1238695 w 7467600"/>
              <a:gd name="connsiteY269" fmla="*/ 3076820 h 6858000"/>
              <a:gd name="connsiteX270" fmla="*/ 716371 w 7467600"/>
              <a:gd name="connsiteY270" fmla="*/ 3293249 h 6858000"/>
              <a:gd name="connsiteX271" fmla="*/ 579522 w 7467600"/>
              <a:gd name="connsiteY271" fmla="*/ 3371759 h 6858000"/>
              <a:gd name="connsiteX272" fmla="*/ 600288 w 7467600"/>
              <a:gd name="connsiteY272" fmla="*/ 3365555 h 6858000"/>
              <a:gd name="connsiteX273" fmla="*/ 840692 w 7467600"/>
              <a:gd name="connsiteY273" fmla="*/ 3284921 h 6858000"/>
              <a:gd name="connsiteX274" fmla="*/ 979248 w 7467600"/>
              <a:gd name="connsiteY274" fmla="*/ 3221003 h 6858000"/>
              <a:gd name="connsiteX275" fmla="*/ 1053282 w 7467600"/>
              <a:gd name="connsiteY275" fmla="*/ 3185247 h 6858000"/>
              <a:gd name="connsiteX276" fmla="*/ 1320603 w 7467600"/>
              <a:gd name="connsiteY276" fmla="*/ 3081281 h 6858000"/>
              <a:gd name="connsiteX277" fmla="*/ 1238695 w 7467600"/>
              <a:gd name="connsiteY277" fmla="*/ 3076820 h 6858000"/>
              <a:gd name="connsiteX278" fmla="*/ 5425627 w 7467600"/>
              <a:gd name="connsiteY278" fmla="*/ 2954192 h 6858000"/>
              <a:gd name="connsiteX279" fmla="*/ 5470770 w 7467600"/>
              <a:gd name="connsiteY279" fmla="*/ 3005435 h 6858000"/>
              <a:gd name="connsiteX280" fmla="*/ 5519779 w 7467600"/>
              <a:gd name="connsiteY280" fmla="*/ 4359223 h 6858000"/>
              <a:gd name="connsiteX281" fmla="*/ 5520293 w 7467600"/>
              <a:gd name="connsiteY281" fmla="*/ 4360602 h 6858000"/>
              <a:gd name="connsiteX282" fmla="*/ 5767221 w 7467600"/>
              <a:gd name="connsiteY282" fmla="*/ 4665564 h 6858000"/>
              <a:gd name="connsiteX283" fmla="*/ 6937169 w 7467600"/>
              <a:gd name="connsiteY283" fmla="*/ 4815941 h 6858000"/>
              <a:gd name="connsiteX284" fmla="*/ 6953922 w 7467600"/>
              <a:gd name="connsiteY284" fmla="*/ 4890068 h 6858000"/>
              <a:gd name="connsiteX285" fmla="*/ 6071359 w 7467600"/>
              <a:gd name="connsiteY285" fmla="*/ 4770770 h 6858000"/>
              <a:gd name="connsiteX286" fmla="*/ 6038839 w 7467600"/>
              <a:gd name="connsiteY286" fmla="*/ 4764474 h 6858000"/>
              <a:gd name="connsiteX287" fmla="*/ 6038706 w 7467600"/>
              <a:gd name="connsiteY287" fmla="*/ 4763847 h 6858000"/>
              <a:gd name="connsiteX288" fmla="*/ 6037784 w 7467600"/>
              <a:gd name="connsiteY288" fmla="*/ 4764270 h 6858000"/>
              <a:gd name="connsiteX289" fmla="*/ 6038839 w 7467600"/>
              <a:gd name="connsiteY289" fmla="*/ 4764474 h 6858000"/>
              <a:gd name="connsiteX290" fmla="*/ 6040338 w 7467600"/>
              <a:gd name="connsiteY290" fmla="*/ 4771418 h 6858000"/>
              <a:gd name="connsiteX291" fmla="*/ 6024488 w 7467600"/>
              <a:gd name="connsiteY291" fmla="*/ 4809903 h 6858000"/>
              <a:gd name="connsiteX292" fmla="*/ 5599771 w 7467600"/>
              <a:gd name="connsiteY292" fmla="*/ 5509652 h 6858000"/>
              <a:gd name="connsiteX293" fmla="*/ 5548843 w 7467600"/>
              <a:gd name="connsiteY293" fmla="*/ 5563845 h 6858000"/>
              <a:gd name="connsiteX294" fmla="*/ 5940952 w 7467600"/>
              <a:gd name="connsiteY294" fmla="*/ 6250028 h 6858000"/>
              <a:gd name="connsiteX295" fmla="*/ 6043441 w 7467600"/>
              <a:gd name="connsiteY295" fmla="*/ 6665847 h 6858000"/>
              <a:gd name="connsiteX296" fmla="*/ 6093432 w 7467600"/>
              <a:gd name="connsiteY296" fmla="*/ 6858000 h 6858000"/>
              <a:gd name="connsiteX297" fmla="*/ 6034344 w 7467600"/>
              <a:gd name="connsiteY297" fmla="*/ 6858000 h 6858000"/>
              <a:gd name="connsiteX298" fmla="*/ 6026679 w 7467600"/>
              <a:gd name="connsiteY298" fmla="*/ 6836959 h 6858000"/>
              <a:gd name="connsiteX299" fmla="*/ 5800441 w 7467600"/>
              <a:gd name="connsiteY299" fmla="*/ 6335286 h 6858000"/>
              <a:gd name="connsiteX300" fmla="*/ 5526562 w 7467600"/>
              <a:gd name="connsiteY300" fmla="*/ 5705388 h 6858000"/>
              <a:gd name="connsiteX301" fmla="*/ 5519640 w 7467600"/>
              <a:gd name="connsiteY301" fmla="*/ 5683774 h 6858000"/>
              <a:gd name="connsiteX302" fmla="*/ 5844559 w 7467600"/>
              <a:gd name="connsiteY302" fmla="*/ 6553349 h 6858000"/>
              <a:gd name="connsiteX303" fmla="*/ 5975994 w 7467600"/>
              <a:gd name="connsiteY303" fmla="*/ 6858000 h 6858000"/>
              <a:gd name="connsiteX304" fmla="*/ 5898547 w 7467600"/>
              <a:gd name="connsiteY304" fmla="*/ 6858000 h 6858000"/>
              <a:gd name="connsiteX305" fmla="*/ 5682041 w 7467600"/>
              <a:gd name="connsiteY305" fmla="*/ 6355860 h 6858000"/>
              <a:gd name="connsiteX306" fmla="*/ 5461758 w 7467600"/>
              <a:gd name="connsiteY306" fmla="*/ 5820220 h 6858000"/>
              <a:gd name="connsiteX307" fmla="*/ 5237282 w 7467600"/>
              <a:gd name="connsiteY307" fmla="*/ 6579086 h 6858000"/>
              <a:gd name="connsiteX308" fmla="*/ 5115009 w 7467600"/>
              <a:gd name="connsiteY308" fmla="*/ 6858000 h 6858000"/>
              <a:gd name="connsiteX309" fmla="*/ 5028074 w 7467600"/>
              <a:gd name="connsiteY309" fmla="*/ 6858000 h 6858000"/>
              <a:gd name="connsiteX310" fmla="*/ 5079508 w 7467600"/>
              <a:gd name="connsiteY310" fmla="*/ 6749074 h 6858000"/>
              <a:gd name="connsiteX311" fmla="*/ 5371846 w 7467600"/>
              <a:gd name="connsiteY311" fmla="*/ 5924413 h 6858000"/>
              <a:gd name="connsiteX312" fmla="*/ 5270512 w 7467600"/>
              <a:gd name="connsiteY312" fmla="*/ 6138975 h 6858000"/>
              <a:gd name="connsiteX313" fmla="*/ 5062409 w 7467600"/>
              <a:gd name="connsiteY313" fmla="*/ 6653544 h 6858000"/>
              <a:gd name="connsiteX314" fmla="*/ 5036628 w 7467600"/>
              <a:gd name="connsiteY314" fmla="*/ 6754247 h 6858000"/>
              <a:gd name="connsiteX315" fmla="*/ 5009112 w 7467600"/>
              <a:gd name="connsiteY315" fmla="*/ 6858000 h 6858000"/>
              <a:gd name="connsiteX316" fmla="*/ 4976679 w 7467600"/>
              <a:gd name="connsiteY316" fmla="*/ 6858000 h 6858000"/>
              <a:gd name="connsiteX317" fmla="*/ 5006537 w 7467600"/>
              <a:gd name="connsiteY317" fmla="*/ 6747068 h 6858000"/>
              <a:gd name="connsiteX318" fmla="*/ 5032723 w 7467600"/>
              <a:gd name="connsiteY318" fmla="*/ 6644957 h 6858000"/>
              <a:gd name="connsiteX319" fmla="*/ 5242949 w 7467600"/>
              <a:gd name="connsiteY319" fmla="*/ 6125175 h 6858000"/>
              <a:gd name="connsiteX320" fmla="*/ 5286321 w 7467600"/>
              <a:gd name="connsiteY320" fmla="*/ 6033555 h 6858000"/>
              <a:gd name="connsiteX321" fmla="*/ 5008210 w 7467600"/>
              <a:gd name="connsiteY321" fmla="*/ 6649194 h 6858000"/>
              <a:gd name="connsiteX322" fmla="*/ 4986321 w 7467600"/>
              <a:gd name="connsiteY322" fmla="*/ 6765687 h 6858000"/>
              <a:gd name="connsiteX323" fmla="*/ 4973474 w 7467600"/>
              <a:gd name="connsiteY323" fmla="*/ 6858000 h 6858000"/>
              <a:gd name="connsiteX324" fmla="*/ 4907178 w 7467600"/>
              <a:gd name="connsiteY324" fmla="*/ 6858000 h 6858000"/>
              <a:gd name="connsiteX325" fmla="*/ 4910810 w 7467600"/>
              <a:gd name="connsiteY325" fmla="*/ 6829660 h 6858000"/>
              <a:gd name="connsiteX326" fmla="*/ 4987461 w 7467600"/>
              <a:gd name="connsiteY326" fmla="*/ 6432994 h 6858000"/>
              <a:gd name="connsiteX327" fmla="*/ 5179262 w 7467600"/>
              <a:gd name="connsiteY327" fmla="*/ 6035044 h 6858000"/>
              <a:gd name="connsiteX328" fmla="*/ 4689678 w 7467600"/>
              <a:gd name="connsiteY328" fmla="*/ 6440241 h 6858000"/>
              <a:gd name="connsiteX329" fmla="*/ 4477543 w 7467600"/>
              <a:gd name="connsiteY329" fmla="*/ 6674836 h 6858000"/>
              <a:gd name="connsiteX330" fmla="*/ 4329957 w 7467600"/>
              <a:gd name="connsiteY330" fmla="*/ 6858000 h 6858000"/>
              <a:gd name="connsiteX331" fmla="*/ 4218595 w 7467600"/>
              <a:gd name="connsiteY331" fmla="*/ 6858000 h 6858000"/>
              <a:gd name="connsiteX332" fmla="*/ 4368888 w 7467600"/>
              <a:gd name="connsiteY332" fmla="*/ 6668412 h 6858000"/>
              <a:gd name="connsiteX333" fmla="*/ 4563091 w 7467600"/>
              <a:gd name="connsiteY333" fmla="*/ 6442508 h 6858000"/>
              <a:gd name="connsiteX334" fmla="*/ 5387324 w 7467600"/>
              <a:gd name="connsiteY334" fmla="*/ 5705830 h 6858000"/>
              <a:gd name="connsiteX335" fmla="*/ 5073620 w 7467600"/>
              <a:gd name="connsiteY335" fmla="*/ 5955437 h 6858000"/>
              <a:gd name="connsiteX336" fmla="*/ 4689789 w 7467600"/>
              <a:gd name="connsiteY336" fmla="*/ 6268382 h 6858000"/>
              <a:gd name="connsiteX337" fmla="*/ 4418722 w 7467600"/>
              <a:gd name="connsiteY337" fmla="*/ 6570886 h 6858000"/>
              <a:gd name="connsiteX338" fmla="*/ 4214944 w 7467600"/>
              <a:gd name="connsiteY338" fmla="*/ 6858000 h 6858000"/>
              <a:gd name="connsiteX339" fmla="*/ 4177898 w 7467600"/>
              <a:gd name="connsiteY339" fmla="*/ 6858000 h 6858000"/>
              <a:gd name="connsiteX340" fmla="*/ 4391597 w 7467600"/>
              <a:gd name="connsiteY340" fmla="*/ 6556370 h 6858000"/>
              <a:gd name="connsiteX341" fmla="*/ 4668889 w 7467600"/>
              <a:gd name="connsiteY341" fmla="*/ 6246399 h 6858000"/>
              <a:gd name="connsiteX342" fmla="*/ 5055427 w 7467600"/>
              <a:gd name="connsiteY342" fmla="*/ 5931476 h 6858000"/>
              <a:gd name="connsiteX343" fmla="*/ 5371814 w 7467600"/>
              <a:gd name="connsiteY343" fmla="*/ 5678975 h 6858000"/>
              <a:gd name="connsiteX344" fmla="*/ 4987918 w 7467600"/>
              <a:gd name="connsiteY344" fmla="*/ 5838701 h 6858000"/>
              <a:gd name="connsiteX345" fmla="*/ 4317146 w 7467600"/>
              <a:gd name="connsiteY345" fmla="*/ 6587716 h 6858000"/>
              <a:gd name="connsiteX346" fmla="*/ 4171627 w 7467600"/>
              <a:gd name="connsiteY346" fmla="*/ 6858000 h 6858000"/>
              <a:gd name="connsiteX347" fmla="*/ 4081585 w 7467600"/>
              <a:gd name="connsiteY347" fmla="*/ 6858000 h 6858000"/>
              <a:gd name="connsiteX348" fmla="*/ 4238603 w 7467600"/>
              <a:gd name="connsiteY348" fmla="*/ 6559341 h 6858000"/>
              <a:gd name="connsiteX349" fmla="*/ 4778333 w 7467600"/>
              <a:gd name="connsiteY349" fmla="*/ 5873626 h 6858000"/>
              <a:gd name="connsiteX350" fmla="*/ 5414185 w 7467600"/>
              <a:gd name="connsiteY350" fmla="*/ 5573882 h 6858000"/>
              <a:gd name="connsiteX351" fmla="*/ 5959648 w 7467600"/>
              <a:gd name="connsiteY351" fmla="*/ 4760797 h 6858000"/>
              <a:gd name="connsiteX352" fmla="*/ 5355019 w 7467600"/>
              <a:gd name="connsiteY352" fmla="*/ 4734672 h 6858000"/>
              <a:gd name="connsiteX353" fmla="*/ 5083565 w 7467600"/>
              <a:gd name="connsiteY353" fmla="*/ 5179121 h 6858000"/>
              <a:gd name="connsiteX354" fmla="*/ 4713577 w 7467600"/>
              <a:gd name="connsiteY354" fmla="*/ 5616803 h 6858000"/>
              <a:gd name="connsiteX355" fmla="*/ 3989559 w 7467600"/>
              <a:gd name="connsiteY355" fmla="*/ 6145945 h 6858000"/>
              <a:gd name="connsiteX356" fmla="*/ 3939824 w 7467600"/>
              <a:gd name="connsiteY356" fmla="*/ 6066900 h 6858000"/>
              <a:gd name="connsiteX357" fmla="*/ 4584537 w 7467600"/>
              <a:gd name="connsiteY357" fmla="*/ 5324826 h 6858000"/>
              <a:gd name="connsiteX358" fmla="*/ 5037105 w 7467600"/>
              <a:gd name="connsiteY358" fmla="*/ 5088765 h 6858000"/>
              <a:gd name="connsiteX359" fmla="*/ 5039930 w 7467600"/>
              <a:gd name="connsiteY359" fmla="*/ 5089585 h 6858000"/>
              <a:gd name="connsiteX360" fmla="*/ 5263764 w 7467600"/>
              <a:gd name="connsiteY360" fmla="*/ 4735525 h 6858000"/>
              <a:gd name="connsiteX361" fmla="*/ 4086300 w 7467600"/>
              <a:gd name="connsiteY361" fmla="*/ 4884599 h 6858000"/>
              <a:gd name="connsiteX362" fmla="*/ 4085485 w 7467600"/>
              <a:gd name="connsiteY362" fmla="*/ 4899070 h 6858000"/>
              <a:gd name="connsiteX363" fmla="*/ 3871915 w 7467600"/>
              <a:gd name="connsiteY363" fmla="*/ 5253645 h 6858000"/>
              <a:gd name="connsiteX364" fmla="*/ 3799374 w 7467600"/>
              <a:gd name="connsiteY364" fmla="*/ 5466127 h 6858000"/>
              <a:gd name="connsiteX365" fmla="*/ 3498850 w 7467600"/>
              <a:gd name="connsiteY365" fmla="*/ 6661888 h 6858000"/>
              <a:gd name="connsiteX366" fmla="*/ 3399216 w 7467600"/>
              <a:gd name="connsiteY366" fmla="*/ 6858000 h 6858000"/>
              <a:gd name="connsiteX367" fmla="*/ 3303688 w 7467600"/>
              <a:gd name="connsiteY367" fmla="*/ 6858000 h 6858000"/>
              <a:gd name="connsiteX368" fmla="*/ 3391774 w 7467600"/>
              <a:gd name="connsiteY368" fmla="*/ 6697181 h 6858000"/>
              <a:gd name="connsiteX369" fmla="*/ 3735540 w 7467600"/>
              <a:gd name="connsiteY369" fmla="*/ 5546923 h 6858000"/>
              <a:gd name="connsiteX370" fmla="*/ 3729438 w 7467600"/>
              <a:gd name="connsiteY370" fmla="*/ 5569058 h 6858000"/>
              <a:gd name="connsiteX371" fmla="*/ 3707782 w 7467600"/>
              <a:gd name="connsiteY371" fmla="*/ 5644908 h 6858000"/>
              <a:gd name="connsiteX372" fmla="*/ 3583827 w 7467600"/>
              <a:gd name="connsiteY372" fmla="*/ 6039215 h 6858000"/>
              <a:gd name="connsiteX373" fmla="*/ 3547861 w 7467600"/>
              <a:gd name="connsiteY373" fmla="*/ 6129609 h 6858000"/>
              <a:gd name="connsiteX374" fmla="*/ 3490905 w 7467600"/>
              <a:gd name="connsiteY374" fmla="*/ 6277660 h 6858000"/>
              <a:gd name="connsiteX375" fmla="*/ 3455859 w 7467600"/>
              <a:gd name="connsiteY375" fmla="*/ 6391301 h 6858000"/>
              <a:gd name="connsiteX376" fmla="*/ 3429112 w 7467600"/>
              <a:gd name="connsiteY376" fmla="*/ 6479469 h 6858000"/>
              <a:gd name="connsiteX377" fmla="*/ 3304862 w 7467600"/>
              <a:gd name="connsiteY377" fmla="*/ 6796476 h 6858000"/>
              <a:gd name="connsiteX378" fmla="*/ 3276071 w 7467600"/>
              <a:gd name="connsiteY378" fmla="*/ 6858000 h 6858000"/>
              <a:gd name="connsiteX379" fmla="*/ 3240805 w 7467600"/>
              <a:gd name="connsiteY379" fmla="*/ 6858000 h 6858000"/>
              <a:gd name="connsiteX380" fmla="*/ 3275917 w 7467600"/>
              <a:gd name="connsiteY380" fmla="*/ 6783192 h 6858000"/>
              <a:gd name="connsiteX381" fmla="*/ 3399358 w 7467600"/>
              <a:gd name="connsiteY381" fmla="*/ 6469011 h 6858000"/>
              <a:gd name="connsiteX382" fmla="*/ 3425650 w 7467600"/>
              <a:gd name="connsiteY382" fmla="*/ 6381333 h 6858000"/>
              <a:gd name="connsiteX383" fmla="*/ 3460661 w 7467600"/>
              <a:gd name="connsiteY383" fmla="*/ 6266763 h 6858000"/>
              <a:gd name="connsiteX384" fmla="*/ 3518021 w 7467600"/>
              <a:gd name="connsiteY384" fmla="*/ 6117298 h 6858000"/>
              <a:gd name="connsiteX385" fmla="*/ 3554035 w 7467600"/>
              <a:gd name="connsiteY385" fmla="*/ 6027832 h 6858000"/>
              <a:gd name="connsiteX386" fmla="*/ 3677174 w 7467600"/>
              <a:gd name="connsiteY386" fmla="*/ 5636351 h 6858000"/>
              <a:gd name="connsiteX387" fmla="*/ 3698819 w 7467600"/>
              <a:gd name="connsiteY387" fmla="*/ 5560503 h 6858000"/>
              <a:gd name="connsiteX388" fmla="*/ 3702094 w 7467600"/>
              <a:gd name="connsiteY388" fmla="*/ 5549194 h 6858000"/>
              <a:gd name="connsiteX389" fmla="*/ 3398355 w 7467600"/>
              <a:gd name="connsiteY389" fmla="*/ 6094603 h 6858000"/>
              <a:gd name="connsiteX390" fmla="*/ 3193941 w 7467600"/>
              <a:gd name="connsiteY390" fmla="*/ 6798775 h 6858000"/>
              <a:gd name="connsiteX391" fmla="*/ 3184140 w 7467600"/>
              <a:gd name="connsiteY391" fmla="*/ 6858000 h 6858000"/>
              <a:gd name="connsiteX392" fmla="*/ 3099978 w 7467600"/>
              <a:gd name="connsiteY392" fmla="*/ 6858000 h 6858000"/>
              <a:gd name="connsiteX393" fmla="*/ 3101556 w 7467600"/>
              <a:gd name="connsiteY393" fmla="*/ 6843337 h 6858000"/>
              <a:gd name="connsiteX394" fmla="*/ 3370162 w 7467600"/>
              <a:gd name="connsiteY394" fmla="*/ 5785550 h 6858000"/>
              <a:gd name="connsiteX395" fmla="*/ 3746477 w 7467600"/>
              <a:gd name="connsiteY395" fmla="*/ 5377889 h 6858000"/>
              <a:gd name="connsiteX396" fmla="*/ 3863399 w 7467600"/>
              <a:gd name="connsiteY396" fmla="*/ 5087257 h 6858000"/>
              <a:gd name="connsiteX397" fmla="*/ 3968712 w 7467600"/>
              <a:gd name="connsiteY397" fmla="*/ 4913989 h 6858000"/>
              <a:gd name="connsiteX398" fmla="*/ 2792390 w 7467600"/>
              <a:gd name="connsiteY398" fmla="*/ 5382974 h 6858000"/>
              <a:gd name="connsiteX399" fmla="*/ 2714982 w 7467600"/>
              <a:gd name="connsiteY399" fmla="*/ 5427051 h 6858000"/>
              <a:gd name="connsiteX400" fmla="*/ 2813361 w 7467600"/>
              <a:gd name="connsiteY400" fmla="*/ 6023912 h 6858000"/>
              <a:gd name="connsiteX401" fmla="*/ 2688430 w 7467600"/>
              <a:gd name="connsiteY401" fmla="*/ 6801564 h 6858000"/>
              <a:gd name="connsiteX402" fmla="*/ 2629626 w 7467600"/>
              <a:gd name="connsiteY402" fmla="*/ 6763394 h 6858000"/>
              <a:gd name="connsiteX403" fmla="*/ 2565328 w 7467600"/>
              <a:gd name="connsiteY403" fmla="*/ 5516399 h 6858000"/>
              <a:gd name="connsiteX404" fmla="*/ 1922999 w 7467600"/>
              <a:gd name="connsiteY404" fmla="*/ 5980343 h 6858000"/>
              <a:gd name="connsiteX405" fmla="*/ 1950261 w 7467600"/>
              <a:gd name="connsiteY405" fmla="*/ 6405858 h 6858000"/>
              <a:gd name="connsiteX406" fmla="*/ 2365554 w 7467600"/>
              <a:gd name="connsiteY406" fmla="*/ 6759107 h 6858000"/>
              <a:gd name="connsiteX407" fmla="*/ 2424142 w 7467600"/>
              <a:gd name="connsiteY407" fmla="*/ 6858000 h 6858000"/>
              <a:gd name="connsiteX408" fmla="*/ 2395994 w 7467600"/>
              <a:gd name="connsiteY408" fmla="*/ 6858000 h 6858000"/>
              <a:gd name="connsiteX409" fmla="*/ 2392863 w 7467600"/>
              <a:gd name="connsiteY409" fmla="*/ 6852964 h 6858000"/>
              <a:gd name="connsiteX410" fmla="*/ 2017589 w 7467600"/>
              <a:gd name="connsiteY410" fmla="*/ 6493982 h 6858000"/>
              <a:gd name="connsiteX411" fmla="*/ 2147336 w 7467600"/>
              <a:gd name="connsiteY411" fmla="*/ 6594052 h 6858000"/>
              <a:gd name="connsiteX412" fmla="*/ 2207047 w 7467600"/>
              <a:gd name="connsiteY412" fmla="*/ 6654540 h 6858000"/>
              <a:gd name="connsiteX413" fmla="*/ 2299106 w 7467600"/>
              <a:gd name="connsiteY413" fmla="*/ 6778931 h 6858000"/>
              <a:gd name="connsiteX414" fmla="*/ 2314430 w 7467600"/>
              <a:gd name="connsiteY414" fmla="*/ 6801144 h 6858000"/>
              <a:gd name="connsiteX415" fmla="*/ 2352406 w 7467600"/>
              <a:gd name="connsiteY415" fmla="*/ 6858000 h 6858000"/>
              <a:gd name="connsiteX416" fmla="*/ 2314492 w 7467600"/>
              <a:gd name="connsiteY416" fmla="*/ 6858000 h 6858000"/>
              <a:gd name="connsiteX417" fmla="*/ 2288095 w 7467600"/>
              <a:gd name="connsiteY417" fmla="*/ 6818030 h 6858000"/>
              <a:gd name="connsiteX418" fmla="*/ 2272768 w 7467600"/>
              <a:gd name="connsiteY418" fmla="*/ 6795822 h 6858000"/>
              <a:gd name="connsiteX419" fmla="*/ 2182715 w 7467600"/>
              <a:gd name="connsiteY419" fmla="*/ 6675071 h 6858000"/>
              <a:gd name="connsiteX420" fmla="*/ 2032061 w 7467600"/>
              <a:gd name="connsiteY420" fmla="*/ 6541380 h 6858000"/>
              <a:gd name="connsiteX421" fmla="*/ 2257220 w 7467600"/>
              <a:gd name="connsiteY421" fmla="*/ 6826257 h 6858000"/>
              <a:gd name="connsiteX422" fmla="*/ 2281324 w 7467600"/>
              <a:gd name="connsiteY422" fmla="*/ 6858000 h 6858000"/>
              <a:gd name="connsiteX423" fmla="*/ 2242860 w 7467600"/>
              <a:gd name="connsiteY423" fmla="*/ 6858000 h 6858000"/>
              <a:gd name="connsiteX424" fmla="*/ 2232818 w 7467600"/>
              <a:gd name="connsiteY424" fmla="*/ 6844926 h 6858000"/>
              <a:gd name="connsiteX425" fmla="*/ 1990172 w 7467600"/>
              <a:gd name="connsiteY425" fmla="*/ 6542121 h 6858000"/>
              <a:gd name="connsiteX426" fmla="*/ 2124090 w 7467600"/>
              <a:gd name="connsiteY426" fmla="*/ 6761017 h 6858000"/>
              <a:gd name="connsiteX427" fmla="*/ 2200380 w 7467600"/>
              <a:gd name="connsiteY427" fmla="*/ 6858000 h 6858000"/>
              <a:gd name="connsiteX428" fmla="*/ 2147507 w 7467600"/>
              <a:gd name="connsiteY428" fmla="*/ 6858000 h 6858000"/>
              <a:gd name="connsiteX429" fmla="*/ 2070668 w 7467600"/>
              <a:gd name="connsiteY429" fmla="*/ 6761520 h 6858000"/>
              <a:gd name="connsiteX430" fmla="*/ 1975142 w 7467600"/>
              <a:gd name="connsiteY430" fmla="*/ 6585570 h 6858000"/>
              <a:gd name="connsiteX431" fmla="*/ 2050035 w 7467600"/>
              <a:gd name="connsiteY431" fmla="*/ 6813345 h 6858000"/>
              <a:gd name="connsiteX432" fmla="*/ 2063025 w 7467600"/>
              <a:gd name="connsiteY432" fmla="*/ 6858000 h 6858000"/>
              <a:gd name="connsiteX433" fmla="*/ 2021675 w 7467600"/>
              <a:gd name="connsiteY433" fmla="*/ 6858000 h 6858000"/>
              <a:gd name="connsiteX434" fmla="*/ 2019308 w 7467600"/>
              <a:gd name="connsiteY434" fmla="*/ 6847118 h 6858000"/>
              <a:gd name="connsiteX435" fmla="*/ 1938835 w 7467600"/>
              <a:gd name="connsiteY435" fmla="*/ 6551160 h 6858000"/>
              <a:gd name="connsiteX436" fmla="*/ 1953230 w 7467600"/>
              <a:gd name="connsiteY436" fmla="*/ 6759699 h 6858000"/>
              <a:gd name="connsiteX437" fmla="*/ 1956763 w 7467600"/>
              <a:gd name="connsiteY437" fmla="*/ 6778191 h 6858000"/>
              <a:gd name="connsiteX438" fmla="*/ 1967925 w 7467600"/>
              <a:gd name="connsiteY438" fmla="*/ 6858000 h 6858000"/>
              <a:gd name="connsiteX439" fmla="*/ 1936622 w 7467600"/>
              <a:gd name="connsiteY439" fmla="*/ 6858000 h 6858000"/>
              <a:gd name="connsiteX440" fmla="*/ 1926261 w 7467600"/>
              <a:gd name="connsiteY440" fmla="*/ 6784064 h 6858000"/>
              <a:gd name="connsiteX441" fmla="*/ 1922724 w 7467600"/>
              <a:gd name="connsiteY441" fmla="*/ 6765577 h 6858000"/>
              <a:gd name="connsiteX442" fmla="*/ 1904650 w 7467600"/>
              <a:gd name="connsiteY442" fmla="*/ 6639616 h 6858000"/>
              <a:gd name="connsiteX443" fmla="*/ 1885273 w 7467600"/>
              <a:gd name="connsiteY443" fmla="*/ 6858000 h 6858000"/>
              <a:gd name="connsiteX444" fmla="*/ 1854363 w 7467600"/>
              <a:gd name="connsiteY444" fmla="*/ 6858000 h 6858000"/>
              <a:gd name="connsiteX445" fmla="*/ 1880391 w 7467600"/>
              <a:gd name="connsiteY445" fmla="*/ 6603796 h 6858000"/>
              <a:gd name="connsiteX446" fmla="*/ 1818273 w 7467600"/>
              <a:gd name="connsiteY446" fmla="*/ 6715729 h 6858000"/>
              <a:gd name="connsiteX447" fmla="*/ 1794691 w 7467600"/>
              <a:gd name="connsiteY447" fmla="*/ 6843239 h 6858000"/>
              <a:gd name="connsiteX448" fmla="*/ 1794914 w 7467600"/>
              <a:gd name="connsiteY448" fmla="*/ 6858000 h 6858000"/>
              <a:gd name="connsiteX449" fmla="*/ 1746128 w 7467600"/>
              <a:gd name="connsiteY449" fmla="*/ 6858000 h 6858000"/>
              <a:gd name="connsiteX450" fmla="*/ 1753934 w 7467600"/>
              <a:gd name="connsiteY450" fmla="*/ 6724796 h 6858000"/>
              <a:gd name="connsiteX451" fmla="*/ 1792053 w 7467600"/>
              <a:gd name="connsiteY451" fmla="*/ 6572396 h 6858000"/>
              <a:gd name="connsiteX452" fmla="*/ 1862248 w 7467600"/>
              <a:gd name="connsiteY452" fmla="*/ 6266397 h 6858000"/>
              <a:gd name="connsiteX453" fmla="*/ 1862250 w 7467600"/>
              <a:gd name="connsiteY453" fmla="*/ 6033531 h 6858000"/>
              <a:gd name="connsiteX454" fmla="*/ 1211999 w 7467600"/>
              <a:gd name="connsiteY454" fmla="*/ 6683610 h 6858000"/>
              <a:gd name="connsiteX455" fmla="*/ 1213266 w 7467600"/>
              <a:gd name="connsiteY455" fmla="*/ 6691947 h 6858000"/>
              <a:gd name="connsiteX456" fmla="*/ 1203370 w 7467600"/>
              <a:gd name="connsiteY456" fmla="*/ 6850676 h 6858000"/>
              <a:gd name="connsiteX457" fmla="*/ 1203671 w 7467600"/>
              <a:gd name="connsiteY457" fmla="*/ 6858000 h 6858000"/>
              <a:gd name="connsiteX458" fmla="*/ 1143180 w 7467600"/>
              <a:gd name="connsiteY458" fmla="*/ 6858000 h 6858000"/>
              <a:gd name="connsiteX459" fmla="*/ 1142176 w 7467600"/>
              <a:gd name="connsiteY459" fmla="*/ 6766045 h 6858000"/>
              <a:gd name="connsiteX460" fmla="*/ 1067484 w 7467600"/>
              <a:gd name="connsiteY460" fmla="*/ 6858000 h 6858000"/>
              <a:gd name="connsiteX461" fmla="*/ 953928 w 7467600"/>
              <a:gd name="connsiteY461" fmla="*/ 6858000 h 6858000"/>
              <a:gd name="connsiteX462" fmla="*/ 959715 w 7467600"/>
              <a:gd name="connsiteY462" fmla="*/ 6850185 h 6858000"/>
              <a:gd name="connsiteX463" fmla="*/ 1483788 w 7467600"/>
              <a:gd name="connsiteY463" fmla="*/ 6259174 h 6858000"/>
              <a:gd name="connsiteX464" fmla="*/ 1100671 w 7467600"/>
              <a:gd name="connsiteY464" fmla="*/ 6252137 h 6858000"/>
              <a:gd name="connsiteX465" fmla="*/ 1090144 w 7467600"/>
              <a:gd name="connsiteY465" fmla="*/ 6256748 h 6858000"/>
              <a:gd name="connsiteX466" fmla="*/ 1095872 w 7467600"/>
              <a:gd name="connsiteY466" fmla="*/ 6271892 h 6858000"/>
              <a:gd name="connsiteX467" fmla="*/ 262785 w 7467600"/>
              <a:gd name="connsiteY467" fmla="*/ 6845450 h 6858000"/>
              <a:gd name="connsiteX468" fmla="*/ 209968 w 7467600"/>
              <a:gd name="connsiteY468" fmla="*/ 6770713 h 6858000"/>
              <a:gd name="connsiteX469" fmla="*/ 873460 w 7467600"/>
              <a:gd name="connsiteY469" fmla="*/ 6253768 h 6858000"/>
              <a:gd name="connsiteX470" fmla="*/ 192686 w 7467600"/>
              <a:gd name="connsiteY470" fmla="*/ 5849257 h 6858000"/>
              <a:gd name="connsiteX471" fmla="*/ 4696 w 7467600"/>
              <a:gd name="connsiteY471" fmla="*/ 5697668 h 6858000"/>
              <a:gd name="connsiteX472" fmla="*/ 0 w 7467600"/>
              <a:gd name="connsiteY472" fmla="*/ 5689984 h 6858000"/>
              <a:gd name="connsiteX473" fmla="*/ 0 w 7467600"/>
              <a:gd name="connsiteY473" fmla="*/ 5513472 h 6858000"/>
              <a:gd name="connsiteX474" fmla="*/ 174101 w 7467600"/>
              <a:gd name="connsiteY474" fmla="*/ 5620277 h 6858000"/>
              <a:gd name="connsiteX475" fmla="*/ 891800 w 7467600"/>
              <a:gd name="connsiteY475" fmla="*/ 6036935 h 6858000"/>
              <a:gd name="connsiteX476" fmla="*/ 1072219 w 7467600"/>
              <a:gd name="connsiteY476" fmla="*/ 6169443 h 6858000"/>
              <a:gd name="connsiteX477" fmla="*/ 1074117 w 7467600"/>
              <a:gd name="connsiteY477" fmla="*/ 6170301 h 6858000"/>
              <a:gd name="connsiteX478" fmla="*/ 1083114 w 7467600"/>
              <a:gd name="connsiteY478" fmla="*/ 6174131 h 6858000"/>
              <a:gd name="connsiteX479" fmla="*/ 1543010 w 7467600"/>
              <a:gd name="connsiteY479" fmla="*/ 6191140 h 6858000"/>
              <a:gd name="connsiteX480" fmla="*/ 1551080 w 7467600"/>
              <a:gd name="connsiteY480" fmla="*/ 6195006 h 6858000"/>
              <a:gd name="connsiteX481" fmla="*/ 2345443 w 7467600"/>
              <a:gd name="connsiteY481" fmla="*/ 5549882 h 6858000"/>
              <a:gd name="connsiteX482" fmla="*/ 1721499 w 7467600"/>
              <a:gd name="connsiteY482" fmla="*/ 5599969 h 6858000"/>
              <a:gd name="connsiteX483" fmla="*/ 767716 w 7467600"/>
              <a:gd name="connsiteY483" fmla="*/ 5472768 h 6858000"/>
              <a:gd name="connsiteX484" fmla="*/ 722147 w 7467600"/>
              <a:gd name="connsiteY484" fmla="*/ 5393091 h 6858000"/>
              <a:gd name="connsiteX485" fmla="*/ 1485552 w 7467600"/>
              <a:gd name="connsiteY485" fmla="*/ 5313202 h 6858000"/>
              <a:gd name="connsiteX486" fmla="*/ 2143004 w 7467600"/>
              <a:gd name="connsiteY486" fmla="*/ 5402420 h 6858000"/>
              <a:gd name="connsiteX487" fmla="*/ 1933391 w 7467600"/>
              <a:gd name="connsiteY487" fmla="*/ 5156971 h 6858000"/>
              <a:gd name="connsiteX488" fmla="*/ 1827118 w 7467600"/>
              <a:gd name="connsiteY488" fmla="*/ 4968410 h 6858000"/>
              <a:gd name="connsiteX489" fmla="*/ 1837349 w 7467600"/>
              <a:gd name="connsiteY489" fmla="*/ 4956357 h 6858000"/>
              <a:gd name="connsiteX490" fmla="*/ 2162835 w 7467600"/>
              <a:gd name="connsiteY490" fmla="*/ 5187853 h 6858000"/>
              <a:gd name="connsiteX491" fmla="*/ 2257167 w 7467600"/>
              <a:gd name="connsiteY491" fmla="*/ 5462123 h 6858000"/>
              <a:gd name="connsiteX492" fmla="*/ 2261598 w 7467600"/>
              <a:gd name="connsiteY492" fmla="*/ 5467998 h 6858000"/>
              <a:gd name="connsiteX493" fmla="*/ 2437177 w 7467600"/>
              <a:gd name="connsiteY493" fmla="*/ 5479608 h 6858000"/>
              <a:gd name="connsiteX494" fmla="*/ 2445247 w 7467600"/>
              <a:gd name="connsiteY494" fmla="*/ 5483476 h 6858000"/>
              <a:gd name="connsiteX495" fmla="*/ 2743626 w 7467600"/>
              <a:gd name="connsiteY495" fmla="*/ 5304819 h 6858000"/>
              <a:gd name="connsiteX496" fmla="*/ 3048102 w 7467600"/>
              <a:gd name="connsiteY496" fmla="*/ 5150595 h 6858000"/>
              <a:gd name="connsiteX497" fmla="*/ 1799414 w 7467600"/>
              <a:gd name="connsiteY497" fmla="*/ 4694732 h 6858000"/>
              <a:gd name="connsiteX498" fmla="*/ 1771735 w 7467600"/>
              <a:gd name="connsiteY498" fmla="*/ 4619929 h 6858000"/>
              <a:gd name="connsiteX499" fmla="*/ 3104273 w 7467600"/>
              <a:gd name="connsiteY499" fmla="*/ 5076159 h 6858000"/>
              <a:gd name="connsiteX500" fmla="*/ 3113245 w 7467600"/>
              <a:gd name="connsiteY500" fmla="*/ 5090705 h 6858000"/>
              <a:gd name="connsiteX501" fmla="*/ 3126294 w 7467600"/>
              <a:gd name="connsiteY501" fmla="*/ 5114400 h 6858000"/>
              <a:gd name="connsiteX502" fmla="*/ 3937433 w 7467600"/>
              <a:gd name="connsiteY502" fmla="*/ 4830473 h 6858000"/>
              <a:gd name="connsiteX503" fmla="*/ 3590475 w 7467600"/>
              <a:gd name="connsiteY503" fmla="*/ 4597974 h 6858000"/>
              <a:gd name="connsiteX504" fmla="*/ 3100264 w 7467600"/>
              <a:gd name="connsiteY504" fmla="*/ 4579845 h 6858000"/>
              <a:gd name="connsiteX505" fmla="*/ 2183576 w 7467600"/>
              <a:gd name="connsiteY505" fmla="*/ 4227150 h 6858000"/>
              <a:gd name="connsiteX506" fmla="*/ 2151029 w 7467600"/>
              <a:gd name="connsiteY506" fmla="*/ 4146947 h 6858000"/>
              <a:gd name="connsiteX507" fmla="*/ 3563434 w 7467600"/>
              <a:gd name="connsiteY507" fmla="*/ 4469115 h 6858000"/>
              <a:gd name="connsiteX508" fmla="*/ 3177952 w 7467600"/>
              <a:gd name="connsiteY508" fmla="*/ 3657386 h 6858000"/>
              <a:gd name="connsiteX509" fmla="*/ 3189263 w 7467600"/>
              <a:gd name="connsiteY509" fmla="*/ 3625726 h 6858000"/>
              <a:gd name="connsiteX510" fmla="*/ 3560912 w 7467600"/>
              <a:gd name="connsiteY510" fmla="*/ 4079863 h 6858000"/>
              <a:gd name="connsiteX511" fmla="*/ 3626636 w 7467600"/>
              <a:gd name="connsiteY511" fmla="*/ 4512230 h 6858000"/>
              <a:gd name="connsiteX512" fmla="*/ 3653088 w 7467600"/>
              <a:gd name="connsiteY512" fmla="*/ 4521417 h 6858000"/>
              <a:gd name="connsiteX513" fmla="*/ 3988128 w 7467600"/>
              <a:gd name="connsiteY513" fmla="*/ 4817267 h 6858000"/>
              <a:gd name="connsiteX514" fmla="*/ 4830582 w 7467600"/>
              <a:gd name="connsiteY514" fmla="*/ 4676000 h 6858000"/>
              <a:gd name="connsiteX515" fmla="*/ 4830100 w 7467600"/>
              <a:gd name="connsiteY515" fmla="*/ 4675554 h 6858000"/>
              <a:gd name="connsiteX516" fmla="*/ 4036318 w 7467600"/>
              <a:gd name="connsiteY516" fmla="*/ 4147013 h 6858000"/>
              <a:gd name="connsiteX517" fmla="*/ 3432098 w 7467600"/>
              <a:gd name="connsiteY517" fmla="*/ 3537312 h 6858000"/>
              <a:gd name="connsiteX518" fmla="*/ 3446761 w 7467600"/>
              <a:gd name="connsiteY518" fmla="*/ 3461278 h 6858000"/>
              <a:gd name="connsiteX519" fmla="*/ 4419733 w 7467600"/>
              <a:gd name="connsiteY519" fmla="*/ 3963555 h 6858000"/>
              <a:gd name="connsiteX520" fmla="*/ 4781371 w 7467600"/>
              <a:gd name="connsiteY520" fmla="*/ 4458604 h 6858000"/>
              <a:gd name="connsiteX521" fmla="*/ 4780440 w 7467600"/>
              <a:gd name="connsiteY521" fmla="*/ 4470290 h 6858000"/>
              <a:gd name="connsiteX522" fmla="*/ 4898954 w 7467600"/>
              <a:gd name="connsiteY522" fmla="*/ 4662092 h 6858000"/>
              <a:gd name="connsiteX523" fmla="*/ 4900699 w 7467600"/>
              <a:gd name="connsiteY523" fmla="*/ 4670867 h 6858000"/>
              <a:gd name="connsiteX524" fmla="*/ 5714511 w 7467600"/>
              <a:gd name="connsiteY524" fmla="*/ 4663483 h 6858000"/>
              <a:gd name="connsiteX525" fmla="*/ 5464793 w 7467600"/>
              <a:gd name="connsiteY525" fmla="*/ 4393556 h 6858000"/>
              <a:gd name="connsiteX526" fmla="*/ 5461897 w 7467600"/>
              <a:gd name="connsiteY526" fmla="*/ 4390879 h 6858000"/>
              <a:gd name="connsiteX527" fmla="*/ 4294126 w 7467600"/>
              <a:gd name="connsiteY527" fmla="*/ 3303048 h 6858000"/>
              <a:gd name="connsiteX528" fmla="*/ 4305321 w 7467600"/>
              <a:gd name="connsiteY528" fmla="*/ 3256953 h 6858000"/>
              <a:gd name="connsiteX529" fmla="*/ 4949299 w 7467600"/>
              <a:gd name="connsiteY529" fmla="*/ 3766336 h 6858000"/>
              <a:gd name="connsiteX530" fmla="*/ 5291452 w 7467600"/>
              <a:gd name="connsiteY530" fmla="*/ 4076801 h 6858000"/>
              <a:gd name="connsiteX531" fmla="*/ 5434998 w 7467600"/>
              <a:gd name="connsiteY531" fmla="*/ 4254100 h 6858000"/>
              <a:gd name="connsiteX532" fmla="*/ 5351015 w 7467600"/>
              <a:gd name="connsiteY532" fmla="*/ 3760989 h 6858000"/>
              <a:gd name="connsiteX533" fmla="*/ 5413780 w 7467600"/>
              <a:gd name="connsiteY533" fmla="*/ 2966265 h 6858000"/>
              <a:gd name="connsiteX534" fmla="*/ 5425627 w 7467600"/>
              <a:gd name="connsiteY534" fmla="*/ 2954192 h 6858000"/>
              <a:gd name="connsiteX535" fmla="*/ 6604735 w 7467600"/>
              <a:gd name="connsiteY535" fmla="*/ 2041381 h 6858000"/>
              <a:gd name="connsiteX536" fmla="*/ 7204487 w 7467600"/>
              <a:gd name="connsiteY536" fmla="*/ 2742112 h 6858000"/>
              <a:gd name="connsiteX537" fmla="*/ 7131592 w 7467600"/>
              <a:gd name="connsiteY537" fmla="*/ 2672096 h 6858000"/>
              <a:gd name="connsiteX538" fmla="*/ 6996344 w 7467600"/>
              <a:gd name="connsiteY538" fmla="*/ 2518310 h 6858000"/>
              <a:gd name="connsiteX539" fmla="*/ 6735495 w 7467600"/>
              <a:gd name="connsiteY539" fmla="*/ 2196890 h 6858000"/>
              <a:gd name="connsiteX540" fmla="*/ 6721901 w 7467600"/>
              <a:gd name="connsiteY540" fmla="*/ 2179274 h 6858000"/>
              <a:gd name="connsiteX541" fmla="*/ 6604735 w 7467600"/>
              <a:gd name="connsiteY541" fmla="*/ 2041381 h 6858000"/>
              <a:gd name="connsiteX542" fmla="*/ 6591670 w 7467600"/>
              <a:gd name="connsiteY542" fmla="*/ 1988277 h 6858000"/>
              <a:gd name="connsiteX543" fmla="*/ 6747349 w 7467600"/>
              <a:gd name="connsiteY543" fmla="*/ 2160069 h 6858000"/>
              <a:gd name="connsiteX544" fmla="*/ 6760943 w 7467600"/>
              <a:gd name="connsiteY544" fmla="*/ 2177686 h 6858000"/>
              <a:gd name="connsiteX545" fmla="*/ 7021065 w 7467600"/>
              <a:gd name="connsiteY545" fmla="*/ 2498102 h 6858000"/>
              <a:gd name="connsiteX546" fmla="*/ 7155223 w 7467600"/>
              <a:gd name="connsiteY546" fmla="*/ 2650386 h 6858000"/>
              <a:gd name="connsiteX547" fmla="*/ 7203167 w 7467600"/>
              <a:gd name="connsiteY547" fmla="*/ 2697288 h 6858000"/>
              <a:gd name="connsiteX548" fmla="*/ 6937703 w 7467600"/>
              <a:gd name="connsiteY548" fmla="*/ 2321981 h 6858000"/>
              <a:gd name="connsiteX549" fmla="*/ 6591670 w 7467600"/>
              <a:gd name="connsiteY549" fmla="*/ 1988277 h 6858000"/>
              <a:gd name="connsiteX550" fmla="*/ 5798671 w 7467600"/>
              <a:gd name="connsiteY550" fmla="*/ 1981601 h 6858000"/>
              <a:gd name="connsiteX551" fmla="*/ 5754709 w 7467600"/>
              <a:gd name="connsiteY551" fmla="*/ 2071454 h 6858000"/>
              <a:gd name="connsiteX552" fmla="*/ 5763044 w 7467600"/>
              <a:gd name="connsiteY552" fmla="*/ 2842206 h 6858000"/>
              <a:gd name="connsiteX553" fmla="*/ 5764974 w 7467600"/>
              <a:gd name="connsiteY553" fmla="*/ 2799609 h 6858000"/>
              <a:gd name="connsiteX554" fmla="*/ 5767665 w 7467600"/>
              <a:gd name="connsiteY554" fmla="*/ 2666409 h 6858000"/>
              <a:gd name="connsiteX555" fmla="*/ 5763055 w 7467600"/>
              <a:gd name="connsiteY555" fmla="*/ 2579705 h 6858000"/>
              <a:gd name="connsiteX556" fmla="*/ 5758079 w 7467600"/>
              <a:gd name="connsiteY556" fmla="*/ 2492508 h 6858000"/>
              <a:gd name="connsiteX557" fmla="*/ 5779325 w 7467600"/>
              <a:gd name="connsiteY557" fmla="*/ 2197069 h 6858000"/>
              <a:gd name="connsiteX558" fmla="*/ 5798671 w 7467600"/>
              <a:gd name="connsiteY558" fmla="*/ 1981601 h 6858000"/>
              <a:gd name="connsiteX559" fmla="*/ 5829202 w 7467600"/>
              <a:gd name="connsiteY559" fmla="*/ 1971679 h 6858000"/>
              <a:gd name="connsiteX560" fmla="*/ 5809558 w 7467600"/>
              <a:gd name="connsiteY560" fmla="*/ 2198043 h 6858000"/>
              <a:gd name="connsiteX561" fmla="*/ 5788653 w 7467600"/>
              <a:gd name="connsiteY561" fmla="*/ 2489430 h 6858000"/>
              <a:gd name="connsiteX562" fmla="*/ 5793439 w 7467600"/>
              <a:gd name="connsiteY562" fmla="*/ 2575235 h 6858000"/>
              <a:gd name="connsiteX563" fmla="*/ 5796837 w 7467600"/>
              <a:gd name="connsiteY563" fmla="*/ 2637633 h 6858000"/>
              <a:gd name="connsiteX564" fmla="*/ 5818614 w 7467600"/>
              <a:gd name="connsiteY564" fmla="*/ 2473055 h 6858000"/>
              <a:gd name="connsiteX565" fmla="*/ 5829202 w 7467600"/>
              <a:gd name="connsiteY565" fmla="*/ 1971679 h 6858000"/>
              <a:gd name="connsiteX566" fmla="*/ 5911389 w 7467600"/>
              <a:gd name="connsiteY566" fmla="*/ 1898371 h 6858000"/>
              <a:gd name="connsiteX567" fmla="*/ 6237627 w 7467600"/>
              <a:gd name="connsiteY567" fmla="*/ 2231921 h 6858000"/>
              <a:gd name="connsiteX568" fmla="*/ 5911389 w 7467600"/>
              <a:gd name="connsiteY568" fmla="*/ 1898371 h 6858000"/>
              <a:gd name="connsiteX569" fmla="*/ 6944437 w 7467600"/>
              <a:gd name="connsiteY569" fmla="*/ 1575402 h 6858000"/>
              <a:gd name="connsiteX570" fmla="*/ 6304730 w 7467600"/>
              <a:gd name="connsiteY570" fmla="*/ 1766654 h 6858000"/>
              <a:gd name="connsiteX571" fmla="*/ 6944437 w 7467600"/>
              <a:gd name="connsiteY571" fmla="*/ 1575402 h 6858000"/>
              <a:gd name="connsiteX572" fmla="*/ 7019523 w 7467600"/>
              <a:gd name="connsiteY572" fmla="*/ 1519450 h 6858000"/>
              <a:gd name="connsiteX573" fmla="*/ 6298091 w 7467600"/>
              <a:gd name="connsiteY573" fmla="*/ 1737122 h 6858000"/>
              <a:gd name="connsiteX574" fmla="*/ 7019523 w 7467600"/>
              <a:gd name="connsiteY574" fmla="*/ 1519450 h 6858000"/>
              <a:gd name="connsiteX575" fmla="*/ 2399523 w 7467600"/>
              <a:gd name="connsiteY575" fmla="*/ 1428234 h 6858000"/>
              <a:gd name="connsiteX576" fmla="*/ 2224982 w 7467600"/>
              <a:gd name="connsiteY576" fmla="*/ 1826201 h 6858000"/>
              <a:gd name="connsiteX577" fmla="*/ 2096099 w 7467600"/>
              <a:gd name="connsiteY577" fmla="*/ 2345900 h 6858000"/>
              <a:gd name="connsiteX578" fmla="*/ 2283317 w 7467600"/>
              <a:gd name="connsiteY578" fmla="*/ 1796925 h 6858000"/>
              <a:gd name="connsiteX579" fmla="*/ 2399523 w 7467600"/>
              <a:gd name="connsiteY579" fmla="*/ 1428234 h 6858000"/>
              <a:gd name="connsiteX580" fmla="*/ 2448558 w 7467600"/>
              <a:gd name="connsiteY580" fmla="*/ 1373435 h 6858000"/>
              <a:gd name="connsiteX581" fmla="*/ 2312521 w 7467600"/>
              <a:gd name="connsiteY581" fmla="*/ 1806140 h 6858000"/>
              <a:gd name="connsiteX582" fmla="*/ 2127533 w 7467600"/>
              <a:gd name="connsiteY582" fmla="*/ 2348380 h 6858000"/>
              <a:gd name="connsiteX583" fmla="*/ 2358080 w 7467600"/>
              <a:gd name="connsiteY583" fmla="*/ 1866134 h 6858000"/>
              <a:gd name="connsiteX584" fmla="*/ 2407436 w 7467600"/>
              <a:gd name="connsiteY584" fmla="*/ 1651070 h 6858000"/>
              <a:gd name="connsiteX585" fmla="*/ 2448558 w 7467600"/>
              <a:gd name="connsiteY585" fmla="*/ 1373435 h 6858000"/>
              <a:gd name="connsiteX586" fmla="*/ 278707 w 7467600"/>
              <a:gd name="connsiteY586" fmla="*/ 1352270 h 6858000"/>
              <a:gd name="connsiteX587" fmla="*/ 321570 w 7467600"/>
              <a:gd name="connsiteY587" fmla="*/ 1861610 h 6858000"/>
              <a:gd name="connsiteX588" fmla="*/ 294281 w 7467600"/>
              <a:gd name="connsiteY588" fmla="*/ 1440658 h 6858000"/>
              <a:gd name="connsiteX589" fmla="*/ 278707 w 7467600"/>
              <a:gd name="connsiteY589" fmla="*/ 1352270 h 6858000"/>
              <a:gd name="connsiteX590" fmla="*/ 1423821 w 7467600"/>
              <a:gd name="connsiteY590" fmla="*/ 1351958 h 6858000"/>
              <a:gd name="connsiteX591" fmla="*/ 1638521 w 7467600"/>
              <a:gd name="connsiteY591" fmla="*/ 1908470 h 6858000"/>
              <a:gd name="connsiteX592" fmla="*/ 1754199 w 7467600"/>
              <a:gd name="connsiteY592" fmla="*/ 2149284 h 6858000"/>
              <a:gd name="connsiteX593" fmla="*/ 1908359 w 7467600"/>
              <a:gd name="connsiteY593" fmla="*/ 2364988 h 6858000"/>
              <a:gd name="connsiteX594" fmla="*/ 1647661 w 7467600"/>
              <a:gd name="connsiteY594" fmla="*/ 1825945 h 6858000"/>
              <a:gd name="connsiteX595" fmla="*/ 1423821 w 7467600"/>
              <a:gd name="connsiteY595" fmla="*/ 1351958 h 6858000"/>
              <a:gd name="connsiteX596" fmla="*/ 1431890 w 7467600"/>
              <a:gd name="connsiteY596" fmla="*/ 1306475 h 6858000"/>
              <a:gd name="connsiteX597" fmla="*/ 1507597 w 7467600"/>
              <a:gd name="connsiteY597" fmla="*/ 1446132 h 6858000"/>
              <a:gd name="connsiteX598" fmla="*/ 1674586 w 7467600"/>
              <a:gd name="connsiteY598" fmla="*/ 1813832 h 6858000"/>
              <a:gd name="connsiteX599" fmla="*/ 1815950 w 7467600"/>
              <a:gd name="connsiteY599" fmla="*/ 2128564 h 6858000"/>
              <a:gd name="connsiteX600" fmla="*/ 1984242 w 7467600"/>
              <a:gd name="connsiteY600" fmla="*/ 2430829 h 6858000"/>
              <a:gd name="connsiteX601" fmla="*/ 2014023 w 7467600"/>
              <a:gd name="connsiteY601" fmla="*/ 2450995 h 6858000"/>
              <a:gd name="connsiteX602" fmla="*/ 1747337 w 7467600"/>
              <a:gd name="connsiteY602" fmla="*/ 1855264 h 6858000"/>
              <a:gd name="connsiteX603" fmla="*/ 1533749 w 7467600"/>
              <a:gd name="connsiteY603" fmla="*/ 1478656 h 6858000"/>
              <a:gd name="connsiteX604" fmla="*/ 1431890 w 7467600"/>
              <a:gd name="connsiteY604" fmla="*/ 1306475 h 6858000"/>
              <a:gd name="connsiteX605" fmla="*/ 5052692 w 7467600"/>
              <a:gd name="connsiteY605" fmla="*/ 1292994 h 6858000"/>
              <a:gd name="connsiteX606" fmla="*/ 5200661 w 7467600"/>
              <a:gd name="connsiteY606" fmla="*/ 1635186 h 6858000"/>
              <a:gd name="connsiteX607" fmla="*/ 5297138 w 7467600"/>
              <a:gd name="connsiteY607" fmla="*/ 1906351 h 6858000"/>
              <a:gd name="connsiteX608" fmla="*/ 5052692 w 7467600"/>
              <a:gd name="connsiteY608" fmla="*/ 1292994 h 6858000"/>
              <a:gd name="connsiteX609" fmla="*/ 5009948 w 7467600"/>
              <a:gd name="connsiteY609" fmla="*/ 1273619 h 6858000"/>
              <a:gd name="connsiteX610" fmla="*/ 5121777 w 7467600"/>
              <a:gd name="connsiteY610" fmla="*/ 1654213 h 6858000"/>
              <a:gd name="connsiteX611" fmla="*/ 5293545 w 7467600"/>
              <a:gd name="connsiteY611" fmla="*/ 2072247 h 6858000"/>
              <a:gd name="connsiteX612" fmla="*/ 5294042 w 7467600"/>
              <a:gd name="connsiteY612" fmla="*/ 2065019 h 6858000"/>
              <a:gd name="connsiteX613" fmla="*/ 5171936 w 7467600"/>
              <a:gd name="connsiteY613" fmla="*/ 1647613 h 6858000"/>
              <a:gd name="connsiteX614" fmla="*/ 5009948 w 7467600"/>
              <a:gd name="connsiteY614" fmla="*/ 1273619 h 6858000"/>
              <a:gd name="connsiteX615" fmla="*/ 655236 w 7467600"/>
              <a:gd name="connsiteY615" fmla="*/ 1268632 h 6858000"/>
              <a:gd name="connsiteX616" fmla="*/ 839521 w 7467600"/>
              <a:gd name="connsiteY616" fmla="*/ 1685315 h 6858000"/>
              <a:gd name="connsiteX617" fmla="*/ 1109416 w 7467600"/>
              <a:gd name="connsiteY617" fmla="*/ 2061663 h 6858000"/>
              <a:gd name="connsiteX618" fmla="*/ 1298300 w 7467600"/>
              <a:gd name="connsiteY618" fmla="*/ 2247742 h 6858000"/>
              <a:gd name="connsiteX619" fmla="*/ 1125871 w 7467600"/>
              <a:gd name="connsiteY619" fmla="*/ 1989513 h 6858000"/>
              <a:gd name="connsiteX620" fmla="*/ 981574 w 7467600"/>
              <a:gd name="connsiteY620" fmla="*/ 1783157 h 6858000"/>
              <a:gd name="connsiteX621" fmla="*/ 922198 w 7467600"/>
              <a:gd name="connsiteY621" fmla="*/ 1677437 h 6858000"/>
              <a:gd name="connsiteX622" fmla="*/ 869293 w 7467600"/>
              <a:gd name="connsiteY622" fmla="*/ 1583214 h 6858000"/>
              <a:gd name="connsiteX623" fmla="*/ 751431 w 7467600"/>
              <a:gd name="connsiteY623" fmla="*/ 1405731 h 6858000"/>
              <a:gd name="connsiteX624" fmla="*/ 655236 w 7467600"/>
              <a:gd name="connsiteY624" fmla="*/ 1268632 h 6858000"/>
              <a:gd name="connsiteX625" fmla="*/ 6516292 w 7467600"/>
              <a:gd name="connsiteY625" fmla="*/ 1263064 h 6858000"/>
              <a:gd name="connsiteX626" fmla="*/ 5736320 w 7467600"/>
              <a:gd name="connsiteY626" fmla="*/ 1501803 h 6858000"/>
              <a:gd name="connsiteX627" fmla="*/ 6516292 w 7467600"/>
              <a:gd name="connsiteY627" fmla="*/ 1263064 h 6858000"/>
              <a:gd name="connsiteX628" fmla="*/ 291466 w 7467600"/>
              <a:gd name="connsiteY628" fmla="*/ 1250369 h 6858000"/>
              <a:gd name="connsiteX629" fmla="*/ 323180 w 7467600"/>
              <a:gd name="connsiteY629" fmla="*/ 1435283 h 6858000"/>
              <a:gd name="connsiteX630" fmla="*/ 349381 w 7467600"/>
              <a:gd name="connsiteY630" fmla="*/ 1875041 h 6858000"/>
              <a:gd name="connsiteX631" fmla="*/ 374363 w 7467600"/>
              <a:gd name="connsiteY631" fmla="*/ 1506494 h 6858000"/>
              <a:gd name="connsiteX632" fmla="*/ 302168 w 7467600"/>
              <a:gd name="connsiteY632" fmla="*/ 1274495 h 6858000"/>
              <a:gd name="connsiteX633" fmla="*/ 291466 w 7467600"/>
              <a:gd name="connsiteY633" fmla="*/ 1250369 h 6858000"/>
              <a:gd name="connsiteX634" fmla="*/ 678222 w 7467600"/>
              <a:gd name="connsiteY634" fmla="*/ 1248670 h 6858000"/>
              <a:gd name="connsiteX635" fmla="*/ 775536 w 7467600"/>
              <a:gd name="connsiteY635" fmla="*/ 1388015 h 6858000"/>
              <a:gd name="connsiteX636" fmla="*/ 894529 w 7467600"/>
              <a:gd name="connsiteY636" fmla="*/ 1567739 h 6858000"/>
              <a:gd name="connsiteX637" fmla="*/ 948000 w 7467600"/>
              <a:gd name="connsiteY637" fmla="*/ 1663088 h 6858000"/>
              <a:gd name="connsiteX638" fmla="*/ 1006812 w 7467600"/>
              <a:gd name="connsiteY638" fmla="*/ 1767683 h 6858000"/>
              <a:gd name="connsiteX639" fmla="*/ 1149133 w 7467600"/>
              <a:gd name="connsiteY639" fmla="*/ 1971513 h 6858000"/>
              <a:gd name="connsiteX640" fmla="*/ 1333952 w 7467600"/>
              <a:gd name="connsiteY640" fmla="*/ 2251620 h 6858000"/>
              <a:gd name="connsiteX641" fmla="*/ 1337329 w 7467600"/>
              <a:gd name="connsiteY641" fmla="*/ 2258350 h 6858000"/>
              <a:gd name="connsiteX642" fmla="*/ 1014726 w 7467600"/>
              <a:gd name="connsiteY642" fmla="*/ 1615556 h 6858000"/>
              <a:gd name="connsiteX643" fmla="*/ 678222 w 7467600"/>
              <a:gd name="connsiteY643" fmla="*/ 1248670 h 6858000"/>
              <a:gd name="connsiteX644" fmla="*/ 6691602 w 7467600"/>
              <a:gd name="connsiteY644" fmla="*/ 1140573 h 6858000"/>
              <a:gd name="connsiteX645" fmla="*/ 6571100 w 7467600"/>
              <a:gd name="connsiteY645" fmla="*/ 1183662 h 6858000"/>
              <a:gd name="connsiteX646" fmla="*/ 6241687 w 7467600"/>
              <a:gd name="connsiteY646" fmla="*/ 1257600 h 6858000"/>
              <a:gd name="connsiteX647" fmla="*/ 5693009 w 7467600"/>
              <a:gd name="connsiteY647" fmla="*/ 1478256 h 6858000"/>
              <a:gd name="connsiteX648" fmla="*/ 6548420 w 7467600"/>
              <a:gd name="connsiteY648" fmla="*/ 1214599 h 6858000"/>
              <a:gd name="connsiteX649" fmla="*/ 6605473 w 7467600"/>
              <a:gd name="connsiteY649" fmla="*/ 1184686 h 6858000"/>
              <a:gd name="connsiteX650" fmla="*/ 6691602 w 7467600"/>
              <a:gd name="connsiteY650" fmla="*/ 1140573 h 6858000"/>
              <a:gd name="connsiteX651" fmla="*/ 4002475 w 7467600"/>
              <a:gd name="connsiteY651" fmla="*/ 1037802 h 6858000"/>
              <a:gd name="connsiteX652" fmla="*/ 4000324 w 7467600"/>
              <a:gd name="connsiteY652" fmla="*/ 1039362 h 6858000"/>
              <a:gd name="connsiteX653" fmla="*/ 4002862 w 7467600"/>
              <a:gd name="connsiteY653" fmla="*/ 1042866 h 6858000"/>
              <a:gd name="connsiteX654" fmla="*/ 4002475 w 7467600"/>
              <a:gd name="connsiteY654" fmla="*/ 1037802 h 6858000"/>
              <a:gd name="connsiteX655" fmla="*/ 506322 w 7467600"/>
              <a:gd name="connsiteY655" fmla="*/ 1020997 h 6858000"/>
              <a:gd name="connsiteX656" fmla="*/ 533068 w 7467600"/>
              <a:gd name="connsiteY656" fmla="*/ 1029409 h 6858000"/>
              <a:gd name="connsiteX657" fmla="*/ 1232525 w 7467600"/>
              <a:gd name="connsiteY657" fmla="*/ 1804675 h 6858000"/>
              <a:gd name="connsiteX658" fmla="*/ 1388858 w 7467600"/>
              <a:gd name="connsiteY658" fmla="*/ 2368011 h 6858000"/>
              <a:gd name="connsiteX659" fmla="*/ 1384098 w 7467600"/>
              <a:gd name="connsiteY659" fmla="*/ 2378125 h 6858000"/>
              <a:gd name="connsiteX660" fmla="*/ 1425393 w 7467600"/>
              <a:gd name="connsiteY660" fmla="*/ 2589124 h 6858000"/>
              <a:gd name="connsiteX661" fmla="*/ 1424001 w 7467600"/>
              <a:gd name="connsiteY661" fmla="*/ 2597541 h 6858000"/>
              <a:gd name="connsiteX662" fmla="*/ 2152729 w 7467600"/>
              <a:gd name="connsiteY662" fmla="*/ 2864487 h 6858000"/>
              <a:gd name="connsiteX663" fmla="*/ 2020609 w 7467600"/>
              <a:gd name="connsiteY663" fmla="*/ 2539671 h 6858000"/>
              <a:gd name="connsiteX664" fmla="*/ 2018920 w 7467600"/>
              <a:gd name="connsiteY664" fmla="*/ 2536309 h 6858000"/>
              <a:gd name="connsiteX665" fmla="*/ 1342441 w 7467600"/>
              <a:gd name="connsiteY665" fmla="*/ 1173017 h 6858000"/>
              <a:gd name="connsiteX666" fmla="*/ 1367925 w 7467600"/>
              <a:gd name="connsiteY666" fmla="*/ 1135648 h 6858000"/>
              <a:gd name="connsiteX667" fmla="*/ 1771401 w 7467600"/>
              <a:gd name="connsiteY667" fmla="*/ 1806673 h 6858000"/>
              <a:gd name="connsiteX668" fmla="*/ 1972385 w 7467600"/>
              <a:gd name="connsiteY668" fmla="*/ 2198735 h 6858000"/>
              <a:gd name="connsiteX669" fmla="*/ 2040892 w 7467600"/>
              <a:gd name="connsiteY669" fmla="*/ 2405205 h 6858000"/>
              <a:gd name="connsiteX670" fmla="*/ 2131689 w 7467600"/>
              <a:gd name="connsiteY670" fmla="*/ 1936926 h 6858000"/>
              <a:gd name="connsiteX671" fmla="*/ 2454820 w 7467600"/>
              <a:gd name="connsiteY671" fmla="*/ 1248808 h 6858000"/>
              <a:gd name="connsiteX672" fmla="*/ 2492512 w 7467600"/>
              <a:gd name="connsiteY672" fmla="*/ 1302920 h 6858000"/>
              <a:gd name="connsiteX673" fmla="*/ 2081216 w 7467600"/>
              <a:gd name="connsiteY673" fmla="*/ 2527513 h 6858000"/>
              <a:gd name="connsiteX674" fmla="*/ 2081211 w 7467600"/>
              <a:gd name="connsiteY674" fmla="*/ 2528916 h 6858000"/>
              <a:gd name="connsiteX675" fmla="*/ 2199067 w 7467600"/>
              <a:gd name="connsiteY675" fmla="*/ 2884061 h 6858000"/>
              <a:gd name="connsiteX676" fmla="*/ 3192586 w 7467600"/>
              <a:gd name="connsiteY676" fmla="*/ 3411496 h 6858000"/>
              <a:gd name="connsiteX677" fmla="*/ 3182620 w 7467600"/>
              <a:gd name="connsiteY677" fmla="*/ 3483279 h 6858000"/>
              <a:gd name="connsiteX678" fmla="*/ 2435119 w 7467600"/>
              <a:gd name="connsiteY678" fmla="*/ 3080173 h 6858000"/>
              <a:gd name="connsiteX679" fmla="*/ 2410152 w 7467600"/>
              <a:gd name="connsiteY679" fmla="*/ 3063751 h 6858000"/>
              <a:gd name="connsiteX680" fmla="*/ 2408099 w 7467600"/>
              <a:gd name="connsiteY680" fmla="*/ 3064403 h 6858000"/>
              <a:gd name="connsiteX681" fmla="*/ 2407218 w 7467600"/>
              <a:gd name="connsiteY681" fmla="*/ 3070324 h 6858000"/>
              <a:gd name="connsiteX682" fmla="*/ 2380138 w 7467600"/>
              <a:gd name="connsiteY682" fmla="*/ 3099341 h 6858000"/>
              <a:gd name="connsiteX683" fmla="*/ 1765923 w 7467600"/>
              <a:gd name="connsiteY683" fmla="*/ 3581043 h 6858000"/>
              <a:gd name="connsiteX684" fmla="*/ 1702258 w 7467600"/>
              <a:gd name="connsiteY684" fmla="*/ 3612286 h 6858000"/>
              <a:gd name="connsiteX685" fmla="*/ 1538370 w 7467600"/>
              <a:gd name="connsiteY685" fmla="*/ 3811804 h 6858000"/>
              <a:gd name="connsiteX686" fmla="*/ 542867 w 7467600"/>
              <a:gd name="connsiteY686" fmla="*/ 4944092 h 6858000"/>
              <a:gd name="connsiteX687" fmla="*/ 515800 w 7467600"/>
              <a:gd name="connsiteY687" fmla="*/ 4862180 h 6858000"/>
              <a:gd name="connsiteX688" fmla="*/ 909145 w 7467600"/>
              <a:gd name="connsiteY688" fmla="*/ 4199225 h 6858000"/>
              <a:gd name="connsiteX689" fmla="*/ 1214067 w 7467600"/>
              <a:gd name="connsiteY689" fmla="*/ 3908561 h 6858000"/>
              <a:gd name="connsiteX690" fmla="*/ 640967 w 7467600"/>
              <a:gd name="connsiteY690" fmla="*/ 4105601 h 6858000"/>
              <a:gd name="connsiteX691" fmla="*/ 112563 w 7467600"/>
              <a:gd name="connsiteY691" fmla="*/ 4396952 h 6858000"/>
              <a:gd name="connsiteX692" fmla="*/ 0 w 7467600"/>
              <a:gd name="connsiteY692" fmla="*/ 4466006 h 6858000"/>
              <a:gd name="connsiteX693" fmla="*/ 0 w 7467600"/>
              <a:gd name="connsiteY693" fmla="*/ 4233763 h 6858000"/>
              <a:gd name="connsiteX694" fmla="*/ 36881 w 7467600"/>
              <a:gd name="connsiteY694" fmla="*/ 4200118 h 6858000"/>
              <a:gd name="connsiteX695" fmla="*/ 910534 w 7467600"/>
              <a:gd name="connsiteY695" fmla="*/ 3629753 h 6858000"/>
              <a:gd name="connsiteX696" fmla="*/ 1578717 w 7467600"/>
              <a:gd name="connsiteY696" fmla="*/ 3575982 h 6858000"/>
              <a:gd name="connsiteX697" fmla="*/ 2338780 w 7467600"/>
              <a:gd name="connsiteY697" fmla="*/ 3033725 h 6858000"/>
              <a:gd name="connsiteX698" fmla="*/ 1807991 w 7467600"/>
              <a:gd name="connsiteY698" fmla="*/ 2807184 h 6858000"/>
              <a:gd name="connsiteX699" fmla="*/ 1416358 w 7467600"/>
              <a:gd name="connsiteY699" fmla="*/ 3112571 h 6858000"/>
              <a:gd name="connsiteX700" fmla="*/ 939066 w 7467600"/>
              <a:gd name="connsiteY700" fmla="*/ 3378798 h 6858000"/>
              <a:gd name="connsiteX701" fmla="*/ 115099 w 7467600"/>
              <a:gd name="connsiteY701" fmla="*/ 3607650 h 6858000"/>
              <a:gd name="connsiteX702" fmla="*/ 97284 w 7467600"/>
              <a:gd name="connsiteY702" fmla="*/ 3520393 h 6858000"/>
              <a:gd name="connsiteX703" fmla="*/ 922050 w 7467600"/>
              <a:gd name="connsiteY703" fmla="*/ 3074867 h 6858000"/>
              <a:gd name="connsiteX704" fmla="*/ 1405265 w 7467600"/>
              <a:gd name="connsiteY704" fmla="*/ 3016319 h 6858000"/>
              <a:gd name="connsiteX705" fmla="*/ 1407512 w 7467600"/>
              <a:gd name="connsiteY705" fmla="*/ 3018001 h 6858000"/>
              <a:gd name="connsiteX706" fmla="*/ 1726266 w 7467600"/>
              <a:gd name="connsiteY706" fmla="*/ 2777274 h 6858000"/>
              <a:gd name="connsiteX707" fmla="*/ 625390 w 7467600"/>
              <a:gd name="connsiteY707" fmla="*/ 2514541 h 6858000"/>
              <a:gd name="connsiteX708" fmla="*/ 619799 w 7467600"/>
              <a:gd name="connsiteY708" fmla="*/ 2527180 h 6858000"/>
              <a:gd name="connsiteX709" fmla="*/ 310030 w 7467600"/>
              <a:gd name="connsiteY709" fmla="*/ 2771818 h 6858000"/>
              <a:gd name="connsiteX710" fmla="*/ 173877 w 7467600"/>
              <a:gd name="connsiteY710" fmla="*/ 2937056 h 6858000"/>
              <a:gd name="connsiteX711" fmla="*/ 77889 w 7467600"/>
              <a:gd name="connsiteY711" fmla="*/ 3138440 h 6858000"/>
              <a:gd name="connsiteX712" fmla="*/ 0 w 7467600"/>
              <a:gd name="connsiteY712" fmla="*/ 3271395 h 6858000"/>
              <a:gd name="connsiteX713" fmla="*/ 0 w 7467600"/>
              <a:gd name="connsiteY713" fmla="*/ 3153002 h 6858000"/>
              <a:gd name="connsiteX714" fmla="*/ 2386 w 7467600"/>
              <a:gd name="connsiteY714" fmla="*/ 3149203 h 6858000"/>
              <a:gd name="connsiteX715" fmla="*/ 89753 w 7467600"/>
              <a:gd name="connsiteY715" fmla="*/ 2987702 h 6858000"/>
              <a:gd name="connsiteX716" fmla="*/ 76869 w 7467600"/>
              <a:gd name="connsiteY716" fmla="*/ 3005404 h 6858000"/>
              <a:gd name="connsiteX717" fmla="*/ 32049 w 7467600"/>
              <a:gd name="connsiteY717" fmla="*/ 3065814 h 6858000"/>
              <a:gd name="connsiteX718" fmla="*/ 0 w 7467600"/>
              <a:gd name="connsiteY718" fmla="*/ 3108744 h 6858000"/>
              <a:gd name="connsiteX719" fmla="*/ 0 w 7467600"/>
              <a:gd name="connsiteY719" fmla="*/ 3058059 h 6858000"/>
              <a:gd name="connsiteX720" fmla="*/ 7610 w 7467600"/>
              <a:gd name="connsiteY720" fmla="*/ 3047889 h 6858000"/>
              <a:gd name="connsiteX721" fmla="*/ 52419 w 7467600"/>
              <a:gd name="connsiteY721" fmla="*/ 2987479 h 6858000"/>
              <a:gd name="connsiteX722" fmla="*/ 59142 w 7467600"/>
              <a:gd name="connsiteY722" fmla="*/ 2978488 h 6858000"/>
              <a:gd name="connsiteX723" fmla="*/ 0 w 7467600"/>
              <a:gd name="connsiteY723" fmla="*/ 3015334 h 6858000"/>
              <a:gd name="connsiteX724" fmla="*/ 0 w 7467600"/>
              <a:gd name="connsiteY724" fmla="*/ 2914286 h 6858000"/>
              <a:gd name="connsiteX725" fmla="*/ 36383 w 7467600"/>
              <a:gd name="connsiteY725" fmla="*/ 2901128 h 6858000"/>
              <a:gd name="connsiteX726" fmla="*/ 156329 w 7467600"/>
              <a:gd name="connsiteY726" fmla="*/ 2840533 h 6858000"/>
              <a:gd name="connsiteX727" fmla="*/ 358355 w 7467600"/>
              <a:gd name="connsiteY727" fmla="*/ 2620471 h 6858000"/>
              <a:gd name="connsiteX728" fmla="*/ 510577 w 7467600"/>
              <a:gd name="connsiteY728" fmla="*/ 2501244 h 6858000"/>
              <a:gd name="connsiteX729" fmla="*/ 211967 w 7467600"/>
              <a:gd name="connsiteY729" fmla="*/ 2479171 h 6858000"/>
              <a:gd name="connsiteX730" fmla="*/ 0 w 7467600"/>
              <a:gd name="connsiteY730" fmla="*/ 2476398 h 6858000"/>
              <a:gd name="connsiteX731" fmla="*/ 0 w 7467600"/>
              <a:gd name="connsiteY731" fmla="*/ 2389189 h 6858000"/>
              <a:gd name="connsiteX732" fmla="*/ 103062 w 7467600"/>
              <a:gd name="connsiteY732" fmla="*/ 2389518 h 6858000"/>
              <a:gd name="connsiteX733" fmla="*/ 510734 w 7467600"/>
              <a:gd name="connsiteY733" fmla="*/ 2416201 h 6858000"/>
              <a:gd name="connsiteX734" fmla="*/ 279257 w 7467600"/>
              <a:gd name="connsiteY734" fmla="*/ 2092102 h 6858000"/>
              <a:gd name="connsiteX735" fmla="*/ 65265 w 7467600"/>
              <a:gd name="connsiteY735" fmla="*/ 2006049 h 6858000"/>
              <a:gd name="connsiteX736" fmla="*/ 0 w 7467600"/>
              <a:gd name="connsiteY736" fmla="*/ 1982532 h 6858000"/>
              <a:gd name="connsiteX737" fmla="*/ 0 w 7467600"/>
              <a:gd name="connsiteY737" fmla="*/ 1912789 h 6858000"/>
              <a:gd name="connsiteX738" fmla="*/ 97460 w 7467600"/>
              <a:gd name="connsiteY738" fmla="*/ 1953725 h 6858000"/>
              <a:gd name="connsiteX739" fmla="*/ 221272 w 7467600"/>
              <a:gd name="connsiteY739" fmla="*/ 1980766 h 6858000"/>
              <a:gd name="connsiteX740" fmla="*/ 116765 w 7467600"/>
              <a:gd name="connsiteY740" fmla="*/ 1911033 h 6858000"/>
              <a:gd name="connsiteX741" fmla="*/ 16405 w 7467600"/>
              <a:gd name="connsiteY741" fmla="*/ 1803412 h 6858000"/>
              <a:gd name="connsiteX742" fmla="*/ 0 w 7467600"/>
              <a:gd name="connsiteY742" fmla="*/ 1784777 h 6858000"/>
              <a:gd name="connsiteX743" fmla="*/ 0 w 7467600"/>
              <a:gd name="connsiteY743" fmla="*/ 1740082 h 6858000"/>
              <a:gd name="connsiteX744" fmla="*/ 39394 w 7467600"/>
              <a:gd name="connsiteY744" fmla="*/ 1784856 h 6858000"/>
              <a:gd name="connsiteX745" fmla="*/ 135813 w 7467600"/>
              <a:gd name="connsiteY745" fmla="*/ 1888838 h 6858000"/>
              <a:gd name="connsiteX746" fmla="*/ 242575 w 7467600"/>
              <a:gd name="connsiteY746" fmla="*/ 1958841 h 6858000"/>
              <a:gd name="connsiteX747" fmla="*/ 82197 w 7467600"/>
              <a:gd name="connsiteY747" fmla="*/ 1754826 h 6858000"/>
              <a:gd name="connsiteX748" fmla="*/ 0 w 7467600"/>
              <a:gd name="connsiteY748" fmla="*/ 1679650 h 6858000"/>
              <a:gd name="connsiteX749" fmla="*/ 0 w 7467600"/>
              <a:gd name="connsiteY749" fmla="*/ 1602463 h 6858000"/>
              <a:gd name="connsiteX750" fmla="*/ 84689 w 7467600"/>
              <a:gd name="connsiteY750" fmla="*/ 1677442 h 6858000"/>
              <a:gd name="connsiteX751" fmla="*/ 298437 w 7467600"/>
              <a:gd name="connsiteY751" fmla="*/ 1968019 h 6858000"/>
              <a:gd name="connsiteX752" fmla="*/ 227269 w 7467600"/>
              <a:gd name="connsiteY752" fmla="*/ 1114064 h 6858000"/>
              <a:gd name="connsiteX753" fmla="*/ 248003 w 7467600"/>
              <a:gd name="connsiteY753" fmla="*/ 1089613 h 6858000"/>
              <a:gd name="connsiteX754" fmla="*/ 427020 w 7467600"/>
              <a:gd name="connsiteY754" fmla="*/ 1619803 h 6858000"/>
              <a:gd name="connsiteX755" fmla="*/ 340345 w 7467600"/>
              <a:gd name="connsiteY755" fmla="*/ 2027739 h 6858000"/>
              <a:gd name="connsiteX756" fmla="*/ 360865 w 7467600"/>
              <a:gd name="connsiteY756" fmla="*/ 2044827 h 6858000"/>
              <a:gd name="connsiteX757" fmla="*/ 560414 w 7467600"/>
              <a:gd name="connsiteY757" fmla="*/ 2421457 h 6858000"/>
              <a:gd name="connsiteX758" fmla="*/ 1359703 w 7467600"/>
              <a:gd name="connsiteY758" fmla="*/ 2578554 h 6858000"/>
              <a:gd name="connsiteX759" fmla="*/ 1359422 w 7467600"/>
              <a:gd name="connsiteY759" fmla="*/ 2577994 h 6858000"/>
              <a:gd name="connsiteX760" fmla="*/ 828701 w 7467600"/>
              <a:gd name="connsiteY760" fmla="*/ 1839520 h 6858000"/>
              <a:gd name="connsiteX761" fmla="*/ 494427 w 7467600"/>
              <a:gd name="connsiteY761" fmla="*/ 1092333 h 6858000"/>
              <a:gd name="connsiteX762" fmla="*/ 506322 w 7467600"/>
              <a:gd name="connsiteY762" fmla="*/ 1020997 h 6858000"/>
              <a:gd name="connsiteX763" fmla="*/ 4570198 w 7467600"/>
              <a:gd name="connsiteY763" fmla="*/ 978081 h 6858000"/>
              <a:gd name="connsiteX764" fmla="*/ 4523691 w 7467600"/>
              <a:gd name="connsiteY764" fmla="*/ 1127776 h 6858000"/>
              <a:gd name="connsiteX765" fmla="*/ 4509875 w 7467600"/>
              <a:gd name="connsiteY765" fmla="*/ 1167552 h 6858000"/>
              <a:gd name="connsiteX766" fmla="*/ 4478168 w 7467600"/>
              <a:gd name="connsiteY766" fmla="*/ 1260735 h 6858000"/>
              <a:gd name="connsiteX767" fmla="*/ 4409309 w 7467600"/>
              <a:gd name="connsiteY767" fmla="*/ 1666996 h 6858000"/>
              <a:gd name="connsiteX768" fmla="*/ 4370031 w 7467600"/>
              <a:gd name="connsiteY768" fmla="*/ 1955666 h 6858000"/>
              <a:gd name="connsiteX769" fmla="*/ 4570198 w 7467600"/>
              <a:gd name="connsiteY769" fmla="*/ 978081 h 6858000"/>
              <a:gd name="connsiteX770" fmla="*/ 4557898 w 7467600"/>
              <a:gd name="connsiteY770" fmla="*/ 900011 h 6858000"/>
              <a:gd name="connsiteX771" fmla="*/ 4344840 w 7467600"/>
              <a:gd name="connsiteY771" fmla="*/ 1922038 h 6858000"/>
              <a:gd name="connsiteX772" fmla="*/ 4378710 w 7467600"/>
              <a:gd name="connsiteY772" fmla="*/ 1665516 h 6858000"/>
              <a:gd name="connsiteX773" fmla="*/ 4448798 w 7467600"/>
              <a:gd name="connsiteY773" fmla="*/ 1253024 h 6858000"/>
              <a:gd name="connsiteX774" fmla="*/ 4480315 w 7467600"/>
              <a:gd name="connsiteY774" fmla="*/ 1158454 h 6858000"/>
              <a:gd name="connsiteX775" fmla="*/ 4494133 w 7467600"/>
              <a:gd name="connsiteY775" fmla="*/ 1118676 h 6858000"/>
              <a:gd name="connsiteX776" fmla="*/ 4557898 w 7467600"/>
              <a:gd name="connsiteY776" fmla="*/ 900011 h 6858000"/>
              <a:gd name="connsiteX777" fmla="*/ 5870151 w 7467600"/>
              <a:gd name="connsiteY777" fmla="*/ 898890 h 6858000"/>
              <a:gd name="connsiteX778" fmla="*/ 5861335 w 7467600"/>
              <a:gd name="connsiteY778" fmla="*/ 899177 h 6858000"/>
              <a:gd name="connsiteX779" fmla="*/ 5843702 w 7467600"/>
              <a:gd name="connsiteY779" fmla="*/ 899748 h 6858000"/>
              <a:gd name="connsiteX780" fmla="*/ 5651107 w 7467600"/>
              <a:gd name="connsiteY780" fmla="*/ 920306 h 6858000"/>
              <a:gd name="connsiteX781" fmla="*/ 5459407 w 7467600"/>
              <a:gd name="connsiteY781" fmla="*/ 940975 h 6858000"/>
              <a:gd name="connsiteX782" fmla="*/ 5374846 w 7467600"/>
              <a:gd name="connsiteY782" fmla="*/ 941988 h 6858000"/>
              <a:gd name="connsiteX783" fmla="*/ 5256105 w 7467600"/>
              <a:gd name="connsiteY783" fmla="*/ 945632 h 6858000"/>
              <a:gd name="connsiteX784" fmla="*/ 5107071 w 7467600"/>
              <a:gd name="connsiteY784" fmla="*/ 969720 h 6858000"/>
              <a:gd name="connsiteX785" fmla="*/ 4998681 w 7467600"/>
              <a:gd name="connsiteY785" fmla="*/ 988771 h 6858000"/>
              <a:gd name="connsiteX786" fmla="*/ 5870151 w 7467600"/>
              <a:gd name="connsiteY786" fmla="*/ 898890 h 6858000"/>
              <a:gd name="connsiteX787" fmla="*/ 5504425 w 7467600"/>
              <a:gd name="connsiteY787" fmla="*/ 848067 h 6858000"/>
              <a:gd name="connsiteX788" fmla="*/ 4968849 w 7467600"/>
              <a:gd name="connsiteY788" fmla="*/ 962318 h 6858000"/>
              <a:gd name="connsiteX789" fmla="*/ 5104039 w 7467600"/>
              <a:gd name="connsiteY789" fmla="*/ 940634 h 6858000"/>
              <a:gd name="connsiteX790" fmla="*/ 5256311 w 7467600"/>
              <a:gd name="connsiteY790" fmla="*/ 916490 h 6858000"/>
              <a:gd name="connsiteX791" fmla="*/ 5377381 w 7467600"/>
              <a:gd name="connsiteY791" fmla="*/ 912671 h 6858000"/>
              <a:gd name="connsiteX792" fmla="*/ 5460148 w 7467600"/>
              <a:gd name="connsiteY792" fmla="*/ 911442 h 6858000"/>
              <a:gd name="connsiteX793" fmla="*/ 5648971 w 7467600"/>
              <a:gd name="connsiteY793" fmla="*/ 891331 h 6858000"/>
              <a:gd name="connsiteX794" fmla="*/ 5844807 w 7467600"/>
              <a:gd name="connsiteY794" fmla="*/ 870718 h 6858000"/>
              <a:gd name="connsiteX795" fmla="*/ 5862975 w 7467600"/>
              <a:gd name="connsiteY795" fmla="*/ 869756 h 6858000"/>
              <a:gd name="connsiteX796" fmla="*/ 5920887 w 7467600"/>
              <a:gd name="connsiteY796" fmla="*/ 865929 h 6858000"/>
              <a:gd name="connsiteX797" fmla="*/ 5504425 w 7467600"/>
              <a:gd name="connsiteY797" fmla="*/ 848067 h 6858000"/>
              <a:gd name="connsiteX798" fmla="*/ 3607114 w 7467600"/>
              <a:gd name="connsiteY798" fmla="*/ 467441 h 6858000"/>
              <a:gd name="connsiteX799" fmla="*/ 3296242 w 7467600"/>
              <a:gd name="connsiteY799" fmla="*/ 807991 h 6858000"/>
              <a:gd name="connsiteX800" fmla="*/ 3174674 w 7467600"/>
              <a:gd name="connsiteY800" fmla="*/ 919759 h 6858000"/>
              <a:gd name="connsiteX801" fmla="*/ 3042978 w 7467600"/>
              <a:gd name="connsiteY801" fmla="*/ 1054894 h 6858000"/>
              <a:gd name="connsiteX802" fmla="*/ 2968914 w 7467600"/>
              <a:gd name="connsiteY802" fmla="*/ 1133756 h 6858000"/>
              <a:gd name="connsiteX803" fmla="*/ 3103823 w 7467600"/>
              <a:gd name="connsiteY803" fmla="*/ 1026814 h 6858000"/>
              <a:gd name="connsiteX804" fmla="*/ 3607114 w 7467600"/>
              <a:gd name="connsiteY804" fmla="*/ 467441 h 6858000"/>
              <a:gd name="connsiteX805" fmla="*/ 3744487 w 7467600"/>
              <a:gd name="connsiteY805" fmla="*/ 383136 h 6858000"/>
              <a:gd name="connsiteX806" fmla="*/ 3970213 w 7467600"/>
              <a:gd name="connsiteY806" fmla="*/ 995559 h 6858000"/>
              <a:gd name="connsiteX807" fmla="*/ 3744487 w 7467600"/>
              <a:gd name="connsiteY807" fmla="*/ 383136 h 6858000"/>
              <a:gd name="connsiteX808" fmla="*/ 3624562 w 7467600"/>
              <a:gd name="connsiteY808" fmla="*/ 367041 h 6858000"/>
              <a:gd name="connsiteX809" fmla="*/ 3489712 w 7467600"/>
              <a:gd name="connsiteY809" fmla="*/ 485386 h 6858000"/>
              <a:gd name="connsiteX810" fmla="*/ 3182994 w 7467600"/>
              <a:gd name="connsiteY810" fmla="*/ 828265 h 6858000"/>
              <a:gd name="connsiteX811" fmla="*/ 2892114 w 7467600"/>
              <a:gd name="connsiteY811" fmla="*/ 1172635 h 6858000"/>
              <a:gd name="connsiteX812" fmla="*/ 3021459 w 7467600"/>
              <a:gd name="connsiteY812" fmla="*/ 1035385 h 6858000"/>
              <a:gd name="connsiteX813" fmla="*/ 3153873 w 7467600"/>
              <a:gd name="connsiteY813" fmla="*/ 898971 h 6858000"/>
              <a:gd name="connsiteX814" fmla="*/ 3276511 w 7467600"/>
              <a:gd name="connsiteY814" fmla="*/ 786423 h 6858000"/>
              <a:gd name="connsiteX815" fmla="*/ 3584154 w 7467600"/>
              <a:gd name="connsiteY815" fmla="*/ 448218 h 6858000"/>
              <a:gd name="connsiteX816" fmla="*/ 3624562 w 7467600"/>
              <a:gd name="connsiteY816" fmla="*/ 367041 h 6858000"/>
              <a:gd name="connsiteX817" fmla="*/ 3766672 w 7467600"/>
              <a:gd name="connsiteY817" fmla="*/ 359429 h 6858000"/>
              <a:gd name="connsiteX818" fmla="*/ 3996338 w 7467600"/>
              <a:gd name="connsiteY818" fmla="*/ 968237 h 6858000"/>
              <a:gd name="connsiteX819" fmla="*/ 3766672 w 7467600"/>
              <a:gd name="connsiteY819" fmla="*/ 359429 h 6858000"/>
              <a:gd name="connsiteX820" fmla="*/ 5805386 w 7467600"/>
              <a:gd name="connsiteY820" fmla="*/ 239240 h 6858000"/>
              <a:gd name="connsiteX821" fmla="*/ 5736947 w 7467600"/>
              <a:gd name="connsiteY821" fmla="*/ 261367 h 6858000"/>
              <a:gd name="connsiteX822" fmla="*/ 5427012 w 7467600"/>
              <a:gd name="connsiteY822" fmla="*/ 311272 h 6858000"/>
              <a:gd name="connsiteX823" fmla="*/ 5147818 w 7467600"/>
              <a:gd name="connsiteY823" fmla="*/ 322112 h 6858000"/>
              <a:gd name="connsiteX824" fmla="*/ 5060854 w 7467600"/>
              <a:gd name="connsiteY824" fmla="*/ 311882 h 6858000"/>
              <a:gd name="connsiteX825" fmla="*/ 4945989 w 7467600"/>
              <a:gd name="connsiteY825" fmla="*/ 300516 h 6858000"/>
              <a:gd name="connsiteX826" fmla="*/ 5410479 w 7467600"/>
              <a:gd name="connsiteY826" fmla="*/ 348434 h 6858000"/>
              <a:gd name="connsiteX827" fmla="*/ 5805386 w 7467600"/>
              <a:gd name="connsiteY827" fmla="*/ 239240 h 6858000"/>
              <a:gd name="connsiteX828" fmla="*/ 5905192 w 7467600"/>
              <a:gd name="connsiteY828" fmla="*/ 163079 h 6858000"/>
              <a:gd name="connsiteX829" fmla="*/ 5865655 w 7467600"/>
              <a:gd name="connsiteY829" fmla="*/ 171901 h 6858000"/>
              <a:gd name="connsiteX830" fmla="*/ 5259740 w 7467600"/>
              <a:gd name="connsiteY830" fmla="*/ 257013 h 6858000"/>
              <a:gd name="connsiteX831" fmla="*/ 5208466 w 7467600"/>
              <a:gd name="connsiteY831" fmla="*/ 257550 h 6858000"/>
              <a:gd name="connsiteX832" fmla="*/ 4980204 w 7467600"/>
              <a:gd name="connsiteY832" fmla="*/ 271903 h 6858000"/>
              <a:gd name="connsiteX833" fmla="*/ 5068068 w 7467600"/>
              <a:gd name="connsiteY833" fmla="*/ 282244 h 6858000"/>
              <a:gd name="connsiteX834" fmla="*/ 5153231 w 7467600"/>
              <a:gd name="connsiteY834" fmla="*/ 292240 h 6858000"/>
              <a:gd name="connsiteX835" fmla="*/ 5426491 w 7467600"/>
              <a:gd name="connsiteY835" fmla="*/ 281128 h 6858000"/>
              <a:gd name="connsiteX836" fmla="*/ 5731212 w 7467600"/>
              <a:gd name="connsiteY836" fmla="*/ 231951 h 6858000"/>
              <a:gd name="connsiteX837" fmla="*/ 5905192 w 7467600"/>
              <a:gd name="connsiteY837" fmla="*/ 163079 h 6858000"/>
              <a:gd name="connsiteX838" fmla="*/ 5944437 w 7467600"/>
              <a:gd name="connsiteY838" fmla="*/ 113829 h 6858000"/>
              <a:gd name="connsiteX839" fmla="*/ 5825032 w 7467600"/>
              <a:gd name="connsiteY839" fmla="*/ 146405 h 6858000"/>
              <a:gd name="connsiteX840" fmla="*/ 4955599 w 7467600"/>
              <a:gd name="connsiteY840" fmla="*/ 247008 h 6858000"/>
              <a:gd name="connsiteX841" fmla="*/ 5210104 w 7467600"/>
              <a:gd name="connsiteY841" fmla="*/ 228123 h 6858000"/>
              <a:gd name="connsiteX842" fmla="*/ 5261015 w 7467600"/>
              <a:gd name="connsiteY842" fmla="*/ 227087 h 6858000"/>
              <a:gd name="connsiteX843" fmla="*/ 5861181 w 7467600"/>
              <a:gd name="connsiteY843" fmla="*/ 143093 h 6858000"/>
              <a:gd name="connsiteX844" fmla="*/ 5961252 w 7467600"/>
              <a:gd name="connsiteY844" fmla="*/ 114820 h 6858000"/>
              <a:gd name="connsiteX845" fmla="*/ 5944437 w 7467600"/>
              <a:gd name="connsiteY845" fmla="*/ 113829 h 6858000"/>
              <a:gd name="connsiteX846" fmla="*/ 3882765 w 7467600"/>
              <a:gd name="connsiteY846" fmla="*/ 0 h 6858000"/>
              <a:gd name="connsiteX847" fmla="*/ 3995099 w 7467600"/>
              <a:gd name="connsiteY847" fmla="*/ 0 h 6858000"/>
              <a:gd name="connsiteX848" fmla="*/ 4163818 w 7467600"/>
              <a:gd name="connsiteY848" fmla="*/ 234104 h 6858000"/>
              <a:gd name="connsiteX849" fmla="*/ 4172099 w 7467600"/>
              <a:gd name="connsiteY849" fmla="*/ 234207 h 6858000"/>
              <a:gd name="connsiteX850" fmla="*/ 4784282 w 7467600"/>
              <a:gd name="connsiteY850" fmla="*/ 276561 h 6858000"/>
              <a:gd name="connsiteX851" fmla="*/ 4801687 w 7467600"/>
              <a:gd name="connsiteY851" fmla="*/ 267764 h 6858000"/>
              <a:gd name="connsiteX852" fmla="*/ 6082788 w 7467600"/>
              <a:gd name="connsiteY852" fmla="*/ 64119 h 6858000"/>
              <a:gd name="connsiteX853" fmla="*/ 6099442 w 7467600"/>
              <a:gd name="connsiteY853" fmla="*/ 82568 h 6858000"/>
              <a:gd name="connsiteX854" fmla="*/ 4804137 w 7467600"/>
              <a:gd name="connsiteY854" fmla="*/ 320931 h 6858000"/>
              <a:gd name="connsiteX855" fmla="*/ 4227047 w 7467600"/>
              <a:gd name="connsiteY855" fmla="*/ 313415 h 6858000"/>
              <a:gd name="connsiteX856" fmla="*/ 4346041 w 7467600"/>
              <a:gd name="connsiteY856" fmla="*/ 456086 h 6858000"/>
              <a:gd name="connsiteX857" fmla="*/ 4870967 w 7467600"/>
              <a:gd name="connsiteY857" fmla="*/ 963061 h 6858000"/>
              <a:gd name="connsiteX858" fmla="*/ 4889647 w 7467600"/>
              <a:gd name="connsiteY858" fmla="*/ 957147 h 6858000"/>
              <a:gd name="connsiteX859" fmla="*/ 5422504 w 7467600"/>
              <a:gd name="connsiteY859" fmla="*/ 805191 h 6858000"/>
              <a:gd name="connsiteX860" fmla="*/ 6087656 w 7467600"/>
              <a:gd name="connsiteY860" fmla="*/ 826703 h 6858000"/>
              <a:gd name="connsiteX861" fmla="*/ 6058717 w 7467600"/>
              <a:gd name="connsiteY861" fmla="*/ 865992 h 6858000"/>
              <a:gd name="connsiteX862" fmla="*/ 4974153 w 7467600"/>
              <a:gd name="connsiteY862" fmla="*/ 1045456 h 6858000"/>
              <a:gd name="connsiteX863" fmla="*/ 5627835 w 7467600"/>
              <a:gd name="connsiteY863" fmla="*/ 1472077 h 6858000"/>
              <a:gd name="connsiteX864" fmla="*/ 5629817 w 7467600"/>
              <a:gd name="connsiteY864" fmla="*/ 1471412 h 6858000"/>
              <a:gd name="connsiteX865" fmla="*/ 5634124 w 7467600"/>
              <a:gd name="connsiteY865" fmla="*/ 1470572 h 6858000"/>
              <a:gd name="connsiteX866" fmla="*/ 5755832 w 7467600"/>
              <a:gd name="connsiteY866" fmla="*/ 1383886 h 6858000"/>
              <a:gd name="connsiteX867" fmla="*/ 6014186 w 7467600"/>
              <a:gd name="connsiteY867" fmla="*/ 1279799 h 6858000"/>
              <a:gd name="connsiteX868" fmla="*/ 6901619 w 7467600"/>
              <a:gd name="connsiteY868" fmla="*/ 1047874 h 6858000"/>
              <a:gd name="connsiteX869" fmla="*/ 6931566 w 7467600"/>
              <a:gd name="connsiteY869" fmla="*/ 1062034 h 6858000"/>
              <a:gd name="connsiteX870" fmla="*/ 5790982 w 7467600"/>
              <a:gd name="connsiteY870" fmla="*/ 1561380 h 6858000"/>
              <a:gd name="connsiteX871" fmla="*/ 6188971 w 7467600"/>
              <a:gd name="connsiteY871" fmla="*/ 1755168 h 6858000"/>
              <a:gd name="connsiteX872" fmla="*/ 6202446 w 7467600"/>
              <a:gd name="connsiteY872" fmla="*/ 1752268 h 6858000"/>
              <a:gd name="connsiteX873" fmla="*/ 7179560 w 7467600"/>
              <a:gd name="connsiteY873" fmla="*/ 1467551 h 6858000"/>
              <a:gd name="connsiteX874" fmla="*/ 7158730 w 7467600"/>
              <a:gd name="connsiteY874" fmla="*/ 1507835 h 6858000"/>
              <a:gd name="connsiteX875" fmla="*/ 6326959 w 7467600"/>
              <a:gd name="connsiteY875" fmla="*/ 1817686 h 6858000"/>
              <a:gd name="connsiteX876" fmla="*/ 6537433 w 7467600"/>
              <a:gd name="connsiteY876" fmla="*/ 1907790 h 6858000"/>
              <a:gd name="connsiteX877" fmla="*/ 6550221 w 7467600"/>
              <a:gd name="connsiteY877" fmla="*/ 1910729 h 6858000"/>
              <a:gd name="connsiteX878" fmla="*/ 6964438 w 7467600"/>
              <a:gd name="connsiteY878" fmla="*/ 2209505 h 6858000"/>
              <a:gd name="connsiteX879" fmla="*/ 7367862 w 7467600"/>
              <a:gd name="connsiteY879" fmla="*/ 2806833 h 6858000"/>
              <a:gd name="connsiteX880" fmla="*/ 7364329 w 7467600"/>
              <a:gd name="connsiteY880" fmla="*/ 2826907 h 6858000"/>
              <a:gd name="connsiteX881" fmla="*/ 7290545 w 7467600"/>
              <a:gd name="connsiteY881" fmla="*/ 2850663 h 6858000"/>
              <a:gd name="connsiteX882" fmla="*/ 6472036 w 7467600"/>
              <a:gd name="connsiteY882" fmla="*/ 1959003 h 6858000"/>
              <a:gd name="connsiteX883" fmla="*/ 5792897 w 7467600"/>
              <a:gd name="connsiteY883" fmla="*/ 1647747 h 6858000"/>
              <a:gd name="connsiteX884" fmla="*/ 5842751 w 7467600"/>
              <a:gd name="connsiteY884" fmla="*/ 1816112 h 6858000"/>
              <a:gd name="connsiteX885" fmla="*/ 5847424 w 7467600"/>
              <a:gd name="connsiteY885" fmla="*/ 1815776 h 6858000"/>
              <a:gd name="connsiteX886" fmla="*/ 6399821 w 7467600"/>
              <a:gd name="connsiteY886" fmla="*/ 2344799 h 6858000"/>
              <a:gd name="connsiteX887" fmla="*/ 6323232 w 7467600"/>
              <a:gd name="connsiteY887" fmla="*/ 2389634 h 6858000"/>
              <a:gd name="connsiteX888" fmla="*/ 5942958 w 7467600"/>
              <a:gd name="connsiteY888" fmla="*/ 2077708 h 6858000"/>
              <a:gd name="connsiteX889" fmla="*/ 5921559 w 7467600"/>
              <a:gd name="connsiteY889" fmla="*/ 2378596 h 6858000"/>
              <a:gd name="connsiteX890" fmla="*/ 5817651 w 7467600"/>
              <a:gd name="connsiteY890" fmla="*/ 3023919 h 6858000"/>
              <a:gd name="connsiteX891" fmla="*/ 5729634 w 7467600"/>
              <a:gd name="connsiteY891" fmla="*/ 3051849 h 6858000"/>
              <a:gd name="connsiteX892" fmla="*/ 5611018 w 7467600"/>
              <a:gd name="connsiteY892" fmla="*/ 2316769 h 6858000"/>
              <a:gd name="connsiteX893" fmla="*/ 5687608 w 7467600"/>
              <a:gd name="connsiteY893" fmla="*/ 2039972 h 6858000"/>
              <a:gd name="connsiteX894" fmla="*/ 5657554 w 7467600"/>
              <a:gd name="connsiteY894" fmla="*/ 1576445 h 6858000"/>
              <a:gd name="connsiteX895" fmla="*/ 5150475 w 7467600"/>
              <a:gd name="connsiteY895" fmla="*/ 1274012 h 6858000"/>
              <a:gd name="connsiteX896" fmla="*/ 5349142 w 7467600"/>
              <a:gd name="connsiteY896" fmla="*/ 2204405 h 6858000"/>
              <a:gd name="connsiteX897" fmla="*/ 5262214 w 7467600"/>
              <a:gd name="connsiteY897" fmla="*/ 2233836 h 6858000"/>
              <a:gd name="connsiteX898" fmla="*/ 4981539 w 7467600"/>
              <a:gd name="connsiteY898" fmla="*/ 1542201 h 6858000"/>
              <a:gd name="connsiteX899" fmla="*/ 4958461 w 7467600"/>
              <a:gd name="connsiteY899" fmla="*/ 1136957 h 6858000"/>
              <a:gd name="connsiteX900" fmla="*/ 4655015 w 7467600"/>
              <a:gd name="connsiteY900" fmla="*/ 891426 h 6858000"/>
              <a:gd name="connsiteX901" fmla="*/ 4348002 w 7467600"/>
              <a:gd name="connsiteY901" fmla="*/ 2205895 h 6858000"/>
              <a:gd name="connsiteX902" fmla="*/ 4262250 w 7467600"/>
              <a:gd name="connsiteY902" fmla="*/ 2219972 h 6858000"/>
              <a:gd name="connsiteX903" fmla="*/ 4550611 w 7467600"/>
              <a:gd name="connsiteY903" fmla="*/ 817540 h 6858000"/>
              <a:gd name="connsiteX904" fmla="*/ 4564418 w 7467600"/>
              <a:gd name="connsiteY904" fmla="*/ 808293 h 6858000"/>
              <a:gd name="connsiteX905" fmla="*/ 4266388 w 7467600"/>
              <a:gd name="connsiteY905" fmla="*/ 500083 h 6858000"/>
              <a:gd name="connsiteX906" fmla="*/ 4032842 w 7467600"/>
              <a:gd name="connsiteY906" fmla="*/ 211809 h 6858000"/>
              <a:gd name="connsiteX907" fmla="*/ 3882765 w 7467600"/>
              <a:gd name="connsiteY907" fmla="*/ 0 h 6858000"/>
              <a:gd name="connsiteX908" fmla="*/ 3721337 w 7467600"/>
              <a:gd name="connsiteY908" fmla="*/ 0 h 6858000"/>
              <a:gd name="connsiteX909" fmla="*/ 3797544 w 7467600"/>
              <a:gd name="connsiteY909" fmla="*/ 0 h 6858000"/>
              <a:gd name="connsiteX910" fmla="*/ 3775734 w 7467600"/>
              <a:gd name="connsiteY910" fmla="*/ 95131 h 6858000"/>
              <a:gd name="connsiteX911" fmla="*/ 3724807 w 7467600"/>
              <a:gd name="connsiteY911" fmla="*/ 272257 h 6858000"/>
              <a:gd name="connsiteX912" fmla="*/ 3726844 w 7467600"/>
              <a:gd name="connsiteY912" fmla="*/ 282988 h 6858000"/>
              <a:gd name="connsiteX913" fmla="*/ 3742664 w 7467600"/>
              <a:gd name="connsiteY913" fmla="*/ 279918 h 6858000"/>
              <a:gd name="connsiteX914" fmla="*/ 4103910 w 7467600"/>
              <a:gd name="connsiteY914" fmla="*/ 1161917 h 6858000"/>
              <a:gd name="connsiteX915" fmla="*/ 4020269 w 7467600"/>
              <a:gd name="connsiteY915" fmla="*/ 1200406 h 6858000"/>
              <a:gd name="connsiteX916" fmla="*/ 3674882 w 7467600"/>
              <a:gd name="connsiteY916" fmla="*/ 488524 h 6858000"/>
              <a:gd name="connsiteX917" fmla="*/ 3132682 w 7467600"/>
              <a:gd name="connsiteY917" fmla="*/ 1072284 h 6858000"/>
              <a:gd name="connsiteX918" fmla="*/ 2716346 w 7467600"/>
              <a:gd name="connsiteY918" fmla="*/ 1276376 h 6858000"/>
              <a:gd name="connsiteX919" fmla="*/ 2716772 w 7467600"/>
              <a:gd name="connsiteY919" fmla="*/ 1255462 h 6858000"/>
              <a:gd name="connsiteX920" fmla="*/ 3471096 w 7467600"/>
              <a:gd name="connsiteY920" fmla="*/ 437072 h 6858000"/>
              <a:gd name="connsiteX921" fmla="*/ 3639057 w 7467600"/>
              <a:gd name="connsiteY921" fmla="*/ 286334 h 6858000"/>
              <a:gd name="connsiteX922" fmla="*/ 3640309 w 7467600"/>
              <a:gd name="connsiteY922" fmla="*/ 284664 h 6858000"/>
              <a:gd name="connsiteX923" fmla="*/ 3646022 w 7467600"/>
              <a:gd name="connsiteY923" fmla="*/ 276711 h 6858000"/>
              <a:gd name="connsiteX924" fmla="*/ 3707943 w 7467600"/>
              <a:gd name="connsiteY924" fmla="*/ 65958 h 6858000"/>
              <a:gd name="connsiteX925" fmla="*/ 3721337 w 7467600"/>
              <a:gd name="connsiteY925" fmla="*/ 0 h 6858000"/>
              <a:gd name="connsiteX926" fmla="*/ 2867960 w 7467600"/>
              <a:gd name="connsiteY926" fmla="*/ 0 h 6858000"/>
              <a:gd name="connsiteX927" fmla="*/ 2926351 w 7467600"/>
              <a:gd name="connsiteY927" fmla="*/ 0 h 6858000"/>
              <a:gd name="connsiteX928" fmla="*/ 2902823 w 7467600"/>
              <a:gd name="connsiteY928" fmla="*/ 262929 h 6858000"/>
              <a:gd name="connsiteX929" fmla="*/ 2940663 w 7467600"/>
              <a:gd name="connsiteY929" fmla="*/ 140884 h 6858000"/>
              <a:gd name="connsiteX930" fmla="*/ 2947039 w 7467600"/>
              <a:gd name="connsiteY930" fmla="*/ 122524 h 6858000"/>
              <a:gd name="connsiteX931" fmla="*/ 2984316 w 7467600"/>
              <a:gd name="connsiteY931" fmla="*/ 0 h 6858000"/>
              <a:gd name="connsiteX932" fmla="*/ 3016114 w 7467600"/>
              <a:gd name="connsiteY932" fmla="*/ 0 h 6858000"/>
              <a:gd name="connsiteX933" fmla="*/ 2979949 w 7467600"/>
              <a:gd name="connsiteY933" fmla="*/ 119274 h 6858000"/>
              <a:gd name="connsiteX934" fmla="*/ 3023879 w 7467600"/>
              <a:gd name="connsiteY934" fmla="*/ 0 h 6858000"/>
              <a:gd name="connsiteX935" fmla="*/ 3105400 w 7467600"/>
              <a:gd name="connsiteY935" fmla="*/ 0 h 6858000"/>
              <a:gd name="connsiteX936" fmla="*/ 3094669 w 7467600"/>
              <a:gd name="connsiteY936" fmla="*/ 30308 h 6858000"/>
              <a:gd name="connsiteX937" fmla="*/ 2901945 w 7467600"/>
              <a:gd name="connsiteY937" fmla="*/ 466538 h 6858000"/>
              <a:gd name="connsiteX938" fmla="*/ 2815209 w 7467600"/>
              <a:gd name="connsiteY938" fmla="*/ 497361 h 6858000"/>
              <a:gd name="connsiteX939" fmla="*/ 2844845 w 7467600"/>
              <a:gd name="connsiteY939" fmla="*/ 127638 h 6858000"/>
              <a:gd name="connsiteX940" fmla="*/ 2867960 w 7467600"/>
              <a:gd name="connsiteY940" fmla="*/ 0 h 6858000"/>
              <a:gd name="connsiteX941" fmla="*/ 1057230 w 7467600"/>
              <a:gd name="connsiteY941" fmla="*/ 0 h 6858000"/>
              <a:gd name="connsiteX942" fmla="*/ 1111003 w 7467600"/>
              <a:gd name="connsiteY942" fmla="*/ 0 h 6858000"/>
              <a:gd name="connsiteX943" fmla="*/ 1125553 w 7467600"/>
              <a:gd name="connsiteY943" fmla="*/ 52588 h 6858000"/>
              <a:gd name="connsiteX944" fmla="*/ 1304276 w 7467600"/>
              <a:gd name="connsiteY944" fmla="*/ 476275 h 6858000"/>
              <a:gd name="connsiteX945" fmla="*/ 1492066 w 7467600"/>
              <a:gd name="connsiteY945" fmla="*/ 886333 h 6858000"/>
              <a:gd name="connsiteX946" fmla="*/ 1423698 w 7467600"/>
              <a:gd name="connsiteY946" fmla="*/ 710817 h 6858000"/>
              <a:gd name="connsiteX947" fmla="*/ 1357609 w 7467600"/>
              <a:gd name="connsiteY947" fmla="*/ 532892 h 6858000"/>
              <a:gd name="connsiteX948" fmla="*/ 1309550 w 7467600"/>
              <a:gd name="connsiteY948" fmla="*/ 374031 h 6858000"/>
              <a:gd name="connsiteX949" fmla="*/ 1193673 w 7467600"/>
              <a:gd name="connsiteY949" fmla="*/ 49533 h 6858000"/>
              <a:gd name="connsiteX950" fmla="*/ 1164391 w 7467600"/>
              <a:gd name="connsiteY950" fmla="*/ 0 h 6858000"/>
              <a:gd name="connsiteX951" fmla="*/ 1200666 w 7467600"/>
              <a:gd name="connsiteY951" fmla="*/ 0 h 6858000"/>
              <a:gd name="connsiteX952" fmla="*/ 1223408 w 7467600"/>
              <a:gd name="connsiteY952" fmla="*/ 38996 h 6858000"/>
              <a:gd name="connsiteX953" fmla="*/ 1339635 w 7467600"/>
              <a:gd name="connsiteY953" fmla="*/ 365517 h 6858000"/>
              <a:gd name="connsiteX954" fmla="*/ 1387469 w 7467600"/>
              <a:gd name="connsiteY954" fmla="*/ 523079 h 6858000"/>
              <a:gd name="connsiteX955" fmla="*/ 1452685 w 7467600"/>
              <a:gd name="connsiteY955" fmla="*/ 699806 h 6858000"/>
              <a:gd name="connsiteX956" fmla="*/ 1492092 w 7467600"/>
              <a:gd name="connsiteY956" fmla="*/ 800424 h 6858000"/>
              <a:gd name="connsiteX957" fmla="*/ 1455302 w 7467600"/>
              <a:gd name="connsiteY957" fmla="*/ 632913 h 6858000"/>
              <a:gd name="connsiteX958" fmla="*/ 1222336 w 7467600"/>
              <a:gd name="connsiteY958" fmla="*/ 9480 h 6858000"/>
              <a:gd name="connsiteX959" fmla="*/ 1214634 w 7467600"/>
              <a:gd name="connsiteY959" fmla="*/ 0 h 6858000"/>
              <a:gd name="connsiteX960" fmla="*/ 1289827 w 7467600"/>
              <a:gd name="connsiteY960" fmla="*/ 0 h 6858000"/>
              <a:gd name="connsiteX961" fmla="*/ 1321076 w 7467600"/>
              <a:gd name="connsiteY961" fmla="*/ 59722 h 6858000"/>
              <a:gd name="connsiteX962" fmla="*/ 1512579 w 7467600"/>
              <a:gd name="connsiteY962" fmla="*/ 626441 h 6858000"/>
              <a:gd name="connsiteX963" fmla="*/ 1506076 w 7467600"/>
              <a:gd name="connsiteY963" fmla="*/ 1089289 h 6858000"/>
              <a:gd name="connsiteX964" fmla="*/ 1486346 w 7467600"/>
              <a:gd name="connsiteY964" fmla="*/ 1079919 h 6858000"/>
              <a:gd name="connsiteX965" fmla="*/ 1070511 w 7467600"/>
              <a:gd name="connsiteY965" fmla="*/ 48609 h 6858000"/>
              <a:gd name="connsiteX966" fmla="*/ 1057230 w 7467600"/>
              <a:gd name="connsiteY966" fmla="*/ 0 h 6858000"/>
              <a:gd name="connsiteX967" fmla="*/ 43151 w 7467600"/>
              <a:gd name="connsiteY967" fmla="*/ 0 h 6858000"/>
              <a:gd name="connsiteX968" fmla="*/ 95283 w 7467600"/>
              <a:gd name="connsiteY968" fmla="*/ 0 h 6858000"/>
              <a:gd name="connsiteX969" fmla="*/ 300708 w 7467600"/>
              <a:gd name="connsiteY969" fmla="*/ 154571 h 6858000"/>
              <a:gd name="connsiteX970" fmla="*/ 530414 w 7467600"/>
              <a:gd name="connsiteY970" fmla="*/ 354673 h 6858000"/>
              <a:gd name="connsiteX971" fmla="*/ 333785 w 7467600"/>
              <a:gd name="connsiteY971" fmla="*/ 161564 h 6858000"/>
              <a:gd name="connsiteX972" fmla="*/ 147005 w 7467600"/>
              <a:gd name="connsiteY972" fmla="*/ 0 h 6858000"/>
              <a:gd name="connsiteX973" fmla="*/ 272509 w 7467600"/>
              <a:gd name="connsiteY973" fmla="*/ 0 h 6858000"/>
              <a:gd name="connsiteX974" fmla="*/ 326276 w 7467600"/>
              <a:gd name="connsiteY974" fmla="*/ 45847 h 6858000"/>
              <a:gd name="connsiteX975" fmla="*/ 823759 w 7467600"/>
              <a:gd name="connsiteY975" fmla="*/ 574145 h 6858000"/>
              <a:gd name="connsiteX976" fmla="*/ 811254 w 7467600"/>
              <a:gd name="connsiteY976" fmla="*/ 665546 h 6858000"/>
              <a:gd name="connsiteX977" fmla="*/ 154042 w 7467600"/>
              <a:gd name="connsiteY977" fmla="*/ 261522 h 6858000"/>
              <a:gd name="connsiteX978" fmla="*/ 13550 w 7467600"/>
              <a:gd name="connsiteY978" fmla="*/ 158423 h 6858000"/>
              <a:gd name="connsiteX979" fmla="*/ 0 w 7467600"/>
              <a:gd name="connsiteY979" fmla="*/ 146618 h 6858000"/>
              <a:gd name="connsiteX980" fmla="*/ 0 w 7467600"/>
              <a:gd name="connsiteY980" fmla="*/ 59161 h 6858000"/>
              <a:gd name="connsiteX981" fmla="*/ 45427 w 7467600"/>
              <a:gd name="connsiteY981" fmla="*/ 101078 h 6858000"/>
              <a:gd name="connsiteX982" fmla="*/ 630103 w 7467600"/>
              <a:gd name="connsiteY982" fmla="*/ 485885 h 6858000"/>
              <a:gd name="connsiteX983" fmla="*/ 532040 w 7467600"/>
              <a:gd name="connsiteY983" fmla="*/ 399359 h 6858000"/>
              <a:gd name="connsiteX984" fmla="*/ 517618 w 7467600"/>
              <a:gd name="connsiteY984" fmla="*/ 385726 h 6858000"/>
              <a:gd name="connsiteX985" fmla="*/ 285074 w 7467600"/>
              <a:gd name="connsiteY985" fmla="*/ 182755 h 6858000"/>
              <a:gd name="connsiteX986" fmla="*/ 43151 w 7467600"/>
              <a:gd name="connsiteY98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312201 w 7467600"/>
              <a:gd name="connsiteY129" fmla="*/ 5128278 h 6858000"/>
              <a:gd name="connsiteX130" fmla="*/ 1903353 w 7467600"/>
              <a:gd name="connsiteY130" fmla="*/ 5044827 h 6858000"/>
              <a:gd name="connsiteX131" fmla="*/ 1936931 w 7467600"/>
              <a:gd name="connsiteY131" fmla="*/ 5093954 h 6858000"/>
              <a:gd name="connsiteX132" fmla="*/ 2195868 w 7467600"/>
              <a:gd name="connsiteY132" fmla="*/ 5396574 h 6858000"/>
              <a:gd name="connsiteX133" fmla="*/ 2088852 w 7467600"/>
              <a:gd name="connsiteY133" fmla="*/ 5166123 h 6858000"/>
              <a:gd name="connsiteX134" fmla="*/ 1958241 w 7467600"/>
              <a:gd name="connsiteY134" fmla="*/ 5067955 h 6858000"/>
              <a:gd name="connsiteX135" fmla="*/ 1903353 w 7467600"/>
              <a:gd name="connsiteY135" fmla="*/ 5044827 h 6858000"/>
              <a:gd name="connsiteX136" fmla="*/ 1979378 w 7467600"/>
              <a:gd name="connsiteY136" fmla="*/ 4769504 h 6858000"/>
              <a:gd name="connsiteX137" fmla="*/ 2882120 w 7467600"/>
              <a:gd name="connsiteY137" fmla="*/ 5064547 h 6858000"/>
              <a:gd name="connsiteX138" fmla="*/ 2793103 w 7467600"/>
              <a:gd name="connsiteY138" fmla="*/ 5039699 h 6858000"/>
              <a:gd name="connsiteX139" fmla="*/ 2770041 w 7467600"/>
              <a:gd name="connsiteY139" fmla="*/ 5033634 h 6858000"/>
              <a:gd name="connsiteX140" fmla="*/ 1979378 w 7467600"/>
              <a:gd name="connsiteY140" fmla="*/ 4769504 h 6858000"/>
              <a:gd name="connsiteX141" fmla="*/ 1927410 w 7467600"/>
              <a:gd name="connsiteY141" fmla="*/ 4716164 h 6858000"/>
              <a:gd name="connsiteX142" fmla="*/ 1959587 w 7467600"/>
              <a:gd name="connsiteY142" fmla="*/ 4728849 h 6858000"/>
              <a:gd name="connsiteX143" fmla="*/ 2777707 w 7467600"/>
              <a:gd name="connsiteY143" fmla="*/ 5003991 h 6858000"/>
              <a:gd name="connsiteX144" fmla="*/ 2800768 w 7467600"/>
              <a:gd name="connsiteY144" fmla="*/ 5010056 h 6858000"/>
              <a:gd name="connsiteX145" fmla="*/ 2879408 w 7467600"/>
              <a:gd name="connsiteY145" fmla="*/ 5031590 h 6858000"/>
              <a:gd name="connsiteX146" fmla="*/ 2862295 w 7467600"/>
              <a:gd name="connsiteY146" fmla="*/ 5022958 h 6858000"/>
              <a:gd name="connsiteX147" fmla="*/ 2813343 w 7467600"/>
              <a:gd name="connsiteY147" fmla="*/ 4998369 h 6858000"/>
              <a:gd name="connsiteX148" fmla="*/ 2646245 w 7467600"/>
              <a:gd name="connsiteY148" fmla="*/ 4930999 h 6858000"/>
              <a:gd name="connsiteX149" fmla="*/ 1999243 w 7467600"/>
              <a:gd name="connsiteY149" fmla="*/ 4730524 h 6858000"/>
              <a:gd name="connsiteX150" fmla="*/ 1979527 w 7467600"/>
              <a:gd name="connsiteY150" fmla="*/ 4726651 h 6858000"/>
              <a:gd name="connsiteX151" fmla="*/ 1927410 w 7467600"/>
              <a:gd name="connsiteY151" fmla="*/ 4716164 h 6858000"/>
              <a:gd name="connsiteX152" fmla="*/ 1997014 w 7467600"/>
              <a:gd name="connsiteY152" fmla="*/ 4698007 h 6858000"/>
              <a:gd name="connsiteX153" fmla="*/ 2005458 w 7467600"/>
              <a:gd name="connsiteY153" fmla="*/ 4699540 h 6858000"/>
              <a:gd name="connsiteX154" fmla="*/ 2657186 w 7467600"/>
              <a:gd name="connsiteY154" fmla="*/ 4901687 h 6858000"/>
              <a:gd name="connsiteX155" fmla="*/ 2826662 w 7467600"/>
              <a:gd name="connsiteY155" fmla="*/ 4970362 h 6858000"/>
              <a:gd name="connsiteX156" fmla="*/ 2876100 w 7467600"/>
              <a:gd name="connsiteY156" fmla="*/ 4995397 h 6858000"/>
              <a:gd name="connsiteX157" fmla="*/ 3042600 w 7467600"/>
              <a:gd name="connsiteY157" fmla="*/ 5059532 h 6858000"/>
              <a:gd name="connsiteX158" fmla="*/ 1997014 w 7467600"/>
              <a:gd name="connsiteY158" fmla="*/ 4698007 h 6858000"/>
              <a:gd name="connsiteX159" fmla="*/ 2305292 w 7467600"/>
              <a:gd name="connsiteY159" fmla="*/ 4219492 h 6858000"/>
              <a:gd name="connsiteX160" fmla="*/ 3360922 w 7467600"/>
              <a:gd name="connsiteY160" fmla="*/ 4529373 h 6858000"/>
              <a:gd name="connsiteX161" fmla="*/ 3492420 w 7467600"/>
              <a:gd name="connsiteY161" fmla="*/ 4510145 h 6858000"/>
              <a:gd name="connsiteX162" fmla="*/ 3364086 w 7467600"/>
              <a:gd name="connsiteY162" fmla="*/ 4480340 h 6858000"/>
              <a:gd name="connsiteX163" fmla="*/ 3225818 w 7467600"/>
              <a:gd name="connsiteY163" fmla="*/ 4411822 h 6858000"/>
              <a:gd name="connsiteX164" fmla="*/ 3129696 w 7467600"/>
              <a:gd name="connsiteY164" fmla="*/ 4360704 h 6858000"/>
              <a:gd name="connsiteX165" fmla="*/ 2814545 w 7467600"/>
              <a:gd name="connsiteY165" fmla="*/ 4282955 h 6858000"/>
              <a:gd name="connsiteX166" fmla="*/ 2305292 w 7467600"/>
              <a:gd name="connsiteY166" fmla="*/ 4219492 h 6858000"/>
              <a:gd name="connsiteX167" fmla="*/ 2626982 w 7467600"/>
              <a:gd name="connsiteY167" fmla="*/ 4206450 h 6858000"/>
              <a:gd name="connsiteX168" fmla="*/ 2490617 w 7467600"/>
              <a:gd name="connsiteY168" fmla="*/ 4206951 h 6858000"/>
              <a:gd name="connsiteX169" fmla="*/ 2819869 w 7467600"/>
              <a:gd name="connsiteY169" fmla="*/ 4252936 h 6858000"/>
              <a:gd name="connsiteX170" fmla="*/ 3143018 w 7467600"/>
              <a:gd name="connsiteY170" fmla="*/ 4332698 h 6858000"/>
              <a:gd name="connsiteX171" fmla="*/ 3241520 w 7467600"/>
              <a:gd name="connsiteY171" fmla="*/ 4385112 h 6858000"/>
              <a:gd name="connsiteX172" fmla="*/ 3374575 w 7467600"/>
              <a:gd name="connsiteY172" fmla="*/ 4451517 h 6858000"/>
              <a:gd name="connsiteX173" fmla="*/ 3505221 w 7467600"/>
              <a:gd name="connsiteY173" fmla="*/ 4480757 h 6858000"/>
              <a:gd name="connsiteX174" fmla="*/ 2626982 w 7467600"/>
              <a:gd name="connsiteY174" fmla="*/ 4206450 h 6858000"/>
              <a:gd name="connsiteX175" fmla="*/ 1310106 w 7467600"/>
              <a:gd name="connsiteY175" fmla="*/ 3943217 h 6858000"/>
              <a:gd name="connsiteX176" fmla="*/ 854994 w 7467600"/>
              <a:gd name="connsiteY176" fmla="*/ 4399136 h 6858000"/>
              <a:gd name="connsiteX177" fmla="*/ 742462 w 7467600"/>
              <a:gd name="connsiteY177" fmla="*/ 4594648 h 6858000"/>
              <a:gd name="connsiteX178" fmla="*/ 820602 w 7467600"/>
              <a:gd name="connsiteY178" fmla="*/ 4485915 h 6858000"/>
              <a:gd name="connsiteX179" fmla="*/ 878295 w 7467600"/>
              <a:gd name="connsiteY179" fmla="*/ 4403594 h 6858000"/>
              <a:gd name="connsiteX180" fmla="*/ 1240607 w 7467600"/>
              <a:gd name="connsiteY180" fmla="*/ 4010401 h 6858000"/>
              <a:gd name="connsiteX181" fmla="*/ 1310106 w 7467600"/>
              <a:gd name="connsiteY181" fmla="*/ 3943217 h 6858000"/>
              <a:gd name="connsiteX182" fmla="*/ 1423113 w 7467600"/>
              <a:gd name="connsiteY182" fmla="*/ 3874565 h 6858000"/>
              <a:gd name="connsiteX183" fmla="*/ 1260565 w 7467600"/>
              <a:gd name="connsiteY183" fmla="*/ 4031982 h 6858000"/>
              <a:gd name="connsiteX184" fmla="*/ 901900 w 7467600"/>
              <a:gd name="connsiteY184" fmla="*/ 4421236 h 6858000"/>
              <a:gd name="connsiteX185" fmla="*/ 845044 w 7467600"/>
              <a:gd name="connsiteY185" fmla="*/ 4502436 h 6858000"/>
              <a:gd name="connsiteX186" fmla="*/ 685926 w 7467600"/>
              <a:gd name="connsiteY186" fmla="*/ 4703069 h 6858000"/>
              <a:gd name="connsiteX187" fmla="*/ 684248 w 7467600"/>
              <a:gd name="connsiteY187" fmla="*/ 4706721 h 6858000"/>
              <a:gd name="connsiteX188" fmla="*/ 1423113 w 7467600"/>
              <a:gd name="connsiteY188" fmla="*/ 3874565 h 6858000"/>
              <a:gd name="connsiteX189" fmla="*/ 3316479 w 7467600"/>
              <a:gd name="connsiteY189" fmla="*/ 3872136 h 6858000"/>
              <a:gd name="connsiteX190" fmla="*/ 3546806 w 7467600"/>
              <a:gd name="connsiteY190" fmla="*/ 4356139 h 6858000"/>
              <a:gd name="connsiteX191" fmla="*/ 3364433 w 7467600"/>
              <a:gd name="connsiteY191" fmla="*/ 3953121 h 6858000"/>
              <a:gd name="connsiteX192" fmla="*/ 3316479 w 7467600"/>
              <a:gd name="connsiteY192" fmla="*/ 3872136 h 6858000"/>
              <a:gd name="connsiteX193" fmla="*/ 3291335 w 7467600"/>
              <a:gd name="connsiteY193" fmla="*/ 3767420 h 6858000"/>
              <a:gd name="connsiteX194" fmla="*/ 3390805 w 7467600"/>
              <a:gd name="connsiteY194" fmla="*/ 3937163 h 6858000"/>
              <a:gd name="connsiteX195" fmla="*/ 3579062 w 7467600"/>
              <a:gd name="connsiteY195" fmla="*/ 4359040 h 6858000"/>
              <a:gd name="connsiteX196" fmla="*/ 3467355 w 7467600"/>
              <a:gd name="connsiteY196" fmla="*/ 3988130 h 6858000"/>
              <a:gd name="connsiteX197" fmla="*/ 3310753 w 7467600"/>
              <a:gd name="connsiteY197" fmla="*/ 3787140 h 6858000"/>
              <a:gd name="connsiteX198" fmla="*/ 3291335 w 7467600"/>
              <a:gd name="connsiteY198" fmla="*/ 3767420 h 6858000"/>
              <a:gd name="connsiteX199" fmla="*/ 1635889 w 7467600"/>
              <a:gd name="connsiteY199" fmla="*/ 3709494 h 6858000"/>
              <a:gd name="connsiteX200" fmla="*/ 1634800 w 7467600"/>
              <a:gd name="connsiteY200" fmla="*/ 3731111 h 6858000"/>
              <a:gd name="connsiteX201" fmla="*/ 1635889 w 7467600"/>
              <a:gd name="connsiteY201" fmla="*/ 3709494 h 6858000"/>
              <a:gd name="connsiteX202" fmla="*/ 1510397 w 7467600"/>
              <a:gd name="connsiteY202" fmla="*/ 3684705 h 6858000"/>
              <a:gd name="connsiteX203" fmla="*/ 1146550 w 7467600"/>
              <a:gd name="connsiteY203" fmla="*/ 3802012 h 6858000"/>
              <a:gd name="connsiteX204" fmla="*/ 698834 w 7467600"/>
              <a:gd name="connsiteY204" fmla="*/ 3952272 h 6858000"/>
              <a:gd name="connsiteX205" fmla="*/ 34256 w 7467600"/>
              <a:gd name="connsiteY205" fmla="*/ 4347603 h 6858000"/>
              <a:gd name="connsiteX206" fmla="*/ 527241 w 7467600"/>
              <a:gd name="connsiteY206" fmla="*/ 4065078 h 6858000"/>
              <a:gd name="connsiteX207" fmla="*/ 1510397 w 7467600"/>
              <a:gd name="connsiteY207" fmla="*/ 3684705 h 6858000"/>
              <a:gd name="connsiteX208" fmla="*/ 1313114 w 7467600"/>
              <a:gd name="connsiteY208" fmla="*/ 3655216 h 6858000"/>
              <a:gd name="connsiteX209" fmla="*/ 1109304 w 7467600"/>
              <a:gd name="connsiteY209" fmla="*/ 3669030 h 6858000"/>
              <a:gd name="connsiteX210" fmla="*/ 8129 w 7467600"/>
              <a:gd name="connsiteY210" fmla="*/ 4330519 h 6858000"/>
              <a:gd name="connsiteX211" fmla="*/ 687572 w 7467600"/>
              <a:gd name="connsiteY211" fmla="*/ 3925629 h 6858000"/>
              <a:gd name="connsiteX212" fmla="*/ 1138365 w 7467600"/>
              <a:gd name="connsiteY212" fmla="*/ 3774515 h 6858000"/>
              <a:gd name="connsiteX213" fmla="*/ 1505579 w 7467600"/>
              <a:gd name="connsiteY213" fmla="*/ 3655526 h 6858000"/>
              <a:gd name="connsiteX214" fmla="*/ 1313114 w 7467600"/>
              <a:gd name="connsiteY214" fmla="*/ 3655216 h 6858000"/>
              <a:gd name="connsiteX215" fmla="*/ 3655073 w 7467600"/>
              <a:gd name="connsiteY215" fmla="*/ 3650884 h 6858000"/>
              <a:gd name="connsiteX216" fmla="*/ 3989938 w 7467600"/>
              <a:gd name="connsiteY216" fmla="*/ 3991685 h 6858000"/>
              <a:gd name="connsiteX217" fmla="*/ 4393907 w 7467600"/>
              <a:gd name="connsiteY217" fmla="*/ 4261258 h 6858000"/>
              <a:gd name="connsiteX218" fmla="*/ 4648051 w 7467600"/>
              <a:gd name="connsiteY218" fmla="*/ 4374051 h 6858000"/>
              <a:gd name="connsiteX219" fmla="*/ 4383389 w 7467600"/>
              <a:gd name="connsiteY219" fmla="*/ 4184369 h 6858000"/>
              <a:gd name="connsiteX220" fmla="*/ 4165508 w 7467600"/>
              <a:gd name="connsiteY220" fmla="*/ 4035196 h 6858000"/>
              <a:gd name="connsiteX221" fmla="*/ 4068162 w 7467600"/>
              <a:gd name="connsiteY221" fmla="*/ 3953394 h 6858000"/>
              <a:gd name="connsiteX222" fmla="*/ 3981416 w 7467600"/>
              <a:gd name="connsiteY222" fmla="*/ 3880482 h 6858000"/>
              <a:gd name="connsiteX223" fmla="*/ 3800147 w 7467600"/>
              <a:gd name="connsiteY223" fmla="*/ 3749872 h 6858000"/>
              <a:gd name="connsiteX224" fmla="*/ 3655073 w 7467600"/>
              <a:gd name="connsiteY224" fmla="*/ 3650884 h 6858000"/>
              <a:gd name="connsiteX225" fmla="*/ 3670252 w 7467600"/>
              <a:gd name="connsiteY225" fmla="*/ 3622798 h 6858000"/>
              <a:gd name="connsiteX226" fmla="*/ 3817258 w 7467600"/>
              <a:gd name="connsiteY226" fmla="*/ 3723577 h 6858000"/>
              <a:gd name="connsiteX227" fmla="*/ 4000461 w 7467600"/>
              <a:gd name="connsiteY227" fmla="*/ 3855966 h 6858000"/>
              <a:gd name="connsiteX228" fmla="*/ 4088180 w 7467600"/>
              <a:gd name="connsiteY228" fmla="*/ 3929774 h 6858000"/>
              <a:gd name="connsiteX229" fmla="*/ 4184555 w 7467600"/>
              <a:gd name="connsiteY229" fmla="*/ 4010683 h 6858000"/>
              <a:gd name="connsiteX230" fmla="*/ 4399563 w 7467600"/>
              <a:gd name="connsiteY230" fmla="*/ 4158106 h 6858000"/>
              <a:gd name="connsiteX231" fmla="*/ 4684469 w 7467600"/>
              <a:gd name="connsiteY231" fmla="*/ 4364680 h 6858000"/>
              <a:gd name="connsiteX232" fmla="*/ 4690271 w 7467600"/>
              <a:gd name="connsiteY232" fmla="*/ 4370034 h 6858000"/>
              <a:gd name="connsiteX233" fmla="*/ 4136093 w 7467600"/>
              <a:gd name="connsiteY233" fmla="*/ 3858466 h 6858000"/>
              <a:gd name="connsiteX234" fmla="*/ 3670252 w 7467600"/>
              <a:gd name="connsiteY234" fmla="*/ 3622798 h 6858000"/>
              <a:gd name="connsiteX235" fmla="*/ 4440129 w 7467600"/>
              <a:gd name="connsiteY235" fmla="*/ 3448571 h 6858000"/>
              <a:gd name="connsiteX236" fmla="*/ 4856525 w 7467600"/>
              <a:gd name="connsiteY236" fmla="*/ 3915351 h 6858000"/>
              <a:gd name="connsiteX237" fmla="*/ 5059055 w 7467600"/>
              <a:gd name="connsiteY237" fmla="*/ 4108918 h 6858000"/>
              <a:gd name="connsiteX238" fmla="*/ 5290070 w 7467600"/>
              <a:gd name="connsiteY238" fmla="*/ 4263619 h 6858000"/>
              <a:gd name="connsiteX239" fmla="*/ 4834991 w 7467600"/>
              <a:gd name="connsiteY239" fmla="*/ 3830985 h 6858000"/>
              <a:gd name="connsiteX240" fmla="*/ 4440129 w 7467600"/>
              <a:gd name="connsiteY240" fmla="*/ 3448571 h 6858000"/>
              <a:gd name="connsiteX241" fmla="*/ 4441737 w 7467600"/>
              <a:gd name="connsiteY241" fmla="*/ 3399734 h 6858000"/>
              <a:gd name="connsiteX242" fmla="*/ 4431236 w 7467600"/>
              <a:gd name="connsiteY242" fmla="*/ 3400954 h 6858000"/>
              <a:gd name="connsiteX243" fmla="*/ 4557150 w 7467600"/>
              <a:gd name="connsiteY243" fmla="*/ 3510023 h 6858000"/>
              <a:gd name="connsiteX244" fmla="*/ 4856936 w 7467600"/>
              <a:gd name="connsiteY244" fmla="*/ 3809146 h 6858000"/>
              <a:gd name="connsiteX245" fmla="*/ 5111996 w 7467600"/>
              <a:gd name="connsiteY245" fmla="*/ 4065759 h 6858000"/>
              <a:gd name="connsiteX246" fmla="*/ 5388878 w 7467600"/>
              <a:gd name="connsiteY246" fmla="*/ 4300185 h 6858000"/>
              <a:gd name="connsiteX247" fmla="*/ 5425556 w 7467600"/>
              <a:gd name="connsiteY247" fmla="*/ 4308967 h 6858000"/>
              <a:gd name="connsiteX248" fmla="*/ 4943646 w 7467600"/>
              <a:gd name="connsiteY248" fmla="*/ 3822916 h 6858000"/>
              <a:gd name="connsiteX249" fmla="*/ 4594837 w 7467600"/>
              <a:gd name="connsiteY249" fmla="*/ 3532274 h 6858000"/>
              <a:gd name="connsiteX250" fmla="*/ 4441737 w 7467600"/>
              <a:gd name="connsiteY250" fmla="*/ 3399734 h 6858000"/>
              <a:gd name="connsiteX251" fmla="*/ 5425834 w 7467600"/>
              <a:gd name="connsiteY251" fmla="*/ 3162785 h 6858000"/>
              <a:gd name="connsiteX252" fmla="*/ 5401644 w 7467600"/>
              <a:gd name="connsiteY252" fmla="*/ 3617847 h 6858000"/>
              <a:gd name="connsiteX253" fmla="*/ 5467256 w 7467600"/>
              <a:gd name="connsiteY253" fmla="*/ 4175494 h 6858000"/>
              <a:gd name="connsiteX254" fmla="*/ 5448069 w 7467600"/>
              <a:gd name="connsiteY254" fmla="*/ 3567554 h 6858000"/>
              <a:gd name="connsiteX255" fmla="*/ 5425834 w 7467600"/>
              <a:gd name="connsiteY255" fmla="*/ 3162785 h 6858000"/>
              <a:gd name="connsiteX256" fmla="*/ 1318687 w 7467600"/>
              <a:gd name="connsiteY256" fmla="*/ 3113840 h 6858000"/>
              <a:gd name="connsiteX257" fmla="*/ 1066793 w 7467600"/>
              <a:gd name="connsiteY257" fmla="*/ 3212171 h 6858000"/>
              <a:gd name="connsiteX258" fmla="*/ 993319 w 7467600"/>
              <a:gd name="connsiteY258" fmla="*/ 3247648 h 6858000"/>
              <a:gd name="connsiteX259" fmla="*/ 853081 w 7467600"/>
              <a:gd name="connsiteY259" fmla="*/ 3312410 h 6858000"/>
              <a:gd name="connsiteX260" fmla="*/ 805957 w 7467600"/>
              <a:gd name="connsiteY260" fmla="*/ 3330443 h 6858000"/>
              <a:gd name="connsiteX261" fmla="*/ 1318687 w 7467600"/>
              <a:gd name="connsiteY261" fmla="*/ 3113840 h 6858000"/>
              <a:gd name="connsiteX262" fmla="*/ 5453702 w 7467600"/>
              <a:gd name="connsiteY262" fmla="*/ 3090882 h 6858000"/>
              <a:gd name="connsiteX263" fmla="*/ 5480135 w 7467600"/>
              <a:gd name="connsiteY263" fmla="*/ 3565802 h 6858000"/>
              <a:gd name="connsiteX264" fmla="*/ 5499023 w 7467600"/>
              <a:gd name="connsiteY264" fmla="*/ 4166310 h 6858000"/>
              <a:gd name="connsiteX265" fmla="*/ 5547022 w 7467600"/>
              <a:gd name="connsiteY265" fmla="*/ 3607838 h 6858000"/>
              <a:gd name="connsiteX266" fmla="*/ 5515964 w 7467600"/>
              <a:gd name="connsiteY266" fmla="*/ 3378541 h 6858000"/>
              <a:gd name="connsiteX267" fmla="*/ 5453702 w 7467600"/>
              <a:gd name="connsiteY267" fmla="*/ 3090882 h 6858000"/>
              <a:gd name="connsiteX268" fmla="*/ 1238695 w 7467600"/>
              <a:gd name="connsiteY268" fmla="*/ 3076820 h 6858000"/>
              <a:gd name="connsiteX269" fmla="*/ 716371 w 7467600"/>
              <a:gd name="connsiteY269" fmla="*/ 3293249 h 6858000"/>
              <a:gd name="connsiteX270" fmla="*/ 579522 w 7467600"/>
              <a:gd name="connsiteY270" fmla="*/ 3371759 h 6858000"/>
              <a:gd name="connsiteX271" fmla="*/ 600288 w 7467600"/>
              <a:gd name="connsiteY271" fmla="*/ 3365555 h 6858000"/>
              <a:gd name="connsiteX272" fmla="*/ 840692 w 7467600"/>
              <a:gd name="connsiteY272" fmla="*/ 3284921 h 6858000"/>
              <a:gd name="connsiteX273" fmla="*/ 979248 w 7467600"/>
              <a:gd name="connsiteY273" fmla="*/ 3221003 h 6858000"/>
              <a:gd name="connsiteX274" fmla="*/ 1053282 w 7467600"/>
              <a:gd name="connsiteY274" fmla="*/ 3185247 h 6858000"/>
              <a:gd name="connsiteX275" fmla="*/ 1320603 w 7467600"/>
              <a:gd name="connsiteY275" fmla="*/ 3081281 h 6858000"/>
              <a:gd name="connsiteX276" fmla="*/ 1238695 w 7467600"/>
              <a:gd name="connsiteY276" fmla="*/ 3076820 h 6858000"/>
              <a:gd name="connsiteX277" fmla="*/ 5425627 w 7467600"/>
              <a:gd name="connsiteY277" fmla="*/ 2954192 h 6858000"/>
              <a:gd name="connsiteX278" fmla="*/ 5470770 w 7467600"/>
              <a:gd name="connsiteY278" fmla="*/ 3005435 h 6858000"/>
              <a:gd name="connsiteX279" fmla="*/ 5519779 w 7467600"/>
              <a:gd name="connsiteY279" fmla="*/ 4359223 h 6858000"/>
              <a:gd name="connsiteX280" fmla="*/ 5520293 w 7467600"/>
              <a:gd name="connsiteY280" fmla="*/ 4360602 h 6858000"/>
              <a:gd name="connsiteX281" fmla="*/ 5767221 w 7467600"/>
              <a:gd name="connsiteY281" fmla="*/ 4665564 h 6858000"/>
              <a:gd name="connsiteX282" fmla="*/ 6937169 w 7467600"/>
              <a:gd name="connsiteY282" fmla="*/ 4815941 h 6858000"/>
              <a:gd name="connsiteX283" fmla="*/ 6953922 w 7467600"/>
              <a:gd name="connsiteY283" fmla="*/ 4890068 h 6858000"/>
              <a:gd name="connsiteX284" fmla="*/ 6071359 w 7467600"/>
              <a:gd name="connsiteY284" fmla="*/ 4770770 h 6858000"/>
              <a:gd name="connsiteX285" fmla="*/ 6038839 w 7467600"/>
              <a:gd name="connsiteY285" fmla="*/ 4764474 h 6858000"/>
              <a:gd name="connsiteX286" fmla="*/ 6038706 w 7467600"/>
              <a:gd name="connsiteY286" fmla="*/ 4763847 h 6858000"/>
              <a:gd name="connsiteX287" fmla="*/ 6037784 w 7467600"/>
              <a:gd name="connsiteY287" fmla="*/ 4764270 h 6858000"/>
              <a:gd name="connsiteX288" fmla="*/ 6038839 w 7467600"/>
              <a:gd name="connsiteY288" fmla="*/ 4764474 h 6858000"/>
              <a:gd name="connsiteX289" fmla="*/ 6040338 w 7467600"/>
              <a:gd name="connsiteY289" fmla="*/ 4771418 h 6858000"/>
              <a:gd name="connsiteX290" fmla="*/ 6024488 w 7467600"/>
              <a:gd name="connsiteY290" fmla="*/ 4809903 h 6858000"/>
              <a:gd name="connsiteX291" fmla="*/ 5599771 w 7467600"/>
              <a:gd name="connsiteY291" fmla="*/ 5509652 h 6858000"/>
              <a:gd name="connsiteX292" fmla="*/ 5548843 w 7467600"/>
              <a:gd name="connsiteY292" fmla="*/ 5563845 h 6858000"/>
              <a:gd name="connsiteX293" fmla="*/ 5940952 w 7467600"/>
              <a:gd name="connsiteY293" fmla="*/ 6250028 h 6858000"/>
              <a:gd name="connsiteX294" fmla="*/ 6043441 w 7467600"/>
              <a:gd name="connsiteY294" fmla="*/ 6665847 h 6858000"/>
              <a:gd name="connsiteX295" fmla="*/ 6093432 w 7467600"/>
              <a:gd name="connsiteY295" fmla="*/ 6858000 h 6858000"/>
              <a:gd name="connsiteX296" fmla="*/ 6034344 w 7467600"/>
              <a:gd name="connsiteY296" fmla="*/ 6858000 h 6858000"/>
              <a:gd name="connsiteX297" fmla="*/ 6026679 w 7467600"/>
              <a:gd name="connsiteY297" fmla="*/ 6836959 h 6858000"/>
              <a:gd name="connsiteX298" fmla="*/ 5800441 w 7467600"/>
              <a:gd name="connsiteY298" fmla="*/ 6335286 h 6858000"/>
              <a:gd name="connsiteX299" fmla="*/ 5526562 w 7467600"/>
              <a:gd name="connsiteY299" fmla="*/ 5705388 h 6858000"/>
              <a:gd name="connsiteX300" fmla="*/ 5519640 w 7467600"/>
              <a:gd name="connsiteY300" fmla="*/ 5683774 h 6858000"/>
              <a:gd name="connsiteX301" fmla="*/ 5844559 w 7467600"/>
              <a:gd name="connsiteY301" fmla="*/ 6553349 h 6858000"/>
              <a:gd name="connsiteX302" fmla="*/ 5975994 w 7467600"/>
              <a:gd name="connsiteY302" fmla="*/ 6858000 h 6858000"/>
              <a:gd name="connsiteX303" fmla="*/ 5898547 w 7467600"/>
              <a:gd name="connsiteY303" fmla="*/ 6858000 h 6858000"/>
              <a:gd name="connsiteX304" fmla="*/ 5682041 w 7467600"/>
              <a:gd name="connsiteY304" fmla="*/ 6355860 h 6858000"/>
              <a:gd name="connsiteX305" fmla="*/ 5461758 w 7467600"/>
              <a:gd name="connsiteY305" fmla="*/ 5820220 h 6858000"/>
              <a:gd name="connsiteX306" fmla="*/ 5237282 w 7467600"/>
              <a:gd name="connsiteY306" fmla="*/ 6579086 h 6858000"/>
              <a:gd name="connsiteX307" fmla="*/ 5115009 w 7467600"/>
              <a:gd name="connsiteY307" fmla="*/ 6858000 h 6858000"/>
              <a:gd name="connsiteX308" fmla="*/ 5028074 w 7467600"/>
              <a:gd name="connsiteY308" fmla="*/ 6858000 h 6858000"/>
              <a:gd name="connsiteX309" fmla="*/ 5079508 w 7467600"/>
              <a:gd name="connsiteY309" fmla="*/ 6749074 h 6858000"/>
              <a:gd name="connsiteX310" fmla="*/ 5371846 w 7467600"/>
              <a:gd name="connsiteY310" fmla="*/ 5924413 h 6858000"/>
              <a:gd name="connsiteX311" fmla="*/ 5270512 w 7467600"/>
              <a:gd name="connsiteY311" fmla="*/ 6138975 h 6858000"/>
              <a:gd name="connsiteX312" fmla="*/ 5062409 w 7467600"/>
              <a:gd name="connsiteY312" fmla="*/ 6653544 h 6858000"/>
              <a:gd name="connsiteX313" fmla="*/ 5036628 w 7467600"/>
              <a:gd name="connsiteY313" fmla="*/ 6754247 h 6858000"/>
              <a:gd name="connsiteX314" fmla="*/ 5009112 w 7467600"/>
              <a:gd name="connsiteY314" fmla="*/ 6858000 h 6858000"/>
              <a:gd name="connsiteX315" fmla="*/ 4976679 w 7467600"/>
              <a:gd name="connsiteY315" fmla="*/ 6858000 h 6858000"/>
              <a:gd name="connsiteX316" fmla="*/ 5006537 w 7467600"/>
              <a:gd name="connsiteY316" fmla="*/ 6747068 h 6858000"/>
              <a:gd name="connsiteX317" fmla="*/ 5032723 w 7467600"/>
              <a:gd name="connsiteY317" fmla="*/ 6644957 h 6858000"/>
              <a:gd name="connsiteX318" fmla="*/ 5242949 w 7467600"/>
              <a:gd name="connsiteY318" fmla="*/ 6125175 h 6858000"/>
              <a:gd name="connsiteX319" fmla="*/ 5286321 w 7467600"/>
              <a:gd name="connsiteY319" fmla="*/ 6033555 h 6858000"/>
              <a:gd name="connsiteX320" fmla="*/ 5008210 w 7467600"/>
              <a:gd name="connsiteY320" fmla="*/ 6649194 h 6858000"/>
              <a:gd name="connsiteX321" fmla="*/ 4986321 w 7467600"/>
              <a:gd name="connsiteY321" fmla="*/ 6765687 h 6858000"/>
              <a:gd name="connsiteX322" fmla="*/ 4973474 w 7467600"/>
              <a:gd name="connsiteY322" fmla="*/ 6858000 h 6858000"/>
              <a:gd name="connsiteX323" fmla="*/ 4907178 w 7467600"/>
              <a:gd name="connsiteY323" fmla="*/ 6858000 h 6858000"/>
              <a:gd name="connsiteX324" fmla="*/ 4910810 w 7467600"/>
              <a:gd name="connsiteY324" fmla="*/ 6829660 h 6858000"/>
              <a:gd name="connsiteX325" fmla="*/ 4987461 w 7467600"/>
              <a:gd name="connsiteY325" fmla="*/ 6432994 h 6858000"/>
              <a:gd name="connsiteX326" fmla="*/ 5179262 w 7467600"/>
              <a:gd name="connsiteY326" fmla="*/ 6035044 h 6858000"/>
              <a:gd name="connsiteX327" fmla="*/ 4689678 w 7467600"/>
              <a:gd name="connsiteY327" fmla="*/ 6440241 h 6858000"/>
              <a:gd name="connsiteX328" fmla="*/ 4477543 w 7467600"/>
              <a:gd name="connsiteY328" fmla="*/ 6674836 h 6858000"/>
              <a:gd name="connsiteX329" fmla="*/ 4329957 w 7467600"/>
              <a:gd name="connsiteY329" fmla="*/ 6858000 h 6858000"/>
              <a:gd name="connsiteX330" fmla="*/ 4218595 w 7467600"/>
              <a:gd name="connsiteY330" fmla="*/ 6858000 h 6858000"/>
              <a:gd name="connsiteX331" fmla="*/ 4368888 w 7467600"/>
              <a:gd name="connsiteY331" fmla="*/ 6668412 h 6858000"/>
              <a:gd name="connsiteX332" fmla="*/ 4563091 w 7467600"/>
              <a:gd name="connsiteY332" fmla="*/ 6442508 h 6858000"/>
              <a:gd name="connsiteX333" fmla="*/ 5387324 w 7467600"/>
              <a:gd name="connsiteY333" fmla="*/ 5705830 h 6858000"/>
              <a:gd name="connsiteX334" fmla="*/ 5073620 w 7467600"/>
              <a:gd name="connsiteY334" fmla="*/ 5955437 h 6858000"/>
              <a:gd name="connsiteX335" fmla="*/ 4689789 w 7467600"/>
              <a:gd name="connsiteY335" fmla="*/ 6268382 h 6858000"/>
              <a:gd name="connsiteX336" fmla="*/ 4418722 w 7467600"/>
              <a:gd name="connsiteY336" fmla="*/ 6570886 h 6858000"/>
              <a:gd name="connsiteX337" fmla="*/ 4214944 w 7467600"/>
              <a:gd name="connsiteY337" fmla="*/ 6858000 h 6858000"/>
              <a:gd name="connsiteX338" fmla="*/ 4177898 w 7467600"/>
              <a:gd name="connsiteY338" fmla="*/ 6858000 h 6858000"/>
              <a:gd name="connsiteX339" fmla="*/ 4391597 w 7467600"/>
              <a:gd name="connsiteY339" fmla="*/ 6556370 h 6858000"/>
              <a:gd name="connsiteX340" fmla="*/ 4668889 w 7467600"/>
              <a:gd name="connsiteY340" fmla="*/ 6246399 h 6858000"/>
              <a:gd name="connsiteX341" fmla="*/ 5055427 w 7467600"/>
              <a:gd name="connsiteY341" fmla="*/ 5931476 h 6858000"/>
              <a:gd name="connsiteX342" fmla="*/ 5371814 w 7467600"/>
              <a:gd name="connsiteY342" fmla="*/ 5678975 h 6858000"/>
              <a:gd name="connsiteX343" fmla="*/ 4987918 w 7467600"/>
              <a:gd name="connsiteY343" fmla="*/ 5838701 h 6858000"/>
              <a:gd name="connsiteX344" fmla="*/ 4317146 w 7467600"/>
              <a:gd name="connsiteY344" fmla="*/ 6587716 h 6858000"/>
              <a:gd name="connsiteX345" fmla="*/ 4171627 w 7467600"/>
              <a:gd name="connsiteY345" fmla="*/ 6858000 h 6858000"/>
              <a:gd name="connsiteX346" fmla="*/ 4081585 w 7467600"/>
              <a:gd name="connsiteY346" fmla="*/ 6858000 h 6858000"/>
              <a:gd name="connsiteX347" fmla="*/ 4238603 w 7467600"/>
              <a:gd name="connsiteY347" fmla="*/ 6559341 h 6858000"/>
              <a:gd name="connsiteX348" fmla="*/ 4778333 w 7467600"/>
              <a:gd name="connsiteY348" fmla="*/ 5873626 h 6858000"/>
              <a:gd name="connsiteX349" fmla="*/ 5414185 w 7467600"/>
              <a:gd name="connsiteY349" fmla="*/ 5573882 h 6858000"/>
              <a:gd name="connsiteX350" fmla="*/ 5959648 w 7467600"/>
              <a:gd name="connsiteY350" fmla="*/ 4760797 h 6858000"/>
              <a:gd name="connsiteX351" fmla="*/ 5355019 w 7467600"/>
              <a:gd name="connsiteY351" fmla="*/ 4734672 h 6858000"/>
              <a:gd name="connsiteX352" fmla="*/ 5083565 w 7467600"/>
              <a:gd name="connsiteY352" fmla="*/ 5179121 h 6858000"/>
              <a:gd name="connsiteX353" fmla="*/ 4713577 w 7467600"/>
              <a:gd name="connsiteY353" fmla="*/ 5616803 h 6858000"/>
              <a:gd name="connsiteX354" fmla="*/ 3989559 w 7467600"/>
              <a:gd name="connsiteY354" fmla="*/ 6145945 h 6858000"/>
              <a:gd name="connsiteX355" fmla="*/ 3939824 w 7467600"/>
              <a:gd name="connsiteY355" fmla="*/ 6066900 h 6858000"/>
              <a:gd name="connsiteX356" fmla="*/ 4584537 w 7467600"/>
              <a:gd name="connsiteY356" fmla="*/ 5324826 h 6858000"/>
              <a:gd name="connsiteX357" fmla="*/ 5037105 w 7467600"/>
              <a:gd name="connsiteY357" fmla="*/ 5088765 h 6858000"/>
              <a:gd name="connsiteX358" fmla="*/ 5039930 w 7467600"/>
              <a:gd name="connsiteY358" fmla="*/ 5089585 h 6858000"/>
              <a:gd name="connsiteX359" fmla="*/ 5263764 w 7467600"/>
              <a:gd name="connsiteY359" fmla="*/ 4735525 h 6858000"/>
              <a:gd name="connsiteX360" fmla="*/ 4086300 w 7467600"/>
              <a:gd name="connsiteY360" fmla="*/ 4884599 h 6858000"/>
              <a:gd name="connsiteX361" fmla="*/ 4085485 w 7467600"/>
              <a:gd name="connsiteY361" fmla="*/ 4899070 h 6858000"/>
              <a:gd name="connsiteX362" fmla="*/ 3871915 w 7467600"/>
              <a:gd name="connsiteY362" fmla="*/ 5253645 h 6858000"/>
              <a:gd name="connsiteX363" fmla="*/ 3799374 w 7467600"/>
              <a:gd name="connsiteY363" fmla="*/ 5466127 h 6858000"/>
              <a:gd name="connsiteX364" fmla="*/ 3498850 w 7467600"/>
              <a:gd name="connsiteY364" fmla="*/ 6661888 h 6858000"/>
              <a:gd name="connsiteX365" fmla="*/ 3399216 w 7467600"/>
              <a:gd name="connsiteY365" fmla="*/ 6858000 h 6858000"/>
              <a:gd name="connsiteX366" fmla="*/ 3303688 w 7467600"/>
              <a:gd name="connsiteY366" fmla="*/ 6858000 h 6858000"/>
              <a:gd name="connsiteX367" fmla="*/ 3391774 w 7467600"/>
              <a:gd name="connsiteY367" fmla="*/ 6697181 h 6858000"/>
              <a:gd name="connsiteX368" fmla="*/ 3735540 w 7467600"/>
              <a:gd name="connsiteY368" fmla="*/ 5546923 h 6858000"/>
              <a:gd name="connsiteX369" fmla="*/ 3729438 w 7467600"/>
              <a:gd name="connsiteY369" fmla="*/ 5569058 h 6858000"/>
              <a:gd name="connsiteX370" fmla="*/ 3707782 w 7467600"/>
              <a:gd name="connsiteY370" fmla="*/ 5644908 h 6858000"/>
              <a:gd name="connsiteX371" fmla="*/ 3583827 w 7467600"/>
              <a:gd name="connsiteY371" fmla="*/ 6039215 h 6858000"/>
              <a:gd name="connsiteX372" fmla="*/ 3547861 w 7467600"/>
              <a:gd name="connsiteY372" fmla="*/ 6129609 h 6858000"/>
              <a:gd name="connsiteX373" fmla="*/ 3490905 w 7467600"/>
              <a:gd name="connsiteY373" fmla="*/ 6277660 h 6858000"/>
              <a:gd name="connsiteX374" fmla="*/ 3455859 w 7467600"/>
              <a:gd name="connsiteY374" fmla="*/ 6391301 h 6858000"/>
              <a:gd name="connsiteX375" fmla="*/ 3429112 w 7467600"/>
              <a:gd name="connsiteY375" fmla="*/ 6479469 h 6858000"/>
              <a:gd name="connsiteX376" fmla="*/ 3304862 w 7467600"/>
              <a:gd name="connsiteY376" fmla="*/ 6796476 h 6858000"/>
              <a:gd name="connsiteX377" fmla="*/ 3276071 w 7467600"/>
              <a:gd name="connsiteY377" fmla="*/ 6858000 h 6858000"/>
              <a:gd name="connsiteX378" fmla="*/ 3240805 w 7467600"/>
              <a:gd name="connsiteY378" fmla="*/ 6858000 h 6858000"/>
              <a:gd name="connsiteX379" fmla="*/ 3275917 w 7467600"/>
              <a:gd name="connsiteY379" fmla="*/ 6783192 h 6858000"/>
              <a:gd name="connsiteX380" fmla="*/ 3399358 w 7467600"/>
              <a:gd name="connsiteY380" fmla="*/ 6469011 h 6858000"/>
              <a:gd name="connsiteX381" fmla="*/ 3425650 w 7467600"/>
              <a:gd name="connsiteY381" fmla="*/ 6381333 h 6858000"/>
              <a:gd name="connsiteX382" fmla="*/ 3460661 w 7467600"/>
              <a:gd name="connsiteY382" fmla="*/ 6266763 h 6858000"/>
              <a:gd name="connsiteX383" fmla="*/ 3518021 w 7467600"/>
              <a:gd name="connsiteY383" fmla="*/ 6117298 h 6858000"/>
              <a:gd name="connsiteX384" fmla="*/ 3554035 w 7467600"/>
              <a:gd name="connsiteY384" fmla="*/ 6027832 h 6858000"/>
              <a:gd name="connsiteX385" fmla="*/ 3677174 w 7467600"/>
              <a:gd name="connsiteY385" fmla="*/ 5636351 h 6858000"/>
              <a:gd name="connsiteX386" fmla="*/ 3698819 w 7467600"/>
              <a:gd name="connsiteY386" fmla="*/ 5560503 h 6858000"/>
              <a:gd name="connsiteX387" fmla="*/ 3702094 w 7467600"/>
              <a:gd name="connsiteY387" fmla="*/ 5549194 h 6858000"/>
              <a:gd name="connsiteX388" fmla="*/ 3398355 w 7467600"/>
              <a:gd name="connsiteY388" fmla="*/ 6094603 h 6858000"/>
              <a:gd name="connsiteX389" fmla="*/ 3193941 w 7467600"/>
              <a:gd name="connsiteY389" fmla="*/ 6798775 h 6858000"/>
              <a:gd name="connsiteX390" fmla="*/ 3184140 w 7467600"/>
              <a:gd name="connsiteY390" fmla="*/ 6858000 h 6858000"/>
              <a:gd name="connsiteX391" fmla="*/ 3099978 w 7467600"/>
              <a:gd name="connsiteY391" fmla="*/ 6858000 h 6858000"/>
              <a:gd name="connsiteX392" fmla="*/ 3101556 w 7467600"/>
              <a:gd name="connsiteY392" fmla="*/ 6843337 h 6858000"/>
              <a:gd name="connsiteX393" fmla="*/ 3370162 w 7467600"/>
              <a:gd name="connsiteY393" fmla="*/ 5785550 h 6858000"/>
              <a:gd name="connsiteX394" fmla="*/ 3746477 w 7467600"/>
              <a:gd name="connsiteY394" fmla="*/ 5377889 h 6858000"/>
              <a:gd name="connsiteX395" fmla="*/ 3863399 w 7467600"/>
              <a:gd name="connsiteY395" fmla="*/ 5087257 h 6858000"/>
              <a:gd name="connsiteX396" fmla="*/ 3968712 w 7467600"/>
              <a:gd name="connsiteY396" fmla="*/ 4913989 h 6858000"/>
              <a:gd name="connsiteX397" fmla="*/ 2792390 w 7467600"/>
              <a:gd name="connsiteY397" fmla="*/ 5382974 h 6858000"/>
              <a:gd name="connsiteX398" fmla="*/ 2714982 w 7467600"/>
              <a:gd name="connsiteY398" fmla="*/ 5427051 h 6858000"/>
              <a:gd name="connsiteX399" fmla="*/ 2813361 w 7467600"/>
              <a:gd name="connsiteY399" fmla="*/ 6023912 h 6858000"/>
              <a:gd name="connsiteX400" fmla="*/ 2688430 w 7467600"/>
              <a:gd name="connsiteY400" fmla="*/ 6801564 h 6858000"/>
              <a:gd name="connsiteX401" fmla="*/ 2629626 w 7467600"/>
              <a:gd name="connsiteY401" fmla="*/ 6763394 h 6858000"/>
              <a:gd name="connsiteX402" fmla="*/ 2565328 w 7467600"/>
              <a:gd name="connsiteY402" fmla="*/ 5516399 h 6858000"/>
              <a:gd name="connsiteX403" fmla="*/ 1922999 w 7467600"/>
              <a:gd name="connsiteY403" fmla="*/ 5980343 h 6858000"/>
              <a:gd name="connsiteX404" fmla="*/ 1950261 w 7467600"/>
              <a:gd name="connsiteY404" fmla="*/ 6405858 h 6858000"/>
              <a:gd name="connsiteX405" fmla="*/ 2365554 w 7467600"/>
              <a:gd name="connsiteY405" fmla="*/ 6759107 h 6858000"/>
              <a:gd name="connsiteX406" fmla="*/ 2424142 w 7467600"/>
              <a:gd name="connsiteY406" fmla="*/ 6858000 h 6858000"/>
              <a:gd name="connsiteX407" fmla="*/ 2395994 w 7467600"/>
              <a:gd name="connsiteY407" fmla="*/ 6858000 h 6858000"/>
              <a:gd name="connsiteX408" fmla="*/ 2392863 w 7467600"/>
              <a:gd name="connsiteY408" fmla="*/ 6852964 h 6858000"/>
              <a:gd name="connsiteX409" fmla="*/ 2017589 w 7467600"/>
              <a:gd name="connsiteY409" fmla="*/ 6493982 h 6858000"/>
              <a:gd name="connsiteX410" fmla="*/ 2147336 w 7467600"/>
              <a:gd name="connsiteY410" fmla="*/ 6594052 h 6858000"/>
              <a:gd name="connsiteX411" fmla="*/ 2207047 w 7467600"/>
              <a:gd name="connsiteY411" fmla="*/ 6654540 h 6858000"/>
              <a:gd name="connsiteX412" fmla="*/ 2299106 w 7467600"/>
              <a:gd name="connsiteY412" fmla="*/ 6778931 h 6858000"/>
              <a:gd name="connsiteX413" fmla="*/ 2314430 w 7467600"/>
              <a:gd name="connsiteY413" fmla="*/ 6801144 h 6858000"/>
              <a:gd name="connsiteX414" fmla="*/ 2352406 w 7467600"/>
              <a:gd name="connsiteY414" fmla="*/ 6858000 h 6858000"/>
              <a:gd name="connsiteX415" fmla="*/ 2314492 w 7467600"/>
              <a:gd name="connsiteY415" fmla="*/ 6858000 h 6858000"/>
              <a:gd name="connsiteX416" fmla="*/ 2288095 w 7467600"/>
              <a:gd name="connsiteY416" fmla="*/ 6818030 h 6858000"/>
              <a:gd name="connsiteX417" fmla="*/ 2272768 w 7467600"/>
              <a:gd name="connsiteY417" fmla="*/ 6795822 h 6858000"/>
              <a:gd name="connsiteX418" fmla="*/ 2182715 w 7467600"/>
              <a:gd name="connsiteY418" fmla="*/ 6675071 h 6858000"/>
              <a:gd name="connsiteX419" fmla="*/ 2032061 w 7467600"/>
              <a:gd name="connsiteY419" fmla="*/ 6541380 h 6858000"/>
              <a:gd name="connsiteX420" fmla="*/ 2257220 w 7467600"/>
              <a:gd name="connsiteY420" fmla="*/ 6826257 h 6858000"/>
              <a:gd name="connsiteX421" fmla="*/ 2281324 w 7467600"/>
              <a:gd name="connsiteY421" fmla="*/ 6858000 h 6858000"/>
              <a:gd name="connsiteX422" fmla="*/ 2242860 w 7467600"/>
              <a:gd name="connsiteY422" fmla="*/ 6858000 h 6858000"/>
              <a:gd name="connsiteX423" fmla="*/ 2232818 w 7467600"/>
              <a:gd name="connsiteY423" fmla="*/ 6844926 h 6858000"/>
              <a:gd name="connsiteX424" fmla="*/ 1990172 w 7467600"/>
              <a:gd name="connsiteY424" fmla="*/ 6542121 h 6858000"/>
              <a:gd name="connsiteX425" fmla="*/ 2124090 w 7467600"/>
              <a:gd name="connsiteY425" fmla="*/ 6761017 h 6858000"/>
              <a:gd name="connsiteX426" fmla="*/ 2200380 w 7467600"/>
              <a:gd name="connsiteY426" fmla="*/ 6858000 h 6858000"/>
              <a:gd name="connsiteX427" fmla="*/ 2147507 w 7467600"/>
              <a:gd name="connsiteY427" fmla="*/ 6858000 h 6858000"/>
              <a:gd name="connsiteX428" fmla="*/ 2070668 w 7467600"/>
              <a:gd name="connsiteY428" fmla="*/ 6761520 h 6858000"/>
              <a:gd name="connsiteX429" fmla="*/ 1975142 w 7467600"/>
              <a:gd name="connsiteY429" fmla="*/ 6585570 h 6858000"/>
              <a:gd name="connsiteX430" fmla="*/ 2050035 w 7467600"/>
              <a:gd name="connsiteY430" fmla="*/ 6813345 h 6858000"/>
              <a:gd name="connsiteX431" fmla="*/ 2063025 w 7467600"/>
              <a:gd name="connsiteY431" fmla="*/ 6858000 h 6858000"/>
              <a:gd name="connsiteX432" fmla="*/ 2021675 w 7467600"/>
              <a:gd name="connsiteY432" fmla="*/ 6858000 h 6858000"/>
              <a:gd name="connsiteX433" fmla="*/ 2019308 w 7467600"/>
              <a:gd name="connsiteY433" fmla="*/ 6847118 h 6858000"/>
              <a:gd name="connsiteX434" fmla="*/ 1938835 w 7467600"/>
              <a:gd name="connsiteY434" fmla="*/ 6551160 h 6858000"/>
              <a:gd name="connsiteX435" fmla="*/ 1953230 w 7467600"/>
              <a:gd name="connsiteY435" fmla="*/ 6759699 h 6858000"/>
              <a:gd name="connsiteX436" fmla="*/ 1956763 w 7467600"/>
              <a:gd name="connsiteY436" fmla="*/ 6778191 h 6858000"/>
              <a:gd name="connsiteX437" fmla="*/ 1967925 w 7467600"/>
              <a:gd name="connsiteY437" fmla="*/ 6858000 h 6858000"/>
              <a:gd name="connsiteX438" fmla="*/ 1936622 w 7467600"/>
              <a:gd name="connsiteY438" fmla="*/ 6858000 h 6858000"/>
              <a:gd name="connsiteX439" fmla="*/ 1926261 w 7467600"/>
              <a:gd name="connsiteY439" fmla="*/ 6784064 h 6858000"/>
              <a:gd name="connsiteX440" fmla="*/ 1922724 w 7467600"/>
              <a:gd name="connsiteY440" fmla="*/ 6765577 h 6858000"/>
              <a:gd name="connsiteX441" fmla="*/ 1904650 w 7467600"/>
              <a:gd name="connsiteY441" fmla="*/ 6639616 h 6858000"/>
              <a:gd name="connsiteX442" fmla="*/ 1885273 w 7467600"/>
              <a:gd name="connsiteY442" fmla="*/ 6858000 h 6858000"/>
              <a:gd name="connsiteX443" fmla="*/ 1854363 w 7467600"/>
              <a:gd name="connsiteY443" fmla="*/ 6858000 h 6858000"/>
              <a:gd name="connsiteX444" fmla="*/ 1880391 w 7467600"/>
              <a:gd name="connsiteY444" fmla="*/ 6603796 h 6858000"/>
              <a:gd name="connsiteX445" fmla="*/ 1818273 w 7467600"/>
              <a:gd name="connsiteY445" fmla="*/ 6715729 h 6858000"/>
              <a:gd name="connsiteX446" fmla="*/ 1794691 w 7467600"/>
              <a:gd name="connsiteY446" fmla="*/ 6843239 h 6858000"/>
              <a:gd name="connsiteX447" fmla="*/ 1794914 w 7467600"/>
              <a:gd name="connsiteY447" fmla="*/ 6858000 h 6858000"/>
              <a:gd name="connsiteX448" fmla="*/ 1746128 w 7467600"/>
              <a:gd name="connsiteY448" fmla="*/ 6858000 h 6858000"/>
              <a:gd name="connsiteX449" fmla="*/ 1753934 w 7467600"/>
              <a:gd name="connsiteY449" fmla="*/ 6724796 h 6858000"/>
              <a:gd name="connsiteX450" fmla="*/ 1792053 w 7467600"/>
              <a:gd name="connsiteY450" fmla="*/ 6572396 h 6858000"/>
              <a:gd name="connsiteX451" fmla="*/ 1862248 w 7467600"/>
              <a:gd name="connsiteY451" fmla="*/ 6266397 h 6858000"/>
              <a:gd name="connsiteX452" fmla="*/ 1862250 w 7467600"/>
              <a:gd name="connsiteY452" fmla="*/ 6033531 h 6858000"/>
              <a:gd name="connsiteX453" fmla="*/ 1211999 w 7467600"/>
              <a:gd name="connsiteY453" fmla="*/ 6683610 h 6858000"/>
              <a:gd name="connsiteX454" fmla="*/ 1213266 w 7467600"/>
              <a:gd name="connsiteY454" fmla="*/ 6691947 h 6858000"/>
              <a:gd name="connsiteX455" fmla="*/ 1203370 w 7467600"/>
              <a:gd name="connsiteY455" fmla="*/ 6850676 h 6858000"/>
              <a:gd name="connsiteX456" fmla="*/ 1203671 w 7467600"/>
              <a:gd name="connsiteY456" fmla="*/ 6858000 h 6858000"/>
              <a:gd name="connsiteX457" fmla="*/ 1143180 w 7467600"/>
              <a:gd name="connsiteY457" fmla="*/ 6858000 h 6858000"/>
              <a:gd name="connsiteX458" fmla="*/ 1142176 w 7467600"/>
              <a:gd name="connsiteY458" fmla="*/ 6766045 h 6858000"/>
              <a:gd name="connsiteX459" fmla="*/ 1067484 w 7467600"/>
              <a:gd name="connsiteY459" fmla="*/ 6858000 h 6858000"/>
              <a:gd name="connsiteX460" fmla="*/ 953928 w 7467600"/>
              <a:gd name="connsiteY460" fmla="*/ 6858000 h 6858000"/>
              <a:gd name="connsiteX461" fmla="*/ 959715 w 7467600"/>
              <a:gd name="connsiteY461" fmla="*/ 6850185 h 6858000"/>
              <a:gd name="connsiteX462" fmla="*/ 1483788 w 7467600"/>
              <a:gd name="connsiteY462" fmla="*/ 6259174 h 6858000"/>
              <a:gd name="connsiteX463" fmla="*/ 1100671 w 7467600"/>
              <a:gd name="connsiteY463" fmla="*/ 6252137 h 6858000"/>
              <a:gd name="connsiteX464" fmla="*/ 1090144 w 7467600"/>
              <a:gd name="connsiteY464" fmla="*/ 6256748 h 6858000"/>
              <a:gd name="connsiteX465" fmla="*/ 1095872 w 7467600"/>
              <a:gd name="connsiteY465" fmla="*/ 6271892 h 6858000"/>
              <a:gd name="connsiteX466" fmla="*/ 262785 w 7467600"/>
              <a:gd name="connsiteY466" fmla="*/ 6845450 h 6858000"/>
              <a:gd name="connsiteX467" fmla="*/ 209968 w 7467600"/>
              <a:gd name="connsiteY467" fmla="*/ 6770713 h 6858000"/>
              <a:gd name="connsiteX468" fmla="*/ 873460 w 7467600"/>
              <a:gd name="connsiteY468" fmla="*/ 6253768 h 6858000"/>
              <a:gd name="connsiteX469" fmla="*/ 192686 w 7467600"/>
              <a:gd name="connsiteY469" fmla="*/ 5849257 h 6858000"/>
              <a:gd name="connsiteX470" fmla="*/ 4696 w 7467600"/>
              <a:gd name="connsiteY470" fmla="*/ 5697668 h 6858000"/>
              <a:gd name="connsiteX471" fmla="*/ 0 w 7467600"/>
              <a:gd name="connsiteY471" fmla="*/ 5689984 h 6858000"/>
              <a:gd name="connsiteX472" fmla="*/ 0 w 7467600"/>
              <a:gd name="connsiteY472" fmla="*/ 5513472 h 6858000"/>
              <a:gd name="connsiteX473" fmla="*/ 174101 w 7467600"/>
              <a:gd name="connsiteY473" fmla="*/ 5620277 h 6858000"/>
              <a:gd name="connsiteX474" fmla="*/ 891800 w 7467600"/>
              <a:gd name="connsiteY474" fmla="*/ 6036935 h 6858000"/>
              <a:gd name="connsiteX475" fmla="*/ 1072219 w 7467600"/>
              <a:gd name="connsiteY475" fmla="*/ 6169443 h 6858000"/>
              <a:gd name="connsiteX476" fmla="*/ 1074117 w 7467600"/>
              <a:gd name="connsiteY476" fmla="*/ 6170301 h 6858000"/>
              <a:gd name="connsiteX477" fmla="*/ 1083114 w 7467600"/>
              <a:gd name="connsiteY477" fmla="*/ 6174131 h 6858000"/>
              <a:gd name="connsiteX478" fmla="*/ 1543010 w 7467600"/>
              <a:gd name="connsiteY478" fmla="*/ 6191140 h 6858000"/>
              <a:gd name="connsiteX479" fmla="*/ 1551080 w 7467600"/>
              <a:gd name="connsiteY479" fmla="*/ 6195006 h 6858000"/>
              <a:gd name="connsiteX480" fmla="*/ 2345443 w 7467600"/>
              <a:gd name="connsiteY480" fmla="*/ 5549882 h 6858000"/>
              <a:gd name="connsiteX481" fmla="*/ 1721499 w 7467600"/>
              <a:gd name="connsiteY481" fmla="*/ 5599969 h 6858000"/>
              <a:gd name="connsiteX482" fmla="*/ 767716 w 7467600"/>
              <a:gd name="connsiteY482" fmla="*/ 5472768 h 6858000"/>
              <a:gd name="connsiteX483" fmla="*/ 722147 w 7467600"/>
              <a:gd name="connsiteY483" fmla="*/ 5393091 h 6858000"/>
              <a:gd name="connsiteX484" fmla="*/ 1485552 w 7467600"/>
              <a:gd name="connsiteY484" fmla="*/ 5313202 h 6858000"/>
              <a:gd name="connsiteX485" fmla="*/ 2143004 w 7467600"/>
              <a:gd name="connsiteY485" fmla="*/ 5402420 h 6858000"/>
              <a:gd name="connsiteX486" fmla="*/ 1933391 w 7467600"/>
              <a:gd name="connsiteY486" fmla="*/ 5156971 h 6858000"/>
              <a:gd name="connsiteX487" fmla="*/ 1827118 w 7467600"/>
              <a:gd name="connsiteY487" fmla="*/ 4968410 h 6858000"/>
              <a:gd name="connsiteX488" fmla="*/ 1837349 w 7467600"/>
              <a:gd name="connsiteY488" fmla="*/ 4956357 h 6858000"/>
              <a:gd name="connsiteX489" fmla="*/ 2162835 w 7467600"/>
              <a:gd name="connsiteY489" fmla="*/ 5187853 h 6858000"/>
              <a:gd name="connsiteX490" fmla="*/ 2257167 w 7467600"/>
              <a:gd name="connsiteY490" fmla="*/ 5462123 h 6858000"/>
              <a:gd name="connsiteX491" fmla="*/ 2261598 w 7467600"/>
              <a:gd name="connsiteY491" fmla="*/ 5467998 h 6858000"/>
              <a:gd name="connsiteX492" fmla="*/ 2437177 w 7467600"/>
              <a:gd name="connsiteY492" fmla="*/ 5479608 h 6858000"/>
              <a:gd name="connsiteX493" fmla="*/ 2445247 w 7467600"/>
              <a:gd name="connsiteY493" fmla="*/ 5483476 h 6858000"/>
              <a:gd name="connsiteX494" fmla="*/ 2743626 w 7467600"/>
              <a:gd name="connsiteY494" fmla="*/ 5304819 h 6858000"/>
              <a:gd name="connsiteX495" fmla="*/ 3048102 w 7467600"/>
              <a:gd name="connsiteY495" fmla="*/ 5150595 h 6858000"/>
              <a:gd name="connsiteX496" fmla="*/ 1799414 w 7467600"/>
              <a:gd name="connsiteY496" fmla="*/ 4694732 h 6858000"/>
              <a:gd name="connsiteX497" fmla="*/ 1771735 w 7467600"/>
              <a:gd name="connsiteY497" fmla="*/ 4619929 h 6858000"/>
              <a:gd name="connsiteX498" fmla="*/ 3104273 w 7467600"/>
              <a:gd name="connsiteY498" fmla="*/ 5076159 h 6858000"/>
              <a:gd name="connsiteX499" fmla="*/ 3113245 w 7467600"/>
              <a:gd name="connsiteY499" fmla="*/ 5090705 h 6858000"/>
              <a:gd name="connsiteX500" fmla="*/ 3126294 w 7467600"/>
              <a:gd name="connsiteY500" fmla="*/ 5114400 h 6858000"/>
              <a:gd name="connsiteX501" fmla="*/ 3937433 w 7467600"/>
              <a:gd name="connsiteY501" fmla="*/ 4830473 h 6858000"/>
              <a:gd name="connsiteX502" fmla="*/ 3590475 w 7467600"/>
              <a:gd name="connsiteY502" fmla="*/ 4597974 h 6858000"/>
              <a:gd name="connsiteX503" fmla="*/ 3100264 w 7467600"/>
              <a:gd name="connsiteY503" fmla="*/ 4579845 h 6858000"/>
              <a:gd name="connsiteX504" fmla="*/ 2183576 w 7467600"/>
              <a:gd name="connsiteY504" fmla="*/ 4227150 h 6858000"/>
              <a:gd name="connsiteX505" fmla="*/ 2151029 w 7467600"/>
              <a:gd name="connsiteY505" fmla="*/ 4146947 h 6858000"/>
              <a:gd name="connsiteX506" fmla="*/ 3563434 w 7467600"/>
              <a:gd name="connsiteY506" fmla="*/ 4469115 h 6858000"/>
              <a:gd name="connsiteX507" fmla="*/ 3177952 w 7467600"/>
              <a:gd name="connsiteY507" fmla="*/ 3657386 h 6858000"/>
              <a:gd name="connsiteX508" fmla="*/ 3189263 w 7467600"/>
              <a:gd name="connsiteY508" fmla="*/ 3625726 h 6858000"/>
              <a:gd name="connsiteX509" fmla="*/ 3560912 w 7467600"/>
              <a:gd name="connsiteY509" fmla="*/ 4079863 h 6858000"/>
              <a:gd name="connsiteX510" fmla="*/ 3626636 w 7467600"/>
              <a:gd name="connsiteY510" fmla="*/ 4512230 h 6858000"/>
              <a:gd name="connsiteX511" fmla="*/ 3653088 w 7467600"/>
              <a:gd name="connsiteY511" fmla="*/ 4521417 h 6858000"/>
              <a:gd name="connsiteX512" fmla="*/ 3988128 w 7467600"/>
              <a:gd name="connsiteY512" fmla="*/ 4817267 h 6858000"/>
              <a:gd name="connsiteX513" fmla="*/ 4830582 w 7467600"/>
              <a:gd name="connsiteY513" fmla="*/ 4676000 h 6858000"/>
              <a:gd name="connsiteX514" fmla="*/ 4830100 w 7467600"/>
              <a:gd name="connsiteY514" fmla="*/ 4675554 h 6858000"/>
              <a:gd name="connsiteX515" fmla="*/ 4036318 w 7467600"/>
              <a:gd name="connsiteY515" fmla="*/ 4147013 h 6858000"/>
              <a:gd name="connsiteX516" fmla="*/ 3432098 w 7467600"/>
              <a:gd name="connsiteY516" fmla="*/ 3537312 h 6858000"/>
              <a:gd name="connsiteX517" fmla="*/ 3446761 w 7467600"/>
              <a:gd name="connsiteY517" fmla="*/ 3461278 h 6858000"/>
              <a:gd name="connsiteX518" fmla="*/ 4419733 w 7467600"/>
              <a:gd name="connsiteY518" fmla="*/ 3963555 h 6858000"/>
              <a:gd name="connsiteX519" fmla="*/ 4781371 w 7467600"/>
              <a:gd name="connsiteY519" fmla="*/ 4458604 h 6858000"/>
              <a:gd name="connsiteX520" fmla="*/ 4780440 w 7467600"/>
              <a:gd name="connsiteY520" fmla="*/ 4470290 h 6858000"/>
              <a:gd name="connsiteX521" fmla="*/ 4898954 w 7467600"/>
              <a:gd name="connsiteY521" fmla="*/ 4662092 h 6858000"/>
              <a:gd name="connsiteX522" fmla="*/ 4900699 w 7467600"/>
              <a:gd name="connsiteY522" fmla="*/ 4670867 h 6858000"/>
              <a:gd name="connsiteX523" fmla="*/ 5714511 w 7467600"/>
              <a:gd name="connsiteY523" fmla="*/ 4663483 h 6858000"/>
              <a:gd name="connsiteX524" fmla="*/ 5464793 w 7467600"/>
              <a:gd name="connsiteY524" fmla="*/ 4393556 h 6858000"/>
              <a:gd name="connsiteX525" fmla="*/ 5461897 w 7467600"/>
              <a:gd name="connsiteY525" fmla="*/ 4390879 h 6858000"/>
              <a:gd name="connsiteX526" fmla="*/ 4294126 w 7467600"/>
              <a:gd name="connsiteY526" fmla="*/ 3303048 h 6858000"/>
              <a:gd name="connsiteX527" fmla="*/ 4305321 w 7467600"/>
              <a:gd name="connsiteY527" fmla="*/ 3256953 h 6858000"/>
              <a:gd name="connsiteX528" fmla="*/ 4949299 w 7467600"/>
              <a:gd name="connsiteY528" fmla="*/ 3766336 h 6858000"/>
              <a:gd name="connsiteX529" fmla="*/ 5291452 w 7467600"/>
              <a:gd name="connsiteY529" fmla="*/ 4076801 h 6858000"/>
              <a:gd name="connsiteX530" fmla="*/ 5434998 w 7467600"/>
              <a:gd name="connsiteY530" fmla="*/ 4254100 h 6858000"/>
              <a:gd name="connsiteX531" fmla="*/ 5351015 w 7467600"/>
              <a:gd name="connsiteY531" fmla="*/ 3760989 h 6858000"/>
              <a:gd name="connsiteX532" fmla="*/ 5413780 w 7467600"/>
              <a:gd name="connsiteY532" fmla="*/ 2966265 h 6858000"/>
              <a:gd name="connsiteX533" fmla="*/ 5425627 w 7467600"/>
              <a:gd name="connsiteY533" fmla="*/ 2954192 h 6858000"/>
              <a:gd name="connsiteX534" fmla="*/ 6604735 w 7467600"/>
              <a:gd name="connsiteY534" fmla="*/ 2041381 h 6858000"/>
              <a:gd name="connsiteX535" fmla="*/ 7204487 w 7467600"/>
              <a:gd name="connsiteY535" fmla="*/ 2742112 h 6858000"/>
              <a:gd name="connsiteX536" fmla="*/ 7131592 w 7467600"/>
              <a:gd name="connsiteY536" fmla="*/ 2672096 h 6858000"/>
              <a:gd name="connsiteX537" fmla="*/ 6996344 w 7467600"/>
              <a:gd name="connsiteY537" fmla="*/ 2518310 h 6858000"/>
              <a:gd name="connsiteX538" fmla="*/ 6735495 w 7467600"/>
              <a:gd name="connsiteY538" fmla="*/ 2196890 h 6858000"/>
              <a:gd name="connsiteX539" fmla="*/ 6721901 w 7467600"/>
              <a:gd name="connsiteY539" fmla="*/ 2179274 h 6858000"/>
              <a:gd name="connsiteX540" fmla="*/ 6604735 w 7467600"/>
              <a:gd name="connsiteY540" fmla="*/ 2041381 h 6858000"/>
              <a:gd name="connsiteX541" fmla="*/ 6591670 w 7467600"/>
              <a:gd name="connsiteY541" fmla="*/ 1988277 h 6858000"/>
              <a:gd name="connsiteX542" fmla="*/ 6747349 w 7467600"/>
              <a:gd name="connsiteY542" fmla="*/ 2160069 h 6858000"/>
              <a:gd name="connsiteX543" fmla="*/ 6760943 w 7467600"/>
              <a:gd name="connsiteY543" fmla="*/ 2177686 h 6858000"/>
              <a:gd name="connsiteX544" fmla="*/ 7021065 w 7467600"/>
              <a:gd name="connsiteY544" fmla="*/ 2498102 h 6858000"/>
              <a:gd name="connsiteX545" fmla="*/ 7155223 w 7467600"/>
              <a:gd name="connsiteY545" fmla="*/ 2650386 h 6858000"/>
              <a:gd name="connsiteX546" fmla="*/ 7203167 w 7467600"/>
              <a:gd name="connsiteY546" fmla="*/ 2697288 h 6858000"/>
              <a:gd name="connsiteX547" fmla="*/ 6937703 w 7467600"/>
              <a:gd name="connsiteY547" fmla="*/ 2321981 h 6858000"/>
              <a:gd name="connsiteX548" fmla="*/ 6591670 w 7467600"/>
              <a:gd name="connsiteY548" fmla="*/ 1988277 h 6858000"/>
              <a:gd name="connsiteX549" fmla="*/ 5798671 w 7467600"/>
              <a:gd name="connsiteY549" fmla="*/ 1981601 h 6858000"/>
              <a:gd name="connsiteX550" fmla="*/ 5754709 w 7467600"/>
              <a:gd name="connsiteY550" fmla="*/ 2071454 h 6858000"/>
              <a:gd name="connsiteX551" fmla="*/ 5763044 w 7467600"/>
              <a:gd name="connsiteY551" fmla="*/ 2842206 h 6858000"/>
              <a:gd name="connsiteX552" fmla="*/ 5764974 w 7467600"/>
              <a:gd name="connsiteY552" fmla="*/ 2799609 h 6858000"/>
              <a:gd name="connsiteX553" fmla="*/ 5767665 w 7467600"/>
              <a:gd name="connsiteY553" fmla="*/ 2666409 h 6858000"/>
              <a:gd name="connsiteX554" fmla="*/ 5763055 w 7467600"/>
              <a:gd name="connsiteY554" fmla="*/ 2579705 h 6858000"/>
              <a:gd name="connsiteX555" fmla="*/ 5758079 w 7467600"/>
              <a:gd name="connsiteY555" fmla="*/ 2492508 h 6858000"/>
              <a:gd name="connsiteX556" fmla="*/ 5779325 w 7467600"/>
              <a:gd name="connsiteY556" fmla="*/ 2197069 h 6858000"/>
              <a:gd name="connsiteX557" fmla="*/ 5798671 w 7467600"/>
              <a:gd name="connsiteY557" fmla="*/ 1981601 h 6858000"/>
              <a:gd name="connsiteX558" fmla="*/ 5829202 w 7467600"/>
              <a:gd name="connsiteY558" fmla="*/ 1971679 h 6858000"/>
              <a:gd name="connsiteX559" fmla="*/ 5809558 w 7467600"/>
              <a:gd name="connsiteY559" fmla="*/ 2198043 h 6858000"/>
              <a:gd name="connsiteX560" fmla="*/ 5788653 w 7467600"/>
              <a:gd name="connsiteY560" fmla="*/ 2489430 h 6858000"/>
              <a:gd name="connsiteX561" fmla="*/ 5793439 w 7467600"/>
              <a:gd name="connsiteY561" fmla="*/ 2575235 h 6858000"/>
              <a:gd name="connsiteX562" fmla="*/ 5796837 w 7467600"/>
              <a:gd name="connsiteY562" fmla="*/ 2637633 h 6858000"/>
              <a:gd name="connsiteX563" fmla="*/ 5818614 w 7467600"/>
              <a:gd name="connsiteY563" fmla="*/ 2473055 h 6858000"/>
              <a:gd name="connsiteX564" fmla="*/ 5829202 w 7467600"/>
              <a:gd name="connsiteY564" fmla="*/ 1971679 h 6858000"/>
              <a:gd name="connsiteX565" fmla="*/ 5911389 w 7467600"/>
              <a:gd name="connsiteY565" fmla="*/ 1898371 h 6858000"/>
              <a:gd name="connsiteX566" fmla="*/ 6237627 w 7467600"/>
              <a:gd name="connsiteY566" fmla="*/ 2231921 h 6858000"/>
              <a:gd name="connsiteX567" fmla="*/ 5911389 w 7467600"/>
              <a:gd name="connsiteY567" fmla="*/ 1898371 h 6858000"/>
              <a:gd name="connsiteX568" fmla="*/ 6944437 w 7467600"/>
              <a:gd name="connsiteY568" fmla="*/ 1575402 h 6858000"/>
              <a:gd name="connsiteX569" fmla="*/ 6304730 w 7467600"/>
              <a:gd name="connsiteY569" fmla="*/ 1766654 h 6858000"/>
              <a:gd name="connsiteX570" fmla="*/ 6944437 w 7467600"/>
              <a:gd name="connsiteY570" fmla="*/ 1575402 h 6858000"/>
              <a:gd name="connsiteX571" fmla="*/ 7019523 w 7467600"/>
              <a:gd name="connsiteY571" fmla="*/ 1519450 h 6858000"/>
              <a:gd name="connsiteX572" fmla="*/ 6298091 w 7467600"/>
              <a:gd name="connsiteY572" fmla="*/ 1737122 h 6858000"/>
              <a:gd name="connsiteX573" fmla="*/ 7019523 w 7467600"/>
              <a:gd name="connsiteY573" fmla="*/ 1519450 h 6858000"/>
              <a:gd name="connsiteX574" fmla="*/ 2399523 w 7467600"/>
              <a:gd name="connsiteY574" fmla="*/ 1428234 h 6858000"/>
              <a:gd name="connsiteX575" fmla="*/ 2224982 w 7467600"/>
              <a:gd name="connsiteY575" fmla="*/ 1826201 h 6858000"/>
              <a:gd name="connsiteX576" fmla="*/ 2096099 w 7467600"/>
              <a:gd name="connsiteY576" fmla="*/ 2345900 h 6858000"/>
              <a:gd name="connsiteX577" fmla="*/ 2283317 w 7467600"/>
              <a:gd name="connsiteY577" fmla="*/ 1796925 h 6858000"/>
              <a:gd name="connsiteX578" fmla="*/ 2399523 w 7467600"/>
              <a:gd name="connsiteY578" fmla="*/ 1428234 h 6858000"/>
              <a:gd name="connsiteX579" fmla="*/ 2448558 w 7467600"/>
              <a:gd name="connsiteY579" fmla="*/ 1373435 h 6858000"/>
              <a:gd name="connsiteX580" fmla="*/ 2312521 w 7467600"/>
              <a:gd name="connsiteY580" fmla="*/ 1806140 h 6858000"/>
              <a:gd name="connsiteX581" fmla="*/ 2127533 w 7467600"/>
              <a:gd name="connsiteY581" fmla="*/ 2348380 h 6858000"/>
              <a:gd name="connsiteX582" fmla="*/ 2358080 w 7467600"/>
              <a:gd name="connsiteY582" fmla="*/ 1866134 h 6858000"/>
              <a:gd name="connsiteX583" fmla="*/ 2407436 w 7467600"/>
              <a:gd name="connsiteY583" fmla="*/ 1651070 h 6858000"/>
              <a:gd name="connsiteX584" fmla="*/ 2448558 w 7467600"/>
              <a:gd name="connsiteY584" fmla="*/ 1373435 h 6858000"/>
              <a:gd name="connsiteX585" fmla="*/ 278707 w 7467600"/>
              <a:gd name="connsiteY585" fmla="*/ 1352270 h 6858000"/>
              <a:gd name="connsiteX586" fmla="*/ 321570 w 7467600"/>
              <a:gd name="connsiteY586" fmla="*/ 1861610 h 6858000"/>
              <a:gd name="connsiteX587" fmla="*/ 294281 w 7467600"/>
              <a:gd name="connsiteY587" fmla="*/ 1440658 h 6858000"/>
              <a:gd name="connsiteX588" fmla="*/ 278707 w 7467600"/>
              <a:gd name="connsiteY588" fmla="*/ 1352270 h 6858000"/>
              <a:gd name="connsiteX589" fmla="*/ 1423821 w 7467600"/>
              <a:gd name="connsiteY589" fmla="*/ 1351958 h 6858000"/>
              <a:gd name="connsiteX590" fmla="*/ 1638521 w 7467600"/>
              <a:gd name="connsiteY590" fmla="*/ 1908470 h 6858000"/>
              <a:gd name="connsiteX591" fmla="*/ 1754199 w 7467600"/>
              <a:gd name="connsiteY591" fmla="*/ 2149284 h 6858000"/>
              <a:gd name="connsiteX592" fmla="*/ 1908359 w 7467600"/>
              <a:gd name="connsiteY592" fmla="*/ 2364988 h 6858000"/>
              <a:gd name="connsiteX593" fmla="*/ 1647661 w 7467600"/>
              <a:gd name="connsiteY593" fmla="*/ 1825945 h 6858000"/>
              <a:gd name="connsiteX594" fmla="*/ 1423821 w 7467600"/>
              <a:gd name="connsiteY594" fmla="*/ 1351958 h 6858000"/>
              <a:gd name="connsiteX595" fmla="*/ 1431890 w 7467600"/>
              <a:gd name="connsiteY595" fmla="*/ 1306475 h 6858000"/>
              <a:gd name="connsiteX596" fmla="*/ 1507597 w 7467600"/>
              <a:gd name="connsiteY596" fmla="*/ 1446132 h 6858000"/>
              <a:gd name="connsiteX597" fmla="*/ 1674586 w 7467600"/>
              <a:gd name="connsiteY597" fmla="*/ 1813832 h 6858000"/>
              <a:gd name="connsiteX598" fmla="*/ 1815950 w 7467600"/>
              <a:gd name="connsiteY598" fmla="*/ 2128564 h 6858000"/>
              <a:gd name="connsiteX599" fmla="*/ 1984242 w 7467600"/>
              <a:gd name="connsiteY599" fmla="*/ 2430829 h 6858000"/>
              <a:gd name="connsiteX600" fmla="*/ 2014023 w 7467600"/>
              <a:gd name="connsiteY600" fmla="*/ 2450995 h 6858000"/>
              <a:gd name="connsiteX601" fmla="*/ 1747337 w 7467600"/>
              <a:gd name="connsiteY601" fmla="*/ 1855264 h 6858000"/>
              <a:gd name="connsiteX602" fmla="*/ 1533749 w 7467600"/>
              <a:gd name="connsiteY602" fmla="*/ 1478656 h 6858000"/>
              <a:gd name="connsiteX603" fmla="*/ 1431890 w 7467600"/>
              <a:gd name="connsiteY603" fmla="*/ 1306475 h 6858000"/>
              <a:gd name="connsiteX604" fmla="*/ 5052692 w 7467600"/>
              <a:gd name="connsiteY604" fmla="*/ 1292994 h 6858000"/>
              <a:gd name="connsiteX605" fmla="*/ 5200661 w 7467600"/>
              <a:gd name="connsiteY605" fmla="*/ 1635186 h 6858000"/>
              <a:gd name="connsiteX606" fmla="*/ 5297138 w 7467600"/>
              <a:gd name="connsiteY606" fmla="*/ 1906351 h 6858000"/>
              <a:gd name="connsiteX607" fmla="*/ 5052692 w 7467600"/>
              <a:gd name="connsiteY607" fmla="*/ 1292994 h 6858000"/>
              <a:gd name="connsiteX608" fmla="*/ 5009948 w 7467600"/>
              <a:gd name="connsiteY608" fmla="*/ 1273619 h 6858000"/>
              <a:gd name="connsiteX609" fmla="*/ 5121777 w 7467600"/>
              <a:gd name="connsiteY609" fmla="*/ 1654213 h 6858000"/>
              <a:gd name="connsiteX610" fmla="*/ 5293545 w 7467600"/>
              <a:gd name="connsiteY610" fmla="*/ 2072247 h 6858000"/>
              <a:gd name="connsiteX611" fmla="*/ 5294042 w 7467600"/>
              <a:gd name="connsiteY611" fmla="*/ 2065019 h 6858000"/>
              <a:gd name="connsiteX612" fmla="*/ 5171936 w 7467600"/>
              <a:gd name="connsiteY612" fmla="*/ 1647613 h 6858000"/>
              <a:gd name="connsiteX613" fmla="*/ 5009948 w 7467600"/>
              <a:gd name="connsiteY613" fmla="*/ 1273619 h 6858000"/>
              <a:gd name="connsiteX614" fmla="*/ 655236 w 7467600"/>
              <a:gd name="connsiteY614" fmla="*/ 1268632 h 6858000"/>
              <a:gd name="connsiteX615" fmla="*/ 839521 w 7467600"/>
              <a:gd name="connsiteY615" fmla="*/ 1685315 h 6858000"/>
              <a:gd name="connsiteX616" fmla="*/ 1109416 w 7467600"/>
              <a:gd name="connsiteY616" fmla="*/ 2061663 h 6858000"/>
              <a:gd name="connsiteX617" fmla="*/ 1298300 w 7467600"/>
              <a:gd name="connsiteY617" fmla="*/ 2247742 h 6858000"/>
              <a:gd name="connsiteX618" fmla="*/ 1125871 w 7467600"/>
              <a:gd name="connsiteY618" fmla="*/ 1989513 h 6858000"/>
              <a:gd name="connsiteX619" fmla="*/ 981574 w 7467600"/>
              <a:gd name="connsiteY619" fmla="*/ 1783157 h 6858000"/>
              <a:gd name="connsiteX620" fmla="*/ 922198 w 7467600"/>
              <a:gd name="connsiteY620" fmla="*/ 1677437 h 6858000"/>
              <a:gd name="connsiteX621" fmla="*/ 869293 w 7467600"/>
              <a:gd name="connsiteY621" fmla="*/ 1583214 h 6858000"/>
              <a:gd name="connsiteX622" fmla="*/ 751431 w 7467600"/>
              <a:gd name="connsiteY622" fmla="*/ 1405731 h 6858000"/>
              <a:gd name="connsiteX623" fmla="*/ 655236 w 7467600"/>
              <a:gd name="connsiteY623" fmla="*/ 1268632 h 6858000"/>
              <a:gd name="connsiteX624" fmla="*/ 6516292 w 7467600"/>
              <a:gd name="connsiteY624" fmla="*/ 1263064 h 6858000"/>
              <a:gd name="connsiteX625" fmla="*/ 5736320 w 7467600"/>
              <a:gd name="connsiteY625" fmla="*/ 1501803 h 6858000"/>
              <a:gd name="connsiteX626" fmla="*/ 6516292 w 7467600"/>
              <a:gd name="connsiteY626" fmla="*/ 1263064 h 6858000"/>
              <a:gd name="connsiteX627" fmla="*/ 291466 w 7467600"/>
              <a:gd name="connsiteY627" fmla="*/ 1250369 h 6858000"/>
              <a:gd name="connsiteX628" fmla="*/ 323180 w 7467600"/>
              <a:gd name="connsiteY628" fmla="*/ 1435283 h 6858000"/>
              <a:gd name="connsiteX629" fmla="*/ 349381 w 7467600"/>
              <a:gd name="connsiteY629" fmla="*/ 1875041 h 6858000"/>
              <a:gd name="connsiteX630" fmla="*/ 374363 w 7467600"/>
              <a:gd name="connsiteY630" fmla="*/ 1506494 h 6858000"/>
              <a:gd name="connsiteX631" fmla="*/ 302168 w 7467600"/>
              <a:gd name="connsiteY631" fmla="*/ 1274495 h 6858000"/>
              <a:gd name="connsiteX632" fmla="*/ 291466 w 7467600"/>
              <a:gd name="connsiteY632" fmla="*/ 1250369 h 6858000"/>
              <a:gd name="connsiteX633" fmla="*/ 678222 w 7467600"/>
              <a:gd name="connsiteY633" fmla="*/ 1248670 h 6858000"/>
              <a:gd name="connsiteX634" fmla="*/ 775536 w 7467600"/>
              <a:gd name="connsiteY634" fmla="*/ 1388015 h 6858000"/>
              <a:gd name="connsiteX635" fmla="*/ 894529 w 7467600"/>
              <a:gd name="connsiteY635" fmla="*/ 1567739 h 6858000"/>
              <a:gd name="connsiteX636" fmla="*/ 948000 w 7467600"/>
              <a:gd name="connsiteY636" fmla="*/ 1663088 h 6858000"/>
              <a:gd name="connsiteX637" fmla="*/ 1006812 w 7467600"/>
              <a:gd name="connsiteY637" fmla="*/ 1767683 h 6858000"/>
              <a:gd name="connsiteX638" fmla="*/ 1149133 w 7467600"/>
              <a:gd name="connsiteY638" fmla="*/ 1971513 h 6858000"/>
              <a:gd name="connsiteX639" fmla="*/ 1333952 w 7467600"/>
              <a:gd name="connsiteY639" fmla="*/ 2251620 h 6858000"/>
              <a:gd name="connsiteX640" fmla="*/ 1337329 w 7467600"/>
              <a:gd name="connsiteY640" fmla="*/ 2258350 h 6858000"/>
              <a:gd name="connsiteX641" fmla="*/ 1014726 w 7467600"/>
              <a:gd name="connsiteY641" fmla="*/ 1615556 h 6858000"/>
              <a:gd name="connsiteX642" fmla="*/ 678222 w 7467600"/>
              <a:gd name="connsiteY642" fmla="*/ 1248670 h 6858000"/>
              <a:gd name="connsiteX643" fmla="*/ 6691602 w 7467600"/>
              <a:gd name="connsiteY643" fmla="*/ 1140573 h 6858000"/>
              <a:gd name="connsiteX644" fmla="*/ 6571100 w 7467600"/>
              <a:gd name="connsiteY644" fmla="*/ 1183662 h 6858000"/>
              <a:gd name="connsiteX645" fmla="*/ 6241687 w 7467600"/>
              <a:gd name="connsiteY645" fmla="*/ 1257600 h 6858000"/>
              <a:gd name="connsiteX646" fmla="*/ 5693009 w 7467600"/>
              <a:gd name="connsiteY646" fmla="*/ 1478256 h 6858000"/>
              <a:gd name="connsiteX647" fmla="*/ 6548420 w 7467600"/>
              <a:gd name="connsiteY647" fmla="*/ 1214599 h 6858000"/>
              <a:gd name="connsiteX648" fmla="*/ 6605473 w 7467600"/>
              <a:gd name="connsiteY648" fmla="*/ 1184686 h 6858000"/>
              <a:gd name="connsiteX649" fmla="*/ 6691602 w 7467600"/>
              <a:gd name="connsiteY649" fmla="*/ 1140573 h 6858000"/>
              <a:gd name="connsiteX650" fmla="*/ 4002475 w 7467600"/>
              <a:gd name="connsiteY650" fmla="*/ 1037802 h 6858000"/>
              <a:gd name="connsiteX651" fmla="*/ 4000324 w 7467600"/>
              <a:gd name="connsiteY651" fmla="*/ 1039362 h 6858000"/>
              <a:gd name="connsiteX652" fmla="*/ 4002862 w 7467600"/>
              <a:gd name="connsiteY652" fmla="*/ 1042866 h 6858000"/>
              <a:gd name="connsiteX653" fmla="*/ 4002475 w 7467600"/>
              <a:gd name="connsiteY653" fmla="*/ 1037802 h 6858000"/>
              <a:gd name="connsiteX654" fmla="*/ 506322 w 7467600"/>
              <a:gd name="connsiteY654" fmla="*/ 1020997 h 6858000"/>
              <a:gd name="connsiteX655" fmla="*/ 533068 w 7467600"/>
              <a:gd name="connsiteY655" fmla="*/ 1029409 h 6858000"/>
              <a:gd name="connsiteX656" fmla="*/ 1232525 w 7467600"/>
              <a:gd name="connsiteY656" fmla="*/ 1804675 h 6858000"/>
              <a:gd name="connsiteX657" fmla="*/ 1388858 w 7467600"/>
              <a:gd name="connsiteY657" fmla="*/ 2368011 h 6858000"/>
              <a:gd name="connsiteX658" fmla="*/ 1384098 w 7467600"/>
              <a:gd name="connsiteY658" fmla="*/ 2378125 h 6858000"/>
              <a:gd name="connsiteX659" fmla="*/ 1425393 w 7467600"/>
              <a:gd name="connsiteY659" fmla="*/ 2589124 h 6858000"/>
              <a:gd name="connsiteX660" fmla="*/ 1424001 w 7467600"/>
              <a:gd name="connsiteY660" fmla="*/ 2597541 h 6858000"/>
              <a:gd name="connsiteX661" fmla="*/ 2152729 w 7467600"/>
              <a:gd name="connsiteY661" fmla="*/ 2864487 h 6858000"/>
              <a:gd name="connsiteX662" fmla="*/ 2020609 w 7467600"/>
              <a:gd name="connsiteY662" fmla="*/ 2539671 h 6858000"/>
              <a:gd name="connsiteX663" fmla="*/ 2018920 w 7467600"/>
              <a:gd name="connsiteY663" fmla="*/ 2536309 h 6858000"/>
              <a:gd name="connsiteX664" fmla="*/ 1342441 w 7467600"/>
              <a:gd name="connsiteY664" fmla="*/ 1173017 h 6858000"/>
              <a:gd name="connsiteX665" fmla="*/ 1367925 w 7467600"/>
              <a:gd name="connsiteY665" fmla="*/ 1135648 h 6858000"/>
              <a:gd name="connsiteX666" fmla="*/ 1771401 w 7467600"/>
              <a:gd name="connsiteY666" fmla="*/ 1806673 h 6858000"/>
              <a:gd name="connsiteX667" fmla="*/ 1972385 w 7467600"/>
              <a:gd name="connsiteY667" fmla="*/ 2198735 h 6858000"/>
              <a:gd name="connsiteX668" fmla="*/ 2040892 w 7467600"/>
              <a:gd name="connsiteY668" fmla="*/ 2405205 h 6858000"/>
              <a:gd name="connsiteX669" fmla="*/ 2131689 w 7467600"/>
              <a:gd name="connsiteY669" fmla="*/ 1936926 h 6858000"/>
              <a:gd name="connsiteX670" fmla="*/ 2454820 w 7467600"/>
              <a:gd name="connsiteY670" fmla="*/ 1248808 h 6858000"/>
              <a:gd name="connsiteX671" fmla="*/ 2492512 w 7467600"/>
              <a:gd name="connsiteY671" fmla="*/ 1302920 h 6858000"/>
              <a:gd name="connsiteX672" fmla="*/ 2081216 w 7467600"/>
              <a:gd name="connsiteY672" fmla="*/ 2527513 h 6858000"/>
              <a:gd name="connsiteX673" fmla="*/ 2081211 w 7467600"/>
              <a:gd name="connsiteY673" fmla="*/ 2528916 h 6858000"/>
              <a:gd name="connsiteX674" fmla="*/ 2199067 w 7467600"/>
              <a:gd name="connsiteY674" fmla="*/ 2884061 h 6858000"/>
              <a:gd name="connsiteX675" fmla="*/ 3192586 w 7467600"/>
              <a:gd name="connsiteY675" fmla="*/ 3411496 h 6858000"/>
              <a:gd name="connsiteX676" fmla="*/ 3182620 w 7467600"/>
              <a:gd name="connsiteY676" fmla="*/ 3483279 h 6858000"/>
              <a:gd name="connsiteX677" fmla="*/ 2435119 w 7467600"/>
              <a:gd name="connsiteY677" fmla="*/ 3080173 h 6858000"/>
              <a:gd name="connsiteX678" fmla="*/ 2410152 w 7467600"/>
              <a:gd name="connsiteY678" fmla="*/ 3063751 h 6858000"/>
              <a:gd name="connsiteX679" fmla="*/ 2408099 w 7467600"/>
              <a:gd name="connsiteY679" fmla="*/ 3064403 h 6858000"/>
              <a:gd name="connsiteX680" fmla="*/ 2407218 w 7467600"/>
              <a:gd name="connsiteY680" fmla="*/ 3070324 h 6858000"/>
              <a:gd name="connsiteX681" fmla="*/ 2380138 w 7467600"/>
              <a:gd name="connsiteY681" fmla="*/ 3099341 h 6858000"/>
              <a:gd name="connsiteX682" fmla="*/ 1765923 w 7467600"/>
              <a:gd name="connsiteY682" fmla="*/ 3581043 h 6858000"/>
              <a:gd name="connsiteX683" fmla="*/ 1702258 w 7467600"/>
              <a:gd name="connsiteY683" fmla="*/ 3612286 h 6858000"/>
              <a:gd name="connsiteX684" fmla="*/ 1538370 w 7467600"/>
              <a:gd name="connsiteY684" fmla="*/ 3811804 h 6858000"/>
              <a:gd name="connsiteX685" fmla="*/ 542867 w 7467600"/>
              <a:gd name="connsiteY685" fmla="*/ 4944092 h 6858000"/>
              <a:gd name="connsiteX686" fmla="*/ 515800 w 7467600"/>
              <a:gd name="connsiteY686" fmla="*/ 4862180 h 6858000"/>
              <a:gd name="connsiteX687" fmla="*/ 909145 w 7467600"/>
              <a:gd name="connsiteY687" fmla="*/ 4199225 h 6858000"/>
              <a:gd name="connsiteX688" fmla="*/ 1214067 w 7467600"/>
              <a:gd name="connsiteY688" fmla="*/ 3908561 h 6858000"/>
              <a:gd name="connsiteX689" fmla="*/ 640967 w 7467600"/>
              <a:gd name="connsiteY689" fmla="*/ 4105601 h 6858000"/>
              <a:gd name="connsiteX690" fmla="*/ 112563 w 7467600"/>
              <a:gd name="connsiteY690" fmla="*/ 4396952 h 6858000"/>
              <a:gd name="connsiteX691" fmla="*/ 0 w 7467600"/>
              <a:gd name="connsiteY691" fmla="*/ 4466006 h 6858000"/>
              <a:gd name="connsiteX692" fmla="*/ 0 w 7467600"/>
              <a:gd name="connsiteY692" fmla="*/ 4233763 h 6858000"/>
              <a:gd name="connsiteX693" fmla="*/ 36881 w 7467600"/>
              <a:gd name="connsiteY693" fmla="*/ 4200118 h 6858000"/>
              <a:gd name="connsiteX694" fmla="*/ 910534 w 7467600"/>
              <a:gd name="connsiteY694" fmla="*/ 3629753 h 6858000"/>
              <a:gd name="connsiteX695" fmla="*/ 1578717 w 7467600"/>
              <a:gd name="connsiteY695" fmla="*/ 3575982 h 6858000"/>
              <a:gd name="connsiteX696" fmla="*/ 2338780 w 7467600"/>
              <a:gd name="connsiteY696" fmla="*/ 3033725 h 6858000"/>
              <a:gd name="connsiteX697" fmla="*/ 1807991 w 7467600"/>
              <a:gd name="connsiteY697" fmla="*/ 2807184 h 6858000"/>
              <a:gd name="connsiteX698" fmla="*/ 1416358 w 7467600"/>
              <a:gd name="connsiteY698" fmla="*/ 3112571 h 6858000"/>
              <a:gd name="connsiteX699" fmla="*/ 939066 w 7467600"/>
              <a:gd name="connsiteY699" fmla="*/ 3378798 h 6858000"/>
              <a:gd name="connsiteX700" fmla="*/ 115099 w 7467600"/>
              <a:gd name="connsiteY700" fmla="*/ 3607650 h 6858000"/>
              <a:gd name="connsiteX701" fmla="*/ 97284 w 7467600"/>
              <a:gd name="connsiteY701" fmla="*/ 3520393 h 6858000"/>
              <a:gd name="connsiteX702" fmla="*/ 922050 w 7467600"/>
              <a:gd name="connsiteY702" fmla="*/ 3074867 h 6858000"/>
              <a:gd name="connsiteX703" fmla="*/ 1405265 w 7467600"/>
              <a:gd name="connsiteY703" fmla="*/ 3016319 h 6858000"/>
              <a:gd name="connsiteX704" fmla="*/ 1407512 w 7467600"/>
              <a:gd name="connsiteY704" fmla="*/ 3018001 h 6858000"/>
              <a:gd name="connsiteX705" fmla="*/ 1726266 w 7467600"/>
              <a:gd name="connsiteY705" fmla="*/ 2777274 h 6858000"/>
              <a:gd name="connsiteX706" fmla="*/ 625390 w 7467600"/>
              <a:gd name="connsiteY706" fmla="*/ 2514541 h 6858000"/>
              <a:gd name="connsiteX707" fmla="*/ 619799 w 7467600"/>
              <a:gd name="connsiteY707" fmla="*/ 2527180 h 6858000"/>
              <a:gd name="connsiteX708" fmla="*/ 310030 w 7467600"/>
              <a:gd name="connsiteY708" fmla="*/ 2771818 h 6858000"/>
              <a:gd name="connsiteX709" fmla="*/ 173877 w 7467600"/>
              <a:gd name="connsiteY709" fmla="*/ 2937056 h 6858000"/>
              <a:gd name="connsiteX710" fmla="*/ 77889 w 7467600"/>
              <a:gd name="connsiteY710" fmla="*/ 3138440 h 6858000"/>
              <a:gd name="connsiteX711" fmla="*/ 0 w 7467600"/>
              <a:gd name="connsiteY711" fmla="*/ 3271395 h 6858000"/>
              <a:gd name="connsiteX712" fmla="*/ 0 w 7467600"/>
              <a:gd name="connsiteY712" fmla="*/ 3153002 h 6858000"/>
              <a:gd name="connsiteX713" fmla="*/ 2386 w 7467600"/>
              <a:gd name="connsiteY713" fmla="*/ 3149203 h 6858000"/>
              <a:gd name="connsiteX714" fmla="*/ 89753 w 7467600"/>
              <a:gd name="connsiteY714" fmla="*/ 2987702 h 6858000"/>
              <a:gd name="connsiteX715" fmla="*/ 76869 w 7467600"/>
              <a:gd name="connsiteY715" fmla="*/ 3005404 h 6858000"/>
              <a:gd name="connsiteX716" fmla="*/ 32049 w 7467600"/>
              <a:gd name="connsiteY716" fmla="*/ 3065814 h 6858000"/>
              <a:gd name="connsiteX717" fmla="*/ 0 w 7467600"/>
              <a:gd name="connsiteY717" fmla="*/ 3108744 h 6858000"/>
              <a:gd name="connsiteX718" fmla="*/ 0 w 7467600"/>
              <a:gd name="connsiteY718" fmla="*/ 3058059 h 6858000"/>
              <a:gd name="connsiteX719" fmla="*/ 7610 w 7467600"/>
              <a:gd name="connsiteY719" fmla="*/ 3047889 h 6858000"/>
              <a:gd name="connsiteX720" fmla="*/ 52419 w 7467600"/>
              <a:gd name="connsiteY720" fmla="*/ 2987479 h 6858000"/>
              <a:gd name="connsiteX721" fmla="*/ 59142 w 7467600"/>
              <a:gd name="connsiteY721" fmla="*/ 2978488 h 6858000"/>
              <a:gd name="connsiteX722" fmla="*/ 0 w 7467600"/>
              <a:gd name="connsiteY722" fmla="*/ 3015334 h 6858000"/>
              <a:gd name="connsiteX723" fmla="*/ 0 w 7467600"/>
              <a:gd name="connsiteY723" fmla="*/ 2914286 h 6858000"/>
              <a:gd name="connsiteX724" fmla="*/ 36383 w 7467600"/>
              <a:gd name="connsiteY724" fmla="*/ 2901128 h 6858000"/>
              <a:gd name="connsiteX725" fmla="*/ 156329 w 7467600"/>
              <a:gd name="connsiteY725" fmla="*/ 2840533 h 6858000"/>
              <a:gd name="connsiteX726" fmla="*/ 358355 w 7467600"/>
              <a:gd name="connsiteY726" fmla="*/ 2620471 h 6858000"/>
              <a:gd name="connsiteX727" fmla="*/ 510577 w 7467600"/>
              <a:gd name="connsiteY727" fmla="*/ 2501244 h 6858000"/>
              <a:gd name="connsiteX728" fmla="*/ 211967 w 7467600"/>
              <a:gd name="connsiteY728" fmla="*/ 2479171 h 6858000"/>
              <a:gd name="connsiteX729" fmla="*/ 0 w 7467600"/>
              <a:gd name="connsiteY729" fmla="*/ 2476398 h 6858000"/>
              <a:gd name="connsiteX730" fmla="*/ 0 w 7467600"/>
              <a:gd name="connsiteY730" fmla="*/ 2389189 h 6858000"/>
              <a:gd name="connsiteX731" fmla="*/ 103062 w 7467600"/>
              <a:gd name="connsiteY731" fmla="*/ 2389518 h 6858000"/>
              <a:gd name="connsiteX732" fmla="*/ 510734 w 7467600"/>
              <a:gd name="connsiteY732" fmla="*/ 2416201 h 6858000"/>
              <a:gd name="connsiteX733" fmla="*/ 279257 w 7467600"/>
              <a:gd name="connsiteY733" fmla="*/ 2092102 h 6858000"/>
              <a:gd name="connsiteX734" fmla="*/ 65265 w 7467600"/>
              <a:gd name="connsiteY734" fmla="*/ 2006049 h 6858000"/>
              <a:gd name="connsiteX735" fmla="*/ 0 w 7467600"/>
              <a:gd name="connsiteY735" fmla="*/ 1982532 h 6858000"/>
              <a:gd name="connsiteX736" fmla="*/ 0 w 7467600"/>
              <a:gd name="connsiteY736" fmla="*/ 1912789 h 6858000"/>
              <a:gd name="connsiteX737" fmla="*/ 97460 w 7467600"/>
              <a:gd name="connsiteY737" fmla="*/ 1953725 h 6858000"/>
              <a:gd name="connsiteX738" fmla="*/ 221272 w 7467600"/>
              <a:gd name="connsiteY738" fmla="*/ 1980766 h 6858000"/>
              <a:gd name="connsiteX739" fmla="*/ 116765 w 7467600"/>
              <a:gd name="connsiteY739" fmla="*/ 1911033 h 6858000"/>
              <a:gd name="connsiteX740" fmla="*/ 16405 w 7467600"/>
              <a:gd name="connsiteY740" fmla="*/ 1803412 h 6858000"/>
              <a:gd name="connsiteX741" fmla="*/ 0 w 7467600"/>
              <a:gd name="connsiteY741" fmla="*/ 1784777 h 6858000"/>
              <a:gd name="connsiteX742" fmla="*/ 0 w 7467600"/>
              <a:gd name="connsiteY742" fmla="*/ 1740082 h 6858000"/>
              <a:gd name="connsiteX743" fmla="*/ 39394 w 7467600"/>
              <a:gd name="connsiteY743" fmla="*/ 1784856 h 6858000"/>
              <a:gd name="connsiteX744" fmla="*/ 135813 w 7467600"/>
              <a:gd name="connsiteY744" fmla="*/ 1888838 h 6858000"/>
              <a:gd name="connsiteX745" fmla="*/ 242575 w 7467600"/>
              <a:gd name="connsiteY745" fmla="*/ 1958841 h 6858000"/>
              <a:gd name="connsiteX746" fmla="*/ 82197 w 7467600"/>
              <a:gd name="connsiteY746" fmla="*/ 1754826 h 6858000"/>
              <a:gd name="connsiteX747" fmla="*/ 0 w 7467600"/>
              <a:gd name="connsiteY747" fmla="*/ 1679650 h 6858000"/>
              <a:gd name="connsiteX748" fmla="*/ 0 w 7467600"/>
              <a:gd name="connsiteY748" fmla="*/ 1602463 h 6858000"/>
              <a:gd name="connsiteX749" fmla="*/ 84689 w 7467600"/>
              <a:gd name="connsiteY749" fmla="*/ 1677442 h 6858000"/>
              <a:gd name="connsiteX750" fmla="*/ 298437 w 7467600"/>
              <a:gd name="connsiteY750" fmla="*/ 1968019 h 6858000"/>
              <a:gd name="connsiteX751" fmla="*/ 227269 w 7467600"/>
              <a:gd name="connsiteY751" fmla="*/ 1114064 h 6858000"/>
              <a:gd name="connsiteX752" fmla="*/ 248003 w 7467600"/>
              <a:gd name="connsiteY752" fmla="*/ 1089613 h 6858000"/>
              <a:gd name="connsiteX753" fmla="*/ 427020 w 7467600"/>
              <a:gd name="connsiteY753" fmla="*/ 1619803 h 6858000"/>
              <a:gd name="connsiteX754" fmla="*/ 340345 w 7467600"/>
              <a:gd name="connsiteY754" fmla="*/ 2027739 h 6858000"/>
              <a:gd name="connsiteX755" fmla="*/ 360865 w 7467600"/>
              <a:gd name="connsiteY755" fmla="*/ 2044827 h 6858000"/>
              <a:gd name="connsiteX756" fmla="*/ 560414 w 7467600"/>
              <a:gd name="connsiteY756" fmla="*/ 2421457 h 6858000"/>
              <a:gd name="connsiteX757" fmla="*/ 1359703 w 7467600"/>
              <a:gd name="connsiteY757" fmla="*/ 2578554 h 6858000"/>
              <a:gd name="connsiteX758" fmla="*/ 1359422 w 7467600"/>
              <a:gd name="connsiteY758" fmla="*/ 2577994 h 6858000"/>
              <a:gd name="connsiteX759" fmla="*/ 828701 w 7467600"/>
              <a:gd name="connsiteY759" fmla="*/ 1839520 h 6858000"/>
              <a:gd name="connsiteX760" fmla="*/ 494427 w 7467600"/>
              <a:gd name="connsiteY760" fmla="*/ 1092333 h 6858000"/>
              <a:gd name="connsiteX761" fmla="*/ 506322 w 7467600"/>
              <a:gd name="connsiteY761" fmla="*/ 1020997 h 6858000"/>
              <a:gd name="connsiteX762" fmla="*/ 4570198 w 7467600"/>
              <a:gd name="connsiteY762" fmla="*/ 978081 h 6858000"/>
              <a:gd name="connsiteX763" fmla="*/ 4523691 w 7467600"/>
              <a:gd name="connsiteY763" fmla="*/ 1127776 h 6858000"/>
              <a:gd name="connsiteX764" fmla="*/ 4509875 w 7467600"/>
              <a:gd name="connsiteY764" fmla="*/ 1167552 h 6858000"/>
              <a:gd name="connsiteX765" fmla="*/ 4478168 w 7467600"/>
              <a:gd name="connsiteY765" fmla="*/ 1260735 h 6858000"/>
              <a:gd name="connsiteX766" fmla="*/ 4409309 w 7467600"/>
              <a:gd name="connsiteY766" fmla="*/ 1666996 h 6858000"/>
              <a:gd name="connsiteX767" fmla="*/ 4370031 w 7467600"/>
              <a:gd name="connsiteY767" fmla="*/ 1955666 h 6858000"/>
              <a:gd name="connsiteX768" fmla="*/ 4570198 w 7467600"/>
              <a:gd name="connsiteY768" fmla="*/ 978081 h 6858000"/>
              <a:gd name="connsiteX769" fmla="*/ 4557898 w 7467600"/>
              <a:gd name="connsiteY769" fmla="*/ 900011 h 6858000"/>
              <a:gd name="connsiteX770" fmla="*/ 4344840 w 7467600"/>
              <a:gd name="connsiteY770" fmla="*/ 1922038 h 6858000"/>
              <a:gd name="connsiteX771" fmla="*/ 4378710 w 7467600"/>
              <a:gd name="connsiteY771" fmla="*/ 1665516 h 6858000"/>
              <a:gd name="connsiteX772" fmla="*/ 4448798 w 7467600"/>
              <a:gd name="connsiteY772" fmla="*/ 1253024 h 6858000"/>
              <a:gd name="connsiteX773" fmla="*/ 4480315 w 7467600"/>
              <a:gd name="connsiteY773" fmla="*/ 1158454 h 6858000"/>
              <a:gd name="connsiteX774" fmla="*/ 4494133 w 7467600"/>
              <a:gd name="connsiteY774" fmla="*/ 1118676 h 6858000"/>
              <a:gd name="connsiteX775" fmla="*/ 4557898 w 7467600"/>
              <a:gd name="connsiteY775" fmla="*/ 900011 h 6858000"/>
              <a:gd name="connsiteX776" fmla="*/ 5870151 w 7467600"/>
              <a:gd name="connsiteY776" fmla="*/ 898890 h 6858000"/>
              <a:gd name="connsiteX777" fmla="*/ 5861335 w 7467600"/>
              <a:gd name="connsiteY777" fmla="*/ 899177 h 6858000"/>
              <a:gd name="connsiteX778" fmla="*/ 5843702 w 7467600"/>
              <a:gd name="connsiteY778" fmla="*/ 899748 h 6858000"/>
              <a:gd name="connsiteX779" fmla="*/ 5651107 w 7467600"/>
              <a:gd name="connsiteY779" fmla="*/ 920306 h 6858000"/>
              <a:gd name="connsiteX780" fmla="*/ 5459407 w 7467600"/>
              <a:gd name="connsiteY780" fmla="*/ 940975 h 6858000"/>
              <a:gd name="connsiteX781" fmla="*/ 5374846 w 7467600"/>
              <a:gd name="connsiteY781" fmla="*/ 941988 h 6858000"/>
              <a:gd name="connsiteX782" fmla="*/ 5256105 w 7467600"/>
              <a:gd name="connsiteY782" fmla="*/ 945632 h 6858000"/>
              <a:gd name="connsiteX783" fmla="*/ 5107071 w 7467600"/>
              <a:gd name="connsiteY783" fmla="*/ 969720 h 6858000"/>
              <a:gd name="connsiteX784" fmla="*/ 4998681 w 7467600"/>
              <a:gd name="connsiteY784" fmla="*/ 988771 h 6858000"/>
              <a:gd name="connsiteX785" fmla="*/ 5870151 w 7467600"/>
              <a:gd name="connsiteY785" fmla="*/ 898890 h 6858000"/>
              <a:gd name="connsiteX786" fmla="*/ 5504425 w 7467600"/>
              <a:gd name="connsiteY786" fmla="*/ 848067 h 6858000"/>
              <a:gd name="connsiteX787" fmla="*/ 4968849 w 7467600"/>
              <a:gd name="connsiteY787" fmla="*/ 962318 h 6858000"/>
              <a:gd name="connsiteX788" fmla="*/ 5104039 w 7467600"/>
              <a:gd name="connsiteY788" fmla="*/ 940634 h 6858000"/>
              <a:gd name="connsiteX789" fmla="*/ 5256311 w 7467600"/>
              <a:gd name="connsiteY789" fmla="*/ 916490 h 6858000"/>
              <a:gd name="connsiteX790" fmla="*/ 5377381 w 7467600"/>
              <a:gd name="connsiteY790" fmla="*/ 912671 h 6858000"/>
              <a:gd name="connsiteX791" fmla="*/ 5460148 w 7467600"/>
              <a:gd name="connsiteY791" fmla="*/ 911442 h 6858000"/>
              <a:gd name="connsiteX792" fmla="*/ 5648971 w 7467600"/>
              <a:gd name="connsiteY792" fmla="*/ 891331 h 6858000"/>
              <a:gd name="connsiteX793" fmla="*/ 5844807 w 7467600"/>
              <a:gd name="connsiteY793" fmla="*/ 870718 h 6858000"/>
              <a:gd name="connsiteX794" fmla="*/ 5862975 w 7467600"/>
              <a:gd name="connsiteY794" fmla="*/ 869756 h 6858000"/>
              <a:gd name="connsiteX795" fmla="*/ 5920887 w 7467600"/>
              <a:gd name="connsiteY795" fmla="*/ 865929 h 6858000"/>
              <a:gd name="connsiteX796" fmla="*/ 5504425 w 7467600"/>
              <a:gd name="connsiteY796" fmla="*/ 848067 h 6858000"/>
              <a:gd name="connsiteX797" fmla="*/ 3607114 w 7467600"/>
              <a:gd name="connsiteY797" fmla="*/ 467441 h 6858000"/>
              <a:gd name="connsiteX798" fmla="*/ 3296242 w 7467600"/>
              <a:gd name="connsiteY798" fmla="*/ 807991 h 6858000"/>
              <a:gd name="connsiteX799" fmla="*/ 3174674 w 7467600"/>
              <a:gd name="connsiteY799" fmla="*/ 919759 h 6858000"/>
              <a:gd name="connsiteX800" fmla="*/ 3042978 w 7467600"/>
              <a:gd name="connsiteY800" fmla="*/ 1054894 h 6858000"/>
              <a:gd name="connsiteX801" fmla="*/ 2968914 w 7467600"/>
              <a:gd name="connsiteY801" fmla="*/ 1133756 h 6858000"/>
              <a:gd name="connsiteX802" fmla="*/ 3103823 w 7467600"/>
              <a:gd name="connsiteY802" fmla="*/ 1026814 h 6858000"/>
              <a:gd name="connsiteX803" fmla="*/ 3607114 w 7467600"/>
              <a:gd name="connsiteY803" fmla="*/ 467441 h 6858000"/>
              <a:gd name="connsiteX804" fmla="*/ 3744487 w 7467600"/>
              <a:gd name="connsiteY804" fmla="*/ 383136 h 6858000"/>
              <a:gd name="connsiteX805" fmla="*/ 3970213 w 7467600"/>
              <a:gd name="connsiteY805" fmla="*/ 995559 h 6858000"/>
              <a:gd name="connsiteX806" fmla="*/ 3744487 w 7467600"/>
              <a:gd name="connsiteY806" fmla="*/ 383136 h 6858000"/>
              <a:gd name="connsiteX807" fmla="*/ 3624562 w 7467600"/>
              <a:gd name="connsiteY807" fmla="*/ 367041 h 6858000"/>
              <a:gd name="connsiteX808" fmla="*/ 3489712 w 7467600"/>
              <a:gd name="connsiteY808" fmla="*/ 485386 h 6858000"/>
              <a:gd name="connsiteX809" fmla="*/ 3182994 w 7467600"/>
              <a:gd name="connsiteY809" fmla="*/ 828265 h 6858000"/>
              <a:gd name="connsiteX810" fmla="*/ 2892114 w 7467600"/>
              <a:gd name="connsiteY810" fmla="*/ 1172635 h 6858000"/>
              <a:gd name="connsiteX811" fmla="*/ 3021459 w 7467600"/>
              <a:gd name="connsiteY811" fmla="*/ 1035385 h 6858000"/>
              <a:gd name="connsiteX812" fmla="*/ 3153873 w 7467600"/>
              <a:gd name="connsiteY812" fmla="*/ 898971 h 6858000"/>
              <a:gd name="connsiteX813" fmla="*/ 3276511 w 7467600"/>
              <a:gd name="connsiteY813" fmla="*/ 786423 h 6858000"/>
              <a:gd name="connsiteX814" fmla="*/ 3584154 w 7467600"/>
              <a:gd name="connsiteY814" fmla="*/ 448218 h 6858000"/>
              <a:gd name="connsiteX815" fmla="*/ 3624562 w 7467600"/>
              <a:gd name="connsiteY815" fmla="*/ 367041 h 6858000"/>
              <a:gd name="connsiteX816" fmla="*/ 3766672 w 7467600"/>
              <a:gd name="connsiteY816" fmla="*/ 359429 h 6858000"/>
              <a:gd name="connsiteX817" fmla="*/ 3996338 w 7467600"/>
              <a:gd name="connsiteY817" fmla="*/ 968237 h 6858000"/>
              <a:gd name="connsiteX818" fmla="*/ 3766672 w 7467600"/>
              <a:gd name="connsiteY818" fmla="*/ 359429 h 6858000"/>
              <a:gd name="connsiteX819" fmla="*/ 5805386 w 7467600"/>
              <a:gd name="connsiteY819" fmla="*/ 239240 h 6858000"/>
              <a:gd name="connsiteX820" fmla="*/ 5736947 w 7467600"/>
              <a:gd name="connsiteY820" fmla="*/ 261367 h 6858000"/>
              <a:gd name="connsiteX821" fmla="*/ 5427012 w 7467600"/>
              <a:gd name="connsiteY821" fmla="*/ 311272 h 6858000"/>
              <a:gd name="connsiteX822" fmla="*/ 5147818 w 7467600"/>
              <a:gd name="connsiteY822" fmla="*/ 322112 h 6858000"/>
              <a:gd name="connsiteX823" fmla="*/ 5060854 w 7467600"/>
              <a:gd name="connsiteY823" fmla="*/ 311882 h 6858000"/>
              <a:gd name="connsiteX824" fmla="*/ 4945989 w 7467600"/>
              <a:gd name="connsiteY824" fmla="*/ 300516 h 6858000"/>
              <a:gd name="connsiteX825" fmla="*/ 5410479 w 7467600"/>
              <a:gd name="connsiteY825" fmla="*/ 348434 h 6858000"/>
              <a:gd name="connsiteX826" fmla="*/ 5805386 w 7467600"/>
              <a:gd name="connsiteY826" fmla="*/ 239240 h 6858000"/>
              <a:gd name="connsiteX827" fmla="*/ 5905192 w 7467600"/>
              <a:gd name="connsiteY827" fmla="*/ 163079 h 6858000"/>
              <a:gd name="connsiteX828" fmla="*/ 5865655 w 7467600"/>
              <a:gd name="connsiteY828" fmla="*/ 171901 h 6858000"/>
              <a:gd name="connsiteX829" fmla="*/ 5259740 w 7467600"/>
              <a:gd name="connsiteY829" fmla="*/ 257013 h 6858000"/>
              <a:gd name="connsiteX830" fmla="*/ 5208466 w 7467600"/>
              <a:gd name="connsiteY830" fmla="*/ 257550 h 6858000"/>
              <a:gd name="connsiteX831" fmla="*/ 4980204 w 7467600"/>
              <a:gd name="connsiteY831" fmla="*/ 271903 h 6858000"/>
              <a:gd name="connsiteX832" fmla="*/ 5068068 w 7467600"/>
              <a:gd name="connsiteY832" fmla="*/ 282244 h 6858000"/>
              <a:gd name="connsiteX833" fmla="*/ 5153231 w 7467600"/>
              <a:gd name="connsiteY833" fmla="*/ 292240 h 6858000"/>
              <a:gd name="connsiteX834" fmla="*/ 5426491 w 7467600"/>
              <a:gd name="connsiteY834" fmla="*/ 281128 h 6858000"/>
              <a:gd name="connsiteX835" fmla="*/ 5731212 w 7467600"/>
              <a:gd name="connsiteY835" fmla="*/ 231951 h 6858000"/>
              <a:gd name="connsiteX836" fmla="*/ 5905192 w 7467600"/>
              <a:gd name="connsiteY836" fmla="*/ 163079 h 6858000"/>
              <a:gd name="connsiteX837" fmla="*/ 5944437 w 7467600"/>
              <a:gd name="connsiteY837" fmla="*/ 113829 h 6858000"/>
              <a:gd name="connsiteX838" fmla="*/ 5825032 w 7467600"/>
              <a:gd name="connsiteY838" fmla="*/ 146405 h 6858000"/>
              <a:gd name="connsiteX839" fmla="*/ 4955599 w 7467600"/>
              <a:gd name="connsiteY839" fmla="*/ 247008 h 6858000"/>
              <a:gd name="connsiteX840" fmla="*/ 5210104 w 7467600"/>
              <a:gd name="connsiteY840" fmla="*/ 228123 h 6858000"/>
              <a:gd name="connsiteX841" fmla="*/ 5261015 w 7467600"/>
              <a:gd name="connsiteY841" fmla="*/ 227087 h 6858000"/>
              <a:gd name="connsiteX842" fmla="*/ 5861181 w 7467600"/>
              <a:gd name="connsiteY842" fmla="*/ 143093 h 6858000"/>
              <a:gd name="connsiteX843" fmla="*/ 5961252 w 7467600"/>
              <a:gd name="connsiteY843" fmla="*/ 114820 h 6858000"/>
              <a:gd name="connsiteX844" fmla="*/ 5944437 w 7467600"/>
              <a:gd name="connsiteY844" fmla="*/ 113829 h 6858000"/>
              <a:gd name="connsiteX845" fmla="*/ 3882765 w 7467600"/>
              <a:gd name="connsiteY845" fmla="*/ 0 h 6858000"/>
              <a:gd name="connsiteX846" fmla="*/ 3995099 w 7467600"/>
              <a:gd name="connsiteY846" fmla="*/ 0 h 6858000"/>
              <a:gd name="connsiteX847" fmla="*/ 4163818 w 7467600"/>
              <a:gd name="connsiteY847" fmla="*/ 234104 h 6858000"/>
              <a:gd name="connsiteX848" fmla="*/ 4172099 w 7467600"/>
              <a:gd name="connsiteY848" fmla="*/ 234207 h 6858000"/>
              <a:gd name="connsiteX849" fmla="*/ 4784282 w 7467600"/>
              <a:gd name="connsiteY849" fmla="*/ 276561 h 6858000"/>
              <a:gd name="connsiteX850" fmla="*/ 4801687 w 7467600"/>
              <a:gd name="connsiteY850" fmla="*/ 267764 h 6858000"/>
              <a:gd name="connsiteX851" fmla="*/ 6082788 w 7467600"/>
              <a:gd name="connsiteY851" fmla="*/ 64119 h 6858000"/>
              <a:gd name="connsiteX852" fmla="*/ 6099442 w 7467600"/>
              <a:gd name="connsiteY852" fmla="*/ 82568 h 6858000"/>
              <a:gd name="connsiteX853" fmla="*/ 4804137 w 7467600"/>
              <a:gd name="connsiteY853" fmla="*/ 320931 h 6858000"/>
              <a:gd name="connsiteX854" fmla="*/ 4227047 w 7467600"/>
              <a:gd name="connsiteY854" fmla="*/ 313415 h 6858000"/>
              <a:gd name="connsiteX855" fmla="*/ 4346041 w 7467600"/>
              <a:gd name="connsiteY855" fmla="*/ 456086 h 6858000"/>
              <a:gd name="connsiteX856" fmla="*/ 4870967 w 7467600"/>
              <a:gd name="connsiteY856" fmla="*/ 963061 h 6858000"/>
              <a:gd name="connsiteX857" fmla="*/ 4889647 w 7467600"/>
              <a:gd name="connsiteY857" fmla="*/ 957147 h 6858000"/>
              <a:gd name="connsiteX858" fmla="*/ 5422504 w 7467600"/>
              <a:gd name="connsiteY858" fmla="*/ 805191 h 6858000"/>
              <a:gd name="connsiteX859" fmla="*/ 6087656 w 7467600"/>
              <a:gd name="connsiteY859" fmla="*/ 826703 h 6858000"/>
              <a:gd name="connsiteX860" fmla="*/ 6058717 w 7467600"/>
              <a:gd name="connsiteY860" fmla="*/ 865992 h 6858000"/>
              <a:gd name="connsiteX861" fmla="*/ 4974153 w 7467600"/>
              <a:gd name="connsiteY861" fmla="*/ 1045456 h 6858000"/>
              <a:gd name="connsiteX862" fmla="*/ 5627835 w 7467600"/>
              <a:gd name="connsiteY862" fmla="*/ 1472077 h 6858000"/>
              <a:gd name="connsiteX863" fmla="*/ 5629817 w 7467600"/>
              <a:gd name="connsiteY863" fmla="*/ 1471412 h 6858000"/>
              <a:gd name="connsiteX864" fmla="*/ 5634124 w 7467600"/>
              <a:gd name="connsiteY864" fmla="*/ 1470572 h 6858000"/>
              <a:gd name="connsiteX865" fmla="*/ 5755832 w 7467600"/>
              <a:gd name="connsiteY865" fmla="*/ 1383886 h 6858000"/>
              <a:gd name="connsiteX866" fmla="*/ 6014186 w 7467600"/>
              <a:gd name="connsiteY866" fmla="*/ 1279799 h 6858000"/>
              <a:gd name="connsiteX867" fmla="*/ 6901619 w 7467600"/>
              <a:gd name="connsiteY867" fmla="*/ 1047874 h 6858000"/>
              <a:gd name="connsiteX868" fmla="*/ 6931566 w 7467600"/>
              <a:gd name="connsiteY868" fmla="*/ 1062034 h 6858000"/>
              <a:gd name="connsiteX869" fmla="*/ 5790982 w 7467600"/>
              <a:gd name="connsiteY869" fmla="*/ 1561380 h 6858000"/>
              <a:gd name="connsiteX870" fmla="*/ 6188971 w 7467600"/>
              <a:gd name="connsiteY870" fmla="*/ 1755168 h 6858000"/>
              <a:gd name="connsiteX871" fmla="*/ 6202446 w 7467600"/>
              <a:gd name="connsiteY871" fmla="*/ 1752268 h 6858000"/>
              <a:gd name="connsiteX872" fmla="*/ 7179560 w 7467600"/>
              <a:gd name="connsiteY872" fmla="*/ 1467551 h 6858000"/>
              <a:gd name="connsiteX873" fmla="*/ 7158730 w 7467600"/>
              <a:gd name="connsiteY873" fmla="*/ 1507835 h 6858000"/>
              <a:gd name="connsiteX874" fmla="*/ 6326959 w 7467600"/>
              <a:gd name="connsiteY874" fmla="*/ 1817686 h 6858000"/>
              <a:gd name="connsiteX875" fmla="*/ 6537433 w 7467600"/>
              <a:gd name="connsiteY875" fmla="*/ 1907790 h 6858000"/>
              <a:gd name="connsiteX876" fmla="*/ 6550221 w 7467600"/>
              <a:gd name="connsiteY876" fmla="*/ 1910729 h 6858000"/>
              <a:gd name="connsiteX877" fmla="*/ 6964438 w 7467600"/>
              <a:gd name="connsiteY877" fmla="*/ 2209505 h 6858000"/>
              <a:gd name="connsiteX878" fmla="*/ 7367862 w 7467600"/>
              <a:gd name="connsiteY878" fmla="*/ 2806833 h 6858000"/>
              <a:gd name="connsiteX879" fmla="*/ 7364329 w 7467600"/>
              <a:gd name="connsiteY879" fmla="*/ 2826907 h 6858000"/>
              <a:gd name="connsiteX880" fmla="*/ 7290545 w 7467600"/>
              <a:gd name="connsiteY880" fmla="*/ 2850663 h 6858000"/>
              <a:gd name="connsiteX881" fmla="*/ 6472036 w 7467600"/>
              <a:gd name="connsiteY881" fmla="*/ 1959003 h 6858000"/>
              <a:gd name="connsiteX882" fmla="*/ 5792897 w 7467600"/>
              <a:gd name="connsiteY882" fmla="*/ 1647747 h 6858000"/>
              <a:gd name="connsiteX883" fmla="*/ 5842751 w 7467600"/>
              <a:gd name="connsiteY883" fmla="*/ 1816112 h 6858000"/>
              <a:gd name="connsiteX884" fmla="*/ 5847424 w 7467600"/>
              <a:gd name="connsiteY884" fmla="*/ 1815776 h 6858000"/>
              <a:gd name="connsiteX885" fmla="*/ 6399821 w 7467600"/>
              <a:gd name="connsiteY885" fmla="*/ 2344799 h 6858000"/>
              <a:gd name="connsiteX886" fmla="*/ 6323232 w 7467600"/>
              <a:gd name="connsiteY886" fmla="*/ 2389634 h 6858000"/>
              <a:gd name="connsiteX887" fmla="*/ 5942958 w 7467600"/>
              <a:gd name="connsiteY887" fmla="*/ 2077708 h 6858000"/>
              <a:gd name="connsiteX888" fmla="*/ 5921559 w 7467600"/>
              <a:gd name="connsiteY888" fmla="*/ 2378596 h 6858000"/>
              <a:gd name="connsiteX889" fmla="*/ 5817651 w 7467600"/>
              <a:gd name="connsiteY889" fmla="*/ 3023919 h 6858000"/>
              <a:gd name="connsiteX890" fmla="*/ 5729634 w 7467600"/>
              <a:gd name="connsiteY890" fmla="*/ 3051849 h 6858000"/>
              <a:gd name="connsiteX891" fmla="*/ 5611018 w 7467600"/>
              <a:gd name="connsiteY891" fmla="*/ 2316769 h 6858000"/>
              <a:gd name="connsiteX892" fmla="*/ 5687608 w 7467600"/>
              <a:gd name="connsiteY892" fmla="*/ 2039972 h 6858000"/>
              <a:gd name="connsiteX893" fmla="*/ 5657554 w 7467600"/>
              <a:gd name="connsiteY893" fmla="*/ 1576445 h 6858000"/>
              <a:gd name="connsiteX894" fmla="*/ 5150475 w 7467600"/>
              <a:gd name="connsiteY894" fmla="*/ 1274012 h 6858000"/>
              <a:gd name="connsiteX895" fmla="*/ 5349142 w 7467600"/>
              <a:gd name="connsiteY895" fmla="*/ 2204405 h 6858000"/>
              <a:gd name="connsiteX896" fmla="*/ 5262214 w 7467600"/>
              <a:gd name="connsiteY896" fmla="*/ 2233836 h 6858000"/>
              <a:gd name="connsiteX897" fmla="*/ 4981539 w 7467600"/>
              <a:gd name="connsiteY897" fmla="*/ 1542201 h 6858000"/>
              <a:gd name="connsiteX898" fmla="*/ 4958461 w 7467600"/>
              <a:gd name="connsiteY898" fmla="*/ 1136957 h 6858000"/>
              <a:gd name="connsiteX899" fmla="*/ 4655015 w 7467600"/>
              <a:gd name="connsiteY899" fmla="*/ 891426 h 6858000"/>
              <a:gd name="connsiteX900" fmla="*/ 4348002 w 7467600"/>
              <a:gd name="connsiteY900" fmla="*/ 2205895 h 6858000"/>
              <a:gd name="connsiteX901" fmla="*/ 4262250 w 7467600"/>
              <a:gd name="connsiteY901" fmla="*/ 2219972 h 6858000"/>
              <a:gd name="connsiteX902" fmla="*/ 4550611 w 7467600"/>
              <a:gd name="connsiteY902" fmla="*/ 817540 h 6858000"/>
              <a:gd name="connsiteX903" fmla="*/ 4564418 w 7467600"/>
              <a:gd name="connsiteY903" fmla="*/ 808293 h 6858000"/>
              <a:gd name="connsiteX904" fmla="*/ 4266388 w 7467600"/>
              <a:gd name="connsiteY904" fmla="*/ 500083 h 6858000"/>
              <a:gd name="connsiteX905" fmla="*/ 4032842 w 7467600"/>
              <a:gd name="connsiteY905" fmla="*/ 211809 h 6858000"/>
              <a:gd name="connsiteX906" fmla="*/ 3882765 w 7467600"/>
              <a:gd name="connsiteY906" fmla="*/ 0 h 6858000"/>
              <a:gd name="connsiteX907" fmla="*/ 3721337 w 7467600"/>
              <a:gd name="connsiteY907" fmla="*/ 0 h 6858000"/>
              <a:gd name="connsiteX908" fmla="*/ 3797544 w 7467600"/>
              <a:gd name="connsiteY908" fmla="*/ 0 h 6858000"/>
              <a:gd name="connsiteX909" fmla="*/ 3775734 w 7467600"/>
              <a:gd name="connsiteY909" fmla="*/ 95131 h 6858000"/>
              <a:gd name="connsiteX910" fmla="*/ 3724807 w 7467600"/>
              <a:gd name="connsiteY910" fmla="*/ 272257 h 6858000"/>
              <a:gd name="connsiteX911" fmla="*/ 3726844 w 7467600"/>
              <a:gd name="connsiteY911" fmla="*/ 282988 h 6858000"/>
              <a:gd name="connsiteX912" fmla="*/ 3742664 w 7467600"/>
              <a:gd name="connsiteY912" fmla="*/ 279918 h 6858000"/>
              <a:gd name="connsiteX913" fmla="*/ 4103910 w 7467600"/>
              <a:gd name="connsiteY913" fmla="*/ 1161917 h 6858000"/>
              <a:gd name="connsiteX914" fmla="*/ 4020269 w 7467600"/>
              <a:gd name="connsiteY914" fmla="*/ 1200406 h 6858000"/>
              <a:gd name="connsiteX915" fmla="*/ 3674882 w 7467600"/>
              <a:gd name="connsiteY915" fmla="*/ 488524 h 6858000"/>
              <a:gd name="connsiteX916" fmla="*/ 3132682 w 7467600"/>
              <a:gd name="connsiteY916" fmla="*/ 1072284 h 6858000"/>
              <a:gd name="connsiteX917" fmla="*/ 2716346 w 7467600"/>
              <a:gd name="connsiteY917" fmla="*/ 1276376 h 6858000"/>
              <a:gd name="connsiteX918" fmla="*/ 2716772 w 7467600"/>
              <a:gd name="connsiteY918" fmla="*/ 1255462 h 6858000"/>
              <a:gd name="connsiteX919" fmla="*/ 3471096 w 7467600"/>
              <a:gd name="connsiteY919" fmla="*/ 437072 h 6858000"/>
              <a:gd name="connsiteX920" fmla="*/ 3639057 w 7467600"/>
              <a:gd name="connsiteY920" fmla="*/ 286334 h 6858000"/>
              <a:gd name="connsiteX921" fmla="*/ 3640309 w 7467600"/>
              <a:gd name="connsiteY921" fmla="*/ 284664 h 6858000"/>
              <a:gd name="connsiteX922" fmla="*/ 3646022 w 7467600"/>
              <a:gd name="connsiteY922" fmla="*/ 276711 h 6858000"/>
              <a:gd name="connsiteX923" fmla="*/ 3707943 w 7467600"/>
              <a:gd name="connsiteY923" fmla="*/ 65958 h 6858000"/>
              <a:gd name="connsiteX924" fmla="*/ 3721337 w 7467600"/>
              <a:gd name="connsiteY924" fmla="*/ 0 h 6858000"/>
              <a:gd name="connsiteX925" fmla="*/ 2867960 w 7467600"/>
              <a:gd name="connsiteY925" fmla="*/ 0 h 6858000"/>
              <a:gd name="connsiteX926" fmla="*/ 2926351 w 7467600"/>
              <a:gd name="connsiteY926" fmla="*/ 0 h 6858000"/>
              <a:gd name="connsiteX927" fmla="*/ 2902823 w 7467600"/>
              <a:gd name="connsiteY927" fmla="*/ 262929 h 6858000"/>
              <a:gd name="connsiteX928" fmla="*/ 2940663 w 7467600"/>
              <a:gd name="connsiteY928" fmla="*/ 140884 h 6858000"/>
              <a:gd name="connsiteX929" fmla="*/ 2947039 w 7467600"/>
              <a:gd name="connsiteY929" fmla="*/ 122524 h 6858000"/>
              <a:gd name="connsiteX930" fmla="*/ 2984316 w 7467600"/>
              <a:gd name="connsiteY930" fmla="*/ 0 h 6858000"/>
              <a:gd name="connsiteX931" fmla="*/ 3016114 w 7467600"/>
              <a:gd name="connsiteY931" fmla="*/ 0 h 6858000"/>
              <a:gd name="connsiteX932" fmla="*/ 2979949 w 7467600"/>
              <a:gd name="connsiteY932" fmla="*/ 119274 h 6858000"/>
              <a:gd name="connsiteX933" fmla="*/ 3023879 w 7467600"/>
              <a:gd name="connsiteY933" fmla="*/ 0 h 6858000"/>
              <a:gd name="connsiteX934" fmla="*/ 3105400 w 7467600"/>
              <a:gd name="connsiteY934" fmla="*/ 0 h 6858000"/>
              <a:gd name="connsiteX935" fmla="*/ 3094669 w 7467600"/>
              <a:gd name="connsiteY935" fmla="*/ 30308 h 6858000"/>
              <a:gd name="connsiteX936" fmla="*/ 2901945 w 7467600"/>
              <a:gd name="connsiteY936" fmla="*/ 466538 h 6858000"/>
              <a:gd name="connsiteX937" fmla="*/ 2815209 w 7467600"/>
              <a:gd name="connsiteY937" fmla="*/ 497361 h 6858000"/>
              <a:gd name="connsiteX938" fmla="*/ 2844845 w 7467600"/>
              <a:gd name="connsiteY938" fmla="*/ 127638 h 6858000"/>
              <a:gd name="connsiteX939" fmla="*/ 2867960 w 7467600"/>
              <a:gd name="connsiteY939" fmla="*/ 0 h 6858000"/>
              <a:gd name="connsiteX940" fmla="*/ 1057230 w 7467600"/>
              <a:gd name="connsiteY940" fmla="*/ 0 h 6858000"/>
              <a:gd name="connsiteX941" fmla="*/ 1111003 w 7467600"/>
              <a:gd name="connsiteY941" fmla="*/ 0 h 6858000"/>
              <a:gd name="connsiteX942" fmla="*/ 1125553 w 7467600"/>
              <a:gd name="connsiteY942" fmla="*/ 52588 h 6858000"/>
              <a:gd name="connsiteX943" fmla="*/ 1304276 w 7467600"/>
              <a:gd name="connsiteY943" fmla="*/ 476275 h 6858000"/>
              <a:gd name="connsiteX944" fmla="*/ 1492066 w 7467600"/>
              <a:gd name="connsiteY944" fmla="*/ 886333 h 6858000"/>
              <a:gd name="connsiteX945" fmla="*/ 1423698 w 7467600"/>
              <a:gd name="connsiteY945" fmla="*/ 710817 h 6858000"/>
              <a:gd name="connsiteX946" fmla="*/ 1357609 w 7467600"/>
              <a:gd name="connsiteY946" fmla="*/ 532892 h 6858000"/>
              <a:gd name="connsiteX947" fmla="*/ 1309550 w 7467600"/>
              <a:gd name="connsiteY947" fmla="*/ 374031 h 6858000"/>
              <a:gd name="connsiteX948" fmla="*/ 1193673 w 7467600"/>
              <a:gd name="connsiteY948" fmla="*/ 49533 h 6858000"/>
              <a:gd name="connsiteX949" fmla="*/ 1164391 w 7467600"/>
              <a:gd name="connsiteY949" fmla="*/ 0 h 6858000"/>
              <a:gd name="connsiteX950" fmla="*/ 1200666 w 7467600"/>
              <a:gd name="connsiteY950" fmla="*/ 0 h 6858000"/>
              <a:gd name="connsiteX951" fmla="*/ 1223408 w 7467600"/>
              <a:gd name="connsiteY951" fmla="*/ 38996 h 6858000"/>
              <a:gd name="connsiteX952" fmla="*/ 1339635 w 7467600"/>
              <a:gd name="connsiteY952" fmla="*/ 365517 h 6858000"/>
              <a:gd name="connsiteX953" fmla="*/ 1387469 w 7467600"/>
              <a:gd name="connsiteY953" fmla="*/ 523079 h 6858000"/>
              <a:gd name="connsiteX954" fmla="*/ 1452685 w 7467600"/>
              <a:gd name="connsiteY954" fmla="*/ 699806 h 6858000"/>
              <a:gd name="connsiteX955" fmla="*/ 1492092 w 7467600"/>
              <a:gd name="connsiteY955" fmla="*/ 800424 h 6858000"/>
              <a:gd name="connsiteX956" fmla="*/ 1455302 w 7467600"/>
              <a:gd name="connsiteY956" fmla="*/ 632913 h 6858000"/>
              <a:gd name="connsiteX957" fmla="*/ 1222336 w 7467600"/>
              <a:gd name="connsiteY957" fmla="*/ 9480 h 6858000"/>
              <a:gd name="connsiteX958" fmla="*/ 1214634 w 7467600"/>
              <a:gd name="connsiteY958" fmla="*/ 0 h 6858000"/>
              <a:gd name="connsiteX959" fmla="*/ 1289827 w 7467600"/>
              <a:gd name="connsiteY959" fmla="*/ 0 h 6858000"/>
              <a:gd name="connsiteX960" fmla="*/ 1321076 w 7467600"/>
              <a:gd name="connsiteY960" fmla="*/ 59722 h 6858000"/>
              <a:gd name="connsiteX961" fmla="*/ 1512579 w 7467600"/>
              <a:gd name="connsiteY961" fmla="*/ 626441 h 6858000"/>
              <a:gd name="connsiteX962" fmla="*/ 1506076 w 7467600"/>
              <a:gd name="connsiteY962" fmla="*/ 1089289 h 6858000"/>
              <a:gd name="connsiteX963" fmla="*/ 1486346 w 7467600"/>
              <a:gd name="connsiteY963" fmla="*/ 1079919 h 6858000"/>
              <a:gd name="connsiteX964" fmla="*/ 1070511 w 7467600"/>
              <a:gd name="connsiteY964" fmla="*/ 48609 h 6858000"/>
              <a:gd name="connsiteX965" fmla="*/ 1057230 w 7467600"/>
              <a:gd name="connsiteY965" fmla="*/ 0 h 6858000"/>
              <a:gd name="connsiteX966" fmla="*/ 43151 w 7467600"/>
              <a:gd name="connsiteY966" fmla="*/ 0 h 6858000"/>
              <a:gd name="connsiteX967" fmla="*/ 95283 w 7467600"/>
              <a:gd name="connsiteY967" fmla="*/ 0 h 6858000"/>
              <a:gd name="connsiteX968" fmla="*/ 300708 w 7467600"/>
              <a:gd name="connsiteY968" fmla="*/ 154571 h 6858000"/>
              <a:gd name="connsiteX969" fmla="*/ 530414 w 7467600"/>
              <a:gd name="connsiteY969" fmla="*/ 354673 h 6858000"/>
              <a:gd name="connsiteX970" fmla="*/ 333785 w 7467600"/>
              <a:gd name="connsiteY970" fmla="*/ 161564 h 6858000"/>
              <a:gd name="connsiteX971" fmla="*/ 147005 w 7467600"/>
              <a:gd name="connsiteY971" fmla="*/ 0 h 6858000"/>
              <a:gd name="connsiteX972" fmla="*/ 272509 w 7467600"/>
              <a:gd name="connsiteY972" fmla="*/ 0 h 6858000"/>
              <a:gd name="connsiteX973" fmla="*/ 326276 w 7467600"/>
              <a:gd name="connsiteY973" fmla="*/ 45847 h 6858000"/>
              <a:gd name="connsiteX974" fmla="*/ 823759 w 7467600"/>
              <a:gd name="connsiteY974" fmla="*/ 574145 h 6858000"/>
              <a:gd name="connsiteX975" fmla="*/ 811254 w 7467600"/>
              <a:gd name="connsiteY975" fmla="*/ 665546 h 6858000"/>
              <a:gd name="connsiteX976" fmla="*/ 154042 w 7467600"/>
              <a:gd name="connsiteY976" fmla="*/ 261522 h 6858000"/>
              <a:gd name="connsiteX977" fmla="*/ 13550 w 7467600"/>
              <a:gd name="connsiteY977" fmla="*/ 158423 h 6858000"/>
              <a:gd name="connsiteX978" fmla="*/ 0 w 7467600"/>
              <a:gd name="connsiteY978" fmla="*/ 146618 h 6858000"/>
              <a:gd name="connsiteX979" fmla="*/ 0 w 7467600"/>
              <a:gd name="connsiteY979" fmla="*/ 59161 h 6858000"/>
              <a:gd name="connsiteX980" fmla="*/ 45427 w 7467600"/>
              <a:gd name="connsiteY980" fmla="*/ 101078 h 6858000"/>
              <a:gd name="connsiteX981" fmla="*/ 630103 w 7467600"/>
              <a:gd name="connsiteY981" fmla="*/ 485885 h 6858000"/>
              <a:gd name="connsiteX982" fmla="*/ 532040 w 7467600"/>
              <a:gd name="connsiteY982" fmla="*/ 399359 h 6858000"/>
              <a:gd name="connsiteX983" fmla="*/ 517618 w 7467600"/>
              <a:gd name="connsiteY983" fmla="*/ 385726 h 6858000"/>
              <a:gd name="connsiteX984" fmla="*/ 285074 w 7467600"/>
              <a:gd name="connsiteY984" fmla="*/ 182755 h 6858000"/>
              <a:gd name="connsiteX985" fmla="*/ 43151 w 7467600"/>
              <a:gd name="connsiteY98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1903353 w 7467600"/>
              <a:gd name="connsiteY127" fmla="*/ 5044827 h 6858000"/>
              <a:gd name="connsiteX128" fmla="*/ 1936931 w 7467600"/>
              <a:gd name="connsiteY128" fmla="*/ 5093954 h 6858000"/>
              <a:gd name="connsiteX129" fmla="*/ 2195868 w 7467600"/>
              <a:gd name="connsiteY129" fmla="*/ 5396574 h 6858000"/>
              <a:gd name="connsiteX130" fmla="*/ 2088852 w 7467600"/>
              <a:gd name="connsiteY130" fmla="*/ 5166123 h 6858000"/>
              <a:gd name="connsiteX131" fmla="*/ 1958241 w 7467600"/>
              <a:gd name="connsiteY131" fmla="*/ 5067955 h 6858000"/>
              <a:gd name="connsiteX132" fmla="*/ 1903353 w 7467600"/>
              <a:gd name="connsiteY132" fmla="*/ 5044827 h 6858000"/>
              <a:gd name="connsiteX133" fmla="*/ 1979378 w 7467600"/>
              <a:gd name="connsiteY133" fmla="*/ 4769504 h 6858000"/>
              <a:gd name="connsiteX134" fmla="*/ 2882120 w 7467600"/>
              <a:gd name="connsiteY134" fmla="*/ 5064547 h 6858000"/>
              <a:gd name="connsiteX135" fmla="*/ 2793103 w 7467600"/>
              <a:gd name="connsiteY135" fmla="*/ 5039699 h 6858000"/>
              <a:gd name="connsiteX136" fmla="*/ 2770041 w 7467600"/>
              <a:gd name="connsiteY136" fmla="*/ 5033634 h 6858000"/>
              <a:gd name="connsiteX137" fmla="*/ 1979378 w 7467600"/>
              <a:gd name="connsiteY137" fmla="*/ 4769504 h 6858000"/>
              <a:gd name="connsiteX138" fmla="*/ 1927410 w 7467600"/>
              <a:gd name="connsiteY138" fmla="*/ 4716164 h 6858000"/>
              <a:gd name="connsiteX139" fmla="*/ 1959587 w 7467600"/>
              <a:gd name="connsiteY139" fmla="*/ 4728849 h 6858000"/>
              <a:gd name="connsiteX140" fmla="*/ 2777707 w 7467600"/>
              <a:gd name="connsiteY140" fmla="*/ 5003991 h 6858000"/>
              <a:gd name="connsiteX141" fmla="*/ 2800768 w 7467600"/>
              <a:gd name="connsiteY141" fmla="*/ 5010056 h 6858000"/>
              <a:gd name="connsiteX142" fmla="*/ 2879408 w 7467600"/>
              <a:gd name="connsiteY142" fmla="*/ 5031590 h 6858000"/>
              <a:gd name="connsiteX143" fmla="*/ 2862295 w 7467600"/>
              <a:gd name="connsiteY143" fmla="*/ 5022958 h 6858000"/>
              <a:gd name="connsiteX144" fmla="*/ 2813343 w 7467600"/>
              <a:gd name="connsiteY144" fmla="*/ 4998369 h 6858000"/>
              <a:gd name="connsiteX145" fmla="*/ 2646245 w 7467600"/>
              <a:gd name="connsiteY145" fmla="*/ 4930999 h 6858000"/>
              <a:gd name="connsiteX146" fmla="*/ 1999243 w 7467600"/>
              <a:gd name="connsiteY146" fmla="*/ 4730524 h 6858000"/>
              <a:gd name="connsiteX147" fmla="*/ 1979527 w 7467600"/>
              <a:gd name="connsiteY147" fmla="*/ 4726651 h 6858000"/>
              <a:gd name="connsiteX148" fmla="*/ 1927410 w 7467600"/>
              <a:gd name="connsiteY148" fmla="*/ 4716164 h 6858000"/>
              <a:gd name="connsiteX149" fmla="*/ 1997014 w 7467600"/>
              <a:gd name="connsiteY149" fmla="*/ 4698007 h 6858000"/>
              <a:gd name="connsiteX150" fmla="*/ 2005458 w 7467600"/>
              <a:gd name="connsiteY150" fmla="*/ 4699540 h 6858000"/>
              <a:gd name="connsiteX151" fmla="*/ 2657186 w 7467600"/>
              <a:gd name="connsiteY151" fmla="*/ 4901687 h 6858000"/>
              <a:gd name="connsiteX152" fmla="*/ 2826662 w 7467600"/>
              <a:gd name="connsiteY152" fmla="*/ 4970362 h 6858000"/>
              <a:gd name="connsiteX153" fmla="*/ 2876100 w 7467600"/>
              <a:gd name="connsiteY153" fmla="*/ 4995397 h 6858000"/>
              <a:gd name="connsiteX154" fmla="*/ 3042600 w 7467600"/>
              <a:gd name="connsiteY154" fmla="*/ 5059532 h 6858000"/>
              <a:gd name="connsiteX155" fmla="*/ 1997014 w 7467600"/>
              <a:gd name="connsiteY155" fmla="*/ 4698007 h 6858000"/>
              <a:gd name="connsiteX156" fmla="*/ 2305292 w 7467600"/>
              <a:gd name="connsiteY156" fmla="*/ 4219492 h 6858000"/>
              <a:gd name="connsiteX157" fmla="*/ 3360922 w 7467600"/>
              <a:gd name="connsiteY157" fmla="*/ 4529373 h 6858000"/>
              <a:gd name="connsiteX158" fmla="*/ 3492420 w 7467600"/>
              <a:gd name="connsiteY158" fmla="*/ 4510145 h 6858000"/>
              <a:gd name="connsiteX159" fmla="*/ 3364086 w 7467600"/>
              <a:gd name="connsiteY159" fmla="*/ 4480340 h 6858000"/>
              <a:gd name="connsiteX160" fmla="*/ 3225818 w 7467600"/>
              <a:gd name="connsiteY160" fmla="*/ 4411822 h 6858000"/>
              <a:gd name="connsiteX161" fmla="*/ 3129696 w 7467600"/>
              <a:gd name="connsiteY161" fmla="*/ 4360704 h 6858000"/>
              <a:gd name="connsiteX162" fmla="*/ 2814545 w 7467600"/>
              <a:gd name="connsiteY162" fmla="*/ 4282955 h 6858000"/>
              <a:gd name="connsiteX163" fmla="*/ 2305292 w 7467600"/>
              <a:gd name="connsiteY163" fmla="*/ 4219492 h 6858000"/>
              <a:gd name="connsiteX164" fmla="*/ 2626982 w 7467600"/>
              <a:gd name="connsiteY164" fmla="*/ 4206450 h 6858000"/>
              <a:gd name="connsiteX165" fmla="*/ 2490617 w 7467600"/>
              <a:gd name="connsiteY165" fmla="*/ 4206951 h 6858000"/>
              <a:gd name="connsiteX166" fmla="*/ 2819869 w 7467600"/>
              <a:gd name="connsiteY166" fmla="*/ 4252936 h 6858000"/>
              <a:gd name="connsiteX167" fmla="*/ 3143018 w 7467600"/>
              <a:gd name="connsiteY167" fmla="*/ 4332698 h 6858000"/>
              <a:gd name="connsiteX168" fmla="*/ 3241520 w 7467600"/>
              <a:gd name="connsiteY168" fmla="*/ 4385112 h 6858000"/>
              <a:gd name="connsiteX169" fmla="*/ 3374575 w 7467600"/>
              <a:gd name="connsiteY169" fmla="*/ 4451517 h 6858000"/>
              <a:gd name="connsiteX170" fmla="*/ 3505221 w 7467600"/>
              <a:gd name="connsiteY170" fmla="*/ 4480757 h 6858000"/>
              <a:gd name="connsiteX171" fmla="*/ 2626982 w 7467600"/>
              <a:gd name="connsiteY171" fmla="*/ 4206450 h 6858000"/>
              <a:gd name="connsiteX172" fmla="*/ 1310106 w 7467600"/>
              <a:gd name="connsiteY172" fmla="*/ 3943217 h 6858000"/>
              <a:gd name="connsiteX173" fmla="*/ 854994 w 7467600"/>
              <a:gd name="connsiteY173" fmla="*/ 4399136 h 6858000"/>
              <a:gd name="connsiteX174" fmla="*/ 742462 w 7467600"/>
              <a:gd name="connsiteY174" fmla="*/ 4594648 h 6858000"/>
              <a:gd name="connsiteX175" fmla="*/ 820602 w 7467600"/>
              <a:gd name="connsiteY175" fmla="*/ 4485915 h 6858000"/>
              <a:gd name="connsiteX176" fmla="*/ 878295 w 7467600"/>
              <a:gd name="connsiteY176" fmla="*/ 4403594 h 6858000"/>
              <a:gd name="connsiteX177" fmla="*/ 1240607 w 7467600"/>
              <a:gd name="connsiteY177" fmla="*/ 4010401 h 6858000"/>
              <a:gd name="connsiteX178" fmla="*/ 1310106 w 7467600"/>
              <a:gd name="connsiteY178" fmla="*/ 3943217 h 6858000"/>
              <a:gd name="connsiteX179" fmla="*/ 1423113 w 7467600"/>
              <a:gd name="connsiteY179" fmla="*/ 3874565 h 6858000"/>
              <a:gd name="connsiteX180" fmla="*/ 1260565 w 7467600"/>
              <a:gd name="connsiteY180" fmla="*/ 4031982 h 6858000"/>
              <a:gd name="connsiteX181" fmla="*/ 901900 w 7467600"/>
              <a:gd name="connsiteY181" fmla="*/ 4421236 h 6858000"/>
              <a:gd name="connsiteX182" fmla="*/ 845044 w 7467600"/>
              <a:gd name="connsiteY182" fmla="*/ 4502436 h 6858000"/>
              <a:gd name="connsiteX183" fmla="*/ 685926 w 7467600"/>
              <a:gd name="connsiteY183" fmla="*/ 4703069 h 6858000"/>
              <a:gd name="connsiteX184" fmla="*/ 684248 w 7467600"/>
              <a:gd name="connsiteY184" fmla="*/ 4706721 h 6858000"/>
              <a:gd name="connsiteX185" fmla="*/ 1423113 w 7467600"/>
              <a:gd name="connsiteY185" fmla="*/ 3874565 h 6858000"/>
              <a:gd name="connsiteX186" fmla="*/ 3316479 w 7467600"/>
              <a:gd name="connsiteY186" fmla="*/ 3872136 h 6858000"/>
              <a:gd name="connsiteX187" fmla="*/ 3546806 w 7467600"/>
              <a:gd name="connsiteY187" fmla="*/ 4356139 h 6858000"/>
              <a:gd name="connsiteX188" fmla="*/ 3364433 w 7467600"/>
              <a:gd name="connsiteY188" fmla="*/ 3953121 h 6858000"/>
              <a:gd name="connsiteX189" fmla="*/ 3316479 w 7467600"/>
              <a:gd name="connsiteY189" fmla="*/ 3872136 h 6858000"/>
              <a:gd name="connsiteX190" fmla="*/ 3291335 w 7467600"/>
              <a:gd name="connsiteY190" fmla="*/ 3767420 h 6858000"/>
              <a:gd name="connsiteX191" fmla="*/ 3390805 w 7467600"/>
              <a:gd name="connsiteY191" fmla="*/ 3937163 h 6858000"/>
              <a:gd name="connsiteX192" fmla="*/ 3579062 w 7467600"/>
              <a:gd name="connsiteY192" fmla="*/ 4359040 h 6858000"/>
              <a:gd name="connsiteX193" fmla="*/ 3467355 w 7467600"/>
              <a:gd name="connsiteY193" fmla="*/ 3988130 h 6858000"/>
              <a:gd name="connsiteX194" fmla="*/ 3310753 w 7467600"/>
              <a:gd name="connsiteY194" fmla="*/ 3787140 h 6858000"/>
              <a:gd name="connsiteX195" fmla="*/ 3291335 w 7467600"/>
              <a:gd name="connsiteY195" fmla="*/ 3767420 h 6858000"/>
              <a:gd name="connsiteX196" fmla="*/ 1635889 w 7467600"/>
              <a:gd name="connsiteY196" fmla="*/ 3709494 h 6858000"/>
              <a:gd name="connsiteX197" fmla="*/ 1634800 w 7467600"/>
              <a:gd name="connsiteY197" fmla="*/ 3731111 h 6858000"/>
              <a:gd name="connsiteX198" fmla="*/ 1635889 w 7467600"/>
              <a:gd name="connsiteY198" fmla="*/ 3709494 h 6858000"/>
              <a:gd name="connsiteX199" fmla="*/ 1510397 w 7467600"/>
              <a:gd name="connsiteY199" fmla="*/ 3684705 h 6858000"/>
              <a:gd name="connsiteX200" fmla="*/ 1146550 w 7467600"/>
              <a:gd name="connsiteY200" fmla="*/ 3802012 h 6858000"/>
              <a:gd name="connsiteX201" fmla="*/ 698834 w 7467600"/>
              <a:gd name="connsiteY201" fmla="*/ 3952272 h 6858000"/>
              <a:gd name="connsiteX202" fmla="*/ 34256 w 7467600"/>
              <a:gd name="connsiteY202" fmla="*/ 4347603 h 6858000"/>
              <a:gd name="connsiteX203" fmla="*/ 527241 w 7467600"/>
              <a:gd name="connsiteY203" fmla="*/ 4065078 h 6858000"/>
              <a:gd name="connsiteX204" fmla="*/ 1510397 w 7467600"/>
              <a:gd name="connsiteY204" fmla="*/ 3684705 h 6858000"/>
              <a:gd name="connsiteX205" fmla="*/ 1313114 w 7467600"/>
              <a:gd name="connsiteY205" fmla="*/ 3655216 h 6858000"/>
              <a:gd name="connsiteX206" fmla="*/ 1109304 w 7467600"/>
              <a:gd name="connsiteY206" fmla="*/ 3669030 h 6858000"/>
              <a:gd name="connsiteX207" fmla="*/ 8129 w 7467600"/>
              <a:gd name="connsiteY207" fmla="*/ 4330519 h 6858000"/>
              <a:gd name="connsiteX208" fmla="*/ 687572 w 7467600"/>
              <a:gd name="connsiteY208" fmla="*/ 3925629 h 6858000"/>
              <a:gd name="connsiteX209" fmla="*/ 1138365 w 7467600"/>
              <a:gd name="connsiteY209" fmla="*/ 3774515 h 6858000"/>
              <a:gd name="connsiteX210" fmla="*/ 1505579 w 7467600"/>
              <a:gd name="connsiteY210" fmla="*/ 3655526 h 6858000"/>
              <a:gd name="connsiteX211" fmla="*/ 1313114 w 7467600"/>
              <a:gd name="connsiteY211" fmla="*/ 3655216 h 6858000"/>
              <a:gd name="connsiteX212" fmla="*/ 3655073 w 7467600"/>
              <a:gd name="connsiteY212" fmla="*/ 3650884 h 6858000"/>
              <a:gd name="connsiteX213" fmla="*/ 3989938 w 7467600"/>
              <a:gd name="connsiteY213" fmla="*/ 3991685 h 6858000"/>
              <a:gd name="connsiteX214" fmla="*/ 4393907 w 7467600"/>
              <a:gd name="connsiteY214" fmla="*/ 4261258 h 6858000"/>
              <a:gd name="connsiteX215" fmla="*/ 4648051 w 7467600"/>
              <a:gd name="connsiteY215" fmla="*/ 4374051 h 6858000"/>
              <a:gd name="connsiteX216" fmla="*/ 4383389 w 7467600"/>
              <a:gd name="connsiteY216" fmla="*/ 4184369 h 6858000"/>
              <a:gd name="connsiteX217" fmla="*/ 4165508 w 7467600"/>
              <a:gd name="connsiteY217" fmla="*/ 4035196 h 6858000"/>
              <a:gd name="connsiteX218" fmla="*/ 4068162 w 7467600"/>
              <a:gd name="connsiteY218" fmla="*/ 3953394 h 6858000"/>
              <a:gd name="connsiteX219" fmla="*/ 3981416 w 7467600"/>
              <a:gd name="connsiteY219" fmla="*/ 3880482 h 6858000"/>
              <a:gd name="connsiteX220" fmla="*/ 3800147 w 7467600"/>
              <a:gd name="connsiteY220" fmla="*/ 3749872 h 6858000"/>
              <a:gd name="connsiteX221" fmla="*/ 3655073 w 7467600"/>
              <a:gd name="connsiteY221" fmla="*/ 3650884 h 6858000"/>
              <a:gd name="connsiteX222" fmla="*/ 3670252 w 7467600"/>
              <a:gd name="connsiteY222" fmla="*/ 3622798 h 6858000"/>
              <a:gd name="connsiteX223" fmla="*/ 3817258 w 7467600"/>
              <a:gd name="connsiteY223" fmla="*/ 3723577 h 6858000"/>
              <a:gd name="connsiteX224" fmla="*/ 4000461 w 7467600"/>
              <a:gd name="connsiteY224" fmla="*/ 3855966 h 6858000"/>
              <a:gd name="connsiteX225" fmla="*/ 4088180 w 7467600"/>
              <a:gd name="connsiteY225" fmla="*/ 3929774 h 6858000"/>
              <a:gd name="connsiteX226" fmla="*/ 4184555 w 7467600"/>
              <a:gd name="connsiteY226" fmla="*/ 4010683 h 6858000"/>
              <a:gd name="connsiteX227" fmla="*/ 4399563 w 7467600"/>
              <a:gd name="connsiteY227" fmla="*/ 4158106 h 6858000"/>
              <a:gd name="connsiteX228" fmla="*/ 4684469 w 7467600"/>
              <a:gd name="connsiteY228" fmla="*/ 4364680 h 6858000"/>
              <a:gd name="connsiteX229" fmla="*/ 4690271 w 7467600"/>
              <a:gd name="connsiteY229" fmla="*/ 4370034 h 6858000"/>
              <a:gd name="connsiteX230" fmla="*/ 4136093 w 7467600"/>
              <a:gd name="connsiteY230" fmla="*/ 3858466 h 6858000"/>
              <a:gd name="connsiteX231" fmla="*/ 3670252 w 7467600"/>
              <a:gd name="connsiteY231" fmla="*/ 3622798 h 6858000"/>
              <a:gd name="connsiteX232" fmla="*/ 4440129 w 7467600"/>
              <a:gd name="connsiteY232" fmla="*/ 3448571 h 6858000"/>
              <a:gd name="connsiteX233" fmla="*/ 4856525 w 7467600"/>
              <a:gd name="connsiteY233" fmla="*/ 3915351 h 6858000"/>
              <a:gd name="connsiteX234" fmla="*/ 5059055 w 7467600"/>
              <a:gd name="connsiteY234" fmla="*/ 4108918 h 6858000"/>
              <a:gd name="connsiteX235" fmla="*/ 5290070 w 7467600"/>
              <a:gd name="connsiteY235" fmla="*/ 4263619 h 6858000"/>
              <a:gd name="connsiteX236" fmla="*/ 4834991 w 7467600"/>
              <a:gd name="connsiteY236" fmla="*/ 3830985 h 6858000"/>
              <a:gd name="connsiteX237" fmla="*/ 4440129 w 7467600"/>
              <a:gd name="connsiteY237" fmla="*/ 3448571 h 6858000"/>
              <a:gd name="connsiteX238" fmla="*/ 4441737 w 7467600"/>
              <a:gd name="connsiteY238" fmla="*/ 3399734 h 6858000"/>
              <a:gd name="connsiteX239" fmla="*/ 4431236 w 7467600"/>
              <a:gd name="connsiteY239" fmla="*/ 3400954 h 6858000"/>
              <a:gd name="connsiteX240" fmla="*/ 4557150 w 7467600"/>
              <a:gd name="connsiteY240" fmla="*/ 3510023 h 6858000"/>
              <a:gd name="connsiteX241" fmla="*/ 4856936 w 7467600"/>
              <a:gd name="connsiteY241" fmla="*/ 3809146 h 6858000"/>
              <a:gd name="connsiteX242" fmla="*/ 5111996 w 7467600"/>
              <a:gd name="connsiteY242" fmla="*/ 4065759 h 6858000"/>
              <a:gd name="connsiteX243" fmla="*/ 5388878 w 7467600"/>
              <a:gd name="connsiteY243" fmla="*/ 4300185 h 6858000"/>
              <a:gd name="connsiteX244" fmla="*/ 5425556 w 7467600"/>
              <a:gd name="connsiteY244" fmla="*/ 4308967 h 6858000"/>
              <a:gd name="connsiteX245" fmla="*/ 4943646 w 7467600"/>
              <a:gd name="connsiteY245" fmla="*/ 3822916 h 6858000"/>
              <a:gd name="connsiteX246" fmla="*/ 4594837 w 7467600"/>
              <a:gd name="connsiteY246" fmla="*/ 3532274 h 6858000"/>
              <a:gd name="connsiteX247" fmla="*/ 4441737 w 7467600"/>
              <a:gd name="connsiteY247" fmla="*/ 3399734 h 6858000"/>
              <a:gd name="connsiteX248" fmla="*/ 5425834 w 7467600"/>
              <a:gd name="connsiteY248" fmla="*/ 3162785 h 6858000"/>
              <a:gd name="connsiteX249" fmla="*/ 5401644 w 7467600"/>
              <a:gd name="connsiteY249" fmla="*/ 3617847 h 6858000"/>
              <a:gd name="connsiteX250" fmla="*/ 5467256 w 7467600"/>
              <a:gd name="connsiteY250" fmla="*/ 4175494 h 6858000"/>
              <a:gd name="connsiteX251" fmla="*/ 5448069 w 7467600"/>
              <a:gd name="connsiteY251" fmla="*/ 3567554 h 6858000"/>
              <a:gd name="connsiteX252" fmla="*/ 5425834 w 7467600"/>
              <a:gd name="connsiteY252" fmla="*/ 3162785 h 6858000"/>
              <a:gd name="connsiteX253" fmla="*/ 1318687 w 7467600"/>
              <a:gd name="connsiteY253" fmla="*/ 3113840 h 6858000"/>
              <a:gd name="connsiteX254" fmla="*/ 1066793 w 7467600"/>
              <a:gd name="connsiteY254" fmla="*/ 3212171 h 6858000"/>
              <a:gd name="connsiteX255" fmla="*/ 993319 w 7467600"/>
              <a:gd name="connsiteY255" fmla="*/ 3247648 h 6858000"/>
              <a:gd name="connsiteX256" fmla="*/ 853081 w 7467600"/>
              <a:gd name="connsiteY256" fmla="*/ 3312410 h 6858000"/>
              <a:gd name="connsiteX257" fmla="*/ 805957 w 7467600"/>
              <a:gd name="connsiteY257" fmla="*/ 3330443 h 6858000"/>
              <a:gd name="connsiteX258" fmla="*/ 1318687 w 7467600"/>
              <a:gd name="connsiteY258" fmla="*/ 3113840 h 6858000"/>
              <a:gd name="connsiteX259" fmla="*/ 5453702 w 7467600"/>
              <a:gd name="connsiteY259" fmla="*/ 3090882 h 6858000"/>
              <a:gd name="connsiteX260" fmla="*/ 5480135 w 7467600"/>
              <a:gd name="connsiteY260" fmla="*/ 3565802 h 6858000"/>
              <a:gd name="connsiteX261" fmla="*/ 5499023 w 7467600"/>
              <a:gd name="connsiteY261" fmla="*/ 4166310 h 6858000"/>
              <a:gd name="connsiteX262" fmla="*/ 5547022 w 7467600"/>
              <a:gd name="connsiteY262" fmla="*/ 3607838 h 6858000"/>
              <a:gd name="connsiteX263" fmla="*/ 5515964 w 7467600"/>
              <a:gd name="connsiteY263" fmla="*/ 3378541 h 6858000"/>
              <a:gd name="connsiteX264" fmla="*/ 5453702 w 7467600"/>
              <a:gd name="connsiteY264" fmla="*/ 3090882 h 6858000"/>
              <a:gd name="connsiteX265" fmla="*/ 1238695 w 7467600"/>
              <a:gd name="connsiteY265" fmla="*/ 3076820 h 6858000"/>
              <a:gd name="connsiteX266" fmla="*/ 716371 w 7467600"/>
              <a:gd name="connsiteY266" fmla="*/ 3293249 h 6858000"/>
              <a:gd name="connsiteX267" fmla="*/ 579522 w 7467600"/>
              <a:gd name="connsiteY267" fmla="*/ 3371759 h 6858000"/>
              <a:gd name="connsiteX268" fmla="*/ 600288 w 7467600"/>
              <a:gd name="connsiteY268" fmla="*/ 3365555 h 6858000"/>
              <a:gd name="connsiteX269" fmla="*/ 840692 w 7467600"/>
              <a:gd name="connsiteY269" fmla="*/ 3284921 h 6858000"/>
              <a:gd name="connsiteX270" fmla="*/ 979248 w 7467600"/>
              <a:gd name="connsiteY270" fmla="*/ 3221003 h 6858000"/>
              <a:gd name="connsiteX271" fmla="*/ 1053282 w 7467600"/>
              <a:gd name="connsiteY271" fmla="*/ 3185247 h 6858000"/>
              <a:gd name="connsiteX272" fmla="*/ 1320603 w 7467600"/>
              <a:gd name="connsiteY272" fmla="*/ 3081281 h 6858000"/>
              <a:gd name="connsiteX273" fmla="*/ 1238695 w 7467600"/>
              <a:gd name="connsiteY273" fmla="*/ 3076820 h 6858000"/>
              <a:gd name="connsiteX274" fmla="*/ 5425627 w 7467600"/>
              <a:gd name="connsiteY274" fmla="*/ 2954192 h 6858000"/>
              <a:gd name="connsiteX275" fmla="*/ 5470770 w 7467600"/>
              <a:gd name="connsiteY275" fmla="*/ 3005435 h 6858000"/>
              <a:gd name="connsiteX276" fmla="*/ 5519779 w 7467600"/>
              <a:gd name="connsiteY276" fmla="*/ 4359223 h 6858000"/>
              <a:gd name="connsiteX277" fmla="*/ 5520293 w 7467600"/>
              <a:gd name="connsiteY277" fmla="*/ 4360602 h 6858000"/>
              <a:gd name="connsiteX278" fmla="*/ 5767221 w 7467600"/>
              <a:gd name="connsiteY278" fmla="*/ 4665564 h 6858000"/>
              <a:gd name="connsiteX279" fmla="*/ 6937169 w 7467600"/>
              <a:gd name="connsiteY279" fmla="*/ 4815941 h 6858000"/>
              <a:gd name="connsiteX280" fmla="*/ 6953922 w 7467600"/>
              <a:gd name="connsiteY280" fmla="*/ 4890068 h 6858000"/>
              <a:gd name="connsiteX281" fmla="*/ 6071359 w 7467600"/>
              <a:gd name="connsiteY281" fmla="*/ 4770770 h 6858000"/>
              <a:gd name="connsiteX282" fmla="*/ 6038839 w 7467600"/>
              <a:gd name="connsiteY282" fmla="*/ 4764474 h 6858000"/>
              <a:gd name="connsiteX283" fmla="*/ 6038706 w 7467600"/>
              <a:gd name="connsiteY283" fmla="*/ 4763847 h 6858000"/>
              <a:gd name="connsiteX284" fmla="*/ 6037784 w 7467600"/>
              <a:gd name="connsiteY284" fmla="*/ 4764270 h 6858000"/>
              <a:gd name="connsiteX285" fmla="*/ 6038839 w 7467600"/>
              <a:gd name="connsiteY285" fmla="*/ 4764474 h 6858000"/>
              <a:gd name="connsiteX286" fmla="*/ 6040338 w 7467600"/>
              <a:gd name="connsiteY286" fmla="*/ 4771418 h 6858000"/>
              <a:gd name="connsiteX287" fmla="*/ 6024488 w 7467600"/>
              <a:gd name="connsiteY287" fmla="*/ 4809903 h 6858000"/>
              <a:gd name="connsiteX288" fmla="*/ 5599771 w 7467600"/>
              <a:gd name="connsiteY288" fmla="*/ 5509652 h 6858000"/>
              <a:gd name="connsiteX289" fmla="*/ 5548843 w 7467600"/>
              <a:gd name="connsiteY289" fmla="*/ 5563845 h 6858000"/>
              <a:gd name="connsiteX290" fmla="*/ 5940952 w 7467600"/>
              <a:gd name="connsiteY290" fmla="*/ 6250028 h 6858000"/>
              <a:gd name="connsiteX291" fmla="*/ 6043441 w 7467600"/>
              <a:gd name="connsiteY291" fmla="*/ 6665847 h 6858000"/>
              <a:gd name="connsiteX292" fmla="*/ 6093432 w 7467600"/>
              <a:gd name="connsiteY292" fmla="*/ 6858000 h 6858000"/>
              <a:gd name="connsiteX293" fmla="*/ 6034344 w 7467600"/>
              <a:gd name="connsiteY293" fmla="*/ 6858000 h 6858000"/>
              <a:gd name="connsiteX294" fmla="*/ 6026679 w 7467600"/>
              <a:gd name="connsiteY294" fmla="*/ 6836959 h 6858000"/>
              <a:gd name="connsiteX295" fmla="*/ 5800441 w 7467600"/>
              <a:gd name="connsiteY295" fmla="*/ 6335286 h 6858000"/>
              <a:gd name="connsiteX296" fmla="*/ 5526562 w 7467600"/>
              <a:gd name="connsiteY296" fmla="*/ 5705388 h 6858000"/>
              <a:gd name="connsiteX297" fmla="*/ 5519640 w 7467600"/>
              <a:gd name="connsiteY297" fmla="*/ 5683774 h 6858000"/>
              <a:gd name="connsiteX298" fmla="*/ 5844559 w 7467600"/>
              <a:gd name="connsiteY298" fmla="*/ 6553349 h 6858000"/>
              <a:gd name="connsiteX299" fmla="*/ 5975994 w 7467600"/>
              <a:gd name="connsiteY299" fmla="*/ 6858000 h 6858000"/>
              <a:gd name="connsiteX300" fmla="*/ 5898547 w 7467600"/>
              <a:gd name="connsiteY300" fmla="*/ 6858000 h 6858000"/>
              <a:gd name="connsiteX301" fmla="*/ 5682041 w 7467600"/>
              <a:gd name="connsiteY301" fmla="*/ 6355860 h 6858000"/>
              <a:gd name="connsiteX302" fmla="*/ 5461758 w 7467600"/>
              <a:gd name="connsiteY302" fmla="*/ 5820220 h 6858000"/>
              <a:gd name="connsiteX303" fmla="*/ 5237282 w 7467600"/>
              <a:gd name="connsiteY303" fmla="*/ 6579086 h 6858000"/>
              <a:gd name="connsiteX304" fmla="*/ 5115009 w 7467600"/>
              <a:gd name="connsiteY304" fmla="*/ 6858000 h 6858000"/>
              <a:gd name="connsiteX305" fmla="*/ 5028074 w 7467600"/>
              <a:gd name="connsiteY305" fmla="*/ 6858000 h 6858000"/>
              <a:gd name="connsiteX306" fmla="*/ 5079508 w 7467600"/>
              <a:gd name="connsiteY306" fmla="*/ 6749074 h 6858000"/>
              <a:gd name="connsiteX307" fmla="*/ 5371846 w 7467600"/>
              <a:gd name="connsiteY307" fmla="*/ 5924413 h 6858000"/>
              <a:gd name="connsiteX308" fmla="*/ 5270512 w 7467600"/>
              <a:gd name="connsiteY308" fmla="*/ 6138975 h 6858000"/>
              <a:gd name="connsiteX309" fmla="*/ 5062409 w 7467600"/>
              <a:gd name="connsiteY309" fmla="*/ 6653544 h 6858000"/>
              <a:gd name="connsiteX310" fmla="*/ 5036628 w 7467600"/>
              <a:gd name="connsiteY310" fmla="*/ 6754247 h 6858000"/>
              <a:gd name="connsiteX311" fmla="*/ 5009112 w 7467600"/>
              <a:gd name="connsiteY311" fmla="*/ 6858000 h 6858000"/>
              <a:gd name="connsiteX312" fmla="*/ 4976679 w 7467600"/>
              <a:gd name="connsiteY312" fmla="*/ 6858000 h 6858000"/>
              <a:gd name="connsiteX313" fmla="*/ 5006537 w 7467600"/>
              <a:gd name="connsiteY313" fmla="*/ 6747068 h 6858000"/>
              <a:gd name="connsiteX314" fmla="*/ 5032723 w 7467600"/>
              <a:gd name="connsiteY314" fmla="*/ 6644957 h 6858000"/>
              <a:gd name="connsiteX315" fmla="*/ 5242949 w 7467600"/>
              <a:gd name="connsiteY315" fmla="*/ 6125175 h 6858000"/>
              <a:gd name="connsiteX316" fmla="*/ 5286321 w 7467600"/>
              <a:gd name="connsiteY316" fmla="*/ 6033555 h 6858000"/>
              <a:gd name="connsiteX317" fmla="*/ 5008210 w 7467600"/>
              <a:gd name="connsiteY317" fmla="*/ 6649194 h 6858000"/>
              <a:gd name="connsiteX318" fmla="*/ 4986321 w 7467600"/>
              <a:gd name="connsiteY318" fmla="*/ 6765687 h 6858000"/>
              <a:gd name="connsiteX319" fmla="*/ 4973474 w 7467600"/>
              <a:gd name="connsiteY319" fmla="*/ 6858000 h 6858000"/>
              <a:gd name="connsiteX320" fmla="*/ 4907178 w 7467600"/>
              <a:gd name="connsiteY320" fmla="*/ 6858000 h 6858000"/>
              <a:gd name="connsiteX321" fmla="*/ 4910810 w 7467600"/>
              <a:gd name="connsiteY321" fmla="*/ 6829660 h 6858000"/>
              <a:gd name="connsiteX322" fmla="*/ 4987461 w 7467600"/>
              <a:gd name="connsiteY322" fmla="*/ 6432994 h 6858000"/>
              <a:gd name="connsiteX323" fmla="*/ 5179262 w 7467600"/>
              <a:gd name="connsiteY323" fmla="*/ 6035044 h 6858000"/>
              <a:gd name="connsiteX324" fmla="*/ 4689678 w 7467600"/>
              <a:gd name="connsiteY324" fmla="*/ 6440241 h 6858000"/>
              <a:gd name="connsiteX325" fmla="*/ 4477543 w 7467600"/>
              <a:gd name="connsiteY325" fmla="*/ 6674836 h 6858000"/>
              <a:gd name="connsiteX326" fmla="*/ 4329957 w 7467600"/>
              <a:gd name="connsiteY326" fmla="*/ 6858000 h 6858000"/>
              <a:gd name="connsiteX327" fmla="*/ 4218595 w 7467600"/>
              <a:gd name="connsiteY327" fmla="*/ 6858000 h 6858000"/>
              <a:gd name="connsiteX328" fmla="*/ 4368888 w 7467600"/>
              <a:gd name="connsiteY328" fmla="*/ 6668412 h 6858000"/>
              <a:gd name="connsiteX329" fmla="*/ 4563091 w 7467600"/>
              <a:gd name="connsiteY329" fmla="*/ 6442508 h 6858000"/>
              <a:gd name="connsiteX330" fmla="*/ 5387324 w 7467600"/>
              <a:gd name="connsiteY330" fmla="*/ 5705830 h 6858000"/>
              <a:gd name="connsiteX331" fmla="*/ 5073620 w 7467600"/>
              <a:gd name="connsiteY331" fmla="*/ 5955437 h 6858000"/>
              <a:gd name="connsiteX332" fmla="*/ 4689789 w 7467600"/>
              <a:gd name="connsiteY332" fmla="*/ 6268382 h 6858000"/>
              <a:gd name="connsiteX333" fmla="*/ 4418722 w 7467600"/>
              <a:gd name="connsiteY333" fmla="*/ 6570886 h 6858000"/>
              <a:gd name="connsiteX334" fmla="*/ 4214944 w 7467600"/>
              <a:gd name="connsiteY334" fmla="*/ 6858000 h 6858000"/>
              <a:gd name="connsiteX335" fmla="*/ 4177898 w 7467600"/>
              <a:gd name="connsiteY335" fmla="*/ 6858000 h 6858000"/>
              <a:gd name="connsiteX336" fmla="*/ 4391597 w 7467600"/>
              <a:gd name="connsiteY336" fmla="*/ 6556370 h 6858000"/>
              <a:gd name="connsiteX337" fmla="*/ 4668889 w 7467600"/>
              <a:gd name="connsiteY337" fmla="*/ 6246399 h 6858000"/>
              <a:gd name="connsiteX338" fmla="*/ 5055427 w 7467600"/>
              <a:gd name="connsiteY338" fmla="*/ 5931476 h 6858000"/>
              <a:gd name="connsiteX339" fmla="*/ 5371814 w 7467600"/>
              <a:gd name="connsiteY339" fmla="*/ 5678975 h 6858000"/>
              <a:gd name="connsiteX340" fmla="*/ 4987918 w 7467600"/>
              <a:gd name="connsiteY340" fmla="*/ 5838701 h 6858000"/>
              <a:gd name="connsiteX341" fmla="*/ 4317146 w 7467600"/>
              <a:gd name="connsiteY341" fmla="*/ 6587716 h 6858000"/>
              <a:gd name="connsiteX342" fmla="*/ 4171627 w 7467600"/>
              <a:gd name="connsiteY342" fmla="*/ 6858000 h 6858000"/>
              <a:gd name="connsiteX343" fmla="*/ 4081585 w 7467600"/>
              <a:gd name="connsiteY343" fmla="*/ 6858000 h 6858000"/>
              <a:gd name="connsiteX344" fmla="*/ 4238603 w 7467600"/>
              <a:gd name="connsiteY344" fmla="*/ 6559341 h 6858000"/>
              <a:gd name="connsiteX345" fmla="*/ 4778333 w 7467600"/>
              <a:gd name="connsiteY345" fmla="*/ 5873626 h 6858000"/>
              <a:gd name="connsiteX346" fmla="*/ 5414185 w 7467600"/>
              <a:gd name="connsiteY346" fmla="*/ 5573882 h 6858000"/>
              <a:gd name="connsiteX347" fmla="*/ 5959648 w 7467600"/>
              <a:gd name="connsiteY347" fmla="*/ 4760797 h 6858000"/>
              <a:gd name="connsiteX348" fmla="*/ 5355019 w 7467600"/>
              <a:gd name="connsiteY348" fmla="*/ 4734672 h 6858000"/>
              <a:gd name="connsiteX349" fmla="*/ 5083565 w 7467600"/>
              <a:gd name="connsiteY349" fmla="*/ 5179121 h 6858000"/>
              <a:gd name="connsiteX350" fmla="*/ 4713577 w 7467600"/>
              <a:gd name="connsiteY350" fmla="*/ 5616803 h 6858000"/>
              <a:gd name="connsiteX351" fmla="*/ 3989559 w 7467600"/>
              <a:gd name="connsiteY351" fmla="*/ 6145945 h 6858000"/>
              <a:gd name="connsiteX352" fmla="*/ 3939824 w 7467600"/>
              <a:gd name="connsiteY352" fmla="*/ 6066900 h 6858000"/>
              <a:gd name="connsiteX353" fmla="*/ 4584537 w 7467600"/>
              <a:gd name="connsiteY353" fmla="*/ 5324826 h 6858000"/>
              <a:gd name="connsiteX354" fmla="*/ 5037105 w 7467600"/>
              <a:gd name="connsiteY354" fmla="*/ 5088765 h 6858000"/>
              <a:gd name="connsiteX355" fmla="*/ 5039930 w 7467600"/>
              <a:gd name="connsiteY355" fmla="*/ 5089585 h 6858000"/>
              <a:gd name="connsiteX356" fmla="*/ 5263764 w 7467600"/>
              <a:gd name="connsiteY356" fmla="*/ 4735525 h 6858000"/>
              <a:gd name="connsiteX357" fmla="*/ 4086300 w 7467600"/>
              <a:gd name="connsiteY357" fmla="*/ 4884599 h 6858000"/>
              <a:gd name="connsiteX358" fmla="*/ 4085485 w 7467600"/>
              <a:gd name="connsiteY358" fmla="*/ 4899070 h 6858000"/>
              <a:gd name="connsiteX359" fmla="*/ 3871915 w 7467600"/>
              <a:gd name="connsiteY359" fmla="*/ 5253645 h 6858000"/>
              <a:gd name="connsiteX360" fmla="*/ 3799374 w 7467600"/>
              <a:gd name="connsiteY360" fmla="*/ 5466127 h 6858000"/>
              <a:gd name="connsiteX361" fmla="*/ 3498850 w 7467600"/>
              <a:gd name="connsiteY361" fmla="*/ 6661888 h 6858000"/>
              <a:gd name="connsiteX362" fmla="*/ 3399216 w 7467600"/>
              <a:gd name="connsiteY362" fmla="*/ 6858000 h 6858000"/>
              <a:gd name="connsiteX363" fmla="*/ 3303688 w 7467600"/>
              <a:gd name="connsiteY363" fmla="*/ 6858000 h 6858000"/>
              <a:gd name="connsiteX364" fmla="*/ 3391774 w 7467600"/>
              <a:gd name="connsiteY364" fmla="*/ 6697181 h 6858000"/>
              <a:gd name="connsiteX365" fmla="*/ 3735540 w 7467600"/>
              <a:gd name="connsiteY365" fmla="*/ 5546923 h 6858000"/>
              <a:gd name="connsiteX366" fmla="*/ 3729438 w 7467600"/>
              <a:gd name="connsiteY366" fmla="*/ 5569058 h 6858000"/>
              <a:gd name="connsiteX367" fmla="*/ 3707782 w 7467600"/>
              <a:gd name="connsiteY367" fmla="*/ 5644908 h 6858000"/>
              <a:gd name="connsiteX368" fmla="*/ 3583827 w 7467600"/>
              <a:gd name="connsiteY368" fmla="*/ 6039215 h 6858000"/>
              <a:gd name="connsiteX369" fmla="*/ 3547861 w 7467600"/>
              <a:gd name="connsiteY369" fmla="*/ 6129609 h 6858000"/>
              <a:gd name="connsiteX370" fmla="*/ 3490905 w 7467600"/>
              <a:gd name="connsiteY370" fmla="*/ 6277660 h 6858000"/>
              <a:gd name="connsiteX371" fmla="*/ 3455859 w 7467600"/>
              <a:gd name="connsiteY371" fmla="*/ 6391301 h 6858000"/>
              <a:gd name="connsiteX372" fmla="*/ 3429112 w 7467600"/>
              <a:gd name="connsiteY372" fmla="*/ 6479469 h 6858000"/>
              <a:gd name="connsiteX373" fmla="*/ 3304862 w 7467600"/>
              <a:gd name="connsiteY373" fmla="*/ 6796476 h 6858000"/>
              <a:gd name="connsiteX374" fmla="*/ 3276071 w 7467600"/>
              <a:gd name="connsiteY374" fmla="*/ 6858000 h 6858000"/>
              <a:gd name="connsiteX375" fmla="*/ 3240805 w 7467600"/>
              <a:gd name="connsiteY375" fmla="*/ 6858000 h 6858000"/>
              <a:gd name="connsiteX376" fmla="*/ 3275917 w 7467600"/>
              <a:gd name="connsiteY376" fmla="*/ 6783192 h 6858000"/>
              <a:gd name="connsiteX377" fmla="*/ 3399358 w 7467600"/>
              <a:gd name="connsiteY377" fmla="*/ 6469011 h 6858000"/>
              <a:gd name="connsiteX378" fmla="*/ 3425650 w 7467600"/>
              <a:gd name="connsiteY378" fmla="*/ 6381333 h 6858000"/>
              <a:gd name="connsiteX379" fmla="*/ 3460661 w 7467600"/>
              <a:gd name="connsiteY379" fmla="*/ 6266763 h 6858000"/>
              <a:gd name="connsiteX380" fmla="*/ 3518021 w 7467600"/>
              <a:gd name="connsiteY380" fmla="*/ 6117298 h 6858000"/>
              <a:gd name="connsiteX381" fmla="*/ 3554035 w 7467600"/>
              <a:gd name="connsiteY381" fmla="*/ 6027832 h 6858000"/>
              <a:gd name="connsiteX382" fmla="*/ 3677174 w 7467600"/>
              <a:gd name="connsiteY382" fmla="*/ 5636351 h 6858000"/>
              <a:gd name="connsiteX383" fmla="*/ 3698819 w 7467600"/>
              <a:gd name="connsiteY383" fmla="*/ 5560503 h 6858000"/>
              <a:gd name="connsiteX384" fmla="*/ 3702094 w 7467600"/>
              <a:gd name="connsiteY384" fmla="*/ 5549194 h 6858000"/>
              <a:gd name="connsiteX385" fmla="*/ 3398355 w 7467600"/>
              <a:gd name="connsiteY385" fmla="*/ 6094603 h 6858000"/>
              <a:gd name="connsiteX386" fmla="*/ 3193941 w 7467600"/>
              <a:gd name="connsiteY386" fmla="*/ 6798775 h 6858000"/>
              <a:gd name="connsiteX387" fmla="*/ 3184140 w 7467600"/>
              <a:gd name="connsiteY387" fmla="*/ 6858000 h 6858000"/>
              <a:gd name="connsiteX388" fmla="*/ 3099978 w 7467600"/>
              <a:gd name="connsiteY388" fmla="*/ 6858000 h 6858000"/>
              <a:gd name="connsiteX389" fmla="*/ 3101556 w 7467600"/>
              <a:gd name="connsiteY389" fmla="*/ 6843337 h 6858000"/>
              <a:gd name="connsiteX390" fmla="*/ 3370162 w 7467600"/>
              <a:gd name="connsiteY390" fmla="*/ 5785550 h 6858000"/>
              <a:gd name="connsiteX391" fmla="*/ 3746477 w 7467600"/>
              <a:gd name="connsiteY391" fmla="*/ 5377889 h 6858000"/>
              <a:gd name="connsiteX392" fmla="*/ 3863399 w 7467600"/>
              <a:gd name="connsiteY392" fmla="*/ 5087257 h 6858000"/>
              <a:gd name="connsiteX393" fmla="*/ 3968712 w 7467600"/>
              <a:gd name="connsiteY393" fmla="*/ 4913989 h 6858000"/>
              <a:gd name="connsiteX394" fmla="*/ 2792390 w 7467600"/>
              <a:gd name="connsiteY394" fmla="*/ 5382974 h 6858000"/>
              <a:gd name="connsiteX395" fmla="*/ 2714982 w 7467600"/>
              <a:gd name="connsiteY395" fmla="*/ 5427051 h 6858000"/>
              <a:gd name="connsiteX396" fmla="*/ 2813361 w 7467600"/>
              <a:gd name="connsiteY396" fmla="*/ 6023912 h 6858000"/>
              <a:gd name="connsiteX397" fmla="*/ 2688430 w 7467600"/>
              <a:gd name="connsiteY397" fmla="*/ 6801564 h 6858000"/>
              <a:gd name="connsiteX398" fmla="*/ 2629626 w 7467600"/>
              <a:gd name="connsiteY398" fmla="*/ 6763394 h 6858000"/>
              <a:gd name="connsiteX399" fmla="*/ 2565328 w 7467600"/>
              <a:gd name="connsiteY399" fmla="*/ 5516399 h 6858000"/>
              <a:gd name="connsiteX400" fmla="*/ 1922999 w 7467600"/>
              <a:gd name="connsiteY400" fmla="*/ 5980343 h 6858000"/>
              <a:gd name="connsiteX401" fmla="*/ 1950261 w 7467600"/>
              <a:gd name="connsiteY401" fmla="*/ 6405858 h 6858000"/>
              <a:gd name="connsiteX402" fmla="*/ 2365554 w 7467600"/>
              <a:gd name="connsiteY402" fmla="*/ 6759107 h 6858000"/>
              <a:gd name="connsiteX403" fmla="*/ 2424142 w 7467600"/>
              <a:gd name="connsiteY403" fmla="*/ 6858000 h 6858000"/>
              <a:gd name="connsiteX404" fmla="*/ 2395994 w 7467600"/>
              <a:gd name="connsiteY404" fmla="*/ 6858000 h 6858000"/>
              <a:gd name="connsiteX405" fmla="*/ 2392863 w 7467600"/>
              <a:gd name="connsiteY405" fmla="*/ 6852964 h 6858000"/>
              <a:gd name="connsiteX406" fmla="*/ 2017589 w 7467600"/>
              <a:gd name="connsiteY406" fmla="*/ 6493982 h 6858000"/>
              <a:gd name="connsiteX407" fmla="*/ 2147336 w 7467600"/>
              <a:gd name="connsiteY407" fmla="*/ 6594052 h 6858000"/>
              <a:gd name="connsiteX408" fmla="*/ 2207047 w 7467600"/>
              <a:gd name="connsiteY408" fmla="*/ 6654540 h 6858000"/>
              <a:gd name="connsiteX409" fmla="*/ 2299106 w 7467600"/>
              <a:gd name="connsiteY409" fmla="*/ 6778931 h 6858000"/>
              <a:gd name="connsiteX410" fmla="*/ 2314430 w 7467600"/>
              <a:gd name="connsiteY410" fmla="*/ 6801144 h 6858000"/>
              <a:gd name="connsiteX411" fmla="*/ 2352406 w 7467600"/>
              <a:gd name="connsiteY411" fmla="*/ 6858000 h 6858000"/>
              <a:gd name="connsiteX412" fmla="*/ 2314492 w 7467600"/>
              <a:gd name="connsiteY412" fmla="*/ 6858000 h 6858000"/>
              <a:gd name="connsiteX413" fmla="*/ 2288095 w 7467600"/>
              <a:gd name="connsiteY413" fmla="*/ 6818030 h 6858000"/>
              <a:gd name="connsiteX414" fmla="*/ 2272768 w 7467600"/>
              <a:gd name="connsiteY414" fmla="*/ 6795822 h 6858000"/>
              <a:gd name="connsiteX415" fmla="*/ 2182715 w 7467600"/>
              <a:gd name="connsiteY415" fmla="*/ 6675071 h 6858000"/>
              <a:gd name="connsiteX416" fmla="*/ 2032061 w 7467600"/>
              <a:gd name="connsiteY416" fmla="*/ 6541380 h 6858000"/>
              <a:gd name="connsiteX417" fmla="*/ 2257220 w 7467600"/>
              <a:gd name="connsiteY417" fmla="*/ 6826257 h 6858000"/>
              <a:gd name="connsiteX418" fmla="*/ 2281324 w 7467600"/>
              <a:gd name="connsiteY418" fmla="*/ 6858000 h 6858000"/>
              <a:gd name="connsiteX419" fmla="*/ 2242860 w 7467600"/>
              <a:gd name="connsiteY419" fmla="*/ 6858000 h 6858000"/>
              <a:gd name="connsiteX420" fmla="*/ 2232818 w 7467600"/>
              <a:gd name="connsiteY420" fmla="*/ 6844926 h 6858000"/>
              <a:gd name="connsiteX421" fmla="*/ 1990172 w 7467600"/>
              <a:gd name="connsiteY421" fmla="*/ 6542121 h 6858000"/>
              <a:gd name="connsiteX422" fmla="*/ 2124090 w 7467600"/>
              <a:gd name="connsiteY422" fmla="*/ 6761017 h 6858000"/>
              <a:gd name="connsiteX423" fmla="*/ 2200380 w 7467600"/>
              <a:gd name="connsiteY423" fmla="*/ 6858000 h 6858000"/>
              <a:gd name="connsiteX424" fmla="*/ 2147507 w 7467600"/>
              <a:gd name="connsiteY424" fmla="*/ 6858000 h 6858000"/>
              <a:gd name="connsiteX425" fmla="*/ 2070668 w 7467600"/>
              <a:gd name="connsiteY425" fmla="*/ 6761520 h 6858000"/>
              <a:gd name="connsiteX426" fmla="*/ 1975142 w 7467600"/>
              <a:gd name="connsiteY426" fmla="*/ 6585570 h 6858000"/>
              <a:gd name="connsiteX427" fmla="*/ 2050035 w 7467600"/>
              <a:gd name="connsiteY427" fmla="*/ 6813345 h 6858000"/>
              <a:gd name="connsiteX428" fmla="*/ 2063025 w 7467600"/>
              <a:gd name="connsiteY428" fmla="*/ 6858000 h 6858000"/>
              <a:gd name="connsiteX429" fmla="*/ 2021675 w 7467600"/>
              <a:gd name="connsiteY429" fmla="*/ 6858000 h 6858000"/>
              <a:gd name="connsiteX430" fmla="*/ 2019308 w 7467600"/>
              <a:gd name="connsiteY430" fmla="*/ 6847118 h 6858000"/>
              <a:gd name="connsiteX431" fmla="*/ 1938835 w 7467600"/>
              <a:gd name="connsiteY431" fmla="*/ 6551160 h 6858000"/>
              <a:gd name="connsiteX432" fmla="*/ 1953230 w 7467600"/>
              <a:gd name="connsiteY432" fmla="*/ 6759699 h 6858000"/>
              <a:gd name="connsiteX433" fmla="*/ 1956763 w 7467600"/>
              <a:gd name="connsiteY433" fmla="*/ 6778191 h 6858000"/>
              <a:gd name="connsiteX434" fmla="*/ 1967925 w 7467600"/>
              <a:gd name="connsiteY434" fmla="*/ 6858000 h 6858000"/>
              <a:gd name="connsiteX435" fmla="*/ 1936622 w 7467600"/>
              <a:gd name="connsiteY435" fmla="*/ 6858000 h 6858000"/>
              <a:gd name="connsiteX436" fmla="*/ 1926261 w 7467600"/>
              <a:gd name="connsiteY436" fmla="*/ 6784064 h 6858000"/>
              <a:gd name="connsiteX437" fmla="*/ 1922724 w 7467600"/>
              <a:gd name="connsiteY437" fmla="*/ 6765577 h 6858000"/>
              <a:gd name="connsiteX438" fmla="*/ 1904650 w 7467600"/>
              <a:gd name="connsiteY438" fmla="*/ 6639616 h 6858000"/>
              <a:gd name="connsiteX439" fmla="*/ 1885273 w 7467600"/>
              <a:gd name="connsiteY439" fmla="*/ 6858000 h 6858000"/>
              <a:gd name="connsiteX440" fmla="*/ 1854363 w 7467600"/>
              <a:gd name="connsiteY440" fmla="*/ 6858000 h 6858000"/>
              <a:gd name="connsiteX441" fmla="*/ 1880391 w 7467600"/>
              <a:gd name="connsiteY441" fmla="*/ 6603796 h 6858000"/>
              <a:gd name="connsiteX442" fmla="*/ 1818273 w 7467600"/>
              <a:gd name="connsiteY442" fmla="*/ 6715729 h 6858000"/>
              <a:gd name="connsiteX443" fmla="*/ 1794691 w 7467600"/>
              <a:gd name="connsiteY443" fmla="*/ 6843239 h 6858000"/>
              <a:gd name="connsiteX444" fmla="*/ 1794914 w 7467600"/>
              <a:gd name="connsiteY444" fmla="*/ 6858000 h 6858000"/>
              <a:gd name="connsiteX445" fmla="*/ 1746128 w 7467600"/>
              <a:gd name="connsiteY445" fmla="*/ 6858000 h 6858000"/>
              <a:gd name="connsiteX446" fmla="*/ 1753934 w 7467600"/>
              <a:gd name="connsiteY446" fmla="*/ 6724796 h 6858000"/>
              <a:gd name="connsiteX447" fmla="*/ 1792053 w 7467600"/>
              <a:gd name="connsiteY447" fmla="*/ 6572396 h 6858000"/>
              <a:gd name="connsiteX448" fmla="*/ 1862248 w 7467600"/>
              <a:gd name="connsiteY448" fmla="*/ 6266397 h 6858000"/>
              <a:gd name="connsiteX449" fmla="*/ 1862250 w 7467600"/>
              <a:gd name="connsiteY449" fmla="*/ 6033531 h 6858000"/>
              <a:gd name="connsiteX450" fmla="*/ 1211999 w 7467600"/>
              <a:gd name="connsiteY450" fmla="*/ 6683610 h 6858000"/>
              <a:gd name="connsiteX451" fmla="*/ 1213266 w 7467600"/>
              <a:gd name="connsiteY451" fmla="*/ 6691947 h 6858000"/>
              <a:gd name="connsiteX452" fmla="*/ 1203370 w 7467600"/>
              <a:gd name="connsiteY452" fmla="*/ 6850676 h 6858000"/>
              <a:gd name="connsiteX453" fmla="*/ 1203671 w 7467600"/>
              <a:gd name="connsiteY453" fmla="*/ 6858000 h 6858000"/>
              <a:gd name="connsiteX454" fmla="*/ 1143180 w 7467600"/>
              <a:gd name="connsiteY454" fmla="*/ 6858000 h 6858000"/>
              <a:gd name="connsiteX455" fmla="*/ 1142176 w 7467600"/>
              <a:gd name="connsiteY455" fmla="*/ 6766045 h 6858000"/>
              <a:gd name="connsiteX456" fmla="*/ 1067484 w 7467600"/>
              <a:gd name="connsiteY456" fmla="*/ 6858000 h 6858000"/>
              <a:gd name="connsiteX457" fmla="*/ 953928 w 7467600"/>
              <a:gd name="connsiteY457" fmla="*/ 6858000 h 6858000"/>
              <a:gd name="connsiteX458" fmla="*/ 959715 w 7467600"/>
              <a:gd name="connsiteY458" fmla="*/ 6850185 h 6858000"/>
              <a:gd name="connsiteX459" fmla="*/ 1483788 w 7467600"/>
              <a:gd name="connsiteY459" fmla="*/ 6259174 h 6858000"/>
              <a:gd name="connsiteX460" fmla="*/ 1100671 w 7467600"/>
              <a:gd name="connsiteY460" fmla="*/ 6252137 h 6858000"/>
              <a:gd name="connsiteX461" fmla="*/ 1090144 w 7467600"/>
              <a:gd name="connsiteY461" fmla="*/ 6256748 h 6858000"/>
              <a:gd name="connsiteX462" fmla="*/ 1095872 w 7467600"/>
              <a:gd name="connsiteY462" fmla="*/ 6271892 h 6858000"/>
              <a:gd name="connsiteX463" fmla="*/ 262785 w 7467600"/>
              <a:gd name="connsiteY463" fmla="*/ 6845450 h 6858000"/>
              <a:gd name="connsiteX464" fmla="*/ 209968 w 7467600"/>
              <a:gd name="connsiteY464" fmla="*/ 6770713 h 6858000"/>
              <a:gd name="connsiteX465" fmla="*/ 873460 w 7467600"/>
              <a:gd name="connsiteY465" fmla="*/ 6253768 h 6858000"/>
              <a:gd name="connsiteX466" fmla="*/ 192686 w 7467600"/>
              <a:gd name="connsiteY466" fmla="*/ 5849257 h 6858000"/>
              <a:gd name="connsiteX467" fmla="*/ 4696 w 7467600"/>
              <a:gd name="connsiteY467" fmla="*/ 5697668 h 6858000"/>
              <a:gd name="connsiteX468" fmla="*/ 0 w 7467600"/>
              <a:gd name="connsiteY468" fmla="*/ 5689984 h 6858000"/>
              <a:gd name="connsiteX469" fmla="*/ 0 w 7467600"/>
              <a:gd name="connsiteY469" fmla="*/ 5513472 h 6858000"/>
              <a:gd name="connsiteX470" fmla="*/ 174101 w 7467600"/>
              <a:gd name="connsiteY470" fmla="*/ 5620277 h 6858000"/>
              <a:gd name="connsiteX471" fmla="*/ 891800 w 7467600"/>
              <a:gd name="connsiteY471" fmla="*/ 6036935 h 6858000"/>
              <a:gd name="connsiteX472" fmla="*/ 1072219 w 7467600"/>
              <a:gd name="connsiteY472" fmla="*/ 6169443 h 6858000"/>
              <a:gd name="connsiteX473" fmla="*/ 1074117 w 7467600"/>
              <a:gd name="connsiteY473" fmla="*/ 6170301 h 6858000"/>
              <a:gd name="connsiteX474" fmla="*/ 1083114 w 7467600"/>
              <a:gd name="connsiteY474" fmla="*/ 6174131 h 6858000"/>
              <a:gd name="connsiteX475" fmla="*/ 1543010 w 7467600"/>
              <a:gd name="connsiteY475" fmla="*/ 6191140 h 6858000"/>
              <a:gd name="connsiteX476" fmla="*/ 1551080 w 7467600"/>
              <a:gd name="connsiteY476" fmla="*/ 6195006 h 6858000"/>
              <a:gd name="connsiteX477" fmla="*/ 2345443 w 7467600"/>
              <a:gd name="connsiteY477" fmla="*/ 5549882 h 6858000"/>
              <a:gd name="connsiteX478" fmla="*/ 1721499 w 7467600"/>
              <a:gd name="connsiteY478" fmla="*/ 5599969 h 6858000"/>
              <a:gd name="connsiteX479" fmla="*/ 767716 w 7467600"/>
              <a:gd name="connsiteY479" fmla="*/ 5472768 h 6858000"/>
              <a:gd name="connsiteX480" fmla="*/ 722147 w 7467600"/>
              <a:gd name="connsiteY480" fmla="*/ 5393091 h 6858000"/>
              <a:gd name="connsiteX481" fmla="*/ 1485552 w 7467600"/>
              <a:gd name="connsiteY481" fmla="*/ 5313202 h 6858000"/>
              <a:gd name="connsiteX482" fmla="*/ 2143004 w 7467600"/>
              <a:gd name="connsiteY482" fmla="*/ 5402420 h 6858000"/>
              <a:gd name="connsiteX483" fmla="*/ 1933391 w 7467600"/>
              <a:gd name="connsiteY483" fmla="*/ 5156971 h 6858000"/>
              <a:gd name="connsiteX484" fmla="*/ 1827118 w 7467600"/>
              <a:gd name="connsiteY484" fmla="*/ 4968410 h 6858000"/>
              <a:gd name="connsiteX485" fmla="*/ 1837349 w 7467600"/>
              <a:gd name="connsiteY485" fmla="*/ 4956357 h 6858000"/>
              <a:gd name="connsiteX486" fmla="*/ 2162835 w 7467600"/>
              <a:gd name="connsiteY486" fmla="*/ 5187853 h 6858000"/>
              <a:gd name="connsiteX487" fmla="*/ 2257167 w 7467600"/>
              <a:gd name="connsiteY487" fmla="*/ 5462123 h 6858000"/>
              <a:gd name="connsiteX488" fmla="*/ 2261598 w 7467600"/>
              <a:gd name="connsiteY488" fmla="*/ 5467998 h 6858000"/>
              <a:gd name="connsiteX489" fmla="*/ 2437177 w 7467600"/>
              <a:gd name="connsiteY489" fmla="*/ 5479608 h 6858000"/>
              <a:gd name="connsiteX490" fmla="*/ 2445247 w 7467600"/>
              <a:gd name="connsiteY490" fmla="*/ 5483476 h 6858000"/>
              <a:gd name="connsiteX491" fmla="*/ 2743626 w 7467600"/>
              <a:gd name="connsiteY491" fmla="*/ 5304819 h 6858000"/>
              <a:gd name="connsiteX492" fmla="*/ 3048102 w 7467600"/>
              <a:gd name="connsiteY492" fmla="*/ 5150595 h 6858000"/>
              <a:gd name="connsiteX493" fmla="*/ 1799414 w 7467600"/>
              <a:gd name="connsiteY493" fmla="*/ 4694732 h 6858000"/>
              <a:gd name="connsiteX494" fmla="*/ 1771735 w 7467600"/>
              <a:gd name="connsiteY494" fmla="*/ 4619929 h 6858000"/>
              <a:gd name="connsiteX495" fmla="*/ 3104273 w 7467600"/>
              <a:gd name="connsiteY495" fmla="*/ 5076159 h 6858000"/>
              <a:gd name="connsiteX496" fmla="*/ 3113245 w 7467600"/>
              <a:gd name="connsiteY496" fmla="*/ 5090705 h 6858000"/>
              <a:gd name="connsiteX497" fmla="*/ 3126294 w 7467600"/>
              <a:gd name="connsiteY497" fmla="*/ 5114400 h 6858000"/>
              <a:gd name="connsiteX498" fmla="*/ 3937433 w 7467600"/>
              <a:gd name="connsiteY498" fmla="*/ 4830473 h 6858000"/>
              <a:gd name="connsiteX499" fmla="*/ 3590475 w 7467600"/>
              <a:gd name="connsiteY499" fmla="*/ 4597974 h 6858000"/>
              <a:gd name="connsiteX500" fmla="*/ 3100264 w 7467600"/>
              <a:gd name="connsiteY500" fmla="*/ 4579845 h 6858000"/>
              <a:gd name="connsiteX501" fmla="*/ 2183576 w 7467600"/>
              <a:gd name="connsiteY501" fmla="*/ 4227150 h 6858000"/>
              <a:gd name="connsiteX502" fmla="*/ 2151029 w 7467600"/>
              <a:gd name="connsiteY502" fmla="*/ 4146947 h 6858000"/>
              <a:gd name="connsiteX503" fmla="*/ 3563434 w 7467600"/>
              <a:gd name="connsiteY503" fmla="*/ 4469115 h 6858000"/>
              <a:gd name="connsiteX504" fmla="*/ 3177952 w 7467600"/>
              <a:gd name="connsiteY504" fmla="*/ 3657386 h 6858000"/>
              <a:gd name="connsiteX505" fmla="*/ 3189263 w 7467600"/>
              <a:gd name="connsiteY505" fmla="*/ 3625726 h 6858000"/>
              <a:gd name="connsiteX506" fmla="*/ 3560912 w 7467600"/>
              <a:gd name="connsiteY506" fmla="*/ 4079863 h 6858000"/>
              <a:gd name="connsiteX507" fmla="*/ 3626636 w 7467600"/>
              <a:gd name="connsiteY507" fmla="*/ 4512230 h 6858000"/>
              <a:gd name="connsiteX508" fmla="*/ 3653088 w 7467600"/>
              <a:gd name="connsiteY508" fmla="*/ 4521417 h 6858000"/>
              <a:gd name="connsiteX509" fmla="*/ 3988128 w 7467600"/>
              <a:gd name="connsiteY509" fmla="*/ 4817267 h 6858000"/>
              <a:gd name="connsiteX510" fmla="*/ 4830582 w 7467600"/>
              <a:gd name="connsiteY510" fmla="*/ 4676000 h 6858000"/>
              <a:gd name="connsiteX511" fmla="*/ 4830100 w 7467600"/>
              <a:gd name="connsiteY511" fmla="*/ 4675554 h 6858000"/>
              <a:gd name="connsiteX512" fmla="*/ 4036318 w 7467600"/>
              <a:gd name="connsiteY512" fmla="*/ 4147013 h 6858000"/>
              <a:gd name="connsiteX513" fmla="*/ 3432098 w 7467600"/>
              <a:gd name="connsiteY513" fmla="*/ 3537312 h 6858000"/>
              <a:gd name="connsiteX514" fmla="*/ 3446761 w 7467600"/>
              <a:gd name="connsiteY514" fmla="*/ 3461278 h 6858000"/>
              <a:gd name="connsiteX515" fmla="*/ 4419733 w 7467600"/>
              <a:gd name="connsiteY515" fmla="*/ 3963555 h 6858000"/>
              <a:gd name="connsiteX516" fmla="*/ 4781371 w 7467600"/>
              <a:gd name="connsiteY516" fmla="*/ 4458604 h 6858000"/>
              <a:gd name="connsiteX517" fmla="*/ 4780440 w 7467600"/>
              <a:gd name="connsiteY517" fmla="*/ 4470290 h 6858000"/>
              <a:gd name="connsiteX518" fmla="*/ 4898954 w 7467600"/>
              <a:gd name="connsiteY518" fmla="*/ 4662092 h 6858000"/>
              <a:gd name="connsiteX519" fmla="*/ 4900699 w 7467600"/>
              <a:gd name="connsiteY519" fmla="*/ 4670867 h 6858000"/>
              <a:gd name="connsiteX520" fmla="*/ 5714511 w 7467600"/>
              <a:gd name="connsiteY520" fmla="*/ 4663483 h 6858000"/>
              <a:gd name="connsiteX521" fmla="*/ 5464793 w 7467600"/>
              <a:gd name="connsiteY521" fmla="*/ 4393556 h 6858000"/>
              <a:gd name="connsiteX522" fmla="*/ 5461897 w 7467600"/>
              <a:gd name="connsiteY522" fmla="*/ 4390879 h 6858000"/>
              <a:gd name="connsiteX523" fmla="*/ 4294126 w 7467600"/>
              <a:gd name="connsiteY523" fmla="*/ 3303048 h 6858000"/>
              <a:gd name="connsiteX524" fmla="*/ 4305321 w 7467600"/>
              <a:gd name="connsiteY524" fmla="*/ 3256953 h 6858000"/>
              <a:gd name="connsiteX525" fmla="*/ 4949299 w 7467600"/>
              <a:gd name="connsiteY525" fmla="*/ 3766336 h 6858000"/>
              <a:gd name="connsiteX526" fmla="*/ 5291452 w 7467600"/>
              <a:gd name="connsiteY526" fmla="*/ 4076801 h 6858000"/>
              <a:gd name="connsiteX527" fmla="*/ 5434998 w 7467600"/>
              <a:gd name="connsiteY527" fmla="*/ 4254100 h 6858000"/>
              <a:gd name="connsiteX528" fmla="*/ 5351015 w 7467600"/>
              <a:gd name="connsiteY528" fmla="*/ 3760989 h 6858000"/>
              <a:gd name="connsiteX529" fmla="*/ 5413780 w 7467600"/>
              <a:gd name="connsiteY529" fmla="*/ 2966265 h 6858000"/>
              <a:gd name="connsiteX530" fmla="*/ 5425627 w 7467600"/>
              <a:gd name="connsiteY530" fmla="*/ 2954192 h 6858000"/>
              <a:gd name="connsiteX531" fmla="*/ 6604735 w 7467600"/>
              <a:gd name="connsiteY531" fmla="*/ 2041381 h 6858000"/>
              <a:gd name="connsiteX532" fmla="*/ 7204487 w 7467600"/>
              <a:gd name="connsiteY532" fmla="*/ 2742112 h 6858000"/>
              <a:gd name="connsiteX533" fmla="*/ 7131592 w 7467600"/>
              <a:gd name="connsiteY533" fmla="*/ 2672096 h 6858000"/>
              <a:gd name="connsiteX534" fmla="*/ 6996344 w 7467600"/>
              <a:gd name="connsiteY534" fmla="*/ 2518310 h 6858000"/>
              <a:gd name="connsiteX535" fmla="*/ 6735495 w 7467600"/>
              <a:gd name="connsiteY535" fmla="*/ 2196890 h 6858000"/>
              <a:gd name="connsiteX536" fmla="*/ 6721901 w 7467600"/>
              <a:gd name="connsiteY536" fmla="*/ 2179274 h 6858000"/>
              <a:gd name="connsiteX537" fmla="*/ 6604735 w 7467600"/>
              <a:gd name="connsiteY537" fmla="*/ 2041381 h 6858000"/>
              <a:gd name="connsiteX538" fmla="*/ 6591670 w 7467600"/>
              <a:gd name="connsiteY538" fmla="*/ 1988277 h 6858000"/>
              <a:gd name="connsiteX539" fmla="*/ 6747349 w 7467600"/>
              <a:gd name="connsiteY539" fmla="*/ 2160069 h 6858000"/>
              <a:gd name="connsiteX540" fmla="*/ 6760943 w 7467600"/>
              <a:gd name="connsiteY540" fmla="*/ 2177686 h 6858000"/>
              <a:gd name="connsiteX541" fmla="*/ 7021065 w 7467600"/>
              <a:gd name="connsiteY541" fmla="*/ 2498102 h 6858000"/>
              <a:gd name="connsiteX542" fmla="*/ 7155223 w 7467600"/>
              <a:gd name="connsiteY542" fmla="*/ 2650386 h 6858000"/>
              <a:gd name="connsiteX543" fmla="*/ 7203167 w 7467600"/>
              <a:gd name="connsiteY543" fmla="*/ 2697288 h 6858000"/>
              <a:gd name="connsiteX544" fmla="*/ 6937703 w 7467600"/>
              <a:gd name="connsiteY544" fmla="*/ 2321981 h 6858000"/>
              <a:gd name="connsiteX545" fmla="*/ 6591670 w 7467600"/>
              <a:gd name="connsiteY545" fmla="*/ 1988277 h 6858000"/>
              <a:gd name="connsiteX546" fmla="*/ 5798671 w 7467600"/>
              <a:gd name="connsiteY546" fmla="*/ 1981601 h 6858000"/>
              <a:gd name="connsiteX547" fmla="*/ 5754709 w 7467600"/>
              <a:gd name="connsiteY547" fmla="*/ 2071454 h 6858000"/>
              <a:gd name="connsiteX548" fmla="*/ 5763044 w 7467600"/>
              <a:gd name="connsiteY548" fmla="*/ 2842206 h 6858000"/>
              <a:gd name="connsiteX549" fmla="*/ 5764974 w 7467600"/>
              <a:gd name="connsiteY549" fmla="*/ 2799609 h 6858000"/>
              <a:gd name="connsiteX550" fmla="*/ 5767665 w 7467600"/>
              <a:gd name="connsiteY550" fmla="*/ 2666409 h 6858000"/>
              <a:gd name="connsiteX551" fmla="*/ 5763055 w 7467600"/>
              <a:gd name="connsiteY551" fmla="*/ 2579705 h 6858000"/>
              <a:gd name="connsiteX552" fmla="*/ 5758079 w 7467600"/>
              <a:gd name="connsiteY552" fmla="*/ 2492508 h 6858000"/>
              <a:gd name="connsiteX553" fmla="*/ 5779325 w 7467600"/>
              <a:gd name="connsiteY553" fmla="*/ 2197069 h 6858000"/>
              <a:gd name="connsiteX554" fmla="*/ 5798671 w 7467600"/>
              <a:gd name="connsiteY554" fmla="*/ 1981601 h 6858000"/>
              <a:gd name="connsiteX555" fmla="*/ 5829202 w 7467600"/>
              <a:gd name="connsiteY555" fmla="*/ 1971679 h 6858000"/>
              <a:gd name="connsiteX556" fmla="*/ 5809558 w 7467600"/>
              <a:gd name="connsiteY556" fmla="*/ 2198043 h 6858000"/>
              <a:gd name="connsiteX557" fmla="*/ 5788653 w 7467600"/>
              <a:gd name="connsiteY557" fmla="*/ 2489430 h 6858000"/>
              <a:gd name="connsiteX558" fmla="*/ 5793439 w 7467600"/>
              <a:gd name="connsiteY558" fmla="*/ 2575235 h 6858000"/>
              <a:gd name="connsiteX559" fmla="*/ 5796837 w 7467600"/>
              <a:gd name="connsiteY559" fmla="*/ 2637633 h 6858000"/>
              <a:gd name="connsiteX560" fmla="*/ 5818614 w 7467600"/>
              <a:gd name="connsiteY560" fmla="*/ 2473055 h 6858000"/>
              <a:gd name="connsiteX561" fmla="*/ 5829202 w 7467600"/>
              <a:gd name="connsiteY561" fmla="*/ 1971679 h 6858000"/>
              <a:gd name="connsiteX562" fmla="*/ 5911389 w 7467600"/>
              <a:gd name="connsiteY562" fmla="*/ 1898371 h 6858000"/>
              <a:gd name="connsiteX563" fmla="*/ 6237627 w 7467600"/>
              <a:gd name="connsiteY563" fmla="*/ 2231921 h 6858000"/>
              <a:gd name="connsiteX564" fmla="*/ 5911389 w 7467600"/>
              <a:gd name="connsiteY564" fmla="*/ 1898371 h 6858000"/>
              <a:gd name="connsiteX565" fmla="*/ 6944437 w 7467600"/>
              <a:gd name="connsiteY565" fmla="*/ 1575402 h 6858000"/>
              <a:gd name="connsiteX566" fmla="*/ 6304730 w 7467600"/>
              <a:gd name="connsiteY566" fmla="*/ 1766654 h 6858000"/>
              <a:gd name="connsiteX567" fmla="*/ 6944437 w 7467600"/>
              <a:gd name="connsiteY567" fmla="*/ 1575402 h 6858000"/>
              <a:gd name="connsiteX568" fmla="*/ 7019523 w 7467600"/>
              <a:gd name="connsiteY568" fmla="*/ 1519450 h 6858000"/>
              <a:gd name="connsiteX569" fmla="*/ 6298091 w 7467600"/>
              <a:gd name="connsiteY569" fmla="*/ 1737122 h 6858000"/>
              <a:gd name="connsiteX570" fmla="*/ 7019523 w 7467600"/>
              <a:gd name="connsiteY570" fmla="*/ 1519450 h 6858000"/>
              <a:gd name="connsiteX571" fmla="*/ 2399523 w 7467600"/>
              <a:gd name="connsiteY571" fmla="*/ 1428234 h 6858000"/>
              <a:gd name="connsiteX572" fmla="*/ 2224982 w 7467600"/>
              <a:gd name="connsiteY572" fmla="*/ 1826201 h 6858000"/>
              <a:gd name="connsiteX573" fmla="*/ 2096099 w 7467600"/>
              <a:gd name="connsiteY573" fmla="*/ 2345900 h 6858000"/>
              <a:gd name="connsiteX574" fmla="*/ 2283317 w 7467600"/>
              <a:gd name="connsiteY574" fmla="*/ 1796925 h 6858000"/>
              <a:gd name="connsiteX575" fmla="*/ 2399523 w 7467600"/>
              <a:gd name="connsiteY575" fmla="*/ 1428234 h 6858000"/>
              <a:gd name="connsiteX576" fmla="*/ 2448558 w 7467600"/>
              <a:gd name="connsiteY576" fmla="*/ 1373435 h 6858000"/>
              <a:gd name="connsiteX577" fmla="*/ 2312521 w 7467600"/>
              <a:gd name="connsiteY577" fmla="*/ 1806140 h 6858000"/>
              <a:gd name="connsiteX578" fmla="*/ 2127533 w 7467600"/>
              <a:gd name="connsiteY578" fmla="*/ 2348380 h 6858000"/>
              <a:gd name="connsiteX579" fmla="*/ 2358080 w 7467600"/>
              <a:gd name="connsiteY579" fmla="*/ 1866134 h 6858000"/>
              <a:gd name="connsiteX580" fmla="*/ 2407436 w 7467600"/>
              <a:gd name="connsiteY580" fmla="*/ 1651070 h 6858000"/>
              <a:gd name="connsiteX581" fmla="*/ 2448558 w 7467600"/>
              <a:gd name="connsiteY581" fmla="*/ 1373435 h 6858000"/>
              <a:gd name="connsiteX582" fmla="*/ 278707 w 7467600"/>
              <a:gd name="connsiteY582" fmla="*/ 1352270 h 6858000"/>
              <a:gd name="connsiteX583" fmla="*/ 321570 w 7467600"/>
              <a:gd name="connsiteY583" fmla="*/ 1861610 h 6858000"/>
              <a:gd name="connsiteX584" fmla="*/ 294281 w 7467600"/>
              <a:gd name="connsiteY584" fmla="*/ 1440658 h 6858000"/>
              <a:gd name="connsiteX585" fmla="*/ 278707 w 7467600"/>
              <a:gd name="connsiteY585" fmla="*/ 1352270 h 6858000"/>
              <a:gd name="connsiteX586" fmla="*/ 1423821 w 7467600"/>
              <a:gd name="connsiteY586" fmla="*/ 1351958 h 6858000"/>
              <a:gd name="connsiteX587" fmla="*/ 1638521 w 7467600"/>
              <a:gd name="connsiteY587" fmla="*/ 1908470 h 6858000"/>
              <a:gd name="connsiteX588" fmla="*/ 1754199 w 7467600"/>
              <a:gd name="connsiteY588" fmla="*/ 2149284 h 6858000"/>
              <a:gd name="connsiteX589" fmla="*/ 1908359 w 7467600"/>
              <a:gd name="connsiteY589" fmla="*/ 2364988 h 6858000"/>
              <a:gd name="connsiteX590" fmla="*/ 1647661 w 7467600"/>
              <a:gd name="connsiteY590" fmla="*/ 1825945 h 6858000"/>
              <a:gd name="connsiteX591" fmla="*/ 1423821 w 7467600"/>
              <a:gd name="connsiteY591" fmla="*/ 1351958 h 6858000"/>
              <a:gd name="connsiteX592" fmla="*/ 1431890 w 7467600"/>
              <a:gd name="connsiteY592" fmla="*/ 1306475 h 6858000"/>
              <a:gd name="connsiteX593" fmla="*/ 1507597 w 7467600"/>
              <a:gd name="connsiteY593" fmla="*/ 1446132 h 6858000"/>
              <a:gd name="connsiteX594" fmla="*/ 1674586 w 7467600"/>
              <a:gd name="connsiteY594" fmla="*/ 1813832 h 6858000"/>
              <a:gd name="connsiteX595" fmla="*/ 1815950 w 7467600"/>
              <a:gd name="connsiteY595" fmla="*/ 2128564 h 6858000"/>
              <a:gd name="connsiteX596" fmla="*/ 1984242 w 7467600"/>
              <a:gd name="connsiteY596" fmla="*/ 2430829 h 6858000"/>
              <a:gd name="connsiteX597" fmla="*/ 2014023 w 7467600"/>
              <a:gd name="connsiteY597" fmla="*/ 2450995 h 6858000"/>
              <a:gd name="connsiteX598" fmla="*/ 1747337 w 7467600"/>
              <a:gd name="connsiteY598" fmla="*/ 1855264 h 6858000"/>
              <a:gd name="connsiteX599" fmla="*/ 1533749 w 7467600"/>
              <a:gd name="connsiteY599" fmla="*/ 1478656 h 6858000"/>
              <a:gd name="connsiteX600" fmla="*/ 1431890 w 7467600"/>
              <a:gd name="connsiteY600" fmla="*/ 1306475 h 6858000"/>
              <a:gd name="connsiteX601" fmla="*/ 5052692 w 7467600"/>
              <a:gd name="connsiteY601" fmla="*/ 1292994 h 6858000"/>
              <a:gd name="connsiteX602" fmla="*/ 5200661 w 7467600"/>
              <a:gd name="connsiteY602" fmla="*/ 1635186 h 6858000"/>
              <a:gd name="connsiteX603" fmla="*/ 5297138 w 7467600"/>
              <a:gd name="connsiteY603" fmla="*/ 1906351 h 6858000"/>
              <a:gd name="connsiteX604" fmla="*/ 5052692 w 7467600"/>
              <a:gd name="connsiteY604" fmla="*/ 1292994 h 6858000"/>
              <a:gd name="connsiteX605" fmla="*/ 5009948 w 7467600"/>
              <a:gd name="connsiteY605" fmla="*/ 1273619 h 6858000"/>
              <a:gd name="connsiteX606" fmla="*/ 5121777 w 7467600"/>
              <a:gd name="connsiteY606" fmla="*/ 1654213 h 6858000"/>
              <a:gd name="connsiteX607" fmla="*/ 5293545 w 7467600"/>
              <a:gd name="connsiteY607" fmla="*/ 2072247 h 6858000"/>
              <a:gd name="connsiteX608" fmla="*/ 5294042 w 7467600"/>
              <a:gd name="connsiteY608" fmla="*/ 2065019 h 6858000"/>
              <a:gd name="connsiteX609" fmla="*/ 5171936 w 7467600"/>
              <a:gd name="connsiteY609" fmla="*/ 1647613 h 6858000"/>
              <a:gd name="connsiteX610" fmla="*/ 5009948 w 7467600"/>
              <a:gd name="connsiteY610" fmla="*/ 1273619 h 6858000"/>
              <a:gd name="connsiteX611" fmla="*/ 655236 w 7467600"/>
              <a:gd name="connsiteY611" fmla="*/ 1268632 h 6858000"/>
              <a:gd name="connsiteX612" fmla="*/ 839521 w 7467600"/>
              <a:gd name="connsiteY612" fmla="*/ 1685315 h 6858000"/>
              <a:gd name="connsiteX613" fmla="*/ 1109416 w 7467600"/>
              <a:gd name="connsiteY613" fmla="*/ 2061663 h 6858000"/>
              <a:gd name="connsiteX614" fmla="*/ 1298300 w 7467600"/>
              <a:gd name="connsiteY614" fmla="*/ 2247742 h 6858000"/>
              <a:gd name="connsiteX615" fmla="*/ 1125871 w 7467600"/>
              <a:gd name="connsiteY615" fmla="*/ 1989513 h 6858000"/>
              <a:gd name="connsiteX616" fmla="*/ 981574 w 7467600"/>
              <a:gd name="connsiteY616" fmla="*/ 1783157 h 6858000"/>
              <a:gd name="connsiteX617" fmla="*/ 922198 w 7467600"/>
              <a:gd name="connsiteY617" fmla="*/ 1677437 h 6858000"/>
              <a:gd name="connsiteX618" fmla="*/ 869293 w 7467600"/>
              <a:gd name="connsiteY618" fmla="*/ 1583214 h 6858000"/>
              <a:gd name="connsiteX619" fmla="*/ 751431 w 7467600"/>
              <a:gd name="connsiteY619" fmla="*/ 1405731 h 6858000"/>
              <a:gd name="connsiteX620" fmla="*/ 655236 w 7467600"/>
              <a:gd name="connsiteY620" fmla="*/ 1268632 h 6858000"/>
              <a:gd name="connsiteX621" fmla="*/ 6516292 w 7467600"/>
              <a:gd name="connsiteY621" fmla="*/ 1263064 h 6858000"/>
              <a:gd name="connsiteX622" fmla="*/ 5736320 w 7467600"/>
              <a:gd name="connsiteY622" fmla="*/ 1501803 h 6858000"/>
              <a:gd name="connsiteX623" fmla="*/ 6516292 w 7467600"/>
              <a:gd name="connsiteY623" fmla="*/ 1263064 h 6858000"/>
              <a:gd name="connsiteX624" fmla="*/ 291466 w 7467600"/>
              <a:gd name="connsiteY624" fmla="*/ 1250369 h 6858000"/>
              <a:gd name="connsiteX625" fmla="*/ 323180 w 7467600"/>
              <a:gd name="connsiteY625" fmla="*/ 1435283 h 6858000"/>
              <a:gd name="connsiteX626" fmla="*/ 349381 w 7467600"/>
              <a:gd name="connsiteY626" fmla="*/ 1875041 h 6858000"/>
              <a:gd name="connsiteX627" fmla="*/ 374363 w 7467600"/>
              <a:gd name="connsiteY627" fmla="*/ 1506494 h 6858000"/>
              <a:gd name="connsiteX628" fmla="*/ 302168 w 7467600"/>
              <a:gd name="connsiteY628" fmla="*/ 1274495 h 6858000"/>
              <a:gd name="connsiteX629" fmla="*/ 291466 w 7467600"/>
              <a:gd name="connsiteY629" fmla="*/ 1250369 h 6858000"/>
              <a:gd name="connsiteX630" fmla="*/ 678222 w 7467600"/>
              <a:gd name="connsiteY630" fmla="*/ 1248670 h 6858000"/>
              <a:gd name="connsiteX631" fmla="*/ 775536 w 7467600"/>
              <a:gd name="connsiteY631" fmla="*/ 1388015 h 6858000"/>
              <a:gd name="connsiteX632" fmla="*/ 894529 w 7467600"/>
              <a:gd name="connsiteY632" fmla="*/ 1567739 h 6858000"/>
              <a:gd name="connsiteX633" fmla="*/ 948000 w 7467600"/>
              <a:gd name="connsiteY633" fmla="*/ 1663088 h 6858000"/>
              <a:gd name="connsiteX634" fmla="*/ 1006812 w 7467600"/>
              <a:gd name="connsiteY634" fmla="*/ 1767683 h 6858000"/>
              <a:gd name="connsiteX635" fmla="*/ 1149133 w 7467600"/>
              <a:gd name="connsiteY635" fmla="*/ 1971513 h 6858000"/>
              <a:gd name="connsiteX636" fmla="*/ 1333952 w 7467600"/>
              <a:gd name="connsiteY636" fmla="*/ 2251620 h 6858000"/>
              <a:gd name="connsiteX637" fmla="*/ 1337329 w 7467600"/>
              <a:gd name="connsiteY637" fmla="*/ 2258350 h 6858000"/>
              <a:gd name="connsiteX638" fmla="*/ 1014726 w 7467600"/>
              <a:gd name="connsiteY638" fmla="*/ 1615556 h 6858000"/>
              <a:gd name="connsiteX639" fmla="*/ 678222 w 7467600"/>
              <a:gd name="connsiteY639" fmla="*/ 1248670 h 6858000"/>
              <a:gd name="connsiteX640" fmla="*/ 6691602 w 7467600"/>
              <a:gd name="connsiteY640" fmla="*/ 1140573 h 6858000"/>
              <a:gd name="connsiteX641" fmla="*/ 6571100 w 7467600"/>
              <a:gd name="connsiteY641" fmla="*/ 1183662 h 6858000"/>
              <a:gd name="connsiteX642" fmla="*/ 6241687 w 7467600"/>
              <a:gd name="connsiteY642" fmla="*/ 1257600 h 6858000"/>
              <a:gd name="connsiteX643" fmla="*/ 5693009 w 7467600"/>
              <a:gd name="connsiteY643" fmla="*/ 1478256 h 6858000"/>
              <a:gd name="connsiteX644" fmla="*/ 6548420 w 7467600"/>
              <a:gd name="connsiteY644" fmla="*/ 1214599 h 6858000"/>
              <a:gd name="connsiteX645" fmla="*/ 6605473 w 7467600"/>
              <a:gd name="connsiteY645" fmla="*/ 1184686 h 6858000"/>
              <a:gd name="connsiteX646" fmla="*/ 6691602 w 7467600"/>
              <a:gd name="connsiteY646" fmla="*/ 1140573 h 6858000"/>
              <a:gd name="connsiteX647" fmla="*/ 4002475 w 7467600"/>
              <a:gd name="connsiteY647" fmla="*/ 1037802 h 6858000"/>
              <a:gd name="connsiteX648" fmla="*/ 4000324 w 7467600"/>
              <a:gd name="connsiteY648" fmla="*/ 1039362 h 6858000"/>
              <a:gd name="connsiteX649" fmla="*/ 4002862 w 7467600"/>
              <a:gd name="connsiteY649" fmla="*/ 1042866 h 6858000"/>
              <a:gd name="connsiteX650" fmla="*/ 4002475 w 7467600"/>
              <a:gd name="connsiteY650" fmla="*/ 1037802 h 6858000"/>
              <a:gd name="connsiteX651" fmla="*/ 506322 w 7467600"/>
              <a:gd name="connsiteY651" fmla="*/ 1020997 h 6858000"/>
              <a:gd name="connsiteX652" fmla="*/ 533068 w 7467600"/>
              <a:gd name="connsiteY652" fmla="*/ 1029409 h 6858000"/>
              <a:gd name="connsiteX653" fmla="*/ 1232525 w 7467600"/>
              <a:gd name="connsiteY653" fmla="*/ 1804675 h 6858000"/>
              <a:gd name="connsiteX654" fmla="*/ 1388858 w 7467600"/>
              <a:gd name="connsiteY654" fmla="*/ 2368011 h 6858000"/>
              <a:gd name="connsiteX655" fmla="*/ 1384098 w 7467600"/>
              <a:gd name="connsiteY655" fmla="*/ 2378125 h 6858000"/>
              <a:gd name="connsiteX656" fmla="*/ 1425393 w 7467600"/>
              <a:gd name="connsiteY656" fmla="*/ 2589124 h 6858000"/>
              <a:gd name="connsiteX657" fmla="*/ 1424001 w 7467600"/>
              <a:gd name="connsiteY657" fmla="*/ 2597541 h 6858000"/>
              <a:gd name="connsiteX658" fmla="*/ 2152729 w 7467600"/>
              <a:gd name="connsiteY658" fmla="*/ 2864487 h 6858000"/>
              <a:gd name="connsiteX659" fmla="*/ 2020609 w 7467600"/>
              <a:gd name="connsiteY659" fmla="*/ 2539671 h 6858000"/>
              <a:gd name="connsiteX660" fmla="*/ 2018920 w 7467600"/>
              <a:gd name="connsiteY660" fmla="*/ 2536309 h 6858000"/>
              <a:gd name="connsiteX661" fmla="*/ 1342441 w 7467600"/>
              <a:gd name="connsiteY661" fmla="*/ 1173017 h 6858000"/>
              <a:gd name="connsiteX662" fmla="*/ 1367925 w 7467600"/>
              <a:gd name="connsiteY662" fmla="*/ 1135648 h 6858000"/>
              <a:gd name="connsiteX663" fmla="*/ 1771401 w 7467600"/>
              <a:gd name="connsiteY663" fmla="*/ 1806673 h 6858000"/>
              <a:gd name="connsiteX664" fmla="*/ 1972385 w 7467600"/>
              <a:gd name="connsiteY664" fmla="*/ 2198735 h 6858000"/>
              <a:gd name="connsiteX665" fmla="*/ 2040892 w 7467600"/>
              <a:gd name="connsiteY665" fmla="*/ 2405205 h 6858000"/>
              <a:gd name="connsiteX666" fmla="*/ 2131689 w 7467600"/>
              <a:gd name="connsiteY666" fmla="*/ 1936926 h 6858000"/>
              <a:gd name="connsiteX667" fmla="*/ 2454820 w 7467600"/>
              <a:gd name="connsiteY667" fmla="*/ 1248808 h 6858000"/>
              <a:gd name="connsiteX668" fmla="*/ 2492512 w 7467600"/>
              <a:gd name="connsiteY668" fmla="*/ 1302920 h 6858000"/>
              <a:gd name="connsiteX669" fmla="*/ 2081216 w 7467600"/>
              <a:gd name="connsiteY669" fmla="*/ 2527513 h 6858000"/>
              <a:gd name="connsiteX670" fmla="*/ 2081211 w 7467600"/>
              <a:gd name="connsiteY670" fmla="*/ 2528916 h 6858000"/>
              <a:gd name="connsiteX671" fmla="*/ 2199067 w 7467600"/>
              <a:gd name="connsiteY671" fmla="*/ 2884061 h 6858000"/>
              <a:gd name="connsiteX672" fmla="*/ 3192586 w 7467600"/>
              <a:gd name="connsiteY672" fmla="*/ 3411496 h 6858000"/>
              <a:gd name="connsiteX673" fmla="*/ 3182620 w 7467600"/>
              <a:gd name="connsiteY673" fmla="*/ 3483279 h 6858000"/>
              <a:gd name="connsiteX674" fmla="*/ 2435119 w 7467600"/>
              <a:gd name="connsiteY674" fmla="*/ 3080173 h 6858000"/>
              <a:gd name="connsiteX675" fmla="*/ 2410152 w 7467600"/>
              <a:gd name="connsiteY675" fmla="*/ 3063751 h 6858000"/>
              <a:gd name="connsiteX676" fmla="*/ 2408099 w 7467600"/>
              <a:gd name="connsiteY676" fmla="*/ 3064403 h 6858000"/>
              <a:gd name="connsiteX677" fmla="*/ 2407218 w 7467600"/>
              <a:gd name="connsiteY677" fmla="*/ 3070324 h 6858000"/>
              <a:gd name="connsiteX678" fmla="*/ 2380138 w 7467600"/>
              <a:gd name="connsiteY678" fmla="*/ 3099341 h 6858000"/>
              <a:gd name="connsiteX679" fmla="*/ 1765923 w 7467600"/>
              <a:gd name="connsiteY679" fmla="*/ 3581043 h 6858000"/>
              <a:gd name="connsiteX680" fmla="*/ 1702258 w 7467600"/>
              <a:gd name="connsiteY680" fmla="*/ 3612286 h 6858000"/>
              <a:gd name="connsiteX681" fmla="*/ 1538370 w 7467600"/>
              <a:gd name="connsiteY681" fmla="*/ 3811804 h 6858000"/>
              <a:gd name="connsiteX682" fmla="*/ 542867 w 7467600"/>
              <a:gd name="connsiteY682" fmla="*/ 4944092 h 6858000"/>
              <a:gd name="connsiteX683" fmla="*/ 515800 w 7467600"/>
              <a:gd name="connsiteY683" fmla="*/ 4862180 h 6858000"/>
              <a:gd name="connsiteX684" fmla="*/ 909145 w 7467600"/>
              <a:gd name="connsiteY684" fmla="*/ 4199225 h 6858000"/>
              <a:gd name="connsiteX685" fmla="*/ 1214067 w 7467600"/>
              <a:gd name="connsiteY685" fmla="*/ 3908561 h 6858000"/>
              <a:gd name="connsiteX686" fmla="*/ 640967 w 7467600"/>
              <a:gd name="connsiteY686" fmla="*/ 4105601 h 6858000"/>
              <a:gd name="connsiteX687" fmla="*/ 112563 w 7467600"/>
              <a:gd name="connsiteY687" fmla="*/ 4396952 h 6858000"/>
              <a:gd name="connsiteX688" fmla="*/ 0 w 7467600"/>
              <a:gd name="connsiteY688" fmla="*/ 4466006 h 6858000"/>
              <a:gd name="connsiteX689" fmla="*/ 0 w 7467600"/>
              <a:gd name="connsiteY689" fmla="*/ 4233763 h 6858000"/>
              <a:gd name="connsiteX690" fmla="*/ 36881 w 7467600"/>
              <a:gd name="connsiteY690" fmla="*/ 4200118 h 6858000"/>
              <a:gd name="connsiteX691" fmla="*/ 910534 w 7467600"/>
              <a:gd name="connsiteY691" fmla="*/ 3629753 h 6858000"/>
              <a:gd name="connsiteX692" fmla="*/ 1578717 w 7467600"/>
              <a:gd name="connsiteY692" fmla="*/ 3575982 h 6858000"/>
              <a:gd name="connsiteX693" fmla="*/ 2338780 w 7467600"/>
              <a:gd name="connsiteY693" fmla="*/ 3033725 h 6858000"/>
              <a:gd name="connsiteX694" fmla="*/ 1807991 w 7467600"/>
              <a:gd name="connsiteY694" fmla="*/ 2807184 h 6858000"/>
              <a:gd name="connsiteX695" fmla="*/ 1416358 w 7467600"/>
              <a:gd name="connsiteY695" fmla="*/ 3112571 h 6858000"/>
              <a:gd name="connsiteX696" fmla="*/ 939066 w 7467600"/>
              <a:gd name="connsiteY696" fmla="*/ 3378798 h 6858000"/>
              <a:gd name="connsiteX697" fmla="*/ 115099 w 7467600"/>
              <a:gd name="connsiteY697" fmla="*/ 3607650 h 6858000"/>
              <a:gd name="connsiteX698" fmla="*/ 97284 w 7467600"/>
              <a:gd name="connsiteY698" fmla="*/ 3520393 h 6858000"/>
              <a:gd name="connsiteX699" fmla="*/ 922050 w 7467600"/>
              <a:gd name="connsiteY699" fmla="*/ 3074867 h 6858000"/>
              <a:gd name="connsiteX700" fmla="*/ 1405265 w 7467600"/>
              <a:gd name="connsiteY700" fmla="*/ 3016319 h 6858000"/>
              <a:gd name="connsiteX701" fmla="*/ 1407512 w 7467600"/>
              <a:gd name="connsiteY701" fmla="*/ 3018001 h 6858000"/>
              <a:gd name="connsiteX702" fmla="*/ 1726266 w 7467600"/>
              <a:gd name="connsiteY702" fmla="*/ 2777274 h 6858000"/>
              <a:gd name="connsiteX703" fmla="*/ 625390 w 7467600"/>
              <a:gd name="connsiteY703" fmla="*/ 2514541 h 6858000"/>
              <a:gd name="connsiteX704" fmla="*/ 619799 w 7467600"/>
              <a:gd name="connsiteY704" fmla="*/ 2527180 h 6858000"/>
              <a:gd name="connsiteX705" fmla="*/ 310030 w 7467600"/>
              <a:gd name="connsiteY705" fmla="*/ 2771818 h 6858000"/>
              <a:gd name="connsiteX706" fmla="*/ 173877 w 7467600"/>
              <a:gd name="connsiteY706" fmla="*/ 2937056 h 6858000"/>
              <a:gd name="connsiteX707" fmla="*/ 77889 w 7467600"/>
              <a:gd name="connsiteY707" fmla="*/ 3138440 h 6858000"/>
              <a:gd name="connsiteX708" fmla="*/ 0 w 7467600"/>
              <a:gd name="connsiteY708" fmla="*/ 3271395 h 6858000"/>
              <a:gd name="connsiteX709" fmla="*/ 0 w 7467600"/>
              <a:gd name="connsiteY709" fmla="*/ 3153002 h 6858000"/>
              <a:gd name="connsiteX710" fmla="*/ 2386 w 7467600"/>
              <a:gd name="connsiteY710" fmla="*/ 3149203 h 6858000"/>
              <a:gd name="connsiteX711" fmla="*/ 89753 w 7467600"/>
              <a:gd name="connsiteY711" fmla="*/ 2987702 h 6858000"/>
              <a:gd name="connsiteX712" fmla="*/ 76869 w 7467600"/>
              <a:gd name="connsiteY712" fmla="*/ 3005404 h 6858000"/>
              <a:gd name="connsiteX713" fmla="*/ 32049 w 7467600"/>
              <a:gd name="connsiteY713" fmla="*/ 3065814 h 6858000"/>
              <a:gd name="connsiteX714" fmla="*/ 0 w 7467600"/>
              <a:gd name="connsiteY714" fmla="*/ 3108744 h 6858000"/>
              <a:gd name="connsiteX715" fmla="*/ 0 w 7467600"/>
              <a:gd name="connsiteY715" fmla="*/ 3058059 h 6858000"/>
              <a:gd name="connsiteX716" fmla="*/ 7610 w 7467600"/>
              <a:gd name="connsiteY716" fmla="*/ 3047889 h 6858000"/>
              <a:gd name="connsiteX717" fmla="*/ 52419 w 7467600"/>
              <a:gd name="connsiteY717" fmla="*/ 2987479 h 6858000"/>
              <a:gd name="connsiteX718" fmla="*/ 59142 w 7467600"/>
              <a:gd name="connsiteY718" fmla="*/ 2978488 h 6858000"/>
              <a:gd name="connsiteX719" fmla="*/ 0 w 7467600"/>
              <a:gd name="connsiteY719" fmla="*/ 3015334 h 6858000"/>
              <a:gd name="connsiteX720" fmla="*/ 0 w 7467600"/>
              <a:gd name="connsiteY720" fmla="*/ 2914286 h 6858000"/>
              <a:gd name="connsiteX721" fmla="*/ 36383 w 7467600"/>
              <a:gd name="connsiteY721" fmla="*/ 2901128 h 6858000"/>
              <a:gd name="connsiteX722" fmla="*/ 156329 w 7467600"/>
              <a:gd name="connsiteY722" fmla="*/ 2840533 h 6858000"/>
              <a:gd name="connsiteX723" fmla="*/ 358355 w 7467600"/>
              <a:gd name="connsiteY723" fmla="*/ 2620471 h 6858000"/>
              <a:gd name="connsiteX724" fmla="*/ 510577 w 7467600"/>
              <a:gd name="connsiteY724" fmla="*/ 2501244 h 6858000"/>
              <a:gd name="connsiteX725" fmla="*/ 211967 w 7467600"/>
              <a:gd name="connsiteY725" fmla="*/ 2479171 h 6858000"/>
              <a:gd name="connsiteX726" fmla="*/ 0 w 7467600"/>
              <a:gd name="connsiteY726" fmla="*/ 2476398 h 6858000"/>
              <a:gd name="connsiteX727" fmla="*/ 0 w 7467600"/>
              <a:gd name="connsiteY727" fmla="*/ 2389189 h 6858000"/>
              <a:gd name="connsiteX728" fmla="*/ 103062 w 7467600"/>
              <a:gd name="connsiteY728" fmla="*/ 2389518 h 6858000"/>
              <a:gd name="connsiteX729" fmla="*/ 510734 w 7467600"/>
              <a:gd name="connsiteY729" fmla="*/ 2416201 h 6858000"/>
              <a:gd name="connsiteX730" fmla="*/ 279257 w 7467600"/>
              <a:gd name="connsiteY730" fmla="*/ 2092102 h 6858000"/>
              <a:gd name="connsiteX731" fmla="*/ 65265 w 7467600"/>
              <a:gd name="connsiteY731" fmla="*/ 2006049 h 6858000"/>
              <a:gd name="connsiteX732" fmla="*/ 0 w 7467600"/>
              <a:gd name="connsiteY732" fmla="*/ 1982532 h 6858000"/>
              <a:gd name="connsiteX733" fmla="*/ 0 w 7467600"/>
              <a:gd name="connsiteY733" fmla="*/ 1912789 h 6858000"/>
              <a:gd name="connsiteX734" fmla="*/ 97460 w 7467600"/>
              <a:gd name="connsiteY734" fmla="*/ 1953725 h 6858000"/>
              <a:gd name="connsiteX735" fmla="*/ 221272 w 7467600"/>
              <a:gd name="connsiteY735" fmla="*/ 1980766 h 6858000"/>
              <a:gd name="connsiteX736" fmla="*/ 116765 w 7467600"/>
              <a:gd name="connsiteY736" fmla="*/ 1911033 h 6858000"/>
              <a:gd name="connsiteX737" fmla="*/ 16405 w 7467600"/>
              <a:gd name="connsiteY737" fmla="*/ 1803412 h 6858000"/>
              <a:gd name="connsiteX738" fmla="*/ 0 w 7467600"/>
              <a:gd name="connsiteY738" fmla="*/ 1784777 h 6858000"/>
              <a:gd name="connsiteX739" fmla="*/ 0 w 7467600"/>
              <a:gd name="connsiteY739" fmla="*/ 1740082 h 6858000"/>
              <a:gd name="connsiteX740" fmla="*/ 39394 w 7467600"/>
              <a:gd name="connsiteY740" fmla="*/ 1784856 h 6858000"/>
              <a:gd name="connsiteX741" fmla="*/ 135813 w 7467600"/>
              <a:gd name="connsiteY741" fmla="*/ 1888838 h 6858000"/>
              <a:gd name="connsiteX742" fmla="*/ 242575 w 7467600"/>
              <a:gd name="connsiteY742" fmla="*/ 1958841 h 6858000"/>
              <a:gd name="connsiteX743" fmla="*/ 82197 w 7467600"/>
              <a:gd name="connsiteY743" fmla="*/ 1754826 h 6858000"/>
              <a:gd name="connsiteX744" fmla="*/ 0 w 7467600"/>
              <a:gd name="connsiteY744" fmla="*/ 1679650 h 6858000"/>
              <a:gd name="connsiteX745" fmla="*/ 0 w 7467600"/>
              <a:gd name="connsiteY745" fmla="*/ 1602463 h 6858000"/>
              <a:gd name="connsiteX746" fmla="*/ 84689 w 7467600"/>
              <a:gd name="connsiteY746" fmla="*/ 1677442 h 6858000"/>
              <a:gd name="connsiteX747" fmla="*/ 298437 w 7467600"/>
              <a:gd name="connsiteY747" fmla="*/ 1968019 h 6858000"/>
              <a:gd name="connsiteX748" fmla="*/ 227269 w 7467600"/>
              <a:gd name="connsiteY748" fmla="*/ 1114064 h 6858000"/>
              <a:gd name="connsiteX749" fmla="*/ 248003 w 7467600"/>
              <a:gd name="connsiteY749" fmla="*/ 1089613 h 6858000"/>
              <a:gd name="connsiteX750" fmla="*/ 427020 w 7467600"/>
              <a:gd name="connsiteY750" fmla="*/ 1619803 h 6858000"/>
              <a:gd name="connsiteX751" fmla="*/ 340345 w 7467600"/>
              <a:gd name="connsiteY751" fmla="*/ 2027739 h 6858000"/>
              <a:gd name="connsiteX752" fmla="*/ 360865 w 7467600"/>
              <a:gd name="connsiteY752" fmla="*/ 2044827 h 6858000"/>
              <a:gd name="connsiteX753" fmla="*/ 560414 w 7467600"/>
              <a:gd name="connsiteY753" fmla="*/ 2421457 h 6858000"/>
              <a:gd name="connsiteX754" fmla="*/ 1359703 w 7467600"/>
              <a:gd name="connsiteY754" fmla="*/ 2578554 h 6858000"/>
              <a:gd name="connsiteX755" fmla="*/ 1359422 w 7467600"/>
              <a:gd name="connsiteY755" fmla="*/ 2577994 h 6858000"/>
              <a:gd name="connsiteX756" fmla="*/ 828701 w 7467600"/>
              <a:gd name="connsiteY756" fmla="*/ 1839520 h 6858000"/>
              <a:gd name="connsiteX757" fmla="*/ 494427 w 7467600"/>
              <a:gd name="connsiteY757" fmla="*/ 1092333 h 6858000"/>
              <a:gd name="connsiteX758" fmla="*/ 506322 w 7467600"/>
              <a:gd name="connsiteY758" fmla="*/ 1020997 h 6858000"/>
              <a:gd name="connsiteX759" fmla="*/ 4570198 w 7467600"/>
              <a:gd name="connsiteY759" fmla="*/ 978081 h 6858000"/>
              <a:gd name="connsiteX760" fmla="*/ 4523691 w 7467600"/>
              <a:gd name="connsiteY760" fmla="*/ 1127776 h 6858000"/>
              <a:gd name="connsiteX761" fmla="*/ 4509875 w 7467600"/>
              <a:gd name="connsiteY761" fmla="*/ 1167552 h 6858000"/>
              <a:gd name="connsiteX762" fmla="*/ 4478168 w 7467600"/>
              <a:gd name="connsiteY762" fmla="*/ 1260735 h 6858000"/>
              <a:gd name="connsiteX763" fmla="*/ 4409309 w 7467600"/>
              <a:gd name="connsiteY763" fmla="*/ 1666996 h 6858000"/>
              <a:gd name="connsiteX764" fmla="*/ 4370031 w 7467600"/>
              <a:gd name="connsiteY764" fmla="*/ 1955666 h 6858000"/>
              <a:gd name="connsiteX765" fmla="*/ 4570198 w 7467600"/>
              <a:gd name="connsiteY765" fmla="*/ 978081 h 6858000"/>
              <a:gd name="connsiteX766" fmla="*/ 4557898 w 7467600"/>
              <a:gd name="connsiteY766" fmla="*/ 900011 h 6858000"/>
              <a:gd name="connsiteX767" fmla="*/ 4344840 w 7467600"/>
              <a:gd name="connsiteY767" fmla="*/ 1922038 h 6858000"/>
              <a:gd name="connsiteX768" fmla="*/ 4378710 w 7467600"/>
              <a:gd name="connsiteY768" fmla="*/ 1665516 h 6858000"/>
              <a:gd name="connsiteX769" fmla="*/ 4448798 w 7467600"/>
              <a:gd name="connsiteY769" fmla="*/ 1253024 h 6858000"/>
              <a:gd name="connsiteX770" fmla="*/ 4480315 w 7467600"/>
              <a:gd name="connsiteY770" fmla="*/ 1158454 h 6858000"/>
              <a:gd name="connsiteX771" fmla="*/ 4494133 w 7467600"/>
              <a:gd name="connsiteY771" fmla="*/ 1118676 h 6858000"/>
              <a:gd name="connsiteX772" fmla="*/ 4557898 w 7467600"/>
              <a:gd name="connsiteY772" fmla="*/ 900011 h 6858000"/>
              <a:gd name="connsiteX773" fmla="*/ 5870151 w 7467600"/>
              <a:gd name="connsiteY773" fmla="*/ 898890 h 6858000"/>
              <a:gd name="connsiteX774" fmla="*/ 5861335 w 7467600"/>
              <a:gd name="connsiteY774" fmla="*/ 899177 h 6858000"/>
              <a:gd name="connsiteX775" fmla="*/ 5843702 w 7467600"/>
              <a:gd name="connsiteY775" fmla="*/ 899748 h 6858000"/>
              <a:gd name="connsiteX776" fmla="*/ 5651107 w 7467600"/>
              <a:gd name="connsiteY776" fmla="*/ 920306 h 6858000"/>
              <a:gd name="connsiteX777" fmla="*/ 5459407 w 7467600"/>
              <a:gd name="connsiteY777" fmla="*/ 940975 h 6858000"/>
              <a:gd name="connsiteX778" fmla="*/ 5374846 w 7467600"/>
              <a:gd name="connsiteY778" fmla="*/ 941988 h 6858000"/>
              <a:gd name="connsiteX779" fmla="*/ 5256105 w 7467600"/>
              <a:gd name="connsiteY779" fmla="*/ 945632 h 6858000"/>
              <a:gd name="connsiteX780" fmla="*/ 5107071 w 7467600"/>
              <a:gd name="connsiteY780" fmla="*/ 969720 h 6858000"/>
              <a:gd name="connsiteX781" fmla="*/ 4998681 w 7467600"/>
              <a:gd name="connsiteY781" fmla="*/ 988771 h 6858000"/>
              <a:gd name="connsiteX782" fmla="*/ 5870151 w 7467600"/>
              <a:gd name="connsiteY782" fmla="*/ 898890 h 6858000"/>
              <a:gd name="connsiteX783" fmla="*/ 5504425 w 7467600"/>
              <a:gd name="connsiteY783" fmla="*/ 848067 h 6858000"/>
              <a:gd name="connsiteX784" fmla="*/ 4968849 w 7467600"/>
              <a:gd name="connsiteY784" fmla="*/ 962318 h 6858000"/>
              <a:gd name="connsiteX785" fmla="*/ 5104039 w 7467600"/>
              <a:gd name="connsiteY785" fmla="*/ 940634 h 6858000"/>
              <a:gd name="connsiteX786" fmla="*/ 5256311 w 7467600"/>
              <a:gd name="connsiteY786" fmla="*/ 916490 h 6858000"/>
              <a:gd name="connsiteX787" fmla="*/ 5377381 w 7467600"/>
              <a:gd name="connsiteY787" fmla="*/ 912671 h 6858000"/>
              <a:gd name="connsiteX788" fmla="*/ 5460148 w 7467600"/>
              <a:gd name="connsiteY788" fmla="*/ 911442 h 6858000"/>
              <a:gd name="connsiteX789" fmla="*/ 5648971 w 7467600"/>
              <a:gd name="connsiteY789" fmla="*/ 891331 h 6858000"/>
              <a:gd name="connsiteX790" fmla="*/ 5844807 w 7467600"/>
              <a:gd name="connsiteY790" fmla="*/ 870718 h 6858000"/>
              <a:gd name="connsiteX791" fmla="*/ 5862975 w 7467600"/>
              <a:gd name="connsiteY791" fmla="*/ 869756 h 6858000"/>
              <a:gd name="connsiteX792" fmla="*/ 5920887 w 7467600"/>
              <a:gd name="connsiteY792" fmla="*/ 865929 h 6858000"/>
              <a:gd name="connsiteX793" fmla="*/ 5504425 w 7467600"/>
              <a:gd name="connsiteY793" fmla="*/ 848067 h 6858000"/>
              <a:gd name="connsiteX794" fmla="*/ 3607114 w 7467600"/>
              <a:gd name="connsiteY794" fmla="*/ 467441 h 6858000"/>
              <a:gd name="connsiteX795" fmla="*/ 3296242 w 7467600"/>
              <a:gd name="connsiteY795" fmla="*/ 807991 h 6858000"/>
              <a:gd name="connsiteX796" fmla="*/ 3174674 w 7467600"/>
              <a:gd name="connsiteY796" fmla="*/ 919759 h 6858000"/>
              <a:gd name="connsiteX797" fmla="*/ 3042978 w 7467600"/>
              <a:gd name="connsiteY797" fmla="*/ 1054894 h 6858000"/>
              <a:gd name="connsiteX798" fmla="*/ 2968914 w 7467600"/>
              <a:gd name="connsiteY798" fmla="*/ 1133756 h 6858000"/>
              <a:gd name="connsiteX799" fmla="*/ 3103823 w 7467600"/>
              <a:gd name="connsiteY799" fmla="*/ 1026814 h 6858000"/>
              <a:gd name="connsiteX800" fmla="*/ 3607114 w 7467600"/>
              <a:gd name="connsiteY800" fmla="*/ 467441 h 6858000"/>
              <a:gd name="connsiteX801" fmla="*/ 3744487 w 7467600"/>
              <a:gd name="connsiteY801" fmla="*/ 383136 h 6858000"/>
              <a:gd name="connsiteX802" fmla="*/ 3970213 w 7467600"/>
              <a:gd name="connsiteY802" fmla="*/ 995559 h 6858000"/>
              <a:gd name="connsiteX803" fmla="*/ 3744487 w 7467600"/>
              <a:gd name="connsiteY803" fmla="*/ 383136 h 6858000"/>
              <a:gd name="connsiteX804" fmla="*/ 3624562 w 7467600"/>
              <a:gd name="connsiteY804" fmla="*/ 367041 h 6858000"/>
              <a:gd name="connsiteX805" fmla="*/ 3489712 w 7467600"/>
              <a:gd name="connsiteY805" fmla="*/ 485386 h 6858000"/>
              <a:gd name="connsiteX806" fmla="*/ 3182994 w 7467600"/>
              <a:gd name="connsiteY806" fmla="*/ 828265 h 6858000"/>
              <a:gd name="connsiteX807" fmla="*/ 2892114 w 7467600"/>
              <a:gd name="connsiteY807" fmla="*/ 1172635 h 6858000"/>
              <a:gd name="connsiteX808" fmla="*/ 3021459 w 7467600"/>
              <a:gd name="connsiteY808" fmla="*/ 1035385 h 6858000"/>
              <a:gd name="connsiteX809" fmla="*/ 3153873 w 7467600"/>
              <a:gd name="connsiteY809" fmla="*/ 898971 h 6858000"/>
              <a:gd name="connsiteX810" fmla="*/ 3276511 w 7467600"/>
              <a:gd name="connsiteY810" fmla="*/ 786423 h 6858000"/>
              <a:gd name="connsiteX811" fmla="*/ 3584154 w 7467600"/>
              <a:gd name="connsiteY811" fmla="*/ 448218 h 6858000"/>
              <a:gd name="connsiteX812" fmla="*/ 3624562 w 7467600"/>
              <a:gd name="connsiteY812" fmla="*/ 367041 h 6858000"/>
              <a:gd name="connsiteX813" fmla="*/ 3766672 w 7467600"/>
              <a:gd name="connsiteY813" fmla="*/ 359429 h 6858000"/>
              <a:gd name="connsiteX814" fmla="*/ 3996338 w 7467600"/>
              <a:gd name="connsiteY814" fmla="*/ 968237 h 6858000"/>
              <a:gd name="connsiteX815" fmla="*/ 3766672 w 7467600"/>
              <a:gd name="connsiteY815" fmla="*/ 359429 h 6858000"/>
              <a:gd name="connsiteX816" fmla="*/ 5805386 w 7467600"/>
              <a:gd name="connsiteY816" fmla="*/ 239240 h 6858000"/>
              <a:gd name="connsiteX817" fmla="*/ 5736947 w 7467600"/>
              <a:gd name="connsiteY817" fmla="*/ 261367 h 6858000"/>
              <a:gd name="connsiteX818" fmla="*/ 5427012 w 7467600"/>
              <a:gd name="connsiteY818" fmla="*/ 311272 h 6858000"/>
              <a:gd name="connsiteX819" fmla="*/ 5147818 w 7467600"/>
              <a:gd name="connsiteY819" fmla="*/ 322112 h 6858000"/>
              <a:gd name="connsiteX820" fmla="*/ 5060854 w 7467600"/>
              <a:gd name="connsiteY820" fmla="*/ 311882 h 6858000"/>
              <a:gd name="connsiteX821" fmla="*/ 4945989 w 7467600"/>
              <a:gd name="connsiteY821" fmla="*/ 300516 h 6858000"/>
              <a:gd name="connsiteX822" fmla="*/ 5410479 w 7467600"/>
              <a:gd name="connsiteY822" fmla="*/ 348434 h 6858000"/>
              <a:gd name="connsiteX823" fmla="*/ 5805386 w 7467600"/>
              <a:gd name="connsiteY823" fmla="*/ 239240 h 6858000"/>
              <a:gd name="connsiteX824" fmla="*/ 5905192 w 7467600"/>
              <a:gd name="connsiteY824" fmla="*/ 163079 h 6858000"/>
              <a:gd name="connsiteX825" fmla="*/ 5865655 w 7467600"/>
              <a:gd name="connsiteY825" fmla="*/ 171901 h 6858000"/>
              <a:gd name="connsiteX826" fmla="*/ 5259740 w 7467600"/>
              <a:gd name="connsiteY826" fmla="*/ 257013 h 6858000"/>
              <a:gd name="connsiteX827" fmla="*/ 5208466 w 7467600"/>
              <a:gd name="connsiteY827" fmla="*/ 257550 h 6858000"/>
              <a:gd name="connsiteX828" fmla="*/ 4980204 w 7467600"/>
              <a:gd name="connsiteY828" fmla="*/ 271903 h 6858000"/>
              <a:gd name="connsiteX829" fmla="*/ 5068068 w 7467600"/>
              <a:gd name="connsiteY829" fmla="*/ 282244 h 6858000"/>
              <a:gd name="connsiteX830" fmla="*/ 5153231 w 7467600"/>
              <a:gd name="connsiteY830" fmla="*/ 292240 h 6858000"/>
              <a:gd name="connsiteX831" fmla="*/ 5426491 w 7467600"/>
              <a:gd name="connsiteY831" fmla="*/ 281128 h 6858000"/>
              <a:gd name="connsiteX832" fmla="*/ 5731212 w 7467600"/>
              <a:gd name="connsiteY832" fmla="*/ 231951 h 6858000"/>
              <a:gd name="connsiteX833" fmla="*/ 5905192 w 7467600"/>
              <a:gd name="connsiteY833" fmla="*/ 163079 h 6858000"/>
              <a:gd name="connsiteX834" fmla="*/ 5944437 w 7467600"/>
              <a:gd name="connsiteY834" fmla="*/ 113829 h 6858000"/>
              <a:gd name="connsiteX835" fmla="*/ 5825032 w 7467600"/>
              <a:gd name="connsiteY835" fmla="*/ 146405 h 6858000"/>
              <a:gd name="connsiteX836" fmla="*/ 4955599 w 7467600"/>
              <a:gd name="connsiteY836" fmla="*/ 247008 h 6858000"/>
              <a:gd name="connsiteX837" fmla="*/ 5210104 w 7467600"/>
              <a:gd name="connsiteY837" fmla="*/ 228123 h 6858000"/>
              <a:gd name="connsiteX838" fmla="*/ 5261015 w 7467600"/>
              <a:gd name="connsiteY838" fmla="*/ 227087 h 6858000"/>
              <a:gd name="connsiteX839" fmla="*/ 5861181 w 7467600"/>
              <a:gd name="connsiteY839" fmla="*/ 143093 h 6858000"/>
              <a:gd name="connsiteX840" fmla="*/ 5961252 w 7467600"/>
              <a:gd name="connsiteY840" fmla="*/ 114820 h 6858000"/>
              <a:gd name="connsiteX841" fmla="*/ 5944437 w 7467600"/>
              <a:gd name="connsiteY841" fmla="*/ 113829 h 6858000"/>
              <a:gd name="connsiteX842" fmla="*/ 3882765 w 7467600"/>
              <a:gd name="connsiteY842" fmla="*/ 0 h 6858000"/>
              <a:gd name="connsiteX843" fmla="*/ 3995099 w 7467600"/>
              <a:gd name="connsiteY843" fmla="*/ 0 h 6858000"/>
              <a:gd name="connsiteX844" fmla="*/ 4163818 w 7467600"/>
              <a:gd name="connsiteY844" fmla="*/ 234104 h 6858000"/>
              <a:gd name="connsiteX845" fmla="*/ 4172099 w 7467600"/>
              <a:gd name="connsiteY845" fmla="*/ 234207 h 6858000"/>
              <a:gd name="connsiteX846" fmla="*/ 4784282 w 7467600"/>
              <a:gd name="connsiteY846" fmla="*/ 276561 h 6858000"/>
              <a:gd name="connsiteX847" fmla="*/ 4801687 w 7467600"/>
              <a:gd name="connsiteY847" fmla="*/ 267764 h 6858000"/>
              <a:gd name="connsiteX848" fmla="*/ 6082788 w 7467600"/>
              <a:gd name="connsiteY848" fmla="*/ 64119 h 6858000"/>
              <a:gd name="connsiteX849" fmla="*/ 6099442 w 7467600"/>
              <a:gd name="connsiteY849" fmla="*/ 82568 h 6858000"/>
              <a:gd name="connsiteX850" fmla="*/ 4804137 w 7467600"/>
              <a:gd name="connsiteY850" fmla="*/ 320931 h 6858000"/>
              <a:gd name="connsiteX851" fmla="*/ 4227047 w 7467600"/>
              <a:gd name="connsiteY851" fmla="*/ 313415 h 6858000"/>
              <a:gd name="connsiteX852" fmla="*/ 4346041 w 7467600"/>
              <a:gd name="connsiteY852" fmla="*/ 456086 h 6858000"/>
              <a:gd name="connsiteX853" fmla="*/ 4870967 w 7467600"/>
              <a:gd name="connsiteY853" fmla="*/ 963061 h 6858000"/>
              <a:gd name="connsiteX854" fmla="*/ 4889647 w 7467600"/>
              <a:gd name="connsiteY854" fmla="*/ 957147 h 6858000"/>
              <a:gd name="connsiteX855" fmla="*/ 5422504 w 7467600"/>
              <a:gd name="connsiteY855" fmla="*/ 805191 h 6858000"/>
              <a:gd name="connsiteX856" fmla="*/ 6087656 w 7467600"/>
              <a:gd name="connsiteY856" fmla="*/ 826703 h 6858000"/>
              <a:gd name="connsiteX857" fmla="*/ 6058717 w 7467600"/>
              <a:gd name="connsiteY857" fmla="*/ 865992 h 6858000"/>
              <a:gd name="connsiteX858" fmla="*/ 4974153 w 7467600"/>
              <a:gd name="connsiteY858" fmla="*/ 1045456 h 6858000"/>
              <a:gd name="connsiteX859" fmla="*/ 5627835 w 7467600"/>
              <a:gd name="connsiteY859" fmla="*/ 1472077 h 6858000"/>
              <a:gd name="connsiteX860" fmla="*/ 5629817 w 7467600"/>
              <a:gd name="connsiteY860" fmla="*/ 1471412 h 6858000"/>
              <a:gd name="connsiteX861" fmla="*/ 5634124 w 7467600"/>
              <a:gd name="connsiteY861" fmla="*/ 1470572 h 6858000"/>
              <a:gd name="connsiteX862" fmla="*/ 5755832 w 7467600"/>
              <a:gd name="connsiteY862" fmla="*/ 1383886 h 6858000"/>
              <a:gd name="connsiteX863" fmla="*/ 6014186 w 7467600"/>
              <a:gd name="connsiteY863" fmla="*/ 1279799 h 6858000"/>
              <a:gd name="connsiteX864" fmla="*/ 6901619 w 7467600"/>
              <a:gd name="connsiteY864" fmla="*/ 1047874 h 6858000"/>
              <a:gd name="connsiteX865" fmla="*/ 6931566 w 7467600"/>
              <a:gd name="connsiteY865" fmla="*/ 1062034 h 6858000"/>
              <a:gd name="connsiteX866" fmla="*/ 5790982 w 7467600"/>
              <a:gd name="connsiteY866" fmla="*/ 1561380 h 6858000"/>
              <a:gd name="connsiteX867" fmla="*/ 6188971 w 7467600"/>
              <a:gd name="connsiteY867" fmla="*/ 1755168 h 6858000"/>
              <a:gd name="connsiteX868" fmla="*/ 6202446 w 7467600"/>
              <a:gd name="connsiteY868" fmla="*/ 1752268 h 6858000"/>
              <a:gd name="connsiteX869" fmla="*/ 7179560 w 7467600"/>
              <a:gd name="connsiteY869" fmla="*/ 1467551 h 6858000"/>
              <a:gd name="connsiteX870" fmla="*/ 7158730 w 7467600"/>
              <a:gd name="connsiteY870" fmla="*/ 1507835 h 6858000"/>
              <a:gd name="connsiteX871" fmla="*/ 6326959 w 7467600"/>
              <a:gd name="connsiteY871" fmla="*/ 1817686 h 6858000"/>
              <a:gd name="connsiteX872" fmla="*/ 6537433 w 7467600"/>
              <a:gd name="connsiteY872" fmla="*/ 1907790 h 6858000"/>
              <a:gd name="connsiteX873" fmla="*/ 6550221 w 7467600"/>
              <a:gd name="connsiteY873" fmla="*/ 1910729 h 6858000"/>
              <a:gd name="connsiteX874" fmla="*/ 6964438 w 7467600"/>
              <a:gd name="connsiteY874" fmla="*/ 2209505 h 6858000"/>
              <a:gd name="connsiteX875" fmla="*/ 7367862 w 7467600"/>
              <a:gd name="connsiteY875" fmla="*/ 2806833 h 6858000"/>
              <a:gd name="connsiteX876" fmla="*/ 7364329 w 7467600"/>
              <a:gd name="connsiteY876" fmla="*/ 2826907 h 6858000"/>
              <a:gd name="connsiteX877" fmla="*/ 7290545 w 7467600"/>
              <a:gd name="connsiteY877" fmla="*/ 2850663 h 6858000"/>
              <a:gd name="connsiteX878" fmla="*/ 6472036 w 7467600"/>
              <a:gd name="connsiteY878" fmla="*/ 1959003 h 6858000"/>
              <a:gd name="connsiteX879" fmla="*/ 5792897 w 7467600"/>
              <a:gd name="connsiteY879" fmla="*/ 1647747 h 6858000"/>
              <a:gd name="connsiteX880" fmla="*/ 5842751 w 7467600"/>
              <a:gd name="connsiteY880" fmla="*/ 1816112 h 6858000"/>
              <a:gd name="connsiteX881" fmla="*/ 5847424 w 7467600"/>
              <a:gd name="connsiteY881" fmla="*/ 1815776 h 6858000"/>
              <a:gd name="connsiteX882" fmla="*/ 6399821 w 7467600"/>
              <a:gd name="connsiteY882" fmla="*/ 2344799 h 6858000"/>
              <a:gd name="connsiteX883" fmla="*/ 6323232 w 7467600"/>
              <a:gd name="connsiteY883" fmla="*/ 2389634 h 6858000"/>
              <a:gd name="connsiteX884" fmla="*/ 5942958 w 7467600"/>
              <a:gd name="connsiteY884" fmla="*/ 2077708 h 6858000"/>
              <a:gd name="connsiteX885" fmla="*/ 5921559 w 7467600"/>
              <a:gd name="connsiteY885" fmla="*/ 2378596 h 6858000"/>
              <a:gd name="connsiteX886" fmla="*/ 5817651 w 7467600"/>
              <a:gd name="connsiteY886" fmla="*/ 3023919 h 6858000"/>
              <a:gd name="connsiteX887" fmla="*/ 5729634 w 7467600"/>
              <a:gd name="connsiteY887" fmla="*/ 3051849 h 6858000"/>
              <a:gd name="connsiteX888" fmla="*/ 5611018 w 7467600"/>
              <a:gd name="connsiteY888" fmla="*/ 2316769 h 6858000"/>
              <a:gd name="connsiteX889" fmla="*/ 5687608 w 7467600"/>
              <a:gd name="connsiteY889" fmla="*/ 2039972 h 6858000"/>
              <a:gd name="connsiteX890" fmla="*/ 5657554 w 7467600"/>
              <a:gd name="connsiteY890" fmla="*/ 1576445 h 6858000"/>
              <a:gd name="connsiteX891" fmla="*/ 5150475 w 7467600"/>
              <a:gd name="connsiteY891" fmla="*/ 1274012 h 6858000"/>
              <a:gd name="connsiteX892" fmla="*/ 5349142 w 7467600"/>
              <a:gd name="connsiteY892" fmla="*/ 2204405 h 6858000"/>
              <a:gd name="connsiteX893" fmla="*/ 5262214 w 7467600"/>
              <a:gd name="connsiteY893" fmla="*/ 2233836 h 6858000"/>
              <a:gd name="connsiteX894" fmla="*/ 4981539 w 7467600"/>
              <a:gd name="connsiteY894" fmla="*/ 1542201 h 6858000"/>
              <a:gd name="connsiteX895" fmla="*/ 4958461 w 7467600"/>
              <a:gd name="connsiteY895" fmla="*/ 1136957 h 6858000"/>
              <a:gd name="connsiteX896" fmla="*/ 4655015 w 7467600"/>
              <a:gd name="connsiteY896" fmla="*/ 891426 h 6858000"/>
              <a:gd name="connsiteX897" fmla="*/ 4348002 w 7467600"/>
              <a:gd name="connsiteY897" fmla="*/ 2205895 h 6858000"/>
              <a:gd name="connsiteX898" fmla="*/ 4262250 w 7467600"/>
              <a:gd name="connsiteY898" fmla="*/ 2219972 h 6858000"/>
              <a:gd name="connsiteX899" fmla="*/ 4550611 w 7467600"/>
              <a:gd name="connsiteY899" fmla="*/ 817540 h 6858000"/>
              <a:gd name="connsiteX900" fmla="*/ 4564418 w 7467600"/>
              <a:gd name="connsiteY900" fmla="*/ 808293 h 6858000"/>
              <a:gd name="connsiteX901" fmla="*/ 4266388 w 7467600"/>
              <a:gd name="connsiteY901" fmla="*/ 500083 h 6858000"/>
              <a:gd name="connsiteX902" fmla="*/ 4032842 w 7467600"/>
              <a:gd name="connsiteY902" fmla="*/ 211809 h 6858000"/>
              <a:gd name="connsiteX903" fmla="*/ 3882765 w 7467600"/>
              <a:gd name="connsiteY903" fmla="*/ 0 h 6858000"/>
              <a:gd name="connsiteX904" fmla="*/ 3721337 w 7467600"/>
              <a:gd name="connsiteY904" fmla="*/ 0 h 6858000"/>
              <a:gd name="connsiteX905" fmla="*/ 3797544 w 7467600"/>
              <a:gd name="connsiteY905" fmla="*/ 0 h 6858000"/>
              <a:gd name="connsiteX906" fmla="*/ 3775734 w 7467600"/>
              <a:gd name="connsiteY906" fmla="*/ 95131 h 6858000"/>
              <a:gd name="connsiteX907" fmla="*/ 3724807 w 7467600"/>
              <a:gd name="connsiteY907" fmla="*/ 272257 h 6858000"/>
              <a:gd name="connsiteX908" fmla="*/ 3726844 w 7467600"/>
              <a:gd name="connsiteY908" fmla="*/ 282988 h 6858000"/>
              <a:gd name="connsiteX909" fmla="*/ 3742664 w 7467600"/>
              <a:gd name="connsiteY909" fmla="*/ 279918 h 6858000"/>
              <a:gd name="connsiteX910" fmla="*/ 4103910 w 7467600"/>
              <a:gd name="connsiteY910" fmla="*/ 1161917 h 6858000"/>
              <a:gd name="connsiteX911" fmla="*/ 4020269 w 7467600"/>
              <a:gd name="connsiteY911" fmla="*/ 1200406 h 6858000"/>
              <a:gd name="connsiteX912" fmla="*/ 3674882 w 7467600"/>
              <a:gd name="connsiteY912" fmla="*/ 488524 h 6858000"/>
              <a:gd name="connsiteX913" fmla="*/ 3132682 w 7467600"/>
              <a:gd name="connsiteY913" fmla="*/ 1072284 h 6858000"/>
              <a:gd name="connsiteX914" fmla="*/ 2716346 w 7467600"/>
              <a:gd name="connsiteY914" fmla="*/ 1276376 h 6858000"/>
              <a:gd name="connsiteX915" fmla="*/ 2716772 w 7467600"/>
              <a:gd name="connsiteY915" fmla="*/ 1255462 h 6858000"/>
              <a:gd name="connsiteX916" fmla="*/ 3471096 w 7467600"/>
              <a:gd name="connsiteY916" fmla="*/ 437072 h 6858000"/>
              <a:gd name="connsiteX917" fmla="*/ 3639057 w 7467600"/>
              <a:gd name="connsiteY917" fmla="*/ 286334 h 6858000"/>
              <a:gd name="connsiteX918" fmla="*/ 3640309 w 7467600"/>
              <a:gd name="connsiteY918" fmla="*/ 284664 h 6858000"/>
              <a:gd name="connsiteX919" fmla="*/ 3646022 w 7467600"/>
              <a:gd name="connsiteY919" fmla="*/ 276711 h 6858000"/>
              <a:gd name="connsiteX920" fmla="*/ 3707943 w 7467600"/>
              <a:gd name="connsiteY920" fmla="*/ 65958 h 6858000"/>
              <a:gd name="connsiteX921" fmla="*/ 3721337 w 7467600"/>
              <a:gd name="connsiteY921" fmla="*/ 0 h 6858000"/>
              <a:gd name="connsiteX922" fmla="*/ 2867960 w 7467600"/>
              <a:gd name="connsiteY922" fmla="*/ 0 h 6858000"/>
              <a:gd name="connsiteX923" fmla="*/ 2926351 w 7467600"/>
              <a:gd name="connsiteY923" fmla="*/ 0 h 6858000"/>
              <a:gd name="connsiteX924" fmla="*/ 2902823 w 7467600"/>
              <a:gd name="connsiteY924" fmla="*/ 262929 h 6858000"/>
              <a:gd name="connsiteX925" fmla="*/ 2940663 w 7467600"/>
              <a:gd name="connsiteY925" fmla="*/ 140884 h 6858000"/>
              <a:gd name="connsiteX926" fmla="*/ 2947039 w 7467600"/>
              <a:gd name="connsiteY926" fmla="*/ 122524 h 6858000"/>
              <a:gd name="connsiteX927" fmla="*/ 2984316 w 7467600"/>
              <a:gd name="connsiteY927" fmla="*/ 0 h 6858000"/>
              <a:gd name="connsiteX928" fmla="*/ 3016114 w 7467600"/>
              <a:gd name="connsiteY928" fmla="*/ 0 h 6858000"/>
              <a:gd name="connsiteX929" fmla="*/ 2979949 w 7467600"/>
              <a:gd name="connsiteY929" fmla="*/ 119274 h 6858000"/>
              <a:gd name="connsiteX930" fmla="*/ 3023879 w 7467600"/>
              <a:gd name="connsiteY930" fmla="*/ 0 h 6858000"/>
              <a:gd name="connsiteX931" fmla="*/ 3105400 w 7467600"/>
              <a:gd name="connsiteY931" fmla="*/ 0 h 6858000"/>
              <a:gd name="connsiteX932" fmla="*/ 3094669 w 7467600"/>
              <a:gd name="connsiteY932" fmla="*/ 30308 h 6858000"/>
              <a:gd name="connsiteX933" fmla="*/ 2901945 w 7467600"/>
              <a:gd name="connsiteY933" fmla="*/ 466538 h 6858000"/>
              <a:gd name="connsiteX934" fmla="*/ 2815209 w 7467600"/>
              <a:gd name="connsiteY934" fmla="*/ 497361 h 6858000"/>
              <a:gd name="connsiteX935" fmla="*/ 2844845 w 7467600"/>
              <a:gd name="connsiteY935" fmla="*/ 127638 h 6858000"/>
              <a:gd name="connsiteX936" fmla="*/ 2867960 w 7467600"/>
              <a:gd name="connsiteY936" fmla="*/ 0 h 6858000"/>
              <a:gd name="connsiteX937" fmla="*/ 1057230 w 7467600"/>
              <a:gd name="connsiteY937" fmla="*/ 0 h 6858000"/>
              <a:gd name="connsiteX938" fmla="*/ 1111003 w 7467600"/>
              <a:gd name="connsiteY938" fmla="*/ 0 h 6858000"/>
              <a:gd name="connsiteX939" fmla="*/ 1125553 w 7467600"/>
              <a:gd name="connsiteY939" fmla="*/ 52588 h 6858000"/>
              <a:gd name="connsiteX940" fmla="*/ 1304276 w 7467600"/>
              <a:gd name="connsiteY940" fmla="*/ 476275 h 6858000"/>
              <a:gd name="connsiteX941" fmla="*/ 1492066 w 7467600"/>
              <a:gd name="connsiteY941" fmla="*/ 886333 h 6858000"/>
              <a:gd name="connsiteX942" fmla="*/ 1423698 w 7467600"/>
              <a:gd name="connsiteY942" fmla="*/ 710817 h 6858000"/>
              <a:gd name="connsiteX943" fmla="*/ 1357609 w 7467600"/>
              <a:gd name="connsiteY943" fmla="*/ 532892 h 6858000"/>
              <a:gd name="connsiteX944" fmla="*/ 1309550 w 7467600"/>
              <a:gd name="connsiteY944" fmla="*/ 374031 h 6858000"/>
              <a:gd name="connsiteX945" fmla="*/ 1193673 w 7467600"/>
              <a:gd name="connsiteY945" fmla="*/ 49533 h 6858000"/>
              <a:gd name="connsiteX946" fmla="*/ 1164391 w 7467600"/>
              <a:gd name="connsiteY946" fmla="*/ 0 h 6858000"/>
              <a:gd name="connsiteX947" fmla="*/ 1200666 w 7467600"/>
              <a:gd name="connsiteY947" fmla="*/ 0 h 6858000"/>
              <a:gd name="connsiteX948" fmla="*/ 1223408 w 7467600"/>
              <a:gd name="connsiteY948" fmla="*/ 38996 h 6858000"/>
              <a:gd name="connsiteX949" fmla="*/ 1339635 w 7467600"/>
              <a:gd name="connsiteY949" fmla="*/ 365517 h 6858000"/>
              <a:gd name="connsiteX950" fmla="*/ 1387469 w 7467600"/>
              <a:gd name="connsiteY950" fmla="*/ 523079 h 6858000"/>
              <a:gd name="connsiteX951" fmla="*/ 1452685 w 7467600"/>
              <a:gd name="connsiteY951" fmla="*/ 699806 h 6858000"/>
              <a:gd name="connsiteX952" fmla="*/ 1492092 w 7467600"/>
              <a:gd name="connsiteY952" fmla="*/ 800424 h 6858000"/>
              <a:gd name="connsiteX953" fmla="*/ 1455302 w 7467600"/>
              <a:gd name="connsiteY953" fmla="*/ 632913 h 6858000"/>
              <a:gd name="connsiteX954" fmla="*/ 1222336 w 7467600"/>
              <a:gd name="connsiteY954" fmla="*/ 9480 h 6858000"/>
              <a:gd name="connsiteX955" fmla="*/ 1214634 w 7467600"/>
              <a:gd name="connsiteY955" fmla="*/ 0 h 6858000"/>
              <a:gd name="connsiteX956" fmla="*/ 1289827 w 7467600"/>
              <a:gd name="connsiteY956" fmla="*/ 0 h 6858000"/>
              <a:gd name="connsiteX957" fmla="*/ 1321076 w 7467600"/>
              <a:gd name="connsiteY957" fmla="*/ 59722 h 6858000"/>
              <a:gd name="connsiteX958" fmla="*/ 1512579 w 7467600"/>
              <a:gd name="connsiteY958" fmla="*/ 626441 h 6858000"/>
              <a:gd name="connsiteX959" fmla="*/ 1506076 w 7467600"/>
              <a:gd name="connsiteY959" fmla="*/ 1089289 h 6858000"/>
              <a:gd name="connsiteX960" fmla="*/ 1486346 w 7467600"/>
              <a:gd name="connsiteY960" fmla="*/ 1079919 h 6858000"/>
              <a:gd name="connsiteX961" fmla="*/ 1070511 w 7467600"/>
              <a:gd name="connsiteY961" fmla="*/ 48609 h 6858000"/>
              <a:gd name="connsiteX962" fmla="*/ 1057230 w 7467600"/>
              <a:gd name="connsiteY962" fmla="*/ 0 h 6858000"/>
              <a:gd name="connsiteX963" fmla="*/ 43151 w 7467600"/>
              <a:gd name="connsiteY963" fmla="*/ 0 h 6858000"/>
              <a:gd name="connsiteX964" fmla="*/ 95283 w 7467600"/>
              <a:gd name="connsiteY964" fmla="*/ 0 h 6858000"/>
              <a:gd name="connsiteX965" fmla="*/ 300708 w 7467600"/>
              <a:gd name="connsiteY965" fmla="*/ 154571 h 6858000"/>
              <a:gd name="connsiteX966" fmla="*/ 530414 w 7467600"/>
              <a:gd name="connsiteY966" fmla="*/ 354673 h 6858000"/>
              <a:gd name="connsiteX967" fmla="*/ 333785 w 7467600"/>
              <a:gd name="connsiteY967" fmla="*/ 161564 h 6858000"/>
              <a:gd name="connsiteX968" fmla="*/ 147005 w 7467600"/>
              <a:gd name="connsiteY968" fmla="*/ 0 h 6858000"/>
              <a:gd name="connsiteX969" fmla="*/ 272509 w 7467600"/>
              <a:gd name="connsiteY969" fmla="*/ 0 h 6858000"/>
              <a:gd name="connsiteX970" fmla="*/ 326276 w 7467600"/>
              <a:gd name="connsiteY970" fmla="*/ 45847 h 6858000"/>
              <a:gd name="connsiteX971" fmla="*/ 823759 w 7467600"/>
              <a:gd name="connsiteY971" fmla="*/ 574145 h 6858000"/>
              <a:gd name="connsiteX972" fmla="*/ 811254 w 7467600"/>
              <a:gd name="connsiteY972" fmla="*/ 665546 h 6858000"/>
              <a:gd name="connsiteX973" fmla="*/ 154042 w 7467600"/>
              <a:gd name="connsiteY973" fmla="*/ 261522 h 6858000"/>
              <a:gd name="connsiteX974" fmla="*/ 13550 w 7467600"/>
              <a:gd name="connsiteY974" fmla="*/ 158423 h 6858000"/>
              <a:gd name="connsiteX975" fmla="*/ 0 w 7467600"/>
              <a:gd name="connsiteY975" fmla="*/ 146618 h 6858000"/>
              <a:gd name="connsiteX976" fmla="*/ 0 w 7467600"/>
              <a:gd name="connsiteY976" fmla="*/ 59161 h 6858000"/>
              <a:gd name="connsiteX977" fmla="*/ 45427 w 7467600"/>
              <a:gd name="connsiteY977" fmla="*/ 101078 h 6858000"/>
              <a:gd name="connsiteX978" fmla="*/ 630103 w 7467600"/>
              <a:gd name="connsiteY978" fmla="*/ 485885 h 6858000"/>
              <a:gd name="connsiteX979" fmla="*/ 532040 w 7467600"/>
              <a:gd name="connsiteY979" fmla="*/ 399359 h 6858000"/>
              <a:gd name="connsiteX980" fmla="*/ 517618 w 7467600"/>
              <a:gd name="connsiteY980" fmla="*/ 385726 h 6858000"/>
              <a:gd name="connsiteX981" fmla="*/ 285074 w 7467600"/>
              <a:gd name="connsiteY981" fmla="*/ 182755 h 6858000"/>
              <a:gd name="connsiteX982" fmla="*/ 43151 w 7467600"/>
              <a:gd name="connsiteY98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1456157 w 7467600"/>
              <a:gd name="connsiteY103" fmla="*/ 5371404 h 6858000"/>
              <a:gd name="connsiteX104" fmla="*/ 1244432 w 7467600"/>
              <a:gd name="connsiteY104" fmla="*/ 5385601 h 6858000"/>
              <a:gd name="connsiteX105" fmla="*/ 973990 w 7467600"/>
              <a:gd name="connsiteY105" fmla="*/ 5424940 h 6858000"/>
              <a:gd name="connsiteX106" fmla="*/ 1103809 w 7467600"/>
              <a:gd name="connsiteY106" fmla="*/ 5433720 h 6858000"/>
              <a:gd name="connsiteX107" fmla="*/ 1123454 w 7467600"/>
              <a:gd name="connsiteY107" fmla="*/ 5435727 h 6858000"/>
              <a:gd name="connsiteX108" fmla="*/ 1737017 w 7467600"/>
              <a:gd name="connsiteY108" fmla="*/ 5452183 h 6858000"/>
              <a:gd name="connsiteX109" fmla="*/ 1824397 w 7467600"/>
              <a:gd name="connsiteY109" fmla="*/ 5447757 h 6858000"/>
              <a:gd name="connsiteX110" fmla="*/ 2070059 w 7467600"/>
              <a:gd name="connsiteY110" fmla="*/ 5441660 h 6858000"/>
              <a:gd name="connsiteX111" fmla="*/ 1456157 w 7467600"/>
              <a:gd name="connsiteY111" fmla="*/ 5371404 h 6858000"/>
              <a:gd name="connsiteX112" fmla="*/ 4988186 w 7467600"/>
              <a:gd name="connsiteY112" fmla="*/ 5216467 h 6858000"/>
              <a:gd name="connsiteX113" fmla="*/ 4777334 w 7467600"/>
              <a:gd name="connsiteY113" fmla="*/ 5406072 h 6858000"/>
              <a:gd name="connsiteX114" fmla="*/ 4718341 w 7467600"/>
              <a:gd name="connsiteY114" fmla="*/ 5468043 h 6858000"/>
              <a:gd name="connsiteX115" fmla="*/ 4604655 w 7467600"/>
              <a:gd name="connsiteY115" fmla="*/ 5583434 h 6858000"/>
              <a:gd name="connsiteX116" fmla="*/ 4565074 w 7467600"/>
              <a:gd name="connsiteY116" fmla="*/ 5618550 h 6858000"/>
              <a:gd name="connsiteX117" fmla="*/ 4988186 w 7467600"/>
              <a:gd name="connsiteY117" fmla="*/ 5216467 h 6858000"/>
              <a:gd name="connsiteX118" fmla="*/ 4978032 w 7467600"/>
              <a:gd name="connsiteY118" fmla="*/ 5183809 h 6858000"/>
              <a:gd name="connsiteX119" fmla="*/ 4463413 w 7467600"/>
              <a:gd name="connsiteY119" fmla="*/ 5615162 h 6858000"/>
              <a:gd name="connsiteX120" fmla="*/ 4358134 w 7467600"/>
              <a:gd name="connsiteY120" fmla="*/ 5742791 h 6858000"/>
              <a:gd name="connsiteX121" fmla="*/ 4376219 w 7467600"/>
              <a:gd name="connsiteY121" fmla="*/ 5729027 h 6858000"/>
              <a:gd name="connsiteX122" fmla="*/ 4582340 w 7467600"/>
              <a:gd name="connsiteY122" fmla="*/ 5561037 h 6858000"/>
              <a:gd name="connsiteX123" fmla="*/ 4694684 w 7467600"/>
              <a:gd name="connsiteY123" fmla="*/ 5447098 h 6858000"/>
              <a:gd name="connsiteX124" fmla="*/ 4754123 w 7467600"/>
              <a:gd name="connsiteY124" fmla="*/ 5384643 h 6858000"/>
              <a:gd name="connsiteX125" fmla="*/ 4978032 w 7467600"/>
              <a:gd name="connsiteY125" fmla="*/ 5183809 h 6858000"/>
              <a:gd name="connsiteX126" fmla="*/ 1903353 w 7467600"/>
              <a:gd name="connsiteY126" fmla="*/ 5044827 h 6858000"/>
              <a:gd name="connsiteX127" fmla="*/ 1936931 w 7467600"/>
              <a:gd name="connsiteY127" fmla="*/ 5093954 h 6858000"/>
              <a:gd name="connsiteX128" fmla="*/ 2195868 w 7467600"/>
              <a:gd name="connsiteY128" fmla="*/ 5396574 h 6858000"/>
              <a:gd name="connsiteX129" fmla="*/ 2088852 w 7467600"/>
              <a:gd name="connsiteY129" fmla="*/ 5166123 h 6858000"/>
              <a:gd name="connsiteX130" fmla="*/ 1958241 w 7467600"/>
              <a:gd name="connsiteY130" fmla="*/ 5067955 h 6858000"/>
              <a:gd name="connsiteX131" fmla="*/ 1903353 w 7467600"/>
              <a:gd name="connsiteY131" fmla="*/ 5044827 h 6858000"/>
              <a:gd name="connsiteX132" fmla="*/ 1979378 w 7467600"/>
              <a:gd name="connsiteY132" fmla="*/ 4769504 h 6858000"/>
              <a:gd name="connsiteX133" fmla="*/ 2882120 w 7467600"/>
              <a:gd name="connsiteY133" fmla="*/ 5064547 h 6858000"/>
              <a:gd name="connsiteX134" fmla="*/ 2793103 w 7467600"/>
              <a:gd name="connsiteY134" fmla="*/ 5039699 h 6858000"/>
              <a:gd name="connsiteX135" fmla="*/ 2770041 w 7467600"/>
              <a:gd name="connsiteY135" fmla="*/ 5033634 h 6858000"/>
              <a:gd name="connsiteX136" fmla="*/ 1979378 w 7467600"/>
              <a:gd name="connsiteY136" fmla="*/ 4769504 h 6858000"/>
              <a:gd name="connsiteX137" fmla="*/ 1927410 w 7467600"/>
              <a:gd name="connsiteY137" fmla="*/ 4716164 h 6858000"/>
              <a:gd name="connsiteX138" fmla="*/ 1959587 w 7467600"/>
              <a:gd name="connsiteY138" fmla="*/ 4728849 h 6858000"/>
              <a:gd name="connsiteX139" fmla="*/ 2777707 w 7467600"/>
              <a:gd name="connsiteY139" fmla="*/ 5003991 h 6858000"/>
              <a:gd name="connsiteX140" fmla="*/ 2800768 w 7467600"/>
              <a:gd name="connsiteY140" fmla="*/ 5010056 h 6858000"/>
              <a:gd name="connsiteX141" fmla="*/ 2879408 w 7467600"/>
              <a:gd name="connsiteY141" fmla="*/ 5031590 h 6858000"/>
              <a:gd name="connsiteX142" fmla="*/ 2862295 w 7467600"/>
              <a:gd name="connsiteY142" fmla="*/ 5022958 h 6858000"/>
              <a:gd name="connsiteX143" fmla="*/ 2813343 w 7467600"/>
              <a:gd name="connsiteY143" fmla="*/ 4998369 h 6858000"/>
              <a:gd name="connsiteX144" fmla="*/ 2646245 w 7467600"/>
              <a:gd name="connsiteY144" fmla="*/ 4930999 h 6858000"/>
              <a:gd name="connsiteX145" fmla="*/ 1999243 w 7467600"/>
              <a:gd name="connsiteY145" fmla="*/ 4730524 h 6858000"/>
              <a:gd name="connsiteX146" fmla="*/ 1979527 w 7467600"/>
              <a:gd name="connsiteY146" fmla="*/ 4726651 h 6858000"/>
              <a:gd name="connsiteX147" fmla="*/ 1927410 w 7467600"/>
              <a:gd name="connsiteY147" fmla="*/ 4716164 h 6858000"/>
              <a:gd name="connsiteX148" fmla="*/ 1997014 w 7467600"/>
              <a:gd name="connsiteY148" fmla="*/ 4698007 h 6858000"/>
              <a:gd name="connsiteX149" fmla="*/ 2005458 w 7467600"/>
              <a:gd name="connsiteY149" fmla="*/ 4699540 h 6858000"/>
              <a:gd name="connsiteX150" fmla="*/ 2657186 w 7467600"/>
              <a:gd name="connsiteY150" fmla="*/ 4901687 h 6858000"/>
              <a:gd name="connsiteX151" fmla="*/ 2826662 w 7467600"/>
              <a:gd name="connsiteY151" fmla="*/ 4970362 h 6858000"/>
              <a:gd name="connsiteX152" fmla="*/ 2876100 w 7467600"/>
              <a:gd name="connsiteY152" fmla="*/ 4995397 h 6858000"/>
              <a:gd name="connsiteX153" fmla="*/ 3042600 w 7467600"/>
              <a:gd name="connsiteY153" fmla="*/ 5059532 h 6858000"/>
              <a:gd name="connsiteX154" fmla="*/ 1997014 w 7467600"/>
              <a:gd name="connsiteY154" fmla="*/ 4698007 h 6858000"/>
              <a:gd name="connsiteX155" fmla="*/ 2305292 w 7467600"/>
              <a:gd name="connsiteY155" fmla="*/ 4219492 h 6858000"/>
              <a:gd name="connsiteX156" fmla="*/ 3360922 w 7467600"/>
              <a:gd name="connsiteY156" fmla="*/ 4529373 h 6858000"/>
              <a:gd name="connsiteX157" fmla="*/ 3492420 w 7467600"/>
              <a:gd name="connsiteY157" fmla="*/ 4510145 h 6858000"/>
              <a:gd name="connsiteX158" fmla="*/ 3364086 w 7467600"/>
              <a:gd name="connsiteY158" fmla="*/ 4480340 h 6858000"/>
              <a:gd name="connsiteX159" fmla="*/ 3225818 w 7467600"/>
              <a:gd name="connsiteY159" fmla="*/ 4411822 h 6858000"/>
              <a:gd name="connsiteX160" fmla="*/ 3129696 w 7467600"/>
              <a:gd name="connsiteY160" fmla="*/ 4360704 h 6858000"/>
              <a:gd name="connsiteX161" fmla="*/ 2814545 w 7467600"/>
              <a:gd name="connsiteY161" fmla="*/ 4282955 h 6858000"/>
              <a:gd name="connsiteX162" fmla="*/ 2305292 w 7467600"/>
              <a:gd name="connsiteY162" fmla="*/ 4219492 h 6858000"/>
              <a:gd name="connsiteX163" fmla="*/ 2626982 w 7467600"/>
              <a:gd name="connsiteY163" fmla="*/ 4206450 h 6858000"/>
              <a:gd name="connsiteX164" fmla="*/ 2490617 w 7467600"/>
              <a:gd name="connsiteY164" fmla="*/ 4206951 h 6858000"/>
              <a:gd name="connsiteX165" fmla="*/ 2819869 w 7467600"/>
              <a:gd name="connsiteY165" fmla="*/ 4252936 h 6858000"/>
              <a:gd name="connsiteX166" fmla="*/ 3143018 w 7467600"/>
              <a:gd name="connsiteY166" fmla="*/ 4332698 h 6858000"/>
              <a:gd name="connsiteX167" fmla="*/ 3241520 w 7467600"/>
              <a:gd name="connsiteY167" fmla="*/ 4385112 h 6858000"/>
              <a:gd name="connsiteX168" fmla="*/ 3374575 w 7467600"/>
              <a:gd name="connsiteY168" fmla="*/ 4451517 h 6858000"/>
              <a:gd name="connsiteX169" fmla="*/ 3505221 w 7467600"/>
              <a:gd name="connsiteY169" fmla="*/ 4480757 h 6858000"/>
              <a:gd name="connsiteX170" fmla="*/ 2626982 w 7467600"/>
              <a:gd name="connsiteY170" fmla="*/ 4206450 h 6858000"/>
              <a:gd name="connsiteX171" fmla="*/ 1310106 w 7467600"/>
              <a:gd name="connsiteY171" fmla="*/ 3943217 h 6858000"/>
              <a:gd name="connsiteX172" fmla="*/ 854994 w 7467600"/>
              <a:gd name="connsiteY172" fmla="*/ 4399136 h 6858000"/>
              <a:gd name="connsiteX173" fmla="*/ 742462 w 7467600"/>
              <a:gd name="connsiteY173" fmla="*/ 4594648 h 6858000"/>
              <a:gd name="connsiteX174" fmla="*/ 820602 w 7467600"/>
              <a:gd name="connsiteY174" fmla="*/ 4485915 h 6858000"/>
              <a:gd name="connsiteX175" fmla="*/ 878295 w 7467600"/>
              <a:gd name="connsiteY175" fmla="*/ 4403594 h 6858000"/>
              <a:gd name="connsiteX176" fmla="*/ 1240607 w 7467600"/>
              <a:gd name="connsiteY176" fmla="*/ 4010401 h 6858000"/>
              <a:gd name="connsiteX177" fmla="*/ 1310106 w 7467600"/>
              <a:gd name="connsiteY177" fmla="*/ 3943217 h 6858000"/>
              <a:gd name="connsiteX178" fmla="*/ 1423113 w 7467600"/>
              <a:gd name="connsiteY178" fmla="*/ 3874565 h 6858000"/>
              <a:gd name="connsiteX179" fmla="*/ 1260565 w 7467600"/>
              <a:gd name="connsiteY179" fmla="*/ 4031982 h 6858000"/>
              <a:gd name="connsiteX180" fmla="*/ 901900 w 7467600"/>
              <a:gd name="connsiteY180" fmla="*/ 4421236 h 6858000"/>
              <a:gd name="connsiteX181" fmla="*/ 845044 w 7467600"/>
              <a:gd name="connsiteY181" fmla="*/ 4502436 h 6858000"/>
              <a:gd name="connsiteX182" fmla="*/ 685926 w 7467600"/>
              <a:gd name="connsiteY182" fmla="*/ 4703069 h 6858000"/>
              <a:gd name="connsiteX183" fmla="*/ 684248 w 7467600"/>
              <a:gd name="connsiteY183" fmla="*/ 4706721 h 6858000"/>
              <a:gd name="connsiteX184" fmla="*/ 1423113 w 7467600"/>
              <a:gd name="connsiteY184" fmla="*/ 3874565 h 6858000"/>
              <a:gd name="connsiteX185" fmla="*/ 3316479 w 7467600"/>
              <a:gd name="connsiteY185" fmla="*/ 3872136 h 6858000"/>
              <a:gd name="connsiteX186" fmla="*/ 3546806 w 7467600"/>
              <a:gd name="connsiteY186" fmla="*/ 4356139 h 6858000"/>
              <a:gd name="connsiteX187" fmla="*/ 3364433 w 7467600"/>
              <a:gd name="connsiteY187" fmla="*/ 3953121 h 6858000"/>
              <a:gd name="connsiteX188" fmla="*/ 3316479 w 7467600"/>
              <a:gd name="connsiteY188" fmla="*/ 3872136 h 6858000"/>
              <a:gd name="connsiteX189" fmla="*/ 3291335 w 7467600"/>
              <a:gd name="connsiteY189" fmla="*/ 3767420 h 6858000"/>
              <a:gd name="connsiteX190" fmla="*/ 3390805 w 7467600"/>
              <a:gd name="connsiteY190" fmla="*/ 3937163 h 6858000"/>
              <a:gd name="connsiteX191" fmla="*/ 3579062 w 7467600"/>
              <a:gd name="connsiteY191" fmla="*/ 4359040 h 6858000"/>
              <a:gd name="connsiteX192" fmla="*/ 3467355 w 7467600"/>
              <a:gd name="connsiteY192" fmla="*/ 3988130 h 6858000"/>
              <a:gd name="connsiteX193" fmla="*/ 3310753 w 7467600"/>
              <a:gd name="connsiteY193" fmla="*/ 3787140 h 6858000"/>
              <a:gd name="connsiteX194" fmla="*/ 3291335 w 7467600"/>
              <a:gd name="connsiteY194" fmla="*/ 3767420 h 6858000"/>
              <a:gd name="connsiteX195" fmla="*/ 1635889 w 7467600"/>
              <a:gd name="connsiteY195" fmla="*/ 3709494 h 6858000"/>
              <a:gd name="connsiteX196" fmla="*/ 1634800 w 7467600"/>
              <a:gd name="connsiteY196" fmla="*/ 3731111 h 6858000"/>
              <a:gd name="connsiteX197" fmla="*/ 1635889 w 7467600"/>
              <a:gd name="connsiteY197" fmla="*/ 3709494 h 6858000"/>
              <a:gd name="connsiteX198" fmla="*/ 1510397 w 7467600"/>
              <a:gd name="connsiteY198" fmla="*/ 3684705 h 6858000"/>
              <a:gd name="connsiteX199" fmla="*/ 1146550 w 7467600"/>
              <a:gd name="connsiteY199" fmla="*/ 3802012 h 6858000"/>
              <a:gd name="connsiteX200" fmla="*/ 698834 w 7467600"/>
              <a:gd name="connsiteY200" fmla="*/ 3952272 h 6858000"/>
              <a:gd name="connsiteX201" fmla="*/ 34256 w 7467600"/>
              <a:gd name="connsiteY201" fmla="*/ 4347603 h 6858000"/>
              <a:gd name="connsiteX202" fmla="*/ 527241 w 7467600"/>
              <a:gd name="connsiteY202" fmla="*/ 4065078 h 6858000"/>
              <a:gd name="connsiteX203" fmla="*/ 1510397 w 7467600"/>
              <a:gd name="connsiteY203" fmla="*/ 3684705 h 6858000"/>
              <a:gd name="connsiteX204" fmla="*/ 1313114 w 7467600"/>
              <a:gd name="connsiteY204" fmla="*/ 3655216 h 6858000"/>
              <a:gd name="connsiteX205" fmla="*/ 1109304 w 7467600"/>
              <a:gd name="connsiteY205" fmla="*/ 3669030 h 6858000"/>
              <a:gd name="connsiteX206" fmla="*/ 8129 w 7467600"/>
              <a:gd name="connsiteY206" fmla="*/ 4330519 h 6858000"/>
              <a:gd name="connsiteX207" fmla="*/ 687572 w 7467600"/>
              <a:gd name="connsiteY207" fmla="*/ 3925629 h 6858000"/>
              <a:gd name="connsiteX208" fmla="*/ 1138365 w 7467600"/>
              <a:gd name="connsiteY208" fmla="*/ 3774515 h 6858000"/>
              <a:gd name="connsiteX209" fmla="*/ 1505579 w 7467600"/>
              <a:gd name="connsiteY209" fmla="*/ 3655526 h 6858000"/>
              <a:gd name="connsiteX210" fmla="*/ 1313114 w 7467600"/>
              <a:gd name="connsiteY210" fmla="*/ 3655216 h 6858000"/>
              <a:gd name="connsiteX211" fmla="*/ 3655073 w 7467600"/>
              <a:gd name="connsiteY211" fmla="*/ 3650884 h 6858000"/>
              <a:gd name="connsiteX212" fmla="*/ 3989938 w 7467600"/>
              <a:gd name="connsiteY212" fmla="*/ 3991685 h 6858000"/>
              <a:gd name="connsiteX213" fmla="*/ 4393907 w 7467600"/>
              <a:gd name="connsiteY213" fmla="*/ 4261258 h 6858000"/>
              <a:gd name="connsiteX214" fmla="*/ 4648051 w 7467600"/>
              <a:gd name="connsiteY214" fmla="*/ 4374051 h 6858000"/>
              <a:gd name="connsiteX215" fmla="*/ 4383389 w 7467600"/>
              <a:gd name="connsiteY215" fmla="*/ 4184369 h 6858000"/>
              <a:gd name="connsiteX216" fmla="*/ 4165508 w 7467600"/>
              <a:gd name="connsiteY216" fmla="*/ 4035196 h 6858000"/>
              <a:gd name="connsiteX217" fmla="*/ 4068162 w 7467600"/>
              <a:gd name="connsiteY217" fmla="*/ 3953394 h 6858000"/>
              <a:gd name="connsiteX218" fmla="*/ 3981416 w 7467600"/>
              <a:gd name="connsiteY218" fmla="*/ 3880482 h 6858000"/>
              <a:gd name="connsiteX219" fmla="*/ 3800147 w 7467600"/>
              <a:gd name="connsiteY219" fmla="*/ 3749872 h 6858000"/>
              <a:gd name="connsiteX220" fmla="*/ 3655073 w 7467600"/>
              <a:gd name="connsiteY220" fmla="*/ 3650884 h 6858000"/>
              <a:gd name="connsiteX221" fmla="*/ 3670252 w 7467600"/>
              <a:gd name="connsiteY221" fmla="*/ 3622798 h 6858000"/>
              <a:gd name="connsiteX222" fmla="*/ 3817258 w 7467600"/>
              <a:gd name="connsiteY222" fmla="*/ 3723577 h 6858000"/>
              <a:gd name="connsiteX223" fmla="*/ 4000461 w 7467600"/>
              <a:gd name="connsiteY223" fmla="*/ 3855966 h 6858000"/>
              <a:gd name="connsiteX224" fmla="*/ 4088180 w 7467600"/>
              <a:gd name="connsiteY224" fmla="*/ 3929774 h 6858000"/>
              <a:gd name="connsiteX225" fmla="*/ 4184555 w 7467600"/>
              <a:gd name="connsiteY225" fmla="*/ 4010683 h 6858000"/>
              <a:gd name="connsiteX226" fmla="*/ 4399563 w 7467600"/>
              <a:gd name="connsiteY226" fmla="*/ 4158106 h 6858000"/>
              <a:gd name="connsiteX227" fmla="*/ 4684469 w 7467600"/>
              <a:gd name="connsiteY227" fmla="*/ 4364680 h 6858000"/>
              <a:gd name="connsiteX228" fmla="*/ 4690271 w 7467600"/>
              <a:gd name="connsiteY228" fmla="*/ 4370034 h 6858000"/>
              <a:gd name="connsiteX229" fmla="*/ 4136093 w 7467600"/>
              <a:gd name="connsiteY229" fmla="*/ 3858466 h 6858000"/>
              <a:gd name="connsiteX230" fmla="*/ 3670252 w 7467600"/>
              <a:gd name="connsiteY230" fmla="*/ 3622798 h 6858000"/>
              <a:gd name="connsiteX231" fmla="*/ 4440129 w 7467600"/>
              <a:gd name="connsiteY231" fmla="*/ 3448571 h 6858000"/>
              <a:gd name="connsiteX232" fmla="*/ 4856525 w 7467600"/>
              <a:gd name="connsiteY232" fmla="*/ 3915351 h 6858000"/>
              <a:gd name="connsiteX233" fmla="*/ 5059055 w 7467600"/>
              <a:gd name="connsiteY233" fmla="*/ 4108918 h 6858000"/>
              <a:gd name="connsiteX234" fmla="*/ 5290070 w 7467600"/>
              <a:gd name="connsiteY234" fmla="*/ 4263619 h 6858000"/>
              <a:gd name="connsiteX235" fmla="*/ 4834991 w 7467600"/>
              <a:gd name="connsiteY235" fmla="*/ 3830985 h 6858000"/>
              <a:gd name="connsiteX236" fmla="*/ 4440129 w 7467600"/>
              <a:gd name="connsiteY236" fmla="*/ 3448571 h 6858000"/>
              <a:gd name="connsiteX237" fmla="*/ 4441737 w 7467600"/>
              <a:gd name="connsiteY237" fmla="*/ 3399734 h 6858000"/>
              <a:gd name="connsiteX238" fmla="*/ 4431236 w 7467600"/>
              <a:gd name="connsiteY238" fmla="*/ 3400954 h 6858000"/>
              <a:gd name="connsiteX239" fmla="*/ 4557150 w 7467600"/>
              <a:gd name="connsiteY239" fmla="*/ 3510023 h 6858000"/>
              <a:gd name="connsiteX240" fmla="*/ 4856936 w 7467600"/>
              <a:gd name="connsiteY240" fmla="*/ 3809146 h 6858000"/>
              <a:gd name="connsiteX241" fmla="*/ 5111996 w 7467600"/>
              <a:gd name="connsiteY241" fmla="*/ 4065759 h 6858000"/>
              <a:gd name="connsiteX242" fmla="*/ 5388878 w 7467600"/>
              <a:gd name="connsiteY242" fmla="*/ 4300185 h 6858000"/>
              <a:gd name="connsiteX243" fmla="*/ 5425556 w 7467600"/>
              <a:gd name="connsiteY243" fmla="*/ 4308967 h 6858000"/>
              <a:gd name="connsiteX244" fmla="*/ 4943646 w 7467600"/>
              <a:gd name="connsiteY244" fmla="*/ 3822916 h 6858000"/>
              <a:gd name="connsiteX245" fmla="*/ 4594837 w 7467600"/>
              <a:gd name="connsiteY245" fmla="*/ 3532274 h 6858000"/>
              <a:gd name="connsiteX246" fmla="*/ 4441737 w 7467600"/>
              <a:gd name="connsiteY246" fmla="*/ 3399734 h 6858000"/>
              <a:gd name="connsiteX247" fmla="*/ 5425834 w 7467600"/>
              <a:gd name="connsiteY247" fmla="*/ 3162785 h 6858000"/>
              <a:gd name="connsiteX248" fmla="*/ 5401644 w 7467600"/>
              <a:gd name="connsiteY248" fmla="*/ 3617847 h 6858000"/>
              <a:gd name="connsiteX249" fmla="*/ 5467256 w 7467600"/>
              <a:gd name="connsiteY249" fmla="*/ 4175494 h 6858000"/>
              <a:gd name="connsiteX250" fmla="*/ 5448069 w 7467600"/>
              <a:gd name="connsiteY250" fmla="*/ 3567554 h 6858000"/>
              <a:gd name="connsiteX251" fmla="*/ 5425834 w 7467600"/>
              <a:gd name="connsiteY251" fmla="*/ 3162785 h 6858000"/>
              <a:gd name="connsiteX252" fmla="*/ 1318687 w 7467600"/>
              <a:gd name="connsiteY252" fmla="*/ 3113840 h 6858000"/>
              <a:gd name="connsiteX253" fmla="*/ 1066793 w 7467600"/>
              <a:gd name="connsiteY253" fmla="*/ 3212171 h 6858000"/>
              <a:gd name="connsiteX254" fmla="*/ 993319 w 7467600"/>
              <a:gd name="connsiteY254" fmla="*/ 3247648 h 6858000"/>
              <a:gd name="connsiteX255" fmla="*/ 853081 w 7467600"/>
              <a:gd name="connsiteY255" fmla="*/ 3312410 h 6858000"/>
              <a:gd name="connsiteX256" fmla="*/ 805957 w 7467600"/>
              <a:gd name="connsiteY256" fmla="*/ 3330443 h 6858000"/>
              <a:gd name="connsiteX257" fmla="*/ 1318687 w 7467600"/>
              <a:gd name="connsiteY257" fmla="*/ 3113840 h 6858000"/>
              <a:gd name="connsiteX258" fmla="*/ 5453702 w 7467600"/>
              <a:gd name="connsiteY258" fmla="*/ 3090882 h 6858000"/>
              <a:gd name="connsiteX259" fmla="*/ 5480135 w 7467600"/>
              <a:gd name="connsiteY259" fmla="*/ 3565802 h 6858000"/>
              <a:gd name="connsiteX260" fmla="*/ 5499023 w 7467600"/>
              <a:gd name="connsiteY260" fmla="*/ 4166310 h 6858000"/>
              <a:gd name="connsiteX261" fmla="*/ 5547022 w 7467600"/>
              <a:gd name="connsiteY261" fmla="*/ 3607838 h 6858000"/>
              <a:gd name="connsiteX262" fmla="*/ 5515964 w 7467600"/>
              <a:gd name="connsiteY262" fmla="*/ 3378541 h 6858000"/>
              <a:gd name="connsiteX263" fmla="*/ 5453702 w 7467600"/>
              <a:gd name="connsiteY263" fmla="*/ 3090882 h 6858000"/>
              <a:gd name="connsiteX264" fmla="*/ 1238695 w 7467600"/>
              <a:gd name="connsiteY264" fmla="*/ 3076820 h 6858000"/>
              <a:gd name="connsiteX265" fmla="*/ 716371 w 7467600"/>
              <a:gd name="connsiteY265" fmla="*/ 3293249 h 6858000"/>
              <a:gd name="connsiteX266" fmla="*/ 579522 w 7467600"/>
              <a:gd name="connsiteY266" fmla="*/ 3371759 h 6858000"/>
              <a:gd name="connsiteX267" fmla="*/ 600288 w 7467600"/>
              <a:gd name="connsiteY267" fmla="*/ 3365555 h 6858000"/>
              <a:gd name="connsiteX268" fmla="*/ 840692 w 7467600"/>
              <a:gd name="connsiteY268" fmla="*/ 3284921 h 6858000"/>
              <a:gd name="connsiteX269" fmla="*/ 979248 w 7467600"/>
              <a:gd name="connsiteY269" fmla="*/ 3221003 h 6858000"/>
              <a:gd name="connsiteX270" fmla="*/ 1053282 w 7467600"/>
              <a:gd name="connsiteY270" fmla="*/ 3185247 h 6858000"/>
              <a:gd name="connsiteX271" fmla="*/ 1320603 w 7467600"/>
              <a:gd name="connsiteY271" fmla="*/ 3081281 h 6858000"/>
              <a:gd name="connsiteX272" fmla="*/ 1238695 w 7467600"/>
              <a:gd name="connsiteY272" fmla="*/ 3076820 h 6858000"/>
              <a:gd name="connsiteX273" fmla="*/ 5425627 w 7467600"/>
              <a:gd name="connsiteY273" fmla="*/ 2954192 h 6858000"/>
              <a:gd name="connsiteX274" fmla="*/ 5470770 w 7467600"/>
              <a:gd name="connsiteY274" fmla="*/ 3005435 h 6858000"/>
              <a:gd name="connsiteX275" fmla="*/ 5519779 w 7467600"/>
              <a:gd name="connsiteY275" fmla="*/ 4359223 h 6858000"/>
              <a:gd name="connsiteX276" fmla="*/ 5520293 w 7467600"/>
              <a:gd name="connsiteY276" fmla="*/ 4360602 h 6858000"/>
              <a:gd name="connsiteX277" fmla="*/ 5767221 w 7467600"/>
              <a:gd name="connsiteY277" fmla="*/ 4665564 h 6858000"/>
              <a:gd name="connsiteX278" fmla="*/ 6937169 w 7467600"/>
              <a:gd name="connsiteY278" fmla="*/ 4815941 h 6858000"/>
              <a:gd name="connsiteX279" fmla="*/ 6953922 w 7467600"/>
              <a:gd name="connsiteY279" fmla="*/ 4890068 h 6858000"/>
              <a:gd name="connsiteX280" fmla="*/ 6071359 w 7467600"/>
              <a:gd name="connsiteY280" fmla="*/ 4770770 h 6858000"/>
              <a:gd name="connsiteX281" fmla="*/ 6038839 w 7467600"/>
              <a:gd name="connsiteY281" fmla="*/ 4764474 h 6858000"/>
              <a:gd name="connsiteX282" fmla="*/ 6038706 w 7467600"/>
              <a:gd name="connsiteY282" fmla="*/ 4763847 h 6858000"/>
              <a:gd name="connsiteX283" fmla="*/ 6037784 w 7467600"/>
              <a:gd name="connsiteY283" fmla="*/ 4764270 h 6858000"/>
              <a:gd name="connsiteX284" fmla="*/ 6038839 w 7467600"/>
              <a:gd name="connsiteY284" fmla="*/ 4764474 h 6858000"/>
              <a:gd name="connsiteX285" fmla="*/ 6040338 w 7467600"/>
              <a:gd name="connsiteY285" fmla="*/ 4771418 h 6858000"/>
              <a:gd name="connsiteX286" fmla="*/ 6024488 w 7467600"/>
              <a:gd name="connsiteY286" fmla="*/ 4809903 h 6858000"/>
              <a:gd name="connsiteX287" fmla="*/ 5599771 w 7467600"/>
              <a:gd name="connsiteY287" fmla="*/ 5509652 h 6858000"/>
              <a:gd name="connsiteX288" fmla="*/ 5548843 w 7467600"/>
              <a:gd name="connsiteY288" fmla="*/ 5563845 h 6858000"/>
              <a:gd name="connsiteX289" fmla="*/ 5940952 w 7467600"/>
              <a:gd name="connsiteY289" fmla="*/ 6250028 h 6858000"/>
              <a:gd name="connsiteX290" fmla="*/ 6043441 w 7467600"/>
              <a:gd name="connsiteY290" fmla="*/ 6665847 h 6858000"/>
              <a:gd name="connsiteX291" fmla="*/ 6093432 w 7467600"/>
              <a:gd name="connsiteY291" fmla="*/ 6858000 h 6858000"/>
              <a:gd name="connsiteX292" fmla="*/ 6034344 w 7467600"/>
              <a:gd name="connsiteY292" fmla="*/ 6858000 h 6858000"/>
              <a:gd name="connsiteX293" fmla="*/ 6026679 w 7467600"/>
              <a:gd name="connsiteY293" fmla="*/ 6836959 h 6858000"/>
              <a:gd name="connsiteX294" fmla="*/ 5800441 w 7467600"/>
              <a:gd name="connsiteY294" fmla="*/ 6335286 h 6858000"/>
              <a:gd name="connsiteX295" fmla="*/ 5526562 w 7467600"/>
              <a:gd name="connsiteY295" fmla="*/ 5705388 h 6858000"/>
              <a:gd name="connsiteX296" fmla="*/ 5519640 w 7467600"/>
              <a:gd name="connsiteY296" fmla="*/ 5683774 h 6858000"/>
              <a:gd name="connsiteX297" fmla="*/ 5844559 w 7467600"/>
              <a:gd name="connsiteY297" fmla="*/ 6553349 h 6858000"/>
              <a:gd name="connsiteX298" fmla="*/ 5975994 w 7467600"/>
              <a:gd name="connsiteY298" fmla="*/ 6858000 h 6858000"/>
              <a:gd name="connsiteX299" fmla="*/ 5898547 w 7467600"/>
              <a:gd name="connsiteY299" fmla="*/ 6858000 h 6858000"/>
              <a:gd name="connsiteX300" fmla="*/ 5682041 w 7467600"/>
              <a:gd name="connsiteY300" fmla="*/ 6355860 h 6858000"/>
              <a:gd name="connsiteX301" fmla="*/ 5461758 w 7467600"/>
              <a:gd name="connsiteY301" fmla="*/ 5820220 h 6858000"/>
              <a:gd name="connsiteX302" fmla="*/ 5237282 w 7467600"/>
              <a:gd name="connsiteY302" fmla="*/ 6579086 h 6858000"/>
              <a:gd name="connsiteX303" fmla="*/ 5115009 w 7467600"/>
              <a:gd name="connsiteY303" fmla="*/ 6858000 h 6858000"/>
              <a:gd name="connsiteX304" fmla="*/ 5028074 w 7467600"/>
              <a:gd name="connsiteY304" fmla="*/ 6858000 h 6858000"/>
              <a:gd name="connsiteX305" fmla="*/ 5079508 w 7467600"/>
              <a:gd name="connsiteY305" fmla="*/ 6749074 h 6858000"/>
              <a:gd name="connsiteX306" fmla="*/ 5371846 w 7467600"/>
              <a:gd name="connsiteY306" fmla="*/ 5924413 h 6858000"/>
              <a:gd name="connsiteX307" fmla="*/ 5270512 w 7467600"/>
              <a:gd name="connsiteY307" fmla="*/ 6138975 h 6858000"/>
              <a:gd name="connsiteX308" fmla="*/ 5062409 w 7467600"/>
              <a:gd name="connsiteY308" fmla="*/ 6653544 h 6858000"/>
              <a:gd name="connsiteX309" fmla="*/ 5036628 w 7467600"/>
              <a:gd name="connsiteY309" fmla="*/ 6754247 h 6858000"/>
              <a:gd name="connsiteX310" fmla="*/ 5009112 w 7467600"/>
              <a:gd name="connsiteY310" fmla="*/ 6858000 h 6858000"/>
              <a:gd name="connsiteX311" fmla="*/ 4976679 w 7467600"/>
              <a:gd name="connsiteY311" fmla="*/ 6858000 h 6858000"/>
              <a:gd name="connsiteX312" fmla="*/ 5006537 w 7467600"/>
              <a:gd name="connsiteY312" fmla="*/ 6747068 h 6858000"/>
              <a:gd name="connsiteX313" fmla="*/ 5032723 w 7467600"/>
              <a:gd name="connsiteY313" fmla="*/ 6644957 h 6858000"/>
              <a:gd name="connsiteX314" fmla="*/ 5242949 w 7467600"/>
              <a:gd name="connsiteY314" fmla="*/ 6125175 h 6858000"/>
              <a:gd name="connsiteX315" fmla="*/ 5286321 w 7467600"/>
              <a:gd name="connsiteY315" fmla="*/ 6033555 h 6858000"/>
              <a:gd name="connsiteX316" fmla="*/ 5008210 w 7467600"/>
              <a:gd name="connsiteY316" fmla="*/ 6649194 h 6858000"/>
              <a:gd name="connsiteX317" fmla="*/ 4986321 w 7467600"/>
              <a:gd name="connsiteY317" fmla="*/ 6765687 h 6858000"/>
              <a:gd name="connsiteX318" fmla="*/ 4973474 w 7467600"/>
              <a:gd name="connsiteY318" fmla="*/ 6858000 h 6858000"/>
              <a:gd name="connsiteX319" fmla="*/ 4907178 w 7467600"/>
              <a:gd name="connsiteY319" fmla="*/ 6858000 h 6858000"/>
              <a:gd name="connsiteX320" fmla="*/ 4910810 w 7467600"/>
              <a:gd name="connsiteY320" fmla="*/ 6829660 h 6858000"/>
              <a:gd name="connsiteX321" fmla="*/ 4987461 w 7467600"/>
              <a:gd name="connsiteY321" fmla="*/ 6432994 h 6858000"/>
              <a:gd name="connsiteX322" fmla="*/ 5179262 w 7467600"/>
              <a:gd name="connsiteY322" fmla="*/ 6035044 h 6858000"/>
              <a:gd name="connsiteX323" fmla="*/ 4689678 w 7467600"/>
              <a:gd name="connsiteY323" fmla="*/ 6440241 h 6858000"/>
              <a:gd name="connsiteX324" fmla="*/ 4477543 w 7467600"/>
              <a:gd name="connsiteY324" fmla="*/ 6674836 h 6858000"/>
              <a:gd name="connsiteX325" fmla="*/ 4329957 w 7467600"/>
              <a:gd name="connsiteY325" fmla="*/ 6858000 h 6858000"/>
              <a:gd name="connsiteX326" fmla="*/ 4218595 w 7467600"/>
              <a:gd name="connsiteY326" fmla="*/ 6858000 h 6858000"/>
              <a:gd name="connsiteX327" fmla="*/ 4368888 w 7467600"/>
              <a:gd name="connsiteY327" fmla="*/ 6668412 h 6858000"/>
              <a:gd name="connsiteX328" fmla="*/ 4563091 w 7467600"/>
              <a:gd name="connsiteY328" fmla="*/ 6442508 h 6858000"/>
              <a:gd name="connsiteX329" fmla="*/ 5387324 w 7467600"/>
              <a:gd name="connsiteY329" fmla="*/ 5705830 h 6858000"/>
              <a:gd name="connsiteX330" fmla="*/ 5073620 w 7467600"/>
              <a:gd name="connsiteY330" fmla="*/ 5955437 h 6858000"/>
              <a:gd name="connsiteX331" fmla="*/ 4689789 w 7467600"/>
              <a:gd name="connsiteY331" fmla="*/ 6268382 h 6858000"/>
              <a:gd name="connsiteX332" fmla="*/ 4418722 w 7467600"/>
              <a:gd name="connsiteY332" fmla="*/ 6570886 h 6858000"/>
              <a:gd name="connsiteX333" fmla="*/ 4214944 w 7467600"/>
              <a:gd name="connsiteY333" fmla="*/ 6858000 h 6858000"/>
              <a:gd name="connsiteX334" fmla="*/ 4177898 w 7467600"/>
              <a:gd name="connsiteY334" fmla="*/ 6858000 h 6858000"/>
              <a:gd name="connsiteX335" fmla="*/ 4391597 w 7467600"/>
              <a:gd name="connsiteY335" fmla="*/ 6556370 h 6858000"/>
              <a:gd name="connsiteX336" fmla="*/ 4668889 w 7467600"/>
              <a:gd name="connsiteY336" fmla="*/ 6246399 h 6858000"/>
              <a:gd name="connsiteX337" fmla="*/ 5055427 w 7467600"/>
              <a:gd name="connsiteY337" fmla="*/ 5931476 h 6858000"/>
              <a:gd name="connsiteX338" fmla="*/ 5371814 w 7467600"/>
              <a:gd name="connsiteY338" fmla="*/ 5678975 h 6858000"/>
              <a:gd name="connsiteX339" fmla="*/ 4987918 w 7467600"/>
              <a:gd name="connsiteY339" fmla="*/ 5838701 h 6858000"/>
              <a:gd name="connsiteX340" fmla="*/ 4317146 w 7467600"/>
              <a:gd name="connsiteY340" fmla="*/ 6587716 h 6858000"/>
              <a:gd name="connsiteX341" fmla="*/ 4171627 w 7467600"/>
              <a:gd name="connsiteY341" fmla="*/ 6858000 h 6858000"/>
              <a:gd name="connsiteX342" fmla="*/ 4081585 w 7467600"/>
              <a:gd name="connsiteY342" fmla="*/ 6858000 h 6858000"/>
              <a:gd name="connsiteX343" fmla="*/ 4238603 w 7467600"/>
              <a:gd name="connsiteY343" fmla="*/ 6559341 h 6858000"/>
              <a:gd name="connsiteX344" fmla="*/ 4778333 w 7467600"/>
              <a:gd name="connsiteY344" fmla="*/ 5873626 h 6858000"/>
              <a:gd name="connsiteX345" fmla="*/ 5414185 w 7467600"/>
              <a:gd name="connsiteY345" fmla="*/ 5573882 h 6858000"/>
              <a:gd name="connsiteX346" fmla="*/ 5959648 w 7467600"/>
              <a:gd name="connsiteY346" fmla="*/ 4760797 h 6858000"/>
              <a:gd name="connsiteX347" fmla="*/ 5355019 w 7467600"/>
              <a:gd name="connsiteY347" fmla="*/ 4734672 h 6858000"/>
              <a:gd name="connsiteX348" fmla="*/ 5083565 w 7467600"/>
              <a:gd name="connsiteY348" fmla="*/ 5179121 h 6858000"/>
              <a:gd name="connsiteX349" fmla="*/ 4713577 w 7467600"/>
              <a:gd name="connsiteY349" fmla="*/ 5616803 h 6858000"/>
              <a:gd name="connsiteX350" fmla="*/ 3989559 w 7467600"/>
              <a:gd name="connsiteY350" fmla="*/ 6145945 h 6858000"/>
              <a:gd name="connsiteX351" fmla="*/ 3939824 w 7467600"/>
              <a:gd name="connsiteY351" fmla="*/ 6066900 h 6858000"/>
              <a:gd name="connsiteX352" fmla="*/ 4584537 w 7467600"/>
              <a:gd name="connsiteY352" fmla="*/ 5324826 h 6858000"/>
              <a:gd name="connsiteX353" fmla="*/ 5037105 w 7467600"/>
              <a:gd name="connsiteY353" fmla="*/ 5088765 h 6858000"/>
              <a:gd name="connsiteX354" fmla="*/ 5039930 w 7467600"/>
              <a:gd name="connsiteY354" fmla="*/ 5089585 h 6858000"/>
              <a:gd name="connsiteX355" fmla="*/ 5263764 w 7467600"/>
              <a:gd name="connsiteY355" fmla="*/ 4735525 h 6858000"/>
              <a:gd name="connsiteX356" fmla="*/ 4086300 w 7467600"/>
              <a:gd name="connsiteY356" fmla="*/ 4884599 h 6858000"/>
              <a:gd name="connsiteX357" fmla="*/ 4085485 w 7467600"/>
              <a:gd name="connsiteY357" fmla="*/ 4899070 h 6858000"/>
              <a:gd name="connsiteX358" fmla="*/ 3871915 w 7467600"/>
              <a:gd name="connsiteY358" fmla="*/ 5253645 h 6858000"/>
              <a:gd name="connsiteX359" fmla="*/ 3799374 w 7467600"/>
              <a:gd name="connsiteY359" fmla="*/ 5466127 h 6858000"/>
              <a:gd name="connsiteX360" fmla="*/ 3498850 w 7467600"/>
              <a:gd name="connsiteY360" fmla="*/ 6661888 h 6858000"/>
              <a:gd name="connsiteX361" fmla="*/ 3399216 w 7467600"/>
              <a:gd name="connsiteY361" fmla="*/ 6858000 h 6858000"/>
              <a:gd name="connsiteX362" fmla="*/ 3303688 w 7467600"/>
              <a:gd name="connsiteY362" fmla="*/ 6858000 h 6858000"/>
              <a:gd name="connsiteX363" fmla="*/ 3391774 w 7467600"/>
              <a:gd name="connsiteY363" fmla="*/ 6697181 h 6858000"/>
              <a:gd name="connsiteX364" fmla="*/ 3735540 w 7467600"/>
              <a:gd name="connsiteY364" fmla="*/ 5546923 h 6858000"/>
              <a:gd name="connsiteX365" fmla="*/ 3729438 w 7467600"/>
              <a:gd name="connsiteY365" fmla="*/ 5569058 h 6858000"/>
              <a:gd name="connsiteX366" fmla="*/ 3707782 w 7467600"/>
              <a:gd name="connsiteY366" fmla="*/ 5644908 h 6858000"/>
              <a:gd name="connsiteX367" fmla="*/ 3583827 w 7467600"/>
              <a:gd name="connsiteY367" fmla="*/ 6039215 h 6858000"/>
              <a:gd name="connsiteX368" fmla="*/ 3547861 w 7467600"/>
              <a:gd name="connsiteY368" fmla="*/ 6129609 h 6858000"/>
              <a:gd name="connsiteX369" fmla="*/ 3490905 w 7467600"/>
              <a:gd name="connsiteY369" fmla="*/ 6277660 h 6858000"/>
              <a:gd name="connsiteX370" fmla="*/ 3455859 w 7467600"/>
              <a:gd name="connsiteY370" fmla="*/ 6391301 h 6858000"/>
              <a:gd name="connsiteX371" fmla="*/ 3429112 w 7467600"/>
              <a:gd name="connsiteY371" fmla="*/ 6479469 h 6858000"/>
              <a:gd name="connsiteX372" fmla="*/ 3304862 w 7467600"/>
              <a:gd name="connsiteY372" fmla="*/ 6796476 h 6858000"/>
              <a:gd name="connsiteX373" fmla="*/ 3276071 w 7467600"/>
              <a:gd name="connsiteY373" fmla="*/ 6858000 h 6858000"/>
              <a:gd name="connsiteX374" fmla="*/ 3240805 w 7467600"/>
              <a:gd name="connsiteY374" fmla="*/ 6858000 h 6858000"/>
              <a:gd name="connsiteX375" fmla="*/ 3275917 w 7467600"/>
              <a:gd name="connsiteY375" fmla="*/ 6783192 h 6858000"/>
              <a:gd name="connsiteX376" fmla="*/ 3399358 w 7467600"/>
              <a:gd name="connsiteY376" fmla="*/ 6469011 h 6858000"/>
              <a:gd name="connsiteX377" fmla="*/ 3425650 w 7467600"/>
              <a:gd name="connsiteY377" fmla="*/ 6381333 h 6858000"/>
              <a:gd name="connsiteX378" fmla="*/ 3460661 w 7467600"/>
              <a:gd name="connsiteY378" fmla="*/ 6266763 h 6858000"/>
              <a:gd name="connsiteX379" fmla="*/ 3518021 w 7467600"/>
              <a:gd name="connsiteY379" fmla="*/ 6117298 h 6858000"/>
              <a:gd name="connsiteX380" fmla="*/ 3554035 w 7467600"/>
              <a:gd name="connsiteY380" fmla="*/ 6027832 h 6858000"/>
              <a:gd name="connsiteX381" fmla="*/ 3677174 w 7467600"/>
              <a:gd name="connsiteY381" fmla="*/ 5636351 h 6858000"/>
              <a:gd name="connsiteX382" fmla="*/ 3698819 w 7467600"/>
              <a:gd name="connsiteY382" fmla="*/ 5560503 h 6858000"/>
              <a:gd name="connsiteX383" fmla="*/ 3702094 w 7467600"/>
              <a:gd name="connsiteY383" fmla="*/ 5549194 h 6858000"/>
              <a:gd name="connsiteX384" fmla="*/ 3398355 w 7467600"/>
              <a:gd name="connsiteY384" fmla="*/ 6094603 h 6858000"/>
              <a:gd name="connsiteX385" fmla="*/ 3193941 w 7467600"/>
              <a:gd name="connsiteY385" fmla="*/ 6798775 h 6858000"/>
              <a:gd name="connsiteX386" fmla="*/ 3184140 w 7467600"/>
              <a:gd name="connsiteY386" fmla="*/ 6858000 h 6858000"/>
              <a:gd name="connsiteX387" fmla="*/ 3099978 w 7467600"/>
              <a:gd name="connsiteY387" fmla="*/ 6858000 h 6858000"/>
              <a:gd name="connsiteX388" fmla="*/ 3101556 w 7467600"/>
              <a:gd name="connsiteY388" fmla="*/ 6843337 h 6858000"/>
              <a:gd name="connsiteX389" fmla="*/ 3370162 w 7467600"/>
              <a:gd name="connsiteY389" fmla="*/ 5785550 h 6858000"/>
              <a:gd name="connsiteX390" fmla="*/ 3746477 w 7467600"/>
              <a:gd name="connsiteY390" fmla="*/ 5377889 h 6858000"/>
              <a:gd name="connsiteX391" fmla="*/ 3863399 w 7467600"/>
              <a:gd name="connsiteY391" fmla="*/ 5087257 h 6858000"/>
              <a:gd name="connsiteX392" fmla="*/ 3968712 w 7467600"/>
              <a:gd name="connsiteY392" fmla="*/ 4913989 h 6858000"/>
              <a:gd name="connsiteX393" fmla="*/ 2792390 w 7467600"/>
              <a:gd name="connsiteY393" fmla="*/ 5382974 h 6858000"/>
              <a:gd name="connsiteX394" fmla="*/ 2714982 w 7467600"/>
              <a:gd name="connsiteY394" fmla="*/ 5427051 h 6858000"/>
              <a:gd name="connsiteX395" fmla="*/ 2813361 w 7467600"/>
              <a:gd name="connsiteY395" fmla="*/ 6023912 h 6858000"/>
              <a:gd name="connsiteX396" fmla="*/ 2688430 w 7467600"/>
              <a:gd name="connsiteY396" fmla="*/ 6801564 h 6858000"/>
              <a:gd name="connsiteX397" fmla="*/ 2629626 w 7467600"/>
              <a:gd name="connsiteY397" fmla="*/ 6763394 h 6858000"/>
              <a:gd name="connsiteX398" fmla="*/ 2565328 w 7467600"/>
              <a:gd name="connsiteY398" fmla="*/ 5516399 h 6858000"/>
              <a:gd name="connsiteX399" fmla="*/ 1922999 w 7467600"/>
              <a:gd name="connsiteY399" fmla="*/ 5980343 h 6858000"/>
              <a:gd name="connsiteX400" fmla="*/ 1950261 w 7467600"/>
              <a:gd name="connsiteY400" fmla="*/ 6405858 h 6858000"/>
              <a:gd name="connsiteX401" fmla="*/ 2365554 w 7467600"/>
              <a:gd name="connsiteY401" fmla="*/ 6759107 h 6858000"/>
              <a:gd name="connsiteX402" fmla="*/ 2424142 w 7467600"/>
              <a:gd name="connsiteY402" fmla="*/ 6858000 h 6858000"/>
              <a:gd name="connsiteX403" fmla="*/ 2395994 w 7467600"/>
              <a:gd name="connsiteY403" fmla="*/ 6858000 h 6858000"/>
              <a:gd name="connsiteX404" fmla="*/ 2392863 w 7467600"/>
              <a:gd name="connsiteY404" fmla="*/ 6852964 h 6858000"/>
              <a:gd name="connsiteX405" fmla="*/ 2017589 w 7467600"/>
              <a:gd name="connsiteY405" fmla="*/ 6493982 h 6858000"/>
              <a:gd name="connsiteX406" fmla="*/ 2147336 w 7467600"/>
              <a:gd name="connsiteY406" fmla="*/ 6594052 h 6858000"/>
              <a:gd name="connsiteX407" fmla="*/ 2207047 w 7467600"/>
              <a:gd name="connsiteY407" fmla="*/ 6654540 h 6858000"/>
              <a:gd name="connsiteX408" fmla="*/ 2299106 w 7467600"/>
              <a:gd name="connsiteY408" fmla="*/ 6778931 h 6858000"/>
              <a:gd name="connsiteX409" fmla="*/ 2314430 w 7467600"/>
              <a:gd name="connsiteY409" fmla="*/ 6801144 h 6858000"/>
              <a:gd name="connsiteX410" fmla="*/ 2352406 w 7467600"/>
              <a:gd name="connsiteY410" fmla="*/ 6858000 h 6858000"/>
              <a:gd name="connsiteX411" fmla="*/ 2314492 w 7467600"/>
              <a:gd name="connsiteY411" fmla="*/ 6858000 h 6858000"/>
              <a:gd name="connsiteX412" fmla="*/ 2288095 w 7467600"/>
              <a:gd name="connsiteY412" fmla="*/ 6818030 h 6858000"/>
              <a:gd name="connsiteX413" fmla="*/ 2272768 w 7467600"/>
              <a:gd name="connsiteY413" fmla="*/ 6795822 h 6858000"/>
              <a:gd name="connsiteX414" fmla="*/ 2182715 w 7467600"/>
              <a:gd name="connsiteY414" fmla="*/ 6675071 h 6858000"/>
              <a:gd name="connsiteX415" fmla="*/ 2032061 w 7467600"/>
              <a:gd name="connsiteY415" fmla="*/ 6541380 h 6858000"/>
              <a:gd name="connsiteX416" fmla="*/ 2257220 w 7467600"/>
              <a:gd name="connsiteY416" fmla="*/ 6826257 h 6858000"/>
              <a:gd name="connsiteX417" fmla="*/ 2281324 w 7467600"/>
              <a:gd name="connsiteY417" fmla="*/ 6858000 h 6858000"/>
              <a:gd name="connsiteX418" fmla="*/ 2242860 w 7467600"/>
              <a:gd name="connsiteY418" fmla="*/ 6858000 h 6858000"/>
              <a:gd name="connsiteX419" fmla="*/ 2232818 w 7467600"/>
              <a:gd name="connsiteY419" fmla="*/ 6844926 h 6858000"/>
              <a:gd name="connsiteX420" fmla="*/ 1990172 w 7467600"/>
              <a:gd name="connsiteY420" fmla="*/ 6542121 h 6858000"/>
              <a:gd name="connsiteX421" fmla="*/ 2124090 w 7467600"/>
              <a:gd name="connsiteY421" fmla="*/ 6761017 h 6858000"/>
              <a:gd name="connsiteX422" fmla="*/ 2200380 w 7467600"/>
              <a:gd name="connsiteY422" fmla="*/ 6858000 h 6858000"/>
              <a:gd name="connsiteX423" fmla="*/ 2147507 w 7467600"/>
              <a:gd name="connsiteY423" fmla="*/ 6858000 h 6858000"/>
              <a:gd name="connsiteX424" fmla="*/ 2070668 w 7467600"/>
              <a:gd name="connsiteY424" fmla="*/ 6761520 h 6858000"/>
              <a:gd name="connsiteX425" fmla="*/ 1975142 w 7467600"/>
              <a:gd name="connsiteY425" fmla="*/ 6585570 h 6858000"/>
              <a:gd name="connsiteX426" fmla="*/ 2050035 w 7467600"/>
              <a:gd name="connsiteY426" fmla="*/ 6813345 h 6858000"/>
              <a:gd name="connsiteX427" fmla="*/ 2063025 w 7467600"/>
              <a:gd name="connsiteY427" fmla="*/ 6858000 h 6858000"/>
              <a:gd name="connsiteX428" fmla="*/ 2021675 w 7467600"/>
              <a:gd name="connsiteY428" fmla="*/ 6858000 h 6858000"/>
              <a:gd name="connsiteX429" fmla="*/ 2019308 w 7467600"/>
              <a:gd name="connsiteY429" fmla="*/ 6847118 h 6858000"/>
              <a:gd name="connsiteX430" fmla="*/ 1938835 w 7467600"/>
              <a:gd name="connsiteY430" fmla="*/ 6551160 h 6858000"/>
              <a:gd name="connsiteX431" fmla="*/ 1953230 w 7467600"/>
              <a:gd name="connsiteY431" fmla="*/ 6759699 h 6858000"/>
              <a:gd name="connsiteX432" fmla="*/ 1956763 w 7467600"/>
              <a:gd name="connsiteY432" fmla="*/ 6778191 h 6858000"/>
              <a:gd name="connsiteX433" fmla="*/ 1967925 w 7467600"/>
              <a:gd name="connsiteY433" fmla="*/ 6858000 h 6858000"/>
              <a:gd name="connsiteX434" fmla="*/ 1936622 w 7467600"/>
              <a:gd name="connsiteY434" fmla="*/ 6858000 h 6858000"/>
              <a:gd name="connsiteX435" fmla="*/ 1926261 w 7467600"/>
              <a:gd name="connsiteY435" fmla="*/ 6784064 h 6858000"/>
              <a:gd name="connsiteX436" fmla="*/ 1922724 w 7467600"/>
              <a:gd name="connsiteY436" fmla="*/ 6765577 h 6858000"/>
              <a:gd name="connsiteX437" fmla="*/ 1904650 w 7467600"/>
              <a:gd name="connsiteY437" fmla="*/ 6639616 h 6858000"/>
              <a:gd name="connsiteX438" fmla="*/ 1885273 w 7467600"/>
              <a:gd name="connsiteY438" fmla="*/ 6858000 h 6858000"/>
              <a:gd name="connsiteX439" fmla="*/ 1854363 w 7467600"/>
              <a:gd name="connsiteY439" fmla="*/ 6858000 h 6858000"/>
              <a:gd name="connsiteX440" fmla="*/ 1880391 w 7467600"/>
              <a:gd name="connsiteY440" fmla="*/ 6603796 h 6858000"/>
              <a:gd name="connsiteX441" fmla="*/ 1818273 w 7467600"/>
              <a:gd name="connsiteY441" fmla="*/ 6715729 h 6858000"/>
              <a:gd name="connsiteX442" fmla="*/ 1794691 w 7467600"/>
              <a:gd name="connsiteY442" fmla="*/ 6843239 h 6858000"/>
              <a:gd name="connsiteX443" fmla="*/ 1794914 w 7467600"/>
              <a:gd name="connsiteY443" fmla="*/ 6858000 h 6858000"/>
              <a:gd name="connsiteX444" fmla="*/ 1746128 w 7467600"/>
              <a:gd name="connsiteY444" fmla="*/ 6858000 h 6858000"/>
              <a:gd name="connsiteX445" fmla="*/ 1753934 w 7467600"/>
              <a:gd name="connsiteY445" fmla="*/ 6724796 h 6858000"/>
              <a:gd name="connsiteX446" fmla="*/ 1792053 w 7467600"/>
              <a:gd name="connsiteY446" fmla="*/ 6572396 h 6858000"/>
              <a:gd name="connsiteX447" fmla="*/ 1862248 w 7467600"/>
              <a:gd name="connsiteY447" fmla="*/ 6266397 h 6858000"/>
              <a:gd name="connsiteX448" fmla="*/ 1862250 w 7467600"/>
              <a:gd name="connsiteY448" fmla="*/ 6033531 h 6858000"/>
              <a:gd name="connsiteX449" fmla="*/ 1211999 w 7467600"/>
              <a:gd name="connsiteY449" fmla="*/ 6683610 h 6858000"/>
              <a:gd name="connsiteX450" fmla="*/ 1213266 w 7467600"/>
              <a:gd name="connsiteY450" fmla="*/ 6691947 h 6858000"/>
              <a:gd name="connsiteX451" fmla="*/ 1203370 w 7467600"/>
              <a:gd name="connsiteY451" fmla="*/ 6850676 h 6858000"/>
              <a:gd name="connsiteX452" fmla="*/ 1203671 w 7467600"/>
              <a:gd name="connsiteY452" fmla="*/ 6858000 h 6858000"/>
              <a:gd name="connsiteX453" fmla="*/ 1143180 w 7467600"/>
              <a:gd name="connsiteY453" fmla="*/ 6858000 h 6858000"/>
              <a:gd name="connsiteX454" fmla="*/ 1142176 w 7467600"/>
              <a:gd name="connsiteY454" fmla="*/ 6766045 h 6858000"/>
              <a:gd name="connsiteX455" fmla="*/ 1067484 w 7467600"/>
              <a:gd name="connsiteY455" fmla="*/ 6858000 h 6858000"/>
              <a:gd name="connsiteX456" fmla="*/ 953928 w 7467600"/>
              <a:gd name="connsiteY456" fmla="*/ 6858000 h 6858000"/>
              <a:gd name="connsiteX457" fmla="*/ 959715 w 7467600"/>
              <a:gd name="connsiteY457" fmla="*/ 6850185 h 6858000"/>
              <a:gd name="connsiteX458" fmla="*/ 1483788 w 7467600"/>
              <a:gd name="connsiteY458" fmla="*/ 6259174 h 6858000"/>
              <a:gd name="connsiteX459" fmla="*/ 1100671 w 7467600"/>
              <a:gd name="connsiteY459" fmla="*/ 6252137 h 6858000"/>
              <a:gd name="connsiteX460" fmla="*/ 1090144 w 7467600"/>
              <a:gd name="connsiteY460" fmla="*/ 6256748 h 6858000"/>
              <a:gd name="connsiteX461" fmla="*/ 1095872 w 7467600"/>
              <a:gd name="connsiteY461" fmla="*/ 6271892 h 6858000"/>
              <a:gd name="connsiteX462" fmla="*/ 262785 w 7467600"/>
              <a:gd name="connsiteY462" fmla="*/ 6845450 h 6858000"/>
              <a:gd name="connsiteX463" fmla="*/ 209968 w 7467600"/>
              <a:gd name="connsiteY463" fmla="*/ 6770713 h 6858000"/>
              <a:gd name="connsiteX464" fmla="*/ 873460 w 7467600"/>
              <a:gd name="connsiteY464" fmla="*/ 6253768 h 6858000"/>
              <a:gd name="connsiteX465" fmla="*/ 192686 w 7467600"/>
              <a:gd name="connsiteY465" fmla="*/ 5849257 h 6858000"/>
              <a:gd name="connsiteX466" fmla="*/ 4696 w 7467600"/>
              <a:gd name="connsiteY466" fmla="*/ 5697668 h 6858000"/>
              <a:gd name="connsiteX467" fmla="*/ 0 w 7467600"/>
              <a:gd name="connsiteY467" fmla="*/ 5689984 h 6858000"/>
              <a:gd name="connsiteX468" fmla="*/ 0 w 7467600"/>
              <a:gd name="connsiteY468" fmla="*/ 5513472 h 6858000"/>
              <a:gd name="connsiteX469" fmla="*/ 174101 w 7467600"/>
              <a:gd name="connsiteY469" fmla="*/ 5620277 h 6858000"/>
              <a:gd name="connsiteX470" fmla="*/ 891800 w 7467600"/>
              <a:gd name="connsiteY470" fmla="*/ 6036935 h 6858000"/>
              <a:gd name="connsiteX471" fmla="*/ 1072219 w 7467600"/>
              <a:gd name="connsiteY471" fmla="*/ 6169443 h 6858000"/>
              <a:gd name="connsiteX472" fmla="*/ 1074117 w 7467600"/>
              <a:gd name="connsiteY472" fmla="*/ 6170301 h 6858000"/>
              <a:gd name="connsiteX473" fmla="*/ 1083114 w 7467600"/>
              <a:gd name="connsiteY473" fmla="*/ 6174131 h 6858000"/>
              <a:gd name="connsiteX474" fmla="*/ 1543010 w 7467600"/>
              <a:gd name="connsiteY474" fmla="*/ 6191140 h 6858000"/>
              <a:gd name="connsiteX475" fmla="*/ 1551080 w 7467600"/>
              <a:gd name="connsiteY475" fmla="*/ 6195006 h 6858000"/>
              <a:gd name="connsiteX476" fmla="*/ 2345443 w 7467600"/>
              <a:gd name="connsiteY476" fmla="*/ 5549882 h 6858000"/>
              <a:gd name="connsiteX477" fmla="*/ 1721499 w 7467600"/>
              <a:gd name="connsiteY477" fmla="*/ 5599969 h 6858000"/>
              <a:gd name="connsiteX478" fmla="*/ 767716 w 7467600"/>
              <a:gd name="connsiteY478" fmla="*/ 5472768 h 6858000"/>
              <a:gd name="connsiteX479" fmla="*/ 722147 w 7467600"/>
              <a:gd name="connsiteY479" fmla="*/ 5393091 h 6858000"/>
              <a:gd name="connsiteX480" fmla="*/ 1485552 w 7467600"/>
              <a:gd name="connsiteY480" fmla="*/ 5313202 h 6858000"/>
              <a:gd name="connsiteX481" fmla="*/ 2143004 w 7467600"/>
              <a:gd name="connsiteY481" fmla="*/ 5402420 h 6858000"/>
              <a:gd name="connsiteX482" fmla="*/ 1933391 w 7467600"/>
              <a:gd name="connsiteY482" fmla="*/ 5156971 h 6858000"/>
              <a:gd name="connsiteX483" fmla="*/ 1827118 w 7467600"/>
              <a:gd name="connsiteY483" fmla="*/ 4968410 h 6858000"/>
              <a:gd name="connsiteX484" fmla="*/ 1837349 w 7467600"/>
              <a:gd name="connsiteY484" fmla="*/ 4956357 h 6858000"/>
              <a:gd name="connsiteX485" fmla="*/ 2162835 w 7467600"/>
              <a:gd name="connsiteY485" fmla="*/ 5187853 h 6858000"/>
              <a:gd name="connsiteX486" fmla="*/ 2257167 w 7467600"/>
              <a:gd name="connsiteY486" fmla="*/ 5462123 h 6858000"/>
              <a:gd name="connsiteX487" fmla="*/ 2261598 w 7467600"/>
              <a:gd name="connsiteY487" fmla="*/ 5467998 h 6858000"/>
              <a:gd name="connsiteX488" fmla="*/ 2437177 w 7467600"/>
              <a:gd name="connsiteY488" fmla="*/ 5479608 h 6858000"/>
              <a:gd name="connsiteX489" fmla="*/ 2445247 w 7467600"/>
              <a:gd name="connsiteY489" fmla="*/ 5483476 h 6858000"/>
              <a:gd name="connsiteX490" fmla="*/ 2743626 w 7467600"/>
              <a:gd name="connsiteY490" fmla="*/ 5304819 h 6858000"/>
              <a:gd name="connsiteX491" fmla="*/ 3048102 w 7467600"/>
              <a:gd name="connsiteY491" fmla="*/ 5150595 h 6858000"/>
              <a:gd name="connsiteX492" fmla="*/ 1799414 w 7467600"/>
              <a:gd name="connsiteY492" fmla="*/ 4694732 h 6858000"/>
              <a:gd name="connsiteX493" fmla="*/ 1771735 w 7467600"/>
              <a:gd name="connsiteY493" fmla="*/ 4619929 h 6858000"/>
              <a:gd name="connsiteX494" fmla="*/ 3104273 w 7467600"/>
              <a:gd name="connsiteY494" fmla="*/ 5076159 h 6858000"/>
              <a:gd name="connsiteX495" fmla="*/ 3113245 w 7467600"/>
              <a:gd name="connsiteY495" fmla="*/ 5090705 h 6858000"/>
              <a:gd name="connsiteX496" fmla="*/ 3126294 w 7467600"/>
              <a:gd name="connsiteY496" fmla="*/ 5114400 h 6858000"/>
              <a:gd name="connsiteX497" fmla="*/ 3937433 w 7467600"/>
              <a:gd name="connsiteY497" fmla="*/ 4830473 h 6858000"/>
              <a:gd name="connsiteX498" fmla="*/ 3590475 w 7467600"/>
              <a:gd name="connsiteY498" fmla="*/ 4597974 h 6858000"/>
              <a:gd name="connsiteX499" fmla="*/ 3100264 w 7467600"/>
              <a:gd name="connsiteY499" fmla="*/ 4579845 h 6858000"/>
              <a:gd name="connsiteX500" fmla="*/ 2183576 w 7467600"/>
              <a:gd name="connsiteY500" fmla="*/ 4227150 h 6858000"/>
              <a:gd name="connsiteX501" fmla="*/ 2151029 w 7467600"/>
              <a:gd name="connsiteY501" fmla="*/ 4146947 h 6858000"/>
              <a:gd name="connsiteX502" fmla="*/ 3563434 w 7467600"/>
              <a:gd name="connsiteY502" fmla="*/ 4469115 h 6858000"/>
              <a:gd name="connsiteX503" fmla="*/ 3177952 w 7467600"/>
              <a:gd name="connsiteY503" fmla="*/ 3657386 h 6858000"/>
              <a:gd name="connsiteX504" fmla="*/ 3189263 w 7467600"/>
              <a:gd name="connsiteY504" fmla="*/ 3625726 h 6858000"/>
              <a:gd name="connsiteX505" fmla="*/ 3560912 w 7467600"/>
              <a:gd name="connsiteY505" fmla="*/ 4079863 h 6858000"/>
              <a:gd name="connsiteX506" fmla="*/ 3626636 w 7467600"/>
              <a:gd name="connsiteY506" fmla="*/ 4512230 h 6858000"/>
              <a:gd name="connsiteX507" fmla="*/ 3653088 w 7467600"/>
              <a:gd name="connsiteY507" fmla="*/ 4521417 h 6858000"/>
              <a:gd name="connsiteX508" fmla="*/ 3988128 w 7467600"/>
              <a:gd name="connsiteY508" fmla="*/ 4817267 h 6858000"/>
              <a:gd name="connsiteX509" fmla="*/ 4830582 w 7467600"/>
              <a:gd name="connsiteY509" fmla="*/ 4676000 h 6858000"/>
              <a:gd name="connsiteX510" fmla="*/ 4830100 w 7467600"/>
              <a:gd name="connsiteY510" fmla="*/ 4675554 h 6858000"/>
              <a:gd name="connsiteX511" fmla="*/ 4036318 w 7467600"/>
              <a:gd name="connsiteY511" fmla="*/ 4147013 h 6858000"/>
              <a:gd name="connsiteX512" fmla="*/ 3432098 w 7467600"/>
              <a:gd name="connsiteY512" fmla="*/ 3537312 h 6858000"/>
              <a:gd name="connsiteX513" fmla="*/ 3446761 w 7467600"/>
              <a:gd name="connsiteY513" fmla="*/ 3461278 h 6858000"/>
              <a:gd name="connsiteX514" fmla="*/ 4419733 w 7467600"/>
              <a:gd name="connsiteY514" fmla="*/ 3963555 h 6858000"/>
              <a:gd name="connsiteX515" fmla="*/ 4781371 w 7467600"/>
              <a:gd name="connsiteY515" fmla="*/ 4458604 h 6858000"/>
              <a:gd name="connsiteX516" fmla="*/ 4780440 w 7467600"/>
              <a:gd name="connsiteY516" fmla="*/ 4470290 h 6858000"/>
              <a:gd name="connsiteX517" fmla="*/ 4898954 w 7467600"/>
              <a:gd name="connsiteY517" fmla="*/ 4662092 h 6858000"/>
              <a:gd name="connsiteX518" fmla="*/ 4900699 w 7467600"/>
              <a:gd name="connsiteY518" fmla="*/ 4670867 h 6858000"/>
              <a:gd name="connsiteX519" fmla="*/ 5714511 w 7467600"/>
              <a:gd name="connsiteY519" fmla="*/ 4663483 h 6858000"/>
              <a:gd name="connsiteX520" fmla="*/ 5464793 w 7467600"/>
              <a:gd name="connsiteY520" fmla="*/ 4393556 h 6858000"/>
              <a:gd name="connsiteX521" fmla="*/ 5461897 w 7467600"/>
              <a:gd name="connsiteY521" fmla="*/ 4390879 h 6858000"/>
              <a:gd name="connsiteX522" fmla="*/ 4294126 w 7467600"/>
              <a:gd name="connsiteY522" fmla="*/ 3303048 h 6858000"/>
              <a:gd name="connsiteX523" fmla="*/ 4305321 w 7467600"/>
              <a:gd name="connsiteY523" fmla="*/ 3256953 h 6858000"/>
              <a:gd name="connsiteX524" fmla="*/ 4949299 w 7467600"/>
              <a:gd name="connsiteY524" fmla="*/ 3766336 h 6858000"/>
              <a:gd name="connsiteX525" fmla="*/ 5291452 w 7467600"/>
              <a:gd name="connsiteY525" fmla="*/ 4076801 h 6858000"/>
              <a:gd name="connsiteX526" fmla="*/ 5434998 w 7467600"/>
              <a:gd name="connsiteY526" fmla="*/ 4254100 h 6858000"/>
              <a:gd name="connsiteX527" fmla="*/ 5351015 w 7467600"/>
              <a:gd name="connsiteY527" fmla="*/ 3760989 h 6858000"/>
              <a:gd name="connsiteX528" fmla="*/ 5413780 w 7467600"/>
              <a:gd name="connsiteY528" fmla="*/ 2966265 h 6858000"/>
              <a:gd name="connsiteX529" fmla="*/ 5425627 w 7467600"/>
              <a:gd name="connsiteY529" fmla="*/ 2954192 h 6858000"/>
              <a:gd name="connsiteX530" fmla="*/ 6604735 w 7467600"/>
              <a:gd name="connsiteY530" fmla="*/ 2041381 h 6858000"/>
              <a:gd name="connsiteX531" fmla="*/ 7204487 w 7467600"/>
              <a:gd name="connsiteY531" fmla="*/ 2742112 h 6858000"/>
              <a:gd name="connsiteX532" fmla="*/ 7131592 w 7467600"/>
              <a:gd name="connsiteY532" fmla="*/ 2672096 h 6858000"/>
              <a:gd name="connsiteX533" fmla="*/ 6996344 w 7467600"/>
              <a:gd name="connsiteY533" fmla="*/ 2518310 h 6858000"/>
              <a:gd name="connsiteX534" fmla="*/ 6735495 w 7467600"/>
              <a:gd name="connsiteY534" fmla="*/ 2196890 h 6858000"/>
              <a:gd name="connsiteX535" fmla="*/ 6721901 w 7467600"/>
              <a:gd name="connsiteY535" fmla="*/ 2179274 h 6858000"/>
              <a:gd name="connsiteX536" fmla="*/ 6604735 w 7467600"/>
              <a:gd name="connsiteY536" fmla="*/ 2041381 h 6858000"/>
              <a:gd name="connsiteX537" fmla="*/ 6591670 w 7467600"/>
              <a:gd name="connsiteY537" fmla="*/ 1988277 h 6858000"/>
              <a:gd name="connsiteX538" fmla="*/ 6747349 w 7467600"/>
              <a:gd name="connsiteY538" fmla="*/ 2160069 h 6858000"/>
              <a:gd name="connsiteX539" fmla="*/ 6760943 w 7467600"/>
              <a:gd name="connsiteY539" fmla="*/ 2177686 h 6858000"/>
              <a:gd name="connsiteX540" fmla="*/ 7021065 w 7467600"/>
              <a:gd name="connsiteY540" fmla="*/ 2498102 h 6858000"/>
              <a:gd name="connsiteX541" fmla="*/ 7155223 w 7467600"/>
              <a:gd name="connsiteY541" fmla="*/ 2650386 h 6858000"/>
              <a:gd name="connsiteX542" fmla="*/ 7203167 w 7467600"/>
              <a:gd name="connsiteY542" fmla="*/ 2697288 h 6858000"/>
              <a:gd name="connsiteX543" fmla="*/ 6937703 w 7467600"/>
              <a:gd name="connsiteY543" fmla="*/ 2321981 h 6858000"/>
              <a:gd name="connsiteX544" fmla="*/ 6591670 w 7467600"/>
              <a:gd name="connsiteY544" fmla="*/ 1988277 h 6858000"/>
              <a:gd name="connsiteX545" fmla="*/ 5798671 w 7467600"/>
              <a:gd name="connsiteY545" fmla="*/ 1981601 h 6858000"/>
              <a:gd name="connsiteX546" fmla="*/ 5754709 w 7467600"/>
              <a:gd name="connsiteY546" fmla="*/ 2071454 h 6858000"/>
              <a:gd name="connsiteX547" fmla="*/ 5763044 w 7467600"/>
              <a:gd name="connsiteY547" fmla="*/ 2842206 h 6858000"/>
              <a:gd name="connsiteX548" fmla="*/ 5764974 w 7467600"/>
              <a:gd name="connsiteY548" fmla="*/ 2799609 h 6858000"/>
              <a:gd name="connsiteX549" fmla="*/ 5767665 w 7467600"/>
              <a:gd name="connsiteY549" fmla="*/ 2666409 h 6858000"/>
              <a:gd name="connsiteX550" fmla="*/ 5763055 w 7467600"/>
              <a:gd name="connsiteY550" fmla="*/ 2579705 h 6858000"/>
              <a:gd name="connsiteX551" fmla="*/ 5758079 w 7467600"/>
              <a:gd name="connsiteY551" fmla="*/ 2492508 h 6858000"/>
              <a:gd name="connsiteX552" fmla="*/ 5779325 w 7467600"/>
              <a:gd name="connsiteY552" fmla="*/ 2197069 h 6858000"/>
              <a:gd name="connsiteX553" fmla="*/ 5798671 w 7467600"/>
              <a:gd name="connsiteY553" fmla="*/ 1981601 h 6858000"/>
              <a:gd name="connsiteX554" fmla="*/ 5829202 w 7467600"/>
              <a:gd name="connsiteY554" fmla="*/ 1971679 h 6858000"/>
              <a:gd name="connsiteX555" fmla="*/ 5809558 w 7467600"/>
              <a:gd name="connsiteY555" fmla="*/ 2198043 h 6858000"/>
              <a:gd name="connsiteX556" fmla="*/ 5788653 w 7467600"/>
              <a:gd name="connsiteY556" fmla="*/ 2489430 h 6858000"/>
              <a:gd name="connsiteX557" fmla="*/ 5793439 w 7467600"/>
              <a:gd name="connsiteY557" fmla="*/ 2575235 h 6858000"/>
              <a:gd name="connsiteX558" fmla="*/ 5796837 w 7467600"/>
              <a:gd name="connsiteY558" fmla="*/ 2637633 h 6858000"/>
              <a:gd name="connsiteX559" fmla="*/ 5818614 w 7467600"/>
              <a:gd name="connsiteY559" fmla="*/ 2473055 h 6858000"/>
              <a:gd name="connsiteX560" fmla="*/ 5829202 w 7467600"/>
              <a:gd name="connsiteY560" fmla="*/ 1971679 h 6858000"/>
              <a:gd name="connsiteX561" fmla="*/ 5911389 w 7467600"/>
              <a:gd name="connsiteY561" fmla="*/ 1898371 h 6858000"/>
              <a:gd name="connsiteX562" fmla="*/ 6237627 w 7467600"/>
              <a:gd name="connsiteY562" fmla="*/ 2231921 h 6858000"/>
              <a:gd name="connsiteX563" fmla="*/ 5911389 w 7467600"/>
              <a:gd name="connsiteY563" fmla="*/ 1898371 h 6858000"/>
              <a:gd name="connsiteX564" fmla="*/ 6944437 w 7467600"/>
              <a:gd name="connsiteY564" fmla="*/ 1575402 h 6858000"/>
              <a:gd name="connsiteX565" fmla="*/ 6304730 w 7467600"/>
              <a:gd name="connsiteY565" fmla="*/ 1766654 h 6858000"/>
              <a:gd name="connsiteX566" fmla="*/ 6944437 w 7467600"/>
              <a:gd name="connsiteY566" fmla="*/ 1575402 h 6858000"/>
              <a:gd name="connsiteX567" fmla="*/ 7019523 w 7467600"/>
              <a:gd name="connsiteY567" fmla="*/ 1519450 h 6858000"/>
              <a:gd name="connsiteX568" fmla="*/ 6298091 w 7467600"/>
              <a:gd name="connsiteY568" fmla="*/ 1737122 h 6858000"/>
              <a:gd name="connsiteX569" fmla="*/ 7019523 w 7467600"/>
              <a:gd name="connsiteY569" fmla="*/ 1519450 h 6858000"/>
              <a:gd name="connsiteX570" fmla="*/ 2399523 w 7467600"/>
              <a:gd name="connsiteY570" fmla="*/ 1428234 h 6858000"/>
              <a:gd name="connsiteX571" fmla="*/ 2224982 w 7467600"/>
              <a:gd name="connsiteY571" fmla="*/ 1826201 h 6858000"/>
              <a:gd name="connsiteX572" fmla="*/ 2096099 w 7467600"/>
              <a:gd name="connsiteY572" fmla="*/ 2345900 h 6858000"/>
              <a:gd name="connsiteX573" fmla="*/ 2283317 w 7467600"/>
              <a:gd name="connsiteY573" fmla="*/ 1796925 h 6858000"/>
              <a:gd name="connsiteX574" fmla="*/ 2399523 w 7467600"/>
              <a:gd name="connsiteY574" fmla="*/ 1428234 h 6858000"/>
              <a:gd name="connsiteX575" fmla="*/ 2448558 w 7467600"/>
              <a:gd name="connsiteY575" fmla="*/ 1373435 h 6858000"/>
              <a:gd name="connsiteX576" fmla="*/ 2312521 w 7467600"/>
              <a:gd name="connsiteY576" fmla="*/ 1806140 h 6858000"/>
              <a:gd name="connsiteX577" fmla="*/ 2127533 w 7467600"/>
              <a:gd name="connsiteY577" fmla="*/ 2348380 h 6858000"/>
              <a:gd name="connsiteX578" fmla="*/ 2358080 w 7467600"/>
              <a:gd name="connsiteY578" fmla="*/ 1866134 h 6858000"/>
              <a:gd name="connsiteX579" fmla="*/ 2407436 w 7467600"/>
              <a:gd name="connsiteY579" fmla="*/ 1651070 h 6858000"/>
              <a:gd name="connsiteX580" fmla="*/ 2448558 w 7467600"/>
              <a:gd name="connsiteY580" fmla="*/ 1373435 h 6858000"/>
              <a:gd name="connsiteX581" fmla="*/ 278707 w 7467600"/>
              <a:gd name="connsiteY581" fmla="*/ 1352270 h 6858000"/>
              <a:gd name="connsiteX582" fmla="*/ 321570 w 7467600"/>
              <a:gd name="connsiteY582" fmla="*/ 1861610 h 6858000"/>
              <a:gd name="connsiteX583" fmla="*/ 294281 w 7467600"/>
              <a:gd name="connsiteY583" fmla="*/ 1440658 h 6858000"/>
              <a:gd name="connsiteX584" fmla="*/ 278707 w 7467600"/>
              <a:gd name="connsiteY584" fmla="*/ 1352270 h 6858000"/>
              <a:gd name="connsiteX585" fmla="*/ 1423821 w 7467600"/>
              <a:gd name="connsiteY585" fmla="*/ 1351958 h 6858000"/>
              <a:gd name="connsiteX586" fmla="*/ 1638521 w 7467600"/>
              <a:gd name="connsiteY586" fmla="*/ 1908470 h 6858000"/>
              <a:gd name="connsiteX587" fmla="*/ 1754199 w 7467600"/>
              <a:gd name="connsiteY587" fmla="*/ 2149284 h 6858000"/>
              <a:gd name="connsiteX588" fmla="*/ 1908359 w 7467600"/>
              <a:gd name="connsiteY588" fmla="*/ 2364988 h 6858000"/>
              <a:gd name="connsiteX589" fmla="*/ 1647661 w 7467600"/>
              <a:gd name="connsiteY589" fmla="*/ 1825945 h 6858000"/>
              <a:gd name="connsiteX590" fmla="*/ 1423821 w 7467600"/>
              <a:gd name="connsiteY590" fmla="*/ 1351958 h 6858000"/>
              <a:gd name="connsiteX591" fmla="*/ 1431890 w 7467600"/>
              <a:gd name="connsiteY591" fmla="*/ 1306475 h 6858000"/>
              <a:gd name="connsiteX592" fmla="*/ 1507597 w 7467600"/>
              <a:gd name="connsiteY592" fmla="*/ 1446132 h 6858000"/>
              <a:gd name="connsiteX593" fmla="*/ 1674586 w 7467600"/>
              <a:gd name="connsiteY593" fmla="*/ 1813832 h 6858000"/>
              <a:gd name="connsiteX594" fmla="*/ 1815950 w 7467600"/>
              <a:gd name="connsiteY594" fmla="*/ 2128564 h 6858000"/>
              <a:gd name="connsiteX595" fmla="*/ 1984242 w 7467600"/>
              <a:gd name="connsiteY595" fmla="*/ 2430829 h 6858000"/>
              <a:gd name="connsiteX596" fmla="*/ 2014023 w 7467600"/>
              <a:gd name="connsiteY596" fmla="*/ 2450995 h 6858000"/>
              <a:gd name="connsiteX597" fmla="*/ 1747337 w 7467600"/>
              <a:gd name="connsiteY597" fmla="*/ 1855264 h 6858000"/>
              <a:gd name="connsiteX598" fmla="*/ 1533749 w 7467600"/>
              <a:gd name="connsiteY598" fmla="*/ 1478656 h 6858000"/>
              <a:gd name="connsiteX599" fmla="*/ 1431890 w 7467600"/>
              <a:gd name="connsiteY599" fmla="*/ 1306475 h 6858000"/>
              <a:gd name="connsiteX600" fmla="*/ 5052692 w 7467600"/>
              <a:gd name="connsiteY600" fmla="*/ 1292994 h 6858000"/>
              <a:gd name="connsiteX601" fmla="*/ 5200661 w 7467600"/>
              <a:gd name="connsiteY601" fmla="*/ 1635186 h 6858000"/>
              <a:gd name="connsiteX602" fmla="*/ 5297138 w 7467600"/>
              <a:gd name="connsiteY602" fmla="*/ 1906351 h 6858000"/>
              <a:gd name="connsiteX603" fmla="*/ 5052692 w 7467600"/>
              <a:gd name="connsiteY603" fmla="*/ 1292994 h 6858000"/>
              <a:gd name="connsiteX604" fmla="*/ 5009948 w 7467600"/>
              <a:gd name="connsiteY604" fmla="*/ 1273619 h 6858000"/>
              <a:gd name="connsiteX605" fmla="*/ 5121777 w 7467600"/>
              <a:gd name="connsiteY605" fmla="*/ 1654213 h 6858000"/>
              <a:gd name="connsiteX606" fmla="*/ 5293545 w 7467600"/>
              <a:gd name="connsiteY606" fmla="*/ 2072247 h 6858000"/>
              <a:gd name="connsiteX607" fmla="*/ 5294042 w 7467600"/>
              <a:gd name="connsiteY607" fmla="*/ 2065019 h 6858000"/>
              <a:gd name="connsiteX608" fmla="*/ 5171936 w 7467600"/>
              <a:gd name="connsiteY608" fmla="*/ 1647613 h 6858000"/>
              <a:gd name="connsiteX609" fmla="*/ 5009948 w 7467600"/>
              <a:gd name="connsiteY609" fmla="*/ 1273619 h 6858000"/>
              <a:gd name="connsiteX610" fmla="*/ 655236 w 7467600"/>
              <a:gd name="connsiteY610" fmla="*/ 1268632 h 6858000"/>
              <a:gd name="connsiteX611" fmla="*/ 839521 w 7467600"/>
              <a:gd name="connsiteY611" fmla="*/ 1685315 h 6858000"/>
              <a:gd name="connsiteX612" fmla="*/ 1109416 w 7467600"/>
              <a:gd name="connsiteY612" fmla="*/ 2061663 h 6858000"/>
              <a:gd name="connsiteX613" fmla="*/ 1298300 w 7467600"/>
              <a:gd name="connsiteY613" fmla="*/ 2247742 h 6858000"/>
              <a:gd name="connsiteX614" fmla="*/ 1125871 w 7467600"/>
              <a:gd name="connsiteY614" fmla="*/ 1989513 h 6858000"/>
              <a:gd name="connsiteX615" fmla="*/ 981574 w 7467600"/>
              <a:gd name="connsiteY615" fmla="*/ 1783157 h 6858000"/>
              <a:gd name="connsiteX616" fmla="*/ 922198 w 7467600"/>
              <a:gd name="connsiteY616" fmla="*/ 1677437 h 6858000"/>
              <a:gd name="connsiteX617" fmla="*/ 869293 w 7467600"/>
              <a:gd name="connsiteY617" fmla="*/ 1583214 h 6858000"/>
              <a:gd name="connsiteX618" fmla="*/ 751431 w 7467600"/>
              <a:gd name="connsiteY618" fmla="*/ 1405731 h 6858000"/>
              <a:gd name="connsiteX619" fmla="*/ 655236 w 7467600"/>
              <a:gd name="connsiteY619" fmla="*/ 1268632 h 6858000"/>
              <a:gd name="connsiteX620" fmla="*/ 6516292 w 7467600"/>
              <a:gd name="connsiteY620" fmla="*/ 1263064 h 6858000"/>
              <a:gd name="connsiteX621" fmla="*/ 5736320 w 7467600"/>
              <a:gd name="connsiteY621" fmla="*/ 1501803 h 6858000"/>
              <a:gd name="connsiteX622" fmla="*/ 6516292 w 7467600"/>
              <a:gd name="connsiteY622" fmla="*/ 1263064 h 6858000"/>
              <a:gd name="connsiteX623" fmla="*/ 291466 w 7467600"/>
              <a:gd name="connsiteY623" fmla="*/ 1250369 h 6858000"/>
              <a:gd name="connsiteX624" fmla="*/ 323180 w 7467600"/>
              <a:gd name="connsiteY624" fmla="*/ 1435283 h 6858000"/>
              <a:gd name="connsiteX625" fmla="*/ 349381 w 7467600"/>
              <a:gd name="connsiteY625" fmla="*/ 1875041 h 6858000"/>
              <a:gd name="connsiteX626" fmla="*/ 374363 w 7467600"/>
              <a:gd name="connsiteY626" fmla="*/ 1506494 h 6858000"/>
              <a:gd name="connsiteX627" fmla="*/ 302168 w 7467600"/>
              <a:gd name="connsiteY627" fmla="*/ 1274495 h 6858000"/>
              <a:gd name="connsiteX628" fmla="*/ 291466 w 7467600"/>
              <a:gd name="connsiteY628" fmla="*/ 1250369 h 6858000"/>
              <a:gd name="connsiteX629" fmla="*/ 678222 w 7467600"/>
              <a:gd name="connsiteY629" fmla="*/ 1248670 h 6858000"/>
              <a:gd name="connsiteX630" fmla="*/ 775536 w 7467600"/>
              <a:gd name="connsiteY630" fmla="*/ 1388015 h 6858000"/>
              <a:gd name="connsiteX631" fmla="*/ 894529 w 7467600"/>
              <a:gd name="connsiteY631" fmla="*/ 1567739 h 6858000"/>
              <a:gd name="connsiteX632" fmla="*/ 948000 w 7467600"/>
              <a:gd name="connsiteY632" fmla="*/ 1663088 h 6858000"/>
              <a:gd name="connsiteX633" fmla="*/ 1006812 w 7467600"/>
              <a:gd name="connsiteY633" fmla="*/ 1767683 h 6858000"/>
              <a:gd name="connsiteX634" fmla="*/ 1149133 w 7467600"/>
              <a:gd name="connsiteY634" fmla="*/ 1971513 h 6858000"/>
              <a:gd name="connsiteX635" fmla="*/ 1333952 w 7467600"/>
              <a:gd name="connsiteY635" fmla="*/ 2251620 h 6858000"/>
              <a:gd name="connsiteX636" fmla="*/ 1337329 w 7467600"/>
              <a:gd name="connsiteY636" fmla="*/ 2258350 h 6858000"/>
              <a:gd name="connsiteX637" fmla="*/ 1014726 w 7467600"/>
              <a:gd name="connsiteY637" fmla="*/ 1615556 h 6858000"/>
              <a:gd name="connsiteX638" fmla="*/ 678222 w 7467600"/>
              <a:gd name="connsiteY638" fmla="*/ 1248670 h 6858000"/>
              <a:gd name="connsiteX639" fmla="*/ 6691602 w 7467600"/>
              <a:gd name="connsiteY639" fmla="*/ 1140573 h 6858000"/>
              <a:gd name="connsiteX640" fmla="*/ 6571100 w 7467600"/>
              <a:gd name="connsiteY640" fmla="*/ 1183662 h 6858000"/>
              <a:gd name="connsiteX641" fmla="*/ 6241687 w 7467600"/>
              <a:gd name="connsiteY641" fmla="*/ 1257600 h 6858000"/>
              <a:gd name="connsiteX642" fmla="*/ 5693009 w 7467600"/>
              <a:gd name="connsiteY642" fmla="*/ 1478256 h 6858000"/>
              <a:gd name="connsiteX643" fmla="*/ 6548420 w 7467600"/>
              <a:gd name="connsiteY643" fmla="*/ 1214599 h 6858000"/>
              <a:gd name="connsiteX644" fmla="*/ 6605473 w 7467600"/>
              <a:gd name="connsiteY644" fmla="*/ 1184686 h 6858000"/>
              <a:gd name="connsiteX645" fmla="*/ 6691602 w 7467600"/>
              <a:gd name="connsiteY645" fmla="*/ 1140573 h 6858000"/>
              <a:gd name="connsiteX646" fmla="*/ 4002475 w 7467600"/>
              <a:gd name="connsiteY646" fmla="*/ 1037802 h 6858000"/>
              <a:gd name="connsiteX647" fmla="*/ 4000324 w 7467600"/>
              <a:gd name="connsiteY647" fmla="*/ 1039362 h 6858000"/>
              <a:gd name="connsiteX648" fmla="*/ 4002862 w 7467600"/>
              <a:gd name="connsiteY648" fmla="*/ 1042866 h 6858000"/>
              <a:gd name="connsiteX649" fmla="*/ 4002475 w 7467600"/>
              <a:gd name="connsiteY649" fmla="*/ 1037802 h 6858000"/>
              <a:gd name="connsiteX650" fmla="*/ 506322 w 7467600"/>
              <a:gd name="connsiteY650" fmla="*/ 1020997 h 6858000"/>
              <a:gd name="connsiteX651" fmla="*/ 533068 w 7467600"/>
              <a:gd name="connsiteY651" fmla="*/ 1029409 h 6858000"/>
              <a:gd name="connsiteX652" fmla="*/ 1232525 w 7467600"/>
              <a:gd name="connsiteY652" fmla="*/ 1804675 h 6858000"/>
              <a:gd name="connsiteX653" fmla="*/ 1388858 w 7467600"/>
              <a:gd name="connsiteY653" fmla="*/ 2368011 h 6858000"/>
              <a:gd name="connsiteX654" fmla="*/ 1384098 w 7467600"/>
              <a:gd name="connsiteY654" fmla="*/ 2378125 h 6858000"/>
              <a:gd name="connsiteX655" fmla="*/ 1425393 w 7467600"/>
              <a:gd name="connsiteY655" fmla="*/ 2589124 h 6858000"/>
              <a:gd name="connsiteX656" fmla="*/ 1424001 w 7467600"/>
              <a:gd name="connsiteY656" fmla="*/ 2597541 h 6858000"/>
              <a:gd name="connsiteX657" fmla="*/ 2152729 w 7467600"/>
              <a:gd name="connsiteY657" fmla="*/ 2864487 h 6858000"/>
              <a:gd name="connsiteX658" fmla="*/ 2020609 w 7467600"/>
              <a:gd name="connsiteY658" fmla="*/ 2539671 h 6858000"/>
              <a:gd name="connsiteX659" fmla="*/ 2018920 w 7467600"/>
              <a:gd name="connsiteY659" fmla="*/ 2536309 h 6858000"/>
              <a:gd name="connsiteX660" fmla="*/ 1342441 w 7467600"/>
              <a:gd name="connsiteY660" fmla="*/ 1173017 h 6858000"/>
              <a:gd name="connsiteX661" fmla="*/ 1367925 w 7467600"/>
              <a:gd name="connsiteY661" fmla="*/ 1135648 h 6858000"/>
              <a:gd name="connsiteX662" fmla="*/ 1771401 w 7467600"/>
              <a:gd name="connsiteY662" fmla="*/ 1806673 h 6858000"/>
              <a:gd name="connsiteX663" fmla="*/ 1972385 w 7467600"/>
              <a:gd name="connsiteY663" fmla="*/ 2198735 h 6858000"/>
              <a:gd name="connsiteX664" fmla="*/ 2040892 w 7467600"/>
              <a:gd name="connsiteY664" fmla="*/ 2405205 h 6858000"/>
              <a:gd name="connsiteX665" fmla="*/ 2131689 w 7467600"/>
              <a:gd name="connsiteY665" fmla="*/ 1936926 h 6858000"/>
              <a:gd name="connsiteX666" fmla="*/ 2454820 w 7467600"/>
              <a:gd name="connsiteY666" fmla="*/ 1248808 h 6858000"/>
              <a:gd name="connsiteX667" fmla="*/ 2492512 w 7467600"/>
              <a:gd name="connsiteY667" fmla="*/ 1302920 h 6858000"/>
              <a:gd name="connsiteX668" fmla="*/ 2081216 w 7467600"/>
              <a:gd name="connsiteY668" fmla="*/ 2527513 h 6858000"/>
              <a:gd name="connsiteX669" fmla="*/ 2081211 w 7467600"/>
              <a:gd name="connsiteY669" fmla="*/ 2528916 h 6858000"/>
              <a:gd name="connsiteX670" fmla="*/ 2199067 w 7467600"/>
              <a:gd name="connsiteY670" fmla="*/ 2884061 h 6858000"/>
              <a:gd name="connsiteX671" fmla="*/ 3192586 w 7467600"/>
              <a:gd name="connsiteY671" fmla="*/ 3411496 h 6858000"/>
              <a:gd name="connsiteX672" fmla="*/ 3182620 w 7467600"/>
              <a:gd name="connsiteY672" fmla="*/ 3483279 h 6858000"/>
              <a:gd name="connsiteX673" fmla="*/ 2435119 w 7467600"/>
              <a:gd name="connsiteY673" fmla="*/ 3080173 h 6858000"/>
              <a:gd name="connsiteX674" fmla="*/ 2410152 w 7467600"/>
              <a:gd name="connsiteY674" fmla="*/ 3063751 h 6858000"/>
              <a:gd name="connsiteX675" fmla="*/ 2408099 w 7467600"/>
              <a:gd name="connsiteY675" fmla="*/ 3064403 h 6858000"/>
              <a:gd name="connsiteX676" fmla="*/ 2407218 w 7467600"/>
              <a:gd name="connsiteY676" fmla="*/ 3070324 h 6858000"/>
              <a:gd name="connsiteX677" fmla="*/ 2380138 w 7467600"/>
              <a:gd name="connsiteY677" fmla="*/ 3099341 h 6858000"/>
              <a:gd name="connsiteX678" fmla="*/ 1765923 w 7467600"/>
              <a:gd name="connsiteY678" fmla="*/ 3581043 h 6858000"/>
              <a:gd name="connsiteX679" fmla="*/ 1702258 w 7467600"/>
              <a:gd name="connsiteY679" fmla="*/ 3612286 h 6858000"/>
              <a:gd name="connsiteX680" fmla="*/ 1538370 w 7467600"/>
              <a:gd name="connsiteY680" fmla="*/ 3811804 h 6858000"/>
              <a:gd name="connsiteX681" fmla="*/ 542867 w 7467600"/>
              <a:gd name="connsiteY681" fmla="*/ 4944092 h 6858000"/>
              <a:gd name="connsiteX682" fmla="*/ 515800 w 7467600"/>
              <a:gd name="connsiteY682" fmla="*/ 4862180 h 6858000"/>
              <a:gd name="connsiteX683" fmla="*/ 909145 w 7467600"/>
              <a:gd name="connsiteY683" fmla="*/ 4199225 h 6858000"/>
              <a:gd name="connsiteX684" fmla="*/ 1214067 w 7467600"/>
              <a:gd name="connsiteY684" fmla="*/ 3908561 h 6858000"/>
              <a:gd name="connsiteX685" fmla="*/ 640967 w 7467600"/>
              <a:gd name="connsiteY685" fmla="*/ 4105601 h 6858000"/>
              <a:gd name="connsiteX686" fmla="*/ 112563 w 7467600"/>
              <a:gd name="connsiteY686" fmla="*/ 4396952 h 6858000"/>
              <a:gd name="connsiteX687" fmla="*/ 0 w 7467600"/>
              <a:gd name="connsiteY687" fmla="*/ 4466006 h 6858000"/>
              <a:gd name="connsiteX688" fmla="*/ 0 w 7467600"/>
              <a:gd name="connsiteY688" fmla="*/ 4233763 h 6858000"/>
              <a:gd name="connsiteX689" fmla="*/ 36881 w 7467600"/>
              <a:gd name="connsiteY689" fmla="*/ 4200118 h 6858000"/>
              <a:gd name="connsiteX690" fmla="*/ 910534 w 7467600"/>
              <a:gd name="connsiteY690" fmla="*/ 3629753 h 6858000"/>
              <a:gd name="connsiteX691" fmla="*/ 1578717 w 7467600"/>
              <a:gd name="connsiteY691" fmla="*/ 3575982 h 6858000"/>
              <a:gd name="connsiteX692" fmla="*/ 2338780 w 7467600"/>
              <a:gd name="connsiteY692" fmla="*/ 3033725 h 6858000"/>
              <a:gd name="connsiteX693" fmla="*/ 1807991 w 7467600"/>
              <a:gd name="connsiteY693" fmla="*/ 2807184 h 6858000"/>
              <a:gd name="connsiteX694" fmla="*/ 1416358 w 7467600"/>
              <a:gd name="connsiteY694" fmla="*/ 3112571 h 6858000"/>
              <a:gd name="connsiteX695" fmla="*/ 939066 w 7467600"/>
              <a:gd name="connsiteY695" fmla="*/ 3378798 h 6858000"/>
              <a:gd name="connsiteX696" fmla="*/ 115099 w 7467600"/>
              <a:gd name="connsiteY696" fmla="*/ 3607650 h 6858000"/>
              <a:gd name="connsiteX697" fmla="*/ 97284 w 7467600"/>
              <a:gd name="connsiteY697" fmla="*/ 3520393 h 6858000"/>
              <a:gd name="connsiteX698" fmla="*/ 922050 w 7467600"/>
              <a:gd name="connsiteY698" fmla="*/ 3074867 h 6858000"/>
              <a:gd name="connsiteX699" fmla="*/ 1405265 w 7467600"/>
              <a:gd name="connsiteY699" fmla="*/ 3016319 h 6858000"/>
              <a:gd name="connsiteX700" fmla="*/ 1407512 w 7467600"/>
              <a:gd name="connsiteY700" fmla="*/ 3018001 h 6858000"/>
              <a:gd name="connsiteX701" fmla="*/ 1726266 w 7467600"/>
              <a:gd name="connsiteY701" fmla="*/ 2777274 h 6858000"/>
              <a:gd name="connsiteX702" fmla="*/ 625390 w 7467600"/>
              <a:gd name="connsiteY702" fmla="*/ 2514541 h 6858000"/>
              <a:gd name="connsiteX703" fmla="*/ 619799 w 7467600"/>
              <a:gd name="connsiteY703" fmla="*/ 2527180 h 6858000"/>
              <a:gd name="connsiteX704" fmla="*/ 310030 w 7467600"/>
              <a:gd name="connsiteY704" fmla="*/ 2771818 h 6858000"/>
              <a:gd name="connsiteX705" fmla="*/ 173877 w 7467600"/>
              <a:gd name="connsiteY705" fmla="*/ 2937056 h 6858000"/>
              <a:gd name="connsiteX706" fmla="*/ 77889 w 7467600"/>
              <a:gd name="connsiteY706" fmla="*/ 3138440 h 6858000"/>
              <a:gd name="connsiteX707" fmla="*/ 0 w 7467600"/>
              <a:gd name="connsiteY707" fmla="*/ 3271395 h 6858000"/>
              <a:gd name="connsiteX708" fmla="*/ 0 w 7467600"/>
              <a:gd name="connsiteY708" fmla="*/ 3153002 h 6858000"/>
              <a:gd name="connsiteX709" fmla="*/ 2386 w 7467600"/>
              <a:gd name="connsiteY709" fmla="*/ 3149203 h 6858000"/>
              <a:gd name="connsiteX710" fmla="*/ 89753 w 7467600"/>
              <a:gd name="connsiteY710" fmla="*/ 2987702 h 6858000"/>
              <a:gd name="connsiteX711" fmla="*/ 76869 w 7467600"/>
              <a:gd name="connsiteY711" fmla="*/ 3005404 h 6858000"/>
              <a:gd name="connsiteX712" fmla="*/ 32049 w 7467600"/>
              <a:gd name="connsiteY712" fmla="*/ 3065814 h 6858000"/>
              <a:gd name="connsiteX713" fmla="*/ 0 w 7467600"/>
              <a:gd name="connsiteY713" fmla="*/ 3108744 h 6858000"/>
              <a:gd name="connsiteX714" fmla="*/ 0 w 7467600"/>
              <a:gd name="connsiteY714" fmla="*/ 3058059 h 6858000"/>
              <a:gd name="connsiteX715" fmla="*/ 7610 w 7467600"/>
              <a:gd name="connsiteY715" fmla="*/ 3047889 h 6858000"/>
              <a:gd name="connsiteX716" fmla="*/ 52419 w 7467600"/>
              <a:gd name="connsiteY716" fmla="*/ 2987479 h 6858000"/>
              <a:gd name="connsiteX717" fmla="*/ 59142 w 7467600"/>
              <a:gd name="connsiteY717" fmla="*/ 2978488 h 6858000"/>
              <a:gd name="connsiteX718" fmla="*/ 0 w 7467600"/>
              <a:gd name="connsiteY718" fmla="*/ 3015334 h 6858000"/>
              <a:gd name="connsiteX719" fmla="*/ 0 w 7467600"/>
              <a:gd name="connsiteY719" fmla="*/ 2914286 h 6858000"/>
              <a:gd name="connsiteX720" fmla="*/ 36383 w 7467600"/>
              <a:gd name="connsiteY720" fmla="*/ 2901128 h 6858000"/>
              <a:gd name="connsiteX721" fmla="*/ 156329 w 7467600"/>
              <a:gd name="connsiteY721" fmla="*/ 2840533 h 6858000"/>
              <a:gd name="connsiteX722" fmla="*/ 358355 w 7467600"/>
              <a:gd name="connsiteY722" fmla="*/ 2620471 h 6858000"/>
              <a:gd name="connsiteX723" fmla="*/ 510577 w 7467600"/>
              <a:gd name="connsiteY723" fmla="*/ 2501244 h 6858000"/>
              <a:gd name="connsiteX724" fmla="*/ 211967 w 7467600"/>
              <a:gd name="connsiteY724" fmla="*/ 2479171 h 6858000"/>
              <a:gd name="connsiteX725" fmla="*/ 0 w 7467600"/>
              <a:gd name="connsiteY725" fmla="*/ 2476398 h 6858000"/>
              <a:gd name="connsiteX726" fmla="*/ 0 w 7467600"/>
              <a:gd name="connsiteY726" fmla="*/ 2389189 h 6858000"/>
              <a:gd name="connsiteX727" fmla="*/ 103062 w 7467600"/>
              <a:gd name="connsiteY727" fmla="*/ 2389518 h 6858000"/>
              <a:gd name="connsiteX728" fmla="*/ 510734 w 7467600"/>
              <a:gd name="connsiteY728" fmla="*/ 2416201 h 6858000"/>
              <a:gd name="connsiteX729" fmla="*/ 279257 w 7467600"/>
              <a:gd name="connsiteY729" fmla="*/ 2092102 h 6858000"/>
              <a:gd name="connsiteX730" fmla="*/ 65265 w 7467600"/>
              <a:gd name="connsiteY730" fmla="*/ 2006049 h 6858000"/>
              <a:gd name="connsiteX731" fmla="*/ 0 w 7467600"/>
              <a:gd name="connsiteY731" fmla="*/ 1982532 h 6858000"/>
              <a:gd name="connsiteX732" fmla="*/ 0 w 7467600"/>
              <a:gd name="connsiteY732" fmla="*/ 1912789 h 6858000"/>
              <a:gd name="connsiteX733" fmla="*/ 97460 w 7467600"/>
              <a:gd name="connsiteY733" fmla="*/ 1953725 h 6858000"/>
              <a:gd name="connsiteX734" fmla="*/ 221272 w 7467600"/>
              <a:gd name="connsiteY734" fmla="*/ 1980766 h 6858000"/>
              <a:gd name="connsiteX735" fmla="*/ 116765 w 7467600"/>
              <a:gd name="connsiteY735" fmla="*/ 1911033 h 6858000"/>
              <a:gd name="connsiteX736" fmla="*/ 16405 w 7467600"/>
              <a:gd name="connsiteY736" fmla="*/ 1803412 h 6858000"/>
              <a:gd name="connsiteX737" fmla="*/ 0 w 7467600"/>
              <a:gd name="connsiteY737" fmla="*/ 1784777 h 6858000"/>
              <a:gd name="connsiteX738" fmla="*/ 0 w 7467600"/>
              <a:gd name="connsiteY738" fmla="*/ 1740082 h 6858000"/>
              <a:gd name="connsiteX739" fmla="*/ 39394 w 7467600"/>
              <a:gd name="connsiteY739" fmla="*/ 1784856 h 6858000"/>
              <a:gd name="connsiteX740" fmla="*/ 135813 w 7467600"/>
              <a:gd name="connsiteY740" fmla="*/ 1888838 h 6858000"/>
              <a:gd name="connsiteX741" fmla="*/ 242575 w 7467600"/>
              <a:gd name="connsiteY741" fmla="*/ 1958841 h 6858000"/>
              <a:gd name="connsiteX742" fmla="*/ 82197 w 7467600"/>
              <a:gd name="connsiteY742" fmla="*/ 1754826 h 6858000"/>
              <a:gd name="connsiteX743" fmla="*/ 0 w 7467600"/>
              <a:gd name="connsiteY743" fmla="*/ 1679650 h 6858000"/>
              <a:gd name="connsiteX744" fmla="*/ 0 w 7467600"/>
              <a:gd name="connsiteY744" fmla="*/ 1602463 h 6858000"/>
              <a:gd name="connsiteX745" fmla="*/ 84689 w 7467600"/>
              <a:gd name="connsiteY745" fmla="*/ 1677442 h 6858000"/>
              <a:gd name="connsiteX746" fmla="*/ 298437 w 7467600"/>
              <a:gd name="connsiteY746" fmla="*/ 1968019 h 6858000"/>
              <a:gd name="connsiteX747" fmla="*/ 227269 w 7467600"/>
              <a:gd name="connsiteY747" fmla="*/ 1114064 h 6858000"/>
              <a:gd name="connsiteX748" fmla="*/ 248003 w 7467600"/>
              <a:gd name="connsiteY748" fmla="*/ 1089613 h 6858000"/>
              <a:gd name="connsiteX749" fmla="*/ 427020 w 7467600"/>
              <a:gd name="connsiteY749" fmla="*/ 1619803 h 6858000"/>
              <a:gd name="connsiteX750" fmla="*/ 340345 w 7467600"/>
              <a:gd name="connsiteY750" fmla="*/ 2027739 h 6858000"/>
              <a:gd name="connsiteX751" fmla="*/ 360865 w 7467600"/>
              <a:gd name="connsiteY751" fmla="*/ 2044827 h 6858000"/>
              <a:gd name="connsiteX752" fmla="*/ 560414 w 7467600"/>
              <a:gd name="connsiteY752" fmla="*/ 2421457 h 6858000"/>
              <a:gd name="connsiteX753" fmla="*/ 1359703 w 7467600"/>
              <a:gd name="connsiteY753" fmla="*/ 2578554 h 6858000"/>
              <a:gd name="connsiteX754" fmla="*/ 1359422 w 7467600"/>
              <a:gd name="connsiteY754" fmla="*/ 2577994 h 6858000"/>
              <a:gd name="connsiteX755" fmla="*/ 828701 w 7467600"/>
              <a:gd name="connsiteY755" fmla="*/ 1839520 h 6858000"/>
              <a:gd name="connsiteX756" fmla="*/ 494427 w 7467600"/>
              <a:gd name="connsiteY756" fmla="*/ 1092333 h 6858000"/>
              <a:gd name="connsiteX757" fmla="*/ 506322 w 7467600"/>
              <a:gd name="connsiteY757" fmla="*/ 1020997 h 6858000"/>
              <a:gd name="connsiteX758" fmla="*/ 4570198 w 7467600"/>
              <a:gd name="connsiteY758" fmla="*/ 978081 h 6858000"/>
              <a:gd name="connsiteX759" fmla="*/ 4523691 w 7467600"/>
              <a:gd name="connsiteY759" fmla="*/ 1127776 h 6858000"/>
              <a:gd name="connsiteX760" fmla="*/ 4509875 w 7467600"/>
              <a:gd name="connsiteY760" fmla="*/ 1167552 h 6858000"/>
              <a:gd name="connsiteX761" fmla="*/ 4478168 w 7467600"/>
              <a:gd name="connsiteY761" fmla="*/ 1260735 h 6858000"/>
              <a:gd name="connsiteX762" fmla="*/ 4409309 w 7467600"/>
              <a:gd name="connsiteY762" fmla="*/ 1666996 h 6858000"/>
              <a:gd name="connsiteX763" fmla="*/ 4370031 w 7467600"/>
              <a:gd name="connsiteY763" fmla="*/ 1955666 h 6858000"/>
              <a:gd name="connsiteX764" fmla="*/ 4570198 w 7467600"/>
              <a:gd name="connsiteY764" fmla="*/ 978081 h 6858000"/>
              <a:gd name="connsiteX765" fmla="*/ 4557898 w 7467600"/>
              <a:gd name="connsiteY765" fmla="*/ 900011 h 6858000"/>
              <a:gd name="connsiteX766" fmla="*/ 4344840 w 7467600"/>
              <a:gd name="connsiteY766" fmla="*/ 1922038 h 6858000"/>
              <a:gd name="connsiteX767" fmla="*/ 4378710 w 7467600"/>
              <a:gd name="connsiteY767" fmla="*/ 1665516 h 6858000"/>
              <a:gd name="connsiteX768" fmla="*/ 4448798 w 7467600"/>
              <a:gd name="connsiteY768" fmla="*/ 1253024 h 6858000"/>
              <a:gd name="connsiteX769" fmla="*/ 4480315 w 7467600"/>
              <a:gd name="connsiteY769" fmla="*/ 1158454 h 6858000"/>
              <a:gd name="connsiteX770" fmla="*/ 4494133 w 7467600"/>
              <a:gd name="connsiteY770" fmla="*/ 1118676 h 6858000"/>
              <a:gd name="connsiteX771" fmla="*/ 4557898 w 7467600"/>
              <a:gd name="connsiteY771" fmla="*/ 900011 h 6858000"/>
              <a:gd name="connsiteX772" fmla="*/ 5870151 w 7467600"/>
              <a:gd name="connsiteY772" fmla="*/ 898890 h 6858000"/>
              <a:gd name="connsiteX773" fmla="*/ 5861335 w 7467600"/>
              <a:gd name="connsiteY773" fmla="*/ 899177 h 6858000"/>
              <a:gd name="connsiteX774" fmla="*/ 5843702 w 7467600"/>
              <a:gd name="connsiteY774" fmla="*/ 899748 h 6858000"/>
              <a:gd name="connsiteX775" fmla="*/ 5651107 w 7467600"/>
              <a:gd name="connsiteY775" fmla="*/ 920306 h 6858000"/>
              <a:gd name="connsiteX776" fmla="*/ 5459407 w 7467600"/>
              <a:gd name="connsiteY776" fmla="*/ 940975 h 6858000"/>
              <a:gd name="connsiteX777" fmla="*/ 5374846 w 7467600"/>
              <a:gd name="connsiteY777" fmla="*/ 941988 h 6858000"/>
              <a:gd name="connsiteX778" fmla="*/ 5256105 w 7467600"/>
              <a:gd name="connsiteY778" fmla="*/ 945632 h 6858000"/>
              <a:gd name="connsiteX779" fmla="*/ 5107071 w 7467600"/>
              <a:gd name="connsiteY779" fmla="*/ 969720 h 6858000"/>
              <a:gd name="connsiteX780" fmla="*/ 4998681 w 7467600"/>
              <a:gd name="connsiteY780" fmla="*/ 988771 h 6858000"/>
              <a:gd name="connsiteX781" fmla="*/ 5870151 w 7467600"/>
              <a:gd name="connsiteY781" fmla="*/ 898890 h 6858000"/>
              <a:gd name="connsiteX782" fmla="*/ 5504425 w 7467600"/>
              <a:gd name="connsiteY782" fmla="*/ 848067 h 6858000"/>
              <a:gd name="connsiteX783" fmla="*/ 4968849 w 7467600"/>
              <a:gd name="connsiteY783" fmla="*/ 962318 h 6858000"/>
              <a:gd name="connsiteX784" fmla="*/ 5104039 w 7467600"/>
              <a:gd name="connsiteY784" fmla="*/ 940634 h 6858000"/>
              <a:gd name="connsiteX785" fmla="*/ 5256311 w 7467600"/>
              <a:gd name="connsiteY785" fmla="*/ 916490 h 6858000"/>
              <a:gd name="connsiteX786" fmla="*/ 5377381 w 7467600"/>
              <a:gd name="connsiteY786" fmla="*/ 912671 h 6858000"/>
              <a:gd name="connsiteX787" fmla="*/ 5460148 w 7467600"/>
              <a:gd name="connsiteY787" fmla="*/ 911442 h 6858000"/>
              <a:gd name="connsiteX788" fmla="*/ 5648971 w 7467600"/>
              <a:gd name="connsiteY788" fmla="*/ 891331 h 6858000"/>
              <a:gd name="connsiteX789" fmla="*/ 5844807 w 7467600"/>
              <a:gd name="connsiteY789" fmla="*/ 870718 h 6858000"/>
              <a:gd name="connsiteX790" fmla="*/ 5862975 w 7467600"/>
              <a:gd name="connsiteY790" fmla="*/ 869756 h 6858000"/>
              <a:gd name="connsiteX791" fmla="*/ 5920887 w 7467600"/>
              <a:gd name="connsiteY791" fmla="*/ 865929 h 6858000"/>
              <a:gd name="connsiteX792" fmla="*/ 5504425 w 7467600"/>
              <a:gd name="connsiteY792" fmla="*/ 848067 h 6858000"/>
              <a:gd name="connsiteX793" fmla="*/ 3607114 w 7467600"/>
              <a:gd name="connsiteY793" fmla="*/ 467441 h 6858000"/>
              <a:gd name="connsiteX794" fmla="*/ 3296242 w 7467600"/>
              <a:gd name="connsiteY794" fmla="*/ 807991 h 6858000"/>
              <a:gd name="connsiteX795" fmla="*/ 3174674 w 7467600"/>
              <a:gd name="connsiteY795" fmla="*/ 919759 h 6858000"/>
              <a:gd name="connsiteX796" fmla="*/ 3042978 w 7467600"/>
              <a:gd name="connsiteY796" fmla="*/ 1054894 h 6858000"/>
              <a:gd name="connsiteX797" fmla="*/ 2968914 w 7467600"/>
              <a:gd name="connsiteY797" fmla="*/ 1133756 h 6858000"/>
              <a:gd name="connsiteX798" fmla="*/ 3103823 w 7467600"/>
              <a:gd name="connsiteY798" fmla="*/ 1026814 h 6858000"/>
              <a:gd name="connsiteX799" fmla="*/ 3607114 w 7467600"/>
              <a:gd name="connsiteY799" fmla="*/ 467441 h 6858000"/>
              <a:gd name="connsiteX800" fmla="*/ 3744487 w 7467600"/>
              <a:gd name="connsiteY800" fmla="*/ 383136 h 6858000"/>
              <a:gd name="connsiteX801" fmla="*/ 3970213 w 7467600"/>
              <a:gd name="connsiteY801" fmla="*/ 995559 h 6858000"/>
              <a:gd name="connsiteX802" fmla="*/ 3744487 w 7467600"/>
              <a:gd name="connsiteY802" fmla="*/ 383136 h 6858000"/>
              <a:gd name="connsiteX803" fmla="*/ 3624562 w 7467600"/>
              <a:gd name="connsiteY803" fmla="*/ 367041 h 6858000"/>
              <a:gd name="connsiteX804" fmla="*/ 3489712 w 7467600"/>
              <a:gd name="connsiteY804" fmla="*/ 485386 h 6858000"/>
              <a:gd name="connsiteX805" fmla="*/ 3182994 w 7467600"/>
              <a:gd name="connsiteY805" fmla="*/ 828265 h 6858000"/>
              <a:gd name="connsiteX806" fmla="*/ 2892114 w 7467600"/>
              <a:gd name="connsiteY806" fmla="*/ 1172635 h 6858000"/>
              <a:gd name="connsiteX807" fmla="*/ 3021459 w 7467600"/>
              <a:gd name="connsiteY807" fmla="*/ 1035385 h 6858000"/>
              <a:gd name="connsiteX808" fmla="*/ 3153873 w 7467600"/>
              <a:gd name="connsiteY808" fmla="*/ 898971 h 6858000"/>
              <a:gd name="connsiteX809" fmla="*/ 3276511 w 7467600"/>
              <a:gd name="connsiteY809" fmla="*/ 786423 h 6858000"/>
              <a:gd name="connsiteX810" fmla="*/ 3584154 w 7467600"/>
              <a:gd name="connsiteY810" fmla="*/ 448218 h 6858000"/>
              <a:gd name="connsiteX811" fmla="*/ 3624562 w 7467600"/>
              <a:gd name="connsiteY811" fmla="*/ 367041 h 6858000"/>
              <a:gd name="connsiteX812" fmla="*/ 3766672 w 7467600"/>
              <a:gd name="connsiteY812" fmla="*/ 359429 h 6858000"/>
              <a:gd name="connsiteX813" fmla="*/ 3996338 w 7467600"/>
              <a:gd name="connsiteY813" fmla="*/ 968237 h 6858000"/>
              <a:gd name="connsiteX814" fmla="*/ 3766672 w 7467600"/>
              <a:gd name="connsiteY814" fmla="*/ 359429 h 6858000"/>
              <a:gd name="connsiteX815" fmla="*/ 5805386 w 7467600"/>
              <a:gd name="connsiteY815" fmla="*/ 239240 h 6858000"/>
              <a:gd name="connsiteX816" fmla="*/ 5736947 w 7467600"/>
              <a:gd name="connsiteY816" fmla="*/ 261367 h 6858000"/>
              <a:gd name="connsiteX817" fmla="*/ 5427012 w 7467600"/>
              <a:gd name="connsiteY817" fmla="*/ 311272 h 6858000"/>
              <a:gd name="connsiteX818" fmla="*/ 5147818 w 7467600"/>
              <a:gd name="connsiteY818" fmla="*/ 322112 h 6858000"/>
              <a:gd name="connsiteX819" fmla="*/ 5060854 w 7467600"/>
              <a:gd name="connsiteY819" fmla="*/ 311882 h 6858000"/>
              <a:gd name="connsiteX820" fmla="*/ 4945989 w 7467600"/>
              <a:gd name="connsiteY820" fmla="*/ 300516 h 6858000"/>
              <a:gd name="connsiteX821" fmla="*/ 5410479 w 7467600"/>
              <a:gd name="connsiteY821" fmla="*/ 348434 h 6858000"/>
              <a:gd name="connsiteX822" fmla="*/ 5805386 w 7467600"/>
              <a:gd name="connsiteY822" fmla="*/ 239240 h 6858000"/>
              <a:gd name="connsiteX823" fmla="*/ 5905192 w 7467600"/>
              <a:gd name="connsiteY823" fmla="*/ 163079 h 6858000"/>
              <a:gd name="connsiteX824" fmla="*/ 5865655 w 7467600"/>
              <a:gd name="connsiteY824" fmla="*/ 171901 h 6858000"/>
              <a:gd name="connsiteX825" fmla="*/ 5259740 w 7467600"/>
              <a:gd name="connsiteY825" fmla="*/ 257013 h 6858000"/>
              <a:gd name="connsiteX826" fmla="*/ 5208466 w 7467600"/>
              <a:gd name="connsiteY826" fmla="*/ 257550 h 6858000"/>
              <a:gd name="connsiteX827" fmla="*/ 4980204 w 7467600"/>
              <a:gd name="connsiteY827" fmla="*/ 271903 h 6858000"/>
              <a:gd name="connsiteX828" fmla="*/ 5068068 w 7467600"/>
              <a:gd name="connsiteY828" fmla="*/ 282244 h 6858000"/>
              <a:gd name="connsiteX829" fmla="*/ 5153231 w 7467600"/>
              <a:gd name="connsiteY829" fmla="*/ 292240 h 6858000"/>
              <a:gd name="connsiteX830" fmla="*/ 5426491 w 7467600"/>
              <a:gd name="connsiteY830" fmla="*/ 281128 h 6858000"/>
              <a:gd name="connsiteX831" fmla="*/ 5731212 w 7467600"/>
              <a:gd name="connsiteY831" fmla="*/ 231951 h 6858000"/>
              <a:gd name="connsiteX832" fmla="*/ 5905192 w 7467600"/>
              <a:gd name="connsiteY832" fmla="*/ 163079 h 6858000"/>
              <a:gd name="connsiteX833" fmla="*/ 5944437 w 7467600"/>
              <a:gd name="connsiteY833" fmla="*/ 113829 h 6858000"/>
              <a:gd name="connsiteX834" fmla="*/ 5825032 w 7467600"/>
              <a:gd name="connsiteY834" fmla="*/ 146405 h 6858000"/>
              <a:gd name="connsiteX835" fmla="*/ 4955599 w 7467600"/>
              <a:gd name="connsiteY835" fmla="*/ 247008 h 6858000"/>
              <a:gd name="connsiteX836" fmla="*/ 5210104 w 7467600"/>
              <a:gd name="connsiteY836" fmla="*/ 228123 h 6858000"/>
              <a:gd name="connsiteX837" fmla="*/ 5261015 w 7467600"/>
              <a:gd name="connsiteY837" fmla="*/ 227087 h 6858000"/>
              <a:gd name="connsiteX838" fmla="*/ 5861181 w 7467600"/>
              <a:gd name="connsiteY838" fmla="*/ 143093 h 6858000"/>
              <a:gd name="connsiteX839" fmla="*/ 5961252 w 7467600"/>
              <a:gd name="connsiteY839" fmla="*/ 114820 h 6858000"/>
              <a:gd name="connsiteX840" fmla="*/ 5944437 w 7467600"/>
              <a:gd name="connsiteY840" fmla="*/ 113829 h 6858000"/>
              <a:gd name="connsiteX841" fmla="*/ 3882765 w 7467600"/>
              <a:gd name="connsiteY841" fmla="*/ 0 h 6858000"/>
              <a:gd name="connsiteX842" fmla="*/ 3995099 w 7467600"/>
              <a:gd name="connsiteY842" fmla="*/ 0 h 6858000"/>
              <a:gd name="connsiteX843" fmla="*/ 4163818 w 7467600"/>
              <a:gd name="connsiteY843" fmla="*/ 234104 h 6858000"/>
              <a:gd name="connsiteX844" fmla="*/ 4172099 w 7467600"/>
              <a:gd name="connsiteY844" fmla="*/ 234207 h 6858000"/>
              <a:gd name="connsiteX845" fmla="*/ 4784282 w 7467600"/>
              <a:gd name="connsiteY845" fmla="*/ 276561 h 6858000"/>
              <a:gd name="connsiteX846" fmla="*/ 4801687 w 7467600"/>
              <a:gd name="connsiteY846" fmla="*/ 267764 h 6858000"/>
              <a:gd name="connsiteX847" fmla="*/ 6082788 w 7467600"/>
              <a:gd name="connsiteY847" fmla="*/ 64119 h 6858000"/>
              <a:gd name="connsiteX848" fmla="*/ 6099442 w 7467600"/>
              <a:gd name="connsiteY848" fmla="*/ 82568 h 6858000"/>
              <a:gd name="connsiteX849" fmla="*/ 4804137 w 7467600"/>
              <a:gd name="connsiteY849" fmla="*/ 320931 h 6858000"/>
              <a:gd name="connsiteX850" fmla="*/ 4227047 w 7467600"/>
              <a:gd name="connsiteY850" fmla="*/ 313415 h 6858000"/>
              <a:gd name="connsiteX851" fmla="*/ 4346041 w 7467600"/>
              <a:gd name="connsiteY851" fmla="*/ 456086 h 6858000"/>
              <a:gd name="connsiteX852" fmla="*/ 4870967 w 7467600"/>
              <a:gd name="connsiteY852" fmla="*/ 963061 h 6858000"/>
              <a:gd name="connsiteX853" fmla="*/ 4889647 w 7467600"/>
              <a:gd name="connsiteY853" fmla="*/ 957147 h 6858000"/>
              <a:gd name="connsiteX854" fmla="*/ 5422504 w 7467600"/>
              <a:gd name="connsiteY854" fmla="*/ 805191 h 6858000"/>
              <a:gd name="connsiteX855" fmla="*/ 6087656 w 7467600"/>
              <a:gd name="connsiteY855" fmla="*/ 826703 h 6858000"/>
              <a:gd name="connsiteX856" fmla="*/ 6058717 w 7467600"/>
              <a:gd name="connsiteY856" fmla="*/ 865992 h 6858000"/>
              <a:gd name="connsiteX857" fmla="*/ 4974153 w 7467600"/>
              <a:gd name="connsiteY857" fmla="*/ 1045456 h 6858000"/>
              <a:gd name="connsiteX858" fmla="*/ 5627835 w 7467600"/>
              <a:gd name="connsiteY858" fmla="*/ 1472077 h 6858000"/>
              <a:gd name="connsiteX859" fmla="*/ 5629817 w 7467600"/>
              <a:gd name="connsiteY859" fmla="*/ 1471412 h 6858000"/>
              <a:gd name="connsiteX860" fmla="*/ 5634124 w 7467600"/>
              <a:gd name="connsiteY860" fmla="*/ 1470572 h 6858000"/>
              <a:gd name="connsiteX861" fmla="*/ 5755832 w 7467600"/>
              <a:gd name="connsiteY861" fmla="*/ 1383886 h 6858000"/>
              <a:gd name="connsiteX862" fmla="*/ 6014186 w 7467600"/>
              <a:gd name="connsiteY862" fmla="*/ 1279799 h 6858000"/>
              <a:gd name="connsiteX863" fmla="*/ 6901619 w 7467600"/>
              <a:gd name="connsiteY863" fmla="*/ 1047874 h 6858000"/>
              <a:gd name="connsiteX864" fmla="*/ 6931566 w 7467600"/>
              <a:gd name="connsiteY864" fmla="*/ 1062034 h 6858000"/>
              <a:gd name="connsiteX865" fmla="*/ 5790982 w 7467600"/>
              <a:gd name="connsiteY865" fmla="*/ 1561380 h 6858000"/>
              <a:gd name="connsiteX866" fmla="*/ 6188971 w 7467600"/>
              <a:gd name="connsiteY866" fmla="*/ 1755168 h 6858000"/>
              <a:gd name="connsiteX867" fmla="*/ 6202446 w 7467600"/>
              <a:gd name="connsiteY867" fmla="*/ 1752268 h 6858000"/>
              <a:gd name="connsiteX868" fmla="*/ 7179560 w 7467600"/>
              <a:gd name="connsiteY868" fmla="*/ 1467551 h 6858000"/>
              <a:gd name="connsiteX869" fmla="*/ 7158730 w 7467600"/>
              <a:gd name="connsiteY869" fmla="*/ 1507835 h 6858000"/>
              <a:gd name="connsiteX870" fmla="*/ 6326959 w 7467600"/>
              <a:gd name="connsiteY870" fmla="*/ 1817686 h 6858000"/>
              <a:gd name="connsiteX871" fmla="*/ 6537433 w 7467600"/>
              <a:gd name="connsiteY871" fmla="*/ 1907790 h 6858000"/>
              <a:gd name="connsiteX872" fmla="*/ 6550221 w 7467600"/>
              <a:gd name="connsiteY872" fmla="*/ 1910729 h 6858000"/>
              <a:gd name="connsiteX873" fmla="*/ 6964438 w 7467600"/>
              <a:gd name="connsiteY873" fmla="*/ 2209505 h 6858000"/>
              <a:gd name="connsiteX874" fmla="*/ 7367862 w 7467600"/>
              <a:gd name="connsiteY874" fmla="*/ 2806833 h 6858000"/>
              <a:gd name="connsiteX875" fmla="*/ 7364329 w 7467600"/>
              <a:gd name="connsiteY875" fmla="*/ 2826907 h 6858000"/>
              <a:gd name="connsiteX876" fmla="*/ 7290545 w 7467600"/>
              <a:gd name="connsiteY876" fmla="*/ 2850663 h 6858000"/>
              <a:gd name="connsiteX877" fmla="*/ 6472036 w 7467600"/>
              <a:gd name="connsiteY877" fmla="*/ 1959003 h 6858000"/>
              <a:gd name="connsiteX878" fmla="*/ 5792897 w 7467600"/>
              <a:gd name="connsiteY878" fmla="*/ 1647747 h 6858000"/>
              <a:gd name="connsiteX879" fmla="*/ 5842751 w 7467600"/>
              <a:gd name="connsiteY879" fmla="*/ 1816112 h 6858000"/>
              <a:gd name="connsiteX880" fmla="*/ 5847424 w 7467600"/>
              <a:gd name="connsiteY880" fmla="*/ 1815776 h 6858000"/>
              <a:gd name="connsiteX881" fmla="*/ 6399821 w 7467600"/>
              <a:gd name="connsiteY881" fmla="*/ 2344799 h 6858000"/>
              <a:gd name="connsiteX882" fmla="*/ 6323232 w 7467600"/>
              <a:gd name="connsiteY882" fmla="*/ 2389634 h 6858000"/>
              <a:gd name="connsiteX883" fmla="*/ 5942958 w 7467600"/>
              <a:gd name="connsiteY883" fmla="*/ 2077708 h 6858000"/>
              <a:gd name="connsiteX884" fmla="*/ 5921559 w 7467600"/>
              <a:gd name="connsiteY884" fmla="*/ 2378596 h 6858000"/>
              <a:gd name="connsiteX885" fmla="*/ 5817651 w 7467600"/>
              <a:gd name="connsiteY885" fmla="*/ 3023919 h 6858000"/>
              <a:gd name="connsiteX886" fmla="*/ 5729634 w 7467600"/>
              <a:gd name="connsiteY886" fmla="*/ 3051849 h 6858000"/>
              <a:gd name="connsiteX887" fmla="*/ 5611018 w 7467600"/>
              <a:gd name="connsiteY887" fmla="*/ 2316769 h 6858000"/>
              <a:gd name="connsiteX888" fmla="*/ 5687608 w 7467600"/>
              <a:gd name="connsiteY888" fmla="*/ 2039972 h 6858000"/>
              <a:gd name="connsiteX889" fmla="*/ 5657554 w 7467600"/>
              <a:gd name="connsiteY889" fmla="*/ 1576445 h 6858000"/>
              <a:gd name="connsiteX890" fmla="*/ 5150475 w 7467600"/>
              <a:gd name="connsiteY890" fmla="*/ 1274012 h 6858000"/>
              <a:gd name="connsiteX891" fmla="*/ 5349142 w 7467600"/>
              <a:gd name="connsiteY891" fmla="*/ 2204405 h 6858000"/>
              <a:gd name="connsiteX892" fmla="*/ 5262214 w 7467600"/>
              <a:gd name="connsiteY892" fmla="*/ 2233836 h 6858000"/>
              <a:gd name="connsiteX893" fmla="*/ 4981539 w 7467600"/>
              <a:gd name="connsiteY893" fmla="*/ 1542201 h 6858000"/>
              <a:gd name="connsiteX894" fmla="*/ 4958461 w 7467600"/>
              <a:gd name="connsiteY894" fmla="*/ 1136957 h 6858000"/>
              <a:gd name="connsiteX895" fmla="*/ 4655015 w 7467600"/>
              <a:gd name="connsiteY895" fmla="*/ 891426 h 6858000"/>
              <a:gd name="connsiteX896" fmla="*/ 4348002 w 7467600"/>
              <a:gd name="connsiteY896" fmla="*/ 2205895 h 6858000"/>
              <a:gd name="connsiteX897" fmla="*/ 4262250 w 7467600"/>
              <a:gd name="connsiteY897" fmla="*/ 2219972 h 6858000"/>
              <a:gd name="connsiteX898" fmla="*/ 4550611 w 7467600"/>
              <a:gd name="connsiteY898" fmla="*/ 817540 h 6858000"/>
              <a:gd name="connsiteX899" fmla="*/ 4564418 w 7467600"/>
              <a:gd name="connsiteY899" fmla="*/ 808293 h 6858000"/>
              <a:gd name="connsiteX900" fmla="*/ 4266388 w 7467600"/>
              <a:gd name="connsiteY900" fmla="*/ 500083 h 6858000"/>
              <a:gd name="connsiteX901" fmla="*/ 4032842 w 7467600"/>
              <a:gd name="connsiteY901" fmla="*/ 211809 h 6858000"/>
              <a:gd name="connsiteX902" fmla="*/ 3882765 w 7467600"/>
              <a:gd name="connsiteY902" fmla="*/ 0 h 6858000"/>
              <a:gd name="connsiteX903" fmla="*/ 3721337 w 7467600"/>
              <a:gd name="connsiteY903" fmla="*/ 0 h 6858000"/>
              <a:gd name="connsiteX904" fmla="*/ 3797544 w 7467600"/>
              <a:gd name="connsiteY904" fmla="*/ 0 h 6858000"/>
              <a:gd name="connsiteX905" fmla="*/ 3775734 w 7467600"/>
              <a:gd name="connsiteY905" fmla="*/ 95131 h 6858000"/>
              <a:gd name="connsiteX906" fmla="*/ 3724807 w 7467600"/>
              <a:gd name="connsiteY906" fmla="*/ 272257 h 6858000"/>
              <a:gd name="connsiteX907" fmla="*/ 3726844 w 7467600"/>
              <a:gd name="connsiteY907" fmla="*/ 282988 h 6858000"/>
              <a:gd name="connsiteX908" fmla="*/ 3742664 w 7467600"/>
              <a:gd name="connsiteY908" fmla="*/ 279918 h 6858000"/>
              <a:gd name="connsiteX909" fmla="*/ 4103910 w 7467600"/>
              <a:gd name="connsiteY909" fmla="*/ 1161917 h 6858000"/>
              <a:gd name="connsiteX910" fmla="*/ 4020269 w 7467600"/>
              <a:gd name="connsiteY910" fmla="*/ 1200406 h 6858000"/>
              <a:gd name="connsiteX911" fmla="*/ 3674882 w 7467600"/>
              <a:gd name="connsiteY911" fmla="*/ 488524 h 6858000"/>
              <a:gd name="connsiteX912" fmla="*/ 3132682 w 7467600"/>
              <a:gd name="connsiteY912" fmla="*/ 1072284 h 6858000"/>
              <a:gd name="connsiteX913" fmla="*/ 2716346 w 7467600"/>
              <a:gd name="connsiteY913" fmla="*/ 1276376 h 6858000"/>
              <a:gd name="connsiteX914" fmla="*/ 2716772 w 7467600"/>
              <a:gd name="connsiteY914" fmla="*/ 1255462 h 6858000"/>
              <a:gd name="connsiteX915" fmla="*/ 3471096 w 7467600"/>
              <a:gd name="connsiteY915" fmla="*/ 437072 h 6858000"/>
              <a:gd name="connsiteX916" fmla="*/ 3639057 w 7467600"/>
              <a:gd name="connsiteY916" fmla="*/ 286334 h 6858000"/>
              <a:gd name="connsiteX917" fmla="*/ 3640309 w 7467600"/>
              <a:gd name="connsiteY917" fmla="*/ 284664 h 6858000"/>
              <a:gd name="connsiteX918" fmla="*/ 3646022 w 7467600"/>
              <a:gd name="connsiteY918" fmla="*/ 276711 h 6858000"/>
              <a:gd name="connsiteX919" fmla="*/ 3707943 w 7467600"/>
              <a:gd name="connsiteY919" fmla="*/ 65958 h 6858000"/>
              <a:gd name="connsiteX920" fmla="*/ 3721337 w 7467600"/>
              <a:gd name="connsiteY920" fmla="*/ 0 h 6858000"/>
              <a:gd name="connsiteX921" fmla="*/ 2867960 w 7467600"/>
              <a:gd name="connsiteY921" fmla="*/ 0 h 6858000"/>
              <a:gd name="connsiteX922" fmla="*/ 2926351 w 7467600"/>
              <a:gd name="connsiteY922" fmla="*/ 0 h 6858000"/>
              <a:gd name="connsiteX923" fmla="*/ 2902823 w 7467600"/>
              <a:gd name="connsiteY923" fmla="*/ 262929 h 6858000"/>
              <a:gd name="connsiteX924" fmla="*/ 2940663 w 7467600"/>
              <a:gd name="connsiteY924" fmla="*/ 140884 h 6858000"/>
              <a:gd name="connsiteX925" fmla="*/ 2947039 w 7467600"/>
              <a:gd name="connsiteY925" fmla="*/ 122524 h 6858000"/>
              <a:gd name="connsiteX926" fmla="*/ 2984316 w 7467600"/>
              <a:gd name="connsiteY926" fmla="*/ 0 h 6858000"/>
              <a:gd name="connsiteX927" fmla="*/ 3016114 w 7467600"/>
              <a:gd name="connsiteY927" fmla="*/ 0 h 6858000"/>
              <a:gd name="connsiteX928" fmla="*/ 2979949 w 7467600"/>
              <a:gd name="connsiteY928" fmla="*/ 119274 h 6858000"/>
              <a:gd name="connsiteX929" fmla="*/ 3023879 w 7467600"/>
              <a:gd name="connsiteY929" fmla="*/ 0 h 6858000"/>
              <a:gd name="connsiteX930" fmla="*/ 3105400 w 7467600"/>
              <a:gd name="connsiteY930" fmla="*/ 0 h 6858000"/>
              <a:gd name="connsiteX931" fmla="*/ 3094669 w 7467600"/>
              <a:gd name="connsiteY931" fmla="*/ 30308 h 6858000"/>
              <a:gd name="connsiteX932" fmla="*/ 2901945 w 7467600"/>
              <a:gd name="connsiteY932" fmla="*/ 466538 h 6858000"/>
              <a:gd name="connsiteX933" fmla="*/ 2815209 w 7467600"/>
              <a:gd name="connsiteY933" fmla="*/ 497361 h 6858000"/>
              <a:gd name="connsiteX934" fmla="*/ 2844845 w 7467600"/>
              <a:gd name="connsiteY934" fmla="*/ 127638 h 6858000"/>
              <a:gd name="connsiteX935" fmla="*/ 2867960 w 7467600"/>
              <a:gd name="connsiteY935" fmla="*/ 0 h 6858000"/>
              <a:gd name="connsiteX936" fmla="*/ 1057230 w 7467600"/>
              <a:gd name="connsiteY936" fmla="*/ 0 h 6858000"/>
              <a:gd name="connsiteX937" fmla="*/ 1111003 w 7467600"/>
              <a:gd name="connsiteY937" fmla="*/ 0 h 6858000"/>
              <a:gd name="connsiteX938" fmla="*/ 1125553 w 7467600"/>
              <a:gd name="connsiteY938" fmla="*/ 52588 h 6858000"/>
              <a:gd name="connsiteX939" fmla="*/ 1304276 w 7467600"/>
              <a:gd name="connsiteY939" fmla="*/ 476275 h 6858000"/>
              <a:gd name="connsiteX940" fmla="*/ 1492066 w 7467600"/>
              <a:gd name="connsiteY940" fmla="*/ 886333 h 6858000"/>
              <a:gd name="connsiteX941" fmla="*/ 1423698 w 7467600"/>
              <a:gd name="connsiteY941" fmla="*/ 710817 h 6858000"/>
              <a:gd name="connsiteX942" fmla="*/ 1357609 w 7467600"/>
              <a:gd name="connsiteY942" fmla="*/ 532892 h 6858000"/>
              <a:gd name="connsiteX943" fmla="*/ 1309550 w 7467600"/>
              <a:gd name="connsiteY943" fmla="*/ 374031 h 6858000"/>
              <a:gd name="connsiteX944" fmla="*/ 1193673 w 7467600"/>
              <a:gd name="connsiteY944" fmla="*/ 49533 h 6858000"/>
              <a:gd name="connsiteX945" fmla="*/ 1164391 w 7467600"/>
              <a:gd name="connsiteY945" fmla="*/ 0 h 6858000"/>
              <a:gd name="connsiteX946" fmla="*/ 1200666 w 7467600"/>
              <a:gd name="connsiteY946" fmla="*/ 0 h 6858000"/>
              <a:gd name="connsiteX947" fmla="*/ 1223408 w 7467600"/>
              <a:gd name="connsiteY947" fmla="*/ 38996 h 6858000"/>
              <a:gd name="connsiteX948" fmla="*/ 1339635 w 7467600"/>
              <a:gd name="connsiteY948" fmla="*/ 365517 h 6858000"/>
              <a:gd name="connsiteX949" fmla="*/ 1387469 w 7467600"/>
              <a:gd name="connsiteY949" fmla="*/ 523079 h 6858000"/>
              <a:gd name="connsiteX950" fmla="*/ 1452685 w 7467600"/>
              <a:gd name="connsiteY950" fmla="*/ 699806 h 6858000"/>
              <a:gd name="connsiteX951" fmla="*/ 1492092 w 7467600"/>
              <a:gd name="connsiteY951" fmla="*/ 800424 h 6858000"/>
              <a:gd name="connsiteX952" fmla="*/ 1455302 w 7467600"/>
              <a:gd name="connsiteY952" fmla="*/ 632913 h 6858000"/>
              <a:gd name="connsiteX953" fmla="*/ 1222336 w 7467600"/>
              <a:gd name="connsiteY953" fmla="*/ 9480 h 6858000"/>
              <a:gd name="connsiteX954" fmla="*/ 1214634 w 7467600"/>
              <a:gd name="connsiteY954" fmla="*/ 0 h 6858000"/>
              <a:gd name="connsiteX955" fmla="*/ 1289827 w 7467600"/>
              <a:gd name="connsiteY955" fmla="*/ 0 h 6858000"/>
              <a:gd name="connsiteX956" fmla="*/ 1321076 w 7467600"/>
              <a:gd name="connsiteY956" fmla="*/ 59722 h 6858000"/>
              <a:gd name="connsiteX957" fmla="*/ 1512579 w 7467600"/>
              <a:gd name="connsiteY957" fmla="*/ 626441 h 6858000"/>
              <a:gd name="connsiteX958" fmla="*/ 1506076 w 7467600"/>
              <a:gd name="connsiteY958" fmla="*/ 1089289 h 6858000"/>
              <a:gd name="connsiteX959" fmla="*/ 1486346 w 7467600"/>
              <a:gd name="connsiteY959" fmla="*/ 1079919 h 6858000"/>
              <a:gd name="connsiteX960" fmla="*/ 1070511 w 7467600"/>
              <a:gd name="connsiteY960" fmla="*/ 48609 h 6858000"/>
              <a:gd name="connsiteX961" fmla="*/ 1057230 w 7467600"/>
              <a:gd name="connsiteY961" fmla="*/ 0 h 6858000"/>
              <a:gd name="connsiteX962" fmla="*/ 43151 w 7467600"/>
              <a:gd name="connsiteY962" fmla="*/ 0 h 6858000"/>
              <a:gd name="connsiteX963" fmla="*/ 95283 w 7467600"/>
              <a:gd name="connsiteY963" fmla="*/ 0 h 6858000"/>
              <a:gd name="connsiteX964" fmla="*/ 300708 w 7467600"/>
              <a:gd name="connsiteY964" fmla="*/ 154571 h 6858000"/>
              <a:gd name="connsiteX965" fmla="*/ 530414 w 7467600"/>
              <a:gd name="connsiteY965" fmla="*/ 354673 h 6858000"/>
              <a:gd name="connsiteX966" fmla="*/ 333785 w 7467600"/>
              <a:gd name="connsiteY966" fmla="*/ 161564 h 6858000"/>
              <a:gd name="connsiteX967" fmla="*/ 147005 w 7467600"/>
              <a:gd name="connsiteY967" fmla="*/ 0 h 6858000"/>
              <a:gd name="connsiteX968" fmla="*/ 272509 w 7467600"/>
              <a:gd name="connsiteY968" fmla="*/ 0 h 6858000"/>
              <a:gd name="connsiteX969" fmla="*/ 326276 w 7467600"/>
              <a:gd name="connsiteY969" fmla="*/ 45847 h 6858000"/>
              <a:gd name="connsiteX970" fmla="*/ 823759 w 7467600"/>
              <a:gd name="connsiteY970" fmla="*/ 574145 h 6858000"/>
              <a:gd name="connsiteX971" fmla="*/ 811254 w 7467600"/>
              <a:gd name="connsiteY971" fmla="*/ 665546 h 6858000"/>
              <a:gd name="connsiteX972" fmla="*/ 154042 w 7467600"/>
              <a:gd name="connsiteY972" fmla="*/ 261522 h 6858000"/>
              <a:gd name="connsiteX973" fmla="*/ 13550 w 7467600"/>
              <a:gd name="connsiteY973" fmla="*/ 158423 h 6858000"/>
              <a:gd name="connsiteX974" fmla="*/ 0 w 7467600"/>
              <a:gd name="connsiteY974" fmla="*/ 146618 h 6858000"/>
              <a:gd name="connsiteX975" fmla="*/ 0 w 7467600"/>
              <a:gd name="connsiteY975" fmla="*/ 59161 h 6858000"/>
              <a:gd name="connsiteX976" fmla="*/ 45427 w 7467600"/>
              <a:gd name="connsiteY976" fmla="*/ 101078 h 6858000"/>
              <a:gd name="connsiteX977" fmla="*/ 630103 w 7467600"/>
              <a:gd name="connsiteY977" fmla="*/ 485885 h 6858000"/>
              <a:gd name="connsiteX978" fmla="*/ 532040 w 7467600"/>
              <a:gd name="connsiteY978" fmla="*/ 399359 h 6858000"/>
              <a:gd name="connsiteX979" fmla="*/ 517618 w 7467600"/>
              <a:gd name="connsiteY979" fmla="*/ 385726 h 6858000"/>
              <a:gd name="connsiteX980" fmla="*/ 285074 w 7467600"/>
              <a:gd name="connsiteY980" fmla="*/ 182755 h 6858000"/>
              <a:gd name="connsiteX981" fmla="*/ 43151 w 7467600"/>
              <a:gd name="connsiteY98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356878 w 7467600"/>
              <a:gd name="connsiteY90" fmla="*/ 5981332 h 6858000"/>
              <a:gd name="connsiteX91" fmla="*/ 7467600 w 7467600"/>
              <a:gd name="connsiteY91" fmla="*/ 6117703 h 6858000"/>
              <a:gd name="connsiteX92" fmla="*/ 7467600 w 7467600"/>
              <a:gd name="connsiteY92" fmla="*/ 6163634 h 6858000"/>
              <a:gd name="connsiteX93" fmla="*/ 7403637 w 7467600"/>
              <a:gd name="connsiteY93" fmla="*/ 6083957 h 6858000"/>
              <a:gd name="connsiteX94" fmla="*/ 7254615 w 7467600"/>
              <a:gd name="connsiteY94" fmla="*/ 5911918 h 6858000"/>
              <a:gd name="connsiteX95" fmla="*/ 7312589 w 7467600"/>
              <a:gd name="connsiteY95" fmla="*/ 5982309 h 6858000"/>
              <a:gd name="connsiteX96" fmla="*/ 7448321 w 7467600"/>
              <a:gd name="connsiteY96" fmla="*/ 6190991 h 6858000"/>
              <a:gd name="connsiteX97" fmla="*/ 7467600 w 7467600"/>
              <a:gd name="connsiteY97" fmla="*/ 6221686 h 6858000"/>
              <a:gd name="connsiteX98" fmla="*/ 7467600 w 7467600"/>
              <a:gd name="connsiteY98" fmla="*/ 6334256 h 6858000"/>
              <a:gd name="connsiteX99" fmla="*/ 7454976 w 7467600"/>
              <a:gd name="connsiteY99" fmla="*/ 6318297 h 6858000"/>
              <a:gd name="connsiteX100" fmla="*/ 7042773 w 7467600"/>
              <a:gd name="connsiteY100" fmla="*/ 5734011 h 6858000"/>
              <a:gd name="connsiteX101" fmla="*/ 6844835 w 7467600"/>
              <a:gd name="connsiteY101" fmla="*/ 5424988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1903353 w 7467600"/>
              <a:gd name="connsiteY125" fmla="*/ 5044827 h 6858000"/>
              <a:gd name="connsiteX126" fmla="*/ 1936931 w 7467600"/>
              <a:gd name="connsiteY126" fmla="*/ 5093954 h 6858000"/>
              <a:gd name="connsiteX127" fmla="*/ 2195868 w 7467600"/>
              <a:gd name="connsiteY127" fmla="*/ 5396574 h 6858000"/>
              <a:gd name="connsiteX128" fmla="*/ 2088852 w 7467600"/>
              <a:gd name="connsiteY128" fmla="*/ 5166123 h 6858000"/>
              <a:gd name="connsiteX129" fmla="*/ 1958241 w 7467600"/>
              <a:gd name="connsiteY129" fmla="*/ 5067955 h 6858000"/>
              <a:gd name="connsiteX130" fmla="*/ 1903353 w 7467600"/>
              <a:gd name="connsiteY130" fmla="*/ 5044827 h 6858000"/>
              <a:gd name="connsiteX131" fmla="*/ 1979378 w 7467600"/>
              <a:gd name="connsiteY131" fmla="*/ 4769504 h 6858000"/>
              <a:gd name="connsiteX132" fmla="*/ 2882120 w 7467600"/>
              <a:gd name="connsiteY132" fmla="*/ 5064547 h 6858000"/>
              <a:gd name="connsiteX133" fmla="*/ 2793103 w 7467600"/>
              <a:gd name="connsiteY133" fmla="*/ 5039699 h 6858000"/>
              <a:gd name="connsiteX134" fmla="*/ 2770041 w 7467600"/>
              <a:gd name="connsiteY134" fmla="*/ 5033634 h 6858000"/>
              <a:gd name="connsiteX135" fmla="*/ 1979378 w 7467600"/>
              <a:gd name="connsiteY135" fmla="*/ 4769504 h 6858000"/>
              <a:gd name="connsiteX136" fmla="*/ 1927410 w 7467600"/>
              <a:gd name="connsiteY136" fmla="*/ 4716164 h 6858000"/>
              <a:gd name="connsiteX137" fmla="*/ 1959587 w 7467600"/>
              <a:gd name="connsiteY137" fmla="*/ 4728849 h 6858000"/>
              <a:gd name="connsiteX138" fmla="*/ 2777707 w 7467600"/>
              <a:gd name="connsiteY138" fmla="*/ 5003991 h 6858000"/>
              <a:gd name="connsiteX139" fmla="*/ 2800768 w 7467600"/>
              <a:gd name="connsiteY139" fmla="*/ 5010056 h 6858000"/>
              <a:gd name="connsiteX140" fmla="*/ 2879408 w 7467600"/>
              <a:gd name="connsiteY140" fmla="*/ 5031590 h 6858000"/>
              <a:gd name="connsiteX141" fmla="*/ 2862295 w 7467600"/>
              <a:gd name="connsiteY141" fmla="*/ 5022958 h 6858000"/>
              <a:gd name="connsiteX142" fmla="*/ 2813343 w 7467600"/>
              <a:gd name="connsiteY142" fmla="*/ 4998369 h 6858000"/>
              <a:gd name="connsiteX143" fmla="*/ 2646245 w 7467600"/>
              <a:gd name="connsiteY143" fmla="*/ 4930999 h 6858000"/>
              <a:gd name="connsiteX144" fmla="*/ 1999243 w 7467600"/>
              <a:gd name="connsiteY144" fmla="*/ 4730524 h 6858000"/>
              <a:gd name="connsiteX145" fmla="*/ 1979527 w 7467600"/>
              <a:gd name="connsiteY145" fmla="*/ 4726651 h 6858000"/>
              <a:gd name="connsiteX146" fmla="*/ 1927410 w 7467600"/>
              <a:gd name="connsiteY146" fmla="*/ 4716164 h 6858000"/>
              <a:gd name="connsiteX147" fmla="*/ 1997014 w 7467600"/>
              <a:gd name="connsiteY147" fmla="*/ 4698007 h 6858000"/>
              <a:gd name="connsiteX148" fmla="*/ 2005458 w 7467600"/>
              <a:gd name="connsiteY148" fmla="*/ 4699540 h 6858000"/>
              <a:gd name="connsiteX149" fmla="*/ 2657186 w 7467600"/>
              <a:gd name="connsiteY149" fmla="*/ 4901687 h 6858000"/>
              <a:gd name="connsiteX150" fmla="*/ 2826662 w 7467600"/>
              <a:gd name="connsiteY150" fmla="*/ 4970362 h 6858000"/>
              <a:gd name="connsiteX151" fmla="*/ 2876100 w 7467600"/>
              <a:gd name="connsiteY151" fmla="*/ 4995397 h 6858000"/>
              <a:gd name="connsiteX152" fmla="*/ 3042600 w 7467600"/>
              <a:gd name="connsiteY152" fmla="*/ 5059532 h 6858000"/>
              <a:gd name="connsiteX153" fmla="*/ 1997014 w 7467600"/>
              <a:gd name="connsiteY153" fmla="*/ 4698007 h 6858000"/>
              <a:gd name="connsiteX154" fmla="*/ 2305292 w 7467600"/>
              <a:gd name="connsiteY154" fmla="*/ 4219492 h 6858000"/>
              <a:gd name="connsiteX155" fmla="*/ 3360922 w 7467600"/>
              <a:gd name="connsiteY155" fmla="*/ 4529373 h 6858000"/>
              <a:gd name="connsiteX156" fmla="*/ 3492420 w 7467600"/>
              <a:gd name="connsiteY156" fmla="*/ 4510145 h 6858000"/>
              <a:gd name="connsiteX157" fmla="*/ 3364086 w 7467600"/>
              <a:gd name="connsiteY157" fmla="*/ 4480340 h 6858000"/>
              <a:gd name="connsiteX158" fmla="*/ 3225818 w 7467600"/>
              <a:gd name="connsiteY158" fmla="*/ 4411822 h 6858000"/>
              <a:gd name="connsiteX159" fmla="*/ 3129696 w 7467600"/>
              <a:gd name="connsiteY159" fmla="*/ 4360704 h 6858000"/>
              <a:gd name="connsiteX160" fmla="*/ 2814545 w 7467600"/>
              <a:gd name="connsiteY160" fmla="*/ 4282955 h 6858000"/>
              <a:gd name="connsiteX161" fmla="*/ 2305292 w 7467600"/>
              <a:gd name="connsiteY161" fmla="*/ 4219492 h 6858000"/>
              <a:gd name="connsiteX162" fmla="*/ 2626982 w 7467600"/>
              <a:gd name="connsiteY162" fmla="*/ 4206450 h 6858000"/>
              <a:gd name="connsiteX163" fmla="*/ 2490617 w 7467600"/>
              <a:gd name="connsiteY163" fmla="*/ 4206951 h 6858000"/>
              <a:gd name="connsiteX164" fmla="*/ 2819869 w 7467600"/>
              <a:gd name="connsiteY164" fmla="*/ 4252936 h 6858000"/>
              <a:gd name="connsiteX165" fmla="*/ 3143018 w 7467600"/>
              <a:gd name="connsiteY165" fmla="*/ 4332698 h 6858000"/>
              <a:gd name="connsiteX166" fmla="*/ 3241520 w 7467600"/>
              <a:gd name="connsiteY166" fmla="*/ 4385112 h 6858000"/>
              <a:gd name="connsiteX167" fmla="*/ 3374575 w 7467600"/>
              <a:gd name="connsiteY167" fmla="*/ 4451517 h 6858000"/>
              <a:gd name="connsiteX168" fmla="*/ 3505221 w 7467600"/>
              <a:gd name="connsiteY168" fmla="*/ 4480757 h 6858000"/>
              <a:gd name="connsiteX169" fmla="*/ 2626982 w 7467600"/>
              <a:gd name="connsiteY169" fmla="*/ 4206450 h 6858000"/>
              <a:gd name="connsiteX170" fmla="*/ 1310106 w 7467600"/>
              <a:gd name="connsiteY170" fmla="*/ 3943217 h 6858000"/>
              <a:gd name="connsiteX171" fmla="*/ 854994 w 7467600"/>
              <a:gd name="connsiteY171" fmla="*/ 4399136 h 6858000"/>
              <a:gd name="connsiteX172" fmla="*/ 742462 w 7467600"/>
              <a:gd name="connsiteY172" fmla="*/ 4594648 h 6858000"/>
              <a:gd name="connsiteX173" fmla="*/ 820602 w 7467600"/>
              <a:gd name="connsiteY173" fmla="*/ 4485915 h 6858000"/>
              <a:gd name="connsiteX174" fmla="*/ 878295 w 7467600"/>
              <a:gd name="connsiteY174" fmla="*/ 4403594 h 6858000"/>
              <a:gd name="connsiteX175" fmla="*/ 1240607 w 7467600"/>
              <a:gd name="connsiteY175" fmla="*/ 4010401 h 6858000"/>
              <a:gd name="connsiteX176" fmla="*/ 1310106 w 7467600"/>
              <a:gd name="connsiteY176" fmla="*/ 3943217 h 6858000"/>
              <a:gd name="connsiteX177" fmla="*/ 1423113 w 7467600"/>
              <a:gd name="connsiteY177" fmla="*/ 3874565 h 6858000"/>
              <a:gd name="connsiteX178" fmla="*/ 1260565 w 7467600"/>
              <a:gd name="connsiteY178" fmla="*/ 4031982 h 6858000"/>
              <a:gd name="connsiteX179" fmla="*/ 901900 w 7467600"/>
              <a:gd name="connsiteY179" fmla="*/ 4421236 h 6858000"/>
              <a:gd name="connsiteX180" fmla="*/ 845044 w 7467600"/>
              <a:gd name="connsiteY180" fmla="*/ 4502436 h 6858000"/>
              <a:gd name="connsiteX181" fmla="*/ 685926 w 7467600"/>
              <a:gd name="connsiteY181" fmla="*/ 4703069 h 6858000"/>
              <a:gd name="connsiteX182" fmla="*/ 684248 w 7467600"/>
              <a:gd name="connsiteY182" fmla="*/ 4706721 h 6858000"/>
              <a:gd name="connsiteX183" fmla="*/ 1423113 w 7467600"/>
              <a:gd name="connsiteY183" fmla="*/ 3874565 h 6858000"/>
              <a:gd name="connsiteX184" fmla="*/ 3316479 w 7467600"/>
              <a:gd name="connsiteY184" fmla="*/ 3872136 h 6858000"/>
              <a:gd name="connsiteX185" fmla="*/ 3546806 w 7467600"/>
              <a:gd name="connsiteY185" fmla="*/ 4356139 h 6858000"/>
              <a:gd name="connsiteX186" fmla="*/ 3364433 w 7467600"/>
              <a:gd name="connsiteY186" fmla="*/ 3953121 h 6858000"/>
              <a:gd name="connsiteX187" fmla="*/ 3316479 w 7467600"/>
              <a:gd name="connsiteY187" fmla="*/ 3872136 h 6858000"/>
              <a:gd name="connsiteX188" fmla="*/ 3291335 w 7467600"/>
              <a:gd name="connsiteY188" fmla="*/ 3767420 h 6858000"/>
              <a:gd name="connsiteX189" fmla="*/ 3390805 w 7467600"/>
              <a:gd name="connsiteY189" fmla="*/ 3937163 h 6858000"/>
              <a:gd name="connsiteX190" fmla="*/ 3579062 w 7467600"/>
              <a:gd name="connsiteY190" fmla="*/ 4359040 h 6858000"/>
              <a:gd name="connsiteX191" fmla="*/ 3467355 w 7467600"/>
              <a:gd name="connsiteY191" fmla="*/ 3988130 h 6858000"/>
              <a:gd name="connsiteX192" fmla="*/ 3310753 w 7467600"/>
              <a:gd name="connsiteY192" fmla="*/ 3787140 h 6858000"/>
              <a:gd name="connsiteX193" fmla="*/ 3291335 w 7467600"/>
              <a:gd name="connsiteY193" fmla="*/ 3767420 h 6858000"/>
              <a:gd name="connsiteX194" fmla="*/ 1635889 w 7467600"/>
              <a:gd name="connsiteY194" fmla="*/ 3709494 h 6858000"/>
              <a:gd name="connsiteX195" fmla="*/ 1634800 w 7467600"/>
              <a:gd name="connsiteY195" fmla="*/ 3731111 h 6858000"/>
              <a:gd name="connsiteX196" fmla="*/ 1635889 w 7467600"/>
              <a:gd name="connsiteY196" fmla="*/ 3709494 h 6858000"/>
              <a:gd name="connsiteX197" fmla="*/ 1510397 w 7467600"/>
              <a:gd name="connsiteY197" fmla="*/ 3684705 h 6858000"/>
              <a:gd name="connsiteX198" fmla="*/ 1146550 w 7467600"/>
              <a:gd name="connsiteY198" fmla="*/ 3802012 h 6858000"/>
              <a:gd name="connsiteX199" fmla="*/ 698834 w 7467600"/>
              <a:gd name="connsiteY199" fmla="*/ 3952272 h 6858000"/>
              <a:gd name="connsiteX200" fmla="*/ 34256 w 7467600"/>
              <a:gd name="connsiteY200" fmla="*/ 4347603 h 6858000"/>
              <a:gd name="connsiteX201" fmla="*/ 527241 w 7467600"/>
              <a:gd name="connsiteY201" fmla="*/ 4065078 h 6858000"/>
              <a:gd name="connsiteX202" fmla="*/ 1510397 w 7467600"/>
              <a:gd name="connsiteY202" fmla="*/ 3684705 h 6858000"/>
              <a:gd name="connsiteX203" fmla="*/ 1313114 w 7467600"/>
              <a:gd name="connsiteY203" fmla="*/ 3655216 h 6858000"/>
              <a:gd name="connsiteX204" fmla="*/ 1109304 w 7467600"/>
              <a:gd name="connsiteY204" fmla="*/ 3669030 h 6858000"/>
              <a:gd name="connsiteX205" fmla="*/ 8129 w 7467600"/>
              <a:gd name="connsiteY205" fmla="*/ 4330519 h 6858000"/>
              <a:gd name="connsiteX206" fmla="*/ 687572 w 7467600"/>
              <a:gd name="connsiteY206" fmla="*/ 3925629 h 6858000"/>
              <a:gd name="connsiteX207" fmla="*/ 1138365 w 7467600"/>
              <a:gd name="connsiteY207" fmla="*/ 3774515 h 6858000"/>
              <a:gd name="connsiteX208" fmla="*/ 1505579 w 7467600"/>
              <a:gd name="connsiteY208" fmla="*/ 3655526 h 6858000"/>
              <a:gd name="connsiteX209" fmla="*/ 1313114 w 7467600"/>
              <a:gd name="connsiteY209" fmla="*/ 3655216 h 6858000"/>
              <a:gd name="connsiteX210" fmla="*/ 3655073 w 7467600"/>
              <a:gd name="connsiteY210" fmla="*/ 3650884 h 6858000"/>
              <a:gd name="connsiteX211" fmla="*/ 3989938 w 7467600"/>
              <a:gd name="connsiteY211" fmla="*/ 3991685 h 6858000"/>
              <a:gd name="connsiteX212" fmla="*/ 4393907 w 7467600"/>
              <a:gd name="connsiteY212" fmla="*/ 4261258 h 6858000"/>
              <a:gd name="connsiteX213" fmla="*/ 4648051 w 7467600"/>
              <a:gd name="connsiteY213" fmla="*/ 4374051 h 6858000"/>
              <a:gd name="connsiteX214" fmla="*/ 4383389 w 7467600"/>
              <a:gd name="connsiteY214" fmla="*/ 4184369 h 6858000"/>
              <a:gd name="connsiteX215" fmla="*/ 4165508 w 7467600"/>
              <a:gd name="connsiteY215" fmla="*/ 4035196 h 6858000"/>
              <a:gd name="connsiteX216" fmla="*/ 4068162 w 7467600"/>
              <a:gd name="connsiteY216" fmla="*/ 3953394 h 6858000"/>
              <a:gd name="connsiteX217" fmla="*/ 3981416 w 7467600"/>
              <a:gd name="connsiteY217" fmla="*/ 3880482 h 6858000"/>
              <a:gd name="connsiteX218" fmla="*/ 3800147 w 7467600"/>
              <a:gd name="connsiteY218" fmla="*/ 3749872 h 6858000"/>
              <a:gd name="connsiteX219" fmla="*/ 3655073 w 7467600"/>
              <a:gd name="connsiteY219" fmla="*/ 3650884 h 6858000"/>
              <a:gd name="connsiteX220" fmla="*/ 3670252 w 7467600"/>
              <a:gd name="connsiteY220" fmla="*/ 3622798 h 6858000"/>
              <a:gd name="connsiteX221" fmla="*/ 3817258 w 7467600"/>
              <a:gd name="connsiteY221" fmla="*/ 3723577 h 6858000"/>
              <a:gd name="connsiteX222" fmla="*/ 4000461 w 7467600"/>
              <a:gd name="connsiteY222" fmla="*/ 3855966 h 6858000"/>
              <a:gd name="connsiteX223" fmla="*/ 4088180 w 7467600"/>
              <a:gd name="connsiteY223" fmla="*/ 3929774 h 6858000"/>
              <a:gd name="connsiteX224" fmla="*/ 4184555 w 7467600"/>
              <a:gd name="connsiteY224" fmla="*/ 4010683 h 6858000"/>
              <a:gd name="connsiteX225" fmla="*/ 4399563 w 7467600"/>
              <a:gd name="connsiteY225" fmla="*/ 4158106 h 6858000"/>
              <a:gd name="connsiteX226" fmla="*/ 4684469 w 7467600"/>
              <a:gd name="connsiteY226" fmla="*/ 4364680 h 6858000"/>
              <a:gd name="connsiteX227" fmla="*/ 4690271 w 7467600"/>
              <a:gd name="connsiteY227" fmla="*/ 4370034 h 6858000"/>
              <a:gd name="connsiteX228" fmla="*/ 4136093 w 7467600"/>
              <a:gd name="connsiteY228" fmla="*/ 3858466 h 6858000"/>
              <a:gd name="connsiteX229" fmla="*/ 3670252 w 7467600"/>
              <a:gd name="connsiteY229" fmla="*/ 3622798 h 6858000"/>
              <a:gd name="connsiteX230" fmla="*/ 4440129 w 7467600"/>
              <a:gd name="connsiteY230" fmla="*/ 3448571 h 6858000"/>
              <a:gd name="connsiteX231" fmla="*/ 4856525 w 7467600"/>
              <a:gd name="connsiteY231" fmla="*/ 3915351 h 6858000"/>
              <a:gd name="connsiteX232" fmla="*/ 5059055 w 7467600"/>
              <a:gd name="connsiteY232" fmla="*/ 4108918 h 6858000"/>
              <a:gd name="connsiteX233" fmla="*/ 5290070 w 7467600"/>
              <a:gd name="connsiteY233" fmla="*/ 4263619 h 6858000"/>
              <a:gd name="connsiteX234" fmla="*/ 4834991 w 7467600"/>
              <a:gd name="connsiteY234" fmla="*/ 3830985 h 6858000"/>
              <a:gd name="connsiteX235" fmla="*/ 4440129 w 7467600"/>
              <a:gd name="connsiteY235" fmla="*/ 3448571 h 6858000"/>
              <a:gd name="connsiteX236" fmla="*/ 4441737 w 7467600"/>
              <a:gd name="connsiteY236" fmla="*/ 3399734 h 6858000"/>
              <a:gd name="connsiteX237" fmla="*/ 4431236 w 7467600"/>
              <a:gd name="connsiteY237" fmla="*/ 3400954 h 6858000"/>
              <a:gd name="connsiteX238" fmla="*/ 4557150 w 7467600"/>
              <a:gd name="connsiteY238" fmla="*/ 3510023 h 6858000"/>
              <a:gd name="connsiteX239" fmla="*/ 4856936 w 7467600"/>
              <a:gd name="connsiteY239" fmla="*/ 3809146 h 6858000"/>
              <a:gd name="connsiteX240" fmla="*/ 5111996 w 7467600"/>
              <a:gd name="connsiteY240" fmla="*/ 4065759 h 6858000"/>
              <a:gd name="connsiteX241" fmla="*/ 5388878 w 7467600"/>
              <a:gd name="connsiteY241" fmla="*/ 4300185 h 6858000"/>
              <a:gd name="connsiteX242" fmla="*/ 5425556 w 7467600"/>
              <a:gd name="connsiteY242" fmla="*/ 4308967 h 6858000"/>
              <a:gd name="connsiteX243" fmla="*/ 4943646 w 7467600"/>
              <a:gd name="connsiteY243" fmla="*/ 3822916 h 6858000"/>
              <a:gd name="connsiteX244" fmla="*/ 4594837 w 7467600"/>
              <a:gd name="connsiteY244" fmla="*/ 3532274 h 6858000"/>
              <a:gd name="connsiteX245" fmla="*/ 4441737 w 7467600"/>
              <a:gd name="connsiteY245" fmla="*/ 3399734 h 6858000"/>
              <a:gd name="connsiteX246" fmla="*/ 5425834 w 7467600"/>
              <a:gd name="connsiteY246" fmla="*/ 3162785 h 6858000"/>
              <a:gd name="connsiteX247" fmla="*/ 5401644 w 7467600"/>
              <a:gd name="connsiteY247" fmla="*/ 3617847 h 6858000"/>
              <a:gd name="connsiteX248" fmla="*/ 5467256 w 7467600"/>
              <a:gd name="connsiteY248" fmla="*/ 4175494 h 6858000"/>
              <a:gd name="connsiteX249" fmla="*/ 5448069 w 7467600"/>
              <a:gd name="connsiteY249" fmla="*/ 3567554 h 6858000"/>
              <a:gd name="connsiteX250" fmla="*/ 5425834 w 7467600"/>
              <a:gd name="connsiteY250" fmla="*/ 3162785 h 6858000"/>
              <a:gd name="connsiteX251" fmla="*/ 1318687 w 7467600"/>
              <a:gd name="connsiteY251" fmla="*/ 3113840 h 6858000"/>
              <a:gd name="connsiteX252" fmla="*/ 1066793 w 7467600"/>
              <a:gd name="connsiteY252" fmla="*/ 3212171 h 6858000"/>
              <a:gd name="connsiteX253" fmla="*/ 993319 w 7467600"/>
              <a:gd name="connsiteY253" fmla="*/ 3247648 h 6858000"/>
              <a:gd name="connsiteX254" fmla="*/ 853081 w 7467600"/>
              <a:gd name="connsiteY254" fmla="*/ 3312410 h 6858000"/>
              <a:gd name="connsiteX255" fmla="*/ 805957 w 7467600"/>
              <a:gd name="connsiteY255" fmla="*/ 3330443 h 6858000"/>
              <a:gd name="connsiteX256" fmla="*/ 1318687 w 7467600"/>
              <a:gd name="connsiteY256" fmla="*/ 3113840 h 6858000"/>
              <a:gd name="connsiteX257" fmla="*/ 5453702 w 7467600"/>
              <a:gd name="connsiteY257" fmla="*/ 3090882 h 6858000"/>
              <a:gd name="connsiteX258" fmla="*/ 5480135 w 7467600"/>
              <a:gd name="connsiteY258" fmla="*/ 3565802 h 6858000"/>
              <a:gd name="connsiteX259" fmla="*/ 5499023 w 7467600"/>
              <a:gd name="connsiteY259" fmla="*/ 4166310 h 6858000"/>
              <a:gd name="connsiteX260" fmla="*/ 5547022 w 7467600"/>
              <a:gd name="connsiteY260" fmla="*/ 3607838 h 6858000"/>
              <a:gd name="connsiteX261" fmla="*/ 5515964 w 7467600"/>
              <a:gd name="connsiteY261" fmla="*/ 3378541 h 6858000"/>
              <a:gd name="connsiteX262" fmla="*/ 5453702 w 7467600"/>
              <a:gd name="connsiteY262" fmla="*/ 3090882 h 6858000"/>
              <a:gd name="connsiteX263" fmla="*/ 1238695 w 7467600"/>
              <a:gd name="connsiteY263" fmla="*/ 3076820 h 6858000"/>
              <a:gd name="connsiteX264" fmla="*/ 716371 w 7467600"/>
              <a:gd name="connsiteY264" fmla="*/ 3293249 h 6858000"/>
              <a:gd name="connsiteX265" fmla="*/ 579522 w 7467600"/>
              <a:gd name="connsiteY265" fmla="*/ 3371759 h 6858000"/>
              <a:gd name="connsiteX266" fmla="*/ 600288 w 7467600"/>
              <a:gd name="connsiteY266" fmla="*/ 3365555 h 6858000"/>
              <a:gd name="connsiteX267" fmla="*/ 840692 w 7467600"/>
              <a:gd name="connsiteY267" fmla="*/ 3284921 h 6858000"/>
              <a:gd name="connsiteX268" fmla="*/ 979248 w 7467600"/>
              <a:gd name="connsiteY268" fmla="*/ 3221003 h 6858000"/>
              <a:gd name="connsiteX269" fmla="*/ 1053282 w 7467600"/>
              <a:gd name="connsiteY269" fmla="*/ 3185247 h 6858000"/>
              <a:gd name="connsiteX270" fmla="*/ 1320603 w 7467600"/>
              <a:gd name="connsiteY270" fmla="*/ 3081281 h 6858000"/>
              <a:gd name="connsiteX271" fmla="*/ 1238695 w 7467600"/>
              <a:gd name="connsiteY271" fmla="*/ 3076820 h 6858000"/>
              <a:gd name="connsiteX272" fmla="*/ 5425627 w 7467600"/>
              <a:gd name="connsiteY272" fmla="*/ 2954192 h 6858000"/>
              <a:gd name="connsiteX273" fmla="*/ 5470770 w 7467600"/>
              <a:gd name="connsiteY273" fmla="*/ 3005435 h 6858000"/>
              <a:gd name="connsiteX274" fmla="*/ 5519779 w 7467600"/>
              <a:gd name="connsiteY274" fmla="*/ 4359223 h 6858000"/>
              <a:gd name="connsiteX275" fmla="*/ 5520293 w 7467600"/>
              <a:gd name="connsiteY275" fmla="*/ 4360602 h 6858000"/>
              <a:gd name="connsiteX276" fmla="*/ 5767221 w 7467600"/>
              <a:gd name="connsiteY276" fmla="*/ 4665564 h 6858000"/>
              <a:gd name="connsiteX277" fmla="*/ 6937169 w 7467600"/>
              <a:gd name="connsiteY277" fmla="*/ 4815941 h 6858000"/>
              <a:gd name="connsiteX278" fmla="*/ 6953922 w 7467600"/>
              <a:gd name="connsiteY278" fmla="*/ 4890068 h 6858000"/>
              <a:gd name="connsiteX279" fmla="*/ 6071359 w 7467600"/>
              <a:gd name="connsiteY279" fmla="*/ 4770770 h 6858000"/>
              <a:gd name="connsiteX280" fmla="*/ 6038839 w 7467600"/>
              <a:gd name="connsiteY280" fmla="*/ 4764474 h 6858000"/>
              <a:gd name="connsiteX281" fmla="*/ 6038706 w 7467600"/>
              <a:gd name="connsiteY281" fmla="*/ 4763847 h 6858000"/>
              <a:gd name="connsiteX282" fmla="*/ 6037784 w 7467600"/>
              <a:gd name="connsiteY282" fmla="*/ 4764270 h 6858000"/>
              <a:gd name="connsiteX283" fmla="*/ 6038839 w 7467600"/>
              <a:gd name="connsiteY283" fmla="*/ 4764474 h 6858000"/>
              <a:gd name="connsiteX284" fmla="*/ 6040338 w 7467600"/>
              <a:gd name="connsiteY284" fmla="*/ 4771418 h 6858000"/>
              <a:gd name="connsiteX285" fmla="*/ 6024488 w 7467600"/>
              <a:gd name="connsiteY285" fmla="*/ 4809903 h 6858000"/>
              <a:gd name="connsiteX286" fmla="*/ 5599771 w 7467600"/>
              <a:gd name="connsiteY286" fmla="*/ 5509652 h 6858000"/>
              <a:gd name="connsiteX287" fmla="*/ 5548843 w 7467600"/>
              <a:gd name="connsiteY287" fmla="*/ 5563845 h 6858000"/>
              <a:gd name="connsiteX288" fmla="*/ 5940952 w 7467600"/>
              <a:gd name="connsiteY288" fmla="*/ 6250028 h 6858000"/>
              <a:gd name="connsiteX289" fmla="*/ 6043441 w 7467600"/>
              <a:gd name="connsiteY289" fmla="*/ 6665847 h 6858000"/>
              <a:gd name="connsiteX290" fmla="*/ 6093432 w 7467600"/>
              <a:gd name="connsiteY290" fmla="*/ 6858000 h 6858000"/>
              <a:gd name="connsiteX291" fmla="*/ 6034344 w 7467600"/>
              <a:gd name="connsiteY291" fmla="*/ 6858000 h 6858000"/>
              <a:gd name="connsiteX292" fmla="*/ 6026679 w 7467600"/>
              <a:gd name="connsiteY292" fmla="*/ 6836959 h 6858000"/>
              <a:gd name="connsiteX293" fmla="*/ 5800441 w 7467600"/>
              <a:gd name="connsiteY293" fmla="*/ 6335286 h 6858000"/>
              <a:gd name="connsiteX294" fmla="*/ 5526562 w 7467600"/>
              <a:gd name="connsiteY294" fmla="*/ 5705388 h 6858000"/>
              <a:gd name="connsiteX295" fmla="*/ 5519640 w 7467600"/>
              <a:gd name="connsiteY295" fmla="*/ 5683774 h 6858000"/>
              <a:gd name="connsiteX296" fmla="*/ 5844559 w 7467600"/>
              <a:gd name="connsiteY296" fmla="*/ 6553349 h 6858000"/>
              <a:gd name="connsiteX297" fmla="*/ 5975994 w 7467600"/>
              <a:gd name="connsiteY297" fmla="*/ 6858000 h 6858000"/>
              <a:gd name="connsiteX298" fmla="*/ 5898547 w 7467600"/>
              <a:gd name="connsiteY298" fmla="*/ 6858000 h 6858000"/>
              <a:gd name="connsiteX299" fmla="*/ 5682041 w 7467600"/>
              <a:gd name="connsiteY299" fmla="*/ 6355860 h 6858000"/>
              <a:gd name="connsiteX300" fmla="*/ 5461758 w 7467600"/>
              <a:gd name="connsiteY300" fmla="*/ 5820220 h 6858000"/>
              <a:gd name="connsiteX301" fmla="*/ 5237282 w 7467600"/>
              <a:gd name="connsiteY301" fmla="*/ 6579086 h 6858000"/>
              <a:gd name="connsiteX302" fmla="*/ 5115009 w 7467600"/>
              <a:gd name="connsiteY302" fmla="*/ 6858000 h 6858000"/>
              <a:gd name="connsiteX303" fmla="*/ 5028074 w 7467600"/>
              <a:gd name="connsiteY303" fmla="*/ 6858000 h 6858000"/>
              <a:gd name="connsiteX304" fmla="*/ 5079508 w 7467600"/>
              <a:gd name="connsiteY304" fmla="*/ 6749074 h 6858000"/>
              <a:gd name="connsiteX305" fmla="*/ 5371846 w 7467600"/>
              <a:gd name="connsiteY305" fmla="*/ 5924413 h 6858000"/>
              <a:gd name="connsiteX306" fmla="*/ 5270512 w 7467600"/>
              <a:gd name="connsiteY306" fmla="*/ 6138975 h 6858000"/>
              <a:gd name="connsiteX307" fmla="*/ 5062409 w 7467600"/>
              <a:gd name="connsiteY307" fmla="*/ 6653544 h 6858000"/>
              <a:gd name="connsiteX308" fmla="*/ 5036628 w 7467600"/>
              <a:gd name="connsiteY308" fmla="*/ 6754247 h 6858000"/>
              <a:gd name="connsiteX309" fmla="*/ 5009112 w 7467600"/>
              <a:gd name="connsiteY309" fmla="*/ 6858000 h 6858000"/>
              <a:gd name="connsiteX310" fmla="*/ 4976679 w 7467600"/>
              <a:gd name="connsiteY310" fmla="*/ 6858000 h 6858000"/>
              <a:gd name="connsiteX311" fmla="*/ 5006537 w 7467600"/>
              <a:gd name="connsiteY311" fmla="*/ 6747068 h 6858000"/>
              <a:gd name="connsiteX312" fmla="*/ 5032723 w 7467600"/>
              <a:gd name="connsiteY312" fmla="*/ 6644957 h 6858000"/>
              <a:gd name="connsiteX313" fmla="*/ 5242949 w 7467600"/>
              <a:gd name="connsiteY313" fmla="*/ 6125175 h 6858000"/>
              <a:gd name="connsiteX314" fmla="*/ 5286321 w 7467600"/>
              <a:gd name="connsiteY314" fmla="*/ 6033555 h 6858000"/>
              <a:gd name="connsiteX315" fmla="*/ 5008210 w 7467600"/>
              <a:gd name="connsiteY315" fmla="*/ 6649194 h 6858000"/>
              <a:gd name="connsiteX316" fmla="*/ 4986321 w 7467600"/>
              <a:gd name="connsiteY316" fmla="*/ 6765687 h 6858000"/>
              <a:gd name="connsiteX317" fmla="*/ 4973474 w 7467600"/>
              <a:gd name="connsiteY317" fmla="*/ 6858000 h 6858000"/>
              <a:gd name="connsiteX318" fmla="*/ 4907178 w 7467600"/>
              <a:gd name="connsiteY318" fmla="*/ 6858000 h 6858000"/>
              <a:gd name="connsiteX319" fmla="*/ 4910810 w 7467600"/>
              <a:gd name="connsiteY319" fmla="*/ 6829660 h 6858000"/>
              <a:gd name="connsiteX320" fmla="*/ 4987461 w 7467600"/>
              <a:gd name="connsiteY320" fmla="*/ 6432994 h 6858000"/>
              <a:gd name="connsiteX321" fmla="*/ 5179262 w 7467600"/>
              <a:gd name="connsiteY321" fmla="*/ 6035044 h 6858000"/>
              <a:gd name="connsiteX322" fmla="*/ 4689678 w 7467600"/>
              <a:gd name="connsiteY322" fmla="*/ 6440241 h 6858000"/>
              <a:gd name="connsiteX323" fmla="*/ 4477543 w 7467600"/>
              <a:gd name="connsiteY323" fmla="*/ 6674836 h 6858000"/>
              <a:gd name="connsiteX324" fmla="*/ 4329957 w 7467600"/>
              <a:gd name="connsiteY324" fmla="*/ 6858000 h 6858000"/>
              <a:gd name="connsiteX325" fmla="*/ 4218595 w 7467600"/>
              <a:gd name="connsiteY325" fmla="*/ 6858000 h 6858000"/>
              <a:gd name="connsiteX326" fmla="*/ 4368888 w 7467600"/>
              <a:gd name="connsiteY326" fmla="*/ 6668412 h 6858000"/>
              <a:gd name="connsiteX327" fmla="*/ 4563091 w 7467600"/>
              <a:gd name="connsiteY327" fmla="*/ 6442508 h 6858000"/>
              <a:gd name="connsiteX328" fmla="*/ 5387324 w 7467600"/>
              <a:gd name="connsiteY328" fmla="*/ 5705830 h 6858000"/>
              <a:gd name="connsiteX329" fmla="*/ 5073620 w 7467600"/>
              <a:gd name="connsiteY329" fmla="*/ 5955437 h 6858000"/>
              <a:gd name="connsiteX330" fmla="*/ 4689789 w 7467600"/>
              <a:gd name="connsiteY330" fmla="*/ 6268382 h 6858000"/>
              <a:gd name="connsiteX331" fmla="*/ 4418722 w 7467600"/>
              <a:gd name="connsiteY331" fmla="*/ 6570886 h 6858000"/>
              <a:gd name="connsiteX332" fmla="*/ 4214944 w 7467600"/>
              <a:gd name="connsiteY332" fmla="*/ 6858000 h 6858000"/>
              <a:gd name="connsiteX333" fmla="*/ 4177898 w 7467600"/>
              <a:gd name="connsiteY333" fmla="*/ 6858000 h 6858000"/>
              <a:gd name="connsiteX334" fmla="*/ 4391597 w 7467600"/>
              <a:gd name="connsiteY334" fmla="*/ 6556370 h 6858000"/>
              <a:gd name="connsiteX335" fmla="*/ 4668889 w 7467600"/>
              <a:gd name="connsiteY335" fmla="*/ 6246399 h 6858000"/>
              <a:gd name="connsiteX336" fmla="*/ 5055427 w 7467600"/>
              <a:gd name="connsiteY336" fmla="*/ 5931476 h 6858000"/>
              <a:gd name="connsiteX337" fmla="*/ 5371814 w 7467600"/>
              <a:gd name="connsiteY337" fmla="*/ 5678975 h 6858000"/>
              <a:gd name="connsiteX338" fmla="*/ 4987918 w 7467600"/>
              <a:gd name="connsiteY338" fmla="*/ 5838701 h 6858000"/>
              <a:gd name="connsiteX339" fmla="*/ 4317146 w 7467600"/>
              <a:gd name="connsiteY339" fmla="*/ 6587716 h 6858000"/>
              <a:gd name="connsiteX340" fmla="*/ 4171627 w 7467600"/>
              <a:gd name="connsiteY340" fmla="*/ 6858000 h 6858000"/>
              <a:gd name="connsiteX341" fmla="*/ 4081585 w 7467600"/>
              <a:gd name="connsiteY341" fmla="*/ 6858000 h 6858000"/>
              <a:gd name="connsiteX342" fmla="*/ 4238603 w 7467600"/>
              <a:gd name="connsiteY342" fmla="*/ 6559341 h 6858000"/>
              <a:gd name="connsiteX343" fmla="*/ 4778333 w 7467600"/>
              <a:gd name="connsiteY343" fmla="*/ 5873626 h 6858000"/>
              <a:gd name="connsiteX344" fmla="*/ 5414185 w 7467600"/>
              <a:gd name="connsiteY344" fmla="*/ 5573882 h 6858000"/>
              <a:gd name="connsiteX345" fmla="*/ 5959648 w 7467600"/>
              <a:gd name="connsiteY345" fmla="*/ 4760797 h 6858000"/>
              <a:gd name="connsiteX346" fmla="*/ 5355019 w 7467600"/>
              <a:gd name="connsiteY346" fmla="*/ 4734672 h 6858000"/>
              <a:gd name="connsiteX347" fmla="*/ 5083565 w 7467600"/>
              <a:gd name="connsiteY347" fmla="*/ 5179121 h 6858000"/>
              <a:gd name="connsiteX348" fmla="*/ 4713577 w 7467600"/>
              <a:gd name="connsiteY348" fmla="*/ 5616803 h 6858000"/>
              <a:gd name="connsiteX349" fmla="*/ 3989559 w 7467600"/>
              <a:gd name="connsiteY349" fmla="*/ 6145945 h 6858000"/>
              <a:gd name="connsiteX350" fmla="*/ 3939824 w 7467600"/>
              <a:gd name="connsiteY350" fmla="*/ 6066900 h 6858000"/>
              <a:gd name="connsiteX351" fmla="*/ 4584537 w 7467600"/>
              <a:gd name="connsiteY351" fmla="*/ 5324826 h 6858000"/>
              <a:gd name="connsiteX352" fmla="*/ 5037105 w 7467600"/>
              <a:gd name="connsiteY352" fmla="*/ 5088765 h 6858000"/>
              <a:gd name="connsiteX353" fmla="*/ 5039930 w 7467600"/>
              <a:gd name="connsiteY353" fmla="*/ 5089585 h 6858000"/>
              <a:gd name="connsiteX354" fmla="*/ 5263764 w 7467600"/>
              <a:gd name="connsiteY354" fmla="*/ 4735525 h 6858000"/>
              <a:gd name="connsiteX355" fmla="*/ 4086300 w 7467600"/>
              <a:gd name="connsiteY355" fmla="*/ 4884599 h 6858000"/>
              <a:gd name="connsiteX356" fmla="*/ 4085485 w 7467600"/>
              <a:gd name="connsiteY356" fmla="*/ 4899070 h 6858000"/>
              <a:gd name="connsiteX357" fmla="*/ 3871915 w 7467600"/>
              <a:gd name="connsiteY357" fmla="*/ 5253645 h 6858000"/>
              <a:gd name="connsiteX358" fmla="*/ 3799374 w 7467600"/>
              <a:gd name="connsiteY358" fmla="*/ 5466127 h 6858000"/>
              <a:gd name="connsiteX359" fmla="*/ 3498850 w 7467600"/>
              <a:gd name="connsiteY359" fmla="*/ 6661888 h 6858000"/>
              <a:gd name="connsiteX360" fmla="*/ 3399216 w 7467600"/>
              <a:gd name="connsiteY360" fmla="*/ 6858000 h 6858000"/>
              <a:gd name="connsiteX361" fmla="*/ 3303688 w 7467600"/>
              <a:gd name="connsiteY361" fmla="*/ 6858000 h 6858000"/>
              <a:gd name="connsiteX362" fmla="*/ 3391774 w 7467600"/>
              <a:gd name="connsiteY362" fmla="*/ 6697181 h 6858000"/>
              <a:gd name="connsiteX363" fmla="*/ 3735540 w 7467600"/>
              <a:gd name="connsiteY363" fmla="*/ 5546923 h 6858000"/>
              <a:gd name="connsiteX364" fmla="*/ 3729438 w 7467600"/>
              <a:gd name="connsiteY364" fmla="*/ 5569058 h 6858000"/>
              <a:gd name="connsiteX365" fmla="*/ 3707782 w 7467600"/>
              <a:gd name="connsiteY365" fmla="*/ 5644908 h 6858000"/>
              <a:gd name="connsiteX366" fmla="*/ 3583827 w 7467600"/>
              <a:gd name="connsiteY366" fmla="*/ 6039215 h 6858000"/>
              <a:gd name="connsiteX367" fmla="*/ 3547861 w 7467600"/>
              <a:gd name="connsiteY367" fmla="*/ 6129609 h 6858000"/>
              <a:gd name="connsiteX368" fmla="*/ 3490905 w 7467600"/>
              <a:gd name="connsiteY368" fmla="*/ 6277660 h 6858000"/>
              <a:gd name="connsiteX369" fmla="*/ 3455859 w 7467600"/>
              <a:gd name="connsiteY369" fmla="*/ 6391301 h 6858000"/>
              <a:gd name="connsiteX370" fmla="*/ 3429112 w 7467600"/>
              <a:gd name="connsiteY370" fmla="*/ 6479469 h 6858000"/>
              <a:gd name="connsiteX371" fmla="*/ 3304862 w 7467600"/>
              <a:gd name="connsiteY371" fmla="*/ 6796476 h 6858000"/>
              <a:gd name="connsiteX372" fmla="*/ 3276071 w 7467600"/>
              <a:gd name="connsiteY372" fmla="*/ 6858000 h 6858000"/>
              <a:gd name="connsiteX373" fmla="*/ 3240805 w 7467600"/>
              <a:gd name="connsiteY373" fmla="*/ 6858000 h 6858000"/>
              <a:gd name="connsiteX374" fmla="*/ 3275917 w 7467600"/>
              <a:gd name="connsiteY374" fmla="*/ 6783192 h 6858000"/>
              <a:gd name="connsiteX375" fmla="*/ 3399358 w 7467600"/>
              <a:gd name="connsiteY375" fmla="*/ 6469011 h 6858000"/>
              <a:gd name="connsiteX376" fmla="*/ 3425650 w 7467600"/>
              <a:gd name="connsiteY376" fmla="*/ 6381333 h 6858000"/>
              <a:gd name="connsiteX377" fmla="*/ 3460661 w 7467600"/>
              <a:gd name="connsiteY377" fmla="*/ 6266763 h 6858000"/>
              <a:gd name="connsiteX378" fmla="*/ 3518021 w 7467600"/>
              <a:gd name="connsiteY378" fmla="*/ 6117298 h 6858000"/>
              <a:gd name="connsiteX379" fmla="*/ 3554035 w 7467600"/>
              <a:gd name="connsiteY379" fmla="*/ 6027832 h 6858000"/>
              <a:gd name="connsiteX380" fmla="*/ 3677174 w 7467600"/>
              <a:gd name="connsiteY380" fmla="*/ 5636351 h 6858000"/>
              <a:gd name="connsiteX381" fmla="*/ 3698819 w 7467600"/>
              <a:gd name="connsiteY381" fmla="*/ 5560503 h 6858000"/>
              <a:gd name="connsiteX382" fmla="*/ 3702094 w 7467600"/>
              <a:gd name="connsiteY382" fmla="*/ 5549194 h 6858000"/>
              <a:gd name="connsiteX383" fmla="*/ 3398355 w 7467600"/>
              <a:gd name="connsiteY383" fmla="*/ 6094603 h 6858000"/>
              <a:gd name="connsiteX384" fmla="*/ 3193941 w 7467600"/>
              <a:gd name="connsiteY384" fmla="*/ 6798775 h 6858000"/>
              <a:gd name="connsiteX385" fmla="*/ 3184140 w 7467600"/>
              <a:gd name="connsiteY385" fmla="*/ 6858000 h 6858000"/>
              <a:gd name="connsiteX386" fmla="*/ 3099978 w 7467600"/>
              <a:gd name="connsiteY386" fmla="*/ 6858000 h 6858000"/>
              <a:gd name="connsiteX387" fmla="*/ 3101556 w 7467600"/>
              <a:gd name="connsiteY387" fmla="*/ 6843337 h 6858000"/>
              <a:gd name="connsiteX388" fmla="*/ 3370162 w 7467600"/>
              <a:gd name="connsiteY388" fmla="*/ 5785550 h 6858000"/>
              <a:gd name="connsiteX389" fmla="*/ 3746477 w 7467600"/>
              <a:gd name="connsiteY389" fmla="*/ 5377889 h 6858000"/>
              <a:gd name="connsiteX390" fmla="*/ 3863399 w 7467600"/>
              <a:gd name="connsiteY390" fmla="*/ 5087257 h 6858000"/>
              <a:gd name="connsiteX391" fmla="*/ 3968712 w 7467600"/>
              <a:gd name="connsiteY391" fmla="*/ 4913989 h 6858000"/>
              <a:gd name="connsiteX392" fmla="*/ 2792390 w 7467600"/>
              <a:gd name="connsiteY392" fmla="*/ 5382974 h 6858000"/>
              <a:gd name="connsiteX393" fmla="*/ 2714982 w 7467600"/>
              <a:gd name="connsiteY393" fmla="*/ 5427051 h 6858000"/>
              <a:gd name="connsiteX394" fmla="*/ 2813361 w 7467600"/>
              <a:gd name="connsiteY394" fmla="*/ 6023912 h 6858000"/>
              <a:gd name="connsiteX395" fmla="*/ 2688430 w 7467600"/>
              <a:gd name="connsiteY395" fmla="*/ 6801564 h 6858000"/>
              <a:gd name="connsiteX396" fmla="*/ 2629626 w 7467600"/>
              <a:gd name="connsiteY396" fmla="*/ 6763394 h 6858000"/>
              <a:gd name="connsiteX397" fmla="*/ 2565328 w 7467600"/>
              <a:gd name="connsiteY397" fmla="*/ 5516399 h 6858000"/>
              <a:gd name="connsiteX398" fmla="*/ 1922999 w 7467600"/>
              <a:gd name="connsiteY398" fmla="*/ 5980343 h 6858000"/>
              <a:gd name="connsiteX399" fmla="*/ 1950261 w 7467600"/>
              <a:gd name="connsiteY399" fmla="*/ 6405858 h 6858000"/>
              <a:gd name="connsiteX400" fmla="*/ 2365554 w 7467600"/>
              <a:gd name="connsiteY400" fmla="*/ 6759107 h 6858000"/>
              <a:gd name="connsiteX401" fmla="*/ 2424142 w 7467600"/>
              <a:gd name="connsiteY401" fmla="*/ 6858000 h 6858000"/>
              <a:gd name="connsiteX402" fmla="*/ 2395994 w 7467600"/>
              <a:gd name="connsiteY402" fmla="*/ 6858000 h 6858000"/>
              <a:gd name="connsiteX403" fmla="*/ 2392863 w 7467600"/>
              <a:gd name="connsiteY403" fmla="*/ 6852964 h 6858000"/>
              <a:gd name="connsiteX404" fmla="*/ 2017589 w 7467600"/>
              <a:gd name="connsiteY404" fmla="*/ 6493982 h 6858000"/>
              <a:gd name="connsiteX405" fmla="*/ 2147336 w 7467600"/>
              <a:gd name="connsiteY405" fmla="*/ 6594052 h 6858000"/>
              <a:gd name="connsiteX406" fmla="*/ 2207047 w 7467600"/>
              <a:gd name="connsiteY406" fmla="*/ 6654540 h 6858000"/>
              <a:gd name="connsiteX407" fmla="*/ 2299106 w 7467600"/>
              <a:gd name="connsiteY407" fmla="*/ 6778931 h 6858000"/>
              <a:gd name="connsiteX408" fmla="*/ 2314430 w 7467600"/>
              <a:gd name="connsiteY408" fmla="*/ 6801144 h 6858000"/>
              <a:gd name="connsiteX409" fmla="*/ 2352406 w 7467600"/>
              <a:gd name="connsiteY409" fmla="*/ 6858000 h 6858000"/>
              <a:gd name="connsiteX410" fmla="*/ 2314492 w 7467600"/>
              <a:gd name="connsiteY410" fmla="*/ 6858000 h 6858000"/>
              <a:gd name="connsiteX411" fmla="*/ 2288095 w 7467600"/>
              <a:gd name="connsiteY411" fmla="*/ 6818030 h 6858000"/>
              <a:gd name="connsiteX412" fmla="*/ 2272768 w 7467600"/>
              <a:gd name="connsiteY412" fmla="*/ 6795822 h 6858000"/>
              <a:gd name="connsiteX413" fmla="*/ 2182715 w 7467600"/>
              <a:gd name="connsiteY413" fmla="*/ 6675071 h 6858000"/>
              <a:gd name="connsiteX414" fmla="*/ 2032061 w 7467600"/>
              <a:gd name="connsiteY414" fmla="*/ 6541380 h 6858000"/>
              <a:gd name="connsiteX415" fmla="*/ 2257220 w 7467600"/>
              <a:gd name="connsiteY415" fmla="*/ 6826257 h 6858000"/>
              <a:gd name="connsiteX416" fmla="*/ 2281324 w 7467600"/>
              <a:gd name="connsiteY416" fmla="*/ 6858000 h 6858000"/>
              <a:gd name="connsiteX417" fmla="*/ 2242860 w 7467600"/>
              <a:gd name="connsiteY417" fmla="*/ 6858000 h 6858000"/>
              <a:gd name="connsiteX418" fmla="*/ 2232818 w 7467600"/>
              <a:gd name="connsiteY418" fmla="*/ 6844926 h 6858000"/>
              <a:gd name="connsiteX419" fmla="*/ 1990172 w 7467600"/>
              <a:gd name="connsiteY419" fmla="*/ 6542121 h 6858000"/>
              <a:gd name="connsiteX420" fmla="*/ 2124090 w 7467600"/>
              <a:gd name="connsiteY420" fmla="*/ 6761017 h 6858000"/>
              <a:gd name="connsiteX421" fmla="*/ 2200380 w 7467600"/>
              <a:gd name="connsiteY421" fmla="*/ 6858000 h 6858000"/>
              <a:gd name="connsiteX422" fmla="*/ 2147507 w 7467600"/>
              <a:gd name="connsiteY422" fmla="*/ 6858000 h 6858000"/>
              <a:gd name="connsiteX423" fmla="*/ 2070668 w 7467600"/>
              <a:gd name="connsiteY423" fmla="*/ 6761520 h 6858000"/>
              <a:gd name="connsiteX424" fmla="*/ 1975142 w 7467600"/>
              <a:gd name="connsiteY424" fmla="*/ 6585570 h 6858000"/>
              <a:gd name="connsiteX425" fmla="*/ 2050035 w 7467600"/>
              <a:gd name="connsiteY425" fmla="*/ 6813345 h 6858000"/>
              <a:gd name="connsiteX426" fmla="*/ 2063025 w 7467600"/>
              <a:gd name="connsiteY426" fmla="*/ 6858000 h 6858000"/>
              <a:gd name="connsiteX427" fmla="*/ 2021675 w 7467600"/>
              <a:gd name="connsiteY427" fmla="*/ 6858000 h 6858000"/>
              <a:gd name="connsiteX428" fmla="*/ 2019308 w 7467600"/>
              <a:gd name="connsiteY428" fmla="*/ 6847118 h 6858000"/>
              <a:gd name="connsiteX429" fmla="*/ 1938835 w 7467600"/>
              <a:gd name="connsiteY429" fmla="*/ 6551160 h 6858000"/>
              <a:gd name="connsiteX430" fmla="*/ 1953230 w 7467600"/>
              <a:gd name="connsiteY430" fmla="*/ 6759699 h 6858000"/>
              <a:gd name="connsiteX431" fmla="*/ 1956763 w 7467600"/>
              <a:gd name="connsiteY431" fmla="*/ 6778191 h 6858000"/>
              <a:gd name="connsiteX432" fmla="*/ 1967925 w 7467600"/>
              <a:gd name="connsiteY432" fmla="*/ 6858000 h 6858000"/>
              <a:gd name="connsiteX433" fmla="*/ 1936622 w 7467600"/>
              <a:gd name="connsiteY433" fmla="*/ 6858000 h 6858000"/>
              <a:gd name="connsiteX434" fmla="*/ 1926261 w 7467600"/>
              <a:gd name="connsiteY434" fmla="*/ 6784064 h 6858000"/>
              <a:gd name="connsiteX435" fmla="*/ 1922724 w 7467600"/>
              <a:gd name="connsiteY435" fmla="*/ 6765577 h 6858000"/>
              <a:gd name="connsiteX436" fmla="*/ 1904650 w 7467600"/>
              <a:gd name="connsiteY436" fmla="*/ 6639616 h 6858000"/>
              <a:gd name="connsiteX437" fmla="*/ 1885273 w 7467600"/>
              <a:gd name="connsiteY437" fmla="*/ 6858000 h 6858000"/>
              <a:gd name="connsiteX438" fmla="*/ 1854363 w 7467600"/>
              <a:gd name="connsiteY438" fmla="*/ 6858000 h 6858000"/>
              <a:gd name="connsiteX439" fmla="*/ 1880391 w 7467600"/>
              <a:gd name="connsiteY439" fmla="*/ 6603796 h 6858000"/>
              <a:gd name="connsiteX440" fmla="*/ 1818273 w 7467600"/>
              <a:gd name="connsiteY440" fmla="*/ 6715729 h 6858000"/>
              <a:gd name="connsiteX441" fmla="*/ 1794691 w 7467600"/>
              <a:gd name="connsiteY441" fmla="*/ 6843239 h 6858000"/>
              <a:gd name="connsiteX442" fmla="*/ 1794914 w 7467600"/>
              <a:gd name="connsiteY442" fmla="*/ 6858000 h 6858000"/>
              <a:gd name="connsiteX443" fmla="*/ 1746128 w 7467600"/>
              <a:gd name="connsiteY443" fmla="*/ 6858000 h 6858000"/>
              <a:gd name="connsiteX444" fmla="*/ 1753934 w 7467600"/>
              <a:gd name="connsiteY444" fmla="*/ 6724796 h 6858000"/>
              <a:gd name="connsiteX445" fmla="*/ 1792053 w 7467600"/>
              <a:gd name="connsiteY445" fmla="*/ 6572396 h 6858000"/>
              <a:gd name="connsiteX446" fmla="*/ 1862248 w 7467600"/>
              <a:gd name="connsiteY446" fmla="*/ 6266397 h 6858000"/>
              <a:gd name="connsiteX447" fmla="*/ 1862250 w 7467600"/>
              <a:gd name="connsiteY447" fmla="*/ 6033531 h 6858000"/>
              <a:gd name="connsiteX448" fmla="*/ 1211999 w 7467600"/>
              <a:gd name="connsiteY448" fmla="*/ 6683610 h 6858000"/>
              <a:gd name="connsiteX449" fmla="*/ 1213266 w 7467600"/>
              <a:gd name="connsiteY449" fmla="*/ 6691947 h 6858000"/>
              <a:gd name="connsiteX450" fmla="*/ 1203370 w 7467600"/>
              <a:gd name="connsiteY450" fmla="*/ 6850676 h 6858000"/>
              <a:gd name="connsiteX451" fmla="*/ 1203671 w 7467600"/>
              <a:gd name="connsiteY451" fmla="*/ 6858000 h 6858000"/>
              <a:gd name="connsiteX452" fmla="*/ 1143180 w 7467600"/>
              <a:gd name="connsiteY452" fmla="*/ 6858000 h 6858000"/>
              <a:gd name="connsiteX453" fmla="*/ 1142176 w 7467600"/>
              <a:gd name="connsiteY453" fmla="*/ 6766045 h 6858000"/>
              <a:gd name="connsiteX454" fmla="*/ 1067484 w 7467600"/>
              <a:gd name="connsiteY454" fmla="*/ 6858000 h 6858000"/>
              <a:gd name="connsiteX455" fmla="*/ 953928 w 7467600"/>
              <a:gd name="connsiteY455" fmla="*/ 6858000 h 6858000"/>
              <a:gd name="connsiteX456" fmla="*/ 959715 w 7467600"/>
              <a:gd name="connsiteY456" fmla="*/ 6850185 h 6858000"/>
              <a:gd name="connsiteX457" fmla="*/ 1483788 w 7467600"/>
              <a:gd name="connsiteY457" fmla="*/ 6259174 h 6858000"/>
              <a:gd name="connsiteX458" fmla="*/ 1100671 w 7467600"/>
              <a:gd name="connsiteY458" fmla="*/ 6252137 h 6858000"/>
              <a:gd name="connsiteX459" fmla="*/ 1090144 w 7467600"/>
              <a:gd name="connsiteY459" fmla="*/ 6256748 h 6858000"/>
              <a:gd name="connsiteX460" fmla="*/ 1095872 w 7467600"/>
              <a:gd name="connsiteY460" fmla="*/ 6271892 h 6858000"/>
              <a:gd name="connsiteX461" fmla="*/ 262785 w 7467600"/>
              <a:gd name="connsiteY461" fmla="*/ 6845450 h 6858000"/>
              <a:gd name="connsiteX462" fmla="*/ 209968 w 7467600"/>
              <a:gd name="connsiteY462" fmla="*/ 6770713 h 6858000"/>
              <a:gd name="connsiteX463" fmla="*/ 873460 w 7467600"/>
              <a:gd name="connsiteY463" fmla="*/ 6253768 h 6858000"/>
              <a:gd name="connsiteX464" fmla="*/ 192686 w 7467600"/>
              <a:gd name="connsiteY464" fmla="*/ 5849257 h 6858000"/>
              <a:gd name="connsiteX465" fmla="*/ 4696 w 7467600"/>
              <a:gd name="connsiteY465" fmla="*/ 5697668 h 6858000"/>
              <a:gd name="connsiteX466" fmla="*/ 0 w 7467600"/>
              <a:gd name="connsiteY466" fmla="*/ 5689984 h 6858000"/>
              <a:gd name="connsiteX467" fmla="*/ 0 w 7467600"/>
              <a:gd name="connsiteY467" fmla="*/ 5513472 h 6858000"/>
              <a:gd name="connsiteX468" fmla="*/ 174101 w 7467600"/>
              <a:gd name="connsiteY468" fmla="*/ 5620277 h 6858000"/>
              <a:gd name="connsiteX469" fmla="*/ 891800 w 7467600"/>
              <a:gd name="connsiteY469" fmla="*/ 6036935 h 6858000"/>
              <a:gd name="connsiteX470" fmla="*/ 1072219 w 7467600"/>
              <a:gd name="connsiteY470" fmla="*/ 6169443 h 6858000"/>
              <a:gd name="connsiteX471" fmla="*/ 1074117 w 7467600"/>
              <a:gd name="connsiteY471" fmla="*/ 6170301 h 6858000"/>
              <a:gd name="connsiteX472" fmla="*/ 1083114 w 7467600"/>
              <a:gd name="connsiteY472" fmla="*/ 6174131 h 6858000"/>
              <a:gd name="connsiteX473" fmla="*/ 1543010 w 7467600"/>
              <a:gd name="connsiteY473" fmla="*/ 6191140 h 6858000"/>
              <a:gd name="connsiteX474" fmla="*/ 1551080 w 7467600"/>
              <a:gd name="connsiteY474" fmla="*/ 6195006 h 6858000"/>
              <a:gd name="connsiteX475" fmla="*/ 2345443 w 7467600"/>
              <a:gd name="connsiteY475" fmla="*/ 5549882 h 6858000"/>
              <a:gd name="connsiteX476" fmla="*/ 1721499 w 7467600"/>
              <a:gd name="connsiteY476" fmla="*/ 5599969 h 6858000"/>
              <a:gd name="connsiteX477" fmla="*/ 767716 w 7467600"/>
              <a:gd name="connsiteY477" fmla="*/ 5472768 h 6858000"/>
              <a:gd name="connsiteX478" fmla="*/ 722147 w 7467600"/>
              <a:gd name="connsiteY478" fmla="*/ 5393091 h 6858000"/>
              <a:gd name="connsiteX479" fmla="*/ 1485552 w 7467600"/>
              <a:gd name="connsiteY479" fmla="*/ 5313202 h 6858000"/>
              <a:gd name="connsiteX480" fmla="*/ 2143004 w 7467600"/>
              <a:gd name="connsiteY480" fmla="*/ 5402420 h 6858000"/>
              <a:gd name="connsiteX481" fmla="*/ 1933391 w 7467600"/>
              <a:gd name="connsiteY481" fmla="*/ 5156971 h 6858000"/>
              <a:gd name="connsiteX482" fmla="*/ 1827118 w 7467600"/>
              <a:gd name="connsiteY482" fmla="*/ 4968410 h 6858000"/>
              <a:gd name="connsiteX483" fmla="*/ 1837349 w 7467600"/>
              <a:gd name="connsiteY483" fmla="*/ 4956357 h 6858000"/>
              <a:gd name="connsiteX484" fmla="*/ 2162835 w 7467600"/>
              <a:gd name="connsiteY484" fmla="*/ 5187853 h 6858000"/>
              <a:gd name="connsiteX485" fmla="*/ 2257167 w 7467600"/>
              <a:gd name="connsiteY485" fmla="*/ 5462123 h 6858000"/>
              <a:gd name="connsiteX486" fmla="*/ 2261598 w 7467600"/>
              <a:gd name="connsiteY486" fmla="*/ 5467998 h 6858000"/>
              <a:gd name="connsiteX487" fmla="*/ 2437177 w 7467600"/>
              <a:gd name="connsiteY487" fmla="*/ 5479608 h 6858000"/>
              <a:gd name="connsiteX488" fmla="*/ 2445247 w 7467600"/>
              <a:gd name="connsiteY488" fmla="*/ 5483476 h 6858000"/>
              <a:gd name="connsiteX489" fmla="*/ 2743626 w 7467600"/>
              <a:gd name="connsiteY489" fmla="*/ 5304819 h 6858000"/>
              <a:gd name="connsiteX490" fmla="*/ 3048102 w 7467600"/>
              <a:gd name="connsiteY490" fmla="*/ 5150595 h 6858000"/>
              <a:gd name="connsiteX491" fmla="*/ 1799414 w 7467600"/>
              <a:gd name="connsiteY491" fmla="*/ 4694732 h 6858000"/>
              <a:gd name="connsiteX492" fmla="*/ 1771735 w 7467600"/>
              <a:gd name="connsiteY492" fmla="*/ 4619929 h 6858000"/>
              <a:gd name="connsiteX493" fmla="*/ 3104273 w 7467600"/>
              <a:gd name="connsiteY493" fmla="*/ 5076159 h 6858000"/>
              <a:gd name="connsiteX494" fmla="*/ 3113245 w 7467600"/>
              <a:gd name="connsiteY494" fmla="*/ 5090705 h 6858000"/>
              <a:gd name="connsiteX495" fmla="*/ 3126294 w 7467600"/>
              <a:gd name="connsiteY495" fmla="*/ 5114400 h 6858000"/>
              <a:gd name="connsiteX496" fmla="*/ 3937433 w 7467600"/>
              <a:gd name="connsiteY496" fmla="*/ 4830473 h 6858000"/>
              <a:gd name="connsiteX497" fmla="*/ 3590475 w 7467600"/>
              <a:gd name="connsiteY497" fmla="*/ 4597974 h 6858000"/>
              <a:gd name="connsiteX498" fmla="*/ 3100264 w 7467600"/>
              <a:gd name="connsiteY498" fmla="*/ 4579845 h 6858000"/>
              <a:gd name="connsiteX499" fmla="*/ 2183576 w 7467600"/>
              <a:gd name="connsiteY499" fmla="*/ 4227150 h 6858000"/>
              <a:gd name="connsiteX500" fmla="*/ 2151029 w 7467600"/>
              <a:gd name="connsiteY500" fmla="*/ 4146947 h 6858000"/>
              <a:gd name="connsiteX501" fmla="*/ 3563434 w 7467600"/>
              <a:gd name="connsiteY501" fmla="*/ 4469115 h 6858000"/>
              <a:gd name="connsiteX502" fmla="*/ 3177952 w 7467600"/>
              <a:gd name="connsiteY502" fmla="*/ 3657386 h 6858000"/>
              <a:gd name="connsiteX503" fmla="*/ 3189263 w 7467600"/>
              <a:gd name="connsiteY503" fmla="*/ 3625726 h 6858000"/>
              <a:gd name="connsiteX504" fmla="*/ 3560912 w 7467600"/>
              <a:gd name="connsiteY504" fmla="*/ 4079863 h 6858000"/>
              <a:gd name="connsiteX505" fmla="*/ 3626636 w 7467600"/>
              <a:gd name="connsiteY505" fmla="*/ 4512230 h 6858000"/>
              <a:gd name="connsiteX506" fmla="*/ 3653088 w 7467600"/>
              <a:gd name="connsiteY506" fmla="*/ 4521417 h 6858000"/>
              <a:gd name="connsiteX507" fmla="*/ 3988128 w 7467600"/>
              <a:gd name="connsiteY507" fmla="*/ 4817267 h 6858000"/>
              <a:gd name="connsiteX508" fmla="*/ 4830582 w 7467600"/>
              <a:gd name="connsiteY508" fmla="*/ 4676000 h 6858000"/>
              <a:gd name="connsiteX509" fmla="*/ 4830100 w 7467600"/>
              <a:gd name="connsiteY509" fmla="*/ 4675554 h 6858000"/>
              <a:gd name="connsiteX510" fmla="*/ 4036318 w 7467600"/>
              <a:gd name="connsiteY510" fmla="*/ 4147013 h 6858000"/>
              <a:gd name="connsiteX511" fmla="*/ 3432098 w 7467600"/>
              <a:gd name="connsiteY511" fmla="*/ 3537312 h 6858000"/>
              <a:gd name="connsiteX512" fmla="*/ 3446761 w 7467600"/>
              <a:gd name="connsiteY512" fmla="*/ 3461278 h 6858000"/>
              <a:gd name="connsiteX513" fmla="*/ 4419733 w 7467600"/>
              <a:gd name="connsiteY513" fmla="*/ 3963555 h 6858000"/>
              <a:gd name="connsiteX514" fmla="*/ 4781371 w 7467600"/>
              <a:gd name="connsiteY514" fmla="*/ 4458604 h 6858000"/>
              <a:gd name="connsiteX515" fmla="*/ 4780440 w 7467600"/>
              <a:gd name="connsiteY515" fmla="*/ 4470290 h 6858000"/>
              <a:gd name="connsiteX516" fmla="*/ 4898954 w 7467600"/>
              <a:gd name="connsiteY516" fmla="*/ 4662092 h 6858000"/>
              <a:gd name="connsiteX517" fmla="*/ 4900699 w 7467600"/>
              <a:gd name="connsiteY517" fmla="*/ 4670867 h 6858000"/>
              <a:gd name="connsiteX518" fmla="*/ 5714511 w 7467600"/>
              <a:gd name="connsiteY518" fmla="*/ 4663483 h 6858000"/>
              <a:gd name="connsiteX519" fmla="*/ 5464793 w 7467600"/>
              <a:gd name="connsiteY519" fmla="*/ 4393556 h 6858000"/>
              <a:gd name="connsiteX520" fmla="*/ 5461897 w 7467600"/>
              <a:gd name="connsiteY520" fmla="*/ 4390879 h 6858000"/>
              <a:gd name="connsiteX521" fmla="*/ 4294126 w 7467600"/>
              <a:gd name="connsiteY521" fmla="*/ 3303048 h 6858000"/>
              <a:gd name="connsiteX522" fmla="*/ 4305321 w 7467600"/>
              <a:gd name="connsiteY522" fmla="*/ 3256953 h 6858000"/>
              <a:gd name="connsiteX523" fmla="*/ 4949299 w 7467600"/>
              <a:gd name="connsiteY523" fmla="*/ 3766336 h 6858000"/>
              <a:gd name="connsiteX524" fmla="*/ 5291452 w 7467600"/>
              <a:gd name="connsiteY524" fmla="*/ 4076801 h 6858000"/>
              <a:gd name="connsiteX525" fmla="*/ 5434998 w 7467600"/>
              <a:gd name="connsiteY525" fmla="*/ 4254100 h 6858000"/>
              <a:gd name="connsiteX526" fmla="*/ 5351015 w 7467600"/>
              <a:gd name="connsiteY526" fmla="*/ 3760989 h 6858000"/>
              <a:gd name="connsiteX527" fmla="*/ 5413780 w 7467600"/>
              <a:gd name="connsiteY527" fmla="*/ 2966265 h 6858000"/>
              <a:gd name="connsiteX528" fmla="*/ 5425627 w 7467600"/>
              <a:gd name="connsiteY528" fmla="*/ 2954192 h 6858000"/>
              <a:gd name="connsiteX529" fmla="*/ 6604735 w 7467600"/>
              <a:gd name="connsiteY529" fmla="*/ 2041381 h 6858000"/>
              <a:gd name="connsiteX530" fmla="*/ 7204487 w 7467600"/>
              <a:gd name="connsiteY530" fmla="*/ 2742112 h 6858000"/>
              <a:gd name="connsiteX531" fmla="*/ 7131592 w 7467600"/>
              <a:gd name="connsiteY531" fmla="*/ 2672096 h 6858000"/>
              <a:gd name="connsiteX532" fmla="*/ 6996344 w 7467600"/>
              <a:gd name="connsiteY532" fmla="*/ 2518310 h 6858000"/>
              <a:gd name="connsiteX533" fmla="*/ 6735495 w 7467600"/>
              <a:gd name="connsiteY533" fmla="*/ 2196890 h 6858000"/>
              <a:gd name="connsiteX534" fmla="*/ 6721901 w 7467600"/>
              <a:gd name="connsiteY534" fmla="*/ 2179274 h 6858000"/>
              <a:gd name="connsiteX535" fmla="*/ 6604735 w 7467600"/>
              <a:gd name="connsiteY535" fmla="*/ 2041381 h 6858000"/>
              <a:gd name="connsiteX536" fmla="*/ 6591670 w 7467600"/>
              <a:gd name="connsiteY536" fmla="*/ 1988277 h 6858000"/>
              <a:gd name="connsiteX537" fmla="*/ 6747349 w 7467600"/>
              <a:gd name="connsiteY537" fmla="*/ 2160069 h 6858000"/>
              <a:gd name="connsiteX538" fmla="*/ 6760943 w 7467600"/>
              <a:gd name="connsiteY538" fmla="*/ 2177686 h 6858000"/>
              <a:gd name="connsiteX539" fmla="*/ 7021065 w 7467600"/>
              <a:gd name="connsiteY539" fmla="*/ 2498102 h 6858000"/>
              <a:gd name="connsiteX540" fmla="*/ 7155223 w 7467600"/>
              <a:gd name="connsiteY540" fmla="*/ 2650386 h 6858000"/>
              <a:gd name="connsiteX541" fmla="*/ 7203167 w 7467600"/>
              <a:gd name="connsiteY541" fmla="*/ 2697288 h 6858000"/>
              <a:gd name="connsiteX542" fmla="*/ 6937703 w 7467600"/>
              <a:gd name="connsiteY542" fmla="*/ 2321981 h 6858000"/>
              <a:gd name="connsiteX543" fmla="*/ 6591670 w 7467600"/>
              <a:gd name="connsiteY543" fmla="*/ 1988277 h 6858000"/>
              <a:gd name="connsiteX544" fmla="*/ 5798671 w 7467600"/>
              <a:gd name="connsiteY544" fmla="*/ 1981601 h 6858000"/>
              <a:gd name="connsiteX545" fmla="*/ 5754709 w 7467600"/>
              <a:gd name="connsiteY545" fmla="*/ 2071454 h 6858000"/>
              <a:gd name="connsiteX546" fmla="*/ 5763044 w 7467600"/>
              <a:gd name="connsiteY546" fmla="*/ 2842206 h 6858000"/>
              <a:gd name="connsiteX547" fmla="*/ 5764974 w 7467600"/>
              <a:gd name="connsiteY547" fmla="*/ 2799609 h 6858000"/>
              <a:gd name="connsiteX548" fmla="*/ 5767665 w 7467600"/>
              <a:gd name="connsiteY548" fmla="*/ 2666409 h 6858000"/>
              <a:gd name="connsiteX549" fmla="*/ 5763055 w 7467600"/>
              <a:gd name="connsiteY549" fmla="*/ 2579705 h 6858000"/>
              <a:gd name="connsiteX550" fmla="*/ 5758079 w 7467600"/>
              <a:gd name="connsiteY550" fmla="*/ 2492508 h 6858000"/>
              <a:gd name="connsiteX551" fmla="*/ 5779325 w 7467600"/>
              <a:gd name="connsiteY551" fmla="*/ 2197069 h 6858000"/>
              <a:gd name="connsiteX552" fmla="*/ 5798671 w 7467600"/>
              <a:gd name="connsiteY552" fmla="*/ 1981601 h 6858000"/>
              <a:gd name="connsiteX553" fmla="*/ 5829202 w 7467600"/>
              <a:gd name="connsiteY553" fmla="*/ 1971679 h 6858000"/>
              <a:gd name="connsiteX554" fmla="*/ 5809558 w 7467600"/>
              <a:gd name="connsiteY554" fmla="*/ 2198043 h 6858000"/>
              <a:gd name="connsiteX555" fmla="*/ 5788653 w 7467600"/>
              <a:gd name="connsiteY555" fmla="*/ 2489430 h 6858000"/>
              <a:gd name="connsiteX556" fmla="*/ 5793439 w 7467600"/>
              <a:gd name="connsiteY556" fmla="*/ 2575235 h 6858000"/>
              <a:gd name="connsiteX557" fmla="*/ 5796837 w 7467600"/>
              <a:gd name="connsiteY557" fmla="*/ 2637633 h 6858000"/>
              <a:gd name="connsiteX558" fmla="*/ 5818614 w 7467600"/>
              <a:gd name="connsiteY558" fmla="*/ 2473055 h 6858000"/>
              <a:gd name="connsiteX559" fmla="*/ 5829202 w 7467600"/>
              <a:gd name="connsiteY559" fmla="*/ 1971679 h 6858000"/>
              <a:gd name="connsiteX560" fmla="*/ 5911389 w 7467600"/>
              <a:gd name="connsiteY560" fmla="*/ 1898371 h 6858000"/>
              <a:gd name="connsiteX561" fmla="*/ 6237627 w 7467600"/>
              <a:gd name="connsiteY561" fmla="*/ 2231921 h 6858000"/>
              <a:gd name="connsiteX562" fmla="*/ 5911389 w 7467600"/>
              <a:gd name="connsiteY562" fmla="*/ 1898371 h 6858000"/>
              <a:gd name="connsiteX563" fmla="*/ 6944437 w 7467600"/>
              <a:gd name="connsiteY563" fmla="*/ 1575402 h 6858000"/>
              <a:gd name="connsiteX564" fmla="*/ 6304730 w 7467600"/>
              <a:gd name="connsiteY564" fmla="*/ 1766654 h 6858000"/>
              <a:gd name="connsiteX565" fmla="*/ 6944437 w 7467600"/>
              <a:gd name="connsiteY565" fmla="*/ 1575402 h 6858000"/>
              <a:gd name="connsiteX566" fmla="*/ 7019523 w 7467600"/>
              <a:gd name="connsiteY566" fmla="*/ 1519450 h 6858000"/>
              <a:gd name="connsiteX567" fmla="*/ 6298091 w 7467600"/>
              <a:gd name="connsiteY567" fmla="*/ 1737122 h 6858000"/>
              <a:gd name="connsiteX568" fmla="*/ 7019523 w 7467600"/>
              <a:gd name="connsiteY568" fmla="*/ 1519450 h 6858000"/>
              <a:gd name="connsiteX569" fmla="*/ 2399523 w 7467600"/>
              <a:gd name="connsiteY569" fmla="*/ 1428234 h 6858000"/>
              <a:gd name="connsiteX570" fmla="*/ 2224982 w 7467600"/>
              <a:gd name="connsiteY570" fmla="*/ 1826201 h 6858000"/>
              <a:gd name="connsiteX571" fmla="*/ 2096099 w 7467600"/>
              <a:gd name="connsiteY571" fmla="*/ 2345900 h 6858000"/>
              <a:gd name="connsiteX572" fmla="*/ 2283317 w 7467600"/>
              <a:gd name="connsiteY572" fmla="*/ 1796925 h 6858000"/>
              <a:gd name="connsiteX573" fmla="*/ 2399523 w 7467600"/>
              <a:gd name="connsiteY573" fmla="*/ 1428234 h 6858000"/>
              <a:gd name="connsiteX574" fmla="*/ 2448558 w 7467600"/>
              <a:gd name="connsiteY574" fmla="*/ 1373435 h 6858000"/>
              <a:gd name="connsiteX575" fmla="*/ 2312521 w 7467600"/>
              <a:gd name="connsiteY575" fmla="*/ 1806140 h 6858000"/>
              <a:gd name="connsiteX576" fmla="*/ 2127533 w 7467600"/>
              <a:gd name="connsiteY576" fmla="*/ 2348380 h 6858000"/>
              <a:gd name="connsiteX577" fmla="*/ 2358080 w 7467600"/>
              <a:gd name="connsiteY577" fmla="*/ 1866134 h 6858000"/>
              <a:gd name="connsiteX578" fmla="*/ 2407436 w 7467600"/>
              <a:gd name="connsiteY578" fmla="*/ 1651070 h 6858000"/>
              <a:gd name="connsiteX579" fmla="*/ 2448558 w 7467600"/>
              <a:gd name="connsiteY579" fmla="*/ 1373435 h 6858000"/>
              <a:gd name="connsiteX580" fmla="*/ 278707 w 7467600"/>
              <a:gd name="connsiteY580" fmla="*/ 1352270 h 6858000"/>
              <a:gd name="connsiteX581" fmla="*/ 321570 w 7467600"/>
              <a:gd name="connsiteY581" fmla="*/ 1861610 h 6858000"/>
              <a:gd name="connsiteX582" fmla="*/ 294281 w 7467600"/>
              <a:gd name="connsiteY582" fmla="*/ 1440658 h 6858000"/>
              <a:gd name="connsiteX583" fmla="*/ 278707 w 7467600"/>
              <a:gd name="connsiteY583" fmla="*/ 1352270 h 6858000"/>
              <a:gd name="connsiteX584" fmla="*/ 1423821 w 7467600"/>
              <a:gd name="connsiteY584" fmla="*/ 1351958 h 6858000"/>
              <a:gd name="connsiteX585" fmla="*/ 1638521 w 7467600"/>
              <a:gd name="connsiteY585" fmla="*/ 1908470 h 6858000"/>
              <a:gd name="connsiteX586" fmla="*/ 1754199 w 7467600"/>
              <a:gd name="connsiteY586" fmla="*/ 2149284 h 6858000"/>
              <a:gd name="connsiteX587" fmla="*/ 1908359 w 7467600"/>
              <a:gd name="connsiteY587" fmla="*/ 2364988 h 6858000"/>
              <a:gd name="connsiteX588" fmla="*/ 1647661 w 7467600"/>
              <a:gd name="connsiteY588" fmla="*/ 1825945 h 6858000"/>
              <a:gd name="connsiteX589" fmla="*/ 1423821 w 7467600"/>
              <a:gd name="connsiteY589" fmla="*/ 1351958 h 6858000"/>
              <a:gd name="connsiteX590" fmla="*/ 1431890 w 7467600"/>
              <a:gd name="connsiteY590" fmla="*/ 1306475 h 6858000"/>
              <a:gd name="connsiteX591" fmla="*/ 1507597 w 7467600"/>
              <a:gd name="connsiteY591" fmla="*/ 1446132 h 6858000"/>
              <a:gd name="connsiteX592" fmla="*/ 1674586 w 7467600"/>
              <a:gd name="connsiteY592" fmla="*/ 1813832 h 6858000"/>
              <a:gd name="connsiteX593" fmla="*/ 1815950 w 7467600"/>
              <a:gd name="connsiteY593" fmla="*/ 2128564 h 6858000"/>
              <a:gd name="connsiteX594" fmla="*/ 1984242 w 7467600"/>
              <a:gd name="connsiteY594" fmla="*/ 2430829 h 6858000"/>
              <a:gd name="connsiteX595" fmla="*/ 2014023 w 7467600"/>
              <a:gd name="connsiteY595" fmla="*/ 2450995 h 6858000"/>
              <a:gd name="connsiteX596" fmla="*/ 1747337 w 7467600"/>
              <a:gd name="connsiteY596" fmla="*/ 1855264 h 6858000"/>
              <a:gd name="connsiteX597" fmla="*/ 1533749 w 7467600"/>
              <a:gd name="connsiteY597" fmla="*/ 1478656 h 6858000"/>
              <a:gd name="connsiteX598" fmla="*/ 1431890 w 7467600"/>
              <a:gd name="connsiteY598" fmla="*/ 1306475 h 6858000"/>
              <a:gd name="connsiteX599" fmla="*/ 5052692 w 7467600"/>
              <a:gd name="connsiteY599" fmla="*/ 1292994 h 6858000"/>
              <a:gd name="connsiteX600" fmla="*/ 5200661 w 7467600"/>
              <a:gd name="connsiteY600" fmla="*/ 1635186 h 6858000"/>
              <a:gd name="connsiteX601" fmla="*/ 5297138 w 7467600"/>
              <a:gd name="connsiteY601" fmla="*/ 1906351 h 6858000"/>
              <a:gd name="connsiteX602" fmla="*/ 5052692 w 7467600"/>
              <a:gd name="connsiteY602" fmla="*/ 1292994 h 6858000"/>
              <a:gd name="connsiteX603" fmla="*/ 5009948 w 7467600"/>
              <a:gd name="connsiteY603" fmla="*/ 1273619 h 6858000"/>
              <a:gd name="connsiteX604" fmla="*/ 5121777 w 7467600"/>
              <a:gd name="connsiteY604" fmla="*/ 1654213 h 6858000"/>
              <a:gd name="connsiteX605" fmla="*/ 5293545 w 7467600"/>
              <a:gd name="connsiteY605" fmla="*/ 2072247 h 6858000"/>
              <a:gd name="connsiteX606" fmla="*/ 5294042 w 7467600"/>
              <a:gd name="connsiteY606" fmla="*/ 2065019 h 6858000"/>
              <a:gd name="connsiteX607" fmla="*/ 5171936 w 7467600"/>
              <a:gd name="connsiteY607" fmla="*/ 1647613 h 6858000"/>
              <a:gd name="connsiteX608" fmla="*/ 5009948 w 7467600"/>
              <a:gd name="connsiteY608" fmla="*/ 1273619 h 6858000"/>
              <a:gd name="connsiteX609" fmla="*/ 655236 w 7467600"/>
              <a:gd name="connsiteY609" fmla="*/ 1268632 h 6858000"/>
              <a:gd name="connsiteX610" fmla="*/ 839521 w 7467600"/>
              <a:gd name="connsiteY610" fmla="*/ 1685315 h 6858000"/>
              <a:gd name="connsiteX611" fmla="*/ 1109416 w 7467600"/>
              <a:gd name="connsiteY611" fmla="*/ 2061663 h 6858000"/>
              <a:gd name="connsiteX612" fmla="*/ 1298300 w 7467600"/>
              <a:gd name="connsiteY612" fmla="*/ 2247742 h 6858000"/>
              <a:gd name="connsiteX613" fmla="*/ 1125871 w 7467600"/>
              <a:gd name="connsiteY613" fmla="*/ 1989513 h 6858000"/>
              <a:gd name="connsiteX614" fmla="*/ 981574 w 7467600"/>
              <a:gd name="connsiteY614" fmla="*/ 1783157 h 6858000"/>
              <a:gd name="connsiteX615" fmla="*/ 922198 w 7467600"/>
              <a:gd name="connsiteY615" fmla="*/ 1677437 h 6858000"/>
              <a:gd name="connsiteX616" fmla="*/ 869293 w 7467600"/>
              <a:gd name="connsiteY616" fmla="*/ 1583214 h 6858000"/>
              <a:gd name="connsiteX617" fmla="*/ 751431 w 7467600"/>
              <a:gd name="connsiteY617" fmla="*/ 1405731 h 6858000"/>
              <a:gd name="connsiteX618" fmla="*/ 655236 w 7467600"/>
              <a:gd name="connsiteY618" fmla="*/ 1268632 h 6858000"/>
              <a:gd name="connsiteX619" fmla="*/ 6516292 w 7467600"/>
              <a:gd name="connsiteY619" fmla="*/ 1263064 h 6858000"/>
              <a:gd name="connsiteX620" fmla="*/ 5736320 w 7467600"/>
              <a:gd name="connsiteY620" fmla="*/ 1501803 h 6858000"/>
              <a:gd name="connsiteX621" fmla="*/ 6516292 w 7467600"/>
              <a:gd name="connsiteY621" fmla="*/ 1263064 h 6858000"/>
              <a:gd name="connsiteX622" fmla="*/ 291466 w 7467600"/>
              <a:gd name="connsiteY622" fmla="*/ 1250369 h 6858000"/>
              <a:gd name="connsiteX623" fmla="*/ 323180 w 7467600"/>
              <a:gd name="connsiteY623" fmla="*/ 1435283 h 6858000"/>
              <a:gd name="connsiteX624" fmla="*/ 349381 w 7467600"/>
              <a:gd name="connsiteY624" fmla="*/ 1875041 h 6858000"/>
              <a:gd name="connsiteX625" fmla="*/ 374363 w 7467600"/>
              <a:gd name="connsiteY625" fmla="*/ 1506494 h 6858000"/>
              <a:gd name="connsiteX626" fmla="*/ 302168 w 7467600"/>
              <a:gd name="connsiteY626" fmla="*/ 1274495 h 6858000"/>
              <a:gd name="connsiteX627" fmla="*/ 291466 w 7467600"/>
              <a:gd name="connsiteY627" fmla="*/ 1250369 h 6858000"/>
              <a:gd name="connsiteX628" fmla="*/ 678222 w 7467600"/>
              <a:gd name="connsiteY628" fmla="*/ 1248670 h 6858000"/>
              <a:gd name="connsiteX629" fmla="*/ 775536 w 7467600"/>
              <a:gd name="connsiteY629" fmla="*/ 1388015 h 6858000"/>
              <a:gd name="connsiteX630" fmla="*/ 894529 w 7467600"/>
              <a:gd name="connsiteY630" fmla="*/ 1567739 h 6858000"/>
              <a:gd name="connsiteX631" fmla="*/ 948000 w 7467600"/>
              <a:gd name="connsiteY631" fmla="*/ 1663088 h 6858000"/>
              <a:gd name="connsiteX632" fmla="*/ 1006812 w 7467600"/>
              <a:gd name="connsiteY632" fmla="*/ 1767683 h 6858000"/>
              <a:gd name="connsiteX633" fmla="*/ 1149133 w 7467600"/>
              <a:gd name="connsiteY633" fmla="*/ 1971513 h 6858000"/>
              <a:gd name="connsiteX634" fmla="*/ 1333952 w 7467600"/>
              <a:gd name="connsiteY634" fmla="*/ 2251620 h 6858000"/>
              <a:gd name="connsiteX635" fmla="*/ 1337329 w 7467600"/>
              <a:gd name="connsiteY635" fmla="*/ 2258350 h 6858000"/>
              <a:gd name="connsiteX636" fmla="*/ 1014726 w 7467600"/>
              <a:gd name="connsiteY636" fmla="*/ 1615556 h 6858000"/>
              <a:gd name="connsiteX637" fmla="*/ 678222 w 7467600"/>
              <a:gd name="connsiteY637" fmla="*/ 1248670 h 6858000"/>
              <a:gd name="connsiteX638" fmla="*/ 6691602 w 7467600"/>
              <a:gd name="connsiteY638" fmla="*/ 1140573 h 6858000"/>
              <a:gd name="connsiteX639" fmla="*/ 6571100 w 7467600"/>
              <a:gd name="connsiteY639" fmla="*/ 1183662 h 6858000"/>
              <a:gd name="connsiteX640" fmla="*/ 6241687 w 7467600"/>
              <a:gd name="connsiteY640" fmla="*/ 1257600 h 6858000"/>
              <a:gd name="connsiteX641" fmla="*/ 5693009 w 7467600"/>
              <a:gd name="connsiteY641" fmla="*/ 1478256 h 6858000"/>
              <a:gd name="connsiteX642" fmla="*/ 6548420 w 7467600"/>
              <a:gd name="connsiteY642" fmla="*/ 1214599 h 6858000"/>
              <a:gd name="connsiteX643" fmla="*/ 6605473 w 7467600"/>
              <a:gd name="connsiteY643" fmla="*/ 1184686 h 6858000"/>
              <a:gd name="connsiteX644" fmla="*/ 6691602 w 7467600"/>
              <a:gd name="connsiteY644" fmla="*/ 1140573 h 6858000"/>
              <a:gd name="connsiteX645" fmla="*/ 4002475 w 7467600"/>
              <a:gd name="connsiteY645" fmla="*/ 1037802 h 6858000"/>
              <a:gd name="connsiteX646" fmla="*/ 4000324 w 7467600"/>
              <a:gd name="connsiteY646" fmla="*/ 1039362 h 6858000"/>
              <a:gd name="connsiteX647" fmla="*/ 4002862 w 7467600"/>
              <a:gd name="connsiteY647" fmla="*/ 1042866 h 6858000"/>
              <a:gd name="connsiteX648" fmla="*/ 4002475 w 7467600"/>
              <a:gd name="connsiteY648" fmla="*/ 1037802 h 6858000"/>
              <a:gd name="connsiteX649" fmla="*/ 506322 w 7467600"/>
              <a:gd name="connsiteY649" fmla="*/ 1020997 h 6858000"/>
              <a:gd name="connsiteX650" fmla="*/ 533068 w 7467600"/>
              <a:gd name="connsiteY650" fmla="*/ 1029409 h 6858000"/>
              <a:gd name="connsiteX651" fmla="*/ 1232525 w 7467600"/>
              <a:gd name="connsiteY651" fmla="*/ 1804675 h 6858000"/>
              <a:gd name="connsiteX652" fmla="*/ 1388858 w 7467600"/>
              <a:gd name="connsiteY652" fmla="*/ 2368011 h 6858000"/>
              <a:gd name="connsiteX653" fmla="*/ 1384098 w 7467600"/>
              <a:gd name="connsiteY653" fmla="*/ 2378125 h 6858000"/>
              <a:gd name="connsiteX654" fmla="*/ 1425393 w 7467600"/>
              <a:gd name="connsiteY654" fmla="*/ 2589124 h 6858000"/>
              <a:gd name="connsiteX655" fmla="*/ 1424001 w 7467600"/>
              <a:gd name="connsiteY655" fmla="*/ 2597541 h 6858000"/>
              <a:gd name="connsiteX656" fmla="*/ 2152729 w 7467600"/>
              <a:gd name="connsiteY656" fmla="*/ 2864487 h 6858000"/>
              <a:gd name="connsiteX657" fmla="*/ 2020609 w 7467600"/>
              <a:gd name="connsiteY657" fmla="*/ 2539671 h 6858000"/>
              <a:gd name="connsiteX658" fmla="*/ 2018920 w 7467600"/>
              <a:gd name="connsiteY658" fmla="*/ 2536309 h 6858000"/>
              <a:gd name="connsiteX659" fmla="*/ 1342441 w 7467600"/>
              <a:gd name="connsiteY659" fmla="*/ 1173017 h 6858000"/>
              <a:gd name="connsiteX660" fmla="*/ 1367925 w 7467600"/>
              <a:gd name="connsiteY660" fmla="*/ 1135648 h 6858000"/>
              <a:gd name="connsiteX661" fmla="*/ 1771401 w 7467600"/>
              <a:gd name="connsiteY661" fmla="*/ 1806673 h 6858000"/>
              <a:gd name="connsiteX662" fmla="*/ 1972385 w 7467600"/>
              <a:gd name="connsiteY662" fmla="*/ 2198735 h 6858000"/>
              <a:gd name="connsiteX663" fmla="*/ 2040892 w 7467600"/>
              <a:gd name="connsiteY663" fmla="*/ 2405205 h 6858000"/>
              <a:gd name="connsiteX664" fmla="*/ 2131689 w 7467600"/>
              <a:gd name="connsiteY664" fmla="*/ 1936926 h 6858000"/>
              <a:gd name="connsiteX665" fmla="*/ 2454820 w 7467600"/>
              <a:gd name="connsiteY665" fmla="*/ 1248808 h 6858000"/>
              <a:gd name="connsiteX666" fmla="*/ 2492512 w 7467600"/>
              <a:gd name="connsiteY666" fmla="*/ 1302920 h 6858000"/>
              <a:gd name="connsiteX667" fmla="*/ 2081216 w 7467600"/>
              <a:gd name="connsiteY667" fmla="*/ 2527513 h 6858000"/>
              <a:gd name="connsiteX668" fmla="*/ 2081211 w 7467600"/>
              <a:gd name="connsiteY668" fmla="*/ 2528916 h 6858000"/>
              <a:gd name="connsiteX669" fmla="*/ 2199067 w 7467600"/>
              <a:gd name="connsiteY669" fmla="*/ 2884061 h 6858000"/>
              <a:gd name="connsiteX670" fmla="*/ 3192586 w 7467600"/>
              <a:gd name="connsiteY670" fmla="*/ 3411496 h 6858000"/>
              <a:gd name="connsiteX671" fmla="*/ 3182620 w 7467600"/>
              <a:gd name="connsiteY671" fmla="*/ 3483279 h 6858000"/>
              <a:gd name="connsiteX672" fmla="*/ 2435119 w 7467600"/>
              <a:gd name="connsiteY672" fmla="*/ 3080173 h 6858000"/>
              <a:gd name="connsiteX673" fmla="*/ 2410152 w 7467600"/>
              <a:gd name="connsiteY673" fmla="*/ 3063751 h 6858000"/>
              <a:gd name="connsiteX674" fmla="*/ 2408099 w 7467600"/>
              <a:gd name="connsiteY674" fmla="*/ 3064403 h 6858000"/>
              <a:gd name="connsiteX675" fmla="*/ 2407218 w 7467600"/>
              <a:gd name="connsiteY675" fmla="*/ 3070324 h 6858000"/>
              <a:gd name="connsiteX676" fmla="*/ 2380138 w 7467600"/>
              <a:gd name="connsiteY676" fmla="*/ 3099341 h 6858000"/>
              <a:gd name="connsiteX677" fmla="*/ 1765923 w 7467600"/>
              <a:gd name="connsiteY677" fmla="*/ 3581043 h 6858000"/>
              <a:gd name="connsiteX678" fmla="*/ 1702258 w 7467600"/>
              <a:gd name="connsiteY678" fmla="*/ 3612286 h 6858000"/>
              <a:gd name="connsiteX679" fmla="*/ 1538370 w 7467600"/>
              <a:gd name="connsiteY679" fmla="*/ 3811804 h 6858000"/>
              <a:gd name="connsiteX680" fmla="*/ 542867 w 7467600"/>
              <a:gd name="connsiteY680" fmla="*/ 4944092 h 6858000"/>
              <a:gd name="connsiteX681" fmla="*/ 515800 w 7467600"/>
              <a:gd name="connsiteY681" fmla="*/ 4862180 h 6858000"/>
              <a:gd name="connsiteX682" fmla="*/ 909145 w 7467600"/>
              <a:gd name="connsiteY682" fmla="*/ 4199225 h 6858000"/>
              <a:gd name="connsiteX683" fmla="*/ 1214067 w 7467600"/>
              <a:gd name="connsiteY683" fmla="*/ 3908561 h 6858000"/>
              <a:gd name="connsiteX684" fmla="*/ 640967 w 7467600"/>
              <a:gd name="connsiteY684" fmla="*/ 4105601 h 6858000"/>
              <a:gd name="connsiteX685" fmla="*/ 112563 w 7467600"/>
              <a:gd name="connsiteY685" fmla="*/ 4396952 h 6858000"/>
              <a:gd name="connsiteX686" fmla="*/ 0 w 7467600"/>
              <a:gd name="connsiteY686" fmla="*/ 4466006 h 6858000"/>
              <a:gd name="connsiteX687" fmla="*/ 0 w 7467600"/>
              <a:gd name="connsiteY687" fmla="*/ 4233763 h 6858000"/>
              <a:gd name="connsiteX688" fmla="*/ 36881 w 7467600"/>
              <a:gd name="connsiteY688" fmla="*/ 4200118 h 6858000"/>
              <a:gd name="connsiteX689" fmla="*/ 910534 w 7467600"/>
              <a:gd name="connsiteY689" fmla="*/ 3629753 h 6858000"/>
              <a:gd name="connsiteX690" fmla="*/ 1578717 w 7467600"/>
              <a:gd name="connsiteY690" fmla="*/ 3575982 h 6858000"/>
              <a:gd name="connsiteX691" fmla="*/ 2338780 w 7467600"/>
              <a:gd name="connsiteY691" fmla="*/ 3033725 h 6858000"/>
              <a:gd name="connsiteX692" fmla="*/ 1807991 w 7467600"/>
              <a:gd name="connsiteY692" fmla="*/ 2807184 h 6858000"/>
              <a:gd name="connsiteX693" fmla="*/ 1416358 w 7467600"/>
              <a:gd name="connsiteY693" fmla="*/ 3112571 h 6858000"/>
              <a:gd name="connsiteX694" fmla="*/ 939066 w 7467600"/>
              <a:gd name="connsiteY694" fmla="*/ 3378798 h 6858000"/>
              <a:gd name="connsiteX695" fmla="*/ 115099 w 7467600"/>
              <a:gd name="connsiteY695" fmla="*/ 3607650 h 6858000"/>
              <a:gd name="connsiteX696" fmla="*/ 97284 w 7467600"/>
              <a:gd name="connsiteY696" fmla="*/ 3520393 h 6858000"/>
              <a:gd name="connsiteX697" fmla="*/ 922050 w 7467600"/>
              <a:gd name="connsiteY697" fmla="*/ 3074867 h 6858000"/>
              <a:gd name="connsiteX698" fmla="*/ 1405265 w 7467600"/>
              <a:gd name="connsiteY698" fmla="*/ 3016319 h 6858000"/>
              <a:gd name="connsiteX699" fmla="*/ 1407512 w 7467600"/>
              <a:gd name="connsiteY699" fmla="*/ 3018001 h 6858000"/>
              <a:gd name="connsiteX700" fmla="*/ 1726266 w 7467600"/>
              <a:gd name="connsiteY700" fmla="*/ 2777274 h 6858000"/>
              <a:gd name="connsiteX701" fmla="*/ 625390 w 7467600"/>
              <a:gd name="connsiteY701" fmla="*/ 2514541 h 6858000"/>
              <a:gd name="connsiteX702" fmla="*/ 619799 w 7467600"/>
              <a:gd name="connsiteY702" fmla="*/ 2527180 h 6858000"/>
              <a:gd name="connsiteX703" fmla="*/ 310030 w 7467600"/>
              <a:gd name="connsiteY703" fmla="*/ 2771818 h 6858000"/>
              <a:gd name="connsiteX704" fmla="*/ 173877 w 7467600"/>
              <a:gd name="connsiteY704" fmla="*/ 2937056 h 6858000"/>
              <a:gd name="connsiteX705" fmla="*/ 77889 w 7467600"/>
              <a:gd name="connsiteY705" fmla="*/ 3138440 h 6858000"/>
              <a:gd name="connsiteX706" fmla="*/ 0 w 7467600"/>
              <a:gd name="connsiteY706" fmla="*/ 3271395 h 6858000"/>
              <a:gd name="connsiteX707" fmla="*/ 0 w 7467600"/>
              <a:gd name="connsiteY707" fmla="*/ 3153002 h 6858000"/>
              <a:gd name="connsiteX708" fmla="*/ 2386 w 7467600"/>
              <a:gd name="connsiteY708" fmla="*/ 3149203 h 6858000"/>
              <a:gd name="connsiteX709" fmla="*/ 89753 w 7467600"/>
              <a:gd name="connsiteY709" fmla="*/ 2987702 h 6858000"/>
              <a:gd name="connsiteX710" fmla="*/ 76869 w 7467600"/>
              <a:gd name="connsiteY710" fmla="*/ 3005404 h 6858000"/>
              <a:gd name="connsiteX711" fmla="*/ 32049 w 7467600"/>
              <a:gd name="connsiteY711" fmla="*/ 3065814 h 6858000"/>
              <a:gd name="connsiteX712" fmla="*/ 0 w 7467600"/>
              <a:gd name="connsiteY712" fmla="*/ 3108744 h 6858000"/>
              <a:gd name="connsiteX713" fmla="*/ 0 w 7467600"/>
              <a:gd name="connsiteY713" fmla="*/ 3058059 h 6858000"/>
              <a:gd name="connsiteX714" fmla="*/ 7610 w 7467600"/>
              <a:gd name="connsiteY714" fmla="*/ 3047889 h 6858000"/>
              <a:gd name="connsiteX715" fmla="*/ 52419 w 7467600"/>
              <a:gd name="connsiteY715" fmla="*/ 2987479 h 6858000"/>
              <a:gd name="connsiteX716" fmla="*/ 59142 w 7467600"/>
              <a:gd name="connsiteY716" fmla="*/ 2978488 h 6858000"/>
              <a:gd name="connsiteX717" fmla="*/ 0 w 7467600"/>
              <a:gd name="connsiteY717" fmla="*/ 3015334 h 6858000"/>
              <a:gd name="connsiteX718" fmla="*/ 0 w 7467600"/>
              <a:gd name="connsiteY718" fmla="*/ 2914286 h 6858000"/>
              <a:gd name="connsiteX719" fmla="*/ 36383 w 7467600"/>
              <a:gd name="connsiteY719" fmla="*/ 2901128 h 6858000"/>
              <a:gd name="connsiteX720" fmla="*/ 156329 w 7467600"/>
              <a:gd name="connsiteY720" fmla="*/ 2840533 h 6858000"/>
              <a:gd name="connsiteX721" fmla="*/ 358355 w 7467600"/>
              <a:gd name="connsiteY721" fmla="*/ 2620471 h 6858000"/>
              <a:gd name="connsiteX722" fmla="*/ 510577 w 7467600"/>
              <a:gd name="connsiteY722" fmla="*/ 2501244 h 6858000"/>
              <a:gd name="connsiteX723" fmla="*/ 211967 w 7467600"/>
              <a:gd name="connsiteY723" fmla="*/ 2479171 h 6858000"/>
              <a:gd name="connsiteX724" fmla="*/ 0 w 7467600"/>
              <a:gd name="connsiteY724" fmla="*/ 2476398 h 6858000"/>
              <a:gd name="connsiteX725" fmla="*/ 0 w 7467600"/>
              <a:gd name="connsiteY725" fmla="*/ 2389189 h 6858000"/>
              <a:gd name="connsiteX726" fmla="*/ 103062 w 7467600"/>
              <a:gd name="connsiteY726" fmla="*/ 2389518 h 6858000"/>
              <a:gd name="connsiteX727" fmla="*/ 510734 w 7467600"/>
              <a:gd name="connsiteY727" fmla="*/ 2416201 h 6858000"/>
              <a:gd name="connsiteX728" fmla="*/ 279257 w 7467600"/>
              <a:gd name="connsiteY728" fmla="*/ 2092102 h 6858000"/>
              <a:gd name="connsiteX729" fmla="*/ 65265 w 7467600"/>
              <a:gd name="connsiteY729" fmla="*/ 2006049 h 6858000"/>
              <a:gd name="connsiteX730" fmla="*/ 0 w 7467600"/>
              <a:gd name="connsiteY730" fmla="*/ 1982532 h 6858000"/>
              <a:gd name="connsiteX731" fmla="*/ 0 w 7467600"/>
              <a:gd name="connsiteY731" fmla="*/ 1912789 h 6858000"/>
              <a:gd name="connsiteX732" fmla="*/ 97460 w 7467600"/>
              <a:gd name="connsiteY732" fmla="*/ 1953725 h 6858000"/>
              <a:gd name="connsiteX733" fmla="*/ 221272 w 7467600"/>
              <a:gd name="connsiteY733" fmla="*/ 1980766 h 6858000"/>
              <a:gd name="connsiteX734" fmla="*/ 116765 w 7467600"/>
              <a:gd name="connsiteY734" fmla="*/ 1911033 h 6858000"/>
              <a:gd name="connsiteX735" fmla="*/ 16405 w 7467600"/>
              <a:gd name="connsiteY735" fmla="*/ 1803412 h 6858000"/>
              <a:gd name="connsiteX736" fmla="*/ 0 w 7467600"/>
              <a:gd name="connsiteY736" fmla="*/ 1784777 h 6858000"/>
              <a:gd name="connsiteX737" fmla="*/ 0 w 7467600"/>
              <a:gd name="connsiteY737" fmla="*/ 1740082 h 6858000"/>
              <a:gd name="connsiteX738" fmla="*/ 39394 w 7467600"/>
              <a:gd name="connsiteY738" fmla="*/ 1784856 h 6858000"/>
              <a:gd name="connsiteX739" fmla="*/ 135813 w 7467600"/>
              <a:gd name="connsiteY739" fmla="*/ 1888838 h 6858000"/>
              <a:gd name="connsiteX740" fmla="*/ 242575 w 7467600"/>
              <a:gd name="connsiteY740" fmla="*/ 1958841 h 6858000"/>
              <a:gd name="connsiteX741" fmla="*/ 82197 w 7467600"/>
              <a:gd name="connsiteY741" fmla="*/ 1754826 h 6858000"/>
              <a:gd name="connsiteX742" fmla="*/ 0 w 7467600"/>
              <a:gd name="connsiteY742" fmla="*/ 1679650 h 6858000"/>
              <a:gd name="connsiteX743" fmla="*/ 0 w 7467600"/>
              <a:gd name="connsiteY743" fmla="*/ 1602463 h 6858000"/>
              <a:gd name="connsiteX744" fmla="*/ 84689 w 7467600"/>
              <a:gd name="connsiteY744" fmla="*/ 1677442 h 6858000"/>
              <a:gd name="connsiteX745" fmla="*/ 298437 w 7467600"/>
              <a:gd name="connsiteY745" fmla="*/ 1968019 h 6858000"/>
              <a:gd name="connsiteX746" fmla="*/ 227269 w 7467600"/>
              <a:gd name="connsiteY746" fmla="*/ 1114064 h 6858000"/>
              <a:gd name="connsiteX747" fmla="*/ 248003 w 7467600"/>
              <a:gd name="connsiteY747" fmla="*/ 1089613 h 6858000"/>
              <a:gd name="connsiteX748" fmla="*/ 427020 w 7467600"/>
              <a:gd name="connsiteY748" fmla="*/ 1619803 h 6858000"/>
              <a:gd name="connsiteX749" fmla="*/ 340345 w 7467600"/>
              <a:gd name="connsiteY749" fmla="*/ 2027739 h 6858000"/>
              <a:gd name="connsiteX750" fmla="*/ 360865 w 7467600"/>
              <a:gd name="connsiteY750" fmla="*/ 2044827 h 6858000"/>
              <a:gd name="connsiteX751" fmla="*/ 560414 w 7467600"/>
              <a:gd name="connsiteY751" fmla="*/ 2421457 h 6858000"/>
              <a:gd name="connsiteX752" fmla="*/ 1359703 w 7467600"/>
              <a:gd name="connsiteY752" fmla="*/ 2578554 h 6858000"/>
              <a:gd name="connsiteX753" fmla="*/ 1359422 w 7467600"/>
              <a:gd name="connsiteY753" fmla="*/ 2577994 h 6858000"/>
              <a:gd name="connsiteX754" fmla="*/ 828701 w 7467600"/>
              <a:gd name="connsiteY754" fmla="*/ 1839520 h 6858000"/>
              <a:gd name="connsiteX755" fmla="*/ 494427 w 7467600"/>
              <a:gd name="connsiteY755" fmla="*/ 1092333 h 6858000"/>
              <a:gd name="connsiteX756" fmla="*/ 506322 w 7467600"/>
              <a:gd name="connsiteY756" fmla="*/ 1020997 h 6858000"/>
              <a:gd name="connsiteX757" fmla="*/ 4570198 w 7467600"/>
              <a:gd name="connsiteY757" fmla="*/ 978081 h 6858000"/>
              <a:gd name="connsiteX758" fmla="*/ 4523691 w 7467600"/>
              <a:gd name="connsiteY758" fmla="*/ 1127776 h 6858000"/>
              <a:gd name="connsiteX759" fmla="*/ 4509875 w 7467600"/>
              <a:gd name="connsiteY759" fmla="*/ 1167552 h 6858000"/>
              <a:gd name="connsiteX760" fmla="*/ 4478168 w 7467600"/>
              <a:gd name="connsiteY760" fmla="*/ 1260735 h 6858000"/>
              <a:gd name="connsiteX761" fmla="*/ 4409309 w 7467600"/>
              <a:gd name="connsiteY761" fmla="*/ 1666996 h 6858000"/>
              <a:gd name="connsiteX762" fmla="*/ 4370031 w 7467600"/>
              <a:gd name="connsiteY762" fmla="*/ 1955666 h 6858000"/>
              <a:gd name="connsiteX763" fmla="*/ 4570198 w 7467600"/>
              <a:gd name="connsiteY763" fmla="*/ 978081 h 6858000"/>
              <a:gd name="connsiteX764" fmla="*/ 4557898 w 7467600"/>
              <a:gd name="connsiteY764" fmla="*/ 900011 h 6858000"/>
              <a:gd name="connsiteX765" fmla="*/ 4344840 w 7467600"/>
              <a:gd name="connsiteY765" fmla="*/ 1922038 h 6858000"/>
              <a:gd name="connsiteX766" fmla="*/ 4378710 w 7467600"/>
              <a:gd name="connsiteY766" fmla="*/ 1665516 h 6858000"/>
              <a:gd name="connsiteX767" fmla="*/ 4448798 w 7467600"/>
              <a:gd name="connsiteY767" fmla="*/ 1253024 h 6858000"/>
              <a:gd name="connsiteX768" fmla="*/ 4480315 w 7467600"/>
              <a:gd name="connsiteY768" fmla="*/ 1158454 h 6858000"/>
              <a:gd name="connsiteX769" fmla="*/ 4494133 w 7467600"/>
              <a:gd name="connsiteY769" fmla="*/ 1118676 h 6858000"/>
              <a:gd name="connsiteX770" fmla="*/ 4557898 w 7467600"/>
              <a:gd name="connsiteY770" fmla="*/ 900011 h 6858000"/>
              <a:gd name="connsiteX771" fmla="*/ 5870151 w 7467600"/>
              <a:gd name="connsiteY771" fmla="*/ 898890 h 6858000"/>
              <a:gd name="connsiteX772" fmla="*/ 5861335 w 7467600"/>
              <a:gd name="connsiteY772" fmla="*/ 899177 h 6858000"/>
              <a:gd name="connsiteX773" fmla="*/ 5843702 w 7467600"/>
              <a:gd name="connsiteY773" fmla="*/ 899748 h 6858000"/>
              <a:gd name="connsiteX774" fmla="*/ 5651107 w 7467600"/>
              <a:gd name="connsiteY774" fmla="*/ 920306 h 6858000"/>
              <a:gd name="connsiteX775" fmla="*/ 5459407 w 7467600"/>
              <a:gd name="connsiteY775" fmla="*/ 940975 h 6858000"/>
              <a:gd name="connsiteX776" fmla="*/ 5374846 w 7467600"/>
              <a:gd name="connsiteY776" fmla="*/ 941988 h 6858000"/>
              <a:gd name="connsiteX777" fmla="*/ 5256105 w 7467600"/>
              <a:gd name="connsiteY777" fmla="*/ 945632 h 6858000"/>
              <a:gd name="connsiteX778" fmla="*/ 5107071 w 7467600"/>
              <a:gd name="connsiteY778" fmla="*/ 969720 h 6858000"/>
              <a:gd name="connsiteX779" fmla="*/ 4998681 w 7467600"/>
              <a:gd name="connsiteY779" fmla="*/ 988771 h 6858000"/>
              <a:gd name="connsiteX780" fmla="*/ 5870151 w 7467600"/>
              <a:gd name="connsiteY780" fmla="*/ 898890 h 6858000"/>
              <a:gd name="connsiteX781" fmla="*/ 5504425 w 7467600"/>
              <a:gd name="connsiteY781" fmla="*/ 848067 h 6858000"/>
              <a:gd name="connsiteX782" fmla="*/ 4968849 w 7467600"/>
              <a:gd name="connsiteY782" fmla="*/ 962318 h 6858000"/>
              <a:gd name="connsiteX783" fmla="*/ 5104039 w 7467600"/>
              <a:gd name="connsiteY783" fmla="*/ 940634 h 6858000"/>
              <a:gd name="connsiteX784" fmla="*/ 5256311 w 7467600"/>
              <a:gd name="connsiteY784" fmla="*/ 916490 h 6858000"/>
              <a:gd name="connsiteX785" fmla="*/ 5377381 w 7467600"/>
              <a:gd name="connsiteY785" fmla="*/ 912671 h 6858000"/>
              <a:gd name="connsiteX786" fmla="*/ 5460148 w 7467600"/>
              <a:gd name="connsiteY786" fmla="*/ 911442 h 6858000"/>
              <a:gd name="connsiteX787" fmla="*/ 5648971 w 7467600"/>
              <a:gd name="connsiteY787" fmla="*/ 891331 h 6858000"/>
              <a:gd name="connsiteX788" fmla="*/ 5844807 w 7467600"/>
              <a:gd name="connsiteY788" fmla="*/ 870718 h 6858000"/>
              <a:gd name="connsiteX789" fmla="*/ 5862975 w 7467600"/>
              <a:gd name="connsiteY789" fmla="*/ 869756 h 6858000"/>
              <a:gd name="connsiteX790" fmla="*/ 5920887 w 7467600"/>
              <a:gd name="connsiteY790" fmla="*/ 865929 h 6858000"/>
              <a:gd name="connsiteX791" fmla="*/ 5504425 w 7467600"/>
              <a:gd name="connsiteY791" fmla="*/ 848067 h 6858000"/>
              <a:gd name="connsiteX792" fmla="*/ 3607114 w 7467600"/>
              <a:gd name="connsiteY792" fmla="*/ 467441 h 6858000"/>
              <a:gd name="connsiteX793" fmla="*/ 3296242 w 7467600"/>
              <a:gd name="connsiteY793" fmla="*/ 807991 h 6858000"/>
              <a:gd name="connsiteX794" fmla="*/ 3174674 w 7467600"/>
              <a:gd name="connsiteY794" fmla="*/ 919759 h 6858000"/>
              <a:gd name="connsiteX795" fmla="*/ 3042978 w 7467600"/>
              <a:gd name="connsiteY795" fmla="*/ 1054894 h 6858000"/>
              <a:gd name="connsiteX796" fmla="*/ 2968914 w 7467600"/>
              <a:gd name="connsiteY796" fmla="*/ 1133756 h 6858000"/>
              <a:gd name="connsiteX797" fmla="*/ 3103823 w 7467600"/>
              <a:gd name="connsiteY797" fmla="*/ 1026814 h 6858000"/>
              <a:gd name="connsiteX798" fmla="*/ 3607114 w 7467600"/>
              <a:gd name="connsiteY798" fmla="*/ 467441 h 6858000"/>
              <a:gd name="connsiteX799" fmla="*/ 3744487 w 7467600"/>
              <a:gd name="connsiteY799" fmla="*/ 383136 h 6858000"/>
              <a:gd name="connsiteX800" fmla="*/ 3970213 w 7467600"/>
              <a:gd name="connsiteY800" fmla="*/ 995559 h 6858000"/>
              <a:gd name="connsiteX801" fmla="*/ 3744487 w 7467600"/>
              <a:gd name="connsiteY801" fmla="*/ 383136 h 6858000"/>
              <a:gd name="connsiteX802" fmla="*/ 3624562 w 7467600"/>
              <a:gd name="connsiteY802" fmla="*/ 367041 h 6858000"/>
              <a:gd name="connsiteX803" fmla="*/ 3489712 w 7467600"/>
              <a:gd name="connsiteY803" fmla="*/ 485386 h 6858000"/>
              <a:gd name="connsiteX804" fmla="*/ 3182994 w 7467600"/>
              <a:gd name="connsiteY804" fmla="*/ 828265 h 6858000"/>
              <a:gd name="connsiteX805" fmla="*/ 2892114 w 7467600"/>
              <a:gd name="connsiteY805" fmla="*/ 1172635 h 6858000"/>
              <a:gd name="connsiteX806" fmla="*/ 3021459 w 7467600"/>
              <a:gd name="connsiteY806" fmla="*/ 1035385 h 6858000"/>
              <a:gd name="connsiteX807" fmla="*/ 3153873 w 7467600"/>
              <a:gd name="connsiteY807" fmla="*/ 898971 h 6858000"/>
              <a:gd name="connsiteX808" fmla="*/ 3276511 w 7467600"/>
              <a:gd name="connsiteY808" fmla="*/ 786423 h 6858000"/>
              <a:gd name="connsiteX809" fmla="*/ 3584154 w 7467600"/>
              <a:gd name="connsiteY809" fmla="*/ 448218 h 6858000"/>
              <a:gd name="connsiteX810" fmla="*/ 3624562 w 7467600"/>
              <a:gd name="connsiteY810" fmla="*/ 367041 h 6858000"/>
              <a:gd name="connsiteX811" fmla="*/ 3766672 w 7467600"/>
              <a:gd name="connsiteY811" fmla="*/ 359429 h 6858000"/>
              <a:gd name="connsiteX812" fmla="*/ 3996338 w 7467600"/>
              <a:gd name="connsiteY812" fmla="*/ 968237 h 6858000"/>
              <a:gd name="connsiteX813" fmla="*/ 3766672 w 7467600"/>
              <a:gd name="connsiteY813" fmla="*/ 359429 h 6858000"/>
              <a:gd name="connsiteX814" fmla="*/ 5805386 w 7467600"/>
              <a:gd name="connsiteY814" fmla="*/ 239240 h 6858000"/>
              <a:gd name="connsiteX815" fmla="*/ 5736947 w 7467600"/>
              <a:gd name="connsiteY815" fmla="*/ 261367 h 6858000"/>
              <a:gd name="connsiteX816" fmla="*/ 5427012 w 7467600"/>
              <a:gd name="connsiteY816" fmla="*/ 311272 h 6858000"/>
              <a:gd name="connsiteX817" fmla="*/ 5147818 w 7467600"/>
              <a:gd name="connsiteY817" fmla="*/ 322112 h 6858000"/>
              <a:gd name="connsiteX818" fmla="*/ 5060854 w 7467600"/>
              <a:gd name="connsiteY818" fmla="*/ 311882 h 6858000"/>
              <a:gd name="connsiteX819" fmla="*/ 4945989 w 7467600"/>
              <a:gd name="connsiteY819" fmla="*/ 300516 h 6858000"/>
              <a:gd name="connsiteX820" fmla="*/ 5410479 w 7467600"/>
              <a:gd name="connsiteY820" fmla="*/ 348434 h 6858000"/>
              <a:gd name="connsiteX821" fmla="*/ 5805386 w 7467600"/>
              <a:gd name="connsiteY821" fmla="*/ 239240 h 6858000"/>
              <a:gd name="connsiteX822" fmla="*/ 5905192 w 7467600"/>
              <a:gd name="connsiteY822" fmla="*/ 163079 h 6858000"/>
              <a:gd name="connsiteX823" fmla="*/ 5865655 w 7467600"/>
              <a:gd name="connsiteY823" fmla="*/ 171901 h 6858000"/>
              <a:gd name="connsiteX824" fmla="*/ 5259740 w 7467600"/>
              <a:gd name="connsiteY824" fmla="*/ 257013 h 6858000"/>
              <a:gd name="connsiteX825" fmla="*/ 5208466 w 7467600"/>
              <a:gd name="connsiteY825" fmla="*/ 257550 h 6858000"/>
              <a:gd name="connsiteX826" fmla="*/ 4980204 w 7467600"/>
              <a:gd name="connsiteY826" fmla="*/ 271903 h 6858000"/>
              <a:gd name="connsiteX827" fmla="*/ 5068068 w 7467600"/>
              <a:gd name="connsiteY827" fmla="*/ 282244 h 6858000"/>
              <a:gd name="connsiteX828" fmla="*/ 5153231 w 7467600"/>
              <a:gd name="connsiteY828" fmla="*/ 292240 h 6858000"/>
              <a:gd name="connsiteX829" fmla="*/ 5426491 w 7467600"/>
              <a:gd name="connsiteY829" fmla="*/ 281128 h 6858000"/>
              <a:gd name="connsiteX830" fmla="*/ 5731212 w 7467600"/>
              <a:gd name="connsiteY830" fmla="*/ 231951 h 6858000"/>
              <a:gd name="connsiteX831" fmla="*/ 5905192 w 7467600"/>
              <a:gd name="connsiteY831" fmla="*/ 163079 h 6858000"/>
              <a:gd name="connsiteX832" fmla="*/ 5944437 w 7467600"/>
              <a:gd name="connsiteY832" fmla="*/ 113829 h 6858000"/>
              <a:gd name="connsiteX833" fmla="*/ 5825032 w 7467600"/>
              <a:gd name="connsiteY833" fmla="*/ 146405 h 6858000"/>
              <a:gd name="connsiteX834" fmla="*/ 4955599 w 7467600"/>
              <a:gd name="connsiteY834" fmla="*/ 247008 h 6858000"/>
              <a:gd name="connsiteX835" fmla="*/ 5210104 w 7467600"/>
              <a:gd name="connsiteY835" fmla="*/ 228123 h 6858000"/>
              <a:gd name="connsiteX836" fmla="*/ 5261015 w 7467600"/>
              <a:gd name="connsiteY836" fmla="*/ 227087 h 6858000"/>
              <a:gd name="connsiteX837" fmla="*/ 5861181 w 7467600"/>
              <a:gd name="connsiteY837" fmla="*/ 143093 h 6858000"/>
              <a:gd name="connsiteX838" fmla="*/ 5961252 w 7467600"/>
              <a:gd name="connsiteY838" fmla="*/ 114820 h 6858000"/>
              <a:gd name="connsiteX839" fmla="*/ 5944437 w 7467600"/>
              <a:gd name="connsiteY839" fmla="*/ 113829 h 6858000"/>
              <a:gd name="connsiteX840" fmla="*/ 3882765 w 7467600"/>
              <a:gd name="connsiteY840" fmla="*/ 0 h 6858000"/>
              <a:gd name="connsiteX841" fmla="*/ 3995099 w 7467600"/>
              <a:gd name="connsiteY841" fmla="*/ 0 h 6858000"/>
              <a:gd name="connsiteX842" fmla="*/ 4163818 w 7467600"/>
              <a:gd name="connsiteY842" fmla="*/ 234104 h 6858000"/>
              <a:gd name="connsiteX843" fmla="*/ 4172099 w 7467600"/>
              <a:gd name="connsiteY843" fmla="*/ 234207 h 6858000"/>
              <a:gd name="connsiteX844" fmla="*/ 4784282 w 7467600"/>
              <a:gd name="connsiteY844" fmla="*/ 276561 h 6858000"/>
              <a:gd name="connsiteX845" fmla="*/ 4801687 w 7467600"/>
              <a:gd name="connsiteY845" fmla="*/ 267764 h 6858000"/>
              <a:gd name="connsiteX846" fmla="*/ 6082788 w 7467600"/>
              <a:gd name="connsiteY846" fmla="*/ 64119 h 6858000"/>
              <a:gd name="connsiteX847" fmla="*/ 6099442 w 7467600"/>
              <a:gd name="connsiteY847" fmla="*/ 82568 h 6858000"/>
              <a:gd name="connsiteX848" fmla="*/ 4804137 w 7467600"/>
              <a:gd name="connsiteY848" fmla="*/ 320931 h 6858000"/>
              <a:gd name="connsiteX849" fmla="*/ 4227047 w 7467600"/>
              <a:gd name="connsiteY849" fmla="*/ 313415 h 6858000"/>
              <a:gd name="connsiteX850" fmla="*/ 4346041 w 7467600"/>
              <a:gd name="connsiteY850" fmla="*/ 456086 h 6858000"/>
              <a:gd name="connsiteX851" fmla="*/ 4870967 w 7467600"/>
              <a:gd name="connsiteY851" fmla="*/ 963061 h 6858000"/>
              <a:gd name="connsiteX852" fmla="*/ 4889647 w 7467600"/>
              <a:gd name="connsiteY852" fmla="*/ 957147 h 6858000"/>
              <a:gd name="connsiteX853" fmla="*/ 5422504 w 7467600"/>
              <a:gd name="connsiteY853" fmla="*/ 805191 h 6858000"/>
              <a:gd name="connsiteX854" fmla="*/ 6087656 w 7467600"/>
              <a:gd name="connsiteY854" fmla="*/ 826703 h 6858000"/>
              <a:gd name="connsiteX855" fmla="*/ 6058717 w 7467600"/>
              <a:gd name="connsiteY855" fmla="*/ 865992 h 6858000"/>
              <a:gd name="connsiteX856" fmla="*/ 4974153 w 7467600"/>
              <a:gd name="connsiteY856" fmla="*/ 1045456 h 6858000"/>
              <a:gd name="connsiteX857" fmla="*/ 5627835 w 7467600"/>
              <a:gd name="connsiteY857" fmla="*/ 1472077 h 6858000"/>
              <a:gd name="connsiteX858" fmla="*/ 5629817 w 7467600"/>
              <a:gd name="connsiteY858" fmla="*/ 1471412 h 6858000"/>
              <a:gd name="connsiteX859" fmla="*/ 5634124 w 7467600"/>
              <a:gd name="connsiteY859" fmla="*/ 1470572 h 6858000"/>
              <a:gd name="connsiteX860" fmla="*/ 5755832 w 7467600"/>
              <a:gd name="connsiteY860" fmla="*/ 1383886 h 6858000"/>
              <a:gd name="connsiteX861" fmla="*/ 6014186 w 7467600"/>
              <a:gd name="connsiteY861" fmla="*/ 1279799 h 6858000"/>
              <a:gd name="connsiteX862" fmla="*/ 6901619 w 7467600"/>
              <a:gd name="connsiteY862" fmla="*/ 1047874 h 6858000"/>
              <a:gd name="connsiteX863" fmla="*/ 6931566 w 7467600"/>
              <a:gd name="connsiteY863" fmla="*/ 1062034 h 6858000"/>
              <a:gd name="connsiteX864" fmla="*/ 5790982 w 7467600"/>
              <a:gd name="connsiteY864" fmla="*/ 1561380 h 6858000"/>
              <a:gd name="connsiteX865" fmla="*/ 6188971 w 7467600"/>
              <a:gd name="connsiteY865" fmla="*/ 1755168 h 6858000"/>
              <a:gd name="connsiteX866" fmla="*/ 6202446 w 7467600"/>
              <a:gd name="connsiteY866" fmla="*/ 1752268 h 6858000"/>
              <a:gd name="connsiteX867" fmla="*/ 7179560 w 7467600"/>
              <a:gd name="connsiteY867" fmla="*/ 1467551 h 6858000"/>
              <a:gd name="connsiteX868" fmla="*/ 7158730 w 7467600"/>
              <a:gd name="connsiteY868" fmla="*/ 1507835 h 6858000"/>
              <a:gd name="connsiteX869" fmla="*/ 6326959 w 7467600"/>
              <a:gd name="connsiteY869" fmla="*/ 1817686 h 6858000"/>
              <a:gd name="connsiteX870" fmla="*/ 6537433 w 7467600"/>
              <a:gd name="connsiteY870" fmla="*/ 1907790 h 6858000"/>
              <a:gd name="connsiteX871" fmla="*/ 6550221 w 7467600"/>
              <a:gd name="connsiteY871" fmla="*/ 1910729 h 6858000"/>
              <a:gd name="connsiteX872" fmla="*/ 6964438 w 7467600"/>
              <a:gd name="connsiteY872" fmla="*/ 2209505 h 6858000"/>
              <a:gd name="connsiteX873" fmla="*/ 7367862 w 7467600"/>
              <a:gd name="connsiteY873" fmla="*/ 2806833 h 6858000"/>
              <a:gd name="connsiteX874" fmla="*/ 7364329 w 7467600"/>
              <a:gd name="connsiteY874" fmla="*/ 2826907 h 6858000"/>
              <a:gd name="connsiteX875" fmla="*/ 7290545 w 7467600"/>
              <a:gd name="connsiteY875" fmla="*/ 2850663 h 6858000"/>
              <a:gd name="connsiteX876" fmla="*/ 6472036 w 7467600"/>
              <a:gd name="connsiteY876" fmla="*/ 1959003 h 6858000"/>
              <a:gd name="connsiteX877" fmla="*/ 5792897 w 7467600"/>
              <a:gd name="connsiteY877" fmla="*/ 1647747 h 6858000"/>
              <a:gd name="connsiteX878" fmla="*/ 5842751 w 7467600"/>
              <a:gd name="connsiteY878" fmla="*/ 1816112 h 6858000"/>
              <a:gd name="connsiteX879" fmla="*/ 5847424 w 7467600"/>
              <a:gd name="connsiteY879" fmla="*/ 1815776 h 6858000"/>
              <a:gd name="connsiteX880" fmla="*/ 6399821 w 7467600"/>
              <a:gd name="connsiteY880" fmla="*/ 2344799 h 6858000"/>
              <a:gd name="connsiteX881" fmla="*/ 6323232 w 7467600"/>
              <a:gd name="connsiteY881" fmla="*/ 2389634 h 6858000"/>
              <a:gd name="connsiteX882" fmla="*/ 5942958 w 7467600"/>
              <a:gd name="connsiteY882" fmla="*/ 2077708 h 6858000"/>
              <a:gd name="connsiteX883" fmla="*/ 5921559 w 7467600"/>
              <a:gd name="connsiteY883" fmla="*/ 2378596 h 6858000"/>
              <a:gd name="connsiteX884" fmla="*/ 5817651 w 7467600"/>
              <a:gd name="connsiteY884" fmla="*/ 3023919 h 6858000"/>
              <a:gd name="connsiteX885" fmla="*/ 5729634 w 7467600"/>
              <a:gd name="connsiteY885" fmla="*/ 3051849 h 6858000"/>
              <a:gd name="connsiteX886" fmla="*/ 5611018 w 7467600"/>
              <a:gd name="connsiteY886" fmla="*/ 2316769 h 6858000"/>
              <a:gd name="connsiteX887" fmla="*/ 5687608 w 7467600"/>
              <a:gd name="connsiteY887" fmla="*/ 2039972 h 6858000"/>
              <a:gd name="connsiteX888" fmla="*/ 5657554 w 7467600"/>
              <a:gd name="connsiteY888" fmla="*/ 1576445 h 6858000"/>
              <a:gd name="connsiteX889" fmla="*/ 5150475 w 7467600"/>
              <a:gd name="connsiteY889" fmla="*/ 1274012 h 6858000"/>
              <a:gd name="connsiteX890" fmla="*/ 5349142 w 7467600"/>
              <a:gd name="connsiteY890" fmla="*/ 2204405 h 6858000"/>
              <a:gd name="connsiteX891" fmla="*/ 5262214 w 7467600"/>
              <a:gd name="connsiteY891" fmla="*/ 2233836 h 6858000"/>
              <a:gd name="connsiteX892" fmla="*/ 4981539 w 7467600"/>
              <a:gd name="connsiteY892" fmla="*/ 1542201 h 6858000"/>
              <a:gd name="connsiteX893" fmla="*/ 4958461 w 7467600"/>
              <a:gd name="connsiteY893" fmla="*/ 1136957 h 6858000"/>
              <a:gd name="connsiteX894" fmla="*/ 4655015 w 7467600"/>
              <a:gd name="connsiteY894" fmla="*/ 891426 h 6858000"/>
              <a:gd name="connsiteX895" fmla="*/ 4348002 w 7467600"/>
              <a:gd name="connsiteY895" fmla="*/ 2205895 h 6858000"/>
              <a:gd name="connsiteX896" fmla="*/ 4262250 w 7467600"/>
              <a:gd name="connsiteY896" fmla="*/ 2219972 h 6858000"/>
              <a:gd name="connsiteX897" fmla="*/ 4550611 w 7467600"/>
              <a:gd name="connsiteY897" fmla="*/ 817540 h 6858000"/>
              <a:gd name="connsiteX898" fmla="*/ 4564418 w 7467600"/>
              <a:gd name="connsiteY898" fmla="*/ 808293 h 6858000"/>
              <a:gd name="connsiteX899" fmla="*/ 4266388 w 7467600"/>
              <a:gd name="connsiteY899" fmla="*/ 500083 h 6858000"/>
              <a:gd name="connsiteX900" fmla="*/ 4032842 w 7467600"/>
              <a:gd name="connsiteY900" fmla="*/ 211809 h 6858000"/>
              <a:gd name="connsiteX901" fmla="*/ 3882765 w 7467600"/>
              <a:gd name="connsiteY901" fmla="*/ 0 h 6858000"/>
              <a:gd name="connsiteX902" fmla="*/ 3721337 w 7467600"/>
              <a:gd name="connsiteY902" fmla="*/ 0 h 6858000"/>
              <a:gd name="connsiteX903" fmla="*/ 3797544 w 7467600"/>
              <a:gd name="connsiteY903" fmla="*/ 0 h 6858000"/>
              <a:gd name="connsiteX904" fmla="*/ 3775734 w 7467600"/>
              <a:gd name="connsiteY904" fmla="*/ 95131 h 6858000"/>
              <a:gd name="connsiteX905" fmla="*/ 3724807 w 7467600"/>
              <a:gd name="connsiteY905" fmla="*/ 272257 h 6858000"/>
              <a:gd name="connsiteX906" fmla="*/ 3726844 w 7467600"/>
              <a:gd name="connsiteY906" fmla="*/ 282988 h 6858000"/>
              <a:gd name="connsiteX907" fmla="*/ 3742664 w 7467600"/>
              <a:gd name="connsiteY907" fmla="*/ 279918 h 6858000"/>
              <a:gd name="connsiteX908" fmla="*/ 4103910 w 7467600"/>
              <a:gd name="connsiteY908" fmla="*/ 1161917 h 6858000"/>
              <a:gd name="connsiteX909" fmla="*/ 4020269 w 7467600"/>
              <a:gd name="connsiteY909" fmla="*/ 1200406 h 6858000"/>
              <a:gd name="connsiteX910" fmla="*/ 3674882 w 7467600"/>
              <a:gd name="connsiteY910" fmla="*/ 488524 h 6858000"/>
              <a:gd name="connsiteX911" fmla="*/ 3132682 w 7467600"/>
              <a:gd name="connsiteY911" fmla="*/ 1072284 h 6858000"/>
              <a:gd name="connsiteX912" fmla="*/ 2716346 w 7467600"/>
              <a:gd name="connsiteY912" fmla="*/ 1276376 h 6858000"/>
              <a:gd name="connsiteX913" fmla="*/ 2716772 w 7467600"/>
              <a:gd name="connsiteY913" fmla="*/ 1255462 h 6858000"/>
              <a:gd name="connsiteX914" fmla="*/ 3471096 w 7467600"/>
              <a:gd name="connsiteY914" fmla="*/ 437072 h 6858000"/>
              <a:gd name="connsiteX915" fmla="*/ 3639057 w 7467600"/>
              <a:gd name="connsiteY915" fmla="*/ 286334 h 6858000"/>
              <a:gd name="connsiteX916" fmla="*/ 3640309 w 7467600"/>
              <a:gd name="connsiteY916" fmla="*/ 284664 h 6858000"/>
              <a:gd name="connsiteX917" fmla="*/ 3646022 w 7467600"/>
              <a:gd name="connsiteY917" fmla="*/ 276711 h 6858000"/>
              <a:gd name="connsiteX918" fmla="*/ 3707943 w 7467600"/>
              <a:gd name="connsiteY918" fmla="*/ 65958 h 6858000"/>
              <a:gd name="connsiteX919" fmla="*/ 3721337 w 7467600"/>
              <a:gd name="connsiteY919" fmla="*/ 0 h 6858000"/>
              <a:gd name="connsiteX920" fmla="*/ 2867960 w 7467600"/>
              <a:gd name="connsiteY920" fmla="*/ 0 h 6858000"/>
              <a:gd name="connsiteX921" fmla="*/ 2926351 w 7467600"/>
              <a:gd name="connsiteY921" fmla="*/ 0 h 6858000"/>
              <a:gd name="connsiteX922" fmla="*/ 2902823 w 7467600"/>
              <a:gd name="connsiteY922" fmla="*/ 262929 h 6858000"/>
              <a:gd name="connsiteX923" fmla="*/ 2940663 w 7467600"/>
              <a:gd name="connsiteY923" fmla="*/ 140884 h 6858000"/>
              <a:gd name="connsiteX924" fmla="*/ 2947039 w 7467600"/>
              <a:gd name="connsiteY924" fmla="*/ 122524 h 6858000"/>
              <a:gd name="connsiteX925" fmla="*/ 2984316 w 7467600"/>
              <a:gd name="connsiteY925" fmla="*/ 0 h 6858000"/>
              <a:gd name="connsiteX926" fmla="*/ 3016114 w 7467600"/>
              <a:gd name="connsiteY926" fmla="*/ 0 h 6858000"/>
              <a:gd name="connsiteX927" fmla="*/ 2979949 w 7467600"/>
              <a:gd name="connsiteY927" fmla="*/ 119274 h 6858000"/>
              <a:gd name="connsiteX928" fmla="*/ 3023879 w 7467600"/>
              <a:gd name="connsiteY928" fmla="*/ 0 h 6858000"/>
              <a:gd name="connsiteX929" fmla="*/ 3105400 w 7467600"/>
              <a:gd name="connsiteY929" fmla="*/ 0 h 6858000"/>
              <a:gd name="connsiteX930" fmla="*/ 3094669 w 7467600"/>
              <a:gd name="connsiteY930" fmla="*/ 30308 h 6858000"/>
              <a:gd name="connsiteX931" fmla="*/ 2901945 w 7467600"/>
              <a:gd name="connsiteY931" fmla="*/ 466538 h 6858000"/>
              <a:gd name="connsiteX932" fmla="*/ 2815209 w 7467600"/>
              <a:gd name="connsiteY932" fmla="*/ 497361 h 6858000"/>
              <a:gd name="connsiteX933" fmla="*/ 2844845 w 7467600"/>
              <a:gd name="connsiteY933" fmla="*/ 127638 h 6858000"/>
              <a:gd name="connsiteX934" fmla="*/ 2867960 w 7467600"/>
              <a:gd name="connsiteY934" fmla="*/ 0 h 6858000"/>
              <a:gd name="connsiteX935" fmla="*/ 1057230 w 7467600"/>
              <a:gd name="connsiteY935" fmla="*/ 0 h 6858000"/>
              <a:gd name="connsiteX936" fmla="*/ 1111003 w 7467600"/>
              <a:gd name="connsiteY936" fmla="*/ 0 h 6858000"/>
              <a:gd name="connsiteX937" fmla="*/ 1125553 w 7467600"/>
              <a:gd name="connsiteY937" fmla="*/ 52588 h 6858000"/>
              <a:gd name="connsiteX938" fmla="*/ 1304276 w 7467600"/>
              <a:gd name="connsiteY938" fmla="*/ 476275 h 6858000"/>
              <a:gd name="connsiteX939" fmla="*/ 1492066 w 7467600"/>
              <a:gd name="connsiteY939" fmla="*/ 886333 h 6858000"/>
              <a:gd name="connsiteX940" fmla="*/ 1423698 w 7467600"/>
              <a:gd name="connsiteY940" fmla="*/ 710817 h 6858000"/>
              <a:gd name="connsiteX941" fmla="*/ 1357609 w 7467600"/>
              <a:gd name="connsiteY941" fmla="*/ 532892 h 6858000"/>
              <a:gd name="connsiteX942" fmla="*/ 1309550 w 7467600"/>
              <a:gd name="connsiteY942" fmla="*/ 374031 h 6858000"/>
              <a:gd name="connsiteX943" fmla="*/ 1193673 w 7467600"/>
              <a:gd name="connsiteY943" fmla="*/ 49533 h 6858000"/>
              <a:gd name="connsiteX944" fmla="*/ 1164391 w 7467600"/>
              <a:gd name="connsiteY944" fmla="*/ 0 h 6858000"/>
              <a:gd name="connsiteX945" fmla="*/ 1200666 w 7467600"/>
              <a:gd name="connsiteY945" fmla="*/ 0 h 6858000"/>
              <a:gd name="connsiteX946" fmla="*/ 1223408 w 7467600"/>
              <a:gd name="connsiteY946" fmla="*/ 38996 h 6858000"/>
              <a:gd name="connsiteX947" fmla="*/ 1339635 w 7467600"/>
              <a:gd name="connsiteY947" fmla="*/ 365517 h 6858000"/>
              <a:gd name="connsiteX948" fmla="*/ 1387469 w 7467600"/>
              <a:gd name="connsiteY948" fmla="*/ 523079 h 6858000"/>
              <a:gd name="connsiteX949" fmla="*/ 1452685 w 7467600"/>
              <a:gd name="connsiteY949" fmla="*/ 699806 h 6858000"/>
              <a:gd name="connsiteX950" fmla="*/ 1492092 w 7467600"/>
              <a:gd name="connsiteY950" fmla="*/ 800424 h 6858000"/>
              <a:gd name="connsiteX951" fmla="*/ 1455302 w 7467600"/>
              <a:gd name="connsiteY951" fmla="*/ 632913 h 6858000"/>
              <a:gd name="connsiteX952" fmla="*/ 1222336 w 7467600"/>
              <a:gd name="connsiteY952" fmla="*/ 9480 h 6858000"/>
              <a:gd name="connsiteX953" fmla="*/ 1214634 w 7467600"/>
              <a:gd name="connsiteY953" fmla="*/ 0 h 6858000"/>
              <a:gd name="connsiteX954" fmla="*/ 1289827 w 7467600"/>
              <a:gd name="connsiteY954" fmla="*/ 0 h 6858000"/>
              <a:gd name="connsiteX955" fmla="*/ 1321076 w 7467600"/>
              <a:gd name="connsiteY955" fmla="*/ 59722 h 6858000"/>
              <a:gd name="connsiteX956" fmla="*/ 1512579 w 7467600"/>
              <a:gd name="connsiteY956" fmla="*/ 626441 h 6858000"/>
              <a:gd name="connsiteX957" fmla="*/ 1506076 w 7467600"/>
              <a:gd name="connsiteY957" fmla="*/ 1089289 h 6858000"/>
              <a:gd name="connsiteX958" fmla="*/ 1486346 w 7467600"/>
              <a:gd name="connsiteY958" fmla="*/ 1079919 h 6858000"/>
              <a:gd name="connsiteX959" fmla="*/ 1070511 w 7467600"/>
              <a:gd name="connsiteY959" fmla="*/ 48609 h 6858000"/>
              <a:gd name="connsiteX960" fmla="*/ 1057230 w 7467600"/>
              <a:gd name="connsiteY960" fmla="*/ 0 h 6858000"/>
              <a:gd name="connsiteX961" fmla="*/ 43151 w 7467600"/>
              <a:gd name="connsiteY961" fmla="*/ 0 h 6858000"/>
              <a:gd name="connsiteX962" fmla="*/ 95283 w 7467600"/>
              <a:gd name="connsiteY962" fmla="*/ 0 h 6858000"/>
              <a:gd name="connsiteX963" fmla="*/ 300708 w 7467600"/>
              <a:gd name="connsiteY963" fmla="*/ 154571 h 6858000"/>
              <a:gd name="connsiteX964" fmla="*/ 530414 w 7467600"/>
              <a:gd name="connsiteY964" fmla="*/ 354673 h 6858000"/>
              <a:gd name="connsiteX965" fmla="*/ 333785 w 7467600"/>
              <a:gd name="connsiteY965" fmla="*/ 161564 h 6858000"/>
              <a:gd name="connsiteX966" fmla="*/ 147005 w 7467600"/>
              <a:gd name="connsiteY966" fmla="*/ 0 h 6858000"/>
              <a:gd name="connsiteX967" fmla="*/ 272509 w 7467600"/>
              <a:gd name="connsiteY967" fmla="*/ 0 h 6858000"/>
              <a:gd name="connsiteX968" fmla="*/ 326276 w 7467600"/>
              <a:gd name="connsiteY968" fmla="*/ 45847 h 6858000"/>
              <a:gd name="connsiteX969" fmla="*/ 823759 w 7467600"/>
              <a:gd name="connsiteY969" fmla="*/ 574145 h 6858000"/>
              <a:gd name="connsiteX970" fmla="*/ 811254 w 7467600"/>
              <a:gd name="connsiteY970" fmla="*/ 665546 h 6858000"/>
              <a:gd name="connsiteX971" fmla="*/ 154042 w 7467600"/>
              <a:gd name="connsiteY971" fmla="*/ 261522 h 6858000"/>
              <a:gd name="connsiteX972" fmla="*/ 13550 w 7467600"/>
              <a:gd name="connsiteY972" fmla="*/ 158423 h 6858000"/>
              <a:gd name="connsiteX973" fmla="*/ 0 w 7467600"/>
              <a:gd name="connsiteY973" fmla="*/ 146618 h 6858000"/>
              <a:gd name="connsiteX974" fmla="*/ 0 w 7467600"/>
              <a:gd name="connsiteY974" fmla="*/ 59161 h 6858000"/>
              <a:gd name="connsiteX975" fmla="*/ 45427 w 7467600"/>
              <a:gd name="connsiteY975" fmla="*/ 101078 h 6858000"/>
              <a:gd name="connsiteX976" fmla="*/ 630103 w 7467600"/>
              <a:gd name="connsiteY976" fmla="*/ 485885 h 6858000"/>
              <a:gd name="connsiteX977" fmla="*/ 532040 w 7467600"/>
              <a:gd name="connsiteY977" fmla="*/ 399359 h 6858000"/>
              <a:gd name="connsiteX978" fmla="*/ 517618 w 7467600"/>
              <a:gd name="connsiteY978" fmla="*/ 385726 h 6858000"/>
              <a:gd name="connsiteX979" fmla="*/ 285074 w 7467600"/>
              <a:gd name="connsiteY979" fmla="*/ 182755 h 6858000"/>
              <a:gd name="connsiteX980" fmla="*/ 43151 w 7467600"/>
              <a:gd name="connsiteY98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103333 w 7467600"/>
              <a:gd name="connsiteY34" fmla="*/ 5699602 h 6858000"/>
              <a:gd name="connsiteX35" fmla="*/ 5539432 w 7467600"/>
              <a:gd name="connsiteY35" fmla="*/ 5642928 h 6858000"/>
              <a:gd name="connsiteX36" fmla="*/ 5555462 w 7467600"/>
              <a:gd name="connsiteY36" fmla="*/ 5694454 h 6858000"/>
              <a:gd name="connsiteX37" fmla="*/ 5828270 w 7467600"/>
              <a:gd name="connsiteY37" fmla="*/ 6320663 h 6858000"/>
              <a:gd name="connsiteX38" fmla="*/ 5947416 w 7467600"/>
              <a:gd name="connsiteY38" fmla="*/ 6574846 h 6858000"/>
              <a:gd name="connsiteX39" fmla="*/ 5539432 w 7467600"/>
              <a:gd name="connsiteY39" fmla="*/ 5642928 h 6858000"/>
              <a:gd name="connsiteX40" fmla="*/ 51253 w 7467600"/>
              <a:gd name="connsiteY40" fmla="*/ 5631825 h 6858000"/>
              <a:gd name="connsiteX41" fmla="*/ 211622 w 7467600"/>
              <a:gd name="connsiteY41" fmla="*/ 5728803 h 6858000"/>
              <a:gd name="connsiteX42" fmla="*/ 371652 w 7467600"/>
              <a:gd name="connsiteY42" fmla="*/ 5829062 h 6858000"/>
              <a:gd name="connsiteX43" fmla="*/ 505903 w 7467600"/>
              <a:gd name="connsiteY43" fmla="*/ 5925221 h 6858000"/>
              <a:gd name="connsiteX44" fmla="*/ 899240 w 7467600"/>
              <a:gd name="connsiteY44" fmla="*/ 6153068 h 6858000"/>
              <a:gd name="connsiteX45" fmla="*/ 988114 w 7467600"/>
              <a:gd name="connsiteY45" fmla="*/ 6174204 h 6858000"/>
              <a:gd name="connsiteX46" fmla="*/ 845971 w 7467600"/>
              <a:gd name="connsiteY46" fmla="*/ 6067177 h 6858000"/>
              <a:gd name="connsiteX47" fmla="*/ 448057 w 7467600"/>
              <a:gd name="connsiteY47" fmla="*/ 5841376 h 6858000"/>
              <a:gd name="connsiteX48" fmla="*/ 51253 w 7467600"/>
              <a:gd name="connsiteY48" fmla="*/ 5631825 h 6858000"/>
              <a:gd name="connsiteX49" fmla="*/ 2606687 w 7467600"/>
              <a:gd name="connsiteY49" fmla="*/ 5630718 h 6858000"/>
              <a:gd name="connsiteX50" fmla="*/ 2645658 w 7467600"/>
              <a:gd name="connsiteY50" fmla="*/ 6640259 h 6858000"/>
              <a:gd name="connsiteX51" fmla="*/ 2606687 w 7467600"/>
              <a:gd name="connsiteY51" fmla="*/ 5630718 h 6858000"/>
              <a:gd name="connsiteX52" fmla="*/ 3642057 w 7467600"/>
              <a:gd name="connsiteY52" fmla="*/ 5573487 h 6858000"/>
              <a:gd name="connsiteX53" fmla="*/ 3632981 w 7467600"/>
              <a:gd name="connsiteY53" fmla="*/ 5579437 h 6858000"/>
              <a:gd name="connsiteX54" fmla="*/ 3382436 w 7467600"/>
              <a:gd name="connsiteY54" fmla="*/ 5952726 h 6858000"/>
              <a:gd name="connsiteX55" fmla="*/ 3191929 w 7467600"/>
              <a:gd name="connsiteY55" fmla="*/ 6662669 h 6858000"/>
              <a:gd name="connsiteX56" fmla="*/ 3369898 w 7467600"/>
              <a:gd name="connsiteY56" fmla="*/ 6081771 h 6858000"/>
              <a:gd name="connsiteX57" fmla="*/ 3642057 w 7467600"/>
              <a:gd name="connsiteY57" fmla="*/ 5573487 h 6858000"/>
              <a:gd name="connsiteX58" fmla="*/ 2650666 w 7467600"/>
              <a:gd name="connsiteY58" fmla="*/ 5530686 h 6858000"/>
              <a:gd name="connsiteX59" fmla="*/ 2650249 w 7467600"/>
              <a:gd name="connsiteY59" fmla="*/ 5532101 h 6858000"/>
              <a:gd name="connsiteX60" fmla="*/ 2663808 w 7467600"/>
              <a:gd name="connsiteY60" fmla="*/ 6535215 h 6858000"/>
              <a:gd name="connsiteX61" fmla="*/ 2665418 w 7467600"/>
              <a:gd name="connsiteY61" fmla="*/ 6132756 h 6858000"/>
              <a:gd name="connsiteX62" fmla="*/ 2650666 w 7467600"/>
              <a:gd name="connsiteY62" fmla="*/ 5530686 h 6858000"/>
              <a:gd name="connsiteX63" fmla="*/ 2680277 w 7467600"/>
              <a:gd name="connsiteY63" fmla="*/ 5479204 h 6858000"/>
              <a:gd name="connsiteX64" fmla="*/ 2678972 w 7467600"/>
              <a:gd name="connsiteY64" fmla="*/ 5481582 h 6858000"/>
              <a:gd name="connsiteX65" fmla="*/ 2696666 w 7467600"/>
              <a:gd name="connsiteY65" fmla="*/ 6133836 h 6858000"/>
              <a:gd name="connsiteX66" fmla="*/ 2695769 w 7467600"/>
              <a:gd name="connsiteY66" fmla="*/ 6390955 h 6858000"/>
              <a:gd name="connsiteX67" fmla="*/ 2739893 w 7467600"/>
              <a:gd name="connsiteY67" fmla="*/ 6108357 h 6858000"/>
              <a:gd name="connsiteX68" fmla="*/ 2680277 w 7467600"/>
              <a:gd name="connsiteY68" fmla="*/ 5479204 h 6858000"/>
              <a:gd name="connsiteX69" fmla="*/ 1132195 w 7467600"/>
              <a:gd name="connsiteY69" fmla="*/ 5467980 h 6858000"/>
              <a:gd name="connsiteX70" fmla="*/ 1679056 w 7467600"/>
              <a:gd name="connsiteY70" fmla="*/ 5516907 h 6858000"/>
              <a:gd name="connsiteX71" fmla="*/ 2128648 w 7467600"/>
              <a:gd name="connsiteY71" fmla="*/ 5474249 h 6858000"/>
              <a:gd name="connsiteX72" fmla="*/ 1825619 w 7467600"/>
              <a:gd name="connsiteY72" fmla="*/ 5478447 h 6858000"/>
              <a:gd name="connsiteX73" fmla="*/ 1737798 w 7467600"/>
              <a:gd name="connsiteY73" fmla="*/ 5483353 h 6858000"/>
              <a:gd name="connsiteX74" fmla="*/ 1132195 w 7467600"/>
              <a:gd name="connsiteY74" fmla="*/ 5467980 h 6858000"/>
              <a:gd name="connsiteX75" fmla="*/ 6844835 w 7467600"/>
              <a:gd name="connsiteY75" fmla="*/ 5424988 h 6858000"/>
              <a:gd name="connsiteX76" fmla="*/ 6879594 w 7467600"/>
              <a:gd name="connsiteY76" fmla="*/ 5424547 h 6858000"/>
              <a:gd name="connsiteX77" fmla="*/ 7379510 w 7467600"/>
              <a:gd name="connsiteY77" fmla="*/ 5755454 h 6858000"/>
              <a:gd name="connsiteX78" fmla="*/ 7467600 w 7467600"/>
              <a:gd name="connsiteY78" fmla="*/ 5845526 h 6858000"/>
              <a:gd name="connsiteX79" fmla="*/ 7467600 w 7467600"/>
              <a:gd name="connsiteY79" fmla="*/ 5925131 h 6858000"/>
              <a:gd name="connsiteX80" fmla="*/ 7271900 w 7467600"/>
              <a:gd name="connsiteY80" fmla="*/ 5734551 h 6858000"/>
              <a:gd name="connsiteX81" fmla="*/ 7015907 w 7467600"/>
              <a:gd name="connsiteY81" fmla="*/ 5541548 h 6858000"/>
              <a:gd name="connsiteX82" fmla="*/ 7259646 w 7467600"/>
              <a:gd name="connsiteY82" fmla="*/ 5765985 h 6858000"/>
              <a:gd name="connsiteX83" fmla="*/ 7467600 w 7467600"/>
              <a:gd name="connsiteY83" fmla="*/ 5971257 h 6858000"/>
              <a:gd name="connsiteX84" fmla="*/ 7467600 w 7467600"/>
              <a:gd name="connsiteY84" fmla="*/ 6012219 h 6858000"/>
              <a:gd name="connsiteX85" fmla="*/ 7240170 w 7467600"/>
              <a:gd name="connsiteY85" fmla="*/ 5787985 h 6858000"/>
              <a:gd name="connsiteX86" fmla="*/ 6946849 w 7467600"/>
              <a:gd name="connsiteY86" fmla="*/ 5523271 h 6858000"/>
              <a:gd name="connsiteX87" fmla="*/ 6946972 w 7467600"/>
              <a:gd name="connsiteY87" fmla="*/ 5526491 h 6858000"/>
              <a:gd name="connsiteX88" fmla="*/ 7105827 w 7467600"/>
              <a:gd name="connsiteY88" fmla="*/ 5718700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1456157 w 7467600"/>
              <a:gd name="connsiteY101" fmla="*/ 5371404 h 6858000"/>
              <a:gd name="connsiteX102" fmla="*/ 1244432 w 7467600"/>
              <a:gd name="connsiteY102" fmla="*/ 5385601 h 6858000"/>
              <a:gd name="connsiteX103" fmla="*/ 973990 w 7467600"/>
              <a:gd name="connsiteY103" fmla="*/ 5424940 h 6858000"/>
              <a:gd name="connsiteX104" fmla="*/ 1103809 w 7467600"/>
              <a:gd name="connsiteY104" fmla="*/ 5433720 h 6858000"/>
              <a:gd name="connsiteX105" fmla="*/ 1123454 w 7467600"/>
              <a:gd name="connsiteY105" fmla="*/ 5435727 h 6858000"/>
              <a:gd name="connsiteX106" fmla="*/ 1737017 w 7467600"/>
              <a:gd name="connsiteY106" fmla="*/ 5452183 h 6858000"/>
              <a:gd name="connsiteX107" fmla="*/ 1824397 w 7467600"/>
              <a:gd name="connsiteY107" fmla="*/ 5447757 h 6858000"/>
              <a:gd name="connsiteX108" fmla="*/ 2070059 w 7467600"/>
              <a:gd name="connsiteY108" fmla="*/ 5441660 h 6858000"/>
              <a:gd name="connsiteX109" fmla="*/ 1456157 w 7467600"/>
              <a:gd name="connsiteY109" fmla="*/ 5371404 h 6858000"/>
              <a:gd name="connsiteX110" fmla="*/ 4988186 w 7467600"/>
              <a:gd name="connsiteY110" fmla="*/ 5216467 h 6858000"/>
              <a:gd name="connsiteX111" fmla="*/ 4777334 w 7467600"/>
              <a:gd name="connsiteY111" fmla="*/ 5406072 h 6858000"/>
              <a:gd name="connsiteX112" fmla="*/ 4718341 w 7467600"/>
              <a:gd name="connsiteY112" fmla="*/ 5468043 h 6858000"/>
              <a:gd name="connsiteX113" fmla="*/ 4604655 w 7467600"/>
              <a:gd name="connsiteY113" fmla="*/ 5583434 h 6858000"/>
              <a:gd name="connsiteX114" fmla="*/ 4565074 w 7467600"/>
              <a:gd name="connsiteY114" fmla="*/ 5618550 h 6858000"/>
              <a:gd name="connsiteX115" fmla="*/ 4988186 w 7467600"/>
              <a:gd name="connsiteY115" fmla="*/ 5216467 h 6858000"/>
              <a:gd name="connsiteX116" fmla="*/ 4978032 w 7467600"/>
              <a:gd name="connsiteY116" fmla="*/ 5183809 h 6858000"/>
              <a:gd name="connsiteX117" fmla="*/ 4463413 w 7467600"/>
              <a:gd name="connsiteY117" fmla="*/ 5615162 h 6858000"/>
              <a:gd name="connsiteX118" fmla="*/ 4358134 w 7467600"/>
              <a:gd name="connsiteY118" fmla="*/ 5742791 h 6858000"/>
              <a:gd name="connsiteX119" fmla="*/ 4376219 w 7467600"/>
              <a:gd name="connsiteY119" fmla="*/ 5729027 h 6858000"/>
              <a:gd name="connsiteX120" fmla="*/ 4582340 w 7467600"/>
              <a:gd name="connsiteY120" fmla="*/ 5561037 h 6858000"/>
              <a:gd name="connsiteX121" fmla="*/ 4694684 w 7467600"/>
              <a:gd name="connsiteY121" fmla="*/ 5447098 h 6858000"/>
              <a:gd name="connsiteX122" fmla="*/ 4754123 w 7467600"/>
              <a:gd name="connsiteY122" fmla="*/ 5384643 h 6858000"/>
              <a:gd name="connsiteX123" fmla="*/ 4978032 w 7467600"/>
              <a:gd name="connsiteY123" fmla="*/ 5183809 h 6858000"/>
              <a:gd name="connsiteX124" fmla="*/ 1903353 w 7467600"/>
              <a:gd name="connsiteY124" fmla="*/ 5044827 h 6858000"/>
              <a:gd name="connsiteX125" fmla="*/ 1936931 w 7467600"/>
              <a:gd name="connsiteY125" fmla="*/ 5093954 h 6858000"/>
              <a:gd name="connsiteX126" fmla="*/ 2195868 w 7467600"/>
              <a:gd name="connsiteY126" fmla="*/ 5396574 h 6858000"/>
              <a:gd name="connsiteX127" fmla="*/ 2088852 w 7467600"/>
              <a:gd name="connsiteY127" fmla="*/ 5166123 h 6858000"/>
              <a:gd name="connsiteX128" fmla="*/ 1958241 w 7467600"/>
              <a:gd name="connsiteY128" fmla="*/ 5067955 h 6858000"/>
              <a:gd name="connsiteX129" fmla="*/ 1903353 w 7467600"/>
              <a:gd name="connsiteY129" fmla="*/ 5044827 h 6858000"/>
              <a:gd name="connsiteX130" fmla="*/ 1979378 w 7467600"/>
              <a:gd name="connsiteY130" fmla="*/ 4769504 h 6858000"/>
              <a:gd name="connsiteX131" fmla="*/ 2882120 w 7467600"/>
              <a:gd name="connsiteY131" fmla="*/ 5064547 h 6858000"/>
              <a:gd name="connsiteX132" fmla="*/ 2793103 w 7467600"/>
              <a:gd name="connsiteY132" fmla="*/ 5039699 h 6858000"/>
              <a:gd name="connsiteX133" fmla="*/ 2770041 w 7467600"/>
              <a:gd name="connsiteY133" fmla="*/ 5033634 h 6858000"/>
              <a:gd name="connsiteX134" fmla="*/ 1979378 w 7467600"/>
              <a:gd name="connsiteY134" fmla="*/ 4769504 h 6858000"/>
              <a:gd name="connsiteX135" fmla="*/ 1927410 w 7467600"/>
              <a:gd name="connsiteY135" fmla="*/ 4716164 h 6858000"/>
              <a:gd name="connsiteX136" fmla="*/ 1959587 w 7467600"/>
              <a:gd name="connsiteY136" fmla="*/ 4728849 h 6858000"/>
              <a:gd name="connsiteX137" fmla="*/ 2777707 w 7467600"/>
              <a:gd name="connsiteY137" fmla="*/ 5003991 h 6858000"/>
              <a:gd name="connsiteX138" fmla="*/ 2800768 w 7467600"/>
              <a:gd name="connsiteY138" fmla="*/ 5010056 h 6858000"/>
              <a:gd name="connsiteX139" fmla="*/ 2879408 w 7467600"/>
              <a:gd name="connsiteY139" fmla="*/ 5031590 h 6858000"/>
              <a:gd name="connsiteX140" fmla="*/ 2862295 w 7467600"/>
              <a:gd name="connsiteY140" fmla="*/ 5022958 h 6858000"/>
              <a:gd name="connsiteX141" fmla="*/ 2813343 w 7467600"/>
              <a:gd name="connsiteY141" fmla="*/ 4998369 h 6858000"/>
              <a:gd name="connsiteX142" fmla="*/ 2646245 w 7467600"/>
              <a:gd name="connsiteY142" fmla="*/ 4930999 h 6858000"/>
              <a:gd name="connsiteX143" fmla="*/ 1999243 w 7467600"/>
              <a:gd name="connsiteY143" fmla="*/ 4730524 h 6858000"/>
              <a:gd name="connsiteX144" fmla="*/ 1979527 w 7467600"/>
              <a:gd name="connsiteY144" fmla="*/ 4726651 h 6858000"/>
              <a:gd name="connsiteX145" fmla="*/ 1927410 w 7467600"/>
              <a:gd name="connsiteY145" fmla="*/ 4716164 h 6858000"/>
              <a:gd name="connsiteX146" fmla="*/ 1997014 w 7467600"/>
              <a:gd name="connsiteY146" fmla="*/ 4698007 h 6858000"/>
              <a:gd name="connsiteX147" fmla="*/ 2005458 w 7467600"/>
              <a:gd name="connsiteY147" fmla="*/ 4699540 h 6858000"/>
              <a:gd name="connsiteX148" fmla="*/ 2657186 w 7467600"/>
              <a:gd name="connsiteY148" fmla="*/ 4901687 h 6858000"/>
              <a:gd name="connsiteX149" fmla="*/ 2826662 w 7467600"/>
              <a:gd name="connsiteY149" fmla="*/ 4970362 h 6858000"/>
              <a:gd name="connsiteX150" fmla="*/ 2876100 w 7467600"/>
              <a:gd name="connsiteY150" fmla="*/ 4995397 h 6858000"/>
              <a:gd name="connsiteX151" fmla="*/ 3042600 w 7467600"/>
              <a:gd name="connsiteY151" fmla="*/ 5059532 h 6858000"/>
              <a:gd name="connsiteX152" fmla="*/ 1997014 w 7467600"/>
              <a:gd name="connsiteY152" fmla="*/ 4698007 h 6858000"/>
              <a:gd name="connsiteX153" fmla="*/ 2305292 w 7467600"/>
              <a:gd name="connsiteY153" fmla="*/ 4219492 h 6858000"/>
              <a:gd name="connsiteX154" fmla="*/ 3360922 w 7467600"/>
              <a:gd name="connsiteY154" fmla="*/ 4529373 h 6858000"/>
              <a:gd name="connsiteX155" fmla="*/ 3492420 w 7467600"/>
              <a:gd name="connsiteY155" fmla="*/ 4510145 h 6858000"/>
              <a:gd name="connsiteX156" fmla="*/ 3364086 w 7467600"/>
              <a:gd name="connsiteY156" fmla="*/ 4480340 h 6858000"/>
              <a:gd name="connsiteX157" fmla="*/ 3225818 w 7467600"/>
              <a:gd name="connsiteY157" fmla="*/ 4411822 h 6858000"/>
              <a:gd name="connsiteX158" fmla="*/ 3129696 w 7467600"/>
              <a:gd name="connsiteY158" fmla="*/ 4360704 h 6858000"/>
              <a:gd name="connsiteX159" fmla="*/ 2814545 w 7467600"/>
              <a:gd name="connsiteY159" fmla="*/ 4282955 h 6858000"/>
              <a:gd name="connsiteX160" fmla="*/ 2305292 w 7467600"/>
              <a:gd name="connsiteY160" fmla="*/ 4219492 h 6858000"/>
              <a:gd name="connsiteX161" fmla="*/ 2626982 w 7467600"/>
              <a:gd name="connsiteY161" fmla="*/ 4206450 h 6858000"/>
              <a:gd name="connsiteX162" fmla="*/ 2490617 w 7467600"/>
              <a:gd name="connsiteY162" fmla="*/ 4206951 h 6858000"/>
              <a:gd name="connsiteX163" fmla="*/ 2819869 w 7467600"/>
              <a:gd name="connsiteY163" fmla="*/ 4252936 h 6858000"/>
              <a:gd name="connsiteX164" fmla="*/ 3143018 w 7467600"/>
              <a:gd name="connsiteY164" fmla="*/ 4332698 h 6858000"/>
              <a:gd name="connsiteX165" fmla="*/ 3241520 w 7467600"/>
              <a:gd name="connsiteY165" fmla="*/ 4385112 h 6858000"/>
              <a:gd name="connsiteX166" fmla="*/ 3374575 w 7467600"/>
              <a:gd name="connsiteY166" fmla="*/ 4451517 h 6858000"/>
              <a:gd name="connsiteX167" fmla="*/ 3505221 w 7467600"/>
              <a:gd name="connsiteY167" fmla="*/ 4480757 h 6858000"/>
              <a:gd name="connsiteX168" fmla="*/ 2626982 w 7467600"/>
              <a:gd name="connsiteY168" fmla="*/ 4206450 h 6858000"/>
              <a:gd name="connsiteX169" fmla="*/ 1310106 w 7467600"/>
              <a:gd name="connsiteY169" fmla="*/ 3943217 h 6858000"/>
              <a:gd name="connsiteX170" fmla="*/ 854994 w 7467600"/>
              <a:gd name="connsiteY170" fmla="*/ 4399136 h 6858000"/>
              <a:gd name="connsiteX171" fmla="*/ 742462 w 7467600"/>
              <a:gd name="connsiteY171" fmla="*/ 4594648 h 6858000"/>
              <a:gd name="connsiteX172" fmla="*/ 820602 w 7467600"/>
              <a:gd name="connsiteY172" fmla="*/ 4485915 h 6858000"/>
              <a:gd name="connsiteX173" fmla="*/ 878295 w 7467600"/>
              <a:gd name="connsiteY173" fmla="*/ 4403594 h 6858000"/>
              <a:gd name="connsiteX174" fmla="*/ 1240607 w 7467600"/>
              <a:gd name="connsiteY174" fmla="*/ 4010401 h 6858000"/>
              <a:gd name="connsiteX175" fmla="*/ 1310106 w 7467600"/>
              <a:gd name="connsiteY175" fmla="*/ 3943217 h 6858000"/>
              <a:gd name="connsiteX176" fmla="*/ 1423113 w 7467600"/>
              <a:gd name="connsiteY176" fmla="*/ 3874565 h 6858000"/>
              <a:gd name="connsiteX177" fmla="*/ 1260565 w 7467600"/>
              <a:gd name="connsiteY177" fmla="*/ 4031982 h 6858000"/>
              <a:gd name="connsiteX178" fmla="*/ 901900 w 7467600"/>
              <a:gd name="connsiteY178" fmla="*/ 4421236 h 6858000"/>
              <a:gd name="connsiteX179" fmla="*/ 845044 w 7467600"/>
              <a:gd name="connsiteY179" fmla="*/ 4502436 h 6858000"/>
              <a:gd name="connsiteX180" fmla="*/ 685926 w 7467600"/>
              <a:gd name="connsiteY180" fmla="*/ 4703069 h 6858000"/>
              <a:gd name="connsiteX181" fmla="*/ 684248 w 7467600"/>
              <a:gd name="connsiteY181" fmla="*/ 4706721 h 6858000"/>
              <a:gd name="connsiteX182" fmla="*/ 1423113 w 7467600"/>
              <a:gd name="connsiteY182" fmla="*/ 3874565 h 6858000"/>
              <a:gd name="connsiteX183" fmla="*/ 3316479 w 7467600"/>
              <a:gd name="connsiteY183" fmla="*/ 3872136 h 6858000"/>
              <a:gd name="connsiteX184" fmla="*/ 3546806 w 7467600"/>
              <a:gd name="connsiteY184" fmla="*/ 4356139 h 6858000"/>
              <a:gd name="connsiteX185" fmla="*/ 3364433 w 7467600"/>
              <a:gd name="connsiteY185" fmla="*/ 3953121 h 6858000"/>
              <a:gd name="connsiteX186" fmla="*/ 3316479 w 7467600"/>
              <a:gd name="connsiteY186" fmla="*/ 3872136 h 6858000"/>
              <a:gd name="connsiteX187" fmla="*/ 3291335 w 7467600"/>
              <a:gd name="connsiteY187" fmla="*/ 3767420 h 6858000"/>
              <a:gd name="connsiteX188" fmla="*/ 3390805 w 7467600"/>
              <a:gd name="connsiteY188" fmla="*/ 3937163 h 6858000"/>
              <a:gd name="connsiteX189" fmla="*/ 3579062 w 7467600"/>
              <a:gd name="connsiteY189" fmla="*/ 4359040 h 6858000"/>
              <a:gd name="connsiteX190" fmla="*/ 3467355 w 7467600"/>
              <a:gd name="connsiteY190" fmla="*/ 3988130 h 6858000"/>
              <a:gd name="connsiteX191" fmla="*/ 3310753 w 7467600"/>
              <a:gd name="connsiteY191" fmla="*/ 3787140 h 6858000"/>
              <a:gd name="connsiteX192" fmla="*/ 3291335 w 7467600"/>
              <a:gd name="connsiteY192" fmla="*/ 3767420 h 6858000"/>
              <a:gd name="connsiteX193" fmla="*/ 1635889 w 7467600"/>
              <a:gd name="connsiteY193" fmla="*/ 3709494 h 6858000"/>
              <a:gd name="connsiteX194" fmla="*/ 1634800 w 7467600"/>
              <a:gd name="connsiteY194" fmla="*/ 3731111 h 6858000"/>
              <a:gd name="connsiteX195" fmla="*/ 1635889 w 7467600"/>
              <a:gd name="connsiteY195" fmla="*/ 3709494 h 6858000"/>
              <a:gd name="connsiteX196" fmla="*/ 1510397 w 7467600"/>
              <a:gd name="connsiteY196" fmla="*/ 3684705 h 6858000"/>
              <a:gd name="connsiteX197" fmla="*/ 1146550 w 7467600"/>
              <a:gd name="connsiteY197" fmla="*/ 3802012 h 6858000"/>
              <a:gd name="connsiteX198" fmla="*/ 698834 w 7467600"/>
              <a:gd name="connsiteY198" fmla="*/ 3952272 h 6858000"/>
              <a:gd name="connsiteX199" fmla="*/ 34256 w 7467600"/>
              <a:gd name="connsiteY199" fmla="*/ 4347603 h 6858000"/>
              <a:gd name="connsiteX200" fmla="*/ 527241 w 7467600"/>
              <a:gd name="connsiteY200" fmla="*/ 4065078 h 6858000"/>
              <a:gd name="connsiteX201" fmla="*/ 1510397 w 7467600"/>
              <a:gd name="connsiteY201" fmla="*/ 3684705 h 6858000"/>
              <a:gd name="connsiteX202" fmla="*/ 1313114 w 7467600"/>
              <a:gd name="connsiteY202" fmla="*/ 3655216 h 6858000"/>
              <a:gd name="connsiteX203" fmla="*/ 1109304 w 7467600"/>
              <a:gd name="connsiteY203" fmla="*/ 3669030 h 6858000"/>
              <a:gd name="connsiteX204" fmla="*/ 8129 w 7467600"/>
              <a:gd name="connsiteY204" fmla="*/ 4330519 h 6858000"/>
              <a:gd name="connsiteX205" fmla="*/ 687572 w 7467600"/>
              <a:gd name="connsiteY205" fmla="*/ 3925629 h 6858000"/>
              <a:gd name="connsiteX206" fmla="*/ 1138365 w 7467600"/>
              <a:gd name="connsiteY206" fmla="*/ 3774515 h 6858000"/>
              <a:gd name="connsiteX207" fmla="*/ 1505579 w 7467600"/>
              <a:gd name="connsiteY207" fmla="*/ 3655526 h 6858000"/>
              <a:gd name="connsiteX208" fmla="*/ 1313114 w 7467600"/>
              <a:gd name="connsiteY208" fmla="*/ 3655216 h 6858000"/>
              <a:gd name="connsiteX209" fmla="*/ 3655073 w 7467600"/>
              <a:gd name="connsiteY209" fmla="*/ 3650884 h 6858000"/>
              <a:gd name="connsiteX210" fmla="*/ 3989938 w 7467600"/>
              <a:gd name="connsiteY210" fmla="*/ 3991685 h 6858000"/>
              <a:gd name="connsiteX211" fmla="*/ 4393907 w 7467600"/>
              <a:gd name="connsiteY211" fmla="*/ 4261258 h 6858000"/>
              <a:gd name="connsiteX212" fmla="*/ 4648051 w 7467600"/>
              <a:gd name="connsiteY212" fmla="*/ 4374051 h 6858000"/>
              <a:gd name="connsiteX213" fmla="*/ 4383389 w 7467600"/>
              <a:gd name="connsiteY213" fmla="*/ 4184369 h 6858000"/>
              <a:gd name="connsiteX214" fmla="*/ 4165508 w 7467600"/>
              <a:gd name="connsiteY214" fmla="*/ 4035196 h 6858000"/>
              <a:gd name="connsiteX215" fmla="*/ 4068162 w 7467600"/>
              <a:gd name="connsiteY215" fmla="*/ 3953394 h 6858000"/>
              <a:gd name="connsiteX216" fmla="*/ 3981416 w 7467600"/>
              <a:gd name="connsiteY216" fmla="*/ 3880482 h 6858000"/>
              <a:gd name="connsiteX217" fmla="*/ 3800147 w 7467600"/>
              <a:gd name="connsiteY217" fmla="*/ 3749872 h 6858000"/>
              <a:gd name="connsiteX218" fmla="*/ 3655073 w 7467600"/>
              <a:gd name="connsiteY218" fmla="*/ 3650884 h 6858000"/>
              <a:gd name="connsiteX219" fmla="*/ 3670252 w 7467600"/>
              <a:gd name="connsiteY219" fmla="*/ 3622798 h 6858000"/>
              <a:gd name="connsiteX220" fmla="*/ 3817258 w 7467600"/>
              <a:gd name="connsiteY220" fmla="*/ 3723577 h 6858000"/>
              <a:gd name="connsiteX221" fmla="*/ 4000461 w 7467600"/>
              <a:gd name="connsiteY221" fmla="*/ 3855966 h 6858000"/>
              <a:gd name="connsiteX222" fmla="*/ 4088180 w 7467600"/>
              <a:gd name="connsiteY222" fmla="*/ 3929774 h 6858000"/>
              <a:gd name="connsiteX223" fmla="*/ 4184555 w 7467600"/>
              <a:gd name="connsiteY223" fmla="*/ 4010683 h 6858000"/>
              <a:gd name="connsiteX224" fmla="*/ 4399563 w 7467600"/>
              <a:gd name="connsiteY224" fmla="*/ 4158106 h 6858000"/>
              <a:gd name="connsiteX225" fmla="*/ 4684469 w 7467600"/>
              <a:gd name="connsiteY225" fmla="*/ 4364680 h 6858000"/>
              <a:gd name="connsiteX226" fmla="*/ 4690271 w 7467600"/>
              <a:gd name="connsiteY226" fmla="*/ 4370034 h 6858000"/>
              <a:gd name="connsiteX227" fmla="*/ 4136093 w 7467600"/>
              <a:gd name="connsiteY227" fmla="*/ 3858466 h 6858000"/>
              <a:gd name="connsiteX228" fmla="*/ 3670252 w 7467600"/>
              <a:gd name="connsiteY228" fmla="*/ 3622798 h 6858000"/>
              <a:gd name="connsiteX229" fmla="*/ 4440129 w 7467600"/>
              <a:gd name="connsiteY229" fmla="*/ 3448571 h 6858000"/>
              <a:gd name="connsiteX230" fmla="*/ 4856525 w 7467600"/>
              <a:gd name="connsiteY230" fmla="*/ 3915351 h 6858000"/>
              <a:gd name="connsiteX231" fmla="*/ 5059055 w 7467600"/>
              <a:gd name="connsiteY231" fmla="*/ 4108918 h 6858000"/>
              <a:gd name="connsiteX232" fmla="*/ 5290070 w 7467600"/>
              <a:gd name="connsiteY232" fmla="*/ 4263619 h 6858000"/>
              <a:gd name="connsiteX233" fmla="*/ 4834991 w 7467600"/>
              <a:gd name="connsiteY233" fmla="*/ 3830985 h 6858000"/>
              <a:gd name="connsiteX234" fmla="*/ 4440129 w 7467600"/>
              <a:gd name="connsiteY234" fmla="*/ 3448571 h 6858000"/>
              <a:gd name="connsiteX235" fmla="*/ 4441737 w 7467600"/>
              <a:gd name="connsiteY235" fmla="*/ 3399734 h 6858000"/>
              <a:gd name="connsiteX236" fmla="*/ 4431236 w 7467600"/>
              <a:gd name="connsiteY236" fmla="*/ 3400954 h 6858000"/>
              <a:gd name="connsiteX237" fmla="*/ 4557150 w 7467600"/>
              <a:gd name="connsiteY237" fmla="*/ 3510023 h 6858000"/>
              <a:gd name="connsiteX238" fmla="*/ 4856936 w 7467600"/>
              <a:gd name="connsiteY238" fmla="*/ 3809146 h 6858000"/>
              <a:gd name="connsiteX239" fmla="*/ 5111996 w 7467600"/>
              <a:gd name="connsiteY239" fmla="*/ 4065759 h 6858000"/>
              <a:gd name="connsiteX240" fmla="*/ 5388878 w 7467600"/>
              <a:gd name="connsiteY240" fmla="*/ 4300185 h 6858000"/>
              <a:gd name="connsiteX241" fmla="*/ 5425556 w 7467600"/>
              <a:gd name="connsiteY241" fmla="*/ 4308967 h 6858000"/>
              <a:gd name="connsiteX242" fmla="*/ 4943646 w 7467600"/>
              <a:gd name="connsiteY242" fmla="*/ 3822916 h 6858000"/>
              <a:gd name="connsiteX243" fmla="*/ 4594837 w 7467600"/>
              <a:gd name="connsiteY243" fmla="*/ 3532274 h 6858000"/>
              <a:gd name="connsiteX244" fmla="*/ 4441737 w 7467600"/>
              <a:gd name="connsiteY244" fmla="*/ 3399734 h 6858000"/>
              <a:gd name="connsiteX245" fmla="*/ 5425834 w 7467600"/>
              <a:gd name="connsiteY245" fmla="*/ 3162785 h 6858000"/>
              <a:gd name="connsiteX246" fmla="*/ 5401644 w 7467600"/>
              <a:gd name="connsiteY246" fmla="*/ 3617847 h 6858000"/>
              <a:gd name="connsiteX247" fmla="*/ 5467256 w 7467600"/>
              <a:gd name="connsiteY247" fmla="*/ 4175494 h 6858000"/>
              <a:gd name="connsiteX248" fmla="*/ 5448069 w 7467600"/>
              <a:gd name="connsiteY248" fmla="*/ 3567554 h 6858000"/>
              <a:gd name="connsiteX249" fmla="*/ 5425834 w 7467600"/>
              <a:gd name="connsiteY249" fmla="*/ 3162785 h 6858000"/>
              <a:gd name="connsiteX250" fmla="*/ 1318687 w 7467600"/>
              <a:gd name="connsiteY250" fmla="*/ 3113840 h 6858000"/>
              <a:gd name="connsiteX251" fmla="*/ 1066793 w 7467600"/>
              <a:gd name="connsiteY251" fmla="*/ 3212171 h 6858000"/>
              <a:gd name="connsiteX252" fmla="*/ 993319 w 7467600"/>
              <a:gd name="connsiteY252" fmla="*/ 3247648 h 6858000"/>
              <a:gd name="connsiteX253" fmla="*/ 853081 w 7467600"/>
              <a:gd name="connsiteY253" fmla="*/ 3312410 h 6858000"/>
              <a:gd name="connsiteX254" fmla="*/ 805957 w 7467600"/>
              <a:gd name="connsiteY254" fmla="*/ 3330443 h 6858000"/>
              <a:gd name="connsiteX255" fmla="*/ 1318687 w 7467600"/>
              <a:gd name="connsiteY255" fmla="*/ 3113840 h 6858000"/>
              <a:gd name="connsiteX256" fmla="*/ 5453702 w 7467600"/>
              <a:gd name="connsiteY256" fmla="*/ 3090882 h 6858000"/>
              <a:gd name="connsiteX257" fmla="*/ 5480135 w 7467600"/>
              <a:gd name="connsiteY257" fmla="*/ 3565802 h 6858000"/>
              <a:gd name="connsiteX258" fmla="*/ 5499023 w 7467600"/>
              <a:gd name="connsiteY258" fmla="*/ 4166310 h 6858000"/>
              <a:gd name="connsiteX259" fmla="*/ 5547022 w 7467600"/>
              <a:gd name="connsiteY259" fmla="*/ 3607838 h 6858000"/>
              <a:gd name="connsiteX260" fmla="*/ 5515964 w 7467600"/>
              <a:gd name="connsiteY260" fmla="*/ 3378541 h 6858000"/>
              <a:gd name="connsiteX261" fmla="*/ 5453702 w 7467600"/>
              <a:gd name="connsiteY261" fmla="*/ 3090882 h 6858000"/>
              <a:gd name="connsiteX262" fmla="*/ 1238695 w 7467600"/>
              <a:gd name="connsiteY262" fmla="*/ 3076820 h 6858000"/>
              <a:gd name="connsiteX263" fmla="*/ 716371 w 7467600"/>
              <a:gd name="connsiteY263" fmla="*/ 3293249 h 6858000"/>
              <a:gd name="connsiteX264" fmla="*/ 579522 w 7467600"/>
              <a:gd name="connsiteY264" fmla="*/ 3371759 h 6858000"/>
              <a:gd name="connsiteX265" fmla="*/ 600288 w 7467600"/>
              <a:gd name="connsiteY265" fmla="*/ 3365555 h 6858000"/>
              <a:gd name="connsiteX266" fmla="*/ 840692 w 7467600"/>
              <a:gd name="connsiteY266" fmla="*/ 3284921 h 6858000"/>
              <a:gd name="connsiteX267" fmla="*/ 979248 w 7467600"/>
              <a:gd name="connsiteY267" fmla="*/ 3221003 h 6858000"/>
              <a:gd name="connsiteX268" fmla="*/ 1053282 w 7467600"/>
              <a:gd name="connsiteY268" fmla="*/ 3185247 h 6858000"/>
              <a:gd name="connsiteX269" fmla="*/ 1320603 w 7467600"/>
              <a:gd name="connsiteY269" fmla="*/ 3081281 h 6858000"/>
              <a:gd name="connsiteX270" fmla="*/ 1238695 w 7467600"/>
              <a:gd name="connsiteY270" fmla="*/ 3076820 h 6858000"/>
              <a:gd name="connsiteX271" fmla="*/ 5425627 w 7467600"/>
              <a:gd name="connsiteY271" fmla="*/ 2954192 h 6858000"/>
              <a:gd name="connsiteX272" fmla="*/ 5470770 w 7467600"/>
              <a:gd name="connsiteY272" fmla="*/ 3005435 h 6858000"/>
              <a:gd name="connsiteX273" fmla="*/ 5519779 w 7467600"/>
              <a:gd name="connsiteY273" fmla="*/ 4359223 h 6858000"/>
              <a:gd name="connsiteX274" fmla="*/ 5520293 w 7467600"/>
              <a:gd name="connsiteY274" fmla="*/ 4360602 h 6858000"/>
              <a:gd name="connsiteX275" fmla="*/ 5767221 w 7467600"/>
              <a:gd name="connsiteY275" fmla="*/ 4665564 h 6858000"/>
              <a:gd name="connsiteX276" fmla="*/ 6937169 w 7467600"/>
              <a:gd name="connsiteY276" fmla="*/ 4815941 h 6858000"/>
              <a:gd name="connsiteX277" fmla="*/ 6953922 w 7467600"/>
              <a:gd name="connsiteY277" fmla="*/ 4890068 h 6858000"/>
              <a:gd name="connsiteX278" fmla="*/ 6071359 w 7467600"/>
              <a:gd name="connsiteY278" fmla="*/ 4770770 h 6858000"/>
              <a:gd name="connsiteX279" fmla="*/ 6038839 w 7467600"/>
              <a:gd name="connsiteY279" fmla="*/ 4764474 h 6858000"/>
              <a:gd name="connsiteX280" fmla="*/ 6038706 w 7467600"/>
              <a:gd name="connsiteY280" fmla="*/ 4763847 h 6858000"/>
              <a:gd name="connsiteX281" fmla="*/ 6037784 w 7467600"/>
              <a:gd name="connsiteY281" fmla="*/ 4764270 h 6858000"/>
              <a:gd name="connsiteX282" fmla="*/ 6038839 w 7467600"/>
              <a:gd name="connsiteY282" fmla="*/ 4764474 h 6858000"/>
              <a:gd name="connsiteX283" fmla="*/ 6040338 w 7467600"/>
              <a:gd name="connsiteY283" fmla="*/ 4771418 h 6858000"/>
              <a:gd name="connsiteX284" fmla="*/ 6024488 w 7467600"/>
              <a:gd name="connsiteY284" fmla="*/ 4809903 h 6858000"/>
              <a:gd name="connsiteX285" fmla="*/ 5599771 w 7467600"/>
              <a:gd name="connsiteY285" fmla="*/ 5509652 h 6858000"/>
              <a:gd name="connsiteX286" fmla="*/ 5548843 w 7467600"/>
              <a:gd name="connsiteY286" fmla="*/ 5563845 h 6858000"/>
              <a:gd name="connsiteX287" fmla="*/ 5940952 w 7467600"/>
              <a:gd name="connsiteY287" fmla="*/ 6250028 h 6858000"/>
              <a:gd name="connsiteX288" fmla="*/ 6043441 w 7467600"/>
              <a:gd name="connsiteY288" fmla="*/ 6665847 h 6858000"/>
              <a:gd name="connsiteX289" fmla="*/ 6093432 w 7467600"/>
              <a:gd name="connsiteY289" fmla="*/ 6858000 h 6858000"/>
              <a:gd name="connsiteX290" fmla="*/ 6034344 w 7467600"/>
              <a:gd name="connsiteY290" fmla="*/ 6858000 h 6858000"/>
              <a:gd name="connsiteX291" fmla="*/ 6026679 w 7467600"/>
              <a:gd name="connsiteY291" fmla="*/ 6836959 h 6858000"/>
              <a:gd name="connsiteX292" fmla="*/ 5800441 w 7467600"/>
              <a:gd name="connsiteY292" fmla="*/ 6335286 h 6858000"/>
              <a:gd name="connsiteX293" fmla="*/ 5526562 w 7467600"/>
              <a:gd name="connsiteY293" fmla="*/ 5705388 h 6858000"/>
              <a:gd name="connsiteX294" fmla="*/ 5519640 w 7467600"/>
              <a:gd name="connsiteY294" fmla="*/ 5683774 h 6858000"/>
              <a:gd name="connsiteX295" fmla="*/ 5844559 w 7467600"/>
              <a:gd name="connsiteY295" fmla="*/ 6553349 h 6858000"/>
              <a:gd name="connsiteX296" fmla="*/ 5975994 w 7467600"/>
              <a:gd name="connsiteY296" fmla="*/ 6858000 h 6858000"/>
              <a:gd name="connsiteX297" fmla="*/ 5898547 w 7467600"/>
              <a:gd name="connsiteY297" fmla="*/ 6858000 h 6858000"/>
              <a:gd name="connsiteX298" fmla="*/ 5682041 w 7467600"/>
              <a:gd name="connsiteY298" fmla="*/ 6355860 h 6858000"/>
              <a:gd name="connsiteX299" fmla="*/ 5461758 w 7467600"/>
              <a:gd name="connsiteY299" fmla="*/ 5820220 h 6858000"/>
              <a:gd name="connsiteX300" fmla="*/ 5237282 w 7467600"/>
              <a:gd name="connsiteY300" fmla="*/ 6579086 h 6858000"/>
              <a:gd name="connsiteX301" fmla="*/ 5115009 w 7467600"/>
              <a:gd name="connsiteY301" fmla="*/ 6858000 h 6858000"/>
              <a:gd name="connsiteX302" fmla="*/ 5028074 w 7467600"/>
              <a:gd name="connsiteY302" fmla="*/ 6858000 h 6858000"/>
              <a:gd name="connsiteX303" fmla="*/ 5079508 w 7467600"/>
              <a:gd name="connsiteY303" fmla="*/ 6749074 h 6858000"/>
              <a:gd name="connsiteX304" fmla="*/ 5371846 w 7467600"/>
              <a:gd name="connsiteY304" fmla="*/ 5924413 h 6858000"/>
              <a:gd name="connsiteX305" fmla="*/ 5270512 w 7467600"/>
              <a:gd name="connsiteY305" fmla="*/ 6138975 h 6858000"/>
              <a:gd name="connsiteX306" fmla="*/ 5062409 w 7467600"/>
              <a:gd name="connsiteY306" fmla="*/ 6653544 h 6858000"/>
              <a:gd name="connsiteX307" fmla="*/ 5036628 w 7467600"/>
              <a:gd name="connsiteY307" fmla="*/ 6754247 h 6858000"/>
              <a:gd name="connsiteX308" fmla="*/ 5009112 w 7467600"/>
              <a:gd name="connsiteY308" fmla="*/ 6858000 h 6858000"/>
              <a:gd name="connsiteX309" fmla="*/ 4976679 w 7467600"/>
              <a:gd name="connsiteY309" fmla="*/ 6858000 h 6858000"/>
              <a:gd name="connsiteX310" fmla="*/ 5006537 w 7467600"/>
              <a:gd name="connsiteY310" fmla="*/ 6747068 h 6858000"/>
              <a:gd name="connsiteX311" fmla="*/ 5032723 w 7467600"/>
              <a:gd name="connsiteY311" fmla="*/ 6644957 h 6858000"/>
              <a:gd name="connsiteX312" fmla="*/ 5242949 w 7467600"/>
              <a:gd name="connsiteY312" fmla="*/ 6125175 h 6858000"/>
              <a:gd name="connsiteX313" fmla="*/ 5286321 w 7467600"/>
              <a:gd name="connsiteY313" fmla="*/ 6033555 h 6858000"/>
              <a:gd name="connsiteX314" fmla="*/ 5008210 w 7467600"/>
              <a:gd name="connsiteY314" fmla="*/ 6649194 h 6858000"/>
              <a:gd name="connsiteX315" fmla="*/ 4986321 w 7467600"/>
              <a:gd name="connsiteY315" fmla="*/ 6765687 h 6858000"/>
              <a:gd name="connsiteX316" fmla="*/ 4973474 w 7467600"/>
              <a:gd name="connsiteY316" fmla="*/ 6858000 h 6858000"/>
              <a:gd name="connsiteX317" fmla="*/ 4907178 w 7467600"/>
              <a:gd name="connsiteY317" fmla="*/ 6858000 h 6858000"/>
              <a:gd name="connsiteX318" fmla="*/ 4910810 w 7467600"/>
              <a:gd name="connsiteY318" fmla="*/ 6829660 h 6858000"/>
              <a:gd name="connsiteX319" fmla="*/ 4987461 w 7467600"/>
              <a:gd name="connsiteY319" fmla="*/ 6432994 h 6858000"/>
              <a:gd name="connsiteX320" fmla="*/ 5179262 w 7467600"/>
              <a:gd name="connsiteY320" fmla="*/ 6035044 h 6858000"/>
              <a:gd name="connsiteX321" fmla="*/ 4689678 w 7467600"/>
              <a:gd name="connsiteY321" fmla="*/ 6440241 h 6858000"/>
              <a:gd name="connsiteX322" fmla="*/ 4477543 w 7467600"/>
              <a:gd name="connsiteY322" fmla="*/ 6674836 h 6858000"/>
              <a:gd name="connsiteX323" fmla="*/ 4329957 w 7467600"/>
              <a:gd name="connsiteY323" fmla="*/ 6858000 h 6858000"/>
              <a:gd name="connsiteX324" fmla="*/ 4218595 w 7467600"/>
              <a:gd name="connsiteY324" fmla="*/ 6858000 h 6858000"/>
              <a:gd name="connsiteX325" fmla="*/ 4368888 w 7467600"/>
              <a:gd name="connsiteY325" fmla="*/ 6668412 h 6858000"/>
              <a:gd name="connsiteX326" fmla="*/ 4563091 w 7467600"/>
              <a:gd name="connsiteY326" fmla="*/ 6442508 h 6858000"/>
              <a:gd name="connsiteX327" fmla="*/ 5387324 w 7467600"/>
              <a:gd name="connsiteY327" fmla="*/ 5705830 h 6858000"/>
              <a:gd name="connsiteX328" fmla="*/ 5073620 w 7467600"/>
              <a:gd name="connsiteY328" fmla="*/ 5955437 h 6858000"/>
              <a:gd name="connsiteX329" fmla="*/ 4689789 w 7467600"/>
              <a:gd name="connsiteY329" fmla="*/ 6268382 h 6858000"/>
              <a:gd name="connsiteX330" fmla="*/ 4418722 w 7467600"/>
              <a:gd name="connsiteY330" fmla="*/ 6570886 h 6858000"/>
              <a:gd name="connsiteX331" fmla="*/ 4214944 w 7467600"/>
              <a:gd name="connsiteY331" fmla="*/ 6858000 h 6858000"/>
              <a:gd name="connsiteX332" fmla="*/ 4177898 w 7467600"/>
              <a:gd name="connsiteY332" fmla="*/ 6858000 h 6858000"/>
              <a:gd name="connsiteX333" fmla="*/ 4391597 w 7467600"/>
              <a:gd name="connsiteY333" fmla="*/ 6556370 h 6858000"/>
              <a:gd name="connsiteX334" fmla="*/ 4668889 w 7467600"/>
              <a:gd name="connsiteY334" fmla="*/ 6246399 h 6858000"/>
              <a:gd name="connsiteX335" fmla="*/ 5055427 w 7467600"/>
              <a:gd name="connsiteY335" fmla="*/ 5931476 h 6858000"/>
              <a:gd name="connsiteX336" fmla="*/ 5371814 w 7467600"/>
              <a:gd name="connsiteY336" fmla="*/ 5678975 h 6858000"/>
              <a:gd name="connsiteX337" fmla="*/ 4987918 w 7467600"/>
              <a:gd name="connsiteY337" fmla="*/ 5838701 h 6858000"/>
              <a:gd name="connsiteX338" fmla="*/ 4317146 w 7467600"/>
              <a:gd name="connsiteY338" fmla="*/ 6587716 h 6858000"/>
              <a:gd name="connsiteX339" fmla="*/ 4171627 w 7467600"/>
              <a:gd name="connsiteY339" fmla="*/ 6858000 h 6858000"/>
              <a:gd name="connsiteX340" fmla="*/ 4081585 w 7467600"/>
              <a:gd name="connsiteY340" fmla="*/ 6858000 h 6858000"/>
              <a:gd name="connsiteX341" fmla="*/ 4238603 w 7467600"/>
              <a:gd name="connsiteY341" fmla="*/ 6559341 h 6858000"/>
              <a:gd name="connsiteX342" fmla="*/ 4778333 w 7467600"/>
              <a:gd name="connsiteY342" fmla="*/ 5873626 h 6858000"/>
              <a:gd name="connsiteX343" fmla="*/ 5414185 w 7467600"/>
              <a:gd name="connsiteY343" fmla="*/ 5573882 h 6858000"/>
              <a:gd name="connsiteX344" fmla="*/ 5959648 w 7467600"/>
              <a:gd name="connsiteY344" fmla="*/ 4760797 h 6858000"/>
              <a:gd name="connsiteX345" fmla="*/ 5355019 w 7467600"/>
              <a:gd name="connsiteY345" fmla="*/ 4734672 h 6858000"/>
              <a:gd name="connsiteX346" fmla="*/ 5083565 w 7467600"/>
              <a:gd name="connsiteY346" fmla="*/ 5179121 h 6858000"/>
              <a:gd name="connsiteX347" fmla="*/ 4713577 w 7467600"/>
              <a:gd name="connsiteY347" fmla="*/ 5616803 h 6858000"/>
              <a:gd name="connsiteX348" fmla="*/ 3989559 w 7467600"/>
              <a:gd name="connsiteY348" fmla="*/ 6145945 h 6858000"/>
              <a:gd name="connsiteX349" fmla="*/ 3939824 w 7467600"/>
              <a:gd name="connsiteY349" fmla="*/ 6066900 h 6858000"/>
              <a:gd name="connsiteX350" fmla="*/ 4584537 w 7467600"/>
              <a:gd name="connsiteY350" fmla="*/ 5324826 h 6858000"/>
              <a:gd name="connsiteX351" fmla="*/ 5037105 w 7467600"/>
              <a:gd name="connsiteY351" fmla="*/ 5088765 h 6858000"/>
              <a:gd name="connsiteX352" fmla="*/ 5039930 w 7467600"/>
              <a:gd name="connsiteY352" fmla="*/ 5089585 h 6858000"/>
              <a:gd name="connsiteX353" fmla="*/ 5263764 w 7467600"/>
              <a:gd name="connsiteY353" fmla="*/ 4735525 h 6858000"/>
              <a:gd name="connsiteX354" fmla="*/ 4086300 w 7467600"/>
              <a:gd name="connsiteY354" fmla="*/ 4884599 h 6858000"/>
              <a:gd name="connsiteX355" fmla="*/ 4085485 w 7467600"/>
              <a:gd name="connsiteY355" fmla="*/ 4899070 h 6858000"/>
              <a:gd name="connsiteX356" fmla="*/ 3871915 w 7467600"/>
              <a:gd name="connsiteY356" fmla="*/ 5253645 h 6858000"/>
              <a:gd name="connsiteX357" fmla="*/ 3799374 w 7467600"/>
              <a:gd name="connsiteY357" fmla="*/ 5466127 h 6858000"/>
              <a:gd name="connsiteX358" fmla="*/ 3498850 w 7467600"/>
              <a:gd name="connsiteY358" fmla="*/ 6661888 h 6858000"/>
              <a:gd name="connsiteX359" fmla="*/ 3399216 w 7467600"/>
              <a:gd name="connsiteY359" fmla="*/ 6858000 h 6858000"/>
              <a:gd name="connsiteX360" fmla="*/ 3303688 w 7467600"/>
              <a:gd name="connsiteY360" fmla="*/ 6858000 h 6858000"/>
              <a:gd name="connsiteX361" fmla="*/ 3391774 w 7467600"/>
              <a:gd name="connsiteY361" fmla="*/ 6697181 h 6858000"/>
              <a:gd name="connsiteX362" fmla="*/ 3735540 w 7467600"/>
              <a:gd name="connsiteY362" fmla="*/ 5546923 h 6858000"/>
              <a:gd name="connsiteX363" fmla="*/ 3729438 w 7467600"/>
              <a:gd name="connsiteY363" fmla="*/ 5569058 h 6858000"/>
              <a:gd name="connsiteX364" fmla="*/ 3707782 w 7467600"/>
              <a:gd name="connsiteY364" fmla="*/ 5644908 h 6858000"/>
              <a:gd name="connsiteX365" fmla="*/ 3583827 w 7467600"/>
              <a:gd name="connsiteY365" fmla="*/ 6039215 h 6858000"/>
              <a:gd name="connsiteX366" fmla="*/ 3547861 w 7467600"/>
              <a:gd name="connsiteY366" fmla="*/ 6129609 h 6858000"/>
              <a:gd name="connsiteX367" fmla="*/ 3490905 w 7467600"/>
              <a:gd name="connsiteY367" fmla="*/ 6277660 h 6858000"/>
              <a:gd name="connsiteX368" fmla="*/ 3455859 w 7467600"/>
              <a:gd name="connsiteY368" fmla="*/ 6391301 h 6858000"/>
              <a:gd name="connsiteX369" fmla="*/ 3429112 w 7467600"/>
              <a:gd name="connsiteY369" fmla="*/ 6479469 h 6858000"/>
              <a:gd name="connsiteX370" fmla="*/ 3304862 w 7467600"/>
              <a:gd name="connsiteY370" fmla="*/ 6796476 h 6858000"/>
              <a:gd name="connsiteX371" fmla="*/ 3276071 w 7467600"/>
              <a:gd name="connsiteY371" fmla="*/ 6858000 h 6858000"/>
              <a:gd name="connsiteX372" fmla="*/ 3240805 w 7467600"/>
              <a:gd name="connsiteY372" fmla="*/ 6858000 h 6858000"/>
              <a:gd name="connsiteX373" fmla="*/ 3275917 w 7467600"/>
              <a:gd name="connsiteY373" fmla="*/ 6783192 h 6858000"/>
              <a:gd name="connsiteX374" fmla="*/ 3399358 w 7467600"/>
              <a:gd name="connsiteY374" fmla="*/ 6469011 h 6858000"/>
              <a:gd name="connsiteX375" fmla="*/ 3425650 w 7467600"/>
              <a:gd name="connsiteY375" fmla="*/ 6381333 h 6858000"/>
              <a:gd name="connsiteX376" fmla="*/ 3460661 w 7467600"/>
              <a:gd name="connsiteY376" fmla="*/ 6266763 h 6858000"/>
              <a:gd name="connsiteX377" fmla="*/ 3518021 w 7467600"/>
              <a:gd name="connsiteY377" fmla="*/ 6117298 h 6858000"/>
              <a:gd name="connsiteX378" fmla="*/ 3554035 w 7467600"/>
              <a:gd name="connsiteY378" fmla="*/ 6027832 h 6858000"/>
              <a:gd name="connsiteX379" fmla="*/ 3677174 w 7467600"/>
              <a:gd name="connsiteY379" fmla="*/ 5636351 h 6858000"/>
              <a:gd name="connsiteX380" fmla="*/ 3698819 w 7467600"/>
              <a:gd name="connsiteY380" fmla="*/ 5560503 h 6858000"/>
              <a:gd name="connsiteX381" fmla="*/ 3702094 w 7467600"/>
              <a:gd name="connsiteY381" fmla="*/ 5549194 h 6858000"/>
              <a:gd name="connsiteX382" fmla="*/ 3398355 w 7467600"/>
              <a:gd name="connsiteY382" fmla="*/ 6094603 h 6858000"/>
              <a:gd name="connsiteX383" fmla="*/ 3193941 w 7467600"/>
              <a:gd name="connsiteY383" fmla="*/ 6798775 h 6858000"/>
              <a:gd name="connsiteX384" fmla="*/ 3184140 w 7467600"/>
              <a:gd name="connsiteY384" fmla="*/ 6858000 h 6858000"/>
              <a:gd name="connsiteX385" fmla="*/ 3099978 w 7467600"/>
              <a:gd name="connsiteY385" fmla="*/ 6858000 h 6858000"/>
              <a:gd name="connsiteX386" fmla="*/ 3101556 w 7467600"/>
              <a:gd name="connsiteY386" fmla="*/ 6843337 h 6858000"/>
              <a:gd name="connsiteX387" fmla="*/ 3370162 w 7467600"/>
              <a:gd name="connsiteY387" fmla="*/ 5785550 h 6858000"/>
              <a:gd name="connsiteX388" fmla="*/ 3746477 w 7467600"/>
              <a:gd name="connsiteY388" fmla="*/ 5377889 h 6858000"/>
              <a:gd name="connsiteX389" fmla="*/ 3863399 w 7467600"/>
              <a:gd name="connsiteY389" fmla="*/ 5087257 h 6858000"/>
              <a:gd name="connsiteX390" fmla="*/ 3968712 w 7467600"/>
              <a:gd name="connsiteY390" fmla="*/ 4913989 h 6858000"/>
              <a:gd name="connsiteX391" fmla="*/ 2792390 w 7467600"/>
              <a:gd name="connsiteY391" fmla="*/ 5382974 h 6858000"/>
              <a:gd name="connsiteX392" fmla="*/ 2714982 w 7467600"/>
              <a:gd name="connsiteY392" fmla="*/ 5427051 h 6858000"/>
              <a:gd name="connsiteX393" fmla="*/ 2813361 w 7467600"/>
              <a:gd name="connsiteY393" fmla="*/ 6023912 h 6858000"/>
              <a:gd name="connsiteX394" fmla="*/ 2688430 w 7467600"/>
              <a:gd name="connsiteY394" fmla="*/ 6801564 h 6858000"/>
              <a:gd name="connsiteX395" fmla="*/ 2629626 w 7467600"/>
              <a:gd name="connsiteY395" fmla="*/ 6763394 h 6858000"/>
              <a:gd name="connsiteX396" fmla="*/ 2565328 w 7467600"/>
              <a:gd name="connsiteY396" fmla="*/ 5516399 h 6858000"/>
              <a:gd name="connsiteX397" fmla="*/ 1922999 w 7467600"/>
              <a:gd name="connsiteY397" fmla="*/ 5980343 h 6858000"/>
              <a:gd name="connsiteX398" fmla="*/ 1950261 w 7467600"/>
              <a:gd name="connsiteY398" fmla="*/ 6405858 h 6858000"/>
              <a:gd name="connsiteX399" fmla="*/ 2365554 w 7467600"/>
              <a:gd name="connsiteY399" fmla="*/ 6759107 h 6858000"/>
              <a:gd name="connsiteX400" fmla="*/ 2424142 w 7467600"/>
              <a:gd name="connsiteY400" fmla="*/ 6858000 h 6858000"/>
              <a:gd name="connsiteX401" fmla="*/ 2395994 w 7467600"/>
              <a:gd name="connsiteY401" fmla="*/ 6858000 h 6858000"/>
              <a:gd name="connsiteX402" fmla="*/ 2392863 w 7467600"/>
              <a:gd name="connsiteY402" fmla="*/ 6852964 h 6858000"/>
              <a:gd name="connsiteX403" fmla="*/ 2017589 w 7467600"/>
              <a:gd name="connsiteY403" fmla="*/ 6493982 h 6858000"/>
              <a:gd name="connsiteX404" fmla="*/ 2147336 w 7467600"/>
              <a:gd name="connsiteY404" fmla="*/ 6594052 h 6858000"/>
              <a:gd name="connsiteX405" fmla="*/ 2207047 w 7467600"/>
              <a:gd name="connsiteY405" fmla="*/ 6654540 h 6858000"/>
              <a:gd name="connsiteX406" fmla="*/ 2299106 w 7467600"/>
              <a:gd name="connsiteY406" fmla="*/ 6778931 h 6858000"/>
              <a:gd name="connsiteX407" fmla="*/ 2314430 w 7467600"/>
              <a:gd name="connsiteY407" fmla="*/ 6801144 h 6858000"/>
              <a:gd name="connsiteX408" fmla="*/ 2352406 w 7467600"/>
              <a:gd name="connsiteY408" fmla="*/ 6858000 h 6858000"/>
              <a:gd name="connsiteX409" fmla="*/ 2314492 w 7467600"/>
              <a:gd name="connsiteY409" fmla="*/ 6858000 h 6858000"/>
              <a:gd name="connsiteX410" fmla="*/ 2288095 w 7467600"/>
              <a:gd name="connsiteY410" fmla="*/ 6818030 h 6858000"/>
              <a:gd name="connsiteX411" fmla="*/ 2272768 w 7467600"/>
              <a:gd name="connsiteY411" fmla="*/ 6795822 h 6858000"/>
              <a:gd name="connsiteX412" fmla="*/ 2182715 w 7467600"/>
              <a:gd name="connsiteY412" fmla="*/ 6675071 h 6858000"/>
              <a:gd name="connsiteX413" fmla="*/ 2032061 w 7467600"/>
              <a:gd name="connsiteY413" fmla="*/ 6541380 h 6858000"/>
              <a:gd name="connsiteX414" fmla="*/ 2257220 w 7467600"/>
              <a:gd name="connsiteY414" fmla="*/ 6826257 h 6858000"/>
              <a:gd name="connsiteX415" fmla="*/ 2281324 w 7467600"/>
              <a:gd name="connsiteY415" fmla="*/ 6858000 h 6858000"/>
              <a:gd name="connsiteX416" fmla="*/ 2242860 w 7467600"/>
              <a:gd name="connsiteY416" fmla="*/ 6858000 h 6858000"/>
              <a:gd name="connsiteX417" fmla="*/ 2232818 w 7467600"/>
              <a:gd name="connsiteY417" fmla="*/ 6844926 h 6858000"/>
              <a:gd name="connsiteX418" fmla="*/ 1990172 w 7467600"/>
              <a:gd name="connsiteY418" fmla="*/ 6542121 h 6858000"/>
              <a:gd name="connsiteX419" fmla="*/ 2124090 w 7467600"/>
              <a:gd name="connsiteY419" fmla="*/ 6761017 h 6858000"/>
              <a:gd name="connsiteX420" fmla="*/ 2200380 w 7467600"/>
              <a:gd name="connsiteY420" fmla="*/ 6858000 h 6858000"/>
              <a:gd name="connsiteX421" fmla="*/ 2147507 w 7467600"/>
              <a:gd name="connsiteY421" fmla="*/ 6858000 h 6858000"/>
              <a:gd name="connsiteX422" fmla="*/ 2070668 w 7467600"/>
              <a:gd name="connsiteY422" fmla="*/ 6761520 h 6858000"/>
              <a:gd name="connsiteX423" fmla="*/ 1975142 w 7467600"/>
              <a:gd name="connsiteY423" fmla="*/ 6585570 h 6858000"/>
              <a:gd name="connsiteX424" fmla="*/ 2050035 w 7467600"/>
              <a:gd name="connsiteY424" fmla="*/ 6813345 h 6858000"/>
              <a:gd name="connsiteX425" fmla="*/ 2063025 w 7467600"/>
              <a:gd name="connsiteY425" fmla="*/ 6858000 h 6858000"/>
              <a:gd name="connsiteX426" fmla="*/ 2021675 w 7467600"/>
              <a:gd name="connsiteY426" fmla="*/ 6858000 h 6858000"/>
              <a:gd name="connsiteX427" fmla="*/ 2019308 w 7467600"/>
              <a:gd name="connsiteY427" fmla="*/ 6847118 h 6858000"/>
              <a:gd name="connsiteX428" fmla="*/ 1938835 w 7467600"/>
              <a:gd name="connsiteY428" fmla="*/ 6551160 h 6858000"/>
              <a:gd name="connsiteX429" fmla="*/ 1953230 w 7467600"/>
              <a:gd name="connsiteY429" fmla="*/ 6759699 h 6858000"/>
              <a:gd name="connsiteX430" fmla="*/ 1956763 w 7467600"/>
              <a:gd name="connsiteY430" fmla="*/ 6778191 h 6858000"/>
              <a:gd name="connsiteX431" fmla="*/ 1967925 w 7467600"/>
              <a:gd name="connsiteY431" fmla="*/ 6858000 h 6858000"/>
              <a:gd name="connsiteX432" fmla="*/ 1936622 w 7467600"/>
              <a:gd name="connsiteY432" fmla="*/ 6858000 h 6858000"/>
              <a:gd name="connsiteX433" fmla="*/ 1926261 w 7467600"/>
              <a:gd name="connsiteY433" fmla="*/ 6784064 h 6858000"/>
              <a:gd name="connsiteX434" fmla="*/ 1922724 w 7467600"/>
              <a:gd name="connsiteY434" fmla="*/ 6765577 h 6858000"/>
              <a:gd name="connsiteX435" fmla="*/ 1904650 w 7467600"/>
              <a:gd name="connsiteY435" fmla="*/ 6639616 h 6858000"/>
              <a:gd name="connsiteX436" fmla="*/ 1885273 w 7467600"/>
              <a:gd name="connsiteY436" fmla="*/ 6858000 h 6858000"/>
              <a:gd name="connsiteX437" fmla="*/ 1854363 w 7467600"/>
              <a:gd name="connsiteY437" fmla="*/ 6858000 h 6858000"/>
              <a:gd name="connsiteX438" fmla="*/ 1880391 w 7467600"/>
              <a:gd name="connsiteY438" fmla="*/ 6603796 h 6858000"/>
              <a:gd name="connsiteX439" fmla="*/ 1818273 w 7467600"/>
              <a:gd name="connsiteY439" fmla="*/ 6715729 h 6858000"/>
              <a:gd name="connsiteX440" fmla="*/ 1794691 w 7467600"/>
              <a:gd name="connsiteY440" fmla="*/ 6843239 h 6858000"/>
              <a:gd name="connsiteX441" fmla="*/ 1794914 w 7467600"/>
              <a:gd name="connsiteY441" fmla="*/ 6858000 h 6858000"/>
              <a:gd name="connsiteX442" fmla="*/ 1746128 w 7467600"/>
              <a:gd name="connsiteY442" fmla="*/ 6858000 h 6858000"/>
              <a:gd name="connsiteX443" fmla="*/ 1753934 w 7467600"/>
              <a:gd name="connsiteY443" fmla="*/ 6724796 h 6858000"/>
              <a:gd name="connsiteX444" fmla="*/ 1792053 w 7467600"/>
              <a:gd name="connsiteY444" fmla="*/ 6572396 h 6858000"/>
              <a:gd name="connsiteX445" fmla="*/ 1862248 w 7467600"/>
              <a:gd name="connsiteY445" fmla="*/ 6266397 h 6858000"/>
              <a:gd name="connsiteX446" fmla="*/ 1862250 w 7467600"/>
              <a:gd name="connsiteY446" fmla="*/ 6033531 h 6858000"/>
              <a:gd name="connsiteX447" fmla="*/ 1211999 w 7467600"/>
              <a:gd name="connsiteY447" fmla="*/ 6683610 h 6858000"/>
              <a:gd name="connsiteX448" fmla="*/ 1213266 w 7467600"/>
              <a:gd name="connsiteY448" fmla="*/ 6691947 h 6858000"/>
              <a:gd name="connsiteX449" fmla="*/ 1203370 w 7467600"/>
              <a:gd name="connsiteY449" fmla="*/ 6850676 h 6858000"/>
              <a:gd name="connsiteX450" fmla="*/ 1203671 w 7467600"/>
              <a:gd name="connsiteY450" fmla="*/ 6858000 h 6858000"/>
              <a:gd name="connsiteX451" fmla="*/ 1143180 w 7467600"/>
              <a:gd name="connsiteY451" fmla="*/ 6858000 h 6858000"/>
              <a:gd name="connsiteX452" fmla="*/ 1142176 w 7467600"/>
              <a:gd name="connsiteY452" fmla="*/ 6766045 h 6858000"/>
              <a:gd name="connsiteX453" fmla="*/ 1067484 w 7467600"/>
              <a:gd name="connsiteY453" fmla="*/ 6858000 h 6858000"/>
              <a:gd name="connsiteX454" fmla="*/ 953928 w 7467600"/>
              <a:gd name="connsiteY454" fmla="*/ 6858000 h 6858000"/>
              <a:gd name="connsiteX455" fmla="*/ 959715 w 7467600"/>
              <a:gd name="connsiteY455" fmla="*/ 6850185 h 6858000"/>
              <a:gd name="connsiteX456" fmla="*/ 1483788 w 7467600"/>
              <a:gd name="connsiteY456" fmla="*/ 6259174 h 6858000"/>
              <a:gd name="connsiteX457" fmla="*/ 1100671 w 7467600"/>
              <a:gd name="connsiteY457" fmla="*/ 6252137 h 6858000"/>
              <a:gd name="connsiteX458" fmla="*/ 1090144 w 7467600"/>
              <a:gd name="connsiteY458" fmla="*/ 6256748 h 6858000"/>
              <a:gd name="connsiteX459" fmla="*/ 1095872 w 7467600"/>
              <a:gd name="connsiteY459" fmla="*/ 6271892 h 6858000"/>
              <a:gd name="connsiteX460" fmla="*/ 262785 w 7467600"/>
              <a:gd name="connsiteY460" fmla="*/ 6845450 h 6858000"/>
              <a:gd name="connsiteX461" fmla="*/ 209968 w 7467600"/>
              <a:gd name="connsiteY461" fmla="*/ 6770713 h 6858000"/>
              <a:gd name="connsiteX462" fmla="*/ 873460 w 7467600"/>
              <a:gd name="connsiteY462" fmla="*/ 6253768 h 6858000"/>
              <a:gd name="connsiteX463" fmla="*/ 192686 w 7467600"/>
              <a:gd name="connsiteY463" fmla="*/ 5849257 h 6858000"/>
              <a:gd name="connsiteX464" fmla="*/ 4696 w 7467600"/>
              <a:gd name="connsiteY464" fmla="*/ 5697668 h 6858000"/>
              <a:gd name="connsiteX465" fmla="*/ 0 w 7467600"/>
              <a:gd name="connsiteY465" fmla="*/ 5689984 h 6858000"/>
              <a:gd name="connsiteX466" fmla="*/ 0 w 7467600"/>
              <a:gd name="connsiteY466" fmla="*/ 5513472 h 6858000"/>
              <a:gd name="connsiteX467" fmla="*/ 174101 w 7467600"/>
              <a:gd name="connsiteY467" fmla="*/ 5620277 h 6858000"/>
              <a:gd name="connsiteX468" fmla="*/ 891800 w 7467600"/>
              <a:gd name="connsiteY468" fmla="*/ 6036935 h 6858000"/>
              <a:gd name="connsiteX469" fmla="*/ 1072219 w 7467600"/>
              <a:gd name="connsiteY469" fmla="*/ 6169443 h 6858000"/>
              <a:gd name="connsiteX470" fmla="*/ 1074117 w 7467600"/>
              <a:gd name="connsiteY470" fmla="*/ 6170301 h 6858000"/>
              <a:gd name="connsiteX471" fmla="*/ 1083114 w 7467600"/>
              <a:gd name="connsiteY471" fmla="*/ 6174131 h 6858000"/>
              <a:gd name="connsiteX472" fmla="*/ 1543010 w 7467600"/>
              <a:gd name="connsiteY472" fmla="*/ 6191140 h 6858000"/>
              <a:gd name="connsiteX473" fmla="*/ 1551080 w 7467600"/>
              <a:gd name="connsiteY473" fmla="*/ 6195006 h 6858000"/>
              <a:gd name="connsiteX474" fmla="*/ 2345443 w 7467600"/>
              <a:gd name="connsiteY474" fmla="*/ 5549882 h 6858000"/>
              <a:gd name="connsiteX475" fmla="*/ 1721499 w 7467600"/>
              <a:gd name="connsiteY475" fmla="*/ 5599969 h 6858000"/>
              <a:gd name="connsiteX476" fmla="*/ 767716 w 7467600"/>
              <a:gd name="connsiteY476" fmla="*/ 5472768 h 6858000"/>
              <a:gd name="connsiteX477" fmla="*/ 722147 w 7467600"/>
              <a:gd name="connsiteY477" fmla="*/ 5393091 h 6858000"/>
              <a:gd name="connsiteX478" fmla="*/ 1485552 w 7467600"/>
              <a:gd name="connsiteY478" fmla="*/ 5313202 h 6858000"/>
              <a:gd name="connsiteX479" fmla="*/ 2143004 w 7467600"/>
              <a:gd name="connsiteY479" fmla="*/ 5402420 h 6858000"/>
              <a:gd name="connsiteX480" fmla="*/ 1933391 w 7467600"/>
              <a:gd name="connsiteY480" fmla="*/ 5156971 h 6858000"/>
              <a:gd name="connsiteX481" fmla="*/ 1827118 w 7467600"/>
              <a:gd name="connsiteY481" fmla="*/ 4968410 h 6858000"/>
              <a:gd name="connsiteX482" fmla="*/ 1837349 w 7467600"/>
              <a:gd name="connsiteY482" fmla="*/ 4956357 h 6858000"/>
              <a:gd name="connsiteX483" fmla="*/ 2162835 w 7467600"/>
              <a:gd name="connsiteY483" fmla="*/ 5187853 h 6858000"/>
              <a:gd name="connsiteX484" fmla="*/ 2257167 w 7467600"/>
              <a:gd name="connsiteY484" fmla="*/ 5462123 h 6858000"/>
              <a:gd name="connsiteX485" fmla="*/ 2261598 w 7467600"/>
              <a:gd name="connsiteY485" fmla="*/ 5467998 h 6858000"/>
              <a:gd name="connsiteX486" fmla="*/ 2437177 w 7467600"/>
              <a:gd name="connsiteY486" fmla="*/ 5479608 h 6858000"/>
              <a:gd name="connsiteX487" fmla="*/ 2445247 w 7467600"/>
              <a:gd name="connsiteY487" fmla="*/ 5483476 h 6858000"/>
              <a:gd name="connsiteX488" fmla="*/ 2743626 w 7467600"/>
              <a:gd name="connsiteY488" fmla="*/ 5304819 h 6858000"/>
              <a:gd name="connsiteX489" fmla="*/ 3048102 w 7467600"/>
              <a:gd name="connsiteY489" fmla="*/ 5150595 h 6858000"/>
              <a:gd name="connsiteX490" fmla="*/ 1799414 w 7467600"/>
              <a:gd name="connsiteY490" fmla="*/ 4694732 h 6858000"/>
              <a:gd name="connsiteX491" fmla="*/ 1771735 w 7467600"/>
              <a:gd name="connsiteY491" fmla="*/ 4619929 h 6858000"/>
              <a:gd name="connsiteX492" fmla="*/ 3104273 w 7467600"/>
              <a:gd name="connsiteY492" fmla="*/ 5076159 h 6858000"/>
              <a:gd name="connsiteX493" fmla="*/ 3113245 w 7467600"/>
              <a:gd name="connsiteY493" fmla="*/ 5090705 h 6858000"/>
              <a:gd name="connsiteX494" fmla="*/ 3126294 w 7467600"/>
              <a:gd name="connsiteY494" fmla="*/ 5114400 h 6858000"/>
              <a:gd name="connsiteX495" fmla="*/ 3937433 w 7467600"/>
              <a:gd name="connsiteY495" fmla="*/ 4830473 h 6858000"/>
              <a:gd name="connsiteX496" fmla="*/ 3590475 w 7467600"/>
              <a:gd name="connsiteY496" fmla="*/ 4597974 h 6858000"/>
              <a:gd name="connsiteX497" fmla="*/ 3100264 w 7467600"/>
              <a:gd name="connsiteY497" fmla="*/ 4579845 h 6858000"/>
              <a:gd name="connsiteX498" fmla="*/ 2183576 w 7467600"/>
              <a:gd name="connsiteY498" fmla="*/ 4227150 h 6858000"/>
              <a:gd name="connsiteX499" fmla="*/ 2151029 w 7467600"/>
              <a:gd name="connsiteY499" fmla="*/ 4146947 h 6858000"/>
              <a:gd name="connsiteX500" fmla="*/ 3563434 w 7467600"/>
              <a:gd name="connsiteY500" fmla="*/ 4469115 h 6858000"/>
              <a:gd name="connsiteX501" fmla="*/ 3177952 w 7467600"/>
              <a:gd name="connsiteY501" fmla="*/ 3657386 h 6858000"/>
              <a:gd name="connsiteX502" fmla="*/ 3189263 w 7467600"/>
              <a:gd name="connsiteY502" fmla="*/ 3625726 h 6858000"/>
              <a:gd name="connsiteX503" fmla="*/ 3560912 w 7467600"/>
              <a:gd name="connsiteY503" fmla="*/ 4079863 h 6858000"/>
              <a:gd name="connsiteX504" fmla="*/ 3626636 w 7467600"/>
              <a:gd name="connsiteY504" fmla="*/ 4512230 h 6858000"/>
              <a:gd name="connsiteX505" fmla="*/ 3653088 w 7467600"/>
              <a:gd name="connsiteY505" fmla="*/ 4521417 h 6858000"/>
              <a:gd name="connsiteX506" fmla="*/ 3988128 w 7467600"/>
              <a:gd name="connsiteY506" fmla="*/ 4817267 h 6858000"/>
              <a:gd name="connsiteX507" fmla="*/ 4830582 w 7467600"/>
              <a:gd name="connsiteY507" fmla="*/ 4676000 h 6858000"/>
              <a:gd name="connsiteX508" fmla="*/ 4830100 w 7467600"/>
              <a:gd name="connsiteY508" fmla="*/ 4675554 h 6858000"/>
              <a:gd name="connsiteX509" fmla="*/ 4036318 w 7467600"/>
              <a:gd name="connsiteY509" fmla="*/ 4147013 h 6858000"/>
              <a:gd name="connsiteX510" fmla="*/ 3432098 w 7467600"/>
              <a:gd name="connsiteY510" fmla="*/ 3537312 h 6858000"/>
              <a:gd name="connsiteX511" fmla="*/ 3446761 w 7467600"/>
              <a:gd name="connsiteY511" fmla="*/ 3461278 h 6858000"/>
              <a:gd name="connsiteX512" fmla="*/ 4419733 w 7467600"/>
              <a:gd name="connsiteY512" fmla="*/ 3963555 h 6858000"/>
              <a:gd name="connsiteX513" fmla="*/ 4781371 w 7467600"/>
              <a:gd name="connsiteY513" fmla="*/ 4458604 h 6858000"/>
              <a:gd name="connsiteX514" fmla="*/ 4780440 w 7467600"/>
              <a:gd name="connsiteY514" fmla="*/ 4470290 h 6858000"/>
              <a:gd name="connsiteX515" fmla="*/ 4898954 w 7467600"/>
              <a:gd name="connsiteY515" fmla="*/ 4662092 h 6858000"/>
              <a:gd name="connsiteX516" fmla="*/ 4900699 w 7467600"/>
              <a:gd name="connsiteY516" fmla="*/ 4670867 h 6858000"/>
              <a:gd name="connsiteX517" fmla="*/ 5714511 w 7467600"/>
              <a:gd name="connsiteY517" fmla="*/ 4663483 h 6858000"/>
              <a:gd name="connsiteX518" fmla="*/ 5464793 w 7467600"/>
              <a:gd name="connsiteY518" fmla="*/ 4393556 h 6858000"/>
              <a:gd name="connsiteX519" fmla="*/ 5461897 w 7467600"/>
              <a:gd name="connsiteY519" fmla="*/ 4390879 h 6858000"/>
              <a:gd name="connsiteX520" fmla="*/ 4294126 w 7467600"/>
              <a:gd name="connsiteY520" fmla="*/ 3303048 h 6858000"/>
              <a:gd name="connsiteX521" fmla="*/ 4305321 w 7467600"/>
              <a:gd name="connsiteY521" fmla="*/ 3256953 h 6858000"/>
              <a:gd name="connsiteX522" fmla="*/ 4949299 w 7467600"/>
              <a:gd name="connsiteY522" fmla="*/ 3766336 h 6858000"/>
              <a:gd name="connsiteX523" fmla="*/ 5291452 w 7467600"/>
              <a:gd name="connsiteY523" fmla="*/ 4076801 h 6858000"/>
              <a:gd name="connsiteX524" fmla="*/ 5434998 w 7467600"/>
              <a:gd name="connsiteY524" fmla="*/ 4254100 h 6858000"/>
              <a:gd name="connsiteX525" fmla="*/ 5351015 w 7467600"/>
              <a:gd name="connsiteY525" fmla="*/ 3760989 h 6858000"/>
              <a:gd name="connsiteX526" fmla="*/ 5413780 w 7467600"/>
              <a:gd name="connsiteY526" fmla="*/ 2966265 h 6858000"/>
              <a:gd name="connsiteX527" fmla="*/ 5425627 w 7467600"/>
              <a:gd name="connsiteY527" fmla="*/ 2954192 h 6858000"/>
              <a:gd name="connsiteX528" fmla="*/ 6604735 w 7467600"/>
              <a:gd name="connsiteY528" fmla="*/ 2041381 h 6858000"/>
              <a:gd name="connsiteX529" fmla="*/ 7204487 w 7467600"/>
              <a:gd name="connsiteY529" fmla="*/ 2742112 h 6858000"/>
              <a:gd name="connsiteX530" fmla="*/ 7131592 w 7467600"/>
              <a:gd name="connsiteY530" fmla="*/ 2672096 h 6858000"/>
              <a:gd name="connsiteX531" fmla="*/ 6996344 w 7467600"/>
              <a:gd name="connsiteY531" fmla="*/ 2518310 h 6858000"/>
              <a:gd name="connsiteX532" fmla="*/ 6735495 w 7467600"/>
              <a:gd name="connsiteY532" fmla="*/ 2196890 h 6858000"/>
              <a:gd name="connsiteX533" fmla="*/ 6721901 w 7467600"/>
              <a:gd name="connsiteY533" fmla="*/ 2179274 h 6858000"/>
              <a:gd name="connsiteX534" fmla="*/ 6604735 w 7467600"/>
              <a:gd name="connsiteY534" fmla="*/ 2041381 h 6858000"/>
              <a:gd name="connsiteX535" fmla="*/ 6591670 w 7467600"/>
              <a:gd name="connsiteY535" fmla="*/ 1988277 h 6858000"/>
              <a:gd name="connsiteX536" fmla="*/ 6747349 w 7467600"/>
              <a:gd name="connsiteY536" fmla="*/ 2160069 h 6858000"/>
              <a:gd name="connsiteX537" fmla="*/ 6760943 w 7467600"/>
              <a:gd name="connsiteY537" fmla="*/ 2177686 h 6858000"/>
              <a:gd name="connsiteX538" fmla="*/ 7021065 w 7467600"/>
              <a:gd name="connsiteY538" fmla="*/ 2498102 h 6858000"/>
              <a:gd name="connsiteX539" fmla="*/ 7155223 w 7467600"/>
              <a:gd name="connsiteY539" fmla="*/ 2650386 h 6858000"/>
              <a:gd name="connsiteX540" fmla="*/ 7203167 w 7467600"/>
              <a:gd name="connsiteY540" fmla="*/ 2697288 h 6858000"/>
              <a:gd name="connsiteX541" fmla="*/ 6937703 w 7467600"/>
              <a:gd name="connsiteY541" fmla="*/ 2321981 h 6858000"/>
              <a:gd name="connsiteX542" fmla="*/ 6591670 w 7467600"/>
              <a:gd name="connsiteY542" fmla="*/ 1988277 h 6858000"/>
              <a:gd name="connsiteX543" fmla="*/ 5798671 w 7467600"/>
              <a:gd name="connsiteY543" fmla="*/ 1981601 h 6858000"/>
              <a:gd name="connsiteX544" fmla="*/ 5754709 w 7467600"/>
              <a:gd name="connsiteY544" fmla="*/ 2071454 h 6858000"/>
              <a:gd name="connsiteX545" fmla="*/ 5763044 w 7467600"/>
              <a:gd name="connsiteY545" fmla="*/ 2842206 h 6858000"/>
              <a:gd name="connsiteX546" fmla="*/ 5764974 w 7467600"/>
              <a:gd name="connsiteY546" fmla="*/ 2799609 h 6858000"/>
              <a:gd name="connsiteX547" fmla="*/ 5767665 w 7467600"/>
              <a:gd name="connsiteY547" fmla="*/ 2666409 h 6858000"/>
              <a:gd name="connsiteX548" fmla="*/ 5763055 w 7467600"/>
              <a:gd name="connsiteY548" fmla="*/ 2579705 h 6858000"/>
              <a:gd name="connsiteX549" fmla="*/ 5758079 w 7467600"/>
              <a:gd name="connsiteY549" fmla="*/ 2492508 h 6858000"/>
              <a:gd name="connsiteX550" fmla="*/ 5779325 w 7467600"/>
              <a:gd name="connsiteY550" fmla="*/ 2197069 h 6858000"/>
              <a:gd name="connsiteX551" fmla="*/ 5798671 w 7467600"/>
              <a:gd name="connsiteY551" fmla="*/ 1981601 h 6858000"/>
              <a:gd name="connsiteX552" fmla="*/ 5829202 w 7467600"/>
              <a:gd name="connsiteY552" fmla="*/ 1971679 h 6858000"/>
              <a:gd name="connsiteX553" fmla="*/ 5809558 w 7467600"/>
              <a:gd name="connsiteY553" fmla="*/ 2198043 h 6858000"/>
              <a:gd name="connsiteX554" fmla="*/ 5788653 w 7467600"/>
              <a:gd name="connsiteY554" fmla="*/ 2489430 h 6858000"/>
              <a:gd name="connsiteX555" fmla="*/ 5793439 w 7467600"/>
              <a:gd name="connsiteY555" fmla="*/ 2575235 h 6858000"/>
              <a:gd name="connsiteX556" fmla="*/ 5796837 w 7467600"/>
              <a:gd name="connsiteY556" fmla="*/ 2637633 h 6858000"/>
              <a:gd name="connsiteX557" fmla="*/ 5818614 w 7467600"/>
              <a:gd name="connsiteY557" fmla="*/ 2473055 h 6858000"/>
              <a:gd name="connsiteX558" fmla="*/ 5829202 w 7467600"/>
              <a:gd name="connsiteY558" fmla="*/ 1971679 h 6858000"/>
              <a:gd name="connsiteX559" fmla="*/ 5911389 w 7467600"/>
              <a:gd name="connsiteY559" fmla="*/ 1898371 h 6858000"/>
              <a:gd name="connsiteX560" fmla="*/ 6237627 w 7467600"/>
              <a:gd name="connsiteY560" fmla="*/ 2231921 h 6858000"/>
              <a:gd name="connsiteX561" fmla="*/ 5911389 w 7467600"/>
              <a:gd name="connsiteY561" fmla="*/ 1898371 h 6858000"/>
              <a:gd name="connsiteX562" fmla="*/ 6944437 w 7467600"/>
              <a:gd name="connsiteY562" fmla="*/ 1575402 h 6858000"/>
              <a:gd name="connsiteX563" fmla="*/ 6304730 w 7467600"/>
              <a:gd name="connsiteY563" fmla="*/ 1766654 h 6858000"/>
              <a:gd name="connsiteX564" fmla="*/ 6944437 w 7467600"/>
              <a:gd name="connsiteY564" fmla="*/ 1575402 h 6858000"/>
              <a:gd name="connsiteX565" fmla="*/ 7019523 w 7467600"/>
              <a:gd name="connsiteY565" fmla="*/ 1519450 h 6858000"/>
              <a:gd name="connsiteX566" fmla="*/ 6298091 w 7467600"/>
              <a:gd name="connsiteY566" fmla="*/ 1737122 h 6858000"/>
              <a:gd name="connsiteX567" fmla="*/ 7019523 w 7467600"/>
              <a:gd name="connsiteY567" fmla="*/ 1519450 h 6858000"/>
              <a:gd name="connsiteX568" fmla="*/ 2399523 w 7467600"/>
              <a:gd name="connsiteY568" fmla="*/ 1428234 h 6858000"/>
              <a:gd name="connsiteX569" fmla="*/ 2224982 w 7467600"/>
              <a:gd name="connsiteY569" fmla="*/ 1826201 h 6858000"/>
              <a:gd name="connsiteX570" fmla="*/ 2096099 w 7467600"/>
              <a:gd name="connsiteY570" fmla="*/ 2345900 h 6858000"/>
              <a:gd name="connsiteX571" fmla="*/ 2283317 w 7467600"/>
              <a:gd name="connsiteY571" fmla="*/ 1796925 h 6858000"/>
              <a:gd name="connsiteX572" fmla="*/ 2399523 w 7467600"/>
              <a:gd name="connsiteY572" fmla="*/ 1428234 h 6858000"/>
              <a:gd name="connsiteX573" fmla="*/ 2448558 w 7467600"/>
              <a:gd name="connsiteY573" fmla="*/ 1373435 h 6858000"/>
              <a:gd name="connsiteX574" fmla="*/ 2312521 w 7467600"/>
              <a:gd name="connsiteY574" fmla="*/ 1806140 h 6858000"/>
              <a:gd name="connsiteX575" fmla="*/ 2127533 w 7467600"/>
              <a:gd name="connsiteY575" fmla="*/ 2348380 h 6858000"/>
              <a:gd name="connsiteX576" fmla="*/ 2358080 w 7467600"/>
              <a:gd name="connsiteY576" fmla="*/ 1866134 h 6858000"/>
              <a:gd name="connsiteX577" fmla="*/ 2407436 w 7467600"/>
              <a:gd name="connsiteY577" fmla="*/ 1651070 h 6858000"/>
              <a:gd name="connsiteX578" fmla="*/ 2448558 w 7467600"/>
              <a:gd name="connsiteY578" fmla="*/ 1373435 h 6858000"/>
              <a:gd name="connsiteX579" fmla="*/ 278707 w 7467600"/>
              <a:gd name="connsiteY579" fmla="*/ 1352270 h 6858000"/>
              <a:gd name="connsiteX580" fmla="*/ 321570 w 7467600"/>
              <a:gd name="connsiteY580" fmla="*/ 1861610 h 6858000"/>
              <a:gd name="connsiteX581" fmla="*/ 294281 w 7467600"/>
              <a:gd name="connsiteY581" fmla="*/ 1440658 h 6858000"/>
              <a:gd name="connsiteX582" fmla="*/ 278707 w 7467600"/>
              <a:gd name="connsiteY582" fmla="*/ 1352270 h 6858000"/>
              <a:gd name="connsiteX583" fmla="*/ 1423821 w 7467600"/>
              <a:gd name="connsiteY583" fmla="*/ 1351958 h 6858000"/>
              <a:gd name="connsiteX584" fmla="*/ 1638521 w 7467600"/>
              <a:gd name="connsiteY584" fmla="*/ 1908470 h 6858000"/>
              <a:gd name="connsiteX585" fmla="*/ 1754199 w 7467600"/>
              <a:gd name="connsiteY585" fmla="*/ 2149284 h 6858000"/>
              <a:gd name="connsiteX586" fmla="*/ 1908359 w 7467600"/>
              <a:gd name="connsiteY586" fmla="*/ 2364988 h 6858000"/>
              <a:gd name="connsiteX587" fmla="*/ 1647661 w 7467600"/>
              <a:gd name="connsiteY587" fmla="*/ 1825945 h 6858000"/>
              <a:gd name="connsiteX588" fmla="*/ 1423821 w 7467600"/>
              <a:gd name="connsiteY588" fmla="*/ 1351958 h 6858000"/>
              <a:gd name="connsiteX589" fmla="*/ 1431890 w 7467600"/>
              <a:gd name="connsiteY589" fmla="*/ 1306475 h 6858000"/>
              <a:gd name="connsiteX590" fmla="*/ 1507597 w 7467600"/>
              <a:gd name="connsiteY590" fmla="*/ 1446132 h 6858000"/>
              <a:gd name="connsiteX591" fmla="*/ 1674586 w 7467600"/>
              <a:gd name="connsiteY591" fmla="*/ 1813832 h 6858000"/>
              <a:gd name="connsiteX592" fmla="*/ 1815950 w 7467600"/>
              <a:gd name="connsiteY592" fmla="*/ 2128564 h 6858000"/>
              <a:gd name="connsiteX593" fmla="*/ 1984242 w 7467600"/>
              <a:gd name="connsiteY593" fmla="*/ 2430829 h 6858000"/>
              <a:gd name="connsiteX594" fmla="*/ 2014023 w 7467600"/>
              <a:gd name="connsiteY594" fmla="*/ 2450995 h 6858000"/>
              <a:gd name="connsiteX595" fmla="*/ 1747337 w 7467600"/>
              <a:gd name="connsiteY595" fmla="*/ 1855264 h 6858000"/>
              <a:gd name="connsiteX596" fmla="*/ 1533749 w 7467600"/>
              <a:gd name="connsiteY596" fmla="*/ 1478656 h 6858000"/>
              <a:gd name="connsiteX597" fmla="*/ 1431890 w 7467600"/>
              <a:gd name="connsiteY597" fmla="*/ 1306475 h 6858000"/>
              <a:gd name="connsiteX598" fmla="*/ 5052692 w 7467600"/>
              <a:gd name="connsiteY598" fmla="*/ 1292994 h 6858000"/>
              <a:gd name="connsiteX599" fmla="*/ 5200661 w 7467600"/>
              <a:gd name="connsiteY599" fmla="*/ 1635186 h 6858000"/>
              <a:gd name="connsiteX600" fmla="*/ 5297138 w 7467600"/>
              <a:gd name="connsiteY600" fmla="*/ 1906351 h 6858000"/>
              <a:gd name="connsiteX601" fmla="*/ 5052692 w 7467600"/>
              <a:gd name="connsiteY601" fmla="*/ 1292994 h 6858000"/>
              <a:gd name="connsiteX602" fmla="*/ 5009948 w 7467600"/>
              <a:gd name="connsiteY602" fmla="*/ 1273619 h 6858000"/>
              <a:gd name="connsiteX603" fmla="*/ 5121777 w 7467600"/>
              <a:gd name="connsiteY603" fmla="*/ 1654213 h 6858000"/>
              <a:gd name="connsiteX604" fmla="*/ 5293545 w 7467600"/>
              <a:gd name="connsiteY604" fmla="*/ 2072247 h 6858000"/>
              <a:gd name="connsiteX605" fmla="*/ 5294042 w 7467600"/>
              <a:gd name="connsiteY605" fmla="*/ 2065019 h 6858000"/>
              <a:gd name="connsiteX606" fmla="*/ 5171936 w 7467600"/>
              <a:gd name="connsiteY606" fmla="*/ 1647613 h 6858000"/>
              <a:gd name="connsiteX607" fmla="*/ 5009948 w 7467600"/>
              <a:gd name="connsiteY607" fmla="*/ 1273619 h 6858000"/>
              <a:gd name="connsiteX608" fmla="*/ 655236 w 7467600"/>
              <a:gd name="connsiteY608" fmla="*/ 1268632 h 6858000"/>
              <a:gd name="connsiteX609" fmla="*/ 839521 w 7467600"/>
              <a:gd name="connsiteY609" fmla="*/ 1685315 h 6858000"/>
              <a:gd name="connsiteX610" fmla="*/ 1109416 w 7467600"/>
              <a:gd name="connsiteY610" fmla="*/ 2061663 h 6858000"/>
              <a:gd name="connsiteX611" fmla="*/ 1298300 w 7467600"/>
              <a:gd name="connsiteY611" fmla="*/ 2247742 h 6858000"/>
              <a:gd name="connsiteX612" fmla="*/ 1125871 w 7467600"/>
              <a:gd name="connsiteY612" fmla="*/ 1989513 h 6858000"/>
              <a:gd name="connsiteX613" fmla="*/ 981574 w 7467600"/>
              <a:gd name="connsiteY613" fmla="*/ 1783157 h 6858000"/>
              <a:gd name="connsiteX614" fmla="*/ 922198 w 7467600"/>
              <a:gd name="connsiteY614" fmla="*/ 1677437 h 6858000"/>
              <a:gd name="connsiteX615" fmla="*/ 869293 w 7467600"/>
              <a:gd name="connsiteY615" fmla="*/ 1583214 h 6858000"/>
              <a:gd name="connsiteX616" fmla="*/ 751431 w 7467600"/>
              <a:gd name="connsiteY616" fmla="*/ 1405731 h 6858000"/>
              <a:gd name="connsiteX617" fmla="*/ 655236 w 7467600"/>
              <a:gd name="connsiteY617" fmla="*/ 1268632 h 6858000"/>
              <a:gd name="connsiteX618" fmla="*/ 6516292 w 7467600"/>
              <a:gd name="connsiteY618" fmla="*/ 1263064 h 6858000"/>
              <a:gd name="connsiteX619" fmla="*/ 5736320 w 7467600"/>
              <a:gd name="connsiteY619" fmla="*/ 1501803 h 6858000"/>
              <a:gd name="connsiteX620" fmla="*/ 6516292 w 7467600"/>
              <a:gd name="connsiteY620" fmla="*/ 1263064 h 6858000"/>
              <a:gd name="connsiteX621" fmla="*/ 291466 w 7467600"/>
              <a:gd name="connsiteY621" fmla="*/ 1250369 h 6858000"/>
              <a:gd name="connsiteX622" fmla="*/ 323180 w 7467600"/>
              <a:gd name="connsiteY622" fmla="*/ 1435283 h 6858000"/>
              <a:gd name="connsiteX623" fmla="*/ 349381 w 7467600"/>
              <a:gd name="connsiteY623" fmla="*/ 1875041 h 6858000"/>
              <a:gd name="connsiteX624" fmla="*/ 374363 w 7467600"/>
              <a:gd name="connsiteY624" fmla="*/ 1506494 h 6858000"/>
              <a:gd name="connsiteX625" fmla="*/ 302168 w 7467600"/>
              <a:gd name="connsiteY625" fmla="*/ 1274495 h 6858000"/>
              <a:gd name="connsiteX626" fmla="*/ 291466 w 7467600"/>
              <a:gd name="connsiteY626" fmla="*/ 1250369 h 6858000"/>
              <a:gd name="connsiteX627" fmla="*/ 678222 w 7467600"/>
              <a:gd name="connsiteY627" fmla="*/ 1248670 h 6858000"/>
              <a:gd name="connsiteX628" fmla="*/ 775536 w 7467600"/>
              <a:gd name="connsiteY628" fmla="*/ 1388015 h 6858000"/>
              <a:gd name="connsiteX629" fmla="*/ 894529 w 7467600"/>
              <a:gd name="connsiteY629" fmla="*/ 1567739 h 6858000"/>
              <a:gd name="connsiteX630" fmla="*/ 948000 w 7467600"/>
              <a:gd name="connsiteY630" fmla="*/ 1663088 h 6858000"/>
              <a:gd name="connsiteX631" fmla="*/ 1006812 w 7467600"/>
              <a:gd name="connsiteY631" fmla="*/ 1767683 h 6858000"/>
              <a:gd name="connsiteX632" fmla="*/ 1149133 w 7467600"/>
              <a:gd name="connsiteY632" fmla="*/ 1971513 h 6858000"/>
              <a:gd name="connsiteX633" fmla="*/ 1333952 w 7467600"/>
              <a:gd name="connsiteY633" fmla="*/ 2251620 h 6858000"/>
              <a:gd name="connsiteX634" fmla="*/ 1337329 w 7467600"/>
              <a:gd name="connsiteY634" fmla="*/ 2258350 h 6858000"/>
              <a:gd name="connsiteX635" fmla="*/ 1014726 w 7467600"/>
              <a:gd name="connsiteY635" fmla="*/ 1615556 h 6858000"/>
              <a:gd name="connsiteX636" fmla="*/ 678222 w 7467600"/>
              <a:gd name="connsiteY636" fmla="*/ 1248670 h 6858000"/>
              <a:gd name="connsiteX637" fmla="*/ 6691602 w 7467600"/>
              <a:gd name="connsiteY637" fmla="*/ 1140573 h 6858000"/>
              <a:gd name="connsiteX638" fmla="*/ 6571100 w 7467600"/>
              <a:gd name="connsiteY638" fmla="*/ 1183662 h 6858000"/>
              <a:gd name="connsiteX639" fmla="*/ 6241687 w 7467600"/>
              <a:gd name="connsiteY639" fmla="*/ 1257600 h 6858000"/>
              <a:gd name="connsiteX640" fmla="*/ 5693009 w 7467600"/>
              <a:gd name="connsiteY640" fmla="*/ 1478256 h 6858000"/>
              <a:gd name="connsiteX641" fmla="*/ 6548420 w 7467600"/>
              <a:gd name="connsiteY641" fmla="*/ 1214599 h 6858000"/>
              <a:gd name="connsiteX642" fmla="*/ 6605473 w 7467600"/>
              <a:gd name="connsiteY642" fmla="*/ 1184686 h 6858000"/>
              <a:gd name="connsiteX643" fmla="*/ 6691602 w 7467600"/>
              <a:gd name="connsiteY643" fmla="*/ 1140573 h 6858000"/>
              <a:gd name="connsiteX644" fmla="*/ 4002475 w 7467600"/>
              <a:gd name="connsiteY644" fmla="*/ 1037802 h 6858000"/>
              <a:gd name="connsiteX645" fmla="*/ 4000324 w 7467600"/>
              <a:gd name="connsiteY645" fmla="*/ 1039362 h 6858000"/>
              <a:gd name="connsiteX646" fmla="*/ 4002862 w 7467600"/>
              <a:gd name="connsiteY646" fmla="*/ 1042866 h 6858000"/>
              <a:gd name="connsiteX647" fmla="*/ 4002475 w 7467600"/>
              <a:gd name="connsiteY647" fmla="*/ 1037802 h 6858000"/>
              <a:gd name="connsiteX648" fmla="*/ 506322 w 7467600"/>
              <a:gd name="connsiteY648" fmla="*/ 1020997 h 6858000"/>
              <a:gd name="connsiteX649" fmla="*/ 533068 w 7467600"/>
              <a:gd name="connsiteY649" fmla="*/ 1029409 h 6858000"/>
              <a:gd name="connsiteX650" fmla="*/ 1232525 w 7467600"/>
              <a:gd name="connsiteY650" fmla="*/ 1804675 h 6858000"/>
              <a:gd name="connsiteX651" fmla="*/ 1388858 w 7467600"/>
              <a:gd name="connsiteY651" fmla="*/ 2368011 h 6858000"/>
              <a:gd name="connsiteX652" fmla="*/ 1384098 w 7467600"/>
              <a:gd name="connsiteY652" fmla="*/ 2378125 h 6858000"/>
              <a:gd name="connsiteX653" fmla="*/ 1425393 w 7467600"/>
              <a:gd name="connsiteY653" fmla="*/ 2589124 h 6858000"/>
              <a:gd name="connsiteX654" fmla="*/ 1424001 w 7467600"/>
              <a:gd name="connsiteY654" fmla="*/ 2597541 h 6858000"/>
              <a:gd name="connsiteX655" fmla="*/ 2152729 w 7467600"/>
              <a:gd name="connsiteY655" fmla="*/ 2864487 h 6858000"/>
              <a:gd name="connsiteX656" fmla="*/ 2020609 w 7467600"/>
              <a:gd name="connsiteY656" fmla="*/ 2539671 h 6858000"/>
              <a:gd name="connsiteX657" fmla="*/ 2018920 w 7467600"/>
              <a:gd name="connsiteY657" fmla="*/ 2536309 h 6858000"/>
              <a:gd name="connsiteX658" fmla="*/ 1342441 w 7467600"/>
              <a:gd name="connsiteY658" fmla="*/ 1173017 h 6858000"/>
              <a:gd name="connsiteX659" fmla="*/ 1367925 w 7467600"/>
              <a:gd name="connsiteY659" fmla="*/ 1135648 h 6858000"/>
              <a:gd name="connsiteX660" fmla="*/ 1771401 w 7467600"/>
              <a:gd name="connsiteY660" fmla="*/ 1806673 h 6858000"/>
              <a:gd name="connsiteX661" fmla="*/ 1972385 w 7467600"/>
              <a:gd name="connsiteY661" fmla="*/ 2198735 h 6858000"/>
              <a:gd name="connsiteX662" fmla="*/ 2040892 w 7467600"/>
              <a:gd name="connsiteY662" fmla="*/ 2405205 h 6858000"/>
              <a:gd name="connsiteX663" fmla="*/ 2131689 w 7467600"/>
              <a:gd name="connsiteY663" fmla="*/ 1936926 h 6858000"/>
              <a:gd name="connsiteX664" fmla="*/ 2454820 w 7467600"/>
              <a:gd name="connsiteY664" fmla="*/ 1248808 h 6858000"/>
              <a:gd name="connsiteX665" fmla="*/ 2492512 w 7467600"/>
              <a:gd name="connsiteY665" fmla="*/ 1302920 h 6858000"/>
              <a:gd name="connsiteX666" fmla="*/ 2081216 w 7467600"/>
              <a:gd name="connsiteY666" fmla="*/ 2527513 h 6858000"/>
              <a:gd name="connsiteX667" fmla="*/ 2081211 w 7467600"/>
              <a:gd name="connsiteY667" fmla="*/ 2528916 h 6858000"/>
              <a:gd name="connsiteX668" fmla="*/ 2199067 w 7467600"/>
              <a:gd name="connsiteY668" fmla="*/ 2884061 h 6858000"/>
              <a:gd name="connsiteX669" fmla="*/ 3192586 w 7467600"/>
              <a:gd name="connsiteY669" fmla="*/ 3411496 h 6858000"/>
              <a:gd name="connsiteX670" fmla="*/ 3182620 w 7467600"/>
              <a:gd name="connsiteY670" fmla="*/ 3483279 h 6858000"/>
              <a:gd name="connsiteX671" fmla="*/ 2435119 w 7467600"/>
              <a:gd name="connsiteY671" fmla="*/ 3080173 h 6858000"/>
              <a:gd name="connsiteX672" fmla="*/ 2410152 w 7467600"/>
              <a:gd name="connsiteY672" fmla="*/ 3063751 h 6858000"/>
              <a:gd name="connsiteX673" fmla="*/ 2408099 w 7467600"/>
              <a:gd name="connsiteY673" fmla="*/ 3064403 h 6858000"/>
              <a:gd name="connsiteX674" fmla="*/ 2407218 w 7467600"/>
              <a:gd name="connsiteY674" fmla="*/ 3070324 h 6858000"/>
              <a:gd name="connsiteX675" fmla="*/ 2380138 w 7467600"/>
              <a:gd name="connsiteY675" fmla="*/ 3099341 h 6858000"/>
              <a:gd name="connsiteX676" fmla="*/ 1765923 w 7467600"/>
              <a:gd name="connsiteY676" fmla="*/ 3581043 h 6858000"/>
              <a:gd name="connsiteX677" fmla="*/ 1702258 w 7467600"/>
              <a:gd name="connsiteY677" fmla="*/ 3612286 h 6858000"/>
              <a:gd name="connsiteX678" fmla="*/ 1538370 w 7467600"/>
              <a:gd name="connsiteY678" fmla="*/ 3811804 h 6858000"/>
              <a:gd name="connsiteX679" fmla="*/ 542867 w 7467600"/>
              <a:gd name="connsiteY679" fmla="*/ 4944092 h 6858000"/>
              <a:gd name="connsiteX680" fmla="*/ 515800 w 7467600"/>
              <a:gd name="connsiteY680" fmla="*/ 4862180 h 6858000"/>
              <a:gd name="connsiteX681" fmla="*/ 909145 w 7467600"/>
              <a:gd name="connsiteY681" fmla="*/ 4199225 h 6858000"/>
              <a:gd name="connsiteX682" fmla="*/ 1214067 w 7467600"/>
              <a:gd name="connsiteY682" fmla="*/ 3908561 h 6858000"/>
              <a:gd name="connsiteX683" fmla="*/ 640967 w 7467600"/>
              <a:gd name="connsiteY683" fmla="*/ 4105601 h 6858000"/>
              <a:gd name="connsiteX684" fmla="*/ 112563 w 7467600"/>
              <a:gd name="connsiteY684" fmla="*/ 4396952 h 6858000"/>
              <a:gd name="connsiteX685" fmla="*/ 0 w 7467600"/>
              <a:gd name="connsiteY685" fmla="*/ 4466006 h 6858000"/>
              <a:gd name="connsiteX686" fmla="*/ 0 w 7467600"/>
              <a:gd name="connsiteY686" fmla="*/ 4233763 h 6858000"/>
              <a:gd name="connsiteX687" fmla="*/ 36881 w 7467600"/>
              <a:gd name="connsiteY687" fmla="*/ 4200118 h 6858000"/>
              <a:gd name="connsiteX688" fmla="*/ 910534 w 7467600"/>
              <a:gd name="connsiteY688" fmla="*/ 3629753 h 6858000"/>
              <a:gd name="connsiteX689" fmla="*/ 1578717 w 7467600"/>
              <a:gd name="connsiteY689" fmla="*/ 3575982 h 6858000"/>
              <a:gd name="connsiteX690" fmla="*/ 2338780 w 7467600"/>
              <a:gd name="connsiteY690" fmla="*/ 3033725 h 6858000"/>
              <a:gd name="connsiteX691" fmla="*/ 1807991 w 7467600"/>
              <a:gd name="connsiteY691" fmla="*/ 2807184 h 6858000"/>
              <a:gd name="connsiteX692" fmla="*/ 1416358 w 7467600"/>
              <a:gd name="connsiteY692" fmla="*/ 3112571 h 6858000"/>
              <a:gd name="connsiteX693" fmla="*/ 939066 w 7467600"/>
              <a:gd name="connsiteY693" fmla="*/ 3378798 h 6858000"/>
              <a:gd name="connsiteX694" fmla="*/ 115099 w 7467600"/>
              <a:gd name="connsiteY694" fmla="*/ 3607650 h 6858000"/>
              <a:gd name="connsiteX695" fmla="*/ 97284 w 7467600"/>
              <a:gd name="connsiteY695" fmla="*/ 3520393 h 6858000"/>
              <a:gd name="connsiteX696" fmla="*/ 922050 w 7467600"/>
              <a:gd name="connsiteY696" fmla="*/ 3074867 h 6858000"/>
              <a:gd name="connsiteX697" fmla="*/ 1405265 w 7467600"/>
              <a:gd name="connsiteY697" fmla="*/ 3016319 h 6858000"/>
              <a:gd name="connsiteX698" fmla="*/ 1407512 w 7467600"/>
              <a:gd name="connsiteY698" fmla="*/ 3018001 h 6858000"/>
              <a:gd name="connsiteX699" fmla="*/ 1726266 w 7467600"/>
              <a:gd name="connsiteY699" fmla="*/ 2777274 h 6858000"/>
              <a:gd name="connsiteX700" fmla="*/ 625390 w 7467600"/>
              <a:gd name="connsiteY700" fmla="*/ 2514541 h 6858000"/>
              <a:gd name="connsiteX701" fmla="*/ 619799 w 7467600"/>
              <a:gd name="connsiteY701" fmla="*/ 2527180 h 6858000"/>
              <a:gd name="connsiteX702" fmla="*/ 310030 w 7467600"/>
              <a:gd name="connsiteY702" fmla="*/ 2771818 h 6858000"/>
              <a:gd name="connsiteX703" fmla="*/ 173877 w 7467600"/>
              <a:gd name="connsiteY703" fmla="*/ 2937056 h 6858000"/>
              <a:gd name="connsiteX704" fmla="*/ 77889 w 7467600"/>
              <a:gd name="connsiteY704" fmla="*/ 3138440 h 6858000"/>
              <a:gd name="connsiteX705" fmla="*/ 0 w 7467600"/>
              <a:gd name="connsiteY705" fmla="*/ 3271395 h 6858000"/>
              <a:gd name="connsiteX706" fmla="*/ 0 w 7467600"/>
              <a:gd name="connsiteY706" fmla="*/ 3153002 h 6858000"/>
              <a:gd name="connsiteX707" fmla="*/ 2386 w 7467600"/>
              <a:gd name="connsiteY707" fmla="*/ 3149203 h 6858000"/>
              <a:gd name="connsiteX708" fmla="*/ 89753 w 7467600"/>
              <a:gd name="connsiteY708" fmla="*/ 2987702 h 6858000"/>
              <a:gd name="connsiteX709" fmla="*/ 76869 w 7467600"/>
              <a:gd name="connsiteY709" fmla="*/ 3005404 h 6858000"/>
              <a:gd name="connsiteX710" fmla="*/ 32049 w 7467600"/>
              <a:gd name="connsiteY710" fmla="*/ 3065814 h 6858000"/>
              <a:gd name="connsiteX711" fmla="*/ 0 w 7467600"/>
              <a:gd name="connsiteY711" fmla="*/ 3108744 h 6858000"/>
              <a:gd name="connsiteX712" fmla="*/ 0 w 7467600"/>
              <a:gd name="connsiteY712" fmla="*/ 3058059 h 6858000"/>
              <a:gd name="connsiteX713" fmla="*/ 7610 w 7467600"/>
              <a:gd name="connsiteY713" fmla="*/ 3047889 h 6858000"/>
              <a:gd name="connsiteX714" fmla="*/ 52419 w 7467600"/>
              <a:gd name="connsiteY714" fmla="*/ 2987479 h 6858000"/>
              <a:gd name="connsiteX715" fmla="*/ 59142 w 7467600"/>
              <a:gd name="connsiteY715" fmla="*/ 2978488 h 6858000"/>
              <a:gd name="connsiteX716" fmla="*/ 0 w 7467600"/>
              <a:gd name="connsiteY716" fmla="*/ 3015334 h 6858000"/>
              <a:gd name="connsiteX717" fmla="*/ 0 w 7467600"/>
              <a:gd name="connsiteY717" fmla="*/ 2914286 h 6858000"/>
              <a:gd name="connsiteX718" fmla="*/ 36383 w 7467600"/>
              <a:gd name="connsiteY718" fmla="*/ 2901128 h 6858000"/>
              <a:gd name="connsiteX719" fmla="*/ 156329 w 7467600"/>
              <a:gd name="connsiteY719" fmla="*/ 2840533 h 6858000"/>
              <a:gd name="connsiteX720" fmla="*/ 358355 w 7467600"/>
              <a:gd name="connsiteY720" fmla="*/ 2620471 h 6858000"/>
              <a:gd name="connsiteX721" fmla="*/ 510577 w 7467600"/>
              <a:gd name="connsiteY721" fmla="*/ 2501244 h 6858000"/>
              <a:gd name="connsiteX722" fmla="*/ 211967 w 7467600"/>
              <a:gd name="connsiteY722" fmla="*/ 2479171 h 6858000"/>
              <a:gd name="connsiteX723" fmla="*/ 0 w 7467600"/>
              <a:gd name="connsiteY723" fmla="*/ 2476398 h 6858000"/>
              <a:gd name="connsiteX724" fmla="*/ 0 w 7467600"/>
              <a:gd name="connsiteY724" fmla="*/ 2389189 h 6858000"/>
              <a:gd name="connsiteX725" fmla="*/ 103062 w 7467600"/>
              <a:gd name="connsiteY725" fmla="*/ 2389518 h 6858000"/>
              <a:gd name="connsiteX726" fmla="*/ 510734 w 7467600"/>
              <a:gd name="connsiteY726" fmla="*/ 2416201 h 6858000"/>
              <a:gd name="connsiteX727" fmla="*/ 279257 w 7467600"/>
              <a:gd name="connsiteY727" fmla="*/ 2092102 h 6858000"/>
              <a:gd name="connsiteX728" fmla="*/ 65265 w 7467600"/>
              <a:gd name="connsiteY728" fmla="*/ 2006049 h 6858000"/>
              <a:gd name="connsiteX729" fmla="*/ 0 w 7467600"/>
              <a:gd name="connsiteY729" fmla="*/ 1982532 h 6858000"/>
              <a:gd name="connsiteX730" fmla="*/ 0 w 7467600"/>
              <a:gd name="connsiteY730" fmla="*/ 1912789 h 6858000"/>
              <a:gd name="connsiteX731" fmla="*/ 97460 w 7467600"/>
              <a:gd name="connsiteY731" fmla="*/ 1953725 h 6858000"/>
              <a:gd name="connsiteX732" fmla="*/ 221272 w 7467600"/>
              <a:gd name="connsiteY732" fmla="*/ 1980766 h 6858000"/>
              <a:gd name="connsiteX733" fmla="*/ 116765 w 7467600"/>
              <a:gd name="connsiteY733" fmla="*/ 1911033 h 6858000"/>
              <a:gd name="connsiteX734" fmla="*/ 16405 w 7467600"/>
              <a:gd name="connsiteY734" fmla="*/ 1803412 h 6858000"/>
              <a:gd name="connsiteX735" fmla="*/ 0 w 7467600"/>
              <a:gd name="connsiteY735" fmla="*/ 1784777 h 6858000"/>
              <a:gd name="connsiteX736" fmla="*/ 0 w 7467600"/>
              <a:gd name="connsiteY736" fmla="*/ 1740082 h 6858000"/>
              <a:gd name="connsiteX737" fmla="*/ 39394 w 7467600"/>
              <a:gd name="connsiteY737" fmla="*/ 1784856 h 6858000"/>
              <a:gd name="connsiteX738" fmla="*/ 135813 w 7467600"/>
              <a:gd name="connsiteY738" fmla="*/ 1888838 h 6858000"/>
              <a:gd name="connsiteX739" fmla="*/ 242575 w 7467600"/>
              <a:gd name="connsiteY739" fmla="*/ 1958841 h 6858000"/>
              <a:gd name="connsiteX740" fmla="*/ 82197 w 7467600"/>
              <a:gd name="connsiteY740" fmla="*/ 1754826 h 6858000"/>
              <a:gd name="connsiteX741" fmla="*/ 0 w 7467600"/>
              <a:gd name="connsiteY741" fmla="*/ 1679650 h 6858000"/>
              <a:gd name="connsiteX742" fmla="*/ 0 w 7467600"/>
              <a:gd name="connsiteY742" fmla="*/ 1602463 h 6858000"/>
              <a:gd name="connsiteX743" fmla="*/ 84689 w 7467600"/>
              <a:gd name="connsiteY743" fmla="*/ 1677442 h 6858000"/>
              <a:gd name="connsiteX744" fmla="*/ 298437 w 7467600"/>
              <a:gd name="connsiteY744" fmla="*/ 1968019 h 6858000"/>
              <a:gd name="connsiteX745" fmla="*/ 227269 w 7467600"/>
              <a:gd name="connsiteY745" fmla="*/ 1114064 h 6858000"/>
              <a:gd name="connsiteX746" fmla="*/ 248003 w 7467600"/>
              <a:gd name="connsiteY746" fmla="*/ 1089613 h 6858000"/>
              <a:gd name="connsiteX747" fmla="*/ 427020 w 7467600"/>
              <a:gd name="connsiteY747" fmla="*/ 1619803 h 6858000"/>
              <a:gd name="connsiteX748" fmla="*/ 340345 w 7467600"/>
              <a:gd name="connsiteY748" fmla="*/ 2027739 h 6858000"/>
              <a:gd name="connsiteX749" fmla="*/ 360865 w 7467600"/>
              <a:gd name="connsiteY749" fmla="*/ 2044827 h 6858000"/>
              <a:gd name="connsiteX750" fmla="*/ 560414 w 7467600"/>
              <a:gd name="connsiteY750" fmla="*/ 2421457 h 6858000"/>
              <a:gd name="connsiteX751" fmla="*/ 1359703 w 7467600"/>
              <a:gd name="connsiteY751" fmla="*/ 2578554 h 6858000"/>
              <a:gd name="connsiteX752" fmla="*/ 1359422 w 7467600"/>
              <a:gd name="connsiteY752" fmla="*/ 2577994 h 6858000"/>
              <a:gd name="connsiteX753" fmla="*/ 828701 w 7467600"/>
              <a:gd name="connsiteY753" fmla="*/ 1839520 h 6858000"/>
              <a:gd name="connsiteX754" fmla="*/ 494427 w 7467600"/>
              <a:gd name="connsiteY754" fmla="*/ 1092333 h 6858000"/>
              <a:gd name="connsiteX755" fmla="*/ 506322 w 7467600"/>
              <a:gd name="connsiteY755" fmla="*/ 1020997 h 6858000"/>
              <a:gd name="connsiteX756" fmla="*/ 4570198 w 7467600"/>
              <a:gd name="connsiteY756" fmla="*/ 978081 h 6858000"/>
              <a:gd name="connsiteX757" fmla="*/ 4523691 w 7467600"/>
              <a:gd name="connsiteY757" fmla="*/ 1127776 h 6858000"/>
              <a:gd name="connsiteX758" fmla="*/ 4509875 w 7467600"/>
              <a:gd name="connsiteY758" fmla="*/ 1167552 h 6858000"/>
              <a:gd name="connsiteX759" fmla="*/ 4478168 w 7467600"/>
              <a:gd name="connsiteY759" fmla="*/ 1260735 h 6858000"/>
              <a:gd name="connsiteX760" fmla="*/ 4409309 w 7467600"/>
              <a:gd name="connsiteY760" fmla="*/ 1666996 h 6858000"/>
              <a:gd name="connsiteX761" fmla="*/ 4370031 w 7467600"/>
              <a:gd name="connsiteY761" fmla="*/ 1955666 h 6858000"/>
              <a:gd name="connsiteX762" fmla="*/ 4570198 w 7467600"/>
              <a:gd name="connsiteY762" fmla="*/ 978081 h 6858000"/>
              <a:gd name="connsiteX763" fmla="*/ 4557898 w 7467600"/>
              <a:gd name="connsiteY763" fmla="*/ 900011 h 6858000"/>
              <a:gd name="connsiteX764" fmla="*/ 4344840 w 7467600"/>
              <a:gd name="connsiteY764" fmla="*/ 1922038 h 6858000"/>
              <a:gd name="connsiteX765" fmla="*/ 4378710 w 7467600"/>
              <a:gd name="connsiteY765" fmla="*/ 1665516 h 6858000"/>
              <a:gd name="connsiteX766" fmla="*/ 4448798 w 7467600"/>
              <a:gd name="connsiteY766" fmla="*/ 1253024 h 6858000"/>
              <a:gd name="connsiteX767" fmla="*/ 4480315 w 7467600"/>
              <a:gd name="connsiteY767" fmla="*/ 1158454 h 6858000"/>
              <a:gd name="connsiteX768" fmla="*/ 4494133 w 7467600"/>
              <a:gd name="connsiteY768" fmla="*/ 1118676 h 6858000"/>
              <a:gd name="connsiteX769" fmla="*/ 4557898 w 7467600"/>
              <a:gd name="connsiteY769" fmla="*/ 900011 h 6858000"/>
              <a:gd name="connsiteX770" fmla="*/ 5870151 w 7467600"/>
              <a:gd name="connsiteY770" fmla="*/ 898890 h 6858000"/>
              <a:gd name="connsiteX771" fmla="*/ 5861335 w 7467600"/>
              <a:gd name="connsiteY771" fmla="*/ 899177 h 6858000"/>
              <a:gd name="connsiteX772" fmla="*/ 5843702 w 7467600"/>
              <a:gd name="connsiteY772" fmla="*/ 899748 h 6858000"/>
              <a:gd name="connsiteX773" fmla="*/ 5651107 w 7467600"/>
              <a:gd name="connsiteY773" fmla="*/ 920306 h 6858000"/>
              <a:gd name="connsiteX774" fmla="*/ 5459407 w 7467600"/>
              <a:gd name="connsiteY774" fmla="*/ 940975 h 6858000"/>
              <a:gd name="connsiteX775" fmla="*/ 5374846 w 7467600"/>
              <a:gd name="connsiteY775" fmla="*/ 941988 h 6858000"/>
              <a:gd name="connsiteX776" fmla="*/ 5256105 w 7467600"/>
              <a:gd name="connsiteY776" fmla="*/ 945632 h 6858000"/>
              <a:gd name="connsiteX777" fmla="*/ 5107071 w 7467600"/>
              <a:gd name="connsiteY777" fmla="*/ 969720 h 6858000"/>
              <a:gd name="connsiteX778" fmla="*/ 4998681 w 7467600"/>
              <a:gd name="connsiteY778" fmla="*/ 988771 h 6858000"/>
              <a:gd name="connsiteX779" fmla="*/ 5870151 w 7467600"/>
              <a:gd name="connsiteY779" fmla="*/ 898890 h 6858000"/>
              <a:gd name="connsiteX780" fmla="*/ 5504425 w 7467600"/>
              <a:gd name="connsiteY780" fmla="*/ 848067 h 6858000"/>
              <a:gd name="connsiteX781" fmla="*/ 4968849 w 7467600"/>
              <a:gd name="connsiteY781" fmla="*/ 962318 h 6858000"/>
              <a:gd name="connsiteX782" fmla="*/ 5104039 w 7467600"/>
              <a:gd name="connsiteY782" fmla="*/ 940634 h 6858000"/>
              <a:gd name="connsiteX783" fmla="*/ 5256311 w 7467600"/>
              <a:gd name="connsiteY783" fmla="*/ 916490 h 6858000"/>
              <a:gd name="connsiteX784" fmla="*/ 5377381 w 7467600"/>
              <a:gd name="connsiteY784" fmla="*/ 912671 h 6858000"/>
              <a:gd name="connsiteX785" fmla="*/ 5460148 w 7467600"/>
              <a:gd name="connsiteY785" fmla="*/ 911442 h 6858000"/>
              <a:gd name="connsiteX786" fmla="*/ 5648971 w 7467600"/>
              <a:gd name="connsiteY786" fmla="*/ 891331 h 6858000"/>
              <a:gd name="connsiteX787" fmla="*/ 5844807 w 7467600"/>
              <a:gd name="connsiteY787" fmla="*/ 870718 h 6858000"/>
              <a:gd name="connsiteX788" fmla="*/ 5862975 w 7467600"/>
              <a:gd name="connsiteY788" fmla="*/ 869756 h 6858000"/>
              <a:gd name="connsiteX789" fmla="*/ 5920887 w 7467600"/>
              <a:gd name="connsiteY789" fmla="*/ 865929 h 6858000"/>
              <a:gd name="connsiteX790" fmla="*/ 5504425 w 7467600"/>
              <a:gd name="connsiteY790" fmla="*/ 848067 h 6858000"/>
              <a:gd name="connsiteX791" fmla="*/ 3607114 w 7467600"/>
              <a:gd name="connsiteY791" fmla="*/ 467441 h 6858000"/>
              <a:gd name="connsiteX792" fmla="*/ 3296242 w 7467600"/>
              <a:gd name="connsiteY792" fmla="*/ 807991 h 6858000"/>
              <a:gd name="connsiteX793" fmla="*/ 3174674 w 7467600"/>
              <a:gd name="connsiteY793" fmla="*/ 919759 h 6858000"/>
              <a:gd name="connsiteX794" fmla="*/ 3042978 w 7467600"/>
              <a:gd name="connsiteY794" fmla="*/ 1054894 h 6858000"/>
              <a:gd name="connsiteX795" fmla="*/ 2968914 w 7467600"/>
              <a:gd name="connsiteY795" fmla="*/ 1133756 h 6858000"/>
              <a:gd name="connsiteX796" fmla="*/ 3103823 w 7467600"/>
              <a:gd name="connsiteY796" fmla="*/ 1026814 h 6858000"/>
              <a:gd name="connsiteX797" fmla="*/ 3607114 w 7467600"/>
              <a:gd name="connsiteY797" fmla="*/ 467441 h 6858000"/>
              <a:gd name="connsiteX798" fmla="*/ 3744487 w 7467600"/>
              <a:gd name="connsiteY798" fmla="*/ 383136 h 6858000"/>
              <a:gd name="connsiteX799" fmla="*/ 3970213 w 7467600"/>
              <a:gd name="connsiteY799" fmla="*/ 995559 h 6858000"/>
              <a:gd name="connsiteX800" fmla="*/ 3744487 w 7467600"/>
              <a:gd name="connsiteY800" fmla="*/ 383136 h 6858000"/>
              <a:gd name="connsiteX801" fmla="*/ 3624562 w 7467600"/>
              <a:gd name="connsiteY801" fmla="*/ 367041 h 6858000"/>
              <a:gd name="connsiteX802" fmla="*/ 3489712 w 7467600"/>
              <a:gd name="connsiteY802" fmla="*/ 485386 h 6858000"/>
              <a:gd name="connsiteX803" fmla="*/ 3182994 w 7467600"/>
              <a:gd name="connsiteY803" fmla="*/ 828265 h 6858000"/>
              <a:gd name="connsiteX804" fmla="*/ 2892114 w 7467600"/>
              <a:gd name="connsiteY804" fmla="*/ 1172635 h 6858000"/>
              <a:gd name="connsiteX805" fmla="*/ 3021459 w 7467600"/>
              <a:gd name="connsiteY805" fmla="*/ 1035385 h 6858000"/>
              <a:gd name="connsiteX806" fmla="*/ 3153873 w 7467600"/>
              <a:gd name="connsiteY806" fmla="*/ 898971 h 6858000"/>
              <a:gd name="connsiteX807" fmla="*/ 3276511 w 7467600"/>
              <a:gd name="connsiteY807" fmla="*/ 786423 h 6858000"/>
              <a:gd name="connsiteX808" fmla="*/ 3584154 w 7467600"/>
              <a:gd name="connsiteY808" fmla="*/ 448218 h 6858000"/>
              <a:gd name="connsiteX809" fmla="*/ 3624562 w 7467600"/>
              <a:gd name="connsiteY809" fmla="*/ 367041 h 6858000"/>
              <a:gd name="connsiteX810" fmla="*/ 3766672 w 7467600"/>
              <a:gd name="connsiteY810" fmla="*/ 359429 h 6858000"/>
              <a:gd name="connsiteX811" fmla="*/ 3996338 w 7467600"/>
              <a:gd name="connsiteY811" fmla="*/ 968237 h 6858000"/>
              <a:gd name="connsiteX812" fmla="*/ 3766672 w 7467600"/>
              <a:gd name="connsiteY812" fmla="*/ 359429 h 6858000"/>
              <a:gd name="connsiteX813" fmla="*/ 5805386 w 7467600"/>
              <a:gd name="connsiteY813" fmla="*/ 239240 h 6858000"/>
              <a:gd name="connsiteX814" fmla="*/ 5736947 w 7467600"/>
              <a:gd name="connsiteY814" fmla="*/ 261367 h 6858000"/>
              <a:gd name="connsiteX815" fmla="*/ 5427012 w 7467600"/>
              <a:gd name="connsiteY815" fmla="*/ 311272 h 6858000"/>
              <a:gd name="connsiteX816" fmla="*/ 5147818 w 7467600"/>
              <a:gd name="connsiteY816" fmla="*/ 322112 h 6858000"/>
              <a:gd name="connsiteX817" fmla="*/ 5060854 w 7467600"/>
              <a:gd name="connsiteY817" fmla="*/ 311882 h 6858000"/>
              <a:gd name="connsiteX818" fmla="*/ 4945989 w 7467600"/>
              <a:gd name="connsiteY818" fmla="*/ 300516 h 6858000"/>
              <a:gd name="connsiteX819" fmla="*/ 5410479 w 7467600"/>
              <a:gd name="connsiteY819" fmla="*/ 348434 h 6858000"/>
              <a:gd name="connsiteX820" fmla="*/ 5805386 w 7467600"/>
              <a:gd name="connsiteY820" fmla="*/ 239240 h 6858000"/>
              <a:gd name="connsiteX821" fmla="*/ 5905192 w 7467600"/>
              <a:gd name="connsiteY821" fmla="*/ 163079 h 6858000"/>
              <a:gd name="connsiteX822" fmla="*/ 5865655 w 7467600"/>
              <a:gd name="connsiteY822" fmla="*/ 171901 h 6858000"/>
              <a:gd name="connsiteX823" fmla="*/ 5259740 w 7467600"/>
              <a:gd name="connsiteY823" fmla="*/ 257013 h 6858000"/>
              <a:gd name="connsiteX824" fmla="*/ 5208466 w 7467600"/>
              <a:gd name="connsiteY824" fmla="*/ 257550 h 6858000"/>
              <a:gd name="connsiteX825" fmla="*/ 4980204 w 7467600"/>
              <a:gd name="connsiteY825" fmla="*/ 271903 h 6858000"/>
              <a:gd name="connsiteX826" fmla="*/ 5068068 w 7467600"/>
              <a:gd name="connsiteY826" fmla="*/ 282244 h 6858000"/>
              <a:gd name="connsiteX827" fmla="*/ 5153231 w 7467600"/>
              <a:gd name="connsiteY827" fmla="*/ 292240 h 6858000"/>
              <a:gd name="connsiteX828" fmla="*/ 5426491 w 7467600"/>
              <a:gd name="connsiteY828" fmla="*/ 281128 h 6858000"/>
              <a:gd name="connsiteX829" fmla="*/ 5731212 w 7467600"/>
              <a:gd name="connsiteY829" fmla="*/ 231951 h 6858000"/>
              <a:gd name="connsiteX830" fmla="*/ 5905192 w 7467600"/>
              <a:gd name="connsiteY830" fmla="*/ 163079 h 6858000"/>
              <a:gd name="connsiteX831" fmla="*/ 5944437 w 7467600"/>
              <a:gd name="connsiteY831" fmla="*/ 113829 h 6858000"/>
              <a:gd name="connsiteX832" fmla="*/ 5825032 w 7467600"/>
              <a:gd name="connsiteY832" fmla="*/ 146405 h 6858000"/>
              <a:gd name="connsiteX833" fmla="*/ 4955599 w 7467600"/>
              <a:gd name="connsiteY833" fmla="*/ 247008 h 6858000"/>
              <a:gd name="connsiteX834" fmla="*/ 5210104 w 7467600"/>
              <a:gd name="connsiteY834" fmla="*/ 228123 h 6858000"/>
              <a:gd name="connsiteX835" fmla="*/ 5261015 w 7467600"/>
              <a:gd name="connsiteY835" fmla="*/ 227087 h 6858000"/>
              <a:gd name="connsiteX836" fmla="*/ 5861181 w 7467600"/>
              <a:gd name="connsiteY836" fmla="*/ 143093 h 6858000"/>
              <a:gd name="connsiteX837" fmla="*/ 5961252 w 7467600"/>
              <a:gd name="connsiteY837" fmla="*/ 114820 h 6858000"/>
              <a:gd name="connsiteX838" fmla="*/ 5944437 w 7467600"/>
              <a:gd name="connsiteY838" fmla="*/ 113829 h 6858000"/>
              <a:gd name="connsiteX839" fmla="*/ 3882765 w 7467600"/>
              <a:gd name="connsiteY839" fmla="*/ 0 h 6858000"/>
              <a:gd name="connsiteX840" fmla="*/ 3995099 w 7467600"/>
              <a:gd name="connsiteY840" fmla="*/ 0 h 6858000"/>
              <a:gd name="connsiteX841" fmla="*/ 4163818 w 7467600"/>
              <a:gd name="connsiteY841" fmla="*/ 234104 h 6858000"/>
              <a:gd name="connsiteX842" fmla="*/ 4172099 w 7467600"/>
              <a:gd name="connsiteY842" fmla="*/ 234207 h 6858000"/>
              <a:gd name="connsiteX843" fmla="*/ 4784282 w 7467600"/>
              <a:gd name="connsiteY843" fmla="*/ 276561 h 6858000"/>
              <a:gd name="connsiteX844" fmla="*/ 4801687 w 7467600"/>
              <a:gd name="connsiteY844" fmla="*/ 267764 h 6858000"/>
              <a:gd name="connsiteX845" fmla="*/ 6082788 w 7467600"/>
              <a:gd name="connsiteY845" fmla="*/ 64119 h 6858000"/>
              <a:gd name="connsiteX846" fmla="*/ 6099442 w 7467600"/>
              <a:gd name="connsiteY846" fmla="*/ 82568 h 6858000"/>
              <a:gd name="connsiteX847" fmla="*/ 4804137 w 7467600"/>
              <a:gd name="connsiteY847" fmla="*/ 320931 h 6858000"/>
              <a:gd name="connsiteX848" fmla="*/ 4227047 w 7467600"/>
              <a:gd name="connsiteY848" fmla="*/ 313415 h 6858000"/>
              <a:gd name="connsiteX849" fmla="*/ 4346041 w 7467600"/>
              <a:gd name="connsiteY849" fmla="*/ 456086 h 6858000"/>
              <a:gd name="connsiteX850" fmla="*/ 4870967 w 7467600"/>
              <a:gd name="connsiteY850" fmla="*/ 963061 h 6858000"/>
              <a:gd name="connsiteX851" fmla="*/ 4889647 w 7467600"/>
              <a:gd name="connsiteY851" fmla="*/ 957147 h 6858000"/>
              <a:gd name="connsiteX852" fmla="*/ 5422504 w 7467600"/>
              <a:gd name="connsiteY852" fmla="*/ 805191 h 6858000"/>
              <a:gd name="connsiteX853" fmla="*/ 6087656 w 7467600"/>
              <a:gd name="connsiteY853" fmla="*/ 826703 h 6858000"/>
              <a:gd name="connsiteX854" fmla="*/ 6058717 w 7467600"/>
              <a:gd name="connsiteY854" fmla="*/ 865992 h 6858000"/>
              <a:gd name="connsiteX855" fmla="*/ 4974153 w 7467600"/>
              <a:gd name="connsiteY855" fmla="*/ 1045456 h 6858000"/>
              <a:gd name="connsiteX856" fmla="*/ 5627835 w 7467600"/>
              <a:gd name="connsiteY856" fmla="*/ 1472077 h 6858000"/>
              <a:gd name="connsiteX857" fmla="*/ 5629817 w 7467600"/>
              <a:gd name="connsiteY857" fmla="*/ 1471412 h 6858000"/>
              <a:gd name="connsiteX858" fmla="*/ 5634124 w 7467600"/>
              <a:gd name="connsiteY858" fmla="*/ 1470572 h 6858000"/>
              <a:gd name="connsiteX859" fmla="*/ 5755832 w 7467600"/>
              <a:gd name="connsiteY859" fmla="*/ 1383886 h 6858000"/>
              <a:gd name="connsiteX860" fmla="*/ 6014186 w 7467600"/>
              <a:gd name="connsiteY860" fmla="*/ 1279799 h 6858000"/>
              <a:gd name="connsiteX861" fmla="*/ 6901619 w 7467600"/>
              <a:gd name="connsiteY861" fmla="*/ 1047874 h 6858000"/>
              <a:gd name="connsiteX862" fmla="*/ 6931566 w 7467600"/>
              <a:gd name="connsiteY862" fmla="*/ 1062034 h 6858000"/>
              <a:gd name="connsiteX863" fmla="*/ 5790982 w 7467600"/>
              <a:gd name="connsiteY863" fmla="*/ 1561380 h 6858000"/>
              <a:gd name="connsiteX864" fmla="*/ 6188971 w 7467600"/>
              <a:gd name="connsiteY864" fmla="*/ 1755168 h 6858000"/>
              <a:gd name="connsiteX865" fmla="*/ 6202446 w 7467600"/>
              <a:gd name="connsiteY865" fmla="*/ 1752268 h 6858000"/>
              <a:gd name="connsiteX866" fmla="*/ 7179560 w 7467600"/>
              <a:gd name="connsiteY866" fmla="*/ 1467551 h 6858000"/>
              <a:gd name="connsiteX867" fmla="*/ 7158730 w 7467600"/>
              <a:gd name="connsiteY867" fmla="*/ 1507835 h 6858000"/>
              <a:gd name="connsiteX868" fmla="*/ 6326959 w 7467600"/>
              <a:gd name="connsiteY868" fmla="*/ 1817686 h 6858000"/>
              <a:gd name="connsiteX869" fmla="*/ 6537433 w 7467600"/>
              <a:gd name="connsiteY869" fmla="*/ 1907790 h 6858000"/>
              <a:gd name="connsiteX870" fmla="*/ 6550221 w 7467600"/>
              <a:gd name="connsiteY870" fmla="*/ 1910729 h 6858000"/>
              <a:gd name="connsiteX871" fmla="*/ 6964438 w 7467600"/>
              <a:gd name="connsiteY871" fmla="*/ 2209505 h 6858000"/>
              <a:gd name="connsiteX872" fmla="*/ 7367862 w 7467600"/>
              <a:gd name="connsiteY872" fmla="*/ 2806833 h 6858000"/>
              <a:gd name="connsiteX873" fmla="*/ 7364329 w 7467600"/>
              <a:gd name="connsiteY873" fmla="*/ 2826907 h 6858000"/>
              <a:gd name="connsiteX874" fmla="*/ 7290545 w 7467600"/>
              <a:gd name="connsiteY874" fmla="*/ 2850663 h 6858000"/>
              <a:gd name="connsiteX875" fmla="*/ 6472036 w 7467600"/>
              <a:gd name="connsiteY875" fmla="*/ 1959003 h 6858000"/>
              <a:gd name="connsiteX876" fmla="*/ 5792897 w 7467600"/>
              <a:gd name="connsiteY876" fmla="*/ 1647747 h 6858000"/>
              <a:gd name="connsiteX877" fmla="*/ 5842751 w 7467600"/>
              <a:gd name="connsiteY877" fmla="*/ 1816112 h 6858000"/>
              <a:gd name="connsiteX878" fmla="*/ 5847424 w 7467600"/>
              <a:gd name="connsiteY878" fmla="*/ 1815776 h 6858000"/>
              <a:gd name="connsiteX879" fmla="*/ 6399821 w 7467600"/>
              <a:gd name="connsiteY879" fmla="*/ 2344799 h 6858000"/>
              <a:gd name="connsiteX880" fmla="*/ 6323232 w 7467600"/>
              <a:gd name="connsiteY880" fmla="*/ 2389634 h 6858000"/>
              <a:gd name="connsiteX881" fmla="*/ 5942958 w 7467600"/>
              <a:gd name="connsiteY881" fmla="*/ 2077708 h 6858000"/>
              <a:gd name="connsiteX882" fmla="*/ 5921559 w 7467600"/>
              <a:gd name="connsiteY882" fmla="*/ 2378596 h 6858000"/>
              <a:gd name="connsiteX883" fmla="*/ 5817651 w 7467600"/>
              <a:gd name="connsiteY883" fmla="*/ 3023919 h 6858000"/>
              <a:gd name="connsiteX884" fmla="*/ 5729634 w 7467600"/>
              <a:gd name="connsiteY884" fmla="*/ 3051849 h 6858000"/>
              <a:gd name="connsiteX885" fmla="*/ 5611018 w 7467600"/>
              <a:gd name="connsiteY885" fmla="*/ 2316769 h 6858000"/>
              <a:gd name="connsiteX886" fmla="*/ 5687608 w 7467600"/>
              <a:gd name="connsiteY886" fmla="*/ 2039972 h 6858000"/>
              <a:gd name="connsiteX887" fmla="*/ 5657554 w 7467600"/>
              <a:gd name="connsiteY887" fmla="*/ 1576445 h 6858000"/>
              <a:gd name="connsiteX888" fmla="*/ 5150475 w 7467600"/>
              <a:gd name="connsiteY888" fmla="*/ 1274012 h 6858000"/>
              <a:gd name="connsiteX889" fmla="*/ 5349142 w 7467600"/>
              <a:gd name="connsiteY889" fmla="*/ 2204405 h 6858000"/>
              <a:gd name="connsiteX890" fmla="*/ 5262214 w 7467600"/>
              <a:gd name="connsiteY890" fmla="*/ 2233836 h 6858000"/>
              <a:gd name="connsiteX891" fmla="*/ 4981539 w 7467600"/>
              <a:gd name="connsiteY891" fmla="*/ 1542201 h 6858000"/>
              <a:gd name="connsiteX892" fmla="*/ 4958461 w 7467600"/>
              <a:gd name="connsiteY892" fmla="*/ 1136957 h 6858000"/>
              <a:gd name="connsiteX893" fmla="*/ 4655015 w 7467600"/>
              <a:gd name="connsiteY893" fmla="*/ 891426 h 6858000"/>
              <a:gd name="connsiteX894" fmla="*/ 4348002 w 7467600"/>
              <a:gd name="connsiteY894" fmla="*/ 2205895 h 6858000"/>
              <a:gd name="connsiteX895" fmla="*/ 4262250 w 7467600"/>
              <a:gd name="connsiteY895" fmla="*/ 2219972 h 6858000"/>
              <a:gd name="connsiteX896" fmla="*/ 4550611 w 7467600"/>
              <a:gd name="connsiteY896" fmla="*/ 817540 h 6858000"/>
              <a:gd name="connsiteX897" fmla="*/ 4564418 w 7467600"/>
              <a:gd name="connsiteY897" fmla="*/ 808293 h 6858000"/>
              <a:gd name="connsiteX898" fmla="*/ 4266388 w 7467600"/>
              <a:gd name="connsiteY898" fmla="*/ 500083 h 6858000"/>
              <a:gd name="connsiteX899" fmla="*/ 4032842 w 7467600"/>
              <a:gd name="connsiteY899" fmla="*/ 211809 h 6858000"/>
              <a:gd name="connsiteX900" fmla="*/ 3882765 w 7467600"/>
              <a:gd name="connsiteY900" fmla="*/ 0 h 6858000"/>
              <a:gd name="connsiteX901" fmla="*/ 3721337 w 7467600"/>
              <a:gd name="connsiteY901" fmla="*/ 0 h 6858000"/>
              <a:gd name="connsiteX902" fmla="*/ 3797544 w 7467600"/>
              <a:gd name="connsiteY902" fmla="*/ 0 h 6858000"/>
              <a:gd name="connsiteX903" fmla="*/ 3775734 w 7467600"/>
              <a:gd name="connsiteY903" fmla="*/ 95131 h 6858000"/>
              <a:gd name="connsiteX904" fmla="*/ 3724807 w 7467600"/>
              <a:gd name="connsiteY904" fmla="*/ 272257 h 6858000"/>
              <a:gd name="connsiteX905" fmla="*/ 3726844 w 7467600"/>
              <a:gd name="connsiteY905" fmla="*/ 282988 h 6858000"/>
              <a:gd name="connsiteX906" fmla="*/ 3742664 w 7467600"/>
              <a:gd name="connsiteY906" fmla="*/ 279918 h 6858000"/>
              <a:gd name="connsiteX907" fmla="*/ 4103910 w 7467600"/>
              <a:gd name="connsiteY907" fmla="*/ 1161917 h 6858000"/>
              <a:gd name="connsiteX908" fmla="*/ 4020269 w 7467600"/>
              <a:gd name="connsiteY908" fmla="*/ 1200406 h 6858000"/>
              <a:gd name="connsiteX909" fmla="*/ 3674882 w 7467600"/>
              <a:gd name="connsiteY909" fmla="*/ 488524 h 6858000"/>
              <a:gd name="connsiteX910" fmla="*/ 3132682 w 7467600"/>
              <a:gd name="connsiteY910" fmla="*/ 1072284 h 6858000"/>
              <a:gd name="connsiteX911" fmla="*/ 2716346 w 7467600"/>
              <a:gd name="connsiteY911" fmla="*/ 1276376 h 6858000"/>
              <a:gd name="connsiteX912" fmla="*/ 2716772 w 7467600"/>
              <a:gd name="connsiteY912" fmla="*/ 1255462 h 6858000"/>
              <a:gd name="connsiteX913" fmla="*/ 3471096 w 7467600"/>
              <a:gd name="connsiteY913" fmla="*/ 437072 h 6858000"/>
              <a:gd name="connsiteX914" fmla="*/ 3639057 w 7467600"/>
              <a:gd name="connsiteY914" fmla="*/ 286334 h 6858000"/>
              <a:gd name="connsiteX915" fmla="*/ 3640309 w 7467600"/>
              <a:gd name="connsiteY915" fmla="*/ 284664 h 6858000"/>
              <a:gd name="connsiteX916" fmla="*/ 3646022 w 7467600"/>
              <a:gd name="connsiteY916" fmla="*/ 276711 h 6858000"/>
              <a:gd name="connsiteX917" fmla="*/ 3707943 w 7467600"/>
              <a:gd name="connsiteY917" fmla="*/ 65958 h 6858000"/>
              <a:gd name="connsiteX918" fmla="*/ 3721337 w 7467600"/>
              <a:gd name="connsiteY918" fmla="*/ 0 h 6858000"/>
              <a:gd name="connsiteX919" fmla="*/ 2867960 w 7467600"/>
              <a:gd name="connsiteY919" fmla="*/ 0 h 6858000"/>
              <a:gd name="connsiteX920" fmla="*/ 2926351 w 7467600"/>
              <a:gd name="connsiteY920" fmla="*/ 0 h 6858000"/>
              <a:gd name="connsiteX921" fmla="*/ 2902823 w 7467600"/>
              <a:gd name="connsiteY921" fmla="*/ 262929 h 6858000"/>
              <a:gd name="connsiteX922" fmla="*/ 2940663 w 7467600"/>
              <a:gd name="connsiteY922" fmla="*/ 140884 h 6858000"/>
              <a:gd name="connsiteX923" fmla="*/ 2947039 w 7467600"/>
              <a:gd name="connsiteY923" fmla="*/ 122524 h 6858000"/>
              <a:gd name="connsiteX924" fmla="*/ 2984316 w 7467600"/>
              <a:gd name="connsiteY924" fmla="*/ 0 h 6858000"/>
              <a:gd name="connsiteX925" fmla="*/ 3016114 w 7467600"/>
              <a:gd name="connsiteY925" fmla="*/ 0 h 6858000"/>
              <a:gd name="connsiteX926" fmla="*/ 2979949 w 7467600"/>
              <a:gd name="connsiteY926" fmla="*/ 119274 h 6858000"/>
              <a:gd name="connsiteX927" fmla="*/ 3023879 w 7467600"/>
              <a:gd name="connsiteY927" fmla="*/ 0 h 6858000"/>
              <a:gd name="connsiteX928" fmla="*/ 3105400 w 7467600"/>
              <a:gd name="connsiteY928" fmla="*/ 0 h 6858000"/>
              <a:gd name="connsiteX929" fmla="*/ 3094669 w 7467600"/>
              <a:gd name="connsiteY929" fmla="*/ 30308 h 6858000"/>
              <a:gd name="connsiteX930" fmla="*/ 2901945 w 7467600"/>
              <a:gd name="connsiteY930" fmla="*/ 466538 h 6858000"/>
              <a:gd name="connsiteX931" fmla="*/ 2815209 w 7467600"/>
              <a:gd name="connsiteY931" fmla="*/ 497361 h 6858000"/>
              <a:gd name="connsiteX932" fmla="*/ 2844845 w 7467600"/>
              <a:gd name="connsiteY932" fmla="*/ 127638 h 6858000"/>
              <a:gd name="connsiteX933" fmla="*/ 2867960 w 7467600"/>
              <a:gd name="connsiteY933" fmla="*/ 0 h 6858000"/>
              <a:gd name="connsiteX934" fmla="*/ 1057230 w 7467600"/>
              <a:gd name="connsiteY934" fmla="*/ 0 h 6858000"/>
              <a:gd name="connsiteX935" fmla="*/ 1111003 w 7467600"/>
              <a:gd name="connsiteY935" fmla="*/ 0 h 6858000"/>
              <a:gd name="connsiteX936" fmla="*/ 1125553 w 7467600"/>
              <a:gd name="connsiteY936" fmla="*/ 52588 h 6858000"/>
              <a:gd name="connsiteX937" fmla="*/ 1304276 w 7467600"/>
              <a:gd name="connsiteY937" fmla="*/ 476275 h 6858000"/>
              <a:gd name="connsiteX938" fmla="*/ 1492066 w 7467600"/>
              <a:gd name="connsiteY938" fmla="*/ 886333 h 6858000"/>
              <a:gd name="connsiteX939" fmla="*/ 1423698 w 7467600"/>
              <a:gd name="connsiteY939" fmla="*/ 710817 h 6858000"/>
              <a:gd name="connsiteX940" fmla="*/ 1357609 w 7467600"/>
              <a:gd name="connsiteY940" fmla="*/ 532892 h 6858000"/>
              <a:gd name="connsiteX941" fmla="*/ 1309550 w 7467600"/>
              <a:gd name="connsiteY941" fmla="*/ 374031 h 6858000"/>
              <a:gd name="connsiteX942" fmla="*/ 1193673 w 7467600"/>
              <a:gd name="connsiteY942" fmla="*/ 49533 h 6858000"/>
              <a:gd name="connsiteX943" fmla="*/ 1164391 w 7467600"/>
              <a:gd name="connsiteY943" fmla="*/ 0 h 6858000"/>
              <a:gd name="connsiteX944" fmla="*/ 1200666 w 7467600"/>
              <a:gd name="connsiteY944" fmla="*/ 0 h 6858000"/>
              <a:gd name="connsiteX945" fmla="*/ 1223408 w 7467600"/>
              <a:gd name="connsiteY945" fmla="*/ 38996 h 6858000"/>
              <a:gd name="connsiteX946" fmla="*/ 1339635 w 7467600"/>
              <a:gd name="connsiteY946" fmla="*/ 365517 h 6858000"/>
              <a:gd name="connsiteX947" fmla="*/ 1387469 w 7467600"/>
              <a:gd name="connsiteY947" fmla="*/ 523079 h 6858000"/>
              <a:gd name="connsiteX948" fmla="*/ 1452685 w 7467600"/>
              <a:gd name="connsiteY948" fmla="*/ 699806 h 6858000"/>
              <a:gd name="connsiteX949" fmla="*/ 1492092 w 7467600"/>
              <a:gd name="connsiteY949" fmla="*/ 800424 h 6858000"/>
              <a:gd name="connsiteX950" fmla="*/ 1455302 w 7467600"/>
              <a:gd name="connsiteY950" fmla="*/ 632913 h 6858000"/>
              <a:gd name="connsiteX951" fmla="*/ 1222336 w 7467600"/>
              <a:gd name="connsiteY951" fmla="*/ 9480 h 6858000"/>
              <a:gd name="connsiteX952" fmla="*/ 1214634 w 7467600"/>
              <a:gd name="connsiteY952" fmla="*/ 0 h 6858000"/>
              <a:gd name="connsiteX953" fmla="*/ 1289827 w 7467600"/>
              <a:gd name="connsiteY953" fmla="*/ 0 h 6858000"/>
              <a:gd name="connsiteX954" fmla="*/ 1321076 w 7467600"/>
              <a:gd name="connsiteY954" fmla="*/ 59722 h 6858000"/>
              <a:gd name="connsiteX955" fmla="*/ 1512579 w 7467600"/>
              <a:gd name="connsiteY955" fmla="*/ 626441 h 6858000"/>
              <a:gd name="connsiteX956" fmla="*/ 1506076 w 7467600"/>
              <a:gd name="connsiteY956" fmla="*/ 1089289 h 6858000"/>
              <a:gd name="connsiteX957" fmla="*/ 1486346 w 7467600"/>
              <a:gd name="connsiteY957" fmla="*/ 1079919 h 6858000"/>
              <a:gd name="connsiteX958" fmla="*/ 1070511 w 7467600"/>
              <a:gd name="connsiteY958" fmla="*/ 48609 h 6858000"/>
              <a:gd name="connsiteX959" fmla="*/ 1057230 w 7467600"/>
              <a:gd name="connsiteY959" fmla="*/ 0 h 6858000"/>
              <a:gd name="connsiteX960" fmla="*/ 43151 w 7467600"/>
              <a:gd name="connsiteY960" fmla="*/ 0 h 6858000"/>
              <a:gd name="connsiteX961" fmla="*/ 95283 w 7467600"/>
              <a:gd name="connsiteY961" fmla="*/ 0 h 6858000"/>
              <a:gd name="connsiteX962" fmla="*/ 300708 w 7467600"/>
              <a:gd name="connsiteY962" fmla="*/ 154571 h 6858000"/>
              <a:gd name="connsiteX963" fmla="*/ 530414 w 7467600"/>
              <a:gd name="connsiteY963" fmla="*/ 354673 h 6858000"/>
              <a:gd name="connsiteX964" fmla="*/ 333785 w 7467600"/>
              <a:gd name="connsiteY964" fmla="*/ 161564 h 6858000"/>
              <a:gd name="connsiteX965" fmla="*/ 147005 w 7467600"/>
              <a:gd name="connsiteY965" fmla="*/ 0 h 6858000"/>
              <a:gd name="connsiteX966" fmla="*/ 272509 w 7467600"/>
              <a:gd name="connsiteY966" fmla="*/ 0 h 6858000"/>
              <a:gd name="connsiteX967" fmla="*/ 326276 w 7467600"/>
              <a:gd name="connsiteY967" fmla="*/ 45847 h 6858000"/>
              <a:gd name="connsiteX968" fmla="*/ 823759 w 7467600"/>
              <a:gd name="connsiteY968" fmla="*/ 574145 h 6858000"/>
              <a:gd name="connsiteX969" fmla="*/ 811254 w 7467600"/>
              <a:gd name="connsiteY969" fmla="*/ 665546 h 6858000"/>
              <a:gd name="connsiteX970" fmla="*/ 154042 w 7467600"/>
              <a:gd name="connsiteY970" fmla="*/ 261522 h 6858000"/>
              <a:gd name="connsiteX971" fmla="*/ 13550 w 7467600"/>
              <a:gd name="connsiteY971" fmla="*/ 158423 h 6858000"/>
              <a:gd name="connsiteX972" fmla="*/ 0 w 7467600"/>
              <a:gd name="connsiteY972" fmla="*/ 146618 h 6858000"/>
              <a:gd name="connsiteX973" fmla="*/ 0 w 7467600"/>
              <a:gd name="connsiteY973" fmla="*/ 59161 h 6858000"/>
              <a:gd name="connsiteX974" fmla="*/ 45427 w 7467600"/>
              <a:gd name="connsiteY974" fmla="*/ 101078 h 6858000"/>
              <a:gd name="connsiteX975" fmla="*/ 630103 w 7467600"/>
              <a:gd name="connsiteY975" fmla="*/ 485885 h 6858000"/>
              <a:gd name="connsiteX976" fmla="*/ 532040 w 7467600"/>
              <a:gd name="connsiteY976" fmla="*/ 399359 h 6858000"/>
              <a:gd name="connsiteX977" fmla="*/ 517618 w 7467600"/>
              <a:gd name="connsiteY977" fmla="*/ 385726 h 6858000"/>
              <a:gd name="connsiteX978" fmla="*/ 285074 w 7467600"/>
              <a:gd name="connsiteY978" fmla="*/ 182755 h 6858000"/>
              <a:gd name="connsiteX979" fmla="*/ 43151 w 7467600"/>
              <a:gd name="connsiteY97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356878 w 7467600"/>
              <a:gd name="connsiteY88" fmla="*/ 5981332 h 6858000"/>
              <a:gd name="connsiteX89" fmla="*/ 7467600 w 7467600"/>
              <a:gd name="connsiteY89" fmla="*/ 6117703 h 6858000"/>
              <a:gd name="connsiteX90" fmla="*/ 7467600 w 7467600"/>
              <a:gd name="connsiteY90" fmla="*/ 6163634 h 6858000"/>
              <a:gd name="connsiteX91" fmla="*/ 7403637 w 7467600"/>
              <a:gd name="connsiteY91" fmla="*/ 6083957 h 6858000"/>
              <a:gd name="connsiteX92" fmla="*/ 7254615 w 7467600"/>
              <a:gd name="connsiteY92" fmla="*/ 5911918 h 6858000"/>
              <a:gd name="connsiteX93" fmla="*/ 7312589 w 7467600"/>
              <a:gd name="connsiteY93" fmla="*/ 5982309 h 6858000"/>
              <a:gd name="connsiteX94" fmla="*/ 7448321 w 7467600"/>
              <a:gd name="connsiteY94" fmla="*/ 6190991 h 6858000"/>
              <a:gd name="connsiteX95" fmla="*/ 7467600 w 7467600"/>
              <a:gd name="connsiteY95" fmla="*/ 6221686 h 6858000"/>
              <a:gd name="connsiteX96" fmla="*/ 7467600 w 7467600"/>
              <a:gd name="connsiteY96" fmla="*/ 6334256 h 6858000"/>
              <a:gd name="connsiteX97" fmla="*/ 7454976 w 7467600"/>
              <a:gd name="connsiteY97" fmla="*/ 6318297 h 6858000"/>
              <a:gd name="connsiteX98" fmla="*/ 7042773 w 7467600"/>
              <a:gd name="connsiteY98" fmla="*/ 5734011 h 6858000"/>
              <a:gd name="connsiteX99" fmla="*/ 6844835 w 7467600"/>
              <a:gd name="connsiteY99" fmla="*/ 5424988 h 6858000"/>
              <a:gd name="connsiteX100" fmla="*/ 1456157 w 7467600"/>
              <a:gd name="connsiteY100" fmla="*/ 5371404 h 6858000"/>
              <a:gd name="connsiteX101" fmla="*/ 1244432 w 7467600"/>
              <a:gd name="connsiteY101" fmla="*/ 5385601 h 6858000"/>
              <a:gd name="connsiteX102" fmla="*/ 973990 w 7467600"/>
              <a:gd name="connsiteY102" fmla="*/ 5424940 h 6858000"/>
              <a:gd name="connsiteX103" fmla="*/ 1103809 w 7467600"/>
              <a:gd name="connsiteY103" fmla="*/ 5433720 h 6858000"/>
              <a:gd name="connsiteX104" fmla="*/ 1123454 w 7467600"/>
              <a:gd name="connsiteY104" fmla="*/ 5435727 h 6858000"/>
              <a:gd name="connsiteX105" fmla="*/ 1737017 w 7467600"/>
              <a:gd name="connsiteY105" fmla="*/ 5452183 h 6858000"/>
              <a:gd name="connsiteX106" fmla="*/ 1824397 w 7467600"/>
              <a:gd name="connsiteY106" fmla="*/ 5447757 h 6858000"/>
              <a:gd name="connsiteX107" fmla="*/ 2070059 w 7467600"/>
              <a:gd name="connsiteY107" fmla="*/ 5441660 h 6858000"/>
              <a:gd name="connsiteX108" fmla="*/ 1456157 w 7467600"/>
              <a:gd name="connsiteY108" fmla="*/ 5371404 h 6858000"/>
              <a:gd name="connsiteX109" fmla="*/ 4988186 w 7467600"/>
              <a:gd name="connsiteY109" fmla="*/ 5216467 h 6858000"/>
              <a:gd name="connsiteX110" fmla="*/ 4777334 w 7467600"/>
              <a:gd name="connsiteY110" fmla="*/ 5406072 h 6858000"/>
              <a:gd name="connsiteX111" fmla="*/ 4718341 w 7467600"/>
              <a:gd name="connsiteY111" fmla="*/ 5468043 h 6858000"/>
              <a:gd name="connsiteX112" fmla="*/ 4604655 w 7467600"/>
              <a:gd name="connsiteY112" fmla="*/ 5583434 h 6858000"/>
              <a:gd name="connsiteX113" fmla="*/ 4565074 w 7467600"/>
              <a:gd name="connsiteY113" fmla="*/ 5618550 h 6858000"/>
              <a:gd name="connsiteX114" fmla="*/ 4988186 w 7467600"/>
              <a:gd name="connsiteY114" fmla="*/ 5216467 h 6858000"/>
              <a:gd name="connsiteX115" fmla="*/ 4978032 w 7467600"/>
              <a:gd name="connsiteY115" fmla="*/ 5183809 h 6858000"/>
              <a:gd name="connsiteX116" fmla="*/ 4463413 w 7467600"/>
              <a:gd name="connsiteY116" fmla="*/ 5615162 h 6858000"/>
              <a:gd name="connsiteX117" fmla="*/ 4358134 w 7467600"/>
              <a:gd name="connsiteY117" fmla="*/ 5742791 h 6858000"/>
              <a:gd name="connsiteX118" fmla="*/ 4376219 w 7467600"/>
              <a:gd name="connsiteY118" fmla="*/ 5729027 h 6858000"/>
              <a:gd name="connsiteX119" fmla="*/ 4582340 w 7467600"/>
              <a:gd name="connsiteY119" fmla="*/ 5561037 h 6858000"/>
              <a:gd name="connsiteX120" fmla="*/ 4694684 w 7467600"/>
              <a:gd name="connsiteY120" fmla="*/ 5447098 h 6858000"/>
              <a:gd name="connsiteX121" fmla="*/ 4754123 w 7467600"/>
              <a:gd name="connsiteY121" fmla="*/ 5384643 h 6858000"/>
              <a:gd name="connsiteX122" fmla="*/ 4978032 w 7467600"/>
              <a:gd name="connsiteY122" fmla="*/ 5183809 h 6858000"/>
              <a:gd name="connsiteX123" fmla="*/ 1903353 w 7467600"/>
              <a:gd name="connsiteY123" fmla="*/ 5044827 h 6858000"/>
              <a:gd name="connsiteX124" fmla="*/ 1936931 w 7467600"/>
              <a:gd name="connsiteY124" fmla="*/ 5093954 h 6858000"/>
              <a:gd name="connsiteX125" fmla="*/ 2195868 w 7467600"/>
              <a:gd name="connsiteY125" fmla="*/ 5396574 h 6858000"/>
              <a:gd name="connsiteX126" fmla="*/ 2088852 w 7467600"/>
              <a:gd name="connsiteY126" fmla="*/ 5166123 h 6858000"/>
              <a:gd name="connsiteX127" fmla="*/ 1958241 w 7467600"/>
              <a:gd name="connsiteY127" fmla="*/ 5067955 h 6858000"/>
              <a:gd name="connsiteX128" fmla="*/ 1903353 w 7467600"/>
              <a:gd name="connsiteY128" fmla="*/ 5044827 h 6858000"/>
              <a:gd name="connsiteX129" fmla="*/ 1979378 w 7467600"/>
              <a:gd name="connsiteY129" fmla="*/ 4769504 h 6858000"/>
              <a:gd name="connsiteX130" fmla="*/ 2882120 w 7467600"/>
              <a:gd name="connsiteY130" fmla="*/ 5064547 h 6858000"/>
              <a:gd name="connsiteX131" fmla="*/ 2793103 w 7467600"/>
              <a:gd name="connsiteY131" fmla="*/ 5039699 h 6858000"/>
              <a:gd name="connsiteX132" fmla="*/ 2770041 w 7467600"/>
              <a:gd name="connsiteY132" fmla="*/ 5033634 h 6858000"/>
              <a:gd name="connsiteX133" fmla="*/ 1979378 w 7467600"/>
              <a:gd name="connsiteY133" fmla="*/ 4769504 h 6858000"/>
              <a:gd name="connsiteX134" fmla="*/ 1927410 w 7467600"/>
              <a:gd name="connsiteY134" fmla="*/ 4716164 h 6858000"/>
              <a:gd name="connsiteX135" fmla="*/ 1959587 w 7467600"/>
              <a:gd name="connsiteY135" fmla="*/ 4728849 h 6858000"/>
              <a:gd name="connsiteX136" fmla="*/ 2777707 w 7467600"/>
              <a:gd name="connsiteY136" fmla="*/ 5003991 h 6858000"/>
              <a:gd name="connsiteX137" fmla="*/ 2800768 w 7467600"/>
              <a:gd name="connsiteY137" fmla="*/ 5010056 h 6858000"/>
              <a:gd name="connsiteX138" fmla="*/ 2879408 w 7467600"/>
              <a:gd name="connsiteY138" fmla="*/ 5031590 h 6858000"/>
              <a:gd name="connsiteX139" fmla="*/ 2862295 w 7467600"/>
              <a:gd name="connsiteY139" fmla="*/ 5022958 h 6858000"/>
              <a:gd name="connsiteX140" fmla="*/ 2813343 w 7467600"/>
              <a:gd name="connsiteY140" fmla="*/ 4998369 h 6858000"/>
              <a:gd name="connsiteX141" fmla="*/ 2646245 w 7467600"/>
              <a:gd name="connsiteY141" fmla="*/ 4930999 h 6858000"/>
              <a:gd name="connsiteX142" fmla="*/ 1999243 w 7467600"/>
              <a:gd name="connsiteY142" fmla="*/ 4730524 h 6858000"/>
              <a:gd name="connsiteX143" fmla="*/ 1979527 w 7467600"/>
              <a:gd name="connsiteY143" fmla="*/ 4726651 h 6858000"/>
              <a:gd name="connsiteX144" fmla="*/ 1927410 w 7467600"/>
              <a:gd name="connsiteY144" fmla="*/ 4716164 h 6858000"/>
              <a:gd name="connsiteX145" fmla="*/ 1997014 w 7467600"/>
              <a:gd name="connsiteY145" fmla="*/ 4698007 h 6858000"/>
              <a:gd name="connsiteX146" fmla="*/ 2005458 w 7467600"/>
              <a:gd name="connsiteY146" fmla="*/ 4699540 h 6858000"/>
              <a:gd name="connsiteX147" fmla="*/ 2657186 w 7467600"/>
              <a:gd name="connsiteY147" fmla="*/ 4901687 h 6858000"/>
              <a:gd name="connsiteX148" fmla="*/ 2826662 w 7467600"/>
              <a:gd name="connsiteY148" fmla="*/ 4970362 h 6858000"/>
              <a:gd name="connsiteX149" fmla="*/ 2876100 w 7467600"/>
              <a:gd name="connsiteY149" fmla="*/ 4995397 h 6858000"/>
              <a:gd name="connsiteX150" fmla="*/ 3042600 w 7467600"/>
              <a:gd name="connsiteY150" fmla="*/ 5059532 h 6858000"/>
              <a:gd name="connsiteX151" fmla="*/ 1997014 w 7467600"/>
              <a:gd name="connsiteY151" fmla="*/ 4698007 h 6858000"/>
              <a:gd name="connsiteX152" fmla="*/ 2305292 w 7467600"/>
              <a:gd name="connsiteY152" fmla="*/ 4219492 h 6858000"/>
              <a:gd name="connsiteX153" fmla="*/ 3360922 w 7467600"/>
              <a:gd name="connsiteY153" fmla="*/ 4529373 h 6858000"/>
              <a:gd name="connsiteX154" fmla="*/ 3492420 w 7467600"/>
              <a:gd name="connsiteY154" fmla="*/ 4510145 h 6858000"/>
              <a:gd name="connsiteX155" fmla="*/ 3364086 w 7467600"/>
              <a:gd name="connsiteY155" fmla="*/ 4480340 h 6858000"/>
              <a:gd name="connsiteX156" fmla="*/ 3225818 w 7467600"/>
              <a:gd name="connsiteY156" fmla="*/ 4411822 h 6858000"/>
              <a:gd name="connsiteX157" fmla="*/ 3129696 w 7467600"/>
              <a:gd name="connsiteY157" fmla="*/ 4360704 h 6858000"/>
              <a:gd name="connsiteX158" fmla="*/ 2814545 w 7467600"/>
              <a:gd name="connsiteY158" fmla="*/ 4282955 h 6858000"/>
              <a:gd name="connsiteX159" fmla="*/ 2305292 w 7467600"/>
              <a:gd name="connsiteY159" fmla="*/ 4219492 h 6858000"/>
              <a:gd name="connsiteX160" fmla="*/ 2626982 w 7467600"/>
              <a:gd name="connsiteY160" fmla="*/ 4206450 h 6858000"/>
              <a:gd name="connsiteX161" fmla="*/ 2490617 w 7467600"/>
              <a:gd name="connsiteY161" fmla="*/ 4206951 h 6858000"/>
              <a:gd name="connsiteX162" fmla="*/ 2819869 w 7467600"/>
              <a:gd name="connsiteY162" fmla="*/ 4252936 h 6858000"/>
              <a:gd name="connsiteX163" fmla="*/ 3143018 w 7467600"/>
              <a:gd name="connsiteY163" fmla="*/ 4332698 h 6858000"/>
              <a:gd name="connsiteX164" fmla="*/ 3241520 w 7467600"/>
              <a:gd name="connsiteY164" fmla="*/ 4385112 h 6858000"/>
              <a:gd name="connsiteX165" fmla="*/ 3374575 w 7467600"/>
              <a:gd name="connsiteY165" fmla="*/ 4451517 h 6858000"/>
              <a:gd name="connsiteX166" fmla="*/ 3505221 w 7467600"/>
              <a:gd name="connsiteY166" fmla="*/ 4480757 h 6858000"/>
              <a:gd name="connsiteX167" fmla="*/ 2626982 w 7467600"/>
              <a:gd name="connsiteY167" fmla="*/ 4206450 h 6858000"/>
              <a:gd name="connsiteX168" fmla="*/ 1310106 w 7467600"/>
              <a:gd name="connsiteY168" fmla="*/ 3943217 h 6858000"/>
              <a:gd name="connsiteX169" fmla="*/ 854994 w 7467600"/>
              <a:gd name="connsiteY169" fmla="*/ 4399136 h 6858000"/>
              <a:gd name="connsiteX170" fmla="*/ 742462 w 7467600"/>
              <a:gd name="connsiteY170" fmla="*/ 4594648 h 6858000"/>
              <a:gd name="connsiteX171" fmla="*/ 820602 w 7467600"/>
              <a:gd name="connsiteY171" fmla="*/ 4485915 h 6858000"/>
              <a:gd name="connsiteX172" fmla="*/ 878295 w 7467600"/>
              <a:gd name="connsiteY172" fmla="*/ 4403594 h 6858000"/>
              <a:gd name="connsiteX173" fmla="*/ 1240607 w 7467600"/>
              <a:gd name="connsiteY173" fmla="*/ 4010401 h 6858000"/>
              <a:gd name="connsiteX174" fmla="*/ 1310106 w 7467600"/>
              <a:gd name="connsiteY174" fmla="*/ 3943217 h 6858000"/>
              <a:gd name="connsiteX175" fmla="*/ 1423113 w 7467600"/>
              <a:gd name="connsiteY175" fmla="*/ 3874565 h 6858000"/>
              <a:gd name="connsiteX176" fmla="*/ 1260565 w 7467600"/>
              <a:gd name="connsiteY176" fmla="*/ 4031982 h 6858000"/>
              <a:gd name="connsiteX177" fmla="*/ 901900 w 7467600"/>
              <a:gd name="connsiteY177" fmla="*/ 4421236 h 6858000"/>
              <a:gd name="connsiteX178" fmla="*/ 845044 w 7467600"/>
              <a:gd name="connsiteY178" fmla="*/ 4502436 h 6858000"/>
              <a:gd name="connsiteX179" fmla="*/ 685926 w 7467600"/>
              <a:gd name="connsiteY179" fmla="*/ 4703069 h 6858000"/>
              <a:gd name="connsiteX180" fmla="*/ 684248 w 7467600"/>
              <a:gd name="connsiteY180" fmla="*/ 4706721 h 6858000"/>
              <a:gd name="connsiteX181" fmla="*/ 1423113 w 7467600"/>
              <a:gd name="connsiteY181" fmla="*/ 3874565 h 6858000"/>
              <a:gd name="connsiteX182" fmla="*/ 3316479 w 7467600"/>
              <a:gd name="connsiteY182" fmla="*/ 3872136 h 6858000"/>
              <a:gd name="connsiteX183" fmla="*/ 3546806 w 7467600"/>
              <a:gd name="connsiteY183" fmla="*/ 4356139 h 6858000"/>
              <a:gd name="connsiteX184" fmla="*/ 3364433 w 7467600"/>
              <a:gd name="connsiteY184" fmla="*/ 3953121 h 6858000"/>
              <a:gd name="connsiteX185" fmla="*/ 3316479 w 7467600"/>
              <a:gd name="connsiteY185" fmla="*/ 3872136 h 6858000"/>
              <a:gd name="connsiteX186" fmla="*/ 3291335 w 7467600"/>
              <a:gd name="connsiteY186" fmla="*/ 3767420 h 6858000"/>
              <a:gd name="connsiteX187" fmla="*/ 3390805 w 7467600"/>
              <a:gd name="connsiteY187" fmla="*/ 3937163 h 6858000"/>
              <a:gd name="connsiteX188" fmla="*/ 3579062 w 7467600"/>
              <a:gd name="connsiteY188" fmla="*/ 4359040 h 6858000"/>
              <a:gd name="connsiteX189" fmla="*/ 3467355 w 7467600"/>
              <a:gd name="connsiteY189" fmla="*/ 3988130 h 6858000"/>
              <a:gd name="connsiteX190" fmla="*/ 3310753 w 7467600"/>
              <a:gd name="connsiteY190" fmla="*/ 3787140 h 6858000"/>
              <a:gd name="connsiteX191" fmla="*/ 3291335 w 7467600"/>
              <a:gd name="connsiteY191" fmla="*/ 3767420 h 6858000"/>
              <a:gd name="connsiteX192" fmla="*/ 1635889 w 7467600"/>
              <a:gd name="connsiteY192" fmla="*/ 3709494 h 6858000"/>
              <a:gd name="connsiteX193" fmla="*/ 1634800 w 7467600"/>
              <a:gd name="connsiteY193" fmla="*/ 3731111 h 6858000"/>
              <a:gd name="connsiteX194" fmla="*/ 1635889 w 7467600"/>
              <a:gd name="connsiteY194" fmla="*/ 3709494 h 6858000"/>
              <a:gd name="connsiteX195" fmla="*/ 1510397 w 7467600"/>
              <a:gd name="connsiteY195" fmla="*/ 3684705 h 6858000"/>
              <a:gd name="connsiteX196" fmla="*/ 1146550 w 7467600"/>
              <a:gd name="connsiteY196" fmla="*/ 3802012 h 6858000"/>
              <a:gd name="connsiteX197" fmla="*/ 698834 w 7467600"/>
              <a:gd name="connsiteY197" fmla="*/ 3952272 h 6858000"/>
              <a:gd name="connsiteX198" fmla="*/ 34256 w 7467600"/>
              <a:gd name="connsiteY198" fmla="*/ 4347603 h 6858000"/>
              <a:gd name="connsiteX199" fmla="*/ 527241 w 7467600"/>
              <a:gd name="connsiteY199" fmla="*/ 4065078 h 6858000"/>
              <a:gd name="connsiteX200" fmla="*/ 1510397 w 7467600"/>
              <a:gd name="connsiteY200" fmla="*/ 3684705 h 6858000"/>
              <a:gd name="connsiteX201" fmla="*/ 1313114 w 7467600"/>
              <a:gd name="connsiteY201" fmla="*/ 3655216 h 6858000"/>
              <a:gd name="connsiteX202" fmla="*/ 1109304 w 7467600"/>
              <a:gd name="connsiteY202" fmla="*/ 3669030 h 6858000"/>
              <a:gd name="connsiteX203" fmla="*/ 8129 w 7467600"/>
              <a:gd name="connsiteY203" fmla="*/ 4330519 h 6858000"/>
              <a:gd name="connsiteX204" fmla="*/ 687572 w 7467600"/>
              <a:gd name="connsiteY204" fmla="*/ 3925629 h 6858000"/>
              <a:gd name="connsiteX205" fmla="*/ 1138365 w 7467600"/>
              <a:gd name="connsiteY205" fmla="*/ 3774515 h 6858000"/>
              <a:gd name="connsiteX206" fmla="*/ 1505579 w 7467600"/>
              <a:gd name="connsiteY206" fmla="*/ 3655526 h 6858000"/>
              <a:gd name="connsiteX207" fmla="*/ 1313114 w 7467600"/>
              <a:gd name="connsiteY207" fmla="*/ 3655216 h 6858000"/>
              <a:gd name="connsiteX208" fmla="*/ 3655073 w 7467600"/>
              <a:gd name="connsiteY208" fmla="*/ 3650884 h 6858000"/>
              <a:gd name="connsiteX209" fmla="*/ 3989938 w 7467600"/>
              <a:gd name="connsiteY209" fmla="*/ 3991685 h 6858000"/>
              <a:gd name="connsiteX210" fmla="*/ 4393907 w 7467600"/>
              <a:gd name="connsiteY210" fmla="*/ 4261258 h 6858000"/>
              <a:gd name="connsiteX211" fmla="*/ 4648051 w 7467600"/>
              <a:gd name="connsiteY211" fmla="*/ 4374051 h 6858000"/>
              <a:gd name="connsiteX212" fmla="*/ 4383389 w 7467600"/>
              <a:gd name="connsiteY212" fmla="*/ 4184369 h 6858000"/>
              <a:gd name="connsiteX213" fmla="*/ 4165508 w 7467600"/>
              <a:gd name="connsiteY213" fmla="*/ 4035196 h 6858000"/>
              <a:gd name="connsiteX214" fmla="*/ 4068162 w 7467600"/>
              <a:gd name="connsiteY214" fmla="*/ 3953394 h 6858000"/>
              <a:gd name="connsiteX215" fmla="*/ 3981416 w 7467600"/>
              <a:gd name="connsiteY215" fmla="*/ 3880482 h 6858000"/>
              <a:gd name="connsiteX216" fmla="*/ 3800147 w 7467600"/>
              <a:gd name="connsiteY216" fmla="*/ 3749872 h 6858000"/>
              <a:gd name="connsiteX217" fmla="*/ 3655073 w 7467600"/>
              <a:gd name="connsiteY217" fmla="*/ 3650884 h 6858000"/>
              <a:gd name="connsiteX218" fmla="*/ 3670252 w 7467600"/>
              <a:gd name="connsiteY218" fmla="*/ 3622798 h 6858000"/>
              <a:gd name="connsiteX219" fmla="*/ 3817258 w 7467600"/>
              <a:gd name="connsiteY219" fmla="*/ 3723577 h 6858000"/>
              <a:gd name="connsiteX220" fmla="*/ 4000461 w 7467600"/>
              <a:gd name="connsiteY220" fmla="*/ 3855966 h 6858000"/>
              <a:gd name="connsiteX221" fmla="*/ 4088180 w 7467600"/>
              <a:gd name="connsiteY221" fmla="*/ 3929774 h 6858000"/>
              <a:gd name="connsiteX222" fmla="*/ 4184555 w 7467600"/>
              <a:gd name="connsiteY222" fmla="*/ 4010683 h 6858000"/>
              <a:gd name="connsiteX223" fmla="*/ 4399563 w 7467600"/>
              <a:gd name="connsiteY223" fmla="*/ 4158106 h 6858000"/>
              <a:gd name="connsiteX224" fmla="*/ 4684469 w 7467600"/>
              <a:gd name="connsiteY224" fmla="*/ 4364680 h 6858000"/>
              <a:gd name="connsiteX225" fmla="*/ 4690271 w 7467600"/>
              <a:gd name="connsiteY225" fmla="*/ 4370034 h 6858000"/>
              <a:gd name="connsiteX226" fmla="*/ 4136093 w 7467600"/>
              <a:gd name="connsiteY226" fmla="*/ 3858466 h 6858000"/>
              <a:gd name="connsiteX227" fmla="*/ 3670252 w 7467600"/>
              <a:gd name="connsiteY227" fmla="*/ 3622798 h 6858000"/>
              <a:gd name="connsiteX228" fmla="*/ 4440129 w 7467600"/>
              <a:gd name="connsiteY228" fmla="*/ 3448571 h 6858000"/>
              <a:gd name="connsiteX229" fmla="*/ 4856525 w 7467600"/>
              <a:gd name="connsiteY229" fmla="*/ 3915351 h 6858000"/>
              <a:gd name="connsiteX230" fmla="*/ 5059055 w 7467600"/>
              <a:gd name="connsiteY230" fmla="*/ 4108918 h 6858000"/>
              <a:gd name="connsiteX231" fmla="*/ 5290070 w 7467600"/>
              <a:gd name="connsiteY231" fmla="*/ 4263619 h 6858000"/>
              <a:gd name="connsiteX232" fmla="*/ 4834991 w 7467600"/>
              <a:gd name="connsiteY232" fmla="*/ 3830985 h 6858000"/>
              <a:gd name="connsiteX233" fmla="*/ 4440129 w 7467600"/>
              <a:gd name="connsiteY233" fmla="*/ 3448571 h 6858000"/>
              <a:gd name="connsiteX234" fmla="*/ 4441737 w 7467600"/>
              <a:gd name="connsiteY234" fmla="*/ 3399734 h 6858000"/>
              <a:gd name="connsiteX235" fmla="*/ 4431236 w 7467600"/>
              <a:gd name="connsiteY235" fmla="*/ 3400954 h 6858000"/>
              <a:gd name="connsiteX236" fmla="*/ 4557150 w 7467600"/>
              <a:gd name="connsiteY236" fmla="*/ 3510023 h 6858000"/>
              <a:gd name="connsiteX237" fmla="*/ 4856936 w 7467600"/>
              <a:gd name="connsiteY237" fmla="*/ 3809146 h 6858000"/>
              <a:gd name="connsiteX238" fmla="*/ 5111996 w 7467600"/>
              <a:gd name="connsiteY238" fmla="*/ 4065759 h 6858000"/>
              <a:gd name="connsiteX239" fmla="*/ 5388878 w 7467600"/>
              <a:gd name="connsiteY239" fmla="*/ 4300185 h 6858000"/>
              <a:gd name="connsiteX240" fmla="*/ 5425556 w 7467600"/>
              <a:gd name="connsiteY240" fmla="*/ 4308967 h 6858000"/>
              <a:gd name="connsiteX241" fmla="*/ 4943646 w 7467600"/>
              <a:gd name="connsiteY241" fmla="*/ 3822916 h 6858000"/>
              <a:gd name="connsiteX242" fmla="*/ 4594837 w 7467600"/>
              <a:gd name="connsiteY242" fmla="*/ 3532274 h 6858000"/>
              <a:gd name="connsiteX243" fmla="*/ 4441737 w 7467600"/>
              <a:gd name="connsiteY243" fmla="*/ 3399734 h 6858000"/>
              <a:gd name="connsiteX244" fmla="*/ 5425834 w 7467600"/>
              <a:gd name="connsiteY244" fmla="*/ 3162785 h 6858000"/>
              <a:gd name="connsiteX245" fmla="*/ 5401644 w 7467600"/>
              <a:gd name="connsiteY245" fmla="*/ 3617847 h 6858000"/>
              <a:gd name="connsiteX246" fmla="*/ 5467256 w 7467600"/>
              <a:gd name="connsiteY246" fmla="*/ 4175494 h 6858000"/>
              <a:gd name="connsiteX247" fmla="*/ 5448069 w 7467600"/>
              <a:gd name="connsiteY247" fmla="*/ 3567554 h 6858000"/>
              <a:gd name="connsiteX248" fmla="*/ 5425834 w 7467600"/>
              <a:gd name="connsiteY248" fmla="*/ 3162785 h 6858000"/>
              <a:gd name="connsiteX249" fmla="*/ 1318687 w 7467600"/>
              <a:gd name="connsiteY249" fmla="*/ 3113840 h 6858000"/>
              <a:gd name="connsiteX250" fmla="*/ 1066793 w 7467600"/>
              <a:gd name="connsiteY250" fmla="*/ 3212171 h 6858000"/>
              <a:gd name="connsiteX251" fmla="*/ 993319 w 7467600"/>
              <a:gd name="connsiteY251" fmla="*/ 3247648 h 6858000"/>
              <a:gd name="connsiteX252" fmla="*/ 853081 w 7467600"/>
              <a:gd name="connsiteY252" fmla="*/ 3312410 h 6858000"/>
              <a:gd name="connsiteX253" fmla="*/ 805957 w 7467600"/>
              <a:gd name="connsiteY253" fmla="*/ 3330443 h 6858000"/>
              <a:gd name="connsiteX254" fmla="*/ 1318687 w 7467600"/>
              <a:gd name="connsiteY254" fmla="*/ 3113840 h 6858000"/>
              <a:gd name="connsiteX255" fmla="*/ 5453702 w 7467600"/>
              <a:gd name="connsiteY255" fmla="*/ 3090882 h 6858000"/>
              <a:gd name="connsiteX256" fmla="*/ 5480135 w 7467600"/>
              <a:gd name="connsiteY256" fmla="*/ 3565802 h 6858000"/>
              <a:gd name="connsiteX257" fmla="*/ 5499023 w 7467600"/>
              <a:gd name="connsiteY257" fmla="*/ 4166310 h 6858000"/>
              <a:gd name="connsiteX258" fmla="*/ 5547022 w 7467600"/>
              <a:gd name="connsiteY258" fmla="*/ 3607838 h 6858000"/>
              <a:gd name="connsiteX259" fmla="*/ 5515964 w 7467600"/>
              <a:gd name="connsiteY259" fmla="*/ 3378541 h 6858000"/>
              <a:gd name="connsiteX260" fmla="*/ 5453702 w 7467600"/>
              <a:gd name="connsiteY260" fmla="*/ 3090882 h 6858000"/>
              <a:gd name="connsiteX261" fmla="*/ 1238695 w 7467600"/>
              <a:gd name="connsiteY261" fmla="*/ 3076820 h 6858000"/>
              <a:gd name="connsiteX262" fmla="*/ 716371 w 7467600"/>
              <a:gd name="connsiteY262" fmla="*/ 3293249 h 6858000"/>
              <a:gd name="connsiteX263" fmla="*/ 579522 w 7467600"/>
              <a:gd name="connsiteY263" fmla="*/ 3371759 h 6858000"/>
              <a:gd name="connsiteX264" fmla="*/ 600288 w 7467600"/>
              <a:gd name="connsiteY264" fmla="*/ 3365555 h 6858000"/>
              <a:gd name="connsiteX265" fmla="*/ 840692 w 7467600"/>
              <a:gd name="connsiteY265" fmla="*/ 3284921 h 6858000"/>
              <a:gd name="connsiteX266" fmla="*/ 979248 w 7467600"/>
              <a:gd name="connsiteY266" fmla="*/ 3221003 h 6858000"/>
              <a:gd name="connsiteX267" fmla="*/ 1053282 w 7467600"/>
              <a:gd name="connsiteY267" fmla="*/ 3185247 h 6858000"/>
              <a:gd name="connsiteX268" fmla="*/ 1320603 w 7467600"/>
              <a:gd name="connsiteY268" fmla="*/ 3081281 h 6858000"/>
              <a:gd name="connsiteX269" fmla="*/ 1238695 w 7467600"/>
              <a:gd name="connsiteY269" fmla="*/ 3076820 h 6858000"/>
              <a:gd name="connsiteX270" fmla="*/ 5425627 w 7467600"/>
              <a:gd name="connsiteY270" fmla="*/ 2954192 h 6858000"/>
              <a:gd name="connsiteX271" fmla="*/ 5470770 w 7467600"/>
              <a:gd name="connsiteY271" fmla="*/ 3005435 h 6858000"/>
              <a:gd name="connsiteX272" fmla="*/ 5519779 w 7467600"/>
              <a:gd name="connsiteY272" fmla="*/ 4359223 h 6858000"/>
              <a:gd name="connsiteX273" fmla="*/ 5520293 w 7467600"/>
              <a:gd name="connsiteY273" fmla="*/ 4360602 h 6858000"/>
              <a:gd name="connsiteX274" fmla="*/ 5767221 w 7467600"/>
              <a:gd name="connsiteY274" fmla="*/ 4665564 h 6858000"/>
              <a:gd name="connsiteX275" fmla="*/ 6937169 w 7467600"/>
              <a:gd name="connsiteY275" fmla="*/ 4815941 h 6858000"/>
              <a:gd name="connsiteX276" fmla="*/ 6953922 w 7467600"/>
              <a:gd name="connsiteY276" fmla="*/ 4890068 h 6858000"/>
              <a:gd name="connsiteX277" fmla="*/ 6071359 w 7467600"/>
              <a:gd name="connsiteY277" fmla="*/ 4770770 h 6858000"/>
              <a:gd name="connsiteX278" fmla="*/ 6038839 w 7467600"/>
              <a:gd name="connsiteY278" fmla="*/ 4764474 h 6858000"/>
              <a:gd name="connsiteX279" fmla="*/ 6038706 w 7467600"/>
              <a:gd name="connsiteY279" fmla="*/ 4763847 h 6858000"/>
              <a:gd name="connsiteX280" fmla="*/ 6037784 w 7467600"/>
              <a:gd name="connsiteY280" fmla="*/ 4764270 h 6858000"/>
              <a:gd name="connsiteX281" fmla="*/ 6038839 w 7467600"/>
              <a:gd name="connsiteY281" fmla="*/ 4764474 h 6858000"/>
              <a:gd name="connsiteX282" fmla="*/ 6040338 w 7467600"/>
              <a:gd name="connsiteY282" fmla="*/ 4771418 h 6858000"/>
              <a:gd name="connsiteX283" fmla="*/ 6024488 w 7467600"/>
              <a:gd name="connsiteY283" fmla="*/ 4809903 h 6858000"/>
              <a:gd name="connsiteX284" fmla="*/ 5599771 w 7467600"/>
              <a:gd name="connsiteY284" fmla="*/ 5509652 h 6858000"/>
              <a:gd name="connsiteX285" fmla="*/ 5548843 w 7467600"/>
              <a:gd name="connsiteY285" fmla="*/ 5563845 h 6858000"/>
              <a:gd name="connsiteX286" fmla="*/ 5940952 w 7467600"/>
              <a:gd name="connsiteY286" fmla="*/ 6250028 h 6858000"/>
              <a:gd name="connsiteX287" fmla="*/ 6043441 w 7467600"/>
              <a:gd name="connsiteY287" fmla="*/ 6665847 h 6858000"/>
              <a:gd name="connsiteX288" fmla="*/ 6093432 w 7467600"/>
              <a:gd name="connsiteY288" fmla="*/ 6858000 h 6858000"/>
              <a:gd name="connsiteX289" fmla="*/ 6034344 w 7467600"/>
              <a:gd name="connsiteY289" fmla="*/ 6858000 h 6858000"/>
              <a:gd name="connsiteX290" fmla="*/ 6026679 w 7467600"/>
              <a:gd name="connsiteY290" fmla="*/ 6836959 h 6858000"/>
              <a:gd name="connsiteX291" fmla="*/ 5800441 w 7467600"/>
              <a:gd name="connsiteY291" fmla="*/ 6335286 h 6858000"/>
              <a:gd name="connsiteX292" fmla="*/ 5526562 w 7467600"/>
              <a:gd name="connsiteY292" fmla="*/ 5705388 h 6858000"/>
              <a:gd name="connsiteX293" fmla="*/ 5519640 w 7467600"/>
              <a:gd name="connsiteY293" fmla="*/ 5683774 h 6858000"/>
              <a:gd name="connsiteX294" fmla="*/ 5844559 w 7467600"/>
              <a:gd name="connsiteY294" fmla="*/ 6553349 h 6858000"/>
              <a:gd name="connsiteX295" fmla="*/ 5975994 w 7467600"/>
              <a:gd name="connsiteY295" fmla="*/ 6858000 h 6858000"/>
              <a:gd name="connsiteX296" fmla="*/ 5898547 w 7467600"/>
              <a:gd name="connsiteY296" fmla="*/ 6858000 h 6858000"/>
              <a:gd name="connsiteX297" fmla="*/ 5682041 w 7467600"/>
              <a:gd name="connsiteY297" fmla="*/ 6355860 h 6858000"/>
              <a:gd name="connsiteX298" fmla="*/ 5461758 w 7467600"/>
              <a:gd name="connsiteY298" fmla="*/ 5820220 h 6858000"/>
              <a:gd name="connsiteX299" fmla="*/ 5237282 w 7467600"/>
              <a:gd name="connsiteY299" fmla="*/ 6579086 h 6858000"/>
              <a:gd name="connsiteX300" fmla="*/ 5115009 w 7467600"/>
              <a:gd name="connsiteY300" fmla="*/ 6858000 h 6858000"/>
              <a:gd name="connsiteX301" fmla="*/ 5028074 w 7467600"/>
              <a:gd name="connsiteY301" fmla="*/ 6858000 h 6858000"/>
              <a:gd name="connsiteX302" fmla="*/ 5079508 w 7467600"/>
              <a:gd name="connsiteY302" fmla="*/ 6749074 h 6858000"/>
              <a:gd name="connsiteX303" fmla="*/ 5371846 w 7467600"/>
              <a:gd name="connsiteY303" fmla="*/ 5924413 h 6858000"/>
              <a:gd name="connsiteX304" fmla="*/ 5270512 w 7467600"/>
              <a:gd name="connsiteY304" fmla="*/ 6138975 h 6858000"/>
              <a:gd name="connsiteX305" fmla="*/ 5062409 w 7467600"/>
              <a:gd name="connsiteY305" fmla="*/ 6653544 h 6858000"/>
              <a:gd name="connsiteX306" fmla="*/ 5036628 w 7467600"/>
              <a:gd name="connsiteY306" fmla="*/ 6754247 h 6858000"/>
              <a:gd name="connsiteX307" fmla="*/ 5009112 w 7467600"/>
              <a:gd name="connsiteY307" fmla="*/ 6858000 h 6858000"/>
              <a:gd name="connsiteX308" fmla="*/ 4976679 w 7467600"/>
              <a:gd name="connsiteY308" fmla="*/ 6858000 h 6858000"/>
              <a:gd name="connsiteX309" fmla="*/ 5006537 w 7467600"/>
              <a:gd name="connsiteY309" fmla="*/ 6747068 h 6858000"/>
              <a:gd name="connsiteX310" fmla="*/ 5032723 w 7467600"/>
              <a:gd name="connsiteY310" fmla="*/ 6644957 h 6858000"/>
              <a:gd name="connsiteX311" fmla="*/ 5242949 w 7467600"/>
              <a:gd name="connsiteY311" fmla="*/ 6125175 h 6858000"/>
              <a:gd name="connsiteX312" fmla="*/ 5286321 w 7467600"/>
              <a:gd name="connsiteY312" fmla="*/ 6033555 h 6858000"/>
              <a:gd name="connsiteX313" fmla="*/ 5008210 w 7467600"/>
              <a:gd name="connsiteY313" fmla="*/ 6649194 h 6858000"/>
              <a:gd name="connsiteX314" fmla="*/ 4986321 w 7467600"/>
              <a:gd name="connsiteY314" fmla="*/ 6765687 h 6858000"/>
              <a:gd name="connsiteX315" fmla="*/ 4973474 w 7467600"/>
              <a:gd name="connsiteY315" fmla="*/ 6858000 h 6858000"/>
              <a:gd name="connsiteX316" fmla="*/ 4907178 w 7467600"/>
              <a:gd name="connsiteY316" fmla="*/ 6858000 h 6858000"/>
              <a:gd name="connsiteX317" fmla="*/ 4910810 w 7467600"/>
              <a:gd name="connsiteY317" fmla="*/ 6829660 h 6858000"/>
              <a:gd name="connsiteX318" fmla="*/ 4987461 w 7467600"/>
              <a:gd name="connsiteY318" fmla="*/ 6432994 h 6858000"/>
              <a:gd name="connsiteX319" fmla="*/ 5179262 w 7467600"/>
              <a:gd name="connsiteY319" fmla="*/ 6035044 h 6858000"/>
              <a:gd name="connsiteX320" fmla="*/ 4689678 w 7467600"/>
              <a:gd name="connsiteY320" fmla="*/ 6440241 h 6858000"/>
              <a:gd name="connsiteX321" fmla="*/ 4477543 w 7467600"/>
              <a:gd name="connsiteY321" fmla="*/ 6674836 h 6858000"/>
              <a:gd name="connsiteX322" fmla="*/ 4329957 w 7467600"/>
              <a:gd name="connsiteY322" fmla="*/ 6858000 h 6858000"/>
              <a:gd name="connsiteX323" fmla="*/ 4218595 w 7467600"/>
              <a:gd name="connsiteY323" fmla="*/ 6858000 h 6858000"/>
              <a:gd name="connsiteX324" fmla="*/ 4368888 w 7467600"/>
              <a:gd name="connsiteY324" fmla="*/ 6668412 h 6858000"/>
              <a:gd name="connsiteX325" fmla="*/ 4563091 w 7467600"/>
              <a:gd name="connsiteY325" fmla="*/ 6442508 h 6858000"/>
              <a:gd name="connsiteX326" fmla="*/ 5387324 w 7467600"/>
              <a:gd name="connsiteY326" fmla="*/ 5705830 h 6858000"/>
              <a:gd name="connsiteX327" fmla="*/ 5073620 w 7467600"/>
              <a:gd name="connsiteY327" fmla="*/ 5955437 h 6858000"/>
              <a:gd name="connsiteX328" fmla="*/ 4689789 w 7467600"/>
              <a:gd name="connsiteY328" fmla="*/ 6268382 h 6858000"/>
              <a:gd name="connsiteX329" fmla="*/ 4418722 w 7467600"/>
              <a:gd name="connsiteY329" fmla="*/ 6570886 h 6858000"/>
              <a:gd name="connsiteX330" fmla="*/ 4214944 w 7467600"/>
              <a:gd name="connsiteY330" fmla="*/ 6858000 h 6858000"/>
              <a:gd name="connsiteX331" fmla="*/ 4177898 w 7467600"/>
              <a:gd name="connsiteY331" fmla="*/ 6858000 h 6858000"/>
              <a:gd name="connsiteX332" fmla="*/ 4391597 w 7467600"/>
              <a:gd name="connsiteY332" fmla="*/ 6556370 h 6858000"/>
              <a:gd name="connsiteX333" fmla="*/ 4668889 w 7467600"/>
              <a:gd name="connsiteY333" fmla="*/ 6246399 h 6858000"/>
              <a:gd name="connsiteX334" fmla="*/ 5055427 w 7467600"/>
              <a:gd name="connsiteY334" fmla="*/ 5931476 h 6858000"/>
              <a:gd name="connsiteX335" fmla="*/ 5371814 w 7467600"/>
              <a:gd name="connsiteY335" fmla="*/ 5678975 h 6858000"/>
              <a:gd name="connsiteX336" fmla="*/ 4987918 w 7467600"/>
              <a:gd name="connsiteY336" fmla="*/ 5838701 h 6858000"/>
              <a:gd name="connsiteX337" fmla="*/ 4317146 w 7467600"/>
              <a:gd name="connsiteY337" fmla="*/ 6587716 h 6858000"/>
              <a:gd name="connsiteX338" fmla="*/ 4171627 w 7467600"/>
              <a:gd name="connsiteY338" fmla="*/ 6858000 h 6858000"/>
              <a:gd name="connsiteX339" fmla="*/ 4081585 w 7467600"/>
              <a:gd name="connsiteY339" fmla="*/ 6858000 h 6858000"/>
              <a:gd name="connsiteX340" fmla="*/ 4238603 w 7467600"/>
              <a:gd name="connsiteY340" fmla="*/ 6559341 h 6858000"/>
              <a:gd name="connsiteX341" fmla="*/ 4778333 w 7467600"/>
              <a:gd name="connsiteY341" fmla="*/ 5873626 h 6858000"/>
              <a:gd name="connsiteX342" fmla="*/ 5414185 w 7467600"/>
              <a:gd name="connsiteY342" fmla="*/ 5573882 h 6858000"/>
              <a:gd name="connsiteX343" fmla="*/ 5959648 w 7467600"/>
              <a:gd name="connsiteY343" fmla="*/ 4760797 h 6858000"/>
              <a:gd name="connsiteX344" fmla="*/ 5355019 w 7467600"/>
              <a:gd name="connsiteY344" fmla="*/ 4734672 h 6858000"/>
              <a:gd name="connsiteX345" fmla="*/ 5083565 w 7467600"/>
              <a:gd name="connsiteY345" fmla="*/ 5179121 h 6858000"/>
              <a:gd name="connsiteX346" fmla="*/ 4713577 w 7467600"/>
              <a:gd name="connsiteY346" fmla="*/ 5616803 h 6858000"/>
              <a:gd name="connsiteX347" fmla="*/ 3989559 w 7467600"/>
              <a:gd name="connsiteY347" fmla="*/ 6145945 h 6858000"/>
              <a:gd name="connsiteX348" fmla="*/ 3939824 w 7467600"/>
              <a:gd name="connsiteY348" fmla="*/ 6066900 h 6858000"/>
              <a:gd name="connsiteX349" fmla="*/ 4584537 w 7467600"/>
              <a:gd name="connsiteY349" fmla="*/ 5324826 h 6858000"/>
              <a:gd name="connsiteX350" fmla="*/ 5037105 w 7467600"/>
              <a:gd name="connsiteY350" fmla="*/ 5088765 h 6858000"/>
              <a:gd name="connsiteX351" fmla="*/ 5039930 w 7467600"/>
              <a:gd name="connsiteY351" fmla="*/ 5089585 h 6858000"/>
              <a:gd name="connsiteX352" fmla="*/ 5263764 w 7467600"/>
              <a:gd name="connsiteY352" fmla="*/ 4735525 h 6858000"/>
              <a:gd name="connsiteX353" fmla="*/ 4086300 w 7467600"/>
              <a:gd name="connsiteY353" fmla="*/ 4884599 h 6858000"/>
              <a:gd name="connsiteX354" fmla="*/ 4085485 w 7467600"/>
              <a:gd name="connsiteY354" fmla="*/ 4899070 h 6858000"/>
              <a:gd name="connsiteX355" fmla="*/ 3871915 w 7467600"/>
              <a:gd name="connsiteY355" fmla="*/ 5253645 h 6858000"/>
              <a:gd name="connsiteX356" fmla="*/ 3799374 w 7467600"/>
              <a:gd name="connsiteY356" fmla="*/ 5466127 h 6858000"/>
              <a:gd name="connsiteX357" fmla="*/ 3498850 w 7467600"/>
              <a:gd name="connsiteY357" fmla="*/ 6661888 h 6858000"/>
              <a:gd name="connsiteX358" fmla="*/ 3399216 w 7467600"/>
              <a:gd name="connsiteY358" fmla="*/ 6858000 h 6858000"/>
              <a:gd name="connsiteX359" fmla="*/ 3303688 w 7467600"/>
              <a:gd name="connsiteY359" fmla="*/ 6858000 h 6858000"/>
              <a:gd name="connsiteX360" fmla="*/ 3391774 w 7467600"/>
              <a:gd name="connsiteY360" fmla="*/ 6697181 h 6858000"/>
              <a:gd name="connsiteX361" fmla="*/ 3735540 w 7467600"/>
              <a:gd name="connsiteY361" fmla="*/ 5546923 h 6858000"/>
              <a:gd name="connsiteX362" fmla="*/ 3729438 w 7467600"/>
              <a:gd name="connsiteY362" fmla="*/ 5569058 h 6858000"/>
              <a:gd name="connsiteX363" fmla="*/ 3707782 w 7467600"/>
              <a:gd name="connsiteY363" fmla="*/ 5644908 h 6858000"/>
              <a:gd name="connsiteX364" fmla="*/ 3583827 w 7467600"/>
              <a:gd name="connsiteY364" fmla="*/ 6039215 h 6858000"/>
              <a:gd name="connsiteX365" fmla="*/ 3547861 w 7467600"/>
              <a:gd name="connsiteY365" fmla="*/ 6129609 h 6858000"/>
              <a:gd name="connsiteX366" fmla="*/ 3490905 w 7467600"/>
              <a:gd name="connsiteY366" fmla="*/ 6277660 h 6858000"/>
              <a:gd name="connsiteX367" fmla="*/ 3455859 w 7467600"/>
              <a:gd name="connsiteY367" fmla="*/ 6391301 h 6858000"/>
              <a:gd name="connsiteX368" fmla="*/ 3429112 w 7467600"/>
              <a:gd name="connsiteY368" fmla="*/ 6479469 h 6858000"/>
              <a:gd name="connsiteX369" fmla="*/ 3304862 w 7467600"/>
              <a:gd name="connsiteY369" fmla="*/ 6796476 h 6858000"/>
              <a:gd name="connsiteX370" fmla="*/ 3276071 w 7467600"/>
              <a:gd name="connsiteY370" fmla="*/ 6858000 h 6858000"/>
              <a:gd name="connsiteX371" fmla="*/ 3240805 w 7467600"/>
              <a:gd name="connsiteY371" fmla="*/ 6858000 h 6858000"/>
              <a:gd name="connsiteX372" fmla="*/ 3275917 w 7467600"/>
              <a:gd name="connsiteY372" fmla="*/ 6783192 h 6858000"/>
              <a:gd name="connsiteX373" fmla="*/ 3399358 w 7467600"/>
              <a:gd name="connsiteY373" fmla="*/ 6469011 h 6858000"/>
              <a:gd name="connsiteX374" fmla="*/ 3425650 w 7467600"/>
              <a:gd name="connsiteY374" fmla="*/ 6381333 h 6858000"/>
              <a:gd name="connsiteX375" fmla="*/ 3460661 w 7467600"/>
              <a:gd name="connsiteY375" fmla="*/ 6266763 h 6858000"/>
              <a:gd name="connsiteX376" fmla="*/ 3518021 w 7467600"/>
              <a:gd name="connsiteY376" fmla="*/ 6117298 h 6858000"/>
              <a:gd name="connsiteX377" fmla="*/ 3554035 w 7467600"/>
              <a:gd name="connsiteY377" fmla="*/ 6027832 h 6858000"/>
              <a:gd name="connsiteX378" fmla="*/ 3677174 w 7467600"/>
              <a:gd name="connsiteY378" fmla="*/ 5636351 h 6858000"/>
              <a:gd name="connsiteX379" fmla="*/ 3698819 w 7467600"/>
              <a:gd name="connsiteY379" fmla="*/ 5560503 h 6858000"/>
              <a:gd name="connsiteX380" fmla="*/ 3702094 w 7467600"/>
              <a:gd name="connsiteY380" fmla="*/ 5549194 h 6858000"/>
              <a:gd name="connsiteX381" fmla="*/ 3398355 w 7467600"/>
              <a:gd name="connsiteY381" fmla="*/ 6094603 h 6858000"/>
              <a:gd name="connsiteX382" fmla="*/ 3193941 w 7467600"/>
              <a:gd name="connsiteY382" fmla="*/ 6798775 h 6858000"/>
              <a:gd name="connsiteX383" fmla="*/ 3184140 w 7467600"/>
              <a:gd name="connsiteY383" fmla="*/ 6858000 h 6858000"/>
              <a:gd name="connsiteX384" fmla="*/ 3099978 w 7467600"/>
              <a:gd name="connsiteY384" fmla="*/ 6858000 h 6858000"/>
              <a:gd name="connsiteX385" fmla="*/ 3101556 w 7467600"/>
              <a:gd name="connsiteY385" fmla="*/ 6843337 h 6858000"/>
              <a:gd name="connsiteX386" fmla="*/ 3370162 w 7467600"/>
              <a:gd name="connsiteY386" fmla="*/ 5785550 h 6858000"/>
              <a:gd name="connsiteX387" fmla="*/ 3746477 w 7467600"/>
              <a:gd name="connsiteY387" fmla="*/ 5377889 h 6858000"/>
              <a:gd name="connsiteX388" fmla="*/ 3863399 w 7467600"/>
              <a:gd name="connsiteY388" fmla="*/ 5087257 h 6858000"/>
              <a:gd name="connsiteX389" fmla="*/ 3968712 w 7467600"/>
              <a:gd name="connsiteY389" fmla="*/ 4913989 h 6858000"/>
              <a:gd name="connsiteX390" fmla="*/ 2792390 w 7467600"/>
              <a:gd name="connsiteY390" fmla="*/ 5382974 h 6858000"/>
              <a:gd name="connsiteX391" fmla="*/ 2714982 w 7467600"/>
              <a:gd name="connsiteY391" fmla="*/ 5427051 h 6858000"/>
              <a:gd name="connsiteX392" fmla="*/ 2813361 w 7467600"/>
              <a:gd name="connsiteY392" fmla="*/ 6023912 h 6858000"/>
              <a:gd name="connsiteX393" fmla="*/ 2688430 w 7467600"/>
              <a:gd name="connsiteY393" fmla="*/ 6801564 h 6858000"/>
              <a:gd name="connsiteX394" fmla="*/ 2629626 w 7467600"/>
              <a:gd name="connsiteY394" fmla="*/ 6763394 h 6858000"/>
              <a:gd name="connsiteX395" fmla="*/ 2565328 w 7467600"/>
              <a:gd name="connsiteY395" fmla="*/ 5516399 h 6858000"/>
              <a:gd name="connsiteX396" fmla="*/ 1922999 w 7467600"/>
              <a:gd name="connsiteY396" fmla="*/ 5980343 h 6858000"/>
              <a:gd name="connsiteX397" fmla="*/ 1950261 w 7467600"/>
              <a:gd name="connsiteY397" fmla="*/ 6405858 h 6858000"/>
              <a:gd name="connsiteX398" fmla="*/ 2365554 w 7467600"/>
              <a:gd name="connsiteY398" fmla="*/ 6759107 h 6858000"/>
              <a:gd name="connsiteX399" fmla="*/ 2424142 w 7467600"/>
              <a:gd name="connsiteY399" fmla="*/ 6858000 h 6858000"/>
              <a:gd name="connsiteX400" fmla="*/ 2395994 w 7467600"/>
              <a:gd name="connsiteY400" fmla="*/ 6858000 h 6858000"/>
              <a:gd name="connsiteX401" fmla="*/ 2392863 w 7467600"/>
              <a:gd name="connsiteY401" fmla="*/ 6852964 h 6858000"/>
              <a:gd name="connsiteX402" fmla="*/ 2017589 w 7467600"/>
              <a:gd name="connsiteY402" fmla="*/ 6493982 h 6858000"/>
              <a:gd name="connsiteX403" fmla="*/ 2147336 w 7467600"/>
              <a:gd name="connsiteY403" fmla="*/ 6594052 h 6858000"/>
              <a:gd name="connsiteX404" fmla="*/ 2207047 w 7467600"/>
              <a:gd name="connsiteY404" fmla="*/ 6654540 h 6858000"/>
              <a:gd name="connsiteX405" fmla="*/ 2299106 w 7467600"/>
              <a:gd name="connsiteY405" fmla="*/ 6778931 h 6858000"/>
              <a:gd name="connsiteX406" fmla="*/ 2314430 w 7467600"/>
              <a:gd name="connsiteY406" fmla="*/ 6801144 h 6858000"/>
              <a:gd name="connsiteX407" fmla="*/ 2352406 w 7467600"/>
              <a:gd name="connsiteY407" fmla="*/ 6858000 h 6858000"/>
              <a:gd name="connsiteX408" fmla="*/ 2314492 w 7467600"/>
              <a:gd name="connsiteY408" fmla="*/ 6858000 h 6858000"/>
              <a:gd name="connsiteX409" fmla="*/ 2288095 w 7467600"/>
              <a:gd name="connsiteY409" fmla="*/ 6818030 h 6858000"/>
              <a:gd name="connsiteX410" fmla="*/ 2272768 w 7467600"/>
              <a:gd name="connsiteY410" fmla="*/ 6795822 h 6858000"/>
              <a:gd name="connsiteX411" fmla="*/ 2182715 w 7467600"/>
              <a:gd name="connsiteY411" fmla="*/ 6675071 h 6858000"/>
              <a:gd name="connsiteX412" fmla="*/ 2032061 w 7467600"/>
              <a:gd name="connsiteY412" fmla="*/ 6541380 h 6858000"/>
              <a:gd name="connsiteX413" fmla="*/ 2257220 w 7467600"/>
              <a:gd name="connsiteY413" fmla="*/ 6826257 h 6858000"/>
              <a:gd name="connsiteX414" fmla="*/ 2281324 w 7467600"/>
              <a:gd name="connsiteY414" fmla="*/ 6858000 h 6858000"/>
              <a:gd name="connsiteX415" fmla="*/ 2242860 w 7467600"/>
              <a:gd name="connsiteY415" fmla="*/ 6858000 h 6858000"/>
              <a:gd name="connsiteX416" fmla="*/ 2232818 w 7467600"/>
              <a:gd name="connsiteY416" fmla="*/ 6844926 h 6858000"/>
              <a:gd name="connsiteX417" fmla="*/ 1990172 w 7467600"/>
              <a:gd name="connsiteY417" fmla="*/ 6542121 h 6858000"/>
              <a:gd name="connsiteX418" fmla="*/ 2124090 w 7467600"/>
              <a:gd name="connsiteY418" fmla="*/ 6761017 h 6858000"/>
              <a:gd name="connsiteX419" fmla="*/ 2200380 w 7467600"/>
              <a:gd name="connsiteY419" fmla="*/ 6858000 h 6858000"/>
              <a:gd name="connsiteX420" fmla="*/ 2147507 w 7467600"/>
              <a:gd name="connsiteY420" fmla="*/ 6858000 h 6858000"/>
              <a:gd name="connsiteX421" fmla="*/ 2070668 w 7467600"/>
              <a:gd name="connsiteY421" fmla="*/ 6761520 h 6858000"/>
              <a:gd name="connsiteX422" fmla="*/ 1975142 w 7467600"/>
              <a:gd name="connsiteY422" fmla="*/ 6585570 h 6858000"/>
              <a:gd name="connsiteX423" fmla="*/ 2050035 w 7467600"/>
              <a:gd name="connsiteY423" fmla="*/ 6813345 h 6858000"/>
              <a:gd name="connsiteX424" fmla="*/ 2063025 w 7467600"/>
              <a:gd name="connsiteY424" fmla="*/ 6858000 h 6858000"/>
              <a:gd name="connsiteX425" fmla="*/ 2021675 w 7467600"/>
              <a:gd name="connsiteY425" fmla="*/ 6858000 h 6858000"/>
              <a:gd name="connsiteX426" fmla="*/ 2019308 w 7467600"/>
              <a:gd name="connsiteY426" fmla="*/ 6847118 h 6858000"/>
              <a:gd name="connsiteX427" fmla="*/ 1938835 w 7467600"/>
              <a:gd name="connsiteY427" fmla="*/ 6551160 h 6858000"/>
              <a:gd name="connsiteX428" fmla="*/ 1953230 w 7467600"/>
              <a:gd name="connsiteY428" fmla="*/ 6759699 h 6858000"/>
              <a:gd name="connsiteX429" fmla="*/ 1956763 w 7467600"/>
              <a:gd name="connsiteY429" fmla="*/ 6778191 h 6858000"/>
              <a:gd name="connsiteX430" fmla="*/ 1967925 w 7467600"/>
              <a:gd name="connsiteY430" fmla="*/ 6858000 h 6858000"/>
              <a:gd name="connsiteX431" fmla="*/ 1936622 w 7467600"/>
              <a:gd name="connsiteY431" fmla="*/ 6858000 h 6858000"/>
              <a:gd name="connsiteX432" fmla="*/ 1926261 w 7467600"/>
              <a:gd name="connsiteY432" fmla="*/ 6784064 h 6858000"/>
              <a:gd name="connsiteX433" fmla="*/ 1922724 w 7467600"/>
              <a:gd name="connsiteY433" fmla="*/ 6765577 h 6858000"/>
              <a:gd name="connsiteX434" fmla="*/ 1904650 w 7467600"/>
              <a:gd name="connsiteY434" fmla="*/ 6639616 h 6858000"/>
              <a:gd name="connsiteX435" fmla="*/ 1885273 w 7467600"/>
              <a:gd name="connsiteY435" fmla="*/ 6858000 h 6858000"/>
              <a:gd name="connsiteX436" fmla="*/ 1854363 w 7467600"/>
              <a:gd name="connsiteY436" fmla="*/ 6858000 h 6858000"/>
              <a:gd name="connsiteX437" fmla="*/ 1880391 w 7467600"/>
              <a:gd name="connsiteY437" fmla="*/ 6603796 h 6858000"/>
              <a:gd name="connsiteX438" fmla="*/ 1818273 w 7467600"/>
              <a:gd name="connsiteY438" fmla="*/ 6715729 h 6858000"/>
              <a:gd name="connsiteX439" fmla="*/ 1794691 w 7467600"/>
              <a:gd name="connsiteY439" fmla="*/ 6843239 h 6858000"/>
              <a:gd name="connsiteX440" fmla="*/ 1794914 w 7467600"/>
              <a:gd name="connsiteY440" fmla="*/ 6858000 h 6858000"/>
              <a:gd name="connsiteX441" fmla="*/ 1746128 w 7467600"/>
              <a:gd name="connsiteY441" fmla="*/ 6858000 h 6858000"/>
              <a:gd name="connsiteX442" fmla="*/ 1753934 w 7467600"/>
              <a:gd name="connsiteY442" fmla="*/ 6724796 h 6858000"/>
              <a:gd name="connsiteX443" fmla="*/ 1792053 w 7467600"/>
              <a:gd name="connsiteY443" fmla="*/ 6572396 h 6858000"/>
              <a:gd name="connsiteX444" fmla="*/ 1862248 w 7467600"/>
              <a:gd name="connsiteY444" fmla="*/ 6266397 h 6858000"/>
              <a:gd name="connsiteX445" fmla="*/ 1862250 w 7467600"/>
              <a:gd name="connsiteY445" fmla="*/ 6033531 h 6858000"/>
              <a:gd name="connsiteX446" fmla="*/ 1211999 w 7467600"/>
              <a:gd name="connsiteY446" fmla="*/ 6683610 h 6858000"/>
              <a:gd name="connsiteX447" fmla="*/ 1213266 w 7467600"/>
              <a:gd name="connsiteY447" fmla="*/ 6691947 h 6858000"/>
              <a:gd name="connsiteX448" fmla="*/ 1203370 w 7467600"/>
              <a:gd name="connsiteY448" fmla="*/ 6850676 h 6858000"/>
              <a:gd name="connsiteX449" fmla="*/ 1203671 w 7467600"/>
              <a:gd name="connsiteY449" fmla="*/ 6858000 h 6858000"/>
              <a:gd name="connsiteX450" fmla="*/ 1143180 w 7467600"/>
              <a:gd name="connsiteY450" fmla="*/ 6858000 h 6858000"/>
              <a:gd name="connsiteX451" fmla="*/ 1142176 w 7467600"/>
              <a:gd name="connsiteY451" fmla="*/ 6766045 h 6858000"/>
              <a:gd name="connsiteX452" fmla="*/ 1067484 w 7467600"/>
              <a:gd name="connsiteY452" fmla="*/ 6858000 h 6858000"/>
              <a:gd name="connsiteX453" fmla="*/ 953928 w 7467600"/>
              <a:gd name="connsiteY453" fmla="*/ 6858000 h 6858000"/>
              <a:gd name="connsiteX454" fmla="*/ 959715 w 7467600"/>
              <a:gd name="connsiteY454" fmla="*/ 6850185 h 6858000"/>
              <a:gd name="connsiteX455" fmla="*/ 1483788 w 7467600"/>
              <a:gd name="connsiteY455" fmla="*/ 6259174 h 6858000"/>
              <a:gd name="connsiteX456" fmla="*/ 1100671 w 7467600"/>
              <a:gd name="connsiteY456" fmla="*/ 6252137 h 6858000"/>
              <a:gd name="connsiteX457" fmla="*/ 1090144 w 7467600"/>
              <a:gd name="connsiteY457" fmla="*/ 6256748 h 6858000"/>
              <a:gd name="connsiteX458" fmla="*/ 1095872 w 7467600"/>
              <a:gd name="connsiteY458" fmla="*/ 6271892 h 6858000"/>
              <a:gd name="connsiteX459" fmla="*/ 262785 w 7467600"/>
              <a:gd name="connsiteY459" fmla="*/ 6845450 h 6858000"/>
              <a:gd name="connsiteX460" fmla="*/ 209968 w 7467600"/>
              <a:gd name="connsiteY460" fmla="*/ 6770713 h 6858000"/>
              <a:gd name="connsiteX461" fmla="*/ 873460 w 7467600"/>
              <a:gd name="connsiteY461" fmla="*/ 6253768 h 6858000"/>
              <a:gd name="connsiteX462" fmla="*/ 192686 w 7467600"/>
              <a:gd name="connsiteY462" fmla="*/ 5849257 h 6858000"/>
              <a:gd name="connsiteX463" fmla="*/ 4696 w 7467600"/>
              <a:gd name="connsiteY463" fmla="*/ 5697668 h 6858000"/>
              <a:gd name="connsiteX464" fmla="*/ 0 w 7467600"/>
              <a:gd name="connsiteY464" fmla="*/ 5689984 h 6858000"/>
              <a:gd name="connsiteX465" fmla="*/ 0 w 7467600"/>
              <a:gd name="connsiteY465" fmla="*/ 5513472 h 6858000"/>
              <a:gd name="connsiteX466" fmla="*/ 174101 w 7467600"/>
              <a:gd name="connsiteY466" fmla="*/ 5620277 h 6858000"/>
              <a:gd name="connsiteX467" fmla="*/ 891800 w 7467600"/>
              <a:gd name="connsiteY467" fmla="*/ 6036935 h 6858000"/>
              <a:gd name="connsiteX468" fmla="*/ 1072219 w 7467600"/>
              <a:gd name="connsiteY468" fmla="*/ 6169443 h 6858000"/>
              <a:gd name="connsiteX469" fmla="*/ 1074117 w 7467600"/>
              <a:gd name="connsiteY469" fmla="*/ 6170301 h 6858000"/>
              <a:gd name="connsiteX470" fmla="*/ 1083114 w 7467600"/>
              <a:gd name="connsiteY470" fmla="*/ 6174131 h 6858000"/>
              <a:gd name="connsiteX471" fmla="*/ 1543010 w 7467600"/>
              <a:gd name="connsiteY471" fmla="*/ 6191140 h 6858000"/>
              <a:gd name="connsiteX472" fmla="*/ 1551080 w 7467600"/>
              <a:gd name="connsiteY472" fmla="*/ 6195006 h 6858000"/>
              <a:gd name="connsiteX473" fmla="*/ 2345443 w 7467600"/>
              <a:gd name="connsiteY473" fmla="*/ 5549882 h 6858000"/>
              <a:gd name="connsiteX474" fmla="*/ 1721499 w 7467600"/>
              <a:gd name="connsiteY474" fmla="*/ 5599969 h 6858000"/>
              <a:gd name="connsiteX475" fmla="*/ 767716 w 7467600"/>
              <a:gd name="connsiteY475" fmla="*/ 5472768 h 6858000"/>
              <a:gd name="connsiteX476" fmla="*/ 722147 w 7467600"/>
              <a:gd name="connsiteY476" fmla="*/ 5393091 h 6858000"/>
              <a:gd name="connsiteX477" fmla="*/ 1485552 w 7467600"/>
              <a:gd name="connsiteY477" fmla="*/ 5313202 h 6858000"/>
              <a:gd name="connsiteX478" fmla="*/ 2143004 w 7467600"/>
              <a:gd name="connsiteY478" fmla="*/ 5402420 h 6858000"/>
              <a:gd name="connsiteX479" fmla="*/ 1933391 w 7467600"/>
              <a:gd name="connsiteY479" fmla="*/ 5156971 h 6858000"/>
              <a:gd name="connsiteX480" fmla="*/ 1827118 w 7467600"/>
              <a:gd name="connsiteY480" fmla="*/ 4968410 h 6858000"/>
              <a:gd name="connsiteX481" fmla="*/ 1837349 w 7467600"/>
              <a:gd name="connsiteY481" fmla="*/ 4956357 h 6858000"/>
              <a:gd name="connsiteX482" fmla="*/ 2162835 w 7467600"/>
              <a:gd name="connsiteY482" fmla="*/ 5187853 h 6858000"/>
              <a:gd name="connsiteX483" fmla="*/ 2257167 w 7467600"/>
              <a:gd name="connsiteY483" fmla="*/ 5462123 h 6858000"/>
              <a:gd name="connsiteX484" fmla="*/ 2261598 w 7467600"/>
              <a:gd name="connsiteY484" fmla="*/ 5467998 h 6858000"/>
              <a:gd name="connsiteX485" fmla="*/ 2437177 w 7467600"/>
              <a:gd name="connsiteY485" fmla="*/ 5479608 h 6858000"/>
              <a:gd name="connsiteX486" fmla="*/ 2445247 w 7467600"/>
              <a:gd name="connsiteY486" fmla="*/ 5483476 h 6858000"/>
              <a:gd name="connsiteX487" fmla="*/ 2743626 w 7467600"/>
              <a:gd name="connsiteY487" fmla="*/ 5304819 h 6858000"/>
              <a:gd name="connsiteX488" fmla="*/ 3048102 w 7467600"/>
              <a:gd name="connsiteY488" fmla="*/ 5150595 h 6858000"/>
              <a:gd name="connsiteX489" fmla="*/ 1799414 w 7467600"/>
              <a:gd name="connsiteY489" fmla="*/ 4694732 h 6858000"/>
              <a:gd name="connsiteX490" fmla="*/ 1771735 w 7467600"/>
              <a:gd name="connsiteY490" fmla="*/ 4619929 h 6858000"/>
              <a:gd name="connsiteX491" fmla="*/ 3104273 w 7467600"/>
              <a:gd name="connsiteY491" fmla="*/ 5076159 h 6858000"/>
              <a:gd name="connsiteX492" fmla="*/ 3113245 w 7467600"/>
              <a:gd name="connsiteY492" fmla="*/ 5090705 h 6858000"/>
              <a:gd name="connsiteX493" fmla="*/ 3126294 w 7467600"/>
              <a:gd name="connsiteY493" fmla="*/ 5114400 h 6858000"/>
              <a:gd name="connsiteX494" fmla="*/ 3937433 w 7467600"/>
              <a:gd name="connsiteY494" fmla="*/ 4830473 h 6858000"/>
              <a:gd name="connsiteX495" fmla="*/ 3590475 w 7467600"/>
              <a:gd name="connsiteY495" fmla="*/ 4597974 h 6858000"/>
              <a:gd name="connsiteX496" fmla="*/ 3100264 w 7467600"/>
              <a:gd name="connsiteY496" fmla="*/ 4579845 h 6858000"/>
              <a:gd name="connsiteX497" fmla="*/ 2183576 w 7467600"/>
              <a:gd name="connsiteY497" fmla="*/ 4227150 h 6858000"/>
              <a:gd name="connsiteX498" fmla="*/ 2151029 w 7467600"/>
              <a:gd name="connsiteY498" fmla="*/ 4146947 h 6858000"/>
              <a:gd name="connsiteX499" fmla="*/ 3563434 w 7467600"/>
              <a:gd name="connsiteY499" fmla="*/ 4469115 h 6858000"/>
              <a:gd name="connsiteX500" fmla="*/ 3177952 w 7467600"/>
              <a:gd name="connsiteY500" fmla="*/ 3657386 h 6858000"/>
              <a:gd name="connsiteX501" fmla="*/ 3189263 w 7467600"/>
              <a:gd name="connsiteY501" fmla="*/ 3625726 h 6858000"/>
              <a:gd name="connsiteX502" fmla="*/ 3560912 w 7467600"/>
              <a:gd name="connsiteY502" fmla="*/ 4079863 h 6858000"/>
              <a:gd name="connsiteX503" fmla="*/ 3626636 w 7467600"/>
              <a:gd name="connsiteY503" fmla="*/ 4512230 h 6858000"/>
              <a:gd name="connsiteX504" fmla="*/ 3653088 w 7467600"/>
              <a:gd name="connsiteY504" fmla="*/ 4521417 h 6858000"/>
              <a:gd name="connsiteX505" fmla="*/ 3988128 w 7467600"/>
              <a:gd name="connsiteY505" fmla="*/ 4817267 h 6858000"/>
              <a:gd name="connsiteX506" fmla="*/ 4830582 w 7467600"/>
              <a:gd name="connsiteY506" fmla="*/ 4676000 h 6858000"/>
              <a:gd name="connsiteX507" fmla="*/ 4830100 w 7467600"/>
              <a:gd name="connsiteY507" fmla="*/ 4675554 h 6858000"/>
              <a:gd name="connsiteX508" fmla="*/ 4036318 w 7467600"/>
              <a:gd name="connsiteY508" fmla="*/ 4147013 h 6858000"/>
              <a:gd name="connsiteX509" fmla="*/ 3432098 w 7467600"/>
              <a:gd name="connsiteY509" fmla="*/ 3537312 h 6858000"/>
              <a:gd name="connsiteX510" fmla="*/ 3446761 w 7467600"/>
              <a:gd name="connsiteY510" fmla="*/ 3461278 h 6858000"/>
              <a:gd name="connsiteX511" fmla="*/ 4419733 w 7467600"/>
              <a:gd name="connsiteY511" fmla="*/ 3963555 h 6858000"/>
              <a:gd name="connsiteX512" fmla="*/ 4781371 w 7467600"/>
              <a:gd name="connsiteY512" fmla="*/ 4458604 h 6858000"/>
              <a:gd name="connsiteX513" fmla="*/ 4780440 w 7467600"/>
              <a:gd name="connsiteY513" fmla="*/ 4470290 h 6858000"/>
              <a:gd name="connsiteX514" fmla="*/ 4898954 w 7467600"/>
              <a:gd name="connsiteY514" fmla="*/ 4662092 h 6858000"/>
              <a:gd name="connsiteX515" fmla="*/ 4900699 w 7467600"/>
              <a:gd name="connsiteY515" fmla="*/ 4670867 h 6858000"/>
              <a:gd name="connsiteX516" fmla="*/ 5714511 w 7467600"/>
              <a:gd name="connsiteY516" fmla="*/ 4663483 h 6858000"/>
              <a:gd name="connsiteX517" fmla="*/ 5464793 w 7467600"/>
              <a:gd name="connsiteY517" fmla="*/ 4393556 h 6858000"/>
              <a:gd name="connsiteX518" fmla="*/ 5461897 w 7467600"/>
              <a:gd name="connsiteY518" fmla="*/ 4390879 h 6858000"/>
              <a:gd name="connsiteX519" fmla="*/ 4294126 w 7467600"/>
              <a:gd name="connsiteY519" fmla="*/ 3303048 h 6858000"/>
              <a:gd name="connsiteX520" fmla="*/ 4305321 w 7467600"/>
              <a:gd name="connsiteY520" fmla="*/ 3256953 h 6858000"/>
              <a:gd name="connsiteX521" fmla="*/ 4949299 w 7467600"/>
              <a:gd name="connsiteY521" fmla="*/ 3766336 h 6858000"/>
              <a:gd name="connsiteX522" fmla="*/ 5291452 w 7467600"/>
              <a:gd name="connsiteY522" fmla="*/ 4076801 h 6858000"/>
              <a:gd name="connsiteX523" fmla="*/ 5434998 w 7467600"/>
              <a:gd name="connsiteY523" fmla="*/ 4254100 h 6858000"/>
              <a:gd name="connsiteX524" fmla="*/ 5351015 w 7467600"/>
              <a:gd name="connsiteY524" fmla="*/ 3760989 h 6858000"/>
              <a:gd name="connsiteX525" fmla="*/ 5413780 w 7467600"/>
              <a:gd name="connsiteY525" fmla="*/ 2966265 h 6858000"/>
              <a:gd name="connsiteX526" fmla="*/ 5425627 w 7467600"/>
              <a:gd name="connsiteY526" fmla="*/ 2954192 h 6858000"/>
              <a:gd name="connsiteX527" fmla="*/ 6604735 w 7467600"/>
              <a:gd name="connsiteY527" fmla="*/ 2041381 h 6858000"/>
              <a:gd name="connsiteX528" fmla="*/ 7204487 w 7467600"/>
              <a:gd name="connsiteY528" fmla="*/ 2742112 h 6858000"/>
              <a:gd name="connsiteX529" fmla="*/ 7131592 w 7467600"/>
              <a:gd name="connsiteY529" fmla="*/ 2672096 h 6858000"/>
              <a:gd name="connsiteX530" fmla="*/ 6996344 w 7467600"/>
              <a:gd name="connsiteY530" fmla="*/ 2518310 h 6858000"/>
              <a:gd name="connsiteX531" fmla="*/ 6735495 w 7467600"/>
              <a:gd name="connsiteY531" fmla="*/ 2196890 h 6858000"/>
              <a:gd name="connsiteX532" fmla="*/ 6721901 w 7467600"/>
              <a:gd name="connsiteY532" fmla="*/ 2179274 h 6858000"/>
              <a:gd name="connsiteX533" fmla="*/ 6604735 w 7467600"/>
              <a:gd name="connsiteY533" fmla="*/ 2041381 h 6858000"/>
              <a:gd name="connsiteX534" fmla="*/ 6591670 w 7467600"/>
              <a:gd name="connsiteY534" fmla="*/ 1988277 h 6858000"/>
              <a:gd name="connsiteX535" fmla="*/ 6747349 w 7467600"/>
              <a:gd name="connsiteY535" fmla="*/ 2160069 h 6858000"/>
              <a:gd name="connsiteX536" fmla="*/ 6760943 w 7467600"/>
              <a:gd name="connsiteY536" fmla="*/ 2177686 h 6858000"/>
              <a:gd name="connsiteX537" fmla="*/ 7021065 w 7467600"/>
              <a:gd name="connsiteY537" fmla="*/ 2498102 h 6858000"/>
              <a:gd name="connsiteX538" fmla="*/ 7155223 w 7467600"/>
              <a:gd name="connsiteY538" fmla="*/ 2650386 h 6858000"/>
              <a:gd name="connsiteX539" fmla="*/ 7203167 w 7467600"/>
              <a:gd name="connsiteY539" fmla="*/ 2697288 h 6858000"/>
              <a:gd name="connsiteX540" fmla="*/ 6937703 w 7467600"/>
              <a:gd name="connsiteY540" fmla="*/ 2321981 h 6858000"/>
              <a:gd name="connsiteX541" fmla="*/ 6591670 w 7467600"/>
              <a:gd name="connsiteY541" fmla="*/ 1988277 h 6858000"/>
              <a:gd name="connsiteX542" fmla="*/ 5798671 w 7467600"/>
              <a:gd name="connsiteY542" fmla="*/ 1981601 h 6858000"/>
              <a:gd name="connsiteX543" fmla="*/ 5754709 w 7467600"/>
              <a:gd name="connsiteY543" fmla="*/ 2071454 h 6858000"/>
              <a:gd name="connsiteX544" fmla="*/ 5763044 w 7467600"/>
              <a:gd name="connsiteY544" fmla="*/ 2842206 h 6858000"/>
              <a:gd name="connsiteX545" fmla="*/ 5764974 w 7467600"/>
              <a:gd name="connsiteY545" fmla="*/ 2799609 h 6858000"/>
              <a:gd name="connsiteX546" fmla="*/ 5767665 w 7467600"/>
              <a:gd name="connsiteY546" fmla="*/ 2666409 h 6858000"/>
              <a:gd name="connsiteX547" fmla="*/ 5763055 w 7467600"/>
              <a:gd name="connsiteY547" fmla="*/ 2579705 h 6858000"/>
              <a:gd name="connsiteX548" fmla="*/ 5758079 w 7467600"/>
              <a:gd name="connsiteY548" fmla="*/ 2492508 h 6858000"/>
              <a:gd name="connsiteX549" fmla="*/ 5779325 w 7467600"/>
              <a:gd name="connsiteY549" fmla="*/ 2197069 h 6858000"/>
              <a:gd name="connsiteX550" fmla="*/ 5798671 w 7467600"/>
              <a:gd name="connsiteY550" fmla="*/ 1981601 h 6858000"/>
              <a:gd name="connsiteX551" fmla="*/ 5829202 w 7467600"/>
              <a:gd name="connsiteY551" fmla="*/ 1971679 h 6858000"/>
              <a:gd name="connsiteX552" fmla="*/ 5809558 w 7467600"/>
              <a:gd name="connsiteY552" fmla="*/ 2198043 h 6858000"/>
              <a:gd name="connsiteX553" fmla="*/ 5788653 w 7467600"/>
              <a:gd name="connsiteY553" fmla="*/ 2489430 h 6858000"/>
              <a:gd name="connsiteX554" fmla="*/ 5793439 w 7467600"/>
              <a:gd name="connsiteY554" fmla="*/ 2575235 h 6858000"/>
              <a:gd name="connsiteX555" fmla="*/ 5796837 w 7467600"/>
              <a:gd name="connsiteY555" fmla="*/ 2637633 h 6858000"/>
              <a:gd name="connsiteX556" fmla="*/ 5818614 w 7467600"/>
              <a:gd name="connsiteY556" fmla="*/ 2473055 h 6858000"/>
              <a:gd name="connsiteX557" fmla="*/ 5829202 w 7467600"/>
              <a:gd name="connsiteY557" fmla="*/ 1971679 h 6858000"/>
              <a:gd name="connsiteX558" fmla="*/ 5911389 w 7467600"/>
              <a:gd name="connsiteY558" fmla="*/ 1898371 h 6858000"/>
              <a:gd name="connsiteX559" fmla="*/ 6237627 w 7467600"/>
              <a:gd name="connsiteY559" fmla="*/ 2231921 h 6858000"/>
              <a:gd name="connsiteX560" fmla="*/ 5911389 w 7467600"/>
              <a:gd name="connsiteY560" fmla="*/ 1898371 h 6858000"/>
              <a:gd name="connsiteX561" fmla="*/ 6944437 w 7467600"/>
              <a:gd name="connsiteY561" fmla="*/ 1575402 h 6858000"/>
              <a:gd name="connsiteX562" fmla="*/ 6304730 w 7467600"/>
              <a:gd name="connsiteY562" fmla="*/ 1766654 h 6858000"/>
              <a:gd name="connsiteX563" fmla="*/ 6944437 w 7467600"/>
              <a:gd name="connsiteY563" fmla="*/ 1575402 h 6858000"/>
              <a:gd name="connsiteX564" fmla="*/ 7019523 w 7467600"/>
              <a:gd name="connsiteY564" fmla="*/ 1519450 h 6858000"/>
              <a:gd name="connsiteX565" fmla="*/ 6298091 w 7467600"/>
              <a:gd name="connsiteY565" fmla="*/ 1737122 h 6858000"/>
              <a:gd name="connsiteX566" fmla="*/ 7019523 w 7467600"/>
              <a:gd name="connsiteY566" fmla="*/ 1519450 h 6858000"/>
              <a:gd name="connsiteX567" fmla="*/ 2399523 w 7467600"/>
              <a:gd name="connsiteY567" fmla="*/ 1428234 h 6858000"/>
              <a:gd name="connsiteX568" fmla="*/ 2224982 w 7467600"/>
              <a:gd name="connsiteY568" fmla="*/ 1826201 h 6858000"/>
              <a:gd name="connsiteX569" fmla="*/ 2096099 w 7467600"/>
              <a:gd name="connsiteY569" fmla="*/ 2345900 h 6858000"/>
              <a:gd name="connsiteX570" fmla="*/ 2283317 w 7467600"/>
              <a:gd name="connsiteY570" fmla="*/ 1796925 h 6858000"/>
              <a:gd name="connsiteX571" fmla="*/ 2399523 w 7467600"/>
              <a:gd name="connsiteY571" fmla="*/ 1428234 h 6858000"/>
              <a:gd name="connsiteX572" fmla="*/ 2448558 w 7467600"/>
              <a:gd name="connsiteY572" fmla="*/ 1373435 h 6858000"/>
              <a:gd name="connsiteX573" fmla="*/ 2312521 w 7467600"/>
              <a:gd name="connsiteY573" fmla="*/ 1806140 h 6858000"/>
              <a:gd name="connsiteX574" fmla="*/ 2127533 w 7467600"/>
              <a:gd name="connsiteY574" fmla="*/ 2348380 h 6858000"/>
              <a:gd name="connsiteX575" fmla="*/ 2358080 w 7467600"/>
              <a:gd name="connsiteY575" fmla="*/ 1866134 h 6858000"/>
              <a:gd name="connsiteX576" fmla="*/ 2407436 w 7467600"/>
              <a:gd name="connsiteY576" fmla="*/ 1651070 h 6858000"/>
              <a:gd name="connsiteX577" fmla="*/ 2448558 w 7467600"/>
              <a:gd name="connsiteY577" fmla="*/ 1373435 h 6858000"/>
              <a:gd name="connsiteX578" fmla="*/ 278707 w 7467600"/>
              <a:gd name="connsiteY578" fmla="*/ 1352270 h 6858000"/>
              <a:gd name="connsiteX579" fmla="*/ 321570 w 7467600"/>
              <a:gd name="connsiteY579" fmla="*/ 1861610 h 6858000"/>
              <a:gd name="connsiteX580" fmla="*/ 294281 w 7467600"/>
              <a:gd name="connsiteY580" fmla="*/ 1440658 h 6858000"/>
              <a:gd name="connsiteX581" fmla="*/ 278707 w 7467600"/>
              <a:gd name="connsiteY581" fmla="*/ 1352270 h 6858000"/>
              <a:gd name="connsiteX582" fmla="*/ 1423821 w 7467600"/>
              <a:gd name="connsiteY582" fmla="*/ 1351958 h 6858000"/>
              <a:gd name="connsiteX583" fmla="*/ 1638521 w 7467600"/>
              <a:gd name="connsiteY583" fmla="*/ 1908470 h 6858000"/>
              <a:gd name="connsiteX584" fmla="*/ 1754199 w 7467600"/>
              <a:gd name="connsiteY584" fmla="*/ 2149284 h 6858000"/>
              <a:gd name="connsiteX585" fmla="*/ 1908359 w 7467600"/>
              <a:gd name="connsiteY585" fmla="*/ 2364988 h 6858000"/>
              <a:gd name="connsiteX586" fmla="*/ 1647661 w 7467600"/>
              <a:gd name="connsiteY586" fmla="*/ 1825945 h 6858000"/>
              <a:gd name="connsiteX587" fmla="*/ 1423821 w 7467600"/>
              <a:gd name="connsiteY587" fmla="*/ 1351958 h 6858000"/>
              <a:gd name="connsiteX588" fmla="*/ 1431890 w 7467600"/>
              <a:gd name="connsiteY588" fmla="*/ 1306475 h 6858000"/>
              <a:gd name="connsiteX589" fmla="*/ 1507597 w 7467600"/>
              <a:gd name="connsiteY589" fmla="*/ 1446132 h 6858000"/>
              <a:gd name="connsiteX590" fmla="*/ 1674586 w 7467600"/>
              <a:gd name="connsiteY590" fmla="*/ 1813832 h 6858000"/>
              <a:gd name="connsiteX591" fmla="*/ 1815950 w 7467600"/>
              <a:gd name="connsiteY591" fmla="*/ 2128564 h 6858000"/>
              <a:gd name="connsiteX592" fmla="*/ 1984242 w 7467600"/>
              <a:gd name="connsiteY592" fmla="*/ 2430829 h 6858000"/>
              <a:gd name="connsiteX593" fmla="*/ 2014023 w 7467600"/>
              <a:gd name="connsiteY593" fmla="*/ 2450995 h 6858000"/>
              <a:gd name="connsiteX594" fmla="*/ 1747337 w 7467600"/>
              <a:gd name="connsiteY594" fmla="*/ 1855264 h 6858000"/>
              <a:gd name="connsiteX595" fmla="*/ 1533749 w 7467600"/>
              <a:gd name="connsiteY595" fmla="*/ 1478656 h 6858000"/>
              <a:gd name="connsiteX596" fmla="*/ 1431890 w 7467600"/>
              <a:gd name="connsiteY596" fmla="*/ 1306475 h 6858000"/>
              <a:gd name="connsiteX597" fmla="*/ 5052692 w 7467600"/>
              <a:gd name="connsiteY597" fmla="*/ 1292994 h 6858000"/>
              <a:gd name="connsiteX598" fmla="*/ 5200661 w 7467600"/>
              <a:gd name="connsiteY598" fmla="*/ 1635186 h 6858000"/>
              <a:gd name="connsiteX599" fmla="*/ 5297138 w 7467600"/>
              <a:gd name="connsiteY599" fmla="*/ 1906351 h 6858000"/>
              <a:gd name="connsiteX600" fmla="*/ 5052692 w 7467600"/>
              <a:gd name="connsiteY600" fmla="*/ 1292994 h 6858000"/>
              <a:gd name="connsiteX601" fmla="*/ 5009948 w 7467600"/>
              <a:gd name="connsiteY601" fmla="*/ 1273619 h 6858000"/>
              <a:gd name="connsiteX602" fmla="*/ 5121777 w 7467600"/>
              <a:gd name="connsiteY602" fmla="*/ 1654213 h 6858000"/>
              <a:gd name="connsiteX603" fmla="*/ 5293545 w 7467600"/>
              <a:gd name="connsiteY603" fmla="*/ 2072247 h 6858000"/>
              <a:gd name="connsiteX604" fmla="*/ 5294042 w 7467600"/>
              <a:gd name="connsiteY604" fmla="*/ 2065019 h 6858000"/>
              <a:gd name="connsiteX605" fmla="*/ 5171936 w 7467600"/>
              <a:gd name="connsiteY605" fmla="*/ 1647613 h 6858000"/>
              <a:gd name="connsiteX606" fmla="*/ 5009948 w 7467600"/>
              <a:gd name="connsiteY606" fmla="*/ 1273619 h 6858000"/>
              <a:gd name="connsiteX607" fmla="*/ 655236 w 7467600"/>
              <a:gd name="connsiteY607" fmla="*/ 1268632 h 6858000"/>
              <a:gd name="connsiteX608" fmla="*/ 839521 w 7467600"/>
              <a:gd name="connsiteY608" fmla="*/ 1685315 h 6858000"/>
              <a:gd name="connsiteX609" fmla="*/ 1109416 w 7467600"/>
              <a:gd name="connsiteY609" fmla="*/ 2061663 h 6858000"/>
              <a:gd name="connsiteX610" fmla="*/ 1298300 w 7467600"/>
              <a:gd name="connsiteY610" fmla="*/ 2247742 h 6858000"/>
              <a:gd name="connsiteX611" fmla="*/ 1125871 w 7467600"/>
              <a:gd name="connsiteY611" fmla="*/ 1989513 h 6858000"/>
              <a:gd name="connsiteX612" fmla="*/ 981574 w 7467600"/>
              <a:gd name="connsiteY612" fmla="*/ 1783157 h 6858000"/>
              <a:gd name="connsiteX613" fmla="*/ 922198 w 7467600"/>
              <a:gd name="connsiteY613" fmla="*/ 1677437 h 6858000"/>
              <a:gd name="connsiteX614" fmla="*/ 869293 w 7467600"/>
              <a:gd name="connsiteY614" fmla="*/ 1583214 h 6858000"/>
              <a:gd name="connsiteX615" fmla="*/ 751431 w 7467600"/>
              <a:gd name="connsiteY615" fmla="*/ 1405731 h 6858000"/>
              <a:gd name="connsiteX616" fmla="*/ 655236 w 7467600"/>
              <a:gd name="connsiteY616" fmla="*/ 1268632 h 6858000"/>
              <a:gd name="connsiteX617" fmla="*/ 6516292 w 7467600"/>
              <a:gd name="connsiteY617" fmla="*/ 1263064 h 6858000"/>
              <a:gd name="connsiteX618" fmla="*/ 5736320 w 7467600"/>
              <a:gd name="connsiteY618" fmla="*/ 1501803 h 6858000"/>
              <a:gd name="connsiteX619" fmla="*/ 6516292 w 7467600"/>
              <a:gd name="connsiteY619" fmla="*/ 1263064 h 6858000"/>
              <a:gd name="connsiteX620" fmla="*/ 291466 w 7467600"/>
              <a:gd name="connsiteY620" fmla="*/ 1250369 h 6858000"/>
              <a:gd name="connsiteX621" fmla="*/ 323180 w 7467600"/>
              <a:gd name="connsiteY621" fmla="*/ 1435283 h 6858000"/>
              <a:gd name="connsiteX622" fmla="*/ 349381 w 7467600"/>
              <a:gd name="connsiteY622" fmla="*/ 1875041 h 6858000"/>
              <a:gd name="connsiteX623" fmla="*/ 374363 w 7467600"/>
              <a:gd name="connsiteY623" fmla="*/ 1506494 h 6858000"/>
              <a:gd name="connsiteX624" fmla="*/ 302168 w 7467600"/>
              <a:gd name="connsiteY624" fmla="*/ 1274495 h 6858000"/>
              <a:gd name="connsiteX625" fmla="*/ 291466 w 7467600"/>
              <a:gd name="connsiteY625" fmla="*/ 1250369 h 6858000"/>
              <a:gd name="connsiteX626" fmla="*/ 678222 w 7467600"/>
              <a:gd name="connsiteY626" fmla="*/ 1248670 h 6858000"/>
              <a:gd name="connsiteX627" fmla="*/ 775536 w 7467600"/>
              <a:gd name="connsiteY627" fmla="*/ 1388015 h 6858000"/>
              <a:gd name="connsiteX628" fmla="*/ 894529 w 7467600"/>
              <a:gd name="connsiteY628" fmla="*/ 1567739 h 6858000"/>
              <a:gd name="connsiteX629" fmla="*/ 948000 w 7467600"/>
              <a:gd name="connsiteY629" fmla="*/ 1663088 h 6858000"/>
              <a:gd name="connsiteX630" fmla="*/ 1006812 w 7467600"/>
              <a:gd name="connsiteY630" fmla="*/ 1767683 h 6858000"/>
              <a:gd name="connsiteX631" fmla="*/ 1149133 w 7467600"/>
              <a:gd name="connsiteY631" fmla="*/ 1971513 h 6858000"/>
              <a:gd name="connsiteX632" fmla="*/ 1333952 w 7467600"/>
              <a:gd name="connsiteY632" fmla="*/ 2251620 h 6858000"/>
              <a:gd name="connsiteX633" fmla="*/ 1337329 w 7467600"/>
              <a:gd name="connsiteY633" fmla="*/ 2258350 h 6858000"/>
              <a:gd name="connsiteX634" fmla="*/ 1014726 w 7467600"/>
              <a:gd name="connsiteY634" fmla="*/ 1615556 h 6858000"/>
              <a:gd name="connsiteX635" fmla="*/ 678222 w 7467600"/>
              <a:gd name="connsiteY635" fmla="*/ 1248670 h 6858000"/>
              <a:gd name="connsiteX636" fmla="*/ 6691602 w 7467600"/>
              <a:gd name="connsiteY636" fmla="*/ 1140573 h 6858000"/>
              <a:gd name="connsiteX637" fmla="*/ 6571100 w 7467600"/>
              <a:gd name="connsiteY637" fmla="*/ 1183662 h 6858000"/>
              <a:gd name="connsiteX638" fmla="*/ 6241687 w 7467600"/>
              <a:gd name="connsiteY638" fmla="*/ 1257600 h 6858000"/>
              <a:gd name="connsiteX639" fmla="*/ 5693009 w 7467600"/>
              <a:gd name="connsiteY639" fmla="*/ 1478256 h 6858000"/>
              <a:gd name="connsiteX640" fmla="*/ 6548420 w 7467600"/>
              <a:gd name="connsiteY640" fmla="*/ 1214599 h 6858000"/>
              <a:gd name="connsiteX641" fmla="*/ 6605473 w 7467600"/>
              <a:gd name="connsiteY641" fmla="*/ 1184686 h 6858000"/>
              <a:gd name="connsiteX642" fmla="*/ 6691602 w 7467600"/>
              <a:gd name="connsiteY642" fmla="*/ 1140573 h 6858000"/>
              <a:gd name="connsiteX643" fmla="*/ 4002475 w 7467600"/>
              <a:gd name="connsiteY643" fmla="*/ 1037802 h 6858000"/>
              <a:gd name="connsiteX644" fmla="*/ 4000324 w 7467600"/>
              <a:gd name="connsiteY644" fmla="*/ 1039362 h 6858000"/>
              <a:gd name="connsiteX645" fmla="*/ 4002862 w 7467600"/>
              <a:gd name="connsiteY645" fmla="*/ 1042866 h 6858000"/>
              <a:gd name="connsiteX646" fmla="*/ 4002475 w 7467600"/>
              <a:gd name="connsiteY646" fmla="*/ 1037802 h 6858000"/>
              <a:gd name="connsiteX647" fmla="*/ 506322 w 7467600"/>
              <a:gd name="connsiteY647" fmla="*/ 1020997 h 6858000"/>
              <a:gd name="connsiteX648" fmla="*/ 533068 w 7467600"/>
              <a:gd name="connsiteY648" fmla="*/ 1029409 h 6858000"/>
              <a:gd name="connsiteX649" fmla="*/ 1232525 w 7467600"/>
              <a:gd name="connsiteY649" fmla="*/ 1804675 h 6858000"/>
              <a:gd name="connsiteX650" fmla="*/ 1388858 w 7467600"/>
              <a:gd name="connsiteY650" fmla="*/ 2368011 h 6858000"/>
              <a:gd name="connsiteX651" fmla="*/ 1384098 w 7467600"/>
              <a:gd name="connsiteY651" fmla="*/ 2378125 h 6858000"/>
              <a:gd name="connsiteX652" fmla="*/ 1425393 w 7467600"/>
              <a:gd name="connsiteY652" fmla="*/ 2589124 h 6858000"/>
              <a:gd name="connsiteX653" fmla="*/ 1424001 w 7467600"/>
              <a:gd name="connsiteY653" fmla="*/ 2597541 h 6858000"/>
              <a:gd name="connsiteX654" fmla="*/ 2152729 w 7467600"/>
              <a:gd name="connsiteY654" fmla="*/ 2864487 h 6858000"/>
              <a:gd name="connsiteX655" fmla="*/ 2020609 w 7467600"/>
              <a:gd name="connsiteY655" fmla="*/ 2539671 h 6858000"/>
              <a:gd name="connsiteX656" fmla="*/ 2018920 w 7467600"/>
              <a:gd name="connsiteY656" fmla="*/ 2536309 h 6858000"/>
              <a:gd name="connsiteX657" fmla="*/ 1342441 w 7467600"/>
              <a:gd name="connsiteY657" fmla="*/ 1173017 h 6858000"/>
              <a:gd name="connsiteX658" fmla="*/ 1367925 w 7467600"/>
              <a:gd name="connsiteY658" fmla="*/ 1135648 h 6858000"/>
              <a:gd name="connsiteX659" fmla="*/ 1771401 w 7467600"/>
              <a:gd name="connsiteY659" fmla="*/ 1806673 h 6858000"/>
              <a:gd name="connsiteX660" fmla="*/ 1972385 w 7467600"/>
              <a:gd name="connsiteY660" fmla="*/ 2198735 h 6858000"/>
              <a:gd name="connsiteX661" fmla="*/ 2040892 w 7467600"/>
              <a:gd name="connsiteY661" fmla="*/ 2405205 h 6858000"/>
              <a:gd name="connsiteX662" fmla="*/ 2131689 w 7467600"/>
              <a:gd name="connsiteY662" fmla="*/ 1936926 h 6858000"/>
              <a:gd name="connsiteX663" fmla="*/ 2454820 w 7467600"/>
              <a:gd name="connsiteY663" fmla="*/ 1248808 h 6858000"/>
              <a:gd name="connsiteX664" fmla="*/ 2492512 w 7467600"/>
              <a:gd name="connsiteY664" fmla="*/ 1302920 h 6858000"/>
              <a:gd name="connsiteX665" fmla="*/ 2081216 w 7467600"/>
              <a:gd name="connsiteY665" fmla="*/ 2527513 h 6858000"/>
              <a:gd name="connsiteX666" fmla="*/ 2081211 w 7467600"/>
              <a:gd name="connsiteY666" fmla="*/ 2528916 h 6858000"/>
              <a:gd name="connsiteX667" fmla="*/ 2199067 w 7467600"/>
              <a:gd name="connsiteY667" fmla="*/ 2884061 h 6858000"/>
              <a:gd name="connsiteX668" fmla="*/ 3192586 w 7467600"/>
              <a:gd name="connsiteY668" fmla="*/ 3411496 h 6858000"/>
              <a:gd name="connsiteX669" fmla="*/ 3182620 w 7467600"/>
              <a:gd name="connsiteY669" fmla="*/ 3483279 h 6858000"/>
              <a:gd name="connsiteX670" fmla="*/ 2435119 w 7467600"/>
              <a:gd name="connsiteY670" fmla="*/ 3080173 h 6858000"/>
              <a:gd name="connsiteX671" fmla="*/ 2410152 w 7467600"/>
              <a:gd name="connsiteY671" fmla="*/ 3063751 h 6858000"/>
              <a:gd name="connsiteX672" fmla="*/ 2408099 w 7467600"/>
              <a:gd name="connsiteY672" fmla="*/ 3064403 h 6858000"/>
              <a:gd name="connsiteX673" fmla="*/ 2407218 w 7467600"/>
              <a:gd name="connsiteY673" fmla="*/ 3070324 h 6858000"/>
              <a:gd name="connsiteX674" fmla="*/ 2380138 w 7467600"/>
              <a:gd name="connsiteY674" fmla="*/ 3099341 h 6858000"/>
              <a:gd name="connsiteX675" fmla="*/ 1765923 w 7467600"/>
              <a:gd name="connsiteY675" fmla="*/ 3581043 h 6858000"/>
              <a:gd name="connsiteX676" fmla="*/ 1702258 w 7467600"/>
              <a:gd name="connsiteY676" fmla="*/ 3612286 h 6858000"/>
              <a:gd name="connsiteX677" fmla="*/ 1538370 w 7467600"/>
              <a:gd name="connsiteY677" fmla="*/ 3811804 h 6858000"/>
              <a:gd name="connsiteX678" fmla="*/ 542867 w 7467600"/>
              <a:gd name="connsiteY678" fmla="*/ 4944092 h 6858000"/>
              <a:gd name="connsiteX679" fmla="*/ 515800 w 7467600"/>
              <a:gd name="connsiteY679" fmla="*/ 4862180 h 6858000"/>
              <a:gd name="connsiteX680" fmla="*/ 909145 w 7467600"/>
              <a:gd name="connsiteY680" fmla="*/ 4199225 h 6858000"/>
              <a:gd name="connsiteX681" fmla="*/ 1214067 w 7467600"/>
              <a:gd name="connsiteY681" fmla="*/ 3908561 h 6858000"/>
              <a:gd name="connsiteX682" fmla="*/ 640967 w 7467600"/>
              <a:gd name="connsiteY682" fmla="*/ 4105601 h 6858000"/>
              <a:gd name="connsiteX683" fmla="*/ 112563 w 7467600"/>
              <a:gd name="connsiteY683" fmla="*/ 4396952 h 6858000"/>
              <a:gd name="connsiteX684" fmla="*/ 0 w 7467600"/>
              <a:gd name="connsiteY684" fmla="*/ 4466006 h 6858000"/>
              <a:gd name="connsiteX685" fmla="*/ 0 w 7467600"/>
              <a:gd name="connsiteY685" fmla="*/ 4233763 h 6858000"/>
              <a:gd name="connsiteX686" fmla="*/ 36881 w 7467600"/>
              <a:gd name="connsiteY686" fmla="*/ 4200118 h 6858000"/>
              <a:gd name="connsiteX687" fmla="*/ 910534 w 7467600"/>
              <a:gd name="connsiteY687" fmla="*/ 3629753 h 6858000"/>
              <a:gd name="connsiteX688" fmla="*/ 1578717 w 7467600"/>
              <a:gd name="connsiteY688" fmla="*/ 3575982 h 6858000"/>
              <a:gd name="connsiteX689" fmla="*/ 2338780 w 7467600"/>
              <a:gd name="connsiteY689" fmla="*/ 3033725 h 6858000"/>
              <a:gd name="connsiteX690" fmla="*/ 1807991 w 7467600"/>
              <a:gd name="connsiteY690" fmla="*/ 2807184 h 6858000"/>
              <a:gd name="connsiteX691" fmla="*/ 1416358 w 7467600"/>
              <a:gd name="connsiteY691" fmla="*/ 3112571 h 6858000"/>
              <a:gd name="connsiteX692" fmla="*/ 939066 w 7467600"/>
              <a:gd name="connsiteY692" fmla="*/ 3378798 h 6858000"/>
              <a:gd name="connsiteX693" fmla="*/ 115099 w 7467600"/>
              <a:gd name="connsiteY693" fmla="*/ 3607650 h 6858000"/>
              <a:gd name="connsiteX694" fmla="*/ 97284 w 7467600"/>
              <a:gd name="connsiteY694" fmla="*/ 3520393 h 6858000"/>
              <a:gd name="connsiteX695" fmla="*/ 922050 w 7467600"/>
              <a:gd name="connsiteY695" fmla="*/ 3074867 h 6858000"/>
              <a:gd name="connsiteX696" fmla="*/ 1405265 w 7467600"/>
              <a:gd name="connsiteY696" fmla="*/ 3016319 h 6858000"/>
              <a:gd name="connsiteX697" fmla="*/ 1407512 w 7467600"/>
              <a:gd name="connsiteY697" fmla="*/ 3018001 h 6858000"/>
              <a:gd name="connsiteX698" fmla="*/ 1726266 w 7467600"/>
              <a:gd name="connsiteY698" fmla="*/ 2777274 h 6858000"/>
              <a:gd name="connsiteX699" fmla="*/ 625390 w 7467600"/>
              <a:gd name="connsiteY699" fmla="*/ 2514541 h 6858000"/>
              <a:gd name="connsiteX700" fmla="*/ 619799 w 7467600"/>
              <a:gd name="connsiteY700" fmla="*/ 2527180 h 6858000"/>
              <a:gd name="connsiteX701" fmla="*/ 310030 w 7467600"/>
              <a:gd name="connsiteY701" fmla="*/ 2771818 h 6858000"/>
              <a:gd name="connsiteX702" fmla="*/ 173877 w 7467600"/>
              <a:gd name="connsiteY702" fmla="*/ 2937056 h 6858000"/>
              <a:gd name="connsiteX703" fmla="*/ 77889 w 7467600"/>
              <a:gd name="connsiteY703" fmla="*/ 3138440 h 6858000"/>
              <a:gd name="connsiteX704" fmla="*/ 0 w 7467600"/>
              <a:gd name="connsiteY704" fmla="*/ 3271395 h 6858000"/>
              <a:gd name="connsiteX705" fmla="*/ 0 w 7467600"/>
              <a:gd name="connsiteY705" fmla="*/ 3153002 h 6858000"/>
              <a:gd name="connsiteX706" fmla="*/ 2386 w 7467600"/>
              <a:gd name="connsiteY706" fmla="*/ 3149203 h 6858000"/>
              <a:gd name="connsiteX707" fmla="*/ 89753 w 7467600"/>
              <a:gd name="connsiteY707" fmla="*/ 2987702 h 6858000"/>
              <a:gd name="connsiteX708" fmla="*/ 76869 w 7467600"/>
              <a:gd name="connsiteY708" fmla="*/ 3005404 h 6858000"/>
              <a:gd name="connsiteX709" fmla="*/ 32049 w 7467600"/>
              <a:gd name="connsiteY709" fmla="*/ 3065814 h 6858000"/>
              <a:gd name="connsiteX710" fmla="*/ 0 w 7467600"/>
              <a:gd name="connsiteY710" fmla="*/ 3108744 h 6858000"/>
              <a:gd name="connsiteX711" fmla="*/ 0 w 7467600"/>
              <a:gd name="connsiteY711" fmla="*/ 3058059 h 6858000"/>
              <a:gd name="connsiteX712" fmla="*/ 7610 w 7467600"/>
              <a:gd name="connsiteY712" fmla="*/ 3047889 h 6858000"/>
              <a:gd name="connsiteX713" fmla="*/ 52419 w 7467600"/>
              <a:gd name="connsiteY713" fmla="*/ 2987479 h 6858000"/>
              <a:gd name="connsiteX714" fmla="*/ 59142 w 7467600"/>
              <a:gd name="connsiteY714" fmla="*/ 2978488 h 6858000"/>
              <a:gd name="connsiteX715" fmla="*/ 0 w 7467600"/>
              <a:gd name="connsiteY715" fmla="*/ 3015334 h 6858000"/>
              <a:gd name="connsiteX716" fmla="*/ 0 w 7467600"/>
              <a:gd name="connsiteY716" fmla="*/ 2914286 h 6858000"/>
              <a:gd name="connsiteX717" fmla="*/ 36383 w 7467600"/>
              <a:gd name="connsiteY717" fmla="*/ 2901128 h 6858000"/>
              <a:gd name="connsiteX718" fmla="*/ 156329 w 7467600"/>
              <a:gd name="connsiteY718" fmla="*/ 2840533 h 6858000"/>
              <a:gd name="connsiteX719" fmla="*/ 358355 w 7467600"/>
              <a:gd name="connsiteY719" fmla="*/ 2620471 h 6858000"/>
              <a:gd name="connsiteX720" fmla="*/ 510577 w 7467600"/>
              <a:gd name="connsiteY720" fmla="*/ 2501244 h 6858000"/>
              <a:gd name="connsiteX721" fmla="*/ 211967 w 7467600"/>
              <a:gd name="connsiteY721" fmla="*/ 2479171 h 6858000"/>
              <a:gd name="connsiteX722" fmla="*/ 0 w 7467600"/>
              <a:gd name="connsiteY722" fmla="*/ 2476398 h 6858000"/>
              <a:gd name="connsiteX723" fmla="*/ 0 w 7467600"/>
              <a:gd name="connsiteY723" fmla="*/ 2389189 h 6858000"/>
              <a:gd name="connsiteX724" fmla="*/ 103062 w 7467600"/>
              <a:gd name="connsiteY724" fmla="*/ 2389518 h 6858000"/>
              <a:gd name="connsiteX725" fmla="*/ 510734 w 7467600"/>
              <a:gd name="connsiteY725" fmla="*/ 2416201 h 6858000"/>
              <a:gd name="connsiteX726" fmla="*/ 279257 w 7467600"/>
              <a:gd name="connsiteY726" fmla="*/ 2092102 h 6858000"/>
              <a:gd name="connsiteX727" fmla="*/ 65265 w 7467600"/>
              <a:gd name="connsiteY727" fmla="*/ 2006049 h 6858000"/>
              <a:gd name="connsiteX728" fmla="*/ 0 w 7467600"/>
              <a:gd name="connsiteY728" fmla="*/ 1982532 h 6858000"/>
              <a:gd name="connsiteX729" fmla="*/ 0 w 7467600"/>
              <a:gd name="connsiteY729" fmla="*/ 1912789 h 6858000"/>
              <a:gd name="connsiteX730" fmla="*/ 97460 w 7467600"/>
              <a:gd name="connsiteY730" fmla="*/ 1953725 h 6858000"/>
              <a:gd name="connsiteX731" fmla="*/ 221272 w 7467600"/>
              <a:gd name="connsiteY731" fmla="*/ 1980766 h 6858000"/>
              <a:gd name="connsiteX732" fmla="*/ 116765 w 7467600"/>
              <a:gd name="connsiteY732" fmla="*/ 1911033 h 6858000"/>
              <a:gd name="connsiteX733" fmla="*/ 16405 w 7467600"/>
              <a:gd name="connsiteY733" fmla="*/ 1803412 h 6858000"/>
              <a:gd name="connsiteX734" fmla="*/ 0 w 7467600"/>
              <a:gd name="connsiteY734" fmla="*/ 1784777 h 6858000"/>
              <a:gd name="connsiteX735" fmla="*/ 0 w 7467600"/>
              <a:gd name="connsiteY735" fmla="*/ 1740082 h 6858000"/>
              <a:gd name="connsiteX736" fmla="*/ 39394 w 7467600"/>
              <a:gd name="connsiteY736" fmla="*/ 1784856 h 6858000"/>
              <a:gd name="connsiteX737" fmla="*/ 135813 w 7467600"/>
              <a:gd name="connsiteY737" fmla="*/ 1888838 h 6858000"/>
              <a:gd name="connsiteX738" fmla="*/ 242575 w 7467600"/>
              <a:gd name="connsiteY738" fmla="*/ 1958841 h 6858000"/>
              <a:gd name="connsiteX739" fmla="*/ 82197 w 7467600"/>
              <a:gd name="connsiteY739" fmla="*/ 1754826 h 6858000"/>
              <a:gd name="connsiteX740" fmla="*/ 0 w 7467600"/>
              <a:gd name="connsiteY740" fmla="*/ 1679650 h 6858000"/>
              <a:gd name="connsiteX741" fmla="*/ 0 w 7467600"/>
              <a:gd name="connsiteY741" fmla="*/ 1602463 h 6858000"/>
              <a:gd name="connsiteX742" fmla="*/ 84689 w 7467600"/>
              <a:gd name="connsiteY742" fmla="*/ 1677442 h 6858000"/>
              <a:gd name="connsiteX743" fmla="*/ 298437 w 7467600"/>
              <a:gd name="connsiteY743" fmla="*/ 1968019 h 6858000"/>
              <a:gd name="connsiteX744" fmla="*/ 227269 w 7467600"/>
              <a:gd name="connsiteY744" fmla="*/ 1114064 h 6858000"/>
              <a:gd name="connsiteX745" fmla="*/ 248003 w 7467600"/>
              <a:gd name="connsiteY745" fmla="*/ 1089613 h 6858000"/>
              <a:gd name="connsiteX746" fmla="*/ 427020 w 7467600"/>
              <a:gd name="connsiteY746" fmla="*/ 1619803 h 6858000"/>
              <a:gd name="connsiteX747" fmla="*/ 340345 w 7467600"/>
              <a:gd name="connsiteY747" fmla="*/ 2027739 h 6858000"/>
              <a:gd name="connsiteX748" fmla="*/ 360865 w 7467600"/>
              <a:gd name="connsiteY748" fmla="*/ 2044827 h 6858000"/>
              <a:gd name="connsiteX749" fmla="*/ 560414 w 7467600"/>
              <a:gd name="connsiteY749" fmla="*/ 2421457 h 6858000"/>
              <a:gd name="connsiteX750" fmla="*/ 1359703 w 7467600"/>
              <a:gd name="connsiteY750" fmla="*/ 2578554 h 6858000"/>
              <a:gd name="connsiteX751" fmla="*/ 1359422 w 7467600"/>
              <a:gd name="connsiteY751" fmla="*/ 2577994 h 6858000"/>
              <a:gd name="connsiteX752" fmla="*/ 828701 w 7467600"/>
              <a:gd name="connsiteY752" fmla="*/ 1839520 h 6858000"/>
              <a:gd name="connsiteX753" fmla="*/ 494427 w 7467600"/>
              <a:gd name="connsiteY753" fmla="*/ 1092333 h 6858000"/>
              <a:gd name="connsiteX754" fmla="*/ 506322 w 7467600"/>
              <a:gd name="connsiteY754" fmla="*/ 1020997 h 6858000"/>
              <a:gd name="connsiteX755" fmla="*/ 4570198 w 7467600"/>
              <a:gd name="connsiteY755" fmla="*/ 978081 h 6858000"/>
              <a:gd name="connsiteX756" fmla="*/ 4523691 w 7467600"/>
              <a:gd name="connsiteY756" fmla="*/ 1127776 h 6858000"/>
              <a:gd name="connsiteX757" fmla="*/ 4509875 w 7467600"/>
              <a:gd name="connsiteY757" fmla="*/ 1167552 h 6858000"/>
              <a:gd name="connsiteX758" fmla="*/ 4478168 w 7467600"/>
              <a:gd name="connsiteY758" fmla="*/ 1260735 h 6858000"/>
              <a:gd name="connsiteX759" fmla="*/ 4409309 w 7467600"/>
              <a:gd name="connsiteY759" fmla="*/ 1666996 h 6858000"/>
              <a:gd name="connsiteX760" fmla="*/ 4370031 w 7467600"/>
              <a:gd name="connsiteY760" fmla="*/ 1955666 h 6858000"/>
              <a:gd name="connsiteX761" fmla="*/ 4570198 w 7467600"/>
              <a:gd name="connsiteY761" fmla="*/ 978081 h 6858000"/>
              <a:gd name="connsiteX762" fmla="*/ 4557898 w 7467600"/>
              <a:gd name="connsiteY762" fmla="*/ 900011 h 6858000"/>
              <a:gd name="connsiteX763" fmla="*/ 4344840 w 7467600"/>
              <a:gd name="connsiteY763" fmla="*/ 1922038 h 6858000"/>
              <a:gd name="connsiteX764" fmla="*/ 4378710 w 7467600"/>
              <a:gd name="connsiteY764" fmla="*/ 1665516 h 6858000"/>
              <a:gd name="connsiteX765" fmla="*/ 4448798 w 7467600"/>
              <a:gd name="connsiteY765" fmla="*/ 1253024 h 6858000"/>
              <a:gd name="connsiteX766" fmla="*/ 4480315 w 7467600"/>
              <a:gd name="connsiteY766" fmla="*/ 1158454 h 6858000"/>
              <a:gd name="connsiteX767" fmla="*/ 4494133 w 7467600"/>
              <a:gd name="connsiteY767" fmla="*/ 1118676 h 6858000"/>
              <a:gd name="connsiteX768" fmla="*/ 4557898 w 7467600"/>
              <a:gd name="connsiteY768" fmla="*/ 900011 h 6858000"/>
              <a:gd name="connsiteX769" fmla="*/ 5870151 w 7467600"/>
              <a:gd name="connsiteY769" fmla="*/ 898890 h 6858000"/>
              <a:gd name="connsiteX770" fmla="*/ 5861335 w 7467600"/>
              <a:gd name="connsiteY770" fmla="*/ 899177 h 6858000"/>
              <a:gd name="connsiteX771" fmla="*/ 5843702 w 7467600"/>
              <a:gd name="connsiteY771" fmla="*/ 899748 h 6858000"/>
              <a:gd name="connsiteX772" fmla="*/ 5651107 w 7467600"/>
              <a:gd name="connsiteY772" fmla="*/ 920306 h 6858000"/>
              <a:gd name="connsiteX773" fmla="*/ 5459407 w 7467600"/>
              <a:gd name="connsiteY773" fmla="*/ 940975 h 6858000"/>
              <a:gd name="connsiteX774" fmla="*/ 5374846 w 7467600"/>
              <a:gd name="connsiteY774" fmla="*/ 941988 h 6858000"/>
              <a:gd name="connsiteX775" fmla="*/ 5256105 w 7467600"/>
              <a:gd name="connsiteY775" fmla="*/ 945632 h 6858000"/>
              <a:gd name="connsiteX776" fmla="*/ 5107071 w 7467600"/>
              <a:gd name="connsiteY776" fmla="*/ 969720 h 6858000"/>
              <a:gd name="connsiteX777" fmla="*/ 4998681 w 7467600"/>
              <a:gd name="connsiteY777" fmla="*/ 988771 h 6858000"/>
              <a:gd name="connsiteX778" fmla="*/ 5870151 w 7467600"/>
              <a:gd name="connsiteY778" fmla="*/ 898890 h 6858000"/>
              <a:gd name="connsiteX779" fmla="*/ 5504425 w 7467600"/>
              <a:gd name="connsiteY779" fmla="*/ 848067 h 6858000"/>
              <a:gd name="connsiteX780" fmla="*/ 4968849 w 7467600"/>
              <a:gd name="connsiteY780" fmla="*/ 962318 h 6858000"/>
              <a:gd name="connsiteX781" fmla="*/ 5104039 w 7467600"/>
              <a:gd name="connsiteY781" fmla="*/ 940634 h 6858000"/>
              <a:gd name="connsiteX782" fmla="*/ 5256311 w 7467600"/>
              <a:gd name="connsiteY782" fmla="*/ 916490 h 6858000"/>
              <a:gd name="connsiteX783" fmla="*/ 5377381 w 7467600"/>
              <a:gd name="connsiteY783" fmla="*/ 912671 h 6858000"/>
              <a:gd name="connsiteX784" fmla="*/ 5460148 w 7467600"/>
              <a:gd name="connsiteY784" fmla="*/ 911442 h 6858000"/>
              <a:gd name="connsiteX785" fmla="*/ 5648971 w 7467600"/>
              <a:gd name="connsiteY785" fmla="*/ 891331 h 6858000"/>
              <a:gd name="connsiteX786" fmla="*/ 5844807 w 7467600"/>
              <a:gd name="connsiteY786" fmla="*/ 870718 h 6858000"/>
              <a:gd name="connsiteX787" fmla="*/ 5862975 w 7467600"/>
              <a:gd name="connsiteY787" fmla="*/ 869756 h 6858000"/>
              <a:gd name="connsiteX788" fmla="*/ 5920887 w 7467600"/>
              <a:gd name="connsiteY788" fmla="*/ 865929 h 6858000"/>
              <a:gd name="connsiteX789" fmla="*/ 5504425 w 7467600"/>
              <a:gd name="connsiteY789" fmla="*/ 848067 h 6858000"/>
              <a:gd name="connsiteX790" fmla="*/ 3607114 w 7467600"/>
              <a:gd name="connsiteY790" fmla="*/ 467441 h 6858000"/>
              <a:gd name="connsiteX791" fmla="*/ 3296242 w 7467600"/>
              <a:gd name="connsiteY791" fmla="*/ 807991 h 6858000"/>
              <a:gd name="connsiteX792" fmla="*/ 3174674 w 7467600"/>
              <a:gd name="connsiteY792" fmla="*/ 919759 h 6858000"/>
              <a:gd name="connsiteX793" fmla="*/ 3042978 w 7467600"/>
              <a:gd name="connsiteY793" fmla="*/ 1054894 h 6858000"/>
              <a:gd name="connsiteX794" fmla="*/ 2968914 w 7467600"/>
              <a:gd name="connsiteY794" fmla="*/ 1133756 h 6858000"/>
              <a:gd name="connsiteX795" fmla="*/ 3103823 w 7467600"/>
              <a:gd name="connsiteY795" fmla="*/ 1026814 h 6858000"/>
              <a:gd name="connsiteX796" fmla="*/ 3607114 w 7467600"/>
              <a:gd name="connsiteY796" fmla="*/ 467441 h 6858000"/>
              <a:gd name="connsiteX797" fmla="*/ 3744487 w 7467600"/>
              <a:gd name="connsiteY797" fmla="*/ 383136 h 6858000"/>
              <a:gd name="connsiteX798" fmla="*/ 3970213 w 7467600"/>
              <a:gd name="connsiteY798" fmla="*/ 995559 h 6858000"/>
              <a:gd name="connsiteX799" fmla="*/ 3744487 w 7467600"/>
              <a:gd name="connsiteY799" fmla="*/ 383136 h 6858000"/>
              <a:gd name="connsiteX800" fmla="*/ 3624562 w 7467600"/>
              <a:gd name="connsiteY800" fmla="*/ 367041 h 6858000"/>
              <a:gd name="connsiteX801" fmla="*/ 3489712 w 7467600"/>
              <a:gd name="connsiteY801" fmla="*/ 485386 h 6858000"/>
              <a:gd name="connsiteX802" fmla="*/ 3182994 w 7467600"/>
              <a:gd name="connsiteY802" fmla="*/ 828265 h 6858000"/>
              <a:gd name="connsiteX803" fmla="*/ 2892114 w 7467600"/>
              <a:gd name="connsiteY803" fmla="*/ 1172635 h 6858000"/>
              <a:gd name="connsiteX804" fmla="*/ 3021459 w 7467600"/>
              <a:gd name="connsiteY804" fmla="*/ 1035385 h 6858000"/>
              <a:gd name="connsiteX805" fmla="*/ 3153873 w 7467600"/>
              <a:gd name="connsiteY805" fmla="*/ 898971 h 6858000"/>
              <a:gd name="connsiteX806" fmla="*/ 3276511 w 7467600"/>
              <a:gd name="connsiteY806" fmla="*/ 786423 h 6858000"/>
              <a:gd name="connsiteX807" fmla="*/ 3584154 w 7467600"/>
              <a:gd name="connsiteY807" fmla="*/ 448218 h 6858000"/>
              <a:gd name="connsiteX808" fmla="*/ 3624562 w 7467600"/>
              <a:gd name="connsiteY808" fmla="*/ 367041 h 6858000"/>
              <a:gd name="connsiteX809" fmla="*/ 3766672 w 7467600"/>
              <a:gd name="connsiteY809" fmla="*/ 359429 h 6858000"/>
              <a:gd name="connsiteX810" fmla="*/ 3996338 w 7467600"/>
              <a:gd name="connsiteY810" fmla="*/ 968237 h 6858000"/>
              <a:gd name="connsiteX811" fmla="*/ 3766672 w 7467600"/>
              <a:gd name="connsiteY811" fmla="*/ 359429 h 6858000"/>
              <a:gd name="connsiteX812" fmla="*/ 5805386 w 7467600"/>
              <a:gd name="connsiteY812" fmla="*/ 239240 h 6858000"/>
              <a:gd name="connsiteX813" fmla="*/ 5736947 w 7467600"/>
              <a:gd name="connsiteY813" fmla="*/ 261367 h 6858000"/>
              <a:gd name="connsiteX814" fmla="*/ 5427012 w 7467600"/>
              <a:gd name="connsiteY814" fmla="*/ 311272 h 6858000"/>
              <a:gd name="connsiteX815" fmla="*/ 5147818 w 7467600"/>
              <a:gd name="connsiteY815" fmla="*/ 322112 h 6858000"/>
              <a:gd name="connsiteX816" fmla="*/ 5060854 w 7467600"/>
              <a:gd name="connsiteY816" fmla="*/ 311882 h 6858000"/>
              <a:gd name="connsiteX817" fmla="*/ 4945989 w 7467600"/>
              <a:gd name="connsiteY817" fmla="*/ 300516 h 6858000"/>
              <a:gd name="connsiteX818" fmla="*/ 5410479 w 7467600"/>
              <a:gd name="connsiteY818" fmla="*/ 348434 h 6858000"/>
              <a:gd name="connsiteX819" fmla="*/ 5805386 w 7467600"/>
              <a:gd name="connsiteY819" fmla="*/ 239240 h 6858000"/>
              <a:gd name="connsiteX820" fmla="*/ 5905192 w 7467600"/>
              <a:gd name="connsiteY820" fmla="*/ 163079 h 6858000"/>
              <a:gd name="connsiteX821" fmla="*/ 5865655 w 7467600"/>
              <a:gd name="connsiteY821" fmla="*/ 171901 h 6858000"/>
              <a:gd name="connsiteX822" fmla="*/ 5259740 w 7467600"/>
              <a:gd name="connsiteY822" fmla="*/ 257013 h 6858000"/>
              <a:gd name="connsiteX823" fmla="*/ 5208466 w 7467600"/>
              <a:gd name="connsiteY823" fmla="*/ 257550 h 6858000"/>
              <a:gd name="connsiteX824" fmla="*/ 4980204 w 7467600"/>
              <a:gd name="connsiteY824" fmla="*/ 271903 h 6858000"/>
              <a:gd name="connsiteX825" fmla="*/ 5068068 w 7467600"/>
              <a:gd name="connsiteY825" fmla="*/ 282244 h 6858000"/>
              <a:gd name="connsiteX826" fmla="*/ 5153231 w 7467600"/>
              <a:gd name="connsiteY826" fmla="*/ 292240 h 6858000"/>
              <a:gd name="connsiteX827" fmla="*/ 5426491 w 7467600"/>
              <a:gd name="connsiteY827" fmla="*/ 281128 h 6858000"/>
              <a:gd name="connsiteX828" fmla="*/ 5731212 w 7467600"/>
              <a:gd name="connsiteY828" fmla="*/ 231951 h 6858000"/>
              <a:gd name="connsiteX829" fmla="*/ 5905192 w 7467600"/>
              <a:gd name="connsiteY829" fmla="*/ 163079 h 6858000"/>
              <a:gd name="connsiteX830" fmla="*/ 5944437 w 7467600"/>
              <a:gd name="connsiteY830" fmla="*/ 113829 h 6858000"/>
              <a:gd name="connsiteX831" fmla="*/ 5825032 w 7467600"/>
              <a:gd name="connsiteY831" fmla="*/ 146405 h 6858000"/>
              <a:gd name="connsiteX832" fmla="*/ 4955599 w 7467600"/>
              <a:gd name="connsiteY832" fmla="*/ 247008 h 6858000"/>
              <a:gd name="connsiteX833" fmla="*/ 5210104 w 7467600"/>
              <a:gd name="connsiteY833" fmla="*/ 228123 h 6858000"/>
              <a:gd name="connsiteX834" fmla="*/ 5261015 w 7467600"/>
              <a:gd name="connsiteY834" fmla="*/ 227087 h 6858000"/>
              <a:gd name="connsiteX835" fmla="*/ 5861181 w 7467600"/>
              <a:gd name="connsiteY835" fmla="*/ 143093 h 6858000"/>
              <a:gd name="connsiteX836" fmla="*/ 5961252 w 7467600"/>
              <a:gd name="connsiteY836" fmla="*/ 114820 h 6858000"/>
              <a:gd name="connsiteX837" fmla="*/ 5944437 w 7467600"/>
              <a:gd name="connsiteY837" fmla="*/ 113829 h 6858000"/>
              <a:gd name="connsiteX838" fmla="*/ 3882765 w 7467600"/>
              <a:gd name="connsiteY838" fmla="*/ 0 h 6858000"/>
              <a:gd name="connsiteX839" fmla="*/ 3995099 w 7467600"/>
              <a:gd name="connsiteY839" fmla="*/ 0 h 6858000"/>
              <a:gd name="connsiteX840" fmla="*/ 4163818 w 7467600"/>
              <a:gd name="connsiteY840" fmla="*/ 234104 h 6858000"/>
              <a:gd name="connsiteX841" fmla="*/ 4172099 w 7467600"/>
              <a:gd name="connsiteY841" fmla="*/ 234207 h 6858000"/>
              <a:gd name="connsiteX842" fmla="*/ 4784282 w 7467600"/>
              <a:gd name="connsiteY842" fmla="*/ 276561 h 6858000"/>
              <a:gd name="connsiteX843" fmla="*/ 4801687 w 7467600"/>
              <a:gd name="connsiteY843" fmla="*/ 267764 h 6858000"/>
              <a:gd name="connsiteX844" fmla="*/ 6082788 w 7467600"/>
              <a:gd name="connsiteY844" fmla="*/ 64119 h 6858000"/>
              <a:gd name="connsiteX845" fmla="*/ 6099442 w 7467600"/>
              <a:gd name="connsiteY845" fmla="*/ 82568 h 6858000"/>
              <a:gd name="connsiteX846" fmla="*/ 4804137 w 7467600"/>
              <a:gd name="connsiteY846" fmla="*/ 320931 h 6858000"/>
              <a:gd name="connsiteX847" fmla="*/ 4227047 w 7467600"/>
              <a:gd name="connsiteY847" fmla="*/ 313415 h 6858000"/>
              <a:gd name="connsiteX848" fmla="*/ 4346041 w 7467600"/>
              <a:gd name="connsiteY848" fmla="*/ 456086 h 6858000"/>
              <a:gd name="connsiteX849" fmla="*/ 4870967 w 7467600"/>
              <a:gd name="connsiteY849" fmla="*/ 963061 h 6858000"/>
              <a:gd name="connsiteX850" fmla="*/ 4889647 w 7467600"/>
              <a:gd name="connsiteY850" fmla="*/ 957147 h 6858000"/>
              <a:gd name="connsiteX851" fmla="*/ 5422504 w 7467600"/>
              <a:gd name="connsiteY851" fmla="*/ 805191 h 6858000"/>
              <a:gd name="connsiteX852" fmla="*/ 6087656 w 7467600"/>
              <a:gd name="connsiteY852" fmla="*/ 826703 h 6858000"/>
              <a:gd name="connsiteX853" fmla="*/ 6058717 w 7467600"/>
              <a:gd name="connsiteY853" fmla="*/ 865992 h 6858000"/>
              <a:gd name="connsiteX854" fmla="*/ 4974153 w 7467600"/>
              <a:gd name="connsiteY854" fmla="*/ 1045456 h 6858000"/>
              <a:gd name="connsiteX855" fmla="*/ 5627835 w 7467600"/>
              <a:gd name="connsiteY855" fmla="*/ 1472077 h 6858000"/>
              <a:gd name="connsiteX856" fmla="*/ 5629817 w 7467600"/>
              <a:gd name="connsiteY856" fmla="*/ 1471412 h 6858000"/>
              <a:gd name="connsiteX857" fmla="*/ 5634124 w 7467600"/>
              <a:gd name="connsiteY857" fmla="*/ 1470572 h 6858000"/>
              <a:gd name="connsiteX858" fmla="*/ 5755832 w 7467600"/>
              <a:gd name="connsiteY858" fmla="*/ 1383886 h 6858000"/>
              <a:gd name="connsiteX859" fmla="*/ 6014186 w 7467600"/>
              <a:gd name="connsiteY859" fmla="*/ 1279799 h 6858000"/>
              <a:gd name="connsiteX860" fmla="*/ 6901619 w 7467600"/>
              <a:gd name="connsiteY860" fmla="*/ 1047874 h 6858000"/>
              <a:gd name="connsiteX861" fmla="*/ 6931566 w 7467600"/>
              <a:gd name="connsiteY861" fmla="*/ 1062034 h 6858000"/>
              <a:gd name="connsiteX862" fmla="*/ 5790982 w 7467600"/>
              <a:gd name="connsiteY862" fmla="*/ 1561380 h 6858000"/>
              <a:gd name="connsiteX863" fmla="*/ 6188971 w 7467600"/>
              <a:gd name="connsiteY863" fmla="*/ 1755168 h 6858000"/>
              <a:gd name="connsiteX864" fmla="*/ 6202446 w 7467600"/>
              <a:gd name="connsiteY864" fmla="*/ 1752268 h 6858000"/>
              <a:gd name="connsiteX865" fmla="*/ 7179560 w 7467600"/>
              <a:gd name="connsiteY865" fmla="*/ 1467551 h 6858000"/>
              <a:gd name="connsiteX866" fmla="*/ 7158730 w 7467600"/>
              <a:gd name="connsiteY866" fmla="*/ 1507835 h 6858000"/>
              <a:gd name="connsiteX867" fmla="*/ 6326959 w 7467600"/>
              <a:gd name="connsiteY867" fmla="*/ 1817686 h 6858000"/>
              <a:gd name="connsiteX868" fmla="*/ 6537433 w 7467600"/>
              <a:gd name="connsiteY868" fmla="*/ 1907790 h 6858000"/>
              <a:gd name="connsiteX869" fmla="*/ 6550221 w 7467600"/>
              <a:gd name="connsiteY869" fmla="*/ 1910729 h 6858000"/>
              <a:gd name="connsiteX870" fmla="*/ 6964438 w 7467600"/>
              <a:gd name="connsiteY870" fmla="*/ 2209505 h 6858000"/>
              <a:gd name="connsiteX871" fmla="*/ 7367862 w 7467600"/>
              <a:gd name="connsiteY871" fmla="*/ 2806833 h 6858000"/>
              <a:gd name="connsiteX872" fmla="*/ 7364329 w 7467600"/>
              <a:gd name="connsiteY872" fmla="*/ 2826907 h 6858000"/>
              <a:gd name="connsiteX873" fmla="*/ 7290545 w 7467600"/>
              <a:gd name="connsiteY873" fmla="*/ 2850663 h 6858000"/>
              <a:gd name="connsiteX874" fmla="*/ 6472036 w 7467600"/>
              <a:gd name="connsiteY874" fmla="*/ 1959003 h 6858000"/>
              <a:gd name="connsiteX875" fmla="*/ 5792897 w 7467600"/>
              <a:gd name="connsiteY875" fmla="*/ 1647747 h 6858000"/>
              <a:gd name="connsiteX876" fmla="*/ 5842751 w 7467600"/>
              <a:gd name="connsiteY876" fmla="*/ 1816112 h 6858000"/>
              <a:gd name="connsiteX877" fmla="*/ 5847424 w 7467600"/>
              <a:gd name="connsiteY877" fmla="*/ 1815776 h 6858000"/>
              <a:gd name="connsiteX878" fmla="*/ 6399821 w 7467600"/>
              <a:gd name="connsiteY878" fmla="*/ 2344799 h 6858000"/>
              <a:gd name="connsiteX879" fmla="*/ 6323232 w 7467600"/>
              <a:gd name="connsiteY879" fmla="*/ 2389634 h 6858000"/>
              <a:gd name="connsiteX880" fmla="*/ 5942958 w 7467600"/>
              <a:gd name="connsiteY880" fmla="*/ 2077708 h 6858000"/>
              <a:gd name="connsiteX881" fmla="*/ 5921559 w 7467600"/>
              <a:gd name="connsiteY881" fmla="*/ 2378596 h 6858000"/>
              <a:gd name="connsiteX882" fmla="*/ 5817651 w 7467600"/>
              <a:gd name="connsiteY882" fmla="*/ 3023919 h 6858000"/>
              <a:gd name="connsiteX883" fmla="*/ 5729634 w 7467600"/>
              <a:gd name="connsiteY883" fmla="*/ 3051849 h 6858000"/>
              <a:gd name="connsiteX884" fmla="*/ 5611018 w 7467600"/>
              <a:gd name="connsiteY884" fmla="*/ 2316769 h 6858000"/>
              <a:gd name="connsiteX885" fmla="*/ 5687608 w 7467600"/>
              <a:gd name="connsiteY885" fmla="*/ 2039972 h 6858000"/>
              <a:gd name="connsiteX886" fmla="*/ 5657554 w 7467600"/>
              <a:gd name="connsiteY886" fmla="*/ 1576445 h 6858000"/>
              <a:gd name="connsiteX887" fmla="*/ 5150475 w 7467600"/>
              <a:gd name="connsiteY887" fmla="*/ 1274012 h 6858000"/>
              <a:gd name="connsiteX888" fmla="*/ 5349142 w 7467600"/>
              <a:gd name="connsiteY888" fmla="*/ 2204405 h 6858000"/>
              <a:gd name="connsiteX889" fmla="*/ 5262214 w 7467600"/>
              <a:gd name="connsiteY889" fmla="*/ 2233836 h 6858000"/>
              <a:gd name="connsiteX890" fmla="*/ 4981539 w 7467600"/>
              <a:gd name="connsiteY890" fmla="*/ 1542201 h 6858000"/>
              <a:gd name="connsiteX891" fmla="*/ 4958461 w 7467600"/>
              <a:gd name="connsiteY891" fmla="*/ 1136957 h 6858000"/>
              <a:gd name="connsiteX892" fmla="*/ 4655015 w 7467600"/>
              <a:gd name="connsiteY892" fmla="*/ 891426 h 6858000"/>
              <a:gd name="connsiteX893" fmla="*/ 4348002 w 7467600"/>
              <a:gd name="connsiteY893" fmla="*/ 2205895 h 6858000"/>
              <a:gd name="connsiteX894" fmla="*/ 4262250 w 7467600"/>
              <a:gd name="connsiteY894" fmla="*/ 2219972 h 6858000"/>
              <a:gd name="connsiteX895" fmla="*/ 4550611 w 7467600"/>
              <a:gd name="connsiteY895" fmla="*/ 817540 h 6858000"/>
              <a:gd name="connsiteX896" fmla="*/ 4564418 w 7467600"/>
              <a:gd name="connsiteY896" fmla="*/ 808293 h 6858000"/>
              <a:gd name="connsiteX897" fmla="*/ 4266388 w 7467600"/>
              <a:gd name="connsiteY897" fmla="*/ 500083 h 6858000"/>
              <a:gd name="connsiteX898" fmla="*/ 4032842 w 7467600"/>
              <a:gd name="connsiteY898" fmla="*/ 211809 h 6858000"/>
              <a:gd name="connsiteX899" fmla="*/ 3882765 w 7467600"/>
              <a:gd name="connsiteY899" fmla="*/ 0 h 6858000"/>
              <a:gd name="connsiteX900" fmla="*/ 3721337 w 7467600"/>
              <a:gd name="connsiteY900" fmla="*/ 0 h 6858000"/>
              <a:gd name="connsiteX901" fmla="*/ 3797544 w 7467600"/>
              <a:gd name="connsiteY901" fmla="*/ 0 h 6858000"/>
              <a:gd name="connsiteX902" fmla="*/ 3775734 w 7467600"/>
              <a:gd name="connsiteY902" fmla="*/ 95131 h 6858000"/>
              <a:gd name="connsiteX903" fmla="*/ 3724807 w 7467600"/>
              <a:gd name="connsiteY903" fmla="*/ 272257 h 6858000"/>
              <a:gd name="connsiteX904" fmla="*/ 3726844 w 7467600"/>
              <a:gd name="connsiteY904" fmla="*/ 282988 h 6858000"/>
              <a:gd name="connsiteX905" fmla="*/ 3742664 w 7467600"/>
              <a:gd name="connsiteY905" fmla="*/ 279918 h 6858000"/>
              <a:gd name="connsiteX906" fmla="*/ 4103910 w 7467600"/>
              <a:gd name="connsiteY906" fmla="*/ 1161917 h 6858000"/>
              <a:gd name="connsiteX907" fmla="*/ 4020269 w 7467600"/>
              <a:gd name="connsiteY907" fmla="*/ 1200406 h 6858000"/>
              <a:gd name="connsiteX908" fmla="*/ 3674882 w 7467600"/>
              <a:gd name="connsiteY908" fmla="*/ 488524 h 6858000"/>
              <a:gd name="connsiteX909" fmla="*/ 3132682 w 7467600"/>
              <a:gd name="connsiteY909" fmla="*/ 1072284 h 6858000"/>
              <a:gd name="connsiteX910" fmla="*/ 2716346 w 7467600"/>
              <a:gd name="connsiteY910" fmla="*/ 1276376 h 6858000"/>
              <a:gd name="connsiteX911" fmla="*/ 2716772 w 7467600"/>
              <a:gd name="connsiteY911" fmla="*/ 1255462 h 6858000"/>
              <a:gd name="connsiteX912" fmla="*/ 3471096 w 7467600"/>
              <a:gd name="connsiteY912" fmla="*/ 437072 h 6858000"/>
              <a:gd name="connsiteX913" fmla="*/ 3639057 w 7467600"/>
              <a:gd name="connsiteY913" fmla="*/ 286334 h 6858000"/>
              <a:gd name="connsiteX914" fmla="*/ 3640309 w 7467600"/>
              <a:gd name="connsiteY914" fmla="*/ 284664 h 6858000"/>
              <a:gd name="connsiteX915" fmla="*/ 3646022 w 7467600"/>
              <a:gd name="connsiteY915" fmla="*/ 276711 h 6858000"/>
              <a:gd name="connsiteX916" fmla="*/ 3707943 w 7467600"/>
              <a:gd name="connsiteY916" fmla="*/ 65958 h 6858000"/>
              <a:gd name="connsiteX917" fmla="*/ 3721337 w 7467600"/>
              <a:gd name="connsiteY917" fmla="*/ 0 h 6858000"/>
              <a:gd name="connsiteX918" fmla="*/ 2867960 w 7467600"/>
              <a:gd name="connsiteY918" fmla="*/ 0 h 6858000"/>
              <a:gd name="connsiteX919" fmla="*/ 2926351 w 7467600"/>
              <a:gd name="connsiteY919" fmla="*/ 0 h 6858000"/>
              <a:gd name="connsiteX920" fmla="*/ 2902823 w 7467600"/>
              <a:gd name="connsiteY920" fmla="*/ 262929 h 6858000"/>
              <a:gd name="connsiteX921" fmla="*/ 2940663 w 7467600"/>
              <a:gd name="connsiteY921" fmla="*/ 140884 h 6858000"/>
              <a:gd name="connsiteX922" fmla="*/ 2947039 w 7467600"/>
              <a:gd name="connsiteY922" fmla="*/ 122524 h 6858000"/>
              <a:gd name="connsiteX923" fmla="*/ 2984316 w 7467600"/>
              <a:gd name="connsiteY923" fmla="*/ 0 h 6858000"/>
              <a:gd name="connsiteX924" fmla="*/ 3016114 w 7467600"/>
              <a:gd name="connsiteY924" fmla="*/ 0 h 6858000"/>
              <a:gd name="connsiteX925" fmla="*/ 2979949 w 7467600"/>
              <a:gd name="connsiteY925" fmla="*/ 119274 h 6858000"/>
              <a:gd name="connsiteX926" fmla="*/ 3023879 w 7467600"/>
              <a:gd name="connsiteY926" fmla="*/ 0 h 6858000"/>
              <a:gd name="connsiteX927" fmla="*/ 3105400 w 7467600"/>
              <a:gd name="connsiteY927" fmla="*/ 0 h 6858000"/>
              <a:gd name="connsiteX928" fmla="*/ 3094669 w 7467600"/>
              <a:gd name="connsiteY928" fmla="*/ 30308 h 6858000"/>
              <a:gd name="connsiteX929" fmla="*/ 2901945 w 7467600"/>
              <a:gd name="connsiteY929" fmla="*/ 466538 h 6858000"/>
              <a:gd name="connsiteX930" fmla="*/ 2815209 w 7467600"/>
              <a:gd name="connsiteY930" fmla="*/ 497361 h 6858000"/>
              <a:gd name="connsiteX931" fmla="*/ 2844845 w 7467600"/>
              <a:gd name="connsiteY931" fmla="*/ 127638 h 6858000"/>
              <a:gd name="connsiteX932" fmla="*/ 2867960 w 7467600"/>
              <a:gd name="connsiteY932" fmla="*/ 0 h 6858000"/>
              <a:gd name="connsiteX933" fmla="*/ 1057230 w 7467600"/>
              <a:gd name="connsiteY933" fmla="*/ 0 h 6858000"/>
              <a:gd name="connsiteX934" fmla="*/ 1111003 w 7467600"/>
              <a:gd name="connsiteY934" fmla="*/ 0 h 6858000"/>
              <a:gd name="connsiteX935" fmla="*/ 1125553 w 7467600"/>
              <a:gd name="connsiteY935" fmla="*/ 52588 h 6858000"/>
              <a:gd name="connsiteX936" fmla="*/ 1304276 w 7467600"/>
              <a:gd name="connsiteY936" fmla="*/ 476275 h 6858000"/>
              <a:gd name="connsiteX937" fmla="*/ 1492066 w 7467600"/>
              <a:gd name="connsiteY937" fmla="*/ 886333 h 6858000"/>
              <a:gd name="connsiteX938" fmla="*/ 1423698 w 7467600"/>
              <a:gd name="connsiteY938" fmla="*/ 710817 h 6858000"/>
              <a:gd name="connsiteX939" fmla="*/ 1357609 w 7467600"/>
              <a:gd name="connsiteY939" fmla="*/ 532892 h 6858000"/>
              <a:gd name="connsiteX940" fmla="*/ 1309550 w 7467600"/>
              <a:gd name="connsiteY940" fmla="*/ 374031 h 6858000"/>
              <a:gd name="connsiteX941" fmla="*/ 1193673 w 7467600"/>
              <a:gd name="connsiteY941" fmla="*/ 49533 h 6858000"/>
              <a:gd name="connsiteX942" fmla="*/ 1164391 w 7467600"/>
              <a:gd name="connsiteY942" fmla="*/ 0 h 6858000"/>
              <a:gd name="connsiteX943" fmla="*/ 1200666 w 7467600"/>
              <a:gd name="connsiteY943" fmla="*/ 0 h 6858000"/>
              <a:gd name="connsiteX944" fmla="*/ 1223408 w 7467600"/>
              <a:gd name="connsiteY944" fmla="*/ 38996 h 6858000"/>
              <a:gd name="connsiteX945" fmla="*/ 1339635 w 7467600"/>
              <a:gd name="connsiteY945" fmla="*/ 365517 h 6858000"/>
              <a:gd name="connsiteX946" fmla="*/ 1387469 w 7467600"/>
              <a:gd name="connsiteY946" fmla="*/ 523079 h 6858000"/>
              <a:gd name="connsiteX947" fmla="*/ 1452685 w 7467600"/>
              <a:gd name="connsiteY947" fmla="*/ 699806 h 6858000"/>
              <a:gd name="connsiteX948" fmla="*/ 1492092 w 7467600"/>
              <a:gd name="connsiteY948" fmla="*/ 800424 h 6858000"/>
              <a:gd name="connsiteX949" fmla="*/ 1455302 w 7467600"/>
              <a:gd name="connsiteY949" fmla="*/ 632913 h 6858000"/>
              <a:gd name="connsiteX950" fmla="*/ 1222336 w 7467600"/>
              <a:gd name="connsiteY950" fmla="*/ 9480 h 6858000"/>
              <a:gd name="connsiteX951" fmla="*/ 1214634 w 7467600"/>
              <a:gd name="connsiteY951" fmla="*/ 0 h 6858000"/>
              <a:gd name="connsiteX952" fmla="*/ 1289827 w 7467600"/>
              <a:gd name="connsiteY952" fmla="*/ 0 h 6858000"/>
              <a:gd name="connsiteX953" fmla="*/ 1321076 w 7467600"/>
              <a:gd name="connsiteY953" fmla="*/ 59722 h 6858000"/>
              <a:gd name="connsiteX954" fmla="*/ 1512579 w 7467600"/>
              <a:gd name="connsiteY954" fmla="*/ 626441 h 6858000"/>
              <a:gd name="connsiteX955" fmla="*/ 1506076 w 7467600"/>
              <a:gd name="connsiteY955" fmla="*/ 1089289 h 6858000"/>
              <a:gd name="connsiteX956" fmla="*/ 1486346 w 7467600"/>
              <a:gd name="connsiteY956" fmla="*/ 1079919 h 6858000"/>
              <a:gd name="connsiteX957" fmla="*/ 1070511 w 7467600"/>
              <a:gd name="connsiteY957" fmla="*/ 48609 h 6858000"/>
              <a:gd name="connsiteX958" fmla="*/ 1057230 w 7467600"/>
              <a:gd name="connsiteY958" fmla="*/ 0 h 6858000"/>
              <a:gd name="connsiteX959" fmla="*/ 43151 w 7467600"/>
              <a:gd name="connsiteY959" fmla="*/ 0 h 6858000"/>
              <a:gd name="connsiteX960" fmla="*/ 95283 w 7467600"/>
              <a:gd name="connsiteY960" fmla="*/ 0 h 6858000"/>
              <a:gd name="connsiteX961" fmla="*/ 300708 w 7467600"/>
              <a:gd name="connsiteY961" fmla="*/ 154571 h 6858000"/>
              <a:gd name="connsiteX962" fmla="*/ 530414 w 7467600"/>
              <a:gd name="connsiteY962" fmla="*/ 354673 h 6858000"/>
              <a:gd name="connsiteX963" fmla="*/ 333785 w 7467600"/>
              <a:gd name="connsiteY963" fmla="*/ 161564 h 6858000"/>
              <a:gd name="connsiteX964" fmla="*/ 147005 w 7467600"/>
              <a:gd name="connsiteY964" fmla="*/ 0 h 6858000"/>
              <a:gd name="connsiteX965" fmla="*/ 272509 w 7467600"/>
              <a:gd name="connsiteY965" fmla="*/ 0 h 6858000"/>
              <a:gd name="connsiteX966" fmla="*/ 326276 w 7467600"/>
              <a:gd name="connsiteY966" fmla="*/ 45847 h 6858000"/>
              <a:gd name="connsiteX967" fmla="*/ 823759 w 7467600"/>
              <a:gd name="connsiteY967" fmla="*/ 574145 h 6858000"/>
              <a:gd name="connsiteX968" fmla="*/ 811254 w 7467600"/>
              <a:gd name="connsiteY968" fmla="*/ 665546 h 6858000"/>
              <a:gd name="connsiteX969" fmla="*/ 154042 w 7467600"/>
              <a:gd name="connsiteY969" fmla="*/ 261522 h 6858000"/>
              <a:gd name="connsiteX970" fmla="*/ 13550 w 7467600"/>
              <a:gd name="connsiteY970" fmla="*/ 158423 h 6858000"/>
              <a:gd name="connsiteX971" fmla="*/ 0 w 7467600"/>
              <a:gd name="connsiteY971" fmla="*/ 146618 h 6858000"/>
              <a:gd name="connsiteX972" fmla="*/ 0 w 7467600"/>
              <a:gd name="connsiteY972" fmla="*/ 59161 h 6858000"/>
              <a:gd name="connsiteX973" fmla="*/ 45427 w 7467600"/>
              <a:gd name="connsiteY973" fmla="*/ 101078 h 6858000"/>
              <a:gd name="connsiteX974" fmla="*/ 630103 w 7467600"/>
              <a:gd name="connsiteY974" fmla="*/ 485885 h 6858000"/>
              <a:gd name="connsiteX975" fmla="*/ 532040 w 7467600"/>
              <a:gd name="connsiteY975" fmla="*/ 399359 h 6858000"/>
              <a:gd name="connsiteX976" fmla="*/ 517618 w 7467600"/>
              <a:gd name="connsiteY976" fmla="*/ 385726 h 6858000"/>
              <a:gd name="connsiteX977" fmla="*/ 285074 w 7467600"/>
              <a:gd name="connsiteY977" fmla="*/ 182755 h 6858000"/>
              <a:gd name="connsiteX978" fmla="*/ 43151 w 7467600"/>
              <a:gd name="connsiteY97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6946849 w 7467600"/>
              <a:gd name="connsiteY84" fmla="*/ 5523271 h 6858000"/>
              <a:gd name="connsiteX85" fmla="*/ 6946972 w 7467600"/>
              <a:gd name="connsiteY85" fmla="*/ 5526491 h 6858000"/>
              <a:gd name="connsiteX86" fmla="*/ 7105827 w 7467600"/>
              <a:gd name="connsiteY86" fmla="*/ 5718700 h 6858000"/>
              <a:gd name="connsiteX87" fmla="*/ 7356878 w 7467600"/>
              <a:gd name="connsiteY87" fmla="*/ 5981332 h 6858000"/>
              <a:gd name="connsiteX88" fmla="*/ 7467600 w 7467600"/>
              <a:gd name="connsiteY88" fmla="*/ 6117703 h 6858000"/>
              <a:gd name="connsiteX89" fmla="*/ 7467600 w 7467600"/>
              <a:gd name="connsiteY89" fmla="*/ 6163634 h 6858000"/>
              <a:gd name="connsiteX90" fmla="*/ 7403637 w 7467600"/>
              <a:gd name="connsiteY90" fmla="*/ 6083957 h 6858000"/>
              <a:gd name="connsiteX91" fmla="*/ 7254615 w 7467600"/>
              <a:gd name="connsiteY91" fmla="*/ 5911918 h 6858000"/>
              <a:gd name="connsiteX92" fmla="*/ 7312589 w 7467600"/>
              <a:gd name="connsiteY92" fmla="*/ 5982309 h 6858000"/>
              <a:gd name="connsiteX93" fmla="*/ 7448321 w 7467600"/>
              <a:gd name="connsiteY93" fmla="*/ 6190991 h 6858000"/>
              <a:gd name="connsiteX94" fmla="*/ 7467600 w 7467600"/>
              <a:gd name="connsiteY94" fmla="*/ 6221686 h 6858000"/>
              <a:gd name="connsiteX95" fmla="*/ 7467600 w 7467600"/>
              <a:gd name="connsiteY95" fmla="*/ 6334256 h 6858000"/>
              <a:gd name="connsiteX96" fmla="*/ 7454976 w 7467600"/>
              <a:gd name="connsiteY96" fmla="*/ 6318297 h 6858000"/>
              <a:gd name="connsiteX97" fmla="*/ 7042773 w 7467600"/>
              <a:gd name="connsiteY97" fmla="*/ 5734011 h 6858000"/>
              <a:gd name="connsiteX98" fmla="*/ 6844835 w 7467600"/>
              <a:gd name="connsiteY98" fmla="*/ 5424988 h 6858000"/>
              <a:gd name="connsiteX99" fmla="*/ 1456157 w 7467600"/>
              <a:gd name="connsiteY99" fmla="*/ 5371404 h 6858000"/>
              <a:gd name="connsiteX100" fmla="*/ 1244432 w 7467600"/>
              <a:gd name="connsiteY100" fmla="*/ 5385601 h 6858000"/>
              <a:gd name="connsiteX101" fmla="*/ 973990 w 7467600"/>
              <a:gd name="connsiteY101" fmla="*/ 5424940 h 6858000"/>
              <a:gd name="connsiteX102" fmla="*/ 1103809 w 7467600"/>
              <a:gd name="connsiteY102" fmla="*/ 5433720 h 6858000"/>
              <a:gd name="connsiteX103" fmla="*/ 1123454 w 7467600"/>
              <a:gd name="connsiteY103" fmla="*/ 5435727 h 6858000"/>
              <a:gd name="connsiteX104" fmla="*/ 1737017 w 7467600"/>
              <a:gd name="connsiteY104" fmla="*/ 5452183 h 6858000"/>
              <a:gd name="connsiteX105" fmla="*/ 1824397 w 7467600"/>
              <a:gd name="connsiteY105" fmla="*/ 5447757 h 6858000"/>
              <a:gd name="connsiteX106" fmla="*/ 2070059 w 7467600"/>
              <a:gd name="connsiteY106" fmla="*/ 5441660 h 6858000"/>
              <a:gd name="connsiteX107" fmla="*/ 1456157 w 7467600"/>
              <a:gd name="connsiteY107" fmla="*/ 5371404 h 6858000"/>
              <a:gd name="connsiteX108" fmla="*/ 4988186 w 7467600"/>
              <a:gd name="connsiteY108" fmla="*/ 5216467 h 6858000"/>
              <a:gd name="connsiteX109" fmla="*/ 4777334 w 7467600"/>
              <a:gd name="connsiteY109" fmla="*/ 5406072 h 6858000"/>
              <a:gd name="connsiteX110" fmla="*/ 4718341 w 7467600"/>
              <a:gd name="connsiteY110" fmla="*/ 5468043 h 6858000"/>
              <a:gd name="connsiteX111" fmla="*/ 4604655 w 7467600"/>
              <a:gd name="connsiteY111" fmla="*/ 5583434 h 6858000"/>
              <a:gd name="connsiteX112" fmla="*/ 4565074 w 7467600"/>
              <a:gd name="connsiteY112" fmla="*/ 5618550 h 6858000"/>
              <a:gd name="connsiteX113" fmla="*/ 4988186 w 7467600"/>
              <a:gd name="connsiteY113" fmla="*/ 5216467 h 6858000"/>
              <a:gd name="connsiteX114" fmla="*/ 4978032 w 7467600"/>
              <a:gd name="connsiteY114" fmla="*/ 5183809 h 6858000"/>
              <a:gd name="connsiteX115" fmla="*/ 4463413 w 7467600"/>
              <a:gd name="connsiteY115" fmla="*/ 5615162 h 6858000"/>
              <a:gd name="connsiteX116" fmla="*/ 4358134 w 7467600"/>
              <a:gd name="connsiteY116" fmla="*/ 5742791 h 6858000"/>
              <a:gd name="connsiteX117" fmla="*/ 4376219 w 7467600"/>
              <a:gd name="connsiteY117" fmla="*/ 5729027 h 6858000"/>
              <a:gd name="connsiteX118" fmla="*/ 4582340 w 7467600"/>
              <a:gd name="connsiteY118" fmla="*/ 5561037 h 6858000"/>
              <a:gd name="connsiteX119" fmla="*/ 4694684 w 7467600"/>
              <a:gd name="connsiteY119" fmla="*/ 5447098 h 6858000"/>
              <a:gd name="connsiteX120" fmla="*/ 4754123 w 7467600"/>
              <a:gd name="connsiteY120" fmla="*/ 5384643 h 6858000"/>
              <a:gd name="connsiteX121" fmla="*/ 4978032 w 7467600"/>
              <a:gd name="connsiteY121" fmla="*/ 5183809 h 6858000"/>
              <a:gd name="connsiteX122" fmla="*/ 1903353 w 7467600"/>
              <a:gd name="connsiteY122" fmla="*/ 5044827 h 6858000"/>
              <a:gd name="connsiteX123" fmla="*/ 1936931 w 7467600"/>
              <a:gd name="connsiteY123" fmla="*/ 5093954 h 6858000"/>
              <a:gd name="connsiteX124" fmla="*/ 2195868 w 7467600"/>
              <a:gd name="connsiteY124" fmla="*/ 5396574 h 6858000"/>
              <a:gd name="connsiteX125" fmla="*/ 2088852 w 7467600"/>
              <a:gd name="connsiteY125" fmla="*/ 5166123 h 6858000"/>
              <a:gd name="connsiteX126" fmla="*/ 1958241 w 7467600"/>
              <a:gd name="connsiteY126" fmla="*/ 5067955 h 6858000"/>
              <a:gd name="connsiteX127" fmla="*/ 1903353 w 7467600"/>
              <a:gd name="connsiteY127" fmla="*/ 5044827 h 6858000"/>
              <a:gd name="connsiteX128" fmla="*/ 1979378 w 7467600"/>
              <a:gd name="connsiteY128" fmla="*/ 4769504 h 6858000"/>
              <a:gd name="connsiteX129" fmla="*/ 2882120 w 7467600"/>
              <a:gd name="connsiteY129" fmla="*/ 5064547 h 6858000"/>
              <a:gd name="connsiteX130" fmla="*/ 2793103 w 7467600"/>
              <a:gd name="connsiteY130" fmla="*/ 5039699 h 6858000"/>
              <a:gd name="connsiteX131" fmla="*/ 2770041 w 7467600"/>
              <a:gd name="connsiteY131" fmla="*/ 5033634 h 6858000"/>
              <a:gd name="connsiteX132" fmla="*/ 1979378 w 7467600"/>
              <a:gd name="connsiteY132" fmla="*/ 4769504 h 6858000"/>
              <a:gd name="connsiteX133" fmla="*/ 1927410 w 7467600"/>
              <a:gd name="connsiteY133" fmla="*/ 4716164 h 6858000"/>
              <a:gd name="connsiteX134" fmla="*/ 1959587 w 7467600"/>
              <a:gd name="connsiteY134" fmla="*/ 4728849 h 6858000"/>
              <a:gd name="connsiteX135" fmla="*/ 2777707 w 7467600"/>
              <a:gd name="connsiteY135" fmla="*/ 5003991 h 6858000"/>
              <a:gd name="connsiteX136" fmla="*/ 2800768 w 7467600"/>
              <a:gd name="connsiteY136" fmla="*/ 5010056 h 6858000"/>
              <a:gd name="connsiteX137" fmla="*/ 2879408 w 7467600"/>
              <a:gd name="connsiteY137" fmla="*/ 5031590 h 6858000"/>
              <a:gd name="connsiteX138" fmla="*/ 2862295 w 7467600"/>
              <a:gd name="connsiteY138" fmla="*/ 5022958 h 6858000"/>
              <a:gd name="connsiteX139" fmla="*/ 2813343 w 7467600"/>
              <a:gd name="connsiteY139" fmla="*/ 4998369 h 6858000"/>
              <a:gd name="connsiteX140" fmla="*/ 2646245 w 7467600"/>
              <a:gd name="connsiteY140" fmla="*/ 4930999 h 6858000"/>
              <a:gd name="connsiteX141" fmla="*/ 1999243 w 7467600"/>
              <a:gd name="connsiteY141" fmla="*/ 4730524 h 6858000"/>
              <a:gd name="connsiteX142" fmla="*/ 1979527 w 7467600"/>
              <a:gd name="connsiteY142" fmla="*/ 4726651 h 6858000"/>
              <a:gd name="connsiteX143" fmla="*/ 1927410 w 7467600"/>
              <a:gd name="connsiteY143" fmla="*/ 4716164 h 6858000"/>
              <a:gd name="connsiteX144" fmla="*/ 1997014 w 7467600"/>
              <a:gd name="connsiteY144" fmla="*/ 4698007 h 6858000"/>
              <a:gd name="connsiteX145" fmla="*/ 2005458 w 7467600"/>
              <a:gd name="connsiteY145" fmla="*/ 4699540 h 6858000"/>
              <a:gd name="connsiteX146" fmla="*/ 2657186 w 7467600"/>
              <a:gd name="connsiteY146" fmla="*/ 4901687 h 6858000"/>
              <a:gd name="connsiteX147" fmla="*/ 2826662 w 7467600"/>
              <a:gd name="connsiteY147" fmla="*/ 4970362 h 6858000"/>
              <a:gd name="connsiteX148" fmla="*/ 2876100 w 7467600"/>
              <a:gd name="connsiteY148" fmla="*/ 4995397 h 6858000"/>
              <a:gd name="connsiteX149" fmla="*/ 3042600 w 7467600"/>
              <a:gd name="connsiteY149" fmla="*/ 5059532 h 6858000"/>
              <a:gd name="connsiteX150" fmla="*/ 1997014 w 7467600"/>
              <a:gd name="connsiteY150" fmla="*/ 4698007 h 6858000"/>
              <a:gd name="connsiteX151" fmla="*/ 2305292 w 7467600"/>
              <a:gd name="connsiteY151" fmla="*/ 4219492 h 6858000"/>
              <a:gd name="connsiteX152" fmla="*/ 3360922 w 7467600"/>
              <a:gd name="connsiteY152" fmla="*/ 4529373 h 6858000"/>
              <a:gd name="connsiteX153" fmla="*/ 3492420 w 7467600"/>
              <a:gd name="connsiteY153" fmla="*/ 4510145 h 6858000"/>
              <a:gd name="connsiteX154" fmla="*/ 3364086 w 7467600"/>
              <a:gd name="connsiteY154" fmla="*/ 4480340 h 6858000"/>
              <a:gd name="connsiteX155" fmla="*/ 3225818 w 7467600"/>
              <a:gd name="connsiteY155" fmla="*/ 4411822 h 6858000"/>
              <a:gd name="connsiteX156" fmla="*/ 3129696 w 7467600"/>
              <a:gd name="connsiteY156" fmla="*/ 4360704 h 6858000"/>
              <a:gd name="connsiteX157" fmla="*/ 2814545 w 7467600"/>
              <a:gd name="connsiteY157" fmla="*/ 4282955 h 6858000"/>
              <a:gd name="connsiteX158" fmla="*/ 2305292 w 7467600"/>
              <a:gd name="connsiteY158" fmla="*/ 4219492 h 6858000"/>
              <a:gd name="connsiteX159" fmla="*/ 2626982 w 7467600"/>
              <a:gd name="connsiteY159" fmla="*/ 4206450 h 6858000"/>
              <a:gd name="connsiteX160" fmla="*/ 2490617 w 7467600"/>
              <a:gd name="connsiteY160" fmla="*/ 4206951 h 6858000"/>
              <a:gd name="connsiteX161" fmla="*/ 2819869 w 7467600"/>
              <a:gd name="connsiteY161" fmla="*/ 4252936 h 6858000"/>
              <a:gd name="connsiteX162" fmla="*/ 3143018 w 7467600"/>
              <a:gd name="connsiteY162" fmla="*/ 4332698 h 6858000"/>
              <a:gd name="connsiteX163" fmla="*/ 3241520 w 7467600"/>
              <a:gd name="connsiteY163" fmla="*/ 4385112 h 6858000"/>
              <a:gd name="connsiteX164" fmla="*/ 3374575 w 7467600"/>
              <a:gd name="connsiteY164" fmla="*/ 4451517 h 6858000"/>
              <a:gd name="connsiteX165" fmla="*/ 3505221 w 7467600"/>
              <a:gd name="connsiteY165" fmla="*/ 4480757 h 6858000"/>
              <a:gd name="connsiteX166" fmla="*/ 2626982 w 7467600"/>
              <a:gd name="connsiteY166" fmla="*/ 4206450 h 6858000"/>
              <a:gd name="connsiteX167" fmla="*/ 1310106 w 7467600"/>
              <a:gd name="connsiteY167" fmla="*/ 3943217 h 6858000"/>
              <a:gd name="connsiteX168" fmla="*/ 854994 w 7467600"/>
              <a:gd name="connsiteY168" fmla="*/ 4399136 h 6858000"/>
              <a:gd name="connsiteX169" fmla="*/ 742462 w 7467600"/>
              <a:gd name="connsiteY169" fmla="*/ 4594648 h 6858000"/>
              <a:gd name="connsiteX170" fmla="*/ 820602 w 7467600"/>
              <a:gd name="connsiteY170" fmla="*/ 4485915 h 6858000"/>
              <a:gd name="connsiteX171" fmla="*/ 878295 w 7467600"/>
              <a:gd name="connsiteY171" fmla="*/ 4403594 h 6858000"/>
              <a:gd name="connsiteX172" fmla="*/ 1240607 w 7467600"/>
              <a:gd name="connsiteY172" fmla="*/ 4010401 h 6858000"/>
              <a:gd name="connsiteX173" fmla="*/ 1310106 w 7467600"/>
              <a:gd name="connsiteY173" fmla="*/ 3943217 h 6858000"/>
              <a:gd name="connsiteX174" fmla="*/ 1423113 w 7467600"/>
              <a:gd name="connsiteY174" fmla="*/ 3874565 h 6858000"/>
              <a:gd name="connsiteX175" fmla="*/ 1260565 w 7467600"/>
              <a:gd name="connsiteY175" fmla="*/ 4031982 h 6858000"/>
              <a:gd name="connsiteX176" fmla="*/ 901900 w 7467600"/>
              <a:gd name="connsiteY176" fmla="*/ 4421236 h 6858000"/>
              <a:gd name="connsiteX177" fmla="*/ 845044 w 7467600"/>
              <a:gd name="connsiteY177" fmla="*/ 4502436 h 6858000"/>
              <a:gd name="connsiteX178" fmla="*/ 685926 w 7467600"/>
              <a:gd name="connsiteY178" fmla="*/ 4703069 h 6858000"/>
              <a:gd name="connsiteX179" fmla="*/ 684248 w 7467600"/>
              <a:gd name="connsiteY179" fmla="*/ 4706721 h 6858000"/>
              <a:gd name="connsiteX180" fmla="*/ 1423113 w 7467600"/>
              <a:gd name="connsiteY180" fmla="*/ 3874565 h 6858000"/>
              <a:gd name="connsiteX181" fmla="*/ 3316479 w 7467600"/>
              <a:gd name="connsiteY181" fmla="*/ 3872136 h 6858000"/>
              <a:gd name="connsiteX182" fmla="*/ 3546806 w 7467600"/>
              <a:gd name="connsiteY182" fmla="*/ 4356139 h 6858000"/>
              <a:gd name="connsiteX183" fmla="*/ 3364433 w 7467600"/>
              <a:gd name="connsiteY183" fmla="*/ 3953121 h 6858000"/>
              <a:gd name="connsiteX184" fmla="*/ 3316479 w 7467600"/>
              <a:gd name="connsiteY184" fmla="*/ 3872136 h 6858000"/>
              <a:gd name="connsiteX185" fmla="*/ 3291335 w 7467600"/>
              <a:gd name="connsiteY185" fmla="*/ 3767420 h 6858000"/>
              <a:gd name="connsiteX186" fmla="*/ 3390805 w 7467600"/>
              <a:gd name="connsiteY186" fmla="*/ 3937163 h 6858000"/>
              <a:gd name="connsiteX187" fmla="*/ 3579062 w 7467600"/>
              <a:gd name="connsiteY187" fmla="*/ 4359040 h 6858000"/>
              <a:gd name="connsiteX188" fmla="*/ 3467355 w 7467600"/>
              <a:gd name="connsiteY188" fmla="*/ 3988130 h 6858000"/>
              <a:gd name="connsiteX189" fmla="*/ 3310753 w 7467600"/>
              <a:gd name="connsiteY189" fmla="*/ 3787140 h 6858000"/>
              <a:gd name="connsiteX190" fmla="*/ 3291335 w 7467600"/>
              <a:gd name="connsiteY190" fmla="*/ 3767420 h 6858000"/>
              <a:gd name="connsiteX191" fmla="*/ 1635889 w 7467600"/>
              <a:gd name="connsiteY191" fmla="*/ 3709494 h 6858000"/>
              <a:gd name="connsiteX192" fmla="*/ 1634800 w 7467600"/>
              <a:gd name="connsiteY192" fmla="*/ 3731111 h 6858000"/>
              <a:gd name="connsiteX193" fmla="*/ 1635889 w 7467600"/>
              <a:gd name="connsiteY193" fmla="*/ 3709494 h 6858000"/>
              <a:gd name="connsiteX194" fmla="*/ 1510397 w 7467600"/>
              <a:gd name="connsiteY194" fmla="*/ 3684705 h 6858000"/>
              <a:gd name="connsiteX195" fmla="*/ 1146550 w 7467600"/>
              <a:gd name="connsiteY195" fmla="*/ 3802012 h 6858000"/>
              <a:gd name="connsiteX196" fmla="*/ 698834 w 7467600"/>
              <a:gd name="connsiteY196" fmla="*/ 3952272 h 6858000"/>
              <a:gd name="connsiteX197" fmla="*/ 34256 w 7467600"/>
              <a:gd name="connsiteY197" fmla="*/ 4347603 h 6858000"/>
              <a:gd name="connsiteX198" fmla="*/ 527241 w 7467600"/>
              <a:gd name="connsiteY198" fmla="*/ 4065078 h 6858000"/>
              <a:gd name="connsiteX199" fmla="*/ 1510397 w 7467600"/>
              <a:gd name="connsiteY199" fmla="*/ 3684705 h 6858000"/>
              <a:gd name="connsiteX200" fmla="*/ 1313114 w 7467600"/>
              <a:gd name="connsiteY200" fmla="*/ 3655216 h 6858000"/>
              <a:gd name="connsiteX201" fmla="*/ 1109304 w 7467600"/>
              <a:gd name="connsiteY201" fmla="*/ 3669030 h 6858000"/>
              <a:gd name="connsiteX202" fmla="*/ 8129 w 7467600"/>
              <a:gd name="connsiteY202" fmla="*/ 4330519 h 6858000"/>
              <a:gd name="connsiteX203" fmla="*/ 687572 w 7467600"/>
              <a:gd name="connsiteY203" fmla="*/ 3925629 h 6858000"/>
              <a:gd name="connsiteX204" fmla="*/ 1138365 w 7467600"/>
              <a:gd name="connsiteY204" fmla="*/ 3774515 h 6858000"/>
              <a:gd name="connsiteX205" fmla="*/ 1505579 w 7467600"/>
              <a:gd name="connsiteY205" fmla="*/ 3655526 h 6858000"/>
              <a:gd name="connsiteX206" fmla="*/ 1313114 w 7467600"/>
              <a:gd name="connsiteY206" fmla="*/ 3655216 h 6858000"/>
              <a:gd name="connsiteX207" fmla="*/ 3655073 w 7467600"/>
              <a:gd name="connsiteY207" fmla="*/ 3650884 h 6858000"/>
              <a:gd name="connsiteX208" fmla="*/ 3989938 w 7467600"/>
              <a:gd name="connsiteY208" fmla="*/ 3991685 h 6858000"/>
              <a:gd name="connsiteX209" fmla="*/ 4393907 w 7467600"/>
              <a:gd name="connsiteY209" fmla="*/ 4261258 h 6858000"/>
              <a:gd name="connsiteX210" fmla="*/ 4648051 w 7467600"/>
              <a:gd name="connsiteY210" fmla="*/ 4374051 h 6858000"/>
              <a:gd name="connsiteX211" fmla="*/ 4383389 w 7467600"/>
              <a:gd name="connsiteY211" fmla="*/ 4184369 h 6858000"/>
              <a:gd name="connsiteX212" fmla="*/ 4165508 w 7467600"/>
              <a:gd name="connsiteY212" fmla="*/ 4035196 h 6858000"/>
              <a:gd name="connsiteX213" fmla="*/ 4068162 w 7467600"/>
              <a:gd name="connsiteY213" fmla="*/ 3953394 h 6858000"/>
              <a:gd name="connsiteX214" fmla="*/ 3981416 w 7467600"/>
              <a:gd name="connsiteY214" fmla="*/ 3880482 h 6858000"/>
              <a:gd name="connsiteX215" fmla="*/ 3800147 w 7467600"/>
              <a:gd name="connsiteY215" fmla="*/ 3749872 h 6858000"/>
              <a:gd name="connsiteX216" fmla="*/ 3655073 w 7467600"/>
              <a:gd name="connsiteY216" fmla="*/ 3650884 h 6858000"/>
              <a:gd name="connsiteX217" fmla="*/ 3670252 w 7467600"/>
              <a:gd name="connsiteY217" fmla="*/ 3622798 h 6858000"/>
              <a:gd name="connsiteX218" fmla="*/ 3817258 w 7467600"/>
              <a:gd name="connsiteY218" fmla="*/ 3723577 h 6858000"/>
              <a:gd name="connsiteX219" fmla="*/ 4000461 w 7467600"/>
              <a:gd name="connsiteY219" fmla="*/ 3855966 h 6858000"/>
              <a:gd name="connsiteX220" fmla="*/ 4088180 w 7467600"/>
              <a:gd name="connsiteY220" fmla="*/ 3929774 h 6858000"/>
              <a:gd name="connsiteX221" fmla="*/ 4184555 w 7467600"/>
              <a:gd name="connsiteY221" fmla="*/ 4010683 h 6858000"/>
              <a:gd name="connsiteX222" fmla="*/ 4399563 w 7467600"/>
              <a:gd name="connsiteY222" fmla="*/ 4158106 h 6858000"/>
              <a:gd name="connsiteX223" fmla="*/ 4684469 w 7467600"/>
              <a:gd name="connsiteY223" fmla="*/ 4364680 h 6858000"/>
              <a:gd name="connsiteX224" fmla="*/ 4690271 w 7467600"/>
              <a:gd name="connsiteY224" fmla="*/ 4370034 h 6858000"/>
              <a:gd name="connsiteX225" fmla="*/ 4136093 w 7467600"/>
              <a:gd name="connsiteY225" fmla="*/ 3858466 h 6858000"/>
              <a:gd name="connsiteX226" fmla="*/ 3670252 w 7467600"/>
              <a:gd name="connsiteY226" fmla="*/ 3622798 h 6858000"/>
              <a:gd name="connsiteX227" fmla="*/ 4440129 w 7467600"/>
              <a:gd name="connsiteY227" fmla="*/ 3448571 h 6858000"/>
              <a:gd name="connsiteX228" fmla="*/ 4856525 w 7467600"/>
              <a:gd name="connsiteY228" fmla="*/ 3915351 h 6858000"/>
              <a:gd name="connsiteX229" fmla="*/ 5059055 w 7467600"/>
              <a:gd name="connsiteY229" fmla="*/ 4108918 h 6858000"/>
              <a:gd name="connsiteX230" fmla="*/ 5290070 w 7467600"/>
              <a:gd name="connsiteY230" fmla="*/ 4263619 h 6858000"/>
              <a:gd name="connsiteX231" fmla="*/ 4834991 w 7467600"/>
              <a:gd name="connsiteY231" fmla="*/ 3830985 h 6858000"/>
              <a:gd name="connsiteX232" fmla="*/ 4440129 w 7467600"/>
              <a:gd name="connsiteY232" fmla="*/ 3448571 h 6858000"/>
              <a:gd name="connsiteX233" fmla="*/ 4441737 w 7467600"/>
              <a:gd name="connsiteY233" fmla="*/ 3399734 h 6858000"/>
              <a:gd name="connsiteX234" fmla="*/ 4431236 w 7467600"/>
              <a:gd name="connsiteY234" fmla="*/ 3400954 h 6858000"/>
              <a:gd name="connsiteX235" fmla="*/ 4557150 w 7467600"/>
              <a:gd name="connsiteY235" fmla="*/ 3510023 h 6858000"/>
              <a:gd name="connsiteX236" fmla="*/ 4856936 w 7467600"/>
              <a:gd name="connsiteY236" fmla="*/ 3809146 h 6858000"/>
              <a:gd name="connsiteX237" fmla="*/ 5111996 w 7467600"/>
              <a:gd name="connsiteY237" fmla="*/ 4065759 h 6858000"/>
              <a:gd name="connsiteX238" fmla="*/ 5388878 w 7467600"/>
              <a:gd name="connsiteY238" fmla="*/ 4300185 h 6858000"/>
              <a:gd name="connsiteX239" fmla="*/ 5425556 w 7467600"/>
              <a:gd name="connsiteY239" fmla="*/ 4308967 h 6858000"/>
              <a:gd name="connsiteX240" fmla="*/ 4943646 w 7467600"/>
              <a:gd name="connsiteY240" fmla="*/ 3822916 h 6858000"/>
              <a:gd name="connsiteX241" fmla="*/ 4594837 w 7467600"/>
              <a:gd name="connsiteY241" fmla="*/ 3532274 h 6858000"/>
              <a:gd name="connsiteX242" fmla="*/ 4441737 w 7467600"/>
              <a:gd name="connsiteY242" fmla="*/ 3399734 h 6858000"/>
              <a:gd name="connsiteX243" fmla="*/ 5425834 w 7467600"/>
              <a:gd name="connsiteY243" fmla="*/ 3162785 h 6858000"/>
              <a:gd name="connsiteX244" fmla="*/ 5401644 w 7467600"/>
              <a:gd name="connsiteY244" fmla="*/ 3617847 h 6858000"/>
              <a:gd name="connsiteX245" fmla="*/ 5467256 w 7467600"/>
              <a:gd name="connsiteY245" fmla="*/ 4175494 h 6858000"/>
              <a:gd name="connsiteX246" fmla="*/ 5448069 w 7467600"/>
              <a:gd name="connsiteY246" fmla="*/ 3567554 h 6858000"/>
              <a:gd name="connsiteX247" fmla="*/ 5425834 w 7467600"/>
              <a:gd name="connsiteY247" fmla="*/ 3162785 h 6858000"/>
              <a:gd name="connsiteX248" fmla="*/ 1318687 w 7467600"/>
              <a:gd name="connsiteY248" fmla="*/ 3113840 h 6858000"/>
              <a:gd name="connsiteX249" fmla="*/ 1066793 w 7467600"/>
              <a:gd name="connsiteY249" fmla="*/ 3212171 h 6858000"/>
              <a:gd name="connsiteX250" fmla="*/ 993319 w 7467600"/>
              <a:gd name="connsiteY250" fmla="*/ 3247648 h 6858000"/>
              <a:gd name="connsiteX251" fmla="*/ 853081 w 7467600"/>
              <a:gd name="connsiteY251" fmla="*/ 3312410 h 6858000"/>
              <a:gd name="connsiteX252" fmla="*/ 805957 w 7467600"/>
              <a:gd name="connsiteY252" fmla="*/ 3330443 h 6858000"/>
              <a:gd name="connsiteX253" fmla="*/ 1318687 w 7467600"/>
              <a:gd name="connsiteY253" fmla="*/ 3113840 h 6858000"/>
              <a:gd name="connsiteX254" fmla="*/ 5453702 w 7467600"/>
              <a:gd name="connsiteY254" fmla="*/ 3090882 h 6858000"/>
              <a:gd name="connsiteX255" fmla="*/ 5480135 w 7467600"/>
              <a:gd name="connsiteY255" fmla="*/ 3565802 h 6858000"/>
              <a:gd name="connsiteX256" fmla="*/ 5499023 w 7467600"/>
              <a:gd name="connsiteY256" fmla="*/ 4166310 h 6858000"/>
              <a:gd name="connsiteX257" fmla="*/ 5547022 w 7467600"/>
              <a:gd name="connsiteY257" fmla="*/ 3607838 h 6858000"/>
              <a:gd name="connsiteX258" fmla="*/ 5515964 w 7467600"/>
              <a:gd name="connsiteY258" fmla="*/ 3378541 h 6858000"/>
              <a:gd name="connsiteX259" fmla="*/ 5453702 w 7467600"/>
              <a:gd name="connsiteY259" fmla="*/ 3090882 h 6858000"/>
              <a:gd name="connsiteX260" fmla="*/ 1238695 w 7467600"/>
              <a:gd name="connsiteY260" fmla="*/ 3076820 h 6858000"/>
              <a:gd name="connsiteX261" fmla="*/ 716371 w 7467600"/>
              <a:gd name="connsiteY261" fmla="*/ 3293249 h 6858000"/>
              <a:gd name="connsiteX262" fmla="*/ 579522 w 7467600"/>
              <a:gd name="connsiteY262" fmla="*/ 3371759 h 6858000"/>
              <a:gd name="connsiteX263" fmla="*/ 600288 w 7467600"/>
              <a:gd name="connsiteY263" fmla="*/ 3365555 h 6858000"/>
              <a:gd name="connsiteX264" fmla="*/ 840692 w 7467600"/>
              <a:gd name="connsiteY264" fmla="*/ 3284921 h 6858000"/>
              <a:gd name="connsiteX265" fmla="*/ 979248 w 7467600"/>
              <a:gd name="connsiteY265" fmla="*/ 3221003 h 6858000"/>
              <a:gd name="connsiteX266" fmla="*/ 1053282 w 7467600"/>
              <a:gd name="connsiteY266" fmla="*/ 3185247 h 6858000"/>
              <a:gd name="connsiteX267" fmla="*/ 1320603 w 7467600"/>
              <a:gd name="connsiteY267" fmla="*/ 3081281 h 6858000"/>
              <a:gd name="connsiteX268" fmla="*/ 1238695 w 7467600"/>
              <a:gd name="connsiteY268" fmla="*/ 3076820 h 6858000"/>
              <a:gd name="connsiteX269" fmla="*/ 5425627 w 7467600"/>
              <a:gd name="connsiteY269" fmla="*/ 2954192 h 6858000"/>
              <a:gd name="connsiteX270" fmla="*/ 5470770 w 7467600"/>
              <a:gd name="connsiteY270" fmla="*/ 3005435 h 6858000"/>
              <a:gd name="connsiteX271" fmla="*/ 5519779 w 7467600"/>
              <a:gd name="connsiteY271" fmla="*/ 4359223 h 6858000"/>
              <a:gd name="connsiteX272" fmla="*/ 5520293 w 7467600"/>
              <a:gd name="connsiteY272" fmla="*/ 4360602 h 6858000"/>
              <a:gd name="connsiteX273" fmla="*/ 5767221 w 7467600"/>
              <a:gd name="connsiteY273" fmla="*/ 4665564 h 6858000"/>
              <a:gd name="connsiteX274" fmla="*/ 6937169 w 7467600"/>
              <a:gd name="connsiteY274" fmla="*/ 4815941 h 6858000"/>
              <a:gd name="connsiteX275" fmla="*/ 6953922 w 7467600"/>
              <a:gd name="connsiteY275" fmla="*/ 4890068 h 6858000"/>
              <a:gd name="connsiteX276" fmla="*/ 6071359 w 7467600"/>
              <a:gd name="connsiteY276" fmla="*/ 4770770 h 6858000"/>
              <a:gd name="connsiteX277" fmla="*/ 6038839 w 7467600"/>
              <a:gd name="connsiteY277" fmla="*/ 4764474 h 6858000"/>
              <a:gd name="connsiteX278" fmla="*/ 6038706 w 7467600"/>
              <a:gd name="connsiteY278" fmla="*/ 4763847 h 6858000"/>
              <a:gd name="connsiteX279" fmla="*/ 6037784 w 7467600"/>
              <a:gd name="connsiteY279" fmla="*/ 4764270 h 6858000"/>
              <a:gd name="connsiteX280" fmla="*/ 6038839 w 7467600"/>
              <a:gd name="connsiteY280" fmla="*/ 4764474 h 6858000"/>
              <a:gd name="connsiteX281" fmla="*/ 6040338 w 7467600"/>
              <a:gd name="connsiteY281" fmla="*/ 4771418 h 6858000"/>
              <a:gd name="connsiteX282" fmla="*/ 6024488 w 7467600"/>
              <a:gd name="connsiteY282" fmla="*/ 4809903 h 6858000"/>
              <a:gd name="connsiteX283" fmla="*/ 5599771 w 7467600"/>
              <a:gd name="connsiteY283" fmla="*/ 5509652 h 6858000"/>
              <a:gd name="connsiteX284" fmla="*/ 5548843 w 7467600"/>
              <a:gd name="connsiteY284" fmla="*/ 5563845 h 6858000"/>
              <a:gd name="connsiteX285" fmla="*/ 5940952 w 7467600"/>
              <a:gd name="connsiteY285" fmla="*/ 6250028 h 6858000"/>
              <a:gd name="connsiteX286" fmla="*/ 6043441 w 7467600"/>
              <a:gd name="connsiteY286" fmla="*/ 6665847 h 6858000"/>
              <a:gd name="connsiteX287" fmla="*/ 6093432 w 7467600"/>
              <a:gd name="connsiteY287" fmla="*/ 6858000 h 6858000"/>
              <a:gd name="connsiteX288" fmla="*/ 6034344 w 7467600"/>
              <a:gd name="connsiteY288" fmla="*/ 6858000 h 6858000"/>
              <a:gd name="connsiteX289" fmla="*/ 6026679 w 7467600"/>
              <a:gd name="connsiteY289" fmla="*/ 6836959 h 6858000"/>
              <a:gd name="connsiteX290" fmla="*/ 5800441 w 7467600"/>
              <a:gd name="connsiteY290" fmla="*/ 6335286 h 6858000"/>
              <a:gd name="connsiteX291" fmla="*/ 5526562 w 7467600"/>
              <a:gd name="connsiteY291" fmla="*/ 5705388 h 6858000"/>
              <a:gd name="connsiteX292" fmla="*/ 5519640 w 7467600"/>
              <a:gd name="connsiteY292" fmla="*/ 5683774 h 6858000"/>
              <a:gd name="connsiteX293" fmla="*/ 5844559 w 7467600"/>
              <a:gd name="connsiteY293" fmla="*/ 6553349 h 6858000"/>
              <a:gd name="connsiteX294" fmla="*/ 5975994 w 7467600"/>
              <a:gd name="connsiteY294" fmla="*/ 6858000 h 6858000"/>
              <a:gd name="connsiteX295" fmla="*/ 5898547 w 7467600"/>
              <a:gd name="connsiteY295" fmla="*/ 6858000 h 6858000"/>
              <a:gd name="connsiteX296" fmla="*/ 5682041 w 7467600"/>
              <a:gd name="connsiteY296" fmla="*/ 6355860 h 6858000"/>
              <a:gd name="connsiteX297" fmla="*/ 5461758 w 7467600"/>
              <a:gd name="connsiteY297" fmla="*/ 5820220 h 6858000"/>
              <a:gd name="connsiteX298" fmla="*/ 5237282 w 7467600"/>
              <a:gd name="connsiteY298" fmla="*/ 6579086 h 6858000"/>
              <a:gd name="connsiteX299" fmla="*/ 5115009 w 7467600"/>
              <a:gd name="connsiteY299" fmla="*/ 6858000 h 6858000"/>
              <a:gd name="connsiteX300" fmla="*/ 5028074 w 7467600"/>
              <a:gd name="connsiteY300" fmla="*/ 6858000 h 6858000"/>
              <a:gd name="connsiteX301" fmla="*/ 5079508 w 7467600"/>
              <a:gd name="connsiteY301" fmla="*/ 6749074 h 6858000"/>
              <a:gd name="connsiteX302" fmla="*/ 5371846 w 7467600"/>
              <a:gd name="connsiteY302" fmla="*/ 5924413 h 6858000"/>
              <a:gd name="connsiteX303" fmla="*/ 5270512 w 7467600"/>
              <a:gd name="connsiteY303" fmla="*/ 6138975 h 6858000"/>
              <a:gd name="connsiteX304" fmla="*/ 5062409 w 7467600"/>
              <a:gd name="connsiteY304" fmla="*/ 6653544 h 6858000"/>
              <a:gd name="connsiteX305" fmla="*/ 5036628 w 7467600"/>
              <a:gd name="connsiteY305" fmla="*/ 6754247 h 6858000"/>
              <a:gd name="connsiteX306" fmla="*/ 5009112 w 7467600"/>
              <a:gd name="connsiteY306" fmla="*/ 6858000 h 6858000"/>
              <a:gd name="connsiteX307" fmla="*/ 4976679 w 7467600"/>
              <a:gd name="connsiteY307" fmla="*/ 6858000 h 6858000"/>
              <a:gd name="connsiteX308" fmla="*/ 5006537 w 7467600"/>
              <a:gd name="connsiteY308" fmla="*/ 6747068 h 6858000"/>
              <a:gd name="connsiteX309" fmla="*/ 5032723 w 7467600"/>
              <a:gd name="connsiteY309" fmla="*/ 6644957 h 6858000"/>
              <a:gd name="connsiteX310" fmla="*/ 5242949 w 7467600"/>
              <a:gd name="connsiteY310" fmla="*/ 6125175 h 6858000"/>
              <a:gd name="connsiteX311" fmla="*/ 5286321 w 7467600"/>
              <a:gd name="connsiteY311" fmla="*/ 6033555 h 6858000"/>
              <a:gd name="connsiteX312" fmla="*/ 5008210 w 7467600"/>
              <a:gd name="connsiteY312" fmla="*/ 6649194 h 6858000"/>
              <a:gd name="connsiteX313" fmla="*/ 4986321 w 7467600"/>
              <a:gd name="connsiteY313" fmla="*/ 6765687 h 6858000"/>
              <a:gd name="connsiteX314" fmla="*/ 4973474 w 7467600"/>
              <a:gd name="connsiteY314" fmla="*/ 6858000 h 6858000"/>
              <a:gd name="connsiteX315" fmla="*/ 4907178 w 7467600"/>
              <a:gd name="connsiteY315" fmla="*/ 6858000 h 6858000"/>
              <a:gd name="connsiteX316" fmla="*/ 4910810 w 7467600"/>
              <a:gd name="connsiteY316" fmla="*/ 6829660 h 6858000"/>
              <a:gd name="connsiteX317" fmla="*/ 4987461 w 7467600"/>
              <a:gd name="connsiteY317" fmla="*/ 6432994 h 6858000"/>
              <a:gd name="connsiteX318" fmla="*/ 5179262 w 7467600"/>
              <a:gd name="connsiteY318" fmla="*/ 6035044 h 6858000"/>
              <a:gd name="connsiteX319" fmla="*/ 4689678 w 7467600"/>
              <a:gd name="connsiteY319" fmla="*/ 6440241 h 6858000"/>
              <a:gd name="connsiteX320" fmla="*/ 4477543 w 7467600"/>
              <a:gd name="connsiteY320" fmla="*/ 6674836 h 6858000"/>
              <a:gd name="connsiteX321" fmla="*/ 4329957 w 7467600"/>
              <a:gd name="connsiteY321" fmla="*/ 6858000 h 6858000"/>
              <a:gd name="connsiteX322" fmla="*/ 4218595 w 7467600"/>
              <a:gd name="connsiteY322" fmla="*/ 6858000 h 6858000"/>
              <a:gd name="connsiteX323" fmla="*/ 4368888 w 7467600"/>
              <a:gd name="connsiteY323" fmla="*/ 6668412 h 6858000"/>
              <a:gd name="connsiteX324" fmla="*/ 4563091 w 7467600"/>
              <a:gd name="connsiteY324" fmla="*/ 6442508 h 6858000"/>
              <a:gd name="connsiteX325" fmla="*/ 5387324 w 7467600"/>
              <a:gd name="connsiteY325" fmla="*/ 5705830 h 6858000"/>
              <a:gd name="connsiteX326" fmla="*/ 5073620 w 7467600"/>
              <a:gd name="connsiteY326" fmla="*/ 5955437 h 6858000"/>
              <a:gd name="connsiteX327" fmla="*/ 4689789 w 7467600"/>
              <a:gd name="connsiteY327" fmla="*/ 6268382 h 6858000"/>
              <a:gd name="connsiteX328" fmla="*/ 4418722 w 7467600"/>
              <a:gd name="connsiteY328" fmla="*/ 6570886 h 6858000"/>
              <a:gd name="connsiteX329" fmla="*/ 4214944 w 7467600"/>
              <a:gd name="connsiteY329" fmla="*/ 6858000 h 6858000"/>
              <a:gd name="connsiteX330" fmla="*/ 4177898 w 7467600"/>
              <a:gd name="connsiteY330" fmla="*/ 6858000 h 6858000"/>
              <a:gd name="connsiteX331" fmla="*/ 4391597 w 7467600"/>
              <a:gd name="connsiteY331" fmla="*/ 6556370 h 6858000"/>
              <a:gd name="connsiteX332" fmla="*/ 4668889 w 7467600"/>
              <a:gd name="connsiteY332" fmla="*/ 6246399 h 6858000"/>
              <a:gd name="connsiteX333" fmla="*/ 5055427 w 7467600"/>
              <a:gd name="connsiteY333" fmla="*/ 5931476 h 6858000"/>
              <a:gd name="connsiteX334" fmla="*/ 5371814 w 7467600"/>
              <a:gd name="connsiteY334" fmla="*/ 5678975 h 6858000"/>
              <a:gd name="connsiteX335" fmla="*/ 4987918 w 7467600"/>
              <a:gd name="connsiteY335" fmla="*/ 5838701 h 6858000"/>
              <a:gd name="connsiteX336" fmla="*/ 4317146 w 7467600"/>
              <a:gd name="connsiteY336" fmla="*/ 6587716 h 6858000"/>
              <a:gd name="connsiteX337" fmla="*/ 4171627 w 7467600"/>
              <a:gd name="connsiteY337" fmla="*/ 6858000 h 6858000"/>
              <a:gd name="connsiteX338" fmla="*/ 4081585 w 7467600"/>
              <a:gd name="connsiteY338" fmla="*/ 6858000 h 6858000"/>
              <a:gd name="connsiteX339" fmla="*/ 4238603 w 7467600"/>
              <a:gd name="connsiteY339" fmla="*/ 6559341 h 6858000"/>
              <a:gd name="connsiteX340" fmla="*/ 4778333 w 7467600"/>
              <a:gd name="connsiteY340" fmla="*/ 5873626 h 6858000"/>
              <a:gd name="connsiteX341" fmla="*/ 5414185 w 7467600"/>
              <a:gd name="connsiteY341" fmla="*/ 5573882 h 6858000"/>
              <a:gd name="connsiteX342" fmla="*/ 5959648 w 7467600"/>
              <a:gd name="connsiteY342" fmla="*/ 4760797 h 6858000"/>
              <a:gd name="connsiteX343" fmla="*/ 5355019 w 7467600"/>
              <a:gd name="connsiteY343" fmla="*/ 4734672 h 6858000"/>
              <a:gd name="connsiteX344" fmla="*/ 5083565 w 7467600"/>
              <a:gd name="connsiteY344" fmla="*/ 5179121 h 6858000"/>
              <a:gd name="connsiteX345" fmla="*/ 4713577 w 7467600"/>
              <a:gd name="connsiteY345" fmla="*/ 5616803 h 6858000"/>
              <a:gd name="connsiteX346" fmla="*/ 3989559 w 7467600"/>
              <a:gd name="connsiteY346" fmla="*/ 6145945 h 6858000"/>
              <a:gd name="connsiteX347" fmla="*/ 3939824 w 7467600"/>
              <a:gd name="connsiteY347" fmla="*/ 6066900 h 6858000"/>
              <a:gd name="connsiteX348" fmla="*/ 4584537 w 7467600"/>
              <a:gd name="connsiteY348" fmla="*/ 5324826 h 6858000"/>
              <a:gd name="connsiteX349" fmla="*/ 5037105 w 7467600"/>
              <a:gd name="connsiteY349" fmla="*/ 5088765 h 6858000"/>
              <a:gd name="connsiteX350" fmla="*/ 5039930 w 7467600"/>
              <a:gd name="connsiteY350" fmla="*/ 5089585 h 6858000"/>
              <a:gd name="connsiteX351" fmla="*/ 5263764 w 7467600"/>
              <a:gd name="connsiteY351" fmla="*/ 4735525 h 6858000"/>
              <a:gd name="connsiteX352" fmla="*/ 4086300 w 7467600"/>
              <a:gd name="connsiteY352" fmla="*/ 4884599 h 6858000"/>
              <a:gd name="connsiteX353" fmla="*/ 4085485 w 7467600"/>
              <a:gd name="connsiteY353" fmla="*/ 4899070 h 6858000"/>
              <a:gd name="connsiteX354" fmla="*/ 3871915 w 7467600"/>
              <a:gd name="connsiteY354" fmla="*/ 5253645 h 6858000"/>
              <a:gd name="connsiteX355" fmla="*/ 3799374 w 7467600"/>
              <a:gd name="connsiteY355" fmla="*/ 5466127 h 6858000"/>
              <a:gd name="connsiteX356" fmla="*/ 3498850 w 7467600"/>
              <a:gd name="connsiteY356" fmla="*/ 6661888 h 6858000"/>
              <a:gd name="connsiteX357" fmla="*/ 3399216 w 7467600"/>
              <a:gd name="connsiteY357" fmla="*/ 6858000 h 6858000"/>
              <a:gd name="connsiteX358" fmla="*/ 3303688 w 7467600"/>
              <a:gd name="connsiteY358" fmla="*/ 6858000 h 6858000"/>
              <a:gd name="connsiteX359" fmla="*/ 3391774 w 7467600"/>
              <a:gd name="connsiteY359" fmla="*/ 6697181 h 6858000"/>
              <a:gd name="connsiteX360" fmla="*/ 3735540 w 7467600"/>
              <a:gd name="connsiteY360" fmla="*/ 5546923 h 6858000"/>
              <a:gd name="connsiteX361" fmla="*/ 3729438 w 7467600"/>
              <a:gd name="connsiteY361" fmla="*/ 5569058 h 6858000"/>
              <a:gd name="connsiteX362" fmla="*/ 3707782 w 7467600"/>
              <a:gd name="connsiteY362" fmla="*/ 5644908 h 6858000"/>
              <a:gd name="connsiteX363" fmla="*/ 3583827 w 7467600"/>
              <a:gd name="connsiteY363" fmla="*/ 6039215 h 6858000"/>
              <a:gd name="connsiteX364" fmla="*/ 3547861 w 7467600"/>
              <a:gd name="connsiteY364" fmla="*/ 6129609 h 6858000"/>
              <a:gd name="connsiteX365" fmla="*/ 3490905 w 7467600"/>
              <a:gd name="connsiteY365" fmla="*/ 6277660 h 6858000"/>
              <a:gd name="connsiteX366" fmla="*/ 3455859 w 7467600"/>
              <a:gd name="connsiteY366" fmla="*/ 6391301 h 6858000"/>
              <a:gd name="connsiteX367" fmla="*/ 3429112 w 7467600"/>
              <a:gd name="connsiteY367" fmla="*/ 6479469 h 6858000"/>
              <a:gd name="connsiteX368" fmla="*/ 3304862 w 7467600"/>
              <a:gd name="connsiteY368" fmla="*/ 6796476 h 6858000"/>
              <a:gd name="connsiteX369" fmla="*/ 3276071 w 7467600"/>
              <a:gd name="connsiteY369" fmla="*/ 6858000 h 6858000"/>
              <a:gd name="connsiteX370" fmla="*/ 3240805 w 7467600"/>
              <a:gd name="connsiteY370" fmla="*/ 6858000 h 6858000"/>
              <a:gd name="connsiteX371" fmla="*/ 3275917 w 7467600"/>
              <a:gd name="connsiteY371" fmla="*/ 6783192 h 6858000"/>
              <a:gd name="connsiteX372" fmla="*/ 3399358 w 7467600"/>
              <a:gd name="connsiteY372" fmla="*/ 6469011 h 6858000"/>
              <a:gd name="connsiteX373" fmla="*/ 3425650 w 7467600"/>
              <a:gd name="connsiteY373" fmla="*/ 6381333 h 6858000"/>
              <a:gd name="connsiteX374" fmla="*/ 3460661 w 7467600"/>
              <a:gd name="connsiteY374" fmla="*/ 6266763 h 6858000"/>
              <a:gd name="connsiteX375" fmla="*/ 3518021 w 7467600"/>
              <a:gd name="connsiteY375" fmla="*/ 6117298 h 6858000"/>
              <a:gd name="connsiteX376" fmla="*/ 3554035 w 7467600"/>
              <a:gd name="connsiteY376" fmla="*/ 6027832 h 6858000"/>
              <a:gd name="connsiteX377" fmla="*/ 3677174 w 7467600"/>
              <a:gd name="connsiteY377" fmla="*/ 5636351 h 6858000"/>
              <a:gd name="connsiteX378" fmla="*/ 3698819 w 7467600"/>
              <a:gd name="connsiteY378" fmla="*/ 5560503 h 6858000"/>
              <a:gd name="connsiteX379" fmla="*/ 3702094 w 7467600"/>
              <a:gd name="connsiteY379" fmla="*/ 5549194 h 6858000"/>
              <a:gd name="connsiteX380" fmla="*/ 3398355 w 7467600"/>
              <a:gd name="connsiteY380" fmla="*/ 6094603 h 6858000"/>
              <a:gd name="connsiteX381" fmla="*/ 3193941 w 7467600"/>
              <a:gd name="connsiteY381" fmla="*/ 6798775 h 6858000"/>
              <a:gd name="connsiteX382" fmla="*/ 3184140 w 7467600"/>
              <a:gd name="connsiteY382" fmla="*/ 6858000 h 6858000"/>
              <a:gd name="connsiteX383" fmla="*/ 3099978 w 7467600"/>
              <a:gd name="connsiteY383" fmla="*/ 6858000 h 6858000"/>
              <a:gd name="connsiteX384" fmla="*/ 3101556 w 7467600"/>
              <a:gd name="connsiteY384" fmla="*/ 6843337 h 6858000"/>
              <a:gd name="connsiteX385" fmla="*/ 3370162 w 7467600"/>
              <a:gd name="connsiteY385" fmla="*/ 5785550 h 6858000"/>
              <a:gd name="connsiteX386" fmla="*/ 3746477 w 7467600"/>
              <a:gd name="connsiteY386" fmla="*/ 5377889 h 6858000"/>
              <a:gd name="connsiteX387" fmla="*/ 3863399 w 7467600"/>
              <a:gd name="connsiteY387" fmla="*/ 5087257 h 6858000"/>
              <a:gd name="connsiteX388" fmla="*/ 3968712 w 7467600"/>
              <a:gd name="connsiteY388" fmla="*/ 4913989 h 6858000"/>
              <a:gd name="connsiteX389" fmla="*/ 2792390 w 7467600"/>
              <a:gd name="connsiteY389" fmla="*/ 5382974 h 6858000"/>
              <a:gd name="connsiteX390" fmla="*/ 2714982 w 7467600"/>
              <a:gd name="connsiteY390" fmla="*/ 5427051 h 6858000"/>
              <a:gd name="connsiteX391" fmla="*/ 2813361 w 7467600"/>
              <a:gd name="connsiteY391" fmla="*/ 6023912 h 6858000"/>
              <a:gd name="connsiteX392" fmla="*/ 2688430 w 7467600"/>
              <a:gd name="connsiteY392" fmla="*/ 6801564 h 6858000"/>
              <a:gd name="connsiteX393" fmla="*/ 2629626 w 7467600"/>
              <a:gd name="connsiteY393" fmla="*/ 6763394 h 6858000"/>
              <a:gd name="connsiteX394" fmla="*/ 2565328 w 7467600"/>
              <a:gd name="connsiteY394" fmla="*/ 5516399 h 6858000"/>
              <a:gd name="connsiteX395" fmla="*/ 1922999 w 7467600"/>
              <a:gd name="connsiteY395" fmla="*/ 5980343 h 6858000"/>
              <a:gd name="connsiteX396" fmla="*/ 1950261 w 7467600"/>
              <a:gd name="connsiteY396" fmla="*/ 6405858 h 6858000"/>
              <a:gd name="connsiteX397" fmla="*/ 2365554 w 7467600"/>
              <a:gd name="connsiteY397" fmla="*/ 6759107 h 6858000"/>
              <a:gd name="connsiteX398" fmla="*/ 2424142 w 7467600"/>
              <a:gd name="connsiteY398" fmla="*/ 6858000 h 6858000"/>
              <a:gd name="connsiteX399" fmla="*/ 2395994 w 7467600"/>
              <a:gd name="connsiteY399" fmla="*/ 6858000 h 6858000"/>
              <a:gd name="connsiteX400" fmla="*/ 2392863 w 7467600"/>
              <a:gd name="connsiteY400" fmla="*/ 6852964 h 6858000"/>
              <a:gd name="connsiteX401" fmla="*/ 2017589 w 7467600"/>
              <a:gd name="connsiteY401" fmla="*/ 6493982 h 6858000"/>
              <a:gd name="connsiteX402" fmla="*/ 2147336 w 7467600"/>
              <a:gd name="connsiteY402" fmla="*/ 6594052 h 6858000"/>
              <a:gd name="connsiteX403" fmla="*/ 2207047 w 7467600"/>
              <a:gd name="connsiteY403" fmla="*/ 6654540 h 6858000"/>
              <a:gd name="connsiteX404" fmla="*/ 2299106 w 7467600"/>
              <a:gd name="connsiteY404" fmla="*/ 6778931 h 6858000"/>
              <a:gd name="connsiteX405" fmla="*/ 2314430 w 7467600"/>
              <a:gd name="connsiteY405" fmla="*/ 6801144 h 6858000"/>
              <a:gd name="connsiteX406" fmla="*/ 2352406 w 7467600"/>
              <a:gd name="connsiteY406" fmla="*/ 6858000 h 6858000"/>
              <a:gd name="connsiteX407" fmla="*/ 2314492 w 7467600"/>
              <a:gd name="connsiteY407" fmla="*/ 6858000 h 6858000"/>
              <a:gd name="connsiteX408" fmla="*/ 2288095 w 7467600"/>
              <a:gd name="connsiteY408" fmla="*/ 6818030 h 6858000"/>
              <a:gd name="connsiteX409" fmla="*/ 2272768 w 7467600"/>
              <a:gd name="connsiteY409" fmla="*/ 6795822 h 6858000"/>
              <a:gd name="connsiteX410" fmla="*/ 2182715 w 7467600"/>
              <a:gd name="connsiteY410" fmla="*/ 6675071 h 6858000"/>
              <a:gd name="connsiteX411" fmla="*/ 2032061 w 7467600"/>
              <a:gd name="connsiteY411" fmla="*/ 6541380 h 6858000"/>
              <a:gd name="connsiteX412" fmla="*/ 2257220 w 7467600"/>
              <a:gd name="connsiteY412" fmla="*/ 6826257 h 6858000"/>
              <a:gd name="connsiteX413" fmla="*/ 2281324 w 7467600"/>
              <a:gd name="connsiteY413" fmla="*/ 6858000 h 6858000"/>
              <a:gd name="connsiteX414" fmla="*/ 2242860 w 7467600"/>
              <a:gd name="connsiteY414" fmla="*/ 6858000 h 6858000"/>
              <a:gd name="connsiteX415" fmla="*/ 2232818 w 7467600"/>
              <a:gd name="connsiteY415" fmla="*/ 6844926 h 6858000"/>
              <a:gd name="connsiteX416" fmla="*/ 1990172 w 7467600"/>
              <a:gd name="connsiteY416" fmla="*/ 6542121 h 6858000"/>
              <a:gd name="connsiteX417" fmla="*/ 2124090 w 7467600"/>
              <a:gd name="connsiteY417" fmla="*/ 6761017 h 6858000"/>
              <a:gd name="connsiteX418" fmla="*/ 2200380 w 7467600"/>
              <a:gd name="connsiteY418" fmla="*/ 6858000 h 6858000"/>
              <a:gd name="connsiteX419" fmla="*/ 2147507 w 7467600"/>
              <a:gd name="connsiteY419" fmla="*/ 6858000 h 6858000"/>
              <a:gd name="connsiteX420" fmla="*/ 2070668 w 7467600"/>
              <a:gd name="connsiteY420" fmla="*/ 6761520 h 6858000"/>
              <a:gd name="connsiteX421" fmla="*/ 1975142 w 7467600"/>
              <a:gd name="connsiteY421" fmla="*/ 6585570 h 6858000"/>
              <a:gd name="connsiteX422" fmla="*/ 2050035 w 7467600"/>
              <a:gd name="connsiteY422" fmla="*/ 6813345 h 6858000"/>
              <a:gd name="connsiteX423" fmla="*/ 2063025 w 7467600"/>
              <a:gd name="connsiteY423" fmla="*/ 6858000 h 6858000"/>
              <a:gd name="connsiteX424" fmla="*/ 2021675 w 7467600"/>
              <a:gd name="connsiteY424" fmla="*/ 6858000 h 6858000"/>
              <a:gd name="connsiteX425" fmla="*/ 2019308 w 7467600"/>
              <a:gd name="connsiteY425" fmla="*/ 6847118 h 6858000"/>
              <a:gd name="connsiteX426" fmla="*/ 1938835 w 7467600"/>
              <a:gd name="connsiteY426" fmla="*/ 6551160 h 6858000"/>
              <a:gd name="connsiteX427" fmla="*/ 1953230 w 7467600"/>
              <a:gd name="connsiteY427" fmla="*/ 6759699 h 6858000"/>
              <a:gd name="connsiteX428" fmla="*/ 1956763 w 7467600"/>
              <a:gd name="connsiteY428" fmla="*/ 6778191 h 6858000"/>
              <a:gd name="connsiteX429" fmla="*/ 1967925 w 7467600"/>
              <a:gd name="connsiteY429" fmla="*/ 6858000 h 6858000"/>
              <a:gd name="connsiteX430" fmla="*/ 1936622 w 7467600"/>
              <a:gd name="connsiteY430" fmla="*/ 6858000 h 6858000"/>
              <a:gd name="connsiteX431" fmla="*/ 1926261 w 7467600"/>
              <a:gd name="connsiteY431" fmla="*/ 6784064 h 6858000"/>
              <a:gd name="connsiteX432" fmla="*/ 1922724 w 7467600"/>
              <a:gd name="connsiteY432" fmla="*/ 6765577 h 6858000"/>
              <a:gd name="connsiteX433" fmla="*/ 1904650 w 7467600"/>
              <a:gd name="connsiteY433" fmla="*/ 6639616 h 6858000"/>
              <a:gd name="connsiteX434" fmla="*/ 1885273 w 7467600"/>
              <a:gd name="connsiteY434" fmla="*/ 6858000 h 6858000"/>
              <a:gd name="connsiteX435" fmla="*/ 1854363 w 7467600"/>
              <a:gd name="connsiteY435" fmla="*/ 6858000 h 6858000"/>
              <a:gd name="connsiteX436" fmla="*/ 1880391 w 7467600"/>
              <a:gd name="connsiteY436" fmla="*/ 6603796 h 6858000"/>
              <a:gd name="connsiteX437" fmla="*/ 1818273 w 7467600"/>
              <a:gd name="connsiteY437" fmla="*/ 6715729 h 6858000"/>
              <a:gd name="connsiteX438" fmla="*/ 1794691 w 7467600"/>
              <a:gd name="connsiteY438" fmla="*/ 6843239 h 6858000"/>
              <a:gd name="connsiteX439" fmla="*/ 1794914 w 7467600"/>
              <a:gd name="connsiteY439" fmla="*/ 6858000 h 6858000"/>
              <a:gd name="connsiteX440" fmla="*/ 1746128 w 7467600"/>
              <a:gd name="connsiteY440" fmla="*/ 6858000 h 6858000"/>
              <a:gd name="connsiteX441" fmla="*/ 1753934 w 7467600"/>
              <a:gd name="connsiteY441" fmla="*/ 6724796 h 6858000"/>
              <a:gd name="connsiteX442" fmla="*/ 1792053 w 7467600"/>
              <a:gd name="connsiteY442" fmla="*/ 6572396 h 6858000"/>
              <a:gd name="connsiteX443" fmla="*/ 1862248 w 7467600"/>
              <a:gd name="connsiteY443" fmla="*/ 6266397 h 6858000"/>
              <a:gd name="connsiteX444" fmla="*/ 1862250 w 7467600"/>
              <a:gd name="connsiteY444" fmla="*/ 6033531 h 6858000"/>
              <a:gd name="connsiteX445" fmla="*/ 1211999 w 7467600"/>
              <a:gd name="connsiteY445" fmla="*/ 6683610 h 6858000"/>
              <a:gd name="connsiteX446" fmla="*/ 1213266 w 7467600"/>
              <a:gd name="connsiteY446" fmla="*/ 6691947 h 6858000"/>
              <a:gd name="connsiteX447" fmla="*/ 1203370 w 7467600"/>
              <a:gd name="connsiteY447" fmla="*/ 6850676 h 6858000"/>
              <a:gd name="connsiteX448" fmla="*/ 1203671 w 7467600"/>
              <a:gd name="connsiteY448" fmla="*/ 6858000 h 6858000"/>
              <a:gd name="connsiteX449" fmla="*/ 1143180 w 7467600"/>
              <a:gd name="connsiteY449" fmla="*/ 6858000 h 6858000"/>
              <a:gd name="connsiteX450" fmla="*/ 1142176 w 7467600"/>
              <a:gd name="connsiteY450" fmla="*/ 6766045 h 6858000"/>
              <a:gd name="connsiteX451" fmla="*/ 1067484 w 7467600"/>
              <a:gd name="connsiteY451" fmla="*/ 6858000 h 6858000"/>
              <a:gd name="connsiteX452" fmla="*/ 953928 w 7467600"/>
              <a:gd name="connsiteY452" fmla="*/ 6858000 h 6858000"/>
              <a:gd name="connsiteX453" fmla="*/ 959715 w 7467600"/>
              <a:gd name="connsiteY453" fmla="*/ 6850185 h 6858000"/>
              <a:gd name="connsiteX454" fmla="*/ 1483788 w 7467600"/>
              <a:gd name="connsiteY454" fmla="*/ 6259174 h 6858000"/>
              <a:gd name="connsiteX455" fmla="*/ 1100671 w 7467600"/>
              <a:gd name="connsiteY455" fmla="*/ 6252137 h 6858000"/>
              <a:gd name="connsiteX456" fmla="*/ 1090144 w 7467600"/>
              <a:gd name="connsiteY456" fmla="*/ 6256748 h 6858000"/>
              <a:gd name="connsiteX457" fmla="*/ 1095872 w 7467600"/>
              <a:gd name="connsiteY457" fmla="*/ 6271892 h 6858000"/>
              <a:gd name="connsiteX458" fmla="*/ 262785 w 7467600"/>
              <a:gd name="connsiteY458" fmla="*/ 6845450 h 6858000"/>
              <a:gd name="connsiteX459" fmla="*/ 209968 w 7467600"/>
              <a:gd name="connsiteY459" fmla="*/ 6770713 h 6858000"/>
              <a:gd name="connsiteX460" fmla="*/ 873460 w 7467600"/>
              <a:gd name="connsiteY460" fmla="*/ 6253768 h 6858000"/>
              <a:gd name="connsiteX461" fmla="*/ 192686 w 7467600"/>
              <a:gd name="connsiteY461" fmla="*/ 5849257 h 6858000"/>
              <a:gd name="connsiteX462" fmla="*/ 4696 w 7467600"/>
              <a:gd name="connsiteY462" fmla="*/ 5697668 h 6858000"/>
              <a:gd name="connsiteX463" fmla="*/ 0 w 7467600"/>
              <a:gd name="connsiteY463" fmla="*/ 5689984 h 6858000"/>
              <a:gd name="connsiteX464" fmla="*/ 0 w 7467600"/>
              <a:gd name="connsiteY464" fmla="*/ 5513472 h 6858000"/>
              <a:gd name="connsiteX465" fmla="*/ 174101 w 7467600"/>
              <a:gd name="connsiteY465" fmla="*/ 5620277 h 6858000"/>
              <a:gd name="connsiteX466" fmla="*/ 891800 w 7467600"/>
              <a:gd name="connsiteY466" fmla="*/ 6036935 h 6858000"/>
              <a:gd name="connsiteX467" fmla="*/ 1072219 w 7467600"/>
              <a:gd name="connsiteY467" fmla="*/ 6169443 h 6858000"/>
              <a:gd name="connsiteX468" fmla="*/ 1074117 w 7467600"/>
              <a:gd name="connsiteY468" fmla="*/ 6170301 h 6858000"/>
              <a:gd name="connsiteX469" fmla="*/ 1083114 w 7467600"/>
              <a:gd name="connsiteY469" fmla="*/ 6174131 h 6858000"/>
              <a:gd name="connsiteX470" fmla="*/ 1543010 w 7467600"/>
              <a:gd name="connsiteY470" fmla="*/ 6191140 h 6858000"/>
              <a:gd name="connsiteX471" fmla="*/ 1551080 w 7467600"/>
              <a:gd name="connsiteY471" fmla="*/ 6195006 h 6858000"/>
              <a:gd name="connsiteX472" fmla="*/ 2345443 w 7467600"/>
              <a:gd name="connsiteY472" fmla="*/ 5549882 h 6858000"/>
              <a:gd name="connsiteX473" fmla="*/ 1721499 w 7467600"/>
              <a:gd name="connsiteY473" fmla="*/ 5599969 h 6858000"/>
              <a:gd name="connsiteX474" fmla="*/ 767716 w 7467600"/>
              <a:gd name="connsiteY474" fmla="*/ 5472768 h 6858000"/>
              <a:gd name="connsiteX475" fmla="*/ 722147 w 7467600"/>
              <a:gd name="connsiteY475" fmla="*/ 5393091 h 6858000"/>
              <a:gd name="connsiteX476" fmla="*/ 1485552 w 7467600"/>
              <a:gd name="connsiteY476" fmla="*/ 5313202 h 6858000"/>
              <a:gd name="connsiteX477" fmla="*/ 2143004 w 7467600"/>
              <a:gd name="connsiteY477" fmla="*/ 5402420 h 6858000"/>
              <a:gd name="connsiteX478" fmla="*/ 1933391 w 7467600"/>
              <a:gd name="connsiteY478" fmla="*/ 5156971 h 6858000"/>
              <a:gd name="connsiteX479" fmla="*/ 1827118 w 7467600"/>
              <a:gd name="connsiteY479" fmla="*/ 4968410 h 6858000"/>
              <a:gd name="connsiteX480" fmla="*/ 1837349 w 7467600"/>
              <a:gd name="connsiteY480" fmla="*/ 4956357 h 6858000"/>
              <a:gd name="connsiteX481" fmla="*/ 2162835 w 7467600"/>
              <a:gd name="connsiteY481" fmla="*/ 5187853 h 6858000"/>
              <a:gd name="connsiteX482" fmla="*/ 2257167 w 7467600"/>
              <a:gd name="connsiteY482" fmla="*/ 5462123 h 6858000"/>
              <a:gd name="connsiteX483" fmla="*/ 2261598 w 7467600"/>
              <a:gd name="connsiteY483" fmla="*/ 5467998 h 6858000"/>
              <a:gd name="connsiteX484" fmla="*/ 2437177 w 7467600"/>
              <a:gd name="connsiteY484" fmla="*/ 5479608 h 6858000"/>
              <a:gd name="connsiteX485" fmla="*/ 2445247 w 7467600"/>
              <a:gd name="connsiteY485" fmla="*/ 5483476 h 6858000"/>
              <a:gd name="connsiteX486" fmla="*/ 2743626 w 7467600"/>
              <a:gd name="connsiteY486" fmla="*/ 5304819 h 6858000"/>
              <a:gd name="connsiteX487" fmla="*/ 3048102 w 7467600"/>
              <a:gd name="connsiteY487" fmla="*/ 5150595 h 6858000"/>
              <a:gd name="connsiteX488" fmla="*/ 1799414 w 7467600"/>
              <a:gd name="connsiteY488" fmla="*/ 4694732 h 6858000"/>
              <a:gd name="connsiteX489" fmla="*/ 1771735 w 7467600"/>
              <a:gd name="connsiteY489" fmla="*/ 4619929 h 6858000"/>
              <a:gd name="connsiteX490" fmla="*/ 3104273 w 7467600"/>
              <a:gd name="connsiteY490" fmla="*/ 5076159 h 6858000"/>
              <a:gd name="connsiteX491" fmla="*/ 3113245 w 7467600"/>
              <a:gd name="connsiteY491" fmla="*/ 5090705 h 6858000"/>
              <a:gd name="connsiteX492" fmla="*/ 3126294 w 7467600"/>
              <a:gd name="connsiteY492" fmla="*/ 5114400 h 6858000"/>
              <a:gd name="connsiteX493" fmla="*/ 3937433 w 7467600"/>
              <a:gd name="connsiteY493" fmla="*/ 4830473 h 6858000"/>
              <a:gd name="connsiteX494" fmla="*/ 3590475 w 7467600"/>
              <a:gd name="connsiteY494" fmla="*/ 4597974 h 6858000"/>
              <a:gd name="connsiteX495" fmla="*/ 3100264 w 7467600"/>
              <a:gd name="connsiteY495" fmla="*/ 4579845 h 6858000"/>
              <a:gd name="connsiteX496" fmla="*/ 2183576 w 7467600"/>
              <a:gd name="connsiteY496" fmla="*/ 4227150 h 6858000"/>
              <a:gd name="connsiteX497" fmla="*/ 2151029 w 7467600"/>
              <a:gd name="connsiteY497" fmla="*/ 4146947 h 6858000"/>
              <a:gd name="connsiteX498" fmla="*/ 3563434 w 7467600"/>
              <a:gd name="connsiteY498" fmla="*/ 4469115 h 6858000"/>
              <a:gd name="connsiteX499" fmla="*/ 3177952 w 7467600"/>
              <a:gd name="connsiteY499" fmla="*/ 3657386 h 6858000"/>
              <a:gd name="connsiteX500" fmla="*/ 3189263 w 7467600"/>
              <a:gd name="connsiteY500" fmla="*/ 3625726 h 6858000"/>
              <a:gd name="connsiteX501" fmla="*/ 3560912 w 7467600"/>
              <a:gd name="connsiteY501" fmla="*/ 4079863 h 6858000"/>
              <a:gd name="connsiteX502" fmla="*/ 3626636 w 7467600"/>
              <a:gd name="connsiteY502" fmla="*/ 4512230 h 6858000"/>
              <a:gd name="connsiteX503" fmla="*/ 3653088 w 7467600"/>
              <a:gd name="connsiteY503" fmla="*/ 4521417 h 6858000"/>
              <a:gd name="connsiteX504" fmla="*/ 3988128 w 7467600"/>
              <a:gd name="connsiteY504" fmla="*/ 4817267 h 6858000"/>
              <a:gd name="connsiteX505" fmla="*/ 4830582 w 7467600"/>
              <a:gd name="connsiteY505" fmla="*/ 4676000 h 6858000"/>
              <a:gd name="connsiteX506" fmla="*/ 4830100 w 7467600"/>
              <a:gd name="connsiteY506" fmla="*/ 4675554 h 6858000"/>
              <a:gd name="connsiteX507" fmla="*/ 4036318 w 7467600"/>
              <a:gd name="connsiteY507" fmla="*/ 4147013 h 6858000"/>
              <a:gd name="connsiteX508" fmla="*/ 3432098 w 7467600"/>
              <a:gd name="connsiteY508" fmla="*/ 3537312 h 6858000"/>
              <a:gd name="connsiteX509" fmla="*/ 3446761 w 7467600"/>
              <a:gd name="connsiteY509" fmla="*/ 3461278 h 6858000"/>
              <a:gd name="connsiteX510" fmla="*/ 4419733 w 7467600"/>
              <a:gd name="connsiteY510" fmla="*/ 3963555 h 6858000"/>
              <a:gd name="connsiteX511" fmla="*/ 4781371 w 7467600"/>
              <a:gd name="connsiteY511" fmla="*/ 4458604 h 6858000"/>
              <a:gd name="connsiteX512" fmla="*/ 4780440 w 7467600"/>
              <a:gd name="connsiteY512" fmla="*/ 4470290 h 6858000"/>
              <a:gd name="connsiteX513" fmla="*/ 4898954 w 7467600"/>
              <a:gd name="connsiteY513" fmla="*/ 4662092 h 6858000"/>
              <a:gd name="connsiteX514" fmla="*/ 4900699 w 7467600"/>
              <a:gd name="connsiteY514" fmla="*/ 4670867 h 6858000"/>
              <a:gd name="connsiteX515" fmla="*/ 5714511 w 7467600"/>
              <a:gd name="connsiteY515" fmla="*/ 4663483 h 6858000"/>
              <a:gd name="connsiteX516" fmla="*/ 5464793 w 7467600"/>
              <a:gd name="connsiteY516" fmla="*/ 4393556 h 6858000"/>
              <a:gd name="connsiteX517" fmla="*/ 5461897 w 7467600"/>
              <a:gd name="connsiteY517" fmla="*/ 4390879 h 6858000"/>
              <a:gd name="connsiteX518" fmla="*/ 4294126 w 7467600"/>
              <a:gd name="connsiteY518" fmla="*/ 3303048 h 6858000"/>
              <a:gd name="connsiteX519" fmla="*/ 4305321 w 7467600"/>
              <a:gd name="connsiteY519" fmla="*/ 3256953 h 6858000"/>
              <a:gd name="connsiteX520" fmla="*/ 4949299 w 7467600"/>
              <a:gd name="connsiteY520" fmla="*/ 3766336 h 6858000"/>
              <a:gd name="connsiteX521" fmla="*/ 5291452 w 7467600"/>
              <a:gd name="connsiteY521" fmla="*/ 4076801 h 6858000"/>
              <a:gd name="connsiteX522" fmla="*/ 5434998 w 7467600"/>
              <a:gd name="connsiteY522" fmla="*/ 4254100 h 6858000"/>
              <a:gd name="connsiteX523" fmla="*/ 5351015 w 7467600"/>
              <a:gd name="connsiteY523" fmla="*/ 3760989 h 6858000"/>
              <a:gd name="connsiteX524" fmla="*/ 5413780 w 7467600"/>
              <a:gd name="connsiteY524" fmla="*/ 2966265 h 6858000"/>
              <a:gd name="connsiteX525" fmla="*/ 5425627 w 7467600"/>
              <a:gd name="connsiteY525" fmla="*/ 2954192 h 6858000"/>
              <a:gd name="connsiteX526" fmla="*/ 6604735 w 7467600"/>
              <a:gd name="connsiteY526" fmla="*/ 2041381 h 6858000"/>
              <a:gd name="connsiteX527" fmla="*/ 7204487 w 7467600"/>
              <a:gd name="connsiteY527" fmla="*/ 2742112 h 6858000"/>
              <a:gd name="connsiteX528" fmla="*/ 7131592 w 7467600"/>
              <a:gd name="connsiteY528" fmla="*/ 2672096 h 6858000"/>
              <a:gd name="connsiteX529" fmla="*/ 6996344 w 7467600"/>
              <a:gd name="connsiteY529" fmla="*/ 2518310 h 6858000"/>
              <a:gd name="connsiteX530" fmla="*/ 6735495 w 7467600"/>
              <a:gd name="connsiteY530" fmla="*/ 2196890 h 6858000"/>
              <a:gd name="connsiteX531" fmla="*/ 6721901 w 7467600"/>
              <a:gd name="connsiteY531" fmla="*/ 2179274 h 6858000"/>
              <a:gd name="connsiteX532" fmla="*/ 6604735 w 7467600"/>
              <a:gd name="connsiteY532" fmla="*/ 2041381 h 6858000"/>
              <a:gd name="connsiteX533" fmla="*/ 6591670 w 7467600"/>
              <a:gd name="connsiteY533" fmla="*/ 1988277 h 6858000"/>
              <a:gd name="connsiteX534" fmla="*/ 6747349 w 7467600"/>
              <a:gd name="connsiteY534" fmla="*/ 2160069 h 6858000"/>
              <a:gd name="connsiteX535" fmla="*/ 6760943 w 7467600"/>
              <a:gd name="connsiteY535" fmla="*/ 2177686 h 6858000"/>
              <a:gd name="connsiteX536" fmla="*/ 7021065 w 7467600"/>
              <a:gd name="connsiteY536" fmla="*/ 2498102 h 6858000"/>
              <a:gd name="connsiteX537" fmla="*/ 7155223 w 7467600"/>
              <a:gd name="connsiteY537" fmla="*/ 2650386 h 6858000"/>
              <a:gd name="connsiteX538" fmla="*/ 7203167 w 7467600"/>
              <a:gd name="connsiteY538" fmla="*/ 2697288 h 6858000"/>
              <a:gd name="connsiteX539" fmla="*/ 6937703 w 7467600"/>
              <a:gd name="connsiteY539" fmla="*/ 2321981 h 6858000"/>
              <a:gd name="connsiteX540" fmla="*/ 6591670 w 7467600"/>
              <a:gd name="connsiteY540" fmla="*/ 1988277 h 6858000"/>
              <a:gd name="connsiteX541" fmla="*/ 5798671 w 7467600"/>
              <a:gd name="connsiteY541" fmla="*/ 1981601 h 6858000"/>
              <a:gd name="connsiteX542" fmla="*/ 5754709 w 7467600"/>
              <a:gd name="connsiteY542" fmla="*/ 2071454 h 6858000"/>
              <a:gd name="connsiteX543" fmla="*/ 5763044 w 7467600"/>
              <a:gd name="connsiteY543" fmla="*/ 2842206 h 6858000"/>
              <a:gd name="connsiteX544" fmla="*/ 5764974 w 7467600"/>
              <a:gd name="connsiteY544" fmla="*/ 2799609 h 6858000"/>
              <a:gd name="connsiteX545" fmla="*/ 5767665 w 7467600"/>
              <a:gd name="connsiteY545" fmla="*/ 2666409 h 6858000"/>
              <a:gd name="connsiteX546" fmla="*/ 5763055 w 7467600"/>
              <a:gd name="connsiteY546" fmla="*/ 2579705 h 6858000"/>
              <a:gd name="connsiteX547" fmla="*/ 5758079 w 7467600"/>
              <a:gd name="connsiteY547" fmla="*/ 2492508 h 6858000"/>
              <a:gd name="connsiteX548" fmla="*/ 5779325 w 7467600"/>
              <a:gd name="connsiteY548" fmla="*/ 2197069 h 6858000"/>
              <a:gd name="connsiteX549" fmla="*/ 5798671 w 7467600"/>
              <a:gd name="connsiteY549" fmla="*/ 1981601 h 6858000"/>
              <a:gd name="connsiteX550" fmla="*/ 5829202 w 7467600"/>
              <a:gd name="connsiteY550" fmla="*/ 1971679 h 6858000"/>
              <a:gd name="connsiteX551" fmla="*/ 5809558 w 7467600"/>
              <a:gd name="connsiteY551" fmla="*/ 2198043 h 6858000"/>
              <a:gd name="connsiteX552" fmla="*/ 5788653 w 7467600"/>
              <a:gd name="connsiteY552" fmla="*/ 2489430 h 6858000"/>
              <a:gd name="connsiteX553" fmla="*/ 5793439 w 7467600"/>
              <a:gd name="connsiteY553" fmla="*/ 2575235 h 6858000"/>
              <a:gd name="connsiteX554" fmla="*/ 5796837 w 7467600"/>
              <a:gd name="connsiteY554" fmla="*/ 2637633 h 6858000"/>
              <a:gd name="connsiteX555" fmla="*/ 5818614 w 7467600"/>
              <a:gd name="connsiteY555" fmla="*/ 2473055 h 6858000"/>
              <a:gd name="connsiteX556" fmla="*/ 5829202 w 7467600"/>
              <a:gd name="connsiteY556" fmla="*/ 1971679 h 6858000"/>
              <a:gd name="connsiteX557" fmla="*/ 5911389 w 7467600"/>
              <a:gd name="connsiteY557" fmla="*/ 1898371 h 6858000"/>
              <a:gd name="connsiteX558" fmla="*/ 6237627 w 7467600"/>
              <a:gd name="connsiteY558" fmla="*/ 2231921 h 6858000"/>
              <a:gd name="connsiteX559" fmla="*/ 5911389 w 7467600"/>
              <a:gd name="connsiteY559" fmla="*/ 1898371 h 6858000"/>
              <a:gd name="connsiteX560" fmla="*/ 6944437 w 7467600"/>
              <a:gd name="connsiteY560" fmla="*/ 1575402 h 6858000"/>
              <a:gd name="connsiteX561" fmla="*/ 6304730 w 7467600"/>
              <a:gd name="connsiteY561" fmla="*/ 1766654 h 6858000"/>
              <a:gd name="connsiteX562" fmla="*/ 6944437 w 7467600"/>
              <a:gd name="connsiteY562" fmla="*/ 1575402 h 6858000"/>
              <a:gd name="connsiteX563" fmla="*/ 7019523 w 7467600"/>
              <a:gd name="connsiteY563" fmla="*/ 1519450 h 6858000"/>
              <a:gd name="connsiteX564" fmla="*/ 6298091 w 7467600"/>
              <a:gd name="connsiteY564" fmla="*/ 1737122 h 6858000"/>
              <a:gd name="connsiteX565" fmla="*/ 7019523 w 7467600"/>
              <a:gd name="connsiteY565" fmla="*/ 1519450 h 6858000"/>
              <a:gd name="connsiteX566" fmla="*/ 2399523 w 7467600"/>
              <a:gd name="connsiteY566" fmla="*/ 1428234 h 6858000"/>
              <a:gd name="connsiteX567" fmla="*/ 2224982 w 7467600"/>
              <a:gd name="connsiteY567" fmla="*/ 1826201 h 6858000"/>
              <a:gd name="connsiteX568" fmla="*/ 2096099 w 7467600"/>
              <a:gd name="connsiteY568" fmla="*/ 2345900 h 6858000"/>
              <a:gd name="connsiteX569" fmla="*/ 2283317 w 7467600"/>
              <a:gd name="connsiteY569" fmla="*/ 1796925 h 6858000"/>
              <a:gd name="connsiteX570" fmla="*/ 2399523 w 7467600"/>
              <a:gd name="connsiteY570" fmla="*/ 1428234 h 6858000"/>
              <a:gd name="connsiteX571" fmla="*/ 2448558 w 7467600"/>
              <a:gd name="connsiteY571" fmla="*/ 1373435 h 6858000"/>
              <a:gd name="connsiteX572" fmla="*/ 2312521 w 7467600"/>
              <a:gd name="connsiteY572" fmla="*/ 1806140 h 6858000"/>
              <a:gd name="connsiteX573" fmla="*/ 2127533 w 7467600"/>
              <a:gd name="connsiteY573" fmla="*/ 2348380 h 6858000"/>
              <a:gd name="connsiteX574" fmla="*/ 2358080 w 7467600"/>
              <a:gd name="connsiteY574" fmla="*/ 1866134 h 6858000"/>
              <a:gd name="connsiteX575" fmla="*/ 2407436 w 7467600"/>
              <a:gd name="connsiteY575" fmla="*/ 1651070 h 6858000"/>
              <a:gd name="connsiteX576" fmla="*/ 2448558 w 7467600"/>
              <a:gd name="connsiteY576" fmla="*/ 1373435 h 6858000"/>
              <a:gd name="connsiteX577" fmla="*/ 278707 w 7467600"/>
              <a:gd name="connsiteY577" fmla="*/ 1352270 h 6858000"/>
              <a:gd name="connsiteX578" fmla="*/ 321570 w 7467600"/>
              <a:gd name="connsiteY578" fmla="*/ 1861610 h 6858000"/>
              <a:gd name="connsiteX579" fmla="*/ 294281 w 7467600"/>
              <a:gd name="connsiteY579" fmla="*/ 1440658 h 6858000"/>
              <a:gd name="connsiteX580" fmla="*/ 278707 w 7467600"/>
              <a:gd name="connsiteY580" fmla="*/ 1352270 h 6858000"/>
              <a:gd name="connsiteX581" fmla="*/ 1423821 w 7467600"/>
              <a:gd name="connsiteY581" fmla="*/ 1351958 h 6858000"/>
              <a:gd name="connsiteX582" fmla="*/ 1638521 w 7467600"/>
              <a:gd name="connsiteY582" fmla="*/ 1908470 h 6858000"/>
              <a:gd name="connsiteX583" fmla="*/ 1754199 w 7467600"/>
              <a:gd name="connsiteY583" fmla="*/ 2149284 h 6858000"/>
              <a:gd name="connsiteX584" fmla="*/ 1908359 w 7467600"/>
              <a:gd name="connsiteY584" fmla="*/ 2364988 h 6858000"/>
              <a:gd name="connsiteX585" fmla="*/ 1647661 w 7467600"/>
              <a:gd name="connsiteY585" fmla="*/ 1825945 h 6858000"/>
              <a:gd name="connsiteX586" fmla="*/ 1423821 w 7467600"/>
              <a:gd name="connsiteY586" fmla="*/ 1351958 h 6858000"/>
              <a:gd name="connsiteX587" fmla="*/ 1431890 w 7467600"/>
              <a:gd name="connsiteY587" fmla="*/ 1306475 h 6858000"/>
              <a:gd name="connsiteX588" fmla="*/ 1507597 w 7467600"/>
              <a:gd name="connsiteY588" fmla="*/ 1446132 h 6858000"/>
              <a:gd name="connsiteX589" fmla="*/ 1674586 w 7467600"/>
              <a:gd name="connsiteY589" fmla="*/ 1813832 h 6858000"/>
              <a:gd name="connsiteX590" fmla="*/ 1815950 w 7467600"/>
              <a:gd name="connsiteY590" fmla="*/ 2128564 h 6858000"/>
              <a:gd name="connsiteX591" fmla="*/ 1984242 w 7467600"/>
              <a:gd name="connsiteY591" fmla="*/ 2430829 h 6858000"/>
              <a:gd name="connsiteX592" fmla="*/ 2014023 w 7467600"/>
              <a:gd name="connsiteY592" fmla="*/ 2450995 h 6858000"/>
              <a:gd name="connsiteX593" fmla="*/ 1747337 w 7467600"/>
              <a:gd name="connsiteY593" fmla="*/ 1855264 h 6858000"/>
              <a:gd name="connsiteX594" fmla="*/ 1533749 w 7467600"/>
              <a:gd name="connsiteY594" fmla="*/ 1478656 h 6858000"/>
              <a:gd name="connsiteX595" fmla="*/ 1431890 w 7467600"/>
              <a:gd name="connsiteY595" fmla="*/ 1306475 h 6858000"/>
              <a:gd name="connsiteX596" fmla="*/ 5052692 w 7467600"/>
              <a:gd name="connsiteY596" fmla="*/ 1292994 h 6858000"/>
              <a:gd name="connsiteX597" fmla="*/ 5200661 w 7467600"/>
              <a:gd name="connsiteY597" fmla="*/ 1635186 h 6858000"/>
              <a:gd name="connsiteX598" fmla="*/ 5297138 w 7467600"/>
              <a:gd name="connsiteY598" fmla="*/ 1906351 h 6858000"/>
              <a:gd name="connsiteX599" fmla="*/ 5052692 w 7467600"/>
              <a:gd name="connsiteY599" fmla="*/ 1292994 h 6858000"/>
              <a:gd name="connsiteX600" fmla="*/ 5009948 w 7467600"/>
              <a:gd name="connsiteY600" fmla="*/ 1273619 h 6858000"/>
              <a:gd name="connsiteX601" fmla="*/ 5121777 w 7467600"/>
              <a:gd name="connsiteY601" fmla="*/ 1654213 h 6858000"/>
              <a:gd name="connsiteX602" fmla="*/ 5293545 w 7467600"/>
              <a:gd name="connsiteY602" fmla="*/ 2072247 h 6858000"/>
              <a:gd name="connsiteX603" fmla="*/ 5294042 w 7467600"/>
              <a:gd name="connsiteY603" fmla="*/ 2065019 h 6858000"/>
              <a:gd name="connsiteX604" fmla="*/ 5171936 w 7467600"/>
              <a:gd name="connsiteY604" fmla="*/ 1647613 h 6858000"/>
              <a:gd name="connsiteX605" fmla="*/ 5009948 w 7467600"/>
              <a:gd name="connsiteY605" fmla="*/ 1273619 h 6858000"/>
              <a:gd name="connsiteX606" fmla="*/ 655236 w 7467600"/>
              <a:gd name="connsiteY606" fmla="*/ 1268632 h 6858000"/>
              <a:gd name="connsiteX607" fmla="*/ 839521 w 7467600"/>
              <a:gd name="connsiteY607" fmla="*/ 1685315 h 6858000"/>
              <a:gd name="connsiteX608" fmla="*/ 1109416 w 7467600"/>
              <a:gd name="connsiteY608" fmla="*/ 2061663 h 6858000"/>
              <a:gd name="connsiteX609" fmla="*/ 1298300 w 7467600"/>
              <a:gd name="connsiteY609" fmla="*/ 2247742 h 6858000"/>
              <a:gd name="connsiteX610" fmla="*/ 1125871 w 7467600"/>
              <a:gd name="connsiteY610" fmla="*/ 1989513 h 6858000"/>
              <a:gd name="connsiteX611" fmla="*/ 981574 w 7467600"/>
              <a:gd name="connsiteY611" fmla="*/ 1783157 h 6858000"/>
              <a:gd name="connsiteX612" fmla="*/ 922198 w 7467600"/>
              <a:gd name="connsiteY612" fmla="*/ 1677437 h 6858000"/>
              <a:gd name="connsiteX613" fmla="*/ 869293 w 7467600"/>
              <a:gd name="connsiteY613" fmla="*/ 1583214 h 6858000"/>
              <a:gd name="connsiteX614" fmla="*/ 751431 w 7467600"/>
              <a:gd name="connsiteY614" fmla="*/ 1405731 h 6858000"/>
              <a:gd name="connsiteX615" fmla="*/ 655236 w 7467600"/>
              <a:gd name="connsiteY615" fmla="*/ 1268632 h 6858000"/>
              <a:gd name="connsiteX616" fmla="*/ 6516292 w 7467600"/>
              <a:gd name="connsiteY616" fmla="*/ 1263064 h 6858000"/>
              <a:gd name="connsiteX617" fmla="*/ 5736320 w 7467600"/>
              <a:gd name="connsiteY617" fmla="*/ 1501803 h 6858000"/>
              <a:gd name="connsiteX618" fmla="*/ 6516292 w 7467600"/>
              <a:gd name="connsiteY618" fmla="*/ 1263064 h 6858000"/>
              <a:gd name="connsiteX619" fmla="*/ 291466 w 7467600"/>
              <a:gd name="connsiteY619" fmla="*/ 1250369 h 6858000"/>
              <a:gd name="connsiteX620" fmla="*/ 323180 w 7467600"/>
              <a:gd name="connsiteY620" fmla="*/ 1435283 h 6858000"/>
              <a:gd name="connsiteX621" fmla="*/ 349381 w 7467600"/>
              <a:gd name="connsiteY621" fmla="*/ 1875041 h 6858000"/>
              <a:gd name="connsiteX622" fmla="*/ 374363 w 7467600"/>
              <a:gd name="connsiteY622" fmla="*/ 1506494 h 6858000"/>
              <a:gd name="connsiteX623" fmla="*/ 302168 w 7467600"/>
              <a:gd name="connsiteY623" fmla="*/ 1274495 h 6858000"/>
              <a:gd name="connsiteX624" fmla="*/ 291466 w 7467600"/>
              <a:gd name="connsiteY624" fmla="*/ 1250369 h 6858000"/>
              <a:gd name="connsiteX625" fmla="*/ 678222 w 7467600"/>
              <a:gd name="connsiteY625" fmla="*/ 1248670 h 6858000"/>
              <a:gd name="connsiteX626" fmla="*/ 775536 w 7467600"/>
              <a:gd name="connsiteY626" fmla="*/ 1388015 h 6858000"/>
              <a:gd name="connsiteX627" fmla="*/ 894529 w 7467600"/>
              <a:gd name="connsiteY627" fmla="*/ 1567739 h 6858000"/>
              <a:gd name="connsiteX628" fmla="*/ 948000 w 7467600"/>
              <a:gd name="connsiteY628" fmla="*/ 1663088 h 6858000"/>
              <a:gd name="connsiteX629" fmla="*/ 1006812 w 7467600"/>
              <a:gd name="connsiteY629" fmla="*/ 1767683 h 6858000"/>
              <a:gd name="connsiteX630" fmla="*/ 1149133 w 7467600"/>
              <a:gd name="connsiteY630" fmla="*/ 1971513 h 6858000"/>
              <a:gd name="connsiteX631" fmla="*/ 1333952 w 7467600"/>
              <a:gd name="connsiteY631" fmla="*/ 2251620 h 6858000"/>
              <a:gd name="connsiteX632" fmla="*/ 1337329 w 7467600"/>
              <a:gd name="connsiteY632" fmla="*/ 2258350 h 6858000"/>
              <a:gd name="connsiteX633" fmla="*/ 1014726 w 7467600"/>
              <a:gd name="connsiteY633" fmla="*/ 1615556 h 6858000"/>
              <a:gd name="connsiteX634" fmla="*/ 678222 w 7467600"/>
              <a:gd name="connsiteY634" fmla="*/ 1248670 h 6858000"/>
              <a:gd name="connsiteX635" fmla="*/ 6691602 w 7467600"/>
              <a:gd name="connsiteY635" fmla="*/ 1140573 h 6858000"/>
              <a:gd name="connsiteX636" fmla="*/ 6571100 w 7467600"/>
              <a:gd name="connsiteY636" fmla="*/ 1183662 h 6858000"/>
              <a:gd name="connsiteX637" fmla="*/ 6241687 w 7467600"/>
              <a:gd name="connsiteY637" fmla="*/ 1257600 h 6858000"/>
              <a:gd name="connsiteX638" fmla="*/ 5693009 w 7467600"/>
              <a:gd name="connsiteY638" fmla="*/ 1478256 h 6858000"/>
              <a:gd name="connsiteX639" fmla="*/ 6548420 w 7467600"/>
              <a:gd name="connsiteY639" fmla="*/ 1214599 h 6858000"/>
              <a:gd name="connsiteX640" fmla="*/ 6605473 w 7467600"/>
              <a:gd name="connsiteY640" fmla="*/ 1184686 h 6858000"/>
              <a:gd name="connsiteX641" fmla="*/ 6691602 w 7467600"/>
              <a:gd name="connsiteY641" fmla="*/ 1140573 h 6858000"/>
              <a:gd name="connsiteX642" fmla="*/ 4002475 w 7467600"/>
              <a:gd name="connsiteY642" fmla="*/ 1037802 h 6858000"/>
              <a:gd name="connsiteX643" fmla="*/ 4000324 w 7467600"/>
              <a:gd name="connsiteY643" fmla="*/ 1039362 h 6858000"/>
              <a:gd name="connsiteX644" fmla="*/ 4002862 w 7467600"/>
              <a:gd name="connsiteY644" fmla="*/ 1042866 h 6858000"/>
              <a:gd name="connsiteX645" fmla="*/ 4002475 w 7467600"/>
              <a:gd name="connsiteY645" fmla="*/ 1037802 h 6858000"/>
              <a:gd name="connsiteX646" fmla="*/ 506322 w 7467600"/>
              <a:gd name="connsiteY646" fmla="*/ 1020997 h 6858000"/>
              <a:gd name="connsiteX647" fmla="*/ 533068 w 7467600"/>
              <a:gd name="connsiteY647" fmla="*/ 1029409 h 6858000"/>
              <a:gd name="connsiteX648" fmla="*/ 1232525 w 7467600"/>
              <a:gd name="connsiteY648" fmla="*/ 1804675 h 6858000"/>
              <a:gd name="connsiteX649" fmla="*/ 1388858 w 7467600"/>
              <a:gd name="connsiteY649" fmla="*/ 2368011 h 6858000"/>
              <a:gd name="connsiteX650" fmla="*/ 1384098 w 7467600"/>
              <a:gd name="connsiteY650" fmla="*/ 2378125 h 6858000"/>
              <a:gd name="connsiteX651" fmla="*/ 1425393 w 7467600"/>
              <a:gd name="connsiteY651" fmla="*/ 2589124 h 6858000"/>
              <a:gd name="connsiteX652" fmla="*/ 1424001 w 7467600"/>
              <a:gd name="connsiteY652" fmla="*/ 2597541 h 6858000"/>
              <a:gd name="connsiteX653" fmla="*/ 2152729 w 7467600"/>
              <a:gd name="connsiteY653" fmla="*/ 2864487 h 6858000"/>
              <a:gd name="connsiteX654" fmla="*/ 2020609 w 7467600"/>
              <a:gd name="connsiteY654" fmla="*/ 2539671 h 6858000"/>
              <a:gd name="connsiteX655" fmla="*/ 2018920 w 7467600"/>
              <a:gd name="connsiteY655" fmla="*/ 2536309 h 6858000"/>
              <a:gd name="connsiteX656" fmla="*/ 1342441 w 7467600"/>
              <a:gd name="connsiteY656" fmla="*/ 1173017 h 6858000"/>
              <a:gd name="connsiteX657" fmla="*/ 1367925 w 7467600"/>
              <a:gd name="connsiteY657" fmla="*/ 1135648 h 6858000"/>
              <a:gd name="connsiteX658" fmla="*/ 1771401 w 7467600"/>
              <a:gd name="connsiteY658" fmla="*/ 1806673 h 6858000"/>
              <a:gd name="connsiteX659" fmla="*/ 1972385 w 7467600"/>
              <a:gd name="connsiteY659" fmla="*/ 2198735 h 6858000"/>
              <a:gd name="connsiteX660" fmla="*/ 2040892 w 7467600"/>
              <a:gd name="connsiteY660" fmla="*/ 2405205 h 6858000"/>
              <a:gd name="connsiteX661" fmla="*/ 2131689 w 7467600"/>
              <a:gd name="connsiteY661" fmla="*/ 1936926 h 6858000"/>
              <a:gd name="connsiteX662" fmla="*/ 2454820 w 7467600"/>
              <a:gd name="connsiteY662" fmla="*/ 1248808 h 6858000"/>
              <a:gd name="connsiteX663" fmla="*/ 2492512 w 7467600"/>
              <a:gd name="connsiteY663" fmla="*/ 1302920 h 6858000"/>
              <a:gd name="connsiteX664" fmla="*/ 2081216 w 7467600"/>
              <a:gd name="connsiteY664" fmla="*/ 2527513 h 6858000"/>
              <a:gd name="connsiteX665" fmla="*/ 2081211 w 7467600"/>
              <a:gd name="connsiteY665" fmla="*/ 2528916 h 6858000"/>
              <a:gd name="connsiteX666" fmla="*/ 2199067 w 7467600"/>
              <a:gd name="connsiteY666" fmla="*/ 2884061 h 6858000"/>
              <a:gd name="connsiteX667" fmla="*/ 3192586 w 7467600"/>
              <a:gd name="connsiteY667" fmla="*/ 3411496 h 6858000"/>
              <a:gd name="connsiteX668" fmla="*/ 3182620 w 7467600"/>
              <a:gd name="connsiteY668" fmla="*/ 3483279 h 6858000"/>
              <a:gd name="connsiteX669" fmla="*/ 2435119 w 7467600"/>
              <a:gd name="connsiteY669" fmla="*/ 3080173 h 6858000"/>
              <a:gd name="connsiteX670" fmla="*/ 2410152 w 7467600"/>
              <a:gd name="connsiteY670" fmla="*/ 3063751 h 6858000"/>
              <a:gd name="connsiteX671" fmla="*/ 2408099 w 7467600"/>
              <a:gd name="connsiteY671" fmla="*/ 3064403 h 6858000"/>
              <a:gd name="connsiteX672" fmla="*/ 2407218 w 7467600"/>
              <a:gd name="connsiteY672" fmla="*/ 3070324 h 6858000"/>
              <a:gd name="connsiteX673" fmla="*/ 2380138 w 7467600"/>
              <a:gd name="connsiteY673" fmla="*/ 3099341 h 6858000"/>
              <a:gd name="connsiteX674" fmla="*/ 1765923 w 7467600"/>
              <a:gd name="connsiteY674" fmla="*/ 3581043 h 6858000"/>
              <a:gd name="connsiteX675" fmla="*/ 1702258 w 7467600"/>
              <a:gd name="connsiteY675" fmla="*/ 3612286 h 6858000"/>
              <a:gd name="connsiteX676" fmla="*/ 1538370 w 7467600"/>
              <a:gd name="connsiteY676" fmla="*/ 3811804 h 6858000"/>
              <a:gd name="connsiteX677" fmla="*/ 542867 w 7467600"/>
              <a:gd name="connsiteY677" fmla="*/ 4944092 h 6858000"/>
              <a:gd name="connsiteX678" fmla="*/ 515800 w 7467600"/>
              <a:gd name="connsiteY678" fmla="*/ 4862180 h 6858000"/>
              <a:gd name="connsiteX679" fmla="*/ 909145 w 7467600"/>
              <a:gd name="connsiteY679" fmla="*/ 4199225 h 6858000"/>
              <a:gd name="connsiteX680" fmla="*/ 1214067 w 7467600"/>
              <a:gd name="connsiteY680" fmla="*/ 3908561 h 6858000"/>
              <a:gd name="connsiteX681" fmla="*/ 640967 w 7467600"/>
              <a:gd name="connsiteY681" fmla="*/ 4105601 h 6858000"/>
              <a:gd name="connsiteX682" fmla="*/ 112563 w 7467600"/>
              <a:gd name="connsiteY682" fmla="*/ 4396952 h 6858000"/>
              <a:gd name="connsiteX683" fmla="*/ 0 w 7467600"/>
              <a:gd name="connsiteY683" fmla="*/ 4466006 h 6858000"/>
              <a:gd name="connsiteX684" fmla="*/ 0 w 7467600"/>
              <a:gd name="connsiteY684" fmla="*/ 4233763 h 6858000"/>
              <a:gd name="connsiteX685" fmla="*/ 36881 w 7467600"/>
              <a:gd name="connsiteY685" fmla="*/ 4200118 h 6858000"/>
              <a:gd name="connsiteX686" fmla="*/ 910534 w 7467600"/>
              <a:gd name="connsiteY686" fmla="*/ 3629753 h 6858000"/>
              <a:gd name="connsiteX687" fmla="*/ 1578717 w 7467600"/>
              <a:gd name="connsiteY687" fmla="*/ 3575982 h 6858000"/>
              <a:gd name="connsiteX688" fmla="*/ 2338780 w 7467600"/>
              <a:gd name="connsiteY688" fmla="*/ 3033725 h 6858000"/>
              <a:gd name="connsiteX689" fmla="*/ 1807991 w 7467600"/>
              <a:gd name="connsiteY689" fmla="*/ 2807184 h 6858000"/>
              <a:gd name="connsiteX690" fmla="*/ 1416358 w 7467600"/>
              <a:gd name="connsiteY690" fmla="*/ 3112571 h 6858000"/>
              <a:gd name="connsiteX691" fmla="*/ 939066 w 7467600"/>
              <a:gd name="connsiteY691" fmla="*/ 3378798 h 6858000"/>
              <a:gd name="connsiteX692" fmla="*/ 115099 w 7467600"/>
              <a:gd name="connsiteY692" fmla="*/ 3607650 h 6858000"/>
              <a:gd name="connsiteX693" fmla="*/ 97284 w 7467600"/>
              <a:gd name="connsiteY693" fmla="*/ 3520393 h 6858000"/>
              <a:gd name="connsiteX694" fmla="*/ 922050 w 7467600"/>
              <a:gd name="connsiteY694" fmla="*/ 3074867 h 6858000"/>
              <a:gd name="connsiteX695" fmla="*/ 1405265 w 7467600"/>
              <a:gd name="connsiteY695" fmla="*/ 3016319 h 6858000"/>
              <a:gd name="connsiteX696" fmla="*/ 1407512 w 7467600"/>
              <a:gd name="connsiteY696" fmla="*/ 3018001 h 6858000"/>
              <a:gd name="connsiteX697" fmla="*/ 1726266 w 7467600"/>
              <a:gd name="connsiteY697" fmla="*/ 2777274 h 6858000"/>
              <a:gd name="connsiteX698" fmla="*/ 625390 w 7467600"/>
              <a:gd name="connsiteY698" fmla="*/ 2514541 h 6858000"/>
              <a:gd name="connsiteX699" fmla="*/ 619799 w 7467600"/>
              <a:gd name="connsiteY699" fmla="*/ 2527180 h 6858000"/>
              <a:gd name="connsiteX700" fmla="*/ 310030 w 7467600"/>
              <a:gd name="connsiteY700" fmla="*/ 2771818 h 6858000"/>
              <a:gd name="connsiteX701" fmla="*/ 173877 w 7467600"/>
              <a:gd name="connsiteY701" fmla="*/ 2937056 h 6858000"/>
              <a:gd name="connsiteX702" fmla="*/ 77889 w 7467600"/>
              <a:gd name="connsiteY702" fmla="*/ 3138440 h 6858000"/>
              <a:gd name="connsiteX703" fmla="*/ 0 w 7467600"/>
              <a:gd name="connsiteY703" fmla="*/ 3271395 h 6858000"/>
              <a:gd name="connsiteX704" fmla="*/ 0 w 7467600"/>
              <a:gd name="connsiteY704" fmla="*/ 3153002 h 6858000"/>
              <a:gd name="connsiteX705" fmla="*/ 2386 w 7467600"/>
              <a:gd name="connsiteY705" fmla="*/ 3149203 h 6858000"/>
              <a:gd name="connsiteX706" fmla="*/ 89753 w 7467600"/>
              <a:gd name="connsiteY706" fmla="*/ 2987702 h 6858000"/>
              <a:gd name="connsiteX707" fmla="*/ 76869 w 7467600"/>
              <a:gd name="connsiteY707" fmla="*/ 3005404 h 6858000"/>
              <a:gd name="connsiteX708" fmla="*/ 32049 w 7467600"/>
              <a:gd name="connsiteY708" fmla="*/ 3065814 h 6858000"/>
              <a:gd name="connsiteX709" fmla="*/ 0 w 7467600"/>
              <a:gd name="connsiteY709" fmla="*/ 3108744 h 6858000"/>
              <a:gd name="connsiteX710" fmla="*/ 0 w 7467600"/>
              <a:gd name="connsiteY710" fmla="*/ 3058059 h 6858000"/>
              <a:gd name="connsiteX711" fmla="*/ 7610 w 7467600"/>
              <a:gd name="connsiteY711" fmla="*/ 3047889 h 6858000"/>
              <a:gd name="connsiteX712" fmla="*/ 52419 w 7467600"/>
              <a:gd name="connsiteY712" fmla="*/ 2987479 h 6858000"/>
              <a:gd name="connsiteX713" fmla="*/ 59142 w 7467600"/>
              <a:gd name="connsiteY713" fmla="*/ 2978488 h 6858000"/>
              <a:gd name="connsiteX714" fmla="*/ 0 w 7467600"/>
              <a:gd name="connsiteY714" fmla="*/ 3015334 h 6858000"/>
              <a:gd name="connsiteX715" fmla="*/ 0 w 7467600"/>
              <a:gd name="connsiteY715" fmla="*/ 2914286 h 6858000"/>
              <a:gd name="connsiteX716" fmla="*/ 36383 w 7467600"/>
              <a:gd name="connsiteY716" fmla="*/ 2901128 h 6858000"/>
              <a:gd name="connsiteX717" fmla="*/ 156329 w 7467600"/>
              <a:gd name="connsiteY717" fmla="*/ 2840533 h 6858000"/>
              <a:gd name="connsiteX718" fmla="*/ 358355 w 7467600"/>
              <a:gd name="connsiteY718" fmla="*/ 2620471 h 6858000"/>
              <a:gd name="connsiteX719" fmla="*/ 510577 w 7467600"/>
              <a:gd name="connsiteY719" fmla="*/ 2501244 h 6858000"/>
              <a:gd name="connsiteX720" fmla="*/ 211967 w 7467600"/>
              <a:gd name="connsiteY720" fmla="*/ 2479171 h 6858000"/>
              <a:gd name="connsiteX721" fmla="*/ 0 w 7467600"/>
              <a:gd name="connsiteY721" fmla="*/ 2476398 h 6858000"/>
              <a:gd name="connsiteX722" fmla="*/ 0 w 7467600"/>
              <a:gd name="connsiteY722" fmla="*/ 2389189 h 6858000"/>
              <a:gd name="connsiteX723" fmla="*/ 103062 w 7467600"/>
              <a:gd name="connsiteY723" fmla="*/ 2389518 h 6858000"/>
              <a:gd name="connsiteX724" fmla="*/ 510734 w 7467600"/>
              <a:gd name="connsiteY724" fmla="*/ 2416201 h 6858000"/>
              <a:gd name="connsiteX725" fmla="*/ 279257 w 7467600"/>
              <a:gd name="connsiteY725" fmla="*/ 2092102 h 6858000"/>
              <a:gd name="connsiteX726" fmla="*/ 65265 w 7467600"/>
              <a:gd name="connsiteY726" fmla="*/ 2006049 h 6858000"/>
              <a:gd name="connsiteX727" fmla="*/ 0 w 7467600"/>
              <a:gd name="connsiteY727" fmla="*/ 1982532 h 6858000"/>
              <a:gd name="connsiteX728" fmla="*/ 0 w 7467600"/>
              <a:gd name="connsiteY728" fmla="*/ 1912789 h 6858000"/>
              <a:gd name="connsiteX729" fmla="*/ 97460 w 7467600"/>
              <a:gd name="connsiteY729" fmla="*/ 1953725 h 6858000"/>
              <a:gd name="connsiteX730" fmla="*/ 221272 w 7467600"/>
              <a:gd name="connsiteY730" fmla="*/ 1980766 h 6858000"/>
              <a:gd name="connsiteX731" fmla="*/ 116765 w 7467600"/>
              <a:gd name="connsiteY731" fmla="*/ 1911033 h 6858000"/>
              <a:gd name="connsiteX732" fmla="*/ 16405 w 7467600"/>
              <a:gd name="connsiteY732" fmla="*/ 1803412 h 6858000"/>
              <a:gd name="connsiteX733" fmla="*/ 0 w 7467600"/>
              <a:gd name="connsiteY733" fmla="*/ 1784777 h 6858000"/>
              <a:gd name="connsiteX734" fmla="*/ 0 w 7467600"/>
              <a:gd name="connsiteY734" fmla="*/ 1740082 h 6858000"/>
              <a:gd name="connsiteX735" fmla="*/ 39394 w 7467600"/>
              <a:gd name="connsiteY735" fmla="*/ 1784856 h 6858000"/>
              <a:gd name="connsiteX736" fmla="*/ 135813 w 7467600"/>
              <a:gd name="connsiteY736" fmla="*/ 1888838 h 6858000"/>
              <a:gd name="connsiteX737" fmla="*/ 242575 w 7467600"/>
              <a:gd name="connsiteY737" fmla="*/ 1958841 h 6858000"/>
              <a:gd name="connsiteX738" fmla="*/ 82197 w 7467600"/>
              <a:gd name="connsiteY738" fmla="*/ 1754826 h 6858000"/>
              <a:gd name="connsiteX739" fmla="*/ 0 w 7467600"/>
              <a:gd name="connsiteY739" fmla="*/ 1679650 h 6858000"/>
              <a:gd name="connsiteX740" fmla="*/ 0 w 7467600"/>
              <a:gd name="connsiteY740" fmla="*/ 1602463 h 6858000"/>
              <a:gd name="connsiteX741" fmla="*/ 84689 w 7467600"/>
              <a:gd name="connsiteY741" fmla="*/ 1677442 h 6858000"/>
              <a:gd name="connsiteX742" fmla="*/ 298437 w 7467600"/>
              <a:gd name="connsiteY742" fmla="*/ 1968019 h 6858000"/>
              <a:gd name="connsiteX743" fmla="*/ 227269 w 7467600"/>
              <a:gd name="connsiteY743" fmla="*/ 1114064 h 6858000"/>
              <a:gd name="connsiteX744" fmla="*/ 248003 w 7467600"/>
              <a:gd name="connsiteY744" fmla="*/ 1089613 h 6858000"/>
              <a:gd name="connsiteX745" fmla="*/ 427020 w 7467600"/>
              <a:gd name="connsiteY745" fmla="*/ 1619803 h 6858000"/>
              <a:gd name="connsiteX746" fmla="*/ 340345 w 7467600"/>
              <a:gd name="connsiteY746" fmla="*/ 2027739 h 6858000"/>
              <a:gd name="connsiteX747" fmla="*/ 360865 w 7467600"/>
              <a:gd name="connsiteY747" fmla="*/ 2044827 h 6858000"/>
              <a:gd name="connsiteX748" fmla="*/ 560414 w 7467600"/>
              <a:gd name="connsiteY748" fmla="*/ 2421457 h 6858000"/>
              <a:gd name="connsiteX749" fmla="*/ 1359703 w 7467600"/>
              <a:gd name="connsiteY749" fmla="*/ 2578554 h 6858000"/>
              <a:gd name="connsiteX750" fmla="*/ 1359422 w 7467600"/>
              <a:gd name="connsiteY750" fmla="*/ 2577994 h 6858000"/>
              <a:gd name="connsiteX751" fmla="*/ 828701 w 7467600"/>
              <a:gd name="connsiteY751" fmla="*/ 1839520 h 6858000"/>
              <a:gd name="connsiteX752" fmla="*/ 494427 w 7467600"/>
              <a:gd name="connsiteY752" fmla="*/ 1092333 h 6858000"/>
              <a:gd name="connsiteX753" fmla="*/ 506322 w 7467600"/>
              <a:gd name="connsiteY753" fmla="*/ 1020997 h 6858000"/>
              <a:gd name="connsiteX754" fmla="*/ 4570198 w 7467600"/>
              <a:gd name="connsiteY754" fmla="*/ 978081 h 6858000"/>
              <a:gd name="connsiteX755" fmla="*/ 4523691 w 7467600"/>
              <a:gd name="connsiteY755" fmla="*/ 1127776 h 6858000"/>
              <a:gd name="connsiteX756" fmla="*/ 4509875 w 7467600"/>
              <a:gd name="connsiteY756" fmla="*/ 1167552 h 6858000"/>
              <a:gd name="connsiteX757" fmla="*/ 4478168 w 7467600"/>
              <a:gd name="connsiteY757" fmla="*/ 1260735 h 6858000"/>
              <a:gd name="connsiteX758" fmla="*/ 4409309 w 7467600"/>
              <a:gd name="connsiteY758" fmla="*/ 1666996 h 6858000"/>
              <a:gd name="connsiteX759" fmla="*/ 4370031 w 7467600"/>
              <a:gd name="connsiteY759" fmla="*/ 1955666 h 6858000"/>
              <a:gd name="connsiteX760" fmla="*/ 4570198 w 7467600"/>
              <a:gd name="connsiteY760" fmla="*/ 978081 h 6858000"/>
              <a:gd name="connsiteX761" fmla="*/ 4557898 w 7467600"/>
              <a:gd name="connsiteY761" fmla="*/ 900011 h 6858000"/>
              <a:gd name="connsiteX762" fmla="*/ 4344840 w 7467600"/>
              <a:gd name="connsiteY762" fmla="*/ 1922038 h 6858000"/>
              <a:gd name="connsiteX763" fmla="*/ 4378710 w 7467600"/>
              <a:gd name="connsiteY763" fmla="*/ 1665516 h 6858000"/>
              <a:gd name="connsiteX764" fmla="*/ 4448798 w 7467600"/>
              <a:gd name="connsiteY764" fmla="*/ 1253024 h 6858000"/>
              <a:gd name="connsiteX765" fmla="*/ 4480315 w 7467600"/>
              <a:gd name="connsiteY765" fmla="*/ 1158454 h 6858000"/>
              <a:gd name="connsiteX766" fmla="*/ 4494133 w 7467600"/>
              <a:gd name="connsiteY766" fmla="*/ 1118676 h 6858000"/>
              <a:gd name="connsiteX767" fmla="*/ 4557898 w 7467600"/>
              <a:gd name="connsiteY767" fmla="*/ 900011 h 6858000"/>
              <a:gd name="connsiteX768" fmla="*/ 5870151 w 7467600"/>
              <a:gd name="connsiteY768" fmla="*/ 898890 h 6858000"/>
              <a:gd name="connsiteX769" fmla="*/ 5861335 w 7467600"/>
              <a:gd name="connsiteY769" fmla="*/ 899177 h 6858000"/>
              <a:gd name="connsiteX770" fmla="*/ 5843702 w 7467600"/>
              <a:gd name="connsiteY770" fmla="*/ 899748 h 6858000"/>
              <a:gd name="connsiteX771" fmla="*/ 5651107 w 7467600"/>
              <a:gd name="connsiteY771" fmla="*/ 920306 h 6858000"/>
              <a:gd name="connsiteX772" fmla="*/ 5459407 w 7467600"/>
              <a:gd name="connsiteY772" fmla="*/ 940975 h 6858000"/>
              <a:gd name="connsiteX773" fmla="*/ 5374846 w 7467600"/>
              <a:gd name="connsiteY773" fmla="*/ 941988 h 6858000"/>
              <a:gd name="connsiteX774" fmla="*/ 5256105 w 7467600"/>
              <a:gd name="connsiteY774" fmla="*/ 945632 h 6858000"/>
              <a:gd name="connsiteX775" fmla="*/ 5107071 w 7467600"/>
              <a:gd name="connsiteY775" fmla="*/ 969720 h 6858000"/>
              <a:gd name="connsiteX776" fmla="*/ 4998681 w 7467600"/>
              <a:gd name="connsiteY776" fmla="*/ 988771 h 6858000"/>
              <a:gd name="connsiteX777" fmla="*/ 5870151 w 7467600"/>
              <a:gd name="connsiteY777" fmla="*/ 898890 h 6858000"/>
              <a:gd name="connsiteX778" fmla="*/ 5504425 w 7467600"/>
              <a:gd name="connsiteY778" fmla="*/ 848067 h 6858000"/>
              <a:gd name="connsiteX779" fmla="*/ 4968849 w 7467600"/>
              <a:gd name="connsiteY779" fmla="*/ 962318 h 6858000"/>
              <a:gd name="connsiteX780" fmla="*/ 5104039 w 7467600"/>
              <a:gd name="connsiteY780" fmla="*/ 940634 h 6858000"/>
              <a:gd name="connsiteX781" fmla="*/ 5256311 w 7467600"/>
              <a:gd name="connsiteY781" fmla="*/ 916490 h 6858000"/>
              <a:gd name="connsiteX782" fmla="*/ 5377381 w 7467600"/>
              <a:gd name="connsiteY782" fmla="*/ 912671 h 6858000"/>
              <a:gd name="connsiteX783" fmla="*/ 5460148 w 7467600"/>
              <a:gd name="connsiteY783" fmla="*/ 911442 h 6858000"/>
              <a:gd name="connsiteX784" fmla="*/ 5648971 w 7467600"/>
              <a:gd name="connsiteY784" fmla="*/ 891331 h 6858000"/>
              <a:gd name="connsiteX785" fmla="*/ 5844807 w 7467600"/>
              <a:gd name="connsiteY785" fmla="*/ 870718 h 6858000"/>
              <a:gd name="connsiteX786" fmla="*/ 5862975 w 7467600"/>
              <a:gd name="connsiteY786" fmla="*/ 869756 h 6858000"/>
              <a:gd name="connsiteX787" fmla="*/ 5920887 w 7467600"/>
              <a:gd name="connsiteY787" fmla="*/ 865929 h 6858000"/>
              <a:gd name="connsiteX788" fmla="*/ 5504425 w 7467600"/>
              <a:gd name="connsiteY788" fmla="*/ 848067 h 6858000"/>
              <a:gd name="connsiteX789" fmla="*/ 3607114 w 7467600"/>
              <a:gd name="connsiteY789" fmla="*/ 467441 h 6858000"/>
              <a:gd name="connsiteX790" fmla="*/ 3296242 w 7467600"/>
              <a:gd name="connsiteY790" fmla="*/ 807991 h 6858000"/>
              <a:gd name="connsiteX791" fmla="*/ 3174674 w 7467600"/>
              <a:gd name="connsiteY791" fmla="*/ 919759 h 6858000"/>
              <a:gd name="connsiteX792" fmla="*/ 3042978 w 7467600"/>
              <a:gd name="connsiteY792" fmla="*/ 1054894 h 6858000"/>
              <a:gd name="connsiteX793" fmla="*/ 2968914 w 7467600"/>
              <a:gd name="connsiteY793" fmla="*/ 1133756 h 6858000"/>
              <a:gd name="connsiteX794" fmla="*/ 3103823 w 7467600"/>
              <a:gd name="connsiteY794" fmla="*/ 1026814 h 6858000"/>
              <a:gd name="connsiteX795" fmla="*/ 3607114 w 7467600"/>
              <a:gd name="connsiteY795" fmla="*/ 467441 h 6858000"/>
              <a:gd name="connsiteX796" fmla="*/ 3744487 w 7467600"/>
              <a:gd name="connsiteY796" fmla="*/ 383136 h 6858000"/>
              <a:gd name="connsiteX797" fmla="*/ 3970213 w 7467600"/>
              <a:gd name="connsiteY797" fmla="*/ 995559 h 6858000"/>
              <a:gd name="connsiteX798" fmla="*/ 3744487 w 7467600"/>
              <a:gd name="connsiteY798" fmla="*/ 383136 h 6858000"/>
              <a:gd name="connsiteX799" fmla="*/ 3624562 w 7467600"/>
              <a:gd name="connsiteY799" fmla="*/ 367041 h 6858000"/>
              <a:gd name="connsiteX800" fmla="*/ 3489712 w 7467600"/>
              <a:gd name="connsiteY800" fmla="*/ 485386 h 6858000"/>
              <a:gd name="connsiteX801" fmla="*/ 3182994 w 7467600"/>
              <a:gd name="connsiteY801" fmla="*/ 828265 h 6858000"/>
              <a:gd name="connsiteX802" fmla="*/ 2892114 w 7467600"/>
              <a:gd name="connsiteY802" fmla="*/ 1172635 h 6858000"/>
              <a:gd name="connsiteX803" fmla="*/ 3021459 w 7467600"/>
              <a:gd name="connsiteY803" fmla="*/ 1035385 h 6858000"/>
              <a:gd name="connsiteX804" fmla="*/ 3153873 w 7467600"/>
              <a:gd name="connsiteY804" fmla="*/ 898971 h 6858000"/>
              <a:gd name="connsiteX805" fmla="*/ 3276511 w 7467600"/>
              <a:gd name="connsiteY805" fmla="*/ 786423 h 6858000"/>
              <a:gd name="connsiteX806" fmla="*/ 3584154 w 7467600"/>
              <a:gd name="connsiteY806" fmla="*/ 448218 h 6858000"/>
              <a:gd name="connsiteX807" fmla="*/ 3624562 w 7467600"/>
              <a:gd name="connsiteY807" fmla="*/ 367041 h 6858000"/>
              <a:gd name="connsiteX808" fmla="*/ 3766672 w 7467600"/>
              <a:gd name="connsiteY808" fmla="*/ 359429 h 6858000"/>
              <a:gd name="connsiteX809" fmla="*/ 3996338 w 7467600"/>
              <a:gd name="connsiteY809" fmla="*/ 968237 h 6858000"/>
              <a:gd name="connsiteX810" fmla="*/ 3766672 w 7467600"/>
              <a:gd name="connsiteY810" fmla="*/ 359429 h 6858000"/>
              <a:gd name="connsiteX811" fmla="*/ 5805386 w 7467600"/>
              <a:gd name="connsiteY811" fmla="*/ 239240 h 6858000"/>
              <a:gd name="connsiteX812" fmla="*/ 5736947 w 7467600"/>
              <a:gd name="connsiteY812" fmla="*/ 261367 h 6858000"/>
              <a:gd name="connsiteX813" fmla="*/ 5427012 w 7467600"/>
              <a:gd name="connsiteY813" fmla="*/ 311272 h 6858000"/>
              <a:gd name="connsiteX814" fmla="*/ 5147818 w 7467600"/>
              <a:gd name="connsiteY814" fmla="*/ 322112 h 6858000"/>
              <a:gd name="connsiteX815" fmla="*/ 5060854 w 7467600"/>
              <a:gd name="connsiteY815" fmla="*/ 311882 h 6858000"/>
              <a:gd name="connsiteX816" fmla="*/ 4945989 w 7467600"/>
              <a:gd name="connsiteY816" fmla="*/ 300516 h 6858000"/>
              <a:gd name="connsiteX817" fmla="*/ 5410479 w 7467600"/>
              <a:gd name="connsiteY817" fmla="*/ 348434 h 6858000"/>
              <a:gd name="connsiteX818" fmla="*/ 5805386 w 7467600"/>
              <a:gd name="connsiteY818" fmla="*/ 239240 h 6858000"/>
              <a:gd name="connsiteX819" fmla="*/ 5905192 w 7467600"/>
              <a:gd name="connsiteY819" fmla="*/ 163079 h 6858000"/>
              <a:gd name="connsiteX820" fmla="*/ 5865655 w 7467600"/>
              <a:gd name="connsiteY820" fmla="*/ 171901 h 6858000"/>
              <a:gd name="connsiteX821" fmla="*/ 5259740 w 7467600"/>
              <a:gd name="connsiteY821" fmla="*/ 257013 h 6858000"/>
              <a:gd name="connsiteX822" fmla="*/ 5208466 w 7467600"/>
              <a:gd name="connsiteY822" fmla="*/ 257550 h 6858000"/>
              <a:gd name="connsiteX823" fmla="*/ 4980204 w 7467600"/>
              <a:gd name="connsiteY823" fmla="*/ 271903 h 6858000"/>
              <a:gd name="connsiteX824" fmla="*/ 5068068 w 7467600"/>
              <a:gd name="connsiteY824" fmla="*/ 282244 h 6858000"/>
              <a:gd name="connsiteX825" fmla="*/ 5153231 w 7467600"/>
              <a:gd name="connsiteY825" fmla="*/ 292240 h 6858000"/>
              <a:gd name="connsiteX826" fmla="*/ 5426491 w 7467600"/>
              <a:gd name="connsiteY826" fmla="*/ 281128 h 6858000"/>
              <a:gd name="connsiteX827" fmla="*/ 5731212 w 7467600"/>
              <a:gd name="connsiteY827" fmla="*/ 231951 h 6858000"/>
              <a:gd name="connsiteX828" fmla="*/ 5905192 w 7467600"/>
              <a:gd name="connsiteY828" fmla="*/ 163079 h 6858000"/>
              <a:gd name="connsiteX829" fmla="*/ 5944437 w 7467600"/>
              <a:gd name="connsiteY829" fmla="*/ 113829 h 6858000"/>
              <a:gd name="connsiteX830" fmla="*/ 5825032 w 7467600"/>
              <a:gd name="connsiteY830" fmla="*/ 146405 h 6858000"/>
              <a:gd name="connsiteX831" fmla="*/ 4955599 w 7467600"/>
              <a:gd name="connsiteY831" fmla="*/ 247008 h 6858000"/>
              <a:gd name="connsiteX832" fmla="*/ 5210104 w 7467600"/>
              <a:gd name="connsiteY832" fmla="*/ 228123 h 6858000"/>
              <a:gd name="connsiteX833" fmla="*/ 5261015 w 7467600"/>
              <a:gd name="connsiteY833" fmla="*/ 227087 h 6858000"/>
              <a:gd name="connsiteX834" fmla="*/ 5861181 w 7467600"/>
              <a:gd name="connsiteY834" fmla="*/ 143093 h 6858000"/>
              <a:gd name="connsiteX835" fmla="*/ 5961252 w 7467600"/>
              <a:gd name="connsiteY835" fmla="*/ 114820 h 6858000"/>
              <a:gd name="connsiteX836" fmla="*/ 5944437 w 7467600"/>
              <a:gd name="connsiteY836" fmla="*/ 113829 h 6858000"/>
              <a:gd name="connsiteX837" fmla="*/ 3882765 w 7467600"/>
              <a:gd name="connsiteY837" fmla="*/ 0 h 6858000"/>
              <a:gd name="connsiteX838" fmla="*/ 3995099 w 7467600"/>
              <a:gd name="connsiteY838" fmla="*/ 0 h 6858000"/>
              <a:gd name="connsiteX839" fmla="*/ 4163818 w 7467600"/>
              <a:gd name="connsiteY839" fmla="*/ 234104 h 6858000"/>
              <a:gd name="connsiteX840" fmla="*/ 4172099 w 7467600"/>
              <a:gd name="connsiteY840" fmla="*/ 234207 h 6858000"/>
              <a:gd name="connsiteX841" fmla="*/ 4784282 w 7467600"/>
              <a:gd name="connsiteY841" fmla="*/ 276561 h 6858000"/>
              <a:gd name="connsiteX842" fmla="*/ 4801687 w 7467600"/>
              <a:gd name="connsiteY842" fmla="*/ 267764 h 6858000"/>
              <a:gd name="connsiteX843" fmla="*/ 6082788 w 7467600"/>
              <a:gd name="connsiteY843" fmla="*/ 64119 h 6858000"/>
              <a:gd name="connsiteX844" fmla="*/ 6099442 w 7467600"/>
              <a:gd name="connsiteY844" fmla="*/ 82568 h 6858000"/>
              <a:gd name="connsiteX845" fmla="*/ 4804137 w 7467600"/>
              <a:gd name="connsiteY845" fmla="*/ 320931 h 6858000"/>
              <a:gd name="connsiteX846" fmla="*/ 4227047 w 7467600"/>
              <a:gd name="connsiteY846" fmla="*/ 313415 h 6858000"/>
              <a:gd name="connsiteX847" fmla="*/ 4346041 w 7467600"/>
              <a:gd name="connsiteY847" fmla="*/ 456086 h 6858000"/>
              <a:gd name="connsiteX848" fmla="*/ 4870967 w 7467600"/>
              <a:gd name="connsiteY848" fmla="*/ 963061 h 6858000"/>
              <a:gd name="connsiteX849" fmla="*/ 4889647 w 7467600"/>
              <a:gd name="connsiteY849" fmla="*/ 957147 h 6858000"/>
              <a:gd name="connsiteX850" fmla="*/ 5422504 w 7467600"/>
              <a:gd name="connsiteY850" fmla="*/ 805191 h 6858000"/>
              <a:gd name="connsiteX851" fmla="*/ 6087656 w 7467600"/>
              <a:gd name="connsiteY851" fmla="*/ 826703 h 6858000"/>
              <a:gd name="connsiteX852" fmla="*/ 6058717 w 7467600"/>
              <a:gd name="connsiteY852" fmla="*/ 865992 h 6858000"/>
              <a:gd name="connsiteX853" fmla="*/ 4974153 w 7467600"/>
              <a:gd name="connsiteY853" fmla="*/ 1045456 h 6858000"/>
              <a:gd name="connsiteX854" fmla="*/ 5627835 w 7467600"/>
              <a:gd name="connsiteY854" fmla="*/ 1472077 h 6858000"/>
              <a:gd name="connsiteX855" fmla="*/ 5629817 w 7467600"/>
              <a:gd name="connsiteY855" fmla="*/ 1471412 h 6858000"/>
              <a:gd name="connsiteX856" fmla="*/ 5634124 w 7467600"/>
              <a:gd name="connsiteY856" fmla="*/ 1470572 h 6858000"/>
              <a:gd name="connsiteX857" fmla="*/ 5755832 w 7467600"/>
              <a:gd name="connsiteY857" fmla="*/ 1383886 h 6858000"/>
              <a:gd name="connsiteX858" fmla="*/ 6014186 w 7467600"/>
              <a:gd name="connsiteY858" fmla="*/ 1279799 h 6858000"/>
              <a:gd name="connsiteX859" fmla="*/ 6901619 w 7467600"/>
              <a:gd name="connsiteY859" fmla="*/ 1047874 h 6858000"/>
              <a:gd name="connsiteX860" fmla="*/ 6931566 w 7467600"/>
              <a:gd name="connsiteY860" fmla="*/ 1062034 h 6858000"/>
              <a:gd name="connsiteX861" fmla="*/ 5790982 w 7467600"/>
              <a:gd name="connsiteY861" fmla="*/ 1561380 h 6858000"/>
              <a:gd name="connsiteX862" fmla="*/ 6188971 w 7467600"/>
              <a:gd name="connsiteY862" fmla="*/ 1755168 h 6858000"/>
              <a:gd name="connsiteX863" fmla="*/ 6202446 w 7467600"/>
              <a:gd name="connsiteY863" fmla="*/ 1752268 h 6858000"/>
              <a:gd name="connsiteX864" fmla="*/ 7179560 w 7467600"/>
              <a:gd name="connsiteY864" fmla="*/ 1467551 h 6858000"/>
              <a:gd name="connsiteX865" fmla="*/ 7158730 w 7467600"/>
              <a:gd name="connsiteY865" fmla="*/ 1507835 h 6858000"/>
              <a:gd name="connsiteX866" fmla="*/ 6326959 w 7467600"/>
              <a:gd name="connsiteY866" fmla="*/ 1817686 h 6858000"/>
              <a:gd name="connsiteX867" fmla="*/ 6537433 w 7467600"/>
              <a:gd name="connsiteY867" fmla="*/ 1907790 h 6858000"/>
              <a:gd name="connsiteX868" fmla="*/ 6550221 w 7467600"/>
              <a:gd name="connsiteY868" fmla="*/ 1910729 h 6858000"/>
              <a:gd name="connsiteX869" fmla="*/ 6964438 w 7467600"/>
              <a:gd name="connsiteY869" fmla="*/ 2209505 h 6858000"/>
              <a:gd name="connsiteX870" fmla="*/ 7367862 w 7467600"/>
              <a:gd name="connsiteY870" fmla="*/ 2806833 h 6858000"/>
              <a:gd name="connsiteX871" fmla="*/ 7364329 w 7467600"/>
              <a:gd name="connsiteY871" fmla="*/ 2826907 h 6858000"/>
              <a:gd name="connsiteX872" fmla="*/ 7290545 w 7467600"/>
              <a:gd name="connsiteY872" fmla="*/ 2850663 h 6858000"/>
              <a:gd name="connsiteX873" fmla="*/ 6472036 w 7467600"/>
              <a:gd name="connsiteY873" fmla="*/ 1959003 h 6858000"/>
              <a:gd name="connsiteX874" fmla="*/ 5792897 w 7467600"/>
              <a:gd name="connsiteY874" fmla="*/ 1647747 h 6858000"/>
              <a:gd name="connsiteX875" fmla="*/ 5842751 w 7467600"/>
              <a:gd name="connsiteY875" fmla="*/ 1816112 h 6858000"/>
              <a:gd name="connsiteX876" fmla="*/ 5847424 w 7467600"/>
              <a:gd name="connsiteY876" fmla="*/ 1815776 h 6858000"/>
              <a:gd name="connsiteX877" fmla="*/ 6399821 w 7467600"/>
              <a:gd name="connsiteY877" fmla="*/ 2344799 h 6858000"/>
              <a:gd name="connsiteX878" fmla="*/ 6323232 w 7467600"/>
              <a:gd name="connsiteY878" fmla="*/ 2389634 h 6858000"/>
              <a:gd name="connsiteX879" fmla="*/ 5942958 w 7467600"/>
              <a:gd name="connsiteY879" fmla="*/ 2077708 h 6858000"/>
              <a:gd name="connsiteX880" fmla="*/ 5921559 w 7467600"/>
              <a:gd name="connsiteY880" fmla="*/ 2378596 h 6858000"/>
              <a:gd name="connsiteX881" fmla="*/ 5817651 w 7467600"/>
              <a:gd name="connsiteY881" fmla="*/ 3023919 h 6858000"/>
              <a:gd name="connsiteX882" fmla="*/ 5729634 w 7467600"/>
              <a:gd name="connsiteY882" fmla="*/ 3051849 h 6858000"/>
              <a:gd name="connsiteX883" fmla="*/ 5611018 w 7467600"/>
              <a:gd name="connsiteY883" fmla="*/ 2316769 h 6858000"/>
              <a:gd name="connsiteX884" fmla="*/ 5687608 w 7467600"/>
              <a:gd name="connsiteY884" fmla="*/ 2039972 h 6858000"/>
              <a:gd name="connsiteX885" fmla="*/ 5657554 w 7467600"/>
              <a:gd name="connsiteY885" fmla="*/ 1576445 h 6858000"/>
              <a:gd name="connsiteX886" fmla="*/ 5150475 w 7467600"/>
              <a:gd name="connsiteY886" fmla="*/ 1274012 h 6858000"/>
              <a:gd name="connsiteX887" fmla="*/ 5349142 w 7467600"/>
              <a:gd name="connsiteY887" fmla="*/ 2204405 h 6858000"/>
              <a:gd name="connsiteX888" fmla="*/ 5262214 w 7467600"/>
              <a:gd name="connsiteY888" fmla="*/ 2233836 h 6858000"/>
              <a:gd name="connsiteX889" fmla="*/ 4981539 w 7467600"/>
              <a:gd name="connsiteY889" fmla="*/ 1542201 h 6858000"/>
              <a:gd name="connsiteX890" fmla="*/ 4958461 w 7467600"/>
              <a:gd name="connsiteY890" fmla="*/ 1136957 h 6858000"/>
              <a:gd name="connsiteX891" fmla="*/ 4655015 w 7467600"/>
              <a:gd name="connsiteY891" fmla="*/ 891426 h 6858000"/>
              <a:gd name="connsiteX892" fmla="*/ 4348002 w 7467600"/>
              <a:gd name="connsiteY892" fmla="*/ 2205895 h 6858000"/>
              <a:gd name="connsiteX893" fmla="*/ 4262250 w 7467600"/>
              <a:gd name="connsiteY893" fmla="*/ 2219972 h 6858000"/>
              <a:gd name="connsiteX894" fmla="*/ 4550611 w 7467600"/>
              <a:gd name="connsiteY894" fmla="*/ 817540 h 6858000"/>
              <a:gd name="connsiteX895" fmla="*/ 4564418 w 7467600"/>
              <a:gd name="connsiteY895" fmla="*/ 808293 h 6858000"/>
              <a:gd name="connsiteX896" fmla="*/ 4266388 w 7467600"/>
              <a:gd name="connsiteY896" fmla="*/ 500083 h 6858000"/>
              <a:gd name="connsiteX897" fmla="*/ 4032842 w 7467600"/>
              <a:gd name="connsiteY897" fmla="*/ 211809 h 6858000"/>
              <a:gd name="connsiteX898" fmla="*/ 3882765 w 7467600"/>
              <a:gd name="connsiteY898" fmla="*/ 0 h 6858000"/>
              <a:gd name="connsiteX899" fmla="*/ 3721337 w 7467600"/>
              <a:gd name="connsiteY899" fmla="*/ 0 h 6858000"/>
              <a:gd name="connsiteX900" fmla="*/ 3797544 w 7467600"/>
              <a:gd name="connsiteY900" fmla="*/ 0 h 6858000"/>
              <a:gd name="connsiteX901" fmla="*/ 3775734 w 7467600"/>
              <a:gd name="connsiteY901" fmla="*/ 95131 h 6858000"/>
              <a:gd name="connsiteX902" fmla="*/ 3724807 w 7467600"/>
              <a:gd name="connsiteY902" fmla="*/ 272257 h 6858000"/>
              <a:gd name="connsiteX903" fmla="*/ 3726844 w 7467600"/>
              <a:gd name="connsiteY903" fmla="*/ 282988 h 6858000"/>
              <a:gd name="connsiteX904" fmla="*/ 3742664 w 7467600"/>
              <a:gd name="connsiteY904" fmla="*/ 279918 h 6858000"/>
              <a:gd name="connsiteX905" fmla="*/ 4103910 w 7467600"/>
              <a:gd name="connsiteY905" fmla="*/ 1161917 h 6858000"/>
              <a:gd name="connsiteX906" fmla="*/ 4020269 w 7467600"/>
              <a:gd name="connsiteY906" fmla="*/ 1200406 h 6858000"/>
              <a:gd name="connsiteX907" fmla="*/ 3674882 w 7467600"/>
              <a:gd name="connsiteY907" fmla="*/ 488524 h 6858000"/>
              <a:gd name="connsiteX908" fmla="*/ 3132682 w 7467600"/>
              <a:gd name="connsiteY908" fmla="*/ 1072284 h 6858000"/>
              <a:gd name="connsiteX909" fmla="*/ 2716346 w 7467600"/>
              <a:gd name="connsiteY909" fmla="*/ 1276376 h 6858000"/>
              <a:gd name="connsiteX910" fmla="*/ 2716772 w 7467600"/>
              <a:gd name="connsiteY910" fmla="*/ 1255462 h 6858000"/>
              <a:gd name="connsiteX911" fmla="*/ 3471096 w 7467600"/>
              <a:gd name="connsiteY911" fmla="*/ 437072 h 6858000"/>
              <a:gd name="connsiteX912" fmla="*/ 3639057 w 7467600"/>
              <a:gd name="connsiteY912" fmla="*/ 286334 h 6858000"/>
              <a:gd name="connsiteX913" fmla="*/ 3640309 w 7467600"/>
              <a:gd name="connsiteY913" fmla="*/ 284664 h 6858000"/>
              <a:gd name="connsiteX914" fmla="*/ 3646022 w 7467600"/>
              <a:gd name="connsiteY914" fmla="*/ 276711 h 6858000"/>
              <a:gd name="connsiteX915" fmla="*/ 3707943 w 7467600"/>
              <a:gd name="connsiteY915" fmla="*/ 65958 h 6858000"/>
              <a:gd name="connsiteX916" fmla="*/ 3721337 w 7467600"/>
              <a:gd name="connsiteY916" fmla="*/ 0 h 6858000"/>
              <a:gd name="connsiteX917" fmla="*/ 2867960 w 7467600"/>
              <a:gd name="connsiteY917" fmla="*/ 0 h 6858000"/>
              <a:gd name="connsiteX918" fmla="*/ 2926351 w 7467600"/>
              <a:gd name="connsiteY918" fmla="*/ 0 h 6858000"/>
              <a:gd name="connsiteX919" fmla="*/ 2902823 w 7467600"/>
              <a:gd name="connsiteY919" fmla="*/ 262929 h 6858000"/>
              <a:gd name="connsiteX920" fmla="*/ 2940663 w 7467600"/>
              <a:gd name="connsiteY920" fmla="*/ 140884 h 6858000"/>
              <a:gd name="connsiteX921" fmla="*/ 2947039 w 7467600"/>
              <a:gd name="connsiteY921" fmla="*/ 122524 h 6858000"/>
              <a:gd name="connsiteX922" fmla="*/ 2984316 w 7467600"/>
              <a:gd name="connsiteY922" fmla="*/ 0 h 6858000"/>
              <a:gd name="connsiteX923" fmla="*/ 3016114 w 7467600"/>
              <a:gd name="connsiteY923" fmla="*/ 0 h 6858000"/>
              <a:gd name="connsiteX924" fmla="*/ 2979949 w 7467600"/>
              <a:gd name="connsiteY924" fmla="*/ 119274 h 6858000"/>
              <a:gd name="connsiteX925" fmla="*/ 3023879 w 7467600"/>
              <a:gd name="connsiteY925" fmla="*/ 0 h 6858000"/>
              <a:gd name="connsiteX926" fmla="*/ 3105400 w 7467600"/>
              <a:gd name="connsiteY926" fmla="*/ 0 h 6858000"/>
              <a:gd name="connsiteX927" fmla="*/ 3094669 w 7467600"/>
              <a:gd name="connsiteY927" fmla="*/ 30308 h 6858000"/>
              <a:gd name="connsiteX928" fmla="*/ 2901945 w 7467600"/>
              <a:gd name="connsiteY928" fmla="*/ 466538 h 6858000"/>
              <a:gd name="connsiteX929" fmla="*/ 2815209 w 7467600"/>
              <a:gd name="connsiteY929" fmla="*/ 497361 h 6858000"/>
              <a:gd name="connsiteX930" fmla="*/ 2844845 w 7467600"/>
              <a:gd name="connsiteY930" fmla="*/ 127638 h 6858000"/>
              <a:gd name="connsiteX931" fmla="*/ 2867960 w 7467600"/>
              <a:gd name="connsiteY931" fmla="*/ 0 h 6858000"/>
              <a:gd name="connsiteX932" fmla="*/ 1057230 w 7467600"/>
              <a:gd name="connsiteY932" fmla="*/ 0 h 6858000"/>
              <a:gd name="connsiteX933" fmla="*/ 1111003 w 7467600"/>
              <a:gd name="connsiteY933" fmla="*/ 0 h 6858000"/>
              <a:gd name="connsiteX934" fmla="*/ 1125553 w 7467600"/>
              <a:gd name="connsiteY934" fmla="*/ 52588 h 6858000"/>
              <a:gd name="connsiteX935" fmla="*/ 1304276 w 7467600"/>
              <a:gd name="connsiteY935" fmla="*/ 476275 h 6858000"/>
              <a:gd name="connsiteX936" fmla="*/ 1492066 w 7467600"/>
              <a:gd name="connsiteY936" fmla="*/ 886333 h 6858000"/>
              <a:gd name="connsiteX937" fmla="*/ 1423698 w 7467600"/>
              <a:gd name="connsiteY937" fmla="*/ 710817 h 6858000"/>
              <a:gd name="connsiteX938" fmla="*/ 1357609 w 7467600"/>
              <a:gd name="connsiteY938" fmla="*/ 532892 h 6858000"/>
              <a:gd name="connsiteX939" fmla="*/ 1309550 w 7467600"/>
              <a:gd name="connsiteY939" fmla="*/ 374031 h 6858000"/>
              <a:gd name="connsiteX940" fmla="*/ 1193673 w 7467600"/>
              <a:gd name="connsiteY940" fmla="*/ 49533 h 6858000"/>
              <a:gd name="connsiteX941" fmla="*/ 1164391 w 7467600"/>
              <a:gd name="connsiteY941" fmla="*/ 0 h 6858000"/>
              <a:gd name="connsiteX942" fmla="*/ 1200666 w 7467600"/>
              <a:gd name="connsiteY942" fmla="*/ 0 h 6858000"/>
              <a:gd name="connsiteX943" fmla="*/ 1223408 w 7467600"/>
              <a:gd name="connsiteY943" fmla="*/ 38996 h 6858000"/>
              <a:gd name="connsiteX944" fmla="*/ 1339635 w 7467600"/>
              <a:gd name="connsiteY944" fmla="*/ 365517 h 6858000"/>
              <a:gd name="connsiteX945" fmla="*/ 1387469 w 7467600"/>
              <a:gd name="connsiteY945" fmla="*/ 523079 h 6858000"/>
              <a:gd name="connsiteX946" fmla="*/ 1452685 w 7467600"/>
              <a:gd name="connsiteY946" fmla="*/ 699806 h 6858000"/>
              <a:gd name="connsiteX947" fmla="*/ 1492092 w 7467600"/>
              <a:gd name="connsiteY947" fmla="*/ 800424 h 6858000"/>
              <a:gd name="connsiteX948" fmla="*/ 1455302 w 7467600"/>
              <a:gd name="connsiteY948" fmla="*/ 632913 h 6858000"/>
              <a:gd name="connsiteX949" fmla="*/ 1222336 w 7467600"/>
              <a:gd name="connsiteY949" fmla="*/ 9480 h 6858000"/>
              <a:gd name="connsiteX950" fmla="*/ 1214634 w 7467600"/>
              <a:gd name="connsiteY950" fmla="*/ 0 h 6858000"/>
              <a:gd name="connsiteX951" fmla="*/ 1289827 w 7467600"/>
              <a:gd name="connsiteY951" fmla="*/ 0 h 6858000"/>
              <a:gd name="connsiteX952" fmla="*/ 1321076 w 7467600"/>
              <a:gd name="connsiteY952" fmla="*/ 59722 h 6858000"/>
              <a:gd name="connsiteX953" fmla="*/ 1512579 w 7467600"/>
              <a:gd name="connsiteY953" fmla="*/ 626441 h 6858000"/>
              <a:gd name="connsiteX954" fmla="*/ 1506076 w 7467600"/>
              <a:gd name="connsiteY954" fmla="*/ 1089289 h 6858000"/>
              <a:gd name="connsiteX955" fmla="*/ 1486346 w 7467600"/>
              <a:gd name="connsiteY955" fmla="*/ 1079919 h 6858000"/>
              <a:gd name="connsiteX956" fmla="*/ 1070511 w 7467600"/>
              <a:gd name="connsiteY956" fmla="*/ 48609 h 6858000"/>
              <a:gd name="connsiteX957" fmla="*/ 1057230 w 7467600"/>
              <a:gd name="connsiteY957" fmla="*/ 0 h 6858000"/>
              <a:gd name="connsiteX958" fmla="*/ 43151 w 7467600"/>
              <a:gd name="connsiteY958" fmla="*/ 0 h 6858000"/>
              <a:gd name="connsiteX959" fmla="*/ 95283 w 7467600"/>
              <a:gd name="connsiteY959" fmla="*/ 0 h 6858000"/>
              <a:gd name="connsiteX960" fmla="*/ 300708 w 7467600"/>
              <a:gd name="connsiteY960" fmla="*/ 154571 h 6858000"/>
              <a:gd name="connsiteX961" fmla="*/ 530414 w 7467600"/>
              <a:gd name="connsiteY961" fmla="*/ 354673 h 6858000"/>
              <a:gd name="connsiteX962" fmla="*/ 333785 w 7467600"/>
              <a:gd name="connsiteY962" fmla="*/ 161564 h 6858000"/>
              <a:gd name="connsiteX963" fmla="*/ 147005 w 7467600"/>
              <a:gd name="connsiteY963" fmla="*/ 0 h 6858000"/>
              <a:gd name="connsiteX964" fmla="*/ 272509 w 7467600"/>
              <a:gd name="connsiteY964" fmla="*/ 0 h 6858000"/>
              <a:gd name="connsiteX965" fmla="*/ 326276 w 7467600"/>
              <a:gd name="connsiteY965" fmla="*/ 45847 h 6858000"/>
              <a:gd name="connsiteX966" fmla="*/ 823759 w 7467600"/>
              <a:gd name="connsiteY966" fmla="*/ 574145 h 6858000"/>
              <a:gd name="connsiteX967" fmla="*/ 811254 w 7467600"/>
              <a:gd name="connsiteY967" fmla="*/ 665546 h 6858000"/>
              <a:gd name="connsiteX968" fmla="*/ 154042 w 7467600"/>
              <a:gd name="connsiteY968" fmla="*/ 261522 h 6858000"/>
              <a:gd name="connsiteX969" fmla="*/ 13550 w 7467600"/>
              <a:gd name="connsiteY969" fmla="*/ 158423 h 6858000"/>
              <a:gd name="connsiteX970" fmla="*/ 0 w 7467600"/>
              <a:gd name="connsiteY970" fmla="*/ 146618 h 6858000"/>
              <a:gd name="connsiteX971" fmla="*/ 0 w 7467600"/>
              <a:gd name="connsiteY971" fmla="*/ 59161 h 6858000"/>
              <a:gd name="connsiteX972" fmla="*/ 45427 w 7467600"/>
              <a:gd name="connsiteY972" fmla="*/ 101078 h 6858000"/>
              <a:gd name="connsiteX973" fmla="*/ 630103 w 7467600"/>
              <a:gd name="connsiteY973" fmla="*/ 485885 h 6858000"/>
              <a:gd name="connsiteX974" fmla="*/ 532040 w 7467600"/>
              <a:gd name="connsiteY974" fmla="*/ 399359 h 6858000"/>
              <a:gd name="connsiteX975" fmla="*/ 517618 w 7467600"/>
              <a:gd name="connsiteY975" fmla="*/ 385726 h 6858000"/>
              <a:gd name="connsiteX976" fmla="*/ 285074 w 7467600"/>
              <a:gd name="connsiteY976" fmla="*/ 182755 h 6858000"/>
              <a:gd name="connsiteX977" fmla="*/ 43151 w 7467600"/>
              <a:gd name="connsiteY97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6012219 h 6858000"/>
              <a:gd name="connsiteX83" fmla="*/ 6946849 w 7467600"/>
              <a:gd name="connsiteY83" fmla="*/ 5523271 h 6858000"/>
              <a:gd name="connsiteX84" fmla="*/ 6946972 w 7467600"/>
              <a:gd name="connsiteY84" fmla="*/ 5526491 h 6858000"/>
              <a:gd name="connsiteX85" fmla="*/ 7105827 w 7467600"/>
              <a:gd name="connsiteY85" fmla="*/ 5718700 h 6858000"/>
              <a:gd name="connsiteX86" fmla="*/ 7356878 w 7467600"/>
              <a:gd name="connsiteY86" fmla="*/ 5981332 h 6858000"/>
              <a:gd name="connsiteX87" fmla="*/ 7467600 w 7467600"/>
              <a:gd name="connsiteY87" fmla="*/ 6117703 h 6858000"/>
              <a:gd name="connsiteX88" fmla="*/ 7467600 w 7467600"/>
              <a:gd name="connsiteY88" fmla="*/ 6163634 h 6858000"/>
              <a:gd name="connsiteX89" fmla="*/ 7403637 w 7467600"/>
              <a:gd name="connsiteY89" fmla="*/ 6083957 h 6858000"/>
              <a:gd name="connsiteX90" fmla="*/ 7254615 w 7467600"/>
              <a:gd name="connsiteY90" fmla="*/ 5911918 h 6858000"/>
              <a:gd name="connsiteX91" fmla="*/ 7312589 w 7467600"/>
              <a:gd name="connsiteY91" fmla="*/ 5982309 h 6858000"/>
              <a:gd name="connsiteX92" fmla="*/ 7448321 w 7467600"/>
              <a:gd name="connsiteY92" fmla="*/ 6190991 h 6858000"/>
              <a:gd name="connsiteX93" fmla="*/ 7467600 w 7467600"/>
              <a:gd name="connsiteY93" fmla="*/ 6221686 h 6858000"/>
              <a:gd name="connsiteX94" fmla="*/ 7467600 w 7467600"/>
              <a:gd name="connsiteY94" fmla="*/ 6334256 h 6858000"/>
              <a:gd name="connsiteX95" fmla="*/ 7454976 w 7467600"/>
              <a:gd name="connsiteY95" fmla="*/ 6318297 h 6858000"/>
              <a:gd name="connsiteX96" fmla="*/ 7042773 w 7467600"/>
              <a:gd name="connsiteY96" fmla="*/ 5734011 h 6858000"/>
              <a:gd name="connsiteX97" fmla="*/ 6844835 w 7467600"/>
              <a:gd name="connsiteY97" fmla="*/ 5424988 h 6858000"/>
              <a:gd name="connsiteX98" fmla="*/ 1456157 w 7467600"/>
              <a:gd name="connsiteY98" fmla="*/ 5371404 h 6858000"/>
              <a:gd name="connsiteX99" fmla="*/ 1244432 w 7467600"/>
              <a:gd name="connsiteY99" fmla="*/ 5385601 h 6858000"/>
              <a:gd name="connsiteX100" fmla="*/ 973990 w 7467600"/>
              <a:gd name="connsiteY100" fmla="*/ 5424940 h 6858000"/>
              <a:gd name="connsiteX101" fmla="*/ 1103809 w 7467600"/>
              <a:gd name="connsiteY101" fmla="*/ 5433720 h 6858000"/>
              <a:gd name="connsiteX102" fmla="*/ 1123454 w 7467600"/>
              <a:gd name="connsiteY102" fmla="*/ 5435727 h 6858000"/>
              <a:gd name="connsiteX103" fmla="*/ 1737017 w 7467600"/>
              <a:gd name="connsiteY103" fmla="*/ 5452183 h 6858000"/>
              <a:gd name="connsiteX104" fmla="*/ 1824397 w 7467600"/>
              <a:gd name="connsiteY104" fmla="*/ 5447757 h 6858000"/>
              <a:gd name="connsiteX105" fmla="*/ 2070059 w 7467600"/>
              <a:gd name="connsiteY105" fmla="*/ 5441660 h 6858000"/>
              <a:gd name="connsiteX106" fmla="*/ 1456157 w 7467600"/>
              <a:gd name="connsiteY106" fmla="*/ 5371404 h 6858000"/>
              <a:gd name="connsiteX107" fmla="*/ 4988186 w 7467600"/>
              <a:gd name="connsiteY107" fmla="*/ 5216467 h 6858000"/>
              <a:gd name="connsiteX108" fmla="*/ 4777334 w 7467600"/>
              <a:gd name="connsiteY108" fmla="*/ 5406072 h 6858000"/>
              <a:gd name="connsiteX109" fmla="*/ 4718341 w 7467600"/>
              <a:gd name="connsiteY109" fmla="*/ 5468043 h 6858000"/>
              <a:gd name="connsiteX110" fmla="*/ 4604655 w 7467600"/>
              <a:gd name="connsiteY110" fmla="*/ 5583434 h 6858000"/>
              <a:gd name="connsiteX111" fmla="*/ 4565074 w 7467600"/>
              <a:gd name="connsiteY111" fmla="*/ 5618550 h 6858000"/>
              <a:gd name="connsiteX112" fmla="*/ 4988186 w 7467600"/>
              <a:gd name="connsiteY112" fmla="*/ 5216467 h 6858000"/>
              <a:gd name="connsiteX113" fmla="*/ 4978032 w 7467600"/>
              <a:gd name="connsiteY113" fmla="*/ 5183809 h 6858000"/>
              <a:gd name="connsiteX114" fmla="*/ 4463413 w 7467600"/>
              <a:gd name="connsiteY114" fmla="*/ 5615162 h 6858000"/>
              <a:gd name="connsiteX115" fmla="*/ 4358134 w 7467600"/>
              <a:gd name="connsiteY115" fmla="*/ 5742791 h 6858000"/>
              <a:gd name="connsiteX116" fmla="*/ 4376219 w 7467600"/>
              <a:gd name="connsiteY116" fmla="*/ 5729027 h 6858000"/>
              <a:gd name="connsiteX117" fmla="*/ 4582340 w 7467600"/>
              <a:gd name="connsiteY117" fmla="*/ 5561037 h 6858000"/>
              <a:gd name="connsiteX118" fmla="*/ 4694684 w 7467600"/>
              <a:gd name="connsiteY118" fmla="*/ 5447098 h 6858000"/>
              <a:gd name="connsiteX119" fmla="*/ 4754123 w 7467600"/>
              <a:gd name="connsiteY119" fmla="*/ 5384643 h 6858000"/>
              <a:gd name="connsiteX120" fmla="*/ 4978032 w 7467600"/>
              <a:gd name="connsiteY120" fmla="*/ 5183809 h 6858000"/>
              <a:gd name="connsiteX121" fmla="*/ 1903353 w 7467600"/>
              <a:gd name="connsiteY121" fmla="*/ 5044827 h 6858000"/>
              <a:gd name="connsiteX122" fmla="*/ 1936931 w 7467600"/>
              <a:gd name="connsiteY122" fmla="*/ 5093954 h 6858000"/>
              <a:gd name="connsiteX123" fmla="*/ 2195868 w 7467600"/>
              <a:gd name="connsiteY123" fmla="*/ 5396574 h 6858000"/>
              <a:gd name="connsiteX124" fmla="*/ 2088852 w 7467600"/>
              <a:gd name="connsiteY124" fmla="*/ 5166123 h 6858000"/>
              <a:gd name="connsiteX125" fmla="*/ 1958241 w 7467600"/>
              <a:gd name="connsiteY125" fmla="*/ 5067955 h 6858000"/>
              <a:gd name="connsiteX126" fmla="*/ 1903353 w 7467600"/>
              <a:gd name="connsiteY126" fmla="*/ 5044827 h 6858000"/>
              <a:gd name="connsiteX127" fmla="*/ 1979378 w 7467600"/>
              <a:gd name="connsiteY127" fmla="*/ 4769504 h 6858000"/>
              <a:gd name="connsiteX128" fmla="*/ 2882120 w 7467600"/>
              <a:gd name="connsiteY128" fmla="*/ 5064547 h 6858000"/>
              <a:gd name="connsiteX129" fmla="*/ 2793103 w 7467600"/>
              <a:gd name="connsiteY129" fmla="*/ 5039699 h 6858000"/>
              <a:gd name="connsiteX130" fmla="*/ 2770041 w 7467600"/>
              <a:gd name="connsiteY130" fmla="*/ 5033634 h 6858000"/>
              <a:gd name="connsiteX131" fmla="*/ 1979378 w 7467600"/>
              <a:gd name="connsiteY131" fmla="*/ 4769504 h 6858000"/>
              <a:gd name="connsiteX132" fmla="*/ 1927410 w 7467600"/>
              <a:gd name="connsiteY132" fmla="*/ 4716164 h 6858000"/>
              <a:gd name="connsiteX133" fmla="*/ 1959587 w 7467600"/>
              <a:gd name="connsiteY133" fmla="*/ 4728849 h 6858000"/>
              <a:gd name="connsiteX134" fmla="*/ 2777707 w 7467600"/>
              <a:gd name="connsiteY134" fmla="*/ 5003991 h 6858000"/>
              <a:gd name="connsiteX135" fmla="*/ 2800768 w 7467600"/>
              <a:gd name="connsiteY135" fmla="*/ 5010056 h 6858000"/>
              <a:gd name="connsiteX136" fmla="*/ 2879408 w 7467600"/>
              <a:gd name="connsiteY136" fmla="*/ 5031590 h 6858000"/>
              <a:gd name="connsiteX137" fmla="*/ 2862295 w 7467600"/>
              <a:gd name="connsiteY137" fmla="*/ 5022958 h 6858000"/>
              <a:gd name="connsiteX138" fmla="*/ 2813343 w 7467600"/>
              <a:gd name="connsiteY138" fmla="*/ 4998369 h 6858000"/>
              <a:gd name="connsiteX139" fmla="*/ 2646245 w 7467600"/>
              <a:gd name="connsiteY139" fmla="*/ 4930999 h 6858000"/>
              <a:gd name="connsiteX140" fmla="*/ 1999243 w 7467600"/>
              <a:gd name="connsiteY140" fmla="*/ 4730524 h 6858000"/>
              <a:gd name="connsiteX141" fmla="*/ 1979527 w 7467600"/>
              <a:gd name="connsiteY141" fmla="*/ 4726651 h 6858000"/>
              <a:gd name="connsiteX142" fmla="*/ 1927410 w 7467600"/>
              <a:gd name="connsiteY142" fmla="*/ 4716164 h 6858000"/>
              <a:gd name="connsiteX143" fmla="*/ 1997014 w 7467600"/>
              <a:gd name="connsiteY143" fmla="*/ 4698007 h 6858000"/>
              <a:gd name="connsiteX144" fmla="*/ 2005458 w 7467600"/>
              <a:gd name="connsiteY144" fmla="*/ 4699540 h 6858000"/>
              <a:gd name="connsiteX145" fmla="*/ 2657186 w 7467600"/>
              <a:gd name="connsiteY145" fmla="*/ 4901687 h 6858000"/>
              <a:gd name="connsiteX146" fmla="*/ 2826662 w 7467600"/>
              <a:gd name="connsiteY146" fmla="*/ 4970362 h 6858000"/>
              <a:gd name="connsiteX147" fmla="*/ 2876100 w 7467600"/>
              <a:gd name="connsiteY147" fmla="*/ 4995397 h 6858000"/>
              <a:gd name="connsiteX148" fmla="*/ 3042600 w 7467600"/>
              <a:gd name="connsiteY148" fmla="*/ 5059532 h 6858000"/>
              <a:gd name="connsiteX149" fmla="*/ 1997014 w 7467600"/>
              <a:gd name="connsiteY149" fmla="*/ 4698007 h 6858000"/>
              <a:gd name="connsiteX150" fmla="*/ 2305292 w 7467600"/>
              <a:gd name="connsiteY150" fmla="*/ 4219492 h 6858000"/>
              <a:gd name="connsiteX151" fmla="*/ 3360922 w 7467600"/>
              <a:gd name="connsiteY151" fmla="*/ 4529373 h 6858000"/>
              <a:gd name="connsiteX152" fmla="*/ 3492420 w 7467600"/>
              <a:gd name="connsiteY152" fmla="*/ 4510145 h 6858000"/>
              <a:gd name="connsiteX153" fmla="*/ 3364086 w 7467600"/>
              <a:gd name="connsiteY153" fmla="*/ 4480340 h 6858000"/>
              <a:gd name="connsiteX154" fmla="*/ 3225818 w 7467600"/>
              <a:gd name="connsiteY154" fmla="*/ 4411822 h 6858000"/>
              <a:gd name="connsiteX155" fmla="*/ 3129696 w 7467600"/>
              <a:gd name="connsiteY155" fmla="*/ 4360704 h 6858000"/>
              <a:gd name="connsiteX156" fmla="*/ 2814545 w 7467600"/>
              <a:gd name="connsiteY156" fmla="*/ 4282955 h 6858000"/>
              <a:gd name="connsiteX157" fmla="*/ 2305292 w 7467600"/>
              <a:gd name="connsiteY157" fmla="*/ 4219492 h 6858000"/>
              <a:gd name="connsiteX158" fmla="*/ 2626982 w 7467600"/>
              <a:gd name="connsiteY158" fmla="*/ 4206450 h 6858000"/>
              <a:gd name="connsiteX159" fmla="*/ 2490617 w 7467600"/>
              <a:gd name="connsiteY159" fmla="*/ 4206951 h 6858000"/>
              <a:gd name="connsiteX160" fmla="*/ 2819869 w 7467600"/>
              <a:gd name="connsiteY160" fmla="*/ 4252936 h 6858000"/>
              <a:gd name="connsiteX161" fmla="*/ 3143018 w 7467600"/>
              <a:gd name="connsiteY161" fmla="*/ 4332698 h 6858000"/>
              <a:gd name="connsiteX162" fmla="*/ 3241520 w 7467600"/>
              <a:gd name="connsiteY162" fmla="*/ 4385112 h 6858000"/>
              <a:gd name="connsiteX163" fmla="*/ 3374575 w 7467600"/>
              <a:gd name="connsiteY163" fmla="*/ 4451517 h 6858000"/>
              <a:gd name="connsiteX164" fmla="*/ 3505221 w 7467600"/>
              <a:gd name="connsiteY164" fmla="*/ 4480757 h 6858000"/>
              <a:gd name="connsiteX165" fmla="*/ 2626982 w 7467600"/>
              <a:gd name="connsiteY165" fmla="*/ 4206450 h 6858000"/>
              <a:gd name="connsiteX166" fmla="*/ 1310106 w 7467600"/>
              <a:gd name="connsiteY166" fmla="*/ 3943217 h 6858000"/>
              <a:gd name="connsiteX167" fmla="*/ 854994 w 7467600"/>
              <a:gd name="connsiteY167" fmla="*/ 4399136 h 6858000"/>
              <a:gd name="connsiteX168" fmla="*/ 742462 w 7467600"/>
              <a:gd name="connsiteY168" fmla="*/ 4594648 h 6858000"/>
              <a:gd name="connsiteX169" fmla="*/ 820602 w 7467600"/>
              <a:gd name="connsiteY169" fmla="*/ 4485915 h 6858000"/>
              <a:gd name="connsiteX170" fmla="*/ 878295 w 7467600"/>
              <a:gd name="connsiteY170" fmla="*/ 4403594 h 6858000"/>
              <a:gd name="connsiteX171" fmla="*/ 1240607 w 7467600"/>
              <a:gd name="connsiteY171" fmla="*/ 4010401 h 6858000"/>
              <a:gd name="connsiteX172" fmla="*/ 1310106 w 7467600"/>
              <a:gd name="connsiteY172" fmla="*/ 3943217 h 6858000"/>
              <a:gd name="connsiteX173" fmla="*/ 1423113 w 7467600"/>
              <a:gd name="connsiteY173" fmla="*/ 3874565 h 6858000"/>
              <a:gd name="connsiteX174" fmla="*/ 1260565 w 7467600"/>
              <a:gd name="connsiteY174" fmla="*/ 4031982 h 6858000"/>
              <a:gd name="connsiteX175" fmla="*/ 901900 w 7467600"/>
              <a:gd name="connsiteY175" fmla="*/ 4421236 h 6858000"/>
              <a:gd name="connsiteX176" fmla="*/ 845044 w 7467600"/>
              <a:gd name="connsiteY176" fmla="*/ 4502436 h 6858000"/>
              <a:gd name="connsiteX177" fmla="*/ 685926 w 7467600"/>
              <a:gd name="connsiteY177" fmla="*/ 4703069 h 6858000"/>
              <a:gd name="connsiteX178" fmla="*/ 684248 w 7467600"/>
              <a:gd name="connsiteY178" fmla="*/ 4706721 h 6858000"/>
              <a:gd name="connsiteX179" fmla="*/ 1423113 w 7467600"/>
              <a:gd name="connsiteY179" fmla="*/ 3874565 h 6858000"/>
              <a:gd name="connsiteX180" fmla="*/ 3316479 w 7467600"/>
              <a:gd name="connsiteY180" fmla="*/ 3872136 h 6858000"/>
              <a:gd name="connsiteX181" fmla="*/ 3546806 w 7467600"/>
              <a:gd name="connsiteY181" fmla="*/ 4356139 h 6858000"/>
              <a:gd name="connsiteX182" fmla="*/ 3364433 w 7467600"/>
              <a:gd name="connsiteY182" fmla="*/ 3953121 h 6858000"/>
              <a:gd name="connsiteX183" fmla="*/ 3316479 w 7467600"/>
              <a:gd name="connsiteY183" fmla="*/ 3872136 h 6858000"/>
              <a:gd name="connsiteX184" fmla="*/ 3291335 w 7467600"/>
              <a:gd name="connsiteY184" fmla="*/ 3767420 h 6858000"/>
              <a:gd name="connsiteX185" fmla="*/ 3390805 w 7467600"/>
              <a:gd name="connsiteY185" fmla="*/ 3937163 h 6858000"/>
              <a:gd name="connsiteX186" fmla="*/ 3579062 w 7467600"/>
              <a:gd name="connsiteY186" fmla="*/ 4359040 h 6858000"/>
              <a:gd name="connsiteX187" fmla="*/ 3467355 w 7467600"/>
              <a:gd name="connsiteY187" fmla="*/ 3988130 h 6858000"/>
              <a:gd name="connsiteX188" fmla="*/ 3310753 w 7467600"/>
              <a:gd name="connsiteY188" fmla="*/ 3787140 h 6858000"/>
              <a:gd name="connsiteX189" fmla="*/ 3291335 w 7467600"/>
              <a:gd name="connsiteY189" fmla="*/ 3767420 h 6858000"/>
              <a:gd name="connsiteX190" fmla="*/ 1635889 w 7467600"/>
              <a:gd name="connsiteY190" fmla="*/ 3709494 h 6858000"/>
              <a:gd name="connsiteX191" fmla="*/ 1634800 w 7467600"/>
              <a:gd name="connsiteY191" fmla="*/ 3731111 h 6858000"/>
              <a:gd name="connsiteX192" fmla="*/ 1635889 w 7467600"/>
              <a:gd name="connsiteY192" fmla="*/ 3709494 h 6858000"/>
              <a:gd name="connsiteX193" fmla="*/ 1510397 w 7467600"/>
              <a:gd name="connsiteY193" fmla="*/ 3684705 h 6858000"/>
              <a:gd name="connsiteX194" fmla="*/ 1146550 w 7467600"/>
              <a:gd name="connsiteY194" fmla="*/ 3802012 h 6858000"/>
              <a:gd name="connsiteX195" fmla="*/ 698834 w 7467600"/>
              <a:gd name="connsiteY195" fmla="*/ 3952272 h 6858000"/>
              <a:gd name="connsiteX196" fmla="*/ 34256 w 7467600"/>
              <a:gd name="connsiteY196" fmla="*/ 4347603 h 6858000"/>
              <a:gd name="connsiteX197" fmla="*/ 527241 w 7467600"/>
              <a:gd name="connsiteY197" fmla="*/ 4065078 h 6858000"/>
              <a:gd name="connsiteX198" fmla="*/ 1510397 w 7467600"/>
              <a:gd name="connsiteY198" fmla="*/ 3684705 h 6858000"/>
              <a:gd name="connsiteX199" fmla="*/ 1313114 w 7467600"/>
              <a:gd name="connsiteY199" fmla="*/ 3655216 h 6858000"/>
              <a:gd name="connsiteX200" fmla="*/ 1109304 w 7467600"/>
              <a:gd name="connsiteY200" fmla="*/ 3669030 h 6858000"/>
              <a:gd name="connsiteX201" fmla="*/ 8129 w 7467600"/>
              <a:gd name="connsiteY201" fmla="*/ 4330519 h 6858000"/>
              <a:gd name="connsiteX202" fmla="*/ 687572 w 7467600"/>
              <a:gd name="connsiteY202" fmla="*/ 3925629 h 6858000"/>
              <a:gd name="connsiteX203" fmla="*/ 1138365 w 7467600"/>
              <a:gd name="connsiteY203" fmla="*/ 3774515 h 6858000"/>
              <a:gd name="connsiteX204" fmla="*/ 1505579 w 7467600"/>
              <a:gd name="connsiteY204" fmla="*/ 3655526 h 6858000"/>
              <a:gd name="connsiteX205" fmla="*/ 1313114 w 7467600"/>
              <a:gd name="connsiteY205" fmla="*/ 3655216 h 6858000"/>
              <a:gd name="connsiteX206" fmla="*/ 3655073 w 7467600"/>
              <a:gd name="connsiteY206" fmla="*/ 3650884 h 6858000"/>
              <a:gd name="connsiteX207" fmla="*/ 3989938 w 7467600"/>
              <a:gd name="connsiteY207" fmla="*/ 3991685 h 6858000"/>
              <a:gd name="connsiteX208" fmla="*/ 4393907 w 7467600"/>
              <a:gd name="connsiteY208" fmla="*/ 4261258 h 6858000"/>
              <a:gd name="connsiteX209" fmla="*/ 4648051 w 7467600"/>
              <a:gd name="connsiteY209" fmla="*/ 4374051 h 6858000"/>
              <a:gd name="connsiteX210" fmla="*/ 4383389 w 7467600"/>
              <a:gd name="connsiteY210" fmla="*/ 4184369 h 6858000"/>
              <a:gd name="connsiteX211" fmla="*/ 4165508 w 7467600"/>
              <a:gd name="connsiteY211" fmla="*/ 4035196 h 6858000"/>
              <a:gd name="connsiteX212" fmla="*/ 4068162 w 7467600"/>
              <a:gd name="connsiteY212" fmla="*/ 3953394 h 6858000"/>
              <a:gd name="connsiteX213" fmla="*/ 3981416 w 7467600"/>
              <a:gd name="connsiteY213" fmla="*/ 3880482 h 6858000"/>
              <a:gd name="connsiteX214" fmla="*/ 3800147 w 7467600"/>
              <a:gd name="connsiteY214" fmla="*/ 3749872 h 6858000"/>
              <a:gd name="connsiteX215" fmla="*/ 3655073 w 7467600"/>
              <a:gd name="connsiteY215" fmla="*/ 3650884 h 6858000"/>
              <a:gd name="connsiteX216" fmla="*/ 3670252 w 7467600"/>
              <a:gd name="connsiteY216" fmla="*/ 3622798 h 6858000"/>
              <a:gd name="connsiteX217" fmla="*/ 3817258 w 7467600"/>
              <a:gd name="connsiteY217" fmla="*/ 3723577 h 6858000"/>
              <a:gd name="connsiteX218" fmla="*/ 4000461 w 7467600"/>
              <a:gd name="connsiteY218" fmla="*/ 3855966 h 6858000"/>
              <a:gd name="connsiteX219" fmla="*/ 4088180 w 7467600"/>
              <a:gd name="connsiteY219" fmla="*/ 3929774 h 6858000"/>
              <a:gd name="connsiteX220" fmla="*/ 4184555 w 7467600"/>
              <a:gd name="connsiteY220" fmla="*/ 4010683 h 6858000"/>
              <a:gd name="connsiteX221" fmla="*/ 4399563 w 7467600"/>
              <a:gd name="connsiteY221" fmla="*/ 4158106 h 6858000"/>
              <a:gd name="connsiteX222" fmla="*/ 4684469 w 7467600"/>
              <a:gd name="connsiteY222" fmla="*/ 4364680 h 6858000"/>
              <a:gd name="connsiteX223" fmla="*/ 4690271 w 7467600"/>
              <a:gd name="connsiteY223" fmla="*/ 4370034 h 6858000"/>
              <a:gd name="connsiteX224" fmla="*/ 4136093 w 7467600"/>
              <a:gd name="connsiteY224" fmla="*/ 3858466 h 6858000"/>
              <a:gd name="connsiteX225" fmla="*/ 3670252 w 7467600"/>
              <a:gd name="connsiteY225" fmla="*/ 3622798 h 6858000"/>
              <a:gd name="connsiteX226" fmla="*/ 4440129 w 7467600"/>
              <a:gd name="connsiteY226" fmla="*/ 3448571 h 6858000"/>
              <a:gd name="connsiteX227" fmla="*/ 4856525 w 7467600"/>
              <a:gd name="connsiteY227" fmla="*/ 3915351 h 6858000"/>
              <a:gd name="connsiteX228" fmla="*/ 5059055 w 7467600"/>
              <a:gd name="connsiteY228" fmla="*/ 4108918 h 6858000"/>
              <a:gd name="connsiteX229" fmla="*/ 5290070 w 7467600"/>
              <a:gd name="connsiteY229" fmla="*/ 4263619 h 6858000"/>
              <a:gd name="connsiteX230" fmla="*/ 4834991 w 7467600"/>
              <a:gd name="connsiteY230" fmla="*/ 3830985 h 6858000"/>
              <a:gd name="connsiteX231" fmla="*/ 4440129 w 7467600"/>
              <a:gd name="connsiteY231" fmla="*/ 3448571 h 6858000"/>
              <a:gd name="connsiteX232" fmla="*/ 4441737 w 7467600"/>
              <a:gd name="connsiteY232" fmla="*/ 3399734 h 6858000"/>
              <a:gd name="connsiteX233" fmla="*/ 4431236 w 7467600"/>
              <a:gd name="connsiteY233" fmla="*/ 3400954 h 6858000"/>
              <a:gd name="connsiteX234" fmla="*/ 4557150 w 7467600"/>
              <a:gd name="connsiteY234" fmla="*/ 3510023 h 6858000"/>
              <a:gd name="connsiteX235" fmla="*/ 4856936 w 7467600"/>
              <a:gd name="connsiteY235" fmla="*/ 3809146 h 6858000"/>
              <a:gd name="connsiteX236" fmla="*/ 5111996 w 7467600"/>
              <a:gd name="connsiteY236" fmla="*/ 4065759 h 6858000"/>
              <a:gd name="connsiteX237" fmla="*/ 5388878 w 7467600"/>
              <a:gd name="connsiteY237" fmla="*/ 4300185 h 6858000"/>
              <a:gd name="connsiteX238" fmla="*/ 5425556 w 7467600"/>
              <a:gd name="connsiteY238" fmla="*/ 4308967 h 6858000"/>
              <a:gd name="connsiteX239" fmla="*/ 4943646 w 7467600"/>
              <a:gd name="connsiteY239" fmla="*/ 3822916 h 6858000"/>
              <a:gd name="connsiteX240" fmla="*/ 4594837 w 7467600"/>
              <a:gd name="connsiteY240" fmla="*/ 3532274 h 6858000"/>
              <a:gd name="connsiteX241" fmla="*/ 4441737 w 7467600"/>
              <a:gd name="connsiteY241" fmla="*/ 3399734 h 6858000"/>
              <a:gd name="connsiteX242" fmla="*/ 5425834 w 7467600"/>
              <a:gd name="connsiteY242" fmla="*/ 3162785 h 6858000"/>
              <a:gd name="connsiteX243" fmla="*/ 5401644 w 7467600"/>
              <a:gd name="connsiteY243" fmla="*/ 3617847 h 6858000"/>
              <a:gd name="connsiteX244" fmla="*/ 5467256 w 7467600"/>
              <a:gd name="connsiteY244" fmla="*/ 4175494 h 6858000"/>
              <a:gd name="connsiteX245" fmla="*/ 5448069 w 7467600"/>
              <a:gd name="connsiteY245" fmla="*/ 3567554 h 6858000"/>
              <a:gd name="connsiteX246" fmla="*/ 5425834 w 7467600"/>
              <a:gd name="connsiteY246" fmla="*/ 3162785 h 6858000"/>
              <a:gd name="connsiteX247" fmla="*/ 1318687 w 7467600"/>
              <a:gd name="connsiteY247" fmla="*/ 3113840 h 6858000"/>
              <a:gd name="connsiteX248" fmla="*/ 1066793 w 7467600"/>
              <a:gd name="connsiteY248" fmla="*/ 3212171 h 6858000"/>
              <a:gd name="connsiteX249" fmla="*/ 993319 w 7467600"/>
              <a:gd name="connsiteY249" fmla="*/ 3247648 h 6858000"/>
              <a:gd name="connsiteX250" fmla="*/ 853081 w 7467600"/>
              <a:gd name="connsiteY250" fmla="*/ 3312410 h 6858000"/>
              <a:gd name="connsiteX251" fmla="*/ 805957 w 7467600"/>
              <a:gd name="connsiteY251" fmla="*/ 3330443 h 6858000"/>
              <a:gd name="connsiteX252" fmla="*/ 1318687 w 7467600"/>
              <a:gd name="connsiteY252" fmla="*/ 3113840 h 6858000"/>
              <a:gd name="connsiteX253" fmla="*/ 5453702 w 7467600"/>
              <a:gd name="connsiteY253" fmla="*/ 3090882 h 6858000"/>
              <a:gd name="connsiteX254" fmla="*/ 5480135 w 7467600"/>
              <a:gd name="connsiteY254" fmla="*/ 3565802 h 6858000"/>
              <a:gd name="connsiteX255" fmla="*/ 5499023 w 7467600"/>
              <a:gd name="connsiteY255" fmla="*/ 4166310 h 6858000"/>
              <a:gd name="connsiteX256" fmla="*/ 5547022 w 7467600"/>
              <a:gd name="connsiteY256" fmla="*/ 3607838 h 6858000"/>
              <a:gd name="connsiteX257" fmla="*/ 5515964 w 7467600"/>
              <a:gd name="connsiteY257" fmla="*/ 3378541 h 6858000"/>
              <a:gd name="connsiteX258" fmla="*/ 5453702 w 7467600"/>
              <a:gd name="connsiteY258" fmla="*/ 3090882 h 6858000"/>
              <a:gd name="connsiteX259" fmla="*/ 1238695 w 7467600"/>
              <a:gd name="connsiteY259" fmla="*/ 3076820 h 6858000"/>
              <a:gd name="connsiteX260" fmla="*/ 716371 w 7467600"/>
              <a:gd name="connsiteY260" fmla="*/ 3293249 h 6858000"/>
              <a:gd name="connsiteX261" fmla="*/ 579522 w 7467600"/>
              <a:gd name="connsiteY261" fmla="*/ 3371759 h 6858000"/>
              <a:gd name="connsiteX262" fmla="*/ 600288 w 7467600"/>
              <a:gd name="connsiteY262" fmla="*/ 3365555 h 6858000"/>
              <a:gd name="connsiteX263" fmla="*/ 840692 w 7467600"/>
              <a:gd name="connsiteY263" fmla="*/ 3284921 h 6858000"/>
              <a:gd name="connsiteX264" fmla="*/ 979248 w 7467600"/>
              <a:gd name="connsiteY264" fmla="*/ 3221003 h 6858000"/>
              <a:gd name="connsiteX265" fmla="*/ 1053282 w 7467600"/>
              <a:gd name="connsiteY265" fmla="*/ 3185247 h 6858000"/>
              <a:gd name="connsiteX266" fmla="*/ 1320603 w 7467600"/>
              <a:gd name="connsiteY266" fmla="*/ 3081281 h 6858000"/>
              <a:gd name="connsiteX267" fmla="*/ 1238695 w 7467600"/>
              <a:gd name="connsiteY267" fmla="*/ 3076820 h 6858000"/>
              <a:gd name="connsiteX268" fmla="*/ 5425627 w 7467600"/>
              <a:gd name="connsiteY268" fmla="*/ 2954192 h 6858000"/>
              <a:gd name="connsiteX269" fmla="*/ 5470770 w 7467600"/>
              <a:gd name="connsiteY269" fmla="*/ 3005435 h 6858000"/>
              <a:gd name="connsiteX270" fmla="*/ 5519779 w 7467600"/>
              <a:gd name="connsiteY270" fmla="*/ 4359223 h 6858000"/>
              <a:gd name="connsiteX271" fmla="*/ 5520293 w 7467600"/>
              <a:gd name="connsiteY271" fmla="*/ 4360602 h 6858000"/>
              <a:gd name="connsiteX272" fmla="*/ 5767221 w 7467600"/>
              <a:gd name="connsiteY272" fmla="*/ 4665564 h 6858000"/>
              <a:gd name="connsiteX273" fmla="*/ 6937169 w 7467600"/>
              <a:gd name="connsiteY273" fmla="*/ 4815941 h 6858000"/>
              <a:gd name="connsiteX274" fmla="*/ 6953922 w 7467600"/>
              <a:gd name="connsiteY274" fmla="*/ 4890068 h 6858000"/>
              <a:gd name="connsiteX275" fmla="*/ 6071359 w 7467600"/>
              <a:gd name="connsiteY275" fmla="*/ 4770770 h 6858000"/>
              <a:gd name="connsiteX276" fmla="*/ 6038839 w 7467600"/>
              <a:gd name="connsiteY276" fmla="*/ 4764474 h 6858000"/>
              <a:gd name="connsiteX277" fmla="*/ 6038706 w 7467600"/>
              <a:gd name="connsiteY277" fmla="*/ 4763847 h 6858000"/>
              <a:gd name="connsiteX278" fmla="*/ 6037784 w 7467600"/>
              <a:gd name="connsiteY278" fmla="*/ 4764270 h 6858000"/>
              <a:gd name="connsiteX279" fmla="*/ 6038839 w 7467600"/>
              <a:gd name="connsiteY279" fmla="*/ 4764474 h 6858000"/>
              <a:gd name="connsiteX280" fmla="*/ 6040338 w 7467600"/>
              <a:gd name="connsiteY280" fmla="*/ 4771418 h 6858000"/>
              <a:gd name="connsiteX281" fmla="*/ 6024488 w 7467600"/>
              <a:gd name="connsiteY281" fmla="*/ 4809903 h 6858000"/>
              <a:gd name="connsiteX282" fmla="*/ 5599771 w 7467600"/>
              <a:gd name="connsiteY282" fmla="*/ 5509652 h 6858000"/>
              <a:gd name="connsiteX283" fmla="*/ 5548843 w 7467600"/>
              <a:gd name="connsiteY283" fmla="*/ 5563845 h 6858000"/>
              <a:gd name="connsiteX284" fmla="*/ 5940952 w 7467600"/>
              <a:gd name="connsiteY284" fmla="*/ 6250028 h 6858000"/>
              <a:gd name="connsiteX285" fmla="*/ 6043441 w 7467600"/>
              <a:gd name="connsiteY285" fmla="*/ 6665847 h 6858000"/>
              <a:gd name="connsiteX286" fmla="*/ 6093432 w 7467600"/>
              <a:gd name="connsiteY286" fmla="*/ 6858000 h 6858000"/>
              <a:gd name="connsiteX287" fmla="*/ 6034344 w 7467600"/>
              <a:gd name="connsiteY287" fmla="*/ 6858000 h 6858000"/>
              <a:gd name="connsiteX288" fmla="*/ 6026679 w 7467600"/>
              <a:gd name="connsiteY288" fmla="*/ 6836959 h 6858000"/>
              <a:gd name="connsiteX289" fmla="*/ 5800441 w 7467600"/>
              <a:gd name="connsiteY289" fmla="*/ 6335286 h 6858000"/>
              <a:gd name="connsiteX290" fmla="*/ 5526562 w 7467600"/>
              <a:gd name="connsiteY290" fmla="*/ 5705388 h 6858000"/>
              <a:gd name="connsiteX291" fmla="*/ 5519640 w 7467600"/>
              <a:gd name="connsiteY291" fmla="*/ 5683774 h 6858000"/>
              <a:gd name="connsiteX292" fmla="*/ 5844559 w 7467600"/>
              <a:gd name="connsiteY292" fmla="*/ 6553349 h 6858000"/>
              <a:gd name="connsiteX293" fmla="*/ 5975994 w 7467600"/>
              <a:gd name="connsiteY293" fmla="*/ 6858000 h 6858000"/>
              <a:gd name="connsiteX294" fmla="*/ 5898547 w 7467600"/>
              <a:gd name="connsiteY294" fmla="*/ 6858000 h 6858000"/>
              <a:gd name="connsiteX295" fmla="*/ 5682041 w 7467600"/>
              <a:gd name="connsiteY295" fmla="*/ 6355860 h 6858000"/>
              <a:gd name="connsiteX296" fmla="*/ 5461758 w 7467600"/>
              <a:gd name="connsiteY296" fmla="*/ 5820220 h 6858000"/>
              <a:gd name="connsiteX297" fmla="*/ 5237282 w 7467600"/>
              <a:gd name="connsiteY297" fmla="*/ 6579086 h 6858000"/>
              <a:gd name="connsiteX298" fmla="*/ 5115009 w 7467600"/>
              <a:gd name="connsiteY298" fmla="*/ 6858000 h 6858000"/>
              <a:gd name="connsiteX299" fmla="*/ 5028074 w 7467600"/>
              <a:gd name="connsiteY299" fmla="*/ 6858000 h 6858000"/>
              <a:gd name="connsiteX300" fmla="*/ 5079508 w 7467600"/>
              <a:gd name="connsiteY300" fmla="*/ 6749074 h 6858000"/>
              <a:gd name="connsiteX301" fmla="*/ 5371846 w 7467600"/>
              <a:gd name="connsiteY301" fmla="*/ 5924413 h 6858000"/>
              <a:gd name="connsiteX302" fmla="*/ 5270512 w 7467600"/>
              <a:gd name="connsiteY302" fmla="*/ 6138975 h 6858000"/>
              <a:gd name="connsiteX303" fmla="*/ 5062409 w 7467600"/>
              <a:gd name="connsiteY303" fmla="*/ 6653544 h 6858000"/>
              <a:gd name="connsiteX304" fmla="*/ 5036628 w 7467600"/>
              <a:gd name="connsiteY304" fmla="*/ 6754247 h 6858000"/>
              <a:gd name="connsiteX305" fmla="*/ 5009112 w 7467600"/>
              <a:gd name="connsiteY305" fmla="*/ 6858000 h 6858000"/>
              <a:gd name="connsiteX306" fmla="*/ 4976679 w 7467600"/>
              <a:gd name="connsiteY306" fmla="*/ 6858000 h 6858000"/>
              <a:gd name="connsiteX307" fmla="*/ 5006537 w 7467600"/>
              <a:gd name="connsiteY307" fmla="*/ 6747068 h 6858000"/>
              <a:gd name="connsiteX308" fmla="*/ 5032723 w 7467600"/>
              <a:gd name="connsiteY308" fmla="*/ 6644957 h 6858000"/>
              <a:gd name="connsiteX309" fmla="*/ 5242949 w 7467600"/>
              <a:gd name="connsiteY309" fmla="*/ 6125175 h 6858000"/>
              <a:gd name="connsiteX310" fmla="*/ 5286321 w 7467600"/>
              <a:gd name="connsiteY310" fmla="*/ 6033555 h 6858000"/>
              <a:gd name="connsiteX311" fmla="*/ 5008210 w 7467600"/>
              <a:gd name="connsiteY311" fmla="*/ 6649194 h 6858000"/>
              <a:gd name="connsiteX312" fmla="*/ 4986321 w 7467600"/>
              <a:gd name="connsiteY312" fmla="*/ 6765687 h 6858000"/>
              <a:gd name="connsiteX313" fmla="*/ 4973474 w 7467600"/>
              <a:gd name="connsiteY313" fmla="*/ 6858000 h 6858000"/>
              <a:gd name="connsiteX314" fmla="*/ 4907178 w 7467600"/>
              <a:gd name="connsiteY314" fmla="*/ 6858000 h 6858000"/>
              <a:gd name="connsiteX315" fmla="*/ 4910810 w 7467600"/>
              <a:gd name="connsiteY315" fmla="*/ 6829660 h 6858000"/>
              <a:gd name="connsiteX316" fmla="*/ 4987461 w 7467600"/>
              <a:gd name="connsiteY316" fmla="*/ 6432994 h 6858000"/>
              <a:gd name="connsiteX317" fmla="*/ 5179262 w 7467600"/>
              <a:gd name="connsiteY317" fmla="*/ 6035044 h 6858000"/>
              <a:gd name="connsiteX318" fmla="*/ 4689678 w 7467600"/>
              <a:gd name="connsiteY318" fmla="*/ 6440241 h 6858000"/>
              <a:gd name="connsiteX319" fmla="*/ 4477543 w 7467600"/>
              <a:gd name="connsiteY319" fmla="*/ 6674836 h 6858000"/>
              <a:gd name="connsiteX320" fmla="*/ 4329957 w 7467600"/>
              <a:gd name="connsiteY320" fmla="*/ 6858000 h 6858000"/>
              <a:gd name="connsiteX321" fmla="*/ 4218595 w 7467600"/>
              <a:gd name="connsiteY321" fmla="*/ 6858000 h 6858000"/>
              <a:gd name="connsiteX322" fmla="*/ 4368888 w 7467600"/>
              <a:gd name="connsiteY322" fmla="*/ 6668412 h 6858000"/>
              <a:gd name="connsiteX323" fmla="*/ 4563091 w 7467600"/>
              <a:gd name="connsiteY323" fmla="*/ 6442508 h 6858000"/>
              <a:gd name="connsiteX324" fmla="*/ 5387324 w 7467600"/>
              <a:gd name="connsiteY324" fmla="*/ 5705830 h 6858000"/>
              <a:gd name="connsiteX325" fmla="*/ 5073620 w 7467600"/>
              <a:gd name="connsiteY325" fmla="*/ 5955437 h 6858000"/>
              <a:gd name="connsiteX326" fmla="*/ 4689789 w 7467600"/>
              <a:gd name="connsiteY326" fmla="*/ 6268382 h 6858000"/>
              <a:gd name="connsiteX327" fmla="*/ 4418722 w 7467600"/>
              <a:gd name="connsiteY327" fmla="*/ 6570886 h 6858000"/>
              <a:gd name="connsiteX328" fmla="*/ 4214944 w 7467600"/>
              <a:gd name="connsiteY328" fmla="*/ 6858000 h 6858000"/>
              <a:gd name="connsiteX329" fmla="*/ 4177898 w 7467600"/>
              <a:gd name="connsiteY329" fmla="*/ 6858000 h 6858000"/>
              <a:gd name="connsiteX330" fmla="*/ 4391597 w 7467600"/>
              <a:gd name="connsiteY330" fmla="*/ 6556370 h 6858000"/>
              <a:gd name="connsiteX331" fmla="*/ 4668889 w 7467600"/>
              <a:gd name="connsiteY331" fmla="*/ 6246399 h 6858000"/>
              <a:gd name="connsiteX332" fmla="*/ 5055427 w 7467600"/>
              <a:gd name="connsiteY332" fmla="*/ 5931476 h 6858000"/>
              <a:gd name="connsiteX333" fmla="*/ 5371814 w 7467600"/>
              <a:gd name="connsiteY333" fmla="*/ 5678975 h 6858000"/>
              <a:gd name="connsiteX334" fmla="*/ 4987918 w 7467600"/>
              <a:gd name="connsiteY334" fmla="*/ 5838701 h 6858000"/>
              <a:gd name="connsiteX335" fmla="*/ 4317146 w 7467600"/>
              <a:gd name="connsiteY335" fmla="*/ 6587716 h 6858000"/>
              <a:gd name="connsiteX336" fmla="*/ 4171627 w 7467600"/>
              <a:gd name="connsiteY336" fmla="*/ 6858000 h 6858000"/>
              <a:gd name="connsiteX337" fmla="*/ 4081585 w 7467600"/>
              <a:gd name="connsiteY337" fmla="*/ 6858000 h 6858000"/>
              <a:gd name="connsiteX338" fmla="*/ 4238603 w 7467600"/>
              <a:gd name="connsiteY338" fmla="*/ 6559341 h 6858000"/>
              <a:gd name="connsiteX339" fmla="*/ 4778333 w 7467600"/>
              <a:gd name="connsiteY339" fmla="*/ 5873626 h 6858000"/>
              <a:gd name="connsiteX340" fmla="*/ 5414185 w 7467600"/>
              <a:gd name="connsiteY340" fmla="*/ 5573882 h 6858000"/>
              <a:gd name="connsiteX341" fmla="*/ 5959648 w 7467600"/>
              <a:gd name="connsiteY341" fmla="*/ 4760797 h 6858000"/>
              <a:gd name="connsiteX342" fmla="*/ 5355019 w 7467600"/>
              <a:gd name="connsiteY342" fmla="*/ 4734672 h 6858000"/>
              <a:gd name="connsiteX343" fmla="*/ 5083565 w 7467600"/>
              <a:gd name="connsiteY343" fmla="*/ 5179121 h 6858000"/>
              <a:gd name="connsiteX344" fmla="*/ 4713577 w 7467600"/>
              <a:gd name="connsiteY344" fmla="*/ 5616803 h 6858000"/>
              <a:gd name="connsiteX345" fmla="*/ 3989559 w 7467600"/>
              <a:gd name="connsiteY345" fmla="*/ 6145945 h 6858000"/>
              <a:gd name="connsiteX346" fmla="*/ 3939824 w 7467600"/>
              <a:gd name="connsiteY346" fmla="*/ 6066900 h 6858000"/>
              <a:gd name="connsiteX347" fmla="*/ 4584537 w 7467600"/>
              <a:gd name="connsiteY347" fmla="*/ 5324826 h 6858000"/>
              <a:gd name="connsiteX348" fmla="*/ 5037105 w 7467600"/>
              <a:gd name="connsiteY348" fmla="*/ 5088765 h 6858000"/>
              <a:gd name="connsiteX349" fmla="*/ 5039930 w 7467600"/>
              <a:gd name="connsiteY349" fmla="*/ 5089585 h 6858000"/>
              <a:gd name="connsiteX350" fmla="*/ 5263764 w 7467600"/>
              <a:gd name="connsiteY350" fmla="*/ 4735525 h 6858000"/>
              <a:gd name="connsiteX351" fmla="*/ 4086300 w 7467600"/>
              <a:gd name="connsiteY351" fmla="*/ 4884599 h 6858000"/>
              <a:gd name="connsiteX352" fmla="*/ 4085485 w 7467600"/>
              <a:gd name="connsiteY352" fmla="*/ 4899070 h 6858000"/>
              <a:gd name="connsiteX353" fmla="*/ 3871915 w 7467600"/>
              <a:gd name="connsiteY353" fmla="*/ 5253645 h 6858000"/>
              <a:gd name="connsiteX354" fmla="*/ 3799374 w 7467600"/>
              <a:gd name="connsiteY354" fmla="*/ 5466127 h 6858000"/>
              <a:gd name="connsiteX355" fmla="*/ 3498850 w 7467600"/>
              <a:gd name="connsiteY355" fmla="*/ 6661888 h 6858000"/>
              <a:gd name="connsiteX356" fmla="*/ 3399216 w 7467600"/>
              <a:gd name="connsiteY356" fmla="*/ 6858000 h 6858000"/>
              <a:gd name="connsiteX357" fmla="*/ 3303688 w 7467600"/>
              <a:gd name="connsiteY357" fmla="*/ 6858000 h 6858000"/>
              <a:gd name="connsiteX358" fmla="*/ 3391774 w 7467600"/>
              <a:gd name="connsiteY358" fmla="*/ 6697181 h 6858000"/>
              <a:gd name="connsiteX359" fmla="*/ 3735540 w 7467600"/>
              <a:gd name="connsiteY359" fmla="*/ 5546923 h 6858000"/>
              <a:gd name="connsiteX360" fmla="*/ 3729438 w 7467600"/>
              <a:gd name="connsiteY360" fmla="*/ 5569058 h 6858000"/>
              <a:gd name="connsiteX361" fmla="*/ 3707782 w 7467600"/>
              <a:gd name="connsiteY361" fmla="*/ 5644908 h 6858000"/>
              <a:gd name="connsiteX362" fmla="*/ 3583827 w 7467600"/>
              <a:gd name="connsiteY362" fmla="*/ 6039215 h 6858000"/>
              <a:gd name="connsiteX363" fmla="*/ 3547861 w 7467600"/>
              <a:gd name="connsiteY363" fmla="*/ 6129609 h 6858000"/>
              <a:gd name="connsiteX364" fmla="*/ 3490905 w 7467600"/>
              <a:gd name="connsiteY364" fmla="*/ 6277660 h 6858000"/>
              <a:gd name="connsiteX365" fmla="*/ 3455859 w 7467600"/>
              <a:gd name="connsiteY365" fmla="*/ 6391301 h 6858000"/>
              <a:gd name="connsiteX366" fmla="*/ 3429112 w 7467600"/>
              <a:gd name="connsiteY366" fmla="*/ 6479469 h 6858000"/>
              <a:gd name="connsiteX367" fmla="*/ 3304862 w 7467600"/>
              <a:gd name="connsiteY367" fmla="*/ 6796476 h 6858000"/>
              <a:gd name="connsiteX368" fmla="*/ 3276071 w 7467600"/>
              <a:gd name="connsiteY368" fmla="*/ 6858000 h 6858000"/>
              <a:gd name="connsiteX369" fmla="*/ 3240805 w 7467600"/>
              <a:gd name="connsiteY369" fmla="*/ 6858000 h 6858000"/>
              <a:gd name="connsiteX370" fmla="*/ 3275917 w 7467600"/>
              <a:gd name="connsiteY370" fmla="*/ 6783192 h 6858000"/>
              <a:gd name="connsiteX371" fmla="*/ 3399358 w 7467600"/>
              <a:gd name="connsiteY371" fmla="*/ 6469011 h 6858000"/>
              <a:gd name="connsiteX372" fmla="*/ 3425650 w 7467600"/>
              <a:gd name="connsiteY372" fmla="*/ 6381333 h 6858000"/>
              <a:gd name="connsiteX373" fmla="*/ 3460661 w 7467600"/>
              <a:gd name="connsiteY373" fmla="*/ 6266763 h 6858000"/>
              <a:gd name="connsiteX374" fmla="*/ 3518021 w 7467600"/>
              <a:gd name="connsiteY374" fmla="*/ 6117298 h 6858000"/>
              <a:gd name="connsiteX375" fmla="*/ 3554035 w 7467600"/>
              <a:gd name="connsiteY375" fmla="*/ 6027832 h 6858000"/>
              <a:gd name="connsiteX376" fmla="*/ 3677174 w 7467600"/>
              <a:gd name="connsiteY376" fmla="*/ 5636351 h 6858000"/>
              <a:gd name="connsiteX377" fmla="*/ 3698819 w 7467600"/>
              <a:gd name="connsiteY377" fmla="*/ 5560503 h 6858000"/>
              <a:gd name="connsiteX378" fmla="*/ 3702094 w 7467600"/>
              <a:gd name="connsiteY378" fmla="*/ 5549194 h 6858000"/>
              <a:gd name="connsiteX379" fmla="*/ 3398355 w 7467600"/>
              <a:gd name="connsiteY379" fmla="*/ 6094603 h 6858000"/>
              <a:gd name="connsiteX380" fmla="*/ 3193941 w 7467600"/>
              <a:gd name="connsiteY380" fmla="*/ 6798775 h 6858000"/>
              <a:gd name="connsiteX381" fmla="*/ 3184140 w 7467600"/>
              <a:gd name="connsiteY381" fmla="*/ 6858000 h 6858000"/>
              <a:gd name="connsiteX382" fmla="*/ 3099978 w 7467600"/>
              <a:gd name="connsiteY382" fmla="*/ 6858000 h 6858000"/>
              <a:gd name="connsiteX383" fmla="*/ 3101556 w 7467600"/>
              <a:gd name="connsiteY383" fmla="*/ 6843337 h 6858000"/>
              <a:gd name="connsiteX384" fmla="*/ 3370162 w 7467600"/>
              <a:gd name="connsiteY384" fmla="*/ 5785550 h 6858000"/>
              <a:gd name="connsiteX385" fmla="*/ 3746477 w 7467600"/>
              <a:gd name="connsiteY385" fmla="*/ 5377889 h 6858000"/>
              <a:gd name="connsiteX386" fmla="*/ 3863399 w 7467600"/>
              <a:gd name="connsiteY386" fmla="*/ 5087257 h 6858000"/>
              <a:gd name="connsiteX387" fmla="*/ 3968712 w 7467600"/>
              <a:gd name="connsiteY387" fmla="*/ 4913989 h 6858000"/>
              <a:gd name="connsiteX388" fmla="*/ 2792390 w 7467600"/>
              <a:gd name="connsiteY388" fmla="*/ 5382974 h 6858000"/>
              <a:gd name="connsiteX389" fmla="*/ 2714982 w 7467600"/>
              <a:gd name="connsiteY389" fmla="*/ 5427051 h 6858000"/>
              <a:gd name="connsiteX390" fmla="*/ 2813361 w 7467600"/>
              <a:gd name="connsiteY390" fmla="*/ 6023912 h 6858000"/>
              <a:gd name="connsiteX391" fmla="*/ 2688430 w 7467600"/>
              <a:gd name="connsiteY391" fmla="*/ 6801564 h 6858000"/>
              <a:gd name="connsiteX392" fmla="*/ 2629626 w 7467600"/>
              <a:gd name="connsiteY392" fmla="*/ 6763394 h 6858000"/>
              <a:gd name="connsiteX393" fmla="*/ 2565328 w 7467600"/>
              <a:gd name="connsiteY393" fmla="*/ 5516399 h 6858000"/>
              <a:gd name="connsiteX394" fmla="*/ 1922999 w 7467600"/>
              <a:gd name="connsiteY394" fmla="*/ 5980343 h 6858000"/>
              <a:gd name="connsiteX395" fmla="*/ 1950261 w 7467600"/>
              <a:gd name="connsiteY395" fmla="*/ 6405858 h 6858000"/>
              <a:gd name="connsiteX396" fmla="*/ 2365554 w 7467600"/>
              <a:gd name="connsiteY396" fmla="*/ 6759107 h 6858000"/>
              <a:gd name="connsiteX397" fmla="*/ 2424142 w 7467600"/>
              <a:gd name="connsiteY397" fmla="*/ 6858000 h 6858000"/>
              <a:gd name="connsiteX398" fmla="*/ 2395994 w 7467600"/>
              <a:gd name="connsiteY398" fmla="*/ 6858000 h 6858000"/>
              <a:gd name="connsiteX399" fmla="*/ 2392863 w 7467600"/>
              <a:gd name="connsiteY399" fmla="*/ 6852964 h 6858000"/>
              <a:gd name="connsiteX400" fmla="*/ 2017589 w 7467600"/>
              <a:gd name="connsiteY400" fmla="*/ 6493982 h 6858000"/>
              <a:gd name="connsiteX401" fmla="*/ 2147336 w 7467600"/>
              <a:gd name="connsiteY401" fmla="*/ 6594052 h 6858000"/>
              <a:gd name="connsiteX402" fmla="*/ 2207047 w 7467600"/>
              <a:gd name="connsiteY402" fmla="*/ 6654540 h 6858000"/>
              <a:gd name="connsiteX403" fmla="*/ 2299106 w 7467600"/>
              <a:gd name="connsiteY403" fmla="*/ 6778931 h 6858000"/>
              <a:gd name="connsiteX404" fmla="*/ 2314430 w 7467600"/>
              <a:gd name="connsiteY404" fmla="*/ 6801144 h 6858000"/>
              <a:gd name="connsiteX405" fmla="*/ 2352406 w 7467600"/>
              <a:gd name="connsiteY405" fmla="*/ 6858000 h 6858000"/>
              <a:gd name="connsiteX406" fmla="*/ 2314492 w 7467600"/>
              <a:gd name="connsiteY406" fmla="*/ 6858000 h 6858000"/>
              <a:gd name="connsiteX407" fmla="*/ 2288095 w 7467600"/>
              <a:gd name="connsiteY407" fmla="*/ 6818030 h 6858000"/>
              <a:gd name="connsiteX408" fmla="*/ 2272768 w 7467600"/>
              <a:gd name="connsiteY408" fmla="*/ 6795822 h 6858000"/>
              <a:gd name="connsiteX409" fmla="*/ 2182715 w 7467600"/>
              <a:gd name="connsiteY409" fmla="*/ 6675071 h 6858000"/>
              <a:gd name="connsiteX410" fmla="*/ 2032061 w 7467600"/>
              <a:gd name="connsiteY410" fmla="*/ 6541380 h 6858000"/>
              <a:gd name="connsiteX411" fmla="*/ 2257220 w 7467600"/>
              <a:gd name="connsiteY411" fmla="*/ 6826257 h 6858000"/>
              <a:gd name="connsiteX412" fmla="*/ 2281324 w 7467600"/>
              <a:gd name="connsiteY412" fmla="*/ 6858000 h 6858000"/>
              <a:gd name="connsiteX413" fmla="*/ 2242860 w 7467600"/>
              <a:gd name="connsiteY413" fmla="*/ 6858000 h 6858000"/>
              <a:gd name="connsiteX414" fmla="*/ 2232818 w 7467600"/>
              <a:gd name="connsiteY414" fmla="*/ 6844926 h 6858000"/>
              <a:gd name="connsiteX415" fmla="*/ 1990172 w 7467600"/>
              <a:gd name="connsiteY415" fmla="*/ 6542121 h 6858000"/>
              <a:gd name="connsiteX416" fmla="*/ 2124090 w 7467600"/>
              <a:gd name="connsiteY416" fmla="*/ 6761017 h 6858000"/>
              <a:gd name="connsiteX417" fmla="*/ 2200380 w 7467600"/>
              <a:gd name="connsiteY417" fmla="*/ 6858000 h 6858000"/>
              <a:gd name="connsiteX418" fmla="*/ 2147507 w 7467600"/>
              <a:gd name="connsiteY418" fmla="*/ 6858000 h 6858000"/>
              <a:gd name="connsiteX419" fmla="*/ 2070668 w 7467600"/>
              <a:gd name="connsiteY419" fmla="*/ 6761520 h 6858000"/>
              <a:gd name="connsiteX420" fmla="*/ 1975142 w 7467600"/>
              <a:gd name="connsiteY420" fmla="*/ 6585570 h 6858000"/>
              <a:gd name="connsiteX421" fmla="*/ 2050035 w 7467600"/>
              <a:gd name="connsiteY421" fmla="*/ 6813345 h 6858000"/>
              <a:gd name="connsiteX422" fmla="*/ 2063025 w 7467600"/>
              <a:gd name="connsiteY422" fmla="*/ 6858000 h 6858000"/>
              <a:gd name="connsiteX423" fmla="*/ 2021675 w 7467600"/>
              <a:gd name="connsiteY423" fmla="*/ 6858000 h 6858000"/>
              <a:gd name="connsiteX424" fmla="*/ 2019308 w 7467600"/>
              <a:gd name="connsiteY424" fmla="*/ 6847118 h 6858000"/>
              <a:gd name="connsiteX425" fmla="*/ 1938835 w 7467600"/>
              <a:gd name="connsiteY425" fmla="*/ 6551160 h 6858000"/>
              <a:gd name="connsiteX426" fmla="*/ 1953230 w 7467600"/>
              <a:gd name="connsiteY426" fmla="*/ 6759699 h 6858000"/>
              <a:gd name="connsiteX427" fmla="*/ 1956763 w 7467600"/>
              <a:gd name="connsiteY427" fmla="*/ 6778191 h 6858000"/>
              <a:gd name="connsiteX428" fmla="*/ 1967925 w 7467600"/>
              <a:gd name="connsiteY428" fmla="*/ 6858000 h 6858000"/>
              <a:gd name="connsiteX429" fmla="*/ 1936622 w 7467600"/>
              <a:gd name="connsiteY429" fmla="*/ 6858000 h 6858000"/>
              <a:gd name="connsiteX430" fmla="*/ 1926261 w 7467600"/>
              <a:gd name="connsiteY430" fmla="*/ 6784064 h 6858000"/>
              <a:gd name="connsiteX431" fmla="*/ 1922724 w 7467600"/>
              <a:gd name="connsiteY431" fmla="*/ 6765577 h 6858000"/>
              <a:gd name="connsiteX432" fmla="*/ 1904650 w 7467600"/>
              <a:gd name="connsiteY432" fmla="*/ 6639616 h 6858000"/>
              <a:gd name="connsiteX433" fmla="*/ 1885273 w 7467600"/>
              <a:gd name="connsiteY433" fmla="*/ 6858000 h 6858000"/>
              <a:gd name="connsiteX434" fmla="*/ 1854363 w 7467600"/>
              <a:gd name="connsiteY434" fmla="*/ 6858000 h 6858000"/>
              <a:gd name="connsiteX435" fmla="*/ 1880391 w 7467600"/>
              <a:gd name="connsiteY435" fmla="*/ 6603796 h 6858000"/>
              <a:gd name="connsiteX436" fmla="*/ 1818273 w 7467600"/>
              <a:gd name="connsiteY436" fmla="*/ 6715729 h 6858000"/>
              <a:gd name="connsiteX437" fmla="*/ 1794691 w 7467600"/>
              <a:gd name="connsiteY437" fmla="*/ 6843239 h 6858000"/>
              <a:gd name="connsiteX438" fmla="*/ 1794914 w 7467600"/>
              <a:gd name="connsiteY438" fmla="*/ 6858000 h 6858000"/>
              <a:gd name="connsiteX439" fmla="*/ 1746128 w 7467600"/>
              <a:gd name="connsiteY439" fmla="*/ 6858000 h 6858000"/>
              <a:gd name="connsiteX440" fmla="*/ 1753934 w 7467600"/>
              <a:gd name="connsiteY440" fmla="*/ 6724796 h 6858000"/>
              <a:gd name="connsiteX441" fmla="*/ 1792053 w 7467600"/>
              <a:gd name="connsiteY441" fmla="*/ 6572396 h 6858000"/>
              <a:gd name="connsiteX442" fmla="*/ 1862248 w 7467600"/>
              <a:gd name="connsiteY442" fmla="*/ 6266397 h 6858000"/>
              <a:gd name="connsiteX443" fmla="*/ 1862250 w 7467600"/>
              <a:gd name="connsiteY443" fmla="*/ 6033531 h 6858000"/>
              <a:gd name="connsiteX444" fmla="*/ 1211999 w 7467600"/>
              <a:gd name="connsiteY444" fmla="*/ 6683610 h 6858000"/>
              <a:gd name="connsiteX445" fmla="*/ 1213266 w 7467600"/>
              <a:gd name="connsiteY445" fmla="*/ 6691947 h 6858000"/>
              <a:gd name="connsiteX446" fmla="*/ 1203370 w 7467600"/>
              <a:gd name="connsiteY446" fmla="*/ 6850676 h 6858000"/>
              <a:gd name="connsiteX447" fmla="*/ 1203671 w 7467600"/>
              <a:gd name="connsiteY447" fmla="*/ 6858000 h 6858000"/>
              <a:gd name="connsiteX448" fmla="*/ 1143180 w 7467600"/>
              <a:gd name="connsiteY448" fmla="*/ 6858000 h 6858000"/>
              <a:gd name="connsiteX449" fmla="*/ 1142176 w 7467600"/>
              <a:gd name="connsiteY449" fmla="*/ 6766045 h 6858000"/>
              <a:gd name="connsiteX450" fmla="*/ 1067484 w 7467600"/>
              <a:gd name="connsiteY450" fmla="*/ 6858000 h 6858000"/>
              <a:gd name="connsiteX451" fmla="*/ 953928 w 7467600"/>
              <a:gd name="connsiteY451" fmla="*/ 6858000 h 6858000"/>
              <a:gd name="connsiteX452" fmla="*/ 959715 w 7467600"/>
              <a:gd name="connsiteY452" fmla="*/ 6850185 h 6858000"/>
              <a:gd name="connsiteX453" fmla="*/ 1483788 w 7467600"/>
              <a:gd name="connsiteY453" fmla="*/ 6259174 h 6858000"/>
              <a:gd name="connsiteX454" fmla="*/ 1100671 w 7467600"/>
              <a:gd name="connsiteY454" fmla="*/ 6252137 h 6858000"/>
              <a:gd name="connsiteX455" fmla="*/ 1090144 w 7467600"/>
              <a:gd name="connsiteY455" fmla="*/ 6256748 h 6858000"/>
              <a:gd name="connsiteX456" fmla="*/ 1095872 w 7467600"/>
              <a:gd name="connsiteY456" fmla="*/ 6271892 h 6858000"/>
              <a:gd name="connsiteX457" fmla="*/ 262785 w 7467600"/>
              <a:gd name="connsiteY457" fmla="*/ 6845450 h 6858000"/>
              <a:gd name="connsiteX458" fmla="*/ 209968 w 7467600"/>
              <a:gd name="connsiteY458" fmla="*/ 6770713 h 6858000"/>
              <a:gd name="connsiteX459" fmla="*/ 873460 w 7467600"/>
              <a:gd name="connsiteY459" fmla="*/ 6253768 h 6858000"/>
              <a:gd name="connsiteX460" fmla="*/ 192686 w 7467600"/>
              <a:gd name="connsiteY460" fmla="*/ 5849257 h 6858000"/>
              <a:gd name="connsiteX461" fmla="*/ 4696 w 7467600"/>
              <a:gd name="connsiteY461" fmla="*/ 5697668 h 6858000"/>
              <a:gd name="connsiteX462" fmla="*/ 0 w 7467600"/>
              <a:gd name="connsiteY462" fmla="*/ 5689984 h 6858000"/>
              <a:gd name="connsiteX463" fmla="*/ 0 w 7467600"/>
              <a:gd name="connsiteY463" fmla="*/ 5513472 h 6858000"/>
              <a:gd name="connsiteX464" fmla="*/ 174101 w 7467600"/>
              <a:gd name="connsiteY464" fmla="*/ 5620277 h 6858000"/>
              <a:gd name="connsiteX465" fmla="*/ 891800 w 7467600"/>
              <a:gd name="connsiteY465" fmla="*/ 6036935 h 6858000"/>
              <a:gd name="connsiteX466" fmla="*/ 1072219 w 7467600"/>
              <a:gd name="connsiteY466" fmla="*/ 6169443 h 6858000"/>
              <a:gd name="connsiteX467" fmla="*/ 1074117 w 7467600"/>
              <a:gd name="connsiteY467" fmla="*/ 6170301 h 6858000"/>
              <a:gd name="connsiteX468" fmla="*/ 1083114 w 7467600"/>
              <a:gd name="connsiteY468" fmla="*/ 6174131 h 6858000"/>
              <a:gd name="connsiteX469" fmla="*/ 1543010 w 7467600"/>
              <a:gd name="connsiteY469" fmla="*/ 6191140 h 6858000"/>
              <a:gd name="connsiteX470" fmla="*/ 1551080 w 7467600"/>
              <a:gd name="connsiteY470" fmla="*/ 6195006 h 6858000"/>
              <a:gd name="connsiteX471" fmla="*/ 2345443 w 7467600"/>
              <a:gd name="connsiteY471" fmla="*/ 5549882 h 6858000"/>
              <a:gd name="connsiteX472" fmla="*/ 1721499 w 7467600"/>
              <a:gd name="connsiteY472" fmla="*/ 5599969 h 6858000"/>
              <a:gd name="connsiteX473" fmla="*/ 767716 w 7467600"/>
              <a:gd name="connsiteY473" fmla="*/ 5472768 h 6858000"/>
              <a:gd name="connsiteX474" fmla="*/ 722147 w 7467600"/>
              <a:gd name="connsiteY474" fmla="*/ 5393091 h 6858000"/>
              <a:gd name="connsiteX475" fmla="*/ 1485552 w 7467600"/>
              <a:gd name="connsiteY475" fmla="*/ 5313202 h 6858000"/>
              <a:gd name="connsiteX476" fmla="*/ 2143004 w 7467600"/>
              <a:gd name="connsiteY476" fmla="*/ 5402420 h 6858000"/>
              <a:gd name="connsiteX477" fmla="*/ 1933391 w 7467600"/>
              <a:gd name="connsiteY477" fmla="*/ 5156971 h 6858000"/>
              <a:gd name="connsiteX478" fmla="*/ 1827118 w 7467600"/>
              <a:gd name="connsiteY478" fmla="*/ 4968410 h 6858000"/>
              <a:gd name="connsiteX479" fmla="*/ 1837349 w 7467600"/>
              <a:gd name="connsiteY479" fmla="*/ 4956357 h 6858000"/>
              <a:gd name="connsiteX480" fmla="*/ 2162835 w 7467600"/>
              <a:gd name="connsiteY480" fmla="*/ 5187853 h 6858000"/>
              <a:gd name="connsiteX481" fmla="*/ 2257167 w 7467600"/>
              <a:gd name="connsiteY481" fmla="*/ 5462123 h 6858000"/>
              <a:gd name="connsiteX482" fmla="*/ 2261598 w 7467600"/>
              <a:gd name="connsiteY482" fmla="*/ 5467998 h 6858000"/>
              <a:gd name="connsiteX483" fmla="*/ 2437177 w 7467600"/>
              <a:gd name="connsiteY483" fmla="*/ 5479608 h 6858000"/>
              <a:gd name="connsiteX484" fmla="*/ 2445247 w 7467600"/>
              <a:gd name="connsiteY484" fmla="*/ 5483476 h 6858000"/>
              <a:gd name="connsiteX485" fmla="*/ 2743626 w 7467600"/>
              <a:gd name="connsiteY485" fmla="*/ 5304819 h 6858000"/>
              <a:gd name="connsiteX486" fmla="*/ 3048102 w 7467600"/>
              <a:gd name="connsiteY486" fmla="*/ 5150595 h 6858000"/>
              <a:gd name="connsiteX487" fmla="*/ 1799414 w 7467600"/>
              <a:gd name="connsiteY487" fmla="*/ 4694732 h 6858000"/>
              <a:gd name="connsiteX488" fmla="*/ 1771735 w 7467600"/>
              <a:gd name="connsiteY488" fmla="*/ 4619929 h 6858000"/>
              <a:gd name="connsiteX489" fmla="*/ 3104273 w 7467600"/>
              <a:gd name="connsiteY489" fmla="*/ 5076159 h 6858000"/>
              <a:gd name="connsiteX490" fmla="*/ 3113245 w 7467600"/>
              <a:gd name="connsiteY490" fmla="*/ 5090705 h 6858000"/>
              <a:gd name="connsiteX491" fmla="*/ 3126294 w 7467600"/>
              <a:gd name="connsiteY491" fmla="*/ 5114400 h 6858000"/>
              <a:gd name="connsiteX492" fmla="*/ 3937433 w 7467600"/>
              <a:gd name="connsiteY492" fmla="*/ 4830473 h 6858000"/>
              <a:gd name="connsiteX493" fmla="*/ 3590475 w 7467600"/>
              <a:gd name="connsiteY493" fmla="*/ 4597974 h 6858000"/>
              <a:gd name="connsiteX494" fmla="*/ 3100264 w 7467600"/>
              <a:gd name="connsiteY494" fmla="*/ 4579845 h 6858000"/>
              <a:gd name="connsiteX495" fmla="*/ 2183576 w 7467600"/>
              <a:gd name="connsiteY495" fmla="*/ 4227150 h 6858000"/>
              <a:gd name="connsiteX496" fmla="*/ 2151029 w 7467600"/>
              <a:gd name="connsiteY496" fmla="*/ 4146947 h 6858000"/>
              <a:gd name="connsiteX497" fmla="*/ 3563434 w 7467600"/>
              <a:gd name="connsiteY497" fmla="*/ 4469115 h 6858000"/>
              <a:gd name="connsiteX498" fmla="*/ 3177952 w 7467600"/>
              <a:gd name="connsiteY498" fmla="*/ 3657386 h 6858000"/>
              <a:gd name="connsiteX499" fmla="*/ 3189263 w 7467600"/>
              <a:gd name="connsiteY499" fmla="*/ 3625726 h 6858000"/>
              <a:gd name="connsiteX500" fmla="*/ 3560912 w 7467600"/>
              <a:gd name="connsiteY500" fmla="*/ 4079863 h 6858000"/>
              <a:gd name="connsiteX501" fmla="*/ 3626636 w 7467600"/>
              <a:gd name="connsiteY501" fmla="*/ 4512230 h 6858000"/>
              <a:gd name="connsiteX502" fmla="*/ 3653088 w 7467600"/>
              <a:gd name="connsiteY502" fmla="*/ 4521417 h 6858000"/>
              <a:gd name="connsiteX503" fmla="*/ 3988128 w 7467600"/>
              <a:gd name="connsiteY503" fmla="*/ 4817267 h 6858000"/>
              <a:gd name="connsiteX504" fmla="*/ 4830582 w 7467600"/>
              <a:gd name="connsiteY504" fmla="*/ 4676000 h 6858000"/>
              <a:gd name="connsiteX505" fmla="*/ 4830100 w 7467600"/>
              <a:gd name="connsiteY505" fmla="*/ 4675554 h 6858000"/>
              <a:gd name="connsiteX506" fmla="*/ 4036318 w 7467600"/>
              <a:gd name="connsiteY506" fmla="*/ 4147013 h 6858000"/>
              <a:gd name="connsiteX507" fmla="*/ 3432098 w 7467600"/>
              <a:gd name="connsiteY507" fmla="*/ 3537312 h 6858000"/>
              <a:gd name="connsiteX508" fmla="*/ 3446761 w 7467600"/>
              <a:gd name="connsiteY508" fmla="*/ 3461278 h 6858000"/>
              <a:gd name="connsiteX509" fmla="*/ 4419733 w 7467600"/>
              <a:gd name="connsiteY509" fmla="*/ 3963555 h 6858000"/>
              <a:gd name="connsiteX510" fmla="*/ 4781371 w 7467600"/>
              <a:gd name="connsiteY510" fmla="*/ 4458604 h 6858000"/>
              <a:gd name="connsiteX511" fmla="*/ 4780440 w 7467600"/>
              <a:gd name="connsiteY511" fmla="*/ 4470290 h 6858000"/>
              <a:gd name="connsiteX512" fmla="*/ 4898954 w 7467600"/>
              <a:gd name="connsiteY512" fmla="*/ 4662092 h 6858000"/>
              <a:gd name="connsiteX513" fmla="*/ 4900699 w 7467600"/>
              <a:gd name="connsiteY513" fmla="*/ 4670867 h 6858000"/>
              <a:gd name="connsiteX514" fmla="*/ 5714511 w 7467600"/>
              <a:gd name="connsiteY514" fmla="*/ 4663483 h 6858000"/>
              <a:gd name="connsiteX515" fmla="*/ 5464793 w 7467600"/>
              <a:gd name="connsiteY515" fmla="*/ 4393556 h 6858000"/>
              <a:gd name="connsiteX516" fmla="*/ 5461897 w 7467600"/>
              <a:gd name="connsiteY516" fmla="*/ 4390879 h 6858000"/>
              <a:gd name="connsiteX517" fmla="*/ 4294126 w 7467600"/>
              <a:gd name="connsiteY517" fmla="*/ 3303048 h 6858000"/>
              <a:gd name="connsiteX518" fmla="*/ 4305321 w 7467600"/>
              <a:gd name="connsiteY518" fmla="*/ 3256953 h 6858000"/>
              <a:gd name="connsiteX519" fmla="*/ 4949299 w 7467600"/>
              <a:gd name="connsiteY519" fmla="*/ 3766336 h 6858000"/>
              <a:gd name="connsiteX520" fmla="*/ 5291452 w 7467600"/>
              <a:gd name="connsiteY520" fmla="*/ 4076801 h 6858000"/>
              <a:gd name="connsiteX521" fmla="*/ 5434998 w 7467600"/>
              <a:gd name="connsiteY521" fmla="*/ 4254100 h 6858000"/>
              <a:gd name="connsiteX522" fmla="*/ 5351015 w 7467600"/>
              <a:gd name="connsiteY522" fmla="*/ 3760989 h 6858000"/>
              <a:gd name="connsiteX523" fmla="*/ 5413780 w 7467600"/>
              <a:gd name="connsiteY523" fmla="*/ 2966265 h 6858000"/>
              <a:gd name="connsiteX524" fmla="*/ 5425627 w 7467600"/>
              <a:gd name="connsiteY524" fmla="*/ 2954192 h 6858000"/>
              <a:gd name="connsiteX525" fmla="*/ 6604735 w 7467600"/>
              <a:gd name="connsiteY525" fmla="*/ 2041381 h 6858000"/>
              <a:gd name="connsiteX526" fmla="*/ 7204487 w 7467600"/>
              <a:gd name="connsiteY526" fmla="*/ 2742112 h 6858000"/>
              <a:gd name="connsiteX527" fmla="*/ 7131592 w 7467600"/>
              <a:gd name="connsiteY527" fmla="*/ 2672096 h 6858000"/>
              <a:gd name="connsiteX528" fmla="*/ 6996344 w 7467600"/>
              <a:gd name="connsiteY528" fmla="*/ 2518310 h 6858000"/>
              <a:gd name="connsiteX529" fmla="*/ 6735495 w 7467600"/>
              <a:gd name="connsiteY529" fmla="*/ 2196890 h 6858000"/>
              <a:gd name="connsiteX530" fmla="*/ 6721901 w 7467600"/>
              <a:gd name="connsiteY530" fmla="*/ 2179274 h 6858000"/>
              <a:gd name="connsiteX531" fmla="*/ 6604735 w 7467600"/>
              <a:gd name="connsiteY531" fmla="*/ 2041381 h 6858000"/>
              <a:gd name="connsiteX532" fmla="*/ 6591670 w 7467600"/>
              <a:gd name="connsiteY532" fmla="*/ 1988277 h 6858000"/>
              <a:gd name="connsiteX533" fmla="*/ 6747349 w 7467600"/>
              <a:gd name="connsiteY533" fmla="*/ 2160069 h 6858000"/>
              <a:gd name="connsiteX534" fmla="*/ 6760943 w 7467600"/>
              <a:gd name="connsiteY534" fmla="*/ 2177686 h 6858000"/>
              <a:gd name="connsiteX535" fmla="*/ 7021065 w 7467600"/>
              <a:gd name="connsiteY535" fmla="*/ 2498102 h 6858000"/>
              <a:gd name="connsiteX536" fmla="*/ 7155223 w 7467600"/>
              <a:gd name="connsiteY536" fmla="*/ 2650386 h 6858000"/>
              <a:gd name="connsiteX537" fmla="*/ 7203167 w 7467600"/>
              <a:gd name="connsiteY537" fmla="*/ 2697288 h 6858000"/>
              <a:gd name="connsiteX538" fmla="*/ 6937703 w 7467600"/>
              <a:gd name="connsiteY538" fmla="*/ 2321981 h 6858000"/>
              <a:gd name="connsiteX539" fmla="*/ 6591670 w 7467600"/>
              <a:gd name="connsiteY539" fmla="*/ 1988277 h 6858000"/>
              <a:gd name="connsiteX540" fmla="*/ 5798671 w 7467600"/>
              <a:gd name="connsiteY540" fmla="*/ 1981601 h 6858000"/>
              <a:gd name="connsiteX541" fmla="*/ 5754709 w 7467600"/>
              <a:gd name="connsiteY541" fmla="*/ 2071454 h 6858000"/>
              <a:gd name="connsiteX542" fmla="*/ 5763044 w 7467600"/>
              <a:gd name="connsiteY542" fmla="*/ 2842206 h 6858000"/>
              <a:gd name="connsiteX543" fmla="*/ 5764974 w 7467600"/>
              <a:gd name="connsiteY543" fmla="*/ 2799609 h 6858000"/>
              <a:gd name="connsiteX544" fmla="*/ 5767665 w 7467600"/>
              <a:gd name="connsiteY544" fmla="*/ 2666409 h 6858000"/>
              <a:gd name="connsiteX545" fmla="*/ 5763055 w 7467600"/>
              <a:gd name="connsiteY545" fmla="*/ 2579705 h 6858000"/>
              <a:gd name="connsiteX546" fmla="*/ 5758079 w 7467600"/>
              <a:gd name="connsiteY546" fmla="*/ 2492508 h 6858000"/>
              <a:gd name="connsiteX547" fmla="*/ 5779325 w 7467600"/>
              <a:gd name="connsiteY547" fmla="*/ 2197069 h 6858000"/>
              <a:gd name="connsiteX548" fmla="*/ 5798671 w 7467600"/>
              <a:gd name="connsiteY548" fmla="*/ 1981601 h 6858000"/>
              <a:gd name="connsiteX549" fmla="*/ 5829202 w 7467600"/>
              <a:gd name="connsiteY549" fmla="*/ 1971679 h 6858000"/>
              <a:gd name="connsiteX550" fmla="*/ 5809558 w 7467600"/>
              <a:gd name="connsiteY550" fmla="*/ 2198043 h 6858000"/>
              <a:gd name="connsiteX551" fmla="*/ 5788653 w 7467600"/>
              <a:gd name="connsiteY551" fmla="*/ 2489430 h 6858000"/>
              <a:gd name="connsiteX552" fmla="*/ 5793439 w 7467600"/>
              <a:gd name="connsiteY552" fmla="*/ 2575235 h 6858000"/>
              <a:gd name="connsiteX553" fmla="*/ 5796837 w 7467600"/>
              <a:gd name="connsiteY553" fmla="*/ 2637633 h 6858000"/>
              <a:gd name="connsiteX554" fmla="*/ 5818614 w 7467600"/>
              <a:gd name="connsiteY554" fmla="*/ 2473055 h 6858000"/>
              <a:gd name="connsiteX555" fmla="*/ 5829202 w 7467600"/>
              <a:gd name="connsiteY555" fmla="*/ 1971679 h 6858000"/>
              <a:gd name="connsiteX556" fmla="*/ 5911389 w 7467600"/>
              <a:gd name="connsiteY556" fmla="*/ 1898371 h 6858000"/>
              <a:gd name="connsiteX557" fmla="*/ 6237627 w 7467600"/>
              <a:gd name="connsiteY557" fmla="*/ 2231921 h 6858000"/>
              <a:gd name="connsiteX558" fmla="*/ 5911389 w 7467600"/>
              <a:gd name="connsiteY558" fmla="*/ 1898371 h 6858000"/>
              <a:gd name="connsiteX559" fmla="*/ 6944437 w 7467600"/>
              <a:gd name="connsiteY559" fmla="*/ 1575402 h 6858000"/>
              <a:gd name="connsiteX560" fmla="*/ 6304730 w 7467600"/>
              <a:gd name="connsiteY560" fmla="*/ 1766654 h 6858000"/>
              <a:gd name="connsiteX561" fmla="*/ 6944437 w 7467600"/>
              <a:gd name="connsiteY561" fmla="*/ 1575402 h 6858000"/>
              <a:gd name="connsiteX562" fmla="*/ 7019523 w 7467600"/>
              <a:gd name="connsiteY562" fmla="*/ 1519450 h 6858000"/>
              <a:gd name="connsiteX563" fmla="*/ 6298091 w 7467600"/>
              <a:gd name="connsiteY563" fmla="*/ 1737122 h 6858000"/>
              <a:gd name="connsiteX564" fmla="*/ 7019523 w 7467600"/>
              <a:gd name="connsiteY564" fmla="*/ 1519450 h 6858000"/>
              <a:gd name="connsiteX565" fmla="*/ 2399523 w 7467600"/>
              <a:gd name="connsiteY565" fmla="*/ 1428234 h 6858000"/>
              <a:gd name="connsiteX566" fmla="*/ 2224982 w 7467600"/>
              <a:gd name="connsiteY566" fmla="*/ 1826201 h 6858000"/>
              <a:gd name="connsiteX567" fmla="*/ 2096099 w 7467600"/>
              <a:gd name="connsiteY567" fmla="*/ 2345900 h 6858000"/>
              <a:gd name="connsiteX568" fmla="*/ 2283317 w 7467600"/>
              <a:gd name="connsiteY568" fmla="*/ 1796925 h 6858000"/>
              <a:gd name="connsiteX569" fmla="*/ 2399523 w 7467600"/>
              <a:gd name="connsiteY569" fmla="*/ 1428234 h 6858000"/>
              <a:gd name="connsiteX570" fmla="*/ 2448558 w 7467600"/>
              <a:gd name="connsiteY570" fmla="*/ 1373435 h 6858000"/>
              <a:gd name="connsiteX571" fmla="*/ 2312521 w 7467600"/>
              <a:gd name="connsiteY571" fmla="*/ 1806140 h 6858000"/>
              <a:gd name="connsiteX572" fmla="*/ 2127533 w 7467600"/>
              <a:gd name="connsiteY572" fmla="*/ 2348380 h 6858000"/>
              <a:gd name="connsiteX573" fmla="*/ 2358080 w 7467600"/>
              <a:gd name="connsiteY573" fmla="*/ 1866134 h 6858000"/>
              <a:gd name="connsiteX574" fmla="*/ 2407436 w 7467600"/>
              <a:gd name="connsiteY574" fmla="*/ 1651070 h 6858000"/>
              <a:gd name="connsiteX575" fmla="*/ 2448558 w 7467600"/>
              <a:gd name="connsiteY575" fmla="*/ 1373435 h 6858000"/>
              <a:gd name="connsiteX576" fmla="*/ 278707 w 7467600"/>
              <a:gd name="connsiteY576" fmla="*/ 1352270 h 6858000"/>
              <a:gd name="connsiteX577" fmla="*/ 321570 w 7467600"/>
              <a:gd name="connsiteY577" fmla="*/ 1861610 h 6858000"/>
              <a:gd name="connsiteX578" fmla="*/ 294281 w 7467600"/>
              <a:gd name="connsiteY578" fmla="*/ 1440658 h 6858000"/>
              <a:gd name="connsiteX579" fmla="*/ 278707 w 7467600"/>
              <a:gd name="connsiteY579" fmla="*/ 1352270 h 6858000"/>
              <a:gd name="connsiteX580" fmla="*/ 1423821 w 7467600"/>
              <a:gd name="connsiteY580" fmla="*/ 1351958 h 6858000"/>
              <a:gd name="connsiteX581" fmla="*/ 1638521 w 7467600"/>
              <a:gd name="connsiteY581" fmla="*/ 1908470 h 6858000"/>
              <a:gd name="connsiteX582" fmla="*/ 1754199 w 7467600"/>
              <a:gd name="connsiteY582" fmla="*/ 2149284 h 6858000"/>
              <a:gd name="connsiteX583" fmla="*/ 1908359 w 7467600"/>
              <a:gd name="connsiteY583" fmla="*/ 2364988 h 6858000"/>
              <a:gd name="connsiteX584" fmla="*/ 1647661 w 7467600"/>
              <a:gd name="connsiteY584" fmla="*/ 1825945 h 6858000"/>
              <a:gd name="connsiteX585" fmla="*/ 1423821 w 7467600"/>
              <a:gd name="connsiteY585" fmla="*/ 1351958 h 6858000"/>
              <a:gd name="connsiteX586" fmla="*/ 1431890 w 7467600"/>
              <a:gd name="connsiteY586" fmla="*/ 1306475 h 6858000"/>
              <a:gd name="connsiteX587" fmla="*/ 1507597 w 7467600"/>
              <a:gd name="connsiteY587" fmla="*/ 1446132 h 6858000"/>
              <a:gd name="connsiteX588" fmla="*/ 1674586 w 7467600"/>
              <a:gd name="connsiteY588" fmla="*/ 1813832 h 6858000"/>
              <a:gd name="connsiteX589" fmla="*/ 1815950 w 7467600"/>
              <a:gd name="connsiteY589" fmla="*/ 2128564 h 6858000"/>
              <a:gd name="connsiteX590" fmla="*/ 1984242 w 7467600"/>
              <a:gd name="connsiteY590" fmla="*/ 2430829 h 6858000"/>
              <a:gd name="connsiteX591" fmla="*/ 2014023 w 7467600"/>
              <a:gd name="connsiteY591" fmla="*/ 2450995 h 6858000"/>
              <a:gd name="connsiteX592" fmla="*/ 1747337 w 7467600"/>
              <a:gd name="connsiteY592" fmla="*/ 1855264 h 6858000"/>
              <a:gd name="connsiteX593" fmla="*/ 1533749 w 7467600"/>
              <a:gd name="connsiteY593" fmla="*/ 1478656 h 6858000"/>
              <a:gd name="connsiteX594" fmla="*/ 1431890 w 7467600"/>
              <a:gd name="connsiteY594" fmla="*/ 1306475 h 6858000"/>
              <a:gd name="connsiteX595" fmla="*/ 5052692 w 7467600"/>
              <a:gd name="connsiteY595" fmla="*/ 1292994 h 6858000"/>
              <a:gd name="connsiteX596" fmla="*/ 5200661 w 7467600"/>
              <a:gd name="connsiteY596" fmla="*/ 1635186 h 6858000"/>
              <a:gd name="connsiteX597" fmla="*/ 5297138 w 7467600"/>
              <a:gd name="connsiteY597" fmla="*/ 1906351 h 6858000"/>
              <a:gd name="connsiteX598" fmla="*/ 5052692 w 7467600"/>
              <a:gd name="connsiteY598" fmla="*/ 1292994 h 6858000"/>
              <a:gd name="connsiteX599" fmla="*/ 5009948 w 7467600"/>
              <a:gd name="connsiteY599" fmla="*/ 1273619 h 6858000"/>
              <a:gd name="connsiteX600" fmla="*/ 5121777 w 7467600"/>
              <a:gd name="connsiteY600" fmla="*/ 1654213 h 6858000"/>
              <a:gd name="connsiteX601" fmla="*/ 5293545 w 7467600"/>
              <a:gd name="connsiteY601" fmla="*/ 2072247 h 6858000"/>
              <a:gd name="connsiteX602" fmla="*/ 5294042 w 7467600"/>
              <a:gd name="connsiteY602" fmla="*/ 2065019 h 6858000"/>
              <a:gd name="connsiteX603" fmla="*/ 5171936 w 7467600"/>
              <a:gd name="connsiteY603" fmla="*/ 1647613 h 6858000"/>
              <a:gd name="connsiteX604" fmla="*/ 5009948 w 7467600"/>
              <a:gd name="connsiteY604" fmla="*/ 1273619 h 6858000"/>
              <a:gd name="connsiteX605" fmla="*/ 655236 w 7467600"/>
              <a:gd name="connsiteY605" fmla="*/ 1268632 h 6858000"/>
              <a:gd name="connsiteX606" fmla="*/ 839521 w 7467600"/>
              <a:gd name="connsiteY606" fmla="*/ 1685315 h 6858000"/>
              <a:gd name="connsiteX607" fmla="*/ 1109416 w 7467600"/>
              <a:gd name="connsiteY607" fmla="*/ 2061663 h 6858000"/>
              <a:gd name="connsiteX608" fmla="*/ 1298300 w 7467600"/>
              <a:gd name="connsiteY608" fmla="*/ 2247742 h 6858000"/>
              <a:gd name="connsiteX609" fmla="*/ 1125871 w 7467600"/>
              <a:gd name="connsiteY609" fmla="*/ 1989513 h 6858000"/>
              <a:gd name="connsiteX610" fmla="*/ 981574 w 7467600"/>
              <a:gd name="connsiteY610" fmla="*/ 1783157 h 6858000"/>
              <a:gd name="connsiteX611" fmla="*/ 922198 w 7467600"/>
              <a:gd name="connsiteY611" fmla="*/ 1677437 h 6858000"/>
              <a:gd name="connsiteX612" fmla="*/ 869293 w 7467600"/>
              <a:gd name="connsiteY612" fmla="*/ 1583214 h 6858000"/>
              <a:gd name="connsiteX613" fmla="*/ 751431 w 7467600"/>
              <a:gd name="connsiteY613" fmla="*/ 1405731 h 6858000"/>
              <a:gd name="connsiteX614" fmla="*/ 655236 w 7467600"/>
              <a:gd name="connsiteY614" fmla="*/ 1268632 h 6858000"/>
              <a:gd name="connsiteX615" fmla="*/ 6516292 w 7467600"/>
              <a:gd name="connsiteY615" fmla="*/ 1263064 h 6858000"/>
              <a:gd name="connsiteX616" fmla="*/ 5736320 w 7467600"/>
              <a:gd name="connsiteY616" fmla="*/ 1501803 h 6858000"/>
              <a:gd name="connsiteX617" fmla="*/ 6516292 w 7467600"/>
              <a:gd name="connsiteY617" fmla="*/ 1263064 h 6858000"/>
              <a:gd name="connsiteX618" fmla="*/ 291466 w 7467600"/>
              <a:gd name="connsiteY618" fmla="*/ 1250369 h 6858000"/>
              <a:gd name="connsiteX619" fmla="*/ 323180 w 7467600"/>
              <a:gd name="connsiteY619" fmla="*/ 1435283 h 6858000"/>
              <a:gd name="connsiteX620" fmla="*/ 349381 w 7467600"/>
              <a:gd name="connsiteY620" fmla="*/ 1875041 h 6858000"/>
              <a:gd name="connsiteX621" fmla="*/ 374363 w 7467600"/>
              <a:gd name="connsiteY621" fmla="*/ 1506494 h 6858000"/>
              <a:gd name="connsiteX622" fmla="*/ 302168 w 7467600"/>
              <a:gd name="connsiteY622" fmla="*/ 1274495 h 6858000"/>
              <a:gd name="connsiteX623" fmla="*/ 291466 w 7467600"/>
              <a:gd name="connsiteY623" fmla="*/ 1250369 h 6858000"/>
              <a:gd name="connsiteX624" fmla="*/ 678222 w 7467600"/>
              <a:gd name="connsiteY624" fmla="*/ 1248670 h 6858000"/>
              <a:gd name="connsiteX625" fmla="*/ 775536 w 7467600"/>
              <a:gd name="connsiteY625" fmla="*/ 1388015 h 6858000"/>
              <a:gd name="connsiteX626" fmla="*/ 894529 w 7467600"/>
              <a:gd name="connsiteY626" fmla="*/ 1567739 h 6858000"/>
              <a:gd name="connsiteX627" fmla="*/ 948000 w 7467600"/>
              <a:gd name="connsiteY627" fmla="*/ 1663088 h 6858000"/>
              <a:gd name="connsiteX628" fmla="*/ 1006812 w 7467600"/>
              <a:gd name="connsiteY628" fmla="*/ 1767683 h 6858000"/>
              <a:gd name="connsiteX629" fmla="*/ 1149133 w 7467600"/>
              <a:gd name="connsiteY629" fmla="*/ 1971513 h 6858000"/>
              <a:gd name="connsiteX630" fmla="*/ 1333952 w 7467600"/>
              <a:gd name="connsiteY630" fmla="*/ 2251620 h 6858000"/>
              <a:gd name="connsiteX631" fmla="*/ 1337329 w 7467600"/>
              <a:gd name="connsiteY631" fmla="*/ 2258350 h 6858000"/>
              <a:gd name="connsiteX632" fmla="*/ 1014726 w 7467600"/>
              <a:gd name="connsiteY632" fmla="*/ 1615556 h 6858000"/>
              <a:gd name="connsiteX633" fmla="*/ 678222 w 7467600"/>
              <a:gd name="connsiteY633" fmla="*/ 1248670 h 6858000"/>
              <a:gd name="connsiteX634" fmla="*/ 6691602 w 7467600"/>
              <a:gd name="connsiteY634" fmla="*/ 1140573 h 6858000"/>
              <a:gd name="connsiteX635" fmla="*/ 6571100 w 7467600"/>
              <a:gd name="connsiteY635" fmla="*/ 1183662 h 6858000"/>
              <a:gd name="connsiteX636" fmla="*/ 6241687 w 7467600"/>
              <a:gd name="connsiteY636" fmla="*/ 1257600 h 6858000"/>
              <a:gd name="connsiteX637" fmla="*/ 5693009 w 7467600"/>
              <a:gd name="connsiteY637" fmla="*/ 1478256 h 6858000"/>
              <a:gd name="connsiteX638" fmla="*/ 6548420 w 7467600"/>
              <a:gd name="connsiteY638" fmla="*/ 1214599 h 6858000"/>
              <a:gd name="connsiteX639" fmla="*/ 6605473 w 7467600"/>
              <a:gd name="connsiteY639" fmla="*/ 1184686 h 6858000"/>
              <a:gd name="connsiteX640" fmla="*/ 6691602 w 7467600"/>
              <a:gd name="connsiteY640" fmla="*/ 1140573 h 6858000"/>
              <a:gd name="connsiteX641" fmla="*/ 4002475 w 7467600"/>
              <a:gd name="connsiteY641" fmla="*/ 1037802 h 6858000"/>
              <a:gd name="connsiteX642" fmla="*/ 4000324 w 7467600"/>
              <a:gd name="connsiteY642" fmla="*/ 1039362 h 6858000"/>
              <a:gd name="connsiteX643" fmla="*/ 4002862 w 7467600"/>
              <a:gd name="connsiteY643" fmla="*/ 1042866 h 6858000"/>
              <a:gd name="connsiteX644" fmla="*/ 4002475 w 7467600"/>
              <a:gd name="connsiteY644" fmla="*/ 1037802 h 6858000"/>
              <a:gd name="connsiteX645" fmla="*/ 506322 w 7467600"/>
              <a:gd name="connsiteY645" fmla="*/ 1020997 h 6858000"/>
              <a:gd name="connsiteX646" fmla="*/ 533068 w 7467600"/>
              <a:gd name="connsiteY646" fmla="*/ 1029409 h 6858000"/>
              <a:gd name="connsiteX647" fmla="*/ 1232525 w 7467600"/>
              <a:gd name="connsiteY647" fmla="*/ 1804675 h 6858000"/>
              <a:gd name="connsiteX648" fmla="*/ 1388858 w 7467600"/>
              <a:gd name="connsiteY648" fmla="*/ 2368011 h 6858000"/>
              <a:gd name="connsiteX649" fmla="*/ 1384098 w 7467600"/>
              <a:gd name="connsiteY649" fmla="*/ 2378125 h 6858000"/>
              <a:gd name="connsiteX650" fmla="*/ 1425393 w 7467600"/>
              <a:gd name="connsiteY650" fmla="*/ 2589124 h 6858000"/>
              <a:gd name="connsiteX651" fmla="*/ 1424001 w 7467600"/>
              <a:gd name="connsiteY651" fmla="*/ 2597541 h 6858000"/>
              <a:gd name="connsiteX652" fmla="*/ 2152729 w 7467600"/>
              <a:gd name="connsiteY652" fmla="*/ 2864487 h 6858000"/>
              <a:gd name="connsiteX653" fmla="*/ 2020609 w 7467600"/>
              <a:gd name="connsiteY653" fmla="*/ 2539671 h 6858000"/>
              <a:gd name="connsiteX654" fmla="*/ 2018920 w 7467600"/>
              <a:gd name="connsiteY654" fmla="*/ 2536309 h 6858000"/>
              <a:gd name="connsiteX655" fmla="*/ 1342441 w 7467600"/>
              <a:gd name="connsiteY655" fmla="*/ 1173017 h 6858000"/>
              <a:gd name="connsiteX656" fmla="*/ 1367925 w 7467600"/>
              <a:gd name="connsiteY656" fmla="*/ 1135648 h 6858000"/>
              <a:gd name="connsiteX657" fmla="*/ 1771401 w 7467600"/>
              <a:gd name="connsiteY657" fmla="*/ 1806673 h 6858000"/>
              <a:gd name="connsiteX658" fmla="*/ 1972385 w 7467600"/>
              <a:gd name="connsiteY658" fmla="*/ 2198735 h 6858000"/>
              <a:gd name="connsiteX659" fmla="*/ 2040892 w 7467600"/>
              <a:gd name="connsiteY659" fmla="*/ 2405205 h 6858000"/>
              <a:gd name="connsiteX660" fmla="*/ 2131689 w 7467600"/>
              <a:gd name="connsiteY660" fmla="*/ 1936926 h 6858000"/>
              <a:gd name="connsiteX661" fmla="*/ 2454820 w 7467600"/>
              <a:gd name="connsiteY661" fmla="*/ 1248808 h 6858000"/>
              <a:gd name="connsiteX662" fmla="*/ 2492512 w 7467600"/>
              <a:gd name="connsiteY662" fmla="*/ 1302920 h 6858000"/>
              <a:gd name="connsiteX663" fmla="*/ 2081216 w 7467600"/>
              <a:gd name="connsiteY663" fmla="*/ 2527513 h 6858000"/>
              <a:gd name="connsiteX664" fmla="*/ 2081211 w 7467600"/>
              <a:gd name="connsiteY664" fmla="*/ 2528916 h 6858000"/>
              <a:gd name="connsiteX665" fmla="*/ 2199067 w 7467600"/>
              <a:gd name="connsiteY665" fmla="*/ 2884061 h 6858000"/>
              <a:gd name="connsiteX666" fmla="*/ 3192586 w 7467600"/>
              <a:gd name="connsiteY666" fmla="*/ 3411496 h 6858000"/>
              <a:gd name="connsiteX667" fmla="*/ 3182620 w 7467600"/>
              <a:gd name="connsiteY667" fmla="*/ 3483279 h 6858000"/>
              <a:gd name="connsiteX668" fmla="*/ 2435119 w 7467600"/>
              <a:gd name="connsiteY668" fmla="*/ 3080173 h 6858000"/>
              <a:gd name="connsiteX669" fmla="*/ 2410152 w 7467600"/>
              <a:gd name="connsiteY669" fmla="*/ 3063751 h 6858000"/>
              <a:gd name="connsiteX670" fmla="*/ 2408099 w 7467600"/>
              <a:gd name="connsiteY670" fmla="*/ 3064403 h 6858000"/>
              <a:gd name="connsiteX671" fmla="*/ 2407218 w 7467600"/>
              <a:gd name="connsiteY671" fmla="*/ 3070324 h 6858000"/>
              <a:gd name="connsiteX672" fmla="*/ 2380138 w 7467600"/>
              <a:gd name="connsiteY672" fmla="*/ 3099341 h 6858000"/>
              <a:gd name="connsiteX673" fmla="*/ 1765923 w 7467600"/>
              <a:gd name="connsiteY673" fmla="*/ 3581043 h 6858000"/>
              <a:gd name="connsiteX674" fmla="*/ 1702258 w 7467600"/>
              <a:gd name="connsiteY674" fmla="*/ 3612286 h 6858000"/>
              <a:gd name="connsiteX675" fmla="*/ 1538370 w 7467600"/>
              <a:gd name="connsiteY675" fmla="*/ 3811804 h 6858000"/>
              <a:gd name="connsiteX676" fmla="*/ 542867 w 7467600"/>
              <a:gd name="connsiteY676" fmla="*/ 4944092 h 6858000"/>
              <a:gd name="connsiteX677" fmla="*/ 515800 w 7467600"/>
              <a:gd name="connsiteY677" fmla="*/ 4862180 h 6858000"/>
              <a:gd name="connsiteX678" fmla="*/ 909145 w 7467600"/>
              <a:gd name="connsiteY678" fmla="*/ 4199225 h 6858000"/>
              <a:gd name="connsiteX679" fmla="*/ 1214067 w 7467600"/>
              <a:gd name="connsiteY679" fmla="*/ 3908561 h 6858000"/>
              <a:gd name="connsiteX680" fmla="*/ 640967 w 7467600"/>
              <a:gd name="connsiteY680" fmla="*/ 4105601 h 6858000"/>
              <a:gd name="connsiteX681" fmla="*/ 112563 w 7467600"/>
              <a:gd name="connsiteY681" fmla="*/ 4396952 h 6858000"/>
              <a:gd name="connsiteX682" fmla="*/ 0 w 7467600"/>
              <a:gd name="connsiteY682" fmla="*/ 4466006 h 6858000"/>
              <a:gd name="connsiteX683" fmla="*/ 0 w 7467600"/>
              <a:gd name="connsiteY683" fmla="*/ 4233763 h 6858000"/>
              <a:gd name="connsiteX684" fmla="*/ 36881 w 7467600"/>
              <a:gd name="connsiteY684" fmla="*/ 4200118 h 6858000"/>
              <a:gd name="connsiteX685" fmla="*/ 910534 w 7467600"/>
              <a:gd name="connsiteY685" fmla="*/ 3629753 h 6858000"/>
              <a:gd name="connsiteX686" fmla="*/ 1578717 w 7467600"/>
              <a:gd name="connsiteY686" fmla="*/ 3575982 h 6858000"/>
              <a:gd name="connsiteX687" fmla="*/ 2338780 w 7467600"/>
              <a:gd name="connsiteY687" fmla="*/ 3033725 h 6858000"/>
              <a:gd name="connsiteX688" fmla="*/ 1807991 w 7467600"/>
              <a:gd name="connsiteY688" fmla="*/ 2807184 h 6858000"/>
              <a:gd name="connsiteX689" fmla="*/ 1416358 w 7467600"/>
              <a:gd name="connsiteY689" fmla="*/ 3112571 h 6858000"/>
              <a:gd name="connsiteX690" fmla="*/ 939066 w 7467600"/>
              <a:gd name="connsiteY690" fmla="*/ 3378798 h 6858000"/>
              <a:gd name="connsiteX691" fmla="*/ 115099 w 7467600"/>
              <a:gd name="connsiteY691" fmla="*/ 3607650 h 6858000"/>
              <a:gd name="connsiteX692" fmla="*/ 97284 w 7467600"/>
              <a:gd name="connsiteY692" fmla="*/ 3520393 h 6858000"/>
              <a:gd name="connsiteX693" fmla="*/ 922050 w 7467600"/>
              <a:gd name="connsiteY693" fmla="*/ 3074867 h 6858000"/>
              <a:gd name="connsiteX694" fmla="*/ 1405265 w 7467600"/>
              <a:gd name="connsiteY694" fmla="*/ 3016319 h 6858000"/>
              <a:gd name="connsiteX695" fmla="*/ 1407512 w 7467600"/>
              <a:gd name="connsiteY695" fmla="*/ 3018001 h 6858000"/>
              <a:gd name="connsiteX696" fmla="*/ 1726266 w 7467600"/>
              <a:gd name="connsiteY696" fmla="*/ 2777274 h 6858000"/>
              <a:gd name="connsiteX697" fmla="*/ 625390 w 7467600"/>
              <a:gd name="connsiteY697" fmla="*/ 2514541 h 6858000"/>
              <a:gd name="connsiteX698" fmla="*/ 619799 w 7467600"/>
              <a:gd name="connsiteY698" fmla="*/ 2527180 h 6858000"/>
              <a:gd name="connsiteX699" fmla="*/ 310030 w 7467600"/>
              <a:gd name="connsiteY699" fmla="*/ 2771818 h 6858000"/>
              <a:gd name="connsiteX700" fmla="*/ 173877 w 7467600"/>
              <a:gd name="connsiteY700" fmla="*/ 2937056 h 6858000"/>
              <a:gd name="connsiteX701" fmla="*/ 77889 w 7467600"/>
              <a:gd name="connsiteY701" fmla="*/ 3138440 h 6858000"/>
              <a:gd name="connsiteX702" fmla="*/ 0 w 7467600"/>
              <a:gd name="connsiteY702" fmla="*/ 3271395 h 6858000"/>
              <a:gd name="connsiteX703" fmla="*/ 0 w 7467600"/>
              <a:gd name="connsiteY703" fmla="*/ 3153002 h 6858000"/>
              <a:gd name="connsiteX704" fmla="*/ 2386 w 7467600"/>
              <a:gd name="connsiteY704" fmla="*/ 3149203 h 6858000"/>
              <a:gd name="connsiteX705" fmla="*/ 89753 w 7467600"/>
              <a:gd name="connsiteY705" fmla="*/ 2987702 h 6858000"/>
              <a:gd name="connsiteX706" fmla="*/ 76869 w 7467600"/>
              <a:gd name="connsiteY706" fmla="*/ 3005404 h 6858000"/>
              <a:gd name="connsiteX707" fmla="*/ 32049 w 7467600"/>
              <a:gd name="connsiteY707" fmla="*/ 3065814 h 6858000"/>
              <a:gd name="connsiteX708" fmla="*/ 0 w 7467600"/>
              <a:gd name="connsiteY708" fmla="*/ 3108744 h 6858000"/>
              <a:gd name="connsiteX709" fmla="*/ 0 w 7467600"/>
              <a:gd name="connsiteY709" fmla="*/ 3058059 h 6858000"/>
              <a:gd name="connsiteX710" fmla="*/ 7610 w 7467600"/>
              <a:gd name="connsiteY710" fmla="*/ 3047889 h 6858000"/>
              <a:gd name="connsiteX711" fmla="*/ 52419 w 7467600"/>
              <a:gd name="connsiteY711" fmla="*/ 2987479 h 6858000"/>
              <a:gd name="connsiteX712" fmla="*/ 59142 w 7467600"/>
              <a:gd name="connsiteY712" fmla="*/ 2978488 h 6858000"/>
              <a:gd name="connsiteX713" fmla="*/ 0 w 7467600"/>
              <a:gd name="connsiteY713" fmla="*/ 3015334 h 6858000"/>
              <a:gd name="connsiteX714" fmla="*/ 0 w 7467600"/>
              <a:gd name="connsiteY714" fmla="*/ 2914286 h 6858000"/>
              <a:gd name="connsiteX715" fmla="*/ 36383 w 7467600"/>
              <a:gd name="connsiteY715" fmla="*/ 2901128 h 6858000"/>
              <a:gd name="connsiteX716" fmla="*/ 156329 w 7467600"/>
              <a:gd name="connsiteY716" fmla="*/ 2840533 h 6858000"/>
              <a:gd name="connsiteX717" fmla="*/ 358355 w 7467600"/>
              <a:gd name="connsiteY717" fmla="*/ 2620471 h 6858000"/>
              <a:gd name="connsiteX718" fmla="*/ 510577 w 7467600"/>
              <a:gd name="connsiteY718" fmla="*/ 2501244 h 6858000"/>
              <a:gd name="connsiteX719" fmla="*/ 211967 w 7467600"/>
              <a:gd name="connsiteY719" fmla="*/ 2479171 h 6858000"/>
              <a:gd name="connsiteX720" fmla="*/ 0 w 7467600"/>
              <a:gd name="connsiteY720" fmla="*/ 2476398 h 6858000"/>
              <a:gd name="connsiteX721" fmla="*/ 0 w 7467600"/>
              <a:gd name="connsiteY721" fmla="*/ 2389189 h 6858000"/>
              <a:gd name="connsiteX722" fmla="*/ 103062 w 7467600"/>
              <a:gd name="connsiteY722" fmla="*/ 2389518 h 6858000"/>
              <a:gd name="connsiteX723" fmla="*/ 510734 w 7467600"/>
              <a:gd name="connsiteY723" fmla="*/ 2416201 h 6858000"/>
              <a:gd name="connsiteX724" fmla="*/ 279257 w 7467600"/>
              <a:gd name="connsiteY724" fmla="*/ 2092102 h 6858000"/>
              <a:gd name="connsiteX725" fmla="*/ 65265 w 7467600"/>
              <a:gd name="connsiteY725" fmla="*/ 2006049 h 6858000"/>
              <a:gd name="connsiteX726" fmla="*/ 0 w 7467600"/>
              <a:gd name="connsiteY726" fmla="*/ 1982532 h 6858000"/>
              <a:gd name="connsiteX727" fmla="*/ 0 w 7467600"/>
              <a:gd name="connsiteY727" fmla="*/ 1912789 h 6858000"/>
              <a:gd name="connsiteX728" fmla="*/ 97460 w 7467600"/>
              <a:gd name="connsiteY728" fmla="*/ 1953725 h 6858000"/>
              <a:gd name="connsiteX729" fmla="*/ 221272 w 7467600"/>
              <a:gd name="connsiteY729" fmla="*/ 1980766 h 6858000"/>
              <a:gd name="connsiteX730" fmla="*/ 116765 w 7467600"/>
              <a:gd name="connsiteY730" fmla="*/ 1911033 h 6858000"/>
              <a:gd name="connsiteX731" fmla="*/ 16405 w 7467600"/>
              <a:gd name="connsiteY731" fmla="*/ 1803412 h 6858000"/>
              <a:gd name="connsiteX732" fmla="*/ 0 w 7467600"/>
              <a:gd name="connsiteY732" fmla="*/ 1784777 h 6858000"/>
              <a:gd name="connsiteX733" fmla="*/ 0 w 7467600"/>
              <a:gd name="connsiteY733" fmla="*/ 1740082 h 6858000"/>
              <a:gd name="connsiteX734" fmla="*/ 39394 w 7467600"/>
              <a:gd name="connsiteY734" fmla="*/ 1784856 h 6858000"/>
              <a:gd name="connsiteX735" fmla="*/ 135813 w 7467600"/>
              <a:gd name="connsiteY735" fmla="*/ 1888838 h 6858000"/>
              <a:gd name="connsiteX736" fmla="*/ 242575 w 7467600"/>
              <a:gd name="connsiteY736" fmla="*/ 1958841 h 6858000"/>
              <a:gd name="connsiteX737" fmla="*/ 82197 w 7467600"/>
              <a:gd name="connsiteY737" fmla="*/ 1754826 h 6858000"/>
              <a:gd name="connsiteX738" fmla="*/ 0 w 7467600"/>
              <a:gd name="connsiteY738" fmla="*/ 1679650 h 6858000"/>
              <a:gd name="connsiteX739" fmla="*/ 0 w 7467600"/>
              <a:gd name="connsiteY739" fmla="*/ 1602463 h 6858000"/>
              <a:gd name="connsiteX740" fmla="*/ 84689 w 7467600"/>
              <a:gd name="connsiteY740" fmla="*/ 1677442 h 6858000"/>
              <a:gd name="connsiteX741" fmla="*/ 298437 w 7467600"/>
              <a:gd name="connsiteY741" fmla="*/ 1968019 h 6858000"/>
              <a:gd name="connsiteX742" fmla="*/ 227269 w 7467600"/>
              <a:gd name="connsiteY742" fmla="*/ 1114064 h 6858000"/>
              <a:gd name="connsiteX743" fmla="*/ 248003 w 7467600"/>
              <a:gd name="connsiteY743" fmla="*/ 1089613 h 6858000"/>
              <a:gd name="connsiteX744" fmla="*/ 427020 w 7467600"/>
              <a:gd name="connsiteY744" fmla="*/ 1619803 h 6858000"/>
              <a:gd name="connsiteX745" fmla="*/ 340345 w 7467600"/>
              <a:gd name="connsiteY745" fmla="*/ 2027739 h 6858000"/>
              <a:gd name="connsiteX746" fmla="*/ 360865 w 7467600"/>
              <a:gd name="connsiteY746" fmla="*/ 2044827 h 6858000"/>
              <a:gd name="connsiteX747" fmla="*/ 560414 w 7467600"/>
              <a:gd name="connsiteY747" fmla="*/ 2421457 h 6858000"/>
              <a:gd name="connsiteX748" fmla="*/ 1359703 w 7467600"/>
              <a:gd name="connsiteY748" fmla="*/ 2578554 h 6858000"/>
              <a:gd name="connsiteX749" fmla="*/ 1359422 w 7467600"/>
              <a:gd name="connsiteY749" fmla="*/ 2577994 h 6858000"/>
              <a:gd name="connsiteX750" fmla="*/ 828701 w 7467600"/>
              <a:gd name="connsiteY750" fmla="*/ 1839520 h 6858000"/>
              <a:gd name="connsiteX751" fmla="*/ 494427 w 7467600"/>
              <a:gd name="connsiteY751" fmla="*/ 1092333 h 6858000"/>
              <a:gd name="connsiteX752" fmla="*/ 506322 w 7467600"/>
              <a:gd name="connsiteY752" fmla="*/ 1020997 h 6858000"/>
              <a:gd name="connsiteX753" fmla="*/ 4570198 w 7467600"/>
              <a:gd name="connsiteY753" fmla="*/ 978081 h 6858000"/>
              <a:gd name="connsiteX754" fmla="*/ 4523691 w 7467600"/>
              <a:gd name="connsiteY754" fmla="*/ 1127776 h 6858000"/>
              <a:gd name="connsiteX755" fmla="*/ 4509875 w 7467600"/>
              <a:gd name="connsiteY755" fmla="*/ 1167552 h 6858000"/>
              <a:gd name="connsiteX756" fmla="*/ 4478168 w 7467600"/>
              <a:gd name="connsiteY756" fmla="*/ 1260735 h 6858000"/>
              <a:gd name="connsiteX757" fmla="*/ 4409309 w 7467600"/>
              <a:gd name="connsiteY757" fmla="*/ 1666996 h 6858000"/>
              <a:gd name="connsiteX758" fmla="*/ 4370031 w 7467600"/>
              <a:gd name="connsiteY758" fmla="*/ 1955666 h 6858000"/>
              <a:gd name="connsiteX759" fmla="*/ 4570198 w 7467600"/>
              <a:gd name="connsiteY759" fmla="*/ 978081 h 6858000"/>
              <a:gd name="connsiteX760" fmla="*/ 4557898 w 7467600"/>
              <a:gd name="connsiteY760" fmla="*/ 900011 h 6858000"/>
              <a:gd name="connsiteX761" fmla="*/ 4344840 w 7467600"/>
              <a:gd name="connsiteY761" fmla="*/ 1922038 h 6858000"/>
              <a:gd name="connsiteX762" fmla="*/ 4378710 w 7467600"/>
              <a:gd name="connsiteY762" fmla="*/ 1665516 h 6858000"/>
              <a:gd name="connsiteX763" fmla="*/ 4448798 w 7467600"/>
              <a:gd name="connsiteY763" fmla="*/ 1253024 h 6858000"/>
              <a:gd name="connsiteX764" fmla="*/ 4480315 w 7467600"/>
              <a:gd name="connsiteY764" fmla="*/ 1158454 h 6858000"/>
              <a:gd name="connsiteX765" fmla="*/ 4494133 w 7467600"/>
              <a:gd name="connsiteY765" fmla="*/ 1118676 h 6858000"/>
              <a:gd name="connsiteX766" fmla="*/ 4557898 w 7467600"/>
              <a:gd name="connsiteY766" fmla="*/ 900011 h 6858000"/>
              <a:gd name="connsiteX767" fmla="*/ 5870151 w 7467600"/>
              <a:gd name="connsiteY767" fmla="*/ 898890 h 6858000"/>
              <a:gd name="connsiteX768" fmla="*/ 5861335 w 7467600"/>
              <a:gd name="connsiteY768" fmla="*/ 899177 h 6858000"/>
              <a:gd name="connsiteX769" fmla="*/ 5843702 w 7467600"/>
              <a:gd name="connsiteY769" fmla="*/ 899748 h 6858000"/>
              <a:gd name="connsiteX770" fmla="*/ 5651107 w 7467600"/>
              <a:gd name="connsiteY770" fmla="*/ 920306 h 6858000"/>
              <a:gd name="connsiteX771" fmla="*/ 5459407 w 7467600"/>
              <a:gd name="connsiteY771" fmla="*/ 940975 h 6858000"/>
              <a:gd name="connsiteX772" fmla="*/ 5374846 w 7467600"/>
              <a:gd name="connsiteY772" fmla="*/ 941988 h 6858000"/>
              <a:gd name="connsiteX773" fmla="*/ 5256105 w 7467600"/>
              <a:gd name="connsiteY773" fmla="*/ 945632 h 6858000"/>
              <a:gd name="connsiteX774" fmla="*/ 5107071 w 7467600"/>
              <a:gd name="connsiteY774" fmla="*/ 969720 h 6858000"/>
              <a:gd name="connsiteX775" fmla="*/ 4998681 w 7467600"/>
              <a:gd name="connsiteY775" fmla="*/ 988771 h 6858000"/>
              <a:gd name="connsiteX776" fmla="*/ 5870151 w 7467600"/>
              <a:gd name="connsiteY776" fmla="*/ 898890 h 6858000"/>
              <a:gd name="connsiteX777" fmla="*/ 5504425 w 7467600"/>
              <a:gd name="connsiteY777" fmla="*/ 848067 h 6858000"/>
              <a:gd name="connsiteX778" fmla="*/ 4968849 w 7467600"/>
              <a:gd name="connsiteY778" fmla="*/ 962318 h 6858000"/>
              <a:gd name="connsiteX779" fmla="*/ 5104039 w 7467600"/>
              <a:gd name="connsiteY779" fmla="*/ 940634 h 6858000"/>
              <a:gd name="connsiteX780" fmla="*/ 5256311 w 7467600"/>
              <a:gd name="connsiteY780" fmla="*/ 916490 h 6858000"/>
              <a:gd name="connsiteX781" fmla="*/ 5377381 w 7467600"/>
              <a:gd name="connsiteY781" fmla="*/ 912671 h 6858000"/>
              <a:gd name="connsiteX782" fmla="*/ 5460148 w 7467600"/>
              <a:gd name="connsiteY782" fmla="*/ 911442 h 6858000"/>
              <a:gd name="connsiteX783" fmla="*/ 5648971 w 7467600"/>
              <a:gd name="connsiteY783" fmla="*/ 891331 h 6858000"/>
              <a:gd name="connsiteX784" fmla="*/ 5844807 w 7467600"/>
              <a:gd name="connsiteY784" fmla="*/ 870718 h 6858000"/>
              <a:gd name="connsiteX785" fmla="*/ 5862975 w 7467600"/>
              <a:gd name="connsiteY785" fmla="*/ 869756 h 6858000"/>
              <a:gd name="connsiteX786" fmla="*/ 5920887 w 7467600"/>
              <a:gd name="connsiteY786" fmla="*/ 865929 h 6858000"/>
              <a:gd name="connsiteX787" fmla="*/ 5504425 w 7467600"/>
              <a:gd name="connsiteY787" fmla="*/ 848067 h 6858000"/>
              <a:gd name="connsiteX788" fmla="*/ 3607114 w 7467600"/>
              <a:gd name="connsiteY788" fmla="*/ 467441 h 6858000"/>
              <a:gd name="connsiteX789" fmla="*/ 3296242 w 7467600"/>
              <a:gd name="connsiteY789" fmla="*/ 807991 h 6858000"/>
              <a:gd name="connsiteX790" fmla="*/ 3174674 w 7467600"/>
              <a:gd name="connsiteY790" fmla="*/ 919759 h 6858000"/>
              <a:gd name="connsiteX791" fmla="*/ 3042978 w 7467600"/>
              <a:gd name="connsiteY791" fmla="*/ 1054894 h 6858000"/>
              <a:gd name="connsiteX792" fmla="*/ 2968914 w 7467600"/>
              <a:gd name="connsiteY792" fmla="*/ 1133756 h 6858000"/>
              <a:gd name="connsiteX793" fmla="*/ 3103823 w 7467600"/>
              <a:gd name="connsiteY793" fmla="*/ 1026814 h 6858000"/>
              <a:gd name="connsiteX794" fmla="*/ 3607114 w 7467600"/>
              <a:gd name="connsiteY794" fmla="*/ 467441 h 6858000"/>
              <a:gd name="connsiteX795" fmla="*/ 3744487 w 7467600"/>
              <a:gd name="connsiteY795" fmla="*/ 383136 h 6858000"/>
              <a:gd name="connsiteX796" fmla="*/ 3970213 w 7467600"/>
              <a:gd name="connsiteY796" fmla="*/ 995559 h 6858000"/>
              <a:gd name="connsiteX797" fmla="*/ 3744487 w 7467600"/>
              <a:gd name="connsiteY797" fmla="*/ 383136 h 6858000"/>
              <a:gd name="connsiteX798" fmla="*/ 3624562 w 7467600"/>
              <a:gd name="connsiteY798" fmla="*/ 367041 h 6858000"/>
              <a:gd name="connsiteX799" fmla="*/ 3489712 w 7467600"/>
              <a:gd name="connsiteY799" fmla="*/ 485386 h 6858000"/>
              <a:gd name="connsiteX800" fmla="*/ 3182994 w 7467600"/>
              <a:gd name="connsiteY800" fmla="*/ 828265 h 6858000"/>
              <a:gd name="connsiteX801" fmla="*/ 2892114 w 7467600"/>
              <a:gd name="connsiteY801" fmla="*/ 1172635 h 6858000"/>
              <a:gd name="connsiteX802" fmla="*/ 3021459 w 7467600"/>
              <a:gd name="connsiteY802" fmla="*/ 1035385 h 6858000"/>
              <a:gd name="connsiteX803" fmla="*/ 3153873 w 7467600"/>
              <a:gd name="connsiteY803" fmla="*/ 898971 h 6858000"/>
              <a:gd name="connsiteX804" fmla="*/ 3276511 w 7467600"/>
              <a:gd name="connsiteY804" fmla="*/ 786423 h 6858000"/>
              <a:gd name="connsiteX805" fmla="*/ 3584154 w 7467600"/>
              <a:gd name="connsiteY805" fmla="*/ 448218 h 6858000"/>
              <a:gd name="connsiteX806" fmla="*/ 3624562 w 7467600"/>
              <a:gd name="connsiteY806" fmla="*/ 367041 h 6858000"/>
              <a:gd name="connsiteX807" fmla="*/ 3766672 w 7467600"/>
              <a:gd name="connsiteY807" fmla="*/ 359429 h 6858000"/>
              <a:gd name="connsiteX808" fmla="*/ 3996338 w 7467600"/>
              <a:gd name="connsiteY808" fmla="*/ 968237 h 6858000"/>
              <a:gd name="connsiteX809" fmla="*/ 3766672 w 7467600"/>
              <a:gd name="connsiteY809" fmla="*/ 359429 h 6858000"/>
              <a:gd name="connsiteX810" fmla="*/ 5805386 w 7467600"/>
              <a:gd name="connsiteY810" fmla="*/ 239240 h 6858000"/>
              <a:gd name="connsiteX811" fmla="*/ 5736947 w 7467600"/>
              <a:gd name="connsiteY811" fmla="*/ 261367 h 6858000"/>
              <a:gd name="connsiteX812" fmla="*/ 5427012 w 7467600"/>
              <a:gd name="connsiteY812" fmla="*/ 311272 h 6858000"/>
              <a:gd name="connsiteX813" fmla="*/ 5147818 w 7467600"/>
              <a:gd name="connsiteY813" fmla="*/ 322112 h 6858000"/>
              <a:gd name="connsiteX814" fmla="*/ 5060854 w 7467600"/>
              <a:gd name="connsiteY814" fmla="*/ 311882 h 6858000"/>
              <a:gd name="connsiteX815" fmla="*/ 4945989 w 7467600"/>
              <a:gd name="connsiteY815" fmla="*/ 300516 h 6858000"/>
              <a:gd name="connsiteX816" fmla="*/ 5410479 w 7467600"/>
              <a:gd name="connsiteY816" fmla="*/ 348434 h 6858000"/>
              <a:gd name="connsiteX817" fmla="*/ 5805386 w 7467600"/>
              <a:gd name="connsiteY817" fmla="*/ 239240 h 6858000"/>
              <a:gd name="connsiteX818" fmla="*/ 5905192 w 7467600"/>
              <a:gd name="connsiteY818" fmla="*/ 163079 h 6858000"/>
              <a:gd name="connsiteX819" fmla="*/ 5865655 w 7467600"/>
              <a:gd name="connsiteY819" fmla="*/ 171901 h 6858000"/>
              <a:gd name="connsiteX820" fmla="*/ 5259740 w 7467600"/>
              <a:gd name="connsiteY820" fmla="*/ 257013 h 6858000"/>
              <a:gd name="connsiteX821" fmla="*/ 5208466 w 7467600"/>
              <a:gd name="connsiteY821" fmla="*/ 257550 h 6858000"/>
              <a:gd name="connsiteX822" fmla="*/ 4980204 w 7467600"/>
              <a:gd name="connsiteY822" fmla="*/ 271903 h 6858000"/>
              <a:gd name="connsiteX823" fmla="*/ 5068068 w 7467600"/>
              <a:gd name="connsiteY823" fmla="*/ 282244 h 6858000"/>
              <a:gd name="connsiteX824" fmla="*/ 5153231 w 7467600"/>
              <a:gd name="connsiteY824" fmla="*/ 292240 h 6858000"/>
              <a:gd name="connsiteX825" fmla="*/ 5426491 w 7467600"/>
              <a:gd name="connsiteY825" fmla="*/ 281128 h 6858000"/>
              <a:gd name="connsiteX826" fmla="*/ 5731212 w 7467600"/>
              <a:gd name="connsiteY826" fmla="*/ 231951 h 6858000"/>
              <a:gd name="connsiteX827" fmla="*/ 5905192 w 7467600"/>
              <a:gd name="connsiteY827" fmla="*/ 163079 h 6858000"/>
              <a:gd name="connsiteX828" fmla="*/ 5944437 w 7467600"/>
              <a:gd name="connsiteY828" fmla="*/ 113829 h 6858000"/>
              <a:gd name="connsiteX829" fmla="*/ 5825032 w 7467600"/>
              <a:gd name="connsiteY829" fmla="*/ 146405 h 6858000"/>
              <a:gd name="connsiteX830" fmla="*/ 4955599 w 7467600"/>
              <a:gd name="connsiteY830" fmla="*/ 247008 h 6858000"/>
              <a:gd name="connsiteX831" fmla="*/ 5210104 w 7467600"/>
              <a:gd name="connsiteY831" fmla="*/ 228123 h 6858000"/>
              <a:gd name="connsiteX832" fmla="*/ 5261015 w 7467600"/>
              <a:gd name="connsiteY832" fmla="*/ 227087 h 6858000"/>
              <a:gd name="connsiteX833" fmla="*/ 5861181 w 7467600"/>
              <a:gd name="connsiteY833" fmla="*/ 143093 h 6858000"/>
              <a:gd name="connsiteX834" fmla="*/ 5961252 w 7467600"/>
              <a:gd name="connsiteY834" fmla="*/ 114820 h 6858000"/>
              <a:gd name="connsiteX835" fmla="*/ 5944437 w 7467600"/>
              <a:gd name="connsiteY835" fmla="*/ 113829 h 6858000"/>
              <a:gd name="connsiteX836" fmla="*/ 3882765 w 7467600"/>
              <a:gd name="connsiteY836" fmla="*/ 0 h 6858000"/>
              <a:gd name="connsiteX837" fmla="*/ 3995099 w 7467600"/>
              <a:gd name="connsiteY837" fmla="*/ 0 h 6858000"/>
              <a:gd name="connsiteX838" fmla="*/ 4163818 w 7467600"/>
              <a:gd name="connsiteY838" fmla="*/ 234104 h 6858000"/>
              <a:gd name="connsiteX839" fmla="*/ 4172099 w 7467600"/>
              <a:gd name="connsiteY839" fmla="*/ 234207 h 6858000"/>
              <a:gd name="connsiteX840" fmla="*/ 4784282 w 7467600"/>
              <a:gd name="connsiteY840" fmla="*/ 276561 h 6858000"/>
              <a:gd name="connsiteX841" fmla="*/ 4801687 w 7467600"/>
              <a:gd name="connsiteY841" fmla="*/ 267764 h 6858000"/>
              <a:gd name="connsiteX842" fmla="*/ 6082788 w 7467600"/>
              <a:gd name="connsiteY842" fmla="*/ 64119 h 6858000"/>
              <a:gd name="connsiteX843" fmla="*/ 6099442 w 7467600"/>
              <a:gd name="connsiteY843" fmla="*/ 82568 h 6858000"/>
              <a:gd name="connsiteX844" fmla="*/ 4804137 w 7467600"/>
              <a:gd name="connsiteY844" fmla="*/ 320931 h 6858000"/>
              <a:gd name="connsiteX845" fmla="*/ 4227047 w 7467600"/>
              <a:gd name="connsiteY845" fmla="*/ 313415 h 6858000"/>
              <a:gd name="connsiteX846" fmla="*/ 4346041 w 7467600"/>
              <a:gd name="connsiteY846" fmla="*/ 456086 h 6858000"/>
              <a:gd name="connsiteX847" fmla="*/ 4870967 w 7467600"/>
              <a:gd name="connsiteY847" fmla="*/ 963061 h 6858000"/>
              <a:gd name="connsiteX848" fmla="*/ 4889647 w 7467600"/>
              <a:gd name="connsiteY848" fmla="*/ 957147 h 6858000"/>
              <a:gd name="connsiteX849" fmla="*/ 5422504 w 7467600"/>
              <a:gd name="connsiteY849" fmla="*/ 805191 h 6858000"/>
              <a:gd name="connsiteX850" fmla="*/ 6087656 w 7467600"/>
              <a:gd name="connsiteY850" fmla="*/ 826703 h 6858000"/>
              <a:gd name="connsiteX851" fmla="*/ 6058717 w 7467600"/>
              <a:gd name="connsiteY851" fmla="*/ 865992 h 6858000"/>
              <a:gd name="connsiteX852" fmla="*/ 4974153 w 7467600"/>
              <a:gd name="connsiteY852" fmla="*/ 1045456 h 6858000"/>
              <a:gd name="connsiteX853" fmla="*/ 5627835 w 7467600"/>
              <a:gd name="connsiteY853" fmla="*/ 1472077 h 6858000"/>
              <a:gd name="connsiteX854" fmla="*/ 5629817 w 7467600"/>
              <a:gd name="connsiteY854" fmla="*/ 1471412 h 6858000"/>
              <a:gd name="connsiteX855" fmla="*/ 5634124 w 7467600"/>
              <a:gd name="connsiteY855" fmla="*/ 1470572 h 6858000"/>
              <a:gd name="connsiteX856" fmla="*/ 5755832 w 7467600"/>
              <a:gd name="connsiteY856" fmla="*/ 1383886 h 6858000"/>
              <a:gd name="connsiteX857" fmla="*/ 6014186 w 7467600"/>
              <a:gd name="connsiteY857" fmla="*/ 1279799 h 6858000"/>
              <a:gd name="connsiteX858" fmla="*/ 6901619 w 7467600"/>
              <a:gd name="connsiteY858" fmla="*/ 1047874 h 6858000"/>
              <a:gd name="connsiteX859" fmla="*/ 6931566 w 7467600"/>
              <a:gd name="connsiteY859" fmla="*/ 1062034 h 6858000"/>
              <a:gd name="connsiteX860" fmla="*/ 5790982 w 7467600"/>
              <a:gd name="connsiteY860" fmla="*/ 1561380 h 6858000"/>
              <a:gd name="connsiteX861" fmla="*/ 6188971 w 7467600"/>
              <a:gd name="connsiteY861" fmla="*/ 1755168 h 6858000"/>
              <a:gd name="connsiteX862" fmla="*/ 6202446 w 7467600"/>
              <a:gd name="connsiteY862" fmla="*/ 1752268 h 6858000"/>
              <a:gd name="connsiteX863" fmla="*/ 7179560 w 7467600"/>
              <a:gd name="connsiteY863" fmla="*/ 1467551 h 6858000"/>
              <a:gd name="connsiteX864" fmla="*/ 7158730 w 7467600"/>
              <a:gd name="connsiteY864" fmla="*/ 1507835 h 6858000"/>
              <a:gd name="connsiteX865" fmla="*/ 6326959 w 7467600"/>
              <a:gd name="connsiteY865" fmla="*/ 1817686 h 6858000"/>
              <a:gd name="connsiteX866" fmla="*/ 6537433 w 7467600"/>
              <a:gd name="connsiteY866" fmla="*/ 1907790 h 6858000"/>
              <a:gd name="connsiteX867" fmla="*/ 6550221 w 7467600"/>
              <a:gd name="connsiteY867" fmla="*/ 1910729 h 6858000"/>
              <a:gd name="connsiteX868" fmla="*/ 6964438 w 7467600"/>
              <a:gd name="connsiteY868" fmla="*/ 2209505 h 6858000"/>
              <a:gd name="connsiteX869" fmla="*/ 7367862 w 7467600"/>
              <a:gd name="connsiteY869" fmla="*/ 2806833 h 6858000"/>
              <a:gd name="connsiteX870" fmla="*/ 7364329 w 7467600"/>
              <a:gd name="connsiteY870" fmla="*/ 2826907 h 6858000"/>
              <a:gd name="connsiteX871" fmla="*/ 7290545 w 7467600"/>
              <a:gd name="connsiteY871" fmla="*/ 2850663 h 6858000"/>
              <a:gd name="connsiteX872" fmla="*/ 6472036 w 7467600"/>
              <a:gd name="connsiteY872" fmla="*/ 1959003 h 6858000"/>
              <a:gd name="connsiteX873" fmla="*/ 5792897 w 7467600"/>
              <a:gd name="connsiteY873" fmla="*/ 1647747 h 6858000"/>
              <a:gd name="connsiteX874" fmla="*/ 5842751 w 7467600"/>
              <a:gd name="connsiteY874" fmla="*/ 1816112 h 6858000"/>
              <a:gd name="connsiteX875" fmla="*/ 5847424 w 7467600"/>
              <a:gd name="connsiteY875" fmla="*/ 1815776 h 6858000"/>
              <a:gd name="connsiteX876" fmla="*/ 6399821 w 7467600"/>
              <a:gd name="connsiteY876" fmla="*/ 2344799 h 6858000"/>
              <a:gd name="connsiteX877" fmla="*/ 6323232 w 7467600"/>
              <a:gd name="connsiteY877" fmla="*/ 2389634 h 6858000"/>
              <a:gd name="connsiteX878" fmla="*/ 5942958 w 7467600"/>
              <a:gd name="connsiteY878" fmla="*/ 2077708 h 6858000"/>
              <a:gd name="connsiteX879" fmla="*/ 5921559 w 7467600"/>
              <a:gd name="connsiteY879" fmla="*/ 2378596 h 6858000"/>
              <a:gd name="connsiteX880" fmla="*/ 5817651 w 7467600"/>
              <a:gd name="connsiteY880" fmla="*/ 3023919 h 6858000"/>
              <a:gd name="connsiteX881" fmla="*/ 5729634 w 7467600"/>
              <a:gd name="connsiteY881" fmla="*/ 3051849 h 6858000"/>
              <a:gd name="connsiteX882" fmla="*/ 5611018 w 7467600"/>
              <a:gd name="connsiteY882" fmla="*/ 2316769 h 6858000"/>
              <a:gd name="connsiteX883" fmla="*/ 5687608 w 7467600"/>
              <a:gd name="connsiteY883" fmla="*/ 2039972 h 6858000"/>
              <a:gd name="connsiteX884" fmla="*/ 5657554 w 7467600"/>
              <a:gd name="connsiteY884" fmla="*/ 1576445 h 6858000"/>
              <a:gd name="connsiteX885" fmla="*/ 5150475 w 7467600"/>
              <a:gd name="connsiteY885" fmla="*/ 1274012 h 6858000"/>
              <a:gd name="connsiteX886" fmla="*/ 5349142 w 7467600"/>
              <a:gd name="connsiteY886" fmla="*/ 2204405 h 6858000"/>
              <a:gd name="connsiteX887" fmla="*/ 5262214 w 7467600"/>
              <a:gd name="connsiteY887" fmla="*/ 2233836 h 6858000"/>
              <a:gd name="connsiteX888" fmla="*/ 4981539 w 7467600"/>
              <a:gd name="connsiteY888" fmla="*/ 1542201 h 6858000"/>
              <a:gd name="connsiteX889" fmla="*/ 4958461 w 7467600"/>
              <a:gd name="connsiteY889" fmla="*/ 1136957 h 6858000"/>
              <a:gd name="connsiteX890" fmla="*/ 4655015 w 7467600"/>
              <a:gd name="connsiteY890" fmla="*/ 891426 h 6858000"/>
              <a:gd name="connsiteX891" fmla="*/ 4348002 w 7467600"/>
              <a:gd name="connsiteY891" fmla="*/ 2205895 h 6858000"/>
              <a:gd name="connsiteX892" fmla="*/ 4262250 w 7467600"/>
              <a:gd name="connsiteY892" fmla="*/ 2219972 h 6858000"/>
              <a:gd name="connsiteX893" fmla="*/ 4550611 w 7467600"/>
              <a:gd name="connsiteY893" fmla="*/ 817540 h 6858000"/>
              <a:gd name="connsiteX894" fmla="*/ 4564418 w 7467600"/>
              <a:gd name="connsiteY894" fmla="*/ 808293 h 6858000"/>
              <a:gd name="connsiteX895" fmla="*/ 4266388 w 7467600"/>
              <a:gd name="connsiteY895" fmla="*/ 500083 h 6858000"/>
              <a:gd name="connsiteX896" fmla="*/ 4032842 w 7467600"/>
              <a:gd name="connsiteY896" fmla="*/ 211809 h 6858000"/>
              <a:gd name="connsiteX897" fmla="*/ 3882765 w 7467600"/>
              <a:gd name="connsiteY897" fmla="*/ 0 h 6858000"/>
              <a:gd name="connsiteX898" fmla="*/ 3721337 w 7467600"/>
              <a:gd name="connsiteY898" fmla="*/ 0 h 6858000"/>
              <a:gd name="connsiteX899" fmla="*/ 3797544 w 7467600"/>
              <a:gd name="connsiteY899" fmla="*/ 0 h 6858000"/>
              <a:gd name="connsiteX900" fmla="*/ 3775734 w 7467600"/>
              <a:gd name="connsiteY900" fmla="*/ 95131 h 6858000"/>
              <a:gd name="connsiteX901" fmla="*/ 3724807 w 7467600"/>
              <a:gd name="connsiteY901" fmla="*/ 272257 h 6858000"/>
              <a:gd name="connsiteX902" fmla="*/ 3726844 w 7467600"/>
              <a:gd name="connsiteY902" fmla="*/ 282988 h 6858000"/>
              <a:gd name="connsiteX903" fmla="*/ 3742664 w 7467600"/>
              <a:gd name="connsiteY903" fmla="*/ 279918 h 6858000"/>
              <a:gd name="connsiteX904" fmla="*/ 4103910 w 7467600"/>
              <a:gd name="connsiteY904" fmla="*/ 1161917 h 6858000"/>
              <a:gd name="connsiteX905" fmla="*/ 4020269 w 7467600"/>
              <a:gd name="connsiteY905" fmla="*/ 1200406 h 6858000"/>
              <a:gd name="connsiteX906" fmla="*/ 3674882 w 7467600"/>
              <a:gd name="connsiteY906" fmla="*/ 488524 h 6858000"/>
              <a:gd name="connsiteX907" fmla="*/ 3132682 w 7467600"/>
              <a:gd name="connsiteY907" fmla="*/ 1072284 h 6858000"/>
              <a:gd name="connsiteX908" fmla="*/ 2716346 w 7467600"/>
              <a:gd name="connsiteY908" fmla="*/ 1276376 h 6858000"/>
              <a:gd name="connsiteX909" fmla="*/ 2716772 w 7467600"/>
              <a:gd name="connsiteY909" fmla="*/ 1255462 h 6858000"/>
              <a:gd name="connsiteX910" fmla="*/ 3471096 w 7467600"/>
              <a:gd name="connsiteY910" fmla="*/ 437072 h 6858000"/>
              <a:gd name="connsiteX911" fmla="*/ 3639057 w 7467600"/>
              <a:gd name="connsiteY911" fmla="*/ 286334 h 6858000"/>
              <a:gd name="connsiteX912" fmla="*/ 3640309 w 7467600"/>
              <a:gd name="connsiteY912" fmla="*/ 284664 h 6858000"/>
              <a:gd name="connsiteX913" fmla="*/ 3646022 w 7467600"/>
              <a:gd name="connsiteY913" fmla="*/ 276711 h 6858000"/>
              <a:gd name="connsiteX914" fmla="*/ 3707943 w 7467600"/>
              <a:gd name="connsiteY914" fmla="*/ 65958 h 6858000"/>
              <a:gd name="connsiteX915" fmla="*/ 3721337 w 7467600"/>
              <a:gd name="connsiteY915" fmla="*/ 0 h 6858000"/>
              <a:gd name="connsiteX916" fmla="*/ 2867960 w 7467600"/>
              <a:gd name="connsiteY916" fmla="*/ 0 h 6858000"/>
              <a:gd name="connsiteX917" fmla="*/ 2926351 w 7467600"/>
              <a:gd name="connsiteY917" fmla="*/ 0 h 6858000"/>
              <a:gd name="connsiteX918" fmla="*/ 2902823 w 7467600"/>
              <a:gd name="connsiteY918" fmla="*/ 262929 h 6858000"/>
              <a:gd name="connsiteX919" fmla="*/ 2940663 w 7467600"/>
              <a:gd name="connsiteY919" fmla="*/ 140884 h 6858000"/>
              <a:gd name="connsiteX920" fmla="*/ 2947039 w 7467600"/>
              <a:gd name="connsiteY920" fmla="*/ 122524 h 6858000"/>
              <a:gd name="connsiteX921" fmla="*/ 2984316 w 7467600"/>
              <a:gd name="connsiteY921" fmla="*/ 0 h 6858000"/>
              <a:gd name="connsiteX922" fmla="*/ 3016114 w 7467600"/>
              <a:gd name="connsiteY922" fmla="*/ 0 h 6858000"/>
              <a:gd name="connsiteX923" fmla="*/ 2979949 w 7467600"/>
              <a:gd name="connsiteY923" fmla="*/ 119274 h 6858000"/>
              <a:gd name="connsiteX924" fmla="*/ 3023879 w 7467600"/>
              <a:gd name="connsiteY924" fmla="*/ 0 h 6858000"/>
              <a:gd name="connsiteX925" fmla="*/ 3105400 w 7467600"/>
              <a:gd name="connsiteY925" fmla="*/ 0 h 6858000"/>
              <a:gd name="connsiteX926" fmla="*/ 3094669 w 7467600"/>
              <a:gd name="connsiteY926" fmla="*/ 30308 h 6858000"/>
              <a:gd name="connsiteX927" fmla="*/ 2901945 w 7467600"/>
              <a:gd name="connsiteY927" fmla="*/ 466538 h 6858000"/>
              <a:gd name="connsiteX928" fmla="*/ 2815209 w 7467600"/>
              <a:gd name="connsiteY928" fmla="*/ 497361 h 6858000"/>
              <a:gd name="connsiteX929" fmla="*/ 2844845 w 7467600"/>
              <a:gd name="connsiteY929" fmla="*/ 127638 h 6858000"/>
              <a:gd name="connsiteX930" fmla="*/ 2867960 w 7467600"/>
              <a:gd name="connsiteY930" fmla="*/ 0 h 6858000"/>
              <a:gd name="connsiteX931" fmla="*/ 1057230 w 7467600"/>
              <a:gd name="connsiteY931" fmla="*/ 0 h 6858000"/>
              <a:gd name="connsiteX932" fmla="*/ 1111003 w 7467600"/>
              <a:gd name="connsiteY932" fmla="*/ 0 h 6858000"/>
              <a:gd name="connsiteX933" fmla="*/ 1125553 w 7467600"/>
              <a:gd name="connsiteY933" fmla="*/ 52588 h 6858000"/>
              <a:gd name="connsiteX934" fmla="*/ 1304276 w 7467600"/>
              <a:gd name="connsiteY934" fmla="*/ 476275 h 6858000"/>
              <a:gd name="connsiteX935" fmla="*/ 1492066 w 7467600"/>
              <a:gd name="connsiteY935" fmla="*/ 886333 h 6858000"/>
              <a:gd name="connsiteX936" fmla="*/ 1423698 w 7467600"/>
              <a:gd name="connsiteY936" fmla="*/ 710817 h 6858000"/>
              <a:gd name="connsiteX937" fmla="*/ 1357609 w 7467600"/>
              <a:gd name="connsiteY937" fmla="*/ 532892 h 6858000"/>
              <a:gd name="connsiteX938" fmla="*/ 1309550 w 7467600"/>
              <a:gd name="connsiteY938" fmla="*/ 374031 h 6858000"/>
              <a:gd name="connsiteX939" fmla="*/ 1193673 w 7467600"/>
              <a:gd name="connsiteY939" fmla="*/ 49533 h 6858000"/>
              <a:gd name="connsiteX940" fmla="*/ 1164391 w 7467600"/>
              <a:gd name="connsiteY940" fmla="*/ 0 h 6858000"/>
              <a:gd name="connsiteX941" fmla="*/ 1200666 w 7467600"/>
              <a:gd name="connsiteY941" fmla="*/ 0 h 6858000"/>
              <a:gd name="connsiteX942" fmla="*/ 1223408 w 7467600"/>
              <a:gd name="connsiteY942" fmla="*/ 38996 h 6858000"/>
              <a:gd name="connsiteX943" fmla="*/ 1339635 w 7467600"/>
              <a:gd name="connsiteY943" fmla="*/ 365517 h 6858000"/>
              <a:gd name="connsiteX944" fmla="*/ 1387469 w 7467600"/>
              <a:gd name="connsiteY944" fmla="*/ 523079 h 6858000"/>
              <a:gd name="connsiteX945" fmla="*/ 1452685 w 7467600"/>
              <a:gd name="connsiteY945" fmla="*/ 699806 h 6858000"/>
              <a:gd name="connsiteX946" fmla="*/ 1492092 w 7467600"/>
              <a:gd name="connsiteY946" fmla="*/ 800424 h 6858000"/>
              <a:gd name="connsiteX947" fmla="*/ 1455302 w 7467600"/>
              <a:gd name="connsiteY947" fmla="*/ 632913 h 6858000"/>
              <a:gd name="connsiteX948" fmla="*/ 1222336 w 7467600"/>
              <a:gd name="connsiteY948" fmla="*/ 9480 h 6858000"/>
              <a:gd name="connsiteX949" fmla="*/ 1214634 w 7467600"/>
              <a:gd name="connsiteY949" fmla="*/ 0 h 6858000"/>
              <a:gd name="connsiteX950" fmla="*/ 1289827 w 7467600"/>
              <a:gd name="connsiteY950" fmla="*/ 0 h 6858000"/>
              <a:gd name="connsiteX951" fmla="*/ 1321076 w 7467600"/>
              <a:gd name="connsiteY951" fmla="*/ 59722 h 6858000"/>
              <a:gd name="connsiteX952" fmla="*/ 1512579 w 7467600"/>
              <a:gd name="connsiteY952" fmla="*/ 626441 h 6858000"/>
              <a:gd name="connsiteX953" fmla="*/ 1506076 w 7467600"/>
              <a:gd name="connsiteY953" fmla="*/ 1089289 h 6858000"/>
              <a:gd name="connsiteX954" fmla="*/ 1486346 w 7467600"/>
              <a:gd name="connsiteY954" fmla="*/ 1079919 h 6858000"/>
              <a:gd name="connsiteX955" fmla="*/ 1070511 w 7467600"/>
              <a:gd name="connsiteY955" fmla="*/ 48609 h 6858000"/>
              <a:gd name="connsiteX956" fmla="*/ 1057230 w 7467600"/>
              <a:gd name="connsiteY956" fmla="*/ 0 h 6858000"/>
              <a:gd name="connsiteX957" fmla="*/ 43151 w 7467600"/>
              <a:gd name="connsiteY957" fmla="*/ 0 h 6858000"/>
              <a:gd name="connsiteX958" fmla="*/ 95283 w 7467600"/>
              <a:gd name="connsiteY958" fmla="*/ 0 h 6858000"/>
              <a:gd name="connsiteX959" fmla="*/ 300708 w 7467600"/>
              <a:gd name="connsiteY959" fmla="*/ 154571 h 6858000"/>
              <a:gd name="connsiteX960" fmla="*/ 530414 w 7467600"/>
              <a:gd name="connsiteY960" fmla="*/ 354673 h 6858000"/>
              <a:gd name="connsiteX961" fmla="*/ 333785 w 7467600"/>
              <a:gd name="connsiteY961" fmla="*/ 161564 h 6858000"/>
              <a:gd name="connsiteX962" fmla="*/ 147005 w 7467600"/>
              <a:gd name="connsiteY962" fmla="*/ 0 h 6858000"/>
              <a:gd name="connsiteX963" fmla="*/ 272509 w 7467600"/>
              <a:gd name="connsiteY963" fmla="*/ 0 h 6858000"/>
              <a:gd name="connsiteX964" fmla="*/ 326276 w 7467600"/>
              <a:gd name="connsiteY964" fmla="*/ 45847 h 6858000"/>
              <a:gd name="connsiteX965" fmla="*/ 823759 w 7467600"/>
              <a:gd name="connsiteY965" fmla="*/ 574145 h 6858000"/>
              <a:gd name="connsiteX966" fmla="*/ 811254 w 7467600"/>
              <a:gd name="connsiteY966" fmla="*/ 665546 h 6858000"/>
              <a:gd name="connsiteX967" fmla="*/ 154042 w 7467600"/>
              <a:gd name="connsiteY967" fmla="*/ 261522 h 6858000"/>
              <a:gd name="connsiteX968" fmla="*/ 13550 w 7467600"/>
              <a:gd name="connsiteY968" fmla="*/ 158423 h 6858000"/>
              <a:gd name="connsiteX969" fmla="*/ 0 w 7467600"/>
              <a:gd name="connsiteY969" fmla="*/ 146618 h 6858000"/>
              <a:gd name="connsiteX970" fmla="*/ 0 w 7467600"/>
              <a:gd name="connsiteY970" fmla="*/ 59161 h 6858000"/>
              <a:gd name="connsiteX971" fmla="*/ 45427 w 7467600"/>
              <a:gd name="connsiteY971" fmla="*/ 101078 h 6858000"/>
              <a:gd name="connsiteX972" fmla="*/ 630103 w 7467600"/>
              <a:gd name="connsiteY972" fmla="*/ 485885 h 6858000"/>
              <a:gd name="connsiteX973" fmla="*/ 532040 w 7467600"/>
              <a:gd name="connsiteY973" fmla="*/ 399359 h 6858000"/>
              <a:gd name="connsiteX974" fmla="*/ 517618 w 7467600"/>
              <a:gd name="connsiteY974" fmla="*/ 385726 h 6858000"/>
              <a:gd name="connsiteX975" fmla="*/ 285074 w 7467600"/>
              <a:gd name="connsiteY975" fmla="*/ 182755 h 6858000"/>
              <a:gd name="connsiteX976" fmla="*/ 43151 w 7467600"/>
              <a:gd name="connsiteY97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6844835 w 7467600"/>
              <a:gd name="connsiteY96" fmla="*/ 5424988 h 6858000"/>
              <a:gd name="connsiteX97" fmla="*/ 1456157 w 7467600"/>
              <a:gd name="connsiteY97" fmla="*/ 5371404 h 6858000"/>
              <a:gd name="connsiteX98" fmla="*/ 1244432 w 7467600"/>
              <a:gd name="connsiteY98" fmla="*/ 5385601 h 6858000"/>
              <a:gd name="connsiteX99" fmla="*/ 973990 w 7467600"/>
              <a:gd name="connsiteY99" fmla="*/ 5424940 h 6858000"/>
              <a:gd name="connsiteX100" fmla="*/ 1103809 w 7467600"/>
              <a:gd name="connsiteY100" fmla="*/ 5433720 h 6858000"/>
              <a:gd name="connsiteX101" fmla="*/ 1123454 w 7467600"/>
              <a:gd name="connsiteY101" fmla="*/ 5435727 h 6858000"/>
              <a:gd name="connsiteX102" fmla="*/ 1737017 w 7467600"/>
              <a:gd name="connsiteY102" fmla="*/ 5452183 h 6858000"/>
              <a:gd name="connsiteX103" fmla="*/ 1824397 w 7467600"/>
              <a:gd name="connsiteY103" fmla="*/ 5447757 h 6858000"/>
              <a:gd name="connsiteX104" fmla="*/ 2070059 w 7467600"/>
              <a:gd name="connsiteY104" fmla="*/ 5441660 h 6858000"/>
              <a:gd name="connsiteX105" fmla="*/ 1456157 w 7467600"/>
              <a:gd name="connsiteY105" fmla="*/ 5371404 h 6858000"/>
              <a:gd name="connsiteX106" fmla="*/ 4988186 w 7467600"/>
              <a:gd name="connsiteY106" fmla="*/ 5216467 h 6858000"/>
              <a:gd name="connsiteX107" fmla="*/ 4777334 w 7467600"/>
              <a:gd name="connsiteY107" fmla="*/ 5406072 h 6858000"/>
              <a:gd name="connsiteX108" fmla="*/ 4718341 w 7467600"/>
              <a:gd name="connsiteY108" fmla="*/ 5468043 h 6858000"/>
              <a:gd name="connsiteX109" fmla="*/ 4604655 w 7467600"/>
              <a:gd name="connsiteY109" fmla="*/ 5583434 h 6858000"/>
              <a:gd name="connsiteX110" fmla="*/ 4565074 w 7467600"/>
              <a:gd name="connsiteY110" fmla="*/ 5618550 h 6858000"/>
              <a:gd name="connsiteX111" fmla="*/ 4988186 w 7467600"/>
              <a:gd name="connsiteY111" fmla="*/ 5216467 h 6858000"/>
              <a:gd name="connsiteX112" fmla="*/ 4978032 w 7467600"/>
              <a:gd name="connsiteY112" fmla="*/ 5183809 h 6858000"/>
              <a:gd name="connsiteX113" fmla="*/ 4463413 w 7467600"/>
              <a:gd name="connsiteY113" fmla="*/ 5615162 h 6858000"/>
              <a:gd name="connsiteX114" fmla="*/ 4358134 w 7467600"/>
              <a:gd name="connsiteY114" fmla="*/ 5742791 h 6858000"/>
              <a:gd name="connsiteX115" fmla="*/ 4376219 w 7467600"/>
              <a:gd name="connsiteY115" fmla="*/ 5729027 h 6858000"/>
              <a:gd name="connsiteX116" fmla="*/ 4582340 w 7467600"/>
              <a:gd name="connsiteY116" fmla="*/ 5561037 h 6858000"/>
              <a:gd name="connsiteX117" fmla="*/ 4694684 w 7467600"/>
              <a:gd name="connsiteY117" fmla="*/ 5447098 h 6858000"/>
              <a:gd name="connsiteX118" fmla="*/ 4754123 w 7467600"/>
              <a:gd name="connsiteY118" fmla="*/ 5384643 h 6858000"/>
              <a:gd name="connsiteX119" fmla="*/ 4978032 w 7467600"/>
              <a:gd name="connsiteY119" fmla="*/ 5183809 h 6858000"/>
              <a:gd name="connsiteX120" fmla="*/ 1903353 w 7467600"/>
              <a:gd name="connsiteY120" fmla="*/ 5044827 h 6858000"/>
              <a:gd name="connsiteX121" fmla="*/ 1936931 w 7467600"/>
              <a:gd name="connsiteY121" fmla="*/ 5093954 h 6858000"/>
              <a:gd name="connsiteX122" fmla="*/ 2195868 w 7467600"/>
              <a:gd name="connsiteY122" fmla="*/ 5396574 h 6858000"/>
              <a:gd name="connsiteX123" fmla="*/ 2088852 w 7467600"/>
              <a:gd name="connsiteY123" fmla="*/ 5166123 h 6858000"/>
              <a:gd name="connsiteX124" fmla="*/ 1958241 w 7467600"/>
              <a:gd name="connsiteY124" fmla="*/ 5067955 h 6858000"/>
              <a:gd name="connsiteX125" fmla="*/ 1903353 w 7467600"/>
              <a:gd name="connsiteY125" fmla="*/ 5044827 h 6858000"/>
              <a:gd name="connsiteX126" fmla="*/ 1979378 w 7467600"/>
              <a:gd name="connsiteY126" fmla="*/ 4769504 h 6858000"/>
              <a:gd name="connsiteX127" fmla="*/ 2882120 w 7467600"/>
              <a:gd name="connsiteY127" fmla="*/ 5064547 h 6858000"/>
              <a:gd name="connsiteX128" fmla="*/ 2793103 w 7467600"/>
              <a:gd name="connsiteY128" fmla="*/ 5039699 h 6858000"/>
              <a:gd name="connsiteX129" fmla="*/ 2770041 w 7467600"/>
              <a:gd name="connsiteY129" fmla="*/ 5033634 h 6858000"/>
              <a:gd name="connsiteX130" fmla="*/ 1979378 w 7467600"/>
              <a:gd name="connsiteY130" fmla="*/ 4769504 h 6858000"/>
              <a:gd name="connsiteX131" fmla="*/ 1927410 w 7467600"/>
              <a:gd name="connsiteY131" fmla="*/ 4716164 h 6858000"/>
              <a:gd name="connsiteX132" fmla="*/ 1959587 w 7467600"/>
              <a:gd name="connsiteY132" fmla="*/ 4728849 h 6858000"/>
              <a:gd name="connsiteX133" fmla="*/ 2777707 w 7467600"/>
              <a:gd name="connsiteY133" fmla="*/ 5003991 h 6858000"/>
              <a:gd name="connsiteX134" fmla="*/ 2800768 w 7467600"/>
              <a:gd name="connsiteY134" fmla="*/ 5010056 h 6858000"/>
              <a:gd name="connsiteX135" fmla="*/ 2879408 w 7467600"/>
              <a:gd name="connsiteY135" fmla="*/ 5031590 h 6858000"/>
              <a:gd name="connsiteX136" fmla="*/ 2862295 w 7467600"/>
              <a:gd name="connsiteY136" fmla="*/ 5022958 h 6858000"/>
              <a:gd name="connsiteX137" fmla="*/ 2813343 w 7467600"/>
              <a:gd name="connsiteY137" fmla="*/ 4998369 h 6858000"/>
              <a:gd name="connsiteX138" fmla="*/ 2646245 w 7467600"/>
              <a:gd name="connsiteY138" fmla="*/ 4930999 h 6858000"/>
              <a:gd name="connsiteX139" fmla="*/ 1999243 w 7467600"/>
              <a:gd name="connsiteY139" fmla="*/ 4730524 h 6858000"/>
              <a:gd name="connsiteX140" fmla="*/ 1979527 w 7467600"/>
              <a:gd name="connsiteY140" fmla="*/ 4726651 h 6858000"/>
              <a:gd name="connsiteX141" fmla="*/ 1927410 w 7467600"/>
              <a:gd name="connsiteY141" fmla="*/ 4716164 h 6858000"/>
              <a:gd name="connsiteX142" fmla="*/ 1997014 w 7467600"/>
              <a:gd name="connsiteY142" fmla="*/ 4698007 h 6858000"/>
              <a:gd name="connsiteX143" fmla="*/ 2005458 w 7467600"/>
              <a:gd name="connsiteY143" fmla="*/ 4699540 h 6858000"/>
              <a:gd name="connsiteX144" fmla="*/ 2657186 w 7467600"/>
              <a:gd name="connsiteY144" fmla="*/ 4901687 h 6858000"/>
              <a:gd name="connsiteX145" fmla="*/ 2826662 w 7467600"/>
              <a:gd name="connsiteY145" fmla="*/ 4970362 h 6858000"/>
              <a:gd name="connsiteX146" fmla="*/ 2876100 w 7467600"/>
              <a:gd name="connsiteY146" fmla="*/ 4995397 h 6858000"/>
              <a:gd name="connsiteX147" fmla="*/ 3042600 w 7467600"/>
              <a:gd name="connsiteY147" fmla="*/ 5059532 h 6858000"/>
              <a:gd name="connsiteX148" fmla="*/ 1997014 w 7467600"/>
              <a:gd name="connsiteY148" fmla="*/ 4698007 h 6858000"/>
              <a:gd name="connsiteX149" fmla="*/ 2305292 w 7467600"/>
              <a:gd name="connsiteY149" fmla="*/ 4219492 h 6858000"/>
              <a:gd name="connsiteX150" fmla="*/ 3360922 w 7467600"/>
              <a:gd name="connsiteY150" fmla="*/ 4529373 h 6858000"/>
              <a:gd name="connsiteX151" fmla="*/ 3492420 w 7467600"/>
              <a:gd name="connsiteY151" fmla="*/ 4510145 h 6858000"/>
              <a:gd name="connsiteX152" fmla="*/ 3364086 w 7467600"/>
              <a:gd name="connsiteY152" fmla="*/ 4480340 h 6858000"/>
              <a:gd name="connsiteX153" fmla="*/ 3225818 w 7467600"/>
              <a:gd name="connsiteY153" fmla="*/ 4411822 h 6858000"/>
              <a:gd name="connsiteX154" fmla="*/ 3129696 w 7467600"/>
              <a:gd name="connsiteY154" fmla="*/ 4360704 h 6858000"/>
              <a:gd name="connsiteX155" fmla="*/ 2814545 w 7467600"/>
              <a:gd name="connsiteY155" fmla="*/ 4282955 h 6858000"/>
              <a:gd name="connsiteX156" fmla="*/ 2305292 w 7467600"/>
              <a:gd name="connsiteY156" fmla="*/ 4219492 h 6858000"/>
              <a:gd name="connsiteX157" fmla="*/ 2626982 w 7467600"/>
              <a:gd name="connsiteY157" fmla="*/ 4206450 h 6858000"/>
              <a:gd name="connsiteX158" fmla="*/ 2490617 w 7467600"/>
              <a:gd name="connsiteY158" fmla="*/ 4206951 h 6858000"/>
              <a:gd name="connsiteX159" fmla="*/ 2819869 w 7467600"/>
              <a:gd name="connsiteY159" fmla="*/ 4252936 h 6858000"/>
              <a:gd name="connsiteX160" fmla="*/ 3143018 w 7467600"/>
              <a:gd name="connsiteY160" fmla="*/ 4332698 h 6858000"/>
              <a:gd name="connsiteX161" fmla="*/ 3241520 w 7467600"/>
              <a:gd name="connsiteY161" fmla="*/ 4385112 h 6858000"/>
              <a:gd name="connsiteX162" fmla="*/ 3374575 w 7467600"/>
              <a:gd name="connsiteY162" fmla="*/ 4451517 h 6858000"/>
              <a:gd name="connsiteX163" fmla="*/ 3505221 w 7467600"/>
              <a:gd name="connsiteY163" fmla="*/ 4480757 h 6858000"/>
              <a:gd name="connsiteX164" fmla="*/ 2626982 w 7467600"/>
              <a:gd name="connsiteY164" fmla="*/ 4206450 h 6858000"/>
              <a:gd name="connsiteX165" fmla="*/ 1310106 w 7467600"/>
              <a:gd name="connsiteY165" fmla="*/ 3943217 h 6858000"/>
              <a:gd name="connsiteX166" fmla="*/ 854994 w 7467600"/>
              <a:gd name="connsiteY166" fmla="*/ 4399136 h 6858000"/>
              <a:gd name="connsiteX167" fmla="*/ 742462 w 7467600"/>
              <a:gd name="connsiteY167" fmla="*/ 4594648 h 6858000"/>
              <a:gd name="connsiteX168" fmla="*/ 820602 w 7467600"/>
              <a:gd name="connsiteY168" fmla="*/ 4485915 h 6858000"/>
              <a:gd name="connsiteX169" fmla="*/ 878295 w 7467600"/>
              <a:gd name="connsiteY169" fmla="*/ 4403594 h 6858000"/>
              <a:gd name="connsiteX170" fmla="*/ 1240607 w 7467600"/>
              <a:gd name="connsiteY170" fmla="*/ 4010401 h 6858000"/>
              <a:gd name="connsiteX171" fmla="*/ 1310106 w 7467600"/>
              <a:gd name="connsiteY171" fmla="*/ 3943217 h 6858000"/>
              <a:gd name="connsiteX172" fmla="*/ 1423113 w 7467600"/>
              <a:gd name="connsiteY172" fmla="*/ 3874565 h 6858000"/>
              <a:gd name="connsiteX173" fmla="*/ 1260565 w 7467600"/>
              <a:gd name="connsiteY173" fmla="*/ 4031982 h 6858000"/>
              <a:gd name="connsiteX174" fmla="*/ 901900 w 7467600"/>
              <a:gd name="connsiteY174" fmla="*/ 4421236 h 6858000"/>
              <a:gd name="connsiteX175" fmla="*/ 845044 w 7467600"/>
              <a:gd name="connsiteY175" fmla="*/ 4502436 h 6858000"/>
              <a:gd name="connsiteX176" fmla="*/ 685926 w 7467600"/>
              <a:gd name="connsiteY176" fmla="*/ 4703069 h 6858000"/>
              <a:gd name="connsiteX177" fmla="*/ 684248 w 7467600"/>
              <a:gd name="connsiteY177" fmla="*/ 4706721 h 6858000"/>
              <a:gd name="connsiteX178" fmla="*/ 1423113 w 7467600"/>
              <a:gd name="connsiteY178" fmla="*/ 3874565 h 6858000"/>
              <a:gd name="connsiteX179" fmla="*/ 3316479 w 7467600"/>
              <a:gd name="connsiteY179" fmla="*/ 3872136 h 6858000"/>
              <a:gd name="connsiteX180" fmla="*/ 3546806 w 7467600"/>
              <a:gd name="connsiteY180" fmla="*/ 4356139 h 6858000"/>
              <a:gd name="connsiteX181" fmla="*/ 3364433 w 7467600"/>
              <a:gd name="connsiteY181" fmla="*/ 3953121 h 6858000"/>
              <a:gd name="connsiteX182" fmla="*/ 3316479 w 7467600"/>
              <a:gd name="connsiteY182" fmla="*/ 3872136 h 6858000"/>
              <a:gd name="connsiteX183" fmla="*/ 3291335 w 7467600"/>
              <a:gd name="connsiteY183" fmla="*/ 3767420 h 6858000"/>
              <a:gd name="connsiteX184" fmla="*/ 3390805 w 7467600"/>
              <a:gd name="connsiteY184" fmla="*/ 3937163 h 6858000"/>
              <a:gd name="connsiteX185" fmla="*/ 3579062 w 7467600"/>
              <a:gd name="connsiteY185" fmla="*/ 4359040 h 6858000"/>
              <a:gd name="connsiteX186" fmla="*/ 3467355 w 7467600"/>
              <a:gd name="connsiteY186" fmla="*/ 3988130 h 6858000"/>
              <a:gd name="connsiteX187" fmla="*/ 3310753 w 7467600"/>
              <a:gd name="connsiteY187" fmla="*/ 3787140 h 6858000"/>
              <a:gd name="connsiteX188" fmla="*/ 3291335 w 7467600"/>
              <a:gd name="connsiteY188" fmla="*/ 3767420 h 6858000"/>
              <a:gd name="connsiteX189" fmla="*/ 1635889 w 7467600"/>
              <a:gd name="connsiteY189" fmla="*/ 3709494 h 6858000"/>
              <a:gd name="connsiteX190" fmla="*/ 1634800 w 7467600"/>
              <a:gd name="connsiteY190" fmla="*/ 3731111 h 6858000"/>
              <a:gd name="connsiteX191" fmla="*/ 1635889 w 7467600"/>
              <a:gd name="connsiteY191" fmla="*/ 3709494 h 6858000"/>
              <a:gd name="connsiteX192" fmla="*/ 1510397 w 7467600"/>
              <a:gd name="connsiteY192" fmla="*/ 3684705 h 6858000"/>
              <a:gd name="connsiteX193" fmla="*/ 1146550 w 7467600"/>
              <a:gd name="connsiteY193" fmla="*/ 3802012 h 6858000"/>
              <a:gd name="connsiteX194" fmla="*/ 698834 w 7467600"/>
              <a:gd name="connsiteY194" fmla="*/ 3952272 h 6858000"/>
              <a:gd name="connsiteX195" fmla="*/ 34256 w 7467600"/>
              <a:gd name="connsiteY195" fmla="*/ 4347603 h 6858000"/>
              <a:gd name="connsiteX196" fmla="*/ 527241 w 7467600"/>
              <a:gd name="connsiteY196" fmla="*/ 4065078 h 6858000"/>
              <a:gd name="connsiteX197" fmla="*/ 1510397 w 7467600"/>
              <a:gd name="connsiteY197" fmla="*/ 3684705 h 6858000"/>
              <a:gd name="connsiteX198" fmla="*/ 1313114 w 7467600"/>
              <a:gd name="connsiteY198" fmla="*/ 3655216 h 6858000"/>
              <a:gd name="connsiteX199" fmla="*/ 1109304 w 7467600"/>
              <a:gd name="connsiteY199" fmla="*/ 3669030 h 6858000"/>
              <a:gd name="connsiteX200" fmla="*/ 8129 w 7467600"/>
              <a:gd name="connsiteY200" fmla="*/ 4330519 h 6858000"/>
              <a:gd name="connsiteX201" fmla="*/ 687572 w 7467600"/>
              <a:gd name="connsiteY201" fmla="*/ 3925629 h 6858000"/>
              <a:gd name="connsiteX202" fmla="*/ 1138365 w 7467600"/>
              <a:gd name="connsiteY202" fmla="*/ 3774515 h 6858000"/>
              <a:gd name="connsiteX203" fmla="*/ 1505579 w 7467600"/>
              <a:gd name="connsiteY203" fmla="*/ 3655526 h 6858000"/>
              <a:gd name="connsiteX204" fmla="*/ 1313114 w 7467600"/>
              <a:gd name="connsiteY204" fmla="*/ 3655216 h 6858000"/>
              <a:gd name="connsiteX205" fmla="*/ 3655073 w 7467600"/>
              <a:gd name="connsiteY205" fmla="*/ 3650884 h 6858000"/>
              <a:gd name="connsiteX206" fmla="*/ 3989938 w 7467600"/>
              <a:gd name="connsiteY206" fmla="*/ 3991685 h 6858000"/>
              <a:gd name="connsiteX207" fmla="*/ 4393907 w 7467600"/>
              <a:gd name="connsiteY207" fmla="*/ 4261258 h 6858000"/>
              <a:gd name="connsiteX208" fmla="*/ 4648051 w 7467600"/>
              <a:gd name="connsiteY208" fmla="*/ 4374051 h 6858000"/>
              <a:gd name="connsiteX209" fmla="*/ 4383389 w 7467600"/>
              <a:gd name="connsiteY209" fmla="*/ 4184369 h 6858000"/>
              <a:gd name="connsiteX210" fmla="*/ 4165508 w 7467600"/>
              <a:gd name="connsiteY210" fmla="*/ 4035196 h 6858000"/>
              <a:gd name="connsiteX211" fmla="*/ 4068162 w 7467600"/>
              <a:gd name="connsiteY211" fmla="*/ 3953394 h 6858000"/>
              <a:gd name="connsiteX212" fmla="*/ 3981416 w 7467600"/>
              <a:gd name="connsiteY212" fmla="*/ 3880482 h 6858000"/>
              <a:gd name="connsiteX213" fmla="*/ 3800147 w 7467600"/>
              <a:gd name="connsiteY213" fmla="*/ 3749872 h 6858000"/>
              <a:gd name="connsiteX214" fmla="*/ 3655073 w 7467600"/>
              <a:gd name="connsiteY214" fmla="*/ 3650884 h 6858000"/>
              <a:gd name="connsiteX215" fmla="*/ 3670252 w 7467600"/>
              <a:gd name="connsiteY215" fmla="*/ 3622798 h 6858000"/>
              <a:gd name="connsiteX216" fmla="*/ 3817258 w 7467600"/>
              <a:gd name="connsiteY216" fmla="*/ 3723577 h 6858000"/>
              <a:gd name="connsiteX217" fmla="*/ 4000461 w 7467600"/>
              <a:gd name="connsiteY217" fmla="*/ 3855966 h 6858000"/>
              <a:gd name="connsiteX218" fmla="*/ 4088180 w 7467600"/>
              <a:gd name="connsiteY218" fmla="*/ 3929774 h 6858000"/>
              <a:gd name="connsiteX219" fmla="*/ 4184555 w 7467600"/>
              <a:gd name="connsiteY219" fmla="*/ 4010683 h 6858000"/>
              <a:gd name="connsiteX220" fmla="*/ 4399563 w 7467600"/>
              <a:gd name="connsiteY220" fmla="*/ 4158106 h 6858000"/>
              <a:gd name="connsiteX221" fmla="*/ 4684469 w 7467600"/>
              <a:gd name="connsiteY221" fmla="*/ 4364680 h 6858000"/>
              <a:gd name="connsiteX222" fmla="*/ 4690271 w 7467600"/>
              <a:gd name="connsiteY222" fmla="*/ 4370034 h 6858000"/>
              <a:gd name="connsiteX223" fmla="*/ 4136093 w 7467600"/>
              <a:gd name="connsiteY223" fmla="*/ 3858466 h 6858000"/>
              <a:gd name="connsiteX224" fmla="*/ 3670252 w 7467600"/>
              <a:gd name="connsiteY224" fmla="*/ 3622798 h 6858000"/>
              <a:gd name="connsiteX225" fmla="*/ 4440129 w 7467600"/>
              <a:gd name="connsiteY225" fmla="*/ 3448571 h 6858000"/>
              <a:gd name="connsiteX226" fmla="*/ 4856525 w 7467600"/>
              <a:gd name="connsiteY226" fmla="*/ 3915351 h 6858000"/>
              <a:gd name="connsiteX227" fmla="*/ 5059055 w 7467600"/>
              <a:gd name="connsiteY227" fmla="*/ 4108918 h 6858000"/>
              <a:gd name="connsiteX228" fmla="*/ 5290070 w 7467600"/>
              <a:gd name="connsiteY228" fmla="*/ 4263619 h 6858000"/>
              <a:gd name="connsiteX229" fmla="*/ 4834991 w 7467600"/>
              <a:gd name="connsiteY229" fmla="*/ 3830985 h 6858000"/>
              <a:gd name="connsiteX230" fmla="*/ 4440129 w 7467600"/>
              <a:gd name="connsiteY230" fmla="*/ 3448571 h 6858000"/>
              <a:gd name="connsiteX231" fmla="*/ 4441737 w 7467600"/>
              <a:gd name="connsiteY231" fmla="*/ 3399734 h 6858000"/>
              <a:gd name="connsiteX232" fmla="*/ 4431236 w 7467600"/>
              <a:gd name="connsiteY232" fmla="*/ 3400954 h 6858000"/>
              <a:gd name="connsiteX233" fmla="*/ 4557150 w 7467600"/>
              <a:gd name="connsiteY233" fmla="*/ 3510023 h 6858000"/>
              <a:gd name="connsiteX234" fmla="*/ 4856936 w 7467600"/>
              <a:gd name="connsiteY234" fmla="*/ 3809146 h 6858000"/>
              <a:gd name="connsiteX235" fmla="*/ 5111996 w 7467600"/>
              <a:gd name="connsiteY235" fmla="*/ 4065759 h 6858000"/>
              <a:gd name="connsiteX236" fmla="*/ 5388878 w 7467600"/>
              <a:gd name="connsiteY236" fmla="*/ 4300185 h 6858000"/>
              <a:gd name="connsiteX237" fmla="*/ 5425556 w 7467600"/>
              <a:gd name="connsiteY237" fmla="*/ 4308967 h 6858000"/>
              <a:gd name="connsiteX238" fmla="*/ 4943646 w 7467600"/>
              <a:gd name="connsiteY238" fmla="*/ 3822916 h 6858000"/>
              <a:gd name="connsiteX239" fmla="*/ 4594837 w 7467600"/>
              <a:gd name="connsiteY239" fmla="*/ 3532274 h 6858000"/>
              <a:gd name="connsiteX240" fmla="*/ 4441737 w 7467600"/>
              <a:gd name="connsiteY240" fmla="*/ 3399734 h 6858000"/>
              <a:gd name="connsiteX241" fmla="*/ 5425834 w 7467600"/>
              <a:gd name="connsiteY241" fmla="*/ 3162785 h 6858000"/>
              <a:gd name="connsiteX242" fmla="*/ 5401644 w 7467600"/>
              <a:gd name="connsiteY242" fmla="*/ 3617847 h 6858000"/>
              <a:gd name="connsiteX243" fmla="*/ 5467256 w 7467600"/>
              <a:gd name="connsiteY243" fmla="*/ 4175494 h 6858000"/>
              <a:gd name="connsiteX244" fmla="*/ 5448069 w 7467600"/>
              <a:gd name="connsiteY244" fmla="*/ 3567554 h 6858000"/>
              <a:gd name="connsiteX245" fmla="*/ 5425834 w 7467600"/>
              <a:gd name="connsiteY245" fmla="*/ 3162785 h 6858000"/>
              <a:gd name="connsiteX246" fmla="*/ 1318687 w 7467600"/>
              <a:gd name="connsiteY246" fmla="*/ 3113840 h 6858000"/>
              <a:gd name="connsiteX247" fmla="*/ 1066793 w 7467600"/>
              <a:gd name="connsiteY247" fmla="*/ 3212171 h 6858000"/>
              <a:gd name="connsiteX248" fmla="*/ 993319 w 7467600"/>
              <a:gd name="connsiteY248" fmla="*/ 3247648 h 6858000"/>
              <a:gd name="connsiteX249" fmla="*/ 853081 w 7467600"/>
              <a:gd name="connsiteY249" fmla="*/ 3312410 h 6858000"/>
              <a:gd name="connsiteX250" fmla="*/ 805957 w 7467600"/>
              <a:gd name="connsiteY250" fmla="*/ 3330443 h 6858000"/>
              <a:gd name="connsiteX251" fmla="*/ 1318687 w 7467600"/>
              <a:gd name="connsiteY251" fmla="*/ 3113840 h 6858000"/>
              <a:gd name="connsiteX252" fmla="*/ 5453702 w 7467600"/>
              <a:gd name="connsiteY252" fmla="*/ 3090882 h 6858000"/>
              <a:gd name="connsiteX253" fmla="*/ 5480135 w 7467600"/>
              <a:gd name="connsiteY253" fmla="*/ 3565802 h 6858000"/>
              <a:gd name="connsiteX254" fmla="*/ 5499023 w 7467600"/>
              <a:gd name="connsiteY254" fmla="*/ 4166310 h 6858000"/>
              <a:gd name="connsiteX255" fmla="*/ 5547022 w 7467600"/>
              <a:gd name="connsiteY255" fmla="*/ 3607838 h 6858000"/>
              <a:gd name="connsiteX256" fmla="*/ 5515964 w 7467600"/>
              <a:gd name="connsiteY256" fmla="*/ 3378541 h 6858000"/>
              <a:gd name="connsiteX257" fmla="*/ 5453702 w 7467600"/>
              <a:gd name="connsiteY257" fmla="*/ 3090882 h 6858000"/>
              <a:gd name="connsiteX258" fmla="*/ 1238695 w 7467600"/>
              <a:gd name="connsiteY258" fmla="*/ 3076820 h 6858000"/>
              <a:gd name="connsiteX259" fmla="*/ 716371 w 7467600"/>
              <a:gd name="connsiteY259" fmla="*/ 3293249 h 6858000"/>
              <a:gd name="connsiteX260" fmla="*/ 579522 w 7467600"/>
              <a:gd name="connsiteY260" fmla="*/ 3371759 h 6858000"/>
              <a:gd name="connsiteX261" fmla="*/ 600288 w 7467600"/>
              <a:gd name="connsiteY261" fmla="*/ 3365555 h 6858000"/>
              <a:gd name="connsiteX262" fmla="*/ 840692 w 7467600"/>
              <a:gd name="connsiteY262" fmla="*/ 3284921 h 6858000"/>
              <a:gd name="connsiteX263" fmla="*/ 979248 w 7467600"/>
              <a:gd name="connsiteY263" fmla="*/ 3221003 h 6858000"/>
              <a:gd name="connsiteX264" fmla="*/ 1053282 w 7467600"/>
              <a:gd name="connsiteY264" fmla="*/ 3185247 h 6858000"/>
              <a:gd name="connsiteX265" fmla="*/ 1320603 w 7467600"/>
              <a:gd name="connsiteY265" fmla="*/ 3081281 h 6858000"/>
              <a:gd name="connsiteX266" fmla="*/ 1238695 w 7467600"/>
              <a:gd name="connsiteY266" fmla="*/ 3076820 h 6858000"/>
              <a:gd name="connsiteX267" fmla="*/ 5425627 w 7467600"/>
              <a:gd name="connsiteY267" fmla="*/ 2954192 h 6858000"/>
              <a:gd name="connsiteX268" fmla="*/ 5470770 w 7467600"/>
              <a:gd name="connsiteY268" fmla="*/ 3005435 h 6858000"/>
              <a:gd name="connsiteX269" fmla="*/ 5519779 w 7467600"/>
              <a:gd name="connsiteY269" fmla="*/ 4359223 h 6858000"/>
              <a:gd name="connsiteX270" fmla="*/ 5520293 w 7467600"/>
              <a:gd name="connsiteY270" fmla="*/ 4360602 h 6858000"/>
              <a:gd name="connsiteX271" fmla="*/ 5767221 w 7467600"/>
              <a:gd name="connsiteY271" fmla="*/ 4665564 h 6858000"/>
              <a:gd name="connsiteX272" fmla="*/ 6937169 w 7467600"/>
              <a:gd name="connsiteY272" fmla="*/ 4815941 h 6858000"/>
              <a:gd name="connsiteX273" fmla="*/ 6953922 w 7467600"/>
              <a:gd name="connsiteY273" fmla="*/ 4890068 h 6858000"/>
              <a:gd name="connsiteX274" fmla="*/ 6071359 w 7467600"/>
              <a:gd name="connsiteY274" fmla="*/ 4770770 h 6858000"/>
              <a:gd name="connsiteX275" fmla="*/ 6038839 w 7467600"/>
              <a:gd name="connsiteY275" fmla="*/ 4764474 h 6858000"/>
              <a:gd name="connsiteX276" fmla="*/ 6038706 w 7467600"/>
              <a:gd name="connsiteY276" fmla="*/ 4763847 h 6858000"/>
              <a:gd name="connsiteX277" fmla="*/ 6037784 w 7467600"/>
              <a:gd name="connsiteY277" fmla="*/ 4764270 h 6858000"/>
              <a:gd name="connsiteX278" fmla="*/ 6038839 w 7467600"/>
              <a:gd name="connsiteY278" fmla="*/ 4764474 h 6858000"/>
              <a:gd name="connsiteX279" fmla="*/ 6040338 w 7467600"/>
              <a:gd name="connsiteY279" fmla="*/ 4771418 h 6858000"/>
              <a:gd name="connsiteX280" fmla="*/ 6024488 w 7467600"/>
              <a:gd name="connsiteY280" fmla="*/ 4809903 h 6858000"/>
              <a:gd name="connsiteX281" fmla="*/ 5599771 w 7467600"/>
              <a:gd name="connsiteY281" fmla="*/ 5509652 h 6858000"/>
              <a:gd name="connsiteX282" fmla="*/ 5548843 w 7467600"/>
              <a:gd name="connsiteY282" fmla="*/ 5563845 h 6858000"/>
              <a:gd name="connsiteX283" fmla="*/ 5940952 w 7467600"/>
              <a:gd name="connsiteY283" fmla="*/ 6250028 h 6858000"/>
              <a:gd name="connsiteX284" fmla="*/ 6043441 w 7467600"/>
              <a:gd name="connsiteY284" fmla="*/ 6665847 h 6858000"/>
              <a:gd name="connsiteX285" fmla="*/ 6093432 w 7467600"/>
              <a:gd name="connsiteY285" fmla="*/ 6858000 h 6858000"/>
              <a:gd name="connsiteX286" fmla="*/ 6034344 w 7467600"/>
              <a:gd name="connsiteY286" fmla="*/ 6858000 h 6858000"/>
              <a:gd name="connsiteX287" fmla="*/ 6026679 w 7467600"/>
              <a:gd name="connsiteY287" fmla="*/ 6836959 h 6858000"/>
              <a:gd name="connsiteX288" fmla="*/ 5800441 w 7467600"/>
              <a:gd name="connsiteY288" fmla="*/ 6335286 h 6858000"/>
              <a:gd name="connsiteX289" fmla="*/ 5526562 w 7467600"/>
              <a:gd name="connsiteY289" fmla="*/ 5705388 h 6858000"/>
              <a:gd name="connsiteX290" fmla="*/ 5519640 w 7467600"/>
              <a:gd name="connsiteY290" fmla="*/ 5683774 h 6858000"/>
              <a:gd name="connsiteX291" fmla="*/ 5844559 w 7467600"/>
              <a:gd name="connsiteY291" fmla="*/ 6553349 h 6858000"/>
              <a:gd name="connsiteX292" fmla="*/ 5975994 w 7467600"/>
              <a:gd name="connsiteY292" fmla="*/ 6858000 h 6858000"/>
              <a:gd name="connsiteX293" fmla="*/ 5898547 w 7467600"/>
              <a:gd name="connsiteY293" fmla="*/ 6858000 h 6858000"/>
              <a:gd name="connsiteX294" fmla="*/ 5682041 w 7467600"/>
              <a:gd name="connsiteY294" fmla="*/ 6355860 h 6858000"/>
              <a:gd name="connsiteX295" fmla="*/ 5461758 w 7467600"/>
              <a:gd name="connsiteY295" fmla="*/ 5820220 h 6858000"/>
              <a:gd name="connsiteX296" fmla="*/ 5237282 w 7467600"/>
              <a:gd name="connsiteY296" fmla="*/ 6579086 h 6858000"/>
              <a:gd name="connsiteX297" fmla="*/ 5115009 w 7467600"/>
              <a:gd name="connsiteY297" fmla="*/ 6858000 h 6858000"/>
              <a:gd name="connsiteX298" fmla="*/ 5028074 w 7467600"/>
              <a:gd name="connsiteY298" fmla="*/ 6858000 h 6858000"/>
              <a:gd name="connsiteX299" fmla="*/ 5079508 w 7467600"/>
              <a:gd name="connsiteY299" fmla="*/ 6749074 h 6858000"/>
              <a:gd name="connsiteX300" fmla="*/ 5371846 w 7467600"/>
              <a:gd name="connsiteY300" fmla="*/ 5924413 h 6858000"/>
              <a:gd name="connsiteX301" fmla="*/ 5270512 w 7467600"/>
              <a:gd name="connsiteY301" fmla="*/ 6138975 h 6858000"/>
              <a:gd name="connsiteX302" fmla="*/ 5062409 w 7467600"/>
              <a:gd name="connsiteY302" fmla="*/ 6653544 h 6858000"/>
              <a:gd name="connsiteX303" fmla="*/ 5036628 w 7467600"/>
              <a:gd name="connsiteY303" fmla="*/ 6754247 h 6858000"/>
              <a:gd name="connsiteX304" fmla="*/ 5009112 w 7467600"/>
              <a:gd name="connsiteY304" fmla="*/ 6858000 h 6858000"/>
              <a:gd name="connsiteX305" fmla="*/ 4976679 w 7467600"/>
              <a:gd name="connsiteY305" fmla="*/ 6858000 h 6858000"/>
              <a:gd name="connsiteX306" fmla="*/ 5006537 w 7467600"/>
              <a:gd name="connsiteY306" fmla="*/ 6747068 h 6858000"/>
              <a:gd name="connsiteX307" fmla="*/ 5032723 w 7467600"/>
              <a:gd name="connsiteY307" fmla="*/ 6644957 h 6858000"/>
              <a:gd name="connsiteX308" fmla="*/ 5242949 w 7467600"/>
              <a:gd name="connsiteY308" fmla="*/ 6125175 h 6858000"/>
              <a:gd name="connsiteX309" fmla="*/ 5286321 w 7467600"/>
              <a:gd name="connsiteY309" fmla="*/ 6033555 h 6858000"/>
              <a:gd name="connsiteX310" fmla="*/ 5008210 w 7467600"/>
              <a:gd name="connsiteY310" fmla="*/ 6649194 h 6858000"/>
              <a:gd name="connsiteX311" fmla="*/ 4986321 w 7467600"/>
              <a:gd name="connsiteY311" fmla="*/ 6765687 h 6858000"/>
              <a:gd name="connsiteX312" fmla="*/ 4973474 w 7467600"/>
              <a:gd name="connsiteY312" fmla="*/ 6858000 h 6858000"/>
              <a:gd name="connsiteX313" fmla="*/ 4907178 w 7467600"/>
              <a:gd name="connsiteY313" fmla="*/ 6858000 h 6858000"/>
              <a:gd name="connsiteX314" fmla="*/ 4910810 w 7467600"/>
              <a:gd name="connsiteY314" fmla="*/ 6829660 h 6858000"/>
              <a:gd name="connsiteX315" fmla="*/ 4987461 w 7467600"/>
              <a:gd name="connsiteY315" fmla="*/ 6432994 h 6858000"/>
              <a:gd name="connsiteX316" fmla="*/ 5179262 w 7467600"/>
              <a:gd name="connsiteY316" fmla="*/ 6035044 h 6858000"/>
              <a:gd name="connsiteX317" fmla="*/ 4689678 w 7467600"/>
              <a:gd name="connsiteY317" fmla="*/ 6440241 h 6858000"/>
              <a:gd name="connsiteX318" fmla="*/ 4477543 w 7467600"/>
              <a:gd name="connsiteY318" fmla="*/ 6674836 h 6858000"/>
              <a:gd name="connsiteX319" fmla="*/ 4329957 w 7467600"/>
              <a:gd name="connsiteY319" fmla="*/ 6858000 h 6858000"/>
              <a:gd name="connsiteX320" fmla="*/ 4218595 w 7467600"/>
              <a:gd name="connsiteY320" fmla="*/ 6858000 h 6858000"/>
              <a:gd name="connsiteX321" fmla="*/ 4368888 w 7467600"/>
              <a:gd name="connsiteY321" fmla="*/ 6668412 h 6858000"/>
              <a:gd name="connsiteX322" fmla="*/ 4563091 w 7467600"/>
              <a:gd name="connsiteY322" fmla="*/ 6442508 h 6858000"/>
              <a:gd name="connsiteX323" fmla="*/ 5387324 w 7467600"/>
              <a:gd name="connsiteY323" fmla="*/ 5705830 h 6858000"/>
              <a:gd name="connsiteX324" fmla="*/ 5073620 w 7467600"/>
              <a:gd name="connsiteY324" fmla="*/ 5955437 h 6858000"/>
              <a:gd name="connsiteX325" fmla="*/ 4689789 w 7467600"/>
              <a:gd name="connsiteY325" fmla="*/ 6268382 h 6858000"/>
              <a:gd name="connsiteX326" fmla="*/ 4418722 w 7467600"/>
              <a:gd name="connsiteY326" fmla="*/ 6570886 h 6858000"/>
              <a:gd name="connsiteX327" fmla="*/ 4214944 w 7467600"/>
              <a:gd name="connsiteY327" fmla="*/ 6858000 h 6858000"/>
              <a:gd name="connsiteX328" fmla="*/ 4177898 w 7467600"/>
              <a:gd name="connsiteY328" fmla="*/ 6858000 h 6858000"/>
              <a:gd name="connsiteX329" fmla="*/ 4391597 w 7467600"/>
              <a:gd name="connsiteY329" fmla="*/ 6556370 h 6858000"/>
              <a:gd name="connsiteX330" fmla="*/ 4668889 w 7467600"/>
              <a:gd name="connsiteY330" fmla="*/ 6246399 h 6858000"/>
              <a:gd name="connsiteX331" fmla="*/ 5055427 w 7467600"/>
              <a:gd name="connsiteY331" fmla="*/ 5931476 h 6858000"/>
              <a:gd name="connsiteX332" fmla="*/ 5371814 w 7467600"/>
              <a:gd name="connsiteY332" fmla="*/ 5678975 h 6858000"/>
              <a:gd name="connsiteX333" fmla="*/ 4987918 w 7467600"/>
              <a:gd name="connsiteY333" fmla="*/ 5838701 h 6858000"/>
              <a:gd name="connsiteX334" fmla="*/ 4317146 w 7467600"/>
              <a:gd name="connsiteY334" fmla="*/ 6587716 h 6858000"/>
              <a:gd name="connsiteX335" fmla="*/ 4171627 w 7467600"/>
              <a:gd name="connsiteY335" fmla="*/ 6858000 h 6858000"/>
              <a:gd name="connsiteX336" fmla="*/ 4081585 w 7467600"/>
              <a:gd name="connsiteY336" fmla="*/ 6858000 h 6858000"/>
              <a:gd name="connsiteX337" fmla="*/ 4238603 w 7467600"/>
              <a:gd name="connsiteY337" fmla="*/ 6559341 h 6858000"/>
              <a:gd name="connsiteX338" fmla="*/ 4778333 w 7467600"/>
              <a:gd name="connsiteY338" fmla="*/ 5873626 h 6858000"/>
              <a:gd name="connsiteX339" fmla="*/ 5414185 w 7467600"/>
              <a:gd name="connsiteY339" fmla="*/ 5573882 h 6858000"/>
              <a:gd name="connsiteX340" fmla="*/ 5959648 w 7467600"/>
              <a:gd name="connsiteY340" fmla="*/ 4760797 h 6858000"/>
              <a:gd name="connsiteX341" fmla="*/ 5355019 w 7467600"/>
              <a:gd name="connsiteY341" fmla="*/ 4734672 h 6858000"/>
              <a:gd name="connsiteX342" fmla="*/ 5083565 w 7467600"/>
              <a:gd name="connsiteY342" fmla="*/ 5179121 h 6858000"/>
              <a:gd name="connsiteX343" fmla="*/ 4713577 w 7467600"/>
              <a:gd name="connsiteY343" fmla="*/ 5616803 h 6858000"/>
              <a:gd name="connsiteX344" fmla="*/ 3989559 w 7467600"/>
              <a:gd name="connsiteY344" fmla="*/ 6145945 h 6858000"/>
              <a:gd name="connsiteX345" fmla="*/ 3939824 w 7467600"/>
              <a:gd name="connsiteY345" fmla="*/ 6066900 h 6858000"/>
              <a:gd name="connsiteX346" fmla="*/ 4584537 w 7467600"/>
              <a:gd name="connsiteY346" fmla="*/ 5324826 h 6858000"/>
              <a:gd name="connsiteX347" fmla="*/ 5037105 w 7467600"/>
              <a:gd name="connsiteY347" fmla="*/ 5088765 h 6858000"/>
              <a:gd name="connsiteX348" fmla="*/ 5039930 w 7467600"/>
              <a:gd name="connsiteY348" fmla="*/ 5089585 h 6858000"/>
              <a:gd name="connsiteX349" fmla="*/ 5263764 w 7467600"/>
              <a:gd name="connsiteY349" fmla="*/ 4735525 h 6858000"/>
              <a:gd name="connsiteX350" fmla="*/ 4086300 w 7467600"/>
              <a:gd name="connsiteY350" fmla="*/ 4884599 h 6858000"/>
              <a:gd name="connsiteX351" fmla="*/ 4085485 w 7467600"/>
              <a:gd name="connsiteY351" fmla="*/ 4899070 h 6858000"/>
              <a:gd name="connsiteX352" fmla="*/ 3871915 w 7467600"/>
              <a:gd name="connsiteY352" fmla="*/ 5253645 h 6858000"/>
              <a:gd name="connsiteX353" fmla="*/ 3799374 w 7467600"/>
              <a:gd name="connsiteY353" fmla="*/ 5466127 h 6858000"/>
              <a:gd name="connsiteX354" fmla="*/ 3498850 w 7467600"/>
              <a:gd name="connsiteY354" fmla="*/ 6661888 h 6858000"/>
              <a:gd name="connsiteX355" fmla="*/ 3399216 w 7467600"/>
              <a:gd name="connsiteY355" fmla="*/ 6858000 h 6858000"/>
              <a:gd name="connsiteX356" fmla="*/ 3303688 w 7467600"/>
              <a:gd name="connsiteY356" fmla="*/ 6858000 h 6858000"/>
              <a:gd name="connsiteX357" fmla="*/ 3391774 w 7467600"/>
              <a:gd name="connsiteY357" fmla="*/ 6697181 h 6858000"/>
              <a:gd name="connsiteX358" fmla="*/ 3735540 w 7467600"/>
              <a:gd name="connsiteY358" fmla="*/ 5546923 h 6858000"/>
              <a:gd name="connsiteX359" fmla="*/ 3729438 w 7467600"/>
              <a:gd name="connsiteY359" fmla="*/ 5569058 h 6858000"/>
              <a:gd name="connsiteX360" fmla="*/ 3707782 w 7467600"/>
              <a:gd name="connsiteY360" fmla="*/ 5644908 h 6858000"/>
              <a:gd name="connsiteX361" fmla="*/ 3583827 w 7467600"/>
              <a:gd name="connsiteY361" fmla="*/ 6039215 h 6858000"/>
              <a:gd name="connsiteX362" fmla="*/ 3547861 w 7467600"/>
              <a:gd name="connsiteY362" fmla="*/ 6129609 h 6858000"/>
              <a:gd name="connsiteX363" fmla="*/ 3490905 w 7467600"/>
              <a:gd name="connsiteY363" fmla="*/ 6277660 h 6858000"/>
              <a:gd name="connsiteX364" fmla="*/ 3455859 w 7467600"/>
              <a:gd name="connsiteY364" fmla="*/ 6391301 h 6858000"/>
              <a:gd name="connsiteX365" fmla="*/ 3429112 w 7467600"/>
              <a:gd name="connsiteY365" fmla="*/ 6479469 h 6858000"/>
              <a:gd name="connsiteX366" fmla="*/ 3304862 w 7467600"/>
              <a:gd name="connsiteY366" fmla="*/ 6796476 h 6858000"/>
              <a:gd name="connsiteX367" fmla="*/ 3276071 w 7467600"/>
              <a:gd name="connsiteY367" fmla="*/ 6858000 h 6858000"/>
              <a:gd name="connsiteX368" fmla="*/ 3240805 w 7467600"/>
              <a:gd name="connsiteY368" fmla="*/ 6858000 h 6858000"/>
              <a:gd name="connsiteX369" fmla="*/ 3275917 w 7467600"/>
              <a:gd name="connsiteY369" fmla="*/ 6783192 h 6858000"/>
              <a:gd name="connsiteX370" fmla="*/ 3399358 w 7467600"/>
              <a:gd name="connsiteY370" fmla="*/ 6469011 h 6858000"/>
              <a:gd name="connsiteX371" fmla="*/ 3425650 w 7467600"/>
              <a:gd name="connsiteY371" fmla="*/ 6381333 h 6858000"/>
              <a:gd name="connsiteX372" fmla="*/ 3460661 w 7467600"/>
              <a:gd name="connsiteY372" fmla="*/ 6266763 h 6858000"/>
              <a:gd name="connsiteX373" fmla="*/ 3518021 w 7467600"/>
              <a:gd name="connsiteY373" fmla="*/ 6117298 h 6858000"/>
              <a:gd name="connsiteX374" fmla="*/ 3554035 w 7467600"/>
              <a:gd name="connsiteY374" fmla="*/ 6027832 h 6858000"/>
              <a:gd name="connsiteX375" fmla="*/ 3677174 w 7467600"/>
              <a:gd name="connsiteY375" fmla="*/ 5636351 h 6858000"/>
              <a:gd name="connsiteX376" fmla="*/ 3698819 w 7467600"/>
              <a:gd name="connsiteY376" fmla="*/ 5560503 h 6858000"/>
              <a:gd name="connsiteX377" fmla="*/ 3702094 w 7467600"/>
              <a:gd name="connsiteY377" fmla="*/ 5549194 h 6858000"/>
              <a:gd name="connsiteX378" fmla="*/ 3398355 w 7467600"/>
              <a:gd name="connsiteY378" fmla="*/ 6094603 h 6858000"/>
              <a:gd name="connsiteX379" fmla="*/ 3193941 w 7467600"/>
              <a:gd name="connsiteY379" fmla="*/ 6798775 h 6858000"/>
              <a:gd name="connsiteX380" fmla="*/ 3184140 w 7467600"/>
              <a:gd name="connsiteY380" fmla="*/ 6858000 h 6858000"/>
              <a:gd name="connsiteX381" fmla="*/ 3099978 w 7467600"/>
              <a:gd name="connsiteY381" fmla="*/ 6858000 h 6858000"/>
              <a:gd name="connsiteX382" fmla="*/ 3101556 w 7467600"/>
              <a:gd name="connsiteY382" fmla="*/ 6843337 h 6858000"/>
              <a:gd name="connsiteX383" fmla="*/ 3370162 w 7467600"/>
              <a:gd name="connsiteY383" fmla="*/ 5785550 h 6858000"/>
              <a:gd name="connsiteX384" fmla="*/ 3746477 w 7467600"/>
              <a:gd name="connsiteY384" fmla="*/ 5377889 h 6858000"/>
              <a:gd name="connsiteX385" fmla="*/ 3863399 w 7467600"/>
              <a:gd name="connsiteY385" fmla="*/ 5087257 h 6858000"/>
              <a:gd name="connsiteX386" fmla="*/ 3968712 w 7467600"/>
              <a:gd name="connsiteY386" fmla="*/ 4913989 h 6858000"/>
              <a:gd name="connsiteX387" fmla="*/ 2792390 w 7467600"/>
              <a:gd name="connsiteY387" fmla="*/ 5382974 h 6858000"/>
              <a:gd name="connsiteX388" fmla="*/ 2714982 w 7467600"/>
              <a:gd name="connsiteY388" fmla="*/ 5427051 h 6858000"/>
              <a:gd name="connsiteX389" fmla="*/ 2813361 w 7467600"/>
              <a:gd name="connsiteY389" fmla="*/ 6023912 h 6858000"/>
              <a:gd name="connsiteX390" fmla="*/ 2688430 w 7467600"/>
              <a:gd name="connsiteY390" fmla="*/ 6801564 h 6858000"/>
              <a:gd name="connsiteX391" fmla="*/ 2629626 w 7467600"/>
              <a:gd name="connsiteY391" fmla="*/ 6763394 h 6858000"/>
              <a:gd name="connsiteX392" fmla="*/ 2565328 w 7467600"/>
              <a:gd name="connsiteY392" fmla="*/ 5516399 h 6858000"/>
              <a:gd name="connsiteX393" fmla="*/ 1922999 w 7467600"/>
              <a:gd name="connsiteY393" fmla="*/ 5980343 h 6858000"/>
              <a:gd name="connsiteX394" fmla="*/ 1950261 w 7467600"/>
              <a:gd name="connsiteY394" fmla="*/ 6405858 h 6858000"/>
              <a:gd name="connsiteX395" fmla="*/ 2365554 w 7467600"/>
              <a:gd name="connsiteY395" fmla="*/ 6759107 h 6858000"/>
              <a:gd name="connsiteX396" fmla="*/ 2424142 w 7467600"/>
              <a:gd name="connsiteY396" fmla="*/ 6858000 h 6858000"/>
              <a:gd name="connsiteX397" fmla="*/ 2395994 w 7467600"/>
              <a:gd name="connsiteY397" fmla="*/ 6858000 h 6858000"/>
              <a:gd name="connsiteX398" fmla="*/ 2392863 w 7467600"/>
              <a:gd name="connsiteY398" fmla="*/ 6852964 h 6858000"/>
              <a:gd name="connsiteX399" fmla="*/ 2017589 w 7467600"/>
              <a:gd name="connsiteY399" fmla="*/ 6493982 h 6858000"/>
              <a:gd name="connsiteX400" fmla="*/ 2147336 w 7467600"/>
              <a:gd name="connsiteY400" fmla="*/ 6594052 h 6858000"/>
              <a:gd name="connsiteX401" fmla="*/ 2207047 w 7467600"/>
              <a:gd name="connsiteY401" fmla="*/ 6654540 h 6858000"/>
              <a:gd name="connsiteX402" fmla="*/ 2299106 w 7467600"/>
              <a:gd name="connsiteY402" fmla="*/ 6778931 h 6858000"/>
              <a:gd name="connsiteX403" fmla="*/ 2314430 w 7467600"/>
              <a:gd name="connsiteY403" fmla="*/ 6801144 h 6858000"/>
              <a:gd name="connsiteX404" fmla="*/ 2352406 w 7467600"/>
              <a:gd name="connsiteY404" fmla="*/ 6858000 h 6858000"/>
              <a:gd name="connsiteX405" fmla="*/ 2314492 w 7467600"/>
              <a:gd name="connsiteY405" fmla="*/ 6858000 h 6858000"/>
              <a:gd name="connsiteX406" fmla="*/ 2288095 w 7467600"/>
              <a:gd name="connsiteY406" fmla="*/ 6818030 h 6858000"/>
              <a:gd name="connsiteX407" fmla="*/ 2272768 w 7467600"/>
              <a:gd name="connsiteY407" fmla="*/ 6795822 h 6858000"/>
              <a:gd name="connsiteX408" fmla="*/ 2182715 w 7467600"/>
              <a:gd name="connsiteY408" fmla="*/ 6675071 h 6858000"/>
              <a:gd name="connsiteX409" fmla="*/ 2032061 w 7467600"/>
              <a:gd name="connsiteY409" fmla="*/ 6541380 h 6858000"/>
              <a:gd name="connsiteX410" fmla="*/ 2257220 w 7467600"/>
              <a:gd name="connsiteY410" fmla="*/ 6826257 h 6858000"/>
              <a:gd name="connsiteX411" fmla="*/ 2281324 w 7467600"/>
              <a:gd name="connsiteY411" fmla="*/ 6858000 h 6858000"/>
              <a:gd name="connsiteX412" fmla="*/ 2242860 w 7467600"/>
              <a:gd name="connsiteY412" fmla="*/ 6858000 h 6858000"/>
              <a:gd name="connsiteX413" fmla="*/ 2232818 w 7467600"/>
              <a:gd name="connsiteY413" fmla="*/ 6844926 h 6858000"/>
              <a:gd name="connsiteX414" fmla="*/ 1990172 w 7467600"/>
              <a:gd name="connsiteY414" fmla="*/ 6542121 h 6858000"/>
              <a:gd name="connsiteX415" fmla="*/ 2124090 w 7467600"/>
              <a:gd name="connsiteY415" fmla="*/ 6761017 h 6858000"/>
              <a:gd name="connsiteX416" fmla="*/ 2200380 w 7467600"/>
              <a:gd name="connsiteY416" fmla="*/ 6858000 h 6858000"/>
              <a:gd name="connsiteX417" fmla="*/ 2147507 w 7467600"/>
              <a:gd name="connsiteY417" fmla="*/ 6858000 h 6858000"/>
              <a:gd name="connsiteX418" fmla="*/ 2070668 w 7467600"/>
              <a:gd name="connsiteY418" fmla="*/ 6761520 h 6858000"/>
              <a:gd name="connsiteX419" fmla="*/ 1975142 w 7467600"/>
              <a:gd name="connsiteY419" fmla="*/ 6585570 h 6858000"/>
              <a:gd name="connsiteX420" fmla="*/ 2050035 w 7467600"/>
              <a:gd name="connsiteY420" fmla="*/ 6813345 h 6858000"/>
              <a:gd name="connsiteX421" fmla="*/ 2063025 w 7467600"/>
              <a:gd name="connsiteY421" fmla="*/ 6858000 h 6858000"/>
              <a:gd name="connsiteX422" fmla="*/ 2021675 w 7467600"/>
              <a:gd name="connsiteY422" fmla="*/ 6858000 h 6858000"/>
              <a:gd name="connsiteX423" fmla="*/ 2019308 w 7467600"/>
              <a:gd name="connsiteY423" fmla="*/ 6847118 h 6858000"/>
              <a:gd name="connsiteX424" fmla="*/ 1938835 w 7467600"/>
              <a:gd name="connsiteY424" fmla="*/ 6551160 h 6858000"/>
              <a:gd name="connsiteX425" fmla="*/ 1953230 w 7467600"/>
              <a:gd name="connsiteY425" fmla="*/ 6759699 h 6858000"/>
              <a:gd name="connsiteX426" fmla="*/ 1956763 w 7467600"/>
              <a:gd name="connsiteY426" fmla="*/ 6778191 h 6858000"/>
              <a:gd name="connsiteX427" fmla="*/ 1967925 w 7467600"/>
              <a:gd name="connsiteY427" fmla="*/ 6858000 h 6858000"/>
              <a:gd name="connsiteX428" fmla="*/ 1936622 w 7467600"/>
              <a:gd name="connsiteY428" fmla="*/ 6858000 h 6858000"/>
              <a:gd name="connsiteX429" fmla="*/ 1926261 w 7467600"/>
              <a:gd name="connsiteY429" fmla="*/ 6784064 h 6858000"/>
              <a:gd name="connsiteX430" fmla="*/ 1922724 w 7467600"/>
              <a:gd name="connsiteY430" fmla="*/ 6765577 h 6858000"/>
              <a:gd name="connsiteX431" fmla="*/ 1904650 w 7467600"/>
              <a:gd name="connsiteY431" fmla="*/ 6639616 h 6858000"/>
              <a:gd name="connsiteX432" fmla="*/ 1885273 w 7467600"/>
              <a:gd name="connsiteY432" fmla="*/ 6858000 h 6858000"/>
              <a:gd name="connsiteX433" fmla="*/ 1854363 w 7467600"/>
              <a:gd name="connsiteY433" fmla="*/ 6858000 h 6858000"/>
              <a:gd name="connsiteX434" fmla="*/ 1880391 w 7467600"/>
              <a:gd name="connsiteY434" fmla="*/ 6603796 h 6858000"/>
              <a:gd name="connsiteX435" fmla="*/ 1818273 w 7467600"/>
              <a:gd name="connsiteY435" fmla="*/ 6715729 h 6858000"/>
              <a:gd name="connsiteX436" fmla="*/ 1794691 w 7467600"/>
              <a:gd name="connsiteY436" fmla="*/ 6843239 h 6858000"/>
              <a:gd name="connsiteX437" fmla="*/ 1794914 w 7467600"/>
              <a:gd name="connsiteY437" fmla="*/ 6858000 h 6858000"/>
              <a:gd name="connsiteX438" fmla="*/ 1746128 w 7467600"/>
              <a:gd name="connsiteY438" fmla="*/ 6858000 h 6858000"/>
              <a:gd name="connsiteX439" fmla="*/ 1753934 w 7467600"/>
              <a:gd name="connsiteY439" fmla="*/ 6724796 h 6858000"/>
              <a:gd name="connsiteX440" fmla="*/ 1792053 w 7467600"/>
              <a:gd name="connsiteY440" fmla="*/ 6572396 h 6858000"/>
              <a:gd name="connsiteX441" fmla="*/ 1862248 w 7467600"/>
              <a:gd name="connsiteY441" fmla="*/ 6266397 h 6858000"/>
              <a:gd name="connsiteX442" fmla="*/ 1862250 w 7467600"/>
              <a:gd name="connsiteY442" fmla="*/ 6033531 h 6858000"/>
              <a:gd name="connsiteX443" fmla="*/ 1211999 w 7467600"/>
              <a:gd name="connsiteY443" fmla="*/ 6683610 h 6858000"/>
              <a:gd name="connsiteX444" fmla="*/ 1213266 w 7467600"/>
              <a:gd name="connsiteY444" fmla="*/ 6691947 h 6858000"/>
              <a:gd name="connsiteX445" fmla="*/ 1203370 w 7467600"/>
              <a:gd name="connsiteY445" fmla="*/ 6850676 h 6858000"/>
              <a:gd name="connsiteX446" fmla="*/ 1203671 w 7467600"/>
              <a:gd name="connsiteY446" fmla="*/ 6858000 h 6858000"/>
              <a:gd name="connsiteX447" fmla="*/ 1143180 w 7467600"/>
              <a:gd name="connsiteY447" fmla="*/ 6858000 h 6858000"/>
              <a:gd name="connsiteX448" fmla="*/ 1142176 w 7467600"/>
              <a:gd name="connsiteY448" fmla="*/ 6766045 h 6858000"/>
              <a:gd name="connsiteX449" fmla="*/ 1067484 w 7467600"/>
              <a:gd name="connsiteY449" fmla="*/ 6858000 h 6858000"/>
              <a:gd name="connsiteX450" fmla="*/ 953928 w 7467600"/>
              <a:gd name="connsiteY450" fmla="*/ 6858000 h 6858000"/>
              <a:gd name="connsiteX451" fmla="*/ 959715 w 7467600"/>
              <a:gd name="connsiteY451" fmla="*/ 6850185 h 6858000"/>
              <a:gd name="connsiteX452" fmla="*/ 1483788 w 7467600"/>
              <a:gd name="connsiteY452" fmla="*/ 6259174 h 6858000"/>
              <a:gd name="connsiteX453" fmla="*/ 1100671 w 7467600"/>
              <a:gd name="connsiteY453" fmla="*/ 6252137 h 6858000"/>
              <a:gd name="connsiteX454" fmla="*/ 1090144 w 7467600"/>
              <a:gd name="connsiteY454" fmla="*/ 6256748 h 6858000"/>
              <a:gd name="connsiteX455" fmla="*/ 1095872 w 7467600"/>
              <a:gd name="connsiteY455" fmla="*/ 6271892 h 6858000"/>
              <a:gd name="connsiteX456" fmla="*/ 262785 w 7467600"/>
              <a:gd name="connsiteY456" fmla="*/ 6845450 h 6858000"/>
              <a:gd name="connsiteX457" fmla="*/ 209968 w 7467600"/>
              <a:gd name="connsiteY457" fmla="*/ 6770713 h 6858000"/>
              <a:gd name="connsiteX458" fmla="*/ 873460 w 7467600"/>
              <a:gd name="connsiteY458" fmla="*/ 6253768 h 6858000"/>
              <a:gd name="connsiteX459" fmla="*/ 192686 w 7467600"/>
              <a:gd name="connsiteY459" fmla="*/ 5849257 h 6858000"/>
              <a:gd name="connsiteX460" fmla="*/ 4696 w 7467600"/>
              <a:gd name="connsiteY460" fmla="*/ 5697668 h 6858000"/>
              <a:gd name="connsiteX461" fmla="*/ 0 w 7467600"/>
              <a:gd name="connsiteY461" fmla="*/ 5689984 h 6858000"/>
              <a:gd name="connsiteX462" fmla="*/ 0 w 7467600"/>
              <a:gd name="connsiteY462" fmla="*/ 5513472 h 6858000"/>
              <a:gd name="connsiteX463" fmla="*/ 174101 w 7467600"/>
              <a:gd name="connsiteY463" fmla="*/ 5620277 h 6858000"/>
              <a:gd name="connsiteX464" fmla="*/ 891800 w 7467600"/>
              <a:gd name="connsiteY464" fmla="*/ 6036935 h 6858000"/>
              <a:gd name="connsiteX465" fmla="*/ 1072219 w 7467600"/>
              <a:gd name="connsiteY465" fmla="*/ 6169443 h 6858000"/>
              <a:gd name="connsiteX466" fmla="*/ 1074117 w 7467600"/>
              <a:gd name="connsiteY466" fmla="*/ 6170301 h 6858000"/>
              <a:gd name="connsiteX467" fmla="*/ 1083114 w 7467600"/>
              <a:gd name="connsiteY467" fmla="*/ 6174131 h 6858000"/>
              <a:gd name="connsiteX468" fmla="*/ 1543010 w 7467600"/>
              <a:gd name="connsiteY468" fmla="*/ 6191140 h 6858000"/>
              <a:gd name="connsiteX469" fmla="*/ 1551080 w 7467600"/>
              <a:gd name="connsiteY469" fmla="*/ 6195006 h 6858000"/>
              <a:gd name="connsiteX470" fmla="*/ 2345443 w 7467600"/>
              <a:gd name="connsiteY470" fmla="*/ 5549882 h 6858000"/>
              <a:gd name="connsiteX471" fmla="*/ 1721499 w 7467600"/>
              <a:gd name="connsiteY471" fmla="*/ 5599969 h 6858000"/>
              <a:gd name="connsiteX472" fmla="*/ 767716 w 7467600"/>
              <a:gd name="connsiteY472" fmla="*/ 5472768 h 6858000"/>
              <a:gd name="connsiteX473" fmla="*/ 722147 w 7467600"/>
              <a:gd name="connsiteY473" fmla="*/ 5393091 h 6858000"/>
              <a:gd name="connsiteX474" fmla="*/ 1485552 w 7467600"/>
              <a:gd name="connsiteY474" fmla="*/ 5313202 h 6858000"/>
              <a:gd name="connsiteX475" fmla="*/ 2143004 w 7467600"/>
              <a:gd name="connsiteY475" fmla="*/ 5402420 h 6858000"/>
              <a:gd name="connsiteX476" fmla="*/ 1933391 w 7467600"/>
              <a:gd name="connsiteY476" fmla="*/ 5156971 h 6858000"/>
              <a:gd name="connsiteX477" fmla="*/ 1827118 w 7467600"/>
              <a:gd name="connsiteY477" fmla="*/ 4968410 h 6858000"/>
              <a:gd name="connsiteX478" fmla="*/ 1837349 w 7467600"/>
              <a:gd name="connsiteY478" fmla="*/ 4956357 h 6858000"/>
              <a:gd name="connsiteX479" fmla="*/ 2162835 w 7467600"/>
              <a:gd name="connsiteY479" fmla="*/ 5187853 h 6858000"/>
              <a:gd name="connsiteX480" fmla="*/ 2257167 w 7467600"/>
              <a:gd name="connsiteY480" fmla="*/ 5462123 h 6858000"/>
              <a:gd name="connsiteX481" fmla="*/ 2261598 w 7467600"/>
              <a:gd name="connsiteY481" fmla="*/ 5467998 h 6858000"/>
              <a:gd name="connsiteX482" fmla="*/ 2437177 w 7467600"/>
              <a:gd name="connsiteY482" fmla="*/ 5479608 h 6858000"/>
              <a:gd name="connsiteX483" fmla="*/ 2445247 w 7467600"/>
              <a:gd name="connsiteY483" fmla="*/ 5483476 h 6858000"/>
              <a:gd name="connsiteX484" fmla="*/ 2743626 w 7467600"/>
              <a:gd name="connsiteY484" fmla="*/ 5304819 h 6858000"/>
              <a:gd name="connsiteX485" fmla="*/ 3048102 w 7467600"/>
              <a:gd name="connsiteY485" fmla="*/ 5150595 h 6858000"/>
              <a:gd name="connsiteX486" fmla="*/ 1799414 w 7467600"/>
              <a:gd name="connsiteY486" fmla="*/ 4694732 h 6858000"/>
              <a:gd name="connsiteX487" fmla="*/ 1771735 w 7467600"/>
              <a:gd name="connsiteY487" fmla="*/ 4619929 h 6858000"/>
              <a:gd name="connsiteX488" fmla="*/ 3104273 w 7467600"/>
              <a:gd name="connsiteY488" fmla="*/ 5076159 h 6858000"/>
              <a:gd name="connsiteX489" fmla="*/ 3113245 w 7467600"/>
              <a:gd name="connsiteY489" fmla="*/ 5090705 h 6858000"/>
              <a:gd name="connsiteX490" fmla="*/ 3126294 w 7467600"/>
              <a:gd name="connsiteY490" fmla="*/ 5114400 h 6858000"/>
              <a:gd name="connsiteX491" fmla="*/ 3937433 w 7467600"/>
              <a:gd name="connsiteY491" fmla="*/ 4830473 h 6858000"/>
              <a:gd name="connsiteX492" fmla="*/ 3590475 w 7467600"/>
              <a:gd name="connsiteY492" fmla="*/ 4597974 h 6858000"/>
              <a:gd name="connsiteX493" fmla="*/ 3100264 w 7467600"/>
              <a:gd name="connsiteY493" fmla="*/ 4579845 h 6858000"/>
              <a:gd name="connsiteX494" fmla="*/ 2183576 w 7467600"/>
              <a:gd name="connsiteY494" fmla="*/ 4227150 h 6858000"/>
              <a:gd name="connsiteX495" fmla="*/ 2151029 w 7467600"/>
              <a:gd name="connsiteY495" fmla="*/ 4146947 h 6858000"/>
              <a:gd name="connsiteX496" fmla="*/ 3563434 w 7467600"/>
              <a:gd name="connsiteY496" fmla="*/ 4469115 h 6858000"/>
              <a:gd name="connsiteX497" fmla="*/ 3177952 w 7467600"/>
              <a:gd name="connsiteY497" fmla="*/ 3657386 h 6858000"/>
              <a:gd name="connsiteX498" fmla="*/ 3189263 w 7467600"/>
              <a:gd name="connsiteY498" fmla="*/ 3625726 h 6858000"/>
              <a:gd name="connsiteX499" fmla="*/ 3560912 w 7467600"/>
              <a:gd name="connsiteY499" fmla="*/ 4079863 h 6858000"/>
              <a:gd name="connsiteX500" fmla="*/ 3626636 w 7467600"/>
              <a:gd name="connsiteY500" fmla="*/ 4512230 h 6858000"/>
              <a:gd name="connsiteX501" fmla="*/ 3653088 w 7467600"/>
              <a:gd name="connsiteY501" fmla="*/ 4521417 h 6858000"/>
              <a:gd name="connsiteX502" fmla="*/ 3988128 w 7467600"/>
              <a:gd name="connsiteY502" fmla="*/ 4817267 h 6858000"/>
              <a:gd name="connsiteX503" fmla="*/ 4830582 w 7467600"/>
              <a:gd name="connsiteY503" fmla="*/ 4676000 h 6858000"/>
              <a:gd name="connsiteX504" fmla="*/ 4830100 w 7467600"/>
              <a:gd name="connsiteY504" fmla="*/ 4675554 h 6858000"/>
              <a:gd name="connsiteX505" fmla="*/ 4036318 w 7467600"/>
              <a:gd name="connsiteY505" fmla="*/ 4147013 h 6858000"/>
              <a:gd name="connsiteX506" fmla="*/ 3432098 w 7467600"/>
              <a:gd name="connsiteY506" fmla="*/ 3537312 h 6858000"/>
              <a:gd name="connsiteX507" fmla="*/ 3446761 w 7467600"/>
              <a:gd name="connsiteY507" fmla="*/ 3461278 h 6858000"/>
              <a:gd name="connsiteX508" fmla="*/ 4419733 w 7467600"/>
              <a:gd name="connsiteY508" fmla="*/ 3963555 h 6858000"/>
              <a:gd name="connsiteX509" fmla="*/ 4781371 w 7467600"/>
              <a:gd name="connsiteY509" fmla="*/ 4458604 h 6858000"/>
              <a:gd name="connsiteX510" fmla="*/ 4780440 w 7467600"/>
              <a:gd name="connsiteY510" fmla="*/ 4470290 h 6858000"/>
              <a:gd name="connsiteX511" fmla="*/ 4898954 w 7467600"/>
              <a:gd name="connsiteY511" fmla="*/ 4662092 h 6858000"/>
              <a:gd name="connsiteX512" fmla="*/ 4900699 w 7467600"/>
              <a:gd name="connsiteY512" fmla="*/ 4670867 h 6858000"/>
              <a:gd name="connsiteX513" fmla="*/ 5714511 w 7467600"/>
              <a:gd name="connsiteY513" fmla="*/ 4663483 h 6858000"/>
              <a:gd name="connsiteX514" fmla="*/ 5464793 w 7467600"/>
              <a:gd name="connsiteY514" fmla="*/ 4393556 h 6858000"/>
              <a:gd name="connsiteX515" fmla="*/ 5461897 w 7467600"/>
              <a:gd name="connsiteY515" fmla="*/ 4390879 h 6858000"/>
              <a:gd name="connsiteX516" fmla="*/ 4294126 w 7467600"/>
              <a:gd name="connsiteY516" fmla="*/ 3303048 h 6858000"/>
              <a:gd name="connsiteX517" fmla="*/ 4305321 w 7467600"/>
              <a:gd name="connsiteY517" fmla="*/ 3256953 h 6858000"/>
              <a:gd name="connsiteX518" fmla="*/ 4949299 w 7467600"/>
              <a:gd name="connsiteY518" fmla="*/ 3766336 h 6858000"/>
              <a:gd name="connsiteX519" fmla="*/ 5291452 w 7467600"/>
              <a:gd name="connsiteY519" fmla="*/ 4076801 h 6858000"/>
              <a:gd name="connsiteX520" fmla="*/ 5434998 w 7467600"/>
              <a:gd name="connsiteY520" fmla="*/ 4254100 h 6858000"/>
              <a:gd name="connsiteX521" fmla="*/ 5351015 w 7467600"/>
              <a:gd name="connsiteY521" fmla="*/ 3760989 h 6858000"/>
              <a:gd name="connsiteX522" fmla="*/ 5413780 w 7467600"/>
              <a:gd name="connsiteY522" fmla="*/ 2966265 h 6858000"/>
              <a:gd name="connsiteX523" fmla="*/ 5425627 w 7467600"/>
              <a:gd name="connsiteY523" fmla="*/ 2954192 h 6858000"/>
              <a:gd name="connsiteX524" fmla="*/ 6604735 w 7467600"/>
              <a:gd name="connsiteY524" fmla="*/ 2041381 h 6858000"/>
              <a:gd name="connsiteX525" fmla="*/ 7204487 w 7467600"/>
              <a:gd name="connsiteY525" fmla="*/ 2742112 h 6858000"/>
              <a:gd name="connsiteX526" fmla="*/ 7131592 w 7467600"/>
              <a:gd name="connsiteY526" fmla="*/ 2672096 h 6858000"/>
              <a:gd name="connsiteX527" fmla="*/ 6996344 w 7467600"/>
              <a:gd name="connsiteY527" fmla="*/ 2518310 h 6858000"/>
              <a:gd name="connsiteX528" fmla="*/ 6735495 w 7467600"/>
              <a:gd name="connsiteY528" fmla="*/ 2196890 h 6858000"/>
              <a:gd name="connsiteX529" fmla="*/ 6721901 w 7467600"/>
              <a:gd name="connsiteY529" fmla="*/ 2179274 h 6858000"/>
              <a:gd name="connsiteX530" fmla="*/ 6604735 w 7467600"/>
              <a:gd name="connsiteY530" fmla="*/ 2041381 h 6858000"/>
              <a:gd name="connsiteX531" fmla="*/ 6591670 w 7467600"/>
              <a:gd name="connsiteY531" fmla="*/ 1988277 h 6858000"/>
              <a:gd name="connsiteX532" fmla="*/ 6747349 w 7467600"/>
              <a:gd name="connsiteY532" fmla="*/ 2160069 h 6858000"/>
              <a:gd name="connsiteX533" fmla="*/ 6760943 w 7467600"/>
              <a:gd name="connsiteY533" fmla="*/ 2177686 h 6858000"/>
              <a:gd name="connsiteX534" fmla="*/ 7021065 w 7467600"/>
              <a:gd name="connsiteY534" fmla="*/ 2498102 h 6858000"/>
              <a:gd name="connsiteX535" fmla="*/ 7155223 w 7467600"/>
              <a:gd name="connsiteY535" fmla="*/ 2650386 h 6858000"/>
              <a:gd name="connsiteX536" fmla="*/ 7203167 w 7467600"/>
              <a:gd name="connsiteY536" fmla="*/ 2697288 h 6858000"/>
              <a:gd name="connsiteX537" fmla="*/ 6937703 w 7467600"/>
              <a:gd name="connsiteY537" fmla="*/ 2321981 h 6858000"/>
              <a:gd name="connsiteX538" fmla="*/ 6591670 w 7467600"/>
              <a:gd name="connsiteY538" fmla="*/ 1988277 h 6858000"/>
              <a:gd name="connsiteX539" fmla="*/ 5798671 w 7467600"/>
              <a:gd name="connsiteY539" fmla="*/ 1981601 h 6858000"/>
              <a:gd name="connsiteX540" fmla="*/ 5754709 w 7467600"/>
              <a:gd name="connsiteY540" fmla="*/ 2071454 h 6858000"/>
              <a:gd name="connsiteX541" fmla="*/ 5763044 w 7467600"/>
              <a:gd name="connsiteY541" fmla="*/ 2842206 h 6858000"/>
              <a:gd name="connsiteX542" fmla="*/ 5764974 w 7467600"/>
              <a:gd name="connsiteY542" fmla="*/ 2799609 h 6858000"/>
              <a:gd name="connsiteX543" fmla="*/ 5767665 w 7467600"/>
              <a:gd name="connsiteY543" fmla="*/ 2666409 h 6858000"/>
              <a:gd name="connsiteX544" fmla="*/ 5763055 w 7467600"/>
              <a:gd name="connsiteY544" fmla="*/ 2579705 h 6858000"/>
              <a:gd name="connsiteX545" fmla="*/ 5758079 w 7467600"/>
              <a:gd name="connsiteY545" fmla="*/ 2492508 h 6858000"/>
              <a:gd name="connsiteX546" fmla="*/ 5779325 w 7467600"/>
              <a:gd name="connsiteY546" fmla="*/ 2197069 h 6858000"/>
              <a:gd name="connsiteX547" fmla="*/ 5798671 w 7467600"/>
              <a:gd name="connsiteY547" fmla="*/ 1981601 h 6858000"/>
              <a:gd name="connsiteX548" fmla="*/ 5829202 w 7467600"/>
              <a:gd name="connsiteY548" fmla="*/ 1971679 h 6858000"/>
              <a:gd name="connsiteX549" fmla="*/ 5809558 w 7467600"/>
              <a:gd name="connsiteY549" fmla="*/ 2198043 h 6858000"/>
              <a:gd name="connsiteX550" fmla="*/ 5788653 w 7467600"/>
              <a:gd name="connsiteY550" fmla="*/ 2489430 h 6858000"/>
              <a:gd name="connsiteX551" fmla="*/ 5793439 w 7467600"/>
              <a:gd name="connsiteY551" fmla="*/ 2575235 h 6858000"/>
              <a:gd name="connsiteX552" fmla="*/ 5796837 w 7467600"/>
              <a:gd name="connsiteY552" fmla="*/ 2637633 h 6858000"/>
              <a:gd name="connsiteX553" fmla="*/ 5818614 w 7467600"/>
              <a:gd name="connsiteY553" fmla="*/ 2473055 h 6858000"/>
              <a:gd name="connsiteX554" fmla="*/ 5829202 w 7467600"/>
              <a:gd name="connsiteY554" fmla="*/ 1971679 h 6858000"/>
              <a:gd name="connsiteX555" fmla="*/ 5911389 w 7467600"/>
              <a:gd name="connsiteY555" fmla="*/ 1898371 h 6858000"/>
              <a:gd name="connsiteX556" fmla="*/ 6237627 w 7467600"/>
              <a:gd name="connsiteY556" fmla="*/ 2231921 h 6858000"/>
              <a:gd name="connsiteX557" fmla="*/ 5911389 w 7467600"/>
              <a:gd name="connsiteY557" fmla="*/ 1898371 h 6858000"/>
              <a:gd name="connsiteX558" fmla="*/ 6944437 w 7467600"/>
              <a:gd name="connsiteY558" fmla="*/ 1575402 h 6858000"/>
              <a:gd name="connsiteX559" fmla="*/ 6304730 w 7467600"/>
              <a:gd name="connsiteY559" fmla="*/ 1766654 h 6858000"/>
              <a:gd name="connsiteX560" fmla="*/ 6944437 w 7467600"/>
              <a:gd name="connsiteY560" fmla="*/ 1575402 h 6858000"/>
              <a:gd name="connsiteX561" fmla="*/ 7019523 w 7467600"/>
              <a:gd name="connsiteY561" fmla="*/ 1519450 h 6858000"/>
              <a:gd name="connsiteX562" fmla="*/ 6298091 w 7467600"/>
              <a:gd name="connsiteY562" fmla="*/ 1737122 h 6858000"/>
              <a:gd name="connsiteX563" fmla="*/ 7019523 w 7467600"/>
              <a:gd name="connsiteY563" fmla="*/ 1519450 h 6858000"/>
              <a:gd name="connsiteX564" fmla="*/ 2399523 w 7467600"/>
              <a:gd name="connsiteY564" fmla="*/ 1428234 h 6858000"/>
              <a:gd name="connsiteX565" fmla="*/ 2224982 w 7467600"/>
              <a:gd name="connsiteY565" fmla="*/ 1826201 h 6858000"/>
              <a:gd name="connsiteX566" fmla="*/ 2096099 w 7467600"/>
              <a:gd name="connsiteY566" fmla="*/ 2345900 h 6858000"/>
              <a:gd name="connsiteX567" fmla="*/ 2283317 w 7467600"/>
              <a:gd name="connsiteY567" fmla="*/ 1796925 h 6858000"/>
              <a:gd name="connsiteX568" fmla="*/ 2399523 w 7467600"/>
              <a:gd name="connsiteY568" fmla="*/ 1428234 h 6858000"/>
              <a:gd name="connsiteX569" fmla="*/ 2448558 w 7467600"/>
              <a:gd name="connsiteY569" fmla="*/ 1373435 h 6858000"/>
              <a:gd name="connsiteX570" fmla="*/ 2312521 w 7467600"/>
              <a:gd name="connsiteY570" fmla="*/ 1806140 h 6858000"/>
              <a:gd name="connsiteX571" fmla="*/ 2127533 w 7467600"/>
              <a:gd name="connsiteY571" fmla="*/ 2348380 h 6858000"/>
              <a:gd name="connsiteX572" fmla="*/ 2358080 w 7467600"/>
              <a:gd name="connsiteY572" fmla="*/ 1866134 h 6858000"/>
              <a:gd name="connsiteX573" fmla="*/ 2407436 w 7467600"/>
              <a:gd name="connsiteY573" fmla="*/ 1651070 h 6858000"/>
              <a:gd name="connsiteX574" fmla="*/ 2448558 w 7467600"/>
              <a:gd name="connsiteY574" fmla="*/ 1373435 h 6858000"/>
              <a:gd name="connsiteX575" fmla="*/ 278707 w 7467600"/>
              <a:gd name="connsiteY575" fmla="*/ 1352270 h 6858000"/>
              <a:gd name="connsiteX576" fmla="*/ 321570 w 7467600"/>
              <a:gd name="connsiteY576" fmla="*/ 1861610 h 6858000"/>
              <a:gd name="connsiteX577" fmla="*/ 294281 w 7467600"/>
              <a:gd name="connsiteY577" fmla="*/ 1440658 h 6858000"/>
              <a:gd name="connsiteX578" fmla="*/ 278707 w 7467600"/>
              <a:gd name="connsiteY578" fmla="*/ 1352270 h 6858000"/>
              <a:gd name="connsiteX579" fmla="*/ 1423821 w 7467600"/>
              <a:gd name="connsiteY579" fmla="*/ 1351958 h 6858000"/>
              <a:gd name="connsiteX580" fmla="*/ 1638521 w 7467600"/>
              <a:gd name="connsiteY580" fmla="*/ 1908470 h 6858000"/>
              <a:gd name="connsiteX581" fmla="*/ 1754199 w 7467600"/>
              <a:gd name="connsiteY581" fmla="*/ 2149284 h 6858000"/>
              <a:gd name="connsiteX582" fmla="*/ 1908359 w 7467600"/>
              <a:gd name="connsiteY582" fmla="*/ 2364988 h 6858000"/>
              <a:gd name="connsiteX583" fmla="*/ 1647661 w 7467600"/>
              <a:gd name="connsiteY583" fmla="*/ 1825945 h 6858000"/>
              <a:gd name="connsiteX584" fmla="*/ 1423821 w 7467600"/>
              <a:gd name="connsiteY584" fmla="*/ 1351958 h 6858000"/>
              <a:gd name="connsiteX585" fmla="*/ 1431890 w 7467600"/>
              <a:gd name="connsiteY585" fmla="*/ 1306475 h 6858000"/>
              <a:gd name="connsiteX586" fmla="*/ 1507597 w 7467600"/>
              <a:gd name="connsiteY586" fmla="*/ 1446132 h 6858000"/>
              <a:gd name="connsiteX587" fmla="*/ 1674586 w 7467600"/>
              <a:gd name="connsiteY587" fmla="*/ 1813832 h 6858000"/>
              <a:gd name="connsiteX588" fmla="*/ 1815950 w 7467600"/>
              <a:gd name="connsiteY588" fmla="*/ 2128564 h 6858000"/>
              <a:gd name="connsiteX589" fmla="*/ 1984242 w 7467600"/>
              <a:gd name="connsiteY589" fmla="*/ 2430829 h 6858000"/>
              <a:gd name="connsiteX590" fmla="*/ 2014023 w 7467600"/>
              <a:gd name="connsiteY590" fmla="*/ 2450995 h 6858000"/>
              <a:gd name="connsiteX591" fmla="*/ 1747337 w 7467600"/>
              <a:gd name="connsiteY591" fmla="*/ 1855264 h 6858000"/>
              <a:gd name="connsiteX592" fmla="*/ 1533749 w 7467600"/>
              <a:gd name="connsiteY592" fmla="*/ 1478656 h 6858000"/>
              <a:gd name="connsiteX593" fmla="*/ 1431890 w 7467600"/>
              <a:gd name="connsiteY593" fmla="*/ 1306475 h 6858000"/>
              <a:gd name="connsiteX594" fmla="*/ 5052692 w 7467600"/>
              <a:gd name="connsiteY594" fmla="*/ 1292994 h 6858000"/>
              <a:gd name="connsiteX595" fmla="*/ 5200661 w 7467600"/>
              <a:gd name="connsiteY595" fmla="*/ 1635186 h 6858000"/>
              <a:gd name="connsiteX596" fmla="*/ 5297138 w 7467600"/>
              <a:gd name="connsiteY596" fmla="*/ 1906351 h 6858000"/>
              <a:gd name="connsiteX597" fmla="*/ 5052692 w 7467600"/>
              <a:gd name="connsiteY597" fmla="*/ 1292994 h 6858000"/>
              <a:gd name="connsiteX598" fmla="*/ 5009948 w 7467600"/>
              <a:gd name="connsiteY598" fmla="*/ 1273619 h 6858000"/>
              <a:gd name="connsiteX599" fmla="*/ 5121777 w 7467600"/>
              <a:gd name="connsiteY599" fmla="*/ 1654213 h 6858000"/>
              <a:gd name="connsiteX600" fmla="*/ 5293545 w 7467600"/>
              <a:gd name="connsiteY600" fmla="*/ 2072247 h 6858000"/>
              <a:gd name="connsiteX601" fmla="*/ 5294042 w 7467600"/>
              <a:gd name="connsiteY601" fmla="*/ 2065019 h 6858000"/>
              <a:gd name="connsiteX602" fmla="*/ 5171936 w 7467600"/>
              <a:gd name="connsiteY602" fmla="*/ 1647613 h 6858000"/>
              <a:gd name="connsiteX603" fmla="*/ 5009948 w 7467600"/>
              <a:gd name="connsiteY603" fmla="*/ 1273619 h 6858000"/>
              <a:gd name="connsiteX604" fmla="*/ 655236 w 7467600"/>
              <a:gd name="connsiteY604" fmla="*/ 1268632 h 6858000"/>
              <a:gd name="connsiteX605" fmla="*/ 839521 w 7467600"/>
              <a:gd name="connsiteY605" fmla="*/ 1685315 h 6858000"/>
              <a:gd name="connsiteX606" fmla="*/ 1109416 w 7467600"/>
              <a:gd name="connsiteY606" fmla="*/ 2061663 h 6858000"/>
              <a:gd name="connsiteX607" fmla="*/ 1298300 w 7467600"/>
              <a:gd name="connsiteY607" fmla="*/ 2247742 h 6858000"/>
              <a:gd name="connsiteX608" fmla="*/ 1125871 w 7467600"/>
              <a:gd name="connsiteY608" fmla="*/ 1989513 h 6858000"/>
              <a:gd name="connsiteX609" fmla="*/ 981574 w 7467600"/>
              <a:gd name="connsiteY609" fmla="*/ 1783157 h 6858000"/>
              <a:gd name="connsiteX610" fmla="*/ 922198 w 7467600"/>
              <a:gd name="connsiteY610" fmla="*/ 1677437 h 6858000"/>
              <a:gd name="connsiteX611" fmla="*/ 869293 w 7467600"/>
              <a:gd name="connsiteY611" fmla="*/ 1583214 h 6858000"/>
              <a:gd name="connsiteX612" fmla="*/ 751431 w 7467600"/>
              <a:gd name="connsiteY612" fmla="*/ 1405731 h 6858000"/>
              <a:gd name="connsiteX613" fmla="*/ 655236 w 7467600"/>
              <a:gd name="connsiteY613" fmla="*/ 1268632 h 6858000"/>
              <a:gd name="connsiteX614" fmla="*/ 6516292 w 7467600"/>
              <a:gd name="connsiteY614" fmla="*/ 1263064 h 6858000"/>
              <a:gd name="connsiteX615" fmla="*/ 5736320 w 7467600"/>
              <a:gd name="connsiteY615" fmla="*/ 1501803 h 6858000"/>
              <a:gd name="connsiteX616" fmla="*/ 6516292 w 7467600"/>
              <a:gd name="connsiteY616" fmla="*/ 1263064 h 6858000"/>
              <a:gd name="connsiteX617" fmla="*/ 291466 w 7467600"/>
              <a:gd name="connsiteY617" fmla="*/ 1250369 h 6858000"/>
              <a:gd name="connsiteX618" fmla="*/ 323180 w 7467600"/>
              <a:gd name="connsiteY618" fmla="*/ 1435283 h 6858000"/>
              <a:gd name="connsiteX619" fmla="*/ 349381 w 7467600"/>
              <a:gd name="connsiteY619" fmla="*/ 1875041 h 6858000"/>
              <a:gd name="connsiteX620" fmla="*/ 374363 w 7467600"/>
              <a:gd name="connsiteY620" fmla="*/ 1506494 h 6858000"/>
              <a:gd name="connsiteX621" fmla="*/ 302168 w 7467600"/>
              <a:gd name="connsiteY621" fmla="*/ 1274495 h 6858000"/>
              <a:gd name="connsiteX622" fmla="*/ 291466 w 7467600"/>
              <a:gd name="connsiteY622" fmla="*/ 1250369 h 6858000"/>
              <a:gd name="connsiteX623" fmla="*/ 678222 w 7467600"/>
              <a:gd name="connsiteY623" fmla="*/ 1248670 h 6858000"/>
              <a:gd name="connsiteX624" fmla="*/ 775536 w 7467600"/>
              <a:gd name="connsiteY624" fmla="*/ 1388015 h 6858000"/>
              <a:gd name="connsiteX625" fmla="*/ 894529 w 7467600"/>
              <a:gd name="connsiteY625" fmla="*/ 1567739 h 6858000"/>
              <a:gd name="connsiteX626" fmla="*/ 948000 w 7467600"/>
              <a:gd name="connsiteY626" fmla="*/ 1663088 h 6858000"/>
              <a:gd name="connsiteX627" fmla="*/ 1006812 w 7467600"/>
              <a:gd name="connsiteY627" fmla="*/ 1767683 h 6858000"/>
              <a:gd name="connsiteX628" fmla="*/ 1149133 w 7467600"/>
              <a:gd name="connsiteY628" fmla="*/ 1971513 h 6858000"/>
              <a:gd name="connsiteX629" fmla="*/ 1333952 w 7467600"/>
              <a:gd name="connsiteY629" fmla="*/ 2251620 h 6858000"/>
              <a:gd name="connsiteX630" fmla="*/ 1337329 w 7467600"/>
              <a:gd name="connsiteY630" fmla="*/ 2258350 h 6858000"/>
              <a:gd name="connsiteX631" fmla="*/ 1014726 w 7467600"/>
              <a:gd name="connsiteY631" fmla="*/ 1615556 h 6858000"/>
              <a:gd name="connsiteX632" fmla="*/ 678222 w 7467600"/>
              <a:gd name="connsiteY632" fmla="*/ 1248670 h 6858000"/>
              <a:gd name="connsiteX633" fmla="*/ 6691602 w 7467600"/>
              <a:gd name="connsiteY633" fmla="*/ 1140573 h 6858000"/>
              <a:gd name="connsiteX634" fmla="*/ 6571100 w 7467600"/>
              <a:gd name="connsiteY634" fmla="*/ 1183662 h 6858000"/>
              <a:gd name="connsiteX635" fmla="*/ 6241687 w 7467600"/>
              <a:gd name="connsiteY635" fmla="*/ 1257600 h 6858000"/>
              <a:gd name="connsiteX636" fmla="*/ 5693009 w 7467600"/>
              <a:gd name="connsiteY636" fmla="*/ 1478256 h 6858000"/>
              <a:gd name="connsiteX637" fmla="*/ 6548420 w 7467600"/>
              <a:gd name="connsiteY637" fmla="*/ 1214599 h 6858000"/>
              <a:gd name="connsiteX638" fmla="*/ 6605473 w 7467600"/>
              <a:gd name="connsiteY638" fmla="*/ 1184686 h 6858000"/>
              <a:gd name="connsiteX639" fmla="*/ 6691602 w 7467600"/>
              <a:gd name="connsiteY639" fmla="*/ 1140573 h 6858000"/>
              <a:gd name="connsiteX640" fmla="*/ 4002475 w 7467600"/>
              <a:gd name="connsiteY640" fmla="*/ 1037802 h 6858000"/>
              <a:gd name="connsiteX641" fmla="*/ 4000324 w 7467600"/>
              <a:gd name="connsiteY641" fmla="*/ 1039362 h 6858000"/>
              <a:gd name="connsiteX642" fmla="*/ 4002862 w 7467600"/>
              <a:gd name="connsiteY642" fmla="*/ 1042866 h 6858000"/>
              <a:gd name="connsiteX643" fmla="*/ 4002475 w 7467600"/>
              <a:gd name="connsiteY643" fmla="*/ 1037802 h 6858000"/>
              <a:gd name="connsiteX644" fmla="*/ 506322 w 7467600"/>
              <a:gd name="connsiteY644" fmla="*/ 1020997 h 6858000"/>
              <a:gd name="connsiteX645" fmla="*/ 533068 w 7467600"/>
              <a:gd name="connsiteY645" fmla="*/ 1029409 h 6858000"/>
              <a:gd name="connsiteX646" fmla="*/ 1232525 w 7467600"/>
              <a:gd name="connsiteY646" fmla="*/ 1804675 h 6858000"/>
              <a:gd name="connsiteX647" fmla="*/ 1388858 w 7467600"/>
              <a:gd name="connsiteY647" fmla="*/ 2368011 h 6858000"/>
              <a:gd name="connsiteX648" fmla="*/ 1384098 w 7467600"/>
              <a:gd name="connsiteY648" fmla="*/ 2378125 h 6858000"/>
              <a:gd name="connsiteX649" fmla="*/ 1425393 w 7467600"/>
              <a:gd name="connsiteY649" fmla="*/ 2589124 h 6858000"/>
              <a:gd name="connsiteX650" fmla="*/ 1424001 w 7467600"/>
              <a:gd name="connsiteY650" fmla="*/ 2597541 h 6858000"/>
              <a:gd name="connsiteX651" fmla="*/ 2152729 w 7467600"/>
              <a:gd name="connsiteY651" fmla="*/ 2864487 h 6858000"/>
              <a:gd name="connsiteX652" fmla="*/ 2020609 w 7467600"/>
              <a:gd name="connsiteY652" fmla="*/ 2539671 h 6858000"/>
              <a:gd name="connsiteX653" fmla="*/ 2018920 w 7467600"/>
              <a:gd name="connsiteY653" fmla="*/ 2536309 h 6858000"/>
              <a:gd name="connsiteX654" fmla="*/ 1342441 w 7467600"/>
              <a:gd name="connsiteY654" fmla="*/ 1173017 h 6858000"/>
              <a:gd name="connsiteX655" fmla="*/ 1367925 w 7467600"/>
              <a:gd name="connsiteY655" fmla="*/ 1135648 h 6858000"/>
              <a:gd name="connsiteX656" fmla="*/ 1771401 w 7467600"/>
              <a:gd name="connsiteY656" fmla="*/ 1806673 h 6858000"/>
              <a:gd name="connsiteX657" fmla="*/ 1972385 w 7467600"/>
              <a:gd name="connsiteY657" fmla="*/ 2198735 h 6858000"/>
              <a:gd name="connsiteX658" fmla="*/ 2040892 w 7467600"/>
              <a:gd name="connsiteY658" fmla="*/ 2405205 h 6858000"/>
              <a:gd name="connsiteX659" fmla="*/ 2131689 w 7467600"/>
              <a:gd name="connsiteY659" fmla="*/ 1936926 h 6858000"/>
              <a:gd name="connsiteX660" fmla="*/ 2454820 w 7467600"/>
              <a:gd name="connsiteY660" fmla="*/ 1248808 h 6858000"/>
              <a:gd name="connsiteX661" fmla="*/ 2492512 w 7467600"/>
              <a:gd name="connsiteY661" fmla="*/ 1302920 h 6858000"/>
              <a:gd name="connsiteX662" fmla="*/ 2081216 w 7467600"/>
              <a:gd name="connsiteY662" fmla="*/ 2527513 h 6858000"/>
              <a:gd name="connsiteX663" fmla="*/ 2081211 w 7467600"/>
              <a:gd name="connsiteY663" fmla="*/ 2528916 h 6858000"/>
              <a:gd name="connsiteX664" fmla="*/ 2199067 w 7467600"/>
              <a:gd name="connsiteY664" fmla="*/ 2884061 h 6858000"/>
              <a:gd name="connsiteX665" fmla="*/ 3192586 w 7467600"/>
              <a:gd name="connsiteY665" fmla="*/ 3411496 h 6858000"/>
              <a:gd name="connsiteX666" fmla="*/ 3182620 w 7467600"/>
              <a:gd name="connsiteY666" fmla="*/ 3483279 h 6858000"/>
              <a:gd name="connsiteX667" fmla="*/ 2435119 w 7467600"/>
              <a:gd name="connsiteY667" fmla="*/ 3080173 h 6858000"/>
              <a:gd name="connsiteX668" fmla="*/ 2410152 w 7467600"/>
              <a:gd name="connsiteY668" fmla="*/ 3063751 h 6858000"/>
              <a:gd name="connsiteX669" fmla="*/ 2408099 w 7467600"/>
              <a:gd name="connsiteY669" fmla="*/ 3064403 h 6858000"/>
              <a:gd name="connsiteX670" fmla="*/ 2407218 w 7467600"/>
              <a:gd name="connsiteY670" fmla="*/ 3070324 h 6858000"/>
              <a:gd name="connsiteX671" fmla="*/ 2380138 w 7467600"/>
              <a:gd name="connsiteY671" fmla="*/ 3099341 h 6858000"/>
              <a:gd name="connsiteX672" fmla="*/ 1765923 w 7467600"/>
              <a:gd name="connsiteY672" fmla="*/ 3581043 h 6858000"/>
              <a:gd name="connsiteX673" fmla="*/ 1702258 w 7467600"/>
              <a:gd name="connsiteY673" fmla="*/ 3612286 h 6858000"/>
              <a:gd name="connsiteX674" fmla="*/ 1538370 w 7467600"/>
              <a:gd name="connsiteY674" fmla="*/ 3811804 h 6858000"/>
              <a:gd name="connsiteX675" fmla="*/ 542867 w 7467600"/>
              <a:gd name="connsiteY675" fmla="*/ 4944092 h 6858000"/>
              <a:gd name="connsiteX676" fmla="*/ 515800 w 7467600"/>
              <a:gd name="connsiteY676" fmla="*/ 4862180 h 6858000"/>
              <a:gd name="connsiteX677" fmla="*/ 909145 w 7467600"/>
              <a:gd name="connsiteY677" fmla="*/ 4199225 h 6858000"/>
              <a:gd name="connsiteX678" fmla="*/ 1214067 w 7467600"/>
              <a:gd name="connsiteY678" fmla="*/ 3908561 h 6858000"/>
              <a:gd name="connsiteX679" fmla="*/ 640967 w 7467600"/>
              <a:gd name="connsiteY679" fmla="*/ 4105601 h 6858000"/>
              <a:gd name="connsiteX680" fmla="*/ 112563 w 7467600"/>
              <a:gd name="connsiteY680" fmla="*/ 4396952 h 6858000"/>
              <a:gd name="connsiteX681" fmla="*/ 0 w 7467600"/>
              <a:gd name="connsiteY681" fmla="*/ 4466006 h 6858000"/>
              <a:gd name="connsiteX682" fmla="*/ 0 w 7467600"/>
              <a:gd name="connsiteY682" fmla="*/ 4233763 h 6858000"/>
              <a:gd name="connsiteX683" fmla="*/ 36881 w 7467600"/>
              <a:gd name="connsiteY683" fmla="*/ 4200118 h 6858000"/>
              <a:gd name="connsiteX684" fmla="*/ 910534 w 7467600"/>
              <a:gd name="connsiteY684" fmla="*/ 3629753 h 6858000"/>
              <a:gd name="connsiteX685" fmla="*/ 1578717 w 7467600"/>
              <a:gd name="connsiteY685" fmla="*/ 3575982 h 6858000"/>
              <a:gd name="connsiteX686" fmla="*/ 2338780 w 7467600"/>
              <a:gd name="connsiteY686" fmla="*/ 3033725 h 6858000"/>
              <a:gd name="connsiteX687" fmla="*/ 1807991 w 7467600"/>
              <a:gd name="connsiteY687" fmla="*/ 2807184 h 6858000"/>
              <a:gd name="connsiteX688" fmla="*/ 1416358 w 7467600"/>
              <a:gd name="connsiteY688" fmla="*/ 3112571 h 6858000"/>
              <a:gd name="connsiteX689" fmla="*/ 939066 w 7467600"/>
              <a:gd name="connsiteY689" fmla="*/ 3378798 h 6858000"/>
              <a:gd name="connsiteX690" fmla="*/ 115099 w 7467600"/>
              <a:gd name="connsiteY690" fmla="*/ 3607650 h 6858000"/>
              <a:gd name="connsiteX691" fmla="*/ 97284 w 7467600"/>
              <a:gd name="connsiteY691" fmla="*/ 3520393 h 6858000"/>
              <a:gd name="connsiteX692" fmla="*/ 922050 w 7467600"/>
              <a:gd name="connsiteY692" fmla="*/ 3074867 h 6858000"/>
              <a:gd name="connsiteX693" fmla="*/ 1405265 w 7467600"/>
              <a:gd name="connsiteY693" fmla="*/ 3016319 h 6858000"/>
              <a:gd name="connsiteX694" fmla="*/ 1407512 w 7467600"/>
              <a:gd name="connsiteY694" fmla="*/ 3018001 h 6858000"/>
              <a:gd name="connsiteX695" fmla="*/ 1726266 w 7467600"/>
              <a:gd name="connsiteY695" fmla="*/ 2777274 h 6858000"/>
              <a:gd name="connsiteX696" fmla="*/ 625390 w 7467600"/>
              <a:gd name="connsiteY696" fmla="*/ 2514541 h 6858000"/>
              <a:gd name="connsiteX697" fmla="*/ 619799 w 7467600"/>
              <a:gd name="connsiteY697" fmla="*/ 2527180 h 6858000"/>
              <a:gd name="connsiteX698" fmla="*/ 310030 w 7467600"/>
              <a:gd name="connsiteY698" fmla="*/ 2771818 h 6858000"/>
              <a:gd name="connsiteX699" fmla="*/ 173877 w 7467600"/>
              <a:gd name="connsiteY699" fmla="*/ 2937056 h 6858000"/>
              <a:gd name="connsiteX700" fmla="*/ 77889 w 7467600"/>
              <a:gd name="connsiteY700" fmla="*/ 3138440 h 6858000"/>
              <a:gd name="connsiteX701" fmla="*/ 0 w 7467600"/>
              <a:gd name="connsiteY701" fmla="*/ 3271395 h 6858000"/>
              <a:gd name="connsiteX702" fmla="*/ 0 w 7467600"/>
              <a:gd name="connsiteY702" fmla="*/ 3153002 h 6858000"/>
              <a:gd name="connsiteX703" fmla="*/ 2386 w 7467600"/>
              <a:gd name="connsiteY703" fmla="*/ 3149203 h 6858000"/>
              <a:gd name="connsiteX704" fmla="*/ 89753 w 7467600"/>
              <a:gd name="connsiteY704" fmla="*/ 2987702 h 6858000"/>
              <a:gd name="connsiteX705" fmla="*/ 76869 w 7467600"/>
              <a:gd name="connsiteY705" fmla="*/ 3005404 h 6858000"/>
              <a:gd name="connsiteX706" fmla="*/ 32049 w 7467600"/>
              <a:gd name="connsiteY706" fmla="*/ 3065814 h 6858000"/>
              <a:gd name="connsiteX707" fmla="*/ 0 w 7467600"/>
              <a:gd name="connsiteY707" fmla="*/ 3108744 h 6858000"/>
              <a:gd name="connsiteX708" fmla="*/ 0 w 7467600"/>
              <a:gd name="connsiteY708" fmla="*/ 3058059 h 6858000"/>
              <a:gd name="connsiteX709" fmla="*/ 7610 w 7467600"/>
              <a:gd name="connsiteY709" fmla="*/ 3047889 h 6858000"/>
              <a:gd name="connsiteX710" fmla="*/ 52419 w 7467600"/>
              <a:gd name="connsiteY710" fmla="*/ 2987479 h 6858000"/>
              <a:gd name="connsiteX711" fmla="*/ 59142 w 7467600"/>
              <a:gd name="connsiteY711" fmla="*/ 2978488 h 6858000"/>
              <a:gd name="connsiteX712" fmla="*/ 0 w 7467600"/>
              <a:gd name="connsiteY712" fmla="*/ 3015334 h 6858000"/>
              <a:gd name="connsiteX713" fmla="*/ 0 w 7467600"/>
              <a:gd name="connsiteY713" fmla="*/ 2914286 h 6858000"/>
              <a:gd name="connsiteX714" fmla="*/ 36383 w 7467600"/>
              <a:gd name="connsiteY714" fmla="*/ 2901128 h 6858000"/>
              <a:gd name="connsiteX715" fmla="*/ 156329 w 7467600"/>
              <a:gd name="connsiteY715" fmla="*/ 2840533 h 6858000"/>
              <a:gd name="connsiteX716" fmla="*/ 358355 w 7467600"/>
              <a:gd name="connsiteY716" fmla="*/ 2620471 h 6858000"/>
              <a:gd name="connsiteX717" fmla="*/ 510577 w 7467600"/>
              <a:gd name="connsiteY717" fmla="*/ 2501244 h 6858000"/>
              <a:gd name="connsiteX718" fmla="*/ 211967 w 7467600"/>
              <a:gd name="connsiteY718" fmla="*/ 2479171 h 6858000"/>
              <a:gd name="connsiteX719" fmla="*/ 0 w 7467600"/>
              <a:gd name="connsiteY719" fmla="*/ 2476398 h 6858000"/>
              <a:gd name="connsiteX720" fmla="*/ 0 w 7467600"/>
              <a:gd name="connsiteY720" fmla="*/ 2389189 h 6858000"/>
              <a:gd name="connsiteX721" fmla="*/ 103062 w 7467600"/>
              <a:gd name="connsiteY721" fmla="*/ 2389518 h 6858000"/>
              <a:gd name="connsiteX722" fmla="*/ 510734 w 7467600"/>
              <a:gd name="connsiteY722" fmla="*/ 2416201 h 6858000"/>
              <a:gd name="connsiteX723" fmla="*/ 279257 w 7467600"/>
              <a:gd name="connsiteY723" fmla="*/ 2092102 h 6858000"/>
              <a:gd name="connsiteX724" fmla="*/ 65265 w 7467600"/>
              <a:gd name="connsiteY724" fmla="*/ 2006049 h 6858000"/>
              <a:gd name="connsiteX725" fmla="*/ 0 w 7467600"/>
              <a:gd name="connsiteY725" fmla="*/ 1982532 h 6858000"/>
              <a:gd name="connsiteX726" fmla="*/ 0 w 7467600"/>
              <a:gd name="connsiteY726" fmla="*/ 1912789 h 6858000"/>
              <a:gd name="connsiteX727" fmla="*/ 97460 w 7467600"/>
              <a:gd name="connsiteY727" fmla="*/ 1953725 h 6858000"/>
              <a:gd name="connsiteX728" fmla="*/ 221272 w 7467600"/>
              <a:gd name="connsiteY728" fmla="*/ 1980766 h 6858000"/>
              <a:gd name="connsiteX729" fmla="*/ 116765 w 7467600"/>
              <a:gd name="connsiteY729" fmla="*/ 1911033 h 6858000"/>
              <a:gd name="connsiteX730" fmla="*/ 16405 w 7467600"/>
              <a:gd name="connsiteY730" fmla="*/ 1803412 h 6858000"/>
              <a:gd name="connsiteX731" fmla="*/ 0 w 7467600"/>
              <a:gd name="connsiteY731" fmla="*/ 1784777 h 6858000"/>
              <a:gd name="connsiteX732" fmla="*/ 0 w 7467600"/>
              <a:gd name="connsiteY732" fmla="*/ 1740082 h 6858000"/>
              <a:gd name="connsiteX733" fmla="*/ 39394 w 7467600"/>
              <a:gd name="connsiteY733" fmla="*/ 1784856 h 6858000"/>
              <a:gd name="connsiteX734" fmla="*/ 135813 w 7467600"/>
              <a:gd name="connsiteY734" fmla="*/ 1888838 h 6858000"/>
              <a:gd name="connsiteX735" fmla="*/ 242575 w 7467600"/>
              <a:gd name="connsiteY735" fmla="*/ 1958841 h 6858000"/>
              <a:gd name="connsiteX736" fmla="*/ 82197 w 7467600"/>
              <a:gd name="connsiteY736" fmla="*/ 1754826 h 6858000"/>
              <a:gd name="connsiteX737" fmla="*/ 0 w 7467600"/>
              <a:gd name="connsiteY737" fmla="*/ 1679650 h 6858000"/>
              <a:gd name="connsiteX738" fmla="*/ 0 w 7467600"/>
              <a:gd name="connsiteY738" fmla="*/ 1602463 h 6858000"/>
              <a:gd name="connsiteX739" fmla="*/ 84689 w 7467600"/>
              <a:gd name="connsiteY739" fmla="*/ 1677442 h 6858000"/>
              <a:gd name="connsiteX740" fmla="*/ 298437 w 7467600"/>
              <a:gd name="connsiteY740" fmla="*/ 1968019 h 6858000"/>
              <a:gd name="connsiteX741" fmla="*/ 227269 w 7467600"/>
              <a:gd name="connsiteY741" fmla="*/ 1114064 h 6858000"/>
              <a:gd name="connsiteX742" fmla="*/ 248003 w 7467600"/>
              <a:gd name="connsiteY742" fmla="*/ 1089613 h 6858000"/>
              <a:gd name="connsiteX743" fmla="*/ 427020 w 7467600"/>
              <a:gd name="connsiteY743" fmla="*/ 1619803 h 6858000"/>
              <a:gd name="connsiteX744" fmla="*/ 340345 w 7467600"/>
              <a:gd name="connsiteY744" fmla="*/ 2027739 h 6858000"/>
              <a:gd name="connsiteX745" fmla="*/ 360865 w 7467600"/>
              <a:gd name="connsiteY745" fmla="*/ 2044827 h 6858000"/>
              <a:gd name="connsiteX746" fmla="*/ 560414 w 7467600"/>
              <a:gd name="connsiteY746" fmla="*/ 2421457 h 6858000"/>
              <a:gd name="connsiteX747" fmla="*/ 1359703 w 7467600"/>
              <a:gd name="connsiteY747" fmla="*/ 2578554 h 6858000"/>
              <a:gd name="connsiteX748" fmla="*/ 1359422 w 7467600"/>
              <a:gd name="connsiteY748" fmla="*/ 2577994 h 6858000"/>
              <a:gd name="connsiteX749" fmla="*/ 828701 w 7467600"/>
              <a:gd name="connsiteY749" fmla="*/ 1839520 h 6858000"/>
              <a:gd name="connsiteX750" fmla="*/ 494427 w 7467600"/>
              <a:gd name="connsiteY750" fmla="*/ 1092333 h 6858000"/>
              <a:gd name="connsiteX751" fmla="*/ 506322 w 7467600"/>
              <a:gd name="connsiteY751" fmla="*/ 1020997 h 6858000"/>
              <a:gd name="connsiteX752" fmla="*/ 4570198 w 7467600"/>
              <a:gd name="connsiteY752" fmla="*/ 978081 h 6858000"/>
              <a:gd name="connsiteX753" fmla="*/ 4523691 w 7467600"/>
              <a:gd name="connsiteY753" fmla="*/ 1127776 h 6858000"/>
              <a:gd name="connsiteX754" fmla="*/ 4509875 w 7467600"/>
              <a:gd name="connsiteY754" fmla="*/ 1167552 h 6858000"/>
              <a:gd name="connsiteX755" fmla="*/ 4478168 w 7467600"/>
              <a:gd name="connsiteY755" fmla="*/ 1260735 h 6858000"/>
              <a:gd name="connsiteX756" fmla="*/ 4409309 w 7467600"/>
              <a:gd name="connsiteY756" fmla="*/ 1666996 h 6858000"/>
              <a:gd name="connsiteX757" fmla="*/ 4370031 w 7467600"/>
              <a:gd name="connsiteY757" fmla="*/ 1955666 h 6858000"/>
              <a:gd name="connsiteX758" fmla="*/ 4570198 w 7467600"/>
              <a:gd name="connsiteY758" fmla="*/ 978081 h 6858000"/>
              <a:gd name="connsiteX759" fmla="*/ 4557898 w 7467600"/>
              <a:gd name="connsiteY759" fmla="*/ 900011 h 6858000"/>
              <a:gd name="connsiteX760" fmla="*/ 4344840 w 7467600"/>
              <a:gd name="connsiteY760" fmla="*/ 1922038 h 6858000"/>
              <a:gd name="connsiteX761" fmla="*/ 4378710 w 7467600"/>
              <a:gd name="connsiteY761" fmla="*/ 1665516 h 6858000"/>
              <a:gd name="connsiteX762" fmla="*/ 4448798 w 7467600"/>
              <a:gd name="connsiteY762" fmla="*/ 1253024 h 6858000"/>
              <a:gd name="connsiteX763" fmla="*/ 4480315 w 7467600"/>
              <a:gd name="connsiteY763" fmla="*/ 1158454 h 6858000"/>
              <a:gd name="connsiteX764" fmla="*/ 4494133 w 7467600"/>
              <a:gd name="connsiteY764" fmla="*/ 1118676 h 6858000"/>
              <a:gd name="connsiteX765" fmla="*/ 4557898 w 7467600"/>
              <a:gd name="connsiteY765" fmla="*/ 900011 h 6858000"/>
              <a:gd name="connsiteX766" fmla="*/ 5870151 w 7467600"/>
              <a:gd name="connsiteY766" fmla="*/ 898890 h 6858000"/>
              <a:gd name="connsiteX767" fmla="*/ 5861335 w 7467600"/>
              <a:gd name="connsiteY767" fmla="*/ 899177 h 6858000"/>
              <a:gd name="connsiteX768" fmla="*/ 5843702 w 7467600"/>
              <a:gd name="connsiteY768" fmla="*/ 899748 h 6858000"/>
              <a:gd name="connsiteX769" fmla="*/ 5651107 w 7467600"/>
              <a:gd name="connsiteY769" fmla="*/ 920306 h 6858000"/>
              <a:gd name="connsiteX770" fmla="*/ 5459407 w 7467600"/>
              <a:gd name="connsiteY770" fmla="*/ 940975 h 6858000"/>
              <a:gd name="connsiteX771" fmla="*/ 5374846 w 7467600"/>
              <a:gd name="connsiteY771" fmla="*/ 941988 h 6858000"/>
              <a:gd name="connsiteX772" fmla="*/ 5256105 w 7467600"/>
              <a:gd name="connsiteY772" fmla="*/ 945632 h 6858000"/>
              <a:gd name="connsiteX773" fmla="*/ 5107071 w 7467600"/>
              <a:gd name="connsiteY773" fmla="*/ 969720 h 6858000"/>
              <a:gd name="connsiteX774" fmla="*/ 4998681 w 7467600"/>
              <a:gd name="connsiteY774" fmla="*/ 988771 h 6858000"/>
              <a:gd name="connsiteX775" fmla="*/ 5870151 w 7467600"/>
              <a:gd name="connsiteY775" fmla="*/ 898890 h 6858000"/>
              <a:gd name="connsiteX776" fmla="*/ 5504425 w 7467600"/>
              <a:gd name="connsiteY776" fmla="*/ 848067 h 6858000"/>
              <a:gd name="connsiteX777" fmla="*/ 4968849 w 7467600"/>
              <a:gd name="connsiteY777" fmla="*/ 962318 h 6858000"/>
              <a:gd name="connsiteX778" fmla="*/ 5104039 w 7467600"/>
              <a:gd name="connsiteY778" fmla="*/ 940634 h 6858000"/>
              <a:gd name="connsiteX779" fmla="*/ 5256311 w 7467600"/>
              <a:gd name="connsiteY779" fmla="*/ 916490 h 6858000"/>
              <a:gd name="connsiteX780" fmla="*/ 5377381 w 7467600"/>
              <a:gd name="connsiteY780" fmla="*/ 912671 h 6858000"/>
              <a:gd name="connsiteX781" fmla="*/ 5460148 w 7467600"/>
              <a:gd name="connsiteY781" fmla="*/ 911442 h 6858000"/>
              <a:gd name="connsiteX782" fmla="*/ 5648971 w 7467600"/>
              <a:gd name="connsiteY782" fmla="*/ 891331 h 6858000"/>
              <a:gd name="connsiteX783" fmla="*/ 5844807 w 7467600"/>
              <a:gd name="connsiteY783" fmla="*/ 870718 h 6858000"/>
              <a:gd name="connsiteX784" fmla="*/ 5862975 w 7467600"/>
              <a:gd name="connsiteY784" fmla="*/ 869756 h 6858000"/>
              <a:gd name="connsiteX785" fmla="*/ 5920887 w 7467600"/>
              <a:gd name="connsiteY785" fmla="*/ 865929 h 6858000"/>
              <a:gd name="connsiteX786" fmla="*/ 5504425 w 7467600"/>
              <a:gd name="connsiteY786" fmla="*/ 848067 h 6858000"/>
              <a:gd name="connsiteX787" fmla="*/ 3607114 w 7467600"/>
              <a:gd name="connsiteY787" fmla="*/ 467441 h 6858000"/>
              <a:gd name="connsiteX788" fmla="*/ 3296242 w 7467600"/>
              <a:gd name="connsiteY788" fmla="*/ 807991 h 6858000"/>
              <a:gd name="connsiteX789" fmla="*/ 3174674 w 7467600"/>
              <a:gd name="connsiteY789" fmla="*/ 919759 h 6858000"/>
              <a:gd name="connsiteX790" fmla="*/ 3042978 w 7467600"/>
              <a:gd name="connsiteY790" fmla="*/ 1054894 h 6858000"/>
              <a:gd name="connsiteX791" fmla="*/ 2968914 w 7467600"/>
              <a:gd name="connsiteY791" fmla="*/ 1133756 h 6858000"/>
              <a:gd name="connsiteX792" fmla="*/ 3103823 w 7467600"/>
              <a:gd name="connsiteY792" fmla="*/ 1026814 h 6858000"/>
              <a:gd name="connsiteX793" fmla="*/ 3607114 w 7467600"/>
              <a:gd name="connsiteY793" fmla="*/ 467441 h 6858000"/>
              <a:gd name="connsiteX794" fmla="*/ 3744487 w 7467600"/>
              <a:gd name="connsiteY794" fmla="*/ 383136 h 6858000"/>
              <a:gd name="connsiteX795" fmla="*/ 3970213 w 7467600"/>
              <a:gd name="connsiteY795" fmla="*/ 995559 h 6858000"/>
              <a:gd name="connsiteX796" fmla="*/ 3744487 w 7467600"/>
              <a:gd name="connsiteY796" fmla="*/ 383136 h 6858000"/>
              <a:gd name="connsiteX797" fmla="*/ 3624562 w 7467600"/>
              <a:gd name="connsiteY797" fmla="*/ 367041 h 6858000"/>
              <a:gd name="connsiteX798" fmla="*/ 3489712 w 7467600"/>
              <a:gd name="connsiteY798" fmla="*/ 485386 h 6858000"/>
              <a:gd name="connsiteX799" fmla="*/ 3182994 w 7467600"/>
              <a:gd name="connsiteY799" fmla="*/ 828265 h 6858000"/>
              <a:gd name="connsiteX800" fmla="*/ 2892114 w 7467600"/>
              <a:gd name="connsiteY800" fmla="*/ 1172635 h 6858000"/>
              <a:gd name="connsiteX801" fmla="*/ 3021459 w 7467600"/>
              <a:gd name="connsiteY801" fmla="*/ 1035385 h 6858000"/>
              <a:gd name="connsiteX802" fmla="*/ 3153873 w 7467600"/>
              <a:gd name="connsiteY802" fmla="*/ 898971 h 6858000"/>
              <a:gd name="connsiteX803" fmla="*/ 3276511 w 7467600"/>
              <a:gd name="connsiteY803" fmla="*/ 786423 h 6858000"/>
              <a:gd name="connsiteX804" fmla="*/ 3584154 w 7467600"/>
              <a:gd name="connsiteY804" fmla="*/ 448218 h 6858000"/>
              <a:gd name="connsiteX805" fmla="*/ 3624562 w 7467600"/>
              <a:gd name="connsiteY805" fmla="*/ 367041 h 6858000"/>
              <a:gd name="connsiteX806" fmla="*/ 3766672 w 7467600"/>
              <a:gd name="connsiteY806" fmla="*/ 359429 h 6858000"/>
              <a:gd name="connsiteX807" fmla="*/ 3996338 w 7467600"/>
              <a:gd name="connsiteY807" fmla="*/ 968237 h 6858000"/>
              <a:gd name="connsiteX808" fmla="*/ 3766672 w 7467600"/>
              <a:gd name="connsiteY808" fmla="*/ 359429 h 6858000"/>
              <a:gd name="connsiteX809" fmla="*/ 5805386 w 7467600"/>
              <a:gd name="connsiteY809" fmla="*/ 239240 h 6858000"/>
              <a:gd name="connsiteX810" fmla="*/ 5736947 w 7467600"/>
              <a:gd name="connsiteY810" fmla="*/ 261367 h 6858000"/>
              <a:gd name="connsiteX811" fmla="*/ 5427012 w 7467600"/>
              <a:gd name="connsiteY811" fmla="*/ 311272 h 6858000"/>
              <a:gd name="connsiteX812" fmla="*/ 5147818 w 7467600"/>
              <a:gd name="connsiteY812" fmla="*/ 322112 h 6858000"/>
              <a:gd name="connsiteX813" fmla="*/ 5060854 w 7467600"/>
              <a:gd name="connsiteY813" fmla="*/ 311882 h 6858000"/>
              <a:gd name="connsiteX814" fmla="*/ 4945989 w 7467600"/>
              <a:gd name="connsiteY814" fmla="*/ 300516 h 6858000"/>
              <a:gd name="connsiteX815" fmla="*/ 5410479 w 7467600"/>
              <a:gd name="connsiteY815" fmla="*/ 348434 h 6858000"/>
              <a:gd name="connsiteX816" fmla="*/ 5805386 w 7467600"/>
              <a:gd name="connsiteY816" fmla="*/ 239240 h 6858000"/>
              <a:gd name="connsiteX817" fmla="*/ 5905192 w 7467600"/>
              <a:gd name="connsiteY817" fmla="*/ 163079 h 6858000"/>
              <a:gd name="connsiteX818" fmla="*/ 5865655 w 7467600"/>
              <a:gd name="connsiteY818" fmla="*/ 171901 h 6858000"/>
              <a:gd name="connsiteX819" fmla="*/ 5259740 w 7467600"/>
              <a:gd name="connsiteY819" fmla="*/ 257013 h 6858000"/>
              <a:gd name="connsiteX820" fmla="*/ 5208466 w 7467600"/>
              <a:gd name="connsiteY820" fmla="*/ 257550 h 6858000"/>
              <a:gd name="connsiteX821" fmla="*/ 4980204 w 7467600"/>
              <a:gd name="connsiteY821" fmla="*/ 271903 h 6858000"/>
              <a:gd name="connsiteX822" fmla="*/ 5068068 w 7467600"/>
              <a:gd name="connsiteY822" fmla="*/ 282244 h 6858000"/>
              <a:gd name="connsiteX823" fmla="*/ 5153231 w 7467600"/>
              <a:gd name="connsiteY823" fmla="*/ 292240 h 6858000"/>
              <a:gd name="connsiteX824" fmla="*/ 5426491 w 7467600"/>
              <a:gd name="connsiteY824" fmla="*/ 281128 h 6858000"/>
              <a:gd name="connsiteX825" fmla="*/ 5731212 w 7467600"/>
              <a:gd name="connsiteY825" fmla="*/ 231951 h 6858000"/>
              <a:gd name="connsiteX826" fmla="*/ 5905192 w 7467600"/>
              <a:gd name="connsiteY826" fmla="*/ 163079 h 6858000"/>
              <a:gd name="connsiteX827" fmla="*/ 5944437 w 7467600"/>
              <a:gd name="connsiteY827" fmla="*/ 113829 h 6858000"/>
              <a:gd name="connsiteX828" fmla="*/ 5825032 w 7467600"/>
              <a:gd name="connsiteY828" fmla="*/ 146405 h 6858000"/>
              <a:gd name="connsiteX829" fmla="*/ 4955599 w 7467600"/>
              <a:gd name="connsiteY829" fmla="*/ 247008 h 6858000"/>
              <a:gd name="connsiteX830" fmla="*/ 5210104 w 7467600"/>
              <a:gd name="connsiteY830" fmla="*/ 228123 h 6858000"/>
              <a:gd name="connsiteX831" fmla="*/ 5261015 w 7467600"/>
              <a:gd name="connsiteY831" fmla="*/ 227087 h 6858000"/>
              <a:gd name="connsiteX832" fmla="*/ 5861181 w 7467600"/>
              <a:gd name="connsiteY832" fmla="*/ 143093 h 6858000"/>
              <a:gd name="connsiteX833" fmla="*/ 5961252 w 7467600"/>
              <a:gd name="connsiteY833" fmla="*/ 114820 h 6858000"/>
              <a:gd name="connsiteX834" fmla="*/ 5944437 w 7467600"/>
              <a:gd name="connsiteY834" fmla="*/ 113829 h 6858000"/>
              <a:gd name="connsiteX835" fmla="*/ 3882765 w 7467600"/>
              <a:gd name="connsiteY835" fmla="*/ 0 h 6858000"/>
              <a:gd name="connsiteX836" fmla="*/ 3995099 w 7467600"/>
              <a:gd name="connsiteY836" fmla="*/ 0 h 6858000"/>
              <a:gd name="connsiteX837" fmla="*/ 4163818 w 7467600"/>
              <a:gd name="connsiteY837" fmla="*/ 234104 h 6858000"/>
              <a:gd name="connsiteX838" fmla="*/ 4172099 w 7467600"/>
              <a:gd name="connsiteY838" fmla="*/ 234207 h 6858000"/>
              <a:gd name="connsiteX839" fmla="*/ 4784282 w 7467600"/>
              <a:gd name="connsiteY839" fmla="*/ 276561 h 6858000"/>
              <a:gd name="connsiteX840" fmla="*/ 4801687 w 7467600"/>
              <a:gd name="connsiteY840" fmla="*/ 267764 h 6858000"/>
              <a:gd name="connsiteX841" fmla="*/ 6082788 w 7467600"/>
              <a:gd name="connsiteY841" fmla="*/ 64119 h 6858000"/>
              <a:gd name="connsiteX842" fmla="*/ 6099442 w 7467600"/>
              <a:gd name="connsiteY842" fmla="*/ 82568 h 6858000"/>
              <a:gd name="connsiteX843" fmla="*/ 4804137 w 7467600"/>
              <a:gd name="connsiteY843" fmla="*/ 320931 h 6858000"/>
              <a:gd name="connsiteX844" fmla="*/ 4227047 w 7467600"/>
              <a:gd name="connsiteY844" fmla="*/ 313415 h 6858000"/>
              <a:gd name="connsiteX845" fmla="*/ 4346041 w 7467600"/>
              <a:gd name="connsiteY845" fmla="*/ 456086 h 6858000"/>
              <a:gd name="connsiteX846" fmla="*/ 4870967 w 7467600"/>
              <a:gd name="connsiteY846" fmla="*/ 963061 h 6858000"/>
              <a:gd name="connsiteX847" fmla="*/ 4889647 w 7467600"/>
              <a:gd name="connsiteY847" fmla="*/ 957147 h 6858000"/>
              <a:gd name="connsiteX848" fmla="*/ 5422504 w 7467600"/>
              <a:gd name="connsiteY848" fmla="*/ 805191 h 6858000"/>
              <a:gd name="connsiteX849" fmla="*/ 6087656 w 7467600"/>
              <a:gd name="connsiteY849" fmla="*/ 826703 h 6858000"/>
              <a:gd name="connsiteX850" fmla="*/ 6058717 w 7467600"/>
              <a:gd name="connsiteY850" fmla="*/ 865992 h 6858000"/>
              <a:gd name="connsiteX851" fmla="*/ 4974153 w 7467600"/>
              <a:gd name="connsiteY851" fmla="*/ 1045456 h 6858000"/>
              <a:gd name="connsiteX852" fmla="*/ 5627835 w 7467600"/>
              <a:gd name="connsiteY852" fmla="*/ 1472077 h 6858000"/>
              <a:gd name="connsiteX853" fmla="*/ 5629817 w 7467600"/>
              <a:gd name="connsiteY853" fmla="*/ 1471412 h 6858000"/>
              <a:gd name="connsiteX854" fmla="*/ 5634124 w 7467600"/>
              <a:gd name="connsiteY854" fmla="*/ 1470572 h 6858000"/>
              <a:gd name="connsiteX855" fmla="*/ 5755832 w 7467600"/>
              <a:gd name="connsiteY855" fmla="*/ 1383886 h 6858000"/>
              <a:gd name="connsiteX856" fmla="*/ 6014186 w 7467600"/>
              <a:gd name="connsiteY856" fmla="*/ 1279799 h 6858000"/>
              <a:gd name="connsiteX857" fmla="*/ 6901619 w 7467600"/>
              <a:gd name="connsiteY857" fmla="*/ 1047874 h 6858000"/>
              <a:gd name="connsiteX858" fmla="*/ 6931566 w 7467600"/>
              <a:gd name="connsiteY858" fmla="*/ 1062034 h 6858000"/>
              <a:gd name="connsiteX859" fmla="*/ 5790982 w 7467600"/>
              <a:gd name="connsiteY859" fmla="*/ 1561380 h 6858000"/>
              <a:gd name="connsiteX860" fmla="*/ 6188971 w 7467600"/>
              <a:gd name="connsiteY860" fmla="*/ 1755168 h 6858000"/>
              <a:gd name="connsiteX861" fmla="*/ 6202446 w 7467600"/>
              <a:gd name="connsiteY861" fmla="*/ 1752268 h 6858000"/>
              <a:gd name="connsiteX862" fmla="*/ 7179560 w 7467600"/>
              <a:gd name="connsiteY862" fmla="*/ 1467551 h 6858000"/>
              <a:gd name="connsiteX863" fmla="*/ 7158730 w 7467600"/>
              <a:gd name="connsiteY863" fmla="*/ 1507835 h 6858000"/>
              <a:gd name="connsiteX864" fmla="*/ 6326959 w 7467600"/>
              <a:gd name="connsiteY864" fmla="*/ 1817686 h 6858000"/>
              <a:gd name="connsiteX865" fmla="*/ 6537433 w 7467600"/>
              <a:gd name="connsiteY865" fmla="*/ 1907790 h 6858000"/>
              <a:gd name="connsiteX866" fmla="*/ 6550221 w 7467600"/>
              <a:gd name="connsiteY866" fmla="*/ 1910729 h 6858000"/>
              <a:gd name="connsiteX867" fmla="*/ 6964438 w 7467600"/>
              <a:gd name="connsiteY867" fmla="*/ 2209505 h 6858000"/>
              <a:gd name="connsiteX868" fmla="*/ 7367862 w 7467600"/>
              <a:gd name="connsiteY868" fmla="*/ 2806833 h 6858000"/>
              <a:gd name="connsiteX869" fmla="*/ 7364329 w 7467600"/>
              <a:gd name="connsiteY869" fmla="*/ 2826907 h 6858000"/>
              <a:gd name="connsiteX870" fmla="*/ 7290545 w 7467600"/>
              <a:gd name="connsiteY870" fmla="*/ 2850663 h 6858000"/>
              <a:gd name="connsiteX871" fmla="*/ 6472036 w 7467600"/>
              <a:gd name="connsiteY871" fmla="*/ 1959003 h 6858000"/>
              <a:gd name="connsiteX872" fmla="*/ 5792897 w 7467600"/>
              <a:gd name="connsiteY872" fmla="*/ 1647747 h 6858000"/>
              <a:gd name="connsiteX873" fmla="*/ 5842751 w 7467600"/>
              <a:gd name="connsiteY873" fmla="*/ 1816112 h 6858000"/>
              <a:gd name="connsiteX874" fmla="*/ 5847424 w 7467600"/>
              <a:gd name="connsiteY874" fmla="*/ 1815776 h 6858000"/>
              <a:gd name="connsiteX875" fmla="*/ 6399821 w 7467600"/>
              <a:gd name="connsiteY875" fmla="*/ 2344799 h 6858000"/>
              <a:gd name="connsiteX876" fmla="*/ 6323232 w 7467600"/>
              <a:gd name="connsiteY876" fmla="*/ 2389634 h 6858000"/>
              <a:gd name="connsiteX877" fmla="*/ 5942958 w 7467600"/>
              <a:gd name="connsiteY877" fmla="*/ 2077708 h 6858000"/>
              <a:gd name="connsiteX878" fmla="*/ 5921559 w 7467600"/>
              <a:gd name="connsiteY878" fmla="*/ 2378596 h 6858000"/>
              <a:gd name="connsiteX879" fmla="*/ 5817651 w 7467600"/>
              <a:gd name="connsiteY879" fmla="*/ 3023919 h 6858000"/>
              <a:gd name="connsiteX880" fmla="*/ 5729634 w 7467600"/>
              <a:gd name="connsiteY880" fmla="*/ 3051849 h 6858000"/>
              <a:gd name="connsiteX881" fmla="*/ 5611018 w 7467600"/>
              <a:gd name="connsiteY881" fmla="*/ 2316769 h 6858000"/>
              <a:gd name="connsiteX882" fmla="*/ 5687608 w 7467600"/>
              <a:gd name="connsiteY882" fmla="*/ 2039972 h 6858000"/>
              <a:gd name="connsiteX883" fmla="*/ 5657554 w 7467600"/>
              <a:gd name="connsiteY883" fmla="*/ 1576445 h 6858000"/>
              <a:gd name="connsiteX884" fmla="*/ 5150475 w 7467600"/>
              <a:gd name="connsiteY884" fmla="*/ 1274012 h 6858000"/>
              <a:gd name="connsiteX885" fmla="*/ 5349142 w 7467600"/>
              <a:gd name="connsiteY885" fmla="*/ 2204405 h 6858000"/>
              <a:gd name="connsiteX886" fmla="*/ 5262214 w 7467600"/>
              <a:gd name="connsiteY886" fmla="*/ 2233836 h 6858000"/>
              <a:gd name="connsiteX887" fmla="*/ 4981539 w 7467600"/>
              <a:gd name="connsiteY887" fmla="*/ 1542201 h 6858000"/>
              <a:gd name="connsiteX888" fmla="*/ 4958461 w 7467600"/>
              <a:gd name="connsiteY888" fmla="*/ 1136957 h 6858000"/>
              <a:gd name="connsiteX889" fmla="*/ 4655015 w 7467600"/>
              <a:gd name="connsiteY889" fmla="*/ 891426 h 6858000"/>
              <a:gd name="connsiteX890" fmla="*/ 4348002 w 7467600"/>
              <a:gd name="connsiteY890" fmla="*/ 2205895 h 6858000"/>
              <a:gd name="connsiteX891" fmla="*/ 4262250 w 7467600"/>
              <a:gd name="connsiteY891" fmla="*/ 2219972 h 6858000"/>
              <a:gd name="connsiteX892" fmla="*/ 4550611 w 7467600"/>
              <a:gd name="connsiteY892" fmla="*/ 817540 h 6858000"/>
              <a:gd name="connsiteX893" fmla="*/ 4564418 w 7467600"/>
              <a:gd name="connsiteY893" fmla="*/ 808293 h 6858000"/>
              <a:gd name="connsiteX894" fmla="*/ 4266388 w 7467600"/>
              <a:gd name="connsiteY894" fmla="*/ 500083 h 6858000"/>
              <a:gd name="connsiteX895" fmla="*/ 4032842 w 7467600"/>
              <a:gd name="connsiteY895" fmla="*/ 211809 h 6858000"/>
              <a:gd name="connsiteX896" fmla="*/ 3882765 w 7467600"/>
              <a:gd name="connsiteY896" fmla="*/ 0 h 6858000"/>
              <a:gd name="connsiteX897" fmla="*/ 3721337 w 7467600"/>
              <a:gd name="connsiteY897" fmla="*/ 0 h 6858000"/>
              <a:gd name="connsiteX898" fmla="*/ 3797544 w 7467600"/>
              <a:gd name="connsiteY898" fmla="*/ 0 h 6858000"/>
              <a:gd name="connsiteX899" fmla="*/ 3775734 w 7467600"/>
              <a:gd name="connsiteY899" fmla="*/ 95131 h 6858000"/>
              <a:gd name="connsiteX900" fmla="*/ 3724807 w 7467600"/>
              <a:gd name="connsiteY900" fmla="*/ 272257 h 6858000"/>
              <a:gd name="connsiteX901" fmla="*/ 3726844 w 7467600"/>
              <a:gd name="connsiteY901" fmla="*/ 282988 h 6858000"/>
              <a:gd name="connsiteX902" fmla="*/ 3742664 w 7467600"/>
              <a:gd name="connsiteY902" fmla="*/ 279918 h 6858000"/>
              <a:gd name="connsiteX903" fmla="*/ 4103910 w 7467600"/>
              <a:gd name="connsiteY903" fmla="*/ 1161917 h 6858000"/>
              <a:gd name="connsiteX904" fmla="*/ 4020269 w 7467600"/>
              <a:gd name="connsiteY904" fmla="*/ 1200406 h 6858000"/>
              <a:gd name="connsiteX905" fmla="*/ 3674882 w 7467600"/>
              <a:gd name="connsiteY905" fmla="*/ 488524 h 6858000"/>
              <a:gd name="connsiteX906" fmla="*/ 3132682 w 7467600"/>
              <a:gd name="connsiteY906" fmla="*/ 1072284 h 6858000"/>
              <a:gd name="connsiteX907" fmla="*/ 2716346 w 7467600"/>
              <a:gd name="connsiteY907" fmla="*/ 1276376 h 6858000"/>
              <a:gd name="connsiteX908" fmla="*/ 2716772 w 7467600"/>
              <a:gd name="connsiteY908" fmla="*/ 1255462 h 6858000"/>
              <a:gd name="connsiteX909" fmla="*/ 3471096 w 7467600"/>
              <a:gd name="connsiteY909" fmla="*/ 437072 h 6858000"/>
              <a:gd name="connsiteX910" fmla="*/ 3639057 w 7467600"/>
              <a:gd name="connsiteY910" fmla="*/ 286334 h 6858000"/>
              <a:gd name="connsiteX911" fmla="*/ 3640309 w 7467600"/>
              <a:gd name="connsiteY911" fmla="*/ 284664 h 6858000"/>
              <a:gd name="connsiteX912" fmla="*/ 3646022 w 7467600"/>
              <a:gd name="connsiteY912" fmla="*/ 276711 h 6858000"/>
              <a:gd name="connsiteX913" fmla="*/ 3707943 w 7467600"/>
              <a:gd name="connsiteY913" fmla="*/ 65958 h 6858000"/>
              <a:gd name="connsiteX914" fmla="*/ 3721337 w 7467600"/>
              <a:gd name="connsiteY914" fmla="*/ 0 h 6858000"/>
              <a:gd name="connsiteX915" fmla="*/ 2867960 w 7467600"/>
              <a:gd name="connsiteY915" fmla="*/ 0 h 6858000"/>
              <a:gd name="connsiteX916" fmla="*/ 2926351 w 7467600"/>
              <a:gd name="connsiteY916" fmla="*/ 0 h 6858000"/>
              <a:gd name="connsiteX917" fmla="*/ 2902823 w 7467600"/>
              <a:gd name="connsiteY917" fmla="*/ 262929 h 6858000"/>
              <a:gd name="connsiteX918" fmla="*/ 2940663 w 7467600"/>
              <a:gd name="connsiteY918" fmla="*/ 140884 h 6858000"/>
              <a:gd name="connsiteX919" fmla="*/ 2947039 w 7467600"/>
              <a:gd name="connsiteY919" fmla="*/ 122524 h 6858000"/>
              <a:gd name="connsiteX920" fmla="*/ 2984316 w 7467600"/>
              <a:gd name="connsiteY920" fmla="*/ 0 h 6858000"/>
              <a:gd name="connsiteX921" fmla="*/ 3016114 w 7467600"/>
              <a:gd name="connsiteY921" fmla="*/ 0 h 6858000"/>
              <a:gd name="connsiteX922" fmla="*/ 2979949 w 7467600"/>
              <a:gd name="connsiteY922" fmla="*/ 119274 h 6858000"/>
              <a:gd name="connsiteX923" fmla="*/ 3023879 w 7467600"/>
              <a:gd name="connsiteY923" fmla="*/ 0 h 6858000"/>
              <a:gd name="connsiteX924" fmla="*/ 3105400 w 7467600"/>
              <a:gd name="connsiteY924" fmla="*/ 0 h 6858000"/>
              <a:gd name="connsiteX925" fmla="*/ 3094669 w 7467600"/>
              <a:gd name="connsiteY925" fmla="*/ 30308 h 6858000"/>
              <a:gd name="connsiteX926" fmla="*/ 2901945 w 7467600"/>
              <a:gd name="connsiteY926" fmla="*/ 466538 h 6858000"/>
              <a:gd name="connsiteX927" fmla="*/ 2815209 w 7467600"/>
              <a:gd name="connsiteY927" fmla="*/ 497361 h 6858000"/>
              <a:gd name="connsiteX928" fmla="*/ 2844845 w 7467600"/>
              <a:gd name="connsiteY928" fmla="*/ 127638 h 6858000"/>
              <a:gd name="connsiteX929" fmla="*/ 2867960 w 7467600"/>
              <a:gd name="connsiteY929" fmla="*/ 0 h 6858000"/>
              <a:gd name="connsiteX930" fmla="*/ 1057230 w 7467600"/>
              <a:gd name="connsiteY930" fmla="*/ 0 h 6858000"/>
              <a:gd name="connsiteX931" fmla="*/ 1111003 w 7467600"/>
              <a:gd name="connsiteY931" fmla="*/ 0 h 6858000"/>
              <a:gd name="connsiteX932" fmla="*/ 1125553 w 7467600"/>
              <a:gd name="connsiteY932" fmla="*/ 52588 h 6858000"/>
              <a:gd name="connsiteX933" fmla="*/ 1304276 w 7467600"/>
              <a:gd name="connsiteY933" fmla="*/ 476275 h 6858000"/>
              <a:gd name="connsiteX934" fmla="*/ 1492066 w 7467600"/>
              <a:gd name="connsiteY934" fmla="*/ 886333 h 6858000"/>
              <a:gd name="connsiteX935" fmla="*/ 1423698 w 7467600"/>
              <a:gd name="connsiteY935" fmla="*/ 710817 h 6858000"/>
              <a:gd name="connsiteX936" fmla="*/ 1357609 w 7467600"/>
              <a:gd name="connsiteY936" fmla="*/ 532892 h 6858000"/>
              <a:gd name="connsiteX937" fmla="*/ 1309550 w 7467600"/>
              <a:gd name="connsiteY937" fmla="*/ 374031 h 6858000"/>
              <a:gd name="connsiteX938" fmla="*/ 1193673 w 7467600"/>
              <a:gd name="connsiteY938" fmla="*/ 49533 h 6858000"/>
              <a:gd name="connsiteX939" fmla="*/ 1164391 w 7467600"/>
              <a:gd name="connsiteY939" fmla="*/ 0 h 6858000"/>
              <a:gd name="connsiteX940" fmla="*/ 1200666 w 7467600"/>
              <a:gd name="connsiteY940" fmla="*/ 0 h 6858000"/>
              <a:gd name="connsiteX941" fmla="*/ 1223408 w 7467600"/>
              <a:gd name="connsiteY941" fmla="*/ 38996 h 6858000"/>
              <a:gd name="connsiteX942" fmla="*/ 1339635 w 7467600"/>
              <a:gd name="connsiteY942" fmla="*/ 365517 h 6858000"/>
              <a:gd name="connsiteX943" fmla="*/ 1387469 w 7467600"/>
              <a:gd name="connsiteY943" fmla="*/ 523079 h 6858000"/>
              <a:gd name="connsiteX944" fmla="*/ 1452685 w 7467600"/>
              <a:gd name="connsiteY944" fmla="*/ 699806 h 6858000"/>
              <a:gd name="connsiteX945" fmla="*/ 1492092 w 7467600"/>
              <a:gd name="connsiteY945" fmla="*/ 800424 h 6858000"/>
              <a:gd name="connsiteX946" fmla="*/ 1455302 w 7467600"/>
              <a:gd name="connsiteY946" fmla="*/ 632913 h 6858000"/>
              <a:gd name="connsiteX947" fmla="*/ 1222336 w 7467600"/>
              <a:gd name="connsiteY947" fmla="*/ 9480 h 6858000"/>
              <a:gd name="connsiteX948" fmla="*/ 1214634 w 7467600"/>
              <a:gd name="connsiteY948" fmla="*/ 0 h 6858000"/>
              <a:gd name="connsiteX949" fmla="*/ 1289827 w 7467600"/>
              <a:gd name="connsiteY949" fmla="*/ 0 h 6858000"/>
              <a:gd name="connsiteX950" fmla="*/ 1321076 w 7467600"/>
              <a:gd name="connsiteY950" fmla="*/ 59722 h 6858000"/>
              <a:gd name="connsiteX951" fmla="*/ 1512579 w 7467600"/>
              <a:gd name="connsiteY951" fmla="*/ 626441 h 6858000"/>
              <a:gd name="connsiteX952" fmla="*/ 1506076 w 7467600"/>
              <a:gd name="connsiteY952" fmla="*/ 1089289 h 6858000"/>
              <a:gd name="connsiteX953" fmla="*/ 1486346 w 7467600"/>
              <a:gd name="connsiteY953" fmla="*/ 1079919 h 6858000"/>
              <a:gd name="connsiteX954" fmla="*/ 1070511 w 7467600"/>
              <a:gd name="connsiteY954" fmla="*/ 48609 h 6858000"/>
              <a:gd name="connsiteX955" fmla="*/ 1057230 w 7467600"/>
              <a:gd name="connsiteY955" fmla="*/ 0 h 6858000"/>
              <a:gd name="connsiteX956" fmla="*/ 43151 w 7467600"/>
              <a:gd name="connsiteY956" fmla="*/ 0 h 6858000"/>
              <a:gd name="connsiteX957" fmla="*/ 95283 w 7467600"/>
              <a:gd name="connsiteY957" fmla="*/ 0 h 6858000"/>
              <a:gd name="connsiteX958" fmla="*/ 300708 w 7467600"/>
              <a:gd name="connsiteY958" fmla="*/ 154571 h 6858000"/>
              <a:gd name="connsiteX959" fmla="*/ 530414 w 7467600"/>
              <a:gd name="connsiteY959" fmla="*/ 354673 h 6858000"/>
              <a:gd name="connsiteX960" fmla="*/ 333785 w 7467600"/>
              <a:gd name="connsiteY960" fmla="*/ 161564 h 6858000"/>
              <a:gd name="connsiteX961" fmla="*/ 147005 w 7467600"/>
              <a:gd name="connsiteY961" fmla="*/ 0 h 6858000"/>
              <a:gd name="connsiteX962" fmla="*/ 272509 w 7467600"/>
              <a:gd name="connsiteY962" fmla="*/ 0 h 6858000"/>
              <a:gd name="connsiteX963" fmla="*/ 326276 w 7467600"/>
              <a:gd name="connsiteY963" fmla="*/ 45847 h 6858000"/>
              <a:gd name="connsiteX964" fmla="*/ 823759 w 7467600"/>
              <a:gd name="connsiteY964" fmla="*/ 574145 h 6858000"/>
              <a:gd name="connsiteX965" fmla="*/ 811254 w 7467600"/>
              <a:gd name="connsiteY965" fmla="*/ 665546 h 6858000"/>
              <a:gd name="connsiteX966" fmla="*/ 154042 w 7467600"/>
              <a:gd name="connsiteY966" fmla="*/ 261522 h 6858000"/>
              <a:gd name="connsiteX967" fmla="*/ 13550 w 7467600"/>
              <a:gd name="connsiteY967" fmla="*/ 158423 h 6858000"/>
              <a:gd name="connsiteX968" fmla="*/ 0 w 7467600"/>
              <a:gd name="connsiteY968" fmla="*/ 146618 h 6858000"/>
              <a:gd name="connsiteX969" fmla="*/ 0 w 7467600"/>
              <a:gd name="connsiteY969" fmla="*/ 59161 h 6858000"/>
              <a:gd name="connsiteX970" fmla="*/ 45427 w 7467600"/>
              <a:gd name="connsiteY970" fmla="*/ 101078 h 6858000"/>
              <a:gd name="connsiteX971" fmla="*/ 630103 w 7467600"/>
              <a:gd name="connsiteY971" fmla="*/ 485885 h 6858000"/>
              <a:gd name="connsiteX972" fmla="*/ 532040 w 7467600"/>
              <a:gd name="connsiteY972" fmla="*/ 399359 h 6858000"/>
              <a:gd name="connsiteX973" fmla="*/ 517618 w 7467600"/>
              <a:gd name="connsiteY973" fmla="*/ 385726 h 6858000"/>
              <a:gd name="connsiteX974" fmla="*/ 285074 w 7467600"/>
              <a:gd name="connsiteY974" fmla="*/ 182755 h 6858000"/>
              <a:gd name="connsiteX975" fmla="*/ 43151 w 7467600"/>
              <a:gd name="connsiteY97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1456157 w 7467600"/>
              <a:gd name="connsiteY96" fmla="*/ 5371404 h 6858000"/>
              <a:gd name="connsiteX97" fmla="*/ 1244432 w 7467600"/>
              <a:gd name="connsiteY97" fmla="*/ 5385601 h 6858000"/>
              <a:gd name="connsiteX98" fmla="*/ 973990 w 7467600"/>
              <a:gd name="connsiteY98" fmla="*/ 5424940 h 6858000"/>
              <a:gd name="connsiteX99" fmla="*/ 1103809 w 7467600"/>
              <a:gd name="connsiteY99" fmla="*/ 5433720 h 6858000"/>
              <a:gd name="connsiteX100" fmla="*/ 1123454 w 7467600"/>
              <a:gd name="connsiteY100" fmla="*/ 5435727 h 6858000"/>
              <a:gd name="connsiteX101" fmla="*/ 1737017 w 7467600"/>
              <a:gd name="connsiteY101" fmla="*/ 5452183 h 6858000"/>
              <a:gd name="connsiteX102" fmla="*/ 1824397 w 7467600"/>
              <a:gd name="connsiteY102" fmla="*/ 5447757 h 6858000"/>
              <a:gd name="connsiteX103" fmla="*/ 2070059 w 7467600"/>
              <a:gd name="connsiteY103" fmla="*/ 5441660 h 6858000"/>
              <a:gd name="connsiteX104" fmla="*/ 1456157 w 7467600"/>
              <a:gd name="connsiteY104" fmla="*/ 5371404 h 6858000"/>
              <a:gd name="connsiteX105" fmla="*/ 4988186 w 7467600"/>
              <a:gd name="connsiteY105" fmla="*/ 5216467 h 6858000"/>
              <a:gd name="connsiteX106" fmla="*/ 4777334 w 7467600"/>
              <a:gd name="connsiteY106" fmla="*/ 5406072 h 6858000"/>
              <a:gd name="connsiteX107" fmla="*/ 4718341 w 7467600"/>
              <a:gd name="connsiteY107" fmla="*/ 5468043 h 6858000"/>
              <a:gd name="connsiteX108" fmla="*/ 4604655 w 7467600"/>
              <a:gd name="connsiteY108" fmla="*/ 5583434 h 6858000"/>
              <a:gd name="connsiteX109" fmla="*/ 4565074 w 7467600"/>
              <a:gd name="connsiteY109" fmla="*/ 5618550 h 6858000"/>
              <a:gd name="connsiteX110" fmla="*/ 4988186 w 7467600"/>
              <a:gd name="connsiteY110" fmla="*/ 5216467 h 6858000"/>
              <a:gd name="connsiteX111" fmla="*/ 4978032 w 7467600"/>
              <a:gd name="connsiteY111" fmla="*/ 5183809 h 6858000"/>
              <a:gd name="connsiteX112" fmla="*/ 4463413 w 7467600"/>
              <a:gd name="connsiteY112" fmla="*/ 5615162 h 6858000"/>
              <a:gd name="connsiteX113" fmla="*/ 4358134 w 7467600"/>
              <a:gd name="connsiteY113" fmla="*/ 5742791 h 6858000"/>
              <a:gd name="connsiteX114" fmla="*/ 4376219 w 7467600"/>
              <a:gd name="connsiteY114" fmla="*/ 5729027 h 6858000"/>
              <a:gd name="connsiteX115" fmla="*/ 4582340 w 7467600"/>
              <a:gd name="connsiteY115" fmla="*/ 5561037 h 6858000"/>
              <a:gd name="connsiteX116" fmla="*/ 4694684 w 7467600"/>
              <a:gd name="connsiteY116" fmla="*/ 5447098 h 6858000"/>
              <a:gd name="connsiteX117" fmla="*/ 4754123 w 7467600"/>
              <a:gd name="connsiteY117" fmla="*/ 5384643 h 6858000"/>
              <a:gd name="connsiteX118" fmla="*/ 4978032 w 7467600"/>
              <a:gd name="connsiteY118" fmla="*/ 5183809 h 6858000"/>
              <a:gd name="connsiteX119" fmla="*/ 1903353 w 7467600"/>
              <a:gd name="connsiteY119" fmla="*/ 5044827 h 6858000"/>
              <a:gd name="connsiteX120" fmla="*/ 1936931 w 7467600"/>
              <a:gd name="connsiteY120" fmla="*/ 5093954 h 6858000"/>
              <a:gd name="connsiteX121" fmla="*/ 2195868 w 7467600"/>
              <a:gd name="connsiteY121" fmla="*/ 5396574 h 6858000"/>
              <a:gd name="connsiteX122" fmla="*/ 2088852 w 7467600"/>
              <a:gd name="connsiteY122" fmla="*/ 5166123 h 6858000"/>
              <a:gd name="connsiteX123" fmla="*/ 1958241 w 7467600"/>
              <a:gd name="connsiteY123" fmla="*/ 5067955 h 6858000"/>
              <a:gd name="connsiteX124" fmla="*/ 1903353 w 7467600"/>
              <a:gd name="connsiteY124" fmla="*/ 5044827 h 6858000"/>
              <a:gd name="connsiteX125" fmla="*/ 1979378 w 7467600"/>
              <a:gd name="connsiteY125" fmla="*/ 4769504 h 6858000"/>
              <a:gd name="connsiteX126" fmla="*/ 2882120 w 7467600"/>
              <a:gd name="connsiteY126" fmla="*/ 5064547 h 6858000"/>
              <a:gd name="connsiteX127" fmla="*/ 2793103 w 7467600"/>
              <a:gd name="connsiteY127" fmla="*/ 5039699 h 6858000"/>
              <a:gd name="connsiteX128" fmla="*/ 2770041 w 7467600"/>
              <a:gd name="connsiteY128" fmla="*/ 5033634 h 6858000"/>
              <a:gd name="connsiteX129" fmla="*/ 1979378 w 7467600"/>
              <a:gd name="connsiteY129" fmla="*/ 4769504 h 6858000"/>
              <a:gd name="connsiteX130" fmla="*/ 1927410 w 7467600"/>
              <a:gd name="connsiteY130" fmla="*/ 4716164 h 6858000"/>
              <a:gd name="connsiteX131" fmla="*/ 1959587 w 7467600"/>
              <a:gd name="connsiteY131" fmla="*/ 4728849 h 6858000"/>
              <a:gd name="connsiteX132" fmla="*/ 2777707 w 7467600"/>
              <a:gd name="connsiteY132" fmla="*/ 5003991 h 6858000"/>
              <a:gd name="connsiteX133" fmla="*/ 2800768 w 7467600"/>
              <a:gd name="connsiteY133" fmla="*/ 5010056 h 6858000"/>
              <a:gd name="connsiteX134" fmla="*/ 2879408 w 7467600"/>
              <a:gd name="connsiteY134" fmla="*/ 5031590 h 6858000"/>
              <a:gd name="connsiteX135" fmla="*/ 2862295 w 7467600"/>
              <a:gd name="connsiteY135" fmla="*/ 5022958 h 6858000"/>
              <a:gd name="connsiteX136" fmla="*/ 2813343 w 7467600"/>
              <a:gd name="connsiteY136" fmla="*/ 4998369 h 6858000"/>
              <a:gd name="connsiteX137" fmla="*/ 2646245 w 7467600"/>
              <a:gd name="connsiteY137" fmla="*/ 4930999 h 6858000"/>
              <a:gd name="connsiteX138" fmla="*/ 1999243 w 7467600"/>
              <a:gd name="connsiteY138" fmla="*/ 4730524 h 6858000"/>
              <a:gd name="connsiteX139" fmla="*/ 1979527 w 7467600"/>
              <a:gd name="connsiteY139" fmla="*/ 4726651 h 6858000"/>
              <a:gd name="connsiteX140" fmla="*/ 1927410 w 7467600"/>
              <a:gd name="connsiteY140" fmla="*/ 4716164 h 6858000"/>
              <a:gd name="connsiteX141" fmla="*/ 1997014 w 7467600"/>
              <a:gd name="connsiteY141" fmla="*/ 4698007 h 6858000"/>
              <a:gd name="connsiteX142" fmla="*/ 2005458 w 7467600"/>
              <a:gd name="connsiteY142" fmla="*/ 4699540 h 6858000"/>
              <a:gd name="connsiteX143" fmla="*/ 2657186 w 7467600"/>
              <a:gd name="connsiteY143" fmla="*/ 4901687 h 6858000"/>
              <a:gd name="connsiteX144" fmla="*/ 2826662 w 7467600"/>
              <a:gd name="connsiteY144" fmla="*/ 4970362 h 6858000"/>
              <a:gd name="connsiteX145" fmla="*/ 2876100 w 7467600"/>
              <a:gd name="connsiteY145" fmla="*/ 4995397 h 6858000"/>
              <a:gd name="connsiteX146" fmla="*/ 3042600 w 7467600"/>
              <a:gd name="connsiteY146" fmla="*/ 5059532 h 6858000"/>
              <a:gd name="connsiteX147" fmla="*/ 1997014 w 7467600"/>
              <a:gd name="connsiteY147" fmla="*/ 4698007 h 6858000"/>
              <a:gd name="connsiteX148" fmla="*/ 2305292 w 7467600"/>
              <a:gd name="connsiteY148" fmla="*/ 4219492 h 6858000"/>
              <a:gd name="connsiteX149" fmla="*/ 3360922 w 7467600"/>
              <a:gd name="connsiteY149" fmla="*/ 4529373 h 6858000"/>
              <a:gd name="connsiteX150" fmla="*/ 3492420 w 7467600"/>
              <a:gd name="connsiteY150" fmla="*/ 4510145 h 6858000"/>
              <a:gd name="connsiteX151" fmla="*/ 3364086 w 7467600"/>
              <a:gd name="connsiteY151" fmla="*/ 4480340 h 6858000"/>
              <a:gd name="connsiteX152" fmla="*/ 3225818 w 7467600"/>
              <a:gd name="connsiteY152" fmla="*/ 4411822 h 6858000"/>
              <a:gd name="connsiteX153" fmla="*/ 3129696 w 7467600"/>
              <a:gd name="connsiteY153" fmla="*/ 4360704 h 6858000"/>
              <a:gd name="connsiteX154" fmla="*/ 2814545 w 7467600"/>
              <a:gd name="connsiteY154" fmla="*/ 4282955 h 6858000"/>
              <a:gd name="connsiteX155" fmla="*/ 2305292 w 7467600"/>
              <a:gd name="connsiteY155" fmla="*/ 4219492 h 6858000"/>
              <a:gd name="connsiteX156" fmla="*/ 2626982 w 7467600"/>
              <a:gd name="connsiteY156" fmla="*/ 4206450 h 6858000"/>
              <a:gd name="connsiteX157" fmla="*/ 2490617 w 7467600"/>
              <a:gd name="connsiteY157" fmla="*/ 4206951 h 6858000"/>
              <a:gd name="connsiteX158" fmla="*/ 2819869 w 7467600"/>
              <a:gd name="connsiteY158" fmla="*/ 4252936 h 6858000"/>
              <a:gd name="connsiteX159" fmla="*/ 3143018 w 7467600"/>
              <a:gd name="connsiteY159" fmla="*/ 4332698 h 6858000"/>
              <a:gd name="connsiteX160" fmla="*/ 3241520 w 7467600"/>
              <a:gd name="connsiteY160" fmla="*/ 4385112 h 6858000"/>
              <a:gd name="connsiteX161" fmla="*/ 3374575 w 7467600"/>
              <a:gd name="connsiteY161" fmla="*/ 4451517 h 6858000"/>
              <a:gd name="connsiteX162" fmla="*/ 3505221 w 7467600"/>
              <a:gd name="connsiteY162" fmla="*/ 4480757 h 6858000"/>
              <a:gd name="connsiteX163" fmla="*/ 2626982 w 7467600"/>
              <a:gd name="connsiteY163" fmla="*/ 4206450 h 6858000"/>
              <a:gd name="connsiteX164" fmla="*/ 1310106 w 7467600"/>
              <a:gd name="connsiteY164" fmla="*/ 3943217 h 6858000"/>
              <a:gd name="connsiteX165" fmla="*/ 854994 w 7467600"/>
              <a:gd name="connsiteY165" fmla="*/ 4399136 h 6858000"/>
              <a:gd name="connsiteX166" fmla="*/ 742462 w 7467600"/>
              <a:gd name="connsiteY166" fmla="*/ 4594648 h 6858000"/>
              <a:gd name="connsiteX167" fmla="*/ 820602 w 7467600"/>
              <a:gd name="connsiteY167" fmla="*/ 4485915 h 6858000"/>
              <a:gd name="connsiteX168" fmla="*/ 878295 w 7467600"/>
              <a:gd name="connsiteY168" fmla="*/ 4403594 h 6858000"/>
              <a:gd name="connsiteX169" fmla="*/ 1240607 w 7467600"/>
              <a:gd name="connsiteY169" fmla="*/ 4010401 h 6858000"/>
              <a:gd name="connsiteX170" fmla="*/ 1310106 w 7467600"/>
              <a:gd name="connsiteY170" fmla="*/ 3943217 h 6858000"/>
              <a:gd name="connsiteX171" fmla="*/ 1423113 w 7467600"/>
              <a:gd name="connsiteY171" fmla="*/ 3874565 h 6858000"/>
              <a:gd name="connsiteX172" fmla="*/ 1260565 w 7467600"/>
              <a:gd name="connsiteY172" fmla="*/ 4031982 h 6858000"/>
              <a:gd name="connsiteX173" fmla="*/ 901900 w 7467600"/>
              <a:gd name="connsiteY173" fmla="*/ 4421236 h 6858000"/>
              <a:gd name="connsiteX174" fmla="*/ 845044 w 7467600"/>
              <a:gd name="connsiteY174" fmla="*/ 4502436 h 6858000"/>
              <a:gd name="connsiteX175" fmla="*/ 685926 w 7467600"/>
              <a:gd name="connsiteY175" fmla="*/ 4703069 h 6858000"/>
              <a:gd name="connsiteX176" fmla="*/ 684248 w 7467600"/>
              <a:gd name="connsiteY176" fmla="*/ 4706721 h 6858000"/>
              <a:gd name="connsiteX177" fmla="*/ 1423113 w 7467600"/>
              <a:gd name="connsiteY177" fmla="*/ 3874565 h 6858000"/>
              <a:gd name="connsiteX178" fmla="*/ 3316479 w 7467600"/>
              <a:gd name="connsiteY178" fmla="*/ 3872136 h 6858000"/>
              <a:gd name="connsiteX179" fmla="*/ 3546806 w 7467600"/>
              <a:gd name="connsiteY179" fmla="*/ 4356139 h 6858000"/>
              <a:gd name="connsiteX180" fmla="*/ 3364433 w 7467600"/>
              <a:gd name="connsiteY180" fmla="*/ 3953121 h 6858000"/>
              <a:gd name="connsiteX181" fmla="*/ 3316479 w 7467600"/>
              <a:gd name="connsiteY181" fmla="*/ 3872136 h 6858000"/>
              <a:gd name="connsiteX182" fmla="*/ 3291335 w 7467600"/>
              <a:gd name="connsiteY182" fmla="*/ 3767420 h 6858000"/>
              <a:gd name="connsiteX183" fmla="*/ 3390805 w 7467600"/>
              <a:gd name="connsiteY183" fmla="*/ 3937163 h 6858000"/>
              <a:gd name="connsiteX184" fmla="*/ 3579062 w 7467600"/>
              <a:gd name="connsiteY184" fmla="*/ 4359040 h 6858000"/>
              <a:gd name="connsiteX185" fmla="*/ 3467355 w 7467600"/>
              <a:gd name="connsiteY185" fmla="*/ 3988130 h 6858000"/>
              <a:gd name="connsiteX186" fmla="*/ 3310753 w 7467600"/>
              <a:gd name="connsiteY186" fmla="*/ 3787140 h 6858000"/>
              <a:gd name="connsiteX187" fmla="*/ 3291335 w 7467600"/>
              <a:gd name="connsiteY187" fmla="*/ 3767420 h 6858000"/>
              <a:gd name="connsiteX188" fmla="*/ 1635889 w 7467600"/>
              <a:gd name="connsiteY188" fmla="*/ 3709494 h 6858000"/>
              <a:gd name="connsiteX189" fmla="*/ 1634800 w 7467600"/>
              <a:gd name="connsiteY189" fmla="*/ 3731111 h 6858000"/>
              <a:gd name="connsiteX190" fmla="*/ 1635889 w 7467600"/>
              <a:gd name="connsiteY190" fmla="*/ 3709494 h 6858000"/>
              <a:gd name="connsiteX191" fmla="*/ 1510397 w 7467600"/>
              <a:gd name="connsiteY191" fmla="*/ 3684705 h 6858000"/>
              <a:gd name="connsiteX192" fmla="*/ 1146550 w 7467600"/>
              <a:gd name="connsiteY192" fmla="*/ 3802012 h 6858000"/>
              <a:gd name="connsiteX193" fmla="*/ 698834 w 7467600"/>
              <a:gd name="connsiteY193" fmla="*/ 3952272 h 6858000"/>
              <a:gd name="connsiteX194" fmla="*/ 34256 w 7467600"/>
              <a:gd name="connsiteY194" fmla="*/ 4347603 h 6858000"/>
              <a:gd name="connsiteX195" fmla="*/ 527241 w 7467600"/>
              <a:gd name="connsiteY195" fmla="*/ 4065078 h 6858000"/>
              <a:gd name="connsiteX196" fmla="*/ 1510397 w 7467600"/>
              <a:gd name="connsiteY196" fmla="*/ 3684705 h 6858000"/>
              <a:gd name="connsiteX197" fmla="*/ 1313114 w 7467600"/>
              <a:gd name="connsiteY197" fmla="*/ 3655216 h 6858000"/>
              <a:gd name="connsiteX198" fmla="*/ 1109304 w 7467600"/>
              <a:gd name="connsiteY198" fmla="*/ 3669030 h 6858000"/>
              <a:gd name="connsiteX199" fmla="*/ 8129 w 7467600"/>
              <a:gd name="connsiteY199" fmla="*/ 4330519 h 6858000"/>
              <a:gd name="connsiteX200" fmla="*/ 687572 w 7467600"/>
              <a:gd name="connsiteY200" fmla="*/ 3925629 h 6858000"/>
              <a:gd name="connsiteX201" fmla="*/ 1138365 w 7467600"/>
              <a:gd name="connsiteY201" fmla="*/ 3774515 h 6858000"/>
              <a:gd name="connsiteX202" fmla="*/ 1505579 w 7467600"/>
              <a:gd name="connsiteY202" fmla="*/ 3655526 h 6858000"/>
              <a:gd name="connsiteX203" fmla="*/ 1313114 w 7467600"/>
              <a:gd name="connsiteY203" fmla="*/ 3655216 h 6858000"/>
              <a:gd name="connsiteX204" fmla="*/ 3655073 w 7467600"/>
              <a:gd name="connsiteY204" fmla="*/ 3650884 h 6858000"/>
              <a:gd name="connsiteX205" fmla="*/ 3989938 w 7467600"/>
              <a:gd name="connsiteY205" fmla="*/ 3991685 h 6858000"/>
              <a:gd name="connsiteX206" fmla="*/ 4393907 w 7467600"/>
              <a:gd name="connsiteY206" fmla="*/ 4261258 h 6858000"/>
              <a:gd name="connsiteX207" fmla="*/ 4648051 w 7467600"/>
              <a:gd name="connsiteY207" fmla="*/ 4374051 h 6858000"/>
              <a:gd name="connsiteX208" fmla="*/ 4383389 w 7467600"/>
              <a:gd name="connsiteY208" fmla="*/ 4184369 h 6858000"/>
              <a:gd name="connsiteX209" fmla="*/ 4165508 w 7467600"/>
              <a:gd name="connsiteY209" fmla="*/ 4035196 h 6858000"/>
              <a:gd name="connsiteX210" fmla="*/ 4068162 w 7467600"/>
              <a:gd name="connsiteY210" fmla="*/ 3953394 h 6858000"/>
              <a:gd name="connsiteX211" fmla="*/ 3981416 w 7467600"/>
              <a:gd name="connsiteY211" fmla="*/ 3880482 h 6858000"/>
              <a:gd name="connsiteX212" fmla="*/ 3800147 w 7467600"/>
              <a:gd name="connsiteY212" fmla="*/ 3749872 h 6858000"/>
              <a:gd name="connsiteX213" fmla="*/ 3655073 w 7467600"/>
              <a:gd name="connsiteY213" fmla="*/ 3650884 h 6858000"/>
              <a:gd name="connsiteX214" fmla="*/ 3670252 w 7467600"/>
              <a:gd name="connsiteY214" fmla="*/ 3622798 h 6858000"/>
              <a:gd name="connsiteX215" fmla="*/ 3817258 w 7467600"/>
              <a:gd name="connsiteY215" fmla="*/ 3723577 h 6858000"/>
              <a:gd name="connsiteX216" fmla="*/ 4000461 w 7467600"/>
              <a:gd name="connsiteY216" fmla="*/ 3855966 h 6858000"/>
              <a:gd name="connsiteX217" fmla="*/ 4088180 w 7467600"/>
              <a:gd name="connsiteY217" fmla="*/ 3929774 h 6858000"/>
              <a:gd name="connsiteX218" fmla="*/ 4184555 w 7467600"/>
              <a:gd name="connsiteY218" fmla="*/ 4010683 h 6858000"/>
              <a:gd name="connsiteX219" fmla="*/ 4399563 w 7467600"/>
              <a:gd name="connsiteY219" fmla="*/ 4158106 h 6858000"/>
              <a:gd name="connsiteX220" fmla="*/ 4684469 w 7467600"/>
              <a:gd name="connsiteY220" fmla="*/ 4364680 h 6858000"/>
              <a:gd name="connsiteX221" fmla="*/ 4690271 w 7467600"/>
              <a:gd name="connsiteY221" fmla="*/ 4370034 h 6858000"/>
              <a:gd name="connsiteX222" fmla="*/ 4136093 w 7467600"/>
              <a:gd name="connsiteY222" fmla="*/ 3858466 h 6858000"/>
              <a:gd name="connsiteX223" fmla="*/ 3670252 w 7467600"/>
              <a:gd name="connsiteY223" fmla="*/ 3622798 h 6858000"/>
              <a:gd name="connsiteX224" fmla="*/ 4440129 w 7467600"/>
              <a:gd name="connsiteY224" fmla="*/ 3448571 h 6858000"/>
              <a:gd name="connsiteX225" fmla="*/ 4856525 w 7467600"/>
              <a:gd name="connsiteY225" fmla="*/ 3915351 h 6858000"/>
              <a:gd name="connsiteX226" fmla="*/ 5059055 w 7467600"/>
              <a:gd name="connsiteY226" fmla="*/ 4108918 h 6858000"/>
              <a:gd name="connsiteX227" fmla="*/ 5290070 w 7467600"/>
              <a:gd name="connsiteY227" fmla="*/ 4263619 h 6858000"/>
              <a:gd name="connsiteX228" fmla="*/ 4834991 w 7467600"/>
              <a:gd name="connsiteY228" fmla="*/ 3830985 h 6858000"/>
              <a:gd name="connsiteX229" fmla="*/ 4440129 w 7467600"/>
              <a:gd name="connsiteY229" fmla="*/ 3448571 h 6858000"/>
              <a:gd name="connsiteX230" fmla="*/ 4441737 w 7467600"/>
              <a:gd name="connsiteY230" fmla="*/ 3399734 h 6858000"/>
              <a:gd name="connsiteX231" fmla="*/ 4431236 w 7467600"/>
              <a:gd name="connsiteY231" fmla="*/ 3400954 h 6858000"/>
              <a:gd name="connsiteX232" fmla="*/ 4557150 w 7467600"/>
              <a:gd name="connsiteY232" fmla="*/ 3510023 h 6858000"/>
              <a:gd name="connsiteX233" fmla="*/ 4856936 w 7467600"/>
              <a:gd name="connsiteY233" fmla="*/ 3809146 h 6858000"/>
              <a:gd name="connsiteX234" fmla="*/ 5111996 w 7467600"/>
              <a:gd name="connsiteY234" fmla="*/ 4065759 h 6858000"/>
              <a:gd name="connsiteX235" fmla="*/ 5388878 w 7467600"/>
              <a:gd name="connsiteY235" fmla="*/ 4300185 h 6858000"/>
              <a:gd name="connsiteX236" fmla="*/ 5425556 w 7467600"/>
              <a:gd name="connsiteY236" fmla="*/ 4308967 h 6858000"/>
              <a:gd name="connsiteX237" fmla="*/ 4943646 w 7467600"/>
              <a:gd name="connsiteY237" fmla="*/ 3822916 h 6858000"/>
              <a:gd name="connsiteX238" fmla="*/ 4594837 w 7467600"/>
              <a:gd name="connsiteY238" fmla="*/ 3532274 h 6858000"/>
              <a:gd name="connsiteX239" fmla="*/ 4441737 w 7467600"/>
              <a:gd name="connsiteY239" fmla="*/ 3399734 h 6858000"/>
              <a:gd name="connsiteX240" fmla="*/ 5425834 w 7467600"/>
              <a:gd name="connsiteY240" fmla="*/ 3162785 h 6858000"/>
              <a:gd name="connsiteX241" fmla="*/ 5401644 w 7467600"/>
              <a:gd name="connsiteY241" fmla="*/ 3617847 h 6858000"/>
              <a:gd name="connsiteX242" fmla="*/ 5467256 w 7467600"/>
              <a:gd name="connsiteY242" fmla="*/ 4175494 h 6858000"/>
              <a:gd name="connsiteX243" fmla="*/ 5448069 w 7467600"/>
              <a:gd name="connsiteY243" fmla="*/ 3567554 h 6858000"/>
              <a:gd name="connsiteX244" fmla="*/ 5425834 w 7467600"/>
              <a:gd name="connsiteY244" fmla="*/ 3162785 h 6858000"/>
              <a:gd name="connsiteX245" fmla="*/ 1318687 w 7467600"/>
              <a:gd name="connsiteY245" fmla="*/ 3113840 h 6858000"/>
              <a:gd name="connsiteX246" fmla="*/ 1066793 w 7467600"/>
              <a:gd name="connsiteY246" fmla="*/ 3212171 h 6858000"/>
              <a:gd name="connsiteX247" fmla="*/ 993319 w 7467600"/>
              <a:gd name="connsiteY247" fmla="*/ 3247648 h 6858000"/>
              <a:gd name="connsiteX248" fmla="*/ 853081 w 7467600"/>
              <a:gd name="connsiteY248" fmla="*/ 3312410 h 6858000"/>
              <a:gd name="connsiteX249" fmla="*/ 805957 w 7467600"/>
              <a:gd name="connsiteY249" fmla="*/ 3330443 h 6858000"/>
              <a:gd name="connsiteX250" fmla="*/ 1318687 w 7467600"/>
              <a:gd name="connsiteY250" fmla="*/ 3113840 h 6858000"/>
              <a:gd name="connsiteX251" fmla="*/ 5453702 w 7467600"/>
              <a:gd name="connsiteY251" fmla="*/ 3090882 h 6858000"/>
              <a:gd name="connsiteX252" fmla="*/ 5480135 w 7467600"/>
              <a:gd name="connsiteY252" fmla="*/ 3565802 h 6858000"/>
              <a:gd name="connsiteX253" fmla="*/ 5499023 w 7467600"/>
              <a:gd name="connsiteY253" fmla="*/ 4166310 h 6858000"/>
              <a:gd name="connsiteX254" fmla="*/ 5547022 w 7467600"/>
              <a:gd name="connsiteY254" fmla="*/ 3607838 h 6858000"/>
              <a:gd name="connsiteX255" fmla="*/ 5515964 w 7467600"/>
              <a:gd name="connsiteY255" fmla="*/ 3378541 h 6858000"/>
              <a:gd name="connsiteX256" fmla="*/ 5453702 w 7467600"/>
              <a:gd name="connsiteY256" fmla="*/ 3090882 h 6858000"/>
              <a:gd name="connsiteX257" fmla="*/ 1238695 w 7467600"/>
              <a:gd name="connsiteY257" fmla="*/ 3076820 h 6858000"/>
              <a:gd name="connsiteX258" fmla="*/ 716371 w 7467600"/>
              <a:gd name="connsiteY258" fmla="*/ 3293249 h 6858000"/>
              <a:gd name="connsiteX259" fmla="*/ 579522 w 7467600"/>
              <a:gd name="connsiteY259" fmla="*/ 3371759 h 6858000"/>
              <a:gd name="connsiteX260" fmla="*/ 600288 w 7467600"/>
              <a:gd name="connsiteY260" fmla="*/ 3365555 h 6858000"/>
              <a:gd name="connsiteX261" fmla="*/ 840692 w 7467600"/>
              <a:gd name="connsiteY261" fmla="*/ 3284921 h 6858000"/>
              <a:gd name="connsiteX262" fmla="*/ 979248 w 7467600"/>
              <a:gd name="connsiteY262" fmla="*/ 3221003 h 6858000"/>
              <a:gd name="connsiteX263" fmla="*/ 1053282 w 7467600"/>
              <a:gd name="connsiteY263" fmla="*/ 3185247 h 6858000"/>
              <a:gd name="connsiteX264" fmla="*/ 1320603 w 7467600"/>
              <a:gd name="connsiteY264" fmla="*/ 3081281 h 6858000"/>
              <a:gd name="connsiteX265" fmla="*/ 1238695 w 7467600"/>
              <a:gd name="connsiteY265" fmla="*/ 3076820 h 6858000"/>
              <a:gd name="connsiteX266" fmla="*/ 5425627 w 7467600"/>
              <a:gd name="connsiteY266" fmla="*/ 2954192 h 6858000"/>
              <a:gd name="connsiteX267" fmla="*/ 5470770 w 7467600"/>
              <a:gd name="connsiteY267" fmla="*/ 3005435 h 6858000"/>
              <a:gd name="connsiteX268" fmla="*/ 5519779 w 7467600"/>
              <a:gd name="connsiteY268" fmla="*/ 4359223 h 6858000"/>
              <a:gd name="connsiteX269" fmla="*/ 5520293 w 7467600"/>
              <a:gd name="connsiteY269" fmla="*/ 4360602 h 6858000"/>
              <a:gd name="connsiteX270" fmla="*/ 5767221 w 7467600"/>
              <a:gd name="connsiteY270" fmla="*/ 4665564 h 6858000"/>
              <a:gd name="connsiteX271" fmla="*/ 6937169 w 7467600"/>
              <a:gd name="connsiteY271" fmla="*/ 4815941 h 6858000"/>
              <a:gd name="connsiteX272" fmla="*/ 6953922 w 7467600"/>
              <a:gd name="connsiteY272" fmla="*/ 4890068 h 6858000"/>
              <a:gd name="connsiteX273" fmla="*/ 6071359 w 7467600"/>
              <a:gd name="connsiteY273" fmla="*/ 4770770 h 6858000"/>
              <a:gd name="connsiteX274" fmla="*/ 6038839 w 7467600"/>
              <a:gd name="connsiteY274" fmla="*/ 4764474 h 6858000"/>
              <a:gd name="connsiteX275" fmla="*/ 6038706 w 7467600"/>
              <a:gd name="connsiteY275" fmla="*/ 4763847 h 6858000"/>
              <a:gd name="connsiteX276" fmla="*/ 6037784 w 7467600"/>
              <a:gd name="connsiteY276" fmla="*/ 4764270 h 6858000"/>
              <a:gd name="connsiteX277" fmla="*/ 6038839 w 7467600"/>
              <a:gd name="connsiteY277" fmla="*/ 4764474 h 6858000"/>
              <a:gd name="connsiteX278" fmla="*/ 6040338 w 7467600"/>
              <a:gd name="connsiteY278" fmla="*/ 4771418 h 6858000"/>
              <a:gd name="connsiteX279" fmla="*/ 6024488 w 7467600"/>
              <a:gd name="connsiteY279" fmla="*/ 4809903 h 6858000"/>
              <a:gd name="connsiteX280" fmla="*/ 5599771 w 7467600"/>
              <a:gd name="connsiteY280" fmla="*/ 5509652 h 6858000"/>
              <a:gd name="connsiteX281" fmla="*/ 5548843 w 7467600"/>
              <a:gd name="connsiteY281" fmla="*/ 5563845 h 6858000"/>
              <a:gd name="connsiteX282" fmla="*/ 5940952 w 7467600"/>
              <a:gd name="connsiteY282" fmla="*/ 6250028 h 6858000"/>
              <a:gd name="connsiteX283" fmla="*/ 6043441 w 7467600"/>
              <a:gd name="connsiteY283" fmla="*/ 6665847 h 6858000"/>
              <a:gd name="connsiteX284" fmla="*/ 6093432 w 7467600"/>
              <a:gd name="connsiteY284" fmla="*/ 6858000 h 6858000"/>
              <a:gd name="connsiteX285" fmla="*/ 6034344 w 7467600"/>
              <a:gd name="connsiteY285" fmla="*/ 6858000 h 6858000"/>
              <a:gd name="connsiteX286" fmla="*/ 6026679 w 7467600"/>
              <a:gd name="connsiteY286" fmla="*/ 6836959 h 6858000"/>
              <a:gd name="connsiteX287" fmla="*/ 5800441 w 7467600"/>
              <a:gd name="connsiteY287" fmla="*/ 6335286 h 6858000"/>
              <a:gd name="connsiteX288" fmla="*/ 5526562 w 7467600"/>
              <a:gd name="connsiteY288" fmla="*/ 5705388 h 6858000"/>
              <a:gd name="connsiteX289" fmla="*/ 5519640 w 7467600"/>
              <a:gd name="connsiteY289" fmla="*/ 5683774 h 6858000"/>
              <a:gd name="connsiteX290" fmla="*/ 5844559 w 7467600"/>
              <a:gd name="connsiteY290" fmla="*/ 6553349 h 6858000"/>
              <a:gd name="connsiteX291" fmla="*/ 5975994 w 7467600"/>
              <a:gd name="connsiteY291" fmla="*/ 6858000 h 6858000"/>
              <a:gd name="connsiteX292" fmla="*/ 5898547 w 7467600"/>
              <a:gd name="connsiteY292" fmla="*/ 6858000 h 6858000"/>
              <a:gd name="connsiteX293" fmla="*/ 5682041 w 7467600"/>
              <a:gd name="connsiteY293" fmla="*/ 6355860 h 6858000"/>
              <a:gd name="connsiteX294" fmla="*/ 5461758 w 7467600"/>
              <a:gd name="connsiteY294" fmla="*/ 5820220 h 6858000"/>
              <a:gd name="connsiteX295" fmla="*/ 5237282 w 7467600"/>
              <a:gd name="connsiteY295" fmla="*/ 6579086 h 6858000"/>
              <a:gd name="connsiteX296" fmla="*/ 5115009 w 7467600"/>
              <a:gd name="connsiteY296" fmla="*/ 6858000 h 6858000"/>
              <a:gd name="connsiteX297" fmla="*/ 5028074 w 7467600"/>
              <a:gd name="connsiteY297" fmla="*/ 6858000 h 6858000"/>
              <a:gd name="connsiteX298" fmla="*/ 5079508 w 7467600"/>
              <a:gd name="connsiteY298" fmla="*/ 6749074 h 6858000"/>
              <a:gd name="connsiteX299" fmla="*/ 5371846 w 7467600"/>
              <a:gd name="connsiteY299" fmla="*/ 5924413 h 6858000"/>
              <a:gd name="connsiteX300" fmla="*/ 5270512 w 7467600"/>
              <a:gd name="connsiteY300" fmla="*/ 6138975 h 6858000"/>
              <a:gd name="connsiteX301" fmla="*/ 5062409 w 7467600"/>
              <a:gd name="connsiteY301" fmla="*/ 6653544 h 6858000"/>
              <a:gd name="connsiteX302" fmla="*/ 5036628 w 7467600"/>
              <a:gd name="connsiteY302" fmla="*/ 6754247 h 6858000"/>
              <a:gd name="connsiteX303" fmla="*/ 5009112 w 7467600"/>
              <a:gd name="connsiteY303" fmla="*/ 6858000 h 6858000"/>
              <a:gd name="connsiteX304" fmla="*/ 4976679 w 7467600"/>
              <a:gd name="connsiteY304" fmla="*/ 6858000 h 6858000"/>
              <a:gd name="connsiteX305" fmla="*/ 5006537 w 7467600"/>
              <a:gd name="connsiteY305" fmla="*/ 6747068 h 6858000"/>
              <a:gd name="connsiteX306" fmla="*/ 5032723 w 7467600"/>
              <a:gd name="connsiteY306" fmla="*/ 6644957 h 6858000"/>
              <a:gd name="connsiteX307" fmla="*/ 5242949 w 7467600"/>
              <a:gd name="connsiteY307" fmla="*/ 6125175 h 6858000"/>
              <a:gd name="connsiteX308" fmla="*/ 5286321 w 7467600"/>
              <a:gd name="connsiteY308" fmla="*/ 6033555 h 6858000"/>
              <a:gd name="connsiteX309" fmla="*/ 5008210 w 7467600"/>
              <a:gd name="connsiteY309" fmla="*/ 6649194 h 6858000"/>
              <a:gd name="connsiteX310" fmla="*/ 4986321 w 7467600"/>
              <a:gd name="connsiteY310" fmla="*/ 6765687 h 6858000"/>
              <a:gd name="connsiteX311" fmla="*/ 4973474 w 7467600"/>
              <a:gd name="connsiteY311" fmla="*/ 6858000 h 6858000"/>
              <a:gd name="connsiteX312" fmla="*/ 4907178 w 7467600"/>
              <a:gd name="connsiteY312" fmla="*/ 6858000 h 6858000"/>
              <a:gd name="connsiteX313" fmla="*/ 4910810 w 7467600"/>
              <a:gd name="connsiteY313" fmla="*/ 6829660 h 6858000"/>
              <a:gd name="connsiteX314" fmla="*/ 4987461 w 7467600"/>
              <a:gd name="connsiteY314" fmla="*/ 6432994 h 6858000"/>
              <a:gd name="connsiteX315" fmla="*/ 5179262 w 7467600"/>
              <a:gd name="connsiteY315" fmla="*/ 6035044 h 6858000"/>
              <a:gd name="connsiteX316" fmla="*/ 4689678 w 7467600"/>
              <a:gd name="connsiteY316" fmla="*/ 6440241 h 6858000"/>
              <a:gd name="connsiteX317" fmla="*/ 4477543 w 7467600"/>
              <a:gd name="connsiteY317" fmla="*/ 6674836 h 6858000"/>
              <a:gd name="connsiteX318" fmla="*/ 4329957 w 7467600"/>
              <a:gd name="connsiteY318" fmla="*/ 6858000 h 6858000"/>
              <a:gd name="connsiteX319" fmla="*/ 4218595 w 7467600"/>
              <a:gd name="connsiteY319" fmla="*/ 6858000 h 6858000"/>
              <a:gd name="connsiteX320" fmla="*/ 4368888 w 7467600"/>
              <a:gd name="connsiteY320" fmla="*/ 6668412 h 6858000"/>
              <a:gd name="connsiteX321" fmla="*/ 4563091 w 7467600"/>
              <a:gd name="connsiteY321" fmla="*/ 6442508 h 6858000"/>
              <a:gd name="connsiteX322" fmla="*/ 5387324 w 7467600"/>
              <a:gd name="connsiteY322" fmla="*/ 5705830 h 6858000"/>
              <a:gd name="connsiteX323" fmla="*/ 5073620 w 7467600"/>
              <a:gd name="connsiteY323" fmla="*/ 5955437 h 6858000"/>
              <a:gd name="connsiteX324" fmla="*/ 4689789 w 7467600"/>
              <a:gd name="connsiteY324" fmla="*/ 6268382 h 6858000"/>
              <a:gd name="connsiteX325" fmla="*/ 4418722 w 7467600"/>
              <a:gd name="connsiteY325" fmla="*/ 6570886 h 6858000"/>
              <a:gd name="connsiteX326" fmla="*/ 4214944 w 7467600"/>
              <a:gd name="connsiteY326" fmla="*/ 6858000 h 6858000"/>
              <a:gd name="connsiteX327" fmla="*/ 4177898 w 7467600"/>
              <a:gd name="connsiteY327" fmla="*/ 6858000 h 6858000"/>
              <a:gd name="connsiteX328" fmla="*/ 4391597 w 7467600"/>
              <a:gd name="connsiteY328" fmla="*/ 6556370 h 6858000"/>
              <a:gd name="connsiteX329" fmla="*/ 4668889 w 7467600"/>
              <a:gd name="connsiteY329" fmla="*/ 6246399 h 6858000"/>
              <a:gd name="connsiteX330" fmla="*/ 5055427 w 7467600"/>
              <a:gd name="connsiteY330" fmla="*/ 5931476 h 6858000"/>
              <a:gd name="connsiteX331" fmla="*/ 5371814 w 7467600"/>
              <a:gd name="connsiteY331" fmla="*/ 5678975 h 6858000"/>
              <a:gd name="connsiteX332" fmla="*/ 4987918 w 7467600"/>
              <a:gd name="connsiteY332" fmla="*/ 5838701 h 6858000"/>
              <a:gd name="connsiteX333" fmla="*/ 4317146 w 7467600"/>
              <a:gd name="connsiteY333" fmla="*/ 6587716 h 6858000"/>
              <a:gd name="connsiteX334" fmla="*/ 4171627 w 7467600"/>
              <a:gd name="connsiteY334" fmla="*/ 6858000 h 6858000"/>
              <a:gd name="connsiteX335" fmla="*/ 4081585 w 7467600"/>
              <a:gd name="connsiteY335" fmla="*/ 6858000 h 6858000"/>
              <a:gd name="connsiteX336" fmla="*/ 4238603 w 7467600"/>
              <a:gd name="connsiteY336" fmla="*/ 6559341 h 6858000"/>
              <a:gd name="connsiteX337" fmla="*/ 4778333 w 7467600"/>
              <a:gd name="connsiteY337" fmla="*/ 5873626 h 6858000"/>
              <a:gd name="connsiteX338" fmla="*/ 5414185 w 7467600"/>
              <a:gd name="connsiteY338" fmla="*/ 5573882 h 6858000"/>
              <a:gd name="connsiteX339" fmla="*/ 5959648 w 7467600"/>
              <a:gd name="connsiteY339" fmla="*/ 4760797 h 6858000"/>
              <a:gd name="connsiteX340" fmla="*/ 5355019 w 7467600"/>
              <a:gd name="connsiteY340" fmla="*/ 4734672 h 6858000"/>
              <a:gd name="connsiteX341" fmla="*/ 5083565 w 7467600"/>
              <a:gd name="connsiteY341" fmla="*/ 5179121 h 6858000"/>
              <a:gd name="connsiteX342" fmla="*/ 4713577 w 7467600"/>
              <a:gd name="connsiteY342" fmla="*/ 5616803 h 6858000"/>
              <a:gd name="connsiteX343" fmla="*/ 3989559 w 7467600"/>
              <a:gd name="connsiteY343" fmla="*/ 6145945 h 6858000"/>
              <a:gd name="connsiteX344" fmla="*/ 3939824 w 7467600"/>
              <a:gd name="connsiteY344" fmla="*/ 6066900 h 6858000"/>
              <a:gd name="connsiteX345" fmla="*/ 4584537 w 7467600"/>
              <a:gd name="connsiteY345" fmla="*/ 5324826 h 6858000"/>
              <a:gd name="connsiteX346" fmla="*/ 5037105 w 7467600"/>
              <a:gd name="connsiteY346" fmla="*/ 5088765 h 6858000"/>
              <a:gd name="connsiteX347" fmla="*/ 5039930 w 7467600"/>
              <a:gd name="connsiteY347" fmla="*/ 5089585 h 6858000"/>
              <a:gd name="connsiteX348" fmla="*/ 5263764 w 7467600"/>
              <a:gd name="connsiteY348" fmla="*/ 4735525 h 6858000"/>
              <a:gd name="connsiteX349" fmla="*/ 4086300 w 7467600"/>
              <a:gd name="connsiteY349" fmla="*/ 4884599 h 6858000"/>
              <a:gd name="connsiteX350" fmla="*/ 4085485 w 7467600"/>
              <a:gd name="connsiteY350" fmla="*/ 4899070 h 6858000"/>
              <a:gd name="connsiteX351" fmla="*/ 3871915 w 7467600"/>
              <a:gd name="connsiteY351" fmla="*/ 5253645 h 6858000"/>
              <a:gd name="connsiteX352" fmla="*/ 3799374 w 7467600"/>
              <a:gd name="connsiteY352" fmla="*/ 5466127 h 6858000"/>
              <a:gd name="connsiteX353" fmla="*/ 3498850 w 7467600"/>
              <a:gd name="connsiteY353" fmla="*/ 6661888 h 6858000"/>
              <a:gd name="connsiteX354" fmla="*/ 3399216 w 7467600"/>
              <a:gd name="connsiteY354" fmla="*/ 6858000 h 6858000"/>
              <a:gd name="connsiteX355" fmla="*/ 3303688 w 7467600"/>
              <a:gd name="connsiteY355" fmla="*/ 6858000 h 6858000"/>
              <a:gd name="connsiteX356" fmla="*/ 3391774 w 7467600"/>
              <a:gd name="connsiteY356" fmla="*/ 6697181 h 6858000"/>
              <a:gd name="connsiteX357" fmla="*/ 3735540 w 7467600"/>
              <a:gd name="connsiteY357" fmla="*/ 5546923 h 6858000"/>
              <a:gd name="connsiteX358" fmla="*/ 3729438 w 7467600"/>
              <a:gd name="connsiteY358" fmla="*/ 5569058 h 6858000"/>
              <a:gd name="connsiteX359" fmla="*/ 3707782 w 7467600"/>
              <a:gd name="connsiteY359" fmla="*/ 5644908 h 6858000"/>
              <a:gd name="connsiteX360" fmla="*/ 3583827 w 7467600"/>
              <a:gd name="connsiteY360" fmla="*/ 6039215 h 6858000"/>
              <a:gd name="connsiteX361" fmla="*/ 3547861 w 7467600"/>
              <a:gd name="connsiteY361" fmla="*/ 6129609 h 6858000"/>
              <a:gd name="connsiteX362" fmla="*/ 3490905 w 7467600"/>
              <a:gd name="connsiteY362" fmla="*/ 6277660 h 6858000"/>
              <a:gd name="connsiteX363" fmla="*/ 3455859 w 7467600"/>
              <a:gd name="connsiteY363" fmla="*/ 6391301 h 6858000"/>
              <a:gd name="connsiteX364" fmla="*/ 3429112 w 7467600"/>
              <a:gd name="connsiteY364" fmla="*/ 6479469 h 6858000"/>
              <a:gd name="connsiteX365" fmla="*/ 3304862 w 7467600"/>
              <a:gd name="connsiteY365" fmla="*/ 6796476 h 6858000"/>
              <a:gd name="connsiteX366" fmla="*/ 3276071 w 7467600"/>
              <a:gd name="connsiteY366" fmla="*/ 6858000 h 6858000"/>
              <a:gd name="connsiteX367" fmla="*/ 3240805 w 7467600"/>
              <a:gd name="connsiteY367" fmla="*/ 6858000 h 6858000"/>
              <a:gd name="connsiteX368" fmla="*/ 3275917 w 7467600"/>
              <a:gd name="connsiteY368" fmla="*/ 6783192 h 6858000"/>
              <a:gd name="connsiteX369" fmla="*/ 3399358 w 7467600"/>
              <a:gd name="connsiteY369" fmla="*/ 6469011 h 6858000"/>
              <a:gd name="connsiteX370" fmla="*/ 3425650 w 7467600"/>
              <a:gd name="connsiteY370" fmla="*/ 6381333 h 6858000"/>
              <a:gd name="connsiteX371" fmla="*/ 3460661 w 7467600"/>
              <a:gd name="connsiteY371" fmla="*/ 6266763 h 6858000"/>
              <a:gd name="connsiteX372" fmla="*/ 3518021 w 7467600"/>
              <a:gd name="connsiteY372" fmla="*/ 6117298 h 6858000"/>
              <a:gd name="connsiteX373" fmla="*/ 3554035 w 7467600"/>
              <a:gd name="connsiteY373" fmla="*/ 6027832 h 6858000"/>
              <a:gd name="connsiteX374" fmla="*/ 3677174 w 7467600"/>
              <a:gd name="connsiteY374" fmla="*/ 5636351 h 6858000"/>
              <a:gd name="connsiteX375" fmla="*/ 3698819 w 7467600"/>
              <a:gd name="connsiteY375" fmla="*/ 5560503 h 6858000"/>
              <a:gd name="connsiteX376" fmla="*/ 3702094 w 7467600"/>
              <a:gd name="connsiteY376" fmla="*/ 5549194 h 6858000"/>
              <a:gd name="connsiteX377" fmla="*/ 3398355 w 7467600"/>
              <a:gd name="connsiteY377" fmla="*/ 6094603 h 6858000"/>
              <a:gd name="connsiteX378" fmla="*/ 3193941 w 7467600"/>
              <a:gd name="connsiteY378" fmla="*/ 6798775 h 6858000"/>
              <a:gd name="connsiteX379" fmla="*/ 3184140 w 7467600"/>
              <a:gd name="connsiteY379" fmla="*/ 6858000 h 6858000"/>
              <a:gd name="connsiteX380" fmla="*/ 3099978 w 7467600"/>
              <a:gd name="connsiteY380" fmla="*/ 6858000 h 6858000"/>
              <a:gd name="connsiteX381" fmla="*/ 3101556 w 7467600"/>
              <a:gd name="connsiteY381" fmla="*/ 6843337 h 6858000"/>
              <a:gd name="connsiteX382" fmla="*/ 3370162 w 7467600"/>
              <a:gd name="connsiteY382" fmla="*/ 5785550 h 6858000"/>
              <a:gd name="connsiteX383" fmla="*/ 3746477 w 7467600"/>
              <a:gd name="connsiteY383" fmla="*/ 5377889 h 6858000"/>
              <a:gd name="connsiteX384" fmla="*/ 3863399 w 7467600"/>
              <a:gd name="connsiteY384" fmla="*/ 5087257 h 6858000"/>
              <a:gd name="connsiteX385" fmla="*/ 3968712 w 7467600"/>
              <a:gd name="connsiteY385" fmla="*/ 4913989 h 6858000"/>
              <a:gd name="connsiteX386" fmla="*/ 2792390 w 7467600"/>
              <a:gd name="connsiteY386" fmla="*/ 5382974 h 6858000"/>
              <a:gd name="connsiteX387" fmla="*/ 2714982 w 7467600"/>
              <a:gd name="connsiteY387" fmla="*/ 5427051 h 6858000"/>
              <a:gd name="connsiteX388" fmla="*/ 2813361 w 7467600"/>
              <a:gd name="connsiteY388" fmla="*/ 6023912 h 6858000"/>
              <a:gd name="connsiteX389" fmla="*/ 2688430 w 7467600"/>
              <a:gd name="connsiteY389" fmla="*/ 6801564 h 6858000"/>
              <a:gd name="connsiteX390" fmla="*/ 2629626 w 7467600"/>
              <a:gd name="connsiteY390" fmla="*/ 6763394 h 6858000"/>
              <a:gd name="connsiteX391" fmla="*/ 2565328 w 7467600"/>
              <a:gd name="connsiteY391" fmla="*/ 5516399 h 6858000"/>
              <a:gd name="connsiteX392" fmla="*/ 1922999 w 7467600"/>
              <a:gd name="connsiteY392" fmla="*/ 5980343 h 6858000"/>
              <a:gd name="connsiteX393" fmla="*/ 1950261 w 7467600"/>
              <a:gd name="connsiteY393" fmla="*/ 6405858 h 6858000"/>
              <a:gd name="connsiteX394" fmla="*/ 2365554 w 7467600"/>
              <a:gd name="connsiteY394" fmla="*/ 6759107 h 6858000"/>
              <a:gd name="connsiteX395" fmla="*/ 2424142 w 7467600"/>
              <a:gd name="connsiteY395" fmla="*/ 6858000 h 6858000"/>
              <a:gd name="connsiteX396" fmla="*/ 2395994 w 7467600"/>
              <a:gd name="connsiteY396" fmla="*/ 6858000 h 6858000"/>
              <a:gd name="connsiteX397" fmla="*/ 2392863 w 7467600"/>
              <a:gd name="connsiteY397" fmla="*/ 6852964 h 6858000"/>
              <a:gd name="connsiteX398" fmla="*/ 2017589 w 7467600"/>
              <a:gd name="connsiteY398" fmla="*/ 6493982 h 6858000"/>
              <a:gd name="connsiteX399" fmla="*/ 2147336 w 7467600"/>
              <a:gd name="connsiteY399" fmla="*/ 6594052 h 6858000"/>
              <a:gd name="connsiteX400" fmla="*/ 2207047 w 7467600"/>
              <a:gd name="connsiteY400" fmla="*/ 6654540 h 6858000"/>
              <a:gd name="connsiteX401" fmla="*/ 2299106 w 7467600"/>
              <a:gd name="connsiteY401" fmla="*/ 6778931 h 6858000"/>
              <a:gd name="connsiteX402" fmla="*/ 2314430 w 7467600"/>
              <a:gd name="connsiteY402" fmla="*/ 6801144 h 6858000"/>
              <a:gd name="connsiteX403" fmla="*/ 2352406 w 7467600"/>
              <a:gd name="connsiteY403" fmla="*/ 6858000 h 6858000"/>
              <a:gd name="connsiteX404" fmla="*/ 2314492 w 7467600"/>
              <a:gd name="connsiteY404" fmla="*/ 6858000 h 6858000"/>
              <a:gd name="connsiteX405" fmla="*/ 2288095 w 7467600"/>
              <a:gd name="connsiteY405" fmla="*/ 6818030 h 6858000"/>
              <a:gd name="connsiteX406" fmla="*/ 2272768 w 7467600"/>
              <a:gd name="connsiteY406" fmla="*/ 6795822 h 6858000"/>
              <a:gd name="connsiteX407" fmla="*/ 2182715 w 7467600"/>
              <a:gd name="connsiteY407" fmla="*/ 6675071 h 6858000"/>
              <a:gd name="connsiteX408" fmla="*/ 2032061 w 7467600"/>
              <a:gd name="connsiteY408" fmla="*/ 6541380 h 6858000"/>
              <a:gd name="connsiteX409" fmla="*/ 2257220 w 7467600"/>
              <a:gd name="connsiteY409" fmla="*/ 6826257 h 6858000"/>
              <a:gd name="connsiteX410" fmla="*/ 2281324 w 7467600"/>
              <a:gd name="connsiteY410" fmla="*/ 6858000 h 6858000"/>
              <a:gd name="connsiteX411" fmla="*/ 2242860 w 7467600"/>
              <a:gd name="connsiteY411" fmla="*/ 6858000 h 6858000"/>
              <a:gd name="connsiteX412" fmla="*/ 2232818 w 7467600"/>
              <a:gd name="connsiteY412" fmla="*/ 6844926 h 6858000"/>
              <a:gd name="connsiteX413" fmla="*/ 1990172 w 7467600"/>
              <a:gd name="connsiteY413" fmla="*/ 6542121 h 6858000"/>
              <a:gd name="connsiteX414" fmla="*/ 2124090 w 7467600"/>
              <a:gd name="connsiteY414" fmla="*/ 6761017 h 6858000"/>
              <a:gd name="connsiteX415" fmla="*/ 2200380 w 7467600"/>
              <a:gd name="connsiteY415" fmla="*/ 6858000 h 6858000"/>
              <a:gd name="connsiteX416" fmla="*/ 2147507 w 7467600"/>
              <a:gd name="connsiteY416" fmla="*/ 6858000 h 6858000"/>
              <a:gd name="connsiteX417" fmla="*/ 2070668 w 7467600"/>
              <a:gd name="connsiteY417" fmla="*/ 6761520 h 6858000"/>
              <a:gd name="connsiteX418" fmla="*/ 1975142 w 7467600"/>
              <a:gd name="connsiteY418" fmla="*/ 6585570 h 6858000"/>
              <a:gd name="connsiteX419" fmla="*/ 2050035 w 7467600"/>
              <a:gd name="connsiteY419" fmla="*/ 6813345 h 6858000"/>
              <a:gd name="connsiteX420" fmla="*/ 2063025 w 7467600"/>
              <a:gd name="connsiteY420" fmla="*/ 6858000 h 6858000"/>
              <a:gd name="connsiteX421" fmla="*/ 2021675 w 7467600"/>
              <a:gd name="connsiteY421" fmla="*/ 6858000 h 6858000"/>
              <a:gd name="connsiteX422" fmla="*/ 2019308 w 7467600"/>
              <a:gd name="connsiteY422" fmla="*/ 6847118 h 6858000"/>
              <a:gd name="connsiteX423" fmla="*/ 1938835 w 7467600"/>
              <a:gd name="connsiteY423" fmla="*/ 6551160 h 6858000"/>
              <a:gd name="connsiteX424" fmla="*/ 1953230 w 7467600"/>
              <a:gd name="connsiteY424" fmla="*/ 6759699 h 6858000"/>
              <a:gd name="connsiteX425" fmla="*/ 1956763 w 7467600"/>
              <a:gd name="connsiteY425" fmla="*/ 6778191 h 6858000"/>
              <a:gd name="connsiteX426" fmla="*/ 1967925 w 7467600"/>
              <a:gd name="connsiteY426" fmla="*/ 6858000 h 6858000"/>
              <a:gd name="connsiteX427" fmla="*/ 1936622 w 7467600"/>
              <a:gd name="connsiteY427" fmla="*/ 6858000 h 6858000"/>
              <a:gd name="connsiteX428" fmla="*/ 1926261 w 7467600"/>
              <a:gd name="connsiteY428" fmla="*/ 6784064 h 6858000"/>
              <a:gd name="connsiteX429" fmla="*/ 1922724 w 7467600"/>
              <a:gd name="connsiteY429" fmla="*/ 6765577 h 6858000"/>
              <a:gd name="connsiteX430" fmla="*/ 1904650 w 7467600"/>
              <a:gd name="connsiteY430" fmla="*/ 6639616 h 6858000"/>
              <a:gd name="connsiteX431" fmla="*/ 1885273 w 7467600"/>
              <a:gd name="connsiteY431" fmla="*/ 6858000 h 6858000"/>
              <a:gd name="connsiteX432" fmla="*/ 1854363 w 7467600"/>
              <a:gd name="connsiteY432" fmla="*/ 6858000 h 6858000"/>
              <a:gd name="connsiteX433" fmla="*/ 1880391 w 7467600"/>
              <a:gd name="connsiteY433" fmla="*/ 6603796 h 6858000"/>
              <a:gd name="connsiteX434" fmla="*/ 1818273 w 7467600"/>
              <a:gd name="connsiteY434" fmla="*/ 6715729 h 6858000"/>
              <a:gd name="connsiteX435" fmla="*/ 1794691 w 7467600"/>
              <a:gd name="connsiteY435" fmla="*/ 6843239 h 6858000"/>
              <a:gd name="connsiteX436" fmla="*/ 1794914 w 7467600"/>
              <a:gd name="connsiteY436" fmla="*/ 6858000 h 6858000"/>
              <a:gd name="connsiteX437" fmla="*/ 1746128 w 7467600"/>
              <a:gd name="connsiteY437" fmla="*/ 6858000 h 6858000"/>
              <a:gd name="connsiteX438" fmla="*/ 1753934 w 7467600"/>
              <a:gd name="connsiteY438" fmla="*/ 6724796 h 6858000"/>
              <a:gd name="connsiteX439" fmla="*/ 1792053 w 7467600"/>
              <a:gd name="connsiteY439" fmla="*/ 6572396 h 6858000"/>
              <a:gd name="connsiteX440" fmla="*/ 1862248 w 7467600"/>
              <a:gd name="connsiteY440" fmla="*/ 6266397 h 6858000"/>
              <a:gd name="connsiteX441" fmla="*/ 1862250 w 7467600"/>
              <a:gd name="connsiteY441" fmla="*/ 6033531 h 6858000"/>
              <a:gd name="connsiteX442" fmla="*/ 1211999 w 7467600"/>
              <a:gd name="connsiteY442" fmla="*/ 6683610 h 6858000"/>
              <a:gd name="connsiteX443" fmla="*/ 1213266 w 7467600"/>
              <a:gd name="connsiteY443" fmla="*/ 6691947 h 6858000"/>
              <a:gd name="connsiteX444" fmla="*/ 1203370 w 7467600"/>
              <a:gd name="connsiteY444" fmla="*/ 6850676 h 6858000"/>
              <a:gd name="connsiteX445" fmla="*/ 1203671 w 7467600"/>
              <a:gd name="connsiteY445" fmla="*/ 6858000 h 6858000"/>
              <a:gd name="connsiteX446" fmla="*/ 1143180 w 7467600"/>
              <a:gd name="connsiteY446" fmla="*/ 6858000 h 6858000"/>
              <a:gd name="connsiteX447" fmla="*/ 1142176 w 7467600"/>
              <a:gd name="connsiteY447" fmla="*/ 6766045 h 6858000"/>
              <a:gd name="connsiteX448" fmla="*/ 1067484 w 7467600"/>
              <a:gd name="connsiteY448" fmla="*/ 6858000 h 6858000"/>
              <a:gd name="connsiteX449" fmla="*/ 953928 w 7467600"/>
              <a:gd name="connsiteY449" fmla="*/ 6858000 h 6858000"/>
              <a:gd name="connsiteX450" fmla="*/ 959715 w 7467600"/>
              <a:gd name="connsiteY450" fmla="*/ 6850185 h 6858000"/>
              <a:gd name="connsiteX451" fmla="*/ 1483788 w 7467600"/>
              <a:gd name="connsiteY451" fmla="*/ 6259174 h 6858000"/>
              <a:gd name="connsiteX452" fmla="*/ 1100671 w 7467600"/>
              <a:gd name="connsiteY452" fmla="*/ 6252137 h 6858000"/>
              <a:gd name="connsiteX453" fmla="*/ 1090144 w 7467600"/>
              <a:gd name="connsiteY453" fmla="*/ 6256748 h 6858000"/>
              <a:gd name="connsiteX454" fmla="*/ 1095872 w 7467600"/>
              <a:gd name="connsiteY454" fmla="*/ 6271892 h 6858000"/>
              <a:gd name="connsiteX455" fmla="*/ 262785 w 7467600"/>
              <a:gd name="connsiteY455" fmla="*/ 6845450 h 6858000"/>
              <a:gd name="connsiteX456" fmla="*/ 209968 w 7467600"/>
              <a:gd name="connsiteY456" fmla="*/ 6770713 h 6858000"/>
              <a:gd name="connsiteX457" fmla="*/ 873460 w 7467600"/>
              <a:gd name="connsiteY457" fmla="*/ 6253768 h 6858000"/>
              <a:gd name="connsiteX458" fmla="*/ 192686 w 7467600"/>
              <a:gd name="connsiteY458" fmla="*/ 5849257 h 6858000"/>
              <a:gd name="connsiteX459" fmla="*/ 4696 w 7467600"/>
              <a:gd name="connsiteY459" fmla="*/ 5697668 h 6858000"/>
              <a:gd name="connsiteX460" fmla="*/ 0 w 7467600"/>
              <a:gd name="connsiteY460" fmla="*/ 5689984 h 6858000"/>
              <a:gd name="connsiteX461" fmla="*/ 0 w 7467600"/>
              <a:gd name="connsiteY461" fmla="*/ 5513472 h 6858000"/>
              <a:gd name="connsiteX462" fmla="*/ 174101 w 7467600"/>
              <a:gd name="connsiteY462" fmla="*/ 5620277 h 6858000"/>
              <a:gd name="connsiteX463" fmla="*/ 891800 w 7467600"/>
              <a:gd name="connsiteY463" fmla="*/ 6036935 h 6858000"/>
              <a:gd name="connsiteX464" fmla="*/ 1072219 w 7467600"/>
              <a:gd name="connsiteY464" fmla="*/ 6169443 h 6858000"/>
              <a:gd name="connsiteX465" fmla="*/ 1074117 w 7467600"/>
              <a:gd name="connsiteY465" fmla="*/ 6170301 h 6858000"/>
              <a:gd name="connsiteX466" fmla="*/ 1083114 w 7467600"/>
              <a:gd name="connsiteY466" fmla="*/ 6174131 h 6858000"/>
              <a:gd name="connsiteX467" fmla="*/ 1543010 w 7467600"/>
              <a:gd name="connsiteY467" fmla="*/ 6191140 h 6858000"/>
              <a:gd name="connsiteX468" fmla="*/ 1551080 w 7467600"/>
              <a:gd name="connsiteY468" fmla="*/ 6195006 h 6858000"/>
              <a:gd name="connsiteX469" fmla="*/ 2345443 w 7467600"/>
              <a:gd name="connsiteY469" fmla="*/ 5549882 h 6858000"/>
              <a:gd name="connsiteX470" fmla="*/ 1721499 w 7467600"/>
              <a:gd name="connsiteY470" fmla="*/ 5599969 h 6858000"/>
              <a:gd name="connsiteX471" fmla="*/ 767716 w 7467600"/>
              <a:gd name="connsiteY471" fmla="*/ 5472768 h 6858000"/>
              <a:gd name="connsiteX472" fmla="*/ 722147 w 7467600"/>
              <a:gd name="connsiteY472" fmla="*/ 5393091 h 6858000"/>
              <a:gd name="connsiteX473" fmla="*/ 1485552 w 7467600"/>
              <a:gd name="connsiteY473" fmla="*/ 5313202 h 6858000"/>
              <a:gd name="connsiteX474" fmla="*/ 2143004 w 7467600"/>
              <a:gd name="connsiteY474" fmla="*/ 5402420 h 6858000"/>
              <a:gd name="connsiteX475" fmla="*/ 1933391 w 7467600"/>
              <a:gd name="connsiteY475" fmla="*/ 5156971 h 6858000"/>
              <a:gd name="connsiteX476" fmla="*/ 1827118 w 7467600"/>
              <a:gd name="connsiteY476" fmla="*/ 4968410 h 6858000"/>
              <a:gd name="connsiteX477" fmla="*/ 1837349 w 7467600"/>
              <a:gd name="connsiteY477" fmla="*/ 4956357 h 6858000"/>
              <a:gd name="connsiteX478" fmla="*/ 2162835 w 7467600"/>
              <a:gd name="connsiteY478" fmla="*/ 5187853 h 6858000"/>
              <a:gd name="connsiteX479" fmla="*/ 2257167 w 7467600"/>
              <a:gd name="connsiteY479" fmla="*/ 5462123 h 6858000"/>
              <a:gd name="connsiteX480" fmla="*/ 2261598 w 7467600"/>
              <a:gd name="connsiteY480" fmla="*/ 5467998 h 6858000"/>
              <a:gd name="connsiteX481" fmla="*/ 2437177 w 7467600"/>
              <a:gd name="connsiteY481" fmla="*/ 5479608 h 6858000"/>
              <a:gd name="connsiteX482" fmla="*/ 2445247 w 7467600"/>
              <a:gd name="connsiteY482" fmla="*/ 5483476 h 6858000"/>
              <a:gd name="connsiteX483" fmla="*/ 2743626 w 7467600"/>
              <a:gd name="connsiteY483" fmla="*/ 5304819 h 6858000"/>
              <a:gd name="connsiteX484" fmla="*/ 3048102 w 7467600"/>
              <a:gd name="connsiteY484" fmla="*/ 5150595 h 6858000"/>
              <a:gd name="connsiteX485" fmla="*/ 1799414 w 7467600"/>
              <a:gd name="connsiteY485" fmla="*/ 4694732 h 6858000"/>
              <a:gd name="connsiteX486" fmla="*/ 1771735 w 7467600"/>
              <a:gd name="connsiteY486" fmla="*/ 4619929 h 6858000"/>
              <a:gd name="connsiteX487" fmla="*/ 3104273 w 7467600"/>
              <a:gd name="connsiteY487" fmla="*/ 5076159 h 6858000"/>
              <a:gd name="connsiteX488" fmla="*/ 3113245 w 7467600"/>
              <a:gd name="connsiteY488" fmla="*/ 5090705 h 6858000"/>
              <a:gd name="connsiteX489" fmla="*/ 3126294 w 7467600"/>
              <a:gd name="connsiteY489" fmla="*/ 5114400 h 6858000"/>
              <a:gd name="connsiteX490" fmla="*/ 3937433 w 7467600"/>
              <a:gd name="connsiteY490" fmla="*/ 4830473 h 6858000"/>
              <a:gd name="connsiteX491" fmla="*/ 3590475 w 7467600"/>
              <a:gd name="connsiteY491" fmla="*/ 4597974 h 6858000"/>
              <a:gd name="connsiteX492" fmla="*/ 3100264 w 7467600"/>
              <a:gd name="connsiteY492" fmla="*/ 4579845 h 6858000"/>
              <a:gd name="connsiteX493" fmla="*/ 2183576 w 7467600"/>
              <a:gd name="connsiteY493" fmla="*/ 4227150 h 6858000"/>
              <a:gd name="connsiteX494" fmla="*/ 2151029 w 7467600"/>
              <a:gd name="connsiteY494" fmla="*/ 4146947 h 6858000"/>
              <a:gd name="connsiteX495" fmla="*/ 3563434 w 7467600"/>
              <a:gd name="connsiteY495" fmla="*/ 4469115 h 6858000"/>
              <a:gd name="connsiteX496" fmla="*/ 3177952 w 7467600"/>
              <a:gd name="connsiteY496" fmla="*/ 3657386 h 6858000"/>
              <a:gd name="connsiteX497" fmla="*/ 3189263 w 7467600"/>
              <a:gd name="connsiteY497" fmla="*/ 3625726 h 6858000"/>
              <a:gd name="connsiteX498" fmla="*/ 3560912 w 7467600"/>
              <a:gd name="connsiteY498" fmla="*/ 4079863 h 6858000"/>
              <a:gd name="connsiteX499" fmla="*/ 3626636 w 7467600"/>
              <a:gd name="connsiteY499" fmla="*/ 4512230 h 6858000"/>
              <a:gd name="connsiteX500" fmla="*/ 3653088 w 7467600"/>
              <a:gd name="connsiteY500" fmla="*/ 4521417 h 6858000"/>
              <a:gd name="connsiteX501" fmla="*/ 3988128 w 7467600"/>
              <a:gd name="connsiteY501" fmla="*/ 4817267 h 6858000"/>
              <a:gd name="connsiteX502" fmla="*/ 4830582 w 7467600"/>
              <a:gd name="connsiteY502" fmla="*/ 4676000 h 6858000"/>
              <a:gd name="connsiteX503" fmla="*/ 4830100 w 7467600"/>
              <a:gd name="connsiteY503" fmla="*/ 4675554 h 6858000"/>
              <a:gd name="connsiteX504" fmla="*/ 4036318 w 7467600"/>
              <a:gd name="connsiteY504" fmla="*/ 4147013 h 6858000"/>
              <a:gd name="connsiteX505" fmla="*/ 3432098 w 7467600"/>
              <a:gd name="connsiteY505" fmla="*/ 3537312 h 6858000"/>
              <a:gd name="connsiteX506" fmla="*/ 3446761 w 7467600"/>
              <a:gd name="connsiteY506" fmla="*/ 3461278 h 6858000"/>
              <a:gd name="connsiteX507" fmla="*/ 4419733 w 7467600"/>
              <a:gd name="connsiteY507" fmla="*/ 3963555 h 6858000"/>
              <a:gd name="connsiteX508" fmla="*/ 4781371 w 7467600"/>
              <a:gd name="connsiteY508" fmla="*/ 4458604 h 6858000"/>
              <a:gd name="connsiteX509" fmla="*/ 4780440 w 7467600"/>
              <a:gd name="connsiteY509" fmla="*/ 4470290 h 6858000"/>
              <a:gd name="connsiteX510" fmla="*/ 4898954 w 7467600"/>
              <a:gd name="connsiteY510" fmla="*/ 4662092 h 6858000"/>
              <a:gd name="connsiteX511" fmla="*/ 4900699 w 7467600"/>
              <a:gd name="connsiteY511" fmla="*/ 4670867 h 6858000"/>
              <a:gd name="connsiteX512" fmla="*/ 5714511 w 7467600"/>
              <a:gd name="connsiteY512" fmla="*/ 4663483 h 6858000"/>
              <a:gd name="connsiteX513" fmla="*/ 5464793 w 7467600"/>
              <a:gd name="connsiteY513" fmla="*/ 4393556 h 6858000"/>
              <a:gd name="connsiteX514" fmla="*/ 5461897 w 7467600"/>
              <a:gd name="connsiteY514" fmla="*/ 4390879 h 6858000"/>
              <a:gd name="connsiteX515" fmla="*/ 4294126 w 7467600"/>
              <a:gd name="connsiteY515" fmla="*/ 3303048 h 6858000"/>
              <a:gd name="connsiteX516" fmla="*/ 4305321 w 7467600"/>
              <a:gd name="connsiteY516" fmla="*/ 3256953 h 6858000"/>
              <a:gd name="connsiteX517" fmla="*/ 4949299 w 7467600"/>
              <a:gd name="connsiteY517" fmla="*/ 3766336 h 6858000"/>
              <a:gd name="connsiteX518" fmla="*/ 5291452 w 7467600"/>
              <a:gd name="connsiteY518" fmla="*/ 4076801 h 6858000"/>
              <a:gd name="connsiteX519" fmla="*/ 5434998 w 7467600"/>
              <a:gd name="connsiteY519" fmla="*/ 4254100 h 6858000"/>
              <a:gd name="connsiteX520" fmla="*/ 5351015 w 7467600"/>
              <a:gd name="connsiteY520" fmla="*/ 3760989 h 6858000"/>
              <a:gd name="connsiteX521" fmla="*/ 5413780 w 7467600"/>
              <a:gd name="connsiteY521" fmla="*/ 2966265 h 6858000"/>
              <a:gd name="connsiteX522" fmla="*/ 5425627 w 7467600"/>
              <a:gd name="connsiteY522" fmla="*/ 2954192 h 6858000"/>
              <a:gd name="connsiteX523" fmla="*/ 6604735 w 7467600"/>
              <a:gd name="connsiteY523" fmla="*/ 2041381 h 6858000"/>
              <a:gd name="connsiteX524" fmla="*/ 7204487 w 7467600"/>
              <a:gd name="connsiteY524" fmla="*/ 2742112 h 6858000"/>
              <a:gd name="connsiteX525" fmla="*/ 7131592 w 7467600"/>
              <a:gd name="connsiteY525" fmla="*/ 2672096 h 6858000"/>
              <a:gd name="connsiteX526" fmla="*/ 6996344 w 7467600"/>
              <a:gd name="connsiteY526" fmla="*/ 2518310 h 6858000"/>
              <a:gd name="connsiteX527" fmla="*/ 6735495 w 7467600"/>
              <a:gd name="connsiteY527" fmla="*/ 2196890 h 6858000"/>
              <a:gd name="connsiteX528" fmla="*/ 6721901 w 7467600"/>
              <a:gd name="connsiteY528" fmla="*/ 2179274 h 6858000"/>
              <a:gd name="connsiteX529" fmla="*/ 6604735 w 7467600"/>
              <a:gd name="connsiteY529" fmla="*/ 2041381 h 6858000"/>
              <a:gd name="connsiteX530" fmla="*/ 6591670 w 7467600"/>
              <a:gd name="connsiteY530" fmla="*/ 1988277 h 6858000"/>
              <a:gd name="connsiteX531" fmla="*/ 6747349 w 7467600"/>
              <a:gd name="connsiteY531" fmla="*/ 2160069 h 6858000"/>
              <a:gd name="connsiteX532" fmla="*/ 6760943 w 7467600"/>
              <a:gd name="connsiteY532" fmla="*/ 2177686 h 6858000"/>
              <a:gd name="connsiteX533" fmla="*/ 7021065 w 7467600"/>
              <a:gd name="connsiteY533" fmla="*/ 2498102 h 6858000"/>
              <a:gd name="connsiteX534" fmla="*/ 7155223 w 7467600"/>
              <a:gd name="connsiteY534" fmla="*/ 2650386 h 6858000"/>
              <a:gd name="connsiteX535" fmla="*/ 7203167 w 7467600"/>
              <a:gd name="connsiteY535" fmla="*/ 2697288 h 6858000"/>
              <a:gd name="connsiteX536" fmla="*/ 6937703 w 7467600"/>
              <a:gd name="connsiteY536" fmla="*/ 2321981 h 6858000"/>
              <a:gd name="connsiteX537" fmla="*/ 6591670 w 7467600"/>
              <a:gd name="connsiteY537" fmla="*/ 1988277 h 6858000"/>
              <a:gd name="connsiteX538" fmla="*/ 5798671 w 7467600"/>
              <a:gd name="connsiteY538" fmla="*/ 1981601 h 6858000"/>
              <a:gd name="connsiteX539" fmla="*/ 5754709 w 7467600"/>
              <a:gd name="connsiteY539" fmla="*/ 2071454 h 6858000"/>
              <a:gd name="connsiteX540" fmla="*/ 5763044 w 7467600"/>
              <a:gd name="connsiteY540" fmla="*/ 2842206 h 6858000"/>
              <a:gd name="connsiteX541" fmla="*/ 5764974 w 7467600"/>
              <a:gd name="connsiteY541" fmla="*/ 2799609 h 6858000"/>
              <a:gd name="connsiteX542" fmla="*/ 5767665 w 7467600"/>
              <a:gd name="connsiteY542" fmla="*/ 2666409 h 6858000"/>
              <a:gd name="connsiteX543" fmla="*/ 5763055 w 7467600"/>
              <a:gd name="connsiteY543" fmla="*/ 2579705 h 6858000"/>
              <a:gd name="connsiteX544" fmla="*/ 5758079 w 7467600"/>
              <a:gd name="connsiteY544" fmla="*/ 2492508 h 6858000"/>
              <a:gd name="connsiteX545" fmla="*/ 5779325 w 7467600"/>
              <a:gd name="connsiteY545" fmla="*/ 2197069 h 6858000"/>
              <a:gd name="connsiteX546" fmla="*/ 5798671 w 7467600"/>
              <a:gd name="connsiteY546" fmla="*/ 1981601 h 6858000"/>
              <a:gd name="connsiteX547" fmla="*/ 5829202 w 7467600"/>
              <a:gd name="connsiteY547" fmla="*/ 1971679 h 6858000"/>
              <a:gd name="connsiteX548" fmla="*/ 5809558 w 7467600"/>
              <a:gd name="connsiteY548" fmla="*/ 2198043 h 6858000"/>
              <a:gd name="connsiteX549" fmla="*/ 5788653 w 7467600"/>
              <a:gd name="connsiteY549" fmla="*/ 2489430 h 6858000"/>
              <a:gd name="connsiteX550" fmla="*/ 5793439 w 7467600"/>
              <a:gd name="connsiteY550" fmla="*/ 2575235 h 6858000"/>
              <a:gd name="connsiteX551" fmla="*/ 5796837 w 7467600"/>
              <a:gd name="connsiteY551" fmla="*/ 2637633 h 6858000"/>
              <a:gd name="connsiteX552" fmla="*/ 5818614 w 7467600"/>
              <a:gd name="connsiteY552" fmla="*/ 2473055 h 6858000"/>
              <a:gd name="connsiteX553" fmla="*/ 5829202 w 7467600"/>
              <a:gd name="connsiteY553" fmla="*/ 1971679 h 6858000"/>
              <a:gd name="connsiteX554" fmla="*/ 5911389 w 7467600"/>
              <a:gd name="connsiteY554" fmla="*/ 1898371 h 6858000"/>
              <a:gd name="connsiteX555" fmla="*/ 6237627 w 7467600"/>
              <a:gd name="connsiteY555" fmla="*/ 2231921 h 6858000"/>
              <a:gd name="connsiteX556" fmla="*/ 5911389 w 7467600"/>
              <a:gd name="connsiteY556" fmla="*/ 1898371 h 6858000"/>
              <a:gd name="connsiteX557" fmla="*/ 6944437 w 7467600"/>
              <a:gd name="connsiteY557" fmla="*/ 1575402 h 6858000"/>
              <a:gd name="connsiteX558" fmla="*/ 6304730 w 7467600"/>
              <a:gd name="connsiteY558" fmla="*/ 1766654 h 6858000"/>
              <a:gd name="connsiteX559" fmla="*/ 6944437 w 7467600"/>
              <a:gd name="connsiteY559" fmla="*/ 1575402 h 6858000"/>
              <a:gd name="connsiteX560" fmla="*/ 7019523 w 7467600"/>
              <a:gd name="connsiteY560" fmla="*/ 1519450 h 6858000"/>
              <a:gd name="connsiteX561" fmla="*/ 6298091 w 7467600"/>
              <a:gd name="connsiteY561" fmla="*/ 1737122 h 6858000"/>
              <a:gd name="connsiteX562" fmla="*/ 7019523 w 7467600"/>
              <a:gd name="connsiteY562" fmla="*/ 1519450 h 6858000"/>
              <a:gd name="connsiteX563" fmla="*/ 2399523 w 7467600"/>
              <a:gd name="connsiteY563" fmla="*/ 1428234 h 6858000"/>
              <a:gd name="connsiteX564" fmla="*/ 2224982 w 7467600"/>
              <a:gd name="connsiteY564" fmla="*/ 1826201 h 6858000"/>
              <a:gd name="connsiteX565" fmla="*/ 2096099 w 7467600"/>
              <a:gd name="connsiteY565" fmla="*/ 2345900 h 6858000"/>
              <a:gd name="connsiteX566" fmla="*/ 2283317 w 7467600"/>
              <a:gd name="connsiteY566" fmla="*/ 1796925 h 6858000"/>
              <a:gd name="connsiteX567" fmla="*/ 2399523 w 7467600"/>
              <a:gd name="connsiteY567" fmla="*/ 1428234 h 6858000"/>
              <a:gd name="connsiteX568" fmla="*/ 2448558 w 7467600"/>
              <a:gd name="connsiteY568" fmla="*/ 1373435 h 6858000"/>
              <a:gd name="connsiteX569" fmla="*/ 2312521 w 7467600"/>
              <a:gd name="connsiteY569" fmla="*/ 1806140 h 6858000"/>
              <a:gd name="connsiteX570" fmla="*/ 2127533 w 7467600"/>
              <a:gd name="connsiteY570" fmla="*/ 2348380 h 6858000"/>
              <a:gd name="connsiteX571" fmla="*/ 2358080 w 7467600"/>
              <a:gd name="connsiteY571" fmla="*/ 1866134 h 6858000"/>
              <a:gd name="connsiteX572" fmla="*/ 2407436 w 7467600"/>
              <a:gd name="connsiteY572" fmla="*/ 1651070 h 6858000"/>
              <a:gd name="connsiteX573" fmla="*/ 2448558 w 7467600"/>
              <a:gd name="connsiteY573" fmla="*/ 1373435 h 6858000"/>
              <a:gd name="connsiteX574" fmla="*/ 278707 w 7467600"/>
              <a:gd name="connsiteY574" fmla="*/ 1352270 h 6858000"/>
              <a:gd name="connsiteX575" fmla="*/ 321570 w 7467600"/>
              <a:gd name="connsiteY575" fmla="*/ 1861610 h 6858000"/>
              <a:gd name="connsiteX576" fmla="*/ 294281 w 7467600"/>
              <a:gd name="connsiteY576" fmla="*/ 1440658 h 6858000"/>
              <a:gd name="connsiteX577" fmla="*/ 278707 w 7467600"/>
              <a:gd name="connsiteY577" fmla="*/ 1352270 h 6858000"/>
              <a:gd name="connsiteX578" fmla="*/ 1423821 w 7467600"/>
              <a:gd name="connsiteY578" fmla="*/ 1351958 h 6858000"/>
              <a:gd name="connsiteX579" fmla="*/ 1638521 w 7467600"/>
              <a:gd name="connsiteY579" fmla="*/ 1908470 h 6858000"/>
              <a:gd name="connsiteX580" fmla="*/ 1754199 w 7467600"/>
              <a:gd name="connsiteY580" fmla="*/ 2149284 h 6858000"/>
              <a:gd name="connsiteX581" fmla="*/ 1908359 w 7467600"/>
              <a:gd name="connsiteY581" fmla="*/ 2364988 h 6858000"/>
              <a:gd name="connsiteX582" fmla="*/ 1647661 w 7467600"/>
              <a:gd name="connsiteY582" fmla="*/ 1825945 h 6858000"/>
              <a:gd name="connsiteX583" fmla="*/ 1423821 w 7467600"/>
              <a:gd name="connsiteY583" fmla="*/ 1351958 h 6858000"/>
              <a:gd name="connsiteX584" fmla="*/ 1431890 w 7467600"/>
              <a:gd name="connsiteY584" fmla="*/ 1306475 h 6858000"/>
              <a:gd name="connsiteX585" fmla="*/ 1507597 w 7467600"/>
              <a:gd name="connsiteY585" fmla="*/ 1446132 h 6858000"/>
              <a:gd name="connsiteX586" fmla="*/ 1674586 w 7467600"/>
              <a:gd name="connsiteY586" fmla="*/ 1813832 h 6858000"/>
              <a:gd name="connsiteX587" fmla="*/ 1815950 w 7467600"/>
              <a:gd name="connsiteY587" fmla="*/ 2128564 h 6858000"/>
              <a:gd name="connsiteX588" fmla="*/ 1984242 w 7467600"/>
              <a:gd name="connsiteY588" fmla="*/ 2430829 h 6858000"/>
              <a:gd name="connsiteX589" fmla="*/ 2014023 w 7467600"/>
              <a:gd name="connsiteY589" fmla="*/ 2450995 h 6858000"/>
              <a:gd name="connsiteX590" fmla="*/ 1747337 w 7467600"/>
              <a:gd name="connsiteY590" fmla="*/ 1855264 h 6858000"/>
              <a:gd name="connsiteX591" fmla="*/ 1533749 w 7467600"/>
              <a:gd name="connsiteY591" fmla="*/ 1478656 h 6858000"/>
              <a:gd name="connsiteX592" fmla="*/ 1431890 w 7467600"/>
              <a:gd name="connsiteY592" fmla="*/ 1306475 h 6858000"/>
              <a:gd name="connsiteX593" fmla="*/ 5052692 w 7467600"/>
              <a:gd name="connsiteY593" fmla="*/ 1292994 h 6858000"/>
              <a:gd name="connsiteX594" fmla="*/ 5200661 w 7467600"/>
              <a:gd name="connsiteY594" fmla="*/ 1635186 h 6858000"/>
              <a:gd name="connsiteX595" fmla="*/ 5297138 w 7467600"/>
              <a:gd name="connsiteY595" fmla="*/ 1906351 h 6858000"/>
              <a:gd name="connsiteX596" fmla="*/ 5052692 w 7467600"/>
              <a:gd name="connsiteY596" fmla="*/ 1292994 h 6858000"/>
              <a:gd name="connsiteX597" fmla="*/ 5009948 w 7467600"/>
              <a:gd name="connsiteY597" fmla="*/ 1273619 h 6858000"/>
              <a:gd name="connsiteX598" fmla="*/ 5121777 w 7467600"/>
              <a:gd name="connsiteY598" fmla="*/ 1654213 h 6858000"/>
              <a:gd name="connsiteX599" fmla="*/ 5293545 w 7467600"/>
              <a:gd name="connsiteY599" fmla="*/ 2072247 h 6858000"/>
              <a:gd name="connsiteX600" fmla="*/ 5294042 w 7467600"/>
              <a:gd name="connsiteY600" fmla="*/ 2065019 h 6858000"/>
              <a:gd name="connsiteX601" fmla="*/ 5171936 w 7467600"/>
              <a:gd name="connsiteY601" fmla="*/ 1647613 h 6858000"/>
              <a:gd name="connsiteX602" fmla="*/ 5009948 w 7467600"/>
              <a:gd name="connsiteY602" fmla="*/ 1273619 h 6858000"/>
              <a:gd name="connsiteX603" fmla="*/ 655236 w 7467600"/>
              <a:gd name="connsiteY603" fmla="*/ 1268632 h 6858000"/>
              <a:gd name="connsiteX604" fmla="*/ 839521 w 7467600"/>
              <a:gd name="connsiteY604" fmla="*/ 1685315 h 6858000"/>
              <a:gd name="connsiteX605" fmla="*/ 1109416 w 7467600"/>
              <a:gd name="connsiteY605" fmla="*/ 2061663 h 6858000"/>
              <a:gd name="connsiteX606" fmla="*/ 1298300 w 7467600"/>
              <a:gd name="connsiteY606" fmla="*/ 2247742 h 6858000"/>
              <a:gd name="connsiteX607" fmla="*/ 1125871 w 7467600"/>
              <a:gd name="connsiteY607" fmla="*/ 1989513 h 6858000"/>
              <a:gd name="connsiteX608" fmla="*/ 981574 w 7467600"/>
              <a:gd name="connsiteY608" fmla="*/ 1783157 h 6858000"/>
              <a:gd name="connsiteX609" fmla="*/ 922198 w 7467600"/>
              <a:gd name="connsiteY609" fmla="*/ 1677437 h 6858000"/>
              <a:gd name="connsiteX610" fmla="*/ 869293 w 7467600"/>
              <a:gd name="connsiteY610" fmla="*/ 1583214 h 6858000"/>
              <a:gd name="connsiteX611" fmla="*/ 751431 w 7467600"/>
              <a:gd name="connsiteY611" fmla="*/ 1405731 h 6858000"/>
              <a:gd name="connsiteX612" fmla="*/ 655236 w 7467600"/>
              <a:gd name="connsiteY612" fmla="*/ 1268632 h 6858000"/>
              <a:gd name="connsiteX613" fmla="*/ 6516292 w 7467600"/>
              <a:gd name="connsiteY613" fmla="*/ 1263064 h 6858000"/>
              <a:gd name="connsiteX614" fmla="*/ 5736320 w 7467600"/>
              <a:gd name="connsiteY614" fmla="*/ 1501803 h 6858000"/>
              <a:gd name="connsiteX615" fmla="*/ 6516292 w 7467600"/>
              <a:gd name="connsiteY615" fmla="*/ 1263064 h 6858000"/>
              <a:gd name="connsiteX616" fmla="*/ 291466 w 7467600"/>
              <a:gd name="connsiteY616" fmla="*/ 1250369 h 6858000"/>
              <a:gd name="connsiteX617" fmla="*/ 323180 w 7467600"/>
              <a:gd name="connsiteY617" fmla="*/ 1435283 h 6858000"/>
              <a:gd name="connsiteX618" fmla="*/ 349381 w 7467600"/>
              <a:gd name="connsiteY618" fmla="*/ 1875041 h 6858000"/>
              <a:gd name="connsiteX619" fmla="*/ 374363 w 7467600"/>
              <a:gd name="connsiteY619" fmla="*/ 1506494 h 6858000"/>
              <a:gd name="connsiteX620" fmla="*/ 302168 w 7467600"/>
              <a:gd name="connsiteY620" fmla="*/ 1274495 h 6858000"/>
              <a:gd name="connsiteX621" fmla="*/ 291466 w 7467600"/>
              <a:gd name="connsiteY621" fmla="*/ 1250369 h 6858000"/>
              <a:gd name="connsiteX622" fmla="*/ 678222 w 7467600"/>
              <a:gd name="connsiteY622" fmla="*/ 1248670 h 6858000"/>
              <a:gd name="connsiteX623" fmla="*/ 775536 w 7467600"/>
              <a:gd name="connsiteY623" fmla="*/ 1388015 h 6858000"/>
              <a:gd name="connsiteX624" fmla="*/ 894529 w 7467600"/>
              <a:gd name="connsiteY624" fmla="*/ 1567739 h 6858000"/>
              <a:gd name="connsiteX625" fmla="*/ 948000 w 7467600"/>
              <a:gd name="connsiteY625" fmla="*/ 1663088 h 6858000"/>
              <a:gd name="connsiteX626" fmla="*/ 1006812 w 7467600"/>
              <a:gd name="connsiteY626" fmla="*/ 1767683 h 6858000"/>
              <a:gd name="connsiteX627" fmla="*/ 1149133 w 7467600"/>
              <a:gd name="connsiteY627" fmla="*/ 1971513 h 6858000"/>
              <a:gd name="connsiteX628" fmla="*/ 1333952 w 7467600"/>
              <a:gd name="connsiteY628" fmla="*/ 2251620 h 6858000"/>
              <a:gd name="connsiteX629" fmla="*/ 1337329 w 7467600"/>
              <a:gd name="connsiteY629" fmla="*/ 2258350 h 6858000"/>
              <a:gd name="connsiteX630" fmla="*/ 1014726 w 7467600"/>
              <a:gd name="connsiteY630" fmla="*/ 1615556 h 6858000"/>
              <a:gd name="connsiteX631" fmla="*/ 678222 w 7467600"/>
              <a:gd name="connsiteY631" fmla="*/ 1248670 h 6858000"/>
              <a:gd name="connsiteX632" fmla="*/ 6691602 w 7467600"/>
              <a:gd name="connsiteY632" fmla="*/ 1140573 h 6858000"/>
              <a:gd name="connsiteX633" fmla="*/ 6571100 w 7467600"/>
              <a:gd name="connsiteY633" fmla="*/ 1183662 h 6858000"/>
              <a:gd name="connsiteX634" fmla="*/ 6241687 w 7467600"/>
              <a:gd name="connsiteY634" fmla="*/ 1257600 h 6858000"/>
              <a:gd name="connsiteX635" fmla="*/ 5693009 w 7467600"/>
              <a:gd name="connsiteY635" fmla="*/ 1478256 h 6858000"/>
              <a:gd name="connsiteX636" fmla="*/ 6548420 w 7467600"/>
              <a:gd name="connsiteY636" fmla="*/ 1214599 h 6858000"/>
              <a:gd name="connsiteX637" fmla="*/ 6605473 w 7467600"/>
              <a:gd name="connsiteY637" fmla="*/ 1184686 h 6858000"/>
              <a:gd name="connsiteX638" fmla="*/ 6691602 w 7467600"/>
              <a:gd name="connsiteY638" fmla="*/ 1140573 h 6858000"/>
              <a:gd name="connsiteX639" fmla="*/ 4002475 w 7467600"/>
              <a:gd name="connsiteY639" fmla="*/ 1037802 h 6858000"/>
              <a:gd name="connsiteX640" fmla="*/ 4000324 w 7467600"/>
              <a:gd name="connsiteY640" fmla="*/ 1039362 h 6858000"/>
              <a:gd name="connsiteX641" fmla="*/ 4002862 w 7467600"/>
              <a:gd name="connsiteY641" fmla="*/ 1042866 h 6858000"/>
              <a:gd name="connsiteX642" fmla="*/ 4002475 w 7467600"/>
              <a:gd name="connsiteY642" fmla="*/ 1037802 h 6858000"/>
              <a:gd name="connsiteX643" fmla="*/ 506322 w 7467600"/>
              <a:gd name="connsiteY643" fmla="*/ 1020997 h 6858000"/>
              <a:gd name="connsiteX644" fmla="*/ 533068 w 7467600"/>
              <a:gd name="connsiteY644" fmla="*/ 1029409 h 6858000"/>
              <a:gd name="connsiteX645" fmla="*/ 1232525 w 7467600"/>
              <a:gd name="connsiteY645" fmla="*/ 1804675 h 6858000"/>
              <a:gd name="connsiteX646" fmla="*/ 1388858 w 7467600"/>
              <a:gd name="connsiteY646" fmla="*/ 2368011 h 6858000"/>
              <a:gd name="connsiteX647" fmla="*/ 1384098 w 7467600"/>
              <a:gd name="connsiteY647" fmla="*/ 2378125 h 6858000"/>
              <a:gd name="connsiteX648" fmla="*/ 1425393 w 7467600"/>
              <a:gd name="connsiteY648" fmla="*/ 2589124 h 6858000"/>
              <a:gd name="connsiteX649" fmla="*/ 1424001 w 7467600"/>
              <a:gd name="connsiteY649" fmla="*/ 2597541 h 6858000"/>
              <a:gd name="connsiteX650" fmla="*/ 2152729 w 7467600"/>
              <a:gd name="connsiteY650" fmla="*/ 2864487 h 6858000"/>
              <a:gd name="connsiteX651" fmla="*/ 2020609 w 7467600"/>
              <a:gd name="connsiteY651" fmla="*/ 2539671 h 6858000"/>
              <a:gd name="connsiteX652" fmla="*/ 2018920 w 7467600"/>
              <a:gd name="connsiteY652" fmla="*/ 2536309 h 6858000"/>
              <a:gd name="connsiteX653" fmla="*/ 1342441 w 7467600"/>
              <a:gd name="connsiteY653" fmla="*/ 1173017 h 6858000"/>
              <a:gd name="connsiteX654" fmla="*/ 1367925 w 7467600"/>
              <a:gd name="connsiteY654" fmla="*/ 1135648 h 6858000"/>
              <a:gd name="connsiteX655" fmla="*/ 1771401 w 7467600"/>
              <a:gd name="connsiteY655" fmla="*/ 1806673 h 6858000"/>
              <a:gd name="connsiteX656" fmla="*/ 1972385 w 7467600"/>
              <a:gd name="connsiteY656" fmla="*/ 2198735 h 6858000"/>
              <a:gd name="connsiteX657" fmla="*/ 2040892 w 7467600"/>
              <a:gd name="connsiteY657" fmla="*/ 2405205 h 6858000"/>
              <a:gd name="connsiteX658" fmla="*/ 2131689 w 7467600"/>
              <a:gd name="connsiteY658" fmla="*/ 1936926 h 6858000"/>
              <a:gd name="connsiteX659" fmla="*/ 2454820 w 7467600"/>
              <a:gd name="connsiteY659" fmla="*/ 1248808 h 6858000"/>
              <a:gd name="connsiteX660" fmla="*/ 2492512 w 7467600"/>
              <a:gd name="connsiteY660" fmla="*/ 1302920 h 6858000"/>
              <a:gd name="connsiteX661" fmla="*/ 2081216 w 7467600"/>
              <a:gd name="connsiteY661" fmla="*/ 2527513 h 6858000"/>
              <a:gd name="connsiteX662" fmla="*/ 2081211 w 7467600"/>
              <a:gd name="connsiteY662" fmla="*/ 2528916 h 6858000"/>
              <a:gd name="connsiteX663" fmla="*/ 2199067 w 7467600"/>
              <a:gd name="connsiteY663" fmla="*/ 2884061 h 6858000"/>
              <a:gd name="connsiteX664" fmla="*/ 3192586 w 7467600"/>
              <a:gd name="connsiteY664" fmla="*/ 3411496 h 6858000"/>
              <a:gd name="connsiteX665" fmla="*/ 3182620 w 7467600"/>
              <a:gd name="connsiteY665" fmla="*/ 3483279 h 6858000"/>
              <a:gd name="connsiteX666" fmla="*/ 2435119 w 7467600"/>
              <a:gd name="connsiteY666" fmla="*/ 3080173 h 6858000"/>
              <a:gd name="connsiteX667" fmla="*/ 2410152 w 7467600"/>
              <a:gd name="connsiteY667" fmla="*/ 3063751 h 6858000"/>
              <a:gd name="connsiteX668" fmla="*/ 2408099 w 7467600"/>
              <a:gd name="connsiteY668" fmla="*/ 3064403 h 6858000"/>
              <a:gd name="connsiteX669" fmla="*/ 2407218 w 7467600"/>
              <a:gd name="connsiteY669" fmla="*/ 3070324 h 6858000"/>
              <a:gd name="connsiteX670" fmla="*/ 2380138 w 7467600"/>
              <a:gd name="connsiteY670" fmla="*/ 3099341 h 6858000"/>
              <a:gd name="connsiteX671" fmla="*/ 1765923 w 7467600"/>
              <a:gd name="connsiteY671" fmla="*/ 3581043 h 6858000"/>
              <a:gd name="connsiteX672" fmla="*/ 1702258 w 7467600"/>
              <a:gd name="connsiteY672" fmla="*/ 3612286 h 6858000"/>
              <a:gd name="connsiteX673" fmla="*/ 1538370 w 7467600"/>
              <a:gd name="connsiteY673" fmla="*/ 3811804 h 6858000"/>
              <a:gd name="connsiteX674" fmla="*/ 542867 w 7467600"/>
              <a:gd name="connsiteY674" fmla="*/ 4944092 h 6858000"/>
              <a:gd name="connsiteX675" fmla="*/ 515800 w 7467600"/>
              <a:gd name="connsiteY675" fmla="*/ 4862180 h 6858000"/>
              <a:gd name="connsiteX676" fmla="*/ 909145 w 7467600"/>
              <a:gd name="connsiteY676" fmla="*/ 4199225 h 6858000"/>
              <a:gd name="connsiteX677" fmla="*/ 1214067 w 7467600"/>
              <a:gd name="connsiteY677" fmla="*/ 3908561 h 6858000"/>
              <a:gd name="connsiteX678" fmla="*/ 640967 w 7467600"/>
              <a:gd name="connsiteY678" fmla="*/ 4105601 h 6858000"/>
              <a:gd name="connsiteX679" fmla="*/ 112563 w 7467600"/>
              <a:gd name="connsiteY679" fmla="*/ 4396952 h 6858000"/>
              <a:gd name="connsiteX680" fmla="*/ 0 w 7467600"/>
              <a:gd name="connsiteY680" fmla="*/ 4466006 h 6858000"/>
              <a:gd name="connsiteX681" fmla="*/ 0 w 7467600"/>
              <a:gd name="connsiteY681" fmla="*/ 4233763 h 6858000"/>
              <a:gd name="connsiteX682" fmla="*/ 36881 w 7467600"/>
              <a:gd name="connsiteY682" fmla="*/ 4200118 h 6858000"/>
              <a:gd name="connsiteX683" fmla="*/ 910534 w 7467600"/>
              <a:gd name="connsiteY683" fmla="*/ 3629753 h 6858000"/>
              <a:gd name="connsiteX684" fmla="*/ 1578717 w 7467600"/>
              <a:gd name="connsiteY684" fmla="*/ 3575982 h 6858000"/>
              <a:gd name="connsiteX685" fmla="*/ 2338780 w 7467600"/>
              <a:gd name="connsiteY685" fmla="*/ 3033725 h 6858000"/>
              <a:gd name="connsiteX686" fmla="*/ 1807991 w 7467600"/>
              <a:gd name="connsiteY686" fmla="*/ 2807184 h 6858000"/>
              <a:gd name="connsiteX687" fmla="*/ 1416358 w 7467600"/>
              <a:gd name="connsiteY687" fmla="*/ 3112571 h 6858000"/>
              <a:gd name="connsiteX688" fmla="*/ 939066 w 7467600"/>
              <a:gd name="connsiteY688" fmla="*/ 3378798 h 6858000"/>
              <a:gd name="connsiteX689" fmla="*/ 115099 w 7467600"/>
              <a:gd name="connsiteY689" fmla="*/ 3607650 h 6858000"/>
              <a:gd name="connsiteX690" fmla="*/ 97284 w 7467600"/>
              <a:gd name="connsiteY690" fmla="*/ 3520393 h 6858000"/>
              <a:gd name="connsiteX691" fmla="*/ 922050 w 7467600"/>
              <a:gd name="connsiteY691" fmla="*/ 3074867 h 6858000"/>
              <a:gd name="connsiteX692" fmla="*/ 1405265 w 7467600"/>
              <a:gd name="connsiteY692" fmla="*/ 3016319 h 6858000"/>
              <a:gd name="connsiteX693" fmla="*/ 1407512 w 7467600"/>
              <a:gd name="connsiteY693" fmla="*/ 3018001 h 6858000"/>
              <a:gd name="connsiteX694" fmla="*/ 1726266 w 7467600"/>
              <a:gd name="connsiteY694" fmla="*/ 2777274 h 6858000"/>
              <a:gd name="connsiteX695" fmla="*/ 625390 w 7467600"/>
              <a:gd name="connsiteY695" fmla="*/ 2514541 h 6858000"/>
              <a:gd name="connsiteX696" fmla="*/ 619799 w 7467600"/>
              <a:gd name="connsiteY696" fmla="*/ 2527180 h 6858000"/>
              <a:gd name="connsiteX697" fmla="*/ 310030 w 7467600"/>
              <a:gd name="connsiteY697" fmla="*/ 2771818 h 6858000"/>
              <a:gd name="connsiteX698" fmla="*/ 173877 w 7467600"/>
              <a:gd name="connsiteY698" fmla="*/ 2937056 h 6858000"/>
              <a:gd name="connsiteX699" fmla="*/ 77889 w 7467600"/>
              <a:gd name="connsiteY699" fmla="*/ 3138440 h 6858000"/>
              <a:gd name="connsiteX700" fmla="*/ 0 w 7467600"/>
              <a:gd name="connsiteY700" fmla="*/ 3271395 h 6858000"/>
              <a:gd name="connsiteX701" fmla="*/ 0 w 7467600"/>
              <a:gd name="connsiteY701" fmla="*/ 3153002 h 6858000"/>
              <a:gd name="connsiteX702" fmla="*/ 2386 w 7467600"/>
              <a:gd name="connsiteY702" fmla="*/ 3149203 h 6858000"/>
              <a:gd name="connsiteX703" fmla="*/ 89753 w 7467600"/>
              <a:gd name="connsiteY703" fmla="*/ 2987702 h 6858000"/>
              <a:gd name="connsiteX704" fmla="*/ 76869 w 7467600"/>
              <a:gd name="connsiteY704" fmla="*/ 3005404 h 6858000"/>
              <a:gd name="connsiteX705" fmla="*/ 32049 w 7467600"/>
              <a:gd name="connsiteY705" fmla="*/ 3065814 h 6858000"/>
              <a:gd name="connsiteX706" fmla="*/ 0 w 7467600"/>
              <a:gd name="connsiteY706" fmla="*/ 3108744 h 6858000"/>
              <a:gd name="connsiteX707" fmla="*/ 0 w 7467600"/>
              <a:gd name="connsiteY707" fmla="*/ 3058059 h 6858000"/>
              <a:gd name="connsiteX708" fmla="*/ 7610 w 7467600"/>
              <a:gd name="connsiteY708" fmla="*/ 3047889 h 6858000"/>
              <a:gd name="connsiteX709" fmla="*/ 52419 w 7467600"/>
              <a:gd name="connsiteY709" fmla="*/ 2987479 h 6858000"/>
              <a:gd name="connsiteX710" fmla="*/ 59142 w 7467600"/>
              <a:gd name="connsiteY710" fmla="*/ 2978488 h 6858000"/>
              <a:gd name="connsiteX711" fmla="*/ 0 w 7467600"/>
              <a:gd name="connsiteY711" fmla="*/ 3015334 h 6858000"/>
              <a:gd name="connsiteX712" fmla="*/ 0 w 7467600"/>
              <a:gd name="connsiteY712" fmla="*/ 2914286 h 6858000"/>
              <a:gd name="connsiteX713" fmla="*/ 36383 w 7467600"/>
              <a:gd name="connsiteY713" fmla="*/ 2901128 h 6858000"/>
              <a:gd name="connsiteX714" fmla="*/ 156329 w 7467600"/>
              <a:gd name="connsiteY714" fmla="*/ 2840533 h 6858000"/>
              <a:gd name="connsiteX715" fmla="*/ 358355 w 7467600"/>
              <a:gd name="connsiteY715" fmla="*/ 2620471 h 6858000"/>
              <a:gd name="connsiteX716" fmla="*/ 510577 w 7467600"/>
              <a:gd name="connsiteY716" fmla="*/ 2501244 h 6858000"/>
              <a:gd name="connsiteX717" fmla="*/ 211967 w 7467600"/>
              <a:gd name="connsiteY717" fmla="*/ 2479171 h 6858000"/>
              <a:gd name="connsiteX718" fmla="*/ 0 w 7467600"/>
              <a:gd name="connsiteY718" fmla="*/ 2476398 h 6858000"/>
              <a:gd name="connsiteX719" fmla="*/ 0 w 7467600"/>
              <a:gd name="connsiteY719" fmla="*/ 2389189 h 6858000"/>
              <a:gd name="connsiteX720" fmla="*/ 103062 w 7467600"/>
              <a:gd name="connsiteY720" fmla="*/ 2389518 h 6858000"/>
              <a:gd name="connsiteX721" fmla="*/ 510734 w 7467600"/>
              <a:gd name="connsiteY721" fmla="*/ 2416201 h 6858000"/>
              <a:gd name="connsiteX722" fmla="*/ 279257 w 7467600"/>
              <a:gd name="connsiteY722" fmla="*/ 2092102 h 6858000"/>
              <a:gd name="connsiteX723" fmla="*/ 65265 w 7467600"/>
              <a:gd name="connsiteY723" fmla="*/ 2006049 h 6858000"/>
              <a:gd name="connsiteX724" fmla="*/ 0 w 7467600"/>
              <a:gd name="connsiteY724" fmla="*/ 1982532 h 6858000"/>
              <a:gd name="connsiteX725" fmla="*/ 0 w 7467600"/>
              <a:gd name="connsiteY725" fmla="*/ 1912789 h 6858000"/>
              <a:gd name="connsiteX726" fmla="*/ 97460 w 7467600"/>
              <a:gd name="connsiteY726" fmla="*/ 1953725 h 6858000"/>
              <a:gd name="connsiteX727" fmla="*/ 221272 w 7467600"/>
              <a:gd name="connsiteY727" fmla="*/ 1980766 h 6858000"/>
              <a:gd name="connsiteX728" fmla="*/ 116765 w 7467600"/>
              <a:gd name="connsiteY728" fmla="*/ 1911033 h 6858000"/>
              <a:gd name="connsiteX729" fmla="*/ 16405 w 7467600"/>
              <a:gd name="connsiteY729" fmla="*/ 1803412 h 6858000"/>
              <a:gd name="connsiteX730" fmla="*/ 0 w 7467600"/>
              <a:gd name="connsiteY730" fmla="*/ 1784777 h 6858000"/>
              <a:gd name="connsiteX731" fmla="*/ 0 w 7467600"/>
              <a:gd name="connsiteY731" fmla="*/ 1740082 h 6858000"/>
              <a:gd name="connsiteX732" fmla="*/ 39394 w 7467600"/>
              <a:gd name="connsiteY732" fmla="*/ 1784856 h 6858000"/>
              <a:gd name="connsiteX733" fmla="*/ 135813 w 7467600"/>
              <a:gd name="connsiteY733" fmla="*/ 1888838 h 6858000"/>
              <a:gd name="connsiteX734" fmla="*/ 242575 w 7467600"/>
              <a:gd name="connsiteY734" fmla="*/ 1958841 h 6858000"/>
              <a:gd name="connsiteX735" fmla="*/ 82197 w 7467600"/>
              <a:gd name="connsiteY735" fmla="*/ 1754826 h 6858000"/>
              <a:gd name="connsiteX736" fmla="*/ 0 w 7467600"/>
              <a:gd name="connsiteY736" fmla="*/ 1679650 h 6858000"/>
              <a:gd name="connsiteX737" fmla="*/ 0 w 7467600"/>
              <a:gd name="connsiteY737" fmla="*/ 1602463 h 6858000"/>
              <a:gd name="connsiteX738" fmla="*/ 84689 w 7467600"/>
              <a:gd name="connsiteY738" fmla="*/ 1677442 h 6858000"/>
              <a:gd name="connsiteX739" fmla="*/ 298437 w 7467600"/>
              <a:gd name="connsiteY739" fmla="*/ 1968019 h 6858000"/>
              <a:gd name="connsiteX740" fmla="*/ 227269 w 7467600"/>
              <a:gd name="connsiteY740" fmla="*/ 1114064 h 6858000"/>
              <a:gd name="connsiteX741" fmla="*/ 248003 w 7467600"/>
              <a:gd name="connsiteY741" fmla="*/ 1089613 h 6858000"/>
              <a:gd name="connsiteX742" fmla="*/ 427020 w 7467600"/>
              <a:gd name="connsiteY742" fmla="*/ 1619803 h 6858000"/>
              <a:gd name="connsiteX743" fmla="*/ 340345 w 7467600"/>
              <a:gd name="connsiteY743" fmla="*/ 2027739 h 6858000"/>
              <a:gd name="connsiteX744" fmla="*/ 360865 w 7467600"/>
              <a:gd name="connsiteY744" fmla="*/ 2044827 h 6858000"/>
              <a:gd name="connsiteX745" fmla="*/ 560414 w 7467600"/>
              <a:gd name="connsiteY745" fmla="*/ 2421457 h 6858000"/>
              <a:gd name="connsiteX746" fmla="*/ 1359703 w 7467600"/>
              <a:gd name="connsiteY746" fmla="*/ 2578554 h 6858000"/>
              <a:gd name="connsiteX747" fmla="*/ 1359422 w 7467600"/>
              <a:gd name="connsiteY747" fmla="*/ 2577994 h 6858000"/>
              <a:gd name="connsiteX748" fmla="*/ 828701 w 7467600"/>
              <a:gd name="connsiteY748" fmla="*/ 1839520 h 6858000"/>
              <a:gd name="connsiteX749" fmla="*/ 494427 w 7467600"/>
              <a:gd name="connsiteY749" fmla="*/ 1092333 h 6858000"/>
              <a:gd name="connsiteX750" fmla="*/ 506322 w 7467600"/>
              <a:gd name="connsiteY750" fmla="*/ 1020997 h 6858000"/>
              <a:gd name="connsiteX751" fmla="*/ 4570198 w 7467600"/>
              <a:gd name="connsiteY751" fmla="*/ 978081 h 6858000"/>
              <a:gd name="connsiteX752" fmla="*/ 4523691 w 7467600"/>
              <a:gd name="connsiteY752" fmla="*/ 1127776 h 6858000"/>
              <a:gd name="connsiteX753" fmla="*/ 4509875 w 7467600"/>
              <a:gd name="connsiteY753" fmla="*/ 1167552 h 6858000"/>
              <a:gd name="connsiteX754" fmla="*/ 4478168 w 7467600"/>
              <a:gd name="connsiteY754" fmla="*/ 1260735 h 6858000"/>
              <a:gd name="connsiteX755" fmla="*/ 4409309 w 7467600"/>
              <a:gd name="connsiteY755" fmla="*/ 1666996 h 6858000"/>
              <a:gd name="connsiteX756" fmla="*/ 4370031 w 7467600"/>
              <a:gd name="connsiteY756" fmla="*/ 1955666 h 6858000"/>
              <a:gd name="connsiteX757" fmla="*/ 4570198 w 7467600"/>
              <a:gd name="connsiteY757" fmla="*/ 978081 h 6858000"/>
              <a:gd name="connsiteX758" fmla="*/ 4557898 w 7467600"/>
              <a:gd name="connsiteY758" fmla="*/ 900011 h 6858000"/>
              <a:gd name="connsiteX759" fmla="*/ 4344840 w 7467600"/>
              <a:gd name="connsiteY759" fmla="*/ 1922038 h 6858000"/>
              <a:gd name="connsiteX760" fmla="*/ 4378710 w 7467600"/>
              <a:gd name="connsiteY760" fmla="*/ 1665516 h 6858000"/>
              <a:gd name="connsiteX761" fmla="*/ 4448798 w 7467600"/>
              <a:gd name="connsiteY761" fmla="*/ 1253024 h 6858000"/>
              <a:gd name="connsiteX762" fmla="*/ 4480315 w 7467600"/>
              <a:gd name="connsiteY762" fmla="*/ 1158454 h 6858000"/>
              <a:gd name="connsiteX763" fmla="*/ 4494133 w 7467600"/>
              <a:gd name="connsiteY763" fmla="*/ 1118676 h 6858000"/>
              <a:gd name="connsiteX764" fmla="*/ 4557898 w 7467600"/>
              <a:gd name="connsiteY764" fmla="*/ 900011 h 6858000"/>
              <a:gd name="connsiteX765" fmla="*/ 5870151 w 7467600"/>
              <a:gd name="connsiteY765" fmla="*/ 898890 h 6858000"/>
              <a:gd name="connsiteX766" fmla="*/ 5861335 w 7467600"/>
              <a:gd name="connsiteY766" fmla="*/ 899177 h 6858000"/>
              <a:gd name="connsiteX767" fmla="*/ 5843702 w 7467600"/>
              <a:gd name="connsiteY767" fmla="*/ 899748 h 6858000"/>
              <a:gd name="connsiteX768" fmla="*/ 5651107 w 7467600"/>
              <a:gd name="connsiteY768" fmla="*/ 920306 h 6858000"/>
              <a:gd name="connsiteX769" fmla="*/ 5459407 w 7467600"/>
              <a:gd name="connsiteY769" fmla="*/ 940975 h 6858000"/>
              <a:gd name="connsiteX770" fmla="*/ 5374846 w 7467600"/>
              <a:gd name="connsiteY770" fmla="*/ 941988 h 6858000"/>
              <a:gd name="connsiteX771" fmla="*/ 5256105 w 7467600"/>
              <a:gd name="connsiteY771" fmla="*/ 945632 h 6858000"/>
              <a:gd name="connsiteX772" fmla="*/ 5107071 w 7467600"/>
              <a:gd name="connsiteY772" fmla="*/ 969720 h 6858000"/>
              <a:gd name="connsiteX773" fmla="*/ 4998681 w 7467600"/>
              <a:gd name="connsiteY773" fmla="*/ 988771 h 6858000"/>
              <a:gd name="connsiteX774" fmla="*/ 5870151 w 7467600"/>
              <a:gd name="connsiteY774" fmla="*/ 898890 h 6858000"/>
              <a:gd name="connsiteX775" fmla="*/ 5504425 w 7467600"/>
              <a:gd name="connsiteY775" fmla="*/ 848067 h 6858000"/>
              <a:gd name="connsiteX776" fmla="*/ 4968849 w 7467600"/>
              <a:gd name="connsiteY776" fmla="*/ 962318 h 6858000"/>
              <a:gd name="connsiteX777" fmla="*/ 5104039 w 7467600"/>
              <a:gd name="connsiteY777" fmla="*/ 940634 h 6858000"/>
              <a:gd name="connsiteX778" fmla="*/ 5256311 w 7467600"/>
              <a:gd name="connsiteY778" fmla="*/ 916490 h 6858000"/>
              <a:gd name="connsiteX779" fmla="*/ 5377381 w 7467600"/>
              <a:gd name="connsiteY779" fmla="*/ 912671 h 6858000"/>
              <a:gd name="connsiteX780" fmla="*/ 5460148 w 7467600"/>
              <a:gd name="connsiteY780" fmla="*/ 911442 h 6858000"/>
              <a:gd name="connsiteX781" fmla="*/ 5648971 w 7467600"/>
              <a:gd name="connsiteY781" fmla="*/ 891331 h 6858000"/>
              <a:gd name="connsiteX782" fmla="*/ 5844807 w 7467600"/>
              <a:gd name="connsiteY782" fmla="*/ 870718 h 6858000"/>
              <a:gd name="connsiteX783" fmla="*/ 5862975 w 7467600"/>
              <a:gd name="connsiteY783" fmla="*/ 869756 h 6858000"/>
              <a:gd name="connsiteX784" fmla="*/ 5920887 w 7467600"/>
              <a:gd name="connsiteY784" fmla="*/ 865929 h 6858000"/>
              <a:gd name="connsiteX785" fmla="*/ 5504425 w 7467600"/>
              <a:gd name="connsiteY785" fmla="*/ 848067 h 6858000"/>
              <a:gd name="connsiteX786" fmla="*/ 3607114 w 7467600"/>
              <a:gd name="connsiteY786" fmla="*/ 467441 h 6858000"/>
              <a:gd name="connsiteX787" fmla="*/ 3296242 w 7467600"/>
              <a:gd name="connsiteY787" fmla="*/ 807991 h 6858000"/>
              <a:gd name="connsiteX788" fmla="*/ 3174674 w 7467600"/>
              <a:gd name="connsiteY788" fmla="*/ 919759 h 6858000"/>
              <a:gd name="connsiteX789" fmla="*/ 3042978 w 7467600"/>
              <a:gd name="connsiteY789" fmla="*/ 1054894 h 6858000"/>
              <a:gd name="connsiteX790" fmla="*/ 2968914 w 7467600"/>
              <a:gd name="connsiteY790" fmla="*/ 1133756 h 6858000"/>
              <a:gd name="connsiteX791" fmla="*/ 3103823 w 7467600"/>
              <a:gd name="connsiteY791" fmla="*/ 1026814 h 6858000"/>
              <a:gd name="connsiteX792" fmla="*/ 3607114 w 7467600"/>
              <a:gd name="connsiteY792" fmla="*/ 467441 h 6858000"/>
              <a:gd name="connsiteX793" fmla="*/ 3744487 w 7467600"/>
              <a:gd name="connsiteY793" fmla="*/ 383136 h 6858000"/>
              <a:gd name="connsiteX794" fmla="*/ 3970213 w 7467600"/>
              <a:gd name="connsiteY794" fmla="*/ 995559 h 6858000"/>
              <a:gd name="connsiteX795" fmla="*/ 3744487 w 7467600"/>
              <a:gd name="connsiteY795" fmla="*/ 383136 h 6858000"/>
              <a:gd name="connsiteX796" fmla="*/ 3624562 w 7467600"/>
              <a:gd name="connsiteY796" fmla="*/ 367041 h 6858000"/>
              <a:gd name="connsiteX797" fmla="*/ 3489712 w 7467600"/>
              <a:gd name="connsiteY797" fmla="*/ 485386 h 6858000"/>
              <a:gd name="connsiteX798" fmla="*/ 3182994 w 7467600"/>
              <a:gd name="connsiteY798" fmla="*/ 828265 h 6858000"/>
              <a:gd name="connsiteX799" fmla="*/ 2892114 w 7467600"/>
              <a:gd name="connsiteY799" fmla="*/ 1172635 h 6858000"/>
              <a:gd name="connsiteX800" fmla="*/ 3021459 w 7467600"/>
              <a:gd name="connsiteY800" fmla="*/ 1035385 h 6858000"/>
              <a:gd name="connsiteX801" fmla="*/ 3153873 w 7467600"/>
              <a:gd name="connsiteY801" fmla="*/ 898971 h 6858000"/>
              <a:gd name="connsiteX802" fmla="*/ 3276511 w 7467600"/>
              <a:gd name="connsiteY802" fmla="*/ 786423 h 6858000"/>
              <a:gd name="connsiteX803" fmla="*/ 3584154 w 7467600"/>
              <a:gd name="connsiteY803" fmla="*/ 448218 h 6858000"/>
              <a:gd name="connsiteX804" fmla="*/ 3624562 w 7467600"/>
              <a:gd name="connsiteY804" fmla="*/ 367041 h 6858000"/>
              <a:gd name="connsiteX805" fmla="*/ 3766672 w 7467600"/>
              <a:gd name="connsiteY805" fmla="*/ 359429 h 6858000"/>
              <a:gd name="connsiteX806" fmla="*/ 3996338 w 7467600"/>
              <a:gd name="connsiteY806" fmla="*/ 968237 h 6858000"/>
              <a:gd name="connsiteX807" fmla="*/ 3766672 w 7467600"/>
              <a:gd name="connsiteY807" fmla="*/ 359429 h 6858000"/>
              <a:gd name="connsiteX808" fmla="*/ 5805386 w 7467600"/>
              <a:gd name="connsiteY808" fmla="*/ 239240 h 6858000"/>
              <a:gd name="connsiteX809" fmla="*/ 5736947 w 7467600"/>
              <a:gd name="connsiteY809" fmla="*/ 261367 h 6858000"/>
              <a:gd name="connsiteX810" fmla="*/ 5427012 w 7467600"/>
              <a:gd name="connsiteY810" fmla="*/ 311272 h 6858000"/>
              <a:gd name="connsiteX811" fmla="*/ 5147818 w 7467600"/>
              <a:gd name="connsiteY811" fmla="*/ 322112 h 6858000"/>
              <a:gd name="connsiteX812" fmla="*/ 5060854 w 7467600"/>
              <a:gd name="connsiteY812" fmla="*/ 311882 h 6858000"/>
              <a:gd name="connsiteX813" fmla="*/ 4945989 w 7467600"/>
              <a:gd name="connsiteY813" fmla="*/ 300516 h 6858000"/>
              <a:gd name="connsiteX814" fmla="*/ 5410479 w 7467600"/>
              <a:gd name="connsiteY814" fmla="*/ 348434 h 6858000"/>
              <a:gd name="connsiteX815" fmla="*/ 5805386 w 7467600"/>
              <a:gd name="connsiteY815" fmla="*/ 239240 h 6858000"/>
              <a:gd name="connsiteX816" fmla="*/ 5905192 w 7467600"/>
              <a:gd name="connsiteY816" fmla="*/ 163079 h 6858000"/>
              <a:gd name="connsiteX817" fmla="*/ 5865655 w 7467600"/>
              <a:gd name="connsiteY817" fmla="*/ 171901 h 6858000"/>
              <a:gd name="connsiteX818" fmla="*/ 5259740 w 7467600"/>
              <a:gd name="connsiteY818" fmla="*/ 257013 h 6858000"/>
              <a:gd name="connsiteX819" fmla="*/ 5208466 w 7467600"/>
              <a:gd name="connsiteY819" fmla="*/ 257550 h 6858000"/>
              <a:gd name="connsiteX820" fmla="*/ 4980204 w 7467600"/>
              <a:gd name="connsiteY820" fmla="*/ 271903 h 6858000"/>
              <a:gd name="connsiteX821" fmla="*/ 5068068 w 7467600"/>
              <a:gd name="connsiteY821" fmla="*/ 282244 h 6858000"/>
              <a:gd name="connsiteX822" fmla="*/ 5153231 w 7467600"/>
              <a:gd name="connsiteY822" fmla="*/ 292240 h 6858000"/>
              <a:gd name="connsiteX823" fmla="*/ 5426491 w 7467600"/>
              <a:gd name="connsiteY823" fmla="*/ 281128 h 6858000"/>
              <a:gd name="connsiteX824" fmla="*/ 5731212 w 7467600"/>
              <a:gd name="connsiteY824" fmla="*/ 231951 h 6858000"/>
              <a:gd name="connsiteX825" fmla="*/ 5905192 w 7467600"/>
              <a:gd name="connsiteY825" fmla="*/ 163079 h 6858000"/>
              <a:gd name="connsiteX826" fmla="*/ 5944437 w 7467600"/>
              <a:gd name="connsiteY826" fmla="*/ 113829 h 6858000"/>
              <a:gd name="connsiteX827" fmla="*/ 5825032 w 7467600"/>
              <a:gd name="connsiteY827" fmla="*/ 146405 h 6858000"/>
              <a:gd name="connsiteX828" fmla="*/ 4955599 w 7467600"/>
              <a:gd name="connsiteY828" fmla="*/ 247008 h 6858000"/>
              <a:gd name="connsiteX829" fmla="*/ 5210104 w 7467600"/>
              <a:gd name="connsiteY829" fmla="*/ 228123 h 6858000"/>
              <a:gd name="connsiteX830" fmla="*/ 5261015 w 7467600"/>
              <a:gd name="connsiteY830" fmla="*/ 227087 h 6858000"/>
              <a:gd name="connsiteX831" fmla="*/ 5861181 w 7467600"/>
              <a:gd name="connsiteY831" fmla="*/ 143093 h 6858000"/>
              <a:gd name="connsiteX832" fmla="*/ 5961252 w 7467600"/>
              <a:gd name="connsiteY832" fmla="*/ 114820 h 6858000"/>
              <a:gd name="connsiteX833" fmla="*/ 5944437 w 7467600"/>
              <a:gd name="connsiteY833" fmla="*/ 113829 h 6858000"/>
              <a:gd name="connsiteX834" fmla="*/ 3882765 w 7467600"/>
              <a:gd name="connsiteY834" fmla="*/ 0 h 6858000"/>
              <a:gd name="connsiteX835" fmla="*/ 3995099 w 7467600"/>
              <a:gd name="connsiteY835" fmla="*/ 0 h 6858000"/>
              <a:gd name="connsiteX836" fmla="*/ 4163818 w 7467600"/>
              <a:gd name="connsiteY836" fmla="*/ 234104 h 6858000"/>
              <a:gd name="connsiteX837" fmla="*/ 4172099 w 7467600"/>
              <a:gd name="connsiteY837" fmla="*/ 234207 h 6858000"/>
              <a:gd name="connsiteX838" fmla="*/ 4784282 w 7467600"/>
              <a:gd name="connsiteY838" fmla="*/ 276561 h 6858000"/>
              <a:gd name="connsiteX839" fmla="*/ 4801687 w 7467600"/>
              <a:gd name="connsiteY839" fmla="*/ 267764 h 6858000"/>
              <a:gd name="connsiteX840" fmla="*/ 6082788 w 7467600"/>
              <a:gd name="connsiteY840" fmla="*/ 64119 h 6858000"/>
              <a:gd name="connsiteX841" fmla="*/ 6099442 w 7467600"/>
              <a:gd name="connsiteY841" fmla="*/ 82568 h 6858000"/>
              <a:gd name="connsiteX842" fmla="*/ 4804137 w 7467600"/>
              <a:gd name="connsiteY842" fmla="*/ 320931 h 6858000"/>
              <a:gd name="connsiteX843" fmla="*/ 4227047 w 7467600"/>
              <a:gd name="connsiteY843" fmla="*/ 313415 h 6858000"/>
              <a:gd name="connsiteX844" fmla="*/ 4346041 w 7467600"/>
              <a:gd name="connsiteY844" fmla="*/ 456086 h 6858000"/>
              <a:gd name="connsiteX845" fmla="*/ 4870967 w 7467600"/>
              <a:gd name="connsiteY845" fmla="*/ 963061 h 6858000"/>
              <a:gd name="connsiteX846" fmla="*/ 4889647 w 7467600"/>
              <a:gd name="connsiteY846" fmla="*/ 957147 h 6858000"/>
              <a:gd name="connsiteX847" fmla="*/ 5422504 w 7467600"/>
              <a:gd name="connsiteY847" fmla="*/ 805191 h 6858000"/>
              <a:gd name="connsiteX848" fmla="*/ 6087656 w 7467600"/>
              <a:gd name="connsiteY848" fmla="*/ 826703 h 6858000"/>
              <a:gd name="connsiteX849" fmla="*/ 6058717 w 7467600"/>
              <a:gd name="connsiteY849" fmla="*/ 865992 h 6858000"/>
              <a:gd name="connsiteX850" fmla="*/ 4974153 w 7467600"/>
              <a:gd name="connsiteY850" fmla="*/ 1045456 h 6858000"/>
              <a:gd name="connsiteX851" fmla="*/ 5627835 w 7467600"/>
              <a:gd name="connsiteY851" fmla="*/ 1472077 h 6858000"/>
              <a:gd name="connsiteX852" fmla="*/ 5629817 w 7467600"/>
              <a:gd name="connsiteY852" fmla="*/ 1471412 h 6858000"/>
              <a:gd name="connsiteX853" fmla="*/ 5634124 w 7467600"/>
              <a:gd name="connsiteY853" fmla="*/ 1470572 h 6858000"/>
              <a:gd name="connsiteX854" fmla="*/ 5755832 w 7467600"/>
              <a:gd name="connsiteY854" fmla="*/ 1383886 h 6858000"/>
              <a:gd name="connsiteX855" fmla="*/ 6014186 w 7467600"/>
              <a:gd name="connsiteY855" fmla="*/ 1279799 h 6858000"/>
              <a:gd name="connsiteX856" fmla="*/ 6901619 w 7467600"/>
              <a:gd name="connsiteY856" fmla="*/ 1047874 h 6858000"/>
              <a:gd name="connsiteX857" fmla="*/ 6931566 w 7467600"/>
              <a:gd name="connsiteY857" fmla="*/ 1062034 h 6858000"/>
              <a:gd name="connsiteX858" fmla="*/ 5790982 w 7467600"/>
              <a:gd name="connsiteY858" fmla="*/ 1561380 h 6858000"/>
              <a:gd name="connsiteX859" fmla="*/ 6188971 w 7467600"/>
              <a:gd name="connsiteY859" fmla="*/ 1755168 h 6858000"/>
              <a:gd name="connsiteX860" fmla="*/ 6202446 w 7467600"/>
              <a:gd name="connsiteY860" fmla="*/ 1752268 h 6858000"/>
              <a:gd name="connsiteX861" fmla="*/ 7179560 w 7467600"/>
              <a:gd name="connsiteY861" fmla="*/ 1467551 h 6858000"/>
              <a:gd name="connsiteX862" fmla="*/ 7158730 w 7467600"/>
              <a:gd name="connsiteY862" fmla="*/ 1507835 h 6858000"/>
              <a:gd name="connsiteX863" fmla="*/ 6326959 w 7467600"/>
              <a:gd name="connsiteY863" fmla="*/ 1817686 h 6858000"/>
              <a:gd name="connsiteX864" fmla="*/ 6537433 w 7467600"/>
              <a:gd name="connsiteY864" fmla="*/ 1907790 h 6858000"/>
              <a:gd name="connsiteX865" fmla="*/ 6550221 w 7467600"/>
              <a:gd name="connsiteY865" fmla="*/ 1910729 h 6858000"/>
              <a:gd name="connsiteX866" fmla="*/ 6964438 w 7467600"/>
              <a:gd name="connsiteY866" fmla="*/ 2209505 h 6858000"/>
              <a:gd name="connsiteX867" fmla="*/ 7367862 w 7467600"/>
              <a:gd name="connsiteY867" fmla="*/ 2806833 h 6858000"/>
              <a:gd name="connsiteX868" fmla="*/ 7364329 w 7467600"/>
              <a:gd name="connsiteY868" fmla="*/ 2826907 h 6858000"/>
              <a:gd name="connsiteX869" fmla="*/ 7290545 w 7467600"/>
              <a:gd name="connsiteY869" fmla="*/ 2850663 h 6858000"/>
              <a:gd name="connsiteX870" fmla="*/ 6472036 w 7467600"/>
              <a:gd name="connsiteY870" fmla="*/ 1959003 h 6858000"/>
              <a:gd name="connsiteX871" fmla="*/ 5792897 w 7467600"/>
              <a:gd name="connsiteY871" fmla="*/ 1647747 h 6858000"/>
              <a:gd name="connsiteX872" fmla="*/ 5842751 w 7467600"/>
              <a:gd name="connsiteY872" fmla="*/ 1816112 h 6858000"/>
              <a:gd name="connsiteX873" fmla="*/ 5847424 w 7467600"/>
              <a:gd name="connsiteY873" fmla="*/ 1815776 h 6858000"/>
              <a:gd name="connsiteX874" fmla="*/ 6399821 w 7467600"/>
              <a:gd name="connsiteY874" fmla="*/ 2344799 h 6858000"/>
              <a:gd name="connsiteX875" fmla="*/ 6323232 w 7467600"/>
              <a:gd name="connsiteY875" fmla="*/ 2389634 h 6858000"/>
              <a:gd name="connsiteX876" fmla="*/ 5942958 w 7467600"/>
              <a:gd name="connsiteY876" fmla="*/ 2077708 h 6858000"/>
              <a:gd name="connsiteX877" fmla="*/ 5921559 w 7467600"/>
              <a:gd name="connsiteY877" fmla="*/ 2378596 h 6858000"/>
              <a:gd name="connsiteX878" fmla="*/ 5817651 w 7467600"/>
              <a:gd name="connsiteY878" fmla="*/ 3023919 h 6858000"/>
              <a:gd name="connsiteX879" fmla="*/ 5729634 w 7467600"/>
              <a:gd name="connsiteY879" fmla="*/ 3051849 h 6858000"/>
              <a:gd name="connsiteX880" fmla="*/ 5611018 w 7467600"/>
              <a:gd name="connsiteY880" fmla="*/ 2316769 h 6858000"/>
              <a:gd name="connsiteX881" fmla="*/ 5687608 w 7467600"/>
              <a:gd name="connsiteY881" fmla="*/ 2039972 h 6858000"/>
              <a:gd name="connsiteX882" fmla="*/ 5657554 w 7467600"/>
              <a:gd name="connsiteY882" fmla="*/ 1576445 h 6858000"/>
              <a:gd name="connsiteX883" fmla="*/ 5150475 w 7467600"/>
              <a:gd name="connsiteY883" fmla="*/ 1274012 h 6858000"/>
              <a:gd name="connsiteX884" fmla="*/ 5349142 w 7467600"/>
              <a:gd name="connsiteY884" fmla="*/ 2204405 h 6858000"/>
              <a:gd name="connsiteX885" fmla="*/ 5262214 w 7467600"/>
              <a:gd name="connsiteY885" fmla="*/ 2233836 h 6858000"/>
              <a:gd name="connsiteX886" fmla="*/ 4981539 w 7467600"/>
              <a:gd name="connsiteY886" fmla="*/ 1542201 h 6858000"/>
              <a:gd name="connsiteX887" fmla="*/ 4958461 w 7467600"/>
              <a:gd name="connsiteY887" fmla="*/ 1136957 h 6858000"/>
              <a:gd name="connsiteX888" fmla="*/ 4655015 w 7467600"/>
              <a:gd name="connsiteY888" fmla="*/ 891426 h 6858000"/>
              <a:gd name="connsiteX889" fmla="*/ 4348002 w 7467600"/>
              <a:gd name="connsiteY889" fmla="*/ 2205895 h 6858000"/>
              <a:gd name="connsiteX890" fmla="*/ 4262250 w 7467600"/>
              <a:gd name="connsiteY890" fmla="*/ 2219972 h 6858000"/>
              <a:gd name="connsiteX891" fmla="*/ 4550611 w 7467600"/>
              <a:gd name="connsiteY891" fmla="*/ 817540 h 6858000"/>
              <a:gd name="connsiteX892" fmla="*/ 4564418 w 7467600"/>
              <a:gd name="connsiteY892" fmla="*/ 808293 h 6858000"/>
              <a:gd name="connsiteX893" fmla="*/ 4266388 w 7467600"/>
              <a:gd name="connsiteY893" fmla="*/ 500083 h 6858000"/>
              <a:gd name="connsiteX894" fmla="*/ 4032842 w 7467600"/>
              <a:gd name="connsiteY894" fmla="*/ 211809 h 6858000"/>
              <a:gd name="connsiteX895" fmla="*/ 3882765 w 7467600"/>
              <a:gd name="connsiteY895" fmla="*/ 0 h 6858000"/>
              <a:gd name="connsiteX896" fmla="*/ 3721337 w 7467600"/>
              <a:gd name="connsiteY896" fmla="*/ 0 h 6858000"/>
              <a:gd name="connsiteX897" fmla="*/ 3797544 w 7467600"/>
              <a:gd name="connsiteY897" fmla="*/ 0 h 6858000"/>
              <a:gd name="connsiteX898" fmla="*/ 3775734 w 7467600"/>
              <a:gd name="connsiteY898" fmla="*/ 95131 h 6858000"/>
              <a:gd name="connsiteX899" fmla="*/ 3724807 w 7467600"/>
              <a:gd name="connsiteY899" fmla="*/ 272257 h 6858000"/>
              <a:gd name="connsiteX900" fmla="*/ 3726844 w 7467600"/>
              <a:gd name="connsiteY900" fmla="*/ 282988 h 6858000"/>
              <a:gd name="connsiteX901" fmla="*/ 3742664 w 7467600"/>
              <a:gd name="connsiteY901" fmla="*/ 279918 h 6858000"/>
              <a:gd name="connsiteX902" fmla="*/ 4103910 w 7467600"/>
              <a:gd name="connsiteY902" fmla="*/ 1161917 h 6858000"/>
              <a:gd name="connsiteX903" fmla="*/ 4020269 w 7467600"/>
              <a:gd name="connsiteY903" fmla="*/ 1200406 h 6858000"/>
              <a:gd name="connsiteX904" fmla="*/ 3674882 w 7467600"/>
              <a:gd name="connsiteY904" fmla="*/ 488524 h 6858000"/>
              <a:gd name="connsiteX905" fmla="*/ 3132682 w 7467600"/>
              <a:gd name="connsiteY905" fmla="*/ 1072284 h 6858000"/>
              <a:gd name="connsiteX906" fmla="*/ 2716346 w 7467600"/>
              <a:gd name="connsiteY906" fmla="*/ 1276376 h 6858000"/>
              <a:gd name="connsiteX907" fmla="*/ 2716772 w 7467600"/>
              <a:gd name="connsiteY907" fmla="*/ 1255462 h 6858000"/>
              <a:gd name="connsiteX908" fmla="*/ 3471096 w 7467600"/>
              <a:gd name="connsiteY908" fmla="*/ 437072 h 6858000"/>
              <a:gd name="connsiteX909" fmla="*/ 3639057 w 7467600"/>
              <a:gd name="connsiteY909" fmla="*/ 286334 h 6858000"/>
              <a:gd name="connsiteX910" fmla="*/ 3640309 w 7467600"/>
              <a:gd name="connsiteY910" fmla="*/ 284664 h 6858000"/>
              <a:gd name="connsiteX911" fmla="*/ 3646022 w 7467600"/>
              <a:gd name="connsiteY911" fmla="*/ 276711 h 6858000"/>
              <a:gd name="connsiteX912" fmla="*/ 3707943 w 7467600"/>
              <a:gd name="connsiteY912" fmla="*/ 65958 h 6858000"/>
              <a:gd name="connsiteX913" fmla="*/ 3721337 w 7467600"/>
              <a:gd name="connsiteY913" fmla="*/ 0 h 6858000"/>
              <a:gd name="connsiteX914" fmla="*/ 2867960 w 7467600"/>
              <a:gd name="connsiteY914" fmla="*/ 0 h 6858000"/>
              <a:gd name="connsiteX915" fmla="*/ 2926351 w 7467600"/>
              <a:gd name="connsiteY915" fmla="*/ 0 h 6858000"/>
              <a:gd name="connsiteX916" fmla="*/ 2902823 w 7467600"/>
              <a:gd name="connsiteY916" fmla="*/ 262929 h 6858000"/>
              <a:gd name="connsiteX917" fmla="*/ 2940663 w 7467600"/>
              <a:gd name="connsiteY917" fmla="*/ 140884 h 6858000"/>
              <a:gd name="connsiteX918" fmla="*/ 2947039 w 7467600"/>
              <a:gd name="connsiteY918" fmla="*/ 122524 h 6858000"/>
              <a:gd name="connsiteX919" fmla="*/ 2984316 w 7467600"/>
              <a:gd name="connsiteY919" fmla="*/ 0 h 6858000"/>
              <a:gd name="connsiteX920" fmla="*/ 3016114 w 7467600"/>
              <a:gd name="connsiteY920" fmla="*/ 0 h 6858000"/>
              <a:gd name="connsiteX921" fmla="*/ 2979949 w 7467600"/>
              <a:gd name="connsiteY921" fmla="*/ 119274 h 6858000"/>
              <a:gd name="connsiteX922" fmla="*/ 3023879 w 7467600"/>
              <a:gd name="connsiteY922" fmla="*/ 0 h 6858000"/>
              <a:gd name="connsiteX923" fmla="*/ 3105400 w 7467600"/>
              <a:gd name="connsiteY923" fmla="*/ 0 h 6858000"/>
              <a:gd name="connsiteX924" fmla="*/ 3094669 w 7467600"/>
              <a:gd name="connsiteY924" fmla="*/ 30308 h 6858000"/>
              <a:gd name="connsiteX925" fmla="*/ 2901945 w 7467600"/>
              <a:gd name="connsiteY925" fmla="*/ 466538 h 6858000"/>
              <a:gd name="connsiteX926" fmla="*/ 2815209 w 7467600"/>
              <a:gd name="connsiteY926" fmla="*/ 497361 h 6858000"/>
              <a:gd name="connsiteX927" fmla="*/ 2844845 w 7467600"/>
              <a:gd name="connsiteY927" fmla="*/ 127638 h 6858000"/>
              <a:gd name="connsiteX928" fmla="*/ 2867960 w 7467600"/>
              <a:gd name="connsiteY928" fmla="*/ 0 h 6858000"/>
              <a:gd name="connsiteX929" fmla="*/ 1057230 w 7467600"/>
              <a:gd name="connsiteY929" fmla="*/ 0 h 6858000"/>
              <a:gd name="connsiteX930" fmla="*/ 1111003 w 7467600"/>
              <a:gd name="connsiteY930" fmla="*/ 0 h 6858000"/>
              <a:gd name="connsiteX931" fmla="*/ 1125553 w 7467600"/>
              <a:gd name="connsiteY931" fmla="*/ 52588 h 6858000"/>
              <a:gd name="connsiteX932" fmla="*/ 1304276 w 7467600"/>
              <a:gd name="connsiteY932" fmla="*/ 476275 h 6858000"/>
              <a:gd name="connsiteX933" fmla="*/ 1492066 w 7467600"/>
              <a:gd name="connsiteY933" fmla="*/ 886333 h 6858000"/>
              <a:gd name="connsiteX934" fmla="*/ 1423698 w 7467600"/>
              <a:gd name="connsiteY934" fmla="*/ 710817 h 6858000"/>
              <a:gd name="connsiteX935" fmla="*/ 1357609 w 7467600"/>
              <a:gd name="connsiteY935" fmla="*/ 532892 h 6858000"/>
              <a:gd name="connsiteX936" fmla="*/ 1309550 w 7467600"/>
              <a:gd name="connsiteY936" fmla="*/ 374031 h 6858000"/>
              <a:gd name="connsiteX937" fmla="*/ 1193673 w 7467600"/>
              <a:gd name="connsiteY937" fmla="*/ 49533 h 6858000"/>
              <a:gd name="connsiteX938" fmla="*/ 1164391 w 7467600"/>
              <a:gd name="connsiteY938" fmla="*/ 0 h 6858000"/>
              <a:gd name="connsiteX939" fmla="*/ 1200666 w 7467600"/>
              <a:gd name="connsiteY939" fmla="*/ 0 h 6858000"/>
              <a:gd name="connsiteX940" fmla="*/ 1223408 w 7467600"/>
              <a:gd name="connsiteY940" fmla="*/ 38996 h 6858000"/>
              <a:gd name="connsiteX941" fmla="*/ 1339635 w 7467600"/>
              <a:gd name="connsiteY941" fmla="*/ 365517 h 6858000"/>
              <a:gd name="connsiteX942" fmla="*/ 1387469 w 7467600"/>
              <a:gd name="connsiteY942" fmla="*/ 523079 h 6858000"/>
              <a:gd name="connsiteX943" fmla="*/ 1452685 w 7467600"/>
              <a:gd name="connsiteY943" fmla="*/ 699806 h 6858000"/>
              <a:gd name="connsiteX944" fmla="*/ 1492092 w 7467600"/>
              <a:gd name="connsiteY944" fmla="*/ 800424 h 6858000"/>
              <a:gd name="connsiteX945" fmla="*/ 1455302 w 7467600"/>
              <a:gd name="connsiteY945" fmla="*/ 632913 h 6858000"/>
              <a:gd name="connsiteX946" fmla="*/ 1222336 w 7467600"/>
              <a:gd name="connsiteY946" fmla="*/ 9480 h 6858000"/>
              <a:gd name="connsiteX947" fmla="*/ 1214634 w 7467600"/>
              <a:gd name="connsiteY947" fmla="*/ 0 h 6858000"/>
              <a:gd name="connsiteX948" fmla="*/ 1289827 w 7467600"/>
              <a:gd name="connsiteY948" fmla="*/ 0 h 6858000"/>
              <a:gd name="connsiteX949" fmla="*/ 1321076 w 7467600"/>
              <a:gd name="connsiteY949" fmla="*/ 59722 h 6858000"/>
              <a:gd name="connsiteX950" fmla="*/ 1512579 w 7467600"/>
              <a:gd name="connsiteY950" fmla="*/ 626441 h 6858000"/>
              <a:gd name="connsiteX951" fmla="*/ 1506076 w 7467600"/>
              <a:gd name="connsiteY951" fmla="*/ 1089289 h 6858000"/>
              <a:gd name="connsiteX952" fmla="*/ 1486346 w 7467600"/>
              <a:gd name="connsiteY952" fmla="*/ 1079919 h 6858000"/>
              <a:gd name="connsiteX953" fmla="*/ 1070511 w 7467600"/>
              <a:gd name="connsiteY953" fmla="*/ 48609 h 6858000"/>
              <a:gd name="connsiteX954" fmla="*/ 1057230 w 7467600"/>
              <a:gd name="connsiteY954" fmla="*/ 0 h 6858000"/>
              <a:gd name="connsiteX955" fmla="*/ 43151 w 7467600"/>
              <a:gd name="connsiteY955" fmla="*/ 0 h 6858000"/>
              <a:gd name="connsiteX956" fmla="*/ 95283 w 7467600"/>
              <a:gd name="connsiteY956" fmla="*/ 0 h 6858000"/>
              <a:gd name="connsiteX957" fmla="*/ 300708 w 7467600"/>
              <a:gd name="connsiteY957" fmla="*/ 154571 h 6858000"/>
              <a:gd name="connsiteX958" fmla="*/ 530414 w 7467600"/>
              <a:gd name="connsiteY958" fmla="*/ 354673 h 6858000"/>
              <a:gd name="connsiteX959" fmla="*/ 333785 w 7467600"/>
              <a:gd name="connsiteY959" fmla="*/ 161564 h 6858000"/>
              <a:gd name="connsiteX960" fmla="*/ 147005 w 7467600"/>
              <a:gd name="connsiteY960" fmla="*/ 0 h 6858000"/>
              <a:gd name="connsiteX961" fmla="*/ 272509 w 7467600"/>
              <a:gd name="connsiteY961" fmla="*/ 0 h 6858000"/>
              <a:gd name="connsiteX962" fmla="*/ 326276 w 7467600"/>
              <a:gd name="connsiteY962" fmla="*/ 45847 h 6858000"/>
              <a:gd name="connsiteX963" fmla="*/ 823759 w 7467600"/>
              <a:gd name="connsiteY963" fmla="*/ 574145 h 6858000"/>
              <a:gd name="connsiteX964" fmla="*/ 811254 w 7467600"/>
              <a:gd name="connsiteY964" fmla="*/ 665546 h 6858000"/>
              <a:gd name="connsiteX965" fmla="*/ 154042 w 7467600"/>
              <a:gd name="connsiteY965" fmla="*/ 261522 h 6858000"/>
              <a:gd name="connsiteX966" fmla="*/ 13550 w 7467600"/>
              <a:gd name="connsiteY966" fmla="*/ 158423 h 6858000"/>
              <a:gd name="connsiteX967" fmla="*/ 0 w 7467600"/>
              <a:gd name="connsiteY967" fmla="*/ 146618 h 6858000"/>
              <a:gd name="connsiteX968" fmla="*/ 0 w 7467600"/>
              <a:gd name="connsiteY968" fmla="*/ 59161 h 6858000"/>
              <a:gd name="connsiteX969" fmla="*/ 45427 w 7467600"/>
              <a:gd name="connsiteY969" fmla="*/ 101078 h 6858000"/>
              <a:gd name="connsiteX970" fmla="*/ 630103 w 7467600"/>
              <a:gd name="connsiteY970" fmla="*/ 485885 h 6858000"/>
              <a:gd name="connsiteX971" fmla="*/ 532040 w 7467600"/>
              <a:gd name="connsiteY971" fmla="*/ 399359 h 6858000"/>
              <a:gd name="connsiteX972" fmla="*/ 517618 w 7467600"/>
              <a:gd name="connsiteY972" fmla="*/ 385726 h 6858000"/>
              <a:gd name="connsiteX973" fmla="*/ 285074 w 7467600"/>
              <a:gd name="connsiteY973" fmla="*/ 182755 h 6858000"/>
              <a:gd name="connsiteX974" fmla="*/ 43151 w 7467600"/>
              <a:gd name="connsiteY97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7105827 w 7467600"/>
              <a:gd name="connsiteY83" fmla="*/ 5718700 h 6858000"/>
              <a:gd name="connsiteX84" fmla="*/ 7356878 w 7467600"/>
              <a:gd name="connsiteY84" fmla="*/ 5981332 h 6858000"/>
              <a:gd name="connsiteX85" fmla="*/ 7467600 w 7467600"/>
              <a:gd name="connsiteY85" fmla="*/ 6117703 h 6858000"/>
              <a:gd name="connsiteX86" fmla="*/ 7467600 w 7467600"/>
              <a:gd name="connsiteY86" fmla="*/ 6163634 h 6858000"/>
              <a:gd name="connsiteX87" fmla="*/ 7403637 w 7467600"/>
              <a:gd name="connsiteY87" fmla="*/ 6083957 h 6858000"/>
              <a:gd name="connsiteX88" fmla="*/ 7254615 w 7467600"/>
              <a:gd name="connsiteY88" fmla="*/ 5911918 h 6858000"/>
              <a:gd name="connsiteX89" fmla="*/ 7312589 w 7467600"/>
              <a:gd name="connsiteY89" fmla="*/ 5982309 h 6858000"/>
              <a:gd name="connsiteX90" fmla="*/ 7448321 w 7467600"/>
              <a:gd name="connsiteY90" fmla="*/ 6190991 h 6858000"/>
              <a:gd name="connsiteX91" fmla="*/ 7467600 w 7467600"/>
              <a:gd name="connsiteY91" fmla="*/ 6221686 h 6858000"/>
              <a:gd name="connsiteX92" fmla="*/ 7467600 w 7467600"/>
              <a:gd name="connsiteY92" fmla="*/ 6334256 h 6858000"/>
              <a:gd name="connsiteX93" fmla="*/ 7454976 w 7467600"/>
              <a:gd name="connsiteY93" fmla="*/ 6318297 h 6858000"/>
              <a:gd name="connsiteX94" fmla="*/ 7042773 w 7467600"/>
              <a:gd name="connsiteY94" fmla="*/ 5734011 h 6858000"/>
              <a:gd name="connsiteX95" fmla="*/ 1456157 w 7467600"/>
              <a:gd name="connsiteY95" fmla="*/ 5371404 h 6858000"/>
              <a:gd name="connsiteX96" fmla="*/ 1244432 w 7467600"/>
              <a:gd name="connsiteY96" fmla="*/ 5385601 h 6858000"/>
              <a:gd name="connsiteX97" fmla="*/ 973990 w 7467600"/>
              <a:gd name="connsiteY97" fmla="*/ 5424940 h 6858000"/>
              <a:gd name="connsiteX98" fmla="*/ 1103809 w 7467600"/>
              <a:gd name="connsiteY98" fmla="*/ 5433720 h 6858000"/>
              <a:gd name="connsiteX99" fmla="*/ 1123454 w 7467600"/>
              <a:gd name="connsiteY99" fmla="*/ 5435727 h 6858000"/>
              <a:gd name="connsiteX100" fmla="*/ 1737017 w 7467600"/>
              <a:gd name="connsiteY100" fmla="*/ 5452183 h 6858000"/>
              <a:gd name="connsiteX101" fmla="*/ 1824397 w 7467600"/>
              <a:gd name="connsiteY101" fmla="*/ 5447757 h 6858000"/>
              <a:gd name="connsiteX102" fmla="*/ 2070059 w 7467600"/>
              <a:gd name="connsiteY102" fmla="*/ 5441660 h 6858000"/>
              <a:gd name="connsiteX103" fmla="*/ 1456157 w 7467600"/>
              <a:gd name="connsiteY103" fmla="*/ 5371404 h 6858000"/>
              <a:gd name="connsiteX104" fmla="*/ 4988186 w 7467600"/>
              <a:gd name="connsiteY104" fmla="*/ 5216467 h 6858000"/>
              <a:gd name="connsiteX105" fmla="*/ 4777334 w 7467600"/>
              <a:gd name="connsiteY105" fmla="*/ 5406072 h 6858000"/>
              <a:gd name="connsiteX106" fmla="*/ 4718341 w 7467600"/>
              <a:gd name="connsiteY106" fmla="*/ 5468043 h 6858000"/>
              <a:gd name="connsiteX107" fmla="*/ 4604655 w 7467600"/>
              <a:gd name="connsiteY107" fmla="*/ 5583434 h 6858000"/>
              <a:gd name="connsiteX108" fmla="*/ 4565074 w 7467600"/>
              <a:gd name="connsiteY108" fmla="*/ 5618550 h 6858000"/>
              <a:gd name="connsiteX109" fmla="*/ 4988186 w 7467600"/>
              <a:gd name="connsiteY109" fmla="*/ 5216467 h 6858000"/>
              <a:gd name="connsiteX110" fmla="*/ 4978032 w 7467600"/>
              <a:gd name="connsiteY110" fmla="*/ 5183809 h 6858000"/>
              <a:gd name="connsiteX111" fmla="*/ 4463413 w 7467600"/>
              <a:gd name="connsiteY111" fmla="*/ 5615162 h 6858000"/>
              <a:gd name="connsiteX112" fmla="*/ 4358134 w 7467600"/>
              <a:gd name="connsiteY112" fmla="*/ 5742791 h 6858000"/>
              <a:gd name="connsiteX113" fmla="*/ 4376219 w 7467600"/>
              <a:gd name="connsiteY113" fmla="*/ 5729027 h 6858000"/>
              <a:gd name="connsiteX114" fmla="*/ 4582340 w 7467600"/>
              <a:gd name="connsiteY114" fmla="*/ 5561037 h 6858000"/>
              <a:gd name="connsiteX115" fmla="*/ 4694684 w 7467600"/>
              <a:gd name="connsiteY115" fmla="*/ 5447098 h 6858000"/>
              <a:gd name="connsiteX116" fmla="*/ 4754123 w 7467600"/>
              <a:gd name="connsiteY116" fmla="*/ 5384643 h 6858000"/>
              <a:gd name="connsiteX117" fmla="*/ 4978032 w 7467600"/>
              <a:gd name="connsiteY117" fmla="*/ 5183809 h 6858000"/>
              <a:gd name="connsiteX118" fmla="*/ 1903353 w 7467600"/>
              <a:gd name="connsiteY118" fmla="*/ 5044827 h 6858000"/>
              <a:gd name="connsiteX119" fmla="*/ 1936931 w 7467600"/>
              <a:gd name="connsiteY119" fmla="*/ 5093954 h 6858000"/>
              <a:gd name="connsiteX120" fmla="*/ 2195868 w 7467600"/>
              <a:gd name="connsiteY120" fmla="*/ 5396574 h 6858000"/>
              <a:gd name="connsiteX121" fmla="*/ 2088852 w 7467600"/>
              <a:gd name="connsiteY121" fmla="*/ 5166123 h 6858000"/>
              <a:gd name="connsiteX122" fmla="*/ 1958241 w 7467600"/>
              <a:gd name="connsiteY122" fmla="*/ 5067955 h 6858000"/>
              <a:gd name="connsiteX123" fmla="*/ 1903353 w 7467600"/>
              <a:gd name="connsiteY123" fmla="*/ 5044827 h 6858000"/>
              <a:gd name="connsiteX124" fmla="*/ 1979378 w 7467600"/>
              <a:gd name="connsiteY124" fmla="*/ 4769504 h 6858000"/>
              <a:gd name="connsiteX125" fmla="*/ 2882120 w 7467600"/>
              <a:gd name="connsiteY125" fmla="*/ 5064547 h 6858000"/>
              <a:gd name="connsiteX126" fmla="*/ 2793103 w 7467600"/>
              <a:gd name="connsiteY126" fmla="*/ 5039699 h 6858000"/>
              <a:gd name="connsiteX127" fmla="*/ 2770041 w 7467600"/>
              <a:gd name="connsiteY127" fmla="*/ 5033634 h 6858000"/>
              <a:gd name="connsiteX128" fmla="*/ 1979378 w 7467600"/>
              <a:gd name="connsiteY128" fmla="*/ 4769504 h 6858000"/>
              <a:gd name="connsiteX129" fmla="*/ 1927410 w 7467600"/>
              <a:gd name="connsiteY129" fmla="*/ 4716164 h 6858000"/>
              <a:gd name="connsiteX130" fmla="*/ 1959587 w 7467600"/>
              <a:gd name="connsiteY130" fmla="*/ 4728849 h 6858000"/>
              <a:gd name="connsiteX131" fmla="*/ 2777707 w 7467600"/>
              <a:gd name="connsiteY131" fmla="*/ 5003991 h 6858000"/>
              <a:gd name="connsiteX132" fmla="*/ 2800768 w 7467600"/>
              <a:gd name="connsiteY132" fmla="*/ 5010056 h 6858000"/>
              <a:gd name="connsiteX133" fmla="*/ 2879408 w 7467600"/>
              <a:gd name="connsiteY133" fmla="*/ 5031590 h 6858000"/>
              <a:gd name="connsiteX134" fmla="*/ 2862295 w 7467600"/>
              <a:gd name="connsiteY134" fmla="*/ 5022958 h 6858000"/>
              <a:gd name="connsiteX135" fmla="*/ 2813343 w 7467600"/>
              <a:gd name="connsiteY135" fmla="*/ 4998369 h 6858000"/>
              <a:gd name="connsiteX136" fmla="*/ 2646245 w 7467600"/>
              <a:gd name="connsiteY136" fmla="*/ 4930999 h 6858000"/>
              <a:gd name="connsiteX137" fmla="*/ 1999243 w 7467600"/>
              <a:gd name="connsiteY137" fmla="*/ 4730524 h 6858000"/>
              <a:gd name="connsiteX138" fmla="*/ 1979527 w 7467600"/>
              <a:gd name="connsiteY138" fmla="*/ 4726651 h 6858000"/>
              <a:gd name="connsiteX139" fmla="*/ 1927410 w 7467600"/>
              <a:gd name="connsiteY139" fmla="*/ 4716164 h 6858000"/>
              <a:gd name="connsiteX140" fmla="*/ 1997014 w 7467600"/>
              <a:gd name="connsiteY140" fmla="*/ 4698007 h 6858000"/>
              <a:gd name="connsiteX141" fmla="*/ 2005458 w 7467600"/>
              <a:gd name="connsiteY141" fmla="*/ 4699540 h 6858000"/>
              <a:gd name="connsiteX142" fmla="*/ 2657186 w 7467600"/>
              <a:gd name="connsiteY142" fmla="*/ 4901687 h 6858000"/>
              <a:gd name="connsiteX143" fmla="*/ 2826662 w 7467600"/>
              <a:gd name="connsiteY143" fmla="*/ 4970362 h 6858000"/>
              <a:gd name="connsiteX144" fmla="*/ 2876100 w 7467600"/>
              <a:gd name="connsiteY144" fmla="*/ 4995397 h 6858000"/>
              <a:gd name="connsiteX145" fmla="*/ 3042600 w 7467600"/>
              <a:gd name="connsiteY145" fmla="*/ 5059532 h 6858000"/>
              <a:gd name="connsiteX146" fmla="*/ 1997014 w 7467600"/>
              <a:gd name="connsiteY146" fmla="*/ 4698007 h 6858000"/>
              <a:gd name="connsiteX147" fmla="*/ 2305292 w 7467600"/>
              <a:gd name="connsiteY147" fmla="*/ 4219492 h 6858000"/>
              <a:gd name="connsiteX148" fmla="*/ 3360922 w 7467600"/>
              <a:gd name="connsiteY148" fmla="*/ 4529373 h 6858000"/>
              <a:gd name="connsiteX149" fmla="*/ 3492420 w 7467600"/>
              <a:gd name="connsiteY149" fmla="*/ 4510145 h 6858000"/>
              <a:gd name="connsiteX150" fmla="*/ 3364086 w 7467600"/>
              <a:gd name="connsiteY150" fmla="*/ 4480340 h 6858000"/>
              <a:gd name="connsiteX151" fmla="*/ 3225818 w 7467600"/>
              <a:gd name="connsiteY151" fmla="*/ 4411822 h 6858000"/>
              <a:gd name="connsiteX152" fmla="*/ 3129696 w 7467600"/>
              <a:gd name="connsiteY152" fmla="*/ 4360704 h 6858000"/>
              <a:gd name="connsiteX153" fmla="*/ 2814545 w 7467600"/>
              <a:gd name="connsiteY153" fmla="*/ 4282955 h 6858000"/>
              <a:gd name="connsiteX154" fmla="*/ 2305292 w 7467600"/>
              <a:gd name="connsiteY154" fmla="*/ 4219492 h 6858000"/>
              <a:gd name="connsiteX155" fmla="*/ 2626982 w 7467600"/>
              <a:gd name="connsiteY155" fmla="*/ 4206450 h 6858000"/>
              <a:gd name="connsiteX156" fmla="*/ 2490617 w 7467600"/>
              <a:gd name="connsiteY156" fmla="*/ 4206951 h 6858000"/>
              <a:gd name="connsiteX157" fmla="*/ 2819869 w 7467600"/>
              <a:gd name="connsiteY157" fmla="*/ 4252936 h 6858000"/>
              <a:gd name="connsiteX158" fmla="*/ 3143018 w 7467600"/>
              <a:gd name="connsiteY158" fmla="*/ 4332698 h 6858000"/>
              <a:gd name="connsiteX159" fmla="*/ 3241520 w 7467600"/>
              <a:gd name="connsiteY159" fmla="*/ 4385112 h 6858000"/>
              <a:gd name="connsiteX160" fmla="*/ 3374575 w 7467600"/>
              <a:gd name="connsiteY160" fmla="*/ 4451517 h 6858000"/>
              <a:gd name="connsiteX161" fmla="*/ 3505221 w 7467600"/>
              <a:gd name="connsiteY161" fmla="*/ 4480757 h 6858000"/>
              <a:gd name="connsiteX162" fmla="*/ 2626982 w 7467600"/>
              <a:gd name="connsiteY162" fmla="*/ 4206450 h 6858000"/>
              <a:gd name="connsiteX163" fmla="*/ 1310106 w 7467600"/>
              <a:gd name="connsiteY163" fmla="*/ 3943217 h 6858000"/>
              <a:gd name="connsiteX164" fmla="*/ 854994 w 7467600"/>
              <a:gd name="connsiteY164" fmla="*/ 4399136 h 6858000"/>
              <a:gd name="connsiteX165" fmla="*/ 742462 w 7467600"/>
              <a:gd name="connsiteY165" fmla="*/ 4594648 h 6858000"/>
              <a:gd name="connsiteX166" fmla="*/ 820602 w 7467600"/>
              <a:gd name="connsiteY166" fmla="*/ 4485915 h 6858000"/>
              <a:gd name="connsiteX167" fmla="*/ 878295 w 7467600"/>
              <a:gd name="connsiteY167" fmla="*/ 4403594 h 6858000"/>
              <a:gd name="connsiteX168" fmla="*/ 1240607 w 7467600"/>
              <a:gd name="connsiteY168" fmla="*/ 4010401 h 6858000"/>
              <a:gd name="connsiteX169" fmla="*/ 1310106 w 7467600"/>
              <a:gd name="connsiteY169" fmla="*/ 3943217 h 6858000"/>
              <a:gd name="connsiteX170" fmla="*/ 1423113 w 7467600"/>
              <a:gd name="connsiteY170" fmla="*/ 3874565 h 6858000"/>
              <a:gd name="connsiteX171" fmla="*/ 1260565 w 7467600"/>
              <a:gd name="connsiteY171" fmla="*/ 4031982 h 6858000"/>
              <a:gd name="connsiteX172" fmla="*/ 901900 w 7467600"/>
              <a:gd name="connsiteY172" fmla="*/ 4421236 h 6858000"/>
              <a:gd name="connsiteX173" fmla="*/ 845044 w 7467600"/>
              <a:gd name="connsiteY173" fmla="*/ 4502436 h 6858000"/>
              <a:gd name="connsiteX174" fmla="*/ 685926 w 7467600"/>
              <a:gd name="connsiteY174" fmla="*/ 4703069 h 6858000"/>
              <a:gd name="connsiteX175" fmla="*/ 684248 w 7467600"/>
              <a:gd name="connsiteY175" fmla="*/ 4706721 h 6858000"/>
              <a:gd name="connsiteX176" fmla="*/ 1423113 w 7467600"/>
              <a:gd name="connsiteY176" fmla="*/ 3874565 h 6858000"/>
              <a:gd name="connsiteX177" fmla="*/ 3316479 w 7467600"/>
              <a:gd name="connsiteY177" fmla="*/ 3872136 h 6858000"/>
              <a:gd name="connsiteX178" fmla="*/ 3546806 w 7467600"/>
              <a:gd name="connsiteY178" fmla="*/ 4356139 h 6858000"/>
              <a:gd name="connsiteX179" fmla="*/ 3364433 w 7467600"/>
              <a:gd name="connsiteY179" fmla="*/ 3953121 h 6858000"/>
              <a:gd name="connsiteX180" fmla="*/ 3316479 w 7467600"/>
              <a:gd name="connsiteY180" fmla="*/ 3872136 h 6858000"/>
              <a:gd name="connsiteX181" fmla="*/ 3291335 w 7467600"/>
              <a:gd name="connsiteY181" fmla="*/ 3767420 h 6858000"/>
              <a:gd name="connsiteX182" fmla="*/ 3390805 w 7467600"/>
              <a:gd name="connsiteY182" fmla="*/ 3937163 h 6858000"/>
              <a:gd name="connsiteX183" fmla="*/ 3579062 w 7467600"/>
              <a:gd name="connsiteY183" fmla="*/ 4359040 h 6858000"/>
              <a:gd name="connsiteX184" fmla="*/ 3467355 w 7467600"/>
              <a:gd name="connsiteY184" fmla="*/ 3988130 h 6858000"/>
              <a:gd name="connsiteX185" fmla="*/ 3310753 w 7467600"/>
              <a:gd name="connsiteY185" fmla="*/ 3787140 h 6858000"/>
              <a:gd name="connsiteX186" fmla="*/ 3291335 w 7467600"/>
              <a:gd name="connsiteY186" fmla="*/ 3767420 h 6858000"/>
              <a:gd name="connsiteX187" fmla="*/ 1635889 w 7467600"/>
              <a:gd name="connsiteY187" fmla="*/ 3709494 h 6858000"/>
              <a:gd name="connsiteX188" fmla="*/ 1634800 w 7467600"/>
              <a:gd name="connsiteY188" fmla="*/ 3731111 h 6858000"/>
              <a:gd name="connsiteX189" fmla="*/ 1635889 w 7467600"/>
              <a:gd name="connsiteY189" fmla="*/ 3709494 h 6858000"/>
              <a:gd name="connsiteX190" fmla="*/ 1510397 w 7467600"/>
              <a:gd name="connsiteY190" fmla="*/ 3684705 h 6858000"/>
              <a:gd name="connsiteX191" fmla="*/ 1146550 w 7467600"/>
              <a:gd name="connsiteY191" fmla="*/ 3802012 h 6858000"/>
              <a:gd name="connsiteX192" fmla="*/ 698834 w 7467600"/>
              <a:gd name="connsiteY192" fmla="*/ 3952272 h 6858000"/>
              <a:gd name="connsiteX193" fmla="*/ 34256 w 7467600"/>
              <a:gd name="connsiteY193" fmla="*/ 4347603 h 6858000"/>
              <a:gd name="connsiteX194" fmla="*/ 527241 w 7467600"/>
              <a:gd name="connsiteY194" fmla="*/ 4065078 h 6858000"/>
              <a:gd name="connsiteX195" fmla="*/ 1510397 w 7467600"/>
              <a:gd name="connsiteY195" fmla="*/ 3684705 h 6858000"/>
              <a:gd name="connsiteX196" fmla="*/ 1313114 w 7467600"/>
              <a:gd name="connsiteY196" fmla="*/ 3655216 h 6858000"/>
              <a:gd name="connsiteX197" fmla="*/ 1109304 w 7467600"/>
              <a:gd name="connsiteY197" fmla="*/ 3669030 h 6858000"/>
              <a:gd name="connsiteX198" fmla="*/ 8129 w 7467600"/>
              <a:gd name="connsiteY198" fmla="*/ 4330519 h 6858000"/>
              <a:gd name="connsiteX199" fmla="*/ 687572 w 7467600"/>
              <a:gd name="connsiteY199" fmla="*/ 3925629 h 6858000"/>
              <a:gd name="connsiteX200" fmla="*/ 1138365 w 7467600"/>
              <a:gd name="connsiteY200" fmla="*/ 3774515 h 6858000"/>
              <a:gd name="connsiteX201" fmla="*/ 1505579 w 7467600"/>
              <a:gd name="connsiteY201" fmla="*/ 3655526 h 6858000"/>
              <a:gd name="connsiteX202" fmla="*/ 1313114 w 7467600"/>
              <a:gd name="connsiteY202" fmla="*/ 3655216 h 6858000"/>
              <a:gd name="connsiteX203" fmla="*/ 3655073 w 7467600"/>
              <a:gd name="connsiteY203" fmla="*/ 3650884 h 6858000"/>
              <a:gd name="connsiteX204" fmla="*/ 3989938 w 7467600"/>
              <a:gd name="connsiteY204" fmla="*/ 3991685 h 6858000"/>
              <a:gd name="connsiteX205" fmla="*/ 4393907 w 7467600"/>
              <a:gd name="connsiteY205" fmla="*/ 4261258 h 6858000"/>
              <a:gd name="connsiteX206" fmla="*/ 4648051 w 7467600"/>
              <a:gd name="connsiteY206" fmla="*/ 4374051 h 6858000"/>
              <a:gd name="connsiteX207" fmla="*/ 4383389 w 7467600"/>
              <a:gd name="connsiteY207" fmla="*/ 4184369 h 6858000"/>
              <a:gd name="connsiteX208" fmla="*/ 4165508 w 7467600"/>
              <a:gd name="connsiteY208" fmla="*/ 4035196 h 6858000"/>
              <a:gd name="connsiteX209" fmla="*/ 4068162 w 7467600"/>
              <a:gd name="connsiteY209" fmla="*/ 3953394 h 6858000"/>
              <a:gd name="connsiteX210" fmla="*/ 3981416 w 7467600"/>
              <a:gd name="connsiteY210" fmla="*/ 3880482 h 6858000"/>
              <a:gd name="connsiteX211" fmla="*/ 3800147 w 7467600"/>
              <a:gd name="connsiteY211" fmla="*/ 3749872 h 6858000"/>
              <a:gd name="connsiteX212" fmla="*/ 3655073 w 7467600"/>
              <a:gd name="connsiteY212" fmla="*/ 3650884 h 6858000"/>
              <a:gd name="connsiteX213" fmla="*/ 3670252 w 7467600"/>
              <a:gd name="connsiteY213" fmla="*/ 3622798 h 6858000"/>
              <a:gd name="connsiteX214" fmla="*/ 3817258 w 7467600"/>
              <a:gd name="connsiteY214" fmla="*/ 3723577 h 6858000"/>
              <a:gd name="connsiteX215" fmla="*/ 4000461 w 7467600"/>
              <a:gd name="connsiteY215" fmla="*/ 3855966 h 6858000"/>
              <a:gd name="connsiteX216" fmla="*/ 4088180 w 7467600"/>
              <a:gd name="connsiteY216" fmla="*/ 3929774 h 6858000"/>
              <a:gd name="connsiteX217" fmla="*/ 4184555 w 7467600"/>
              <a:gd name="connsiteY217" fmla="*/ 4010683 h 6858000"/>
              <a:gd name="connsiteX218" fmla="*/ 4399563 w 7467600"/>
              <a:gd name="connsiteY218" fmla="*/ 4158106 h 6858000"/>
              <a:gd name="connsiteX219" fmla="*/ 4684469 w 7467600"/>
              <a:gd name="connsiteY219" fmla="*/ 4364680 h 6858000"/>
              <a:gd name="connsiteX220" fmla="*/ 4690271 w 7467600"/>
              <a:gd name="connsiteY220" fmla="*/ 4370034 h 6858000"/>
              <a:gd name="connsiteX221" fmla="*/ 4136093 w 7467600"/>
              <a:gd name="connsiteY221" fmla="*/ 3858466 h 6858000"/>
              <a:gd name="connsiteX222" fmla="*/ 3670252 w 7467600"/>
              <a:gd name="connsiteY222" fmla="*/ 3622798 h 6858000"/>
              <a:gd name="connsiteX223" fmla="*/ 4440129 w 7467600"/>
              <a:gd name="connsiteY223" fmla="*/ 3448571 h 6858000"/>
              <a:gd name="connsiteX224" fmla="*/ 4856525 w 7467600"/>
              <a:gd name="connsiteY224" fmla="*/ 3915351 h 6858000"/>
              <a:gd name="connsiteX225" fmla="*/ 5059055 w 7467600"/>
              <a:gd name="connsiteY225" fmla="*/ 4108918 h 6858000"/>
              <a:gd name="connsiteX226" fmla="*/ 5290070 w 7467600"/>
              <a:gd name="connsiteY226" fmla="*/ 4263619 h 6858000"/>
              <a:gd name="connsiteX227" fmla="*/ 4834991 w 7467600"/>
              <a:gd name="connsiteY227" fmla="*/ 3830985 h 6858000"/>
              <a:gd name="connsiteX228" fmla="*/ 4440129 w 7467600"/>
              <a:gd name="connsiteY228" fmla="*/ 3448571 h 6858000"/>
              <a:gd name="connsiteX229" fmla="*/ 4441737 w 7467600"/>
              <a:gd name="connsiteY229" fmla="*/ 3399734 h 6858000"/>
              <a:gd name="connsiteX230" fmla="*/ 4431236 w 7467600"/>
              <a:gd name="connsiteY230" fmla="*/ 3400954 h 6858000"/>
              <a:gd name="connsiteX231" fmla="*/ 4557150 w 7467600"/>
              <a:gd name="connsiteY231" fmla="*/ 3510023 h 6858000"/>
              <a:gd name="connsiteX232" fmla="*/ 4856936 w 7467600"/>
              <a:gd name="connsiteY232" fmla="*/ 3809146 h 6858000"/>
              <a:gd name="connsiteX233" fmla="*/ 5111996 w 7467600"/>
              <a:gd name="connsiteY233" fmla="*/ 4065759 h 6858000"/>
              <a:gd name="connsiteX234" fmla="*/ 5388878 w 7467600"/>
              <a:gd name="connsiteY234" fmla="*/ 4300185 h 6858000"/>
              <a:gd name="connsiteX235" fmla="*/ 5425556 w 7467600"/>
              <a:gd name="connsiteY235" fmla="*/ 4308967 h 6858000"/>
              <a:gd name="connsiteX236" fmla="*/ 4943646 w 7467600"/>
              <a:gd name="connsiteY236" fmla="*/ 3822916 h 6858000"/>
              <a:gd name="connsiteX237" fmla="*/ 4594837 w 7467600"/>
              <a:gd name="connsiteY237" fmla="*/ 3532274 h 6858000"/>
              <a:gd name="connsiteX238" fmla="*/ 4441737 w 7467600"/>
              <a:gd name="connsiteY238" fmla="*/ 3399734 h 6858000"/>
              <a:gd name="connsiteX239" fmla="*/ 5425834 w 7467600"/>
              <a:gd name="connsiteY239" fmla="*/ 3162785 h 6858000"/>
              <a:gd name="connsiteX240" fmla="*/ 5401644 w 7467600"/>
              <a:gd name="connsiteY240" fmla="*/ 3617847 h 6858000"/>
              <a:gd name="connsiteX241" fmla="*/ 5467256 w 7467600"/>
              <a:gd name="connsiteY241" fmla="*/ 4175494 h 6858000"/>
              <a:gd name="connsiteX242" fmla="*/ 5448069 w 7467600"/>
              <a:gd name="connsiteY242" fmla="*/ 3567554 h 6858000"/>
              <a:gd name="connsiteX243" fmla="*/ 5425834 w 7467600"/>
              <a:gd name="connsiteY243" fmla="*/ 3162785 h 6858000"/>
              <a:gd name="connsiteX244" fmla="*/ 1318687 w 7467600"/>
              <a:gd name="connsiteY244" fmla="*/ 3113840 h 6858000"/>
              <a:gd name="connsiteX245" fmla="*/ 1066793 w 7467600"/>
              <a:gd name="connsiteY245" fmla="*/ 3212171 h 6858000"/>
              <a:gd name="connsiteX246" fmla="*/ 993319 w 7467600"/>
              <a:gd name="connsiteY246" fmla="*/ 3247648 h 6858000"/>
              <a:gd name="connsiteX247" fmla="*/ 853081 w 7467600"/>
              <a:gd name="connsiteY247" fmla="*/ 3312410 h 6858000"/>
              <a:gd name="connsiteX248" fmla="*/ 805957 w 7467600"/>
              <a:gd name="connsiteY248" fmla="*/ 3330443 h 6858000"/>
              <a:gd name="connsiteX249" fmla="*/ 1318687 w 7467600"/>
              <a:gd name="connsiteY249" fmla="*/ 3113840 h 6858000"/>
              <a:gd name="connsiteX250" fmla="*/ 5453702 w 7467600"/>
              <a:gd name="connsiteY250" fmla="*/ 3090882 h 6858000"/>
              <a:gd name="connsiteX251" fmla="*/ 5480135 w 7467600"/>
              <a:gd name="connsiteY251" fmla="*/ 3565802 h 6858000"/>
              <a:gd name="connsiteX252" fmla="*/ 5499023 w 7467600"/>
              <a:gd name="connsiteY252" fmla="*/ 4166310 h 6858000"/>
              <a:gd name="connsiteX253" fmla="*/ 5547022 w 7467600"/>
              <a:gd name="connsiteY253" fmla="*/ 3607838 h 6858000"/>
              <a:gd name="connsiteX254" fmla="*/ 5515964 w 7467600"/>
              <a:gd name="connsiteY254" fmla="*/ 3378541 h 6858000"/>
              <a:gd name="connsiteX255" fmla="*/ 5453702 w 7467600"/>
              <a:gd name="connsiteY255" fmla="*/ 3090882 h 6858000"/>
              <a:gd name="connsiteX256" fmla="*/ 1238695 w 7467600"/>
              <a:gd name="connsiteY256" fmla="*/ 3076820 h 6858000"/>
              <a:gd name="connsiteX257" fmla="*/ 716371 w 7467600"/>
              <a:gd name="connsiteY257" fmla="*/ 3293249 h 6858000"/>
              <a:gd name="connsiteX258" fmla="*/ 579522 w 7467600"/>
              <a:gd name="connsiteY258" fmla="*/ 3371759 h 6858000"/>
              <a:gd name="connsiteX259" fmla="*/ 600288 w 7467600"/>
              <a:gd name="connsiteY259" fmla="*/ 3365555 h 6858000"/>
              <a:gd name="connsiteX260" fmla="*/ 840692 w 7467600"/>
              <a:gd name="connsiteY260" fmla="*/ 3284921 h 6858000"/>
              <a:gd name="connsiteX261" fmla="*/ 979248 w 7467600"/>
              <a:gd name="connsiteY261" fmla="*/ 3221003 h 6858000"/>
              <a:gd name="connsiteX262" fmla="*/ 1053282 w 7467600"/>
              <a:gd name="connsiteY262" fmla="*/ 3185247 h 6858000"/>
              <a:gd name="connsiteX263" fmla="*/ 1320603 w 7467600"/>
              <a:gd name="connsiteY263" fmla="*/ 3081281 h 6858000"/>
              <a:gd name="connsiteX264" fmla="*/ 1238695 w 7467600"/>
              <a:gd name="connsiteY264" fmla="*/ 3076820 h 6858000"/>
              <a:gd name="connsiteX265" fmla="*/ 5425627 w 7467600"/>
              <a:gd name="connsiteY265" fmla="*/ 2954192 h 6858000"/>
              <a:gd name="connsiteX266" fmla="*/ 5470770 w 7467600"/>
              <a:gd name="connsiteY266" fmla="*/ 3005435 h 6858000"/>
              <a:gd name="connsiteX267" fmla="*/ 5519779 w 7467600"/>
              <a:gd name="connsiteY267" fmla="*/ 4359223 h 6858000"/>
              <a:gd name="connsiteX268" fmla="*/ 5520293 w 7467600"/>
              <a:gd name="connsiteY268" fmla="*/ 4360602 h 6858000"/>
              <a:gd name="connsiteX269" fmla="*/ 5767221 w 7467600"/>
              <a:gd name="connsiteY269" fmla="*/ 4665564 h 6858000"/>
              <a:gd name="connsiteX270" fmla="*/ 6937169 w 7467600"/>
              <a:gd name="connsiteY270" fmla="*/ 4815941 h 6858000"/>
              <a:gd name="connsiteX271" fmla="*/ 6953922 w 7467600"/>
              <a:gd name="connsiteY271" fmla="*/ 4890068 h 6858000"/>
              <a:gd name="connsiteX272" fmla="*/ 6071359 w 7467600"/>
              <a:gd name="connsiteY272" fmla="*/ 4770770 h 6858000"/>
              <a:gd name="connsiteX273" fmla="*/ 6038839 w 7467600"/>
              <a:gd name="connsiteY273" fmla="*/ 4764474 h 6858000"/>
              <a:gd name="connsiteX274" fmla="*/ 6038706 w 7467600"/>
              <a:gd name="connsiteY274" fmla="*/ 4763847 h 6858000"/>
              <a:gd name="connsiteX275" fmla="*/ 6037784 w 7467600"/>
              <a:gd name="connsiteY275" fmla="*/ 4764270 h 6858000"/>
              <a:gd name="connsiteX276" fmla="*/ 6038839 w 7467600"/>
              <a:gd name="connsiteY276" fmla="*/ 4764474 h 6858000"/>
              <a:gd name="connsiteX277" fmla="*/ 6040338 w 7467600"/>
              <a:gd name="connsiteY277" fmla="*/ 4771418 h 6858000"/>
              <a:gd name="connsiteX278" fmla="*/ 6024488 w 7467600"/>
              <a:gd name="connsiteY278" fmla="*/ 4809903 h 6858000"/>
              <a:gd name="connsiteX279" fmla="*/ 5599771 w 7467600"/>
              <a:gd name="connsiteY279" fmla="*/ 5509652 h 6858000"/>
              <a:gd name="connsiteX280" fmla="*/ 5548843 w 7467600"/>
              <a:gd name="connsiteY280" fmla="*/ 5563845 h 6858000"/>
              <a:gd name="connsiteX281" fmla="*/ 5940952 w 7467600"/>
              <a:gd name="connsiteY281" fmla="*/ 6250028 h 6858000"/>
              <a:gd name="connsiteX282" fmla="*/ 6043441 w 7467600"/>
              <a:gd name="connsiteY282" fmla="*/ 6665847 h 6858000"/>
              <a:gd name="connsiteX283" fmla="*/ 6093432 w 7467600"/>
              <a:gd name="connsiteY283" fmla="*/ 6858000 h 6858000"/>
              <a:gd name="connsiteX284" fmla="*/ 6034344 w 7467600"/>
              <a:gd name="connsiteY284" fmla="*/ 6858000 h 6858000"/>
              <a:gd name="connsiteX285" fmla="*/ 6026679 w 7467600"/>
              <a:gd name="connsiteY285" fmla="*/ 6836959 h 6858000"/>
              <a:gd name="connsiteX286" fmla="*/ 5800441 w 7467600"/>
              <a:gd name="connsiteY286" fmla="*/ 6335286 h 6858000"/>
              <a:gd name="connsiteX287" fmla="*/ 5526562 w 7467600"/>
              <a:gd name="connsiteY287" fmla="*/ 5705388 h 6858000"/>
              <a:gd name="connsiteX288" fmla="*/ 5519640 w 7467600"/>
              <a:gd name="connsiteY288" fmla="*/ 5683774 h 6858000"/>
              <a:gd name="connsiteX289" fmla="*/ 5844559 w 7467600"/>
              <a:gd name="connsiteY289" fmla="*/ 6553349 h 6858000"/>
              <a:gd name="connsiteX290" fmla="*/ 5975994 w 7467600"/>
              <a:gd name="connsiteY290" fmla="*/ 6858000 h 6858000"/>
              <a:gd name="connsiteX291" fmla="*/ 5898547 w 7467600"/>
              <a:gd name="connsiteY291" fmla="*/ 6858000 h 6858000"/>
              <a:gd name="connsiteX292" fmla="*/ 5682041 w 7467600"/>
              <a:gd name="connsiteY292" fmla="*/ 6355860 h 6858000"/>
              <a:gd name="connsiteX293" fmla="*/ 5461758 w 7467600"/>
              <a:gd name="connsiteY293" fmla="*/ 5820220 h 6858000"/>
              <a:gd name="connsiteX294" fmla="*/ 5237282 w 7467600"/>
              <a:gd name="connsiteY294" fmla="*/ 6579086 h 6858000"/>
              <a:gd name="connsiteX295" fmla="*/ 5115009 w 7467600"/>
              <a:gd name="connsiteY295" fmla="*/ 6858000 h 6858000"/>
              <a:gd name="connsiteX296" fmla="*/ 5028074 w 7467600"/>
              <a:gd name="connsiteY296" fmla="*/ 6858000 h 6858000"/>
              <a:gd name="connsiteX297" fmla="*/ 5079508 w 7467600"/>
              <a:gd name="connsiteY297" fmla="*/ 6749074 h 6858000"/>
              <a:gd name="connsiteX298" fmla="*/ 5371846 w 7467600"/>
              <a:gd name="connsiteY298" fmla="*/ 5924413 h 6858000"/>
              <a:gd name="connsiteX299" fmla="*/ 5270512 w 7467600"/>
              <a:gd name="connsiteY299" fmla="*/ 6138975 h 6858000"/>
              <a:gd name="connsiteX300" fmla="*/ 5062409 w 7467600"/>
              <a:gd name="connsiteY300" fmla="*/ 6653544 h 6858000"/>
              <a:gd name="connsiteX301" fmla="*/ 5036628 w 7467600"/>
              <a:gd name="connsiteY301" fmla="*/ 6754247 h 6858000"/>
              <a:gd name="connsiteX302" fmla="*/ 5009112 w 7467600"/>
              <a:gd name="connsiteY302" fmla="*/ 6858000 h 6858000"/>
              <a:gd name="connsiteX303" fmla="*/ 4976679 w 7467600"/>
              <a:gd name="connsiteY303" fmla="*/ 6858000 h 6858000"/>
              <a:gd name="connsiteX304" fmla="*/ 5006537 w 7467600"/>
              <a:gd name="connsiteY304" fmla="*/ 6747068 h 6858000"/>
              <a:gd name="connsiteX305" fmla="*/ 5032723 w 7467600"/>
              <a:gd name="connsiteY305" fmla="*/ 6644957 h 6858000"/>
              <a:gd name="connsiteX306" fmla="*/ 5242949 w 7467600"/>
              <a:gd name="connsiteY306" fmla="*/ 6125175 h 6858000"/>
              <a:gd name="connsiteX307" fmla="*/ 5286321 w 7467600"/>
              <a:gd name="connsiteY307" fmla="*/ 6033555 h 6858000"/>
              <a:gd name="connsiteX308" fmla="*/ 5008210 w 7467600"/>
              <a:gd name="connsiteY308" fmla="*/ 6649194 h 6858000"/>
              <a:gd name="connsiteX309" fmla="*/ 4986321 w 7467600"/>
              <a:gd name="connsiteY309" fmla="*/ 6765687 h 6858000"/>
              <a:gd name="connsiteX310" fmla="*/ 4973474 w 7467600"/>
              <a:gd name="connsiteY310" fmla="*/ 6858000 h 6858000"/>
              <a:gd name="connsiteX311" fmla="*/ 4907178 w 7467600"/>
              <a:gd name="connsiteY311" fmla="*/ 6858000 h 6858000"/>
              <a:gd name="connsiteX312" fmla="*/ 4910810 w 7467600"/>
              <a:gd name="connsiteY312" fmla="*/ 6829660 h 6858000"/>
              <a:gd name="connsiteX313" fmla="*/ 4987461 w 7467600"/>
              <a:gd name="connsiteY313" fmla="*/ 6432994 h 6858000"/>
              <a:gd name="connsiteX314" fmla="*/ 5179262 w 7467600"/>
              <a:gd name="connsiteY314" fmla="*/ 6035044 h 6858000"/>
              <a:gd name="connsiteX315" fmla="*/ 4689678 w 7467600"/>
              <a:gd name="connsiteY315" fmla="*/ 6440241 h 6858000"/>
              <a:gd name="connsiteX316" fmla="*/ 4477543 w 7467600"/>
              <a:gd name="connsiteY316" fmla="*/ 6674836 h 6858000"/>
              <a:gd name="connsiteX317" fmla="*/ 4329957 w 7467600"/>
              <a:gd name="connsiteY317" fmla="*/ 6858000 h 6858000"/>
              <a:gd name="connsiteX318" fmla="*/ 4218595 w 7467600"/>
              <a:gd name="connsiteY318" fmla="*/ 6858000 h 6858000"/>
              <a:gd name="connsiteX319" fmla="*/ 4368888 w 7467600"/>
              <a:gd name="connsiteY319" fmla="*/ 6668412 h 6858000"/>
              <a:gd name="connsiteX320" fmla="*/ 4563091 w 7467600"/>
              <a:gd name="connsiteY320" fmla="*/ 6442508 h 6858000"/>
              <a:gd name="connsiteX321" fmla="*/ 5387324 w 7467600"/>
              <a:gd name="connsiteY321" fmla="*/ 5705830 h 6858000"/>
              <a:gd name="connsiteX322" fmla="*/ 5073620 w 7467600"/>
              <a:gd name="connsiteY322" fmla="*/ 5955437 h 6858000"/>
              <a:gd name="connsiteX323" fmla="*/ 4689789 w 7467600"/>
              <a:gd name="connsiteY323" fmla="*/ 6268382 h 6858000"/>
              <a:gd name="connsiteX324" fmla="*/ 4418722 w 7467600"/>
              <a:gd name="connsiteY324" fmla="*/ 6570886 h 6858000"/>
              <a:gd name="connsiteX325" fmla="*/ 4214944 w 7467600"/>
              <a:gd name="connsiteY325" fmla="*/ 6858000 h 6858000"/>
              <a:gd name="connsiteX326" fmla="*/ 4177898 w 7467600"/>
              <a:gd name="connsiteY326" fmla="*/ 6858000 h 6858000"/>
              <a:gd name="connsiteX327" fmla="*/ 4391597 w 7467600"/>
              <a:gd name="connsiteY327" fmla="*/ 6556370 h 6858000"/>
              <a:gd name="connsiteX328" fmla="*/ 4668889 w 7467600"/>
              <a:gd name="connsiteY328" fmla="*/ 6246399 h 6858000"/>
              <a:gd name="connsiteX329" fmla="*/ 5055427 w 7467600"/>
              <a:gd name="connsiteY329" fmla="*/ 5931476 h 6858000"/>
              <a:gd name="connsiteX330" fmla="*/ 5371814 w 7467600"/>
              <a:gd name="connsiteY330" fmla="*/ 5678975 h 6858000"/>
              <a:gd name="connsiteX331" fmla="*/ 4987918 w 7467600"/>
              <a:gd name="connsiteY331" fmla="*/ 5838701 h 6858000"/>
              <a:gd name="connsiteX332" fmla="*/ 4317146 w 7467600"/>
              <a:gd name="connsiteY332" fmla="*/ 6587716 h 6858000"/>
              <a:gd name="connsiteX333" fmla="*/ 4171627 w 7467600"/>
              <a:gd name="connsiteY333" fmla="*/ 6858000 h 6858000"/>
              <a:gd name="connsiteX334" fmla="*/ 4081585 w 7467600"/>
              <a:gd name="connsiteY334" fmla="*/ 6858000 h 6858000"/>
              <a:gd name="connsiteX335" fmla="*/ 4238603 w 7467600"/>
              <a:gd name="connsiteY335" fmla="*/ 6559341 h 6858000"/>
              <a:gd name="connsiteX336" fmla="*/ 4778333 w 7467600"/>
              <a:gd name="connsiteY336" fmla="*/ 5873626 h 6858000"/>
              <a:gd name="connsiteX337" fmla="*/ 5414185 w 7467600"/>
              <a:gd name="connsiteY337" fmla="*/ 5573882 h 6858000"/>
              <a:gd name="connsiteX338" fmla="*/ 5959648 w 7467600"/>
              <a:gd name="connsiteY338" fmla="*/ 4760797 h 6858000"/>
              <a:gd name="connsiteX339" fmla="*/ 5355019 w 7467600"/>
              <a:gd name="connsiteY339" fmla="*/ 4734672 h 6858000"/>
              <a:gd name="connsiteX340" fmla="*/ 5083565 w 7467600"/>
              <a:gd name="connsiteY340" fmla="*/ 5179121 h 6858000"/>
              <a:gd name="connsiteX341" fmla="*/ 4713577 w 7467600"/>
              <a:gd name="connsiteY341" fmla="*/ 5616803 h 6858000"/>
              <a:gd name="connsiteX342" fmla="*/ 3989559 w 7467600"/>
              <a:gd name="connsiteY342" fmla="*/ 6145945 h 6858000"/>
              <a:gd name="connsiteX343" fmla="*/ 3939824 w 7467600"/>
              <a:gd name="connsiteY343" fmla="*/ 6066900 h 6858000"/>
              <a:gd name="connsiteX344" fmla="*/ 4584537 w 7467600"/>
              <a:gd name="connsiteY344" fmla="*/ 5324826 h 6858000"/>
              <a:gd name="connsiteX345" fmla="*/ 5037105 w 7467600"/>
              <a:gd name="connsiteY345" fmla="*/ 5088765 h 6858000"/>
              <a:gd name="connsiteX346" fmla="*/ 5039930 w 7467600"/>
              <a:gd name="connsiteY346" fmla="*/ 5089585 h 6858000"/>
              <a:gd name="connsiteX347" fmla="*/ 5263764 w 7467600"/>
              <a:gd name="connsiteY347" fmla="*/ 4735525 h 6858000"/>
              <a:gd name="connsiteX348" fmla="*/ 4086300 w 7467600"/>
              <a:gd name="connsiteY348" fmla="*/ 4884599 h 6858000"/>
              <a:gd name="connsiteX349" fmla="*/ 4085485 w 7467600"/>
              <a:gd name="connsiteY349" fmla="*/ 4899070 h 6858000"/>
              <a:gd name="connsiteX350" fmla="*/ 3871915 w 7467600"/>
              <a:gd name="connsiteY350" fmla="*/ 5253645 h 6858000"/>
              <a:gd name="connsiteX351" fmla="*/ 3799374 w 7467600"/>
              <a:gd name="connsiteY351" fmla="*/ 5466127 h 6858000"/>
              <a:gd name="connsiteX352" fmla="*/ 3498850 w 7467600"/>
              <a:gd name="connsiteY352" fmla="*/ 6661888 h 6858000"/>
              <a:gd name="connsiteX353" fmla="*/ 3399216 w 7467600"/>
              <a:gd name="connsiteY353" fmla="*/ 6858000 h 6858000"/>
              <a:gd name="connsiteX354" fmla="*/ 3303688 w 7467600"/>
              <a:gd name="connsiteY354" fmla="*/ 6858000 h 6858000"/>
              <a:gd name="connsiteX355" fmla="*/ 3391774 w 7467600"/>
              <a:gd name="connsiteY355" fmla="*/ 6697181 h 6858000"/>
              <a:gd name="connsiteX356" fmla="*/ 3735540 w 7467600"/>
              <a:gd name="connsiteY356" fmla="*/ 5546923 h 6858000"/>
              <a:gd name="connsiteX357" fmla="*/ 3729438 w 7467600"/>
              <a:gd name="connsiteY357" fmla="*/ 5569058 h 6858000"/>
              <a:gd name="connsiteX358" fmla="*/ 3707782 w 7467600"/>
              <a:gd name="connsiteY358" fmla="*/ 5644908 h 6858000"/>
              <a:gd name="connsiteX359" fmla="*/ 3583827 w 7467600"/>
              <a:gd name="connsiteY359" fmla="*/ 6039215 h 6858000"/>
              <a:gd name="connsiteX360" fmla="*/ 3547861 w 7467600"/>
              <a:gd name="connsiteY360" fmla="*/ 6129609 h 6858000"/>
              <a:gd name="connsiteX361" fmla="*/ 3490905 w 7467600"/>
              <a:gd name="connsiteY361" fmla="*/ 6277660 h 6858000"/>
              <a:gd name="connsiteX362" fmla="*/ 3455859 w 7467600"/>
              <a:gd name="connsiteY362" fmla="*/ 6391301 h 6858000"/>
              <a:gd name="connsiteX363" fmla="*/ 3429112 w 7467600"/>
              <a:gd name="connsiteY363" fmla="*/ 6479469 h 6858000"/>
              <a:gd name="connsiteX364" fmla="*/ 3304862 w 7467600"/>
              <a:gd name="connsiteY364" fmla="*/ 6796476 h 6858000"/>
              <a:gd name="connsiteX365" fmla="*/ 3276071 w 7467600"/>
              <a:gd name="connsiteY365" fmla="*/ 6858000 h 6858000"/>
              <a:gd name="connsiteX366" fmla="*/ 3240805 w 7467600"/>
              <a:gd name="connsiteY366" fmla="*/ 6858000 h 6858000"/>
              <a:gd name="connsiteX367" fmla="*/ 3275917 w 7467600"/>
              <a:gd name="connsiteY367" fmla="*/ 6783192 h 6858000"/>
              <a:gd name="connsiteX368" fmla="*/ 3399358 w 7467600"/>
              <a:gd name="connsiteY368" fmla="*/ 6469011 h 6858000"/>
              <a:gd name="connsiteX369" fmla="*/ 3425650 w 7467600"/>
              <a:gd name="connsiteY369" fmla="*/ 6381333 h 6858000"/>
              <a:gd name="connsiteX370" fmla="*/ 3460661 w 7467600"/>
              <a:gd name="connsiteY370" fmla="*/ 6266763 h 6858000"/>
              <a:gd name="connsiteX371" fmla="*/ 3518021 w 7467600"/>
              <a:gd name="connsiteY371" fmla="*/ 6117298 h 6858000"/>
              <a:gd name="connsiteX372" fmla="*/ 3554035 w 7467600"/>
              <a:gd name="connsiteY372" fmla="*/ 6027832 h 6858000"/>
              <a:gd name="connsiteX373" fmla="*/ 3677174 w 7467600"/>
              <a:gd name="connsiteY373" fmla="*/ 5636351 h 6858000"/>
              <a:gd name="connsiteX374" fmla="*/ 3698819 w 7467600"/>
              <a:gd name="connsiteY374" fmla="*/ 5560503 h 6858000"/>
              <a:gd name="connsiteX375" fmla="*/ 3702094 w 7467600"/>
              <a:gd name="connsiteY375" fmla="*/ 5549194 h 6858000"/>
              <a:gd name="connsiteX376" fmla="*/ 3398355 w 7467600"/>
              <a:gd name="connsiteY376" fmla="*/ 6094603 h 6858000"/>
              <a:gd name="connsiteX377" fmla="*/ 3193941 w 7467600"/>
              <a:gd name="connsiteY377" fmla="*/ 6798775 h 6858000"/>
              <a:gd name="connsiteX378" fmla="*/ 3184140 w 7467600"/>
              <a:gd name="connsiteY378" fmla="*/ 6858000 h 6858000"/>
              <a:gd name="connsiteX379" fmla="*/ 3099978 w 7467600"/>
              <a:gd name="connsiteY379" fmla="*/ 6858000 h 6858000"/>
              <a:gd name="connsiteX380" fmla="*/ 3101556 w 7467600"/>
              <a:gd name="connsiteY380" fmla="*/ 6843337 h 6858000"/>
              <a:gd name="connsiteX381" fmla="*/ 3370162 w 7467600"/>
              <a:gd name="connsiteY381" fmla="*/ 5785550 h 6858000"/>
              <a:gd name="connsiteX382" fmla="*/ 3746477 w 7467600"/>
              <a:gd name="connsiteY382" fmla="*/ 5377889 h 6858000"/>
              <a:gd name="connsiteX383" fmla="*/ 3863399 w 7467600"/>
              <a:gd name="connsiteY383" fmla="*/ 5087257 h 6858000"/>
              <a:gd name="connsiteX384" fmla="*/ 3968712 w 7467600"/>
              <a:gd name="connsiteY384" fmla="*/ 4913989 h 6858000"/>
              <a:gd name="connsiteX385" fmla="*/ 2792390 w 7467600"/>
              <a:gd name="connsiteY385" fmla="*/ 5382974 h 6858000"/>
              <a:gd name="connsiteX386" fmla="*/ 2714982 w 7467600"/>
              <a:gd name="connsiteY386" fmla="*/ 5427051 h 6858000"/>
              <a:gd name="connsiteX387" fmla="*/ 2813361 w 7467600"/>
              <a:gd name="connsiteY387" fmla="*/ 6023912 h 6858000"/>
              <a:gd name="connsiteX388" fmla="*/ 2688430 w 7467600"/>
              <a:gd name="connsiteY388" fmla="*/ 6801564 h 6858000"/>
              <a:gd name="connsiteX389" fmla="*/ 2629626 w 7467600"/>
              <a:gd name="connsiteY389" fmla="*/ 6763394 h 6858000"/>
              <a:gd name="connsiteX390" fmla="*/ 2565328 w 7467600"/>
              <a:gd name="connsiteY390" fmla="*/ 5516399 h 6858000"/>
              <a:gd name="connsiteX391" fmla="*/ 1922999 w 7467600"/>
              <a:gd name="connsiteY391" fmla="*/ 5980343 h 6858000"/>
              <a:gd name="connsiteX392" fmla="*/ 1950261 w 7467600"/>
              <a:gd name="connsiteY392" fmla="*/ 6405858 h 6858000"/>
              <a:gd name="connsiteX393" fmla="*/ 2365554 w 7467600"/>
              <a:gd name="connsiteY393" fmla="*/ 6759107 h 6858000"/>
              <a:gd name="connsiteX394" fmla="*/ 2424142 w 7467600"/>
              <a:gd name="connsiteY394" fmla="*/ 6858000 h 6858000"/>
              <a:gd name="connsiteX395" fmla="*/ 2395994 w 7467600"/>
              <a:gd name="connsiteY395" fmla="*/ 6858000 h 6858000"/>
              <a:gd name="connsiteX396" fmla="*/ 2392863 w 7467600"/>
              <a:gd name="connsiteY396" fmla="*/ 6852964 h 6858000"/>
              <a:gd name="connsiteX397" fmla="*/ 2017589 w 7467600"/>
              <a:gd name="connsiteY397" fmla="*/ 6493982 h 6858000"/>
              <a:gd name="connsiteX398" fmla="*/ 2147336 w 7467600"/>
              <a:gd name="connsiteY398" fmla="*/ 6594052 h 6858000"/>
              <a:gd name="connsiteX399" fmla="*/ 2207047 w 7467600"/>
              <a:gd name="connsiteY399" fmla="*/ 6654540 h 6858000"/>
              <a:gd name="connsiteX400" fmla="*/ 2299106 w 7467600"/>
              <a:gd name="connsiteY400" fmla="*/ 6778931 h 6858000"/>
              <a:gd name="connsiteX401" fmla="*/ 2314430 w 7467600"/>
              <a:gd name="connsiteY401" fmla="*/ 6801144 h 6858000"/>
              <a:gd name="connsiteX402" fmla="*/ 2352406 w 7467600"/>
              <a:gd name="connsiteY402" fmla="*/ 6858000 h 6858000"/>
              <a:gd name="connsiteX403" fmla="*/ 2314492 w 7467600"/>
              <a:gd name="connsiteY403" fmla="*/ 6858000 h 6858000"/>
              <a:gd name="connsiteX404" fmla="*/ 2288095 w 7467600"/>
              <a:gd name="connsiteY404" fmla="*/ 6818030 h 6858000"/>
              <a:gd name="connsiteX405" fmla="*/ 2272768 w 7467600"/>
              <a:gd name="connsiteY405" fmla="*/ 6795822 h 6858000"/>
              <a:gd name="connsiteX406" fmla="*/ 2182715 w 7467600"/>
              <a:gd name="connsiteY406" fmla="*/ 6675071 h 6858000"/>
              <a:gd name="connsiteX407" fmla="*/ 2032061 w 7467600"/>
              <a:gd name="connsiteY407" fmla="*/ 6541380 h 6858000"/>
              <a:gd name="connsiteX408" fmla="*/ 2257220 w 7467600"/>
              <a:gd name="connsiteY408" fmla="*/ 6826257 h 6858000"/>
              <a:gd name="connsiteX409" fmla="*/ 2281324 w 7467600"/>
              <a:gd name="connsiteY409" fmla="*/ 6858000 h 6858000"/>
              <a:gd name="connsiteX410" fmla="*/ 2242860 w 7467600"/>
              <a:gd name="connsiteY410" fmla="*/ 6858000 h 6858000"/>
              <a:gd name="connsiteX411" fmla="*/ 2232818 w 7467600"/>
              <a:gd name="connsiteY411" fmla="*/ 6844926 h 6858000"/>
              <a:gd name="connsiteX412" fmla="*/ 1990172 w 7467600"/>
              <a:gd name="connsiteY412" fmla="*/ 6542121 h 6858000"/>
              <a:gd name="connsiteX413" fmla="*/ 2124090 w 7467600"/>
              <a:gd name="connsiteY413" fmla="*/ 6761017 h 6858000"/>
              <a:gd name="connsiteX414" fmla="*/ 2200380 w 7467600"/>
              <a:gd name="connsiteY414" fmla="*/ 6858000 h 6858000"/>
              <a:gd name="connsiteX415" fmla="*/ 2147507 w 7467600"/>
              <a:gd name="connsiteY415" fmla="*/ 6858000 h 6858000"/>
              <a:gd name="connsiteX416" fmla="*/ 2070668 w 7467600"/>
              <a:gd name="connsiteY416" fmla="*/ 6761520 h 6858000"/>
              <a:gd name="connsiteX417" fmla="*/ 1975142 w 7467600"/>
              <a:gd name="connsiteY417" fmla="*/ 6585570 h 6858000"/>
              <a:gd name="connsiteX418" fmla="*/ 2050035 w 7467600"/>
              <a:gd name="connsiteY418" fmla="*/ 6813345 h 6858000"/>
              <a:gd name="connsiteX419" fmla="*/ 2063025 w 7467600"/>
              <a:gd name="connsiteY419" fmla="*/ 6858000 h 6858000"/>
              <a:gd name="connsiteX420" fmla="*/ 2021675 w 7467600"/>
              <a:gd name="connsiteY420" fmla="*/ 6858000 h 6858000"/>
              <a:gd name="connsiteX421" fmla="*/ 2019308 w 7467600"/>
              <a:gd name="connsiteY421" fmla="*/ 6847118 h 6858000"/>
              <a:gd name="connsiteX422" fmla="*/ 1938835 w 7467600"/>
              <a:gd name="connsiteY422" fmla="*/ 6551160 h 6858000"/>
              <a:gd name="connsiteX423" fmla="*/ 1953230 w 7467600"/>
              <a:gd name="connsiteY423" fmla="*/ 6759699 h 6858000"/>
              <a:gd name="connsiteX424" fmla="*/ 1956763 w 7467600"/>
              <a:gd name="connsiteY424" fmla="*/ 6778191 h 6858000"/>
              <a:gd name="connsiteX425" fmla="*/ 1967925 w 7467600"/>
              <a:gd name="connsiteY425" fmla="*/ 6858000 h 6858000"/>
              <a:gd name="connsiteX426" fmla="*/ 1936622 w 7467600"/>
              <a:gd name="connsiteY426" fmla="*/ 6858000 h 6858000"/>
              <a:gd name="connsiteX427" fmla="*/ 1926261 w 7467600"/>
              <a:gd name="connsiteY427" fmla="*/ 6784064 h 6858000"/>
              <a:gd name="connsiteX428" fmla="*/ 1922724 w 7467600"/>
              <a:gd name="connsiteY428" fmla="*/ 6765577 h 6858000"/>
              <a:gd name="connsiteX429" fmla="*/ 1904650 w 7467600"/>
              <a:gd name="connsiteY429" fmla="*/ 6639616 h 6858000"/>
              <a:gd name="connsiteX430" fmla="*/ 1885273 w 7467600"/>
              <a:gd name="connsiteY430" fmla="*/ 6858000 h 6858000"/>
              <a:gd name="connsiteX431" fmla="*/ 1854363 w 7467600"/>
              <a:gd name="connsiteY431" fmla="*/ 6858000 h 6858000"/>
              <a:gd name="connsiteX432" fmla="*/ 1880391 w 7467600"/>
              <a:gd name="connsiteY432" fmla="*/ 6603796 h 6858000"/>
              <a:gd name="connsiteX433" fmla="*/ 1818273 w 7467600"/>
              <a:gd name="connsiteY433" fmla="*/ 6715729 h 6858000"/>
              <a:gd name="connsiteX434" fmla="*/ 1794691 w 7467600"/>
              <a:gd name="connsiteY434" fmla="*/ 6843239 h 6858000"/>
              <a:gd name="connsiteX435" fmla="*/ 1794914 w 7467600"/>
              <a:gd name="connsiteY435" fmla="*/ 6858000 h 6858000"/>
              <a:gd name="connsiteX436" fmla="*/ 1746128 w 7467600"/>
              <a:gd name="connsiteY436" fmla="*/ 6858000 h 6858000"/>
              <a:gd name="connsiteX437" fmla="*/ 1753934 w 7467600"/>
              <a:gd name="connsiteY437" fmla="*/ 6724796 h 6858000"/>
              <a:gd name="connsiteX438" fmla="*/ 1792053 w 7467600"/>
              <a:gd name="connsiteY438" fmla="*/ 6572396 h 6858000"/>
              <a:gd name="connsiteX439" fmla="*/ 1862248 w 7467600"/>
              <a:gd name="connsiteY439" fmla="*/ 6266397 h 6858000"/>
              <a:gd name="connsiteX440" fmla="*/ 1862250 w 7467600"/>
              <a:gd name="connsiteY440" fmla="*/ 6033531 h 6858000"/>
              <a:gd name="connsiteX441" fmla="*/ 1211999 w 7467600"/>
              <a:gd name="connsiteY441" fmla="*/ 6683610 h 6858000"/>
              <a:gd name="connsiteX442" fmla="*/ 1213266 w 7467600"/>
              <a:gd name="connsiteY442" fmla="*/ 6691947 h 6858000"/>
              <a:gd name="connsiteX443" fmla="*/ 1203370 w 7467600"/>
              <a:gd name="connsiteY443" fmla="*/ 6850676 h 6858000"/>
              <a:gd name="connsiteX444" fmla="*/ 1203671 w 7467600"/>
              <a:gd name="connsiteY444" fmla="*/ 6858000 h 6858000"/>
              <a:gd name="connsiteX445" fmla="*/ 1143180 w 7467600"/>
              <a:gd name="connsiteY445" fmla="*/ 6858000 h 6858000"/>
              <a:gd name="connsiteX446" fmla="*/ 1142176 w 7467600"/>
              <a:gd name="connsiteY446" fmla="*/ 6766045 h 6858000"/>
              <a:gd name="connsiteX447" fmla="*/ 1067484 w 7467600"/>
              <a:gd name="connsiteY447" fmla="*/ 6858000 h 6858000"/>
              <a:gd name="connsiteX448" fmla="*/ 953928 w 7467600"/>
              <a:gd name="connsiteY448" fmla="*/ 6858000 h 6858000"/>
              <a:gd name="connsiteX449" fmla="*/ 959715 w 7467600"/>
              <a:gd name="connsiteY449" fmla="*/ 6850185 h 6858000"/>
              <a:gd name="connsiteX450" fmla="*/ 1483788 w 7467600"/>
              <a:gd name="connsiteY450" fmla="*/ 6259174 h 6858000"/>
              <a:gd name="connsiteX451" fmla="*/ 1100671 w 7467600"/>
              <a:gd name="connsiteY451" fmla="*/ 6252137 h 6858000"/>
              <a:gd name="connsiteX452" fmla="*/ 1090144 w 7467600"/>
              <a:gd name="connsiteY452" fmla="*/ 6256748 h 6858000"/>
              <a:gd name="connsiteX453" fmla="*/ 1095872 w 7467600"/>
              <a:gd name="connsiteY453" fmla="*/ 6271892 h 6858000"/>
              <a:gd name="connsiteX454" fmla="*/ 262785 w 7467600"/>
              <a:gd name="connsiteY454" fmla="*/ 6845450 h 6858000"/>
              <a:gd name="connsiteX455" fmla="*/ 209968 w 7467600"/>
              <a:gd name="connsiteY455" fmla="*/ 6770713 h 6858000"/>
              <a:gd name="connsiteX456" fmla="*/ 873460 w 7467600"/>
              <a:gd name="connsiteY456" fmla="*/ 6253768 h 6858000"/>
              <a:gd name="connsiteX457" fmla="*/ 192686 w 7467600"/>
              <a:gd name="connsiteY457" fmla="*/ 5849257 h 6858000"/>
              <a:gd name="connsiteX458" fmla="*/ 4696 w 7467600"/>
              <a:gd name="connsiteY458" fmla="*/ 5697668 h 6858000"/>
              <a:gd name="connsiteX459" fmla="*/ 0 w 7467600"/>
              <a:gd name="connsiteY459" fmla="*/ 5689984 h 6858000"/>
              <a:gd name="connsiteX460" fmla="*/ 0 w 7467600"/>
              <a:gd name="connsiteY460" fmla="*/ 5513472 h 6858000"/>
              <a:gd name="connsiteX461" fmla="*/ 174101 w 7467600"/>
              <a:gd name="connsiteY461" fmla="*/ 5620277 h 6858000"/>
              <a:gd name="connsiteX462" fmla="*/ 891800 w 7467600"/>
              <a:gd name="connsiteY462" fmla="*/ 6036935 h 6858000"/>
              <a:gd name="connsiteX463" fmla="*/ 1072219 w 7467600"/>
              <a:gd name="connsiteY463" fmla="*/ 6169443 h 6858000"/>
              <a:gd name="connsiteX464" fmla="*/ 1074117 w 7467600"/>
              <a:gd name="connsiteY464" fmla="*/ 6170301 h 6858000"/>
              <a:gd name="connsiteX465" fmla="*/ 1083114 w 7467600"/>
              <a:gd name="connsiteY465" fmla="*/ 6174131 h 6858000"/>
              <a:gd name="connsiteX466" fmla="*/ 1543010 w 7467600"/>
              <a:gd name="connsiteY466" fmla="*/ 6191140 h 6858000"/>
              <a:gd name="connsiteX467" fmla="*/ 1551080 w 7467600"/>
              <a:gd name="connsiteY467" fmla="*/ 6195006 h 6858000"/>
              <a:gd name="connsiteX468" fmla="*/ 2345443 w 7467600"/>
              <a:gd name="connsiteY468" fmla="*/ 5549882 h 6858000"/>
              <a:gd name="connsiteX469" fmla="*/ 1721499 w 7467600"/>
              <a:gd name="connsiteY469" fmla="*/ 5599969 h 6858000"/>
              <a:gd name="connsiteX470" fmla="*/ 767716 w 7467600"/>
              <a:gd name="connsiteY470" fmla="*/ 5472768 h 6858000"/>
              <a:gd name="connsiteX471" fmla="*/ 722147 w 7467600"/>
              <a:gd name="connsiteY471" fmla="*/ 5393091 h 6858000"/>
              <a:gd name="connsiteX472" fmla="*/ 1485552 w 7467600"/>
              <a:gd name="connsiteY472" fmla="*/ 5313202 h 6858000"/>
              <a:gd name="connsiteX473" fmla="*/ 2143004 w 7467600"/>
              <a:gd name="connsiteY473" fmla="*/ 5402420 h 6858000"/>
              <a:gd name="connsiteX474" fmla="*/ 1933391 w 7467600"/>
              <a:gd name="connsiteY474" fmla="*/ 5156971 h 6858000"/>
              <a:gd name="connsiteX475" fmla="*/ 1827118 w 7467600"/>
              <a:gd name="connsiteY475" fmla="*/ 4968410 h 6858000"/>
              <a:gd name="connsiteX476" fmla="*/ 1837349 w 7467600"/>
              <a:gd name="connsiteY476" fmla="*/ 4956357 h 6858000"/>
              <a:gd name="connsiteX477" fmla="*/ 2162835 w 7467600"/>
              <a:gd name="connsiteY477" fmla="*/ 5187853 h 6858000"/>
              <a:gd name="connsiteX478" fmla="*/ 2257167 w 7467600"/>
              <a:gd name="connsiteY478" fmla="*/ 5462123 h 6858000"/>
              <a:gd name="connsiteX479" fmla="*/ 2261598 w 7467600"/>
              <a:gd name="connsiteY479" fmla="*/ 5467998 h 6858000"/>
              <a:gd name="connsiteX480" fmla="*/ 2437177 w 7467600"/>
              <a:gd name="connsiteY480" fmla="*/ 5479608 h 6858000"/>
              <a:gd name="connsiteX481" fmla="*/ 2445247 w 7467600"/>
              <a:gd name="connsiteY481" fmla="*/ 5483476 h 6858000"/>
              <a:gd name="connsiteX482" fmla="*/ 2743626 w 7467600"/>
              <a:gd name="connsiteY482" fmla="*/ 5304819 h 6858000"/>
              <a:gd name="connsiteX483" fmla="*/ 3048102 w 7467600"/>
              <a:gd name="connsiteY483" fmla="*/ 5150595 h 6858000"/>
              <a:gd name="connsiteX484" fmla="*/ 1799414 w 7467600"/>
              <a:gd name="connsiteY484" fmla="*/ 4694732 h 6858000"/>
              <a:gd name="connsiteX485" fmla="*/ 1771735 w 7467600"/>
              <a:gd name="connsiteY485" fmla="*/ 4619929 h 6858000"/>
              <a:gd name="connsiteX486" fmla="*/ 3104273 w 7467600"/>
              <a:gd name="connsiteY486" fmla="*/ 5076159 h 6858000"/>
              <a:gd name="connsiteX487" fmla="*/ 3113245 w 7467600"/>
              <a:gd name="connsiteY487" fmla="*/ 5090705 h 6858000"/>
              <a:gd name="connsiteX488" fmla="*/ 3126294 w 7467600"/>
              <a:gd name="connsiteY488" fmla="*/ 5114400 h 6858000"/>
              <a:gd name="connsiteX489" fmla="*/ 3937433 w 7467600"/>
              <a:gd name="connsiteY489" fmla="*/ 4830473 h 6858000"/>
              <a:gd name="connsiteX490" fmla="*/ 3590475 w 7467600"/>
              <a:gd name="connsiteY490" fmla="*/ 4597974 h 6858000"/>
              <a:gd name="connsiteX491" fmla="*/ 3100264 w 7467600"/>
              <a:gd name="connsiteY491" fmla="*/ 4579845 h 6858000"/>
              <a:gd name="connsiteX492" fmla="*/ 2183576 w 7467600"/>
              <a:gd name="connsiteY492" fmla="*/ 4227150 h 6858000"/>
              <a:gd name="connsiteX493" fmla="*/ 2151029 w 7467600"/>
              <a:gd name="connsiteY493" fmla="*/ 4146947 h 6858000"/>
              <a:gd name="connsiteX494" fmla="*/ 3563434 w 7467600"/>
              <a:gd name="connsiteY494" fmla="*/ 4469115 h 6858000"/>
              <a:gd name="connsiteX495" fmla="*/ 3177952 w 7467600"/>
              <a:gd name="connsiteY495" fmla="*/ 3657386 h 6858000"/>
              <a:gd name="connsiteX496" fmla="*/ 3189263 w 7467600"/>
              <a:gd name="connsiteY496" fmla="*/ 3625726 h 6858000"/>
              <a:gd name="connsiteX497" fmla="*/ 3560912 w 7467600"/>
              <a:gd name="connsiteY497" fmla="*/ 4079863 h 6858000"/>
              <a:gd name="connsiteX498" fmla="*/ 3626636 w 7467600"/>
              <a:gd name="connsiteY498" fmla="*/ 4512230 h 6858000"/>
              <a:gd name="connsiteX499" fmla="*/ 3653088 w 7467600"/>
              <a:gd name="connsiteY499" fmla="*/ 4521417 h 6858000"/>
              <a:gd name="connsiteX500" fmla="*/ 3988128 w 7467600"/>
              <a:gd name="connsiteY500" fmla="*/ 4817267 h 6858000"/>
              <a:gd name="connsiteX501" fmla="*/ 4830582 w 7467600"/>
              <a:gd name="connsiteY501" fmla="*/ 4676000 h 6858000"/>
              <a:gd name="connsiteX502" fmla="*/ 4830100 w 7467600"/>
              <a:gd name="connsiteY502" fmla="*/ 4675554 h 6858000"/>
              <a:gd name="connsiteX503" fmla="*/ 4036318 w 7467600"/>
              <a:gd name="connsiteY503" fmla="*/ 4147013 h 6858000"/>
              <a:gd name="connsiteX504" fmla="*/ 3432098 w 7467600"/>
              <a:gd name="connsiteY504" fmla="*/ 3537312 h 6858000"/>
              <a:gd name="connsiteX505" fmla="*/ 3446761 w 7467600"/>
              <a:gd name="connsiteY505" fmla="*/ 3461278 h 6858000"/>
              <a:gd name="connsiteX506" fmla="*/ 4419733 w 7467600"/>
              <a:gd name="connsiteY506" fmla="*/ 3963555 h 6858000"/>
              <a:gd name="connsiteX507" fmla="*/ 4781371 w 7467600"/>
              <a:gd name="connsiteY507" fmla="*/ 4458604 h 6858000"/>
              <a:gd name="connsiteX508" fmla="*/ 4780440 w 7467600"/>
              <a:gd name="connsiteY508" fmla="*/ 4470290 h 6858000"/>
              <a:gd name="connsiteX509" fmla="*/ 4898954 w 7467600"/>
              <a:gd name="connsiteY509" fmla="*/ 4662092 h 6858000"/>
              <a:gd name="connsiteX510" fmla="*/ 4900699 w 7467600"/>
              <a:gd name="connsiteY510" fmla="*/ 4670867 h 6858000"/>
              <a:gd name="connsiteX511" fmla="*/ 5714511 w 7467600"/>
              <a:gd name="connsiteY511" fmla="*/ 4663483 h 6858000"/>
              <a:gd name="connsiteX512" fmla="*/ 5464793 w 7467600"/>
              <a:gd name="connsiteY512" fmla="*/ 4393556 h 6858000"/>
              <a:gd name="connsiteX513" fmla="*/ 5461897 w 7467600"/>
              <a:gd name="connsiteY513" fmla="*/ 4390879 h 6858000"/>
              <a:gd name="connsiteX514" fmla="*/ 4294126 w 7467600"/>
              <a:gd name="connsiteY514" fmla="*/ 3303048 h 6858000"/>
              <a:gd name="connsiteX515" fmla="*/ 4305321 w 7467600"/>
              <a:gd name="connsiteY515" fmla="*/ 3256953 h 6858000"/>
              <a:gd name="connsiteX516" fmla="*/ 4949299 w 7467600"/>
              <a:gd name="connsiteY516" fmla="*/ 3766336 h 6858000"/>
              <a:gd name="connsiteX517" fmla="*/ 5291452 w 7467600"/>
              <a:gd name="connsiteY517" fmla="*/ 4076801 h 6858000"/>
              <a:gd name="connsiteX518" fmla="*/ 5434998 w 7467600"/>
              <a:gd name="connsiteY518" fmla="*/ 4254100 h 6858000"/>
              <a:gd name="connsiteX519" fmla="*/ 5351015 w 7467600"/>
              <a:gd name="connsiteY519" fmla="*/ 3760989 h 6858000"/>
              <a:gd name="connsiteX520" fmla="*/ 5413780 w 7467600"/>
              <a:gd name="connsiteY520" fmla="*/ 2966265 h 6858000"/>
              <a:gd name="connsiteX521" fmla="*/ 5425627 w 7467600"/>
              <a:gd name="connsiteY521" fmla="*/ 2954192 h 6858000"/>
              <a:gd name="connsiteX522" fmla="*/ 6604735 w 7467600"/>
              <a:gd name="connsiteY522" fmla="*/ 2041381 h 6858000"/>
              <a:gd name="connsiteX523" fmla="*/ 7204487 w 7467600"/>
              <a:gd name="connsiteY523" fmla="*/ 2742112 h 6858000"/>
              <a:gd name="connsiteX524" fmla="*/ 7131592 w 7467600"/>
              <a:gd name="connsiteY524" fmla="*/ 2672096 h 6858000"/>
              <a:gd name="connsiteX525" fmla="*/ 6996344 w 7467600"/>
              <a:gd name="connsiteY525" fmla="*/ 2518310 h 6858000"/>
              <a:gd name="connsiteX526" fmla="*/ 6735495 w 7467600"/>
              <a:gd name="connsiteY526" fmla="*/ 2196890 h 6858000"/>
              <a:gd name="connsiteX527" fmla="*/ 6721901 w 7467600"/>
              <a:gd name="connsiteY527" fmla="*/ 2179274 h 6858000"/>
              <a:gd name="connsiteX528" fmla="*/ 6604735 w 7467600"/>
              <a:gd name="connsiteY528" fmla="*/ 2041381 h 6858000"/>
              <a:gd name="connsiteX529" fmla="*/ 6591670 w 7467600"/>
              <a:gd name="connsiteY529" fmla="*/ 1988277 h 6858000"/>
              <a:gd name="connsiteX530" fmla="*/ 6747349 w 7467600"/>
              <a:gd name="connsiteY530" fmla="*/ 2160069 h 6858000"/>
              <a:gd name="connsiteX531" fmla="*/ 6760943 w 7467600"/>
              <a:gd name="connsiteY531" fmla="*/ 2177686 h 6858000"/>
              <a:gd name="connsiteX532" fmla="*/ 7021065 w 7467600"/>
              <a:gd name="connsiteY532" fmla="*/ 2498102 h 6858000"/>
              <a:gd name="connsiteX533" fmla="*/ 7155223 w 7467600"/>
              <a:gd name="connsiteY533" fmla="*/ 2650386 h 6858000"/>
              <a:gd name="connsiteX534" fmla="*/ 7203167 w 7467600"/>
              <a:gd name="connsiteY534" fmla="*/ 2697288 h 6858000"/>
              <a:gd name="connsiteX535" fmla="*/ 6937703 w 7467600"/>
              <a:gd name="connsiteY535" fmla="*/ 2321981 h 6858000"/>
              <a:gd name="connsiteX536" fmla="*/ 6591670 w 7467600"/>
              <a:gd name="connsiteY536" fmla="*/ 1988277 h 6858000"/>
              <a:gd name="connsiteX537" fmla="*/ 5798671 w 7467600"/>
              <a:gd name="connsiteY537" fmla="*/ 1981601 h 6858000"/>
              <a:gd name="connsiteX538" fmla="*/ 5754709 w 7467600"/>
              <a:gd name="connsiteY538" fmla="*/ 2071454 h 6858000"/>
              <a:gd name="connsiteX539" fmla="*/ 5763044 w 7467600"/>
              <a:gd name="connsiteY539" fmla="*/ 2842206 h 6858000"/>
              <a:gd name="connsiteX540" fmla="*/ 5764974 w 7467600"/>
              <a:gd name="connsiteY540" fmla="*/ 2799609 h 6858000"/>
              <a:gd name="connsiteX541" fmla="*/ 5767665 w 7467600"/>
              <a:gd name="connsiteY541" fmla="*/ 2666409 h 6858000"/>
              <a:gd name="connsiteX542" fmla="*/ 5763055 w 7467600"/>
              <a:gd name="connsiteY542" fmla="*/ 2579705 h 6858000"/>
              <a:gd name="connsiteX543" fmla="*/ 5758079 w 7467600"/>
              <a:gd name="connsiteY543" fmla="*/ 2492508 h 6858000"/>
              <a:gd name="connsiteX544" fmla="*/ 5779325 w 7467600"/>
              <a:gd name="connsiteY544" fmla="*/ 2197069 h 6858000"/>
              <a:gd name="connsiteX545" fmla="*/ 5798671 w 7467600"/>
              <a:gd name="connsiteY545" fmla="*/ 1981601 h 6858000"/>
              <a:gd name="connsiteX546" fmla="*/ 5829202 w 7467600"/>
              <a:gd name="connsiteY546" fmla="*/ 1971679 h 6858000"/>
              <a:gd name="connsiteX547" fmla="*/ 5809558 w 7467600"/>
              <a:gd name="connsiteY547" fmla="*/ 2198043 h 6858000"/>
              <a:gd name="connsiteX548" fmla="*/ 5788653 w 7467600"/>
              <a:gd name="connsiteY548" fmla="*/ 2489430 h 6858000"/>
              <a:gd name="connsiteX549" fmla="*/ 5793439 w 7467600"/>
              <a:gd name="connsiteY549" fmla="*/ 2575235 h 6858000"/>
              <a:gd name="connsiteX550" fmla="*/ 5796837 w 7467600"/>
              <a:gd name="connsiteY550" fmla="*/ 2637633 h 6858000"/>
              <a:gd name="connsiteX551" fmla="*/ 5818614 w 7467600"/>
              <a:gd name="connsiteY551" fmla="*/ 2473055 h 6858000"/>
              <a:gd name="connsiteX552" fmla="*/ 5829202 w 7467600"/>
              <a:gd name="connsiteY552" fmla="*/ 1971679 h 6858000"/>
              <a:gd name="connsiteX553" fmla="*/ 5911389 w 7467600"/>
              <a:gd name="connsiteY553" fmla="*/ 1898371 h 6858000"/>
              <a:gd name="connsiteX554" fmla="*/ 6237627 w 7467600"/>
              <a:gd name="connsiteY554" fmla="*/ 2231921 h 6858000"/>
              <a:gd name="connsiteX555" fmla="*/ 5911389 w 7467600"/>
              <a:gd name="connsiteY555" fmla="*/ 1898371 h 6858000"/>
              <a:gd name="connsiteX556" fmla="*/ 6944437 w 7467600"/>
              <a:gd name="connsiteY556" fmla="*/ 1575402 h 6858000"/>
              <a:gd name="connsiteX557" fmla="*/ 6304730 w 7467600"/>
              <a:gd name="connsiteY557" fmla="*/ 1766654 h 6858000"/>
              <a:gd name="connsiteX558" fmla="*/ 6944437 w 7467600"/>
              <a:gd name="connsiteY558" fmla="*/ 1575402 h 6858000"/>
              <a:gd name="connsiteX559" fmla="*/ 7019523 w 7467600"/>
              <a:gd name="connsiteY559" fmla="*/ 1519450 h 6858000"/>
              <a:gd name="connsiteX560" fmla="*/ 6298091 w 7467600"/>
              <a:gd name="connsiteY560" fmla="*/ 1737122 h 6858000"/>
              <a:gd name="connsiteX561" fmla="*/ 7019523 w 7467600"/>
              <a:gd name="connsiteY561" fmla="*/ 1519450 h 6858000"/>
              <a:gd name="connsiteX562" fmla="*/ 2399523 w 7467600"/>
              <a:gd name="connsiteY562" fmla="*/ 1428234 h 6858000"/>
              <a:gd name="connsiteX563" fmla="*/ 2224982 w 7467600"/>
              <a:gd name="connsiteY563" fmla="*/ 1826201 h 6858000"/>
              <a:gd name="connsiteX564" fmla="*/ 2096099 w 7467600"/>
              <a:gd name="connsiteY564" fmla="*/ 2345900 h 6858000"/>
              <a:gd name="connsiteX565" fmla="*/ 2283317 w 7467600"/>
              <a:gd name="connsiteY565" fmla="*/ 1796925 h 6858000"/>
              <a:gd name="connsiteX566" fmla="*/ 2399523 w 7467600"/>
              <a:gd name="connsiteY566" fmla="*/ 1428234 h 6858000"/>
              <a:gd name="connsiteX567" fmla="*/ 2448558 w 7467600"/>
              <a:gd name="connsiteY567" fmla="*/ 1373435 h 6858000"/>
              <a:gd name="connsiteX568" fmla="*/ 2312521 w 7467600"/>
              <a:gd name="connsiteY568" fmla="*/ 1806140 h 6858000"/>
              <a:gd name="connsiteX569" fmla="*/ 2127533 w 7467600"/>
              <a:gd name="connsiteY569" fmla="*/ 2348380 h 6858000"/>
              <a:gd name="connsiteX570" fmla="*/ 2358080 w 7467600"/>
              <a:gd name="connsiteY570" fmla="*/ 1866134 h 6858000"/>
              <a:gd name="connsiteX571" fmla="*/ 2407436 w 7467600"/>
              <a:gd name="connsiteY571" fmla="*/ 1651070 h 6858000"/>
              <a:gd name="connsiteX572" fmla="*/ 2448558 w 7467600"/>
              <a:gd name="connsiteY572" fmla="*/ 1373435 h 6858000"/>
              <a:gd name="connsiteX573" fmla="*/ 278707 w 7467600"/>
              <a:gd name="connsiteY573" fmla="*/ 1352270 h 6858000"/>
              <a:gd name="connsiteX574" fmla="*/ 321570 w 7467600"/>
              <a:gd name="connsiteY574" fmla="*/ 1861610 h 6858000"/>
              <a:gd name="connsiteX575" fmla="*/ 294281 w 7467600"/>
              <a:gd name="connsiteY575" fmla="*/ 1440658 h 6858000"/>
              <a:gd name="connsiteX576" fmla="*/ 278707 w 7467600"/>
              <a:gd name="connsiteY576" fmla="*/ 1352270 h 6858000"/>
              <a:gd name="connsiteX577" fmla="*/ 1423821 w 7467600"/>
              <a:gd name="connsiteY577" fmla="*/ 1351958 h 6858000"/>
              <a:gd name="connsiteX578" fmla="*/ 1638521 w 7467600"/>
              <a:gd name="connsiteY578" fmla="*/ 1908470 h 6858000"/>
              <a:gd name="connsiteX579" fmla="*/ 1754199 w 7467600"/>
              <a:gd name="connsiteY579" fmla="*/ 2149284 h 6858000"/>
              <a:gd name="connsiteX580" fmla="*/ 1908359 w 7467600"/>
              <a:gd name="connsiteY580" fmla="*/ 2364988 h 6858000"/>
              <a:gd name="connsiteX581" fmla="*/ 1647661 w 7467600"/>
              <a:gd name="connsiteY581" fmla="*/ 1825945 h 6858000"/>
              <a:gd name="connsiteX582" fmla="*/ 1423821 w 7467600"/>
              <a:gd name="connsiteY582" fmla="*/ 1351958 h 6858000"/>
              <a:gd name="connsiteX583" fmla="*/ 1431890 w 7467600"/>
              <a:gd name="connsiteY583" fmla="*/ 1306475 h 6858000"/>
              <a:gd name="connsiteX584" fmla="*/ 1507597 w 7467600"/>
              <a:gd name="connsiteY584" fmla="*/ 1446132 h 6858000"/>
              <a:gd name="connsiteX585" fmla="*/ 1674586 w 7467600"/>
              <a:gd name="connsiteY585" fmla="*/ 1813832 h 6858000"/>
              <a:gd name="connsiteX586" fmla="*/ 1815950 w 7467600"/>
              <a:gd name="connsiteY586" fmla="*/ 2128564 h 6858000"/>
              <a:gd name="connsiteX587" fmla="*/ 1984242 w 7467600"/>
              <a:gd name="connsiteY587" fmla="*/ 2430829 h 6858000"/>
              <a:gd name="connsiteX588" fmla="*/ 2014023 w 7467600"/>
              <a:gd name="connsiteY588" fmla="*/ 2450995 h 6858000"/>
              <a:gd name="connsiteX589" fmla="*/ 1747337 w 7467600"/>
              <a:gd name="connsiteY589" fmla="*/ 1855264 h 6858000"/>
              <a:gd name="connsiteX590" fmla="*/ 1533749 w 7467600"/>
              <a:gd name="connsiteY590" fmla="*/ 1478656 h 6858000"/>
              <a:gd name="connsiteX591" fmla="*/ 1431890 w 7467600"/>
              <a:gd name="connsiteY591" fmla="*/ 1306475 h 6858000"/>
              <a:gd name="connsiteX592" fmla="*/ 5052692 w 7467600"/>
              <a:gd name="connsiteY592" fmla="*/ 1292994 h 6858000"/>
              <a:gd name="connsiteX593" fmla="*/ 5200661 w 7467600"/>
              <a:gd name="connsiteY593" fmla="*/ 1635186 h 6858000"/>
              <a:gd name="connsiteX594" fmla="*/ 5297138 w 7467600"/>
              <a:gd name="connsiteY594" fmla="*/ 1906351 h 6858000"/>
              <a:gd name="connsiteX595" fmla="*/ 5052692 w 7467600"/>
              <a:gd name="connsiteY595" fmla="*/ 1292994 h 6858000"/>
              <a:gd name="connsiteX596" fmla="*/ 5009948 w 7467600"/>
              <a:gd name="connsiteY596" fmla="*/ 1273619 h 6858000"/>
              <a:gd name="connsiteX597" fmla="*/ 5121777 w 7467600"/>
              <a:gd name="connsiteY597" fmla="*/ 1654213 h 6858000"/>
              <a:gd name="connsiteX598" fmla="*/ 5293545 w 7467600"/>
              <a:gd name="connsiteY598" fmla="*/ 2072247 h 6858000"/>
              <a:gd name="connsiteX599" fmla="*/ 5294042 w 7467600"/>
              <a:gd name="connsiteY599" fmla="*/ 2065019 h 6858000"/>
              <a:gd name="connsiteX600" fmla="*/ 5171936 w 7467600"/>
              <a:gd name="connsiteY600" fmla="*/ 1647613 h 6858000"/>
              <a:gd name="connsiteX601" fmla="*/ 5009948 w 7467600"/>
              <a:gd name="connsiteY601" fmla="*/ 1273619 h 6858000"/>
              <a:gd name="connsiteX602" fmla="*/ 655236 w 7467600"/>
              <a:gd name="connsiteY602" fmla="*/ 1268632 h 6858000"/>
              <a:gd name="connsiteX603" fmla="*/ 839521 w 7467600"/>
              <a:gd name="connsiteY603" fmla="*/ 1685315 h 6858000"/>
              <a:gd name="connsiteX604" fmla="*/ 1109416 w 7467600"/>
              <a:gd name="connsiteY604" fmla="*/ 2061663 h 6858000"/>
              <a:gd name="connsiteX605" fmla="*/ 1298300 w 7467600"/>
              <a:gd name="connsiteY605" fmla="*/ 2247742 h 6858000"/>
              <a:gd name="connsiteX606" fmla="*/ 1125871 w 7467600"/>
              <a:gd name="connsiteY606" fmla="*/ 1989513 h 6858000"/>
              <a:gd name="connsiteX607" fmla="*/ 981574 w 7467600"/>
              <a:gd name="connsiteY607" fmla="*/ 1783157 h 6858000"/>
              <a:gd name="connsiteX608" fmla="*/ 922198 w 7467600"/>
              <a:gd name="connsiteY608" fmla="*/ 1677437 h 6858000"/>
              <a:gd name="connsiteX609" fmla="*/ 869293 w 7467600"/>
              <a:gd name="connsiteY609" fmla="*/ 1583214 h 6858000"/>
              <a:gd name="connsiteX610" fmla="*/ 751431 w 7467600"/>
              <a:gd name="connsiteY610" fmla="*/ 1405731 h 6858000"/>
              <a:gd name="connsiteX611" fmla="*/ 655236 w 7467600"/>
              <a:gd name="connsiteY611" fmla="*/ 1268632 h 6858000"/>
              <a:gd name="connsiteX612" fmla="*/ 6516292 w 7467600"/>
              <a:gd name="connsiteY612" fmla="*/ 1263064 h 6858000"/>
              <a:gd name="connsiteX613" fmla="*/ 5736320 w 7467600"/>
              <a:gd name="connsiteY613" fmla="*/ 1501803 h 6858000"/>
              <a:gd name="connsiteX614" fmla="*/ 6516292 w 7467600"/>
              <a:gd name="connsiteY614" fmla="*/ 1263064 h 6858000"/>
              <a:gd name="connsiteX615" fmla="*/ 291466 w 7467600"/>
              <a:gd name="connsiteY615" fmla="*/ 1250369 h 6858000"/>
              <a:gd name="connsiteX616" fmla="*/ 323180 w 7467600"/>
              <a:gd name="connsiteY616" fmla="*/ 1435283 h 6858000"/>
              <a:gd name="connsiteX617" fmla="*/ 349381 w 7467600"/>
              <a:gd name="connsiteY617" fmla="*/ 1875041 h 6858000"/>
              <a:gd name="connsiteX618" fmla="*/ 374363 w 7467600"/>
              <a:gd name="connsiteY618" fmla="*/ 1506494 h 6858000"/>
              <a:gd name="connsiteX619" fmla="*/ 302168 w 7467600"/>
              <a:gd name="connsiteY619" fmla="*/ 1274495 h 6858000"/>
              <a:gd name="connsiteX620" fmla="*/ 291466 w 7467600"/>
              <a:gd name="connsiteY620" fmla="*/ 1250369 h 6858000"/>
              <a:gd name="connsiteX621" fmla="*/ 678222 w 7467600"/>
              <a:gd name="connsiteY621" fmla="*/ 1248670 h 6858000"/>
              <a:gd name="connsiteX622" fmla="*/ 775536 w 7467600"/>
              <a:gd name="connsiteY622" fmla="*/ 1388015 h 6858000"/>
              <a:gd name="connsiteX623" fmla="*/ 894529 w 7467600"/>
              <a:gd name="connsiteY623" fmla="*/ 1567739 h 6858000"/>
              <a:gd name="connsiteX624" fmla="*/ 948000 w 7467600"/>
              <a:gd name="connsiteY624" fmla="*/ 1663088 h 6858000"/>
              <a:gd name="connsiteX625" fmla="*/ 1006812 w 7467600"/>
              <a:gd name="connsiteY625" fmla="*/ 1767683 h 6858000"/>
              <a:gd name="connsiteX626" fmla="*/ 1149133 w 7467600"/>
              <a:gd name="connsiteY626" fmla="*/ 1971513 h 6858000"/>
              <a:gd name="connsiteX627" fmla="*/ 1333952 w 7467600"/>
              <a:gd name="connsiteY627" fmla="*/ 2251620 h 6858000"/>
              <a:gd name="connsiteX628" fmla="*/ 1337329 w 7467600"/>
              <a:gd name="connsiteY628" fmla="*/ 2258350 h 6858000"/>
              <a:gd name="connsiteX629" fmla="*/ 1014726 w 7467600"/>
              <a:gd name="connsiteY629" fmla="*/ 1615556 h 6858000"/>
              <a:gd name="connsiteX630" fmla="*/ 678222 w 7467600"/>
              <a:gd name="connsiteY630" fmla="*/ 1248670 h 6858000"/>
              <a:gd name="connsiteX631" fmla="*/ 6691602 w 7467600"/>
              <a:gd name="connsiteY631" fmla="*/ 1140573 h 6858000"/>
              <a:gd name="connsiteX632" fmla="*/ 6571100 w 7467600"/>
              <a:gd name="connsiteY632" fmla="*/ 1183662 h 6858000"/>
              <a:gd name="connsiteX633" fmla="*/ 6241687 w 7467600"/>
              <a:gd name="connsiteY633" fmla="*/ 1257600 h 6858000"/>
              <a:gd name="connsiteX634" fmla="*/ 5693009 w 7467600"/>
              <a:gd name="connsiteY634" fmla="*/ 1478256 h 6858000"/>
              <a:gd name="connsiteX635" fmla="*/ 6548420 w 7467600"/>
              <a:gd name="connsiteY635" fmla="*/ 1214599 h 6858000"/>
              <a:gd name="connsiteX636" fmla="*/ 6605473 w 7467600"/>
              <a:gd name="connsiteY636" fmla="*/ 1184686 h 6858000"/>
              <a:gd name="connsiteX637" fmla="*/ 6691602 w 7467600"/>
              <a:gd name="connsiteY637" fmla="*/ 1140573 h 6858000"/>
              <a:gd name="connsiteX638" fmla="*/ 4002475 w 7467600"/>
              <a:gd name="connsiteY638" fmla="*/ 1037802 h 6858000"/>
              <a:gd name="connsiteX639" fmla="*/ 4000324 w 7467600"/>
              <a:gd name="connsiteY639" fmla="*/ 1039362 h 6858000"/>
              <a:gd name="connsiteX640" fmla="*/ 4002862 w 7467600"/>
              <a:gd name="connsiteY640" fmla="*/ 1042866 h 6858000"/>
              <a:gd name="connsiteX641" fmla="*/ 4002475 w 7467600"/>
              <a:gd name="connsiteY641" fmla="*/ 1037802 h 6858000"/>
              <a:gd name="connsiteX642" fmla="*/ 506322 w 7467600"/>
              <a:gd name="connsiteY642" fmla="*/ 1020997 h 6858000"/>
              <a:gd name="connsiteX643" fmla="*/ 533068 w 7467600"/>
              <a:gd name="connsiteY643" fmla="*/ 1029409 h 6858000"/>
              <a:gd name="connsiteX644" fmla="*/ 1232525 w 7467600"/>
              <a:gd name="connsiteY644" fmla="*/ 1804675 h 6858000"/>
              <a:gd name="connsiteX645" fmla="*/ 1388858 w 7467600"/>
              <a:gd name="connsiteY645" fmla="*/ 2368011 h 6858000"/>
              <a:gd name="connsiteX646" fmla="*/ 1384098 w 7467600"/>
              <a:gd name="connsiteY646" fmla="*/ 2378125 h 6858000"/>
              <a:gd name="connsiteX647" fmla="*/ 1425393 w 7467600"/>
              <a:gd name="connsiteY647" fmla="*/ 2589124 h 6858000"/>
              <a:gd name="connsiteX648" fmla="*/ 1424001 w 7467600"/>
              <a:gd name="connsiteY648" fmla="*/ 2597541 h 6858000"/>
              <a:gd name="connsiteX649" fmla="*/ 2152729 w 7467600"/>
              <a:gd name="connsiteY649" fmla="*/ 2864487 h 6858000"/>
              <a:gd name="connsiteX650" fmla="*/ 2020609 w 7467600"/>
              <a:gd name="connsiteY650" fmla="*/ 2539671 h 6858000"/>
              <a:gd name="connsiteX651" fmla="*/ 2018920 w 7467600"/>
              <a:gd name="connsiteY651" fmla="*/ 2536309 h 6858000"/>
              <a:gd name="connsiteX652" fmla="*/ 1342441 w 7467600"/>
              <a:gd name="connsiteY652" fmla="*/ 1173017 h 6858000"/>
              <a:gd name="connsiteX653" fmla="*/ 1367925 w 7467600"/>
              <a:gd name="connsiteY653" fmla="*/ 1135648 h 6858000"/>
              <a:gd name="connsiteX654" fmla="*/ 1771401 w 7467600"/>
              <a:gd name="connsiteY654" fmla="*/ 1806673 h 6858000"/>
              <a:gd name="connsiteX655" fmla="*/ 1972385 w 7467600"/>
              <a:gd name="connsiteY655" fmla="*/ 2198735 h 6858000"/>
              <a:gd name="connsiteX656" fmla="*/ 2040892 w 7467600"/>
              <a:gd name="connsiteY656" fmla="*/ 2405205 h 6858000"/>
              <a:gd name="connsiteX657" fmla="*/ 2131689 w 7467600"/>
              <a:gd name="connsiteY657" fmla="*/ 1936926 h 6858000"/>
              <a:gd name="connsiteX658" fmla="*/ 2454820 w 7467600"/>
              <a:gd name="connsiteY658" fmla="*/ 1248808 h 6858000"/>
              <a:gd name="connsiteX659" fmla="*/ 2492512 w 7467600"/>
              <a:gd name="connsiteY659" fmla="*/ 1302920 h 6858000"/>
              <a:gd name="connsiteX660" fmla="*/ 2081216 w 7467600"/>
              <a:gd name="connsiteY660" fmla="*/ 2527513 h 6858000"/>
              <a:gd name="connsiteX661" fmla="*/ 2081211 w 7467600"/>
              <a:gd name="connsiteY661" fmla="*/ 2528916 h 6858000"/>
              <a:gd name="connsiteX662" fmla="*/ 2199067 w 7467600"/>
              <a:gd name="connsiteY662" fmla="*/ 2884061 h 6858000"/>
              <a:gd name="connsiteX663" fmla="*/ 3192586 w 7467600"/>
              <a:gd name="connsiteY663" fmla="*/ 3411496 h 6858000"/>
              <a:gd name="connsiteX664" fmla="*/ 3182620 w 7467600"/>
              <a:gd name="connsiteY664" fmla="*/ 3483279 h 6858000"/>
              <a:gd name="connsiteX665" fmla="*/ 2435119 w 7467600"/>
              <a:gd name="connsiteY665" fmla="*/ 3080173 h 6858000"/>
              <a:gd name="connsiteX666" fmla="*/ 2410152 w 7467600"/>
              <a:gd name="connsiteY666" fmla="*/ 3063751 h 6858000"/>
              <a:gd name="connsiteX667" fmla="*/ 2408099 w 7467600"/>
              <a:gd name="connsiteY667" fmla="*/ 3064403 h 6858000"/>
              <a:gd name="connsiteX668" fmla="*/ 2407218 w 7467600"/>
              <a:gd name="connsiteY668" fmla="*/ 3070324 h 6858000"/>
              <a:gd name="connsiteX669" fmla="*/ 2380138 w 7467600"/>
              <a:gd name="connsiteY669" fmla="*/ 3099341 h 6858000"/>
              <a:gd name="connsiteX670" fmla="*/ 1765923 w 7467600"/>
              <a:gd name="connsiteY670" fmla="*/ 3581043 h 6858000"/>
              <a:gd name="connsiteX671" fmla="*/ 1702258 w 7467600"/>
              <a:gd name="connsiteY671" fmla="*/ 3612286 h 6858000"/>
              <a:gd name="connsiteX672" fmla="*/ 1538370 w 7467600"/>
              <a:gd name="connsiteY672" fmla="*/ 3811804 h 6858000"/>
              <a:gd name="connsiteX673" fmla="*/ 542867 w 7467600"/>
              <a:gd name="connsiteY673" fmla="*/ 4944092 h 6858000"/>
              <a:gd name="connsiteX674" fmla="*/ 515800 w 7467600"/>
              <a:gd name="connsiteY674" fmla="*/ 4862180 h 6858000"/>
              <a:gd name="connsiteX675" fmla="*/ 909145 w 7467600"/>
              <a:gd name="connsiteY675" fmla="*/ 4199225 h 6858000"/>
              <a:gd name="connsiteX676" fmla="*/ 1214067 w 7467600"/>
              <a:gd name="connsiteY676" fmla="*/ 3908561 h 6858000"/>
              <a:gd name="connsiteX677" fmla="*/ 640967 w 7467600"/>
              <a:gd name="connsiteY677" fmla="*/ 4105601 h 6858000"/>
              <a:gd name="connsiteX678" fmla="*/ 112563 w 7467600"/>
              <a:gd name="connsiteY678" fmla="*/ 4396952 h 6858000"/>
              <a:gd name="connsiteX679" fmla="*/ 0 w 7467600"/>
              <a:gd name="connsiteY679" fmla="*/ 4466006 h 6858000"/>
              <a:gd name="connsiteX680" fmla="*/ 0 w 7467600"/>
              <a:gd name="connsiteY680" fmla="*/ 4233763 h 6858000"/>
              <a:gd name="connsiteX681" fmla="*/ 36881 w 7467600"/>
              <a:gd name="connsiteY681" fmla="*/ 4200118 h 6858000"/>
              <a:gd name="connsiteX682" fmla="*/ 910534 w 7467600"/>
              <a:gd name="connsiteY682" fmla="*/ 3629753 h 6858000"/>
              <a:gd name="connsiteX683" fmla="*/ 1578717 w 7467600"/>
              <a:gd name="connsiteY683" fmla="*/ 3575982 h 6858000"/>
              <a:gd name="connsiteX684" fmla="*/ 2338780 w 7467600"/>
              <a:gd name="connsiteY684" fmla="*/ 3033725 h 6858000"/>
              <a:gd name="connsiteX685" fmla="*/ 1807991 w 7467600"/>
              <a:gd name="connsiteY685" fmla="*/ 2807184 h 6858000"/>
              <a:gd name="connsiteX686" fmla="*/ 1416358 w 7467600"/>
              <a:gd name="connsiteY686" fmla="*/ 3112571 h 6858000"/>
              <a:gd name="connsiteX687" fmla="*/ 939066 w 7467600"/>
              <a:gd name="connsiteY687" fmla="*/ 3378798 h 6858000"/>
              <a:gd name="connsiteX688" fmla="*/ 115099 w 7467600"/>
              <a:gd name="connsiteY688" fmla="*/ 3607650 h 6858000"/>
              <a:gd name="connsiteX689" fmla="*/ 97284 w 7467600"/>
              <a:gd name="connsiteY689" fmla="*/ 3520393 h 6858000"/>
              <a:gd name="connsiteX690" fmla="*/ 922050 w 7467600"/>
              <a:gd name="connsiteY690" fmla="*/ 3074867 h 6858000"/>
              <a:gd name="connsiteX691" fmla="*/ 1405265 w 7467600"/>
              <a:gd name="connsiteY691" fmla="*/ 3016319 h 6858000"/>
              <a:gd name="connsiteX692" fmla="*/ 1407512 w 7467600"/>
              <a:gd name="connsiteY692" fmla="*/ 3018001 h 6858000"/>
              <a:gd name="connsiteX693" fmla="*/ 1726266 w 7467600"/>
              <a:gd name="connsiteY693" fmla="*/ 2777274 h 6858000"/>
              <a:gd name="connsiteX694" fmla="*/ 625390 w 7467600"/>
              <a:gd name="connsiteY694" fmla="*/ 2514541 h 6858000"/>
              <a:gd name="connsiteX695" fmla="*/ 619799 w 7467600"/>
              <a:gd name="connsiteY695" fmla="*/ 2527180 h 6858000"/>
              <a:gd name="connsiteX696" fmla="*/ 310030 w 7467600"/>
              <a:gd name="connsiteY696" fmla="*/ 2771818 h 6858000"/>
              <a:gd name="connsiteX697" fmla="*/ 173877 w 7467600"/>
              <a:gd name="connsiteY697" fmla="*/ 2937056 h 6858000"/>
              <a:gd name="connsiteX698" fmla="*/ 77889 w 7467600"/>
              <a:gd name="connsiteY698" fmla="*/ 3138440 h 6858000"/>
              <a:gd name="connsiteX699" fmla="*/ 0 w 7467600"/>
              <a:gd name="connsiteY699" fmla="*/ 3271395 h 6858000"/>
              <a:gd name="connsiteX700" fmla="*/ 0 w 7467600"/>
              <a:gd name="connsiteY700" fmla="*/ 3153002 h 6858000"/>
              <a:gd name="connsiteX701" fmla="*/ 2386 w 7467600"/>
              <a:gd name="connsiteY701" fmla="*/ 3149203 h 6858000"/>
              <a:gd name="connsiteX702" fmla="*/ 89753 w 7467600"/>
              <a:gd name="connsiteY702" fmla="*/ 2987702 h 6858000"/>
              <a:gd name="connsiteX703" fmla="*/ 76869 w 7467600"/>
              <a:gd name="connsiteY703" fmla="*/ 3005404 h 6858000"/>
              <a:gd name="connsiteX704" fmla="*/ 32049 w 7467600"/>
              <a:gd name="connsiteY704" fmla="*/ 3065814 h 6858000"/>
              <a:gd name="connsiteX705" fmla="*/ 0 w 7467600"/>
              <a:gd name="connsiteY705" fmla="*/ 3108744 h 6858000"/>
              <a:gd name="connsiteX706" fmla="*/ 0 w 7467600"/>
              <a:gd name="connsiteY706" fmla="*/ 3058059 h 6858000"/>
              <a:gd name="connsiteX707" fmla="*/ 7610 w 7467600"/>
              <a:gd name="connsiteY707" fmla="*/ 3047889 h 6858000"/>
              <a:gd name="connsiteX708" fmla="*/ 52419 w 7467600"/>
              <a:gd name="connsiteY708" fmla="*/ 2987479 h 6858000"/>
              <a:gd name="connsiteX709" fmla="*/ 59142 w 7467600"/>
              <a:gd name="connsiteY709" fmla="*/ 2978488 h 6858000"/>
              <a:gd name="connsiteX710" fmla="*/ 0 w 7467600"/>
              <a:gd name="connsiteY710" fmla="*/ 3015334 h 6858000"/>
              <a:gd name="connsiteX711" fmla="*/ 0 w 7467600"/>
              <a:gd name="connsiteY711" fmla="*/ 2914286 h 6858000"/>
              <a:gd name="connsiteX712" fmla="*/ 36383 w 7467600"/>
              <a:gd name="connsiteY712" fmla="*/ 2901128 h 6858000"/>
              <a:gd name="connsiteX713" fmla="*/ 156329 w 7467600"/>
              <a:gd name="connsiteY713" fmla="*/ 2840533 h 6858000"/>
              <a:gd name="connsiteX714" fmla="*/ 358355 w 7467600"/>
              <a:gd name="connsiteY714" fmla="*/ 2620471 h 6858000"/>
              <a:gd name="connsiteX715" fmla="*/ 510577 w 7467600"/>
              <a:gd name="connsiteY715" fmla="*/ 2501244 h 6858000"/>
              <a:gd name="connsiteX716" fmla="*/ 211967 w 7467600"/>
              <a:gd name="connsiteY716" fmla="*/ 2479171 h 6858000"/>
              <a:gd name="connsiteX717" fmla="*/ 0 w 7467600"/>
              <a:gd name="connsiteY717" fmla="*/ 2476398 h 6858000"/>
              <a:gd name="connsiteX718" fmla="*/ 0 w 7467600"/>
              <a:gd name="connsiteY718" fmla="*/ 2389189 h 6858000"/>
              <a:gd name="connsiteX719" fmla="*/ 103062 w 7467600"/>
              <a:gd name="connsiteY719" fmla="*/ 2389518 h 6858000"/>
              <a:gd name="connsiteX720" fmla="*/ 510734 w 7467600"/>
              <a:gd name="connsiteY720" fmla="*/ 2416201 h 6858000"/>
              <a:gd name="connsiteX721" fmla="*/ 279257 w 7467600"/>
              <a:gd name="connsiteY721" fmla="*/ 2092102 h 6858000"/>
              <a:gd name="connsiteX722" fmla="*/ 65265 w 7467600"/>
              <a:gd name="connsiteY722" fmla="*/ 2006049 h 6858000"/>
              <a:gd name="connsiteX723" fmla="*/ 0 w 7467600"/>
              <a:gd name="connsiteY723" fmla="*/ 1982532 h 6858000"/>
              <a:gd name="connsiteX724" fmla="*/ 0 w 7467600"/>
              <a:gd name="connsiteY724" fmla="*/ 1912789 h 6858000"/>
              <a:gd name="connsiteX725" fmla="*/ 97460 w 7467600"/>
              <a:gd name="connsiteY725" fmla="*/ 1953725 h 6858000"/>
              <a:gd name="connsiteX726" fmla="*/ 221272 w 7467600"/>
              <a:gd name="connsiteY726" fmla="*/ 1980766 h 6858000"/>
              <a:gd name="connsiteX727" fmla="*/ 116765 w 7467600"/>
              <a:gd name="connsiteY727" fmla="*/ 1911033 h 6858000"/>
              <a:gd name="connsiteX728" fmla="*/ 16405 w 7467600"/>
              <a:gd name="connsiteY728" fmla="*/ 1803412 h 6858000"/>
              <a:gd name="connsiteX729" fmla="*/ 0 w 7467600"/>
              <a:gd name="connsiteY729" fmla="*/ 1784777 h 6858000"/>
              <a:gd name="connsiteX730" fmla="*/ 0 w 7467600"/>
              <a:gd name="connsiteY730" fmla="*/ 1740082 h 6858000"/>
              <a:gd name="connsiteX731" fmla="*/ 39394 w 7467600"/>
              <a:gd name="connsiteY731" fmla="*/ 1784856 h 6858000"/>
              <a:gd name="connsiteX732" fmla="*/ 135813 w 7467600"/>
              <a:gd name="connsiteY732" fmla="*/ 1888838 h 6858000"/>
              <a:gd name="connsiteX733" fmla="*/ 242575 w 7467600"/>
              <a:gd name="connsiteY733" fmla="*/ 1958841 h 6858000"/>
              <a:gd name="connsiteX734" fmla="*/ 82197 w 7467600"/>
              <a:gd name="connsiteY734" fmla="*/ 1754826 h 6858000"/>
              <a:gd name="connsiteX735" fmla="*/ 0 w 7467600"/>
              <a:gd name="connsiteY735" fmla="*/ 1679650 h 6858000"/>
              <a:gd name="connsiteX736" fmla="*/ 0 w 7467600"/>
              <a:gd name="connsiteY736" fmla="*/ 1602463 h 6858000"/>
              <a:gd name="connsiteX737" fmla="*/ 84689 w 7467600"/>
              <a:gd name="connsiteY737" fmla="*/ 1677442 h 6858000"/>
              <a:gd name="connsiteX738" fmla="*/ 298437 w 7467600"/>
              <a:gd name="connsiteY738" fmla="*/ 1968019 h 6858000"/>
              <a:gd name="connsiteX739" fmla="*/ 227269 w 7467600"/>
              <a:gd name="connsiteY739" fmla="*/ 1114064 h 6858000"/>
              <a:gd name="connsiteX740" fmla="*/ 248003 w 7467600"/>
              <a:gd name="connsiteY740" fmla="*/ 1089613 h 6858000"/>
              <a:gd name="connsiteX741" fmla="*/ 427020 w 7467600"/>
              <a:gd name="connsiteY741" fmla="*/ 1619803 h 6858000"/>
              <a:gd name="connsiteX742" fmla="*/ 340345 w 7467600"/>
              <a:gd name="connsiteY742" fmla="*/ 2027739 h 6858000"/>
              <a:gd name="connsiteX743" fmla="*/ 360865 w 7467600"/>
              <a:gd name="connsiteY743" fmla="*/ 2044827 h 6858000"/>
              <a:gd name="connsiteX744" fmla="*/ 560414 w 7467600"/>
              <a:gd name="connsiteY744" fmla="*/ 2421457 h 6858000"/>
              <a:gd name="connsiteX745" fmla="*/ 1359703 w 7467600"/>
              <a:gd name="connsiteY745" fmla="*/ 2578554 h 6858000"/>
              <a:gd name="connsiteX746" fmla="*/ 1359422 w 7467600"/>
              <a:gd name="connsiteY746" fmla="*/ 2577994 h 6858000"/>
              <a:gd name="connsiteX747" fmla="*/ 828701 w 7467600"/>
              <a:gd name="connsiteY747" fmla="*/ 1839520 h 6858000"/>
              <a:gd name="connsiteX748" fmla="*/ 494427 w 7467600"/>
              <a:gd name="connsiteY748" fmla="*/ 1092333 h 6858000"/>
              <a:gd name="connsiteX749" fmla="*/ 506322 w 7467600"/>
              <a:gd name="connsiteY749" fmla="*/ 1020997 h 6858000"/>
              <a:gd name="connsiteX750" fmla="*/ 4570198 w 7467600"/>
              <a:gd name="connsiteY750" fmla="*/ 978081 h 6858000"/>
              <a:gd name="connsiteX751" fmla="*/ 4523691 w 7467600"/>
              <a:gd name="connsiteY751" fmla="*/ 1127776 h 6858000"/>
              <a:gd name="connsiteX752" fmla="*/ 4509875 w 7467600"/>
              <a:gd name="connsiteY752" fmla="*/ 1167552 h 6858000"/>
              <a:gd name="connsiteX753" fmla="*/ 4478168 w 7467600"/>
              <a:gd name="connsiteY753" fmla="*/ 1260735 h 6858000"/>
              <a:gd name="connsiteX754" fmla="*/ 4409309 w 7467600"/>
              <a:gd name="connsiteY754" fmla="*/ 1666996 h 6858000"/>
              <a:gd name="connsiteX755" fmla="*/ 4370031 w 7467600"/>
              <a:gd name="connsiteY755" fmla="*/ 1955666 h 6858000"/>
              <a:gd name="connsiteX756" fmla="*/ 4570198 w 7467600"/>
              <a:gd name="connsiteY756" fmla="*/ 978081 h 6858000"/>
              <a:gd name="connsiteX757" fmla="*/ 4557898 w 7467600"/>
              <a:gd name="connsiteY757" fmla="*/ 900011 h 6858000"/>
              <a:gd name="connsiteX758" fmla="*/ 4344840 w 7467600"/>
              <a:gd name="connsiteY758" fmla="*/ 1922038 h 6858000"/>
              <a:gd name="connsiteX759" fmla="*/ 4378710 w 7467600"/>
              <a:gd name="connsiteY759" fmla="*/ 1665516 h 6858000"/>
              <a:gd name="connsiteX760" fmla="*/ 4448798 w 7467600"/>
              <a:gd name="connsiteY760" fmla="*/ 1253024 h 6858000"/>
              <a:gd name="connsiteX761" fmla="*/ 4480315 w 7467600"/>
              <a:gd name="connsiteY761" fmla="*/ 1158454 h 6858000"/>
              <a:gd name="connsiteX762" fmla="*/ 4494133 w 7467600"/>
              <a:gd name="connsiteY762" fmla="*/ 1118676 h 6858000"/>
              <a:gd name="connsiteX763" fmla="*/ 4557898 w 7467600"/>
              <a:gd name="connsiteY763" fmla="*/ 900011 h 6858000"/>
              <a:gd name="connsiteX764" fmla="*/ 5870151 w 7467600"/>
              <a:gd name="connsiteY764" fmla="*/ 898890 h 6858000"/>
              <a:gd name="connsiteX765" fmla="*/ 5861335 w 7467600"/>
              <a:gd name="connsiteY765" fmla="*/ 899177 h 6858000"/>
              <a:gd name="connsiteX766" fmla="*/ 5843702 w 7467600"/>
              <a:gd name="connsiteY766" fmla="*/ 899748 h 6858000"/>
              <a:gd name="connsiteX767" fmla="*/ 5651107 w 7467600"/>
              <a:gd name="connsiteY767" fmla="*/ 920306 h 6858000"/>
              <a:gd name="connsiteX768" fmla="*/ 5459407 w 7467600"/>
              <a:gd name="connsiteY768" fmla="*/ 940975 h 6858000"/>
              <a:gd name="connsiteX769" fmla="*/ 5374846 w 7467600"/>
              <a:gd name="connsiteY769" fmla="*/ 941988 h 6858000"/>
              <a:gd name="connsiteX770" fmla="*/ 5256105 w 7467600"/>
              <a:gd name="connsiteY770" fmla="*/ 945632 h 6858000"/>
              <a:gd name="connsiteX771" fmla="*/ 5107071 w 7467600"/>
              <a:gd name="connsiteY771" fmla="*/ 969720 h 6858000"/>
              <a:gd name="connsiteX772" fmla="*/ 4998681 w 7467600"/>
              <a:gd name="connsiteY772" fmla="*/ 988771 h 6858000"/>
              <a:gd name="connsiteX773" fmla="*/ 5870151 w 7467600"/>
              <a:gd name="connsiteY773" fmla="*/ 898890 h 6858000"/>
              <a:gd name="connsiteX774" fmla="*/ 5504425 w 7467600"/>
              <a:gd name="connsiteY774" fmla="*/ 848067 h 6858000"/>
              <a:gd name="connsiteX775" fmla="*/ 4968849 w 7467600"/>
              <a:gd name="connsiteY775" fmla="*/ 962318 h 6858000"/>
              <a:gd name="connsiteX776" fmla="*/ 5104039 w 7467600"/>
              <a:gd name="connsiteY776" fmla="*/ 940634 h 6858000"/>
              <a:gd name="connsiteX777" fmla="*/ 5256311 w 7467600"/>
              <a:gd name="connsiteY777" fmla="*/ 916490 h 6858000"/>
              <a:gd name="connsiteX778" fmla="*/ 5377381 w 7467600"/>
              <a:gd name="connsiteY778" fmla="*/ 912671 h 6858000"/>
              <a:gd name="connsiteX779" fmla="*/ 5460148 w 7467600"/>
              <a:gd name="connsiteY779" fmla="*/ 911442 h 6858000"/>
              <a:gd name="connsiteX780" fmla="*/ 5648971 w 7467600"/>
              <a:gd name="connsiteY780" fmla="*/ 891331 h 6858000"/>
              <a:gd name="connsiteX781" fmla="*/ 5844807 w 7467600"/>
              <a:gd name="connsiteY781" fmla="*/ 870718 h 6858000"/>
              <a:gd name="connsiteX782" fmla="*/ 5862975 w 7467600"/>
              <a:gd name="connsiteY782" fmla="*/ 869756 h 6858000"/>
              <a:gd name="connsiteX783" fmla="*/ 5920887 w 7467600"/>
              <a:gd name="connsiteY783" fmla="*/ 865929 h 6858000"/>
              <a:gd name="connsiteX784" fmla="*/ 5504425 w 7467600"/>
              <a:gd name="connsiteY784" fmla="*/ 848067 h 6858000"/>
              <a:gd name="connsiteX785" fmla="*/ 3607114 w 7467600"/>
              <a:gd name="connsiteY785" fmla="*/ 467441 h 6858000"/>
              <a:gd name="connsiteX786" fmla="*/ 3296242 w 7467600"/>
              <a:gd name="connsiteY786" fmla="*/ 807991 h 6858000"/>
              <a:gd name="connsiteX787" fmla="*/ 3174674 w 7467600"/>
              <a:gd name="connsiteY787" fmla="*/ 919759 h 6858000"/>
              <a:gd name="connsiteX788" fmla="*/ 3042978 w 7467600"/>
              <a:gd name="connsiteY788" fmla="*/ 1054894 h 6858000"/>
              <a:gd name="connsiteX789" fmla="*/ 2968914 w 7467600"/>
              <a:gd name="connsiteY789" fmla="*/ 1133756 h 6858000"/>
              <a:gd name="connsiteX790" fmla="*/ 3103823 w 7467600"/>
              <a:gd name="connsiteY790" fmla="*/ 1026814 h 6858000"/>
              <a:gd name="connsiteX791" fmla="*/ 3607114 w 7467600"/>
              <a:gd name="connsiteY791" fmla="*/ 467441 h 6858000"/>
              <a:gd name="connsiteX792" fmla="*/ 3744487 w 7467600"/>
              <a:gd name="connsiteY792" fmla="*/ 383136 h 6858000"/>
              <a:gd name="connsiteX793" fmla="*/ 3970213 w 7467600"/>
              <a:gd name="connsiteY793" fmla="*/ 995559 h 6858000"/>
              <a:gd name="connsiteX794" fmla="*/ 3744487 w 7467600"/>
              <a:gd name="connsiteY794" fmla="*/ 383136 h 6858000"/>
              <a:gd name="connsiteX795" fmla="*/ 3624562 w 7467600"/>
              <a:gd name="connsiteY795" fmla="*/ 367041 h 6858000"/>
              <a:gd name="connsiteX796" fmla="*/ 3489712 w 7467600"/>
              <a:gd name="connsiteY796" fmla="*/ 485386 h 6858000"/>
              <a:gd name="connsiteX797" fmla="*/ 3182994 w 7467600"/>
              <a:gd name="connsiteY797" fmla="*/ 828265 h 6858000"/>
              <a:gd name="connsiteX798" fmla="*/ 2892114 w 7467600"/>
              <a:gd name="connsiteY798" fmla="*/ 1172635 h 6858000"/>
              <a:gd name="connsiteX799" fmla="*/ 3021459 w 7467600"/>
              <a:gd name="connsiteY799" fmla="*/ 1035385 h 6858000"/>
              <a:gd name="connsiteX800" fmla="*/ 3153873 w 7467600"/>
              <a:gd name="connsiteY800" fmla="*/ 898971 h 6858000"/>
              <a:gd name="connsiteX801" fmla="*/ 3276511 w 7467600"/>
              <a:gd name="connsiteY801" fmla="*/ 786423 h 6858000"/>
              <a:gd name="connsiteX802" fmla="*/ 3584154 w 7467600"/>
              <a:gd name="connsiteY802" fmla="*/ 448218 h 6858000"/>
              <a:gd name="connsiteX803" fmla="*/ 3624562 w 7467600"/>
              <a:gd name="connsiteY803" fmla="*/ 367041 h 6858000"/>
              <a:gd name="connsiteX804" fmla="*/ 3766672 w 7467600"/>
              <a:gd name="connsiteY804" fmla="*/ 359429 h 6858000"/>
              <a:gd name="connsiteX805" fmla="*/ 3996338 w 7467600"/>
              <a:gd name="connsiteY805" fmla="*/ 968237 h 6858000"/>
              <a:gd name="connsiteX806" fmla="*/ 3766672 w 7467600"/>
              <a:gd name="connsiteY806" fmla="*/ 359429 h 6858000"/>
              <a:gd name="connsiteX807" fmla="*/ 5805386 w 7467600"/>
              <a:gd name="connsiteY807" fmla="*/ 239240 h 6858000"/>
              <a:gd name="connsiteX808" fmla="*/ 5736947 w 7467600"/>
              <a:gd name="connsiteY808" fmla="*/ 261367 h 6858000"/>
              <a:gd name="connsiteX809" fmla="*/ 5427012 w 7467600"/>
              <a:gd name="connsiteY809" fmla="*/ 311272 h 6858000"/>
              <a:gd name="connsiteX810" fmla="*/ 5147818 w 7467600"/>
              <a:gd name="connsiteY810" fmla="*/ 322112 h 6858000"/>
              <a:gd name="connsiteX811" fmla="*/ 5060854 w 7467600"/>
              <a:gd name="connsiteY811" fmla="*/ 311882 h 6858000"/>
              <a:gd name="connsiteX812" fmla="*/ 4945989 w 7467600"/>
              <a:gd name="connsiteY812" fmla="*/ 300516 h 6858000"/>
              <a:gd name="connsiteX813" fmla="*/ 5410479 w 7467600"/>
              <a:gd name="connsiteY813" fmla="*/ 348434 h 6858000"/>
              <a:gd name="connsiteX814" fmla="*/ 5805386 w 7467600"/>
              <a:gd name="connsiteY814" fmla="*/ 239240 h 6858000"/>
              <a:gd name="connsiteX815" fmla="*/ 5905192 w 7467600"/>
              <a:gd name="connsiteY815" fmla="*/ 163079 h 6858000"/>
              <a:gd name="connsiteX816" fmla="*/ 5865655 w 7467600"/>
              <a:gd name="connsiteY816" fmla="*/ 171901 h 6858000"/>
              <a:gd name="connsiteX817" fmla="*/ 5259740 w 7467600"/>
              <a:gd name="connsiteY817" fmla="*/ 257013 h 6858000"/>
              <a:gd name="connsiteX818" fmla="*/ 5208466 w 7467600"/>
              <a:gd name="connsiteY818" fmla="*/ 257550 h 6858000"/>
              <a:gd name="connsiteX819" fmla="*/ 4980204 w 7467600"/>
              <a:gd name="connsiteY819" fmla="*/ 271903 h 6858000"/>
              <a:gd name="connsiteX820" fmla="*/ 5068068 w 7467600"/>
              <a:gd name="connsiteY820" fmla="*/ 282244 h 6858000"/>
              <a:gd name="connsiteX821" fmla="*/ 5153231 w 7467600"/>
              <a:gd name="connsiteY821" fmla="*/ 292240 h 6858000"/>
              <a:gd name="connsiteX822" fmla="*/ 5426491 w 7467600"/>
              <a:gd name="connsiteY822" fmla="*/ 281128 h 6858000"/>
              <a:gd name="connsiteX823" fmla="*/ 5731212 w 7467600"/>
              <a:gd name="connsiteY823" fmla="*/ 231951 h 6858000"/>
              <a:gd name="connsiteX824" fmla="*/ 5905192 w 7467600"/>
              <a:gd name="connsiteY824" fmla="*/ 163079 h 6858000"/>
              <a:gd name="connsiteX825" fmla="*/ 5944437 w 7467600"/>
              <a:gd name="connsiteY825" fmla="*/ 113829 h 6858000"/>
              <a:gd name="connsiteX826" fmla="*/ 5825032 w 7467600"/>
              <a:gd name="connsiteY826" fmla="*/ 146405 h 6858000"/>
              <a:gd name="connsiteX827" fmla="*/ 4955599 w 7467600"/>
              <a:gd name="connsiteY827" fmla="*/ 247008 h 6858000"/>
              <a:gd name="connsiteX828" fmla="*/ 5210104 w 7467600"/>
              <a:gd name="connsiteY828" fmla="*/ 228123 h 6858000"/>
              <a:gd name="connsiteX829" fmla="*/ 5261015 w 7467600"/>
              <a:gd name="connsiteY829" fmla="*/ 227087 h 6858000"/>
              <a:gd name="connsiteX830" fmla="*/ 5861181 w 7467600"/>
              <a:gd name="connsiteY830" fmla="*/ 143093 h 6858000"/>
              <a:gd name="connsiteX831" fmla="*/ 5961252 w 7467600"/>
              <a:gd name="connsiteY831" fmla="*/ 114820 h 6858000"/>
              <a:gd name="connsiteX832" fmla="*/ 5944437 w 7467600"/>
              <a:gd name="connsiteY832" fmla="*/ 113829 h 6858000"/>
              <a:gd name="connsiteX833" fmla="*/ 3882765 w 7467600"/>
              <a:gd name="connsiteY833" fmla="*/ 0 h 6858000"/>
              <a:gd name="connsiteX834" fmla="*/ 3995099 w 7467600"/>
              <a:gd name="connsiteY834" fmla="*/ 0 h 6858000"/>
              <a:gd name="connsiteX835" fmla="*/ 4163818 w 7467600"/>
              <a:gd name="connsiteY835" fmla="*/ 234104 h 6858000"/>
              <a:gd name="connsiteX836" fmla="*/ 4172099 w 7467600"/>
              <a:gd name="connsiteY836" fmla="*/ 234207 h 6858000"/>
              <a:gd name="connsiteX837" fmla="*/ 4784282 w 7467600"/>
              <a:gd name="connsiteY837" fmla="*/ 276561 h 6858000"/>
              <a:gd name="connsiteX838" fmla="*/ 4801687 w 7467600"/>
              <a:gd name="connsiteY838" fmla="*/ 267764 h 6858000"/>
              <a:gd name="connsiteX839" fmla="*/ 6082788 w 7467600"/>
              <a:gd name="connsiteY839" fmla="*/ 64119 h 6858000"/>
              <a:gd name="connsiteX840" fmla="*/ 6099442 w 7467600"/>
              <a:gd name="connsiteY840" fmla="*/ 82568 h 6858000"/>
              <a:gd name="connsiteX841" fmla="*/ 4804137 w 7467600"/>
              <a:gd name="connsiteY841" fmla="*/ 320931 h 6858000"/>
              <a:gd name="connsiteX842" fmla="*/ 4227047 w 7467600"/>
              <a:gd name="connsiteY842" fmla="*/ 313415 h 6858000"/>
              <a:gd name="connsiteX843" fmla="*/ 4346041 w 7467600"/>
              <a:gd name="connsiteY843" fmla="*/ 456086 h 6858000"/>
              <a:gd name="connsiteX844" fmla="*/ 4870967 w 7467600"/>
              <a:gd name="connsiteY844" fmla="*/ 963061 h 6858000"/>
              <a:gd name="connsiteX845" fmla="*/ 4889647 w 7467600"/>
              <a:gd name="connsiteY845" fmla="*/ 957147 h 6858000"/>
              <a:gd name="connsiteX846" fmla="*/ 5422504 w 7467600"/>
              <a:gd name="connsiteY846" fmla="*/ 805191 h 6858000"/>
              <a:gd name="connsiteX847" fmla="*/ 6087656 w 7467600"/>
              <a:gd name="connsiteY847" fmla="*/ 826703 h 6858000"/>
              <a:gd name="connsiteX848" fmla="*/ 6058717 w 7467600"/>
              <a:gd name="connsiteY848" fmla="*/ 865992 h 6858000"/>
              <a:gd name="connsiteX849" fmla="*/ 4974153 w 7467600"/>
              <a:gd name="connsiteY849" fmla="*/ 1045456 h 6858000"/>
              <a:gd name="connsiteX850" fmla="*/ 5627835 w 7467600"/>
              <a:gd name="connsiteY850" fmla="*/ 1472077 h 6858000"/>
              <a:gd name="connsiteX851" fmla="*/ 5629817 w 7467600"/>
              <a:gd name="connsiteY851" fmla="*/ 1471412 h 6858000"/>
              <a:gd name="connsiteX852" fmla="*/ 5634124 w 7467600"/>
              <a:gd name="connsiteY852" fmla="*/ 1470572 h 6858000"/>
              <a:gd name="connsiteX853" fmla="*/ 5755832 w 7467600"/>
              <a:gd name="connsiteY853" fmla="*/ 1383886 h 6858000"/>
              <a:gd name="connsiteX854" fmla="*/ 6014186 w 7467600"/>
              <a:gd name="connsiteY854" fmla="*/ 1279799 h 6858000"/>
              <a:gd name="connsiteX855" fmla="*/ 6901619 w 7467600"/>
              <a:gd name="connsiteY855" fmla="*/ 1047874 h 6858000"/>
              <a:gd name="connsiteX856" fmla="*/ 6931566 w 7467600"/>
              <a:gd name="connsiteY856" fmla="*/ 1062034 h 6858000"/>
              <a:gd name="connsiteX857" fmla="*/ 5790982 w 7467600"/>
              <a:gd name="connsiteY857" fmla="*/ 1561380 h 6858000"/>
              <a:gd name="connsiteX858" fmla="*/ 6188971 w 7467600"/>
              <a:gd name="connsiteY858" fmla="*/ 1755168 h 6858000"/>
              <a:gd name="connsiteX859" fmla="*/ 6202446 w 7467600"/>
              <a:gd name="connsiteY859" fmla="*/ 1752268 h 6858000"/>
              <a:gd name="connsiteX860" fmla="*/ 7179560 w 7467600"/>
              <a:gd name="connsiteY860" fmla="*/ 1467551 h 6858000"/>
              <a:gd name="connsiteX861" fmla="*/ 7158730 w 7467600"/>
              <a:gd name="connsiteY861" fmla="*/ 1507835 h 6858000"/>
              <a:gd name="connsiteX862" fmla="*/ 6326959 w 7467600"/>
              <a:gd name="connsiteY862" fmla="*/ 1817686 h 6858000"/>
              <a:gd name="connsiteX863" fmla="*/ 6537433 w 7467600"/>
              <a:gd name="connsiteY863" fmla="*/ 1907790 h 6858000"/>
              <a:gd name="connsiteX864" fmla="*/ 6550221 w 7467600"/>
              <a:gd name="connsiteY864" fmla="*/ 1910729 h 6858000"/>
              <a:gd name="connsiteX865" fmla="*/ 6964438 w 7467600"/>
              <a:gd name="connsiteY865" fmla="*/ 2209505 h 6858000"/>
              <a:gd name="connsiteX866" fmla="*/ 7367862 w 7467600"/>
              <a:gd name="connsiteY866" fmla="*/ 2806833 h 6858000"/>
              <a:gd name="connsiteX867" fmla="*/ 7364329 w 7467600"/>
              <a:gd name="connsiteY867" fmla="*/ 2826907 h 6858000"/>
              <a:gd name="connsiteX868" fmla="*/ 7290545 w 7467600"/>
              <a:gd name="connsiteY868" fmla="*/ 2850663 h 6858000"/>
              <a:gd name="connsiteX869" fmla="*/ 6472036 w 7467600"/>
              <a:gd name="connsiteY869" fmla="*/ 1959003 h 6858000"/>
              <a:gd name="connsiteX870" fmla="*/ 5792897 w 7467600"/>
              <a:gd name="connsiteY870" fmla="*/ 1647747 h 6858000"/>
              <a:gd name="connsiteX871" fmla="*/ 5842751 w 7467600"/>
              <a:gd name="connsiteY871" fmla="*/ 1816112 h 6858000"/>
              <a:gd name="connsiteX872" fmla="*/ 5847424 w 7467600"/>
              <a:gd name="connsiteY872" fmla="*/ 1815776 h 6858000"/>
              <a:gd name="connsiteX873" fmla="*/ 6399821 w 7467600"/>
              <a:gd name="connsiteY873" fmla="*/ 2344799 h 6858000"/>
              <a:gd name="connsiteX874" fmla="*/ 6323232 w 7467600"/>
              <a:gd name="connsiteY874" fmla="*/ 2389634 h 6858000"/>
              <a:gd name="connsiteX875" fmla="*/ 5942958 w 7467600"/>
              <a:gd name="connsiteY875" fmla="*/ 2077708 h 6858000"/>
              <a:gd name="connsiteX876" fmla="*/ 5921559 w 7467600"/>
              <a:gd name="connsiteY876" fmla="*/ 2378596 h 6858000"/>
              <a:gd name="connsiteX877" fmla="*/ 5817651 w 7467600"/>
              <a:gd name="connsiteY877" fmla="*/ 3023919 h 6858000"/>
              <a:gd name="connsiteX878" fmla="*/ 5729634 w 7467600"/>
              <a:gd name="connsiteY878" fmla="*/ 3051849 h 6858000"/>
              <a:gd name="connsiteX879" fmla="*/ 5611018 w 7467600"/>
              <a:gd name="connsiteY879" fmla="*/ 2316769 h 6858000"/>
              <a:gd name="connsiteX880" fmla="*/ 5687608 w 7467600"/>
              <a:gd name="connsiteY880" fmla="*/ 2039972 h 6858000"/>
              <a:gd name="connsiteX881" fmla="*/ 5657554 w 7467600"/>
              <a:gd name="connsiteY881" fmla="*/ 1576445 h 6858000"/>
              <a:gd name="connsiteX882" fmla="*/ 5150475 w 7467600"/>
              <a:gd name="connsiteY882" fmla="*/ 1274012 h 6858000"/>
              <a:gd name="connsiteX883" fmla="*/ 5349142 w 7467600"/>
              <a:gd name="connsiteY883" fmla="*/ 2204405 h 6858000"/>
              <a:gd name="connsiteX884" fmla="*/ 5262214 w 7467600"/>
              <a:gd name="connsiteY884" fmla="*/ 2233836 h 6858000"/>
              <a:gd name="connsiteX885" fmla="*/ 4981539 w 7467600"/>
              <a:gd name="connsiteY885" fmla="*/ 1542201 h 6858000"/>
              <a:gd name="connsiteX886" fmla="*/ 4958461 w 7467600"/>
              <a:gd name="connsiteY886" fmla="*/ 1136957 h 6858000"/>
              <a:gd name="connsiteX887" fmla="*/ 4655015 w 7467600"/>
              <a:gd name="connsiteY887" fmla="*/ 891426 h 6858000"/>
              <a:gd name="connsiteX888" fmla="*/ 4348002 w 7467600"/>
              <a:gd name="connsiteY888" fmla="*/ 2205895 h 6858000"/>
              <a:gd name="connsiteX889" fmla="*/ 4262250 w 7467600"/>
              <a:gd name="connsiteY889" fmla="*/ 2219972 h 6858000"/>
              <a:gd name="connsiteX890" fmla="*/ 4550611 w 7467600"/>
              <a:gd name="connsiteY890" fmla="*/ 817540 h 6858000"/>
              <a:gd name="connsiteX891" fmla="*/ 4564418 w 7467600"/>
              <a:gd name="connsiteY891" fmla="*/ 808293 h 6858000"/>
              <a:gd name="connsiteX892" fmla="*/ 4266388 w 7467600"/>
              <a:gd name="connsiteY892" fmla="*/ 500083 h 6858000"/>
              <a:gd name="connsiteX893" fmla="*/ 4032842 w 7467600"/>
              <a:gd name="connsiteY893" fmla="*/ 211809 h 6858000"/>
              <a:gd name="connsiteX894" fmla="*/ 3882765 w 7467600"/>
              <a:gd name="connsiteY894" fmla="*/ 0 h 6858000"/>
              <a:gd name="connsiteX895" fmla="*/ 3721337 w 7467600"/>
              <a:gd name="connsiteY895" fmla="*/ 0 h 6858000"/>
              <a:gd name="connsiteX896" fmla="*/ 3797544 w 7467600"/>
              <a:gd name="connsiteY896" fmla="*/ 0 h 6858000"/>
              <a:gd name="connsiteX897" fmla="*/ 3775734 w 7467600"/>
              <a:gd name="connsiteY897" fmla="*/ 95131 h 6858000"/>
              <a:gd name="connsiteX898" fmla="*/ 3724807 w 7467600"/>
              <a:gd name="connsiteY898" fmla="*/ 272257 h 6858000"/>
              <a:gd name="connsiteX899" fmla="*/ 3726844 w 7467600"/>
              <a:gd name="connsiteY899" fmla="*/ 282988 h 6858000"/>
              <a:gd name="connsiteX900" fmla="*/ 3742664 w 7467600"/>
              <a:gd name="connsiteY900" fmla="*/ 279918 h 6858000"/>
              <a:gd name="connsiteX901" fmla="*/ 4103910 w 7467600"/>
              <a:gd name="connsiteY901" fmla="*/ 1161917 h 6858000"/>
              <a:gd name="connsiteX902" fmla="*/ 4020269 w 7467600"/>
              <a:gd name="connsiteY902" fmla="*/ 1200406 h 6858000"/>
              <a:gd name="connsiteX903" fmla="*/ 3674882 w 7467600"/>
              <a:gd name="connsiteY903" fmla="*/ 488524 h 6858000"/>
              <a:gd name="connsiteX904" fmla="*/ 3132682 w 7467600"/>
              <a:gd name="connsiteY904" fmla="*/ 1072284 h 6858000"/>
              <a:gd name="connsiteX905" fmla="*/ 2716346 w 7467600"/>
              <a:gd name="connsiteY905" fmla="*/ 1276376 h 6858000"/>
              <a:gd name="connsiteX906" fmla="*/ 2716772 w 7467600"/>
              <a:gd name="connsiteY906" fmla="*/ 1255462 h 6858000"/>
              <a:gd name="connsiteX907" fmla="*/ 3471096 w 7467600"/>
              <a:gd name="connsiteY907" fmla="*/ 437072 h 6858000"/>
              <a:gd name="connsiteX908" fmla="*/ 3639057 w 7467600"/>
              <a:gd name="connsiteY908" fmla="*/ 286334 h 6858000"/>
              <a:gd name="connsiteX909" fmla="*/ 3640309 w 7467600"/>
              <a:gd name="connsiteY909" fmla="*/ 284664 h 6858000"/>
              <a:gd name="connsiteX910" fmla="*/ 3646022 w 7467600"/>
              <a:gd name="connsiteY910" fmla="*/ 276711 h 6858000"/>
              <a:gd name="connsiteX911" fmla="*/ 3707943 w 7467600"/>
              <a:gd name="connsiteY911" fmla="*/ 65958 h 6858000"/>
              <a:gd name="connsiteX912" fmla="*/ 3721337 w 7467600"/>
              <a:gd name="connsiteY912" fmla="*/ 0 h 6858000"/>
              <a:gd name="connsiteX913" fmla="*/ 2867960 w 7467600"/>
              <a:gd name="connsiteY913" fmla="*/ 0 h 6858000"/>
              <a:gd name="connsiteX914" fmla="*/ 2926351 w 7467600"/>
              <a:gd name="connsiteY914" fmla="*/ 0 h 6858000"/>
              <a:gd name="connsiteX915" fmla="*/ 2902823 w 7467600"/>
              <a:gd name="connsiteY915" fmla="*/ 262929 h 6858000"/>
              <a:gd name="connsiteX916" fmla="*/ 2940663 w 7467600"/>
              <a:gd name="connsiteY916" fmla="*/ 140884 h 6858000"/>
              <a:gd name="connsiteX917" fmla="*/ 2947039 w 7467600"/>
              <a:gd name="connsiteY917" fmla="*/ 122524 h 6858000"/>
              <a:gd name="connsiteX918" fmla="*/ 2984316 w 7467600"/>
              <a:gd name="connsiteY918" fmla="*/ 0 h 6858000"/>
              <a:gd name="connsiteX919" fmla="*/ 3016114 w 7467600"/>
              <a:gd name="connsiteY919" fmla="*/ 0 h 6858000"/>
              <a:gd name="connsiteX920" fmla="*/ 2979949 w 7467600"/>
              <a:gd name="connsiteY920" fmla="*/ 119274 h 6858000"/>
              <a:gd name="connsiteX921" fmla="*/ 3023879 w 7467600"/>
              <a:gd name="connsiteY921" fmla="*/ 0 h 6858000"/>
              <a:gd name="connsiteX922" fmla="*/ 3105400 w 7467600"/>
              <a:gd name="connsiteY922" fmla="*/ 0 h 6858000"/>
              <a:gd name="connsiteX923" fmla="*/ 3094669 w 7467600"/>
              <a:gd name="connsiteY923" fmla="*/ 30308 h 6858000"/>
              <a:gd name="connsiteX924" fmla="*/ 2901945 w 7467600"/>
              <a:gd name="connsiteY924" fmla="*/ 466538 h 6858000"/>
              <a:gd name="connsiteX925" fmla="*/ 2815209 w 7467600"/>
              <a:gd name="connsiteY925" fmla="*/ 497361 h 6858000"/>
              <a:gd name="connsiteX926" fmla="*/ 2844845 w 7467600"/>
              <a:gd name="connsiteY926" fmla="*/ 127638 h 6858000"/>
              <a:gd name="connsiteX927" fmla="*/ 2867960 w 7467600"/>
              <a:gd name="connsiteY927" fmla="*/ 0 h 6858000"/>
              <a:gd name="connsiteX928" fmla="*/ 1057230 w 7467600"/>
              <a:gd name="connsiteY928" fmla="*/ 0 h 6858000"/>
              <a:gd name="connsiteX929" fmla="*/ 1111003 w 7467600"/>
              <a:gd name="connsiteY929" fmla="*/ 0 h 6858000"/>
              <a:gd name="connsiteX930" fmla="*/ 1125553 w 7467600"/>
              <a:gd name="connsiteY930" fmla="*/ 52588 h 6858000"/>
              <a:gd name="connsiteX931" fmla="*/ 1304276 w 7467600"/>
              <a:gd name="connsiteY931" fmla="*/ 476275 h 6858000"/>
              <a:gd name="connsiteX932" fmla="*/ 1492066 w 7467600"/>
              <a:gd name="connsiteY932" fmla="*/ 886333 h 6858000"/>
              <a:gd name="connsiteX933" fmla="*/ 1423698 w 7467600"/>
              <a:gd name="connsiteY933" fmla="*/ 710817 h 6858000"/>
              <a:gd name="connsiteX934" fmla="*/ 1357609 w 7467600"/>
              <a:gd name="connsiteY934" fmla="*/ 532892 h 6858000"/>
              <a:gd name="connsiteX935" fmla="*/ 1309550 w 7467600"/>
              <a:gd name="connsiteY935" fmla="*/ 374031 h 6858000"/>
              <a:gd name="connsiteX936" fmla="*/ 1193673 w 7467600"/>
              <a:gd name="connsiteY936" fmla="*/ 49533 h 6858000"/>
              <a:gd name="connsiteX937" fmla="*/ 1164391 w 7467600"/>
              <a:gd name="connsiteY937" fmla="*/ 0 h 6858000"/>
              <a:gd name="connsiteX938" fmla="*/ 1200666 w 7467600"/>
              <a:gd name="connsiteY938" fmla="*/ 0 h 6858000"/>
              <a:gd name="connsiteX939" fmla="*/ 1223408 w 7467600"/>
              <a:gd name="connsiteY939" fmla="*/ 38996 h 6858000"/>
              <a:gd name="connsiteX940" fmla="*/ 1339635 w 7467600"/>
              <a:gd name="connsiteY940" fmla="*/ 365517 h 6858000"/>
              <a:gd name="connsiteX941" fmla="*/ 1387469 w 7467600"/>
              <a:gd name="connsiteY941" fmla="*/ 523079 h 6858000"/>
              <a:gd name="connsiteX942" fmla="*/ 1452685 w 7467600"/>
              <a:gd name="connsiteY942" fmla="*/ 699806 h 6858000"/>
              <a:gd name="connsiteX943" fmla="*/ 1492092 w 7467600"/>
              <a:gd name="connsiteY943" fmla="*/ 800424 h 6858000"/>
              <a:gd name="connsiteX944" fmla="*/ 1455302 w 7467600"/>
              <a:gd name="connsiteY944" fmla="*/ 632913 h 6858000"/>
              <a:gd name="connsiteX945" fmla="*/ 1222336 w 7467600"/>
              <a:gd name="connsiteY945" fmla="*/ 9480 h 6858000"/>
              <a:gd name="connsiteX946" fmla="*/ 1214634 w 7467600"/>
              <a:gd name="connsiteY946" fmla="*/ 0 h 6858000"/>
              <a:gd name="connsiteX947" fmla="*/ 1289827 w 7467600"/>
              <a:gd name="connsiteY947" fmla="*/ 0 h 6858000"/>
              <a:gd name="connsiteX948" fmla="*/ 1321076 w 7467600"/>
              <a:gd name="connsiteY948" fmla="*/ 59722 h 6858000"/>
              <a:gd name="connsiteX949" fmla="*/ 1512579 w 7467600"/>
              <a:gd name="connsiteY949" fmla="*/ 626441 h 6858000"/>
              <a:gd name="connsiteX950" fmla="*/ 1506076 w 7467600"/>
              <a:gd name="connsiteY950" fmla="*/ 1089289 h 6858000"/>
              <a:gd name="connsiteX951" fmla="*/ 1486346 w 7467600"/>
              <a:gd name="connsiteY951" fmla="*/ 1079919 h 6858000"/>
              <a:gd name="connsiteX952" fmla="*/ 1070511 w 7467600"/>
              <a:gd name="connsiteY952" fmla="*/ 48609 h 6858000"/>
              <a:gd name="connsiteX953" fmla="*/ 1057230 w 7467600"/>
              <a:gd name="connsiteY953" fmla="*/ 0 h 6858000"/>
              <a:gd name="connsiteX954" fmla="*/ 43151 w 7467600"/>
              <a:gd name="connsiteY954" fmla="*/ 0 h 6858000"/>
              <a:gd name="connsiteX955" fmla="*/ 95283 w 7467600"/>
              <a:gd name="connsiteY955" fmla="*/ 0 h 6858000"/>
              <a:gd name="connsiteX956" fmla="*/ 300708 w 7467600"/>
              <a:gd name="connsiteY956" fmla="*/ 154571 h 6858000"/>
              <a:gd name="connsiteX957" fmla="*/ 530414 w 7467600"/>
              <a:gd name="connsiteY957" fmla="*/ 354673 h 6858000"/>
              <a:gd name="connsiteX958" fmla="*/ 333785 w 7467600"/>
              <a:gd name="connsiteY958" fmla="*/ 161564 h 6858000"/>
              <a:gd name="connsiteX959" fmla="*/ 147005 w 7467600"/>
              <a:gd name="connsiteY959" fmla="*/ 0 h 6858000"/>
              <a:gd name="connsiteX960" fmla="*/ 272509 w 7467600"/>
              <a:gd name="connsiteY960" fmla="*/ 0 h 6858000"/>
              <a:gd name="connsiteX961" fmla="*/ 326276 w 7467600"/>
              <a:gd name="connsiteY961" fmla="*/ 45847 h 6858000"/>
              <a:gd name="connsiteX962" fmla="*/ 823759 w 7467600"/>
              <a:gd name="connsiteY962" fmla="*/ 574145 h 6858000"/>
              <a:gd name="connsiteX963" fmla="*/ 811254 w 7467600"/>
              <a:gd name="connsiteY963" fmla="*/ 665546 h 6858000"/>
              <a:gd name="connsiteX964" fmla="*/ 154042 w 7467600"/>
              <a:gd name="connsiteY964" fmla="*/ 261522 h 6858000"/>
              <a:gd name="connsiteX965" fmla="*/ 13550 w 7467600"/>
              <a:gd name="connsiteY965" fmla="*/ 158423 h 6858000"/>
              <a:gd name="connsiteX966" fmla="*/ 0 w 7467600"/>
              <a:gd name="connsiteY966" fmla="*/ 146618 h 6858000"/>
              <a:gd name="connsiteX967" fmla="*/ 0 w 7467600"/>
              <a:gd name="connsiteY967" fmla="*/ 59161 h 6858000"/>
              <a:gd name="connsiteX968" fmla="*/ 45427 w 7467600"/>
              <a:gd name="connsiteY968" fmla="*/ 101078 h 6858000"/>
              <a:gd name="connsiteX969" fmla="*/ 630103 w 7467600"/>
              <a:gd name="connsiteY969" fmla="*/ 485885 h 6858000"/>
              <a:gd name="connsiteX970" fmla="*/ 532040 w 7467600"/>
              <a:gd name="connsiteY970" fmla="*/ 399359 h 6858000"/>
              <a:gd name="connsiteX971" fmla="*/ 517618 w 7467600"/>
              <a:gd name="connsiteY971" fmla="*/ 385726 h 6858000"/>
              <a:gd name="connsiteX972" fmla="*/ 285074 w 7467600"/>
              <a:gd name="connsiteY972" fmla="*/ 182755 h 6858000"/>
              <a:gd name="connsiteX973" fmla="*/ 43151 w 7467600"/>
              <a:gd name="connsiteY97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6946849 w 7467600"/>
              <a:gd name="connsiteY81" fmla="*/ 5523271 h 6858000"/>
              <a:gd name="connsiteX82" fmla="*/ 7105827 w 7467600"/>
              <a:gd name="connsiteY82" fmla="*/ 5718700 h 6858000"/>
              <a:gd name="connsiteX83" fmla="*/ 7356878 w 7467600"/>
              <a:gd name="connsiteY83" fmla="*/ 5981332 h 6858000"/>
              <a:gd name="connsiteX84" fmla="*/ 7467600 w 7467600"/>
              <a:gd name="connsiteY84" fmla="*/ 6117703 h 6858000"/>
              <a:gd name="connsiteX85" fmla="*/ 7467600 w 7467600"/>
              <a:gd name="connsiteY85" fmla="*/ 6163634 h 6858000"/>
              <a:gd name="connsiteX86" fmla="*/ 7403637 w 7467600"/>
              <a:gd name="connsiteY86" fmla="*/ 6083957 h 6858000"/>
              <a:gd name="connsiteX87" fmla="*/ 7254615 w 7467600"/>
              <a:gd name="connsiteY87" fmla="*/ 5911918 h 6858000"/>
              <a:gd name="connsiteX88" fmla="*/ 7312589 w 7467600"/>
              <a:gd name="connsiteY88" fmla="*/ 5982309 h 6858000"/>
              <a:gd name="connsiteX89" fmla="*/ 7448321 w 7467600"/>
              <a:gd name="connsiteY89" fmla="*/ 6190991 h 6858000"/>
              <a:gd name="connsiteX90" fmla="*/ 7467600 w 7467600"/>
              <a:gd name="connsiteY90" fmla="*/ 6221686 h 6858000"/>
              <a:gd name="connsiteX91" fmla="*/ 7467600 w 7467600"/>
              <a:gd name="connsiteY91" fmla="*/ 6334256 h 6858000"/>
              <a:gd name="connsiteX92" fmla="*/ 7454976 w 7467600"/>
              <a:gd name="connsiteY92" fmla="*/ 6318297 h 6858000"/>
              <a:gd name="connsiteX93" fmla="*/ 7042773 w 7467600"/>
              <a:gd name="connsiteY93" fmla="*/ 5734011 h 6858000"/>
              <a:gd name="connsiteX94" fmla="*/ 1456157 w 7467600"/>
              <a:gd name="connsiteY94" fmla="*/ 5371404 h 6858000"/>
              <a:gd name="connsiteX95" fmla="*/ 1244432 w 7467600"/>
              <a:gd name="connsiteY95" fmla="*/ 5385601 h 6858000"/>
              <a:gd name="connsiteX96" fmla="*/ 973990 w 7467600"/>
              <a:gd name="connsiteY96" fmla="*/ 5424940 h 6858000"/>
              <a:gd name="connsiteX97" fmla="*/ 1103809 w 7467600"/>
              <a:gd name="connsiteY97" fmla="*/ 5433720 h 6858000"/>
              <a:gd name="connsiteX98" fmla="*/ 1123454 w 7467600"/>
              <a:gd name="connsiteY98" fmla="*/ 5435727 h 6858000"/>
              <a:gd name="connsiteX99" fmla="*/ 1737017 w 7467600"/>
              <a:gd name="connsiteY99" fmla="*/ 5452183 h 6858000"/>
              <a:gd name="connsiteX100" fmla="*/ 1824397 w 7467600"/>
              <a:gd name="connsiteY100" fmla="*/ 5447757 h 6858000"/>
              <a:gd name="connsiteX101" fmla="*/ 2070059 w 7467600"/>
              <a:gd name="connsiteY101" fmla="*/ 5441660 h 6858000"/>
              <a:gd name="connsiteX102" fmla="*/ 1456157 w 7467600"/>
              <a:gd name="connsiteY102" fmla="*/ 5371404 h 6858000"/>
              <a:gd name="connsiteX103" fmla="*/ 4988186 w 7467600"/>
              <a:gd name="connsiteY103" fmla="*/ 5216467 h 6858000"/>
              <a:gd name="connsiteX104" fmla="*/ 4777334 w 7467600"/>
              <a:gd name="connsiteY104" fmla="*/ 5406072 h 6858000"/>
              <a:gd name="connsiteX105" fmla="*/ 4718341 w 7467600"/>
              <a:gd name="connsiteY105" fmla="*/ 5468043 h 6858000"/>
              <a:gd name="connsiteX106" fmla="*/ 4604655 w 7467600"/>
              <a:gd name="connsiteY106" fmla="*/ 5583434 h 6858000"/>
              <a:gd name="connsiteX107" fmla="*/ 4565074 w 7467600"/>
              <a:gd name="connsiteY107" fmla="*/ 5618550 h 6858000"/>
              <a:gd name="connsiteX108" fmla="*/ 4988186 w 7467600"/>
              <a:gd name="connsiteY108" fmla="*/ 5216467 h 6858000"/>
              <a:gd name="connsiteX109" fmla="*/ 4978032 w 7467600"/>
              <a:gd name="connsiteY109" fmla="*/ 5183809 h 6858000"/>
              <a:gd name="connsiteX110" fmla="*/ 4463413 w 7467600"/>
              <a:gd name="connsiteY110" fmla="*/ 5615162 h 6858000"/>
              <a:gd name="connsiteX111" fmla="*/ 4358134 w 7467600"/>
              <a:gd name="connsiteY111" fmla="*/ 5742791 h 6858000"/>
              <a:gd name="connsiteX112" fmla="*/ 4376219 w 7467600"/>
              <a:gd name="connsiteY112" fmla="*/ 5729027 h 6858000"/>
              <a:gd name="connsiteX113" fmla="*/ 4582340 w 7467600"/>
              <a:gd name="connsiteY113" fmla="*/ 5561037 h 6858000"/>
              <a:gd name="connsiteX114" fmla="*/ 4694684 w 7467600"/>
              <a:gd name="connsiteY114" fmla="*/ 5447098 h 6858000"/>
              <a:gd name="connsiteX115" fmla="*/ 4754123 w 7467600"/>
              <a:gd name="connsiteY115" fmla="*/ 5384643 h 6858000"/>
              <a:gd name="connsiteX116" fmla="*/ 4978032 w 7467600"/>
              <a:gd name="connsiteY116" fmla="*/ 5183809 h 6858000"/>
              <a:gd name="connsiteX117" fmla="*/ 1903353 w 7467600"/>
              <a:gd name="connsiteY117" fmla="*/ 5044827 h 6858000"/>
              <a:gd name="connsiteX118" fmla="*/ 1936931 w 7467600"/>
              <a:gd name="connsiteY118" fmla="*/ 5093954 h 6858000"/>
              <a:gd name="connsiteX119" fmla="*/ 2195868 w 7467600"/>
              <a:gd name="connsiteY119" fmla="*/ 5396574 h 6858000"/>
              <a:gd name="connsiteX120" fmla="*/ 2088852 w 7467600"/>
              <a:gd name="connsiteY120" fmla="*/ 5166123 h 6858000"/>
              <a:gd name="connsiteX121" fmla="*/ 1958241 w 7467600"/>
              <a:gd name="connsiteY121" fmla="*/ 5067955 h 6858000"/>
              <a:gd name="connsiteX122" fmla="*/ 1903353 w 7467600"/>
              <a:gd name="connsiteY122" fmla="*/ 5044827 h 6858000"/>
              <a:gd name="connsiteX123" fmla="*/ 1979378 w 7467600"/>
              <a:gd name="connsiteY123" fmla="*/ 4769504 h 6858000"/>
              <a:gd name="connsiteX124" fmla="*/ 2882120 w 7467600"/>
              <a:gd name="connsiteY124" fmla="*/ 5064547 h 6858000"/>
              <a:gd name="connsiteX125" fmla="*/ 2793103 w 7467600"/>
              <a:gd name="connsiteY125" fmla="*/ 5039699 h 6858000"/>
              <a:gd name="connsiteX126" fmla="*/ 2770041 w 7467600"/>
              <a:gd name="connsiteY126" fmla="*/ 5033634 h 6858000"/>
              <a:gd name="connsiteX127" fmla="*/ 1979378 w 7467600"/>
              <a:gd name="connsiteY127" fmla="*/ 4769504 h 6858000"/>
              <a:gd name="connsiteX128" fmla="*/ 1927410 w 7467600"/>
              <a:gd name="connsiteY128" fmla="*/ 4716164 h 6858000"/>
              <a:gd name="connsiteX129" fmla="*/ 1959587 w 7467600"/>
              <a:gd name="connsiteY129" fmla="*/ 4728849 h 6858000"/>
              <a:gd name="connsiteX130" fmla="*/ 2777707 w 7467600"/>
              <a:gd name="connsiteY130" fmla="*/ 5003991 h 6858000"/>
              <a:gd name="connsiteX131" fmla="*/ 2800768 w 7467600"/>
              <a:gd name="connsiteY131" fmla="*/ 5010056 h 6858000"/>
              <a:gd name="connsiteX132" fmla="*/ 2879408 w 7467600"/>
              <a:gd name="connsiteY132" fmla="*/ 5031590 h 6858000"/>
              <a:gd name="connsiteX133" fmla="*/ 2862295 w 7467600"/>
              <a:gd name="connsiteY133" fmla="*/ 5022958 h 6858000"/>
              <a:gd name="connsiteX134" fmla="*/ 2813343 w 7467600"/>
              <a:gd name="connsiteY134" fmla="*/ 4998369 h 6858000"/>
              <a:gd name="connsiteX135" fmla="*/ 2646245 w 7467600"/>
              <a:gd name="connsiteY135" fmla="*/ 4930999 h 6858000"/>
              <a:gd name="connsiteX136" fmla="*/ 1999243 w 7467600"/>
              <a:gd name="connsiteY136" fmla="*/ 4730524 h 6858000"/>
              <a:gd name="connsiteX137" fmla="*/ 1979527 w 7467600"/>
              <a:gd name="connsiteY137" fmla="*/ 4726651 h 6858000"/>
              <a:gd name="connsiteX138" fmla="*/ 1927410 w 7467600"/>
              <a:gd name="connsiteY138" fmla="*/ 4716164 h 6858000"/>
              <a:gd name="connsiteX139" fmla="*/ 1997014 w 7467600"/>
              <a:gd name="connsiteY139" fmla="*/ 4698007 h 6858000"/>
              <a:gd name="connsiteX140" fmla="*/ 2005458 w 7467600"/>
              <a:gd name="connsiteY140" fmla="*/ 4699540 h 6858000"/>
              <a:gd name="connsiteX141" fmla="*/ 2657186 w 7467600"/>
              <a:gd name="connsiteY141" fmla="*/ 4901687 h 6858000"/>
              <a:gd name="connsiteX142" fmla="*/ 2826662 w 7467600"/>
              <a:gd name="connsiteY142" fmla="*/ 4970362 h 6858000"/>
              <a:gd name="connsiteX143" fmla="*/ 2876100 w 7467600"/>
              <a:gd name="connsiteY143" fmla="*/ 4995397 h 6858000"/>
              <a:gd name="connsiteX144" fmla="*/ 3042600 w 7467600"/>
              <a:gd name="connsiteY144" fmla="*/ 5059532 h 6858000"/>
              <a:gd name="connsiteX145" fmla="*/ 1997014 w 7467600"/>
              <a:gd name="connsiteY145" fmla="*/ 4698007 h 6858000"/>
              <a:gd name="connsiteX146" fmla="*/ 2305292 w 7467600"/>
              <a:gd name="connsiteY146" fmla="*/ 4219492 h 6858000"/>
              <a:gd name="connsiteX147" fmla="*/ 3360922 w 7467600"/>
              <a:gd name="connsiteY147" fmla="*/ 4529373 h 6858000"/>
              <a:gd name="connsiteX148" fmla="*/ 3492420 w 7467600"/>
              <a:gd name="connsiteY148" fmla="*/ 4510145 h 6858000"/>
              <a:gd name="connsiteX149" fmla="*/ 3364086 w 7467600"/>
              <a:gd name="connsiteY149" fmla="*/ 4480340 h 6858000"/>
              <a:gd name="connsiteX150" fmla="*/ 3225818 w 7467600"/>
              <a:gd name="connsiteY150" fmla="*/ 4411822 h 6858000"/>
              <a:gd name="connsiteX151" fmla="*/ 3129696 w 7467600"/>
              <a:gd name="connsiteY151" fmla="*/ 4360704 h 6858000"/>
              <a:gd name="connsiteX152" fmla="*/ 2814545 w 7467600"/>
              <a:gd name="connsiteY152" fmla="*/ 4282955 h 6858000"/>
              <a:gd name="connsiteX153" fmla="*/ 2305292 w 7467600"/>
              <a:gd name="connsiteY153" fmla="*/ 4219492 h 6858000"/>
              <a:gd name="connsiteX154" fmla="*/ 2626982 w 7467600"/>
              <a:gd name="connsiteY154" fmla="*/ 4206450 h 6858000"/>
              <a:gd name="connsiteX155" fmla="*/ 2490617 w 7467600"/>
              <a:gd name="connsiteY155" fmla="*/ 4206951 h 6858000"/>
              <a:gd name="connsiteX156" fmla="*/ 2819869 w 7467600"/>
              <a:gd name="connsiteY156" fmla="*/ 4252936 h 6858000"/>
              <a:gd name="connsiteX157" fmla="*/ 3143018 w 7467600"/>
              <a:gd name="connsiteY157" fmla="*/ 4332698 h 6858000"/>
              <a:gd name="connsiteX158" fmla="*/ 3241520 w 7467600"/>
              <a:gd name="connsiteY158" fmla="*/ 4385112 h 6858000"/>
              <a:gd name="connsiteX159" fmla="*/ 3374575 w 7467600"/>
              <a:gd name="connsiteY159" fmla="*/ 4451517 h 6858000"/>
              <a:gd name="connsiteX160" fmla="*/ 3505221 w 7467600"/>
              <a:gd name="connsiteY160" fmla="*/ 4480757 h 6858000"/>
              <a:gd name="connsiteX161" fmla="*/ 2626982 w 7467600"/>
              <a:gd name="connsiteY161" fmla="*/ 4206450 h 6858000"/>
              <a:gd name="connsiteX162" fmla="*/ 1310106 w 7467600"/>
              <a:gd name="connsiteY162" fmla="*/ 3943217 h 6858000"/>
              <a:gd name="connsiteX163" fmla="*/ 854994 w 7467600"/>
              <a:gd name="connsiteY163" fmla="*/ 4399136 h 6858000"/>
              <a:gd name="connsiteX164" fmla="*/ 742462 w 7467600"/>
              <a:gd name="connsiteY164" fmla="*/ 4594648 h 6858000"/>
              <a:gd name="connsiteX165" fmla="*/ 820602 w 7467600"/>
              <a:gd name="connsiteY165" fmla="*/ 4485915 h 6858000"/>
              <a:gd name="connsiteX166" fmla="*/ 878295 w 7467600"/>
              <a:gd name="connsiteY166" fmla="*/ 4403594 h 6858000"/>
              <a:gd name="connsiteX167" fmla="*/ 1240607 w 7467600"/>
              <a:gd name="connsiteY167" fmla="*/ 4010401 h 6858000"/>
              <a:gd name="connsiteX168" fmla="*/ 1310106 w 7467600"/>
              <a:gd name="connsiteY168" fmla="*/ 3943217 h 6858000"/>
              <a:gd name="connsiteX169" fmla="*/ 1423113 w 7467600"/>
              <a:gd name="connsiteY169" fmla="*/ 3874565 h 6858000"/>
              <a:gd name="connsiteX170" fmla="*/ 1260565 w 7467600"/>
              <a:gd name="connsiteY170" fmla="*/ 4031982 h 6858000"/>
              <a:gd name="connsiteX171" fmla="*/ 901900 w 7467600"/>
              <a:gd name="connsiteY171" fmla="*/ 4421236 h 6858000"/>
              <a:gd name="connsiteX172" fmla="*/ 845044 w 7467600"/>
              <a:gd name="connsiteY172" fmla="*/ 4502436 h 6858000"/>
              <a:gd name="connsiteX173" fmla="*/ 685926 w 7467600"/>
              <a:gd name="connsiteY173" fmla="*/ 4703069 h 6858000"/>
              <a:gd name="connsiteX174" fmla="*/ 684248 w 7467600"/>
              <a:gd name="connsiteY174" fmla="*/ 4706721 h 6858000"/>
              <a:gd name="connsiteX175" fmla="*/ 1423113 w 7467600"/>
              <a:gd name="connsiteY175" fmla="*/ 3874565 h 6858000"/>
              <a:gd name="connsiteX176" fmla="*/ 3316479 w 7467600"/>
              <a:gd name="connsiteY176" fmla="*/ 3872136 h 6858000"/>
              <a:gd name="connsiteX177" fmla="*/ 3546806 w 7467600"/>
              <a:gd name="connsiteY177" fmla="*/ 4356139 h 6858000"/>
              <a:gd name="connsiteX178" fmla="*/ 3364433 w 7467600"/>
              <a:gd name="connsiteY178" fmla="*/ 3953121 h 6858000"/>
              <a:gd name="connsiteX179" fmla="*/ 3316479 w 7467600"/>
              <a:gd name="connsiteY179" fmla="*/ 3872136 h 6858000"/>
              <a:gd name="connsiteX180" fmla="*/ 3291335 w 7467600"/>
              <a:gd name="connsiteY180" fmla="*/ 3767420 h 6858000"/>
              <a:gd name="connsiteX181" fmla="*/ 3390805 w 7467600"/>
              <a:gd name="connsiteY181" fmla="*/ 3937163 h 6858000"/>
              <a:gd name="connsiteX182" fmla="*/ 3579062 w 7467600"/>
              <a:gd name="connsiteY182" fmla="*/ 4359040 h 6858000"/>
              <a:gd name="connsiteX183" fmla="*/ 3467355 w 7467600"/>
              <a:gd name="connsiteY183" fmla="*/ 3988130 h 6858000"/>
              <a:gd name="connsiteX184" fmla="*/ 3310753 w 7467600"/>
              <a:gd name="connsiteY184" fmla="*/ 3787140 h 6858000"/>
              <a:gd name="connsiteX185" fmla="*/ 3291335 w 7467600"/>
              <a:gd name="connsiteY185" fmla="*/ 3767420 h 6858000"/>
              <a:gd name="connsiteX186" fmla="*/ 1635889 w 7467600"/>
              <a:gd name="connsiteY186" fmla="*/ 3709494 h 6858000"/>
              <a:gd name="connsiteX187" fmla="*/ 1634800 w 7467600"/>
              <a:gd name="connsiteY187" fmla="*/ 3731111 h 6858000"/>
              <a:gd name="connsiteX188" fmla="*/ 1635889 w 7467600"/>
              <a:gd name="connsiteY188" fmla="*/ 3709494 h 6858000"/>
              <a:gd name="connsiteX189" fmla="*/ 1510397 w 7467600"/>
              <a:gd name="connsiteY189" fmla="*/ 3684705 h 6858000"/>
              <a:gd name="connsiteX190" fmla="*/ 1146550 w 7467600"/>
              <a:gd name="connsiteY190" fmla="*/ 3802012 h 6858000"/>
              <a:gd name="connsiteX191" fmla="*/ 698834 w 7467600"/>
              <a:gd name="connsiteY191" fmla="*/ 3952272 h 6858000"/>
              <a:gd name="connsiteX192" fmla="*/ 34256 w 7467600"/>
              <a:gd name="connsiteY192" fmla="*/ 4347603 h 6858000"/>
              <a:gd name="connsiteX193" fmla="*/ 527241 w 7467600"/>
              <a:gd name="connsiteY193" fmla="*/ 4065078 h 6858000"/>
              <a:gd name="connsiteX194" fmla="*/ 1510397 w 7467600"/>
              <a:gd name="connsiteY194" fmla="*/ 3684705 h 6858000"/>
              <a:gd name="connsiteX195" fmla="*/ 1313114 w 7467600"/>
              <a:gd name="connsiteY195" fmla="*/ 3655216 h 6858000"/>
              <a:gd name="connsiteX196" fmla="*/ 1109304 w 7467600"/>
              <a:gd name="connsiteY196" fmla="*/ 3669030 h 6858000"/>
              <a:gd name="connsiteX197" fmla="*/ 8129 w 7467600"/>
              <a:gd name="connsiteY197" fmla="*/ 4330519 h 6858000"/>
              <a:gd name="connsiteX198" fmla="*/ 687572 w 7467600"/>
              <a:gd name="connsiteY198" fmla="*/ 3925629 h 6858000"/>
              <a:gd name="connsiteX199" fmla="*/ 1138365 w 7467600"/>
              <a:gd name="connsiteY199" fmla="*/ 3774515 h 6858000"/>
              <a:gd name="connsiteX200" fmla="*/ 1505579 w 7467600"/>
              <a:gd name="connsiteY200" fmla="*/ 3655526 h 6858000"/>
              <a:gd name="connsiteX201" fmla="*/ 1313114 w 7467600"/>
              <a:gd name="connsiteY201" fmla="*/ 3655216 h 6858000"/>
              <a:gd name="connsiteX202" fmla="*/ 3655073 w 7467600"/>
              <a:gd name="connsiteY202" fmla="*/ 3650884 h 6858000"/>
              <a:gd name="connsiteX203" fmla="*/ 3989938 w 7467600"/>
              <a:gd name="connsiteY203" fmla="*/ 3991685 h 6858000"/>
              <a:gd name="connsiteX204" fmla="*/ 4393907 w 7467600"/>
              <a:gd name="connsiteY204" fmla="*/ 4261258 h 6858000"/>
              <a:gd name="connsiteX205" fmla="*/ 4648051 w 7467600"/>
              <a:gd name="connsiteY205" fmla="*/ 4374051 h 6858000"/>
              <a:gd name="connsiteX206" fmla="*/ 4383389 w 7467600"/>
              <a:gd name="connsiteY206" fmla="*/ 4184369 h 6858000"/>
              <a:gd name="connsiteX207" fmla="*/ 4165508 w 7467600"/>
              <a:gd name="connsiteY207" fmla="*/ 4035196 h 6858000"/>
              <a:gd name="connsiteX208" fmla="*/ 4068162 w 7467600"/>
              <a:gd name="connsiteY208" fmla="*/ 3953394 h 6858000"/>
              <a:gd name="connsiteX209" fmla="*/ 3981416 w 7467600"/>
              <a:gd name="connsiteY209" fmla="*/ 3880482 h 6858000"/>
              <a:gd name="connsiteX210" fmla="*/ 3800147 w 7467600"/>
              <a:gd name="connsiteY210" fmla="*/ 3749872 h 6858000"/>
              <a:gd name="connsiteX211" fmla="*/ 3655073 w 7467600"/>
              <a:gd name="connsiteY211" fmla="*/ 3650884 h 6858000"/>
              <a:gd name="connsiteX212" fmla="*/ 3670252 w 7467600"/>
              <a:gd name="connsiteY212" fmla="*/ 3622798 h 6858000"/>
              <a:gd name="connsiteX213" fmla="*/ 3817258 w 7467600"/>
              <a:gd name="connsiteY213" fmla="*/ 3723577 h 6858000"/>
              <a:gd name="connsiteX214" fmla="*/ 4000461 w 7467600"/>
              <a:gd name="connsiteY214" fmla="*/ 3855966 h 6858000"/>
              <a:gd name="connsiteX215" fmla="*/ 4088180 w 7467600"/>
              <a:gd name="connsiteY215" fmla="*/ 3929774 h 6858000"/>
              <a:gd name="connsiteX216" fmla="*/ 4184555 w 7467600"/>
              <a:gd name="connsiteY216" fmla="*/ 4010683 h 6858000"/>
              <a:gd name="connsiteX217" fmla="*/ 4399563 w 7467600"/>
              <a:gd name="connsiteY217" fmla="*/ 4158106 h 6858000"/>
              <a:gd name="connsiteX218" fmla="*/ 4684469 w 7467600"/>
              <a:gd name="connsiteY218" fmla="*/ 4364680 h 6858000"/>
              <a:gd name="connsiteX219" fmla="*/ 4690271 w 7467600"/>
              <a:gd name="connsiteY219" fmla="*/ 4370034 h 6858000"/>
              <a:gd name="connsiteX220" fmla="*/ 4136093 w 7467600"/>
              <a:gd name="connsiteY220" fmla="*/ 3858466 h 6858000"/>
              <a:gd name="connsiteX221" fmla="*/ 3670252 w 7467600"/>
              <a:gd name="connsiteY221" fmla="*/ 3622798 h 6858000"/>
              <a:gd name="connsiteX222" fmla="*/ 4440129 w 7467600"/>
              <a:gd name="connsiteY222" fmla="*/ 3448571 h 6858000"/>
              <a:gd name="connsiteX223" fmla="*/ 4856525 w 7467600"/>
              <a:gd name="connsiteY223" fmla="*/ 3915351 h 6858000"/>
              <a:gd name="connsiteX224" fmla="*/ 5059055 w 7467600"/>
              <a:gd name="connsiteY224" fmla="*/ 4108918 h 6858000"/>
              <a:gd name="connsiteX225" fmla="*/ 5290070 w 7467600"/>
              <a:gd name="connsiteY225" fmla="*/ 4263619 h 6858000"/>
              <a:gd name="connsiteX226" fmla="*/ 4834991 w 7467600"/>
              <a:gd name="connsiteY226" fmla="*/ 3830985 h 6858000"/>
              <a:gd name="connsiteX227" fmla="*/ 4440129 w 7467600"/>
              <a:gd name="connsiteY227" fmla="*/ 3448571 h 6858000"/>
              <a:gd name="connsiteX228" fmla="*/ 4441737 w 7467600"/>
              <a:gd name="connsiteY228" fmla="*/ 3399734 h 6858000"/>
              <a:gd name="connsiteX229" fmla="*/ 4431236 w 7467600"/>
              <a:gd name="connsiteY229" fmla="*/ 3400954 h 6858000"/>
              <a:gd name="connsiteX230" fmla="*/ 4557150 w 7467600"/>
              <a:gd name="connsiteY230" fmla="*/ 3510023 h 6858000"/>
              <a:gd name="connsiteX231" fmla="*/ 4856936 w 7467600"/>
              <a:gd name="connsiteY231" fmla="*/ 3809146 h 6858000"/>
              <a:gd name="connsiteX232" fmla="*/ 5111996 w 7467600"/>
              <a:gd name="connsiteY232" fmla="*/ 4065759 h 6858000"/>
              <a:gd name="connsiteX233" fmla="*/ 5388878 w 7467600"/>
              <a:gd name="connsiteY233" fmla="*/ 4300185 h 6858000"/>
              <a:gd name="connsiteX234" fmla="*/ 5425556 w 7467600"/>
              <a:gd name="connsiteY234" fmla="*/ 4308967 h 6858000"/>
              <a:gd name="connsiteX235" fmla="*/ 4943646 w 7467600"/>
              <a:gd name="connsiteY235" fmla="*/ 3822916 h 6858000"/>
              <a:gd name="connsiteX236" fmla="*/ 4594837 w 7467600"/>
              <a:gd name="connsiteY236" fmla="*/ 3532274 h 6858000"/>
              <a:gd name="connsiteX237" fmla="*/ 4441737 w 7467600"/>
              <a:gd name="connsiteY237" fmla="*/ 3399734 h 6858000"/>
              <a:gd name="connsiteX238" fmla="*/ 5425834 w 7467600"/>
              <a:gd name="connsiteY238" fmla="*/ 3162785 h 6858000"/>
              <a:gd name="connsiteX239" fmla="*/ 5401644 w 7467600"/>
              <a:gd name="connsiteY239" fmla="*/ 3617847 h 6858000"/>
              <a:gd name="connsiteX240" fmla="*/ 5467256 w 7467600"/>
              <a:gd name="connsiteY240" fmla="*/ 4175494 h 6858000"/>
              <a:gd name="connsiteX241" fmla="*/ 5448069 w 7467600"/>
              <a:gd name="connsiteY241" fmla="*/ 3567554 h 6858000"/>
              <a:gd name="connsiteX242" fmla="*/ 5425834 w 7467600"/>
              <a:gd name="connsiteY242" fmla="*/ 3162785 h 6858000"/>
              <a:gd name="connsiteX243" fmla="*/ 1318687 w 7467600"/>
              <a:gd name="connsiteY243" fmla="*/ 3113840 h 6858000"/>
              <a:gd name="connsiteX244" fmla="*/ 1066793 w 7467600"/>
              <a:gd name="connsiteY244" fmla="*/ 3212171 h 6858000"/>
              <a:gd name="connsiteX245" fmla="*/ 993319 w 7467600"/>
              <a:gd name="connsiteY245" fmla="*/ 3247648 h 6858000"/>
              <a:gd name="connsiteX246" fmla="*/ 853081 w 7467600"/>
              <a:gd name="connsiteY246" fmla="*/ 3312410 h 6858000"/>
              <a:gd name="connsiteX247" fmla="*/ 805957 w 7467600"/>
              <a:gd name="connsiteY247" fmla="*/ 3330443 h 6858000"/>
              <a:gd name="connsiteX248" fmla="*/ 1318687 w 7467600"/>
              <a:gd name="connsiteY248" fmla="*/ 3113840 h 6858000"/>
              <a:gd name="connsiteX249" fmla="*/ 5453702 w 7467600"/>
              <a:gd name="connsiteY249" fmla="*/ 3090882 h 6858000"/>
              <a:gd name="connsiteX250" fmla="*/ 5480135 w 7467600"/>
              <a:gd name="connsiteY250" fmla="*/ 3565802 h 6858000"/>
              <a:gd name="connsiteX251" fmla="*/ 5499023 w 7467600"/>
              <a:gd name="connsiteY251" fmla="*/ 4166310 h 6858000"/>
              <a:gd name="connsiteX252" fmla="*/ 5547022 w 7467600"/>
              <a:gd name="connsiteY252" fmla="*/ 3607838 h 6858000"/>
              <a:gd name="connsiteX253" fmla="*/ 5515964 w 7467600"/>
              <a:gd name="connsiteY253" fmla="*/ 3378541 h 6858000"/>
              <a:gd name="connsiteX254" fmla="*/ 5453702 w 7467600"/>
              <a:gd name="connsiteY254" fmla="*/ 3090882 h 6858000"/>
              <a:gd name="connsiteX255" fmla="*/ 1238695 w 7467600"/>
              <a:gd name="connsiteY255" fmla="*/ 3076820 h 6858000"/>
              <a:gd name="connsiteX256" fmla="*/ 716371 w 7467600"/>
              <a:gd name="connsiteY256" fmla="*/ 3293249 h 6858000"/>
              <a:gd name="connsiteX257" fmla="*/ 579522 w 7467600"/>
              <a:gd name="connsiteY257" fmla="*/ 3371759 h 6858000"/>
              <a:gd name="connsiteX258" fmla="*/ 600288 w 7467600"/>
              <a:gd name="connsiteY258" fmla="*/ 3365555 h 6858000"/>
              <a:gd name="connsiteX259" fmla="*/ 840692 w 7467600"/>
              <a:gd name="connsiteY259" fmla="*/ 3284921 h 6858000"/>
              <a:gd name="connsiteX260" fmla="*/ 979248 w 7467600"/>
              <a:gd name="connsiteY260" fmla="*/ 3221003 h 6858000"/>
              <a:gd name="connsiteX261" fmla="*/ 1053282 w 7467600"/>
              <a:gd name="connsiteY261" fmla="*/ 3185247 h 6858000"/>
              <a:gd name="connsiteX262" fmla="*/ 1320603 w 7467600"/>
              <a:gd name="connsiteY262" fmla="*/ 3081281 h 6858000"/>
              <a:gd name="connsiteX263" fmla="*/ 1238695 w 7467600"/>
              <a:gd name="connsiteY263" fmla="*/ 3076820 h 6858000"/>
              <a:gd name="connsiteX264" fmla="*/ 5425627 w 7467600"/>
              <a:gd name="connsiteY264" fmla="*/ 2954192 h 6858000"/>
              <a:gd name="connsiteX265" fmla="*/ 5470770 w 7467600"/>
              <a:gd name="connsiteY265" fmla="*/ 3005435 h 6858000"/>
              <a:gd name="connsiteX266" fmla="*/ 5519779 w 7467600"/>
              <a:gd name="connsiteY266" fmla="*/ 4359223 h 6858000"/>
              <a:gd name="connsiteX267" fmla="*/ 5520293 w 7467600"/>
              <a:gd name="connsiteY267" fmla="*/ 4360602 h 6858000"/>
              <a:gd name="connsiteX268" fmla="*/ 5767221 w 7467600"/>
              <a:gd name="connsiteY268" fmla="*/ 4665564 h 6858000"/>
              <a:gd name="connsiteX269" fmla="*/ 6937169 w 7467600"/>
              <a:gd name="connsiteY269" fmla="*/ 4815941 h 6858000"/>
              <a:gd name="connsiteX270" fmla="*/ 6953922 w 7467600"/>
              <a:gd name="connsiteY270" fmla="*/ 4890068 h 6858000"/>
              <a:gd name="connsiteX271" fmla="*/ 6071359 w 7467600"/>
              <a:gd name="connsiteY271" fmla="*/ 4770770 h 6858000"/>
              <a:gd name="connsiteX272" fmla="*/ 6038839 w 7467600"/>
              <a:gd name="connsiteY272" fmla="*/ 4764474 h 6858000"/>
              <a:gd name="connsiteX273" fmla="*/ 6038706 w 7467600"/>
              <a:gd name="connsiteY273" fmla="*/ 4763847 h 6858000"/>
              <a:gd name="connsiteX274" fmla="*/ 6037784 w 7467600"/>
              <a:gd name="connsiteY274" fmla="*/ 4764270 h 6858000"/>
              <a:gd name="connsiteX275" fmla="*/ 6038839 w 7467600"/>
              <a:gd name="connsiteY275" fmla="*/ 4764474 h 6858000"/>
              <a:gd name="connsiteX276" fmla="*/ 6040338 w 7467600"/>
              <a:gd name="connsiteY276" fmla="*/ 4771418 h 6858000"/>
              <a:gd name="connsiteX277" fmla="*/ 6024488 w 7467600"/>
              <a:gd name="connsiteY277" fmla="*/ 4809903 h 6858000"/>
              <a:gd name="connsiteX278" fmla="*/ 5599771 w 7467600"/>
              <a:gd name="connsiteY278" fmla="*/ 5509652 h 6858000"/>
              <a:gd name="connsiteX279" fmla="*/ 5548843 w 7467600"/>
              <a:gd name="connsiteY279" fmla="*/ 5563845 h 6858000"/>
              <a:gd name="connsiteX280" fmla="*/ 5940952 w 7467600"/>
              <a:gd name="connsiteY280" fmla="*/ 6250028 h 6858000"/>
              <a:gd name="connsiteX281" fmla="*/ 6043441 w 7467600"/>
              <a:gd name="connsiteY281" fmla="*/ 6665847 h 6858000"/>
              <a:gd name="connsiteX282" fmla="*/ 6093432 w 7467600"/>
              <a:gd name="connsiteY282" fmla="*/ 6858000 h 6858000"/>
              <a:gd name="connsiteX283" fmla="*/ 6034344 w 7467600"/>
              <a:gd name="connsiteY283" fmla="*/ 6858000 h 6858000"/>
              <a:gd name="connsiteX284" fmla="*/ 6026679 w 7467600"/>
              <a:gd name="connsiteY284" fmla="*/ 6836959 h 6858000"/>
              <a:gd name="connsiteX285" fmla="*/ 5800441 w 7467600"/>
              <a:gd name="connsiteY285" fmla="*/ 6335286 h 6858000"/>
              <a:gd name="connsiteX286" fmla="*/ 5526562 w 7467600"/>
              <a:gd name="connsiteY286" fmla="*/ 5705388 h 6858000"/>
              <a:gd name="connsiteX287" fmla="*/ 5519640 w 7467600"/>
              <a:gd name="connsiteY287" fmla="*/ 5683774 h 6858000"/>
              <a:gd name="connsiteX288" fmla="*/ 5844559 w 7467600"/>
              <a:gd name="connsiteY288" fmla="*/ 6553349 h 6858000"/>
              <a:gd name="connsiteX289" fmla="*/ 5975994 w 7467600"/>
              <a:gd name="connsiteY289" fmla="*/ 6858000 h 6858000"/>
              <a:gd name="connsiteX290" fmla="*/ 5898547 w 7467600"/>
              <a:gd name="connsiteY290" fmla="*/ 6858000 h 6858000"/>
              <a:gd name="connsiteX291" fmla="*/ 5682041 w 7467600"/>
              <a:gd name="connsiteY291" fmla="*/ 6355860 h 6858000"/>
              <a:gd name="connsiteX292" fmla="*/ 5461758 w 7467600"/>
              <a:gd name="connsiteY292" fmla="*/ 5820220 h 6858000"/>
              <a:gd name="connsiteX293" fmla="*/ 5237282 w 7467600"/>
              <a:gd name="connsiteY293" fmla="*/ 6579086 h 6858000"/>
              <a:gd name="connsiteX294" fmla="*/ 5115009 w 7467600"/>
              <a:gd name="connsiteY294" fmla="*/ 6858000 h 6858000"/>
              <a:gd name="connsiteX295" fmla="*/ 5028074 w 7467600"/>
              <a:gd name="connsiteY295" fmla="*/ 6858000 h 6858000"/>
              <a:gd name="connsiteX296" fmla="*/ 5079508 w 7467600"/>
              <a:gd name="connsiteY296" fmla="*/ 6749074 h 6858000"/>
              <a:gd name="connsiteX297" fmla="*/ 5371846 w 7467600"/>
              <a:gd name="connsiteY297" fmla="*/ 5924413 h 6858000"/>
              <a:gd name="connsiteX298" fmla="*/ 5270512 w 7467600"/>
              <a:gd name="connsiteY298" fmla="*/ 6138975 h 6858000"/>
              <a:gd name="connsiteX299" fmla="*/ 5062409 w 7467600"/>
              <a:gd name="connsiteY299" fmla="*/ 6653544 h 6858000"/>
              <a:gd name="connsiteX300" fmla="*/ 5036628 w 7467600"/>
              <a:gd name="connsiteY300" fmla="*/ 6754247 h 6858000"/>
              <a:gd name="connsiteX301" fmla="*/ 5009112 w 7467600"/>
              <a:gd name="connsiteY301" fmla="*/ 6858000 h 6858000"/>
              <a:gd name="connsiteX302" fmla="*/ 4976679 w 7467600"/>
              <a:gd name="connsiteY302" fmla="*/ 6858000 h 6858000"/>
              <a:gd name="connsiteX303" fmla="*/ 5006537 w 7467600"/>
              <a:gd name="connsiteY303" fmla="*/ 6747068 h 6858000"/>
              <a:gd name="connsiteX304" fmla="*/ 5032723 w 7467600"/>
              <a:gd name="connsiteY304" fmla="*/ 6644957 h 6858000"/>
              <a:gd name="connsiteX305" fmla="*/ 5242949 w 7467600"/>
              <a:gd name="connsiteY305" fmla="*/ 6125175 h 6858000"/>
              <a:gd name="connsiteX306" fmla="*/ 5286321 w 7467600"/>
              <a:gd name="connsiteY306" fmla="*/ 6033555 h 6858000"/>
              <a:gd name="connsiteX307" fmla="*/ 5008210 w 7467600"/>
              <a:gd name="connsiteY307" fmla="*/ 6649194 h 6858000"/>
              <a:gd name="connsiteX308" fmla="*/ 4986321 w 7467600"/>
              <a:gd name="connsiteY308" fmla="*/ 6765687 h 6858000"/>
              <a:gd name="connsiteX309" fmla="*/ 4973474 w 7467600"/>
              <a:gd name="connsiteY309" fmla="*/ 6858000 h 6858000"/>
              <a:gd name="connsiteX310" fmla="*/ 4907178 w 7467600"/>
              <a:gd name="connsiteY310" fmla="*/ 6858000 h 6858000"/>
              <a:gd name="connsiteX311" fmla="*/ 4910810 w 7467600"/>
              <a:gd name="connsiteY311" fmla="*/ 6829660 h 6858000"/>
              <a:gd name="connsiteX312" fmla="*/ 4987461 w 7467600"/>
              <a:gd name="connsiteY312" fmla="*/ 6432994 h 6858000"/>
              <a:gd name="connsiteX313" fmla="*/ 5179262 w 7467600"/>
              <a:gd name="connsiteY313" fmla="*/ 6035044 h 6858000"/>
              <a:gd name="connsiteX314" fmla="*/ 4689678 w 7467600"/>
              <a:gd name="connsiteY314" fmla="*/ 6440241 h 6858000"/>
              <a:gd name="connsiteX315" fmla="*/ 4477543 w 7467600"/>
              <a:gd name="connsiteY315" fmla="*/ 6674836 h 6858000"/>
              <a:gd name="connsiteX316" fmla="*/ 4329957 w 7467600"/>
              <a:gd name="connsiteY316" fmla="*/ 6858000 h 6858000"/>
              <a:gd name="connsiteX317" fmla="*/ 4218595 w 7467600"/>
              <a:gd name="connsiteY317" fmla="*/ 6858000 h 6858000"/>
              <a:gd name="connsiteX318" fmla="*/ 4368888 w 7467600"/>
              <a:gd name="connsiteY318" fmla="*/ 6668412 h 6858000"/>
              <a:gd name="connsiteX319" fmla="*/ 4563091 w 7467600"/>
              <a:gd name="connsiteY319" fmla="*/ 6442508 h 6858000"/>
              <a:gd name="connsiteX320" fmla="*/ 5387324 w 7467600"/>
              <a:gd name="connsiteY320" fmla="*/ 5705830 h 6858000"/>
              <a:gd name="connsiteX321" fmla="*/ 5073620 w 7467600"/>
              <a:gd name="connsiteY321" fmla="*/ 5955437 h 6858000"/>
              <a:gd name="connsiteX322" fmla="*/ 4689789 w 7467600"/>
              <a:gd name="connsiteY322" fmla="*/ 6268382 h 6858000"/>
              <a:gd name="connsiteX323" fmla="*/ 4418722 w 7467600"/>
              <a:gd name="connsiteY323" fmla="*/ 6570886 h 6858000"/>
              <a:gd name="connsiteX324" fmla="*/ 4214944 w 7467600"/>
              <a:gd name="connsiteY324" fmla="*/ 6858000 h 6858000"/>
              <a:gd name="connsiteX325" fmla="*/ 4177898 w 7467600"/>
              <a:gd name="connsiteY325" fmla="*/ 6858000 h 6858000"/>
              <a:gd name="connsiteX326" fmla="*/ 4391597 w 7467600"/>
              <a:gd name="connsiteY326" fmla="*/ 6556370 h 6858000"/>
              <a:gd name="connsiteX327" fmla="*/ 4668889 w 7467600"/>
              <a:gd name="connsiteY327" fmla="*/ 6246399 h 6858000"/>
              <a:gd name="connsiteX328" fmla="*/ 5055427 w 7467600"/>
              <a:gd name="connsiteY328" fmla="*/ 5931476 h 6858000"/>
              <a:gd name="connsiteX329" fmla="*/ 5371814 w 7467600"/>
              <a:gd name="connsiteY329" fmla="*/ 5678975 h 6858000"/>
              <a:gd name="connsiteX330" fmla="*/ 4987918 w 7467600"/>
              <a:gd name="connsiteY330" fmla="*/ 5838701 h 6858000"/>
              <a:gd name="connsiteX331" fmla="*/ 4317146 w 7467600"/>
              <a:gd name="connsiteY331" fmla="*/ 6587716 h 6858000"/>
              <a:gd name="connsiteX332" fmla="*/ 4171627 w 7467600"/>
              <a:gd name="connsiteY332" fmla="*/ 6858000 h 6858000"/>
              <a:gd name="connsiteX333" fmla="*/ 4081585 w 7467600"/>
              <a:gd name="connsiteY333" fmla="*/ 6858000 h 6858000"/>
              <a:gd name="connsiteX334" fmla="*/ 4238603 w 7467600"/>
              <a:gd name="connsiteY334" fmla="*/ 6559341 h 6858000"/>
              <a:gd name="connsiteX335" fmla="*/ 4778333 w 7467600"/>
              <a:gd name="connsiteY335" fmla="*/ 5873626 h 6858000"/>
              <a:gd name="connsiteX336" fmla="*/ 5414185 w 7467600"/>
              <a:gd name="connsiteY336" fmla="*/ 5573882 h 6858000"/>
              <a:gd name="connsiteX337" fmla="*/ 5959648 w 7467600"/>
              <a:gd name="connsiteY337" fmla="*/ 4760797 h 6858000"/>
              <a:gd name="connsiteX338" fmla="*/ 5355019 w 7467600"/>
              <a:gd name="connsiteY338" fmla="*/ 4734672 h 6858000"/>
              <a:gd name="connsiteX339" fmla="*/ 5083565 w 7467600"/>
              <a:gd name="connsiteY339" fmla="*/ 5179121 h 6858000"/>
              <a:gd name="connsiteX340" fmla="*/ 4713577 w 7467600"/>
              <a:gd name="connsiteY340" fmla="*/ 5616803 h 6858000"/>
              <a:gd name="connsiteX341" fmla="*/ 3989559 w 7467600"/>
              <a:gd name="connsiteY341" fmla="*/ 6145945 h 6858000"/>
              <a:gd name="connsiteX342" fmla="*/ 3939824 w 7467600"/>
              <a:gd name="connsiteY342" fmla="*/ 6066900 h 6858000"/>
              <a:gd name="connsiteX343" fmla="*/ 4584537 w 7467600"/>
              <a:gd name="connsiteY343" fmla="*/ 5324826 h 6858000"/>
              <a:gd name="connsiteX344" fmla="*/ 5037105 w 7467600"/>
              <a:gd name="connsiteY344" fmla="*/ 5088765 h 6858000"/>
              <a:gd name="connsiteX345" fmla="*/ 5039930 w 7467600"/>
              <a:gd name="connsiteY345" fmla="*/ 5089585 h 6858000"/>
              <a:gd name="connsiteX346" fmla="*/ 5263764 w 7467600"/>
              <a:gd name="connsiteY346" fmla="*/ 4735525 h 6858000"/>
              <a:gd name="connsiteX347" fmla="*/ 4086300 w 7467600"/>
              <a:gd name="connsiteY347" fmla="*/ 4884599 h 6858000"/>
              <a:gd name="connsiteX348" fmla="*/ 4085485 w 7467600"/>
              <a:gd name="connsiteY348" fmla="*/ 4899070 h 6858000"/>
              <a:gd name="connsiteX349" fmla="*/ 3871915 w 7467600"/>
              <a:gd name="connsiteY349" fmla="*/ 5253645 h 6858000"/>
              <a:gd name="connsiteX350" fmla="*/ 3799374 w 7467600"/>
              <a:gd name="connsiteY350" fmla="*/ 5466127 h 6858000"/>
              <a:gd name="connsiteX351" fmla="*/ 3498850 w 7467600"/>
              <a:gd name="connsiteY351" fmla="*/ 6661888 h 6858000"/>
              <a:gd name="connsiteX352" fmla="*/ 3399216 w 7467600"/>
              <a:gd name="connsiteY352" fmla="*/ 6858000 h 6858000"/>
              <a:gd name="connsiteX353" fmla="*/ 3303688 w 7467600"/>
              <a:gd name="connsiteY353" fmla="*/ 6858000 h 6858000"/>
              <a:gd name="connsiteX354" fmla="*/ 3391774 w 7467600"/>
              <a:gd name="connsiteY354" fmla="*/ 6697181 h 6858000"/>
              <a:gd name="connsiteX355" fmla="*/ 3735540 w 7467600"/>
              <a:gd name="connsiteY355" fmla="*/ 5546923 h 6858000"/>
              <a:gd name="connsiteX356" fmla="*/ 3729438 w 7467600"/>
              <a:gd name="connsiteY356" fmla="*/ 5569058 h 6858000"/>
              <a:gd name="connsiteX357" fmla="*/ 3707782 w 7467600"/>
              <a:gd name="connsiteY357" fmla="*/ 5644908 h 6858000"/>
              <a:gd name="connsiteX358" fmla="*/ 3583827 w 7467600"/>
              <a:gd name="connsiteY358" fmla="*/ 6039215 h 6858000"/>
              <a:gd name="connsiteX359" fmla="*/ 3547861 w 7467600"/>
              <a:gd name="connsiteY359" fmla="*/ 6129609 h 6858000"/>
              <a:gd name="connsiteX360" fmla="*/ 3490905 w 7467600"/>
              <a:gd name="connsiteY360" fmla="*/ 6277660 h 6858000"/>
              <a:gd name="connsiteX361" fmla="*/ 3455859 w 7467600"/>
              <a:gd name="connsiteY361" fmla="*/ 6391301 h 6858000"/>
              <a:gd name="connsiteX362" fmla="*/ 3429112 w 7467600"/>
              <a:gd name="connsiteY362" fmla="*/ 6479469 h 6858000"/>
              <a:gd name="connsiteX363" fmla="*/ 3304862 w 7467600"/>
              <a:gd name="connsiteY363" fmla="*/ 6796476 h 6858000"/>
              <a:gd name="connsiteX364" fmla="*/ 3276071 w 7467600"/>
              <a:gd name="connsiteY364" fmla="*/ 6858000 h 6858000"/>
              <a:gd name="connsiteX365" fmla="*/ 3240805 w 7467600"/>
              <a:gd name="connsiteY365" fmla="*/ 6858000 h 6858000"/>
              <a:gd name="connsiteX366" fmla="*/ 3275917 w 7467600"/>
              <a:gd name="connsiteY366" fmla="*/ 6783192 h 6858000"/>
              <a:gd name="connsiteX367" fmla="*/ 3399358 w 7467600"/>
              <a:gd name="connsiteY367" fmla="*/ 6469011 h 6858000"/>
              <a:gd name="connsiteX368" fmla="*/ 3425650 w 7467600"/>
              <a:gd name="connsiteY368" fmla="*/ 6381333 h 6858000"/>
              <a:gd name="connsiteX369" fmla="*/ 3460661 w 7467600"/>
              <a:gd name="connsiteY369" fmla="*/ 6266763 h 6858000"/>
              <a:gd name="connsiteX370" fmla="*/ 3518021 w 7467600"/>
              <a:gd name="connsiteY370" fmla="*/ 6117298 h 6858000"/>
              <a:gd name="connsiteX371" fmla="*/ 3554035 w 7467600"/>
              <a:gd name="connsiteY371" fmla="*/ 6027832 h 6858000"/>
              <a:gd name="connsiteX372" fmla="*/ 3677174 w 7467600"/>
              <a:gd name="connsiteY372" fmla="*/ 5636351 h 6858000"/>
              <a:gd name="connsiteX373" fmla="*/ 3698819 w 7467600"/>
              <a:gd name="connsiteY373" fmla="*/ 5560503 h 6858000"/>
              <a:gd name="connsiteX374" fmla="*/ 3702094 w 7467600"/>
              <a:gd name="connsiteY374" fmla="*/ 5549194 h 6858000"/>
              <a:gd name="connsiteX375" fmla="*/ 3398355 w 7467600"/>
              <a:gd name="connsiteY375" fmla="*/ 6094603 h 6858000"/>
              <a:gd name="connsiteX376" fmla="*/ 3193941 w 7467600"/>
              <a:gd name="connsiteY376" fmla="*/ 6798775 h 6858000"/>
              <a:gd name="connsiteX377" fmla="*/ 3184140 w 7467600"/>
              <a:gd name="connsiteY377" fmla="*/ 6858000 h 6858000"/>
              <a:gd name="connsiteX378" fmla="*/ 3099978 w 7467600"/>
              <a:gd name="connsiteY378" fmla="*/ 6858000 h 6858000"/>
              <a:gd name="connsiteX379" fmla="*/ 3101556 w 7467600"/>
              <a:gd name="connsiteY379" fmla="*/ 6843337 h 6858000"/>
              <a:gd name="connsiteX380" fmla="*/ 3370162 w 7467600"/>
              <a:gd name="connsiteY380" fmla="*/ 5785550 h 6858000"/>
              <a:gd name="connsiteX381" fmla="*/ 3746477 w 7467600"/>
              <a:gd name="connsiteY381" fmla="*/ 5377889 h 6858000"/>
              <a:gd name="connsiteX382" fmla="*/ 3863399 w 7467600"/>
              <a:gd name="connsiteY382" fmla="*/ 5087257 h 6858000"/>
              <a:gd name="connsiteX383" fmla="*/ 3968712 w 7467600"/>
              <a:gd name="connsiteY383" fmla="*/ 4913989 h 6858000"/>
              <a:gd name="connsiteX384" fmla="*/ 2792390 w 7467600"/>
              <a:gd name="connsiteY384" fmla="*/ 5382974 h 6858000"/>
              <a:gd name="connsiteX385" fmla="*/ 2714982 w 7467600"/>
              <a:gd name="connsiteY385" fmla="*/ 5427051 h 6858000"/>
              <a:gd name="connsiteX386" fmla="*/ 2813361 w 7467600"/>
              <a:gd name="connsiteY386" fmla="*/ 6023912 h 6858000"/>
              <a:gd name="connsiteX387" fmla="*/ 2688430 w 7467600"/>
              <a:gd name="connsiteY387" fmla="*/ 6801564 h 6858000"/>
              <a:gd name="connsiteX388" fmla="*/ 2629626 w 7467600"/>
              <a:gd name="connsiteY388" fmla="*/ 6763394 h 6858000"/>
              <a:gd name="connsiteX389" fmla="*/ 2565328 w 7467600"/>
              <a:gd name="connsiteY389" fmla="*/ 5516399 h 6858000"/>
              <a:gd name="connsiteX390" fmla="*/ 1922999 w 7467600"/>
              <a:gd name="connsiteY390" fmla="*/ 5980343 h 6858000"/>
              <a:gd name="connsiteX391" fmla="*/ 1950261 w 7467600"/>
              <a:gd name="connsiteY391" fmla="*/ 6405858 h 6858000"/>
              <a:gd name="connsiteX392" fmla="*/ 2365554 w 7467600"/>
              <a:gd name="connsiteY392" fmla="*/ 6759107 h 6858000"/>
              <a:gd name="connsiteX393" fmla="*/ 2424142 w 7467600"/>
              <a:gd name="connsiteY393" fmla="*/ 6858000 h 6858000"/>
              <a:gd name="connsiteX394" fmla="*/ 2395994 w 7467600"/>
              <a:gd name="connsiteY394" fmla="*/ 6858000 h 6858000"/>
              <a:gd name="connsiteX395" fmla="*/ 2392863 w 7467600"/>
              <a:gd name="connsiteY395" fmla="*/ 6852964 h 6858000"/>
              <a:gd name="connsiteX396" fmla="*/ 2017589 w 7467600"/>
              <a:gd name="connsiteY396" fmla="*/ 6493982 h 6858000"/>
              <a:gd name="connsiteX397" fmla="*/ 2147336 w 7467600"/>
              <a:gd name="connsiteY397" fmla="*/ 6594052 h 6858000"/>
              <a:gd name="connsiteX398" fmla="*/ 2207047 w 7467600"/>
              <a:gd name="connsiteY398" fmla="*/ 6654540 h 6858000"/>
              <a:gd name="connsiteX399" fmla="*/ 2299106 w 7467600"/>
              <a:gd name="connsiteY399" fmla="*/ 6778931 h 6858000"/>
              <a:gd name="connsiteX400" fmla="*/ 2314430 w 7467600"/>
              <a:gd name="connsiteY400" fmla="*/ 6801144 h 6858000"/>
              <a:gd name="connsiteX401" fmla="*/ 2352406 w 7467600"/>
              <a:gd name="connsiteY401" fmla="*/ 6858000 h 6858000"/>
              <a:gd name="connsiteX402" fmla="*/ 2314492 w 7467600"/>
              <a:gd name="connsiteY402" fmla="*/ 6858000 h 6858000"/>
              <a:gd name="connsiteX403" fmla="*/ 2288095 w 7467600"/>
              <a:gd name="connsiteY403" fmla="*/ 6818030 h 6858000"/>
              <a:gd name="connsiteX404" fmla="*/ 2272768 w 7467600"/>
              <a:gd name="connsiteY404" fmla="*/ 6795822 h 6858000"/>
              <a:gd name="connsiteX405" fmla="*/ 2182715 w 7467600"/>
              <a:gd name="connsiteY405" fmla="*/ 6675071 h 6858000"/>
              <a:gd name="connsiteX406" fmla="*/ 2032061 w 7467600"/>
              <a:gd name="connsiteY406" fmla="*/ 6541380 h 6858000"/>
              <a:gd name="connsiteX407" fmla="*/ 2257220 w 7467600"/>
              <a:gd name="connsiteY407" fmla="*/ 6826257 h 6858000"/>
              <a:gd name="connsiteX408" fmla="*/ 2281324 w 7467600"/>
              <a:gd name="connsiteY408" fmla="*/ 6858000 h 6858000"/>
              <a:gd name="connsiteX409" fmla="*/ 2242860 w 7467600"/>
              <a:gd name="connsiteY409" fmla="*/ 6858000 h 6858000"/>
              <a:gd name="connsiteX410" fmla="*/ 2232818 w 7467600"/>
              <a:gd name="connsiteY410" fmla="*/ 6844926 h 6858000"/>
              <a:gd name="connsiteX411" fmla="*/ 1990172 w 7467600"/>
              <a:gd name="connsiteY411" fmla="*/ 6542121 h 6858000"/>
              <a:gd name="connsiteX412" fmla="*/ 2124090 w 7467600"/>
              <a:gd name="connsiteY412" fmla="*/ 6761017 h 6858000"/>
              <a:gd name="connsiteX413" fmla="*/ 2200380 w 7467600"/>
              <a:gd name="connsiteY413" fmla="*/ 6858000 h 6858000"/>
              <a:gd name="connsiteX414" fmla="*/ 2147507 w 7467600"/>
              <a:gd name="connsiteY414" fmla="*/ 6858000 h 6858000"/>
              <a:gd name="connsiteX415" fmla="*/ 2070668 w 7467600"/>
              <a:gd name="connsiteY415" fmla="*/ 6761520 h 6858000"/>
              <a:gd name="connsiteX416" fmla="*/ 1975142 w 7467600"/>
              <a:gd name="connsiteY416" fmla="*/ 6585570 h 6858000"/>
              <a:gd name="connsiteX417" fmla="*/ 2050035 w 7467600"/>
              <a:gd name="connsiteY417" fmla="*/ 6813345 h 6858000"/>
              <a:gd name="connsiteX418" fmla="*/ 2063025 w 7467600"/>
              <a:gd name="connsiteY418" fmla="*/ 6858000 h 6858000"/>
              <a:gd name="connsiteX419" fmla="*/ 2021675 w 7467600"/>
              <a:gd name="connsiteY419" fmla="*/ 6858000 h 6858000"/>
              <a:gd name="connsiteX420" fmla="*/ 2019308 w 7467600"/>
              <a:gd name="connsiteY420" fmla="*/ 6847118 h 6858000"/>
              <a:gd name="connsiteX421" fmla="*/ 1938835 w 7467600"/>
              <a:gd name="connsiteY421" fmla="*/ 6551160 h 6858000"/>
              <a:gd name="connsiteX422" fmla="*/ 1953230 w 7467600"/>
              <a:gd name="connsiteY422" fmla="*/ 6759699 h 6858000"/>
              <a:gd name="connsiteX423" fmla="*/ 1956763 w 7467600"/>
              <a:gd name="connsiteY423" fmla="*/ 6778191 h 6858000"/>
              <a:gd name="connsiteX424" fmla="*/ 1967925 w 7467600"/>
              <a:gd name="connsiteY424" fmla="*/ 6858000 h 6858000"/>
              <a:gd name="connsiteX425" fmla="*/ 1936622 w 7467600"/>
              <a:gd name="connsiteY425" fmla="*/ 6858000 h 6858000"/>
              <a:gd name="connsiteX426" fmla="*/ 1926261 w 7467600"/>
              <a:gd name="connsiteY426" fmla="*/ 6784064 h 6858000"/>
              <a:gd name="connsiteX427" fmla="*/ 1922724 w 7467600"/>
              <a:gd name="connsiteY427" fmla="*/ 6765577 h 6858000"/>
              <a:gd name="connsiteX428" fmla="*/ 1904650 w 7467600"/>
              <a:gd name="connsiteY428" fmla="*/ 6639616 h 6858000"/>
              <a:gd name="connsiteX429" fmla="*/ 1885273 w 7467600"/>
              <a:gd name="connsiteY429" fmla="*/ 6858000 h 6858000"/>
              <a:gd name="connsiteX430" fmla="*/ 1854363 w 7467600"/>
              <a:gd name="connsiteY430" fmla="*/ 6858000 h 6858000"/>
              <a:gd name="connsiteX431" fmla="*/ 1880391 w 7467600"/>
              <a:gd name="connsiteY431" fmla="*/ 6603796 h 6858000"/>
              <a:gd name="connsiteX432" fmla="*/ 1818273 w 7467600"/>
              <a:gd name="connsiteY432" fmla="*/ 6715729 h 6858000"/>
              <a:gd name="connsiteX433" fmla="*/ 1794691 w 7467600"/>
              <a:gd name="connsiteY433" fmla="*/ 6843239 h 6858000"/>
              <a:gd name="connsiteX434" fmla="*/ 1794914 w 7467600"/>
              <a:gd name="connsiteY434" fmla="*/ 6858000 h 6858000"/>
              <a:gd name="connsiteX435" fmla="*/ 1746128 w 7467600"/>
              <a:gd name="connsiteY435" fmla="*/ 6858000 h 6858000"/>
              <a:gd name="connsiteX436" fmla="*/ 1753934 w 7467600"/>
              <a:gd name="connsiteY436" fmla="*/ 6724796 h 6858000"/>
              <a:gd name="connsiteX437" fmla="*/ 1792053 w 7467600"/>
              <a:gd name="connsiteY437" fmla="*/ 6572396 h 6858000"/>
              <a:gd name="connsiteX438" fmla="*/ 1862248 w 7467600"/>
              <a:gd name="connsiteY438" fmla="*/ 6266397 h 6858000"/>
              <a:gd name="connsiteX439" fmla="*/ 1862250 w 7467600"/>
              <a:gd name="connsiteY439" fmla="*/ 6033531 h 6858000"/>
              <a:gd name="connsiteX440" fmla="*/ 1211999 w 7467600"/>
              <a:gd name="connsiteY440" fmla="*/ 6683610 h 6858000"/>
              <a:gd name="connsiteX441" fmla="*/ 1213266 w 7467600"/>
              <a:gd name="connsiteY441" fmla="*/ 6691947 h 6858000"/>
              <a:gd name="connsiteX442" fmla="*/ 1203370 w 7467600"/>
              <a:gd name="connsiteY442" fmla="*/ 6850676 h 6858000"/>
              <a:gd name="connsiteX443" fmla="*/ 1203671 w 7467600"/>
              <a:gd name="connsiteY443" fmla="*/ 6858000 h 6858000"/>
              <a:gd name="connsiteX444" fmla="*/ 1143180 w 7467600"/>
              <a:gd name="connsiteY444" fmla="*/ 6858000 h 6858000"/>
              <a:gd name="connsiteX445" fmla="*/ 1142176 w 7467600"/>
              <a:gd name="connsiteY445" fmla="*/ 6766045 h 6858000"/>
              <a:gd name="connsiteX446" fmla="*/ 1067484 w 7467600"/>
              <a:gd name="connsiteY446" fmla="*/ 6858000 h 6858000"/>
              <a:gd name="connsiteX447" fmla="*/ 953928 w 7467600"/>
              <a:gd name="connsiteY447" fmla="*/ 6858000 h 6858000"/>
              <a:gd name="connsiteX448" fmla="*/ 959715 w 7467600"/>
              <a:gd name="connsiteY448" fmla="*/ 6850185 h 6858000"/>
              <a:gd name="connsiteX449" fmla="*/ 1483788 w 7467600"/>
              <a:gd name="connsiteY449" fmla="*/ 6259174 h 6858000"/>
              <a:gd name="connsiteX450" fmla="*/ 1100671 w 7467600"/>
              <a:gd name="connsiteY450" fmla="*/ 6252137 h 6858000"/>
              <a:gd name="connsiteX451" fmla="*/ 1090144 w 7467600"/>
              <a:gd name="connsiteY451" fmla="*/ 6256748 h 6858000"/>
              <a:gd name="connsiteX452" fmla="*/ 1095872 w 7467600"/>
              <a:gd name="connsiteY452" fmla="*/ 6271892 h 6858000"/>
              <a:gd name="connsiteX453" fmla="*/ 262785 w 7467600"/>
              <a:gd name="connsiteY453" fmla="*/ 6845450 h 6858000"/>
              <a:gd name="connsiteX454" fmla="*/ 209968 w 7467600"/>
              <a:gd name="connsiteY454" fmla="*/ 6770713 h 6858000"/>
              <a:gd name="connsiteX455" fmla="*/ 873460 w 7467600"/>
              <a:gd name="connsiteY455" fmla="*/ 6253768 h 6858000"/>
              <a:gd name="connsiteX456" fmla="*/ 192686 w 7467600"/>
              <a:gd name="connsiteY456" fmla="*/ 5849257 h 6858000"/>
              <a:gd name="connsiteX457" fmla="*/ 4696 w 7467600"/>
              <a:gd name="connsiteY457" fmla="*/ 5697668 h 6858000"/>
              <a:gd name="connsiteX458" fmla="*/ 0 w 7467600"/>
              <a:gd name="connsiteY458" fmla="*/ 5689984 h 6858000"/>
              <a:gd name="connsiteX459" fmla="*/ 0 w 7467600"/>
              <a:gd name="connsiteY459" fmla="*/ 5513472 h 6858000"/>
              <a:gd name="connsiteX460" fmla="*/ 174101 w 7467600"/>
              <a:gd name="connsiteY460" fmla="*/ 5620277 h 6858000"/>
              <a:gd name="connsiteX461" fmla="*/ 891800 w 7467600"/>
              <a:gd name="connsiteY461" fmla="*/ 6036935 h 6858000"/>
              <a:gd name="connsiteX462" fmla="*/ 1072219 w 7467600"/>
              <a:gd name="connsiteY462" fmla="*/ 6169443 h 6858000"/>
              <a:gd name="connsiteX463" fmla="*/ 1074117 w 7467600"/>
              <a:gd name="connsiteY463" fmla="*/ 6170301 h 6858000"/>
              <a:gd name="connsiteX464" fmla="*/ 1083114 w 7467600"/>
              <a:gd name="connsiteY464" fmla="*/ 6174131 h 6858000"/>
              <a:gd name="connsiteX465" fmla="*/ 1543010 w 7467600"/>
              <a:gd name="connsiteY465" fmla="*/ 6191140 h 6858000"/>
              <a:gd name="connsiteX466" fmla="*/ 1551080 w 7467600"/>
              <a:gd name="connsiteY466" fmla="*/ 6195006 h 6858000"/>
              <a:gd name="connsiteX467" fmla="*/ 2345443 w 7467600"/>
              <a:gd name="connsiteY467" fmla="*/ 5549882 h 6858000"/>
              <a:gd name="connsiteX468" fmla="*/ 1721499 w 7467600"/>
              <a:gd name="connsiteY468" fmla="*/ 5599969 h 6858000"/>
              <a:gd name="connsiteX469" fmla="*/ 767716 w 7467600"/>
              <a:gd name="connsiteY469" fmla="*/ 5472768 h 6858000"/>
              <a:gd name="connsiteX470" fmla="*/ 722147 w 7467600"/>
              <a:gd name="connsiteY470" fmla="*/ 5393091 h 6858000"/>
              <a:gd name="connsiteX471" fmla="*/ 1485552 w 7467600"/>
              <a:gd name="connsiteY471" fmla="*/ 5313202 h 6858000"/>
              <a:gd name="connsiteX472" fmla="*/ 2143004 w 7467600"/>
              <a:gd name="connsiteY472" fmla="*/ 5402420 h 6858000"/>
              <a:gd name="connsiteX473" fmla="*/ 1933391 w 7467600"/>
              <a:gd name="connsiteY473" fmla="*/ 5156971 h 6858000"/>
              <a:gd name="connsiteX474" fmla="*/ 1827118 w 7467600"/>
              <a:gd name="connsiteY474" fmla="*/ 4968410 h 6858000"/>
              <a:gd name="connsiteX475" fmla="*/ 1837349 w 7467600"/>
              <a:gd name="connsiteY475" fmla="*/ 4956357 h 6858000"/>
              <a:gd name="connsiteX476" fmla="*/ 2162835 w 7467600"/>
              <a:gd name="connsiteY476" fmla="*/ 5187853 h 6858000"/>
              <a:gd name="connsiteX477" fmla="*/ 2257167 w 7467600"/>
              <a:gd name="connsiteY477" fmla="*/ 5462123 h 6858000"/>
              <a:gd name="connsiteX478" fmla="*/ 2261598 w 7467600"/>
              <a:gd name="connsiteY478" fmla="*/ 5467998 h 6858000"/>
              <a:gd name="connsiteX479" fmla="*/ 2437177 w 7467600"/>
              <a:gd name="connsiteY479" fmla="*/ 5479608 h 6858000"/>
              <a:gd name="connsiteX480" fmla="*/ 2445247 w 7467600"/>
              <a:gd name="connsiteY480" fmla="*/ 5483476 h 6858000"/>
              <a:gd name="connsiteX481" fmla="*/ 2743626 w 7467600"/>
              <a:gd name="connsiteY481" fmla="*/ 5304819 h 6858000"/>
              <a:gd name="connsiteX482" fmla="*/ 3048102 w 7467600"/>
              <a:gd name="connsiteY482" fmla="*/ 5150595 h 6858000"/>
              <a:gd name="connsiteX483" fmla="*/ 1799414 w 7467600"/>
              <a:gd name="connsiteY483" fmla="*/ 4694732 h 6858000"/>
              <a:gd name="connsiteX484" fmla="*/ 1771735 w 7467600"/>
              <a:gd name="connsiteY484" fmla="*/ 4619929 h 6858000"/>
              <a:gd name="connsiteX485" fmla="*/ 3104273 w 7467600"/>
              <a:gd name="connsiteY485" fmla="*/ 5076159 h 6858000"/>
              <a:gd name="connsiteX486" fmla="*/ 3113245 w 7467600"/>
              <a:gd name="connsiteY486" fmla="*/ 5090705 h 6858000"/>
              <a:gd name="connsiteX487" fmla="*/ 3126294 w 7467600"/>
              <a:gd name="connsiteY487" fmla="*/ 5114400 h 6858000"/>
              <a:gd name="connsiteX488" fmla="*/ 3937433 w 7467600"/>
              <a:gd name="connsiteY488" fmla="*/ 4830473 h 6858000"/>
              <a:gd name="connsiteX489" fmla="*/ 3590475 w 7467600"/>
              <a:gd name="connsiteY489" fmla="*/ 4597974 h 6858000"/>
              <a:gd name="connsiteX490" fmla="*/ 3100264 w 7467600"/>
              <a:gd name="connsiteY490" fmla="*/ 4579845 h 6858000"/>
              <a:gd name="connsiteX491" fmla="*/ 2183576 w 7467600"/>
              <a:gd name="connsiteY491" fmla="*/ 4227150 h 6858000"/>
              <a:gd name="connsiteX492" fmla="*/ 2151029 w 7467600"/>
              <a:gd name="connsiteY492" fmla="*/ 4146947 h 6858000"/>
              <a:gd name="connsiteX493" fmla="*/ 3563434 w 7467600"/>
              <a:gd name="connsiteY493" fmla="*/ 4469115 h 6858000"/>
              <a:gd name="connsiteX494" fmla="*/ 3177952 w 7467600"/>
              <a:gd name="connsiteY494" fmla="*/ 3657386 h 6858000"/>
              <a:gd name="connsiteX495" fmla="*/ 3189263 w 7467600"/>
              <a:gd name="connsiteY495" fmla="*/ 3625726 h 6858000"/>
              <a:gd name="connsiteX496" fmla="*/ 3560912 w 7467600"/>
              <a:gd name="connsiteY496" fmla="*/ 4079863 h 6858000"/>
              <a:gd name="connsiteX497" fmla="*/ 3626636 w 7467600"/>
              <a:gd name="connsiteY497" fmla="*/ 4512230 h 6858000"/>
              <a:gd name="connsiteX498" fmla="*/ 3653088 w 7467600"/>
              <a:gd name="connsiteY498" fmla="*/ 4521417 h 6858000"/>
              <a:gd name="connsiteX499" fmla="*/ 3988128 w 7467600"/>
              <a:gd name="connsiteY499" fmla="*/ 4817267 h 6858000"/>
              <a:gd name="connsiteX500" fmla="*/ 4830582 w 7467600"/>
              <a:gd name="connsiteY500" fmla="*/ 4676000 h 6858000"/>
              <a:gd name="connsiteX501" fmla="*/ 4830100 w 7467600"/>
              <a:gd name="connsiteY501" fmla="*/ 4675554 h 6858000"/>
              <a:gd name="connsiteX502" fmla="*/ 4036318 w 7467600"/>
              <a:gd name="connsiteY502" fmla="*/ 4147013 h 6858000"/>
              <a:gd name="connsiteX503" fmla="*/ 3432098 w 7467600"/>
              <a:gd name="connsiteY503" fmla="*/ 3537312 h 6858000"/>
              <a:gd name="connsiteX504" fmla="*/ 3446761 w 7467600"/>
              <a:gd name="connsiteY504" fmla="*/ 3461278 h 6858000"/>
              <a:gd name="connsiteX505" fmla="*/ 4419733 w 7467600"/>
              <a:gd name="connsiteY505" fmla="*/ 3963555 h 6858000"/>
              <a:gd name="connsiteX506" fmla="*/ 4781371 w 7467600"/>
              <a:gd name="connsiteY506" fmla="*/ 4458604 h 6858000"/>
              <a:gd name="connsiteX507" fmla="*/ 4780440 w 7467600"/>
              <a:gd name="connsiteY507" fmla="*/ 4470290 h 6858000"/>
              <a:gd name="connsiteX508" fmla="*/ 4898954 w 7467600"/>
              <a:gd name="connsiteY508" fmla="*/ 4662092 h 6858000"/>
              <a:gd name="connsiteX509" fmla="*/ 4900699 w 7467600"/>
              <a:gd name="connsiteY509" fmla="*/ 4670867 h 6858000"/>
              <a:gd name="connsiteX510" fmla="*/ 5714511 w 7467600"/>
              <a:gd name="connsiteY510" fmla="*/ 4663483 h 6858000"/>
              <a:gd name="connsiteX511" fmla="*/ 5464793 w 7467600"/>
              <a:gd name="connsiteY511" fmla="*/ 4393556 h 6858000"/>
              <a:gd name="connsiteX512" fmla="*/ 5461897 w 7467600"/>
              <a:gd name="connsiteY512" fmla="*/ 4390879 h 6858000"/>
              <a:gd name="connsiteX513" fmla="*/ 4294126 w 7467600"/>
              <a:gd name="connsiteY513" fmla="*/ 3303048 h 6858000"/>
              <a:gd name="connsiteX514" fmla="*/ 4305321 w 7467600"/>
              <a:gd name="connsiteY514" fmla="*/ 3256953 h 6858000"/>
              <a:gd name="connsiteX515" fmla="*/ 4949299 w 7467600"/>
              <a:gd name="connsiteY515" fmla="*/ 3766336 h 6858000"/>
              <a:gd name="connsiteX516" fmla="*/ 5291452 w 7467600"/>
              <a:gd name="connsiteY516" fmla="*/ 4076801 h 6858000"/>
              <a:gd name="connsiteX517" fmla="*/ 5434998 w 7467600"/>
              <a:gd name="connsiteY517" fmla="*/ 4254100 h 6858000"/>
              <a:gd name="connsiteX518" fmla="*/ 5351015 w 7467600"/>
              <a:gd name="connsiteY518" fmla="*/ 3760989 h 6858000"/>
              <a:gd name="connsiteX519" fmla="*/ 5413780 w 7467600"/>
              <a:gd name="connsiteY519" fmla="*/ 2966265 h 6858000"/>
              <a:gd name="connsiteX520" fmla="*/ 5425627 w 7467600"/>
              <a:gd name="connsiteY520" fmla="*/ 2954192 h 6858000"/>
              <a:gd name="connsiteX521" fmla="*/ 6604735 w 7467600"/>
              <a:gd name="connsiteY521" fmla="*/ 2041381 h 6858000"/>
              <a:gd name="connsiteX522" fmla="*/ 7204487 w 7467600"/>
              <a:gd name="connsiteY522" fmla="*/ 2742112 h 6858000"/>
              <a:gd name="connsiteX523" fmla="*/ 7131592 w 7467600"/>
              <a:gd name="connsiteY523" fmla="*/ 2672096 h 6858000"/>
              <a:gd name="connsiteX524" fmla="*/ 6996344 w 7467600"/>
              <a:gd name="connsiteY524" fmla="*/ 2518310 h 6858000"/>
              <a:gd name="connsiteX525" fmla="*/ 6735495 w 7467600"/>
              <a:gd name="connsiteY525" fmla="*/ 2196890 h 6858000"/>
              <a:gd name="connsiteX526" fmla="*/ 6721901 w 7467600"/>
              <a:gd name="connsiteY526" fmla="*/ 2179274 h 6858000"/>
              <a:gd name="connsiteX527" fmla="*/ 6604735 w 7467600"/>
              <a:gd name="connsiteY527" fmla="*/ 2041381 h 6858000"/>
              <a:gd name="connsiteX528" fmla="*/ 6591670 w 7467600"/>
              <a:gd name="connsiteY528" fmla="*/ 1988277 h 6858000"/>
              <a:gd name="connsiteX529" fmla="*/ 6747349 w 7467600"/>
              <a:gd name="connsiteY529" fmla="*/ 2160069 h 6858000"/>
              <a:gd name="connsiteX530" fmla="*/ 6760943 w 7467600"/>
              <a:gd name="connsiteY530" fmla="*/ 2177686 h 6858000"/>
              <a:gd name="connsiteX531" fmla="*/ 7021065 w 7467600"/>
              <a:gd name="connsiteY531" fmla="*/ 2498102 h 6858000"/>
              <a:gd name="connsiteX532" fmla="*/ 7155223 w 7467600"/>
              <a:gd name="connsiteY532" fmla="*/ 2650386 h 6858000"/>
              <a:gd name="connsiteX533" fmla="*/ 7203167 w 7467600"/>
              <a:gd name="connsiteY533" fmla="*/ 2697288 h 6858000"/>
              <a:gd name="connsiteX534" fmla="*/ 6937703 w 7467600"/>
              <a:gd name="connsiteY534" fmla="*/ 2321981 h 6858000"/>
              <a:gd name="connsiteX535" fmla="*/ 6591670 w 7467600"/>
              <a:gd name="connsiteY535" fmla="*/ 1988277 h 6858000"/>
              <a:gd name="connsiteX536" fmla="*/ 5798671 w 7467600"/>
              <a:gd name="connsiteY536" fmla="*/ 1981601 h 6858000"/>
              <a:gd name="connsiteX537" fmla="*/ 5754709 w 7467600"/>
              <a:gd name="connsiteY537" fmla="*/ 2071454 h 6858000"/>
              <a:gd name="connsiteX538" fmla="*/ 5763044 w 7467600"/>
              <a:gd name="connsiteY538" fmla="*/ 2842206 h 6858000"/>
              <a:gd name="connsiteX539" fmla="*/ 5764974 w 7467600"/>
              <a:gd name="connsiteY539" fmla="*/ 2799609 h 6858000"/>
              <a:gd name="connsiteX540" fmla="*/ 5767665 w 7467600"/>
              <a:gd name="connsiteY540" fmla="*/ 2666409 h 6858000"/>
              <a:gd name="connsiteX541" fmla="*/ 5763055 w 7467600"/>
              <a:gd name="connsiteY541" fmla="*/ 2579705 h 6858000"/>
              <a:gd name="connsiteX542" fmla="*/ 5758079 w 7467600"/>
              <a:gd name="connsiteY542" fmla="*/ 2492508 h 6858000"/>
              <a:gd name="connsiteX543" fmla="*/ 5779325 w 7467600"/>
              <a:gd name="connsiteY543" fmla="*/ 2197069 h 6858000"/>
              <a:gd name="connsiteX544" fmla="*/ 5798671 w 7467600"/>
              <a:gd name="connsiteY544" fmla="*/ 1981601 h 6858000"/>
              <a:gd name="connsiteX545" fmla="*/ 5829202 w 7467600"/>
              <a:gd name="connsiteY545" fmla="*/ 1971679 h 6858000"/>
              <a:gd name="connsiteX546" fmla="*/ 5809558 w 7467600"/>
              <a:gd name="connsiteY546" fmla="*/ 2198043 h 6858000"/>
              <a:gd name="connsiteX547" fmla="*/ 5788653 w 7467600"/>
              <a:gd name="connsiteY547" fmla="*/ 2489430 h 6858000"/>
              <a:gd name="connsiteX548" fmla="*/ 5793439 w 7467600"/>
              <a:gd name="connsiteY548" fmla="*/ 2575235 h 6858000"/>
              <a:gd name="connsiteX549" fmla="*/ 5796837 w 7467600"/>
              <a:gd name="connsiteY549" fmla="*/ 2637633 h 6858000"/>
              <a:gd name="connsiteX550" fmla="*/ 5818614 w 7467600"/>
              <a:gd name="connsiteY550" fmla="*/ 2473055 h 6858000"/>
              <a:gd name="connsiteX551" fmla="*/ 5829202 w 7467600"/>
              <a:gd name="connsiteY551" fmla="*/ 1971679 h 6858000"/>
              <a:gd name="connsiteX552" fmla="*/ 5911389 w 7467600"/>
              <a:gd name="connsiteY552" fmla="*/ 1898371 h 6858000"/>
              <a:gd name="connsiteX553" fmla="*/ 6237627 w 7467600"/>
              <a:gd name="connsiteY553" fmla="*/ 2231921 h 6858000"/>
              <a:gd name="connsiteX554" fmla="*/ 5911389 w 7467600"/>
              <a:gd name="connsiteY554" fmla="*/ 1898371 h 6858000"/>
              <a:gd name="connsiteX555" fmla="*/ 6944437 w 7467600"/>
              <a:gd name="connsiteY555" fmla="*/ 1575402 h 6858000"/>
              <a:gd name="connsiteX556" fmla="*/ 6304730 w 7467600"/>
              <a:gd name="connsiteY556" fmla="*/ 1766654 h 6858000"/>
              <a:gd name="connsiteX557" fmla="*/ 6944437 w 7467600"/>
              <a:gd name="connsiteY557" fmla="*/ 1575402 h 6858000"/>
              <a:gd name="connsiteX558" fmla="*/ 7019523 w 7467600"/>
              <a:gd name="connsiteY558" fmla="*/ 1519450 h 6858000"/>
              <a:gd name="connsiteX559" fmla="*/ 6298091 w 7467600"/>
              <a:gd name="connsiteY559" fmla="*/ 1737122 h 6858000"/>
              <a:gd name="connsiteX560" fmla="*/ 7019523 w 7467600"/>
              <a:gd name="connsiteY560" fmla="*/ 1519450 h 6858000"/>
              <a:gd name="connsiteX561" fmla="*/ 2399523 w 7467600"/>
              <a:gd name="connsiteY561" fmla="*/ 1428234 h 6858000"/>
              <a:gd name="connsiteX562" fmla="*/ 2224982 w 7467600"/>
              <a:gd name="connsiteY562" fmla="*/ 1826201 h 6858000"/>
              <a:gd name="connsiteX563" fmla="*/ 2096099 w 7467600"/>
              <a:gd name="connsiteY563" fmla="*/ 2345900 h 6858000"/>
              <a:gd name="connsiteX564" fmla="*/ 2283317 w 7467600"/>
              <a:gd name="connsiteY564" fmla="*/ 1796925 h 6858000"/>
              <a:gd name="connsiteX565" fmla="*/ 2399523 w 7467600"/>
              <a:gd name="connsiteY565" fmla="*/ 1428234 h 6858000"/>
              <a:gd name="connsiteX566" fmla="*/ 2448558 w 7467600"/>
              <a:gd name="connsiteY566" fmla="*/ 1373435 h 6858000"/>
              <a:gd name="connsiteX567" fmla="*/ 2312521 w 7467600"/>
              <a:gd name="connsiteY567" fmla="*/ 1806140 h 6858000"/>
              <a:gd name="connsiteX568" fmla="*/ 2127533 w 7467600"/>
              <a:gd name="connsiteY568" fmla="*/ 2348380 h 6858000"/>
              <a:gd name="connsiteX569" fmla="*/ 2358080 w 7467600"/>
              <a:gd name="connsiteY569" fmla="*/ 1866134 h 6858000"/>
              <a:gd name="connsiteX570" fmla="*/ 2407436 w 7467600"/>
              <a:gd name="connsiteY570" fmla="*/ 1651070 h 6858000"/>
              <a:gd name="connsiteX571" fmla="*/ 2448558 w 7467600"/>
              <a:gd name="connsiteY571" fmla="*/ 1373435 h 6858000"/>
              <a:gd name="connsiteX572" fmla="*/ 278707 w 7467600"/>
              <a:gd name="connsiteY572" fmla="*/ 1352270 h 6858000"/>
              <a:gd name="connsiteX573" fmla="*/ 321570 w 7467600"/>
              <a:gd name="connsiteY573" fmla="*/ 1861610 h 6858000"/>
              <a:gd name="connsiteX574" fmla="*/ 294281 w 7467600"/>
              <a:gd name="connsiteY574" fmla="*/ 1440658 h 6858000"/>
              <a:gd name="connsiteX575" fmla="*/ 278707 w 7467600"/>
              <a:gd name="connsiteY575" fmla="*/ 1352270 h 6858000"/>
              <a:gd name="connsiteX576" fmla="*/ 1423821 w 7467600"/>
              <a:gd name="connsiteY576" fmla="*/ 1351958 h 6858000"/>
              <a:gd name="connsiteX577" fmla="*/ 1638521 w 7467600"/>
              <a:gd name="connsiteY577" fmla="*/ 1908470 h 6858000"/>
              <a:gd name="connsiteX578" fmla="*/ 1754199 w 7467600"/>
              <a:gd name="connsiteY578" fmla="*/ 2149284 h 6858000"/>
              <a:gd name="connsiteX579" fmla="*/ 1908359 w 7467600"/>
              <a:gd name="connsiteY579" fmla="*/ 2364988 h 6858000"/>
              <a:gd name="connsiteX580" fmla="*/ 1647661 w 7467600"/>
              <a:gd name="connsiteY580" fmla="*/ 1825945 h 6858000"/>
              <a:gd name="connsiteX581" fmla="*/ 1423821 w 7467600"/>
              <a:gd name="connsiteY581" fmla="*/ 1351958 h 6858000"/>
              <a:gd name="connsiteX582" fmla="*/ 1431890 w 7467600"/>
              <a:gd name="connsiteY582" fmla="*/ 1306475 h 6858000"/>
              <a:gd name="connsiteX583" fmla="*/ 1507597 w 7467600"/>
              <a:gd name="connsiteY583" fmla="*/ 1446132 h 6858000"/>
              <a:gd name="connsiteX584" fmla="*/ 1674586 w 7467600"/>
              <a:gd name="connsiteY584" fmla="*/ 1813832 h 6858000"/>
              <a:gd name="connsiteX585" fmla="*/ 1815950 w 7467600"/>
              <a:gd name="connsiteY585" fmla="*/ 2128564 h 6858000"/>
              <a:gd name="connsiteX586" fmla="*/ 1984242 w 7467600"/>
              <a:gd name="connsiteY586" fmla="*/ 2430829 h 6858000"/>
              <a:gd name="connsiteX587" fmla="*/ 2014023 w 7467600"/>
              <a:gd name="connsiteY587" fmla="*/ 2450995 h 6858000"/>
              <a:gd name="connsiteX588" fmla="*/ 1747337 w 7467600"/>
              <a:gd name="connsiteY588" fmla="*/ 1855264 h 6858000"/>
              <a:gd name="connsiteX589" fmla="*/ 1533749 w 7467600"/>
              <a:gd name="connsiteY589" fmla="*/ 1478656 h 6858000"/>
              <a:gd name="connsiteX590" fmla="*/ 1431890 w 7467600"/>
              <a:gd name="connsiteY590" fmla="*/ 1306475 h 6858000"/>
              <a:gd name="connsiteX591" fmla="*/ 5052692 w 7467600"/>
              <a:gd name="connsiteY591" fmla="*/ 1292994 h 6858000"/>
              <a:gd name="connsiteX592" fmla="*/ 5200661 w 7467600"/>
              <a:gd name="connsiteY592" fmla="*/ 1635186 h 6858000"/>
              <a:gd name="connsiteX593" fmla="*/ 5297138 w 7467600"/>
              <a:gd name="connsiteY593" fmla="*/ 1906351 h 6858000"/>
              <a:gd name="connsiteX594" fmla="*/ 5052692 w 7467600"/>
              <a:gd name="connsiteY594" fmla="*/ 1292994 h 6858000"/>
              <a:gd name="connsiteX595" fmla="*/ 5009948 w 7467600"/>
              <a:gd name="connsiteY595" fmla="*/ 1273619 h 6858000"/>
              <a:gd name="connsiteX596" fmla="*/ 5121777 w 7467600"/>
              <a:gd name="connsiteY596" fmla="*/ 1654213 h 6858000"/>
              <a:gd name="connsiteX597" fmla="*/ 5293545 w 7467600"/>
              <a:gd name="connsiteY597" fmla="*/ 2072247 h 6858000"/>
              <a:gd name="connsiteX598" fmla="*/ 5294042 w 7467600"/>
              <a:gd name="connsiteY598" fmla="*/ 2065019 h 6858000"/>
              <a:gd name="connsiteX599" fmla="*/ 5171936 w 7467600"/>
              <a:gd name="connsiteY599" fmla="*/ 1647613 h 6858000"/>
              <a:gd name="connsiteX600" fmla="*/ 5009948 w 7467600"/>
              <a:gd name="connsiteY600" fmla="*/ 1273619 h 6858000"/>
              <a:gd name="connsiteX601" fmla="*/ 655236 w 7467600"/>
              <a:gd name="connsiteY601" fmla="*/ 1268632 h 6858000"/>
              <a:gd name="connsiteX602" fmla="*/ 839521 w 7467600"/>
              <a:gd name="connsiteY602" fmla="*/ 1685315 h 6858000"/>
              <a:gd name="connsiteX603" fmla="*/ 1109416 w 7467600"/>
              <a:gd name="connsiteY603" fmla="*/ 2061663 h 6858000"/>
              <a:gd name="connsiteX604" fmla="*/ 1298300 w 7467600"/>
              <a:gd name="connsiteY604" fmla="*/ 2247742 h 6858000"/>
              <a:gd name="connsiteX605" fmla="*/ 1125871 w 7467600"/>
              <a:gd name="connsiteY605" fmla="*/ 1989513 h 6858000"/>
              <a:gd name="connsiteX606" fmla="*/ 981574 w 7467600"/>
              <a:gd name="connsiteY606" fmla="*/ 1783157 h 6858000"/>
              <a:gd name="connsiteX607" fmla="*/ 922198 w 7467600"/>
              <a:gd name="connsiteY607" fmla="*/ 1677437 h 6858000"/>
              <a:gd name="connsiteX608" fmla="*/ 869293 w 7467600"/>
              <a:gd name="connsiteY608" fmla="*/ 1583214 h 6858000"/>
              <a:gd name="connsiteX609" fmla="*/ 751431 w 7467600"/>
              <a:gd name="connsiteY609" fmla="*/ 1405731 h 6858000"/>
              <a:gd name="connsiteX610" fmla="*/ 655236 w 7467600"/>
              <a:gd name="connsiteY610" fmla="*/ 1268632 h 6858000"/>
              <a:gd name="connsiteX611" fmla="*/ 6516292 w 7467600"/>
              <a:gd name="connsiteY611" fmla="*/ 1263064 h 6858000"/>
              <a:gd name="connsiteX612" fmla="*/ 5736320 w 7467600"/>
              <a:gd name="connsiteY612" fmla="*/ 1501803 h 6858000"/>
              <a:gd name="connsiteX613" fmla="*/ 6516292 w 7467600"/>
              <a:gd name="connsiteY613" fmla="*/ 1263064 h 6858000"/>
              <a:gd name="connsiteX614" fmla="*/ 291466 w 7467600"/>
              <a:gd name="connsiteY614" fmla="*/ 1250369 h 6858000"/>
              <a:gd name="connsiteX615" fmla="*/ 323180 w 7467600"/>
              <a:gd name="connsiteY615" fmla="*/ 1435283 h 6858000"/>
              <a:gd name="connsiteX616" fmla="*/ 349381 w 7467600"/>
              <a:gd name="connsiteY616" fmla="*/ 1875041 h 6858000"/>
              <a:gd name="connsiteX617" fmla="*/ 374363 w 7467600"/>
              <a:gd name="connsiteY617" fmla="*/ 1506494 h 6858000"/>
              <a:gd name="connsiteX618" fmla="*/ 302168 w 7467600"/>
              <a:gd name="connsiteY618" fmla="*/ 1274495 h 6858000"/>
              <a:gd name="connsiteX619" fmla="*/ 291466 w 7467600"/>
              <a:gd name="connsiteY619" fmla="*/ 1250369 h 6858000"/>
              <a:gd name="connsiteX620" fmla="*/ 678222 w 7467600"/>
              <a:gd name="connsiteY620" fmla="*/ 1248670 h 6858000"/>
              <a:gd name="connsiteX621" fmla="*/ 775536 w 7467600"/>
              <a:gd name="connsiteY621" fmla="*/ 1388015 h 6858000"/>
              <a:gd name="connsiteX622" fmla="*/ 894529 w 7467600"/>
              <a:gd name="connsiteY622" fmla="*/ 1567739 h 6858000"/>
              <a:gd name="connsiteX623" fmla="*/ 948000 w 7467600"/>
              <a:gd name="connsiteY623" fmla="*/ 1663088 h 6858000"/>
              <a:gd name="connsiteX624" fmla="*/ 1006812 w 7467600"/>
              <a:gd name="connsiteY624" fmla="*/ 1767683 h 6858000"/>
              <a:gd name="connsiteX625" fmla="*/ 1149133 w 7467600"/>
              <a:gd name="connsiteY625" fmla="*/ 1971513 h 6858000"/>
              <a:gd name="connsiteX626" fmla="*/ 1333952 w 7467600"/>
              <a:gd name="connsiteY626" fmla="*/ 2251620 h 6858000"/>
              <a:gd name="connsiteX627" fmla="*/ 1337329 w 7467600"/>
              <a:gd name="connsiteY627" fmla="*/ 2258350 h 6858000"/>
              <a:gd name="connsiteX628" fmla="*/ 1014726 w 7467600"/>
              <a:gd name="connsiteY628" fmla="*/ 1615556 h 6858000"/>
              <a:gd name="connsiteX629" fmla="*/ 678222 w 7467600"/>
              <a:gd name="connsiteY629" fmla="*/ 1248670 h 6858000"/>
              <a:gd name="connsiteX630" fmla="*/ 6691602 w 7467600"/>
              <a:gd name="connsiteY630" fmla="*/ 1140573 h 6858000"/>
              <a:gd name="connsiteX631" fmla="*/ 6571100 w 7467600"/>
              <a:gd name="connsiteY631" fmla="*/ 1183662 h 6858000"/>
              <a:gd name="connsiteX632" fmla="*/ 6241687 w 7467600"/>
              <a:gd name="connsiteY632" fmla="*/ 1257600 h 6858000"/>
              <a:gd name="connsiteX633" fmla="*/ 5693009 w 7467600"/>
              <a:gd name="connsiteY633" fmla="*/ 1478256 h 6858000"/>
              <a:gd name="connsiteX634" fmla="*/ 6548420 w 7467600"/>
              <a:gd name="connsiteY634" fmla="*/ 1214599 h 6858000"/>
              <a:gd name="connsiteX635" fmla="*/ 6605473 w 7467600"/>
              <a:gd name="connsiteY635" fmla="*/ 1184686 h 6858000"/>
              <a:gd name="connsiteX636" fmla="*/ 6691602 w 7467600"/>
              <a:gd name="connsiteY636" fmla="*/ 1140573 h 6858000"/>
              <a:gd name="connsiteX637" fmla="*/ 4002475 w 7467600"/>
              <a:gd name="connsiteY637" fmla="*/ 1037802 h 6858000"/>
              <a:gd name="connsiteX638" fmla="*/ 4000324 w 7467600"/>
              <a:gd name="connsiteY638" fmla="*/ 1039362 h 6858000"/>
              <a:gd name="connsiteX639" fmla="*/ 4002862 w 7467600"/>
              <a:gd name="connsiteY639" fmla="*/ 1042866 h 6858000"/>
              <a:gd name="connsiteX640" fmla="*/ 4002475 w 7467600"/>
              <a:gd name="connsiteY640" fmla="*/ 1037802 h 6858000"/>
              <a:gd name="connsiteX641" fmla="*/ 506322 w 7467600"/>
              <a:gd name="connsiteY641" fmla="*/ 1020997 h 6858000"/>
              <a:gd name="connsiteX642" fmla="*/ 533068 w 7467600"/>
              <a:gd name="connsiteY642" fmla="*/ 1029409 h 6858000"/>
              <a:gd name="connsiteX643" fmla="*/ 1232525 w 7467600"/>
              <a:gd name="connsiteY643" fmla="*/ 1804675 h 6858000"/>
              <a:gd name="connsiteX644" fmla="*/ 1388858 w 7467600"/>
              <a:gd name="connsiteY644" fmla="*/ 2368011 h 6858000"/>
              <a:gd name="connsiteX645" fmla="*/ 1384098 w 7467600"/>
              <a:gd name="connsiteY645" fmla="*/ 2378125 h 6858000"/>
              <a:gd name="connsiteX646" fmla="*/ 1425393 w 7467600"/>
              <a:gd name="connsiteY646" fmla="*/ 2589124 h 6858000"/>
              <a:gd name="connsiteX647" fmla="*/ 1424001 w 7467600"/>
              <a:gd name="connsiteY647" fmla="*/ 2597541 h 6858000"/>
              <a:gd name="connsiteX648" fmla="*/ 2152729 w 7467600"/>
              <a:gd name="connsiteY648" fmla="*/ 2864487 h 6858000"/>
              <a:gd name="connsiteX649" fmla="*/ 2020609 w 7467600"/>
              <a:gd name="connsiteY649" fmla="*/ 2539671 h 6858000"/>
              <a:gd name="connsiteX650" fmla="*/ 2018920 w 7467600"/>
              <a:gd name="connsiteY650" fmla="*/ 2536309 h 6858000"/>
              <a:gd name="connsiteX651" fmla="*/ 1342441 w 7467600"/>
              <a:gd name="connsiteY651" fmla="*/ 1173017 h 6858000"/>
              <a:gd name="connsiteX652" fmla="*/ 1367925 w 7467600"/>
              <a:gd name="connsiteY652" fmla="*/ 1135648 h 6858000"/>
              <a:gd name="connsiteX653" fmla="*/ 1771401 w 7467600"/>
              <a:gd name="connsiteY653" fmla="*/ 1806673 h 6858000"/>
              <a:gd name="connsiteX654" fmla="*/ 1972385 w 7467600"/>
              <a:gd name="connsiteY654" fmla="*/ 2198735 h 6858000"/>
              <a:gd name="connsiteX655" fmla="*/ 2040892 w 7467600"/>
              <a:gd name="connsiteY655" fmla="*/ 2405205 h 6858000"/>
              <a:gd name="connsiteX656" fmla="*/ 2131689 w 7467600"/>
              <a:gd name="connsiteY656" fmla="*/ 1936926 h 6858000"/>
              <a:gd name="connsiteX657" fmla="*/ 2454820 w 7467600"/>
              <a:gd name="connsiteY657" fmla="*/ 1248808 h 6858000"/>
              <a:gd name="connsiteX658" fmla="*/ 2492512 w 7467600"/>
              <a:gd name="connsiteY658" fmla="*/ 1302920 h 6858000"/>
              <a:gd name="connsiteX659" fmla="*/ 2081216 w 7467600"/>
              <a:gd name="connsiteY659" fmla="*/ 2527513 h 6858000"/>
              <a:gd name="connsiteX660" fmla="*/ 2081211 w 7467600"/>
              <a:gd name="connsiteY660" fmla="*/ 2528916 h 6858000"/>
              <a:gd name="connsiteX661" fmla="*/ 2199067 w 7467600"/>
              <a:gd name="connsiteY661" fmla="*/ 2884061 h 6858000"/>
              <a:gd name="connsiteX662" fmla="*/ 3192586 w 7467600"/>
              <a:gd name="connsiteY662" fmla="*/ 3411496 h 6858000"/>
              <a:gd name="connsiteX663" fmla="*/ 3182620 w 7467600"/>
              <a:gd name="connsiteY663" fmla="*/ 3483279 h 6858000"/>
              <a:gd name="connsiteX664" fmla="*/ 2435119 w 7467600"/>
              <a:gd name="connsiteY664" fmla="*/ 3080173 h 6858000"/>
              <a:gd name="connsiteX665" fmla="*/ 2410152 w 7467600"/>
              <a:gd name="connsiteY665" fmla="*/ 3063751 h 6858000"/>
              <a:gd name="connsiteX666" fmla="*/ 2408099 w 7467600"/>
              <a:gd name="connsiteY666" fmla="*/ 3064403 h 6858000"/>
              <a:gd name="connsiteX667" fmla="*/ 2407218 w 7467600"/>
              <a:gd name="connsiteY667" fmla="*/ 3070324 h 6858000"/>
              <a:gd name="connsiteX668" fmla="*/ 2380138 w 7467600"/>
              <a:gd name="connsiteY668" fmla="*/ 3099341 h 6858000"/>
              <a:gd name="connsiteX669" fmla="*/ 1765923 w 7467600"/>
              <a:gd name="connsiteY669" fmla="*/ 3581043 h 6858000"/>
              <a:gd name="connsiteX670" fmla="*/ 1702258 w 7467600"/>
              <a:gd name="connsiteY670" fmla="*/ 3612286 h 6858000"/>
              <a:gd name="connsiteX671" fmla="*/ 1538370 w 7467600"/>
              <a:gd name="connsiteY671" fmla="*/ 3811804 h 6858000"/>
              <a:gd name="connsiteX672" fmla="*/ 542867 w 7467600"/>
              <a:gd name="connsiteY672" fmla="*/ 4944092 h 6858000"/>
              <a:gd name="connsiteX673" fmla="*/ 515800 w 7467600"/>
              <a:gd name="connsiteY673" fmla="*/ 4862180 h 6858000"/>
              <a:gd name="connsiteX674" fmla="*/ 909145 w 7467600"/>
              <a:gd name="connsiteY674" fmla="*/ 4199225 h 6858000"/>
              <a:gd name="connsiteX675" fmla="*/ 1214067 w 7467600"/>
              <a:gd name="connsiteY675" fmla="*/ 3908561 h 6858000"/>
              <a:gd name="connsiteX676" fmla="*/ 640967 w 7467600"/>
              <a:gd name="connsiteY676" fmla="*/ 4105601 h 6858000"/>
              <a:gd name="connsiteX677" fmla="*/ 112563 w 7467600"/>
              <a:gd name="connsiteY677" fmla="*/ 4396952 h 6858000"/>
              <a:gd name="connsiteX678" fmla="*/ 0 w 7467600"/>
              <a:gd name="connsiteY678" fmla="*/ 4466006 h 6858000"/>
              <a:gd name="connsiteX679" fmla="*/ 0 w 7467600"/>
              <a:gd name="connsiteY679" fmla="*/ 4233763 h 6858000"/>
              <a:gd name="connsiteX680" fmla="*/ 36881 w 7467600"/>
              <a:gd name="connsiteY680" fmla="*/ 4200118 h 6858000"/>
              <a:gd name="connsiteX681" fmla="*/ 910534 w 7467600"/>
              <a:gd name="connsiteY681" fmla="*/ 3629753 h 6858000"/>
              <a:gd name="connsiteX682" fmla="*/ 1578717 w 7467600"/>
              <a:gd name="connsiteY682" fmla="*/ 3575982 h 6858000"/>
              <a:gd name="connsiteX683" fmla="*/ 2338780 w 7467600"/>
              <a:gd name="connsiteY683" fmla="*/ 3033725 h 6858000"/>
              <a:gd name="connsiteX684" fmla="*/ 1807991 w 7467600"/>
              <a:gd name="connsiteY684" fmla="*/ 2807184 h 6858000"/>
              <a:gd name="connsiteX685" fmla="*/ 1416358 w 7467600"/>
              <a:gd name="connsiteY685" fmla="*/ 3112571 h 6858000"/>
              <a:gd name="connsiteX686" fmla="*/ 939066 w 7467600"/>
              <a:gd name="connsiteY686" fmla="*/ 3378798 h 6858000"/>
              <a:gd name="connsiteX687" fmla="*/ 115099 w 7467600"/>
              <a:gd name="connsiteY687" fmla="*/ 3607650 h 6858000"/>
              <a:gd name="connsiteX688" fmla="*/ 97284 w 7467600"/>
              <a:gd name="connsiteY688" fmla="*/ 3520393 h 6858000"/>
              <a:gd name="connsiteX689" fmla="*/ 922050 w 7467600"/>
              <a:gd name="connsiteY689" fmla="*/ 3074867 h 6858000"/>
              <a:gd name="connsiteX690" fmla="*/ 1405265 w 7467600"/>
              <a:gd name="connsiteY690" fmla="*/ 3016319 h 6858000"/>
              <a:gd name="connsiteX691" fmla="*/ 1407512 w 7467600"/>
              <a:gd name="connsiteY691" fmla="*/ 3018001 h 6858000"/>
              <a:gd name="connsiteX692" fmla="*/ 1726266 w 7467600"/>
              <a:gd name="connsiteY692" fmla="*/ 2777274 h 6858000"/>
              <a:gd name="connsiteX693" fmla="*/ 625390 w 7467600"/>
              <a:gd name="connsiteY693" fmla="*/ 2514541 h 6858000"/>
              <a:gd name="connsiteX694" fmla="*/ 619799 w 7467600"/>
              <a:gd name="connsiteY694" fmla="*/ 2527180 h 6858000"/>
              <a:gd name="connsiteX695" fmla="*/ 310030 w 7467600"/>
              <a:gd name="connsiteY695" fmla="*/ 2771818 h 6858000"/>
              <a:gd name="connsiteX696" fmla="*/ 173877 w 7467600"/>
              <a:gd name="connsiteY696" fmla="*/ 2937056 h 6858000"/>
              <a:gd name="connsiteX697" fmla="*/ 77889 w 7467600"/>
              <a:gd name="connsiteY697" fmla="*/ 3138440 h 6858000"/>
              <a:gd name="connsiteX698" fmla="*/ 0 w 7467600"/>
              <a:gd name="connsiteY698" fmla="*/ 3271395 h 6858000"/>
              <a:gd name="connsiteX699" fmla="*/ 0 w 7467600"/>
              <a:gd name="connsiteY699" fmla="*/ 3153002 h 6858000"/>
              <a:gd name="connsiteX700" fmla="*/ 2386 w 7467600"/>
              <a:gd name="connsiteY700" fmla="*/ 3149203 h 6858000"/>
              <a:gd name="connsiteX701" fmla="*/ 89753 w 7467600"/>
              <a:gd name="connsiteY701" fmla="*/ 2987702 h 6858000"/>
              <a:gd name="connsiteX702" fmla="*/ 76869 w 7467600"/>
              <a:gd name="connsiteY702" fmla="*/ 3005404 h 6858000"/>
              <a:gd name="connsiteX703" fmla="*/ 32049 w 7467600"/>
              <a:gd name="connsiteY703" fmla="*/ 3065814 h 6858000"/>
              <a:gd name="connsiteX704" fmla="*/ 0 w 7467600"/>
              <a:gd name="connsiteY704" fmla="*/ 3108744 h 6858000"/>
              <a:gd name="connsiteX705" fmla="*/ 0 w 7467600"/>
              <a:gd name="connsiteY705" fmla="*/ 3058059 h 6858000"/>
              <a:gd name="connsiteX706" fmla="*/ 7610 w 7467600"/>
              <a:gd name="connsiteY706" fmla="*/ 3047889 h 6858000"/>
              <a:gd name="connsiteX707" fmla="*/ 52419 w 7467600"/>
              <a:gd name="connsiteY707" fmla="*/ 2987479 h 6858000"/>
              <a:gd name="connsiteX708" fmla="*/ 59142 w 7467600"/>
              <a:gd name="connsiteY708" fmla="*/ 2978488 h 6858000"/>
              <a:gd name="connsiteX709" fmla="*/ 0 w 7467600"/>
              <a:gd name="connsiteY709" fmla="*/ 3015334 h 6858000"/>
              <a:gd name="connsiteX710" fmla="*/ 0 w 7467600"/>
              <a:gd name="connsiteY710" fmla="*/ 2914286 h 6858000"/>
              <a:gd name="connsiteX711" fmla="*/ 36383 w 7467600"/>
              <a:gd name="connsiteY711" fmla="*/ 2901128 h 6858000"/>
              <a:gd name="connsiteX712" fmla="*/ 156329 w 7467600"/>
              <a:gd name="connsiteY712" fmla="*/ 2840533 h 6858000"/>
              <a:gd name="connsiteX713" fmla="*/ 358355 w 7467600"/>
              <a:gd name="connsiteY713" fmla="*/ 2620471 h 6858000"/>
              <a:gd name="connsiteX714" fmla="*/ 510577 w 7467600"/>
              <a:gd name="connsiteY714" fmla="*/ 2501244 h 6858000"/>
              <a:gd name="connsiteX715" fmla="*/ 211967 w 7467600"/>
              <a:gd name="connsiteY715" fmla="*/ 2479171 h 6858000"/>
              <a:gd name="connsiteX716" fmla="*/ 0 w 7467600"/>
              <a:gd name="connsiteY716" fmla="*/ 2476398 h 6858000"/>
              <a:gd name="connsiteX717" fmla="*/ 0 w 7467600"/>
              <a:gd name="connsiteY717" fmla="*/ 2389189 h 6858000"/>
              <a:gd name="connsiteX718" fmla="*/ 103062 w 7467600"/>
              <a:gd name="connsiteY718" fmla="*/ 2389518 h 6858000"/>
              <a:gd name="connsiteX719" fmla="*/ 510734 w 7467600"/>
              <a:gd name="connsiteY719" fmla="*/ 2416201 h 6858000"/>
              <a:gd name="connsiteX720" fmla="*/ 279257 w 7467600"/>
              <a:gd name="connsiteY720" fmla="*/ 2092102 h 6858000"/>
              <a:gd name="connsiteX721" fmla="*/ 65265 w 7467600"/>
              <a:gd name="connsiteY721" fmla="*/ 2006049 h 6858000"/>
              <a:gd name="connsiteX722" fmla="*/ 0 w 7467600"/>
              <a:gd name="connsiteY722" fmla="*/ 1982532 h 6858000"/>
              <a:gd name="connsiteX723" fmla="*/ 0 w 7467600"/>
              <a:gd name="connsiteY723" fmla="*/ 1912789 h 6858000"/>
              <a:gd name="connsiteX724" fmla="*/ 97460 w 7467600"/>
              <a:gd name="connsiteY724" fmla="*/ 1953725 h 6858000"/>
              <a:gd name="connsiteX725" fmla="*/ 221272 w 7467600"/>
              <a:gd name="connsiteY725" fmla="*/ 1980766 h 6858000"/>
              <a:gd name="connsiteX726" fmla="*/ 116765 w 7467600"/>
              <a:gd name="connsiteY726" fmla="*/ 1911033 h 6858000"/>
              <a:gd name="connsiteX727" fmla="*/ 16405 w 7467600"/>
              <a:gd name="connsiteY727" fmla="*/ 1803412 h 6858000"/>
              <a:gd name="connsiteX728" fmla="*/ 0 w 7467600"/>
              <a:gd name="connsiteY728" fmla="*/ 1784777 h 6858000"/>
              <a:gd name="connsiteX729" fmla="*/ 0 w 7467600"/>
              <a:gd name="connsiteY729" fmla="*/ 1740082 h 6858000"/>
              <a:gd name="connsiteX730" fmla="*/ 39394 w 7467600"/>
              <a:gd name="connsiteY730" fmla="*/ 1784856 h 6858000"/>
              <a:gd name="connsiteX731" fmla="*/ 135813 w 7467600"/>
              <a:gd name="connsiteY731" fmla="*/ 1888838 h 6858000"/>
              <a:gd name="connsiteX732" fmla="*/ 242575 w 7467600"/>
              <a:gd name="connsiteY732" fmla="*/ 1958841 h 6858000"/>
              <a:gd name="connsiteX733" fmla="*/ 82197 w 7467600"/>
              <a:gd name="connsiteY733" fmla="*/ 1754826 h 6858000"/>
              <a:gd name="connsiteX734" fmla="*/ 0 w 7467600"/>
              <a:gd name="connsiteY734" fmla="*/ 1679650 h 6858000"/>
              <a:gd name="connsiteX735" fmla="*/ 0 w 7467600"/>
              <a:gd name="connsiteY735" fmla="*/ 1602463 h 6858000"/>
              <a:gd name="connsiteX736" fmla="*/ 84689 w 7467600"/>
              <a:gd name="connsiteY736" fmla="*/ 1677442 h 6858000"/>
              <a:gd name="connsiteX737" fmla="*/ 298437 w 7467600"/>
              <a:gd name="connsiteY737" fmla="*/ 1968019 h 6858000"/>
              <a:gd name="connsiteX738" fmla="*/ 227269 w 7467600"/>
              <a:gd name="connsiteY738" fmla="*/ 1114064 h 6858000"/>
              <a:gd name="connsiteX739" fmla="*/ 248003 w 7467600"/>
              <a:gd name="connsiteY739" fmla="*/ 1089613 h 6858000"/>
              <a:gd name="connsiteX740" fmla="*/ 427020 w 7467600"/>
              <a:gd name="connsiteY740" fmla="*/ 1619803 h 6858000"/>
              <a:gd name="connsiteX741" fmla="*/ 340345 w 7467600"/>
              <a:gd name="connsiteY741" fmla="*/ 2027739 h 6858000"/>
              <a:gd name="connsiteX742" fmla="*/ 360865 w 7467600"/>
              <a:gd name="connsiteY742" fmla="*/ 2044827 h 6858000"/>
              <a:gd name="connsiteX743" fmla="*/ 560414 w 7467600"/>
              <a:gd name="connsiteY743" fmla="*/ 2421457 h 6858000"/>
              <a:gd name="connsiteX744" fmla="*/ 1359703 w 7467600"/>
              <a:gd name="connsiteY744" fmla="*/ 2578554 h 6858000"/>
              <a:gd name="connsiteX745" fmla="*/ 1359422 w 7467600"/>
              <a:gd name="connsiteY745" fmla="*/ 2577994 h 6858000"/>
              <a:gd name="connsiteX746" fmla="*/ 828701 w 7467600"/>
              <a:gd name="connsiteY746" fmla="*/ 1839520 h 6858000"/>
              <a:gd name="connsiteX747" fmla="*/ 494427 w 7467600"/>
              <a:gd name="connsiteY747" fmla="*/ 1092333 h 6858000"/>
              <a:gd name="connsiteX748" fmla="*/ 506322 w 7467600"/>
              <a:gd name="connsiteY748" fmla="*/ 1020997 h 6858000"/>
              <a:gd name="connsiteX749" fmla="*/ 4570198 w 7467600"/>
              <a:gd name="connsiteY749" fmla="*/ 978081 h 6858000"/>
              <a:gd name="connsiteX750" fmla="*/ 4523691 w 7467600"/>
              <a:gd name="connsiteY750" fmla="*/ 1127776 h 6858000"/>
              <a:gd name="connsiteX751" fmla="*/ 4509875 w 7467600"/>
              <a:gd name="connsiteY751" fmla="*/ 1167552 h 6858000"/>
              <a:gd name="connsiteX752" fmla="*/ 4478168 w 7467600"/>
              <a:gd name="connsiteY752" fmla="*/ 1260735 h 6858000"/>
              <a:gd name="connsiteX753" fmla="*/ 4409309 w 7467600"/>
              <a:gd name="connsiteY753" fmla="*/ 1666996 h 6858000"/>
              <a:gd name="connsiteX754" fmla="*/ 4370031 w 7467600"/>
              <a:gd name="connsiteY754" fmla="*/ 1955666 h 6858000"/>
              <a:gd name="connsiteX755" fmla="*/ 4570198 w 7467600"/>
              <a:gd name="connsiteY755" fmla="*/ 978081 h 6858000"/>
              <a:gd name="connsiteX756" fmla="*/ 4557898 w 7467600"/>
              <a:gd name="connsiteY756" fmla="*/ 900011 h 6858000"/>
              <a:gd name="connsiteX757" fmla="*/ 4344840 w 7467600"/>
              <a:gd name="connsiteY757" fmla="*/ 1922038 h 6858000"/>
              <a:gd name="connsiteX758" fmla="*/ 4378710 w 7467600"/>
              <a:gd name="connsiteY758" fmla="*/ 1665516 h 6858000"/>
              <a:gd name="connsiteX759" fmla="*/ 4448798 w 7467600"/>
              <a:gd name="connsiteY759" fmla="*/ 1253024 h 6858000"/>
              <a:gd name="connsiteX760" fmla="*/ 4480315 w 7467600"/>
              <a:gd name="connsiteY760" fmla="*/ 1158454 h 6858000"/>
              <a:gd name="connsiteX761" fmla="*/ 4494133 w 7467600"/>
              <a:gd name="connsiteY761" fmla="*/ 1118676 h 6858000"/>
              <a:gd name="connsiteX762" fmla="*/ 4557898 w 7467600"/>
              <a:gd name="connsiteY762" fmla="*/ 900011 h 6858000"/>
              <a:gd name="connsiteX763" fmla="*/ 5870151 w 7467600"/>
              <a:gd name="connsiteY763" fmla="*/ 898890 h 6858000"/>
              <a:gd name="connsiteX764" fmla="*/ 5861335 w 7467600"/>
              <a:gd name="connsiteY764" fmla="*/ 899177 h 6858000"/>
              <a:gd name="connsiteX765" fmla="*/ 5843702 w 7467600"/>
              <a:gd name="connsiteY765" fmla="*/ 899748 h 6858000"/>
              <a:gd name="connsiteX766" fmla="*/ 5651107 w 7467600"/>
              <a:gd name="connsiteY766" fmla="*/ 920306 h 6858000"/>
              <a:gd name="connsiteX767" fmla="*/ 5459407 w 7467600"/>
              <a:gd name="connsiteY767" fmla="*/ 940975 h 6858000"/>
              <a:gd name="connsiteX768" fmla="*/ 5374846 w 7467600"/>
              <a:gd name="connsiteY768" fmla="*/ 941988 h 6858000"/>
              <a:gd name="connsiteX769" fmla="*/ 5256105 w 7467600"/>
              <a:gd name="connsiteY769" fmla="*/ 945632 h 6858000"/>
              <a:gd name="connsiteX770" fmla="*/ 5107071 w 7467600"/>
              <a:gd name="connsiteY770" fmla="*/ 969720 h 6858000"/>
              <a:gd name="connsiteX771" fmla="*/ 4998681 w 7467600"/>
              <a:gd name="connsiteY771" fmla="*/ 988771 h 6858000"/>
              <a:gd name="connsiteX772" fmla="*/ 5870151 w 7467600"/>
              <a:gd name="connsiteY772" fmla="*/ 898890 h 6858000"/>
              <a:gd name="connsiteX773" fmla="*/ 5504425 w 7467600"/>
              <a:gd name="connsiteY773" fmla="*/ 848067 h 6858000"/>
              <a:gd name="connsiteX774" fmla="*/ 4968849 w 7467600"/>
              <a:gd name="connsiteY774" fmla="*/ 962318 h 6858000"/>
              <a:gd name="connsiteX775" fmla="*/ 5104039 w 7467600"/>
              <a:gd name="connsiteY775" fmla="*/ 940634 h 6858000"/>
              <a:gd name="connsiteX776" fmla="*/ 5256311 w 7467600"/>
              <a:gd name="connsiteY776" fmla="*/ 916490 h 6858000"/>
              <a:gd name="connsiteX777" fmla="*/ 5377381 w 7467600"/>
              <a:gd name="connsiteY777" fmla="*/ 912671 h 6858000"/>
              <a:gd name="connsiteX778" fmla="*/ 5460148 w 7467600"/>
              <a:gd name="connsiteY778" fmla="*/ 911442 h 6858000"/>
              <a:gd name="connsiteX779" fmla="*/ 5648971 w 7467600"/>
              <a:gd name="connsiteY779" fmla="*/ 891331 h 6858000"/>
              <a:gd name="connsiteX780" fmla="*/ 5844807 w 7467600"/>
              <a:gd name="connsiteY780" fmla="*/ 870718 h 6858000"/>
              <a:gd name="connsiteX781" fmla="*/ 5862975 w 7467600"/>
              <a:gd name="connsiteY781" fmla="*/ 869756 h 6858000"/>
              <a:gd name="connsiteX782" fmla="*/ 5920887 w 7467600"/>
              <a:gd name="connsiteY782" fmla="*/ 865929 h 6858000"/>
              <a:gd name="connsiteX783" fmla="*/ 5504425 w 7467600"/>
              <a:gd name="connsiteY783" fmla="*/ 848067 h 6858000"/>
              <a:gd name="connsiteX784" fmla="*/ 3607114 w 7467600"/>
              <a:gd name="connsiteY784" fmla="*/ 467441 h 6858000"/>
              <a:gd name="connsiteX785" fmla="*/ 3296242 w 7467600"/>
              <a:gd name="connsiteY785" fmla="*/ 807991 h 6858000"/>
              <a:gd name="connsiteX786" fmla="*/ 3174674 w 7467600"/>
              <a:gd name="connsiteY786" fmla="*/ 919759 h 6858000"/>
              <a:gd name="connsiteX787" fmla="*/ 3042978 w 7467600"/>
              <a:gd name="connsiteY787" fmla="*/ 1054894 h 6858000"/>
              <a:gd name="connsiteX788" fmla="*/ 2968914 w 7467600"/>
              <a:gd name="connsiteY788" fmla="*/ 1133756 h 6858000"/>
              <a:gd name="connsiteX789" fmla="*/ 3103823 w 7467600"/>
              <a:gd name="connsiteY789" fmla="*/ 1026814 h 6858000"/>
              <a:gd name="connsiteX790" fmla="*/ 3607114 w 7467600"/>
              <a:gd name="connsiteY790" fmla="*/ 467441 h 6858000"/>
              <a:gd name="connsiteX791" fmla="*/ 3744487 w 7467600"/>
              <a:gd name="connsiteY791" fmla="*/ 383136 h 6858000"/>
              <a:gd name="connsiteX792" fmla="*/ 3970213 w 7467600"/>
              <a:gd name="connsiteY792" fmla="*/ 995559 h 6858000"/>
              <a:gd name="connsiteX793" fmla="*/ 3744487 w 7467600"/>
              <a:gd name="connsiteY793" fmla="*/ 383136 h 6858000"/>
              <a:gd name="connsiteX794" fmla="*/ 3624562 w 7467600"/>
              <a:gd name="connsiteY794" fmla="*/ 367041 h 6858000"/>
              <a:gd name="connsiteX795" fmla="*/ 3489712 w 7467600"/>
              <a:gd name="connsiteY795" fmla="*/ 485386 h 6858000"/>
              <a:gd name="connsiteX796" fmla="*/ 3182994 w 7467600"/>
              <a:gd name="connsiteY796" fmla="*/ 828265 h 6858000"/>
              <a:gd name="connsiteX797" fmla="*/ 2892114 w 7467600"/>
              <a:gd name="connsiteY797" fmla="*/ 1172635 h 6858000"/>
              <a:gd name="connsiteX798" fmla="*/ 3021459 w 7467600"/>
              <a:gd name="connsiteY798" fmla="*/ 1035385 h 6858000"/>
              <a:gd name="connsiteX799" fmla="*/ 3153873 w 7467600"/>
              <a:gd name="connsiteY799" fmla="*/ 898971 h 6858000"/>
              <a:gd name="connsiteX800" fmla="*/ 3276511 w 7467600"/>
              <a:gd name="connsiteY800" fmla="*/ 786423 h 6858000"/>
              <a:gd name="connsiteX801" fmla="*/ 3584154 w 7467600"/>
              <a:gd name="connsiteY801" fmla="*/ 448218 h 6858000"/>
              <a:gd name="connsiteX802" fmla="*/ 3624562 w 7467600"/>
              <a:gd name="connsiteY802" fmla="*/ 367041 h 6858000"/>
              <a:gd name="connsiteX803" fmla="*/ 3766672 w 7467600"/>
              <a:gd name="connsiteY803" fmla="*/ 359429 h 6858000"/>
              <a:gd name="connsiteX804" fmla="*/ 3996338 w 7467600"/>
              <a:gd name="connsiteY804" fmla="*/ 968237 h 6858000"/>
              <a:gd name="connsiteX805" fmla="*/ 3766672 w 7467600"/>
              <a:gd name="connsiteY805" fmla="*/ 359429 h 6858000"/>
              <a:gd name="connsiteX806" fmla="*/ 5805386 w 7467600"/>
              <a:gd name="connsiteY806" fmla="*/ 239240 h 6858000"/>
              <a:gd name="connsiteX807" fmla="*/ 5736947 w 7467600"/>
              <a:gd name="connsiteY807" fmla="*/ 261367 h 6858000"/>
              <a:gd name="connsiteX808" fmla="*/ 5427012 w 7467600"/>
              <a:gd name="connsiteY808" fmla="*/ 311272 h 6858000"/>
              <a:gd name="connsiteX809" fmla="*/ 5147818 w 7467600"/>
              <a:gd name="connsiteY809" fmla="*/ 322112 h 6858000"/>
              <a:gd name="connsiteX810" fmla="*/ 5060854 w 7467600"/>
              <a:gd name="connsiteY810" fmla="*/ 311882 h 6858000"/>
              <a:gd name="connsiteX811" fmla="*/ 4945989 w 7467600"/>
              <a:gd name="connsiteY811" fmla="*/ 300516 h 6858000"/>
              <a:gd name="connsiteX812" fmla="*/ 5410479 w 7467600"/>
              <a:gd name="connsiteY812" fmla="*/ 348434 h 6858000"/>
              <a:gd name="connsiteX813" fmla="*/ 5805386 w 7467600"/>
              <a:gd name="connsiteY813" fmla="*/ 239240 h 6858000"/>
              <a:gd name="connsiteX814" fmla="*/ 5905192 w 7467600"/>
              <a:gd name="connsiteY814" fmla="*/ 163079 h 6858000"/>
              <a:gd name="connsiteX815" fmla="*/ 5865655 w 7467600"/>
              <a:gd name="connsiteY815" fmla="*/ 171901 h 6858000"/>
              <a:gd name="connsiteX816" fmla="*/ 5259740 w 7467600"/>
              <a:gd name="connsiteY816" fmla="*/ 257013 h 6858000"/>
              <a:gd name="connsiteX817" fmla="*/ 5208466 w 7467600"/>
              <a:gd name="connsiteY817" fmla="*/ 257550 h 6858000"/>
              <a:gd name="connsiteX818" fmla="*/ 4980204 w 7467600"/>
              <a:gd name="connsiteY818" fmla="*/ 271903 h 6858000"/>
              <a:gd name="connsiteX819" fmla="*/ 5068068 w 7467600"/>
              <a:gd name="connsiteY819" fmla="*/ 282244 h 6858000"/>
              <a:gd name="connsiteX820" fmla="*/ 5153231 w 7467600"/>
              <a:gd name="connsiteY820" fmla="*/ 292240 h 6858000"/>
              <a:gd name="connsiteX821" fmla="*/ 5426491 w 7467600"/>
              <a:gd name="connsiteY821" fmla="*/ 281128 h 6858000"/>
              <a:gd name="connsiteX822" fmla="*/ 5731212 w 7467600"/>
              <a:gd name="connsiteY822" fmla="*/ 231951 h 6858000"/>
              <a:gd name="connsiteX823" fmla="*/ 5905192 w 7467600"/>
              <a:gd name="connsiteY823" fmla="*/ 163079 h 6858000"/>
              <a:gd name="connsiteX824" fmla="*/ 5944437 w 7467600"/>
              <a:gd name="connsiteY824" fmla="*/ 113829 h 6858000"/>
              <a:gd name="connsiteX825" fmla="*/ 5825032 w 7467600"/>
              <a:gd name="connsiteY825" fmla="*/ 146405 h 6858000"/>
              <a:gd name="connsiteX826" fmla="*/ 4955599 w 7467600"/>
              <a:gd name="connsiteY826" fmla="*/ 247008 h 6858000"/>
              <a:gd name="connsiteX827" fmla="*/ 5210104 w 7467600"/>
              <a:gd name="connsiteY827" fmla="*/ 228123 h 6858000"/>
              <a:gd name="connsiteX828" fmla="*/ 5261015 w 7467600"/>
              <a:gd name="connsiteY828" fmla="*/ 227087 h 6858000"/>
              <a:gd name="connsiteX829" fmla="*/ 5861181 w 7467600"/>
              <a:gd name="connsiteY829" fmla="*/ 143093 h 6858000"/>
              <a:gd name="connsiteX830" fmla="*/ 5961252 w 7467600"/>
              <a:gd name="connsiteY830" fmla="*/ 114820 h 6858000"/>
              <a:gd name="connsiteX831" fmla="*/ 5944437 w 7467600"/>
              <a:gd name="connsiteY831" fmla="*/ 113829 h 6858000"/>
              <a:gd name="connsiteX832" fmla="*/ 3882765 w 7467600"/>
              <a:gd name="connsiteY832" fmla="*/ 0 h 6858000"/>
              <a:gd name="connsiteX833" fmla="*/ 3995099 w 7467600"/>
              <a:gd name="connsiteY833" fmla="*/ 0 h 6858000"/>
              <a:gd name="connsiteX834" fmla="*/ 4163818 w 7467600"/>
              <a:gd name="connsiteY834" fmla="*/ 234104 h 6858000"/>
              <a:gd name="connsiteX835" fmla="*/ 4172099 w 7467600"/>
              <a:gd name="connsiteY835" fmla="*/ 234207 h 6858000"/>
              <a:gd name="connsiteX836" fmla="*/ 4784282 w 7467600"/>
              <a:gd name="connsiteY836" fmla="*/ 276561 h 6858000"/>
              <a:gd name="connsiteX837" fmla="*/ 4801687 w 7467600"/>
              <a:gd name="connsiteY837" fmla="*/ 267764 h 6858000"/>
              <a:gd name="connsiteX838" fmla="*/ 6082788 w 7467600"/>
              <a:gd name="connsiteY838" fmla="*/ 64119 h 6858000"/>
              <a:gd name="connsiteX839" fmla="*/ 6099442 w 7467600"/>
              <a:gd name="connsiteY839" fmla="*/ 82568 h 6858000"/>
              <a:gd name="connsiteX840" fmla="*/ 4804137 w 7467600"/>
              <a:gd name="connsiteY840" fmla="*/ 320931 h 6858000"/>
              <a:gd name="connsiteX841" fmla="*/ 4227047 w 7467600"/>
              <a:gd name="connsiteY841" fmla="*/ 313415 h 6858000"/>
              <a:gd name="connsiteX842" fmla="*/ 4346041 w 7467600"/>
              <a:gd name="connsiteY842" fmla="*/ 456086 h 6858000"/>
              <a:gd name="connsiteX843" fmla="*/ 4870967 w 7467600"/>
              <a:gd name="connsiteY843" fmla="*/ 963061 h 6858000"/>
              <a:gd name="connsiteX844" fmla="*/ 4889647 w 7467600"/>
              <a:gd name="connsiteY844" fmla="*/ 957147 h 6858000"/>
              <a:gd name="connsiteX845" fmla="*/ 5422504 w 7467600"/>
              <a:gd name="connsiteY845" fmla="*/ 805191 h 6858000"/>
              <a:gd name="connsiteX846" fmla="*/ 6087656 w 7467600"/>
              <a:gd name="connsiteY846" fmla="*/ 826703 h 6858000"/>
              <a:gd name="connsiteX847" fmla="*/ 6058717 w 7467600"/>
              <a:gd name="connsiteY847" fmla="*/ 865992 h 6858000"/>
              <a:gd name="connsiteX848" fmla="*/ 4974153 w 7467600"/>
              <a:gd name="connsiteY848" fmla="*/ 1045456 h 6858000"/>
              <a:gd name="connsiteX849" fmla="*/ 5627835 w 7467600"/>
              <a:gd name="connsiteY849" fmla="*/ 1472077 h 6858000"/>
              <a:gd name="connsiteX850" fmla="*/ 5629817 w 7467600"/>
              <a:gd name="connsiteY850" fmla="*/ 1471412 h 6858000"/>
              <a:gd name="connsiteX851" fmla="*/ 5634124 w 7467600"/>
              <a:gd name="connsiteY851" fmla="*/ 1470572 h 6858000"/>
              <a:gd name="connsiteX852" fmla="*/ 5755832 w 7467600"/>
              <a:gd name="connsiteY852" fmla="*/ 1383886 h 6858000"/>
              <a:gd name="connsiteX853" fmla="*/ 6014186 w 7467600"/>
              <a:gd name="connsiteY853" fmla="*/ 1279799 h 6858000"/>
              <a:gd name="connsiteX854" fmla="*/ 6901619 w 7467600"/>
              <a:gd name="connsiteY854" fmla="*/ 1047874 h 6858000"/>
              <a:gd name="connsiteX855" fmla="*/ 6931566 w 7467600"/>
              <a:gd name="connsiteY855" fmla="*/ 1062034 h 6858000"/>
              <a:gd name="connsiteX856" fmla="*/ 5790982 w 7467600"/>
              <a:gd name="connsiteY856" fmla="*/ 1561380 h 6858000"/>
              <a:gd name="connsiteX857" fmla="*/ 6188971 w 7467600"/>
              <a:gd name="connsiteY857" fmla="*/ 1755168 h 6858000"/>
              <a:gd name="connsiteX858" fmla="*/ 6202446 w 7467600"/>
              <a:gd name="connsiteY858" fmla="*/ 1752268 h 6858000"/>
              <a:gd name="connsiteX859" fmla="*/ 7179560 w 7467600"/>
              <a:gd name="connsiteY859" fmla="*/ 1467551 h 6858000"/>
              <a:gd name="connsiteX860" fmla="*/ 7158730 w 7467600"/>
              <a:gd name="connsiteY860" fmla="*/ 1507835 h 6858000"/>
              <a:gd name="connsiteX861" fmla="*/ 6326959 w 7467600"/>
              <a:gd name="connsiteY861" fmla="*/ 1817686 h 6858000"/>
              <a:gd name="connsiteX862" fmla="*/ 6537433 w 7467600"/>
              <a:gd name="connsiteY862" fmla="*/ 1907790 h 6858000"/>
              <a:gd name="connsiteX863" fmla="*/ 6550221 w 7467600"/>
              <a:gd name="connsiteY863" fmla="*/ 1910729 h 6858000"/>
              <a:gd name="connsiteX864" fmla="*/ 6964438 w 7467600"/>
              <a:gd name="connsiteY864" fmla="*/ 2209505 h 6858000"/>
              <a:gd name="connsiteX865" fmla="*/ 7367862 w 7467600"/>
              <a:gd name="connsiteY865" fmla="*/ 2806833 h 6858000"/>
              <a:gd name="connsiteX866" fmla="*/ 7364329 w 7467600"/>
              <a:gd name="connsiteY866" fmla="*/ 2826907 h 6858000"/>
              <a:gd name="connsiteX867" fmla="*/ 7290545 w 7467600"/>
              <a:gd name="connsiteY867" fmla="*/ 2850663 h 6858000"/>
              <a:gd name="connsiteX868" fmla="*/ 6472036 w 7467600"/>
              <a:gd name="connsiteY868" fmla="*/ 1959003 h 6858000"/>
              <a:gd name="connsiteX869" fmla="*/ 5792897 w 7467600"/>
              <a:gd name="connsiteY869" fmla="*/ 1647747 h 6858000"/>
              <a:gd name="connsiteX870" fmla="*/ 5842751 w 7467600"/>
              <a:gd name="connsiteY870" fmla="*/ 1816112 h 6858000"/>
              <a:gd name="connsiteX871" fmla="*/ 5847424 w 7467600"/>
              <a:gd name="connsiteY871" fmla="*/ 1815776 h 6858000"/>
              <a:gd name="connsiteX872" fmla="*/ 6399821 w 7467600"/>
              <a:gd name="connsiteY872" fmla="*/ 2344799 h 6858000"/>
              <a:gd name="connsiteX873" fmla="*/ 6323232 w 7467600"/>
              <a:gd name="connsiteY873" fmla="*/ 2389634 h 6858000"/>
              <a:gd name="connsiteX874" fmla="*/ 5942958 w 7467600"/>
              <a:gd name="connsiteY874" fmla="*/ 2077708 h 6858000"/>
              <a:gd name="connsiteX875" fmla="*/ 5921559 w 7467600"/>
              <a:gd name="connsiteY875" fmla="*/ 2378596 h 6858000"/>
              <a:gd name="connsiteX876" fmla="*/ 5817651 w 7467600"/>
              <a:gd name="connsiteY876" fmla="*/ 3023919 h 6858000"/>
              <a:gd name="connsiteX877" fmla="*/ 5729634 w 7467600"/>
              <a:gd name="connsiteY877" fmla="*/ 3051849 h 6858000"/>
              <a:gd name="connsiteX878" fmla="*/ 5611018 w 7467600"/>
              <a:gd name="connsiteY878" fmla="*/ 2316769 h 6858000"/>
              <a:gd name="connsiteX879" fmla="*/ 5687608 w 7467600"/>
              <a:gd name="connsiteY879" fmla="*/ 2039972 h 6858000"/>
              <a:gd name="connsiteX880" fmla="*/ 5657554 w 7467600"/>
              <a:gd name="connsiteY880" fmla="*/ 1576445 h 6858000"/>
              <a:gd name="connsiteX881" fmla="*/ 5150475 w 7467600"/>
              <a:gd name="connsiteY881" fmla="*/ 1274012 h 6858000"/>
              <a:gd name="connsiteX882" fmla="*/ 5349142 w 7467600"/>
              <a:gd name="connsiteY882" fmla="*/ 2204405 h 6858000"/>
              <a:gd name="connsiteX883" fmla="*/ 5262214 w 7467600"/>
              <a:gd name="connsiteY883" fmla="*/ 2233836 h 6858000"/>
              <a:gd name="connsiteX884" fmla="*/ 4981539 w 7467600"/>
              <a:gd name="connsiteY884" fmla="*/ 1542201 h 6858000"/>
              <a:gd name="connsiteX885" fmla="*/ 4958461 w 7467600"/>
              <a:gd name="connsiteY885" fmla="*/ 1136957 h 6858000"/>
              <a:gd name="connsiteX886" fmla="*/ 4655015 w 7467600"/>
              <a:gd name="connsiteY886" fmla="*/ 891426 h 6858000"/>
              <a:gd name="connsiteX887" fmla="*/ 4348002 w 7467600"/>
              <a:gd name="connsiteY887" fmla="*/ 2205895 h 6858000"/>
              <a:gd name="connsiteX888" fmla="*/ 4262250 w 7467600"/>
              <a:gd name="connsiteY888" fmla="*/ 2219972 h 6858000"/>
              <a:gd name="connsiteX889" fmla="*/ 4550611 w 7467600"/>
              <a:gd name="connsiteY889" fmla="*/ 817540 h 6858000"/>
              <a:gd name="connsiteX890" fmla="*/ 4564418 w 7467600"/>
              <a:gd name="connsiteY890" fmla="*/ 808293 h 6858000"/>
              <a:gd name="connsiteX891" fmla="*/ 4266388 w 7467600"/>
              <a:gd name="connsiteY891" fmla="*/ 500083 h 6858000"/>
              <a:gd name="connsiteX892" fmla="*/ 4032842 w 7467600"/>
              <a:gd name="connsiteY892" fmla="*/ 211809 h 6858000"/>
              <a:gd name="connsiteX893" fmla="*/ 3882765 w 7467600"/>
              <a:gd name="connsiteY893" fmla="*/ 0 h 6858000"/>
              <a:gd name="connsiteX894" fmla="*/ 3721337 w 7467600"/>
              <a:gd name="connsiteY894" fmla="*/ 0 h 6858000"/>
              <a:gd name="connsiteX895" fmla="*/ 3797544 w 7467600"/>
              <a:gd name="connsiteY895" fmla="*/ 0 h 6858000"/>
              <a:gd name="connsiteX896" fmla="*/ 3775734 w 7467600"/>
              <a:gd name="connsiteY896" fmla="*/ 95131 h 6858000"/>
              <a:gd name="connsiteX897" fmla="*/ 3724807 w 7467600"/>
              <a:gd name="connsiteY897" fmla="*/ 272257 h 6858000"/>
              <a:gd name="connsiteX898" fmla="*/ 3726844 w 7467600"/>
              <a:gd name="connsiteY898" fmla="*/ 282988 h 6858000"/>
              <a:gd name="connsiteX899" fmla="*/ 3742664 w 7467600"/>
              <a:gd name="connsiteY899" fmla="*/ 279918 h 6858000"/>
              <a:gd name="connsiteX900" fmla="*/ 4103910 w 7467600"/>
              <a:gd name="connsiteY900" fmla="*/ 1161917 h 6858000"/>
              <a:gd name="connsiteX901" fmla="*/ 4020269 w 7467600"/>
              <a:gd name="connsiteY901" fmla="*/ 1200406 h 6858000"/>
              <a:gd name="connsiteX902" fmla="*/ 3674882 w 7467600"/>
              <a:gd name="connsiteY902" fmla="*/ 488524 h 6858000"/>
              <a:gd name="connsiteX903" fmla="*/ 3132682 w 7467600"/>
              <a:gd name="connsiteY903" fmla="*/ 1072284 h 6858000"/>
              <a:gd name="connsiteX904" fmla="*/ 2716346 w 7467600"/>
              <a:gd name="connsiteY904" fmla="*/ 1276376 h 6858000"/>
              <a:gd name="connsiteX905" fmla="*/ 2716772 w 7467600"/>
              <a:gd name="connsiteY905" fmla="*/ 1255462 h 6858000"/>
              <a:gd name="connsiteX906" fmla="*/ 3471096 w 7467600"/>
              <a:gd name="connsiteY906" fmla="*/ 437072 h 6858000"/>
              <a:gd name="connsiteX907" fmla="*/ 3639057 w 7467600"/>
              <a:gd name="connsiteY907" fmla="*/ 286334 h 6858000"/>
              <a:gd name="connsiteX908" fmla="*/ 3640309 w 7467600"/>
              <a:gd name="connsiteY908" fmla="*/ 284664 h 6858000"/>
              <a:gd name="connsiteX909" fmla="*/ 3646022 w 7467600"/>
              <a:gd name="connsiteY909" fmla="*/ 276711 h 6858000"/>
              <a:gd name="connsiteX910" fmla="*/ 3707943 w 7467600"/>
              <a:gd name="connsiteY910" fmla="*/ 65958 h 6858000"/>
              <a:gd name="connsiteX911" fmla="*/ 3721337 w 7467600"/>
              <a:gd name="connsiteY911" fmla="*/ 0 h 6858000"/>
              <a:gd name="connsiteX912" fmla="*/ 2867960 w 7467600"/>
              <a:gd name="connsiteY912" fmla="*/ 0 h 6858000"/>
              <a:gd name="connsiteX913" fmla="*/ 2926351 w 7467600"/>
              <a:gd name="connsiteY913" fmla="*/ 0 h 6858000"/>
              <a:gd name="connsiteX914" fmla="*/ 2902823 w 7467600"/>
              <a:gd name="connsiteY914" fmla="*/ 262929 h 6858000"/>
              <a:gd name="connsiteX915" fmla="*/ 2940663 w 7467600"/>
              <a:gd name="connsiteY915" fmla="*/ 140884 h 6858000"/>
              <a:gd name="connsiteX916" fmla="*/ 2947039 w 7467600"/>
              <a:gd name="connsiteY916" fmla="*/ 122524 h 6858000"/>
              <a:gd name="connsiteX917" fmla="*/ 2984316 w 7467600"/>
              <a:gd name="connsiteY917" fmla="*/ 0 h 6858000"/>
              <a:gd name="connsiteX918" fmla="*/ 3016114 w 7467600"/>
              <a:gd name="connsiteY918" fmla="*/ 0 h 6858000"/>
              <a:gd name="connsiteX919" fmla="*/ 2979949 w 7467600"/>
              <a:gd name="connsiteY919" fmla="*/ 119274 h 6858000"/>
              <a:gd name="connsiteX920" fmla="*/ 3023879 w 7467600"/>
              <a:gd name="connsiteY920" fmla="*/ 0 h 6858000"/>
              <a:gd name="connsiteX921" fmla="*/ 3105400 w 7467600"/>
              <a:gd name="connsiteY921" fmla="*/ 0 h 6858000"/>
              <a:gd name="connsiteX922" fmla="*/ 3094669 w 7467600"/>
              <a:gd name="connsiteY922" fmla="*/ 30308 h 6858000"/>
              <a:gd name="connsiteX923" fmla="*/ 2901945 w 7467600"/>
              <a:gd name="connsiteY923" fmla="*/ 466538 h 6858000"/>
              <a:gd name="connsiteX924" fmla="*/ 2815209 w 7467600"/>
              <a:gd name="connsiteY924" fmla="*/ 497361 h 6858000"/>
              <a:gd name="connsiteX925" fmla="*/ 2844845 w 7467600"/>
              <a:gd name="connsiteY925" fmla="*/ 127638 h 6858000"/>
              <a:gd name="connsiteX926" fmla="*/ 2867960 w 7467600"/>
              <a:gd name="connsiteY926" fmla="*/ 0 h 6858000"/>
              <a:gd name="connsiteX927" fmla="*/ 1057230 w 7467600"/>
              <a:gd name="connsiteY927" fmla="*/ 0 h 6858000"/>
              <a:gd name="connsiteX928" fmla="*/ 1111003 w 7467600"/>
              <a:gd name="connsiteY928" fmla="*/ 0 h 6858000"/>
              <a:gd name="connsiteX929" fmla="*/ 1125553 w 7467600"/>
              <a:gd name="connsiteY929" fmla="*/ 52588 h 6858000"/>
              <a:gd name="connsiteX930" fmla="*/ 1304276 w 7467600"/>
              <a:gd name="connsiteY930" fmla="*/ 476275 h 6858000"/>
              <a:gd name="connsiteX931" fmla="*/ 1492066 w 7467600"/>
              <a:gd name="connsiteY931" fmla="*/ 886333 h 6858000"/>
              <a:gd name="connsiteX932" fmla="*/ 1423698 w 7467600"/>
              <a:gd name="connsiteY932" fmla="*/ 710817 h 6858000"/>
              <a:gd name="connsiteX933" fmla="*/ 1357609 w 7467600"/>
              <a:gd name="connsiteY933" fmla="*/ 532892 h 6858000"/>
              <a:gd name="connsiteX934" fmla="*/ 1309550 w 7467600"/>
              <a:gd name="connsiteY934" fmla="*/ 374031 h 6858000"/>
              <a:gd name="connsiteX935" fmla="*/ 1193673 w 7467600"/>
              <a:gd name="connsiteY935" fmla="*/ 49533 h 6858000"/>
              <a:gd name="connsiteX936" fmla="*/ 1164391 w 7467600"/>
              <a:gd name="connsiteY936" fmla="*/ 0 h 6858000"/>
              <a:gd name="connsiteX937" fmla="*/ 1200666 w 7467600"/>
              <a:gd name="connsiteY937" fmla="*/ 0 h 6858000"/>
              <a:gd name="connsiteX938" fmla="*/ 1223408 w 7467600"/>
              <a:gd name="connsiteY938" fmla="*/ 38996 h 6858000"/>
              <a:gd name="connsiteX939" fmla="*/ 1339635 w 7467600"/>
              <a:gd name="connsiteY939" fmla="*/ 365517 h 6858000"/>
              <a:gd name="connsiteX940" fmla="*/ 1387469 w 7467600"/>
              <a:gd name="connsiteY940" fmla="*/ 523079 h 6858000"/>
              <a:gd name="connsiteX941" fmla="*/ 1452685 w 7467600"/>
              <a:gd name="connsiteY941" fmla="*/ 699806 h 6858000"/>
              <a:gd name="connsiteX942" fmla="*/ 1492092 w 7467600"/>
              <a:gd name="connsiteY942" fmla="*/ 800424 h 6858000"/>
              <a:gd name="connsiteX943" fmla="*/ 1455302 w 7467600"/>
              <a:gd name="connsiteY943" fmla="*/ 632913 h 6858000"/>
              <a:gd name="connsiteX944" fmla="*/ 1222336 w 7467600"/>
              <a:gd name="connsiteY944" fmla="*/ 9480 h 6858000"/>
              <a:gd name="connsiteX945" fmla="*/ 1214634 w 7467600"/>
              <a:gd name="connsiteY945" fmla="*/ 0 h 6858000"/>
              <a:gd name="connsiteX946" fmla="*/ 1289827 w 7467600"/>
              <a:gd name="connsiteY946" fmla="*/ 0 h 6858000"/>
              <a:gd name="connsiteX947" fmla="*/ 1321076 w 7467600"/>
              <a:gd name="connsiteY947" fmla="*/ 59722 h 6858000"/>
              <a:gd name="connsiteX948" fmla="*/ 1512579 w 7467600"/>
              <a:gd name="connsiteY948" fmla="*/ 626441 h 6858000"/>
              <a:gd name="connsiteX949" fmla="*/ 1506076 w 7467600"/>
              <a:gd name="connsiteY949" fmla="*/ 1089289 h 6858000"/>
              <a:gd name="connsiteX950" fmla="*/ 1486346 w 7467600"/>
              <a:gd name="connsiteY950" fmla="*/ 1079919 h 6858000"/>
              <a:gd name="connsiteX951" fmla="*/ 1070511 w 7467600"/>
              <a:gd name="connsiteY951" fmla="*/ 48609 h 6858000"/>
              <a:gd name="connsiteX952" fmla="*/ 1057230 w 7467600"/>
              <a:gd name="connsiteY952" fmla="*/ 0 h 6858000"/>
              <a:gd name="connsiteX953" fmla="*/ 43151 w 7467600"/>
              <a:gd name="connsiteY953" fmla="*/ 0 h 6858000"/>
              <a:gd name="connsiteX954" fmla="*/ 95283 w 7467600"/>
              <a:gd name="connsiteY954" fmla="*/ 0 h 6858000"/>
              <a:gd name="connsiteX955" fmla="*/ 300708 w 7467600"/>
              <a:gd name="connsiteY955" fmla="*/ 154571 h 6858000"/>
              <a:gd name="connsiteX956" fmla="*/ 530414 w 7467600"/>
              <a:gd name="connsiteY956" fmla="*/ 354673 h 6858000"/>
              <a:gd name="connsiteX957" fmla="*/ 333785 w 7467600"/>
              <a:gd name="connsiteY957" fmla="*/ 161564 h 6858000"/>
              <a:gd name="connsiteX958" fmla="*/ 147005 w 7467600"/>
              <a:gd name="connsiteY958" fmla="*/ 0 h 6858000"/>
              <a:gd name="connsiteX959" fmla="*/ 272509 w 7467600"/>
              <a:gd name="connsiteY959" fmla="*/ 0 h 6858000"/>
              <a:gd name="connsiteX960" fmla="*/ 326276 w 7467600"/>
              <a:gd name="connsiteY960" fmla="*/ 45847 h 6858000"/>
              <a:gd name="connsiteX961" fmla="*/ 823759 w 7467600"/>
              <a:gd name="connsiteY961" fmla="*/ 574145 h 6858000"/>
              <a:gd name="connsiteX962" fmla="*/ 811254 w 7467600"/>
              <a:gd name="connsiteY962" fmla="*/ 665546 h 6858000"/>
              <a:gd name="connsiteX963" fmla="*/ 154042 w 7467600"/>
              <a:gd name="connsiteY963" fmla="*/ 261522 h 6858000"/>
              <a:gd name="connsiteX964" fmla="*/ 13550 w 7467600"/>
              <a:gd name="connsiteY964" fmla="*/ 158423 h 6858000"/>
              <a:gd name="connsiteX965" fmla="*/ 0 w 7467600"/>
              <a:gd name="connsiteY965" fmla="*/ 146618 h 6858000"/>
              <a:gd name="connsiteX966" fmla="*/ 0 w 7467600"/>
              <a:gd name="connsiteY966" fmla="*/ 59161 h 6858000"/>
              <a:gd name="connsiteX967" fmla="*/ 45427 w 7467600"/>
              <a:gd name="connsiteY967" fmla="*/ 101078 h 6858000"/>
              <a:gd name="connsiteX968" fmla="*/ 630103 w 7467600"/>
              <a:gd name="connsiteY968" fmla="*/ 485885 h 6858000"/>
              <a:gd name="connsiteX969" fmla="*/ 532040 w 7467600"/>
              <a:gd name="connsiteY969" fmla="*/ 399359 h 6858000"/>
              <a:gd name="connsiteX970" fmla="*/ 517618 w 7467600"/>
              <a:gd name="connsiteY970" fmla="*/ 385726 h 6858000"/>
              <a:gd name="connsiteX971" fmla="*/ 285074 w 7467600"/>
              <a:gd name="connsiteY971" fmla="*/ 182755 h 6858000"/>
              <a:gd name="connsiteX972" fmla="*/ 43151 w 7467600"/>
              <a:gd name="connsiteY97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7105827 w 7467600"/>
              <a:gd name="connsiteY81" fmla="*/ 5718700 h 6858000"/>
              <a:gd name="connsiteX82" fmla="*/ 7356878 w 7467600"/>
              <a:gd name="connsiteY82" fmla="*/ 5981332 h 6858000"/>
              <a:gd name="connsiteX83" fmla="*/ 7467600 w 7467600"/>
              <a:gd name="connsiteY83" fmla="*/ 6117703 h 6858000"/>
              <a:gd name="connsiteX84" fmla="*/ 7467600 w 7467600"/>
              <a:gd name="connsiteY84" fmla="*/ 6163634 h 6858000"/>
              <a:gd name="connsiteX85" fmla="*/ 7403637 w 7467600"/>
              <a:gd name="connsiteY85" fmla="*/ 6083957 h 6858000"/>
              <a:gd name="connsiteX86" fmla="*/ 7254615 w 7467600"/>
              <a:gd name="connsiteY86" fmla="*/ 5911918 h 6858000"/>
              <a:gd name="connsiteX87" fmla="*/ 7312589 w 7467600"/>
              <a:gd name="connsiteY87" fmla="*/ 5982309 h 6858000"/>
              <a:gd name="connsiteX88" fmla="*/ 7448321 w 7467600"/>
              <a:gd name="connsiteY88" fmla="*/ 6190991 h 6858000"/>
              <a:gd name="connsiteX89" fmla="*/ 7467600 w 7467600"/>
              <a:gd name="connsiteY89" fmla="*/ 6221686 h 6858000"/>
              <a:gd name="connsiteX90" fmla="*/ 7467600 w 7467600"/>
              <a:gd name="connsiteY90" fmla="*/ 6334256 h 6858000"/>
              <a:gd name="connsiteX91" fmla="*/ 7454976 w 7467600"/>
              <a:gd name="connsiteY91" fmla="*/ 6318297 h 6858000"/>
              <a:gd name="connsiteX92" fmla="*/ 7042773 w 7467600"/>
              <a:gd name="connsiteY92" fmla="*/ 5734011 h 6858000"/>
              <a:gd name="connsiteX93" fmla="*/ 1456157 w 7467600"/>
              <a:gd name="connsiteY93" fmla="*/ 5371404 h 6858000"/>
              <a:gd name="connsiteX94" fmla="*/ 1244432 w 7467600"/>
              <a:gd name="connsiteY94" fmla="*/ 5385601 h 6858000"/>
              <a:gd name="connsiteX95" fmla="*/ 973990 w 7467600"/>
              <a:gd name="connsiteY95" fmla="*/ 5424940 h 6858000"/>
              <a:gd name="connsiteX96" fmla="*/ 1103809 w 7467600"/>
              <a:gd name="connsiteY96" fmla="*/ 5433720 h 6858000"/>
              <a:gd name="connsiteX97" fmla="*/ 1123454 w 7467600"/>
              <a:gd name="connsiteY97" fmla="*/ 5435727 h 6858000"/>
              <a:gd name="connsiteX98" fmla="*/ 1737017 w 7467600"/>
              <a:gd name="connsiteY98" fmla="*/ 5452183 h 6858000"/>
              <a:gd name="connsiteX99" fmla="*/ 1824397 w 7467600"/>
              <a:gd name="connsiteY99" fmla="*/ 5447757 h 6858000"/>
              <a:gd name="connsiteX100" fmla="*/ 2070059 w 7467600"/>
              <a:gd name="connsiteY100" fmla="*/ 5441660 h 6858000"/>
              <a:gd name="connsiteX101" fmla="*/ 1456157 w 7467600"/>
              <a:gd name="connsiteY101" fmla="*/ 5371404 h 6858000"/>
              <a:gd name="connsiteX102" fmla="*/ 4988186 w 7467600"/>
              <a:gd name="connsiteY102" fmla="*/ 5216467 h 6858000"/>
              <a:gd name="connsiteX103" fmla="*/ 4777334 w 7467600"/>
              <a:gd name="connsiteY103" fmla="*/ 5406072 h 6858000"/>
              <a:gd name="connsiteX104" fmla="*/ 4718341 w 7467600"/>
              <a:gd name="connsiteY104" fmla="*/ 5468043 h 6858000"/>
              <a:gd name="connsiteX105" fmla="*/ 4604655 w 7467600"/>
              <a:gd name="connsiteY105" fmla="*/ 5583434 h 6858000"/>
              <a:gd name="connsiteX106" fmla="*/ 4565074 w 7467600"/>
              <a:gd name="connsiteY106" fmla="*/ 5618550 h 6858000"/>
              <a:gd name="connsiteX107" fmla="*/ 4988186 w 7467600"/>
              <a:gd name="connsiteY107" fmla="*/ 5216467 h 6858000"/>
              <a:gd name="connsiteX108" fmla="*/ 4978032 w 7467600"/>
              <a:gd name="connsiteY108" fmla="*/ 5183809 h 6858000"/>
              <a:gd name="connsiteX109" fmla="*/ 4463413 w 7467600"/>
              <a:gd name="connsiteY109" fmla="*/ 5615162 h 6858000"/>
              <a:gd name="connsiteX110" fmla="*/ 4358134 w 7467600"/>
              <a:gd name="connsiteY110" fmla="*/ 5742791 h 6858000"/>
              <a:gd name="connsiteX111" fmla="*/ 4376219 w 7467600"/>
              <a:gd name="connsiteY111" fmla="*/ 5729027 h 6858000"/>
              <a:gd name="connsiteX112" fmla="*/ 4582340 w 7467600"/>
              <a:gd name="connsiteY112" fmla="*/ 5561037 h 6858000"/>
              <a:gd name="connsiteX113" fmla="*/ 4694684 w 7467600"/>
              <a:gd name="connsiteY113" fmla="*/ 5447098 h 6858000"/>
              <a:gd name="connsiteX114" fmla="*/ 4754123 w 7467600"/>
              <a:gd name="connsiteY114" fmla="*/ 5384643 h 6858000"/>
              <a:gd name="connsiteX115" fmla="*/ 4978032 w 7467600"/>
              <a:gd name="connsiteY115" fmla="*/ 5183809 h 6858000"/>
              <a:gd name="connsiteX116" fmla="*/ 1903353 w 7467600"/>
              <a:gd name="connsiteY116" fmla="*/ 5044827 h 6858000"/>
              <a:gd name="connsiteX117" fmla="*/ 1936931 w 7467600"/>
              <a:gd name="connsiteY117" fmla="*/ 5093954 h 6858000"/>
              <a:gd name="connsiteX118" fmla="*/ 2195868 w 7467600"/>
              <a:gd name="connsiteY118" fmla="*/ 5396574 h 6858000"/>
              <a:gd name="connsiteX119" fmla="*/ 2088852 w 7467600"/>
              <a:gd name="connsiteY119" fmla="*/ 5166123 h 6858000"/>
              <a:gd name="connsiteX120" fmla="*/ 1958241 w 7467600"/>
              <a:gd name="connsiteY120" fmla="*/ 5067955 h 6858000"/>
              <a:gd name="connsiteX121" fmla="*/ 1903353 w 7467600"/>
              <a:gd name="connsiteY121" fmla="*/ 5044827 h 6858000"/>
              <a:gd name="connsiteX122" fmla="*/ 1979378 w 7467600"/>
              <a:gd name="connsiteY122" fmla="*/ 4769504 h 6858000"/>
              <a:gd name="connsiteX123" fmla="*/ 2882120 w 7467600"/>
              <a:gd name="connsiteY123" fmla="*/ 5064547 h 6858000"/>
              <a:gd name="connsiteX124" fmla="*/ 2793103 w 7467600"/>
              <a:gd name="connsiteY124" fmla="*/ 5039699 h 6858000"/>
              <a:gd name="connsiteX125" fmla="*/ 2770041 w 7467600"/>
              <a:gd name="connsiteY125" fmla="*/ 5033634 h 6858000"/>
              <a:gd name="connsiteX126" fmla="*/ 1979378 w 7467600"/>
              <a:gd name="connsiteY126" fmla="*/ 4769504 h 6858000"/>
              <a:gd name="connsiteX127" fmla="*/ 1927410 w 7467600"/>
              <a:gd name="connsiteY127" fmla="*/ 4716164 h 6858000"/>
              <a:gd name="connsiteX128" fmla="*/ 1959587 w 7467600"/>
              <a:gd name="connsiteY128" fmla="*/ 4728849 h 6858000"/>
              <a:gd name="connsiteX129" fmla="*/ 2777707 w 7467600"/>
              <a:gd name="connsiteY129" fmla="*/ 5003991 h 6858000"/>
              <a:gd name="connsiteX130" fmla="*/ 2800768 w 7467600"/>
              <a:gd name="connsiteY130" fmla="*/ 5010056 h 6858000"/>
              <a:gd name="connsiteX131" fmla="*/ 2879408 w 7467600"/>
              <a:gd name="connsiteY131" fmla="*/ 5031590 h 6858000"/>
              <a:gd name="connsiteX132" fmla="*/ 2862295 w 7467600"/>
              <a:gd name="connsiteY132" fmla="*/ 5022958 h 6858000"/>
              <a:gd name="connsiteX133" fmla="*/ 2813343 w 7467600"/>
              <a:gd name="connsiteY133" fmla="*/ 4998369 h 6858000"/>
              <a:gd name="connsiteX134" fmla="*/ 2646245 w 7467600"/>
              <a:gd name="connsiteY134" fmla="*/ 4930999 h 6858000"/>
              <a:gd name="connsiteX135" fmla="*/ 1999243 w 7467600"/>
              <a:gd name="connsiteY135" fmla="*/ 4730524 h 6858000"/>
              <a:gd name="connsiteX136" fmla="*/ 1979527 w 7467600"/>
              <a:gd name="connsiteY136" fmla="*/ 4726651 h 6858000"/>
              <a:gd name="connsiteX137" fmla="*/ 1927410 w 7467600"/>
              <a:gd name="connsiteY137" fmla="*/ 4716164 h 6858000"/>
              <a:gd name="connsiteX138" fmla="*/ 1997014 w 7467600"/>
              <a:gd name="connsiteY138" fmla="*/ 4698007 h 6858000"/>
              <a:gd name="connsiteX139" fmla="*/ 2005458 w 7467600"/>
              <a:gd name="connsiteY139" fmla="*/ 4699540 h 6858000"/>
              <a:gd name="connsiteX140" fmla="*/ 2657186 w 7467600"/>
              <a:gd name="connsiteY140" fmla="*/ 4901687 h 6858000"/>
              <a:gd name="connsiteX141" fmla="*/ 2826662 w 7467600"/>
              <a:gd name="connsiteY141" fmla="*/ 4970362 h 6858000"/>
              <a:gd name="connsiteX142" fmla="*/ 2876100 w 7467600"/>
              <a:gd name="connsiteY142" fmla="*/ 4995397 h 6858000"/>
              <a:gd name="connsiteX143" fmla="*/ 3042600 w 7467600"/>
              <a:gd name="connsiteY143" fmla="*/ 5059532 h 6858000"/>
              <a:gd name="connsiteX144" fmla="*/ 1997014 w 7467600"/>
              <a:gd name="connsiteY144" fmla="*/ 4698007 h 6858000"/>
              <a:gd name="connsiteX145" fmla="*/ 2305292 w 7467600"/>
              <a:gd name="connsiteY145" fmla="*/ 4219492 h 6858000"/>
              <a:gd name="connsiteX146" fmla="*/ 3360922 w 7467600"/>
              <a:gd name="connsiteY146" fmla="*/ 4529373 h 6858000"/>
              <a:gd name="connsiteX147" fmla="*/ 3492420 w 7467600"/>
              <a:gd name="connsiteY147" fmla="*/ 4510145 h 6858000"/>
              <a:gd name="connsiteX148" fmla="*/ 3364086 w 7467600"/>
              <a:gd name="connsiteY148" fmla="*/ 4480340 h 6858000"/>
              <a:gd name="connsiteX149" fmla="*/ 3225818 w 7467600"/>
              <a:gd name="connsiteY149" fmla="*/ 4411822 h 6858000"/>
              <a:gd name="connsiteX150" fmla="*/ 3129696 w 7467600"/>
              <a:gd name="connsiteY150" fmla="*/ 4360704 h 6858000"/>
              <a:gd name="connsiteX151" fmla="*/ 2814545 w 7467600"/>
              <a:gd name="connsiteY151" fmla="*/ 4282955 h 6858000"/>
              <a:gd name="connsiteX152" fmla="*/ 2305292 w 7467600"/>
              <a:gd name="connsiteY152" fmla="*/ 4219492 h 6858000"/>
              <a:gd name="connsiteX153" fmla="*/ 2626982 w 7467600"/>
              <a:gd name="connsiteY153" fmla="*/ 4206450 h 6858000"/>
              <a:gd name="connsiteX154" fmla="*/ 2490617 w 7467600"/>
              <a:gd name="connsiteY154" fmla="*/ 4206951 h 6858000"/>
              <a:gd name="connsiteX155" fmla="*/ 2819869 w 7467600"/>
              <a:gd name="connsiteY155" fmla="*/ 4252936 h 6858000"/>
              <a:gd name="connsiteX156" fmla="*/ 3143018 w 7467600"/>
              <a:gd name="connsiteY156" fmla="*/ 4332698 h 6858000"/>
              <a:gd name="connsiteX157" fmla="*/ 3241520 w 7467600"/>
              <a:gd name="connsiteY157" fmla="*/ 4385112 h 6858000"/>
              <a:gd name="connsiteX158" fmla="*/ 3374575 w 7467600"/>
              <a:gd name="connsiteY158" fmla="*/ 4451517 h 6858000"/>
              <a:gd name="connsiteX159" fmla="*/ 3505221 w 7467600"/>
              <a:gd name="connsiteY159" fmla="*/ 4480757 h 6858000"/>
              <a:gd name="connsiteX160" fmla="*/ 2626982 w 7467600"/>
              <a:gd name="connsiteY160" fmla="*/ 4206450 h 6858000"/>
              <a:gd name="connsiteX161" fmla="*/ 1310106 w 7467600"/>
              <a:gd name="connsiteY161" fmla="*/ 3943217 h 6858000"/>
              <a:gd name="connsiteX162" fmla="*/ 854994 w 7467600"/>
              <a:gd name="connsiteY162" fmla="*/ 4399136 h 6858000"/>
              <a:gd name="connsiteX163" fmla="*/ 742462 w 7467600"/>
              <a:gd name="connsiteY163" fmla="*/ 4594648 h 6858000"/>
              <a:gd name="connsiteX164" fmla="*/ 820602 w 7467600"/>
              <a:gd name="connsiteY164" fmla="*/ 4485915 h 6858000"/>
              <a:gd name="connsiteX165" fmla="*/ 878295 w 7467600"/>
              <a:gd name="connsiteY165" fmla="*/ 4403594 h 6858000"/>
              <a:gd name="connsiteX166" fmla="*/ 1240607 w 7467600"/>
              <a:gd name="connsiteY166" fmla="*/ 4010401 h 6858000"/>
              <a:gd name="connsiteX167" fmla="*/ 1310106 w 7467600"/>
              <a:gd name="connsiteY167" fmla="*/ 3943217 h 6858000"/>
              <a:gd name="connsiteX168" fmla="*/ 1423113 w 7467600"/>
              <a:gd name="connsiteY168" fmla="*/ 3874565 h 6858000"/>
              <a:gd name="connsiteX169" fmla="*/ 1260565 w 7467600"/>
              <a:gd name="connsiteY169" fmla="*/ 4031982 h 6858000"/>
              <a:gd name="connsiteX170" fmla="*/ 901900 w 7467600"/>
              <a:gd name="connsiteY170" fmla="*/ 4421236 h 6858000"/>
              <a:gd name="connsiteX171" fmla="*/ 845044 w 7467600"/>
              <a:gd name="connsiteY171" fmla="*/ 4502436 h 6858000"/>
              <a:gd name="connsiteX172" fmla="*/ 685926 w 7467600"/>
              <a:gd name="connsiteY172" fmla="*/ 4703069 h 6858000"/>
              <a:gd name="connsiteX173" fmla="*/ 684248 w 7467600"/>
              <a:gd name="connsiteY173" fmla="*/ 4706721 h 6858000"/>
              <a:gd name="connsiteX174" fmla="*/ 1423113 w 7467600"/>
              <a:gd name="connsiteY174" fmla="*/ 3874565 h 6858000"/>
              <a:gd name="connsiteX175" fmla="*/ 3316479 w 7467600"/>
              <a:gd name="connsiteY175" fmla="*/ 3872136 h 6858000"/>
              <a:gd name="connsiteX176" fmla="*/ 3546806 w 7467600"/>
              <a:gd name="connsiteY176" fmla="*/ 4356139 h 6858000"/>
              <a:gd name="connsiteX177" fmla="*/ 3364433 w 7467600"/>
              <a:gd name="connsiteY177" fmla="*/ 3953121 h 6858000"/>
              <a:gd name="connsiteX178" fmla="*/ 3316479 w 7467600"/>
              <a:gd name="connsiteY178" fmla="*/ 3872136 h 6858000"/>
              <a:gd name="connsiteX179" fmla="*/ 3291335 w 7467600"/>
              <a:gd name="connsiteY179" fmla="*/ 3767420 h 6858000"/>
              <a:gd name="connsiteX180" fmla="*/ 3390805 w 7467600"/>
              <a:gd name="connsiteY180" fmla="*/ 3937163 h 6858000"/>
              <a:gd name="connsiteX181" fmla="*/ 3579062 w 7467600"/>
              <a:gd name="connsiteY181" fmla="*/ 4359040 h 6858000"/>
              <a:gd name="connsiteX182" fmla="*/ 3467355 w 7467600"/>
              <a:gd name="connsiteY182" fmla="*/ 3988130 h 6858000"/>
              <a:gd name="connsiteX183" fmla="*/ 3310753 w 7467600"/>
              <a:gd name="connsiteY183" fmla="*/ 3787140 h 6858000"/>
              <a:gd name="connsiteX184" fmla="*/ 3291335 w 7467600"/>
              <a:gd name="connsiteY184" fmla="*/ 3767420 h 6858000"/>
              <a:gd name="connsiteX185" fmla="*/ 1635889 w 7467600"/>
              <a:gd name="connsiteY185" fmla="*/ 3709494 h 6858000"/>
              <a:gd name="connsiteX186" fmla="*/ 1634800 w 7467600"/>
              <a:gd name="connsiteY186" fmla="*/ 3731111 h 6858000"/>
              <a:gd name="connsiteX187" fmla="*/ 1635889 w 7467600"/>
              <a:gd name="connsiteY187" fmla="*/ 3709494 h 6858000"/>
              <a:gd name="connsiteX188" fmla="*/ 1510397 w 7467600"/>
              <a:gd name="connsiteY188" fmla="*/ 3684705 h 6858000"/>
              <a:gd name="connsiteX189" fmla="*/ 1146550 w 7467600"/>
              <a:gd name="connsiteY189" fmla="*/ 3802012 h 6858000"/>
              <a:gd name="connsiteX190" fmla="*/ 698834 w 7467600"/>
              <a:gd name="connsiteY190" fmla="*/ 3952272 h 6858000"/>
              <a:gd name="connsiteX191" fmla="*/ 34256 w 7467600"/>
              <a:gd name="connsiteY191" fmla="*/ 4347603 h 6858000"/>
              <a:gd name="connsiteX192" fmla="*/ 527241 w 7467600"/>
              <a:gd name="connsiteY192" fmla="*/ 4065078 h 6858000"/>
              <a:gd name="connsiteX193" fmla="*/ 1510397 w 7467600"/>
              <a:gd name="connsiteY193" fmla="*/ 3684705 h 6858000"/>
              <a:gd name="connsiteX194" fmla="*/ 1313114 w 7467600"/>
              <a:gd name="connsiteY194" fmla="*/ 3655216 h 6858000"/>
              <a:gd name="connsiteX195" fmla="*/ 1109304 w 7467600"/>
              <a:gd name="connsiteY195" fmla="*/ 3669030 h 6858000"/>
              <a:gd name="connsiteX196" fmla="*/ 8129 w 7467600"/>
              <a:gd name="connsiteY196" fmla="*/ 4330519 h 6858000"/>
              <a:gd name="connsiteX197" fmla="*/ 687572 w 7467600"/>
              <a:gd name="connsiteY197" fmla="*/ 3925629 h 6858000"/>
              <a:gd name="connsiteX198" fmla="*/ 1138365 w 7467600"/>
              <a:gd name="connsiteY198" fmla="*/ 3774515 h 6858000"/>
              <a:gd name="connsiteX199" fmla="*/ 1505579 w 7467600"/>
              <a:gd name="connsiteY199" fmla="*/ 3655526 h 6858000"/>
              <a:gd name="connsiteX200" fmla="*/ 1313114 w 7467600"/>
              <a:gd name="connsiteY200" fmla="*/ 3655216 h 6858000"/>
              <a:gd name="connsiteX201" fmla="*/ 3655073 w 7467600"/>
              <a:gd name="connsiteY201" fmla="*/ 3650884 h 6858000"/>
              <a:gd name="connsiteX202" fmla="*/ 3989938 w 7467600"/>
              <a:gd name="connsiteY202" fmla="*/ 3991685 h 6858000"/>
              <a:gd name="connsiteX203" fmla="*/ 4393907 w 7467600"/>
              <a:gd name="connsiteY203" fmla="*/ 4261258 h 6858000"/>
              <a:gd name="connsiteX204" fmla="*/ 4648051 w 7467600"/>
              <a:gd name="connsiteY204" fmla="*/ 4374051 h 6858000"/>
              <a:gd name="connsiteX205" fmla="*/ 4383389 w 7467600"/>
              <a:gd name="connsiteY205" fmla="*/ 4184369 h 6858000"/>
              <a:gd name="connsiteX206" fmla="*/ 4165508 w 7467600"/>
              <a:gd name="connsiteY206" fmla="*/ 4035196 h 6858000"/>
              <a:gd name="connsiteX207" fmla="*/ 4068162 w 7467600"/>
              <a:gd name="connsiteY207" fmla="*/ 3953394 h 6858000"/>
              <a:gd name="connsiteX208" fmla="*/ 3981416 w 7467600"/>
              <a:gd name="connsiteY208" fmla="*/ 3880482 h 6858000"/>
              <a:gd name="connsiteX209" fmla="*/ 3800147 w 7467600"/>
              <a:gd name="connsiteY209" fmla="*/ 3749872 h 6858000"/>
              <a:gd name="connsiteX210" fmla="*/ 3655073 w 7467600"/>
              <a:gd name="connsiteY210" fmla="*/ 3650884 h 6858000"/>
              <a:gd name="connsiteX211" fmla="*/ 3670252 w 7467600"/>
              <a:gd name="connsiteY211" fmla="*/ 3622798 h 6858000"/>
              <a:gd name="connsiteX212" fmla="*/ 3817258 w 7467600"/>
              <a:gd name="connsiteY212" fmla="*/ 3723577 h 6858000"/>
              <a:gd name="connsiteX213" fmla="*/ 4000461 w 7467600"/>
              <a:gd name="connsiteY213" fmla="*/ 3855966 h 6858000"/>
              <a:gd name="connsiteX214" fmla="*/ 4088180 w 7467600"/>
              <a:gd name="connsiteY214" fmla="*/ 3929774 h 6858000"/>
              <a:gd name="connsiteX215" fmla="*/ 4184555 w 7467600"/>
              <a:gd name="connsiteY215" fmla="*/ 4010683 h 6858000"/>
              <a:gd name="connsiteX216" fmla="*/ 4399563 w 7467600"/>
              <a:gd name="connsiteY216" fmla="*/ 4158106 h 6858000"/>
              <a:gd name="connsiteX217" fmla="*/ 4684469 w 7467600"/>
              <a:gd name="connsiteY217" fmla="*/ 4364680 h 6858000"/>
              <a:gd name="connsiteX218" fmla="*/ 4690271 w 7467600"/>
              <a:gd name="connsiteY218" fmla="*/ 4370034 h 6858000"/>
              <a:gd name="connsiteX219" fmla="*/ 4136093 w 7467600"/>
              <a:gd name="connsiteY219" fmla="*/ 3858466 h 6858000"/>
              <a:gd name="connsiteX220" fmla="*/ 3670252 w 7467600"/>
              <a:gd name="connsiteY220" fmla="*/ 3622798 h 6858000"/>
              <a:gd name="connsiteX221" fmla="*/ 4440129 w 7467600"/>
              <a:gd name="connsiteY221" fmla="*/ 3448571 h 6858000"/>
              <a:gd name="connsiteX222" fmla="*/ 4856525 w 7467600"/>
              <a:gd name="connsiteY222" fmla="*/ 3915351 h 6858000"/>
              <a:gd name="connsiteX223" fmla="*/ 5059055 w 7467600"/>
              <a:gd name="connsiteY223" fmla="*/ 4108918 h 6858000"/>
              <a:gd name="connsiteX224" fmla="*/ 5290070 w 7467600"/>
              <a:gd name="connsiteY224" fmla="*/ 4263619 h 6858000"/>
              <a:gd name="connsiteX225" fmla="*/ 4834991 w 7467600"/>
              <a:gd name="connsiteY225" fmla="*/ 3830985 h 6858000"/>
              <a:gd name="connsiteX226" fmla="*/ 4440129 w 7467600"/>
              <a:gd name="connsiteY226" fmla="*/ 3448571 h 6858000"/>
              <a:gd name="connsiteX227" fmla="*/ 4441737 w 7467600"/>
              <a:gd name="connsiteY227" fmla="*/ 3399734 h 6858000"/>
              <a:gd name="connsiteX228" fmla="*/ 4431236 w 7467600"/>
              <a:gd name="connsiteY228" fmla="*/ 3400954 h 6858000"/>
              <a:gd name="connsiteX229" fmla="*/ 4557150 w 7467600"/>
              <a:gd name="connsiteY229" fmla="*/ 3510023 h 6858000"/>
              <a:gd name="connsiteX230" fmla="*/ 4856936 w 7467600"/>
              <a:gd name="connsiteY230" fmla="*/ 3809146 h 6858000"/>
              <a:gd name="connsiteX231" fmla="*/ 5111996 w 7467600"/>
              <a:gd name="connsiteY231" fmla="*/ 4065759 h 6858000"/>
              <a:gd name="connsiteX232" fmla="*/ 5388878 w 7467600"/>
              <a:gd name="connsiteY232" fmla="*/ 4300185 h 6858000"/>
              <a:gd name="connsiteX233" fmla="*/ 5425556 w 7467600"/>
              <a:gd name="connsiteY233" fmla="*/ 4308967 h 6858000"/>
              <a:gd name="connsiteX234" fmla="*/ 4943646 w 7467600"/>
              <a:gd name="connsiteY234" fmla="*/ 3822916 h 6858000"/>
              <a:gd name="connsiteX235" fmla="*/ 4594837 w 7467600"/>
              <a:gd name="connsiteY235" fmla="*/ 3532274 h 6858000"/>
              <a:gd name="connsiteX236" fmla="*/ 4441737 w 7467600"/>
              <a:gd name="connsiteY236" fmla="*/ 3399734 h 6858000"/>
              <a:gd name="connsiteX237" fmla="*/ 5425834 w 7467600"/>
              <a:gd name="connsiteY237" fmla="*/ 3162785 h 6858000"/>
              <a:gd name="connsiteX238" fmla="*/ 5401644 w 7467600"/>
              <a:gd name="connsiteY238" fmla="*/ 3617847 h 6858000"/>
              <a:gd name="connsiteX239" fmla="*/ 5467256 w 7467600"/>
              <a:gd name="connsiteY239" fmla="*/ 4175494 h 6858000"/>
              <a:gd name="connsiteX240" fmla="*/ 5448069 w 7467600"/>
              <a:gd name="connsiteY240" fmla="*/ 3567554 h 6858000"/>
              <a:gd name="connsiteX241" fmla="*/ 5425834 w 7467600"/>
              <a:gd name="connsiteY241" fmla="*/ 3162785 h 6858000"/>
              <a:gd name="connsiteX242" fmla="*/ 1318687 w 7467600"/>
              <a:gd name="connsiteY242" fmla="*/ 3113840 h 6858000"/>
              <a:gd name="connsiteX243" fmla="*/ 1066793 w 7467600"/>
              <a:gd name="connsiteY243" fmla="*/ 3212171 h 6858000"/>
              <a:gd name="connsiteX244" fmla="*/ 993319 w 7467600"/>
              <a:gd name="connsiteY244" fmla="*/ 3247648 h 6858000"/>
              <a:gd name="connsiteX245" fmla="*/ 853081 w 7467600"/>
              <a:gd name="connsiteY245" fmla="*/ 3312410 h 6858000"/>
              <a:gd name="connsiteX246" fmla="*/ 805957 w 7467600"/>
              <a:gd name="connsiteY246" fmla="*/ 3330443 h 6858000"/>
              <a:gd name="connsiteX247" fmla="*/ 1318687 w 7467600"/>
              <a:gd name="connsiteY247" fmla="*/ 3113840 h 6858000"/>
              <a:gd name="connsiteX248" fmla="*/ 5453702 w 7467600"/>
              <a:gd name="connsiteY248" fmla="*/ 3090882 h 6858000"/>
              <a:gd name="connsiteX249" fmla="*/ 5480135 w 7467600"/>
              <a:gd name="connsiteY249" fmla="*/ 3565802 h 6858000"/>
              <a:gd name="connsiteX250" fmla="*/ 5499023 w 7467600"/>
              <a:gd name="connsiteY250" fmla="*/ 4166310 h 6858000"/>
              <a:gd name="connsiteX251" fmla="*/ 5547022 w 7467600"/>
              <a:gd name="connsiteY251" fmla="*/ 3607838 h 6858000"/>
              <a:gd name="connsiteX252" fmla="*/ 5515964 w 7467600"/>
              <a:gd name="connsiteY252" fmla="*/ 3378541 h 6858000"/>
              <a:gd name="connsiteX253" fmla="*/ 5453702 w 7467600"/>
              <a:gd name="connsiteY253" fmla="*/ 3090882 h 6858000"/>
              <a:gd name="connsiteX254" fmla="*/ 1238695 w 7467600"/>
              <a:gd name="connsiteY254" fmla="*/ 3076820 h 6858000"/>
              <a:gd name="connsiteX255" fmla="*/ 716371 w 7467600"/>
              <a:gd name="connsiteY255" fmla="*/ 3293249 h 6858000"/>
              <a:gd name="connsiteX256" fmla="*/ 579522 w 7467600"/>
              <a:gd name="connsiteY256" fmla="*/ 3371759 h 6858000"/>
              <a:gd name="connsiteX257" fmla="*/ 600288 w 7467600"/>
              <a:gd name="connsiteY257" fmla="*/ 3365555 h 6858000"/>
              <a:gd name="connsiteX258" fmla="*/ 840692 w 7467600"/>
              <a:gd name="connsiteY258" fmla="*/ 3284921 h 6858000"/>
              <a:gd name="connsiteX259" fmla="*/ 979248 w 7467600"/>
              <a:gd name="connsiteY259" fmla="*/ 3221003 h 6858000"/>
              <a:gd name="connsiteX260" fmla="*/ 1053282 w 7467600"/>
              <a:gd name="connsiteY260" fmla="*/ 3185247 h 6858000"/>
              <a:gd name="connsiteX261" fmla="*/ 1320603 w 7467600"/>
              <a:gd name="connsiteY261" fmla="*/ 3081281 h 6858000"/>
              <a:gd name="connsiteX262" fmla="*/ 1238695 w 7467600"/>
              <a:gd name="connsiteY262" fmla="*/ 3076820 h 6858000"/>
              <a:gd name="connsiteX263" fmla="*/ 5425627 w 7467600"/>
              <a:gd name="connsiteY263" fmla="*/ 2954192 h 6858000"/>
              <a:gd name="connsiteX264" fmla="*/ 5470770 w 7467600"/>
              <a:gd name="connsiteY264" fmla="*/ 3005435 h 6858000"/>
              <a:gd name="connsiteX265" fmla="*/ 5519779 w 7467600"/>
              <a:gd name="connsiteY265" fmla="*/ 4359223 h 6858000"/>
              <a:gd name="connsiteX266" fmla="*/ 5520293 w 7467600"/>
              <a:gd name="connsiteY266" fmla="*/ 4360602 h 6858000"/>
              <a:gd name="connsiteX267" fmla="*/ 5767221 w 7467600"/>
              <a:gd name="connsiteY267" fmla="*/ 4665564 h 6858000"/>
              <a:gd name="connsiteX268" fmla="*/ 6937169 w 7467600"/>
              <a:gd name="connsiteY268" fmla="*/ 4815941 h 6858000"/>
              <a:gd name="connsiteX269" fmla="*/ 6953922 w 7467600"/>
              <a:gd name="connsiteY269" fmla="*/ 4890068 h 6858000"/>
              <a:gd name="connsiteX270" fmla="*/ 6071359 w 7467600"/>
              <a:gd name="connsiteY270" fmla="*/ 4770770 h 6858000"/>
              <a:gd name="connsiteX271" fmla="*/ 6038839 w 7467600"/>
              <a:gd name="connsiteY271" fmla="*/ 4764474 h 6858000"/>
              <a:gd name="connsiteX272" fmla="*/ 6038706 w 7467600"/>
              <a:gd name="connsiteY272" fmla="*/ 4763847 h 6858000"/>
              <a:gd name="connsiteX273" fmla="*/ 6037784 w 7467600"/>
              <a:gd name="connsiteY273" fmla="*/ 4764270 h 6858000"/>
              <a:gd name="connsiteX274" fmla="*/ 6038839 w 7467600"/>
              <a:gd name="connsiteY274" fmla="*/ 4764474 h 6858000"/>
              <a:gd name="connsiteX275" fmla="*/ 6040338 w 7467600"/>
              <a:gd name="connsiteY275" fmla="*/ 4771418 h 6858000"/>
              <a:gd name="connsiteX276" fmla="*/ 6024488 w 7467600"/>
              <a:gd name="connsiteY276" fmla="*/ 4809903 h 6858000"/>
              <a:gd name="connsiteX277" fmla="*/ 5599771 w 7467600"/>
              <a:gd name="connsiteY277" fmla="*/ 5509652 h 6858000"/>
              <a:gd name="connsiteX278" fmla="*/ 5548843 w 7467600"/>
              <a:gd name="connsiteY278" fmla="*/ 5563845 h 6858000"/>
              <a:gd name="connsiteX279" fmla="*/ 5940952 w 7467600"/>
              <a:gd name="connsiteY279" fmla="*/ 6250028 h 6858000"/>
              <a:gd name="connsiteX280" fmla="*/ 6043441 w 7467600"/>
              <a:gd name="connsiteY280" fmla="*/ 6665847 h 6858000"/>
              <a:gd name="connsiteX281" fmla="*/ 6093432 w 7467600"/>
              <a:gd name="connsiteY281" fmla="*/ 6858000 h 6858000"/>
              <a:gd name="connsiteX282" fmla="*/ 6034344 w 7467600"/>
              <a:gd name="connsiteY282" fmla="*/ 6858000 h 6858000"/>
              <a:gd name="connsiteX283" fmla="*/ 6026679 w 7467600"/>
              <a:gd name="connsiteY283" fmla="*/ 6836959 h 6858000"/>
              <a:gd name="connsiteX284" fmla="*/ 5800441 w 7467600"/>
              <a:gd name="connsiteY284" fmla="*/ 6335286 h 6858000"/>
              <a:gd name="connsiteX285" fmla="*/ 5526562 w 7467600"/>
              <a:gd name="connsiteY285" fmla="*/ 5705388 h 6858000"/>
              <a:gd name="connsiteX286" fmla="*/ 5519640 w 7467600"/>
              <a:gd name="connsiteY286" fmla="*/ 5683774 h 6858000"/>
              <a:gd name="connsiteX287" fmla="*/ 5844559 w 7467600"/>
              <a:gd name="connsiteY287" fmla="*/ 6553349 h 6858000"/>
              <a:gd name="connsiteX288" fmla="*/ 5975994 w 7467600"/>
              <a:gd name="connsiteY288" fmla="*/ 6858000 h 6858000"/>
              <a:gd name="connsiteX289" fmla="*/ 5898547 w 7467600"/>
              <a:gd name="connsiteY289" fmla="*/ 6858000 h 6858000"/>
              <a:gd name="connsiteX290" fmla="*/ 5682041 w 7467600"/>
              <a:gd name="connsiteY290" fmla="*/ 6355860 h 6858000"/>
              <a:gd name="connsiteX291" fmla="*/ 5461758 w 7467600"/>
              <a:gd name="connsiteY291" fmla="*/ 5820220 h 6858000"/>
              <a:gd name="connsiteX292" fmla="*/ 5237282 w 7467600"/>
              <a:gd name="connsiteY292" fmla="*/ 6579086 h 6858000"/>
              <a:gd name="connsiteX293" fmla="*/ 5115009 w 7467600"/>
              <a:gd name="connsiteY293" fmla="*/ 6858000 h 6858000"/>
              <a:gd name="connsiteX294" fmla="*/ 5028074 w 7467600"/>
              <a:gd name="connsiteY294" fmla="*/ 6858000 h 6858000"/>
              <a:gd name="connsiteX295" fmla="*/ 5079508 w 7467600"/>
              <a:gd name="connsiteY295" fmla="*/ 6749074 h 6858000"/>
              <a:gd name="connsiteX296" fmla="*/ 5371846 w 7467600"/>
              <a:gd name="connsiteY296" fmla="*/ 5924413 h 6858000"/>
              <a:gd name="connsiteX297" fmla="*/ 5270512 w 7467600"/>
              <a:gd name="connsiteY297" fmla="*/ 6138975 h 6858000"/>
              <a:gd name="connsiteX298" fmla="*/ 5062409 w 7467600"/>
              <a:gd name="connsiteY298" fmla="*/ 6653544 h 6858000"/>
              <a:gd name="connsiteX299" fmla="*/ 5036628 w 7467600"/>
              <a:gd name="connsiteY299" fmla="*/ 6754247 h 6858000"/>
              <a:gd name="connsiteX300" fmla="*/ 5009112 w 7467600"/>
              <a:gd name="connsiteY300" fmla="*/ 6858000 h 6858000"/>
              <a:gd name="connsiteX301" fmla="*/ 4976679 w 7467600"/>
              <a:gd name="connsiteY301" fmla="*/ 6858000 h 6858000"/>
              <a:gd name="connsiteX302" fmla="*/ 5006537 w 7467600"/>
              <a:gd name="connsiteY302" fmla="*/ 6747068 h 6858000"/>
              <a:gd name="connsiteX303" fmla="*/ 5032723 w 7467600"/>
              <a:gd name="connsiteY303" fmla="*/ 6644957 h 6858000"/>
              <a:gd name="connsiteX304" fmla="*/ 5242949 w 7467600"/>
              <a:gd name="connsiteY304" fmla="*/ 6125175 h 6858000"/>
              <a:gd name="connsiteX305" fmla="*/ 5286321 w 7467600"/>
              <a:gd name="connsiteY305" fmla="*/ 6033555 h 6858000"/>
              <a:gd name="connsiteX306" fmla="*/ 5008210 w 7467600"/>
              <a:gd name="connsiteY306" fmla="*/ 6649194 h 6858000"/>
              <a:gd name="connsiteX307" fmla="*/ 4986321 w 7467600"/>
              <a:gd name="connsiteY307" fmla="*/ 6765687 h 6858000"/>
              <a:gd name="connsiteX308" fmla="*/ 4973474 w 7467600"/>
              <a:gd name="connsiteY308" fmla="*/ 6858000 h 6858000"/>
              <a:gd name="connsiteX309" fmla="*/ 4907178 w 7467600"/>
              <a:gd name="connsiteY309" fmla="*/ 6858000 h 6858000"/>
              <a:gd name="connsiteX310" fmla="*/ 4910810 w 7467600"/>
              <a:gd name="connsiteY310" fmla="*/ 6829660 h 6858000"/>
              <a:gd name="connsiteX311" fmla="*/ 4987461 w 7467600"/>
              <a:gd name="connsiteY311" fmla="*/ 6432994 h 6858000"/>
              <a:gd name="connsiteX312" fmla="*/ 5179262 w 7467600"/>
              <a:gd name="connsiteY312" fmla="*/ 6035044 h 6858000"/>
              <a:gd name="connsiteX313" fmla="*/ 4689678 w 7467600"/>
              <a:gd name="connsiteY313" fmla="*/ 6440241 h 6858000"/>
              <a:gd name="connsiteX314" fmla="*/ 4477543 w 7467600"/>
              <a:gd name="connsiteY314" fmla="*/ 6674836 h 6858000"/>
              <a:gd name="connsiteX315" fmla="*/ 4329957 w 7467600"/>
              <a:gd name="connsiteY315" fmla="*/ 6858000 h 6858000"/>
              <a:gd name="connsiteX316" fmla="*/ 4218595 w 7467600"/>
              <a:gd name="connsiteY316" fmla="*/ 6858000 h 6858000"/>
              <a:gd name="connsiteX317" fmla="*/ 4368888 w 7467600"/>
              <a:gd name="connsiteY317" fmla="*/ 6668412 h 6858000"/>
              <a:gd name="connsiteX318" fmla="*/ 4563091 w 7467600"/>
              <a:gd name="connsiteY318" fmla="*/ 6442508 h 6858000"/>
              <a:gd name="connsiteX319" fmla="*/ 5387324 w 7467600"/>
              <a:gd name="connsiteY319" fmla="*/ 5705830 h 6858000"/>
              <a:gd name="connsiteX320" fmla="*/ 5073620 w 7467600"/>
              <a:gd name="connsiteY320" fmla="*/ 5955437 h 6858000"/>
              <a:gd name="connsiteX321" fmla="*/ 4689789 w 7467600"/>
              <a:gd name="connsiteY321" fmla="*/ 6268382 h 6858000"/>
              <a:gd name="connsiteX322" fmla="*/ 4418722 w 7467600"/>
              <a:gd name="connsiteY322" fmla="*/ 6570886 h 6858000"/>
              <a:gd name="connsiteX323" fmla="*/ 4214944 w 7467600"/>
              <a:gd name="connsiteY323" fmla="*/ 6858000 h 6858000"/>
              <a:gd name="connsiteX324" fmla="*/ 4177898 w 7467600"/>
              <a:gd name="connsiteY324" fmla="*/ 6858000 h 6858000"/>
              <a:gd name="connsiteX325" fmla="*/ 4391597 w 7467600"/>
              <a:gd name="connsiteY325" fmla="*/ 6556370 h 6858000"/>
              <a:gd name="connsiteX326" fmla="*/ 4668889 w 7467600"/>
              <a:gd name="connsiteY326" fmla="*/ 6246399 h 6858000"/>
              <a:gd name="connsiteX327" fmla="*/ 5055427 w 7467600"/>
              <a:gd name="connsiteY327" fmla="*/ 5931476 h 6858000"/>
              <a:gd name="connsiteX328" fmla="*/ 5371814 w 7467600"/>
              <a:gd name="connsiteY328" fmla="*/ 5678975 h 6858000"/>
              <a:gd name="connsiteX329" fmla="*/ 4987918 w 7467600"/>
              <a:gd name="connsiteY329" fmla="*/ 5838701 h 6858000"/>
              <a:gd name="connsiteX330" fmla="*/ 4317146 w 7467600"/>
              <a:gd name="connsiteY330" fmla="*/ 6587716 h 6858000"/>
              <a:gd name="connsiteX331" fmla="*/ 4171627 w 7467600"/>
              <a:gd name="connsiteY331" fmla="*/ 6858000 h 6858000"/>
              <a:gd name="connsiteX332" fmla="*/ 4081585 w 7467600"/>
              <a:gd name="connsiteY332" fmla="*/ 6858000 h 6858000"/>
              <a:gd name="connsiteX333" fmla="*/ 4238603 w 7467600"/>
              <a:gd name="connsiteY333" fmla="*/ 6559341 h 6858000"/>
              <a:gd name="connsiteX334" fmla="*/ 4778333 w 7467600"/>
              <a:gd name="connsiteY334" fmla="*/ 5873626 h 6858000"/>
              <a:gd name="connsiteX335" fmla="*/ 5414185 w 7467600"/>
              <a:gd name="connsiteY335" fmla="*/ 5573882 h 6858000"/>
              <a:gd name="connsiteX336" fmla="*/ 5959648 w 7467600"/>
              <a:gd name="connsiteY336" fmla="*/ 4760797 h 6858000"/>
              <a:gd name="connsiteX337" fmla="*/ 5355019 w 7467600"/>
              <a:gd name="connsiteY337" fmla="*/ 4734672 h 6858000"/>
              <a:gd name="connsiteX338" fmla="*/ 5083565 w 7467600"/>
              <a:gd name="connsiteY338" fmla="*/ 5179121 h 6858000"/>
              <a:gd name="connsiteX339" fmla="*/ 4713577 w 7467600"/>
              <a:gd name="connsiteY339" fmla="*/ 5616803 h 6858000"/>
              <a:gd name="connsiteX340" fmla="*/ 3989559 w 7467600"/>
              <a:gd name="connsiteY340" fmla="*/ 6145945 h 6858000"/>
              <a:gd name="connsiteX341" fmla="*/ 3939824 w 7467600"/>
              <a:gd name="connsiteY341" fmla="*/ 6066900 h 6858000"/>
              <a:gd name="connsiteX342" fmla="*/ 4584537 w 7467600"/>
              <a:gd name="connsiteY342" fmla="*/ 5324826 h 6858000"/>
              <a:gd name="connsiteX343" fmla="*/ 5037105 w 7467600"/>
              <a:gd name="connsiteY343" fmla="*/ 5088765 h 6858000"/>
              <a:gd name="connsiteX344" fmla="*/ 5039930 w 7467600"/>
              <a:gd name="connsiteY344" fmla="*/ 5089585 h 6858000"/>
              <a:gd name="connsiteX345" fmla="*/ 5263764 w 7467600"/>
              <a:gd name="connsiteY345" fmla="*/ 4735525 h 6858000"/>
              <a:gd name="connsiteX346" fmla="*/ 4086300 w 7467600"/>
              <a:gd name="connsiteY346" fmla="*/ 4884599 h 6858000"/>
              <a:gd name="connsiteX347" fmla="*/ 4085485 w 7467600"/>
              <a:gd name="connsiteY347" fmla="*/ 4899070 h 6858000"/>
              <a:gd name="connsiteX348" fmla="*/ 3871915 w 7467600"/>
              <a:gd name="connsiteY348" fmla="*/ 5253645 h 6858000"/>
              <a:gd name="connsiteX349" fmla="*/ 3799374 w 7467600"/>
              <a:gd name="connsiteY349" fmla="*/ 5466127 h 6858000"/>
              <a:gd name="connsiteX350" fmla="*/ 3498850 w 7467600"/>
              <a:gd name="connsiteY350" fmla="*/ 6661888 h 6858000"/>
              <a:gd name="connsiteX351" fmla="*/ 3399216 w 7467600"/>
              <a:gd name="connsiteY351" fmla="*/ 6858000 h 6858000"/>
              <a:gd name="connsiteX352" fmla="*/ 3303688 w 7467600"/>
              <a:gd name="connsiteY352" fmla="*/ 6858000 h 6858000"/>
              <a:gd name="connsiteX353" fmla="*/ 3391774 w 7467600"/>
              <a:gd name="connsiteY353" fmla="*/ 6697181 h 6858000"/>
              <a:gd name="connsiteX354" fmla="*/ 3735540 w 7467600"/>
              <a:gd name="connsiteY354" fmla="*/ 5546923 h 6858000"/>
              <a:gd name="connsiteX355" fmla="*/ 3729438 w 7467600"/>
              <a:gd name="connsiteY355" fmla="*/ 5569058 h 6858000"/>
              <a:gd name="connsiteX356" fmla="*/ 3707782 w 7467600"/>
              <a:gd name="connsiteY356" fmla="*/ 5644908 h 6858000"/>
              <a:gd name="connsiteX357" fmla="*/ 3583827 w 7467600"/>
              <a:gd name="connsiteY357" fmla="*/ 6039215 h 6858000"/>
              <a:gd name="connsiteX358" fmla="*/ 3547861 w 7467600"/>
              <a:gd name="connsiteY358" fmla="*/ 6129609 h 6858000"/>
              <a:gd name="connsiteX359" fmla="*/ 3490905 w 7467600"/>
              <a:gd name="connsiteY359" fmla="*/ 6277660 h 6858000"/>
              <a:gd name="connsiteX360" fmla="*/ 3455859 w 7467600"/>
              <a:gd name="connsiteY360" fmla="*/ 6391301 h 6858000"/>
              <a:gd name="connsiteX361" fmla="*/ 3429112 w 7467600"/>
              <a:gd name="connsiteY361" fmla="*/ 6479469 h 6858000"/>
              <a:gd name="connsiteX362" fmla="*/ 3304862 w 7467600"/>
              <a:gd name="connsiteY362" fmla="*/ 6796476 h 6858000"/>
              <a:gd name="connsiteX363" fmla="*/ 3276071 w 7467600"/>
              <a:gd name="connsiteY363" fmla="*/ 6858000 h 6858000"/>
              <a:gd name="connsiteX364" fmla="*/ 3240805 w 7467600"/>
              <a:gd name="connsiteY364" fmla="*/ 6858000 h 6858000"/>
              <a:gd name="connsiteX365" fmla="*/ 3275917 w 7467600"/>
              <a:gd name="connsiteY365" fmla="*/ 6783192 h 6858000"/>
              <a:gd name="connsiteX366" fmla="*/ 3399358 w 7467600"/>
              <a:gd name="connsiteY366" fmla="*/ 6469011 h 6858000"/>
              <a:gd name="connsiteX367" fmla="*/ 3425650 w 7467600"/>
              <a:gd name="connsiteY367" fmla="*/ 6381333 h 6858000"/>
              <a:gd name="connsiteX368" fmla="*/ 3460661 w 7467600"/>
              <a:gd name="connsiteY368" fmla="*/ 6266763 h 6858000"/>
              <a:gd name="connsiteX369" fmla="*/ 3518021 w 7467600"/>
              <a:gd name="connsiteY369" fmla="*/ 6117298 h 6858000"/>
              <a:gd name="connsiteX370" fmla="*/ 3554035 w 7467600"/>
              <a:gd name="connsiteY370" fmla="*/ 6027832 h 6858000"/>
              <a:gd name="connsiteX371" fmla="*/ 3677174 w 7467600"/>
              <a:gd name="connsiteY371" fmla="*/ 5636351 h 6858000"/>
              <a:gd name="connsiteX372" fmla="*/ 3698819 w 7467600"/>
              <a:gd name="connsiteY372" fmla="*/ 5560503 h 6858000"/>
              <a:gd name="connsiteX373" fmla="*/ 3702094 w 7467600"/>
              <a:gd name="connsiteY373" fmla="*/ 5549194 h 6858000"/>
              <a:gd name="connsiteX374" fmla="*/ 3398355 w 7467600"/>
              <a:gd name="connsiteY374" fmla="*/ 6094603 h 6858000"/>
              <a:gd name="connsiteX375" fmla="*/ 3193941 w 7467600"/>
              <a:gd name="connsiteY375" fmla="*/ 6798775 h 6858000"/>
              <a:gd name="connsiteX376" fmla="*/ 3184140 w 7467600"/>
              <a:gd name="connsiteY376" fmla="*/ 6858000 h 6858000"/>
              <a:gd name="connsiteX377" fmla="*/ 3099978 w 7467600"/>
              <a:gd name="connsiteY377" fmla="*/ 6858000 h 6858000"/>
              <a:gd name="connsiteX378" fmla="*/ 3101556 w 7467600"/>
              <a:gd name="connsiteY378" fmla="*/ 6843337 h 6858000"/>
              <a:gd name="connsiteX379" fmla="*/ 3370162 w 7467600"/>
              <a:gd name="connsiteY379" fmla="*/ 5785550 h 6858000"/>
              <a:gd name="connsiteX380" fmla="*/ 3746477 w 7467600"/>
              <a:gd name="connsiteY380" fmla="*/ 5377889 h 6858000"/>
              <a:gd name="connsiteX381" fmla="*/ 3863399 w 7467600"/>
              <a:gd name="connsiteY381" fmla="*/ 5087257 h 6858000"/>
              <a:gd name="connsiteX382" fmla="*/ 3968712 w 7467600"/>
              <a:gd name="connsiteY382" fmla="*/ 4913989 h 6858000"/>
              <a:gd name="connsiteX383" fmla="*/ 2792390 w 7467600"/>
              <a:gd name="connsiteY383" fmla="*/ 5382974 h 6858000"/>
              <a:gd name="connsiteX384" fmla="*/ 2714982 w 7467600"/>
              <a:gd name="connsiteY384" fmla="*/ 5427051 h 6858000"/>
              <a:gd name="connsiteX385" fmla="*/ 2813361 w 7467600"/>
              <a:gd name="connsiteY385" fmla="*/ 6023912 h 6858000"/>
              <a:gd name="connsiteX386" fmla="*/ 2688430 w 7467600"/>
              <a:gd name="connsiteY386" fmla="*/ 6801564 h 6858000"/>
              <a:gd name="connsiteX387" fmla="*/ 2629626 w 7467600"/>
              <a:gd name="connsiteY387" fmla="*/ 6763394 h 6858000"/>
              <a:gd name="connsiteX388" fmla="*/ 2565328 w 7467600"/>
              <a:gd name="connsiteY388" fmla="*/ 5516399 h 6858000"/>
              <a:gd name="connsiteX389" fmla="*/ 1922999 w 7467600"/>
              <a:gd name="connsiteY389" fmla="*/ 5980343 h 6858000"/>
              <a:gd name="connsiteX390" fmla="*/ 1950261 w 7467600"/>
              <a:gd name="connsiteY390" fmla="*/ 6405858 h 6858000"/>
              <a:gd name="connsiteX391" fmla="*/ 2365554 w 7467600"/>
              <a:gd name="connsiteY391" fmla="*/ 6759107 h 6858000"/>
              <a:gd name="connsiteX392" fmla="*/ 2424142 w 7467600"/>
              <a:gd name="connsiteY392" fmla="*/ 6858000 h 6858000"/>
              <a:gd name="connsiteX393" fmla="*/ 2395994 w 7467600"/>
              <a:gd name="connsiteY393" fmla="*/ 6858000 h 6858000"/>
              <a:gd name="connsiteX394" fmla="*/ 2392863 w 7467600"/>
              <a:gd name="connsiteY394" fmla="*/ 6852964 h 6858000"/>
              <a:gd name="connsiteX395" fmla="*/ 2017589 w 7467600"/>
              <a:gd name="connsiteY395" fmla="*/ 6493982 h 6858000"/>
              <a:gd name="connsiteX396" fmla="*/ 2147336 w 7467600"/>
              <a:gd name="connsiteY396" fmla="*/ 6594052 h 6858000"/>
              <a:gd name="connsiteX397" fmla="*/ 2207047 w 7467600"/>
              <a:gd name="connsiteY397" fmla="*/ 6654540 h 6858000"/>
              <a:gd name="connsiteX398" fmla="*/ 2299106 w 7467600"/>
              <a:gd name="connsiteY398" fmla="*/ 6778931 h 6858000"/>
              <a:gd name="connsiteX399" fmla="*/ 2314430 w 7467600"/>
              <a:gd name="connsiteY399" fmla="*/ 6801144 h 6858000"/>
              <a:gd name="connsiteX400" fmla="*/ 2352406 w 7467600"/>
              <a:gd name="connsiteY400" fmla="*/ 6858000 h 6858000"/>
              <a:gd name="connsiteX401" fmla="*/ 2314492 w 7467600"/>
              <a:gd name="connsiteY401" fmla="*/ 6858000 h 6858000"/>
              <a:gd name="connsiteX402" fmla="*/ 2288095 w 7467600"/>
              <a:gd name="connsiteY402" fmla="*/ 6818030 h 6858000"/>
              <a:gd name="connsiteX403" fmla="*/ 2272768 w 7467600"/>
              <a:gd name="connsiteY403" fmla="*/ 6795822 h 6858000"/>
              <a:gd name="connsiteX404" fmla="*/ 2182715 w 7467600"/>
              <a:gd name="connsiteY404" fmla="*/ 6675071 h 6858000"/>
              <a:gd name="connsiteX405" fmla="*/ 2032061 w 7467600"/>
              <a:gd name="connsiteY405" fmla="*/ 6541380 h 6858000"/>
              <a:gd name="connsiteX406" fmla="*/ 2257220 w 7467600"/>
              <a:gd name="connsiteY406" fmla="*/ 6826257 h 6858000"/>
              <a:gd name="connsiteX407" fmla="*/ 2281324 w 7467600"/>
              <a:gd name="connsiteY407" fmla="*/ 6858000 h 6858000"/>
              <a:gd name="connsiteX408" fmla="*/ 2242860 w 7467600"/>
              <a:gd name="connsiteY408" fmla="*/ 6858000 h 6858000"/>
              <a:gd name="connsiteX409" fmla="*/ 2232818 w 7467600"/>
              <a:gd name="connsiteY409" fmla="*/ 6844926 h 6858000"/>
              <a:gd name="connsiteX410" fmla="*/ 1990172 w 7467600"/>
              <a:gd name="connsiteY410" fmla="*/ 6542121 h 6858000"/>
              <a:gd name="connsiteX411" fmla="*/ 2124090 w 7467600"/>
              <a:gd name="connsiteY411" fmla="*/ 6761017 h 6858000"/>
              <a:gd name="connsiteX412" fmla="*/ 2200380 w 7467600"/>
              <a:gd name="connsiteY412" fmla="*/ 6858000 h 6858000"/>
              <a:gd name="connsiteX413" fmla="*/ 2147507 w 7467600"/>
              <a:gd name="connsiteY413" fmla="*/ 6858000 h 6858000"/>
              <a:gd name="connsiteX414" fmla="*/ 2070668 w 7467600"/>
              <a:gd name="connsiteY414" fmla="*/ 6761520 h 6858000"/>
              <a:gd name="connsiteX415" fmla="*/ 1975142 w 7467600"/>
              <a:gd name="connsiteY415" fmla="*/ 6585570 h 6858000"/>
              <a:gd name="connsiteX416" fmla="*/ 2050035 w 7467600"/>
              <a:gd name="connsiteY416" fmla="*/ 6813345 h 6858000"/>
              <a:gd name="connsiteX417" fmla="*/ 2063025 w 7467600"/>
              <a:gd name="connsiteY417" fmla="*/ 6858000 h 6858000"/>
              <a:gd name="connsiteX418" fmla="*/ 2021675 w 7467600"/>
              <a:gd name="connsiteY418" fmla="*/ 6858000 h 6858000"/>
              <a:gd name="connsiteX419" fmla="*/ 2019308 w 7467600"/>
              <a:gd name="connsiteY419" fmla="*/ 6847118 h 6858000"/>
              <a:gd name="connsiteX420" fmla="*/ 1938835 w 7467600"/>
              <a:gd name="connsiteY420" fmla="*/ 6551160 h 6858000"/>
              <a:gd name="connsiteX421" fmla="*/ 1953230 w 7467600"/>
              <a:gd name="connsiteY421" fmla="*/ 6759699 h 6858000"/>
              <a:gd name="connsiteX422" fmla="*/ 1956763 w 7467600"/>
              <a:gd name="connsiteY422" fmla="*/ 6778191 h 6858000"/>
              <a:gd name="connsiteX423" fmla="*/ 1967925 w 7467600"/>
              <a:gd name="connsiteY423" fmla="*/ 6858000 h 6858000"/>
              <a:gd name="connsiteX424" fmla="*/ 1936622 w 7467600"/>
              <a:gd name="connsiteY424" fmla="*/ 6858000 h 6858000"/>
              <a:gd name="connsiteX425" fmla="*/ 1926261 w 7467600"/>
              <a:gd name="connsiteY425" fmla="*/ 6784064 h 6858000"/>
              <a:gd name="connsiteX426" fmla="*/ 1922724 w 7467600"/>
              <a:gd name="connsiteY426" fmla="*/ 6765577 h 6858000"/>
              <a:gd name="connsiteX427" fmla="*/ 1904650 w 7467600"/>
              <a:gd name="connsiteY427" fmla="*/ 6639616 h 6858000"/>
              <a:gd name="connsiteX428" fmla="*/ 1885273 w 7467600"/>
              <a:gd name="connsiteY428" fmla="*/ 6858000 h 6858000"/>
              <a:gd name="connsiteX429" fmla="*/ 1854363 w 7467600"/>
              <a:gd name="connsiteY429" fmla="*/ 6858000 h 6858000"/>
              <a:gd name="connsiteX430" fmla="*/ 1880391 w 7467600"/>
              <a:gd name="connsiteY430" fmla="*/ 6603796 h 6858000"/>
              <a:gd name="connsiteX431" fmla="*/ 1818273 w 7467600"/>
              <a:gd name="connsiteY431" fmla="*/ 6715729 h 6858000"/>
              <a:gd name="connsiteX432" fmla="*/ 1794691 w 7467600"/>
              <a:gd name="connsiteY432" fmla="*/ 6843239 h 6858000"/>
              <a:gd name="connsiteX433" fmla="*/ 1794914 w 7467600"/>
              <a:gd name="connsiteY433" fmla="*/ 6858000 h 6858000"/>
              <a:gd name="connsiteX434" fmla="*/ 1746128 w 7467600"/>
              <a:gd name="connsiteY434" fmla="*/ 6858000 h 6858000"/>
              <a:gd name="connsiteX435" fmla="*/ 1753934 w 7467600"/>
              <a:gd name="connsiteY435" fmla="*/ 6724796 h 6858000"/>
              <a:gd name="connsiteX436" fmla="*/ 1792053 w 7467600"/>
              <a:gd name="connsiteY436" fmla="*/ 6572396 h 6858000"/>
              <a:gd name="connsiteX437" fmla="*/ 1862248 w 7467600"/>
              <a:gd name="connsiteY437" fmla="*/ 6266397 h 6858000"/>
              <a:gd name="connsiteX438" fmla="*/ 1862250 w 7467600"/>
              <a:gd name="connsiteY438" fmla="*/ 6033531 h 6858000"/>
              <a:gd name="connsiteX439" fmla="*/ 1211999 w 7467600"/>
              <a:gd name="connsiteY439" fmla="*/ 6683610 h 6858000"/>
              <a:gd name="connsiteX440" fmla="*/ 1213266 w 7467600"/>
              <a:gd name="connsiteY440" fmla="*/ 6691947 h 6858000"/>
              <a:gd name="connsiteX441" fmla="*/ 1203370 w 7467600"/>
              <a:gd name="connsiteY441" fmla="*/ 6850676 h 6858000"/>
              <a:gd name="connsiteX442" fmla="*/ 1203671 w 7467600"/>
              <a:gd name="connsiteY442" fmla="*/ 6858000 h 6858000"/>
              <a:gd name="connsiteX443" fmla="*/ 1143180 w 7467600"/>
              <a:gd name="connsiteY443" fmla="*/ 6858000 h 6858000"/>
              <a:gd name="connsiteX444" fmla="*/ 1142176 w 7467600"/>
              <a:gd name="connsiteY444" fmla="*/ 6766045 h 6858000"/>
              <a:gd name="connsiteX445" fmla="*/ 1067484 w 7467600"/>
              <a:gd name="connsiteY445" fmla="*/ 6858000 h 6858000"/>
              <a:gd name="connsiteX446" fmla="*/ 953928 w 7467600"/>
              <a:gd name="connsiteY446" fmla="*/ 6858000 h 6858000"/>
              <a:gd name="connsiteX447" fmla="*/ 959715 w 7467600"/>
              <a:gd name="connsiteY447" fmla="*/ 6850185 h 6858000"/>
              <a:gd name="connsiteX448" fmla="*/ 1483788 w 7467600"/>
              <a:gd name="connsiteY448" fmla="*/ 6259174 h 6858000"/>
              <a:gd name="connsiteX449" fmla="*/ 1100671 w 7467600"/>
              <a:gd name="connsiteY449" fmla="*/ 6252137 h 6858000"/>
              <a:gd name="connsiteX450" fmla="*/ 1090144 w 7467600"/>
              <a:gd name="connsiteY450" fmla="*/ 6256748 h 6858000"/>
              <a:gd name="connsiteX451" fmla="*/ 1095872 w 7467600"/>
              <a:gd name="connsiteY451" fmla="*/ 6271892 h 6858000"/>
              <a:gd name="connsiteX452" fmla="*/ 262785 w 7467600"/>
              <a:gd name="connsiteY452" fmla="*/ 6845450 h 6858000"/>
              <a:gd name="connsiteX453" fmla="*/ 209968 w 7467600"/>
              <a:gd name="connsiteY453" fmla="*/ 6770713 h 6858000"/>
              <a:gd name="connsiteX454" fmla="*/ 873460 w 7467600"/>
              <a:gd name="connsiteY454" fmla="*/ 6253768 h 6858000"/>
              <a:gd name="connsiteX455" fmla="*/ 192686 w 7467600"/>
              <a:gd name="connsiteY455" fmla="*/ 5849257 h 6858000"/>
              <a:gd name="connsiteX456" fmla="*/ 4696 w 7467600"/>
              <a:gd name="connsiteY456" fmla="*/ 5697668 h 6858000"/>
              <a:gd name="connsiteX457" fmla="*/ 0 w 7467600"/>
              <a:gd name="connsiteY457" fmla="*/ 5689984 h 6858000"/>
              <a:gd name="connsiteX458" fmla="*/ 0 w 7467600"/>
              <a:gd name="connsiteY458" fmla="*/ 5513472 h 6858000"/>
              <a:gd name="connsiteX459" fmla="*/ 174101 w 7467600"/>
              <a:gd name="connsiteY459" fmla="*/ 5620277 h 6858000"/>
              <a:gd name="connsiteX460" fmla="*/ 891800 w 7467600"/>
              <a:gd name="connsiteY460" fmla="*/ 6036935 h 6858000"/>
              <a:gd name="connsiteX461" fmla="*/ 1072219 w 7467600"/>
              <a:gd name="connsiteY461" fmla="*/ 6169443 h 6858000"/>
              <a:gd name="connsiteX462" fmla="*/ 1074117 w 7467600"/>
              <a:gd name="connsiteY462" fmla="*/ 6170301 h 6858000"/>
              <a:gd name="connsiteX463" fmla="*/ 1083114 w 7467600"/>
              <a:gd name="connsiteY463" fmla="*/ 6174131 h 6858000"/>
              <a:gd name="connsiteX464" fmla="*/ 1543010 w 7467600"/>
              <a:gd name="connsiteY464" fmla="*/ 6191140 h 6858000"/>
              <a:gd name="connsiteX465" fmla="*/ 1551080 w 7467600"/>
              <a:gd name="connsiteY465" fmla="*/ 6195006 h 6858000"/>
              <a:gd name="connsiteX466" fmla="*/ 2345443 w 7467600"/>
              <a:gd name="connsiteY466" fmla="*/ 5549882 h 6858000"/>
              <a:gd name="connsiteX467" fmla="*/ 1721499 w 7467600"/>
              <a:gd name="connsiteY467" fmla="*/ 5599969 h 6858000"/>
              <a:gd name="connsiteX468" fmla="*/ 767716 w 7467600"/>
              <a:gd name="connsiteY468" fmla="*/ 5472768 h 6858000"/>
              <a:gd name="connsiteX469" fmla="*/ 722147 w 7467600"/>
              <a:gd name="connsiteY469" fmla="*/ 5393091 h 6858000"/>
              <a:gd name="connsiteX470" fmla="*/ 1485552 w 7467600"/>
              <a:gd name="connsiteY470" fmla="*/ 5313202 h 6858000"/>
              <a:gd name="connsiteX471" fmla="*/ 2143004 w 7467600"/>
              <a:gd name="connsiteY471" fmla="*/ 5402420 h 6858000"/>
              <a:gd name="connsiteX472" fmla="*/ 1933391 w 7467600"/>
              <a:gd name="connsiteY472" fmla="*/ 5156971 h 6858000"/>
              <a:gd name="connsiteX473" fmla="*/ 1827118 w 7467600"/>
              <a:gd name="connsiteY473" fmla="*/ 4968410 h 6858000"/>
              <a:gd name="connsiteX474" fmla="*/ 1837349 w 7467600"/>
              <a:gd name="connsiteY474" fmla="*/ 4956357 h 6858000"/>
              <a:gd name="connsiteX475" fmla="*/ 2162835 w 7467600"/>
              <a:gd name="connsiteY475" fmla="*/ 5187853 h 6858000"/>
              <a:gd name="connsiteX476" fmla="*/ 2257167 w 7467600"/>
              <a:gd name="connsiteY476" fmla="*/ 5462123 h 6858000"/>
              <a:gd name="connsiteX477" fmla="*/ 2261598 w 7467600"/>
              <a:gd name="connsiteY477" fmla="*/ 5467998 h 6858000"/>
              <a:gd name="connsiteX478" fmla="*/ 2437177 w 7467600"/>
              <a:gd name="connsiteY478" fmla="*/ 5479608 h 6858000"/>
              <a:gd name="connsiteX479" fmla="*/ 2445247 w 7467600"/>
              <a:gd name="connsiteY479" fmla="*/ 5483476 h 6858000"/>
              <a:gd name="connsiteX480" fmla="*/ 2743626 w 7467600"/>
              <a:gd name="connsiteY480" fmla="*/ 5304819 h 6858000"/>
              <a:gd name="connsiteX481" fmla="*/ 3048102 w 7467600"/>
              <a:gd name="connsiteY481" fmla="*/ 5150595 h 6858000"/>
              <a:gd name="connsiteX482" fmla="*/ 1799414 w 7467600"/>
              <a:gd name="connsiteY482" fmla="*/ 4694732 h 6858000"/>
              <a:gd name="connsiteX483" fmla="*/ 1771735 w 7467600"/>
              <a:gd name="connsiteY483" fmla="*/ 4619929 h 6858000"/>
              <a:gd name="connsiteX484" fmla="*/ 3104273 w 7467600"/>
              <a:gd name="connsiteY484" fmla="*/ 5076159 h 6858000"/>
              <a:gd name="connsiteX485" fmla="*/ 3113245 w 7467600"/>
              <a:gd name="connsiteY485" fmla="*/ 5090705 h 6858000"/>
              <a:gd name="connsiteX486" fmla="*/ 3126294 w 7467600"/>
              <a:gd name="connsiteY486" fmla="*/ 5114400 h 6858000"/>
              <a:gd name="connsiteX487" fmla="*/ 3937433 w 7467600"/>
              <a:gd name="connsiteY487" fmla="*/ 4830473 h 6858000"/>
              <a:gd name="connsiteX488" fmla="*/ 3590475 w 7467600"/>
              <a:gd name="connsiteY488" fmla="*/ 4597974 h 6858000"/>
              <a:gd name="connsiteX489" fmla="*/ 3100264 w 7467600"/>
              <a:gd name="connsiteY489" fmla="*/ 4579845 h 6858000"/>
              <a:gd name="connsiteX490" fmla="*/ 2183576 w 7467600"/>
              <a:gd name="connsiteY490" fmla="*/ 4227150 h 6858000"/>
              <a:gd name="connsiteX491" fmla="*/ 2151029 w 7467600"/>
              <a:gd name="connsiteY491" fmla="*/ 4146947 h 6858000"/>
              <a:gd name="connsiteX492" fmla="*/ 3563434 w 7467600"/>
              <a:gd name="connsiteY492" fmla="*/ 4469115 h 6858000"/>
              <a:gd name="connsiteX493" fmla="*/ 3177952 w 7467600"/>
              <a:gd name="connsiteY493" fmla="*/ 3657386 h 6858000"/>
              <a:gd name="connsiteX494" fmla="*/ 3189263 w 7467600"/>
              <a:gd name="connsiteY494" fmla="*/ 3625726 h 6858000"/>
              <a:gd name="connsiteX495" fmla="*/ 3560912 w 7467600"/>
              <a:gd name="connsiteY495" fmla="*/ 4079863 h 6858000"/>
              <a:gd name="connsiteX496" fmla="*/ 3626636 w 7467600"/>
              <a:gd name="connsiteY496" fmla="*/ 4512230 h 6858000"/>
              <a:gd name="connsiteX497" fmla="*/ 3653088 w 7467600"/>
              <a:gd name="connsiteY497" fmla="*/ 4521417 h 6858000"/>
              <a:gd name="connsiteX498" fmla="*/ 3988128 w 7467600"/>
              <a:gd name="connsiteY498" fmla="*/ 4817267 h 6858000"/>
              <a:gd name="connsiteX499" fmla="*/ 4830582 w 7467600"/>
              <a:gd name="connsiteY499" fmla="*/ 4676000 h 6858000"/>
              <a:gd name="connsiteX500" fmla="*/ 4830100 w 7467600"/>
              <a:gd name="connsiteY500" fmla="*/ 4675554 h 6858000"/>
              <a:gd name="connsiteX501" fmla="*/ 4036318 w 7467600"/>
              <a:gd name="connsiteY501" fmla="*/ 4147013 h 6858000"/>
              <a:gd name="connsiteX502" fmla="*/ 3432098 w 7467600"/>
              <a:gd name="connsiteY502" fmla="*/ 3537312 h 6858000"/>
              <a:gd name="connsiteX503" fmla="*/ 3446761 w 7467600"/>
              <a:gd name="connsiteY503" fmla="*/ 3461278 h 6858000"/>
              <a:gd name="connsiteX504" fmla="*/ 4419733 w 7467600"/>
              <a:gd name="connsiteY504" fmla="*/ 3963555 h 6858000"/>
              <a:gd name="connsiteX505" fmla="*/ 4781371 w 7467600"/>
              <a:gd name="connsiteY505" fmla="*/ 4458604 h 6858000"/>
              <a:gd name="connsiteX506" fmla="*/ 4780440 w 7467600"/>
              <a:gd name="connsiteY506" fmla="*/ 4470290 h 6858000"/>
              <a:gd name="connsiteX507" fmla="*/ 4898954 w 7467600"/>
              <a:gd name="connsiteY507" fmla="*/ 4662092 h 6858000"/>
              <a:gd name="connsiteX508" fmla="*/ 4900699 w 7467600"/>
              <a:gd name="connsiteY508" fmla="*/ 4670867 h 6858000"/>
              <a:gd name="connsiteX509" fmla="*/ 5714511 w 7467600"/>
              <a:gd name="connsiteY509" fmla="*/ 4663483 h 6858000"/>
              <a:gd name="connsiteX510" fmla="*/ 5464793 w 7467600"/>
              <a:gd name="connsiteY510" fmla="*/ 4393556 h 6858000"/>
              <a:gd name="connsiteX511" fmla="*/ 5461897 w 7467600"/>
              <a:gd name="connsiteY511" fmla="*/ 4390879 h 6858000"/>
              <a:gd name="connsiteX512" fmla="*/ 4294126 w 7467600"/>
              <a:gd name="connsiteY512" fmla="*/ 3303048 h 6858000"/>
              <a:gd name="connsiteX513" fmla="*/ 4305321 w 7467600"/>
              <a:gd name="connsiteY513" fmla="*/ 3256953 h 6858000"/>
              <a:gd name="connsiteX514" fmla="*/ 4949299 w 7467600"/>
              <a:gd name="connsiteY514" fmla="*/ 3766336 h 6858000"/>
              <a:gd name="connsiteX515" fmla="*/ 5291452 w 7467600"/>
              <a:gd name="connsiteY515" fmla="*/ 4076801 h 6858000"/>
              <a:gd name="connsiteX516" fmla="*/ 5434998 w 7467600"/>
              <a:gd name="connsiteY516" fmla="*/ 4254100 h 6858000"/>
              <a:gd name="connsiteX517" fmla="*/ 5351015 w 7467600"/>
              <a:gd name="connsiteY517" fmla="*/ 3760989 h 6858000"/>
              <a:gd name="connsiteX518" fmla="*/ 5413780 w 7467600"/>
              <a:gd name="connsiteY518" fmla="*/ 2966265 h 6858000"/>
              <a:gd name="connsiteX519" fmla="*/ 5425627 w 7467600"/>
              <a:gd name="connsiteY519" fmla="*/ 2954192 h 6858000"/>
              <a:gd name="connsiteX520" fmla="*/ 6604735 w 7467600"/>
              <a:gd name="connsiteY520" fmla="*/ 2041381 h 6858000"/>
              <a:gd name="connsiteX521" fmla="*/ 7204487 w 7467600"/>
              <a:gd name="connsiteY521" fmla="*/ 2742112 h 6858000"/>
              <a:gd name="connsiteX522" fmla="*/ 7131592 w 7467600"/>
              <a:gd name="connsiteY522" fmla="*/ 2672096 h 6858000"/>
              <a:gd name="connsiteX523" fmla="*/ 6996344 w 7467600"/>
              <a:gd name="connsiteY523" fmla="*/ 2518310 h 6858000"/>
              <a:gd name="connsiteX524" fmla="*/ 6735495 w 7467600"/>
              <a:gd name="connsiteY524" fmla="*/ 2196890 h 6858000"/>
              <a:gd name="connsiteX525" fmla="*/ 6721901 w 7467600"/>
              <a:gd name="connsiteY525" fmla="*/ 2179274 h 6858000"/>
              <a:gd name="connsiteX526" fmla="*/ 6604735 w 7467600"/>
              <a:gd name="connsiteY526" fmla="*/ 2041381 h 6858000"/>
              <a:gd name="connsiteX527" fmla="*/ 6591670 w 7467600"/>
              <a:gd name="connsiteY527" fmla="*/ 1988277 h 6858000"/>
              <a:gd name="connsiteX528" fmla="*/ 6747349 w 7467600"/>
              <a:gd name="connsiteY528" fmla="*/ 2160069 h 6858000"/>
              <a:gd name="connsiteX529" fmla="*/ 6760943 w 7467600"/>
              <a:gd name="connsiteY529" fmla="*/ 2177686 h 6858000"/>
              <a:gd name="connsiteX530" fmla="*/ 7021065 w 7467600"/>
              <a:gd name="connsiteY530" fmla="*/ 2498102 h 6858000"/>
              <a:gd name="connsiteX531" fmla="*/ 7155223 w 7467600"/>
              <a:gd name="connsiteY531" fmla="*/ 2650386 h 6858000"/>
              <a:gd name="connsiteX532" fmla="*/ 7203167 w 7467600"/>
              <a:gd name="connsiteY532" fmla="*/ 2697288 h 6858000"/>
              <a:gd name="connsiteX533" fmla="*/ 6937703 w 7467600"/>
              <a:gd name="connsiteY533" fmla="*/ 2321981 h 6858000"/>
              <a:gd name="connsiteX534" fmla="*/ 6591670 w 7467600"/>
              <a:gd name="connsiteY534" fmla="*/ 1988277 h 6858000"/>
              <a:gd name="connsiteX535" fmla="*/ 5798671 w 7467600"/>
              <a:gd name="connsiteY535" fmla="*/ 1981601 h 6858000"/>
              <a:gd name="connsiteX536" fmla="*/ 5754709 w 7467600"/>
              <a:gd name="connsiteY536" fmla="*/ 2071454 h 6858000"/>
              <a:gd name="connsiteX537" fmla="*/ 5763044 w 7467600"/>
              <a:gd name="connsiteY537" fmla="*/ 2842206 h 6858000"/>
              <a:gd name="connsiteX538" fmla="*/ 5764974 w 7467600"/>
              <a:gd name="connsiteY538" fmla="*/ 2799609 h 6858000"/>
              <a:gd name="connsiteX539" fmla="*/ 5767665 w 7467600"/>
              <a:gd name="connsiteY539" fmla="*/ 2666409 h 6858000"/>
              <a:gd name="connsiteX540" fmla="*/ 5763055 w 7467600"/>
              <a:gd name="connsiteY540" fmla="*/ 2579705 h 6858000"/>
              <a:gd name="connsiteX541" fmla="*/ 5758079 w 7467600"/>
              <a:gd name="connsiteY541" fmla="*/ 2492508 h 6858000"/>
              <a:gd name="connsiteX542" fmla="*/ 5779325 w 7467600"/>
              <a:gd name="connsiteY542" fmla="*/ 2197069 h 6858000"/>
              <a:gd name="connsiteX543" fmla="*/ 5798671 w 7467600"/>
              <a:gd name="connsiteY543" fmla="*/ 1981601 h 6858000"/>
              <a:gd name="connsiteX544" fmla="*/ 5829202 w 7467600"/>
              <a:gd name="connsiteY544" fmla="*/ 1971679 h 6858000"/>
              <a:gd name="connsiteX545" fmla="*/ 5809558 w 7467600"/>
              <a:gd name="connsiteY545" fmla="*/ 2198043 h 6858000"/>
              <a:gd name="connsiteX546" fmla="*/ 5788653 w 7467600"/>
              <a:gd name="connsiteY546" fmla="*/ 2489430 h 6858000"/>
              <a:gd name="connsiteX547" fmla="*/ 5793439 w 7467600"/>
              <a:gd name="connsiteY547" fmla="*/ 2575235 h 6858000"/>
              <a:gd name="connsiteX548" fmla="*/ 5796837 w 7467600"/>
              <a:gd name="connsiteY548" fmla="*/ 2637633 h 6858000"/>
              <a:gd name="connsiteX549" fmla="*/ 5818614 w 7467600"/>
              <a:gd name="connsiteY549" fmla="*/ 2473055 h 6858000"/>
              <a:gd name="connsiteX550" fmla="*/ 5829202 w 7467600"/>
              <a:gd name="connsiteY550" fmla="*/ 1971679 h 6858000"/>
              <a:gd name="connsiteX551" fmla="*/ 5911389 w 7467600"/>
              <a:gd name="connsiteY551" fmla="*/ 1898371 h 6858000"/>
              <a:gd name="connsiteX552" fmla="*/ 6237627 w 7467600"/>
              <a:gd name="connsiteY552" fmla="*/ 2231921 h 6858000"/>
              <a:gd name="connsiteX553" fmla="*/ 5911389 w 7467600"/>
              <a:gd name="connsiteY553" fmla="*/ 1898371 h 6858000"/>
              <a:gd name="connsiteX554" fmla="*/ 6944437 w 7467600"/>
              <a:gd name="connsiteY554" fmla="*/ 1575402 h 6858000"/>
              <a:gd name="connsiteX555" fmla="*/ 6304730 w 7467600"/>
              <a:gd name="connsiteY555" fmla="*/ 1766654 h 6858000"/>
              <a:gd name="connsiteX556" fmla="*/ 6944437 w 7467600"/>
              <a:gd name="connsiteY556" fmla="*/ 1575402 h 6858000"/>
              <a:gd name="connsiteX557" fmla="*/ 7019523 w 7467600"/>
              <a:gd name="connsiteY557" fmla="*/ 1519450 h 6858000"/>
              <a:gd name="connsiteX558" fmla="*/ 6298091 w 7467600"/>
              <a:gd name="connsiteY558" fmla="*/ 1737122 h 6858000"/>
              <a:gd name="connsiteX559" fmla="*/ 7019523 w 7467600"/>
              <a:gd name="connsiteY559" fmla="*/ 1519450 h 6858000"/>
              <a:gd name="connsiteX560" fmla="*/ 2399523 w 7467600"/>
              <a:gd name="connsiteY560" fmla="*/ 1428234 h 6858000"/>
              <a:gd name="connsiteX561" fmla="*/ 2224982 w 7467600"/>
              <a:gd name="connsiteY561" fmla="*/ 1826201 h 6858000"/>
              <a:gd name="connsiteX562" fmla="*/ 2096099 w 7467600"/>
              <a:gd name="connsiteY562" fmla="*/ 2345900 h 6858000"/>
              <a:gd name="connsiteX563" fmla="*/ 2283317 w 7467600"/>
              <a:gd name="connsiteY563" fmla="*/ 1796925 h 6858000"/>
              <a:gd name="connsiteX564" fmla="*/ 2399523 w 7467600"/>
              <a:gd name="connsiteY564" fmla="*/ 1428234 h 6858000"/>
              <a:gd name="connsiteX565" fmla="*/ 2448558 w 7467600"/>
              <a:gd name="connsiteY565" fmla="*/ 1373435 h 6858000"/>
              <a:gd name="connsiteX566" fmla="*/ 2312521 w 7467600"/>
              <a:gd name="connsiteY566" fmla="*/ 1806140 h 6858000"/>
              <a:gd name="connsiteX567" fmla="*/ 2127533 w 7467600"/>
              <a:gd name="connsiteY567" fmla="*/ 2348380 h 6858000"/>
              <a:gd name="connsiteX568" fmla="*/ 2358080 w 7467600"/>
              <a:gd name="connsiteY568" fmla="*/ 1866134 h 6858000"/>
              <a:gd name="connsiteX569" fmla="*/ 2407436 w 7467600"/>
              <a:gd name="connsiteY569" fmla="*/ 1651070 h 6858000"/>
              <a:gd name="connsiteX570" fmla="*/ 2448558 w 7467600"/>
              <a:gd name="connsiteY570" fmla="*/ 1373435 h 6858000"/>
              <a:gd name="connsiteX571" fmla="*/ 278707 w 7467600"/>
              <a:gd name="connsiteY571" fmla="*/ 1352270 h 6858000"/>
              <a:gd name="connsiteX572" fmla="*/ 321570 w 7467600"/>
              <a:gd name="connsiteY572" fmla="*/ 1861610 h 6858000"/>
              <a:gd name="connsiteX573" fmla="*/ 294281 w 7467600"/>
              <a:gd name="connsiteY573" fmla="*/ 1440658 h 6858000"/>
              <a:gd name="connsiteX574" fmla="*/ 278707 w 7467600"/>
              <a:gd name="connsiteY574" fmla="*/ 1352270 h 6858000"/>
              <a:gd name="connsiteX575" fmla="*/ 1423821 w 7467600"/>
              <a:gd name="connsiteY575" fmla="*/ 1351958 h 6858000"/>
              <a:gd name="connsiteX576" fmla="*/ 1638521 w 7467600"/>
              <a:gd name="connsiteY576" fmla="*/ 1908470 h 6858000"/>
              <a:gd name="connsiteX577" fmla="*/ 1754199 w 7467600"/>
              <a:gd name="connsiteY577" fmla="*/ 2149284 h 6858000"/>
              <a:gd name="connsiteX578" fmla="*/ 1908359 w 7467600"/>
              <a:gd name="connsiteY578" fmla="*/ 2364988 h 6858000"/>
              <a:gd name="connsiteX579" fmla="*/ 1647661 w 7467600"/>
              <a:gd name="connsiteY579" fmla="*/ 1825945 h 6858000"/>
              <a:gd name="connsiteX580" fmla="*/ 1423821 w 7467600"/>
              <a:gd name="connsiteY580" fmla="*/ 1351958 h 6858000"/>
              <a:gd name="connsiteX581" fmla="*/ 1431890 w 7467600"/>
              <a:gd name="connsiteY581" fmla="*/ 1306475 h 6858000"/>
              <a:gd name="connsiteX582" fmla="*/ 1507597 w 7467600"/>
              <a:gd name="connsiteY582" fmla="*/ 1446132 h 6858000"/>
              <a:gd name="connsiteX583" fmla="*/ 1674586 w 7467600"/>
              <a:gd name="connsiteY583" fmla="*/ 1813832 h 6858000"/>
              <a:gd name="connsiteX584" fmla="*/ 1815950 w 7467600"/>
              <a:gd name="connsiteY584" fmla="*/ 2128564 h 6858000"/>
              <a:gd name="connsiteX585" fmla="*/ 1984242 w 7467600"/>
              <a:gd name="connsiteY585" fmla="*/ 2430829 h 6858000"/>
              <a:gd name="connsiteX586" fmla="*/ 2014023 w 7467600"/>
              <a:gd name="connsiteY586" fmla="*/ 2450995 h 6858000"/>
              <a:gd name="connsiteX587" fmla="*/ 1747337 w 7467600"/>
              <a:gd name="connsiteY587" fmla="*/ 1855264 h 6858000"/>
              <a:gd name="connsiteX588" fmla="*/ 1533749 w 7467600"/>
              <a:gd name="connsiteY588" fmla="*/ 1478656 h 6858000"/>
              <a:gd name="connsiteX589" fmla="*/ 1431890 w 7467600"/>
              <a:gd name="connsiteY589" fmla="*/ 1306475 h 6858000"/>
              <a:gd name="connsiteX590" fmla="*/ 5052692 w 7467600"/>
              <a:gd name="connsiteY590" fmla="*/ 1292994 h 6858000"/>
              <a:gd name="connsiteX591" fmla="*/ 5200661 w 7467600"/>
              <a:gd name="connsiteY591" fmla="*/ 1635186 h 6858000"/>
              <a:gd name="connsiteX592" fmla="*/ 5297138 w 7467600"/>
              <a:gd name="connsiteY592" fmla="*/ 1906351 h 6858000"/>
              <a:gd name="connsiteX593" fmla="*/ 5052692 w 7467600"/>
              <a:gd name="connsiteY593" fmla="*/ 1292994 h 6858000"/>
              <a:gd name="connsiteX594" fmla="*/ 5009948 w 7467600"/>
              <a:gd name="connsiteY594" fmla="*/ 1273619 h 6858000"/>
              <a:gd name="connsiteX595" fmla="*/ 5121777 w 7467600"/>
              <a:gd name="connsiteY595" fmla="*/ 1654213 h 6858000"/>
              <a:gd name="connsiteX596" fmla="*/ 5293545 w 7467600"/>
              <a:gd name="connsiteY596" fmla="*/ 2072247 h 6858000"/>
              <a:gd name="connsiteX597" fmla="*/ 5294042 w 7467600"/>
              <a:gd name="connsiteY597" fmla="*/ 2065019 h 6858000"/>
              <a:gd name="connsiteX598" fmla="*/ 5171936 w 7467600"/>
              <a:gd name="connsiteY598" fmla="*/ 1647613 h 6858000"/>
              <a:gd name="connsiteX599" fmla="*/ 5009948 w 7467600"/>
              <a:gd name="connsiteY599" fmla="*/ 1273619 h 6858000"/>
              <a:gd name="connsiteX600" fmla="*/ 655236 w 7467600"/>
              <a:gd name="connsiteY600" fmla="*/ 1268632 h 6858000"/>
              <a:gd name="connsiteX601" fmla="*/ 839521 w 7467600"/>
              <a:gd name="connsiteY601" fmla="*/ 1685315 h 6858000"/>
              <a:gd name="connsiteX602" fmla="*/ 1109416 w 7467600"/>
              <a:gd name="connsiteY602" fmla="*/ 2061663 h 6858000"/>
              <a:gd name="connsiteX603" fmla="*/ 1298300 w 7467600"/>
              <a:gd name="connsiteY603" fmla="*/ 2247742 h 6858000"/>
              <a:gd name="connsiteX604" fmla="*/ 1125871 w 7467600"/>
              <a:gd name="connsiteY604" fmla="*/ 1989513 h 6858000"/>
              <a:gd name="connsiteX605" fmla="*/ 981574 w 7467600"/>
              <a:gd name="connsiteY605" fmla="*/ 1783157 h 6858000"/>
              <a:gd name="connsiteX606" fmla="*/ 922198 w 7467600"/>
              <a:gd name="connsiteY606" fmla="*/ 1677437 h 6858000"/>
              <a:gd name="connsiteX607" fmla="*/ 869293 w 7467600"/>
              <a:gd name="connsiteY607" fmla="*/ 1583214 h 6858000"/>
              <a:gd name="connsiteX608" fmla="*/ 751431 w 7467600"/>
              <a:gd name="connsiteY608" fmla="*/ 1405731 h 6858000"/>
              <a:gd name="connsiteX609" fmla="*/ 655236 w 7467600"/>
              <a:gd name="connsiteY609" fmla="*/ 1268632 h 6858000"/>
              <a:gd name="connsiteX610" fmla="*/ 6516292 w 7467600"/>
              <a:gd name="connsiteY610" fmla="*/ 1263064 h 6858000"/>
              <a:gd name="connsiteX611" fmla="*/ 5736320 w 7467600"/>
              <a:gd name="connsiteY611" fmla="*/ 1501803 h 6858000"/>
              <a:gd name="connsiteX612" fmla="*/ 6516292 w 7467600"/>
              <a:gd name="connsiteY612" fmla="*/ 1263064 h 6858000"/>
              <a:gd name="connsiteX613" fmla="*/ 291466 w 7467600"/>
              <a:gd name="connsiteY613" fmla="*/ 1250369 h 6858000"/>
              <a:gd name="connsiteX614" fmla="*/ 323180 w 7467600"/>
              <a:gd name="connsiteY614" fmla="*/ 1435283 h 6858000"/>
              <a:gd name="connsiteX615" fmla="*/ 349381 w 7467600"/>
              <a:gd name="connsiteY615" fmla="*/ 1875041 h 6858000"/>
              <a:gd name="connsiteX616" fmla="*/ 374363 w 7467600"/>
              <a:gd name="connsiteY616" fmla="*/ 1506494 h 6858000"/>
              <a:gd name="connsiteX617" fmla="*/ 302168 w 7467600"/>
              <a:gd name="connsiteY617" fmla="*/ 1274495 h 6858000"/>
              <a:gd name="connsiteX618" fmla="*/ 291466 w 7467600"/>
              <a:gd name="connsiteY618" fmla="*/ 1250369 h 6858000"/>
              <a:gd name="connsiteX619" fmla="*/ 678222 w 7467600"/>
              <a:gd name="connsiteY619" fmla="*/ 1248670 h 6858000"/>
              <a:gd name="connsiteX620" fmla="*/ 775536 w 7467600"/>
              <a:gd name="connsiteY620" fmla="*/ 1388015 h 6858000"/>
              <a:gd name="connsiteX621" fmla="*/ 894529 w 7467600"/>
              <a:gd name="connsiteY621" fmla="*/ 1567739 h 6858000"/>
              <a:gd name="connsiteX622" fmla="*/ 948000 w 7467600"/>
              <a:gd name="connsiteY622" fmla="*/ 1663088 h 6858000"/>
              <a:gd name="connsiteX623" fmla="*/ 1006812 w 7467600"/>
              <a:gd name="connsiteY623" fmla="*/ 1767683 h 6858000"/>
              <a:gd name="connsiteX624" fmla="*/ 1149133 w 7467600"/>
              <a:gd name="connsiteY624" fmla="*/ 1971513 h 6858000"/>
              <a:gd name="connsiteX625" fmla="*/ 1333952 w 7467600"/>
              <a:gd name="connsiteY625" fmla="*/ 2251620 h 6858000"/>
              <a:gd name="connsiteX626" fmla="*/ 1337329 w 7467600"/>
              <a:gd name="connsiteY626" fmla="*/ 2258350 h 6858000"/>
              <a:gd name="connsiteX627" fmla="*/ 1014726 w 7467600"/>
              <a:gd name="connsiteY627" fmla="*/ 1615556 h 6858000"/>
              <a:gd name="connsiteX628" fmla="*/ 678222 w 7467600"/>
              <a:gd name="connsiteY628" fmla="*/ 1248670 h 6858000"/>
              <a:gd name="connsiteX629" fmla="*/ 6691602 w 7467600"/>
              <a:gd name="connsiteY629" fmla="*/ 1140573 h 6858000"/>
              <a:gd name="connsiteX630" fmla="*/ 6571100 w 7467600"/>
              <a:gd name="connsiteY630" fmla="*/ 1183662 h 6858000"/>
              <a:gd name="connsiteX631" fmla="*/ 6241687 w 7467600"/>
              <a:gd name="connsiteY631" fmla="*/ 1257600 h 6858000"/>
              <a:gd name="connsiteX632" fmla="*/ 5693009 w 7467600"/>
              <a:gd name="connsiteY632" fmla="*/ 1478256 h 6858000"/>
              <a:gd name="connsiteX633" fmla="*/ 6548420 w 7467600"/>
              <a:gd name="connsiteY633" fmla="*/ 1214599 h 6858000"/>
              <a:gd name="connsiteX634" fmla="*/ 6605473 w 7467600"/>
              <a:gd name="connsiteY634" fmla="*/ 1184686 h 6858000"/>
              <a:gd name="connsiteX635" fmla="*/ 6691602 w 7467600"/>
              <a:gd name="connsiteY635" fmla="*/ 1140573 h 6858000"/>
              <a:gd name="connsiteX636" fmla="*/ 4002475 w 7467600"/>
              <a:gd name="connsiteY636" fmla="*/ 1037802 h 6858000"/>
              <a:gd name="connsiteX637" fmla="*/ 4000324 w 7467600"/>
              <a:gd name="connsiteY637" fmla="*/ 1039362 h 6858000"/>
              <a:gd name="connsiteX638" fmla="*/ 4002862 w 7467600"/>
              <a:gd name="connsiteY638" fmla="*/ 1042866 h 6858000"/>
              <a:gd name="connsiteX639" fmla="*/ 4002475 w 7467600"/>
              <a:gd name="connsiteY639" fmla="*/ 1037802 h 6858000"/>
              <a:gd name="connsiteX640" fmla="*/ 506322 w 7467600"/>
              <a:gd name="connsiteY640" fmla="*/ 1020997 h 6858000"/>
              <a:gd name="connsiteX641" fmla="*/ 533068 w 7467600"/>
              <a:gd name="connsiteY641" fmla="*/ 1029409 h 6858000"/>
              <a:gd name="connsiteX642" fmla="*/ 1232525 w 7467600"/>
              <a:gd name="connsiteY642" fmla="*/ 1804675 h 6858000"/>
              <a:gd name="connsiteX643" fmla="*/ 1388858 w 7467600"/>
              <a:gd name="connsiteY643" fmla="*/ 2368011 h 6858000"/>
              <a:gd name="connsiteX644" fmla="*/ 1384098 w 7467600"/>
              <a:gd name="connsiteY644" fmla="*/ 2378125 h 6858000"/>
              <a:gd name="connsiteX645" fmla="*/ 1425393 w 7467600"/>
              <a:gd name="connsiteY645" fmla="*/ 2589124 h 6858000"/>
              <a:gd name="connsiteX646" fmla="*/ 1424001 w 7467600"/>
              <a:gd name="connsiteY646" fmla="*/ 2597541 h 6858000"/>
              <a:gd name="connsiteX647" fmla="*/ 2152729 w 7467600"/>
              <a:gd name="connsiteY647" fmla="*/ 2864487 h 6858000"/>
              <a:gd name="connsiteX648" fmla="*/ 2020609 w 7467600"/>
              <a:gd name="connsiteY648" fmla="*/ 2539671 h 6858000"/>
              <a:gd name="connsiteX649" fmla="*/ 2018920 w 7467600"/>
              <a:gd name="connsiteY649" fmla="*/ 2536309 h 6858000"/>
              <a:gd name="connsiteX650" fmla="*/ 1342441 w 7467600"/>
              <a:gd name="connsiteY650" fmla="*/ 1173017 h 6858000"/>
              <a:gd name="connsiteX651" fmla="*/ 1367925 w 7467600"/>
              <a:gd name="connsiteY651" fmla="*/ 1135648 h 6858000"/>
              <a:gd name="connsiteX652" fmla="*/ 1771401 w 7467600"/>
              <a:gd name="connsiteY652" fmla="*/ 1806673 h 6858000"/>
              <a:gd name="connsiteX653" fmla="*/ 1972385 w 7467600"/>
              <a:gd name="connsiteY653" fmla="*/ 2198735 h 6858000"/>
              <a:gd name="connsiteX654" fmla="*/ 2040892 w 7467600"/>
              <a:gd name="connsiteY654" fmla="*/ 2405205 h 6858000"/>
              <a:gd name="connsiteX655" fmla="*/ 2131689 w 7467600"/>
              <a:gd name="connsiteY655" fmla="*/ 1936926 h 6858000"/>
              <a:gd name="connsiteX656" fmla="*/ 2454820 w 7467600"/>
              <a:gd name="connsiteY656" fmla="*/ 1248808 h 6858000"/>
              <a:gd name="connsiteX657" fmla="*/ 2492512 w 7467600"/>
              <a:gd name="connsiteY657" fmla="*/ 1302920 h 6858000"/>
              <a:gd name="connsiteX658" fmla="*/ 2081216 w 7467600"/>
              <a:gd name="connsiteY658" fmla="*/ 2527513 h 6858000"/>
              <a:gd name="connsiteX659" fmla="*/ 2081211 w 7467600"/>
              <a:gd name="connsiteY659" fmla="*/ 2528916 h 6858000"/>
              <a:gd name="connsiteX660" fmla="*/ 2199067 w 7467600"/>
              <a:gd name="connsiteY660" fmla="*/ 2884061 h 6858000"/>
              <a:gd name="connsiteX661" fmla="*/ 3192586 w 7467600"/>
              <a:gd name="connsiteY661" fmla="*/ 3411496 h 6858000"/>
              <a:gd name="connsiteX662" fmla="*/ 3182620 w 7467600"/>
              <a:gd name="connsiteY662" fmla="*/ 3483279 h 6858000"/>
              <a:gd name="connsiteX663" fmla="*/ 2435119 w 7467600"/>
              <a:gd name="connsiteY663" fmla="*/ 3080173 h 6858000"/>
              <a:gd name="connsiteX664" fmla="*/ 2410152 w 7467600"/>
              <a:gd name="connsiteY664" fmla="*/ 3063751 h 6858000"/>
              <a:gd name="connsiteX665" fmla="*/ 2408099 w 7467600"/>
              <a:gd name="connsiteY665" fmla="*/ 3064403 h 6858000"/>
              <a:gd name="connsiteX666" fmla="*/ 2407218 w 7467600"/>
              <a:gd name="connsiteY666" fmla="*/ 3070324 h 6858000"/>
              <a:gd name="connsiteX667" fmla="*/ 2380138 w 7467600"/>
              <a:gd name="connsiteY667" fmla="*/ 3099341 h 6858000"/>
              <a:gd name="connsiteX668" fmla="*/ 1765923 w 7467600"/>
              <a:gd name="connsiteY668" fmla="*/ 3581043 h 6858000"/>
              <a:gd name="connsiteX669" fmla="*/ 1702258 w 7467600"/>
              <a:gd name="connsiteY669" fmla="*/ 3612286 h 6858000"/>
              <a:gd name="connsiteX670" fmla="*/ 1538370 w 7467600"/>
              <a:gd name="connsiteY670" fmla="*/ 3811804 h 6858000"/>
              <a:gd name="connsiteX671" fmla="*/ 542867 w 7467600"/>
              <a:gd name="connsiteY671" fmla="*/ 4944092 h 6858000"/>
              <a:gd name="connsiteX672" fmla="*/ 515800 w 7467600"/>
              <a:gd name="connsiteY672" fmla="*/ 4862180 h 6858000"/>
              <a:gd name="connsiteX673" fmla="*/ 909145 w 7467600"/>
              <a:gd name="connsiteY673" fmla="*/ 4199225 h 6858000"/>
              <a:gd name="connsiteX674" fmla="*/ 1214067 w 7467600"/>
              <a:gd name="connsiteY674" fmla="*/ 3908561 h 6858000"/>
              <a:gd name="connsiteX675" fmla="*/ 640967 w 7467600"/>
              <a:gd name="connsiteY675" fmla="*/ 4105601 h 6858000"/>
              <a:gd name="connsiteX676" fmla="*/ 112563 w 7467600"/>
              <a:gd name="connsiteY676" fmla="*/ 4396952 h 6858000"/>
              <a:gd name="connsiteX677" fmla="*/ 0 w 7467600"/>
              <a:gd name="connsiteY677" fmla="*/ 4466006 h 6858000"/>
              <a:gd name="connsiteX678" fmla="*/ 0 w 7467600"/>
              <a:gd name="connsiteY678" fmla="*/ 4233763 h 6858000"/>
              <a:gd name="connsiteX679" fmla="*/ 36881 w 7467600"/>
              <a:gd name="connsiteY679" fmla="*/ 4200118 h 6858000"/>
              <a:gd name="connsiteX680" fmla="*/ 910534 w 7467600"/>
              <a:gd name="connsiteY680" fmla="*/ 3629753 h 6858000"/>
              <a:gd name="connsiteX681" fmla="*/ 1578717 w 7467600"/>
              <a:gd name="connsiteY681" fmla="*/ 3575982 h 6858000"/>
              <a:gd name="connsiteX682" fmla="*/ 2338780 w 7467600"/>
              <a:gd name="connsiteY682" fmla="*/ 3033725 h 6858000"/>
              <a:gd name="connsiteX683" fmla="*/ 1807991 w 7467600"/>
              <a:gd name="connsiteY683" fmla="*/ 2807184 h 6858000"/>
              <a:gd name="connsiteX684" fmla="*/ 1416358 w 7467600"/>
              <a:gd name="connsiteY684" fmla="*/ 3112571 h 6858000"/>
              <a:gd name="connsiteX685" fmla="*/ 939066 w 7467600"/>
              <a:gd name="connsiteY685" fmla="*/ 3378798 h 6858000"/>
              <a:gd name="connsiteX686" fmla="*/ 115099 w 7467600"/>
              <a:gd name="connsiteY686" fmla="*/ 3607650 h 6858000"/>
              <a:gd name="connsiteX687" fmla="*/ 97284 w 7467600"/>
              <a:gd name="connsiteY687" fmla="*/ 3520393 h 6858000"/>
              <a:gd name="connsiteX688" fmla="*/ 922050 w 7467600"/>
              <a:gd name="connsiteY688" fmla="*/ 3074867 h 6858000"/>
              <a:gd name="connsiteX689" fmla="*/ 1405265 w 7467600"/>
              <a:gd name="connsiteY689" fmla="*/ 3016319 h 6858000"/>
              <a:gd name="connsiteX690" fmla="*/ 1407512 w 7467600"/>
              <a:gd name="connsiteY690" fmla="*/ 3018001 h 6858000"/>
              <a:gd name="connsiteX691" fmla="*/ 1726266 w 7467600"/>
              <a:gd name="connsiteY691" fmla="*/ 2777274 h 6858000"/>
              <a:gd name="connsiteX692" fmla="*/ 625390 w 7467600"/>
              <a:gd name="connsiteY692" fmla="*/ 2514541 h 6858000"/>
              <a:gd name="connsiteX693" fmla="*/ 619799 w 7467600"/>
              <a:gd name="connsiteY693" fmla="*/ 2527180 h 6858000"/>
              <a:gd name="connsiteX694" fmla="*/ 310030 w 7467600"/>
              <a:gd name="connsiteY694" fmla="*/ 2771818 h 6858000"/>
              <a:gd name="connsiteX695" fmla="*/ 173877 w 7467600"/>
              <a:gd name="connsiteY695" fmla="*/ 2937056 h 6858000"/>
              <a:gd name="connsiteX696" fmla="*/ 77889 w 7467600"/>
              <a:gd name="connsiteY696" fmla="*/ 3138440 h 6858000"/>
              <a:gd name="connsiteX697" fmla="*/ 0 w 7467600"/>
              <a:gd name="connsiteY697" fmla="*/ 3271395 h 6858000"/>
              <a:gd name="connsiteX698" fmla="*/ 0 w 7467600"/>
              <a:gd name="connsiteY698" fmla="*/ 3153002 h 6858000"/>
              <a:gd name="connsiteX699" fmla="*/ 2386 w 7467600"/>
              <a:gd name="connsiteY699" fmla="*/ 3149203 h 6858000"/>
              <a:gd name="connsiteX700" fmla="*/ 89753 w 7467600"/>
              <a:gd name="connsiteY700" fmla="*/ 2987702 h 6858000"/>
              <a:gd name="connsiteX701" fmla="*/ 76869 w 7467600"/>
              <a:gd name="connsiteY701" fmla="*/ 3005404 h 6858000"/>
              <a:gd name="connsiteX702" fmla="*/ 32049 w 7467600"/>
              <a:gd name="connsiteY702" fmla="*/ 3065814 h 6858000"/>
              <a:gd name="connsiteX703" fmla="*/ 0 w 7467600"/>
              <a:gd name="connsiteY703" fmla="*/ 3108744 h 6858000"/>
              <a:gd name="connsiteX704" fmla="*/ 0 w 7467600"/>
              <a:gd name="connsiteY704" fmla="*/ 3058059 h 6858000"/>
              <a:gd name="connsiteX705" fmla="*/ 7610 w 7467600"/>
              <a:gd name="connsiteY705" fmla="*/ 3047889 h 6858000"/>
              <a:gd name="connsiteX706" fmla="*/ 52419 w 7467600"/>
              <a:gd name="connsiteY706" fmla="*/ 2987479 h 6858000"/>
              <a:gd name="connsiteX707" fmla="*/ 59142 w 7467600"/>
              <a:gd name="connsiteY707" fmla="*/ 2978488 h 6858000"/>
              <a:gd name="connsiteX708" fmla="*/ 0 w 7467600"/>
              <a:gd name="connsiteY708" fmla="*/ 3015334 h 6858000"/>
              <a:gd name="connsiteX709" fmla="*/ 0 w 7467600"/>
              <a:gd name="connsiteY709" fmla="*/ 2914286 h 6858000"/>
              <a:gd name="connsiteX710" fmla="*/ 36383 w 7467600"/>
              <a:gd name="connsiteY710" fmla="*/ 2901128 h 6858000"/>
              <a:gd name="connsiteX711" fmla="*/ 156329 w 7467600"/>
              <a:gd name="connsiteY711" fmla="*/ 2840533 h 6858000"/>
              <a:gd name="connsiteX712" fmla="*/ 358355 w 7467600"/>
              <a:gd name="connsiteY712" fmla="*/ 2620471 h 6858000"/>
              <a:gd name="connsiteX713" fmla="*/ 510577 w 7467600"/>
              <a:gd name="connsiteY713" fmla="*/ 2501244 h 6858000"/>
              <a:gd name="connsiteX714" fmla="*/ 211967 w 7467600"/>
              <a:gd name="connsiteY714" fmla="*/ 2479171 h 6858000"/>
              <a:gd name="connsiteX715" fmla="*/ 0 w 7467600"/>
              <a:gd name="connsiteY715" fmla="*/ 2476398 h 6858000"/>
              <a:gd name="connsiteX716" fmla="*/ 0 w 7467600"/>
              <a:gd name="connsiteY716" fmla="*/ 2389189 h 6858000"/>
              <a:gd name="connsiteX717" fmla="*/ 103062 w 7467600"/>
              <a:gd name="connsiteY717" fmla="*/ 2389518 h 6858000"/>
              <a:gd name="connsiteX718" fmla="*/ 510734 w 7467600"/>
              <a:gd name="connsiteY718" fmla="*/ 2416201 h 6858000"/>
              <a:gd name="connsiteX719" fmla="*/ 279257 w 7467600"/>
              <a:gd name="connsiteY719" fmla="*/ 2092102 h 6858000"/>
              <a:gd name="connsiteX720" fmla="*/ 65265 w 7467600"/>
              <a:gd name="connsiteY720" fmla="*/ 2006049 h 6858000"/>
              <a:gd name="connsiteX721" fmla="*/ 0 w 7467600"/>
              <a:gd name="connsiteY721" fmla="*/ 1982532 h 6858000"/>
              <a:gd name="connsiteX722" fmla="*/ 0 w 7467600"/>
              <a:gd name="connsiteY722" fmla="*/ 1912789 h 6858000"/>
              <a:gd name="connsiteX723" fmla="*/ 97460 w 7467600"/>
              <a:gd name="connsiteY723" fmla="*/ 1953725 h 6858000"/>
              <a:gd name="connsiteX724" fmla="*/ 221272 w 7467600"/>
              <a:gd name="connsiteY724" fmla="*/ 1980766 h 6858000"/>
              <a:gd name="connsiteX725" fmla="*/ 116765 w 7467600"/>
              <a:gd name="connsiteY725" fmla="*/ 1911033 h 6858000"/>
              <a:gd name="connsiteX726" fmla="*/ 16405 w 7467600"/>
              <a:gd name="connsiteY726" fmla="*/ 1803412 h 6858000"/>
              <a:gd name="connsiteX727" fmla="*/ 0 w 7467600"/>
              <a:gd name="connsiteY727" fmla="*/ 1784777 h 6858000"/>
              <a:gd name="connsiteX728" fmla="*/ 0 w 7467600"/>
              <a:gd name="connsiteY728" fmla="*/ 1740082 h 6858000"/>
              <a:gd name="connsiteX729" fmla="*/ 39394 w 7467600"/>
              <a:gd name="connsiteY729" fmla="*/ 1784856 h 6858000"/>
              <a:gd name="connsiteX730" fmla="*/ 135813 w 7467600"/>
              <a:gd name="connsiteY730" fmla="*/ 1888838 h 6858000"/>
              <a:gd name="connsiteX731" fmla="*/ 242575 w 7467600"/>
              <a:gd name="connsiteY731" fmla="*/ 1958841 h 6858000"/>
              <a:gd name="connsiteX732" fmla="*/ 82197 w 7467600"/>
              <a:gd name="connsiteY732" fmla="*/ 1754826 h 6858000"/>
              <a:gd name="connsiteX733" fmla="*/ 0 w 7467600"/>
              <a:gd name="connsiteY733" fmla="*/ 1679650 h 6858000"/>
              <a:gd name="connsiteX734" fmla="*/ 0 w 7467600"/>
              <a:gd name="connsiteY734" fmla="*/ 1602463 h 6858000"/>
              <a:gd name="connsiteX735" fmla="*/ 84689 w 7467600"/>
              <a:gd name="connsiteY735" fmla="*/ 1677442 h 6858000"/>
              <a:gd name="connsiteX736" fmla="*/ 298437 w 7467600"/>
              <a:gd name="connsiteY736" fmla="*/ 1968019 h 6858000"/>
              <a:gd name="connsiteX737" fmla="*/ 227269 w 7467600"/>
              <a:gd name="connsiteY737" fmla="*/ 1114064 h 6858000"/>
              <a:gd name="connsiteX738" fmla="*/ 248003 w 7467600"/>
              <a:gd name="connsiteY738" fmla="*/ 1089613 h 6858000"/>
              <a:gd name="connsiteX739" fmla="*/ 427020 w 7467600"/>
              <a:gd name="connsiteY739" fmla="*/ 1619803 h 6858000"/>
              <a:gd name="connsiteX740" fmla="*/ 340345 w 7467600"/>
              <a:gd name="connsiteY740" fmla="*/ 2027739 h 6858000"/>
              <a:gd name="connsiteX741" fmla="*/ 360865 w 7467600"/>
              <a:gd name="connsiteY741" fmla="*/ 2044827 h 6858000"/>
              <a:gd name="connsiteX742" fmla="*/ 560414 w 7467600"/>
              <a:gd name="connsiteY742" fmla="*/ 2421457 h 6858000"/>
              <a:gd name="connsiteX743" fmla="*/ 1359703 w 7467600"/>
              <a:gd name="connsiteY743" fmla="*/ 2578554 h 6858000"/>
              <a:gd name="connsiteX744" fmla="*/ 1359422 w 7467600"/>
              <a:gd name="connsiteY744" fmla="*/ 2577994 h 6858000"/>
              <a:gd name="connsiteX745" fmla="*/ 828701 w 7467600"/>
              <a:gd name="connsiteY745" fmla="*/ 1839520 h 6858000"/>
              <a:gd name="connsiteX746" fmla="*/ 494427 w 7467600"/>
              <a:gd name="connsiteY746" fmla="*/ 1092333 h 6858000"/>
              <a:gd name="connsiteX747" fmla="*/ 506322 w 7467600"/>
              <a:gd name="connsiteY747" fmla="*/ 1020997 h 6858000"/>
              <a:gd name="connsiteX748" fmla="*/ 4570198 w 7467600"/>
              <a:gd name="connsiteY748" fmla="*/ 978081 h 6858000"/>
              <a:gd name="connsiteX749" fmla="*/ 4523691 w 7467600"/>
              <a:gd name="connsiteY749" fmla="*/ 1127776 h 6858000"/>
              <a:gd name="connsiteX750" fmla="*/ 4509875 w 7467600"/>
              <a:gd name="connsiteY750" fmla="*/ 1167552 h 6858000"/>
              <a:gd name="connsiteX751" fmla="*/ 4478168 w 7467600"/>
              <a:gd name="connsiteY751" fmla="*/ 1260735 h 6858000"/>
              <a:gd name="connsiteX752" fmla="*/ 4409309 w 7467600"/>
              <a:gd name="connsiteY752" fmla="*/ 1666996 h 6858000"/>
              <a:gd name="connsiteX753" fmla="*/ 4370031 w 7467600"/>
              <a:gd name="connsiteY753" fmla="*/ 1955666 h 6858000"/>
              <a:gd name="connsiteX754" fmla="*/ 4570198 w 7467600"/>
              <a:gd name="connsiteY754" fmla="*/ 978081 h 6858000"/>
              <a:gd name="connsiteX755" fmla="*/ 4557898 w 7467600"/>
              <a:gd name="connsiteY755" fmla="*/ 900011 h 6858000"/>
              <a:gd name="connsiteX756" fmla="*/ 4344840 w 7467600"/>
              <a:gd name="connsiteY756" fmla="*/ 1922038 h 6858000"/>
              <a:gd name="connsiteX757" fmla="*/ 4378710 w 7467600"/>
              <a:gd name="connsiteY757" fmla="*/ 1665516 h 6858000"/>
              <a:gd name="connsiteX758" fmla="*/ 4448798 w 7467600"/>
              <a:gd name="connsiteY758" fmla="*/ 1253024 h 6858000"/>
              <a:gd name="connsiteX759" fmla="*/ 4480315 w 7467600"/>
              <a:gd name="connsiteY759" fmla="*/ 1158454 h 6858000"/>
              <a:gd name="connsiteX760" fmla="*/ 4494133 w 7467600"/>
              <a:gd name="connsiteY760" fmla="*/ 1118676 h 6858000"/>
              <a:gd name="connsiteX761" fmla="*/ 4557898 w 7467600"/>
              <a:gd name="connsiteY761" fmla="*/ 900011 h 6858000"/>
              <a:gd name="connsiteX762" fmla="*/ 5870151 w 7467600"/>
              <a:gd name="connsiteY762" fmla="*/ 898890 h 6858000"/>
              <a:gd name="connsiteX763" fmla="*/ 5861335 w 7467600"/>
              <a:gd name="connsiteY763" fmla="*/ 899177 h 6858000"/>
              <a:gd name="connsiteX764" fmla="*/ 5843702 w 7467600"/>
              <a:gd name="connsiteY764" fmla="*/ 899748 h 6858000"/>
              <a:gd name="connsiteX765" fmla="*/ 5651107 w 7467600"/>
              <a:gd name="connsiteY765" fmla="*/ 920306 h 6858000"/>
              <a:gd name="connsiteX766" fmla="*/ 5459407 w 7467600"/>
              <a:gd name="connsiteY766" fmla="*/ 940975 h 6858000"/>
              <a:gd name="connsiteX767" fmla="*/ 5374846 w 7467600"/>
              <a:gd name="connsiteY767" fmla="*/ 941988 h 6858000"/>
              <a:gd name="connsiteX768" fmla="*/ 5256105 w 7467600"/>
              <a:gd name="connsiteY768" fmla="*/ 945632 h 6858000"/>
              <a:gd name="connsiteX769" fmla="*/ 5107071 w 7467600"/>
              <a:gd name="connsiteY769" fmla="*/ 969720 h 6858000"/>
              <a:gd name="connsiteX770" fmla="*/ 4998681 w 7467600"/>
              <a:gd name="connsiteY770" fmla="*/ 988771 h 6858000"/>
              <a:gd name="connsiteX771" fmla="*/ 5870151 w 7467600"/>
              <a:gd name="connsiteY771" fmla="*/ 898890 h 6858000"/>
              <a:gd name="connsiteX772" fmla="*/ 5504425 w 7467600"/>
              <a:gd name="connsiteY772" fmla="*/ 848067 h 6858000"/>
              <a:gd name="connsiteX773" fmla="*/ 4968849 w 7467600"/>
              <a:gd name="connsiteY773" fmla="*/ 962318 h 6858000"/>
              <a:gd name="connsiteX774" fmla="*/ 5104039 w 7467600"/>
              <a:gd name="connsiteY774" fmla="*/ 940634 h 6858000"/>
              <a:gd name="connsiteX775" fmla="*/ 5256311 w 7467600"/>
              <a:gd name="connsiteY775" fmla="*/ 916490 h 6858000"/>
              <a:gd name="connsiteX776" fmla="*/ 5377381 w 7467600"/>
              <a:gd name="connsiteY776" fmla="*/ 912671 h 6858000"/>
              <a:gd name="connsiteX777" fmla="*/ 5460148 w 7467600"/>
              <a:gd name="connsiteY777" fmla="*/ 911442 h 6858000"/>
              <a:gd name="connsiteX778" fmla="*/ 5648971 w 7467600"/>
              <a:gd name="connsiteY778" fmla="*/ 891331 h 6858000"/>
              <a:gd name="connsiteX779" fmla="*/ 5844807 w 7467600"/>
              <a:gd name="connsiteY779" fmla="*/ 870718 h 6858000"/>
              <a:gd name="connsiteX780" fmla="*/ 5862975 w 7467600"/>
              <a:gd name="connsiteY780" fmla="*/ 869756 h 6858000"/>
              <a:gd name="connsiteX781" fmla="*/ 5920887 w 7467600"/>
              <a:gd name="connsiteY781" fmla="*/ 865929 h 6858000"/>
              <a:gd name="connsiteX782" fmla="*/ 5504425 w 7467600"/>
              <a:gd name="connsiteY782" fmla="*/ 848067 h 6858000"/>
              <a:gd name="connsiteX783" fmla="*/ 3607114 w 7467600"/>
              <a:gd name="connsiteY783" fmla="*/ 467441 h 6858000"/>
              <a:gd name="connsiteX784" fmla="*/ 3296242 w 7467600"/>
              <a:gd name="connsiteY784" fmla="*/ 807991 h 6858000"/>
              <a:gd name="connsiteX785" fmla="*/ 3174674 w 7467600"/>
              <a:gd name="connsiteY785" fmla="*/ 919759 h 6858000"/>
              <a:gd name="connsiteX786" fmla="*/ 3042978 w 7467600"/>
              <a:gd name="connsiteY786" fmla="*/ 1054894 h 6858000"/>
              <a:gd name="connsiteX787" fmla="*/ 2968914 w 7467600"/>
              <a:gd name="connsiteY787" fmla="*/ 1133756 h 6858000"/>
              <a:gd name="connsiteX788" fmla="*/ 3103823 w 7467600"/>
              <a:gd name="connsiteY788" fmla="*/ 1026814 h 6858000"/>
              <a:gd name="connsiteX789" fmla="*/ 3607114 w 7467600"/>
              <a:gd name="connsiteY789" fmla="*/ 467441 h 6858000"/>
              <a:gd name="connsiteX790" fmla="*/ 3744487 w 7467600"/>
              <a:gd name="connsiteY790" fmla="*/ 383136 h 6858000"/>
              <a:gd name="connsiteX791" fmla="*/ 3970213 w 7467600"/>
              <a:gd name="connsiteY791" fmla="*/ 995559 h 6858000"/>
              <a:gd name="connsiteX792" fmla="*/ 3744487 w 7467600"/>
              <a:gd name="connsiteY792" fmla="*/ 383136 h 6858000"/>
              <a:gd name="connsiteX793" fmla="*/ 3624562 w 7467600"/>
              <a:gd name="connsiteY793" fmla="*/ 367041 h 6858000"/>
              <a:gd name="connsiteX794" fmla="*/ 3489712 w 7467600"/>
              <a:gd name="connsiteY794" fmla="*/ 485386 h 6858000"/>
              <a:gd name="connsiteX795" fmla="*/ 3182994 w 7467600"/>
              <a:gd name="connsiteY795" fmla="*/ 828265 h 6858000"/>
              <a:gd name="connsiteX796" fmla="*/ 2892114 w 7467600"/>
              <a:gd name="connsiteY796" fmla="*/ 1172635 h 6858000"/>
              <a:gd name="connsiteX797" fmla="*/ 3021459 w 7467600"/>
              <a:gd name="connsiteY797" fmla="*/ 1035385 h 6858000"/>
              <a:gd name="connsiteX798" fmla="*/ 3153873 w 7467600"/>
              <a:gd name="connsiteY798" fmla="*/ 898971 h 6858000"/>
              <a:gd name="connsiteX799" fmla="*/ 3276511 w 7467600"/>
              <a:gd name="connsiteY799" fmla="*/ 786423 h 6858000"/>
              <a:gd name="connsiteX800" fmla="*/ 3584154 w 7467600"/>
              <a:gd name="connsiteY800" fmla="*/ 448218 h 6858000"/>
              <a:gd name="connsiteX801" fmla="*/ 3624562 w 7467600"/>
              <a:gd name="connsiteY801" fmla="*/ 367041 h 6858000"/>
              <a:gd name="connsiteX802" fmla="*/ 3766672 w 7467600"/>
              <a:gd name="connsiteY802" fmla="*/ 359429 h 6858000"/>
              <a:gd name="connsiteX803" fmla="*/ 3996338 w 7467600"/>
              <a:gd name="connsiteY803" fmla="*/ 968237 h 6858000"/>
              <a:gd name="connsiteX804" fmla="*/ 3766672 w 7467600"/>
              <a:gd name="connsiteY804" fmla="*/ 359429 h 6858000"/>
              <a:gd name="connsiteX805" fmla="*/ 5805386 w 7467600"/>
              <a:gd name="connsiteY805" fmla="*/ 239240 h 6858000"/>
              <a:gd name="connsiteX806" fmla="*/ 5736947 w 7467600"/>
              <a:gd name="connsiteY806" fmla="*/ 261367 h 6858000"/>
              <a:gd name="connsiteX807" fmla="*/ 5427012 w 7467600"/>
              <a:gd name="connsiteY807" fmla="*/ 311272 h 6858000"/>
              <a:gd name="connsiteX808" fmla="*/ 5147818 w 7467600"/>
              <a:gd name="connsiteY808" fmla="*/ 322112 h 6858000"/>
              <a:gd name="connsiteX809" fmla="*/ 5060854 w 7467600"/>
              <a:gd name="connsiteY809" fmla="*/ 311882 h 6858000"/>
              <a:gd name="connsiteX810" fmla="*/ 4945989 w 7467600"/>
              <a:gd name="connsiteY810" fmla="*/ 300516 h 6858000"/>
              <a:gd name="connsiteX811" fmla="*/ 5410479 w 7467600"/>
              <a:gd name="connsiteY811" fmla="*/ 348434 h 6858000"/>
              <a:gd name="connsiteX812" fmla="*/ 5805386 w 7467600"/>
              <a:gd name="connsiteY812" fmla="*/ 239240 h 6858000"/>
              <a:gd name="connsiteX813" fmla="*/ 5905192 w 7467600"/>
              <a:gd name="connsiteY813" fmla="*/ 163079 h 6858000"/>
              <a:gd name="connsiteX814" fmla="*/ 5865655 w 7467600"/>
              <a:gd name="connsiteY814" fmla="*/ 171901 h 6858000"/>
              <a:gd name="connsiteX815" fmla="*/ 5259740 w 7467600"/>
              <a:gd name="connsiteY815" fmla="*/ 257013 h 6858000"/>
              <a:gd name="connsiteX816" fmla="*/ 5208466 w 7467600"/>
              <a:gd name="connsiteY816" fmla="*/ 257550 h 6858000"/>
              <a:gd name="connsiteX817" fmla="*/ 4980204 w 7467600"/>
              <a:gd name="connsiteY817" fmla="*/ 271903 h 6858000"/>
              <a:gd name="connsiteX818" fmla="*/ 5068068 w 7467600"/>
              <a:gd name="connsiteY818" fmla="*/ 282244 h 6858000"/>
              <a:gd name="connsiteX819" fmla="*/ 5153231 w 7467600"/>
              <a:gd name="connsiteY819" fmla="*/ 292240 h 6858000"/>
              <a:gd name="connsiteX820" fmla="*/ 5426491 w 7467600"/>
              <a:gd name="connsiteY820" fmla="*/ 281128 h 6858000"/>
              <a:gd name="connsiteX821" fmla="*/ 5731212 w 7467600"/>
              <a:gd name="connsiteY821" fmla="*/ 231951 h 6858000"/>
              <a:gd name="connsiteX822" fmla="*/ 5905192 w 7467600"/>
              <a:gd name="connsiteY822" fmla="*/ 163079 h 6858000"/>
              <a:gd name="connsiteX823" fmla="*/ 5944437 w 7467600"/>
              <a:gd name="connsiteY823" fmla="*/ 113829 h 6858000"/>
              <a:gd name="connsiteX824" fmla="*/ 5825032 w 7467600"/>
              <a:gd name="connsiteY824" fmla="*/ 146405 h 6858000"/>
              <a:gd name="connsiteX825" fmla="*/ 4955599 w 7467600"/>
              <a:gd name="connsiteY825" fmla="*/ 247008 h 6858000"/>
              <a:gd name="connsiteX826" fmla="*/ 5210104 w 7467600"/>
              <a:gd name="connsiteY826" fmla="*/ 228123 h 6858000"/>
              <a:gd name="connsiteX827" fmla="*/ 5261015 w 7467600"/>
              <a:gd name="connsiteY827" fmla="*/ 227087 h 6858000"/>
              <a:gd name="connsiteX828" fmla="*/ 5861181 w 7467600"/>
              <a:gd name="connsiteY828" fmla="*/ 143093 h 6858000"/>
              <a:gd name="connsiteX829" fmla="*/ 5961252 w 7467600"/>
              <a:gd name="connsiteY829" fmla="*/ 114820 h 6858000"/>
              <a:gd name="connsiteX830" fmla="*/ 5944437 w 7467600"/>
              <a:gd name="connsiteY830" fmla="*/ 113829 h 6858000"/>
              <a:gd name="connsiteX831" fmla="*/ 3882765 w 7467600"/>
              <a:gd name="connsiteY831" fmla="*/ 0 h 6858000"/>
              <a:gd name="connsiteX832" fmla="*/ 3995099 w 7467600"/>
              <a:gd name="connsiteY832" fmla="*/ 0 h 6858000"/>
              <a:gd name="connsiteX833" fmla="*/ 4163818 w 7467600"/>
              <a:gd name="connsiteY833" fmla="*/ 234104 h 6858000"/>
              <a:gd name="connsiteX834" fmla="*/ 4172099 w 7467600"/>
              <a:gd name="connsiteY834" fmla="*/ 234207 h 6858000"/>
              <a:gd name="connsiteX835" fmla="*/ 4784282 w 7467600"/>
              <a:gd name="connsiteY835" fmla="*/ 276561 h 6858000"/>
              <a:gd name="connsiteX836" fmla="*/ 4801687 w 7467600"/>
              <a:gd name="connsiteY836" fmla="*/ 267764 h 6858000"/>
              <a:gd name="connsiteX837" fmla="*/ 6082788 w 7467600"/>
              <a:gd name="connsiteY837" fmla="*/ 64119 h 6858000"/>
              <a:gd name="connsiteX838" fmla="*/ 6099442 w 7467600"/>
              <a:gd name="connsiteY838" fmla="*/ 82568 h 6858000"/>
              <a:gd name="connsiteX839" fmla="*/ 4804137 w 7467600"/>
              <a:gd name="connsiteY839" fmla="*/ 320931 h 6858000"/>
              <a:gd name="connsiteX840" fmla="*/ 4227047 w 7467600"/>
              <a:gd name="connsiteY840" fmla="*/ 313415 h 6858000"/>
              <a:gd name="connsiteX841" fmla="*/ 4346041 w 7467600"/>
              <a:gd name="connsiteY841" fmla="*/ 456086 h 6858000"/>
              <a:gd name="connsiteX842" fmla="*/ 4870967 w 7467600"/>
              <a:gd name="connsiteY842" fmla="*/ 963061 h 6858000"/>
              <a:gd name="connsiteX843" fmla="*/ 4889647 w 7467600"/>
              <a:gd name="connsiteY843" fmla="*/ 957147 h 6858000"/>
              <a:gd name="connsiteX844" fmla="*/ 5422504 w 7467600"/>
              <a:gd name="connsiteY844" fmla="*/ 805191 h 6858000"/>
              <a:gd name="connsiteX845" fmla="*/ 6087656 w 7467600"/>
              <a:gd name="connsiteY845" fmla="*/ 826703 h 6858000"/>
              <a:gd name="connsiteX846" fmla="*/ 6058717 w 7467600"/>
              <a:gd name="connsiteY846" fmla="*/ 865992 h 6858000"/>
              <a:gd name="connsiteX847" fmla="*/ 4974153 w 7467600"/>
              <a:gd name="connsiteY847" fmla="*/ 1045456 h 6858000"/>
              <a:gd name="connsiteX848" fmla="*/ 5627835 w 7467600"/>
              <a:gd name="connsiteY848" fmla="*/ 1472077 h 6858000"/>
              <a:gd name="connsiteX849" fmla="*/ 5629817 w 7467600"/>
              <a:gd name="connsiteY849" fmla="*/ 1471412 h 6858000"/>
              <a:gd name="connsiteX850" fmla="*/ 5634124 w 7467600"/>
              <a:gd name="connsiteY850" fmla="*/ 1470572 h 6858000"/>
              <a:gd name="connsiteX851" fmla="*/ 5755832 w 7467600"/>
              <a:gd name="connsiteY851" fmla="*/ 1383886 h 6858000"/>
              <a:gd name="connsiteX852" fmla="*/ 6014186 w 7467600"/>
              <a:gd name="connsiteY852" fmla="*/ 1279799 h 6858000"/>
              <a:gd name="connsiteX853" fmla="*/ 6901619 w 7467600"/>
              <a:gd name="connsiteY853" fmla="*/ 1047874 h 6858000"/>
              <a:gd name="connsiteX854" fmla="*/ 6931566 w 7467600"/>
              <a:gd name="connsiteY854" fmla="*/ 1062034 h 6858000"/>
              <a:gd name="connsiteX855" fmla="*/ 5790982 w 7467600"/>
              <a:gd name="connsiteY855" fmla="*/ 1561380 h 6858000"/>
              <a:gd name="connsiteX856" fmla="*/ 6188971 w 7467600"/>
              <a:gd name="connsiteY856" fmla="*/ 1755168 h 6858000"/>
              <a:gd name="connsiteX857" fmla="*/ 6202446 w 7467600"/>
              <a:gd name="connsiteY857" fmla="*/ 1752268 h 6858000"/>
              <a:gd name="connsiteX858" fmla="*/ 7179560 w 7467600"/>
              <a:gd name="connsiteY858" fmla="*/ 1467551 h 6858000"/>
              <a:gd name="connsiteX859" fmla="*/ 7158730 w 7467600"/>
              <a:gd name="connsiteY859" fmla="*/ 1507835 h 6858000"/>
              <a:gd name="connsiteX860" fmla="*/ 6326959 w 7467600"/>
              <a:gd name="connsiteY860" fmla="*/ 1817686 h 6858000"/>
              <a:gd name="connsiteX861" fmla="*/ 6537433 w 7467600"/>
              <a:gd name="connsiteY861" fmla="*/ 1907790 h 6858000"/>
              <a:gd name="connsiteX862" fmla="*/ 6550221 w 7467600"/>
              <a:gd name="connsiteY862" fmla="*/ 1910729 h 6858000"/>
              <a:gd name="connsiteX863" fmla="*/ 6964438 w 7467600"/>
              <a:gd name="connsiteY863" fmla="*/ 2209505 h 6858000"/>
              <a:gd name="connsiteX864" fmla="*/ 7367862 w 7467600"/>
              <a:gd name="connsiteY864" fmla="*/ 2806833 h 6858000"/>
              <a:gd name="connsiteX865" fmla="*/ 7364329 w 7467600"/>
              <a:gd name="connsiteY865" fmla="*/ 2826907 h 6858000"/>
              <a:gd name="connsiteX866" fmla="*/ 7290545 w 7467600"/>
              <a:gd name="connsiteY866" fmla="*/ 2850663 h 6858000"/>
              <a:gd name="connsiteX867" fmla="*/ 6472036 w 7467600"/>
              <a:gd name="connsiteY867" fmla="*/ 1959003 h 6858000"/>
              <a:gd name="connsiteX868" fmla="*/ 5792897 w 7467600"/>
              <a:gd name="connsiteY868" fmla="*/ 1647747 h 6858000"/>
              <a:gd name="connsiteX869" fmla="*/ 5842751 w 7467600"/>
              <a:gd name="connsiteY869" fmla="*/ 1816112 h 6858000"/>
              <a:gd name="connsiteX870" fmla="*/ 5847424 w 7467600"/>
              <a:gd name="connsiteY870" fmla="*/ 1815776 h 6858000"/>
              <a:gd name="connsiteX871" fmla="*/ 6399821 w 7467600"/>
              <a:gd name="connsiteY871" fmla="*/ 2344799 h 6858000"/>
              <a:gd name="connsiteX872" fmla="*/ 6323232 w 7467600"/>
              <a:gd name="connsiteY872" fmla="*/ 2389634 h 6858000"/>
              <a:gd name="connsiteX873" fmla="*/ 5942958 w 7467600"/>
              <a:gd name="connsiteY873" fmla="*/ 2077708 h 6858000"/>
              <a:gd name="connsiteX874" fmla="*/ 5921559 w 7467600"/>
              <a:gd name="connsiteY874" fmla="*/ 2378596 h 6858000"/>
              <a:gd name="connsiteX875" fmla="*/ 5817651 w 7467600"/>
              <a:gd name="connsiteY875" fmla="*/ 3023919 h 6858000"/>
              <a:gd name="connsiteX876" fmla="*/ 5729634 w 7467600"/>
              <a:gd name="connsiteY876" fmla="*/ 3051849 h 6858000"/>
              <a:gd name="connsiteX877" fmla="*/ 5611018 w 7467600"/>
              <a:gd name="connsiteY877" fmla="*/ 2316769 h 6858000"/>
              <a:gd name="connsiteX878" fmla="*/ 5687608 w 7467600"/>
              <a:gd name="connsiteY878" fmla="*/ 2039972 h 6858000"/>
              <a:gd name="connsiteX879" fmla="*/ 5657554 w 7467600"/>
              <a:gd name="connsiteY879" fmla="*/ 1576445 h 6858000"/>
              <a:gd name="connsiteX880" fmla="*/ 5150475 w 7467600"/>
              <a:gd name="connsiteY880" fmla="*/ 1274012 h 6858000"/>
              <a:gd name="connsiteX881" fmla="*/ 5349142 w 7467600"/>
              <a:gd name="connsiteY881" fmla="*/ 2204405 h 6858000"/>
              <a:gd name="connsiteX882" fmla="*/ 5262214 w 7467600"/>
              <a:gd name="connsiteY882" fmla="*/ 2233836 h 6858000"/>
              <a:gd name="connsiteX883" fmla="*/ 4981539 w 7467600"/>
              <a:gd name="connsiteY883" fmla="*/ 1542201 h 6858000"/>
              <a:gd name="connsiteX884" fmla="*/ 4958461 w 7467600"/>
              <a:gd name="connsiteY884" fmla="*/ 1136957 h 6858000"/>
              <a:gd name="connsiteX885" fmla="*/ 4655015 w 7467600"/>
              <a:gd name="connsiteY885" fmla="*/ 891426 h 6858000"/>
              <a:gd name="connsiteX886" fmla="*/ 4348002 w 7467600"/>
              <a:gd name="connsiteY886" fmla="*/ 2205895 h 6858000"/>
              <a:gd name="connsiteX887" fmla="*/ 4262250 w 7467600"/>
              <a:gd name="connsiteY887" fmla="*/ 2219972 h 6858000"/>
              <a:gd name="connsiteX888" fmla="*/ 4550611 w 7467600"/>
              <a:gd name="connsiteY888" fmla="*/ 817540 h 6858000"/>
              <a:gd name="connsiteX889" fmla="*/ 4564418 w 7467600"/>
              <a:gd name="connsiteY889" fmla="*/ 808293 h 6858000"/>
              <a:gd name="connsiteX890" fmla="*/ 4266388 w 7467600"/>
              <a:gd name="connsiteY890" fmla="*/ 500083 h 6858000"/>
              <a:gd name="connsiteX891" fmla="*/ 4032842 w 7467600"/>
              <a:gd name="connsiteY891" fmla="*/ 211809 h 6858000"/>
              <a:gd name="connsiteX892" fmla="*/ 3882765 w 7467600"/>
              <a:gd name="connsiteY892" fmla="*/ 0 h 6858000"/>
              <a:gd name="connsiteX893" fmla="*/ 3721337 w 7467600"/>
              <a:gd name="connsiteY893" fmla="*/ 0 h 6858000"/>
              <a:gd name="connsiteX894" fmla="*/ 3797544 w 7467600"/>
              <a:gd name="connsiteY894" fmla="*/ 0 h 6858000"/>
              <a:gd name="connsiteX895" fmla="*/ 3775734 w 7467600"/>
              <a:gd name="connsiteY895" fmla="*/ 95131 h 6858000"/>
              <a:gd name="connsiteX896" fmla="*/ 3724807 w 7467600"/>
              <a:gd name="connsiteY896" fmla="*/ 272257 h 6858000"/>
              <a:gd name="connsiteX897" fmla="*/ 3726844 w 7467600"/>
              <a:gd name="connsiteY897" fmla="*/ 282988 h 6858000"/>
              <a:gd name="connsiteX898" fmla="*/ 3742664 w 7467600"/>
              <a:gd name="connsiteY898" fmla="*/ 279918 h 6858000"/>
              <a:gd name="connsiteX899" fmla="*/ 4103910 w 7467600"/>
              <a:gd name="connsiteY899" fmla="*/ 1161917 h 6858000"/>
              <a:gd name="connsiteX900" fmla="*/ 4020269 w 7467600"/>
              <a:gd name="connsiteY900" fmla="*/ 1200406 h 6858000"/>
              <a:gd name="connsiteX901" fmla="*/ 3674882 w 7467600"/>
              <a:gd name="connsiteY901" fmla="*/ 488524 h 6858000"/>
              <a:gd name="connsiteX902" fmla="*/ 3132682 w 7467600"/>
              <a:gd name="connsiteY902" fmla="*/ 1072284 h 6858000"/>
              <a:gd name="connsiteX903" fmla="*/ 2716346 w 7467600"/>
              <a:gd name="connsiteY903" fmla="*/ 1276376 h 6858000"/>
              <a:gd name="connsiteX904" fmla="*/ 2716772 w 7467600"/>
              <a:gd name="connsiteY904" fmla="*/ 1255462 h 6858000"/>
              <a:gd name="connsiteX905" fmla="*/ 3471096 w 7467600"/>
              <a:gd name="connsiteY905" fmla="*/ 437072 h 6858000"/>
              <a:gd name="connsiteX906" fmla="*/ 3639057 w 7467600"/>
              <a:gd name="connsiteY906" fmla="*/ 286334 h 6858000"/>
              <a:gd name="connsiteX907" fmla="*/ 3640309 w 7467600"/>
              <a:gd name="connsiteY907" fmla="*/ 284664 h 6858000"/>
              <a:gd name="connsiteX908" fmla="*/ 3646022 w 7467600"/>
              <a:gd name="connsiteY908" fmla="*/ 276711 h 6858000"/>
              <a:gd name="connsiteX909" fmla="*/ 3707943 w 7467600"/>
              <a:gd name="connsiteY909" fmla="*/ 65958 h 6858000"/>
              <a:gd name="connsiteX910" fmla="*/ 3721337 w 7467600"/>
              <a:gd name="connsiteY910" fmla="*/ 0 h 6858000"/>
              <a:gd name="connsiteX911" fmla="*/ 2867960 w 7467600"/>
              <a:gd name="connsiteY911" fmla="*/ 0 h 6858000"/>
              <a:gd name="connsiteX912" fmla="*/ 2926351 w 7467600"/>
              <a:gd name="connsiteY912" fmla="*/ 0 h 6858000"/>
              <a:gd name="connsiteX913" fmla="*/ 2902823 w 7467600"/>
              <a:gd name="connsiteY913" fmla="*/ 262929 h 6858000"/>
              <a:gd name="connsiteX914" fmla="*/ 2940663 w 7467600"/>
              <a:gd name="connsiteY914" fmla="*/ 140884 h 6858000"/>
              <a:gd name="connsiteX915" fmla="*/ 2947039 w 7467600"/>
              <a:gd name="connsiteY915" fmla="*/ 122524 h 6858000"/>
              <a:gd name="connsiteX916" fmla="*/ 2984316 w 7467600"/>
              <a:gd name="connsiteY916" fmla="*/ 0 h 6858000"/>
              <a:gd name="connsiteX917" fmla="*/ 3016114 w 7467600"/>
              <a:gd name="connsiteY917" fmla="*/ 0 h 6858000"/>
              <a:gd name="connsiteX918" fmla="*/ 2979949 w 7467600"/>
              <a:gd name="connsiteY918" fmla="*/ 119274 h 6858000"/>
              <a:gd name="connsiteX919" fmla="*/ 3023879 w 7467600"/>
              <a:gd name="connsiteY919" fmla="*/ 0 h 6858000"/>
              <a:gd name="connsiteX920" fmla="*/ 3105400 w 7467600"/>
              <a:gd name="connsiteY920" fmla="*/ 0 h 6858000"/>
              <a:gd name="connsiteX921" fmla="*/ 3094669 w 7467600"/>
              <a:gd name="connsiteY921" fmla="*/ 30308 h 6858000"/>
              <a:gd name="connsiteX922" fmla="*/ 2901945 w 7467600"/>
              <a:gd name="connsiteY922" fmla="*/ 466538 h 6858000"/>
              <a:gd name="connsiteX923" fmla="*/ 2815209 w 7467600"/>
              <a:gd name="connsiteY923" fmla="*/ 497361 h 6858000"/>
              <a:gd name="connsiteX924" fmla="*/ 2844845 w 7467600"/>
              <a:gd name="connsiteY924" fmla="*/ 127638 h 6858000"/>
              <a:gd name="connsiteX925" fmla="*/ 2867960 w 7467600"/>
              <a:gd name="connsiteY925" fmla="*/ 0 h 6858000"/>
              <a:gd name="connsiteX926" fmla="*/ 1057230 w 7467600"/>
              <a:gd name="connsiteY926" fmla="*/ 0 h 6858000"/>
              <a:gd name="connsiteX927" fmla="*/ 1111003 w 7467600"/>
              <a:gd name="connsiteY927" fmla="*/ 0 h 6858000"/>
              <a:gd name="connsiteX928" fmla="*/ 1125553 w 7467600"/>
              <a:gd name="connsiteY928" fmla="*/ 52588 h 6858000"/>
              <a:gd name="connsiteX929" fmla="*/ 1304276 w 7467600"/>
              <a:gd name="connsiteY929" fmla="*/ 476275 h 6858000"/>
              <a:gd name="connsiteX930" fmla="*/ 1492066 w 7467600"/>
              <a:gd name="connsiteY930" fmla="*/ 886333 h 6858000"/>
              <a:gd name="connsiteX931" fmla="*/ 1423698 w 7467600"/>
              <a:gd name="connsiteY931" fmla="*/ 710817 h 6858000"/>
              <a:gd name="connsiteX932" fmla="*/ 1357609 w 7467600"/>
              <a:gd name="connsiteY932" fmla="*/ 532892 h 6858000"/>
              <a:gd name="connsiteX933" fmla="*/ 1309550 w 7467600"/>
              <a:gd name="connsiteY933" fmla="*/ 374031 h 6858000"/>
              <a:gd name="connsiteX934" fmla="*/ 1193673 w 7467600"/>
              <a:gd name="connsiteY934" fmla="*/ 49533 h 6858000"/>
              <a:gd name="connsiteX935" fmla="*/ 1164391 w 7467600"/>
              <a:gd name="connsiteY935" fmla="*/ 0 h 6858000"/>
              <a:gd name="connsiteX936" fmla="*/ 1200666 w 7467600"/>
              <a:gd name="connsiteY936" fmla="*/ 0 h 6858000"/>
              <a:gd name="connsiteX937" fmla="*/ 1223408 w 7467600"/>
              <a:gd name="connsiteY937" fmla="*/ 38996 h 6858000"/>
              <a:gd name="connsiteX938" fmla="*/ 1339635 w 7467600"/>
              <a:gd name="connsiteY938" fmla="*/ 365517 h 6858000"/>
              <a:gd name="connsiteX939" fmla="*/ 1387469 w 7467600"/>
              <a:gd name="connsiteY939" fmla="*/ 523079 h 6858000"/>
              <a:gd name="connsiteX940" fmla="*/ 1452685 w 7467600"/>
              <a:gd name="connsiteY940" fmla="*/ 699806 h 6858000"/>
              <a:gd name="connsiteX941" fmla="*/ 1492092 w 7467600"/>
              <a:gd name="connsiteY941" fmla="*/ 800424 h 6858000"/>
              <a:gd name="connsiteX942" fmla="*/ 1455302 w 7467600"/>
              <a:gd name="connsiteY942" fmla="*/ 632913 h 6858000"/>
              <a:gd name="connsiteX943" fmla="*/ 1222336 w 7467600"/>
              <a:gd name="connsiteY943" fmla="*/ 9480 h 6858000"/>
              <a:gd name="connsiteX944" fmla="*/ 1214634 w 7467600"/>
              <a:gd name="connsiteY944" fmla="*/ 0 h 6858000"/>
              <a:gd name="connsiteX945" fmla="*/ 1289827 w 7467600"/>
              <a:gd name="connsiteY945" fmla="*/ 0 h 6858000"/>
              <a:gd name="connsiteX946" fmla="*/ 1321076 w 7467600"/>
              <a:gd name="connsiteY946" fmla="*/ 59722 h 6858000"/>
              <a:gd name="connsiteX947" fmla="*/ 1512579 w 7467600"/>
              <a:gd name="connsiteY947" fmla="*/ 626441 h 6858000"/>
              <a:gd name="connsiteX948" fmla="*/ 1506076 w 7467600"/>
              <a:gd name="connsiteY948" fmla="*/ 1089289 h 6858000"/>
              <a:gd name="connsiteX949" fmla="*/ 1486346 w 7467600"/>
              <a:gd name="connsiteY949" fmla="*/ 1079919 h 6858000"/>
              <a:gd name="connsiteX950" fmla="*/ 1070511 w 7467600"/>
              <a:gd name="connsiteY950" fmla="*/ 48609 h 6858000"/>
              <a:gd name="connsiteX951" fmla="*/ 1057230 w 7467600"/>
              <a:gd name="connsiteY951" fmla="*/ 0 h 6858000"/>
              <a:gd name="connsiteX952" fmla="*/ 43151 w 7467600"/>
              <a:gd name="connsiteY952" fmla="*/ 0 h 6858000"/>
              <a:gd name="connsiteX953" fmla="*/ 95283 w 7467600"/>
              <a:gd name="connsiteY953" fmla="*/ 0 h 6858000"/>
              <a:gd name="connsiteX954" fmla="*/ 300708 w 7467600"/>
              <a:gd name="connsiteY954" fmla="*/ 154571 h 6858000"/>
              <a:gd name="connsiteX955" fmla="*/ 530414 w 7467600"/>
              <a:gd name="connsiteY955" fmla="*/ 354673 h 6858000"/>
              <a:gd name="connsiteX956" fmla="*/ 333785 w 7467600"/>
              <a:gd name="connsiteY956" fmla="*/ 161564 h 6858000"/>
              <a:gd name="connsiteX957" fmla="*/ 147005 w 7467600"/>
              <a:gd name="connsiteY957" fmla="*/ 0 h 6858000"/>
              <a:gd name="connsiteX958" fmla="*/ 272509 w 7467600"/>
              <a:gd name="connsiteY958" fmla="*/ 0 h 6858000"/>
              <a:gd name="connsiteX959" fmla="*/ 326276 w 7467600"/>
              <a:gd name="connsiteY959" fmla="*/ 45847 h 6858000"/>
              <a:gd name="connsiteX960" fmla="*/ 823759 w 7467600"/>
              <a:gd name="connsiteY960" fmla="*/ 574145 h 6858000"/>
              <a:gd name="connsiteX961" fmla="*/ 811254 w 7467600"/>
              <a:gd name="connsiteY961" fmla="*/ 665546 h 6858000"/>
              <a:gd name="connsiteX962" fmla="*/ 154042 w 7467600"/>
              <a:gd name="connsiteY962" fmla="*/ 261522 h 6858000"/>
              <a:gd name="connsiteX963" fmla="*/ 13550 w 7467600"/>
              <a:gd name="connsiteY963" fmla="*/ 158423 h 6858000"/>
              <a:gd name="connsiteX964" fmla="*/ 0 w 7467600"/>
              <a:gd name="connsiteY964" fmla="*/ 146618 h 6858000"/>
              <a:gd name="connsiteX965" fmla="*/ 0 w 7467600"/>
              <a:gd name="connsiteY965" fmla="*/ 59161 h 6858000"/>
              <a:gd name="connsiteX966" fmla="*/ 45427 w 7467600"/>
              <a:gd name="connsiteY966" fmla="*/ 101078 h 6858000"/>
              <a:gd name="connsiteX967" fmla="*/ 630103 w 7467600"/>
              <a:gd name="connsiteY967" fmla="*/ 485885 h 6858000"/>
              <a:gd name="connsiteX968" fmla="*/ 532040 w 7467600"/>
              <a:gd name="connsiteY968" fmla="*/ 399359 h 6858000"/>
              <a:gd name="connsiteX969" fmla="*/ 517618 w 7467600"/>
              <a:gd name="connsiteY969" fmla="*/ 385726 h 6858000"/>
              <a:gd name="connsiteX970" fmla="*/ 285074 w 7467600"/>
              <a:gd name="connsiteY970" fmla="*/ 182755 h 6858000"/>
              <a:gd name="connsiteX971" fmla="*/ 43151 w 7467600"/>
              <a:gd name="connsiteY97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7042773 w 7467600"/>
              <a:gd name="connsiteY91" fmla="*/ 5734011 h 6858000"/>
              <a:gd name="connsiteX92" fmla="*/ 1456157 w 7467600"/>
              <a:gd name="connsiteY92" fmla="*/ 5371404 h 6858000"/>
              <a:gd name="connsiteX93" fmla="*/ 1244432 w 7467600"/>
              <a:gd name="connsiteY93" fmla="*/ 5385601 h 6858000"/>
              <a:gd name="connsiteX94" fmla="*/ 973990 w 7467600"/>
              <a:gd name="connsiteY94" fmla="*/ 5424940 h 6858000"/>
              <a:gd name="connsiteX95" fmla="*/ 1103809 w 7467600"/>
              <a:gd name="connsiteY95" fmla="*/ 5433720 h 6858000"/>
              <a:gd name="connsiteX96" fmla="*/ 1123454 w 7467600"/>
              <a:gd name="connsiteY96" fmla="*/ 5435727 h 6858000"/>
              <a:gd name="connsiteX97" fmla="*/ 1737017 w 7467600"/>
              <a:gd name="connsiteY97" fmla="*/ 5452183 h 6858000"/>
              <a:gd name="connsiteX98" fmla="*/ 1824397 w 7467600"/>
              <a:gd name="connsiteY98" fmla="*/ 5447757 h 6858000"/>
              <a:gd name="connsiteX99" fmla="*/ 2070059 w 7467600"/>
              <a:gd name="connsiteY99" fmla="*/ 5441660 h 6858000"/>
              <a:gd name="connsiteX100" fmla="*/ 1456157 w 7467600"/>
              <a:gd name="connsiteY100" fmla="*/ 5371404 h 6858000"/>
              <a:gd name="connsiteX101" fmla="*/ 4988186 w 7467600"/>
              <a:gd name="connsiteY101" fmla="*/ 5216467 h 6858000"/>
              <a:gd name="connsiteX102" fmla="*/ 4777334 w 7467600"/>
              <a:gd name="connsiteY102" fmla="*/ 5406072 h 6858000"/>
              <a:gd name="connsiteX103" fmla="*/ 4718341 w 7467600"/>
              <a:gd name="connsiteY103" fmla="*/ 5468043 h 6858000"/>
              <a:gd name="connsiteX104" fmla="*/ 4604655 w 7467600"/>
              <a:gd name="connsiteY104" fmla="*/ 5583434 h 6858000"/>
              <a:gd name="connsiteX105" fmla="*/ 4565074 w 7467600"/>
              <a:gd name="connsiteY105" fmla="*/ 5618550 h 6858000"/>
              <a:gd name="connsiteX106" fmla="*/ 4988186 w 7467600"/>
              <a:gd name="connsiteY106" fmla="*/ 5216467 h 6858000"/>
              <a:gd name="connsiteX107" fmla="*/ 4978032 w 7467600"/>
              <a:gd name="connsiteY107" fmla="*/ 5183809 h 6858000"/>
              <a:gd name="connsiteX108" fmla="*/ 4463413 w 7467600"/>
              <a:gd name="connsiteY108" fmla="*/ 5615162 h 6858000"/>
              <a:gd name="connsiteX109" fmla="*/ 4358134 w 7467600"/>
              <a:gd name="connsiteY109" fmla="*/ 5742791 h 6858000"/>
              <a:gd name="connsiteX110" fmla="*/ 4376219 w 7467600"/>
              <a:gd name="connsiteY110" fmla="*/ 5729027 h 6858000"/>
              <a:gd name="connsiteX111" fmla="*/ 4582340 w 7467600"/>
              <a:gd name="connsiteY111" fmla="*/ 5561037 h 6858000"/>
              <a:gd name="connsiteX112" fmla="*/ 4694684 w 7467600"/>
              <a:gd name="connsiteY112" fmla="*/ 5447098 h 6858000"/>
              <a:gd name="connsiteX113" fmla="*/ 4754123 w 7467600"/>
              <a:gd name="connsiteY113" fmla="*/ 5384643 h 6858000"/>
              <a:gd name="connsiteX114" fmla="*/ 4978032 w 7467600"/>
              <a:gd name="connsiteY114" fmla="*/ 5183809 h 6858000"/>
              <a:gd name="connsiteX115" fmla="*/ 1903353 w 7467600"/>
              <a:gd name="connsiteY115" fmla="*/ 5044827 h 6858000"/>
              <a:gd name="connsiteX116" fmla="*/ 1936931 w 7467600"/>
              <a:gd name="connsiteY116" fmla="*/ 5093954 h 6858000"/>
              <a:gd name="connsiteX117" fmla="*/ 2195868 w 7467600"/>
              <a:gd name="connsiteY117" fmla="*/ 5396574 h 6858000"/>
              <a:gd name="connsiteX118" fmla="*/ 2088852 w 7467600"/>
              <a:gd name="connsiteY118" fmla="*/ 5166123 h 6858000"/>
              <a:gd name="connsiteX119" fmla="*/ 1958241 w 7467600"/>
              <a:gd name="connsiteY119" fmla="*/ 5067955 h 6858000"/>
              <a:gd name="connsiteX120" fmla="*/ 1903353 w 7467600"/>
              <a:gd name="connsiteY120" fmla="*/ 5044827 h 6858000"/>
              <a:gd name="connsiteX121" fmla="*/ 1979378 w 7467600"/>
              <a:gd name="connsiteY121" fmla="*/ 4769504 h 6858000"/>
              <a:gd name="connsiteX122" fmla="*/ 2882120 w 7467600"/>
              <a:gd name="connsiteY122" fmla="*/ 5064547 h 6858000"/>
              <a:gd name="connsiteX123" fmla="*/ 2793103 w 7467600"/>
              <a:gd name="connsiteY123" fmla="*/ 5039699 h 6858000"/>
              <a:gd name="connsiteX124" fmla="*/ 2770041 w 7467600"/>
              <a:gd name="connsiteY124" fmla="*/ 5033634 h 6858000"/>
              <a:gd name="connsiteX125" fmla="*/ 1979378 w 7467600"/>
              <a:gd name="connsiteY125" fmla="*/ 4769504 h 6858000"/>
              <a:gd name="connsiteX126" fmla="*/ 1927410 w 7467600"/>
              <a:gd name="connsiteY126" fmla="*/ 4716164 h 6858000"/>
              <a:gd name="connsiteX127" fmla="*/ 1959587 w 7467600"/>
              <a:gd name="connsiteY127" fmla="*/ 4728849 h 6858000"/>
              <a:gd name="connsiteX128" fmla="*/ 2777707 w 7467600"/>
              <a:gd name="connsiteY128" fmla="*/ 5003991 h 6858000"/>
              <a:gd name="connsiteX129" fmla="*/ 2800768 w 7467600"/>
              <a:gd name="connsiteY129" fmla="*/ 5010056 h 6858000"/>
              <a:gd name="connsiteX130" fmla="*/ 2879408 w 7467600"/>
              <a:gd name="connsiteY130" fmla="*/ 5031590 h 6858000"/>
              <a:gd name="connsiteX131" fmla="*/ 2862295 w 7467600"/>
              <a:gd name="connsiteY131" fmla="*/ 5022958 h 6858000"/>
              <a:gd name="connsiteX132" fmla="*/ 2813343 w 7467600"/>
              <a:gd name="connsiteY132" fmla="*/ 4998369 h 6858000"/>
              <a:gd name="connsiteX133" fmla="*/ 2646245 w 7467600"/>
              <a:gd name="connsiteY133" fmla="*/ 4930999 h 6858000"/>
              <a:gd name="connsiteX134" fmla="*/ 1999243 w 7467600"/>
              <a:gd name="connsiteY134" fmla="*/ 4730524 h 6858000"/>
              <a:gd name="connsiteX135" fmla="*/ 1979527 w 7467600"/>
              <a:gd name="connsiteY135" fmla="*/ 4726651 h 6858000"/>
              <a:gd name="connsiteX136" fmla="*/ 1927410 w 7467600"/>
              <a:gd name="connsiteY136" fmla="*/ 4716164 h 6858000"/>
              <a:gd name="connsiteX137" fmla="*/ 1997014 w 7467600"/>
              <a:gd name="connsiteY137" fmla="*/ 4698007 h 6858000"/>
              <a:gd name="connsiteX138" fmla="*/ 2005458 w 7467600"/>
              <a:gd name="connsiteY138" fmla="*/ 4699540 h 6858000"/>
              <a:gd name="connsiteX139" fmla="*/ 2657186 w 7467600"/>
              <a:gd name="connsiteY139" fmla="*/ 4901687 h 6858000"/>
              <a:gd name="connsiteX140" fmla="*/ 2826662 w 7467600"/>
              <a:gd name="connsiteY140" fmla="*/ 4970362 h 6858000"/>
              <a:gd name="connsiteX141" fmla="*/ 2876100 w 7467600"/>
              <a:gd name="connsiteY141" fmla="*/ 4995397 h 6858000"/>
              <a:gd name="connsiteX142" fmla="*/ 3042600 w 7467600"/>
              <a:gd name="connsiteY142" fmla="*/ 5059532 h 6858000"/>
              <a:gd name="connsiteX143" fmla="*/ 1997014 w 7467600"/>
              <a:gd name="connsiteY143" fmla="*/ 4698007 h 6858000"/>
              <a:gd name="connsiteX144" fmla="*/ 2305292 w 7467600"/>
              <a:gd name="connsiteY144" fmla="*/ 4219492 h 6858000"/>
              <a:gd name="connsiteX145" fmla="*/ 3360922 w 7467600"/>
              <a:gd name="connsiteY145" fmla="*/ 4529373 h 6858000"/>
              <a:gd name="connsiteX146" fmla="*/ 3492420 w 7467600"/>
              <a:gd name="connsiteY146" fmla="*/ 4510145 h 6858000"/>
              <a:gd name="connsiteX147" fmla="*/ 3364086 w 7467600"/>
              <a:gd name="connsiteY147" fmla="*/ 4480340 h 6858000"/>
              <a:gd name="connsiteX148" fmla="*/ 3225818 w 7467600"/>
              <a:gd name="connsiteY148" fmla="*/ 4411822 h 6858000"/>
              <a:gd name="connsiteX149" fmla="*/ 3129696 w 7467600"/>
              <a:gd name="connsiteY149" fmla="*/ 4360704 h 6858000"/>
              <a:gd name="connsiteX150" fmla="*/ 2814545 w 7467600"/>
              <a:gd name="connsiteY150" fmla="*/ 4282955 h 6858000"/>
              <a:gd name="connsiteX151" fmla="*/ 2305292 w 7467600"/>
              <a:gd name="connsiteY151" fmla="*/ 4219492 h 6858000"/>
              <a:gd name="connsiteX152" fmla="*/ 2626982 w 7467600"/>
              <a:gd name="connsiteY152" fmla="*/ 4206450 h 6858000"/>
              <a:gd name="connsiteX153" fmla="*/ 2490617 w 7467600"/>
              <a:gd name="connsiteY153" fmla="*/ 4206951 h 6858000"/>
              <a:gd name="connsiteX154" fmla="*/ 2819869 w 7467600"/>
              <a:gd name="connsiteY154" fmla="*/ 4252936 h 6858000"/>
              <a:gd name="connsiteX155" fmla="*/ 3143018 w 7467600"/>
              <a:gd name="connsiteY155" fmla="*/ 4332698 h 6858000"/>
              <a:gd name="connsiteX156" fmla="*/ 3241520 w 7467600"/>
              <a:gd name="connsiteY156" fmla="*/ 4385112 h 6858000"/>
              <a:gd name="connsiteX157" fmla="*/ 3374575 w 7467600"/>
              <a:gd name="connsiteY157" fmla="*/ 4451517 h 6858000"/>
              <a:gd name="connsiteX158" fmla="*/ 3505221 w 7467600"/>
              <a:gd name="connsiteY158" fmla="*/ 4480757 h 6858000"/>
              <a:gd name="connsiteX159" fmla="*/ 2626982 w 7467600"/>
              <a:gd name="connsiteY159" fmla="*/ 4206450 h 6858000"/>
              <a:gd name="connsiteX160" fmla="*/ 1310106 w 7467600"/>
              <a:gd name="connsiteY160" fmla="*/ 3943217 h 6858000"/>
              <a:gd name="connsiteX161" fmla="*/ 854994 w 7467600"/>
              <a:gd name="connsiteY161" fmla="*/ 4399136 h 6858000"/>
              <a:gd name="connsiteX162" fmla="*/ 742462 w 7467600"/>
              <a:gd name="connsiteY162" fmla="*/ 4594648 h 6858000"/>
              <a:gd name="connsiteX163" fmla="*/ 820602 w 7467600"/>
              <a:gd name="connsiteY163" fmla="*/ 4485915 h 6858000"/>
              <a:gd name="connsiteX164" fmla="*/ 878295 w 7467600"/>
              <a:gd name="connsiteY164" fmla="*/ 4403594 h 6858000"/>
              <a:gd name="connsiteX165" fmla="*/ 1240607 w 7467600"/>
              <a:gd name="connsiteY165" fmla="*/ 4010401 h 6858000"/>
              <a:gd name="connsiteX166" fmla="*/ 1310106 w 7467600"/>
              <a:gd name="connsiteY166" fmla="*/ 3943217 h 6858000"/>
              <a:gd name="connsiteX167" fmla="*/ 1423113 w 7467600"/>
              <a:gd name="connsiteY167" fmla="*/ 3874565 h 6858000"/>
              <a:gd name="connsiteX168" fmla="*/ 1260565 w 7467600"/>
              <a:gd name="connsiteY168" fmla="*/ 4031982 h 6858000"/>
              <a:gd name="connsiteX169" fmla="*/ 901900 w 7467600"/>
              <a:gd name="connsiteY169" fmla="*/ 4421236 h 6858000"/>
              <a:gd name="connsiteX170" fmla="*/ 845044 w 7467600"/>
              <a:gd name="connsiteY170" fmla="*/ 4502436 h 6858000"/>
              <a:gd name="connsiteX171" fmla="*/ 685926 w 7467600"/>
              <a:gd name="connsiteY171" fmla="*/ 4703069 h 6858000"/>
              <a:gd name="connsiteX172" fmla="*/ 684248 w 7467600"/>
              <a:gd name="connsiteY172" fmla="*/ 4706721 h 6858000"/>
              <a:gd name="connsiteX173" fmla="*/ 1423113 w 7467600"/>
              <a:gd name="connsiteY173" fmla="*/ 3874565 h 6858000"/>
              <a:gd name="connsiteX174" fmla="*/ 3316479 w 7467600"/>
              <a:gd name="connsiteY174" fmla="*/ 3872136 h 6858000"/>
              <a:gd name="connsiteX175" fmla="*/ 3546806 w 7467600"/>
              <a:gd name="connsiteY175" fmla="*/ 4356139 h 6858000"/>
              <a:gd name="connsiteX176" fmla="*/ 3364433 w 7467600"/>
              <a:gd name="connsiteY176" fmla="*/ 3953121 h 6858000"/>
              <a:gd name="connsiteX177" fmla="*/ 3316479 w 7467600"/>
              <a:gd name="connsiteY177" fmla="*/ 3872136 h 6858000"/>
              <a:gd name="connsiteX178" fmla="*/ 3291335 w 7467600"/>
              <a:gd name="connsiteY178" fmla="*/ 3767420 h 6858000"/>
              <a:gd name="connsiteX179" fmla="*/ 3390805 w 7467600"/>
              <a:gd name="connsiteY179" fmla="*/ 3937163 h 6858000"/>
              <a:gd name="connsiteX180" fmla="*/ 3579062 w 7467600"/>
              <a:gd name="connsiteY180" fmla="*/ 4359040 h 6858000"/>
              <a:gd name="connsiteX181" fmla="*/ 3467355 w 7467600"/>
              <a:gd name="connsiteY181" fmla="*/ 3988130 h 6858000"/>
              <a:gd name="connsiteX182" fmla="*/ 3310753 w 7467600"/>
              <a:gd name="connsiteY182" fmla="*/ 3787140 h 6858000"/>
              <a:gd name="connsiteX183" fmla="*/ 3291335 w 7467600"/>
              <a:gd name="connsiteY183" fmla="*/ 3767420 h 6858000"/>
              <a:gd name="connsiteX184" fmla="*/ 1635889 w 7467600"/>
              <a:gd name="connsiteY184" fmla="*/ 3709494 h 6858000"/>
              <a:gd name="connsiteX185" fmla="*/ 1634800 w 7467600"/>
              <a:gd name="connsiteY185" fmla="*/ 3731111 h 6858000"/>
              <a:gd name="connsiteX186" fmla="*/ 1635889 w 7467600"/>
              <a:gd name="connsiteY186" fmla="*/ 3709494 h 6858000"/>
              <a:gd name="connsiteX187" fmla="*/ 1510397 w 7467600"/>
              <a:gd name="connsiteY187" fmla="*/ 3684705 h 6858000"/>
              <a:gd name="connsiteX188" fmla="*/ 1146550 w 7467600"/>
              <a:gd name="connsiteY188" fmla="*/ 3802012 h 6858000"/>
              <a:gd name="connsiteX189" fmla="*/ 698834 w 7467600"/>
              <a:gd name="connsiteY189" fmla="*/ 3952272 h 6858000"/>
              <a:gd name="connsiteX190" fmla="*/ 34256 w 7467600"/>
              <a:gd name="connsiteY190" fmla="*/ 4347603 h 6858000"/>
              <a:gd name="connsiteX191" fmla="*/ 527241 w 7467600"/>
              <a:gd name="connsiteY191" fmla="*/ 4065078 h 6858000"/>
              <a:gd name="connsiteX192" fmla="*/ 1510397 w 7467600"/>
              <a:gd name="connsiteY192" fmla="*/ 3684705 h 6858000"/>
              <a:gd name="connsiteX193" fmla="*/ 1313114 w 7467600"/>
              <a:gd name="connsiteY193" fmla="*/ 3655216 h 6858000"/>
              <a:gd name="connsiteX194" fmla="*/ 1109304 w 7467600"/>
              <a:gd name="connsiteY194" fmla="*/ 3669030 h 6858000"/>
              <a:gd name="connsiteX195" fmla="*/ 8129 w 7467600"/>
              <a:gd name="connsiteY195" fmla="*/ 4330519 h 6858000"/>
              <a:gd name="connsiteX196" fmla="*/ 687572 w 7467600"/>
              <a:gd name="connsiteY196" fmla="*/ 3925629 h 6858000"/>
              <a:gd name="connsiteX197" fmla="*/ 1138365 w 7467600"/>
              <a:gd name="connsiteY197" fmla="*/ 3774515 h 6858000"/>
              <a:gd name="connsiteX198" fmla="*/ 1505579 w 7467600"/>
              <a:gd name="connsiteY198" fmla="*/ 3655526 h 6858000"/>
              <a:gd name="connsiteX199" fmla="*/ 1313114 w 7467600"/>
              <a:gd name="connsiteY199" fmla="*/ 3655216 h 6858000"/>
              <a:gd name="connsiteX200" fmla="*/ 3655073 w 7467600"/>
              <a:gd name="connsiteY200" fmla="*/ 3650884 h 6858000"/>
              <a:gd name="connsiteX201" fmla="*/ 3989938 w 7467600"/>
              <a:gd name="connsiteY201" fmla="*/ 3991685 h 6858000"/>
              <a:gd name="connsiteX202" fmla="*/ 4393907 w 7467600"/>
              <a:gd name="connsiteY202" fmla="*/ 4261258 h 6858000"/>
              <a:gd name="connsiteX203" fmla="*/ 4648051 w 7467600"/>
              <a:gd name="connsiteY203" fmla="*/ 4374051 h 6858000"/>
              <a:gd name="connsiteX204" fmla="*/ 4383389 w 7467600"/>
              <a:gd name="connsiteY204" fmla="*/ 4184369 h 6858000"/>
              <a:gd name="connsiteX205" fmla="*/ 4165508 w 7467600"/>
              <a:gd name="connsiteY205" fmla="*/ 4035196 h 6858000"/>
              <a:gd name="connsiteX206" fmla="*/ 4068162 w 7467600"/>
              <a:gd name="connsiteY206" fmla="*/ 3953394 h 6858000"/>
              <a:gd name="connsiteX207" fmla="*/ 3981416 w 7467600"/>
              <a:gd name="connsiteY207" fmla="*/ 3880482 h 6858000"/>
              <a:gd name="connsiteX208" fmla="*/ 3800147 w 7467600"/>
              <a:gd name="connsiteY208" fmla="*/ 3749872 h 6858000"/>
              <a:gd name="connsiteX209" fmla="*/ 3655073 w 7467600"/>
              <a:gd name="connsiteY209" fmla="*/ 3650884 h 6858000"/>
              <a:gd name="connsiteX210" fmla="*/ 3670252 w 7467600"/>
              <a:gd name="connsiteY210" fmla="*/ 3622798 h 6858000"/>
              <a:gd name="connsiteX211" fmla="*/ 3817258 w 7467600"/>
              <a:gd name="connsiteY211" fmla="*/ 3723577 h 6858000"/>
              <a:gd name="connsiteX212" fmla="*/ 4000461 w 7467600"/>
              <a:gd name="connsiteY212" fmla="*/ 3855966 h 6858000"/>
              <a:gd name="connsiteX213" fmla="*/ 4088180 w 7467600"/>
              <a:gd name="connsiteY213" fmla="*/ 3929774 h 6858000"/>
              <a:gd name="connsiteX214" fmla="*/ 4184555 w 7467600"/>
              <a:gd name="connsiteY214" fmla="*/ 4010683 h 6858000"/>
              <a:gd name="connsiteX215" fmla="*/ 4399563 w 7467600"/>
              <a:gd name="connsiteY215" fmla="*/ 4158106 h 6858000"/>
              <a:gd name="connsiteX216" fmla="*/ 4684469 w 7467600"/>
              <a:gd name="connsiteY216" fmla="*/ 4364680 h 6858000"/>
              <a:gd name="connsiteX217" fmla="*/ 4690271 w 7467600"/>
              <a:gd name="connsiteY217" fmla="*/ 4370034 h 6858000"/>
              <a:gd name="connsiteX218" fmla="*/ 4136093 w 7467600"/>
              <a:gd name="connsiteY218" fmla="*/ 3858466 h 6858000"/>
              <a:gd name="connsiteX219" fmla="*/ 3670252 w 7467600"/>
              <a:gd name="connsiteY219" fmla="*/ 3622798 h 6858000"/>
              <a:gd name="connsiteX220" fmla="*/ 4440129 w 7467600"/>
              <a:gd name="connsiteY220" fmla="*/ 3448571 h 6858000"/>
              <a:gd name="connsiteX221" fmla="*/ 4856525 w 7467600"/>
              <a:gd name="connsiteY221" fmla="*/ 3915351 h 6858000"/>
              <a:gd name="connsiteX222" fmla="*/ 5059055 w 7467600"/>
              <a:gd name="connsiteY222" fmla="*/ 4108918 h 6858000"/>
              <a:gd name="connsiteX223" fmla="*/ 5290070 w 7467600"/>
              <a:gd name="connsiteY223" fmla="*/ 4263619 h 6858000"/>
              <a:gd name="connsiteX224" fmla="*/ 4834991 w 7467600"/>
              <a:gd name="connsiteY224" fmla="*/ 3830985 h 6858000"/>
              <a:gd name="connsiteX225" fmla="*/ 4440129 w 7467600"/>
              <a:gd name="connsiteY225" fmla="*/ 3448571 h 6858000"/>
              <a:gd name="connsiteX226" fmla="*/ 4441737 w 7467600"/>
              <a:gd name="connsiteY226" fmla="*/ 3399734 h 6858000"/>
              <a:gd name="connsiteX227" fmla="*/ 4431236 w 7467600"/>
              <a:gd name="connsiteY227" fmla="*/ 3400954 h 6858000"/>
              <a:gd name="connsiteX228" fmla="*/ 4557150 w 7467600"/>
              <a:gd name="connsiteY228" fmla="*/ 3510023 h 6858000"/>
              <a:gd name="connsiteX229" fmla="*/ 4856936 w 7467600"/>
              <a:gd name="connsiteY229" fmla="*/ 3809146 h 6858000"/>
              <a:gd name="connsiteX230" fmla="*/ 5111996 w 7467600"/>
              <a:gd name="connsiteY230" fmla="*/ 4065759 h 6858000"/>
              <a:gd name="connsiteX231" fmla="*/ 5388878 w 7467600"/>
              <a:gd name="connsiteY231" fmla="*/ 4300185 h 6858000"/>
              <a:gd name="connsiteX232" fmla="*/ 5425556 w 7467600"/>
              <a:gd name="connsiteY232" fmla="*/ 4308967 h 6858000"/>
              <a:gd name="connsiteX233" fmla="*/ 4943646 w 7467600"/>
              <a:gd name="connsiteY233" fmla="*/ 3822916 h 6858000"/>
              <a:gd name="connsiteX234" fmla="*/ 4594837 w 7467600"/>
              <a:gd name="connsiteY234" fmla="*/ 3532274 h 6858000"/>
              <a:gd name="connsiteX235" fmla="*/ 4441737 w 7467600"/>
              <a:gd name="connsiteY235" fmla="*/ 3399734 h 6858000"/>
              <a:gd name="connsiteX236" fmla="*/ 5425834 w 7467600"/>
              <a:gd name="connsiteY236" fmla="*/ 3162785 h 6858000"/>
              <a:gd name="connsiteX237" fmla="*/ 5401644 w 7467600"/>
              <a:gd name="connsiteY237" fmla="*/ 3617847 h 6858000"/>
              <a:gd name="connsiteX238" fmla="*/ 5467256 w 7467600"/>
              <a:gd name="connsiteY238" fmla="*/ 4175494 h 6858000"/>
              <a:gd name="connsiteX239" fmla="*/ 5448069 w 7467600"/>
              <a:gd name="connsiteY239" fmla="*/ 3567554 h 6858000"/>
              <a:gd name="connsiteX240" fmla="*/ 5425834 w 7467600"/>
              <a:gd name="connsiteY240" fmla="*/ 3162785 h 6858000"/>
              <a:gd name="connsiteX241" fmla="*/ 1318687 w 7467600"/>
              <a:gd name="connsiteY241" fmla="*/ 3113840 h 6858000"/>
              <a:gd name="connsiteX242" fmla="*/ 1066793 w 7467600"/>
              <a:gd name="connsiteY242" fmla="*/ 3212171 h 6858000"/>
              <a:gd name="connsiteX243" fmla="*/ 993319 w 7467600"/>
              <a:gd name="connsiteY243" fmla="*/ 3247648 h 6858000"/>
              <a:gd name="connsiteX244" fmla="*/ 853081 w 7467600"/>
              <a:gd name="connsiteY244" fmla="*/ 3312410 h 6858000"/>
              <a:gd name="connsiteX245" fmla="*/ 805957 w 7467600"/>
              <a:gd name="connsiteY245" fmla="*/ 3330443 h 6858000"/>
              <a:gd name="connsiteX246" fmla="*/ 1318687 w 7467600"/>
              <a:gd name="connsiteY246" fmla="*/ 3113840 h 6858000"/>
              <a:gd name="connsiteX247" fmla="*/ 5453702 w 7467600"/>
              <a:gd name="connsiteY247" fmla="*/ 3090882 h 6858000"/>
              <a:gd name="connsiteX248" fmla="*/ 5480135 w 7467600"/>
              <a:gd name="connsiteY248" fmla="*/ 3565802 h 6858000"/>
              <a:gd name="connsiteX249" fmla="*/ 5499023 w 7467600"/>
              <a:gd name="connsiteY249" fmla="*/ 4166310 h 6858000"/>
              <a:gd name="connsiteX250" fmla="*/ 5547022 w 7467600"/>
              <a:gd name="connsiteY250" fmla="*/ 3607838 h 6858000"/>
              <a:gd name="connsiteX251" fmla="*/ 5515964 w 7467600"/>
              <a:gd name="connsiteY251" fmla="*/ 3378541 h 6858000"/>
              <a:gd name="connsiteX252" fmla="*/ 5453702 w 7467600"/>
              <a:gd name="connsiteY252" fmla="*/ 3090882 h 6858000"/>
              <a:gd name="connsiteX253" fmla="*/ 1238695 w 7467600"/>
              <a:gd name="connsiteY253" fmla="*/ 3076820 h 6858000"/>
              <a:gd name="connsiteX254" fmla="*/ 716371 w 7467600"/>
              <a:gd name="connsiteY254" fmla="*/ 3293249 h 6858000"/>
              <a:gd name="connsiteX255" fmla="*/ 579522 w 7467600"/>
              <a:gd name="connsiteY255" fmla="*/ 3371759 h 6858000"/>
              <a:gd name="connsiteX256" fmla="*/ 600288 w 7467600"/>
              <a:gd name="connsiteY256" fmla="*/ 3365555 h 6858000"/>
              <a:gd name="connsiteX257" fmla="*/ 840692 w 7467600"/>
              <a:gd name="connsiteY257" fmla="*/ 3284921 h 6858000"/>
              <a:gd name="connsiteX258" fmla="*/ 979248 w 7467600"/>
              <a:gd name="connsiteY258" fmla="*/ 3221003 h 6858000"/>
              <a:gd name="connsiteX259" fmla="*/ 1053282 w 7467600"/>
              <a:gd name="connsiteY259" fmla="*/ 3185247 h 6858000"/>
              <a:gd name="connsiteX260" fmla="*/ 1320603 w 7467600"/>
              <a:gd name="connsiteY260" fmla="*/ 3081281 h 6858000"/>
              <a:gd name="connsiteX261" fmla="*/ 1238695 w 7467600"/>
              <a:gd name="connsiteY261" fmla="*/ 3076820 h 6858000"/>
              <a:gd name="connsiteX262" fmla="*/ 5425627 w 7467600"/>
              <a:gd name="connsiteY262" fmla="*/ 2954192 h 6858000"/>
              <a:gd name="connsiteX263" fmla="*/ 5470770 w 7467600"/>
              <a:gd name="connsiteY263" fmla="*/ 3005435 h 6858000"/>
              <a:gd name="connsiteX264" fmla="*/ 5519779 w 7467600"/>
              <a:gd name="connsiteY264" fmla="*/ 4359223 h 6858000"/>
              <a:gd name="connsiteX265" fmla="*/ 5520293 w 7467600"/>
              <a:gd name="connsiteY265" fmla="*/ 4360602 h 6858000"/>
              <a:gd name="connsiteX266" fmla="*/ 5767221 w 7467600"/>
              <a:gd name="connsiteY266" fmla="*/ 4665564 h 6858000"/>
              <a:gd name="connsiteX267" fmla="*/ 6937169 w 7467600"/>
              <a:gd name="connsiteY267" fmla="*/ 4815941 h 6858000"/>
              <a:gd name="connsiteX268" fmla="*/ 6953922 w 7467600"/>
              <a:gd name="connsiteY268" fmla="*/ 4890068 h 6858000"/>
              <a:gd name="connsiteX269" fmla="*/ 6071359 w 7467600"/>
              <a:gd name="connsiteY269" fmla="*/ 4770770 h 6858000"/>
              <a:gd name="connsiteX270" fmla="*/ 6038839 w 7467600"/>
              <a:gd name="connsiteY270" fmla="*/ 4764474 h 6858000"/>
              <a:gd name="connsiteX271" fmla="*/ 6038706 w 7467600"/>
              <a:gd name="connsiteY271" fmla="*/ 4763847 h 6858000"/>
              <a:gd name="connsiteX272" fmla="*/ 6037784 w 7467600"/>
              <a:gd name="connsiteY272" fmla="*/ 4764270 h 6858000"/>
              <a:gd name="connsiteX273" fmla="*/ 6038839 w 7467600"/>
              <a:gd name="connsiteY273" fmla="*/ 4764474 h 6858000"/>
              <a:gd name="connsiteX274" fmla="*/ 6040338 w 7467600"/>
              <a:gd name="connsiteY274" fmla="*/ 4771418 h 6858000"/>
              <a:gd name="connsiteX275" fmla="*/ 6024488 w 7467600"/>
              <a:gd name="connsiteY275" fmla="*/ 4809903 h 6858000"/>
              <a:gd name="connsiteX276" fmla="*/ 5599771 w 7467600"/>
              <a:gd name="connsiteY276" fmla="*/ 5509652 h 6858000"/>
              <a:gd name="connsiteX277" fmla="*/ 5548843 w 7467600"/>
              <a:gd name="connsiteY277" fmla="*/ 5563845 h 6858000"/>
              <a:gd name="connsiteX278" fmla="*/ 5940952 w 7467600"/>
              <a:gd name="connsiteY278" fmla="*/ 6250028 h 6858000"/>
              <a:gd name="connsiteX279" fmla="*/ 6043441 w 7467600"/>
              <a:gd name="connsiteY279" fmla="*/ 6665847 h 6858000"/>
              <a:gd name="connsiteX280" fmla="*/ 6093432 w 7467600"/>
              <a:gd name="connsiteY280" fmla="*/ 6858000 h 6858000"/>
              <a:gd name="connsiteX281" fmla="*/ 6034344 w 7467600"/>
              <a:gd name="connsiteY281" fmla="*/ 6858000 h 6858000"/>
              <a:gd name="connsiteX282" fmla="*/ 6026679 w 7467600"/>
              <a:gd name="connsiteY282" fmla="*/ 6836959 h 6858000"/>
              <a:gd name="connsiteX283" fmla="*/ 5800441 w 7467600"/>
              <a:gd name="connsiteY283" fmla="*/ 6335286 h 6858000"/>
              <a:gd name="connsiteX284" fmla="*/ 5526562 w 7467600"/>
              <a:gd name="connsiteY284" fmla="*/ 5705388 h 6858000"/>
              <a:gd name="connsiteX285" fmla="*/ 5519640 w 7467600"/>
              <a:gd name="connsiteY285" fmla="*/ 5683774 h 6858000"/>
              <a:gd name="connsiteX286" fmla="*/ 5844559 w 7467600"/>
              <a:gd name="connsiteY286" fmla="*/ 6553349 h 6858000"/>
              <a:gd name="connsiteX287" fmla="*/ 5975994 w 7467600"/>
              <a:gd name="connsiteY287" fmla="*/ 6858000 h 6858000"/>
              <a:gd name="connsiteX288" fmla="*/ 5898547 w 7467600"/>
              <a:gd name="connsiteY288" fmla="*/ 6858000 h 6858000"/>
              <a:gd name="connsiteX289" fmla="*/ 5682041 w 7467600"/>
              <a:gd name="connsiteY289" fmla="*/ 6355860 h 6858000"/>
              <a:gd name="connsiteX290" fmla="*/ 5461758 w 7467600"/>
              <a:gd name="connsiteY290" fmla="*/ 5820220 h 6858000"/>
              <a:gd name="connsiteX291" fmla="*/ 5237282 w 7467600"/>
              <a:gd name="connsiteY291" fmla="*/ 6579086 h 6858000"/>
              <a:gd name="connsiteX292" fmla="*/ 5115009 w 7467600"/>
              <a:gd name="connsiteY292" fmla="*/ 6858000 h 6858000"/>
              <a:gd name="connsiteX293" fmla="*/ 5028074 w 7467600"/>
              <a:gd name="connsiteY293" fmla="*/ 6858000 h 6858000"/>
              <a:gd name="connsiteX294" fmla="*/ 5079508 w 7467600"/>
              <a:gd name="connsiteY294" fmla="*/ 6749074 h 6858000"/>
              <a:gd name="connsiteX295" fmla="*/ 5371846 w 7467600"/>
              <a:gd name="connsiteY295" fmla="*/ 5924413 h 6858000"/>
              <a:gd name="connsiteX296" fmla="*/ 5270512 w 7467600"/>
              <a:gd name="connsiteY296" fmla="*/ 6138975 h 6858000"/>
              <a:gd name="connsiteX297" fmla="*/ 5062409 w 7467600"/>
              <a:gd name="connsiteY297" fmla="*/ 6653544 h 6858000"/>
              <a:gd name="connsiteX298" fmla="*/ 5036628 w 7467600"/>
              <a:gd name="connsiteY298" fmla="*/ 6754247 h 6858000"/>
              <a:gd name="connsiteX299" fmla="*/ 5009112 w 7467600"/>
              <a:gd name="connsiteY299" fmla="*/ 6858000 h 6858000"/>
              <a:gd name="connsiteX300" fmla="*/ 4976679 w 7467600"/>
              <a:gd name="connsiteY300" fmla="*/ 6858000 h 6858000"/>
              <a:gd name="connsiteX301" fmla="*/ 5006537 w 7467600"/>
              <a:gd name="connsiteY301" fmla="*/ 6747068 h 6858000"/>
              <a:gd name="connsiteX302" fmla="*/ 5032723 w 7467600"/>
              <a:gd name="connsiteY302" fmla="*/ 6644957 h 6858000"/>
              <a:gd name="connsiteX303" fmla="*/ 5242949 w 7467600"/>
              <a:gd name="connsiteY303" fmla="*/ 6125175 h 6858000"/>
              <a:gd name="connsiteX304" fmla="*/ 5286321 w 7467600"/>
              <a:gd name="connsiteY304" fmla="*/ 6033555 h 6858000"/>
              <a:gd name="connsiteX305" fmla="*/ 5008210 w 7467600"/>
              <a:gd name="connsiteY305" fmla="*/ 6649194 h 6858000"/>
              <a:gd name="connsiteX306" fmla="*/ 4986321 w 7467600"/>
              <a:gd name="connsiteY306" fmla="*/ 6765687 h 6858000"/>
              <a:gd name="connsiteX307" fmla="*/ 4973474 w 7467600"/>
              <a:gd name="connsiteY307" fmla="*/ 6858000 h 6858000"/>
              <a:gd name="connsiteX308" fmla="*/ 4907178 w 7467600"/>
              <a:gd name="connsiteY308" fmla="*/ 6858000 h 6858000"/>
              <a:gd name="connsiteX309" fmla="*/ 4910810 w 7467600"/>
              <a:gd name="connsiteY309" fmla="*/ 6829660 h 6858000"/>
              <a:gd name="connsiteX310" fmla="*/ 4987461 w 7467600"/>
              <a:gd name="connsiteY310" fmla="*/ 6432994 h 6858000"/>
              <a:gd name="connsiteX311" fmla="*/ 5179262 w 7467600"/>
              <a:gd name="connsiteY311" fmla="*/ 6035044 h 6858000"/>
              <a:gd name="connsiteX312" fmla="*/ 4689678 w 7467600"/>
              <a:gd name="connsiteY312" fmla="*/ 6440241 h 6858000"/>
              <a:gd name="connsiteX313" fmla="*/ 4477543 w 7467600"/>
              <a:gd name="connsiteY313" fmla="*/ 6674836 h 6858000"/>
              <a:gd name="connsiteX314" fmla="*/ 4329957 w 7467600"/>
              <a:gd name="connsiteY314" fmla="*/ 6858000 h 6858000"/>
              <a:gd name="connsiteX315" fmla="*/ 4218595 w 7467600"/>
              <a:gd name="connsiteY315" fmla="*/ 6858000 h 6858000"/>
              <a:gd name="connsiteX316" fmla="*/ 4368888 w 7467600"/>
              <a:gd name="connsiteY316" fmla="*/ 6668412 h 6858000"/>
              <a:gd name="connsiteX317" fmla="*/ 4563091 w 7467600"/>
              <a:gd name="connsiteY317" fmla="*/ 6442508 h 6858000"/>
              <a:gd name="connsiteX318" fmla="*/ 5387324 w 7467600"/>
              <a:gd name="connsiteY318" fmla="*/ 5705830 h 6858000"/>
              <a:gd name="connsiteX319" fmla="*/ 5073620 w 7467600"/>
              <a:gd name="connsiteY319" fmla="*/ 5955437 h 6858000"/>
              <a:gd name="connsiteX320" fmla="*/ 4689789 w 7467600"/>
              <a:gd name="connsiteY320" fmla="*/ 6268382 h 6858000"/>
              <a:gd name="connsiteX321" fmla="*/ 4418722 w 7467600"/>
              <a:gd name="connsiteY321" fmla="*/ 6570886 h 6858000"/>
              <a:gd name="connsiteX322" fmla="*/ 4214944 w 7467600"/>
              <a:gd name="connsiteY322" fmla="*/ 6858000 h 6858000"/>
              <a:gd name="connsiteX323" fmla="*/ 4177898 w 7467600"/>
              <a:gd name="connsiteY323" fmla="*/ 6858000 h 6858000"/>
              <a:gd name="connsiteX324" fmla="*/ 4391597 w 7467600"/>
              <a:gd name="connsiteY324" fmla="*/ 6556370 h 6858000"/>
              <a:gd name="connsiteX325" fmla="*/ 4668889 w 7467600"/>
              <a:gd name="connsiteY325" fmla="*/ 6246399 h 6858000"/>
              <a:gd name="connsiteX326" fmla="*/ 5055427 w 7467600"/>
              <a:gd name="connsiteY326" fmla="*/ 5931476 h 6858000"/>
              <a:gd name="connsiteX327" fmla="*/ 5371814 w 7467600"/>
              <a:gd name="connsiteY327" fmla="*/ 5678975 h 6858000"/>
              <a:gd name="connsiteX328" fmla="*/ 4987918 w 7467600"/>
              <a:gd name="connsiteY328" fmla="*/ 5838701 h 6858000"/>
              <a:gd name="connsiteX329" fmla="*/ 4317146 w 7467600"/>
              <a:gd name="connsiteY329" fmla="*/ 6587716 h 6858000"/>
              <a:gd name="connsiteX330" fmla="*/ 4171627 w 7467600"/>
              <a:gd name="connsiteY330" fmla="*/ 6858000 h 6858000"/>
              <a:gd name="connsiteX331" fmla="*/ 4081585 w 7467600"/>
              <a:gd name="connsiteY331" fmla="*/ 6858000 h 6858000"/>
              <a:gd name="connsiteX332" fmla="*/ 4238603 w 7467600"/>
              <a:gd name="connsiteY332" fmla="*/ 6559341 h 6858000"/>
              <a:gd name="connsiteX333" fmla="*/ 4778333 w 7467600"/>
              <a:gd name="connsiteY333" fmla="*/ 5873626 h 6858000"/>
              <a:gd name="connsiteX334" fmla="*/ 5414185 w 7467600"/>
              <a:gd name="connsiteY334" fmla="*/ 5573882 h 6858000"/>
              <a:gd name="connsiteX335" fmla="*/ 5959648 w 7467600"/>
              <a:gd name="connsiteY335" fmla="*/ 4760797 h 6858000"/>
              <a:gd name="connsiteX336" fmla="*/ 5355019 w 7467600"/>
              <a:gd name="connsiteY336" fmla="*/ 4734672 h 6858000"/>
              <a:gd name="connsiteX337" fmla="*/ 5083565 w 7467600"/>
              <a:gd name="connsiteY337" fmla="*/ 5179121 h 6858000"/>
              <a:gd name="connsiteX338" fmla="*/ 4713577 w 7467600"/>
              <a:gd name="connsiteY338" fmla="*/ 5616803 h 6858000"/>
              <a:gd name="connsiteX339" fmla="*/ 3989559 w 7467600"/>
              <a:gd name="connsiteY339" fmla="*/ 6145945 h 6858000"/>
              <a:gd name="connsiteX340" fmla="*/ 3939824 w 7467600"/>
              <a:gd name="connsiteY340" fmla="*/ 6066900 h 6858000"/>
              <a:gd name="connsiteX341" fmla="*/ 4584537 w 7467600"/>
              <a:gd name="connsiteY341" fmla="*/ 5324826 h 6858000"/>
              <a:gd name="connsiteX342" fmla="*/ 5037105 w 7467600"/>
              <a:gd name="connsiteY342" fmla="*/ 5088765 h 6858000"/>
              <a:gd name="connsiteX343" fmla="*/ 5039930 w 7467600"/>
              <a:gd name="connsiteY343" fmla="*/ 5089585 h 6858000"/>
              <a:gd name="connsiteX344" fmla="*/ 5263764 w 7467600"/>
              <a:gd name="connsiteY344" fmla="*/ 4735525 h 6858000"/>
              <a:gd name="connsiteX345" fmla="*/ 4086300 w 7467600"/>
              <a:gd name="connsiteY345" fmla="*/ 4884599 h 6858000"/>
              <a:gd name="connsiteX346" fmla="*/ 4085485 w 7467600"/>
              <a:gd name="connsiteY346" fmla="*/ 4899070 h 6858000"/>
              <a:gd name="connsiteX347" fmla="*/ 3871915 w 7467600"/>
              <a:gd name="connsiteY347" fmla="*/ 5253645 h 6858000"/>
              <a:gd name="connsiteX348" fmla="*/ 3799374 w 7467600"/>
              <a:gd name="connsiteY348" fmla="*/ 5466127 h 6858000"/>
              <a:gd name="connsiteX349" fmla="*/ 3498850 w 7467600"/>
              <a:gd name="connsiteY349" fmla="*/ 6661888 h 6858000"/>
              <a:gd name="connsiteX350" fmla="*/ 3399216 w 7467600"/>
              <a:gd name="connsiteY350" fmla="*/ 6858000 h 6858000"/>
              <a:gd name="connsiteX351" fmla="*/ 3303688 w 7467600"/>
              <a:gd name="connsiteY351" fmla="*/ 6858000 h 6858000"/>
              <a:gd name="connsiteX352" fmla="*/ 3391774 w 7467600"/>
              <a:gd name="connsiteY352" fmla="*/ 6697181 h 6858000"/>
              <a:gd name="connsiteX353" fmla="*/ 3735540 w 7467600"/>
              <a:gd name="connsiteY353" fmla="*/ 5546923 h 6858000"/>
              <a:gd name="connsiteX354" fmla="*/ 3729438 w 7467600"/>
              <a:gd name="connsiteY354" fmla="*/ 5569058 h 6858000"/>
              <a:gd name="connsiteX355" fmla="*/ 3707782 w 7467600"/>
              <a:gd name="connsiteY355" fmla="*/ 5644908 h 6858000"/>
              <a:gd name="connsiteX356" fmla="*/ 3583827 w 7467600"/>
              <a:gd name="connsiteY356" fmla="*/ 6039215 h 6858000"/>
              <a:gd name="connsiteX357" fmla="*/ 3547861 w 7467600"/>
              <a:gd name="connsiteY357" fmla="*/ 6129609 h 6858000"/>
              <a:gd name="connsiteX358" fmla="*/ 3490905 w 7467600"/>
              <a:gd name="connsiteY358" fmla="*/ 6277660 h 6858000"/>
              <a:gd name="connsiteX359" fmla="*/ 3455859 w 7467600"/>
              <a:gd name="connsiteY359" fmla="*/ 6391301 h 6858000"/>
              <a:gd name="connsiteX360" fmla="*/ 3429112 w 7467600"/>
              <a:gd name="connsiteY360" fmla="*/ 6479469 h 6858000"/>
              <a:gd name="connsiteX361" fmla="*/ 3304862 w 7467600"/>
              <a:gd name="connsiteY361" fmla="*/ 6796476 h 6858000"/>
              <a:gd name="connsiteX362" fmla="*/ 3276071 w 7467600"/>
              <a:gd name="connsiteY362" fmla="*/ 6858000 h 6858000"/>
              <a:gd name="connsiteX363" fmla="*/ 3240805 w 7467600"/>
              <a:gd name="connsiteY363" fmla="*/ 6858000 h 6858000"/>
              <a:gd name="connsiteX364" fmla="*/ 3275917 w 7467600"/>
              <a:gd name="connsiteY364" fmla="*/ 6783192 h 6858000"/>
              <a:gd name="connsiteX365" fmla="*/ 3399358 w 7467600"/>
              <a:gd name="connsiteY365" fmla="*/ 6469011 h 6858000"/>
              <a:gd name="connsiteX366" fmla="*/ 3425650 w 7467600"/>
              <a:gd name="connsiteY366" fmla="*/ 6381333 h 6858000"/>
              <a:gd name="connsiteX367" fmla="*/ 3460661 w 7467600"/>
              <a:gd name="connsiteY367" fmla="*/ 6266763 h 6858000"/>
              <a:gd name="connsiteX368" fmla="*/ 3518021 w 7467600"/>
              <a:gd name="connsiteY368" fmla="*/ 6117298 h 6858000"/>
              <a:gd name="connsiteX369" fmla="*/ 3554035 w 7467600"/>
              <a:gd name="connsiteY369" fmla="*/ 6027832 h 6858000"/>
              <a:gd name="connsiteX370" fmla="*/ 3677174 w 7467600"/>
              <a:gd name="connsiteY370" fmla="*/ 5636351 h 6858000"/>
              <a:gd name="connsiteX371" fmla="*/ 3698819 w 7467600"/>
              <a:gd name="connsiteY371" fmla="*/ 5560503 h 6858000"/>
              <a:gd name="connsiteX372" fmla="*/ 3702094 w 7467600"/>
              <a:gd name="connsiteY372" fmla="*/ 5549194 h 6858000"/>
              <a:gd name="connsiteX373" fmla="*/ 3398355 w 7467600"/>
              <a:gd name="connsiteY373" fmla="*/ 6094603 h 6858000"/>
              <a:gd name="connsiteX374" fmla="*/ 3193941 w 7467600"/>
              <a:gd name="connsiteY374" fmla="*/ 6798775 h 6858000"/>
              <a:gd name="connsiteX375" fmla="*/ 3184140 w 7467600"/>
              <a:gd name="connsiteY375" fmla="*/ 6858000 h 6858000"/>
              <a:gd name="connsiteX376" fmla="*/ 3099978 w 7467600"/>
              <a:gd name="connsiteY376" fmla="*/ 6858000 h 6858000"/>
              <a:gd name="connsiteX377" fmla="*/ 3101556 w 7467600"/>
              <a:gd name="connsiteY377" fmla="*/ 6843337 h 6858000"/>
              <a:gd name="connsiteX378" fmla="*/ 3370162 w 7467600"/>
              <a:gd name="connsiteY378" fmla="*/ 5785550 h 6858000"/>
              <a:gd name="connsiteX379" fmla="*/ 3746477 w 7467600"/>
              <a:gd name="connsiteY379" fmla="*/ 5377889 h 6858000"/>
              <a:gd name="connsiteX380" fmla="*/ 3863399 w 7467600"/>
              <a:gd name="connsiteY380" fmla="*/ 5087257 h 6858000"/>
              <a:gd name="connsiteX381" fmla="*/ 3968712 w 7467600"/>
              <a:gd name="connsiteY381" fmla="*/ 4913989 h 6858000"/>
              <a:gd name="connsiteX382" fmla="*/ 2792390 w 7467600"/>
              <a:gd name="connsiteY382" fmla="*/ 5382974 h 6858000"/>
              <a:gd name="connsiteX383" fmla="*/ 2714982 w 7467600"/>
              <a:gd name="connsiteY383" fmla="*/ 5427051 h 6858000"/>
              <a:gd name="connsiteX384" fmla="*/ 2813361 w 7467600"/>
              <a:gd name="connsiteY384" fmla="*/ 6023912 h 6858000"/>
              <a:gd name="connsiteX385" fmla="*/ 2688430 w 7467600"/>
              <a:gd name="connsiteY385" fmla="*/ 6801564 h 6858000"/>
              <a:gd name="connsiteX386" fmla="*/ 2629626 w 7467600"/>
              <a:gd name="connsiteY386" fmla="*/ 6763394 h 6858000"/>
              <a:gd name="connsiteX387" fmla="*/ 2565328 w 7467600"/>
              <a:gd name="connsiteY387" fmla="*/ 5516399 h 6858000"/>
              <a:gd name="connsiteX388" fmla="*/ 1922999 w 7467600"/>
              <a:gd name="connsiteY388" fmla="*/ 5980343 h 6858000"/>
              <a:gd name="connsiteX389" fmla="*/ 1950261 w 7467600"/>
              <a:gd name="connsiteY389" fmla="*/ 6405858 h 6858000"/>
              <a:gd name="connsiteX390" fmla="*/ 2365554 w 7467600"/>
              <a:gd name="connsiteY390" fmla="*/ 6759107 h 6858000"/>
              <a:gd name="connsiteX391" fmla="*/ 2424142 w 7467600"/>
              <a:gd name="connsiteY391" fmla="*/ 6858000 h 6858000"/>
              <a:gd name="connsiteX392" fmla="*/ 2395994 w 7467600"/>
              <a:gd name="connsiteY392" fmla="*/ 6858000 h 6858000"/>
              <a:gd name="connsiteX393" fmla="*/ 2392863 w 7467600"/>
              <a:gd name="connsiteY393" fmla="*/ 6852964 h 6858000"/>
              <a:gd name="connsiteX394" fmla="*/ 2017589 w 7467600"/>
              <a:gd name="connsiteY394" fmla="*/ 6493982 h 6858000"/>
              <a:gd name="connsiteX395" fmla="*/ 2147336 w 7467600"/>
              <a:gd name="connsiteY395" fmla="*/ 6594052 h 6858000"/>
              <a:gd name="connsiteX396" fmla="*/ 2207047 w 7467600"/>
              <a:gd name="connsiteY396" fmla="*/ 6654540 h 6858000"/>
              <a:gd name="connsiteX397" fmla="*/ 2299106 w 7467600"/>
              <a:gd name="connsiteY397" fmla="*/ 6778931 h 6858000"/>
              <a:gd name="connsiteX398" fmla="*/ 2314430 w 7467600"/>
              <a:gd name="connsiteY398" fmla="*/ 6801144 h 6858000"/>
              <a:gd name="connsiteX399" fmla="*/ 2352406 w 7467600"/>
              <a:gd name="connsiteY399" fmla="*/ 6858000 h 6858000"/>
              <a:gd name="connsiteX400" fmla="*/ 2314492 w 7467600"/>
              <a:gd name="connsiteY400" fmla="*/ 6858000 h 6858000"/>
              <a:gd name="connsiteX401" fmla="*/ 2288095 w 7467600"/>
              <a:gd name="connsiteY401" fmla="*/ 6818030 h 6858000"/>
              <a:gd name="connsiteX402" fmla="*/ 2272768 w 7467600"/>
              <a:gd name="connsiteY402" fmla="*/ 6795822 h 6858000"/>
              <a:gd name="connsiteX403" fmla="*/ 2182715 w 7467600"/>
              <a:gd name="connsiteY403" fmla="*/ 6675071 h 6858000"/>
              <a:gd name="connsiteX404" fmla="*/ 2032061 w 7467600"/>
              <a:gd name="connsiteY404" fmla="*/ 6541380 h 6858000"/>
              <a:gd name="connsiteX405" fmla="*/ 2257220 w 7467600"/>
              <a:gd name="connsiteY405" fmla="*/ 6826257 h 6858000"/>
              <a:gd name="connsiteX406" fmla="*/ 2281324 w 7467600"/>
              <a:gd name="connsiteY406" fmla="*/ 6858000 h 6858000"/>
              <a:gd name="connsiteX407" fmla="*/ 2242860 w 7467600"/>
              <a:gd name="connsiteY407" fmla="*/ 6858000 h 6858000"/>
              <a:gd name="connsiteX408" fmla="*/ 2232818 w 7467600"/>
              <a:gd name="connsiteY408" fmla="*/ 6844926 h 6858000"/>
              <a:gd name="connsiteX409" fmla="*/ 1990172 w 7467600"/>
              <a:gd name="connsiteY409" fmla="*/ 6542121 h 6858000"/>
              <a:gd name="connsiteX410" fmla="*/ 2124090 w 7467600"/>
              <a:gd name="connsiteY410" fmla="*/ 6761017 h 6858000"/>
              <a:gd name="connsiteX411" fmla="*/ 2200380 w 7467600"/>
              <a:gd name="connsiteY411" fmla="*/ 6858000 h 6858000"/>
              <a:gd name="connsiteX412" fmla="*/ 2147507 w 7467600"/>
              <a:gd name="connsiteY412" fmla="*/ 6858000 h 6858000"/>
              <a:gd name="connsiteX413" fmla="*/ 2070668 w 7467600"/>
              <a:gd name="connsiteY413" fmla="*/ 6761520 h 6858000"/>
              <a:gd name="connsiteX414" fmla="*/ 1975142 w 7467600"/>
              <a:gd name="connsiteY414" fmla="*/ 6585570 h 6858000"/>
              <a:gd name="connsiteX415" fmla="*/ 2050035 w 7467600"/>
              <a:gd name="connsiteY415" fmla="*/ 6813345 h 6858000"/>
              <a:gd name="connsiteX416" fmla="*/ 2063025 w 7467600"/>
              <a:gd name="connsiteY416" fmla="*/ 6858000 h 6858000"/>
              <a:gd name="connsiteX417" fmla="*/ 2021675 w 7467600"/>
              <a:gd name="connsiteY417" fmla="*/ 6858000 h 6858000"/>
              <a:gd name="connsiteX418" fmla="*/ 2019308 w 7467600"/>
              <a:gd name="connsiteY418" fmla="*/ 6847118 h 6858000"/>
              <a:gd name="connsiteX419" fmla="*/ 1938835 w 7467600"/>
              <a:gd name="connsiteY419" fmla="*/ 6551160 h 6858000"/>
              <a:gd name="connsiteX420" fmla="*/ 1953230 w 7467600"/>
              <a:gd name="connsiteY420" fmla="*/ 6759699 h 6858000"/>
              <a:gd name="connsiteX421" fmla="*/ 1956763 w 7467600"/>
              <a:gd name="connsiteY421" fmla="*/ 6778191 h 6858000"/>
              <a:gd name="connsiteX422" fmla="*/ 1967925 w 7467600"/>
              <a:gd name="connsiteY422" fmla="*/ 6858000 h 6858000"/>
              <a:gd name="connsiteX423" fmla="*/ 1936622 w 7467600"/>
              <a:gd name="connsiteY423" fmla="*/ 6858000 h 6858000"/>
              <a:gd name="connsiteX424" fmla="*/ 1926261 w 7467600"/>
              <a:gd name="connsiteY424" fmla="*/ 6784064 h 6858000"/>
              <a:gd name="connsiteX425" fmla="*/ 1922724 w 7467600"/>
              <a:gd name="connsiteY425" fmla="*/ 6765577 h 6858000"/>
              <a:gd name="connsiteX426" fmla="*/ 1904650 w 7467600"/>
              <a:gd name="connsiteY426" fmla="*/ 6639616 h 6858000"/>
              <a:gd name="connsiteX427" fmla="*/ 1885273 w 7467600"/>
              <a:gd name="connsiteY427" fmla="*/ 6858000 h 6858000"/>
              <a:gd name="connsiteX428" fmla="*/ 1854363 w 7467600"/>
              <a:gd name="connsiteY428" fmla="*/ 6858000 h 6858000"/>
              <a:gd name="connsiteX429" fmla="*/ 1880391 w 7467600"/>
              <a:gd name="connsiteY429" fmla="*/ 6603796 h 6858000"/>
              <a:gd name="connsiteX430" fmla="*/ 1818273 w 7467600"/>
              <a:gd name="connsiteY430" fmla="*/ 6715729 h 6858000"/>
              <a:gd name="connsiteX431" fmla="*/ 1794691 w 7467600"/>
              <a:gd name="connsiteY431" fmla="*/ 6843239 h 6858000"/>
              <a:gd name="connsiteX432" fmla="*/ 1794914 w 7467600"/>
              <a:gd name="connsiteY432" fmla="*/ 6858000 h 6858000"/>
              <a:gd name="connsiteX433" fmla="*/ 1746128 w 7467600"/>
              <a:gd name="connsiteY433" fmla="*/ 6858000 h 6858000"/>
              <a:gd name="connsiteX434" fmla="*/ 1753934 w 7467600"/>
              <a:gd name="connsiteY434" fmla="*/ 6724796 h 6858000"/>
              <a:gd name="connsiteX435" fmla="*/ 1792053 w 7467600"/>
              <a:gd name="connsiteY435" fmla="*/ 6572396 h 6858000"/>
              <a:gd name="connsiteX436" fmla="*/ 1862248 w 7467600"/>
              <a:gd name="connsiteY436" fmla="*/ 6266397 h 6858000"/>
              <a:gd name="connsiteX437" fmla="*/ 1862250 w 7467600"/>
              <a:gd name="connsiteY437" fmla="*/ 6033531 h 6858000"/>
              <a:gd name="connsiteX438" fmla="*/ 1211999 w 7467600"/>
              <a:gd name="connsiteY438" fmla="*/ 6683610 h 6858000"/>
              <a:gd name="connsiteX439" fmla="*/ 1213266 w 7467600"/>
              <a:gd name="connsiteY439" fmla="*/ 6691947 h 6858000"/>
              <a:gd name="connsiteX440" fmla="*/ 1203370 w 7467600"/>
              <a:gd name="connsiteY440" fmla="*/ 6850676 h 6858000"/>
              <a:gd name="connsiteX441" fmla="*/ 1203671 w 7467600"/>
              <a:gd name="connsiteY441" fmla="*/ 6858000 h 6858000"/>
              <a:gd name="connsiteX442" fmla="*/ 1143180 w 7467600"/>
              <a:gd name="connsiteY442" fmla="*/ 6858000 h 6858000"/>
              <a:gd name="connsiteX443" fmla="*/ 1142176 w 7467600"/>
              <a:gd name="connsiteY443" fmla="*/ 6766045 h 6858000"/>
              <a:gd name="connsiteX444" fmla="*/ 1067484 w 7467600"/>
              <a:gd name="connsiteY444" fmla="*/ 6858000 h 6858000"/>
              <a:gd name="connsiteX445" fmla="*/ 953928 w 7467600"/>
              <a:gd name="connsiteY445" fmla="*/ 6858000 h 6858000"/>
              <a:gd name="connsiteX446" fmla="*/ 959715 w 7467600"/>
              <a:gd name="connsiteY446" fmla="*/ 6850185 h 6858000"/>
              <a:gd name="connsiteX447" fmla="*/ 1483788 w 7467600"/>
              <a:gd name="connsiteY447" fmla="*/ 6259174 h 6858000"/>
              <a:gd name="connsiteX448" fmla="*/ 1100671 w 7467600"/>
              <a:gd name="connsiteY448" fmla="*/ 6252137 h 6858000"/>
              <a:gd name="connsiteX449" fmla="*/ 1090144 w 7467600"/>
              <a:gd name="connsiteY449" fmla="*/ 6256748 h 6858000"/>
              <a:gd name="connsiteX450" fmla="*/ 1095872 w 7467600"/>
              <a:gd name="connsiteY450" fmla="*/ 6271892 h 6858000"/>
              <a:gd name="connsiteX451" fmla="*/ 262785 w 7467600"/>
              <a:gd name="connsiteY451" fmla="*/ 6845450 h 6858000"/>
              <a:gd name="connsiteX452" fmla="*/ 209968 w 7467600"/>
              <a:gd name="connsiteY452" fmla="*/ 6770713 h 6858000"/>
              <a:gd name="connsiteX453" fmla="*/ 873460 w 7467600"/>
              <a:gd name="connsiteY453" fmla="*/ 6253768 h 6858000"/>
              <a:gd name="connsiteX454" fmla="*/ 192686 w 7467600"/>
              <a:gd name="connsiteY454" fmla="*/ 5849257 h 6858000"/>
              <a:gd name="connsiteX455" fmla="*/ 4696 w 7467600"/>
              <a:gd name="connsiteY455" fmla="*/ 5697668 h 6858000"/>
              <a:gd name="connsiteX456" fmla="*/ 0 w 7467600"/>
              <a:gd name="connsiteY456" fmla="*/ 5689984 h 6858000"/>
              <a:gd name="connsiteX457" fmla="*/ 0 w 7467600"/>
              <a:gd name="connsiteY457" fmla="*/ 5513472 h 6858000"/>
              <a:gd name="connsiteX458" fmla="*/ 174101 w 7467600"/>
              <a:gd name="connsiteY458" fmla="*/ 5620277 h 6858000"/>
              <a:gd name="connsiteX459" fmla="*/ 891800 w 7467600"/>
              <a:gd name="connsiteY459" fmla="*/ 6036935 h 6858000"/>
              <a:gd name="connsiteX460" fmla="*/ 1072219 w 7467600"/>
              <a:gd name="connsiteY460" fmla="*/ 6169443 h 6858000"/>
              <a:gd name="connsiteX461" fmla="*/ 1074117 w 7467600"/>
              <a:gd name="connsiteY461" fmla="*/ 6170301 h 6858000"/>
              <a:gd name="connsiteX462" fmla="*/ 1083114 w 7467600"/>
              <a:gd name="connsiteY462" fmla="*/ 6174131 h 6858000"/>
              <a:gd name="connsiteX463" fmla="*/ 1543010 w 7467600"/>
              <a:gd name="connsiteY463" fmla="*/ 6191140 h 6858000"/>
              <a:gd name="connsiteX464" fmla="*/ 1551080 w 7467600"/>
              <a:gd name="connsiteY464" fmla="*/ 6195006 h 6858000"/>
              <a:gd name="connsiteX465" fmla="*/ 2345443 w 7467600"/>
              <a:gd name="connsiteY465" fmla="*/ 5549882 h 6858000"/>
              <a:gd name="connsiteX466" fmla="*/ 1721499 w 7467600"/>
              <a:gd name="connsiteY466" fmla="*/ 5599969 h 6858000"/>
              <a:gd name="connsiteX467" fmla="*/ 767716 w 7467600"/>
              <a:gd name="connsiteY467" fmla="*/ 5472768 h 6858000"/>
              <a:gd name="connsiteX468" fmla="*/ 722147 w 7467600"/>
              <a:gd name="connsiteY468" fmla="*/ 5393091 h 6858000"/>
              <a:gd name="connsiteX469" fmla="*/ 1485552 w 7467600"/>
              <a:gd name="connsiteY469" fmla="*/ 5313202 h 6858000"/>
              <a:gd name="connsiteX470" fmla="*/ 2143004 w 7467600"/>
              <a:gd name="connsiteY470" fmla="*/ 5402420 h 6858000"/>
              <a:gd name="connsiteX471" fmla="*/ 1933391 w 7467600"/>
              <a:gd name="connsiteY471" fmla="*/ 5156971 h 6858000"/>
              <a:gd name="connsiteX472" fmla="*/ 1827118 w 7467600"/>
              <a:gd name="connsiteY472" fmla="*/ 4968410 h 6858000"/>
              <a:gd name="connsiteX473" fmla="*/ 1837349 w 7467600"/>
              <a:gd name="connsiteY473" fmla="*/ 4956357 h 6858000"/>
              <a:gd name="connsiteX474" fmla="*/ 2162835 w 7467600"/>
              <a:gd name="connsiteY474" fmla="*/ 5187853 h 6858000"/>
              <a:gd name="connsiteX475" fmla="*/ 2257167 w 7467600"/>
              <a:gd name="connsiteY475" fmla="*/ 5462123 h 6858000"/>
              <a:gd name="connsiteX476" fmla="*/ 2261598 w 7467600"/>
              <a:gd name="connsiteY476" fmla="*/ 5467998 h 6858000"/>
              <a:gd name="connsiteX477" fmla="*/ 2437177 w 7467600"/>
              <a:gd name="connsiteY477" fmla="*/ 5479608 h 6858000"/>
              <a:gd name="connsiteX478" fmla="*/ 2445247 w 7467600"/>
              <a:gd name="connsiteY478" fmla="*/ 5483476 h 6858000"/>
              <a:gd name="connsiteX479" fmla="*/ 2743626 w 7467600"/>
              <a:gd name="connsiteY479" fmla="*/ 5304819 h 6858000"/>
              <a:gd name="connsiteX480" fmla="*/ 3048102 w 7467600"/>
              <a:gd name="connsiteY480" fmla="*/ 5150595 h 6858000"/>
              <a:gd name="connsiteX481" fmla="*/ 1799414 w 7467600"/>
              <a:gd name="connsiteY481" fmla="*/ 4694732 h 6858000"/>
              <a:gd name="connsiteX482" fmla="*/ 1771735 w 7467600"/>
              <a:gd name="connsiteY482" fmla="*/ 4619929 h 6858000"/>
              <a:gd name="connsiteX483" fmla="*/ 3104273 w 7467600"/>
              <a:gd name="connsiteY483" fmla="*/ 5076159 h 6858000"/>
              <a:gd name="connsiteX484" fmla="*/ 3113245 w 7467600"/>
              <a:gd name="connsiteY484" fmla="*/ 5090705 h 6858000"/>
              <a:gd name="connsiteX485" fmla="*/ 3126294 w 7467600"/>
              <a:gd name="connsiteY485" fmla="*/ 5114400 h 6858000"/>
              <a:gd name="connsiteX486" fmla="*/ 3937433 w 7467600"/>
              <a:gd name="connsiteY486" fmla="*/ 4830473 h 6858000"/>
              <a:gd name="connsiteX487" fmla="*/ 3590475 w 7467600"/>
              <a:gd name="connsiteY487" fmla="*/ 4597974 h 6858000"/>
              <a:gd name="connsiteX488" fmla="*/ 3100264 w 7467600"/>
              <a:gd name="connsiteY488" fmla="*/ 4579845 h 6858000"/>
              <a:gd name="connsiteX489" fmla="*/ 2183576 w 7467600"/>
              <a:gd name="connsiteY489" fmla="*/ 4227150 h 6858000"/>
              <a:gd name="connsiteX490" fmla="*/ 2151029 w 7467600"/>
              <a:gd name="connsiteY490" fmla="*/ 4146947 h 6858000"/>
              <a:gd name="connsiteX491" fmla="*/ 3563434 w 7467600"/>
              <a:gd name="connsiteY491" fmla="*/ 4469115 h 6858000"/>
              <a:gd name="connsiteX492" fmla="*/ 3177952 w 7467600"/>
              <a:gd name="connsiteY492" fmla="*/ 3657386 h 6858000"/>
              <a:gd name="connsiteX493" fmla="*/ 3189263 w 7467600"/>
              <a:gd name="connsiteY493" fmla="*/ 3625726 h 6858000"/>
              <a:gd name="connsiteX494" fmla="*/ 3560912 w 7467600"/>
              <a:gd name="connsiteY494" fmla="*/ 4079863 h 6858000"/>
              <a:gd name="connsiteX495" fmla="*/ 3626636 w 7467600"/>
              <a:gd name="connsiteY495" fmla="*/ 4512230 h 6858000"/>
              <a:gd name="connsiteX496" fmla="*/ 3653088 w 7467600"/>
              <a:gd name="connsiteY496" fmla="*/ 4521417 h 6858000"/>
              <a:gd name="connsiteX497" fmla="*/ 3988128 w 7467600"/>
              <a:gd name="connsiteY497" fmla="*/ 4817267 h 6858000"/>
              <a:gd name="connsiteX498" fmla="*/ 4830582 w 7467600"/>
              <a:gd name="connsiteY498" fmla="*/ 4676000 h 6858000"/>
              <a:gd name="connsiteX499" fmla="*/ 4830100 w 7467600"/>
              <a:gd name="connsiteY499" fmla="*/ 4675554 h 6858000"/>
              <a:gd name="connsiteX500" fmla="*/ 4036318 w 7467600"/>
              <a:gd name="connsiteY500" fmla="*/ 4147013 h 6858000"/>
              <a:gd name="connsiteX501" fmla="*/ 3432098 w 7467600"/>
              <a:gd name="connsiteY501" fmla="*/ 3537312 h 6858000"/>
              <a:gd name="connsiteX502" fmla="*/ 3446761 w 7467600"/>
              <a:gd name="connsiteY502" fmla="*/ 3461278 h 6858000"/>
              <a:gd name="connsiteX503" fmla="*/ 4419733 w 7467600"/>
              <a:gd name="connsiteY503" fmla="*/ 3963555 h 6858000"/>
              <a:gd name="connsiteX504" fmla="*/ 4781371 w 7467600"/>
              <a:gd name="connsiteY504" fmla="*/ 4458604 h 6858000"/>
              <a:gd name="connsiteX505" fmla="*/ 4780440 w 7467600"/>
              <a:gd name="connsiteY505" fmla="*/ 4470290 h 6858000"/>
              <a:gd name="connsiteX506" fmla="*/ 4898954 w 7467600"/>
              <a:gd name="connsiteY506" fmla="*/ 4662092 h 6858000"/>
              <a:gd name="connsiteX507" fmla="*/ 4900699 w 7467600"/>
              <a:gd name="connsiteY507" fmla="*/ 4670867 h 6858000"/>
              <a:gd name="connsiteX508" fmla="*/ 5714511 w 7467600"/>
              <a:gd name="connsiteY508" fmla="*/ 4663483 h 6858000"/>
              <a:gd name="connsiteX509" fmla="*/ 5464793 w 7467600"/>
              <a:gd name="connsiteY509" fmla="*/ 4393556 h 6858000"/>
              <a:gd name="connsiteX510" fmla="*/ 5461897 w 7467600"/>
              <a:gd name="connsiteY510" fmla="*/ 4390879 h 6858000"/>
              <a:gd name="connsiteX511" fmla="*/ 4294126 w 7467600"/>
              <a:gd name="connsiteY511" fmla="*/ 3303048 h 6858000"/>
              <a:gd name="connsiteX512" fmla="*/ 4305321 w 7467600"/>
              <a:gd name="connsiteY512" fmla="*/ 3256953 h 6858000"/>
              <a:gd name="connsiteX513" fmla="*/ 4949299 w 7467600"/>
              <a:gd name="connsiteY513" fmla="*/ 3766336 h 6858000"/>
              <a:gd name="connsiteX514" fmla="*/ 5291452 w 7467600"/>
              <a:gd name="connsiteY514" fmla="*/ 4076801 h 6858000"/>
              <a:gd name="connsiteX515" fmla="*/ 5434998 w 7467600"/>
              <a:gd name="connsiteY515" fmla="*/ 4254100 h 6858000"/>
              <a:gd name="connsiteX516" fmla="*/ 5351015 w 7467600"/>
              <a:gd name="connsiteY516" fmla="*/ 3760989 h 6858000"/>
              <a:gd name="connsiteX517" fmla="*/ 5413780 w 7467600"/>
              <a:gd name="connsiteY517" fmla="*/ 2966265 h 6858000"/>
              <a:gd name="connsiteX518" fmla="*/ 5425627 w 7467600"/>
              <a:gd name="connsiteY518" fmla="*/ 2954192 h 6858000"/>
              <a:gd name="connsiteX519" fmla="*/ 6604735 w 7467600"/>
              <a:gd name="connsiteY519" fmla="*/ 2041381 h 6858000"/>
              <a:gd name="connsiteX520" fmla="*/ 7204487 w 7467600"/>
              <a:gd name="connsiteY520" fmla="*/ 2742112 h 6858000"/>
              <a:gd name="connsiteX521" fmla="*/ 7131592 w 7467600"/>
              <a:gd name="connsiteY521" fmla="*/ 2672096 h 6858000"/>
              <a:gd name="connsiteX522" fmla="*/ 6996344 w 7467600"/>
              <a:gd name="connsiteY522" fmla="*/ 2518310 h 6858000"/>
              <a:gd name="connsiteX523" fmla="*/ 6735495 w 7467600"/>
              <a:gd name="connsiteY523" fmla="*/ 2196890 h 6858000"/>
              <a:gd name="connsiteX524" fmla="*/ 6721901 w 7467600"/>
              <a:gd name="connsiteY524" fmla="*/ 2179274 h 6858000"/>
              <a:gd name="connsiteX525" fmla="*/ 6604735 w 7467600"/>
              <a:gd name="connsiteY525" fmla="*/ 2041381 h 6858000"/>
              <a:gd name="connsiteX526" fmla="*/ 6591670 w 7467600"/>
              <a:gd name="connsiteY526" fmla="*/ 1988277 h 6858000"/>
              <a:gd name="connsiteX527" fmla="*/ 6747349 w 7467600"/>
              <a:gd name="connsiteY527" fmla="*/ 2160069 h 6858000"/>
              <a:gd name="connsiteX528" fmla="*/ 6760943 w 7467600"/>
              <a:gd name="connsiteY528" fmla="*/ 2177686 h 6858000"/>
              <a:gd name="connsiteX529" fmla="*/ 7021065 w 7467600"/>
              <a:gd name="connsiteY529" fmla="*/ 2498102 h 6858000"/>
              <a:gd name="connsiteX530" fmla="*/ 7155223 w 7467600"/>
              <a:gd name="connsiteY530" fmla="*/ 2650386 h 6858000"/>
              <a:gd name="connsiteX531" fmla="*/ 7203167 w 7467600"/>
              <a:gd name="connsiteY531" fmla="*/ 2697288 h 6858000"/>
              <a:gd name="connsiteX532" fmla="*/ 6937703 w 7467600"/>
              <a:gd name="connsiteY532" fmla="*/ 2321981 h 6858000"/>
              <a:gd name="connsiteX533" fmla="*/ 6591670 w 7467600"/>
              <a:gd name="connsiteY533" fmla="*/ 1988277 h 6858000"/>
              <a:gd name="connsiteX534" fmla="*/ 5798671 w 7467600"/>
              <a:gd name="connsiteY534" fmla="*/ 1981601 h 6858000"/>
              <a:gd name="connsiteX535" fmla="*/ 5754709 w 7467600"/>
              <a:gd name="connsiteY535" fmla="*/ 2071454 h 6858000"/>
              <a:gd name="connsiteX536" fmla="*/ 5763044 w 7467600"/>
              <a:gd name="connsiteY536" fmla="*/ 2842206 h 6858000"/>
              <a:gd name="connsiteX537" fmla="*/ 5764974 w 7467600"/>
              <a:gd name="connsiteY537" fmla="*/ 2799609 h 6858000"/>
              <a:gd name="connsiteX538" fmla="*/ 5767665 w 7467600"/>
              <a:gd name="connsiteY538" fmla="*/ 2666409 h 6858000"/>
              <a:gd name="connsiteX539" fmla="*/ 5763055 w 7467600"/>
              <a:gd name="connsiteY539" fmla="*/ 2579705 h 6858000"/>
              <a:gd name="connsiteX540" fmla="*/ 5758079 w 7467600"/>
              <a:gd name="connsiteY540" fmla="*/ 2492508 h 6858000"/>
              <a:gd name="connsiteX541" fmla="*/ 5779325 w 7467600"/>
              <a:gd name="connsiteY541" fmla="*/ 2197069 h 6858000"/>
              <a:gd name="connsiteX542" fmla="*/ 5798671 w 7467600"/>
              <a:gd name="connsiteY542" fmla="*/ 1981601 h 6858000"/>
              <a:gd name="connsiteX543" fmla="*/ 5829202 w 7467600"/>
              <a:gd name="connsiteY543" fmla="*/ 1971679 h 6858000"/>
              <a:gd name="connsiteX544" fmla="*/ 5809558 w 7467600"/>
              <a:gd name="connsiteY544" fmla="*/ 2198043 h 6858000"/>
              <a:gd name="connsiteX545" fmla="*/ 5788653 w 7467600"/>
              <a:gd name="connsiteY545" fmla="*/ 2489430 h 6858000"/>
              <a:gd name="connsiteX546" fmla="*/ 5793439 w 7467600"/>
              <a:gd name="connsiteY546" fmla="*/ 2575235 h 6858000"/>
              <a:gd name="connsiteX547" fmla="*/ 5796837 w 7467600"/>
              <a:gd name="connsiteY547" fmla="*/ 2637633 h 6858000"/>
              <a:gd name="connsiteX548" fmla="*/ 5818614 w 7467600"/>
              <a:gd name="connsiteY548" fmla="*/ 2473055 h 6858000"/>
              <a:gd name="connsiteX549" fmla="*/ 5829202 w 7467600"/>
              <a:gd name="connsiteY549" fmla="*/ 1971679 h 6858000"/>
              <a:gd name="connsiteX550" fmla="*/ 5911389 w 7467600"/>
              <a:gd name="connsiteY550" fmla="*/ 1898371 h 6858000"/>
              <a:gd name="connsiteX551" fmla="*/ 6237627 w 7467600"/>
              <a:gd name="connsiteY551" fmla="*/ 2231921 h 6858000"/>
              <a:gd name="connsiteX552" fmla="*/ 5911389 w 7467600"/>
              <a:gd name="connsiteY552" fmla="*/ 1898371 h 6858000"/>
              <a:gd name="connsiteX553" fmla="*/ 6944437 w 7467600"/>
              <a:gd name="connsiteY553" fmla="*/ 1575402 h 6858000"/>
              <a:gd name="connsiteX554" fmla="*/ 6304730 w 7467600"/>
              <a:gd name="connsiteY554" fmla="*/ 1766654 h 6858000"/>
              <a:gd name="connsiteX555" fmla="*/ 6944437 w 7467600"/>
              <a:gd name="connsiteY555" fmla="*/ 1575402 h 6858000"/>
              <a:gd name="connsiteX556" fmla="*/ 7019523 w 7467600"/>
              <a:gd name="connsiteY556" fmla="*/ 1519450 h 6858000"/>
              <a:gd name="connsiteX557" fmla="*/ 6298091 w 7467600"/>
              <a:gd name="connsiteY557" fmla="*/ 1737122 h 6858000"/>
              <a:gd name="connsiteX558" fmla="*/ 7019523 w 7467600"/>
              <a:gd name="connsiteY558" fmla="*/ 1519450 h 6858000"/>
              <a:gd name="connsiteX559" fmla="*/ 2399523 w 7467600"/>
              <a:gd name="connsiteY559" fmla="*/ 1428234 h 6858000"/>
              <a:gd name="connsiteX560" fmla="*/ 2224982 w 7467600"/>
              <a:gd name="connsiteY560" fmla="*/ 1826201 h 6858000"/>
              <a:gd name="connsiteX561" fmla="*/ 2096099 w 7467600"/>
              <a:gd name="connsiteY561" fmla="*/ 2345900 h 6858000"/>
              <a:gd name="connsiteX562" fmla="*/ 2283317 w 7467600"/>
              <a:gd name="connsiteY562" fmla="*/ 1796925 h 6858000"/>
              <a:gd name="connsiteX563" fmla="*/ 2399523 w 7467600"/>
              <a:gd name="connsiteY563" fmla="*/ 1428234 h 6858000"/>
              <a:gd name="connsiteX564" fmla="*/ 2448558 w 7467600"/>
              <a:gd name="connsiteY564" fmla="*/ 1373435 h 6858000"/>
              <a:gd name="connsiteX565" fmla="*/ 2312521 w 7467600"/>
              <a:gd name="connsiteY565" fmla="*/ 1806140 h 6858000"/>
              <a:gd name="connsiteX566" fmla="*/ 2127533 w 7467600"/>
              <a:gd name="connsiteY566" fmla="*/ 2348380 h 6858000"/>
              <a:gd name="connsiteX567" fmla="*/ 2358080 w 7467600"/>
              <a:gd name="connsiteY567" fmla="*/ 1866134 h 6858000"/>
              <a:gd name="connsiteX568" fmla="*/ 2407436 w 7467600"/>
              <a:gd name="connsiteY568" fmla="*/ 1651070 h 6858000"/>
              <a:gd name="connsiteX569" fmla="*/ 2448558 w 7467600"/>
              <a:gd name="connsiteY569" fmla="*/ 1373435 h 6858000"/>
              <a:gd name="connsiteX570" fmla="*/ 278707 w 7467600"/>
              <a:gd name="connsiteY570" fmla="*/ 1352270 h 6858000"/>
              <a:gd name="connsiteX571" fmla="*/ 321570 w 7467600"/>
              <a:gd name="connsiteY571" fmla="*/ 1861610 h 6858000"/>
              <a:gd name="connsiteX572" fmla="*/ 294281 w 7467600"/>
              <a:gd name="connsiteY572" fmla="*/ 1440658 h 6858000"/>
              <a:gd name="connsiteX573" fmla="*/ 278707 w 7467600"/>
              <a:gd name="connsiteY573" fmla="*/ 1352270 h 6858000"/>
              <a:gd name="connsiteX574" fmla="*/ 1423821 w 7467600"/>
              <a:gd name="connsiteY574" fmla="*/ 1351958 h 6858000"/>
              <a:gd name="connsiteX575" fmla="*/ 1638521 w 7467600"/>
              <a:gd name="connsiteY575" fmla="*/ 1908470 h 6858000"/>
              <a:gd name="connsiteX576" fmla="*/ 1754199 w 7467600"/>
              <a:gd name="connsiteY576" fmla="*/ 2149284 h 6858000"/>
              <a:gd name="connsiteX577" fmla="*/ 1908359 w 7467600"/>
              <a:gd name="connsiteY577" fmla="*/ 2364988 h 6858000"/>
              <a:gd name="connsiteX578" fmla="*/ 1647661 w 7467600"/>
              <a:gd name="connsiteY578" fmla="*/ 1825945 h 6858000"/>
              <a:gd name="connsiteX579" fmla="*/ 1423821 w 7467600"/>
              <a:gd name="connsiteY579" fmla="*/ 1351958 h 6858000"/>
              <a:gd name="connsiteX580" fmla="*/ 1431890 w 7467600"/>
              <a:gd name="connsiteY580" fmla="*/ 1306475 h 6858000"/>
              <a:gd name="connsiteX581" fmla="*/ 1507597 w 7467600"/>
              <a:gd name="connsiteY581" fmla="*/ 1446132 h 6858000"/>
              <a:gd name="connsiteX582" fmla="*/ 1674586 w 7467600"/>
              <a:gd name="connsiteY582" fmla="*/ 1813832 h 6858000"/>
              <a:gd name="connsiteX583" fmla="*/ 1815950 w 7467600"/>
              <a:gd name="connsiteY583" fmla="*/ 2128564 h 6858000"/>
              <a:gd name="connsiteX584" fmla="*/ 1984242 w 7467600"/>
              <a:gd name="connsiteY584" fmla="*/ 2430829 h 6858000"/>
              <a:gd name="connsiteX585" fmla="*/ 2014023 w 7467600"/>
              <a:gd name="connsiteY585" fmla="*/ 2450995 h 6858000"/>
              <a:gd name="connsiteX586" fmla="*/ 1747337 w 7467600"/>
              <a:gd name="connsiteY586" fmla="*/ 1855264 h 6858000"/>
              <a:gd name="connsiteX587" fmla="*/ 1533749 w 7467600"/>
              <a:gd name="connsiteY587" fmla="*/ 1478656 h 6858000"/>
              <a:gd name="connsiteX588" fmla="*/ 1431890 w 7467600"/>
              <a:gd name="connsiteY588" fmla="*/ 1306475 h 6858000"/>
              <a:gd name="connsiteX589" fmla="*/ 5052692 w 7467600"/>
              <a:gd name="connsiteY589" fmla="*/ 1292994 h 6858000"/>
              <a:gd name="connsiteX590" fmla="*/ 5200661 w 7467600"/>
              <a:gd name="connsiteY590" fmla="*/ 1635186 h 6858000"/>
              <a:gd name="connsiteX591" fmla="*/ 5297138 w 7467600"/>
              <a:gd name="connsiteY591" fmla="*/ 1906351 h 6858000"/>
              <a:gd name="connsiteX592" fmla="*/ 5052692 w 7467600"/>
              <a:gd name="connsiteY592" fmla="*/ 1292994 h 6858000"/>
              <a:gd name="connsiteX593" fmla="*/ 5009948 w 7467600"/>
              <a:gd name="connsiteY593" fmla="*/ 1273619 h 6858000"/>
              <a:gd name="connsiteX594" fmla="*/ 5121777 w 7467600"/>
              <a:gd name="connsiteY594" fmla="*/ 1654213 h 6858000"/>
              <a:gd name="connsiteX595" fmla="*/ 5293545 w 7467600"/>
              <a:gd name="connsiteY595" fmla="*/ 2072247 h 6858000"/>
              <a:gd name="connsiteX596" fmla="*/ 5294042 w 7467600"/>
              <a:gd name="connsiteY596" fmla="*/ 2065019 h 6858000"/>
              <a:gd name="connsiteX597" fmla="*/ 5171936 w 7467600"/>
              <a:gd name="connsiteY597" fmla="*/ 1647613 h 6858000"/>
              <a:gd name="connsiteX598" fmla="*/ 5009948 w 7467600"/>
              <a:gd name="connsiteY598" fmla="*/ 1273619 h 6858000"/>
              <a:gd name="connsiteX599" fmla="*/ 655236 w 7467600"/>
              <a:gd name="connsiteY599" fmla="*/ 1268632 h 6858000"/>
              <a:gd name="connsiteX600" fmla="*/ 839521 w 7467600"/>
              <a:gd name="connsiteY600" fmla="*/ 1685315 h 6858000"/>
              <a:gd name="connsiteX601" fmla="*/ 1109416 w 7467600"/>
              <a:gd name="connsiteY601" fmla="*/ 2061663 h 6858000"/>
              <a:gd name="connsiteX602" fmla="*/ 1298300 w 7467600"/>
              <a:gd name="connsiteY602" fmla="*/ 2247742 h 6858000"/>
              <a:gd name="connsiteX603" fmla="*/ 1125871 w 7467600"/>
              <a:gd name="connsiteY603" fmla="*/ 1989513 h 6858000"/>
              <a:gd name="connsiteX604" fmla="*/ 981574 w 7467600"/>
              <a:gd name="connsiteY604" fmla="*/ 1783157 h 6858000"/>
              <a:gd name="connsiteX605" fmla="*/ 922198 w 7467600"/>
              <a:gd name="connsiteY605" fmla="*/ 1677437 h 6858000"/>
              <a:gd name="connsiteX606" fmla="*/ 869293 w 7467600"/>
              <a:gd name="connsiteY606" fmla="*/ 1583214 h 6858000"/>
              <a:gd name="connsiteX607" fmla="*/ 751431 w 7467600"/>
              <a:gd name="connsiteY607" fmla="*/ 1405731 h 6858000"/>
              <a:gd name="connsiteX608" fmla="*/ 655236 w 7467600"/>
              <a:gd name="connsiteY608" fmla="*/ 1268632 h 6858000"/>
              <a:gd name="connsiteX609" fmla="*/ 6516292 w 7467600"/>
              <a:gd name="connsiteY609" fmla="*/ 1263064 h 6858000"/>
              <a:gd name="connsiteX610" fmla="*/ 5736320 w 7467600"/>
              <a:gd name="connsiteY610" fmla="*/ 1501803 h 6858000"/>
              <a:gd name="connsiteX611" fmla="*/ 6516292 w 7467600"/>
              <a:gd name="connsiteY611" fmla="*/ 1263064 h 6858000"/>
              <a:gd name="connsiteX612" fmla="*/ 291466 w 7467600"/>
              <a:gd name="connsiteY612" fmla="*/ 1250369 h 6858000"/>
              <a:gd name="connsiteX613" fmla="*/ 323180 w 7467600"/>
              <a:gd name="connsiteY613" fmla="*/ 1435283 h 6858000"/>
              <a:gd name="connsiteX614" fmla="*/ 349381 w 7467600"/>
              <a:gd name="connsiteY614" fmla="*/ 1875041 h 6858000"/>
              <a:gd name="connsiteX615" fmla="*/ 374363 w 7467600"/>
              <a:gd name="connsiteY615" fmla="*/ 1506494 h 6858000"/>
              <a:gd name="connsiteX616" fmla="*/ 302168 w 7467600"/>
              <a:gd name="connsiteY616" fmla="*/ 1274495 h 6858000"/>
              <a:gd name="connsiteX617" fmla="*/ 291466 w 7467600"/>
              <a:gd name="connsiteY617" fmla="*/ 1250369 h 6858000"/>
              <a:gd name="connsiteX618" fmla="*/ 678222 w 7467600"/>
              <a:gd name="connsiteY618" fmla="*/ 1248670 h 6858000"/>
              <a:gd name="connsiteX619" fmla="*/ 775536 w 7467600"/>
              <a:gd name="connsiteY619" fmla="*/ 1388015 h 6858000"/>
              <a:gd name="connsiteX620" fmla="*/ 894529 w 7467600"/>
              <a:gd name="connsiteY620" fmla="*/ 1567739 h 6858000"/>
              <a:gd name="connsiteX621" fmla="*/ 948000 w 7467600"/>
              <a:gd name="connsiteY621" fmla="*/ 1663088 h 6858000"/>
              <a:gd name="connsiteX622" fmla="*/ 1006812 w 7467600"/>
              <a:gd name="connsiteY622" fmla="*/ 1767683 h 6858000"/>
              <a:gd name="connsiteX623" fmla="*/ 1149133 w 7467600"/>
              <a:gd name="connsiteY623" fmla="*/ 1971513 h 6858000"/>
              <a:gd name="connsiteX624" fmla="*/ 1333952 w 7467600"/>
              <a:gd name="connsiteY624" fmla="*/ 2251620 h 6858000"/>
              <a:gd name="connsiteX625" fmla="*/ 1337329 w 7467600"/>
              <a:gd name="connsiteY625" fmla="*/ 2258350 h 6858000"/>
              <a:gd name="connsiteX626" fmla="*/ 1014726 w 7467600"/>
              <a:gd name="connsiteY626" fmla="*/ 1615556 h 6858000"/>
              <a:gd name="connsiteX627" fmla="*/ 678222 w 7467600"/>
              <a:gd name="connsiteY627" fmla="*/ 1248670 h 6858000"/>
              <a:gd name="connsiteX628" fmla="*/ 6691602 w 7467600"/>
              <a:gd name="connsiteY628" fmla="*/ 1140573 h 6858000"/>
              <a:gd name="connsiteX629" fmla="*/ 6571100 w 7467600"/>
              <a:gd name="connsiteY629" fmla="*/ 1183662 h 6858000"/>
              <a:gd name="connsiteX630" fmla="*/ 6241687 w 7467600"/>
              <a:gd name="connsiteY630" fmla="*/ 1257600 h 6858000"/>
              <a:gd name="connsiteX631" fmla="*/ 5693009 w 7467600"/>
              <a:gd name="connsiteY631" fmla="*/ 1478256 h 6858000"/>
              <a:gd name="connsiteX632" fmla="*/ 6548420 w 7467600"/>
              <a:gd name="connsiteY632" fmla="*/ 1214599 h 6858000"/>
              <a:gd name="connsiteX633" fmla="*/ 6605473 w 7467600"/>
              <a:gd name="connsiteY633" fmla="*/ 1184686 h 6858000"/>
              <a:gd name="connsiteX634" fmla="*/ 6691602 w 7467600"/>
              <a:gd name="connsiteY634" fmla="*/ 1140573 h 6858000"/>
              <a:gd name="connsiteX635" fmla="*/ 4002475 w 7467600"/>
              <a:gd name="connsiteY635" fmla="*/ 1037802 h 6858000"/>
              <a:gd name="connsiteX636" fmla="*/ 4000324 w 7467600"/>
              <a:gd name="connsiteY636" fmla="*/ 1039362 h 6858000"/>
              <a:gd name="connsiteX637" fmla="*/ 4002862 w 7467600"/>
              <a:gd name="connsiteY637" fmla="*/ 1042866 h 6858000"/>
              <a:gd name="connsiteX638" fmla="*/ 4002475 w 7467600"/>
              <a:gd name="connsiteY638" fmla="*/ 1037802 h 6858000"/>
              <a:gd name="connsiteX639" fmla="*/ 506322 w 7467600"/>
              <a:gd name="connsiteY639" fmla="*/ 1020997 h 6858000"/>
              <a:gd name="connsiteX640" fmla="*/ 533068 w 7467600"/>
              <a:gd name="connsiteY640" fmla="*/ 1029409 h 6858000"/>
              <a:gd name="connsiteX641" fmla="*/ 1232525 w 7467600"/>
              <a:gd name="connsiteY641" fmla="*/ 1804675 h 6858000"/>
              <a:gd name="connsiteX642" fmla="*/ 1388858 w 7467600"/>
              <a:gd name="connsiteY642" fmla="*/ 2368011 h 6858000"/>
              <a:gd name="connsiteX643" fmla="*/ 1384098 w 7467600"/>
              <a:gd name="connsiteY643" fmla="*/ 2378125 h 6858000"/>
              <a:gd name="connsiteX644" fmla="*/ 1425393 w 7467600"/>
              <a:gd name="connsiteY644" fmla="*/ 2589124 h 6858000"/>
              <a:gd name="connsiteX645" fmla="*/ 1424001 w 7467600"/>
              <a:gd name="connsiteY645" fmla="*/ 2597541 h 6858000"/>
              <a:gd name="connsiteX646" fmla="*/ 2152729 w 7467600"/>
              <a:gd name="connsiteY646" fmla="*/ 2864487 h 6858000"/>
              <a:gd name="connsiteX647" fmla="*/ 2020609 w 7467600"/>
              <a:gd name="connsiteY647" fmla="*/ 2539671 h 6858000"/>
              <a:gd name="connsiteX648" fmla="*/ 2018920 w 7467600"/>
              <a:gd name="connsiteY648" fmla="*/ 2536309 h 6858000"/>
              <a:gd name="connsiteX649" fmla="*/ 1342441 w 7467600"/>
              <a:gd name="connsiteY649" fmla="*/ 1173017 h 6858000"/>
              <a:gd name="connsiteX650" fmla="*/ 1367925 w 7467600"/>
              <a:gd name="connsiteY650" fmla="*/ 1135648 h 6858000"/>
              <a:gd name="connsiteX651" fmla="*/ 1771401 w 7467600"/>
              <a:gd name="connsiteY651" fmla="*/ 1806673 h 6858000"/>
              <a:gd name="connsiteX652" fmla="*/ 1972385 w 7467600"/>
              <a:gd name="connsiteY652" fmla="*/ 2198735 h 6858000"/>
              <a:gd name="connsiteX653" fmla="*/ 2040892 w 7467600"/>
              <a:gd name="connsiteY653" fmla="*/ 2405205 h 6858000"/>
              <a:gd name="connsiteX654" fmla="*/ 2131689 w 7467600"/>
              <a:gd name="connsiteY654" fmla="*/ 1936926 h 6858000"/>
              <a:gd name="connsiteX655" fmla="*/ 2454820 w 7467600"/>
              <a:gd name="connsiteY655" fmla="*/ 1248808 h 6858000"/>
              <a:gd name="connsiteX656" fmla="*/ 2492512 w 7467600"/>
              <a:gd name="connsiteY656" fmla="*/ 1302920 h 6858000"/>
              <a:gd name="connsiteX657" fmla="*/ 2081216 w 7467600"/>
              <a:gd name="connsiteY657" fmla="*/ 2527513 h 6858000"/>
              <a:gd name="connsiteX658" fmla="*/ 2081211 w 7467600"/>
              <a:gd name="connsiteY658" fmla="*/ 2528916 h 6858000"/>
              <a:gd name="connsiteX659" fmla="*/ 2199067 w 7467600"/>
              <a:gd name="connsiteY659" fmla="*/ 2884061 h 6858000"/>
              <a:gd name="connsiteX660" fmla="*/ 3192586 w 7467600"/>
              <a:gd name="connsiteY660" fmla="*/ 3411496 h 6858000"/>
              <a:gd name="connsiteX661" fmla="*/ 3182620 w 7467600"/>
              <a:gd name="connsiteY661" fmla="*/ 3483279 h 6858000"/>
              <a:gd name="connsiteX662" fmla="*/ 2435119 w 7467600"/>
              <a:gd name="connsiteY662" fmla="*/ 3080173 h 6858000"/>
              <a:gd name="connsiteX663" fmla="*/ 2410152 w 7467600"/>
              <a:gd name="connsiteY663" fmla="*/ 3063751 h 6858000"/>
              <a:gd name="connsiteX664" fmla="*/ 2408099 w 7467600"/>
              <a:gd name="connsiteY664" fmla="*/ 3064403 h 6858000"/>
              <a:gd name="connsiteX665" fmla="*/ 2407218 w 7467600"/>
              <a:gd name="connsiteY665" fmla="*/ 3070324 h 6858000"/>
              <a:gd name="connsiteX666" fmla="*/ 2380138 w 7467600"/>
              <a:gd name="connsiteY666" fmla="*/ 3099341 h 6858000"/>
              <a:gd name="connsiteX667" fmla="*/ 1765923 w 7467600"/>
              <a:gd name="connsiteY667" fmla="*/ 3581043 h 6858000"/>
              <a:gd name="connsiteX668" fmla="*/ 1702258 w 7467600"/>
              <a:gd name="connsiteY668" fmla="*/ 3612286 h 6858000"/>
              <a:gd name="connsiteX669" fmla="*/ 1538370 w 7467600"/>
              <a:gd name="connsiteY669" fmla="*/ 3811804 h 6858000"/>
              <a:gd name="connsiteX670" fmla="*/ 542867 w 7467600"/>
              <a:gd name="connsiteY670" fmla="*/ 4944092 h 6858000"/>
              <a:gd name="connsiteX671" fmla="*/ 515800 w 7467600"/>
              <a:gd name="connsiteY671" fmla="*/ 4862180 h 6858000"/>
              <a:gd name="connsiteX672" fmla="*/ 909145 w 7467600"/>
              <a:gd name="connsiteY672" fmla="*/ 4199225 h 6858000"/>
              <a:gd name="connsiteX673" fmla="*/ 1214067 w 7467600"/>
              <a:gd name="connsiteY673" fmla="*/ 3908561 h 6858000"/>
              <a:gd name="connsiteX674" fmla="*/ 640967 w 7467600"/>
              <a:gd name="connsiteY674" fmla="*/ 4105601 h 6858000"/>
              <a:gd name="connsiteX675" fmla="*/ 112563 w 7467600"/>
              <a:gd name="connsiteY675" fmla="*/ 4396952 h 6858000"/>
              <a:gd name="connsiteX676" fmla="*/ 0 w 7467600"/>
              <a:gd name="connsiteY676" fmla="*/ 4466006 h 6858000"/>
              <a:gd name="connsiteX677" fmla="*/ 0 w 7467600"/>
              <a:gd name="connsiteY677" fmla="*/ 4233763 h 6858000"/>
              <a:gd name="connsiteX678" fmla="*/ 36881 w 7467600"/>
              <a:gd name="connsiteY678" fmla="*/ 4200118 h 6858000"/>
              <a:gd name="connsiteX679" fmla="*/ 910534 w 7467600"/>
              <a:gd name="connsiteY679" fmla="*/ 3629753 h 6858000"/>
              <a:gd name="connsiteX680" fmla="*/ 1578717 w 7467600"/>
              <a:gd name="connsiteY680" fmla="*/ 3575982 h 6858000"/>
              <a:gd name="connsiteX681" fmla="*/ 2338780 w 7467600"/>
              <a:gd name="connsiteY681" fmla="*/ 3033725 h 6858000"/>
              <a:gd name="connsiteX682" fmla="*/ 1807991 w 7467600"/>
              <a:gd name="connsiteY682" fmla="*/ 2807184 h 6858000"/>
              <a:gd name="connsiteX683" fmla="*/ 1416358 w 7467600"/>
              <a:gd name="connsiteY683" fmla="*/ 3112571 h 6858000"/>
              <a:gd name="connsiteX684" fmla="*/ 939066 w 7467600"/>
              <a:gd name="connsiteY684" fmla="*/ 3378798 h 6858000"/>
              <a:gd name="connsiteX685" fmla="*/ 115099 w 7467600"/>
              <a:gd name="connsiteY685" fmla="*/ 3607650 h 6858000"/>
              <a:gd name="connsiteX686" fmla="*/ 97284 w 7467600"/>
              <a:gd name="connsiteY686" fmla="*/ 3520393 h 6858000"/>
              <a:gd name="connsiteX687" fmla="*/ 922050 w 7467600"/>
              <a:gd name="connsiteY687" fmla="*/ 3074867 h 6858000"/>
              <a:gd name="connsiteX688" fmla="*/ 1405265 w 7467600"/>
              <a:gd name="connsiteY688" fmla="*/ 3016319 h 6858000"/>
              <a:gd name="connsiteX689" fmla="*/ 1407512 w 7467600"/>
              <a:gd name="connsiteY689" fmla="*/ 3018001 h 6858000"/>
              <a:gd name="connsiteX690" fmla="*/ 1726266 w 7467600"/>
              <a:gd name="connsiteY690" fmla="*/ 2777274 h 6858000"/>
              <a:gd name="connsiteX691" fmla="*/ 625390 w 7467600"/>
              <a:gd name="connsiteY691" fmla="*/ 2514541 h 6858000"/>
              <a:gd name="connsiteX692" fmla="*/ 619799 w 7467600"/>
              <a:gd name="connsiteY692" fmla="*/ 2527180 h 6858000"/>
              <a:gd name="connsiteX693" fmla="*/ 310030 w 7467600"/>
              <a:gd name="connsiteY693" fmla="*/ 2771818 h 6858000"/>
              <a:gd name="connsiteX694" fmla="*/ 173877 w 7467600"/>
              <a:gd name="connsiteY694" fmla="*/ 2937056 h 6858000"/>
              <a:gd name="connsiteX695" fmla="*/ 77889 w 7467600"/>
              <a:gd name="connsiteY695" fmla="*/ 3138440 h 6858000"/>
              <a:gd name="connsiteX696" fmla="*/ 0 w 7467600"/>
              <a:gd name="connsiteY696" fmla="*/ 3271395 h 6858000"/>
              <a:gd name="connsiteX697" fmla="*/ 0 w 7467600"/>
              <a:gd name="connsiteY697" fmla="*/ 3153002 h 6858000"/>
              <a:gd name="connsiteX698" fmla="*/ 2386 w 7467600"/>
              <a:gd name="connsiteY698" fmla="*/ 3149203 h 6858000"/>
              <a:gd name="connsiteX699" fmla="*/ 89753 w 7467600"/>
              <a:gd name="connsiteY699" fmla="*/ 2987702 h 6858000"/>
              <a:gd name="connsiteX700" fmla="*/ 76869 w 7467600"/>
              <a:gd name="connsiteY700" fmla="*/ 3005404 h 6858000"/>
              <a:gd name="connsiteX701" fmla="*/ 32049 w 7467600"/>
              <a:gd name="connsiteY701" fmla="*/ 3065814 h 6858000"/>
              <a:gd name="connsiteX702" fmla="*/ 0 w 7467600"/>
              <a:gd name="connsiteY702" fmla="*/ 3108744 h 6858000"/>
              <a:gd name="connsiteX703" fmla="*/ 0 w 7467600"/>
              <a:gd name="connsiteY703" fmla="*/ 3058059 h 6858000"/>
              <a:gd name="connsiteX704" fmla="*/ 7610 w 7467600"/>
              <a:gd name="connsiteY704" fmla="*/ 3047889 h 6858000"/>
              <a:gd name="connsiteX705" fmla="*/ 52419 w 7467600"/>
              <a:gd name="connsiteY705" fmla="*/ 2987479 h 6858000"/>
              <a:gd name="connsiteX706" fmla="*/ 59142 w 7467600"/>
              <a:gd name="connsiteY706" fmla="*/ 2978488 h 6858000"/>
              <a:gd name="connsiteX707" fmla="*/ 0 w 7467600"/>
              <a:gd name="connsiteY707" fmla="*/ 3015334 h 6858000"/>
              <a:gd name="connsiteX708" fmla="*/ 0 w 7467600"/>
              <a:gd name="connsiteY708" fmla="*/ 2914286 h 6858000"/>
              <a:gd name="connsiteX709" fmla="*/ 36383 w 7467600"/>
              <a:gd name="connsiteY709" fmla="*/ 2901128 h 6858000"/>
              <a:gd name="connsiteX710" fmla="*/ 156329 w 7467600"/>
              <a:gd name="connsiteY710" fmla="*/ 2840533 h 6858000"/>
              <a:gd name="connsiteX711" fmla="*/ 358355 w 7467600"/>
              <a:gd name="connsiteY711" fmla="*/ 2620471 h 6858000"/>
              <a:gd name="connsiteX712" fmla="*/ 510577 w 7467600"/>
              <a:gd name="connsiteY712" fmla="*/ 2501244 h 6858000"/>
              <a:gd name="connsiteX713" fmla="*/ 211967 w 7467600"/>
              <a:gd name="connsiteY713" fmla="*/ 2479171 h 6858000"/>
              <a:gd name="connsiteX714" fmla="*/ 0 w 7467600"/>
              <a:gd name="connsiteY714" fmla="*/ 2476398 h 6858000"/>
              <a:gd name="connsiteX715" fmla="*/ 0 w 7467600"/>
              <a:gd name="connsiteY715" fmla="*/ 2389189 h 6858000"/>
              <a:gd name="connsiteX716" fmla="*/ 103062 w 7467600"/>
              <a:gd name="connsiteY716" fmla="*/ 2389518 h 6858000"/>
              <a:gd name="connsiteX717" fmla="*/ 510734 w 7467600"/>
              <a:gd name="connsiteY717" fmla="*/ 2416201 h 6858000"/>
              <a:gd name="connsiteX718" fmla="*/ 279257 w 7467600"/>
              <a:gd name="connsiteY718" fmla="*/ 2092102 h 6858000"/>
              <a:gd name="connsiteX719" fmla="*/ 65265 w 7467600"/>
              <a:gd name="connsiteY719" fmla="*/ 2006049 h 6858000"/>
              <a:gd name="connsiteX720" fmla="*/ 0 w 7467600"/>
              <a:gd name="connsiteY720" fmla="*/ 1982532 h 6858000"/>
              <a:gd name="connsiteX721" fmla="*/ 0 w 7467600"/>
              <a:gd name="connsiteY721" fmla="*/ 1912789 h 6858000"/>
              <a:gd name="connsiteX722" fmla="*/ 97460 w 7467600"/>
              <a:gd name="connsiteY722" fmla="*/ 1953725 h 6858000"/>
              <a:gd name="connsiteX723" fmla="*/ 221272 w 7467600"/>
              <a:gd name="connsiteY723" fmla="*/ 1980766 h 6858000"/>
              <a:gd name="connsiteX724" fmla="*/ 116765 w 7467600"/>
              <a:gd name="connsiteY724" fmla="*/ 1911033 h 6858000"/>
              <a:gd name="connsiteX725" fmla="*/ 16405 w 7467600"/>
              <a:gd name="connsiteY725" fmla="*/ 1803412 h 6858000"/>
              <a:gd name="connsiteX726" fmla="*/ 0 w 7467600"/>
              <a:gd name="connsiteY726" fmla="*/ 1784777 h 6858000"/>
              <a:gd name="connsiteX727" fmla="*/ 0 w 7467600"/>
              <a:gd name="connsiteY727" fmla="*/ 1740082 h 6858000"/>
              <a:gd name="connsiteX728" fmla="*/ 39394 w 7467600"/>
              <a:gd name="connsiteY728" fmla="*/ 1784856 h 6858000"/>
              <a:gd name="connsiteX729" fmla="*/ 135813 w 7467600"/>
              <a:gd name="connsiteY729" fmla="*/ 1888838 h 6858000"/>
              <a:gd name="connsiteX730" fmla="*/ 242575 w 7467600"/>
              <a:gd name="connsiteY730" fmla="*/ 1958841 h 6858000"/>
              <a:gd name="connsiteX731" fmla="*/ 82197 w 7467600"/>
              <a:gd name="connsiteY731" fmla="*/ 1754826 h 6858000"/>
              <a:gd name="connsiteX732" fmla="*/ 0 w 7467600"/>
              <a:gd name="connsiteY732" fmla="*/ 1679650 h 6858000"/>
              <a:gd name="connsiteX733" fmla="*/ 0 w 7467600"/>
              <a:gd name="connsiteY733" fmla="*/ 1602463 h 6858000"/>
              <a:gd name="connsiteX734" fmla="*/ 84689 w 7467600"/>
              <a:gd name="connsiteY734" fmla="*/ 1677442 h 6858000"/>
              <a:gd name="connsiteX735" fmla="*/ 298437 w 7467600"/>
              <a:gd name="connsiteY735" fmla="*/ 1968019 h 6858000"/>
              <a:gd name="connsiteX736" fmla="*/ 227269 w 7467600"/>
              <a:gd name="connsiteY736" fmla="*/ 1114064 h 6858000"/>
              <a:gd name="connsiteX737" fmla="*/ 248003 w 7467600"/>
              <a:gd name="connsiteY737" fmla="*/ 1089613 h 6858000"/>
              <a:gd name="connsiteX738" fmla="*/ 427020 w 7467600"/>
              <a:gd name="connsiteY738" fmla="*/ 1619803 h 6858000"/>
              <a:gd name="connsiteX739" fmla="*/ 340345 w 7467600"/>
              <a:gd name="connsiteY739" fmla="*/ 2027739 h 6858000"/>
              <a:gd name="connsiteX740" fmla="*/ 360865 w 7467600"/>
              <a:gd name="connsiteY740" fmla="*/ 2044827 h 6858000"/>
              <a:gd name="connsiteX741" fmla="*/ 560414 w 7467600"/>
              <a:gd name="connsiteY741" fmla="*/ 2421457 h 6858000"/>
              <a:gd name="connsiteX742" fmla="*/ 1359703 w 7467600"/>
              <a:gd name="connsiteY742" fmla="*/ 2578554 h 6858000"/>
              <a:gd name="connsiteX743" fmla="*/ 1359422 w 7467600"/>
              <a:gd name="connsiteY743" fmla="*/ 2577994 h 6858000"/>
              <a:gd name="connsiteX744" fmla="*/ 828701 w 7467600"/>
              <a:gd name="connsiteY744" fmla="*/ 1839520 h 6858000"/>
              <a:gd name="connsiteX745" fmla="*/ 494427 w 7467600"/>
              <a:gd name="connsiteY745" fmla="*/ 1092333 h 6858000"/>
              <a:gd name="connsiteX746" fmla="*/ 506322 w 7467600"/>
              <a:gd name="connsiteY746" fmla="*/ 1020997 h 6858000"/>
              <a:gd name="connsiteX747" fmla="*/ 4570198 w 7467600"/>
              <a:gd name="connsiteY747" fmla="*/ 978081 h 6858000"/>
              <a:gd name="connsiteX748" fmla="*/ 4523691 w 7467600"/>
              <a:gd name="connsiteY748" fmla="*/ 1127776 h 6858000"/>
              <a:gd name="connsiteX749" fmla="*/ 4509875 w 7467600"/>
              <a:gd name="connsiteY749" fmla="*/ 1167552 h 6858000"/>
              <a:gd name="connsiteX750" fmla="*/ 4478168 w 7467600"/>
              <a:gd name="connsiteY750" fmla="*/ 1260735 h 6858000"/>
              <a:gd name="connsiteX751" fmla="*/ 4409309 w 7467600"/>
              <a:gd name="connsiteY751" fmla="*/ 1666996 h 6858000"/>
              <a:gd name="connsiteX752" fmla="*/ 4370031 w 7467600"/>
              <a:gd name="connsiteY752" fmla="*/ 1955666 h 6858000"/>
              <a:gd name="connsiteX753" fmla="*/ 4570198 w 7467600"/>
              <a:gd name="connsiteY753" fmla="*/ 978081 h 6858000"/>
              <a:gd name="connsiteX754" fmla="*/ 4557898 w 7467600"/>
              <a:gd name="connsiteY754" fmla="*/ 900011 h 6858000"/>
              <a:gd name="connsiteX755" fmla="*/ 4344840 w 7467600"/>
              <a:gd name="connsiteY755" fmla="*/ 1922038 h 6858000"/>
              <a:gd name="connsiteX756" fmla="*/ 4378710 w 7467600"/>
              <a:gd name="connsiteY756" fmla="*/ 1665516 h 6858000"/>
              <a:gd name="connsiteX757" fmla="*/ 4448798 w 7467600"/>
              <a:gd name="connsiteY757" fmla="*/ 1253024 h 6858000"/>
              <a:gd name="connsiteX758" fmla="*/ 4480315 w 7467600"/>
              <a:gd name="connsiteY758" fmla="*/ 1158454 h 6858000"/>
              <a:gd name="connsiteX759" fmla="*/ 4494133 w 7467600"/>
              <a:gd name="connsiteY759" fmla="*/ 1118676 h 6858000"/>
              <a:gd name="connsiteX760" fmla="*/ 4557898 w 7467600"/>
              <a:gd name="connsiteY760" fmla="*/ 900011 h 6858000"/>
              <a:gd name="connsiteX761" fmla="*/ 5870151 w 7467600"/>
              <a:gd name="connsiteY761" fmla="*/ 898890 h 6858000"/>
              <a:gd name="connsiteX762" fmla="*/ 5861335 w 7467600"/>
              <a:gd name="connsiteY762" fmla="*/ 899177 h 6858000"/>
              <a:gd name="connsiteX763" fmla="*/ 5843702 w 7467600"/>
              <a:gd name="connsiteY763" fmla="*/ 899748 h 6858000"/>
              <a:gd name="connsiteX764" fmla="*/ 5651107 w 7467600"/>
              <a:gd name="connsiteY764" fmla="*/ 920306 h 6858000"/>
              <a:gd name="connsiteX765" fmla="*/ 5459407 w 7467600"/>
              <a:gd name="connsiteY765" fmla="*/ 940975 h 6858000"/>
              <a:gd name="connsiteX766" fmla="*/ 5374846 w 7467600"/>
              <a:gd name="connsiteY766" fmla="*/ 941988 h 6858000"/>
              <a:gd name="connsiteX767" fmla="*/ 5256105 w 7467600"/>
              <a:gd name="connsiteY767" fmla="*/ 945632 h 6858000"/>
              <a:gd name="connsiteX768" fmla="*/ 5107071 w 7467600"/>
              <a:gd name="connsiteY768" fmla="*/ 969720 h 6858000"/>
              <a:gd name="connsiteX769" fmla="*/ 4998681 w 7467600"/>
              <a:gd name="connsiteY769" fmla="*/ 988771 h 6858000"/>
              <a:gd name="connsiteX770" fmla="*/ 5870151 w 7467600"/>
              <a:gd name="connsiteY770" fmla="*/ 898890 h 6858000"/>
              <a:gd name="connsiteX771" fmla="*/ 5504425 w 7467600"/>
              <a:gd name="connsiteY771" fmla="*/ 848067 h 6858000"/>
              <a:gd name="connsiteX772" fmla="*/ 4968849 w 7467600"/>
              <a:gd name="connsiteY772" fmla="*/ 962318 h 6858000"/>
              <a:gd name="connsiteX773" fmla="*/ 5104039 w 7467600"/>
              <a:gd name="connsiteY773" fmla="*/ 940634 h 6858000"/>
              <a:gd name="connsiteX774" fmla="*/ 5256311 w 7467600"/>
              <a:gd name="connsiteY774" fmla="*/ 916490 h 6858000"/>
              <a:gd name="connsiteX775" fmla="*/ 5377381 w 7467600"/>
              <a:gd name="connsiteY775" fmla="*/ 912671 h 6858000"/>
              <a:gd name="connsiteX776" fmla="*/ 5460148 w 7467600"/>
              <a:gd name="connsiteY776" fmla="*/ 911442 h 6858000"/>
              <a:gd name="connsiteX777" fmla="*/ 5648971 w 7467600"/>
              <a:gd name="connsiteY777" fmla="*/ 891331 h 6858000"/>
              <a:gd name="connsiteX778" fmla="*/ 5844807 w 7467600"/>
              <a:gd name="connsiteY778" fmla="*/ 870718 h 6858000"/>
              <a:gd name="connsiteX779" fmla="*/ 5862975 w 7467600"/>
              <a:gd name="connsiteY779" fmla="*/ 869756 h 6858000"/>
              <a:gd name="connsiteX780" fmla="*/ 5920887 w 7467600"/>
              <a:gd name="connsiteY780" fmla="*/ 865929 h 6858000"/>
              <a:gd name="connsiteX781" fmla="*/ 5504425 w 7467600"/>
              <a:gd name="connsiteY781" fmla="*/ 848067 h 6858000"/>
              <a:gd name="connsiteX782" fmla="*/ 3607114 w 7467600"/>
              <a:gd name="connsiteY782" fmla="*/ 467441 h 6858000"/>
              <a:gd name="connsiteX783" fmla="*/ 3296242 w 7467600"/>
              <a:gd name="connsiteY783" fmla="*/ 807991 h 6858000"/>
              <a:gd name="connsiteX784" fmla="*/ 3174674 w 7467600"/>
              <a:gd name="connsiteY784" fmla="*/ 919759 h 6858000"/>
              <a:gd name="connsiteX785" fmla="*/ 3042978 w 7467600"/>
              <a:gd name="connsiteY785" fmla="*/ 1054894 h 6858000"/>
              <a:gd name="connsiteX786" fmla="*/ 2968914 w 7467600"/>
              <a:gd name="connsiteY786" fmla="*/ 1133756 h 6858000"/>
              <a:gd name="connsiteX787" fmla="*/ 3103823 w 7467600"/>
              <a:gd name="connsiteY787" fmla="*/ 1026814 h 6858000"/>
              <a:gd name="connsiteX788" fmla="*/ 3607114 w 7467600"/>
              <a:gd name="connsiteY788" fmla="*/ 467441 h 6858000"/>
              <a:gd name="connsiteX789" fmla="*/ 3744487 w 7467600"/>
              <a:gd name="connsiteY789" fmla="*/ 383136 h 6858000"/>
              <a:gd name="connsiteX790" fmla="*/ 3970213 w 7467600"/>
              <a:gd name="connsiteY790" fmla="*/ 995559 h 6858000"/>
              <a:gd name="connsiteX791" fmla="*/ 3744487 w 7467600"/>
              <a:gd name="connsiteY791" fmla="*/ 383136 h 6858000"/>
              <a:gd name="connsiteX792" fmla="*/ 3624562 w 7467600"/>
              <a:gd name="connsiteY792" fmla="*/ 367041 h 6858000"/>
              <a:gd name="connsiteX793" fmla="*/ 3489712 w 7467600"/>
              <a:gd name="connsiteY793" fmla="*/ 485386 h 6858000"/>
              <a:gd name="connsiteX794" fmla="*/ 3182994 w 7467600"/>
              <a:gd name="connsiteY794" fmla="*/ 828265 h 6858000"/>
              <a:gd name="connsiteX795" fmla="*/ 2892114 w 7467600"/>
              <a:gd name="connsiteY795" fmla="*/ 1172635 h 6858000"/>
              <a:gd name="connsiteX796" fmla="*/ 3021459 w 7467600"/>
              <a:gd name="connsiteY796" fmla="*/ 1035385 h 6858000"/>
              <a:gd name="connsiteX797" fmla="*/ 3153873 w 7467600"/>
              <a:gd name="connsiteY797" fmla="*/ 898971 h 6858000"/>
              <a:gd name="connsiteX798" fmla="*/ 3276511 w 7467600"/>
              <a:gd name="connsiteY798" fmla="*/ 786423 h 6858000"/>
              <a:gd name="connsiteX799" fmla="*/ 3584154 w 7467600"/>
              <a:gd name="connsiteY799" fmla="*/ 448218 h 6858000"/>
              <a:gd name="connsiteX800" fmla="*/ 3624562 w 7467600"/>
              <a:gd name="connsiteY800" fmla="*/ 367041 h 6858000"/>
              <a:gd name="connsiteX801" fmla="*/ 3766672 w 7467600"/>
              <a:gd name="connsiteY801" fmla="*/ 359429 h 6858000"/>
              <a:gd name="connsiteX802" fmla="*/ 3996338 w 7467600"/>
              <a:gd name="connsiteY802" fmla="*/ 968237 h 6858000"/>
              <a:gd name="connsiteX803" fmla="*/ 3766672 w 7467600"/>
              <a:gd name="connsiteY803" fmla="*/ 359429 h 6858000"/>
              <a:gd name="connsiteX804" fmla="*/ 5805386 w 7467600"/>
              <a:gd name="connsiteY804" fmla="*/ 239240 h 6858000"/>
              <a:gd name="connsiteX805" fmla="*/ 5736947 w 7467600"/>
              <a:gd name="connsiteY805" fmla="*/ 261367 h 6858000"/>
              <a:gd name="connsiteX806" fmla="*/ 5427012 w 7467600"/>
              <a:gd name="connsiteY806" fmla="*/ 311272 h 6858000"/>
              <a:gd name="connsiteX807" fmla="*/ 5147818 w 7467600"/>
              <a:gd name="connsiteY807" fmla="*/ 322112 h 6858000"/>
              <a:gd name="connsiteX808" fmla="*/ 5060854 w 7467600"/>
              <a:gd name="connsiteY808" fmla="*/ 311882 h 6858000"/>
              <a:gd name="connsiteX809" fmla="*/ 4945989 w 7467600"/>
              <a:gd name="connsiteY809" fmla="*/ 300516 h 6858000"/>
              <a:gd name="connsiteX810" fmla="*/ 5410479 w 7467600"/>
              <a:gd name="connsiteY810" fmla="*/ 348434 h 6858000"/>
              <a:gd name="connsiteX811" fmla="*/ 5805386 w 7467600"/>
              <a:gd name="connsiteY811" fmla="*/ 239240 h 6858000"/>
              <a:gd name="connsiteX812" fmla="*/ 5905192 w 7467600"/>
              <a:gd name="connsiteY812" fmla="*/ 163079 h 6858000"/>
              <a:gd name="connsiteX813" fmla="*/ 5865655 w 7467600"/>
              <a:gd name="connsiteY813" fmla="*/ 171901 h 6858000"/>
              <a:gd name="connsiteX814" fmla="*/ 5259740 w 7467600"/>
              <a:gd name="connsiteY814" fmla="*/ 257013 h 6858000"/>
              <a:gd name="connsiteX815" fmla="*/ 5208466 w 7467600"/>
              <a:gd name="connsiteY815" fmla="*/ 257550 h 6858000"/>
              <a:gd name="connsiteX816" fmla="*/ 4980204 w 7467600"/>
              <a:gd name="connsiteY816" fmla="*/ 271903 h 6858000"/>
              <a:gd name="connsiteX817" fmla="*/ 5068068 w 7467600"/>
              <a:gd name="connsiteY817" fmla="*/ 282244 h 6858000"/>
              <a:gd name="connsiteX818" fmla="*/ 5153231 w 7467600"/>
              <a:gd name="connsiteY818" fmla="*/ 292240 h 6858000"/>
              <a:gd name="connsiteX819" fmla="*/ 5426491 w 7467600"/>
              <a:gd name="connsiteY819" fmla="*/ 281128 h 6858000"/>
              <a:gd name="connsiteX820" fmla="*/ 5731212 w 7467600"/>
              <a:gd name="connsiteY820" fmla="*/ 231951 h 6858000"/>
              <a:gd name="connsiteX821" fmla="*/ 5905192 w 7467600"/>
              <a:gd name="connsiteY821" fmla="*/ 163079 h 6858000"/>
              <a:gd name="connsiteX822" fmla="*/ 5944437 w 7467600"/>
              <a:gd name="connsiteY822" fmla="*/ 113829 h 6858000"/>
              <a:gd name="connsiteX823" fmla="*/ 5825032 w 7467600"/>
              <a:gd name="connsiteY823" fmla="*/ 146405 h 6858000"/>
              <a:gd name="connsiteX824" fmla="*/ 4955599 w 7467600"/>
              <a:gd name="connsiteY824" fmla="*/ 247008 h 6858000"/>
              <a:gd name="connsiteX825" fmla="*/ 5210104 w 7467600"/>
              <a:gd name="connsiteY825" fmla="*/ 228123 h 6858000"/>
              <a:gd name="connsiteX826" fmla="*/ 5261015 w 7467600"/>
              <a:gd name="connsiteY826" fmla="*/ 227087 h 6858000"/>
              <a:gd name="connsiteX827" fmla="*/ 5861181 w 7467600"/>
              <a:gd name="connsiteY827" fmla="*/ 143093 h 6858000"/>
              <a:gd name="connsiteX828" fmla="*/ 5961252 w 7467600"/>
              <a:gd name="connsiteY828" fmla="*/ 114820 h 6858000"/>
              <a:gd name="connsiteX829" fmla="*/ 5944437 w 7467600"/>
              <a:gd name="connsiteY829" fmla="*/ 113829 h 6858000"/>
              <a:gd name="connsiteX830" fmla="*/ 3882765 w 7467600"/>
              <a:gd name="connsiteY830" fmla="*/ 0 h 6858000"/>
              <a:gd name="connsiteX831" fmla="*/ 3995099 w 7467600"/>
              <a:gd name="connsiteY831" fmla="*/ 0 h 6858000"/>
              <a:gd name="connsiteX832" fmla="*/ 4163818 w 7467600"/>
              <a:gd name="connsiteY832" fmla="*/ 234104 h 6858000"/>
              <a:gd name="connsiteX833" fmla="*/ 4172099 w 7467600"/>
              <a:gd name="connsiteY833" fmla="*/ 234207 h 6858000"/>
              <a:gd name="connsiteX834" fmla="*/ 4784282 w 7467600"/>
              <a:gd name="connsiteY834" fmla="*/ 276561 h 6858000"/>
              <a:gd name="connsiteX835" fmla="*/ 4801687 w 7467600"/>
              <a:gd name="connsiteY835" fmla="*/ 267764 h 6858000"/>
              <a:gd name="connsiteX836" fmla="*/ 6082788 w 7467600"/>
              <a:gd name="connsiteY836" fmla="*/ 64119 h 6858000"/>
              <a:gd name="connsiteX837" fmla="*/ 6099442 w 7467600"/>
              <a:gd name="connsiteY837" fmla="*/ 82568 h 6858000"/>
              <a:gd name="connsiteX838" fmla="*/ 4804137 w 7467600"/>
              <a:gd name="connsiteY838" fmla="*/ 320931 h 6858000"/>
              <a:gd name="connsiteX839" fmla="*/ 4227047 w 7467600"/>
              <a:gd name="connsiteY839" fmla="*/ 313415 h 6858000"/>
              <a:gd name="connsiteX840" fmla="*/ 4346041 w 7467600"/>
              <a:gd name="connsiteY840" fmla="*/ 456086 h 6858000"/>
              <a:gd name="connsiteX841" fmla="*/ 4870967 w 7467600"/>
              <a:gd name="connsiteY841" fmla="*/ 963061 h 6858000"/>
              <a:gd name="connsiteX842" fmla="*/ 4889647 w 7467600"/>
              <a:gd name="connsiteY842" fmla="*/ 957147 h 6858000"/>
              <a:gd name="connsiteX843" fmla="*/ 5422504 w 7467600"/>
              <a:gd name="connsiteY843" fmla="*/ 805191 h 6858000"/>
              <a:gd name="connsiteX844" fmla="*/ 6087656 w 7467600"/>
              <a:gd name="connsiteY844" fmla="*/ 826703 h 6858000"/>
              <a:gd name="connsiteX845" fmla="*/ 6058717 w 7467600"/>
              <a:gd name="connsiteY845" fmla="*/ 865992 h 6858000"/>
              <a:gd name="connsiteX846" fmla="*/ 4974153 w 7467600"/>
              <a:gd name="connsiteY846" fmla="*/ 1045456 h 6858000"/>
              <a:gd name="connsiteX847" fmla="*/ 5627835 w 7467600"/>
              <a:gd name="connsiteY847" fmla="*/ 1472077 h 6858000"/>
              <a:gd name="connsiteX848" fmla="*/ 5629817 w 7467600"/>
              <a:gd name="connsiteY848" fmla="*/ 1471412 h 6858000"/>
              <a:gd name="connsiteX849" fmla="*/ 5634124 w 7467600"/>
              <a:gd name="connsiteY849" fmla="*/ 1470572 h 6858000"/>
              <a:gd name="connsiteX850" fmla="*/ 5755832 w 7467600"/>
              <a:gd name="connsiteY850" fmla="*/ 1383886 h 6858000"/>
              <a:gd name="connsiteX851" fmla="*/ 6014186 w 7467600"/>
              <a:gd name="connsiteY851" fmla="*/ 1279799 h 6858000"/>
              <a:gd name="connsiteX852" fmla="*/ 6901619 w 7467600"/>
              <a:gd name="connsiteY852" fmla="*/ 1047874 h 6858000"/>
              <a:gd name="connsiteX853" fmla="*/ 6931566 w 7467600"/>
              <a:gd name="connsiteY853" fmla="*/ 1062034 h 6858000"/>
              <a:gd name="connsiteX854" fmla="*/ 5790982 w 7467600"/>
              <a:gd name="connsiteY854" fmla="*/ 1561380 h 6858000"/>
              <a:gd name="connsiteX855" fmla="*/ 6188971 w 7467600"/>
              <a:gd name="connsiteY855" fmla="*/ 1755168 h 6858000"/>
              <a:gd name="connsiteX856" fmla="*/ 6202446 w 7467600"/>
              <a:gd name="connsiteY856" fmla="*/ 1752268 h 6858000"/>
              <a:gd name="connsiteX857" fmla="*/ 7179560 w 7467600"/>
              <a:gd name="connsiteY857" fmla="*/ 1467551 h 6858000"/>
              <a:gd name="connsiteX858" fmla="*/ 7158730 w 7467600"/>
              <a:gd name="connsiteY858" fmla="*/ 1507835 h 6858000"/>
              <a:gd name="connsiteX859" fmla="*/ 6326959 w 7467600"/>
              <a:gd name="connsiteY859" fmla="*/ 1817686 h 6858000"/>
              <a:gd name="connsiteX860" fmla="*/ 6537433 w 7467600"/>
              <a:gd name="connsiteY860" fmla="*/ 1907790 h 6858000"/>
              <a:gd name="connsiteX861" fmla="*/ 6550221 w 7467600"/>
              <a:gd name="connsiteY861" fmla="*/ 1910729 h 6858000"/>
              <a:gd name="connsiteX862" fmla="*/ 6964438 w 7467600"/>
              <a:gd name="connsiteY862" fmla="*/ 2209505 h 6858000"/>
              <a:gd name="connsiteX863" fmla="*/ 7367862 w 7467600"/>
              <a:gd name="connsiteY863" fmla="*/ 2806833 h 6858000"/>
              <a:gd name="connsiteX864" fmla="*/ 7364329 w 7467600"/>
              <a:gd name="connsiteY864" fmla="*/ 2826907 h 6858000"/>
              <a:gd name="connsiteX865" fmla="*/ 7290545 w 7467600"/>
              <a:gd name="connsiteY865" fmla="*/ 2850663 h 6858000"/>
              <a:gd name="connsiteX866" fmla="*/ 6472036 w 7467600"/>
              <a:gd name="connsiteY866" fmla="*/ 1959003 h 6858000"/>
              <a:gd name="connsiteX867" fmla="*/ 5792897 w 7467600"/>
              <a:gd name="connsiteY867" fmla="*/ 1647747 h 6858000"/>
              <a:gd name="connsiteX868" fmla="*/ 5842751 w 7467600"/>
              <a:gd name="connsiteY868" fmla="*/ 1816112 h 6858000"/>
              <a:gd name="connsiteX869" fmla="*/ 5847424 w 7467600"/>
              <a:gd name="connsiteY869" fmla="*/ 1815776 h 6858000"/>
              <a:gd name="connsiteX870" fmla="*/ 6399821 w 7467600"/>
              <a:gd name="connsiteY870" fmla="*/ 2344799 h 6858000"/>
              <a:gd name="connsiteX871" fmla="*/ 6323232 w 7467600"/>
              <a:gd name="connsiteY871" fmla="*/ 2389634 h 6858000"/>
              <a:gd name="connsiteX872" fmla="*/ 5942958 w 7467600"/>
              <a:gd name="connsiteY872" fmla="*/ 2077708 h 6858000"/>
              <a:gd name="connsiteX873" fmla="*/ 5921559 w 7467600"/>
              <a:gd name="connsiteY873" fmla="*/ 2378596 h 6858000"/>
              <a:gd name="connsiteX874" fmla="*/ 5817651 w 7467600"/>
              <a:gd name="connsiteY874" fmla="*/ 3023919 h 6858000"/>
              <a:gd name="connsiteX875" fmla="*/ 5729634 w 7467600"/>
              <a:gd name="connsiteY875" fmla="*/ 3051849 h 6858000"/>
              <a:gd name="connsiteX876" fmla="*/ 5611018 w 7467600"/>
              <a:gd name="connsiteY876" fmla="*/ 2316769 h 6858000"/>
              <a:gd name="connsiteX877" fmla="*/ 5687608 w 7467600"/>
              <a:gd name="connsiteY877" fmla="*/ 2039972 h 6858000"/>
              <a:gd name="connsiteX878" fmla="*/ 5657554 w 7467600"/>
              <a:gd name="connsiteY878" fmla="*/ 1576445 h 6858000"/>
              <a:gd name="connsiteX879" fmla="*/ 5150475 w 7467600"/>
              <a:gd name="connsiteY879" fmla="*/ 1274012 h 6858000"/>
              <a:gd name="connsiteX880" fmla="*/ 5349142 w 7467600"/>
              <a:gd name="connsiteY880" fmla="*/ 2204405 h 6858000"/>
              <a:gd name="connsiteX881" fmla="*/ 5262214 w 7467600"/>
              <a:gd name="connsiteY881" fmla="*/ 2233836 h 6858000"/>
              <a:gd name="connsiteX882" fmla="*/ 4981539 w 7467600"/>
              <a:gd name="connsiteY882" fmla="*/ 1542201 h 6858000"/>
              <a:gd name="connsiteX883" fmla="*/ 4958461 w 7467600"/>
              <a:gd name="connsiteY883" fmla="*/ 1136957 h 6858000"/>
              <a:gd name="connsiteX884" fmla="*/ 4655015 w 7467600"/>
              <a:gd name="connsiteY884" fmla="*/ 891426 h 6858000"/>
              <a:gd name="connsiteX885" fmla="*/ 4348002 w 7467600"/>
              <a:gd name="connsiteY885" fmla="*/ 2205895 h 6858000"/>
              <a:gd name="connsiteX886" fmla="*/ 4262250 w 7467600"/>
              <a:gd name="connsiteY886" fmla="*/ 2219972 h 6858000"/>
              <a:gd name="connsiteX887" fmla="*/ 4550611 w 7467600"/>
              <a:gd name="connsiteY887" fmla="*/ 817540 h 6858000"/>
              <a:gd name="connsiteX888" fmla="*/ 4564418 w 7467600"/>
              <a:gd name="connsiteY888" fmla="*/ 808293 h 6858000"/>
              <a:gd name="connsiteX889" fmla="*/ 4266388 w 7467600"/>
              <a:gd name="connsiteY889" fmla="*/ 500083 h 6858000"/>
              <a:gd name="connsiteX890" fmla="*/ 4032842 w 7467600"/>
              <a:gd name="connsiteY890" fmla="*/ 211809 h 6858000"/>
              <a:gd name="connsiteX891" fmla="*/ 3882765 w 7467600"/>
              <a:gd name="connsiteY891" fmla="*/ 0 h 6858000"/>
              <a:gd name="connsiteX892" fmla="*/ 3721337 w 7467600"/>
              <a:gd name="connsiteY892" fmla="*/ 0 h 6858000"/>
              <a:gd name="connsiteX893" fmla="*/ 3797544 w 7467600"/>
              <a:gd name="connsiteY893" fmla="*/ 0 h 6858000"/>
              <a:gd name="connsiteX894" fmla="*/ 3775734 w 7467600"/>
              <a:gd name="connsiteY894" fmla="*/ 95131 h 6858000"/>
              <a:gd name="connsiteX895" fmla="*/ 3724807 w 7467600"/>
              <a:gd name="connsiteY895" fmla="*/ 272257 h 6858000"/>
              <a:gd name="connsiteX896" fmla="*/ 3726844 w 7467600"/>
              <a:gd name="connsiteY896" fmla="*/ 282988 h 6858000"/>
              <a:gd name="connsiteX897" fmla="*/ 3742664 w 7467600"/>
              <a:gd name="connsiteY897" fmla="*/ 279918 h 6858000"/>
              <a:gd name="connsiteX898" fmla="*/ 4103910 w 7467600"/>
              <a:gd name="connsiteY898" fmla="*/ 1161917 h 6858000"/>
              <a:gd name="connsiteX899" fmla="*/ 4020269 w 7467600"/>
              <a:gd name="connsiteY899" fmla="*/ 1200406 h 6858000"/>
              <a:gd name="connsiteX900" fmla="*/ 3674882 w 7467600"/>
              <a:gd name="connsiteY900" fmla="*/ 488524 h 6858000"/>
              <a:gd name="connsiteX901" fmla="*/ 3132682 w 7467600"/>
              <a:gd name="connsiteY901" fmla="*/ 1072284 h 6858000"/>
              <a:gd name="connsiteX902" fmla="*/ 2716346 w 7467600"/>
              <a:gd name="connsiteY902" fmla="*/ 1276376 h 6858000"/>
              <a:gd name="connsiteX903" fmla="*/ 2716772 w 7467600"/>
              <a:gd name="connsiteY903" fmla="*/ 1255462 h 6858000"/>
              <a:gd name="connsiteX904" fmla="*/ 3471096 w 7467600"/>
              <a:gd name="connsiteY904" fmla="*/ 437072 h 6858000"/>
              <a:gd name="connsiteX905" fmla="*/ 3639057 w 7467600"/>
              <a:gd name="connsiteY905" fmla="*/ 286334 h 6858000"/>
              <a:gd name="connsiteX906" fmla="*/ 3640309 w 7467600"/>
              <a:gd name="connsiteY906" fmla="*/ 284664 h 6858000"/>
              <a:gd name="connsiteX907" fmla="*/ 3646022 w 7467600"/>
              <a:gd name="connsiteY907" fmla="*/ 276711 h 6858000"/>
              <a:gd name="connsiteX908" fmla="*/ 3707943 w 7467600"/>
              <a:gd name="connsiteY908" fmla="*/ 65958 h 6858000"/>
              <a:gd name="connsiteX909" fmla="*/ 3721337 w 7467600"/>
              <a:gd name="connsiteY909" fmla="*/ 0 h 6858000"/>
              <a:gd name="connsiteX910" fmla="*/ 2867960 w 7467600"/>
              <a:gd name="connsiteY910" fmla="*/ 0 h 6858000"/>
              <a:gd name="connsiteX911" fmla="*/ 2926351 w 7467600"/>
              <a:gd name="connsiteY911" fmla="*/ 0 h 6858000"/>
              <a:gd name="connsiteX912" fmla="*/ 2902823 w 7467600"/>
              <a:gd name="connsiteY912" fmla="*/ 262929 h 6858000"/>
              <a:gd name="connsiteX913" fmla="*/ 2940663 w 7467600"/>
              <a:gd name="connsiteY913" fmla="*/ 140884 h 6858000"/>
              <a:gd name="connsiteX914" fmla="*/ 2947039 w 7467600"/>
              <a:gd name="connsiteY914" fmla="*/ 122524 h 6858000"/>
              <a:gd name="connsiteX915" fmla="*/ 2984316 w 7467600"/>
              <a:gd name="connsiteY915" fmla="*/ 0 h 6858000"/>
              <a:gd name="connsiteX916" fmla="*/ 3016114 w 7467600"/>
              <a:gd name="connsiteY916" fmla="*/ 0 h 6858000"/>
              <a:gd name="connsiteX917" fmla="*/ 2979949 w 7467600"/>
              <a:gd name="connsiteY917" fmla="*/ 119274 h 6858000"/>
              <a:gd name="connsiteX918" fmla="*/ 3023879 w 7467600"/>
              <a:gd name="connsiteY918" fmla="*/ 0 h 6858000"/>
              <a:gd name="connsiteX919" fmla="*/ 3105400 w 7467600"/>
              <a:gd name="connsiteY919" fmla="*/ 0 h 6858000"/>
              <a:gd name="connsiteX920" fmla="*/ 3094669 w 7467600"/>
              <a:gd name="connsiteY920" fmla="*/ 30308 h 6858000"/>
              <a:gd name="connsiteX921" fmla="*/ 2901945 w 7467600"/>
              <a:gd name="connsiteY921" fmla="*/ 466538 h 6858000"/>
              <a:gd name="connsiteX922" fmla="*/ 2815209 w 7467600"/>
              <a:gd name="connsiteY922" fmla="*/ 497361 h 6858000"/>
              <a:gd name="connsiteX923" fmla="*/ 2844845 w 7467600"/>
              <a:gd name="connsiteY923" fmla="*/ 127638 h 6858000"/>
              <a:gd name="connsiteX924" fmla="*/ 2867960 w 7467600"/>
              <a:gd name="connsiteY924" fmla="*/ 0 h 6858000"/>
              <a:gd name="connsiteX925" fmla="*/ 1057230 w 7467600"/>
              <a:gd name="connsiteY925" fmla="*/ 0 h 6858000"/>
              <a:gd name="connsiteX926" fmla="*/ 1111003 w 7467600"/>
              <a:gd name="connsiteY926" fmla="*/ 0 h 6858000"/>
              <a:gd name="connsiteX927" fmla="*/ 1125553 w 7467600"/>
              <a:gd name="connsiteY927" fmla="*/ 52588 h 6858000"/>
              <a:gd name="connsiteX928" fmla="*/ 1304276 w 7467600"/>
              <a:gd name="connsiteY928" fmla="*/ 476275 h 6858000"/>
              <a:gd name="connsiteX929" fmla="*/ 1492066 w 7467600"/>
              <a:gd name="connsiteY929" fmla="*/ 886333 h 6858000"/>
              <a:gd name="connsiteX930" fmla="*/ 1423698 w 7467600"/>
              <a:gd name="connsiteY930" fmla="*/ 710817 h 6858000"/>
              <a:gd name="connsiteX931" fmla="*/ 1357609 w 7467600"/>
              <a:gd name="connsiteY931" fmla="*/ 532892 h 6858000"/>
              <a:gd name="connsiteX932" fmla="*/ 1309550 w 7467600"/>
              <a:gd name="connsiteY932" fmla="*/ 374031 h 6858000"/>
              <a:gd name="connsiteX933" fmla="*/ 1193673 w 7467600"/>
              <a:gd name="connsiteY933" fmla="*/ 49533 h 6858000"/>
              <a:gd name="connsiteX934" fmla="*/ 1164391 w 7467600"/>
              <a:gd name="connsiteY934" fmla="*/ 0 h 6858000"/>
              <a:gd name="connsiteX935" fmla="*/ 1200666 w 7467600"/>
              <a:gd name="connsiteY935" fmla="*/ 0 h 6858000"/>
              <a:gd name="connsiteX936" fmla="*/ 1223408 w 7467600"/>
              <a:gd name="connsiteY936" fmla="*/ 38996 h 6858000"/>
              <a:gd name="connsiteX937" fmla="*/ 1339635 w 7467600"/>
              <a:gd name="connsiteY937" fmla="*/ 365517 h 6858000"/>
              <a:gd name="connsiteX938" fmla="*/ 1387469 w 7467600"/>
              <a:gd name="connsiteY938" fmla="*/ 523079 h 6858000"/>
              <a:gd name="connsiteX939" fmla="*/ 1452685 w 7467600"/>
              <a:gd name="connsiteY939" fmla="*/ 699806 h 6858000"/>
              <a:gd name="connsiteX940" fmla="*/ 1492092 w 7467600"/>
              <a:gd name="connsiteY940" fmla="*/ 800424 h 6858000"/>
              <a:gd name="connsiteX941" fmla="*/ 1455302 w 7467600"/>
              <a:gd name="connsiteY941" fmla="*/ 632913 h 6858000"/>
              <a:gd name="connsiteX942" fmla="*/ 1222336 w 7467600"/>
              <a:gd name="connsiteY942" fmla="*/ 9480 h 6858000"/>
              <a:gd name="connsiteX943" fmla="*/ 1214634 w 7467600"/>
              <a:gd name="connsiteY943" fmla="*/ 0 h 6858000"/>
              <a:gd name="connsiteX944" fmla="*/ 1289827 w 7467600"/>
              <a:gd name="connsiteY944" fmla="*/ 0 h 6858000"/>
              <a:gd name="connsiteX945" fmla="*/ 1321076 w 7467600"/>
              <a:gd name="connsiteY945" fmla="*/ 59722 h 6858000"/>
              <a:gd name="connsiteX946" fmla="*/ 1512579 w 7467600"/>
              <a:gd name="connsiteY946" fmla="*/ 626441 h 6858000"/>
              <a:gd name="connsiteX947" fmla="*/ 1506076 w 7467600"/>
              <a:gd name="connsiteY947" fmla="*/ 1089289 h 6858000"/>
              <a:gd name="connsiteX948" fmla="*/ 1486346 w 7467600"/>
              <a:gd name="connsiteY948" fmla="*/ 1079919 h 6858000"/>
              <a:gd name="connsiteX949" fmla="*/ 1070511 w 7467600"/>
              <a:gd name="connsiteY949" fmla="*/ 48609 h 6858000"/>
              <a:gd name="connsiteX950" fmla="*/ 1057230 w 7467600"/>
              <a:gd name="connsiteY950" fmla="*/ 0 h 6858000"/>
              <a:gd name="connsiteX951" fmla="*/ 43151 w 7467600"/>
              <a:gd name="connsiteY951" fmla="*/ 0 h 6858000"/>
              <a:gd name="connsiteX952" fmla="*/ 95283 w 7467600"/>
              <a:gd name="connsiteY952" fmla="*/ 0 h 6858000"/>
              <a:gd name="connsiteX953" fmla="*/ 300708 w 7467600"/>
              <a:gd name="connsiteY953" fmla="*/ 154571 h 6858000"/>
              <a:gd name="connsiteX954" fmla="*/ 530414 w 7467600"/>
              <a:gd name="connsiteY954" fmla="*/ 354673 h 6858000"/>
              <a:gd name="connsiteX955" fmla="*/ 333785 w 7467600"/>
              <a:gd name="connsiteY955" fmla="*/ 161564 h 6858000"/>
              <a:gd name="connsiteX956" fmla="*/ 147005 w 7467600"/>
              <a:gd name="connsiteY956" fmla="*/ 0 h 6858000"/>
              <a:gd name="connsiteX957" fmla="*/ 272509 w 7467600"/>
              <a:gd name="connsiteY957" fmla="*/ 0 h 6858000"/>
              <a:gd name="connsiteX958" fmla="*/ 326276 w 7467600"/>
              <a:gd name="connsiteY958" fmla="*/ 45847 h 6858000"/>
              <a:gd name="connsiteX959" fmla="*/ 823759 w 7467600"/>
              <a:gd name="connsiteY959" fmla="*/ 574145 h 6858000"/>
              <a:gd name="connsiteX960" fmla="*/ 811254 w 7467600"/>
              <a:gd name="connsiteY960" fmla="*/ 665546 h 6858000"/>
              <a:gd name="connsiteX961" fmla="*/ 154042 w 7467600"/>
              <a:gd name="connsiteY961" fmla="*/ 261522 h 6858000"/>
              <a:gd name="connsiteX962" fmla="*/ 13550 w 7467600"/>
              <a:gd name="connsiteY962" fmla="*/ 158423 h 6858000"/>
              <a:gd name="connsiteX963" fmla="*/ 0 w 7467600"/>
              <a:gd name="connsiteY963" fmla="*/ 146618 h 6858000"/>
              <a:gd name="connsiteX964" fmla="*/ 0 w 7467600"/>
              <a:gd name="connsiteY964" fmla="*/ 59161 h 6858000"/>
              <a:gd name="connsiteX965" fmla="*/ 45427 w 7467600"/>
              <a:gd name="connsiteY965" fmla="*/ 101078 h 6858000"/>
              <a:gd name="connsiteX966" fmla="*/ 630103 w 7467600"/>
              <a:gd name="connsiteY966" fmla="*/ 485885 h 6858000"/>
              <a:gd name="connsiteX967" fmla="*/ 532040 w 7467600"/>
              <a:gd name="connsiteY967" fmla="*/ 399359 h 6858000"/>
              <a:gd name="connsiteX968" fmla="*/ 517618 w 7467600"/>
              <a:gd name="connsiteY968" fmla="*/ 385726 h 6858000"/>
              <a:gd name="connsiteX969" fmla="*/ 285074 w 7467600"/>
              <a:gd name="connsiteY969" fmla="*/ 182755 h 6858000"/>
              <a:gd name="connsiteX970" fmla="*/ 43151 w 7467600"/>
              <a:gd name="connsiteY97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1456157 w 7467600"/>
              <a:gd name="connsiteY91" fmla="*/ 5371404 h 6858000"/>
              <a:gd name="connsiteX92" fmla="*/ 1244432 w 7467600"/>
              <a:gd name="connsiteY92" fmla="*/ 5385601 h 6858000"/>
              <a:gd name="connsiteX93" fmla="*/ 973990 w 7467600"/>
              <a:gd name="connsiteY93" fmla="*/ 5424940 h 6858000"/>
              <a:gd name="connsiteX94" fmla="*/ 1103809 w 7467600"/>
              <a:gd name="connsiteY94" fmla="*/ 5433720 h 6858000"/>
              <a:gd name="connsiteX95" fmla="*/ 1123454 w 7467600"/>
              <a:gd name="connsiteY95" fmla="*/ 5435727 h 6858000"/>
              <a:gd name="connsiteX96" fmla="*/ 1737017 w 7467600"/>
              <a:gd name="connsiteY96" fmla="*/ 5452183 h 6858000"/>
              <a:gd name="connsiteX97" fmla="*/ 1824397 w 7467600"/>
              <a:gd name="connsiteY97" fmla="*/ 5447757 h 6858000"/>
              <a:gd name="connsiteX98" fmla="*/ 2070059 w 7467600"/>
              <a:gd name="connsiteY98" fmla="*/ 5441660 h 6858000"/>
              <a:gd name="connsiteX99" fmla="*/ 1456157 w 7467600"/>
              <a:gd name="connsiteY99" fmla="*/ 5371404 h 6858000"/>
              <a:gd name="connsiteX100" fmla="*/ 4988186 w 7467600"/>
              <a:gd name="connsiteY100" fmla="*/ 5216467 h 6858000"/>
              <a:gd name="connsiteX101" fmla="*/ 4777334 w 7467600"/>
              <a:gd name="connsiteY101" fmla="*/ 5406072 h 6858000"/>
              <a:gd name="connsiteX102" fmla="*/ 4718341 w 7467600"/>
              <a:gd name="connsiteY102" fmla="*/ 5468043 h 6858000"/>
              <a:gd name="connsiteX103" fmla="*/ 4604655 w 7467600"/>
              <a:gd name="connsiteY103" fmla="*/ 5583434 h 6858000"/>
              <a:gd name="connsiteX104" fmla="*/ 4565074 w 7467600"/>
              <a:gd name="connsiteY104" fmla="*/ 5618550 h 6858000"/>
              <a:gd name="connsiteX105" fmla="*/ 4988186 w 7467600"/>
              <a:gd name="connsiteY105" fmla="*/ 5216467 h 6858000"/>
              <a:gd name="connsiteX106" fmla="*/ 4978032 w 7467600"/>
              <a:gd name="connsiteY106" fmla="*/ 5183809 h 6858000"/>
              <a:gd name="connsiteX107" fmla="*/ 4463413 w 7467600"/>
              <a:gd name="connsiteY107" fmla="*/ 5615162 h 6858000"/>
              <a:gd name="connsiteX108" fmla="*/ 4358134 w 7467600"/>
              <a:gd name="connsiteY108" fmla="*/ 5742791 h 6858000"/>
              <a:gd name="connsiteX109" fmla="*/ 4376219 w 7467600"/>
              <a:gd name="connsiteY109" fmla="*/ 5729027 h 6858000"/>
              <a:gd name="connsiteX110" fmla="*/ 4582340 w 7467600"/>
              <a:gd name="connsiteY110" fmla="*/ 5561037 h 6858000"/>
              <a:gd name="connsiteX111" fmla="*/ 4694684 w 7467600"/>
              <a:gd name="connsiteY111" fmla="*/ 5447098 h 6858000"/>
              <a:gd name="connsiteX112" fmla="*/ 4754123 w 7467600"/>
              <a:gd name="connsiteY112" fmla="*/ 5384643 h 6858000"/>
              <a:gd name="connsiteX113" fmla="*/ 4978032 w 7467600"/>
              <a:gd name="connsiteY113" fmla="*/ 5183809 h 6858000"/>
              <a:gd name="connsiteX114" fmla="*/ 1903353 w 7467600"/>
              <a:gd name="connsiteY114" fmla="*/ 5044827 h 6858000"/>
              <a:gd name="connsiteX115" fmla="*/ 1936931 w 7467600"/>
              <a:gd name="connsiteY115" fmla="*/ 5093954 h 6858000"/>
              <a:gd name="connsiteX116" fmla="*/ 2195868 w 7467600"/>
              <a:gd name="connsiteY116" fmla="*/ 5396574 h 6858000"/>
              <a:gd name="connsiteX117" fmla="*/ 2088852 w 7467600"/>
              <a:gd name="connsiteY117" fmla="*/ 5166123 h 6858000"/>
              <a:gd name="connsiteX118" fmla="*/ 1958241 w 7467600"/>
              <a:gd name="connsiteY118" fmla="*/ 5067955 h 6858000"/>
              <a:gd name="connsiteX119" fmla="*/ 1903353 w 7467600"/>
              <a:gd name="connsiteY119" fmla="*/ 5044827 h 6858000"/>
              <a:gd name="connsiteX120" fmla="*/ 1979378 w 7467600"/>
              <a:gd name="connsiteY120" fmla="*/ 4769504 h 6858000"/>
              <a:gd name="connsiteX121" fmla="*/ 2882120 w 7467600"/>
              <a:gd name="connsiteY121" fmla="*/ 5064547 h 6858000"/>
              <a:gd name="connsiteX122" fmla="*/ 2793103 w 7467600"/>
              <a:gd name="connsiteY122" fmla="*/ 5039699 h 6858000"/>
              <a:gd name="connsiteX123" fmla="*/ 2770041 w 7467600"/>
              <a:gd name="connsiteY123" fmla="*/ 5033634 h 6858000"/>
              <a:gd name="connsiteX124" fmla="*/ 1979378 w 7467600"/>
              <a:gd name="connsiteY124" fmla="*/ 4769504 h 6858000"/>
              <a:gd name="connsiteX125" fmla="*/ 1927410 w 7467600"/>
              <a:gd name="connsiteY125" fmla="*/ 4716164 h 6858000"/>
              <a:gd name="connsiteX126" fmla="*/ 1959587 w 7467600"/>
              <a:gd name="connsiteY126" fmla="*/ 4728849 h 6858000"/>
              <a:gd name="connsiteX127" fmla="*/ 2777707 w 7467600"/>
              <a:gd name="connsiteY127" fmla="*/ 5003991 h 6858000"/>
              <a:gd name="connsiteX128" fmla="*/ 2800768 w 7467600"/>
              <a:gd name="connsiteY128" fmla="*/ 5010056 h 6858000"/>
              <a:gd name="connsiteX129" fmla="*/ 2879408 w 7467600"/>
              <a:gd name="connsiteY129" fmla="*/ 5031590 h 6858000"/>
              <a:gd name="connsiteX130" fmla="*/ 2862295 w 7467600"/>
              <a:gd name="connsiteY130" fmla="*/ 5022958 h 6858000"/>
              <a:gd name="connsiteX131" fmla="*/ 2813343 w 7467600"/>
              <a:gd name="connsiteY131" fmla="*/ 4998369 h 6858000"/>
              <a:gd name="connsiteX132" fmla="*/ 2646245 w 7467600"/>
              <a:gd name="connsiteY132" fmla="*/ 4930999 h 6858000"/>
              <a:gd name="connsiteX133" fmla="*/ 1999243 w 7467600"/>
              <a:gd name="connsiteY133" fmla="*/ 4730524 h 6858000"/>
              <a:gd name="connsiteX134" fmla="*/ 1979527 w 7467600"/>
              <a:gd name="connsiteY134" fmla="*/ 4726651 h 6858000"/>
              <a:gd name="connsiteX135" fmla="*/ 1927410 w 7467600"/>
              <a:gd name="connsiteY135" fmla="*/ 4716164 h 6858000"/>
              <a:gd name="connsiteX136" fmla="*/ 1997014 w 7467600"/>
              <a:gd name="connsiteY136" fmla="*/ 4698007 h 6858000"/>
              <a:gd name="connsiteX137" fmla="*/ 2005458 w 7467600"/>
              <a:gd name="connsiteY137" fmla="*/ 4699540 h 6858000"/>
              <a:gd name="connsiteX138" fmla="*/ 2657186 w 7467600"/>
              <a:gd name="connsiteY138" fmla="*/ 4901687 h 6858000"/>
              <a:gd name="connsiteX139" fmla="*/ 2826662 w 7467600"/>
              <a:gd name="connsiteY139" fmla="*/ 4970362 h 6858000"/>
              <a:gd name="connsiteX140" fmla="*/ 2876100 w 7467600"/>
              <a:gd name="connsiteY140" fmla="*/ 4995397 h 6858000"/>
              <a:gd name="connsiteX141" fmla="*/ 3042600 w 7467600"/>
              <a:gd name="connsiteY141" fmla="*/ 5059532 h 6858000"/>
              <a:gd name="connsiteX142" fmla="*/ 1997014 w 7467600"/>
              <a:gd name="connsiteY142" fmla="*/ 4698007 h 6858000"/>
              <a:gd name="connsiteX143" fmla="*/ 2305292 w 7467600"/>
              <a:gd name="connsiteY143" fmla="*/ 4219492 h 6858000"/>
              <a:gd name="connsiteX144" fmla="*/ 3360922 w 7467600"/>
              <a:gd name="connsiteY144" fmla="*/ 4529373 h 6858000"/>
              <a:gd name="connsiteX145" fmla="*/ 3492420 w 7467600"/>
              <a:gd name="connsiteY145" fmla="*/ 4510145 h 6858000"/>
              <a:gd name="connsiteX146" fmla="*/ 3364086 w 7467600"/>
              <a:gd name="connsiteY146" fmla="*/ 4480340 h 6858000"/>
              <a:gd name="connsiteX147" fmla="*/ 3225818 w 7467600"/>
              <a:gd name="connsiteY147" fmla="*/ 4411822 h 6858000"/>
              <a:gd name="connsiteX148" fmla="*/ 3129696 w 7467600"/>
              <a:gd name="connsiteY148" fmla="*/ 4360704 h 6858000"/>
              <a:gd name="connsiteX149" fmla="*/ 2814545 w 7467600"/>
              <a:gd name="connsiteY149" fmla="*/ 4282955 h 6858000"/>
              <a:gd name="connsiteX150" fmla="*/ 2305292 w 7467600"/>
              <a:gd name="connsiteY150" fmla="*/ 4219492 h 6858000"/>
              <a:gd name="connsiteX151" fmla="*/ 2626982 w 7467600"/>
              <a:gd name="connsiteY151" fmla="*/ 4206450 h 6858000"/>
              <a:gd name="connsiteX152" fmla="*/ 2490617 w 7467600"/>
              <a:gd name="connsiteY152" fmla="*/ 4206951 h 6858000"/>
              <a:gd name="connsiteX153" fmla="*/ 2819869 w 7467600"/>
              <a:gd name="connsiteY153" fmla="*/ 4252936 h 6858000"/>
              <a:gd name="connsiteX154" fmla="*/ 3143018 w 7467600"/>
              <a:gd name="connsiteY154" fmla="*/ 4332698 h 6858000"/>
              <a:gd name="connsiteX155" fmla="*/ 3241520 w 7467600"/>
              <a:gd name="connsiteY155" fmla="*/ 4385112 h 6858000"/>
              <a:gd name="connsiteX156" fmla="*/ 3374575 w 7467600"/>
              <a:gd name="connsiteY156" fmla="*/ 4451517 h 6858000"/>
              <a:gd name="connsiteX157" fmla="*/ 3505221 w 7467600"/>
              <a:gd name="connsiteY157" fmla="*/ 4480757 h 6858000"/>
              <a:gd name="connsiteX158" fmla="*/ 2626982 w 7467600"/>
              <a:gd name="connsiteY158" fmla="*/ 4206450 h 6858000"/>
              <a:gd name="connsiteX159" fmla="*/ 1310106 w 7467600"/>
              <a:gd name="connsiteY159" fmla="*/ 3943217 h 6858000"/>
              <a:gd name="connsiteX160" fmla="*/ 854994 w 7467600"/>
              <a:gd name="connsiteY160" fmla="*/ 4399136 h 6858000"/>
              <a:gd name="connsiteX161" fmla="*/ 742462 w 7467600"/>
              <a:gd name="connsiteY161" fmla="*/ 4594648 h 6858000"/>
              <a:gd name="connsiteX162" fmla="*/ 820602 w 7467600"/>
              <a:gd name="connsiteY162" fmla="*/ 4485915 h 6858000"/>
              <a:gd name="connsiteX163" fmla="*/ 878295 w 7467600"/>
              <a:gd name="connsiteY163" fmla="*/ 4403594 h 6858000"/>
              <a:gd name="connsiteX164" fmla="*/ 1240607 w 7467600"/>
              <a:gd name="connsiteY164" fmla="*/ 4010401 h 6858000"/>
              <a:gd name="connsiteX165" fmla="*/ 1310106 w 7467600"/>
              <a:gd name="connsiteY165" fmla="*/ 3943217 h 6858000"/>
              <a:gd name="connsiteX166" fmla="*/ 1423113 w 7467600"/>
              <a:gd name="connsiteY166" fmla="*/ 3874565 h 6858000"/>
              <a:gd name="connsiteX167" fmla="*/ 1260565 w 7467600"/>
              <a:gd name="connsiteY167" fmla="*/ 4031982 h 6858000"/>
              <a:gd name="connsiteX168" fmla="*/ 901900 w 7467600"/>
              <a:gd name="connsiteY168" fmla="*/ 4421236 h 6858000"/>
              <a:gd name="connsiteX169" fmla="*/ 845044 w 7467600"/>
              <a:gd name="connsiteY169" fmla="*/ 4502436 h 6858000"/>
              <a:gd name="connsiteX170" fmla="*/ 685926 w 7467600"/>
              <a:gd name="connsiteY170" fmla="*/ 4703069 h 6858000"/>
              <a:gd name="connsiteX171" fmla="*/ 684248 w 7467600"/>
              <a:gd name="connsiteY171" fmla="*/ 4706721 h 6858000"/>
              <a:gd name="connsiteX172" fmla="*/ 1423113 w 7467600"/>
              <a:gd name="connsiteY172" fmla="*/ 3874565 h 6858000"/>
              <a:gd name="connsiteX173" fmla="*/ 3316479 w 7467600"/>
              <a:gd name="connsiteY173" fmla="*/ 3872136 h 6858000"/>
              <a:gd name="connsiteX174" fmla="*/ 3546806 w 7467600"/>
              <a:gd name="connsiteY174" fmla="*/ 4356139 h 6858000"/>
              <a:gd name="connsiteX175" fmla="*/ 3364433 w 7467600"/>
              <a:gd name="connsiteY175" fmla="*/ 3953121 h 6858000"/>
              <a:gd name="connsiteX176" fmla="*/ 3316479 w 7467600"/>
              <a:gd name="connsiteY176" fmla="*/ 3872136 h 6858000"/>
              <a:gd name="connsiteX177" fmla="*/ 3291335 w 7467600"/>
              <a:gd name="connsiteY177" fmla="*/ 3767420 h 6858000"/>
              <a:gd name="connsiteX178" fmla="*/ 3390805 w 7467600"/>
              <a:gd name="connsiteY178" fmla="*/ 3937163 h 6858000"/>
              <a:gd name="connsiteX179" fmla="*/ 3579062 w 7467600"/>
              <a:gd name="connsiteY179" fmla="*/ 4359040 h 6858000"/>
              <a:gd name="connsiteX180" fmla="*/ 3467355 w 7467600"/>
              <a:gd name="connsiteY180" fmla="*/ 3988130 h 6858000"/>
              <a:gd name="connsiteX181" fmla="*/ 3310753 w 7467600"/>
              <a:gd name="connsiteY181" fmla="*/ 3787140 h 6858000"/>
              <a:gd name="connsiteX182" fmla="*/ 3291335 w 7467600"/>
              <a:gd name="connsiteY182" fmla="*/ 3767420 h 6858000"/>
              <a:gd name="connsiteX183" fmla="*/ 1635889 w 7467600"/>
              <a:gd name="connsiteY183" fmla="*/ 3709494 h 6858000"/>
              <a:gd name="connsiteX184" fmla="*/ 1634800 w 7467600"/>
              <a:gd name="connsiteY184" fmla="*/ 3731111 h 6858000"/>
              <a:gd name="connsiteX185" fmla="*/ 1635889 w 7467600"/>
              <a:gd name="connsiteY185" fmla="*/ 3709494 h 6858000"/>
              <a:gd name="connsiteX186" fmla="*/ 1510397 w 7467600"/>
              <a:gd name="connsiteY186" fmla="*/ 3684705 h 6858000"/>
              <a:gd name="connsiteX187" fmla="*/ 1146550 w 7467600"/>
              <a:gd name="connsiteY187" fmla="*/ 3802012 h 6858000"/>
              <a:gd name="connsiteX188" fmla="*/ 698834 w 7467600"/>
              <a:gd name="connsiteY188" fmla="*/ 3952272 h 6858000"/>
              <a:gd name="connsiteX189" fmla="*/ 34256 w 7467600"/>
              <a:gd name="connsiteY189" fmla="*/ 4347603 h 6858000"/>
              <a:gd name="connsiteX190" fmla="*/ 527241 w 7467600"/>
              <a:gd name="connsiteY190" fmla="*/ 4065078 h 6858000"/>
              <a:gd name="connsiteX191" fmla="*/ 1510397 w 7467600"/>
              <a:gd name="connsiteY191" fmla="*/ 3684705 h 6858000"/>
              <a:gd name="connsiteX192" fmla="*/ 1313114 w 7467600"/>
              <a:gd name="connsiteY192" fmla="*/ 3655216 h 6858000"/>
              <a:gd name="connsiteX193" fmla="*/ 1109304 w 7467600"/>
              <a:gd name="connsiteY193" fmla="*/ 3669030 h 6858000"/>
              <a:gd name="connsiteX194" fmla="*/ 8129 w 7467600"/>
              <a:gd name="connsiteY194" fmla="*/ 4330519 h 6858000"/>
              <a:gd name="connsiteX195" fmla="*/ 687572 w 7467600"/>
              <a:gd name="connsiteY195" fmla="*/ 3925629 h 6858000"/>
              <a:gd name="connsiteX196" fmla="*/ 1138365 w 7467600"/>
              <a:gd name="connsiteY196" fmla="*/ 3774515 h 6858000"/>
              <a:gd name="connsiteX197" fmla="*/ 1505579 w 7467600"/>
              <a:gd name="connsiteY197" fmla="*/ 3655526 h 6858000"/>
              <a:gd name="connsiteX198" fmla="*/ 1313114 w 7467600"/>
              <a:gd name="connsiteY198" fmla="*/ 3655216 h 6858000"/>
              <a:gd name="connsiteX199" fmla="*/ 3655073 w 7467600"/>
              <a:gd name="connsiteY199" fmla="*/ 3650884 h 6858000"/>
              <a:gd name="connsiteX200" fmla="*/ 3989938 w 7467600"/>
              <a:gd name="connsiteY200" fmla="*/ 3991685 h 6858000"/>
              <a:gd name="connsiteX201" fmla="*/ 4393907 w 7467600"/>
              <a:gd name="connsiteY201" fmla="*/ 4261258 h 6858000"/>
              <a:gd name="connsiteX202" fmla="*/ 4648051 w 7467600"/>
              <a:gd name="connsiteY202" fmla="*/ 4374051 h 6858000"/>
              <a:gd name="connsiteX203" fmla="*/ 4383389 w 7467600"/>
              <a:gd name="connsiteY203" fmla="*/ 4184369 h 6858000"/>
              <a:gd name="connsiteX204" fmla="*/ 4165508 w 7467600"/>
              <a:gd name="connsiteY204" fmla="*/ 4035196 h 6858000"/>
              <a:gd name="connsiteX205" fmla="*/ 4068162 w 7467600"/>
              <a:gd name="connsiteY205" fmla="*/ 3953394 h 6858000"/>
              <a:gd name="connsiteX206" fmla="*/ 3981416 w 7467600"/>
              <a:gd name="connsiteY206" fmla="*/ 3880482 h 6858000"/>
              <a:gd name="connsiteX207" fmla="*/ 3800147 w 7467600"/>
              <a:gd name="connsiteY207" fmla="*/ 3749872 h 6858000"/>
              <a:gd name="connsiteX208" fmla="*/ 3655073 w 7467600"/>
              <a:gd name="connsiteY208" fmla="*/ 3650884 h 6858000"/>
              <a:gd name="connsiteX209" fmla="*/ 3670252 w 7467600"/>
              <a:gd name="connsiteY209" fmla="*/ 3622798 h 6858000"/>
              <a:gd name="connsiteX210" fmla="*/ 3817258 w 7467600"/>
              <a:gd name="connsiteY210" fmla="*/ 3723577 h 6858000"/>
              <a:gd name="connsiteX211" fmla="*/ 4000461 w 7467600"/>
              <a:gd name="connsiteY211" fmla="*/ 3855966 h 6858000"/>
              <a:gd name="connsiteX212" fmla="*/ 4088180 w 7467600"/>
              <a:gd name="connsiteY212" fmla="*/ 3929774 h 6858000"/>
              <a:gd name="connsiteX213" fmla="*/ 4184555 w 7467600"/>
              <a:gd name="connsiteY213" fmla="*/ 4010683 h 6858000"/>
              <a:gd name="connsiteX214" fmla="*/ 4399563 w 7467600"/>
              <a:gd name="connsiteY214" fmla="*/ 4158106 h 6858000"/>
              <a:gd name="connsiteX215" fmla="*/ 4684469 w 7467600"/>
              <a:gd name="connsiteY215" fmla="*/ 4364680 h 6858000"/>
              <a:gd name="connsiteX216" fmla="*/ 4690271 w 7467600"/>
              <a:gd name="connsiteY216" fmla="*/ 4370034 h 6858000"/>
              <a:gd name="connsiteX217" fmla="*/ 4136093 w 7467600"/>
              <a:gd name="connsiteY217" fmla="*/ 3858466 h 6858000"/>
              <a:gd name="connsiteX218" fmla="*/ 3670252 w 7467600"/>
              <a:gd name="connsiteY218" fmla="*/ 3622798 h 6858000"/>
              <a:gd name="connsiteX219" fmla="*/ 4440129 w 7467600"/>
              <a:gd name="connsiteY219" fmla="*/ 3448571 h 6858000"/>
              <a:gd name="connsiteX220" fmla="*/ 4856525 w 7467600"/>
              <a:gd name="connsiteY220" fmla="*/ 3915351 h 6858000"/>
              <a:gd name="connsiteX221" fmla="*/ 5059055 w 7467600"/>
              <a:gd name="connsiteY221" fmla="*/ 4108918 h 6858000"/>
              <a:gd name="connsiteX222" fmla="*/ 5290070 w 7467600"/>
              <a:gd name="connsiteY222" fmla="*/ 4263619 h 6858000"/>
              <a:gd name="connsiteX223" fmla="*/ 4834991 w 7467600"/>
              <a:gd name="connsiteY223" fmla="*/ 3830985 h 6858000"/>
              <a:gd name="connsiteX224" fmla="*/ 4440129 w 7467600"/>
              <a:gd name="connsiteY224" fmla="*/ 3448571 h 6858000"/>
              <a:gd name="connsiteX225" fmla="*/ 4441737 w 7467600"/>
              <a:gd name="connsiteY225" fmla="*/ 3399734 h 6858000"/>
              <a:gd name="connsiteX226" fmla="*/ 4431236 w 7467600"/>
              <a:gd name="connsiteY226" fmla="*/ 3400954 h 6858000"/>
              <a:gd name="connsiteX227" fmla="*/ 4557150 w 7467600"/>
              <a:gd name="connsiteY227" fmla="*/ 3510023 h 6858000"/>
              <a:gd name="connsiteX228" fmla="*/ 4856936 w 7467600"/>
              <a:gd name="connsiteY228" fmla="*/ 3809146 h 6858000"/>
              <a:gd name="connsiteX229" fmla="*/ 5111996 w 7467600"/>
              <a:gd name="connsiteY229" fmla="*/ 4065759 h 6858000"/>
              <a:gd name="connsiteX230" fmla="*/ 5388878 w 7467600"/>
              <a:gd name="connsiteY230" fmla="*/ 4300185 h 6858000"/>
              <a:gd name="connsiteX231" fmla="*/ 5425556 w 7467600"/>
              <a:gd name="connsiteY231" fmla="*/ 4308967 h 6858000"/>
              <a:gd name="connsiteX232" fmla="*/ 4943646 w 7467600"/>
              <a:gd name="connsiteY232" fmla="*/ 3822916 h 6858000"/>
              <a:gd name="connsiteX233" fmla="*/ 4594837 w 7467600"/>
              <a:gd name="connsiteY233" fmla="*/ 3532274 h 6858000"/>
              <a:gd name="connsiteX234" fmla="*/ 4441737 w 7467600"/>
              <a:gd name="connsiteY234" fmla="*/ 3399734 h 6858000"/>
              <a:gd name="connsiteX235" fmla="*/ 5425834 w 7467600"/>
              <a:gd name="connsiteY235" fmla="*/ 3162785 h 6858000"/>
              <a:gd name="connsiteX236" fmla="*/ 5401644 w 7467600"/>
              <a:gd name="connsiteY236" fmla="*/ 3617847 h 6858000"/>
              <a:gd name="connsiteX237" fmla="*/ 5467256 w 7467600"/>
              <a:gd name="connsiteY237" fmla="*/ 4175494 h 6858000"/>
              <a:gd name="connsiteX238" fmla="*/ 5448069 w 7467600"/>
              <a:gd name="connsiteY238" fmla="*/ 3567554 h 6858000"/>
              <a:gd name="connsiteX239" fmla="*/ 5425834 w 7467600"/>
              <a:gd name="connsiteY239" fmla="*/ 3162785 h 6858000"/>
              <a:gd name="connsiteX240" fmla="*/ 1318687 w 7467600"/>
              <a:gd name="connsiteY240" fmla="*/ 3113840 h 6858000"/>
              <a:gd name="connsiteX241" fmla="*/ 1066793 w 7467600"/>
              <a:gd name="connsiteY241" fmla="*/ 3212171 h 6858000"/>
              <a:gd name="connsiteX242" fmla="*/ 993319 w 7467600"/>
              <a:gd name="connsiteY242" fmla="*/ 3247648 h 6858000"/>
              <a:gd name="connsiteX243" fmla="*/ 853081 w 7467600"/>
              <a:gd name="connsiteY243" fmla="*/ 3312410 h 6858000"/>
              <a:gd name="connsiteX244" fmla="*/ 805957 w 7467600"/>
              <a:gd name="connsiteY244" fmla="*/ 3330443 h 6858000"/>
              <a:gd name="connsiteX245" fmla="*/ 1318687 w 7467600"/>
              <a:gd name="connsiteY245" fmla="*/ 3113840 h 6858000"/>
              <a:gd name="connsiteX246" fmla="*/ 5453702 w 7467600"/>
              <a:gd name="connsiteY246" fmla="*/ 3090882 h 6858000"/>
              <a:gd name="connsiteX247" fmla="*/ 5480135 w 7467600"/>
              <a:gd name="connsiteY247" fmla="*/ 3565802 h 6858000"/>
              <a:gd name="connsiteX248" fmla="*/ 5499023 w 7467600"/>
              <a:gd name="connsiteY248" fmla="*/ 4166310 h 6858000"/>
              <a:gd name="connsiteX249" fmla="*/ 5547022 w 7467600"/>
              <a:gd name="connsiteY249" fmla="*/ 3607838 h 6858000"/>
              <a:gd name="connsiteX250" fmla="*/ 5515964 w 7467600"/>
              <a:gd name="connsiteY250" fmla="*/ 3378541 h 6858000"/>
              <a:gd name="connsiteX251" fmla="*/ 5453702 w 7467600"/>
              <a:gd name="connsiteY251" fmla="*/ 3090882 h 6858000"/>
              <a:gd name="connsiteX252" fmla="*/ 1238695 w 7467600"/>
              <a:gd name="connsiteY252" fmla="*/ 3076820 h 6858000"/>
              <a:gd name="connsiteX253" fmla="*/ 716371 w 7467600"/>
              <a:gd name="connsiteY253" fmla="*/ 3293249 h 6858000"/>
              <a:gd name="connsiteX254" fmla="*/ 579522 w 7467600"/>
              <a:gd name="connsiteY254" fmla="*/ 3371759 h 6858000"/>
              <a:gd name="connsiteX255" fmla="*/ 600288 w 7467600"/>
              <a:gd name="connsiteY255" fmla="*/ 3365555 h 6858000"/>
              <a:gd name="connsiteX256" fmla="*/ 840692 w 7467600"/>
              <a:gd name="connsiteY256" fmla="*/ 3284921 h 6858000"/>
              <a:gd name="connsiteX257" fmla="*/ 979248 w 7467600"/>
              <a:gd name="connsiteY257" fmla="*/ 3221003 h 6858000"/>
              <a:gd name="connsiteX258" fmla="*/ 1053282 w 7467600"/>
              <a:gd name="connsiteY258" fmla="*/ 3185247 h 6858000"/>
              <a:gd name="connsiteX259" fmla="*/ 1320603 w 7467600"/>
              <a:gd name="connsiteY259" fmla="*/ 3081281 h 6858000"/>
              <a:gd name="connsiteX260" fmla="*/ 1238695 w 7467600"/>
              <a:gd name="connsiteY260" fmla="*/ 3076820 h 6858000"/>
              <a:gd name="connsiteX261" fmla="*/ 5425627 w 7467600"/>
              <a:gd name="connsiteY261" fmla="*/ 2954192 h 6858000"/>
              <a:gd name="connsiteX262" fmla="*/ 5470770 w 7467600"/>
              <a:gd name="connsiteY262" fmla="*/ 3005435 h 6858000"/>
              <a:gd name="connsiteX263" fmla="*/ 5519779 w 7467600"/>
              <a:gd name="connsiteY263" fmla="*/ 4359223 h 6858000"/>
              <a:gd name="connsiteX264" fmla="*/ 5520293 w 7467600"/>
              <a:gd name="connsiteY264" fmla="*/ 4360602 h 6858000"/>
              <a:gd name="connsiteX265" fmla="*/ 5767221 w 7467600"/>
              <a:gd name="connsiteY265" fmla="*/ 4665564 h 6858000"/>
              <a:gd name="connsiteX266" fmla="*/ 6937169 w 7467600"/>
              <a:gd name="connsiteY266" fmla="*/ 4815941 h 6858000"/>
              <a:gd name="connsiteX267" fmla="*/ 6953922 w 7467600"/>
              <a:gd name="connsiteY267" fmla="*/ 4890068 h 6858000"/>
              <a:gd name="connsiteX268" fmla="*/ 6071359 w 7467600"/>
              <a:gd name="connsiteY268" fmla="*/ 4770770 h 6858000"/>
              <a:gd name="connsiteX269" fmla="*/ 6038839 w 7467600"/>
              <a:gd name="connsiteY269" fmla="*/ 4764474 h 6858000"/>
              <a:gd name="connsiteX270" fmla="*/ 6038706 w 7467600"/>
              <a:gd name="connsiteY270" fmla="*/ 4763847 h 6858000"/>
              <a:gd name="connsiteX271" fmla="*/ 6037784 w 7467600"/>
              <a:gd name="connsiteY271" fmla="*/ 4764270 h 6858000"/>
              <a:gd name="connsiteX272" fmla="*/ 6038839 w 7467600"/>
              <a:gd name="connsiteY272" fmla="*/ 4764474 h 6858000"/>
              <a:gd name="connsiteX273" fmla="*/ 6040338 w 7467600"/>
              <a:gd name="connsiteY273" fmla="*/ 4771418 h 6858000"/>
              <a:gd name="connsiteX274" fmla="*/ 6024488 w 7467600"/>
              <a:gd name="connsiteY274" fmla="*/ 4809903 h 6858000"/>
              <a:gd name="connsiteX275" fmla="*/ 5599771 w 7467600"/>
              <a:gd name="connsiteY275" fmla="*/ 5509652 h 6858000"/>
              <a:gd name="connsiteX276" fmla="*/ 5548843 w 7467600"/>
              <a:gd name="connsiteY276" fmla="*/ 5563845 h 6858000"/>
              <a:gd name="connsiteX277" fmla="*/ 5940952 w 7467600"/>
              <a:gd name="connsiteY277" fmla="*/ 6250028 h 6858000"/>
              <a:gd name="connsiteX278" fmla="*/ 6043441 w 7467600"/>
              <a:gd name="connsiteY278" fmla="*/ 6665847 h 6858000"/>
              <a:gd name="connsiteX279" fmla="*/ 6093432 w 7467600"/>
              <a:gd name="connsiteY279" fmla="*/ 6858000 h 6858000"/>
              <a:gd name="connsiteX280" fmla="*/ 6034344 w 7467600"/>
              <a:gd name="connsiteY280" fmla="*/ 6858000 h 6858000"/>
              <a:gd name="connsiteX281" fmla="*/ 6026679 w 7467600"/>
              <a:gd name="connsiteY281" fmla="*/ 6836959 h 6858000"/>
              <a:gd name="connsiteX282" fmla="*/ 5800441 w 7467600"/>
              <a:gd name="connsiteY282" fmla="*/ 6335286 h 6858000"/>
              <a:gd name="connsiteX283" fmla="*/ 5526562 w 7467600"/>
              <a:gd name="connsiteY283" fmla="*/ 5705388 h 6858000"/>
              <a:gd name="connsiteX284" fmla="*/ 5519640 w 7467600"/>
              <a:gd name="connsiteY284" fmla="*/ 5683774 h 6858000"/>
              <a:gd name="connsiteX285" fmla="*/ 5844559 w 7467600"/>
              <a:gd name="connsiteY285" fmla="*/ 6553349 h 6858000"/>
              <a:gd name="connsiteX286" fmla="*/ 5975994 w 7467600"/>
              <a:gd name="connsiteY286" fmla="*/ 6858000 h 6858000"/>
              <a:gd name="connsiteX287" fmla="*/ 5898547 w 7467600"/>
              <a:gd name="connsiteY287" fmla="*/ 6858000 h 6858000"/>
              <a:gd name="connsiteX288" fmla="*/ 5682041 w 7467600"/>
              <a:gd name="connsiteY288" fmla="*/ 6355860 h 6858000"/>
              <a:gd name="connsiteX289" fmla="*/ 5461758 w 7467600"/>
              <a:gd name="connsiteY289" fmla="*/ 5820220 h 6858000"/>
              <a:gd name="connsiteX290" fmla="*/ 5237282 w 7467600"/>
              <a:gd name="connsiteY290" fmla="*/ 6579086 h 6858000"/>
              <a:gd name="connsiteX291" fmla="*/ 5115009 w 7467600"/>
              <a:gd name="connsiteY291" fmla="*/ 6858000 h 6858000"/>
              <a:gd name="connsiteX292" fmla="*/ 5028074 w 7467600"/>
              <a:gd name="connsiteY292" fmla="*/ 6858000 h 6858000"/>
              <a:gd name="connsiteX293" fmla="*/ 5079508 w 7467600"/>
              <a:gd name="connsiteY293" fmla="*/ 6749074 h 6858000"/>
              <a:gd name="connsiteX294" fmla="*/ 5371846 w 7467600"/>
              <a:gd name="connsiteY294" fmla="*/ 5924413 h 6858000"/>
              <a:gd name="connsiteX295" fmla="*/ 5270512 w 7467600"/>
              <a:gd name="connsiteY295" fmla="*/ 6138975 h 6858000"/>
              <a:gd name="connsiteX296" fmla="*/ 5062409 w 7467600"/>
              <a:gd name="connsiteY296" fmla="*/ 6653544 h 6858000"/>
              <a:gd name="connsiteX297" fmla="*/ 5036628 w 7467600"/>
              <a:gd name="connsiteY297" fmla="*/ 6754247 h 6858000"/>
              <a:gd name="connsiteX298" fmla="*/ 5009112 w 7467600"/>
              <a:gd name="connsiteY298" fmla="*/ 6858000 h 6858000"/>
              <a:gd name="connsiteX299" fmla="*/ 4976679 w 7467600"/>
              <a:gd name="connsiteY299" fmla="*/ 6858000 h 6858000"/>
              <a:gd name="connsiteX300" fmla="*/ 5006537 w 7467600"/>
              <a:gd name="connsiteY300" fmla="*/ 6747068 h 6858000"/>
              <a:gd name="connsiteX301" fmla="*/ 5032723 w 7467600"/>
              <a:gd name="connsiteY301" fmla="*/ 6644957 h 6858000"/>
              <a:gd name="connsiteX302" fmla="*/ 5242949 w 7467600"/>
              <a:gd name="connsiteY302" fmla="*/ 6125175 h 6858000"/>
              <a:gd name="connsiteX303" fmla="*/ 5286321 w 7467600"/>
              <a:gd name="connsiteY303" fmla="*/ 6033555 h 6858000"/>
              <a:gd name="connsiteX304" fmla="*/ 5008210 w 7467600"/>
              <a:gd name="connsiteY304" fmla="*/ 6649194 h 6858000"/>
              <a:gd name="connsiteX305" fmla="*/ 4986321 w 7467600"/>
              <a:gd name="connsiteY305" fmla="*/ 6765687 h 6858000"/>
              <a:gd name="connsiteX306" fmla="*/ 4973474 w 7467600"/>
              <a:gd name="connsiteY306" fmla="*/ 6858000 h 6858000"/>
              <a:gd name="connsiteX307" fmla="*/ 4907178 w 7467600"/>
              <a:gd name="connsiteY307" fmla="*/ 6858000 h 6858000"/>
              <a:gd name="connsiteX308" fmla="*/ 4910810 w 7467600"/>
              <a:gd name="connsiteY308" fmla="*/ 6829660 h 6858000"/>
              <a:gd name="connsiteX309" fmla="*/ 4987461 w 7467600"/>
              <a:gd name="connsiteY309" fmla="*/ 6432994 h 6858000"/>
              <a:gd name="connsiteX310" fmla="*/ 5179262 w 7467600"/>
              <a:gd name="connsiteY310" fmla="*/ 6035044 h 6858000"/>
              <a:gd name="connsiteX311" fmla="*/ 4689678 w 7467600"/>
              <a:gd name="connsiteY311" fmla="*/ 6440241 h 6858000"/>
              <a:gd name="connsiteX312" fmla="*/ 4477543 w 7467600"/>
              <a:gd name="connsiteY312" fmla="*/ 6674836 h 6858000"/>
              <a:gd name="connsiteX313" fmla="*/ 4329957 w 7467600"/>
              <a:gd name="connsiteY313" fmla="*/ 6858000 h 6858000"/>
              <a:gd name="connsiteX314" fmla="*/ 4218595 w 7467600"/>
              <a:gd name="connsiteY314" fmla="*/ 6858000 h 6858000"/>
              <a:gd name="connsiteX315" fmla="*/ 4368888 w 7467600"/>
              <a:gd name="connsiteY315" fmla="*/ 6668412 h 6858000"/>
              <a:gd name="connsiteX316" fmla="*/ 4563091 w 7467600"/>
              <a:gd name="connsiteY316" fmla="*/ 6442508 h 6858000"/>
              <a:gd name="connsiteX317" fmla="*/ 5387324 w 7467600"/>
              <a:gd name="connsiteY317" fmla="*/ 5705830 h 6858000"/>
              <a:gd name="connsiteX318" fmla="*/ 5073620 w 7467600"/>
              <a:gd name="connsiteY318" fmla="*/ 5955437 h 6858000"/>
              <a:gd name="connsiteX319" fmla="*/ 4689789 w 7467600"/>
              <a:gd name="connsiteY319" fmla="*/ 6268382 h 6858000"/>
              <a:gd name="connsiteX320" fmla="*/ 4418722 w 7467600"/>
              <a:gd name="connsiteY320" fmla="*/ 6570886 h 6858000"/>
              <a:gd name="connsiteX321" fmla="*/ 4214944 w 7467600"/>
              <a:gd name="connsiteY321" fmla="*/ 6858000 h 6858000"/>
              <a:gd name="connsiteX322" fmla="*/ 4177898 w 7467600"/>
              <a:gd name="connsiteY322" fmla="*/ 6858000 h 6858000"/>
              <a:gd name="connsiteX323" fmla="*/ 4391597 w 7467600"/>
              <a:gd name="connsiteY323" fmla="*/ 6556370 h 6858000"/>
              <a:gd name="connsiteX324" fmla="*/ 4668889 w 7467600"/>
              <a:gd name="connsiteY324" fmla="*/ 6246399 h 6858000"/>
              <a:gd name="connsiteX325" fmla="*/ 5055427 w 7467600"/>
              <a:gd name="connsiteY325" fmla="*/ 5931476 h 6858000"/>
              <a:gd name="connsiteX326" fmla="*/ 5371814 w 7467600"/>
              <a:gd name="connsiteY326" fmla="*/ 5678975 h 6858000"/>
              <a:gd name="connsiteX327" fmla="*/ 4987918 w 7467600"/>
              <a:gd name="connsiteY327" fmla="*/ 5838701 h 6858000"/>
              <a:gd name="connsiteX328" fmla="*/ 4317146 w 7467600"/>
              <a:gd name="connsiteY328" fmla="*/ 6587716 h 6858000"/>
              <a:gd name="connsiteX329" fmla="*/ 4171627 w 7467600"/>
              <a:gd name="connsiteY329" fmla="*/ 6858000 h 6858000"/>
              <a:gd name="connsiteX330" fmla="*/ 4081585 w 7467600"/>
              <a:gd name="connsiteY330" fmla="*/ 6858000 h 6858000"/>
              <a:gd name="connsiteX331" fmla="*/ 4238603 w 7467600"/>
              <a:gd name="connsiteY331" fmla="*/ 6559341 h 6858000"/>
              <a:gd name="connsiteX332" fmla="*/ 4778333 w 7467600"/>
              <a:gd name="connsiteY332" fmla="*/ 5873626 h 6858000"/>
              <a:gd name="connsiteX333" fmla="*/ 5414185 w 7467600"/>
              <a:gd name="connsiteY333" fmla="*/ 5573882 h 6858000"/>
              <a:gd name="connsiteX334" fmla="*/ 5959648 w 7467600"/>
              <a:gd name="connsiteY334" fmla="*/ 4760797 h 6858000"/>
              <a:gd name="connsiteX335" fmla="*/ 5355019 w 7467600"/>
              <a:gd name="connsiteY335" fmla="*/ 4734672 h 6858000"/>
              <a:gd name="connsiteX336" fmla="*/ 5083565 w 7467600"/>
              <a:gd name="connsiteY336" fmla="*/ 5179121 h 6858000"/>
              <a:gd name="connsiteX337" fmla="*/ 4713577 w 7467600"/>
              <a:gd name="connsiteY337" fmla="*/ 5616803 h 6858000"/>
              <a:gd name="connsiteX338" fmla="*/ 3989559 w 7467600"/>
              <a:gd name="connsiteY338" fmla="*/ 6145945 h 6858000"/>
              <a:gd name="connsiteX339" fmla="*/ 3939824 w 7467600"/>
              <a:gd name="connsiteY339" fmla="*/ 6066900 h 6858000"/>
              <a:gd name="connsiteX340" fmla="*/ 4584537 w 7467600"/>
              <a:gd name="connsiteY340" fmla="*/ 5324826 h 6858000"/>
              <a:gd name="connsiteX341" fmla="*/ 5037105 w 7467600"/>
              <a:gd name="connsiteY341" fmla="*/ 5088765 h 6858000"/>
              <a:gd name="connsiteX342" fmla="*/ 5039930 w 7467600"/>
              <a:gd name="connsiteY342" fmla="*/ 5089585 h 6858000"/>
              <a:gd name="connsiteX343" fmla="*/ 5263764 w 7467600"/>
              <a:gd name="connsiteY343" fmla="*/ 4735525 h 6858000"/>
              <a:gd name="connsiteX344" fmla="*/ 4086300 w 7467600"/>
              <a:gd name="connsiteY344" fmla="*/ 4884599 h 6858000"/>
              <a:gd name="connsiteX345" fmla="*/ 4085485 w 7467600"/>
              <a:gd name="connsiteY345" fmla="*/ 4899070 h 6858000"/>
              <a:gd name="connsiteX346" fmla="*/ 3871915 w 7467600"/>
              <a:gd name="connsiteY346" fmla="*/ 5253645 h 6858000"/>
              <a:gd name="connsiteX347" fmla="*/ 3799374 w 7467600"/>
              <a:gd name="connsiteY347" fmla="*/ 5466127 h 6858000"/>
              <a:gd name="connsiteX348" fmla="*/ 3498850 w 7467600"/>
              <a:gd name="connsiteY348" fmla="*/ 6661888 h 6858000"/>
              <a:gd name="connsiteX349" fmla="*/ 3399216 w 7467600"/>
              <a:gd name="connsiteY349" fmla="*/ 6858000 h 6858000"/>
              <a:gd name="connsiteX350" fmla="*/ 3303688 w 7467600"/>
              <a:gd name="connsiteY350" fmla="*/ 6858000 h 6858000"/>
              <a:gd name="connsiteX351" fmla="*/ 3391774 w 7467600"/>
              <a:gd name="connsiteY351" fmla="*/ 6697181 h 6858000"/>
              <a:gd name="connsiteX352" fmla="*/ 3735540 w 7467600"/>
              <a:gd name="connsiteY352" fmla="*/ 5546923 h 6858000"/>
              <a:gd name="connsiteX353" fmla="*/ 3729438 w 7467600"/>
              <a:gd name="connsiteY353" fmla="*/ 5569058 h 6858000"/>
              <a:gd name="connsiteX354" fmla="*/ 3707782 w 7467600"/>
              <a:gd name="connsiteY354" fmla="*/ 5644908 h 6858000"/>
              <a:gd name="connsiteX355" fmla="*/ 3583827 w 7467600"/>
              <a:gd name="connsiteY355" fmla="*/ 6039215 h 6858000"/>
              <a:gd name="connsiteX356" fmla="*/ 3547861 w 7467600"/>
              <a:gd name="connsiteY356" fmla="*/ 6129609 h 6858000"/>
              <a:gd name="connsiteX357" fmla="*/ 3490905 w 7467600"/>
              <a:gd name="connsiteY357" fmla="*/ 6277660 h 6858000"/>
              <a:gd name="connsiteX358" fmla="*/ 3455859 w 7467600"/>
              <a:gd name="connsiteY358" fmla="*/ 6391301 h 6858000"/>
              <a:gd name="connsiteX359" fmla="*/ 3429112 w 7467600"/>
              <a:gd name="connsiteY359" fmla="*/ 6479469 h 6858000"/>
              <a:gd name="connsiteX360" fmla="*/ 3304862 w 7467600"/>
              <a:gd name="connsiteY360" fmla="*/ 6796476 h 6858000"/>
              <a:gd name="connsiteX361" fmla="*/ 3276071 w 7467600"/>
              <a:gd name="connsiteY361" fmla="*/ 6858000 h 6858000"/>
              <a:gd name="connsiteX362" fmla="*/ 3240805 w 7467600"/>
              <a:gd name="connsiteY362" fmla="*/ 6858000 h 6858000"/>
              <a:gd name="connsiteX363" fmla="*/ 3275917 w 7467600"/>
              <a:gd name="connsiteY363" fmla="*/ 6783192 h 6858000"/>
              <a:gd name="connsiteX364" fmla="*/ 3399358 w 7467600"/>
              <a:gd name="connsiteY364" fmla="*/ 6469011 h 6858000"/>
              <a:gd name="connsiteX365" fmla="*/ 3425650 w 7467600"/>
              <a:gd name="connsiteY365" fmla="*/ 6381333 h 6858000"/>
              <a:gd name="connsiteX366" fmla="*/ 3460661 w 7467600"/>
              <a:gd name="connsiteY366" fmla="*/ 6266763 h 6858000"/>
              <a:gd name="connsiteX367" fmla="*/ 3518021 w 7467600"/>
              <a:gd name="connsiteY367" fmla="*/ 6117298 h 6858000"/>
              <a:gd name="connsiteX368" fmla="*/ 3554035 w 7467600"/>
              <a:gd name="connsiteY368" fmla="*/ 6027832 h 6858000"/>
              <a:gd name="connsiteX369" fmla="*/ 3677174 w 7467600"/>
              <a:gd name="connsiteY369" fmla="*/ 5636351 h 6858000"/>
              <a:gd name="connsiteX370" fmla="*/ 3698819 w 7467600"/>
              <a:gd name="connsiteY370" fmla="*/ 5560503 h 6858000"/>
              <a:gd name="connsiteX371" fmla="*/ 3702094 w 7467600"/>
              <a:gd name="connsiteY371" fmla="*/ 5549194 h 6858000"/>
              <a:gd name="connsiteX372" fmla="*/ 3398355 w 7467600"/>
              <a:gd name="connsiteY372" fmla="*/ 6094603 h 6858000"/>
              <a:gd name="connsiteX373" fmla="*/ 3193941 w 7467600"/>
              <a:gd name="connsiteY373" fmla="*/ 6798775 h 6858000"/>
              <a:gd name="connsiteX374" fmla="*/ 3184140 w 7467600"/>
              <a:gd name="connsiteY374" fmla="*/ 6858000 h 6858000"/>
              <a:gd name="connsiteX375" fmla="*/ 3099978 w 7467600"/>
              <a:gd name="connsiteY375" fmla="*/ 6858000 h 6858000"/>
              <a:gd name="connsiteX376" fmla="*/ 3101556 w 7467600"/>
              <a:gd name="connsiteY376" fmla="*/ 6843337 h 6858000"/>
              <a:gd name="connsiteX377" fmla="*/ 3370162 w 7467600"/>
              <a:gd name="connsiteY377" fmla="*/ 5785550 h 6858000"/>
              <a:gd name="connsiteX378" fmla="*/ 3746477 w 7467600"/>
              <a:gd name="connsiteY378" fmla="*/ 5377889 h 6858000"/>
              <a:gd name="connsiteX379" fmla="*/ 3863399 w 7467600"/>
              <a:gd name="connsiteY379" fmla="*/ 5087257 h 6858000"/>
              <a:gd name="connsiteX380" fmla="*/ 3968712 w 7467600"/>
              <a:gd name="connsiteY380" fmla="*/ 4913989 h 6858000"/>
              <a:gd name="connsiteX381" fmla="*/ 2792390 w 7467600"/>
              <a:gd name="connsiteY381" fmla="*/ 5382974 h 6858000"/>
              <a:gd name="connsiteX382" fmla="*/ 2714982 w 7467600"/>
              <a:gd name="connsiteY382" fmla="*/ 5427051 h 6858000"/>
              <a:gd name="connsiteX383" fmla="*/ 2813361 w 7467600"/>
              <a:gd name="connsiteY383" fmla="*/ 6023912 h 6858000"/>
              <a:gd name="connsiteX384" fmla="*/ 2688430 w 7467600"/>
              <a:gd name="connsiteY384" fmla="*/ 6801564 h 6858000"/>
              <a:gd name="connsiteX385" fmla="*/ 2629626 w 7467600"/>
              <a:gd name="connsiteY385" fmla="*/ 6763394 h 6858000"/>
              <a:gd name="connsiteX386" fmla="*/ 2565328 w 7467600"/>
              <a:gd name="connsiteY386" fmla="*/ 5516399 h 6858000"/>
              <a:gd name="connsiteX387" fmla="*/ 1922999 w 7467600"/>
              <a:gd name="connsiteY387" fmla="*/ 5980343 h 6858000"/>
              <a:gd name="connsiteX388" fmla="*/ 1950261 w 7467600"/>
              <a:gd name="connsiteY388" fmla="*/ 6405858 h 6858000"/>
              <a:gd name="connsiteX389" fmla="*/ 2365554 w 7467600"/>
              <a:gd name="connsiteY389" fmla="*/ 6759107 h 6858000"/>
              <a:gd name="connsiteX390" fmla="*/ 2424142 w 7467600"/>
              <a:gd name="connsiteY390" fmla="*/ 6858000 h 6858000"/>
              <a:gd name="connsiteX391" fmla="*/ 2395994 w 7467600"/>
              <a:gd name="connsiteY391" fmla="*/ 6858000 h 6858000"/>
              <a:gd name="connsiteX392" fmla="*/ 2392863 w 7467600"/>
              <a:gd name="connsiteY392" fmla="*/ 6852964 h 6858000"/>
              <a:gd name="connsiteX393" fmla="*/ 2017589 w 7467600"/>
              <a:gd name="connsiteY393" fmla="*/ 6493982 h 6858000"/>
              <a:gd name="connsiteX394" fmla="*/ 2147336 w 7467600"/>
              <a:gd name="connsiteY394" fmla="*/ 6594052 h 6858000"/>
              <a:gd name="connsiteX395" fmla="*/ 2207047 w 7467600"/>
              <a:gd name="connsiteY395" fmla="*/ 6654540 h 6858000"/>
              <a:gd name="connsiteX396" fmla="*/ 2299106 w 7467600"/>
              <a:gd name="connsiteY396" fmla="*/ 6778931 h 6858000"/>
              <a:gd name="connsiteX397" fmla="*/ 2314430 w 7467600"/>
              <a:gd name="connsiteY397" fmla="*/ 6801144 h 6858000"/>
              <a:gd name="connsiteX398" fmla="*/ 2352406 w 7467600"/>
              <a:gd name="connsiteY398" fmla="*/ 6858000 h 6858000"/>
              <a:gd name="connsiteX399" fmla="*/ 2314492 w 7467600"/>
              <a:gd name="connsiteY399" fmla="*/ 6858000 h 6858000"/>
              <a:gd name="connsiteX400" fmla="*/ 2288095 w 7467600"/>
              <a:gd name="connsiteY400" fmla="*/ 6818030 h 6858000"/>
              <a:gd name="connsiteX401" fmla="*/ 2272768 w 7467600"/>
              <a:gd name="connsiteY401" fmla="*/ 6795822 h 6858000"/>
              <a:gd name="connsiteX402" fmla="*/ 2182715 w 7467600"/>
              <a:gd name="connsiteY402" fmla="*/ 6675071 h 6858000"/>
              <a:gd name="connsiteX403" fmla="*/ 2032061 w 7467600"/>
              <a:gd name="connsiteY403" fmla="*/ 6541380 h 6858000"/>
              <a:gd name="connsiteX404" fmla="*/ 2257220 w 7467600"/>
              <a:gd name="connsiteY404" fmla="*/ 6826257 h 6858000"/>
              <a:gd name="connsiteX405" fmla="*/ 2281324 w 7467600"/>
              <a:gd name="connsiteY405" fmla="*/ 6858000 h 6858000"/>
              <a:gd name="connsiteX406" fmla="*/ 2242860 w 7467600"/>
              <a:gd name="connsiteY406" fmla="*/ 6858000 h 6858000"/>
              <a:gd name="connsiteX407" fmla="*/ 2232818 w 7467600"/>
              <a:gd name="connsiteY407" fmla="*/ 6844926 h 6858000"/>
              <a:gd name="connsiteX408" fmla="*/ 1990172 w 7467600"/>
              <a:gd name="connsiteY408" fmla="*/ 6542121 h 6858000"/>
              <a:gd name="connsiteX409" fmla="*/ 2124090 w 7467600"/>
              <a:gd name="connsiteY409" fmla="*/ 6761017 h 6858000"/>
              <a:gd name="connsiteX410" fmla="*/ 2200380 w 7467600"/>
              <a:gd name="connsiteY410" fmla="*/ 6858000 h 6858000"/>
              <a:gd name="connsiteX411" fmla="*/ 2147507 w 7467600"/>
              <a:gd name="connsiteY411" fmla="*/ 6858000 h 6858000"/>
              <a:gd name="connsiteX412" fmla="*/ 2070668 w 7467600"/>
              <a:gd name="connsiteY412" fmla="*/ 6761520 h 6858000"/>
              <a:gd name="connsiteX413" fmla="*/ 1975142 w 7467600"/>
              <a:gd name="connsiteY413" fmla="*/ 6585570 h 6858000"/>
              <a:gd name="connsiteX414" fmla="*/ 2050035 w 7467600"/>
              <a:gd name="connsiteY414" fmla="*/ 6813345 h 6858000"/>
              <a:gd name="connsiteX415" fmla="*/ 2063025 w 7467600"/>
              <a:gd name="connsiteY415" fmla="*/ 6858000 h 6858000"/>
              <a:gd name="connsiteX416" fmla="*/ 2021675 w 7467600"/>
              <a:gd name="connsiteY416" fmla="*/ 6858000 h 6858000"/>
              <a:gd name="connsiteX417" fmla="*/ 2019308 w 7467600"/>
              <a:gd name="connsiteY417" fmla="*/ 6847118 h 6858000"/>
              <a:gd name="connsiteX418" fmla="*/ 1938835 w 7467600"/>
              <a:gd name="connsiteY418" fmla="*/ 6551160 h 6858000"/>
              <a:gd name="connsiteX419" fmla="*/ 1953230 w 7467600"/>
              <a:gd name="connsiteY419" fmla="*/ 6759699 h 6858000"/>
              <a:gd name="connsiteX420" fmla="*/ 1956763 w 7467600"/>
              <a:gd name="connsiteY420" fmla="*/ 6778191 h 6858000"/>
              <a:gd name="connsiteX421" fmla="*/ 1967925 w 7467600"/>
              <a:gd name="connsiteY421" fmla="*/ 6858000 h 6858000"/>
              <a:gd name="connsiteX422" fmla="*/ 1936622 w 7467600"/>
              <a:gd name="connsiteY422" fmla="*/ 6858000 h 6858000"/>
              <a:gd name="connsiteX423" fmla="*/ 1926261 w 7467600"/>
              <a:gd name="connsiteY423" fmla="*/ 6784064 h 6858000"/>
              <a:gd name="connsiteX424" fmla="*/ 1922724 w 7467600"/>
              <a:gd name="connsiteY424" fmla="*/ 6765577 h 6858000"/>
              <a:gd name="connsiteX425" fmla="*/ 1904650 w 7467600"/>
              <a:gd name="connsiteY425" fmla="*/ 6639616 h 6858000"/>
              <a:gd name="connsiteX426" fmla="*/ 1885273 w 7467600"/>
              <a:gd name="connsiteY426" fmla="*/ 6858000 h 6858000"/>
              <a:gd name="connsiteX427" fmla="*/ 1854363 w 7467600"/>
              <a:gd name="connsiteY427" fmla="*/ 6858000 h 6858000"/>
              <a:gd name="connsiteX428" fmla="*/ 1880391 w 7467600"/>
              <a:gd name="connsiteY428" fmla="*/ 6603796 h 6858000"/>
              <a:gd name="connsiteX429" fmla="*/ 1818273 w 7467600"/>
              <a:gd name="connsiteY429" fmla="*/ 6715729 h 6858000"/>
              <a:gd name="connsiteX430" fmla="*/ 1794691 w 7467600"/>
              <a:gd name="connsiteY430" fmla="*/ 6843239 h 6858000"/>
              <a:gd name="connsiteX431" fmla="*/ 1794914 w 7467600"/>
              <a:gd name="connsiteY431" fmla="*/ 6858000 h 6858000"/>
              <a:gd name="connsiteX432" fmla="*/ 1746128 w 7467600"/>
              <a:gd name="connsiteY432" fmla="*/ 6858000 h 6858000"/>
              <a:gd name="connsiteX433" fmla="*/ 1753934 w 7467600"/>
              <a:gd name="connsiteY433" fmla="*/ 6724796 h 6858000"/>
              <a:gd name="connsiteX434" fmla="*/ 1792053 w 7467600"/>
              <a:gd name="connsiteY434" fmla="*/ 6572396 h 6858000"/>
              <a:gd name="connsiteX435" fmla="*/ 1862248 w 7467600"/>
              <a:gd name="connsiteY435" fmla="*/ 6266397 h 6858000"/>
              <a:gd name="connsiteX436" fmla="*/ 1862250 w 7467600"/>
              <a:gd name="connsiteY436" fmla="*/ 6033531 h 6858000"/>
              <a:gd name="connsiteX437" fmla="*/ 1211999 w 7467600"/>
              <a:gd name="connsiteY437" fmla="*/ 6683610 h 6858000"/>
              <a:gd name="connsiteX438" fmla="*/ 1213266 w 7467600"/>
              <a:gd name="connsiteY438" fmla="*/ 6691947 h 6858000"/>
              <a:gd name="connsiteX439" fmla="*/ 1203370 w 7467600"/>
              <a:gd name="connsiteY439" fmla="*/ 6850676 h 6858000"/>
              <a:gd name="connsiteX440" fmla="*/ 1203671 w 7467600"/>
              <a:gd name="connsiteY440" fmla="*/ 6858000 h 6858000"/>
              <a:gd name="connsiteX441" fmla="*/ 1143180 w 7467600"/>
              <a:gd name="connsiteY441" fmla="*/ 6858000 h 6858000"/>
              <a:gd name="connsiteX442" fmla="*/ 1142176 w 7467600"/>
              <a:gd name="connsiteY442" fmla="*/ 6766045 h 6858000"/>
              <a:gd name="connsiteX443" fmla="*/ 1067484 w 7467600"/>
              <a:gd name="connsiteY443" fmla="*/ 6858000 h 6858000"/>
              <a:gd name="connsiteX444" fmla="*/ 953928 w 7467600"/>
              <a:gd name="connsiteY444" fmla="*/ 6858000 h 6858000"/>
              <a:gd name="connsiteX445" fmla="*/ 959715 w 7467600"/>
              <a:gd name="connsiteY445" fmla="*/ 6850185 h 6858000"/>
              <a:gd name="connsiteX446" fmla="*/ 1483788 w 7467600"/>
              <a:gd name="connsiteY446" fmla="*/ 6259174 h 6858000"/>
              <a:gd name="connsiteX447" fmla="*/ 1100671 w 7467600"/>
              <a:gd name="connsiteY447" fmla="*/ 6252137 h 6858000"/>
              <a:gd name="connsiteX448" fmla="*/ 1090144 w 7467600"/>
              <a:gd name="connsiteY448" fmla="*/ 6256748 h 6858000"/>
              <a:gd name="connsiteX449" fmla="*/ 1095872 w 7467600"/>
              <a:gd name="connsiteY449" fmla="*/ 6271892 h 6858000"/>
              <a:gd name="connsiteX450" fmla="*/ 262785 w 7467600"/>
              <a:gd name="connsiteY450" fmla="*/ 6845450 h 6858000"/>
              <a:gd name="connsiteX451" fmla="*/ 209968 w 7467600"/>
              <a:gd name="connsiteY451" fmla="*/ 6770713 h 6858000"/>
              <a:gd name="connsiteX452" fmla="*/ 873460 w 7467600"/>
              <a:gd name="connsiteY452" fmla="*/ 6253768 h 6858000"/>
              <a:gd name="connsiteX453" fmla="*/ 192686 w 7467600"/>
              <a:gd name="connsiteY453" fmla="*/ 5849257 h 6858000"/>
              <a:gd name="connsiteX454" fmla="*/ 4696 w 7467600"/>
              <a:gd name="connsiteY454" fmla="*/ 5697668 h 6858000"/>
              <a:gd name="connsiteX455" fmla="*/ 0 w 7467600"/>
              <a:gd name="connsiteY455" fmla="*/ 5689984 h 6858000"/>
              <a:gd name="connsiteX456" fmla="*/ 0 w 7467600"/>
              <a:gd name="connsiteY456" fmla="*/ 5513472 h 6858000"/>
              <a:gd name="connsiteX457" fmla="*/ 174101 w 7467600"/>
              <a:gd name="connsiteY457" fmla="*/ 5620277 h 6858000"/>
              <a:gd name="connsiteX458" fmla="*/ 891800 w 7467600"/>
              <a:gd name="connsiteY458" fmla="*/ 6036935 h 6858000"/>
              <a:gd name="connsiteX459" fmla="*/ 1072219 w 7467600"/>
              <a:gd name="connsiteY459" fmla="*/ 6169443 h 6858000"/>
              <a:gd name="connsiteX460" fmla="*/ 1074117 w 7467600"/>
              <a:gd name="connsiteY460" fmla="*/ 6170301 h 6858000"/>
              <a:gd name="connsiteX461" fmla="*/ 1083114 w 7467600"/>
              <a:gd name="connsiteY461" fmla="*/ 6174131 h 6858000"/>
              <a:gd name="connsiteX462" fmla="*/ 1543010 w 7467600"/>
              <a:gd name="connsiteY462" fmla="*/ 6191140 h 6858000"/>
              <a:gd name="connsiteX463" fmla="*/ 1551080 w 7467600"/>
              <a:gd name="connsiteY463" fmla="*/ 6195006 h 6858000"/>
              <a:gd name="connsiteX464" fmla="*/ 2345443 w 7467600"/>
              <a:gd name="connsiteY464" fmla="*/ 5549882 h 6858000"/>
              <a:gd name="connsiteX465" fmla="*/ 1721499 w 7467600"/>
              <a:gd name="connsiteY465" fmla="*/ 5599969 h 6858000"/>
              <a:gd name="connsiteX466" fmla="*/ 767716 w 7467600"/>
              <a:gd name="connsiteY466" fmla="*/ 5472768 h 6858000"/>
              <a:gd name="connsiteX467" fmla="*/ 722147 w 7467600"/>
              <a:gd name="connsiteY467" fmla="*/ 5393091 h 6858000"/>
              <a:gd name="connsiteX468" fmla="*/ 1485552 w 7467600"/>
              <a:gd name="connsiteY468" fmla="*/ 5313202 h 6858000"/>
              <a:gd name="connsiteX469" fmla="*/ 2143004 w 7467600"/>
              <a:gd name="connsiteY469" fmla="*/ 5402420 h 6858000"/>
              <a:gd name="connsiteX470" fmla="*/ 1933391 w 7467600"/>
              <a:gd name="connsiteY470" fmla="*/ 5156971 h 6858000"/>
              <a:gd name="connsiteX471" fmla="*/ 1827118 w 7467600"/>
              <a:gd name="connsiteY471" fmla="*/ 4968410 h 6858000"/>
              <a:gd name="connsiteX472" fmla="*/ 1837349 w 7467600"/>
              <a:gd name="connsiteY472" fmla="*/ 4956357 h 6858000"/>
              <a:gd name="connsiteX473" fmla="*/ 2162835 w 7467600"/>
              <a:gd name="connsiteY473" fmla="*/ 5187853 h 6858000"/>
              <a:gd name="connsiteX474" fmla="*/ 2257167 w 7467600"/>
              <a:gd name="connsiteY474" fmla="*/ 5462123 h 6858000"/>
              <a:gd name="connsiteX475" fmla="*/ 2261598 w 7467600"/>
              <a:gd name="connsiteY475" fmla="*/ 5467998 h 6858000"/>
              <a:gd name="connsiteX476" fmla="*/ 2437177 w 7467600"/>
              <a:gd name="connsiteY476" fmla="*/ 5479608 h 6858000"/>
              <a:gd name="connsiteX477" fmla="*/ 2445247 w 7467600"/>
              <a:gd name="connsiteY477" fmla="*/ 5483476 h 6858000"/>
              <a:gd name="connsiteX478" fmla="*/ 2743626 w 7467600"/>
              <a:gd name="connsiteY478" fmla="*/ 5304819 h 6858000"/>
              <a:gd name="connsiteX479" fmla="*/ 3048102 w 7467600"/>
              <a:gd name="connsiteY479" fmla="*/ 5150595 h 6858000"/>
              <a:gd name="connsiteX480" fmla="*/ 1799414 w 7467600"/>
              <a:gd name="connsiteY480" fmla="*/ 4694732 h 6858000"/>
              <a:gd name="connsiteX481" fmla="*/ 1771735 w 7467600"/>
              <a:gd name="connsiteY481" fmla="*/ 4619929 h 6858000"/>
              <a:gd name="connsiteX482" fmla="*/ 3104273 w 7467600"/>
              <a:gd name="connsiteY482" fmla="*/ 5076159 h 6858000"/>
              <a:gd name="connsiteX483" fmla="*/ 3113245 w 7467600"/>
              <a:gd name="connsiteY483" fmla="*/ 5090705 h 6858000"/>
              <a:gd name="connsiteX484" fmla="*/ 3126294 w 7467600"/>
              <a:gd name="connsiteY484" fmla="*/ 5114400 h 6858000"/>
              <a:gd name="connsiteX485" fmla="*/ 3937433 w 7467600"/>
              <a:gd name="connsiteY485" fmla="*/ 4830473 h 6858000"/>
              <a:gd name="connsiteX486" fmla="*/ 3590475 w 7467600"/>
              <a:gd name="connsiteY486" fmla="*/ 4597974 h 6858000"/>
              <a:gd name="connsiteX487" fmla="*/ 3100264 w 7467600"/>
              <a:gd name="connsiteY487" fmla="*/ 4579845 h 6858000"/>
              <a:gd name="connsiteX488" fmla="*/ 2183576 w 7467600"/>
              <a:gd name="connsiteY488" fmla="*/ 4227150 h 6858000"/>
              <a:gd name="connsiteX489" fmla="*/ 2151029 w 7467600"/>
              <a:gd name="connsiteY489" fmla="*/ 4146947 h 6858000"/>
              <a:gd name="connsiteX490" fmla="*/ 3563434 w 7467600"/>
              <a:gd name="connsiteY490" fmla="*/ 4469115 h 6858000"/>
              <a:gd name="connsiteX491" fmla="*/ 3177952 w 7467600"/>
              <a:gd name="connsiteY491" fmla="*/ 3657386 h 6858000"/>
              <a:gd name="connsiteX492" fmla="*/ 3189263 w 7467600"/>
              <a:gd name="connsiteY492" fmla="*/ 3625726 h 6858000"/>
              <a:gd name="connsiteX493" fmla="*/ 3560912 w 7467600"/>
              <a:gd name="connsiteY493" fmla="*/ 4079863 h 6858000"/>
              <a:gd name="connsiteX494" fmla="*/ 3626636 w 7467600"/>
              <a:gd name="connsiteY494" fmla="*/ 4512230 h 6858000"/>
              <a:gd name="connsiteX495" fmla="*/ 3653088 w 7467600"/>
              <a:gd name="connsiteY495" fmla="*/ 4521417 h 6858000"/>
              <a:gd name="connsiteX496" fmla="*/ 3988128 w 7467600"/>
              <a:gd name="connsiteY496" fmla="*/ 4817267 h 6858000"/>
              <a:gd name="connsiteX497" fmla="*/ 4830582 w 7467600"/>
              <a:gd name="connsiteY497" fmla="*/ 4676000 h 6858000"/>
              <a:gd name="connsiteX498" fmla="*/ 4830100 w 7467600"/>
              <a:gd name="connsiteY498" fmla="*/ 4675554 h 6858000"/>
              <a:gd name="connsiteX499" fmla="*/ 4036318 w 7467600"/>
              <a:gd name="connsiteY499" fmla="*/ 4147013 h 6858000"/>
              <a:gd name="connsiteX500" fmla="*/ 3432098 w 7467600"/>
              <a:gd name="connsiteY500" fmla="*/ 3537312 h 6858000"/>
              <a:gd name="connsiteX501" fmla="*/ 3446761 w 7467600"/>
              <a:gd name="connsiteY501" fmla="*/ 3461278 h 6858000"/>
              <a:gd name="connsiteX502" fmla="*/ 4419733 w 7467600"/>
              <a:gd name="connsiteY502" fmla="*/ 3963555 h 6858000"/>
              <a:gd name="connsiteX503" fmla="*/ 4781371 w 7467600"/>
              <a:gd name="connsiteY503" fmla="*/ 4458604 h 6858000"/>
              <a:gd name="connsiteX504" fmla="*/ 4780440 w 7467600"/>
              <a:gd name="connsiteY504" fmla="*/ 4470290 h 6858000"/>
              <a:gd name="connsiteX505" fmla="*/ 4898954 w 7467600"/>
              <a:gd name="connsiteY505" fmla="*/ 4662092 h 6858000"/>
              <a:gd name="connsiteX506" fmla="*/ 4900699 w 7467600"/>
              <a:gd name="connsiteY506" fmla="*/ 4670867 h 6858000"/>
              <a:gd name="connsiteX507" fmla="*/ 5714511 w 7467600"/>
              <a:gd name="connsiteY507" fmla="*/ 4663483 h 6858000"/>
              <a:gd name="connsiteX508" fmla="*/ 5464793 w 7467600"/>
              <a:gd name="connsiteY508" fmla="*/ 4393556 h 6858000"/>
              <a:gd name="connsiteX509" fmla="*/ 5461897 w 7467600"/>
              <a:gd name="connsiteY509" fmla="*/ 4390879 h 6858000"/>
              <a:gd name="connsiteX510" fmla="*/ 4294126 w 7467600"/>
              <a:gd name="connsiteY510" fmla="*/ 3303048 h 6858000"/>
              <a:gd name="connsiteX511" fmla="*/ 4305321 w 7467600"/>
              <a:gd name="connsiteY511" fmla="*/ 3256953 h 6858000"/>
              <a:gd name="connsiteX512" fmla="*/ 4949299 w 7467600"/>
              <a:gd name="connsiteY512" fmla="*/ 3766336 h 6858000"/>
              <a:gd name="connsiteX513" fmla="*/ 5291452 w 7467600"/>
              <a:gd name="connsiteY513" fmla="*/ 4076801 h 6858000"/>
              <a:gd name="connsiteX514" fmla="*/ 5434998 w 7467600"/>
              <a:gd name="connsiteY514" fmla="*/ 4254100 h 6858000"/>
              <a:gd name="connsiteX515" fmla="*/ 5351015 w 7467600"/>
              <a:gd name="connsiteY515" fmla="*/ 3760989 h 6858000"/>
              <a:gd name="connsiteX516" fmla="*/ 5413780 w 7467600"/>
              <a:gd name="connsiteY516" fmla="*/ 2966265 h 6858000"/>
              <a:gd name="connsiteX517" fmla="*/ 5425627 w 7467600"/>
              <a:gd name="connsiteY517" fmla="*/ 2954192 h 6858000"/>
              <a:gd name="connsiteX518" fmla="*/ 6604735 w 7467600"/>
              <a:gd name="connsiteY518" fmla="*/ 2041381 h 6858000"/>
              <a:gd name="connsiteX519" fmla="*/ 7204487 w 7467600"/>
              <a:gd name="connsiteY519" fmla="*/ 2742112 h 6858000"/>
              <a:gd name="connsiteX520" fmla="*/ 7131592 w 7467600"/>
              <a:gd name="connsiteY520" fmla="*/ 2672096 h 6858000"/>
              <a:gd name="connsiteX521" fmla="*/ 6996344 w 7467600"/>
              <a:gd name="connsiteY521" fmla="*/ 2518310 h 6858000"/>
              <a:gd name="connsiteX522" fmla="*/ 6735495 w 7467600"/>
              <a:gd name="connsiteY522" fmla="*/ 2196890 h 6858000"/>
              <a:gd name="connsiteX523" fmla="*/ 6721901 w 7467600"/>
              <a:gd name="connsiteY523" fmla="*/ 2179274 h 6858000"/>
              <a:gd name="connsiteX524" fmla="*/ 6604735 w 7467600"/>
              <a:gd name="connsiteY524" fmla="*/ 2041381 h 6858000"/>
              <a:gd name="connsiteX525" fmla="*/ 6591670 w 7467600"/>
              <a:gd name="connsiteY525" fmla="*/ 1988277 h 6858000"/>
              <a:gd name="connsiteX526" fmla="*/ 6747349 w 7467600"/>
              <a:gd name="connsiteY526" fmla="*/ 2160069 h 6858000"/>
              <a:gd name="connsiteX527" fmla="*/ 6760943 w 7467600"/>
              <a:gd name="connsiteY527" fmla="*/ 2177686 h 6858000"/>
              <a:gd name="connsiteX528" fmla="*/ 7021065 w 7467600"/>
              <a:gd name="connsiteY528" fmla="*/ 2498102 h 6858000"/>
              <a:gd name="connsiteX529" fmla="*/ 7155223 w 7467600"/>
              <a:gd name="connsiteY529" fmla="*/ 2650386 h 6858000"/>
              <a:gd name="connsiteX530" fmla="*/ 7203167 w 7467600"/>
              <a:gd name="connsiteY530" fmla="*/ 2697288 h 6858000"/>
              <a:gd name="connsiteX531" fmla="*/ 6937703 w 7467600"/>
              <a:gd name="connsiteY531" fmla="*/ 2321981 h 6858000"/>
              <a:gd name="connsiteX532" fmla="*/ 6591670 w 7467600"/>
              <a:gd name="connsiteY532" fmla="*/ 1988277 h 6858000"/>
              <a:gd name="connsiteX533" fmla="*/ 5798671 w 7467600"/>
              <a:gd name="connsiteY533" fmla="*/ 1981601 h 6858000"/>
              <a:gd name="connsiteX534" fmla="*/ 5754709 w 7467600"/>
              <a:gd name="connsiteY534" fmla="*/ 2071454 h 6858000"/>
              <a:gd name="connsiteX535" fmla="*/ 5763044 w 7467600"/>
              <a:gd name="connsiteY535" fmla="*/ 2842206 h 6858000"/>
              <a:gd name="connsiteX536" fmla="*/ 5764974 w 7467600"/>
              <a:gd name="connsiteY536" fmla="*/ 2799609 h 6858000"/>
              <a:gd name="connsiteX537" fmla="*/ 5767665 w 7467600"/>
              <a:gd name="connsiteY537" fmla="*/ 2666409 h 6858000"/>
              <a:gd name="connsiteX538" fmla="*/ 5763055 w 7467600"/>
              <a:gd name="connsiteY538" fmla="*/ 2579705 h 6858000"/>
              <a:gd name="connsiteX539" fmla="*/ 5758079 w 7467600"/>
              <a:gd name="connsiteY539" fmla="*/ 2492508 h 6858000"/>
              <a:gd name="connsiteX540" fmla="*/ 5779325 w 7467600"/>
              <a:gd name="connsiteY540" fmla="*/ 2197069 h 6858000"/>
              <a:gd name="connsiteX541" fmla="*/ 5798671 w 7467600"/>
              <a:gd name="connsiteY541" fmla="*/ 1981601 h 6858000"/>
              <a:gd name="connsiteX542" fmla="*/ 5829202 w 7467600"/>
              <a:gd name="connsiteY542" fmla="*/ 1971679 h 6858000"/>
              <a:gd name="connsiteX543" fmla="*/ 5809558 w 7467600"/>
              <a:gd name="connsiteY543" fmla="*/ 2198043 h 6858000"/>
              <a:gd name="connsiteX544" fmla="*/ 5788653 w 7467600"/>
              <a:gd name="connsiteY544" fmla="*/ 2489430 h 6858000"/>
              <a:gd name="connsiteX545" fmla="*/ 5793439 w 7467600"/>
              <a:gd name="connsiteY545" fmla="*/ 2575235 h 6858000"/>
              <a:gd name="connsiteX546" fmla="*/ 5796837 w 7467600"/>
              <a:gd name="connsiteY546" fmla="*/ 2637633 h 6858000"/>
              <a:gd name="connsiteX547" fmla="*/ 5818614 w 7467600"/>
              <a:gd name="connsiteY547" fmla="*/ 2473055 h 6858000"/>
              <a:gd name="connsiteX548" fmla="*/ 5829202 w 7467600"/>
              <a:gd name="connsiteY548" fmla="*/ 1971679 h 6858000"/>
              <a:gd name="connsiteX549" fmla="*/ 5911389 w 7467600"/>
              <a:gd name="connsiteY549" fmla="*/ 1898371 h 6858000"/>
              <a:gd name="connsiteX550" fmla="*/ 6237627 w 7467600"/>
              <a:gd name="connsiteY550" fmla="*/ 2231921 h 6858000"/>
              <a:gd name="connsiteX551" fmla="*/ 5911389 w 7467600"/>
              <a:gd name="connsiteY551" fmla="*/ 1898371 h 6858000"/>
              <a:gd name="connsiteX552" fmla="*/ 6944437 w 7467600"/>
              <a:gd name="connsiteY552" fmla="*/ 1575402 h 6858000"/>
              <a:gd name="connsiteX553" fmla="*/ 6304730 w 7467600"/>
              <a:gd name="connsiteY553" fmla="*/ 1766654 h 6858000"/>
              <a:gd name="connsiteX554" fmla="*/ 6944437 w 7467600"/>
              <a:gd name="connsiteY554" fmla="*/ 1575402 h 6858000"/>
              <a:gd name="connsiteX555" fmla="*/ 7019523 w 7467600"/>
              <a:gd name="connsiteY555" fmla="*/ 1519450 h 6858000"/>
              <a:gd name="connsiteX556" fmla="*/ 6298091 w 7467600"/>
              <a:gd name="connsiteY556" fmla="*/ 1737122 h 6858000"/>
              <a:gd name="connsiteX557" fmla="*/ 7019523 w 7467600"/>
              <a:gd name="connsiteY557" fmla="*/ 1519450 h 6858000"/>
              <a:gd name="connsiteX558" fmla="*/ 2399523 w 7467600"/>
              <a:gd name="connsiteY558" fmla="*/ 1428234 h 6858000"/>
              <a:gd name="connsiteX559" fmla="*/ 2224982 w 7467600"/>
              <a:gd name="connsiteY559" fmla="*/ 1826201 h 6858000"/>
              <a:gd name="connsiteX560" fmla="*/ 2096099 w 7467600"/>
              <a:gd name="connsiteY560" fmla="*/ 2345900 h 6858000"/>
              <a:gd name="connsiteX561" fmla="*/ 2283317 w 7467600"/>
              <a:gd name="connsiteY561" fmla="*/ 1796925 h 6858000"/>
              <a:gd name="connsiteX562" fmla="*/ 2399523 w 7467600"/>
              <a:gd name="connsiteY562" fmla="*/ 1428234 h 6858000"/>
              <a:gd name="connsiteX563" fmla="*/ 2448558 w 7467600"/>
              <a:gd name="connsiteY563" fmla="*/ 1373435 h 6858000"/>
              <a:gd name="connsiteX564" fmla="*/ 2312521 w 7467600"/>
              <a:gd name="connsiteY564" fmla="*/ 1806140 h 6858000"/>
              <a:gd name="connsiteX565" fmla="*/ 2127533 w 7467600"/>
              <a:gd name="connsiteY565" fmla="*/ 2348380 h 6858000"/>
              <a:gd name="connsiteX566" fmla="*/ 2358080 w 7467600"/>
              <a:gd name="connsiteY566" fmla="*/ 1866134 h 6858000"/>
              <a:gd name="connsiteX567" fmla="*/ 2407436 w 7467600"/>
              <a:gd name="connsiteY567" fmla="*/ 1651070 h 6858000"/>
              <a:gd name="connsiteX568" fmla="*/ 2448558 w 7467600"/>
              <a:gd name="connsiteY568" fmla="*/ 1373435 h 6858000"/>
              <a:gd name="connsiteX569" fmla="*/ 278707 w 7467600"/>
              <a:gd name="connsiteY569" fmla="*/ 1352270 h 6858000"/>
              <a:gd name="connsiteX570" fmla="*/ 321570 w 7467600"/>
              <a:gd name="connsiteY570" fmla="*/ 1861610 h 6858000"/>
              <a:gd name="connsiteX571" fmla="*/ 294281 w 7467600"/>
              <a:gd name="connsiteY571" fmla="*/ 1440658 h 6858000"/>
              <a:gd name="connsiteX572" fmla="*/ 278707 w 7467600"/>
              <a:gd name="connsiteY572" fmla="*/ 1352270 h 6858000"/>
              <a:gd name="connsiteX573" fmla="*/ 1423821 w 7467600"/>
              <a:gd name="connsiteY573" fmla="*/ 1351958 h 6858000"/>
              <a:gd name="connsiteX574" fmla="*/ 1638521 w 7467600"/>
              <a:gd name="connsiteY574" fmla="*/ 1908470 h 6858000"/>
              <a:gd name="connsiteX575" fmla="*/ 1754199 w 7467600"/>
              <a:gd name="connsiteY575" fmla="*/ 2149284 h 6858000"/>
              <a:gd name="connsiteX576" fmla="*/ 1908359 w 7467600"/>
              <a:gd name="connsiteY576" fmla="*/ 2364988 h 6858000"/>
              <a:gd name="connsiteX577" fmla="*/ 1647661 w 7467600"/>
              <a:gd name="connsiteY577" fmla="*/ 1825945 h 6858000"/>
              <a:gd name="connsiteX578" fmla="*/ 1423821 w 7467600"/>
              <a:gd name="connsiteY578" fmla="*/ 1351958 h 6858000"/>
              <a:gd name="connsiteX579" fmla="*/ 1431890 w 7467600"/>
              <a:gd name="connsiteY579" fmla="*/ 1306475 h 6858000"/>
              <a:gd name="connsiteX580" fmla="*/ 1507597 w 7467600"/>
              <a:gd name="connsiteY580" fmla="*/ 1446132 h 6858000"/>
              <a:gd name="connsiteX581" fmla="*/ 1674586 w 7467600"/>
              <a:gd name="connsiteY581" fmla="*/ 1813832 h 6858000"/>
              <a:gd name="connsiteX582" fmla="*/ 1815950 w 7467600"/>
              <a:gd name="connsiteY582" fmla="*/ 2128564 h 6858000"/>
              <a:gd name="connsiteX583" fmla="*/ 1984242 w 7467600"/>
              <a:gd name="connsiteY583" fmla="*/ 2430829 h 6858000"/>
              <a:gd name="connsiteX584" fmla="*/ 2014023 w 7467600"/>
              <a:gd name="connsiteY584" fmla="*/ 2450995 h 6858000"/>
              <a:gd name="connsiteX585" fmla="*/ 1747337 w 7467600"/>
              <a:gd name="connsiteY585" fmla="*/ 1855264 h 6858000"/>
              <a:gd name="connsiteX586" fmla="*/ 1533749 w 7467600"/>
              <a:gd name="connsiteY586" fmla="*/ 1478656 h 6858000"/>
              <a:gd name="connsiteX587" fmla="*/ 1431890 w 7467600"/>
              <a:gd name="connsiteY587" fmla="*/ 1306475 h 6858000"/>
              <a:gd name="connsiteX588" fmla="*/ 5052692 w 7467600"/>
              <a:gd name="connsiteY588" fmla="*/ 1292994 h 6858000"/>
              <a:gd name="connsiteX589" fmla="*/ 5200661 w 7467600"/>
              <a:gd name="connsiteY589" fmla="*/ 1635186 h 6858000"/>
              <a:gd name="connsiteX590" fmla="*/ 5297138 w 7467600"/>
              <a:gd name="connsiteY590" fmla="*/ 1906351 h 6858000"/>
              <a:gd name="connsiteX591" fmla="*/ 5052692 w 7467600"/>
              <a:gd name="connsiteY591" fmla="*/ 1292994 h 6858000"/>
              <a:gd name="connsiteX592" fmla="*/ 5009948 w 7467600"/>
              <a:gd name="connsiteY592" fmla="*/ 1273619 h 6858000"/>
              <a:gd name="connsiteX593" fmla="*/ 5121777 w 7467600"/>
              <a:gd name="connsiteY593" fmla="*/ 1654213 h 6858000"/>
              <a:gd name="connsiteX594" fmla="*/ 5293545 w 7467600"/>
              <a:gd name="connsiteY594" fmla="*/ 2072247 h 6858000"/>
              <a:gd name="connsiteX595" fmla="*/ 5294042 w 7467600"/>
              <a:gd name="connsiteY595" fmla="*/ 2065019 h 6858000"/>
              <a:gd name="connsiteX596" fmla="*/ 5171936 w 7467600"/>
              <a:gd name="connsiteY596" fmla="*/ 1647613 h 6858000"/>
              <a:gd name="connsiteX597" fmla="*/ 5009948 w 7467600"/>
              <a:gd name="connsiteY597" fmla="*/ 1273619 h 6858000"/>
              <a:gd name="connsiteX598" fmla="*/ 655236 w 7467600"/>
              <a:gd name="connsiteY598" fmla="*/ 1268632 h 6858000"/>
              <a:gd name="connsiteX599" fmla="*/ 839521 w 7467600"/>
              <a:gd name="connsiteY599" fmla="*/ 1685315 h 6858000"/>
              <a:gd name="connsiteX600" fmla="*/ 1109416 w 7467600"/>
              <a:gd name="connsiteY600" fmla="*/ 2061663 h 6858000"/>
              <a:gd name="connsiteX601" fmla="*/ 1298300 w 7467600"/>
              <a:gd name="connsiteY601" fmla="*/ 2247742 h 6858000"/>
              <a:gd name="connsiteX602" fmla="*/ 1125871 w 7467600"/>
              <a:gd name="connsiteY602" fmla="*/ 1989513 h 6858000"/>
              <a:gd name="connsiteX603" fmla="*/ 981574 w 7467600"/>
              <a:gd name="connsiteY603" fmla="*/ 1783157 h 6858000"/>
              <a:gd name="connsiteX604" fmla="*/ 922198 w 7467600"/>
              <a:gd name="connsiteY604" fmla="*/ 1677437 h 6858000"/>
              <a:gd name="connsiteX605" fmla="*/ 869293 w 7467600"/>
              <a:gd name="connsiteY605" fmla="*/ 1583214 h 6858000"/>
              <a:gd name="connsiteX606" fmla="*/ 751431 w 7467600"/>
              <a:gd name="connsiteY606" fmla="*/ 1405731 h 6858000"/>
              <a:gd name="connsiteX607" fmla="*/ 655236 w 7467600"/>
              <a:gd name="connsiteY607" fmla="*/ 1268632 h 6858000"/>
              <a:gd name="connsiteX608" fmla="*/ 6516292 w 7467600"/>
              <a:gd name="connsiteY608" fmla="*/ 1263064 h 6858000"/>
              <a:gd name="connsiteX609" fmla="*/ 5736320 w 7467600"/>
              <a:gd name="connsiteY609" fmla="*/ 1501803 h 6858000"/>
              <a:gd name="connsiteX610" fmla="*/ 6516292 w 7467600"/>
              <a:gd name="connsiteY610" fmla="*/ 1263064 h 6858000"/>
              <a:gd name="connsiteX611" fmla="*/ 291466 w 7467600"/>
              <a:gd name="connsiteY611" fmla="*/ 1250369 h 6858000"/>
              <a:gd name="connsiteX612" fmla="*/ 323180 w 7467600"/>
              <a:gd name="connsiteY612" fmla="*/ 1435283 h 6858000"/>
              <a:gd name="connsiteX613" fmla="*/ 349381 w 7467600"/>
              <a:gd name="connsiteY613" fmla="*/ 1875041 h 6858000"/>
              <a:gd name="connsiteX614" fmla="*/ 374363 w 7467600"/>
              <a:gd name="connsiteY614" fmla="*/ 1506494 h 6858000"/>
              <a:gd name="connsiteX615" fmla="*/ 302168 w 7467600"/>
              <a:gd name="connsiteY615" fmla="*/ 1274495 h 6858000"/>
              <a:gd name="connsiteX616" fmla="*/ 291466 w 7467600"/>
              <a:gd name="connsiteY616" fmla="*/ 1250369 h 6858000"/>
              <a:gd name="connsiteX617" fmla="*/ 678222 w 7467600"/>
              <a:gd name="connsiteY617" fmla="*/ 1248670 h 6858000"/>
              <a:gd name="connsiteX618" fmla="*/ 775536 w 7467600"/>
              <a:gd name="connsiteY618" fmla="*/ 1388015 h 6858000"/>
              <a:gd name="connsiteX619" fmla="*/ 894529 w 7467600"/>
              <a:gd name="connsiteY619" fmla="*/ 1567739 h 6858000"/>
              <a:gd name="connsiteX620" fmla="*/ 948000 w 7467600"/>
              <a:gd name="connsiteY620" fmla="*/ 1663088 h 6858000"/>
              <a:gd name="connsiteX621" fmla="*/ 1006812 w 7467600"/>
              <a:gd name="connsiteY621" fmla="*/ 1767683 h 6858000"/>
              <a:gd name="connsiteX622" fmla="*/ 1149133 w 7467600"/>
              <a:gd name="connsiteY622" fmla="*/ 1971513 h 6858000"/>
              <a:gd name="connsiteX623" fmla="*/ 1333952 w 7467600"/>
              <a:gd name="connsiteY623" fmla="*/ 2251620 h 6858000"/>
              <a:gd name="connsiteX624" fmla="*/ 1337329 w 7467600"/>
              <a:gd name="connsiteY624" fmla="*/ 2258350 h 6858000"/>
              <a:gd name="connsiteX625" fmla="*/ 1014726 w 7467600"/>
              <a:gd name="connsiteY625" fmla="*/ 1615556 h 6858000"/>
              <a:gd name="connsiteX626" fmla="*/ 678222 w 7467600"/>
              <a:gd name="connsiteY626" fmla="*/ 1248670 h 6858000"/>
              <a:gd name="connsiteX627" fmla="*/ 6691602 w 7467600"/>
              <a:gd name="connsiteY627" fmla="*/ 1140573 h 6858000"/>
              <a:gd name="connsiteX628" fmla="*/ 6571100 w 7467600"/>
              <a:gd name="connsiteY628" fmla="*/ 1183662 h 6858000"/>
              <a:gd name="connsiteX629" fmla="*/ 6241687 w 7467600"/>
              <a:gd name="connsiteY629" fmla="*/ 1257600 h 6858000"/>
              <a:gd name="connsiteX630" fmla="*/ 5693009 w 7467600"/>
              <a:gd name="connsiteY630" fmla="*/ 1478256 h 6858000"/>
              <a:gd name="connsiteX631" fmla="*/ 6548420 w 7467600"/>
              <a:gd name="connsiteY631" fmla="*/ 1214599 h 6858000"/>
              <a:gd name="connsiteX632" fmla="*/ 6605473 w 7467600"/>
              <a:gd name="connsiteY632" fmla="*/ 1184686 h 6858000"/>
              <a:gd name="connsiteX633" fmla="*/ 6691602 w 7467600"/>
              <a:gd name="connsiteY633" fmla="*/ 1140573 h 6858000"/>
              <a:gd name="connsiteX634" fmla="*/ 4002475 w 7467600"/>
              <a:gd name="connsiteY634" fmla="*/ 1037802 h 6858000"/>
              <a:gd name="connsiteX635" fmla="*/ 4000324 w 7467600"/>
              <a:gd name="connsiteY635" fmla="*/ 1039362 h 6858000"/>
              <a:gd name="connsiteX636" fmla="*/ 4002862 w 7467600"/>
              <a:gd name="connsiteY636" fmla="*/ 1042866 h 6858000"/>
              <a:gd name="connsiteX637" fmla="*/ 4002475 w 7467600"/>
              <a:gd name="connsiteY637" fmla="*/ 1037802 h 6858000"/>
              <a:gd name="connsiteX638" fmla="*/ 506322 w 7467600"/>
              <a:gd name="connsiteY638" fmla="*/ 1020997 h 6858000"/>
              <a:gd name="connsiteX639" fmla="*/ 533068 w 7467600"/>
              <a:gd name="connsiteY639" fmla="*/ 1029409 h 6858000"/>
              <a:gd name="connsiteX640" fmla="*/ 1232525 w 7467600"/>
              <a:gd name="connsiteY640" fmla="*/ 1804675 h 6858000"/>
              <a:gd name="connsiteX641" fmla="*/ 1388858 w 7467600"/>
              <a:gd name="connsiteY641" fmla="*/ 2368011 h 6858000"/>
              <a:gd name="connsiteX642" fmla="*/ 1384098 w 7467600"/>
              <a:gd name="connsiteY642" fmla="*/ 2378125 h 6858000"/>
              <a:gd name="connsiteX643" fmla="*/ 1425393 w 7467600"/>
              <a:gd name="connsiteY643" fmla="*/ 2589124 h 6858000"/>
              <a:gd name="connsiteX644" fmla="*/ 1424001 w 7467600"/>
              <a:gd name="connsiteY644" fmla="*/ 2597541 h 6858000"/>
              <a:gd name="connsiteX645" fmla="*/ 2152729 w 7467600"/>
              <a:gd name="connsiteY645" fmla="*/ 2864487 h 6858000"/>
              <a:gd name="connsiteX646" fmla="*/ 2020609 w 7467600"/>
              <a:gd name="connsiteY646" fmla="*/ 2539671 h 6858000"/>
              <a:gd name="connsiteX647" fmla="*/ 2018920 w 7467600"/>
              <a:gd name="connsiteY647" fmla="*/ 2536309 h 6858000"/>
              <a:gd name="connsiteX648" fmla="*/ 1342441 w 7467600"/>
              <a:gd name="connsiteY648" fmla="*/ 1173017 h 6858000"/>
              <a:gd name="connsiteX649" fmla="*/ 1367925 w 7467600"/>
              <a:gd name="connsiteY649" fmla="*/ 1135648 h 6858000"/>
              <a:gd name="connsiteX650" fmla="*/ 1771401 w 7467600"/>
              <a:gd name="connsiteY650" fmla="*/ 1806673 h 6858000"/>
              <a:gd name="connsiteX651" fmla="*/ 1972385 w 7467600"/>
              <a:gd name="connsiteY651" fmla="*/ 2198735 h 6858000"/>
              <a:gd name="connsiteX652" fmla="*/ 2040892 w 7467600"/>
              <a:gd name="connsiteY652" fmla="*/ 2405205 h 6858000"/>
              <a:gd name="connsiteX653" fmla="*/ 2131689 w 7467600"/>
              <a:gd name="connsiteY653" fmla="*/ 1936926 h 6858000"/>
              <a:gd name="connsiteX654" fmla="*/ 2454820 w 7467600"/>
              <a:gd name="connsiteY654" fmla="*/ 1248808 h 6858000"/>
              <a:gd name="connsiteX655" fmla="*/ 2492512 w 7467600"/>
              <a:gd name="connsiteY655" fmla="*/ 1302920 h 6858000"/>
              <a:gd name="connsiteX656" fmla="*/ 2081216 w 7467600"/>
              <a:gd name="connsiteY656" fmla="*/ 2527513 h 6858000"/>
              <a:gd name="connsiteX657" fmla="*/ 2081211 w 7467600"/>
              <a:gd name="connsiteY657" fmla="*/ 2528916 h 6858000"/>
              <a:gd name="connsiteX658" fmla="*/ 2199067 w 7467600"/>
              <a:gd name="connsiteY658" fmla="*/ 2884061 h 6858000"/>
              <a:gd name="connsiteX659" fmla="*/ 3192586 w 7467600"/>
              <a:gd name="connsiteY659" fmla="*/ 3411496 h 6858000"/>
              <a:gd name="connsiteX660" fmla="*/ 3182620 w 7467600"/>
              <a:gd name="connsiteY660" fmla="*/ 3483279 h 6858000"/>
              <a:gd name="connsiteX661" fmla="*/ 2435119 w 7467600"/>
              <a:gd name="connsiteY661" fmla="*/ 3080173 h 6858000"/>
              <a:gd name="connsiteX662" fmla="*/ 2410152 w 7467600"/>
              <a:gd name="connsiteY662" fmla="*/ 3063751 h 6858000"/>
              <a:gd name="connsiteX663" fmla="*/ 2408099 w 7467600"/>
              <a:gd name="connsiteY663" fmla="*/ 3064403 h 6858000"/>
              <a:gd name="connsiteX664" fmla="*/ 2407218 w 7467600"/>
              <a:gd name="connsiteY664" fmla="*/ 3070324 h 6858000"/>
              <a:gd name="connsiteX665" fmla="*/ 2380138 w 7467600"/>
              <a:gd name="connsiteY665" fmla="*/ 3099341 h 6858000"/>
              <a:gd name="connsiteX666" fmla="*/ 1765923 w 7467600"/>
              <a:gd name="connsiteY666" fmla="*/ 3581043 h 6858000"/>
              <a:gd name="connsiteX667" fmla="*/ 1702258 w 7467600"/>
              <a:gd name="connsiteY667" fmla="*/ 3612286 h 6858000"/>
              <a:gd name="connsiteX668" fmla="*/ 1538370 w 7467600"/>
              <a:gd name="connsiteY668" fmla="*/ 3811804 h 6858000"/>
              <a:gd name="connsiteX669" fmla="*/ 542867 w 7467600"/>
              <a:gd name="connsiteY669" fmla="*/ 4944092 h 6858000"/>
              <a:gd name="connsiteX670" fmla="*/ 515800 w 7467600"/>
              <a:gd name="connsiteY670" fmla="*/ 4862180 h 6858000"/>
              <a:gd name="connsiteX671" fmla="*/ 909145 w 7467600"/>
              <a:gd name="connsiteY671" fmla="*/ 4199225 h 6858000"/>
              <a:gd name="connsiteX672" fmla="*/ 1214067 w 7467600"/>
              <a:gd name="connsiteY672" fmla="*/ 3908561 h 6858000"/>
              <a:gd name="connsiteX673" fmla="*/ 640967 w 7467600"/>
              <a:gd name="connsiteY673" fmla="*/ 4105601 h 6858000"/>
              <a:gd name="connsiteX674" fmla="*/ 112563 w 7467600"/>
              <a:gd name="connsiteY674" fmla="*/ 4396952 h 6858000"/>
              <a:gd name="connsiteX675" fmla="*/ 0 w 7467600"/>
              <a:gd name="connsiteY675" fmla="*/ 4466006 h 6858000"/>
              <a:gd name="connsiteX676" fmla="*/ 0 w 7467600"/>
              <a:gd name="connsiteY676" fmla="*/ 4233763 h 6858000"/>
              <a:gd name="connsiteX677" fmla="*/ 36881 w 7467600"/>
              <a:gd name="connsiteY677" fmla="*/ 4200118 h 6858000"/>
              <a:gd name="connsiteX678" fmla="*/ 910534 w 7467600"/>
              <a:gd name="connsiteY678" fmla="*/ 3629753 h 6858000"/>
              <a:gd name="connsiteX679" fmla="*/ 1578717 w 7467600"/>
              <a:gd name="connsiteY679" fmla="*/ 3575982 h 6858000"/>
              <a:gd name="connsiteX680" fmla="*/ 2338780 w 7467600"/>
              <a:gd name="connsiteY680" fmla="*/ 3033725 h 6858000"/>
              <a:gd name="connsiteX681" fmla="*/ 1807991 w 7467600"/>
              <a:gd name="connsiteY681" fmla="*/ 2807184 h 6858000"/>
              <a:gd name="connsiteX682" fmla="*/ 1416358 w 7467600"/>
              <a:gd name="connsiteY682" fmla="*/ 3112571 h 6858000"/>
              <a:gd name="connsiteX683" fmla="*/ 939066 w 7467600"/>
              <a:gd name="connsiteY683" fmla="*/ 3378798 h 6858000"/>
              <a:gd name="connsiteX684" fmla="*/ 115099 w 7467600"/>
              <a:gd name="connsiteY684" fmla="*/ 3607650 h 6858000"/>
              <a:gd name="connsiteX685" fmla="*/ 97284 w 7467600"/>
              <a:gd name="connsiteY685" fmla="*/ 3520393 h 6858000"/>
              <a:gd name="connsiteX686" fmla="*/ 922050 w 7467600"/>
              <a:gd name="connsiteY686" fmla="*/ 3074867 h 6858000"/>
              <a:gd name="connsiteX687" fmla="*/ 1405265 w 7467600"/>
              <a:gd name="connsiteY687" fmla="*/ 3016319 h 6858000"/>
              <a:gd name="connsiteX688" fmla="*/ 1407512 w 7467600"/>
              <a:gd name="connsiteY688" fmla="*/ 3018001 h 6858000"/>
              <a:gd name="connsiteX689" fmla="*/ 1726266 w 7467600"/>
              <a:gd name="connsiteY689" fmla="*/ 2777274 h 6858000"/>
              <a:gd name="connsiteX690" fmla="*/ 625390 w 7467600"/>
              <a:gd name="connsiteY690" fmla="*/ 2514541 h 6858000"/>
              <a:gd name="connsiteX691" fmla="*/ 619799 w 7467600"/>
              <a:gd name="connsiteY691" fmla="*/ 2527180 h 6858000"/>
              <a:gd name="connsiteX692" fmla="*/ 310030 w 7467600"/>
              <a:gd name="connsiteY692" fmla="*/ 2771818 h 6858000"/>
              <a:gd name="connsiteX693" fmla="*/ 173877 w 7467600"/>
              <a:gd name="connsiteY693" fmla="*/ 2937056 h 6858000"/>
              <a:gd name="connsiteX694" fmla="*/ 77889 w 7467600"/>
              <a:gd name="connsiteY694" fmla="*/ 3138440 h 6858000"/>
              <a:gd name="connsiteX695" fmla="*/ 0 w 7467600"/>
              <a:gd name="connsiteY695" fmla="*/ 3271395 h 6858000"/>
              <a:gd name="connsiteX696" fmla="*/ 0 w 7467600"/>
              <a:gd name="connsiteY696" fmla="*/ 3153002 h 6858000"/>
              <a:gd name="connsiteX697" fmla="*/ 2386 w 7467600"/>
              <a:gd name="connsiteY697" fmla="*/ 3149203 h 6858000"/>
              <a:gd name="connsiteX698" fmla="*/ 89753 w 7467600"/>
              <a:gd name="connsiteY698" fmla="*/ 2987702 h 6858000"/>
              <a:gd name="connsiteX699" fmla="*/ 76869 w 7467600"/>
              <a:gd name="connsiteY699" fmla="*/ 3005404 h 6858000"/>
              <a:gd name="connsiteX700" fmla="*/ 32049 w 7467600"/>
              <a:gd name="connsiteY700" fmla="*/ 3065814 h 6858000"/>
              <a:gd name="connsiteX701" fmla="*/ 0 w 7467600"/>
              <a:gd name="connsiteY701" fmla="*/ 3108744 h 6858000"/>
              <a:gd name="connsiteX702" fmla="*/ 0 w 7467600"/>
              <a:gd name="connsiteY702" fmla="*/ 3058059 h 6858000"/>
              <a:gd name="connsiteX703" fmla="*/ 7610 w 7467600"/>
              <a:gd name="connsiteY703" fmla="*/ 3047889 h 6858000"/>
              <a:gd name="connsiteX704" fmla="*/ 52419 w 7467600"/>
              <a:gd name="connsiteY704" fmla="*/ 2987479 h 6858000"/>
              <a:gd name="connsiteX705" fmla="*/ 59142 w 7467600"/>
              <a:gd name="connsiteY705" fmla="*/ 2978488 h 6858000"/>
              <a:gd name="connsiteX706" fmla="*/ 0 w 7467600"/>
              <a:gd name="connsiteY706" fmla="*/ 3015334 h 6858000"/>
              <a:gd name="connsiteX707" fmla="*/ 0 w 7467600"/>
              <a:gd name="connsiteY707" fmla="*/ 2914286 h 6858000"/>
              <a:gd name="connsiteX708" fmla="*/ 36383 w 7467600"/>
              <a:gd name="connsiteY708" fmla="*/ 2901128 h 6858000"/>
              <a:gd name="connsiteX709" fmla="*/ 156329 w 7467600"/>
              <a:gd name="connsiteY709" fmla="*/ 2840533 h 6858000"/>
              <a:gd name="connsiteX710" fmla="*/ 358355 w 7467600"/>
              <a:gd name="connsiteY710" fmla="*/ 2620471 h 6858000"/>
              <a:gd name="connsiteX711" fmla="*/ 510577 w 7467600"/>
              <a:gd name="connsiteY711" fmla="*/ 2501244 h 6858000"/>
              <a:gd name="connsiteX712" fmla="*/ 211967 w 7467600"/>
              <a:gd name="connsiteY712" fmla="*/ 2479171 h 6858000"/>
              <a:gd name="connsiteX713" fmla="*/ 0 w 7467600"/>
              <a:gd name="connsiteY713" fmla="*/ 2476398 h 6858000"/>
              <a:gd name="connsiteX714" fmla="*/ 0 w 7467600"/>
              <a:gd name="connsiteY714" fmla="*/ 2389189 h 6858000"/>
              <a:gd name="connsiteX715" fmla="*/ 103062 w 7467600"/>
              <a:gd name="connsiteY715" fmla="*/ 2389518 h 6858000"/>
              <a:gd name="connsiteX716" fmla="*/ 510734 w 7467600"/>
              <a:gd name="connsiteY716" fmla="*/ 2416201 h 6858000"/>
              <a:gd name="connsiteX717" fmla="*/ 279257 w 7467600"/>
              <a:gd name="connsiteY717" fmla="*/ 2092102 h 6858000"/>
              <a:gd name="connsiteX718" fmla="*/ 65265 w 7467600"/>
              <a:gd name="connsiteY718" fmla="*/ 2006049 h 6858000"/>
              <a:gd name="connsiteX719" fmla="*/ 0 w 7467600"/>
              <a:gd name="connsiteY719" fmla="*/ 1982532 h 6858000"/>
              <a:gd name="connsiteX720" fmla="*/ 0 w 7467600"/>
              <a:gd name="connsiteY720" fmla="*/ 1912789 h 6858000"/>
              <a:gd name="connsiteX721" fmla="*/ 97460 w 7467600"/>
              <a:gd name="connsiteY721" fmla="*/ 1953725 h 6858000"/>
              <a:gd name="connsiteX722" fmla="*/ 221272 w 7467600"/>
              <a:gd name="connsiteY722" fmla="*/ 1980766 h 6858000"/>
              <a:gd name="connsiteX723" fmla="*/ 116765 w 7467600"/>
              <a:gd name="connsiteY723" fmla="*/ 1911033 h 6858000"/>
              <a:gd name="connsiteX724" fmla="*/ 16405 w 7467600"/>
              <a:gd name="connsiteY724" fmla="*/ 1803412 h 6858000"/>
              <a:gd name="connsiteX725" fmla="*/ 0 w 7467600"/>
              <a:gd name="connsiteY725" fmla="*/ 1784777 h 6858000"/>
              <a:gd name="connsiteX726" fmla="*/ 0 w 7467600"/>
              <a:gd name="connsiteY726" fmla="*/ 1740082 h 6858000"/>
              <a:gd name="connsiteX727" fmla="*/ 39394 w 7467600"/>
              <a:gd name="connsiteY727" fmla="*/ 1784856 h 6858000"/>
              <a:gd name="connsiteX728" fmla="*/ 135813 w 7467600"/>
              <a:gd name="connsiteY728" fmla="*/ 1888838 h 6858000"/>
              <a:gd name="connsiteX729" fmla="*/ 242575 w 7467600"/>
              <a:gd name="connsiteY729" fmla="*/ 1958841 h 6858000"/>
              <a:gd name="connsiteX730" fmla="*/ 82197 w 7467600"/>
              <a:gd name="connsiteY730" fmla="*/ 1754826 h 6858000"/>
              <a:gd name="connsiteX731" fmla="*/ 0 w 7467600"/>
              <a:gd name="connsiteY731" fmla="*/ 1679650 h 6858000"/>
              <a:gd name="connsiteX732" fmla="*/ 0 w 7467600"/>
              <a:gd name="connsiteY732" fmla="*/ 1602463 h 6858000"/>
              <a:gd name="connsiteX733" fmla="*/ 84689 w 7467600"/>
              <a:gd name="connsiteY733" fmla="*/ 1677442 h 6858000"/>
              <a:gd name="connsiteX734" fmla="*/ 298437 w 7467600"/>
              <a:gd name="connsiteY734" fmla="*/ 1968019 h 6858000"/>
              <a:gd name="connsiteX735" fmla="*/ 227269 w 7467600"/>
              <a:gd name="connsiteY735" fmla="*/ 1114064 h 6858000"/>
              <a:gd name="connsiteX736" fmla="*/ 248003 w 7467600"/>
              <a:gd name="connsiteY736" fmla="*/ 1089613 h 6858000"/>
              <a:gd name="connsiteX737" fmla="*/ 427020 w 7467600"/>
              <a:gd name="connsiteY737" fmla="*/ 1619803 h 6858000"/>
              <a:gd name="connsiteX738" fmla="*/ 340345 w 7467600"/>
              <a:gd name="connsiteY738" fmla="*/ 2027739 h 6858000"/>
              <a:gd name="connsiteX739" fmla="*/ 360865 w 7467600"/>
              <a:gd name="connsiteY739" fmla="*/ 2044827 h 6858000"/>
              <a:gd name="connsiteX740" fmla="*/ 560414 w 7467600"/>
              <a:gd name="connsiteY740" fmla="*/ 2421457 h 6858000"/>
              <a:gd name="connsiteX741" fmla="*/ 1359703 w 7467600"/>
              <a:gd name="connsiteY741" fmla="*/ 2578554 h 6858000"/>
              <a:gd name="connsiteX742" fmla="*/ 1359422 w 7467600"/>
              <a:gd name="connsiteY742" fmla="*/ 2577994 h 6858000"/>
              <a:gd name="connsiteX743" fmla="*/ 828701 w 7467600"/>
              <a:gd name="connsiteY743" fmla="*/ 1839520 h 6858000"/>
              <a:gd name="connsiteX744" fmla="*/ 494427 w 7467600"/>
              <a:gd name="connsiteY744" fmla="*/ 1092333 h 6858000"/>
              <a:gd name="connsiteX745" fmla="*/ 506322 w 7467600"/>
              <a:gd name="connsiteY745" fmla="*/ 1020997 h 6858000"/>
              <a:gd name="connsiteX746" fmla="*/ 4570198 w 7467600"/>
              <a:gd name="connsiteY746" fmla="*/ 978081 h 6858000"/>
              <a:gd name="connsiteX747" fmla="*/ 4523691 w 7467600"/>
              <a:gd name="connsiteY747" fmla="*/ 1127776 h 6858000"/>
              <a:gd name="connsiteX748" fmla="*/ 4509875 w 7467600"/>
              <a:gd name="connsiteY748" fmla="*/ 1167552 h 6858000"/>
              <a:gd name="connsiteX749" fmla="*/ 4478168 w 7467600"/>
              <a:gd name="connsiteY749" fmla="*/ 1260735 h 6858000"/>
              <a:gd name="connsiteX750" fmla="*/ 4409309 w 7467600"/>
              <a:gd name="connsiteY750" fmla="*/ 1666996 h 6858000"/>
              <a:gd name="connsiteX751" fmla="*/ 4370031 w 7467600"/>
              <a:gd name="connsiteY751" fmla="*/ 1955666 h 6858000"/>
              <a:gd name="connsiteX752" fmla="*/ 4570198 w 7467600"/>
              <a:gd name="connsiteY752" fmla="*/ 978081 h 6858000"/>
              <a:gd name="connsiteX753" fmla="*/ 4557898 w 7467600"/>
              <a:gd name="connsiteY753" fmla="*/ 900011 h 6858000"/>
              <a:gd name="connsiteX754" fmla="*/ 4344840 w 7467600"/>
              <a:gd name="connsiteY754" fmla="*/ 1922038 h 6858000"/>
              <a:gd name="connsiteX755" fmla="*/ 4378710 w 7467600"/>
              <a:gd name="connsiteY755" fmla="*/ 1665516 h 6858000"/>
              <a:gd name="connsiteX756" fmla="*/ 4448798 w 7467600"/>
              <a:gd name="connsiteY756" fmla="*/ 1253024 h 6858000"/>
              <a:gd name="connsiteX757" fmla="*/ 4480315 w 7467600"/>
              <a:gd name="connsiteY757" fmla="*/ 1158454 h 6858000"/>
              <a:gd name="connsiteX758" fmla="*/ 4494133 w 7467600"/>
              <a:gd name="connsiteY758" fmla="*/ 1118676 h 6858000"/>
              <a:gd name="connsiteX759" fmla="*/ 4557898 w 7467600"/>
              <a:gd name="connsiteY759" fmla="*/ 900011 h 6858000"/>
              <a:gd name="connsiteX760" fmla="*/ 5870151 w 7467600"/>
              <a:gd name="connsiteY760" fmla="*/ 898890 h 6858000"/>
              <a:gd name="connsiteX761" fmla="*/ 5861335 w 7467600"/>
              <a:gd name="connsiteY761" fmla="*/ 899177 h 6858000"/>
              <a:gd name="connsiteX762" fmla="*/ 5843702 w 7467600"/>
              <a:gd name="connsiteY762" fmla="*/ 899748 h 6858000"/>
              <a:gd name="connsiteX763" fmla="*/ 5651107 w 7467600"/>
              <a:gd name="connsiteY763" fmla="*/ 920306 h 6858000"/>
              <a:gd name="connsiteX764" fmla="*/ 5459407 w 7467600"/>
              <a:gd name="connsiteY764" fmla="*/ 940975 h 6858000"/>
              <a:gd name="connsiteX765" fmla="*/ 5374846 w 7467600"/>
              <a:gd name="connsiteY765" fmla="*/ 941988 h 6858000"/>
              <a:gd name="connsiteX766" fmla="*/ 5256105 w 7467600"/>
              <a:gd name="connsiteY766" fmla="*/ 945632 h 6858000"/>
              <a:gd name="connsiteX767" fmla="*/ 5107071 w 7467600"/>
              <a:gd name="connsiteY767" fmla="*/ 969720 h 6858000"/>
              <a:gd name="connsiteX768" fmla="*/ 4998681 w 7467600"/>
              <a:gd name="connsiteY768" fmla="*/ 988771 h 6858000"/>
              <a:gd name="connsiteX769" fmla="*/ 5870151 w 7467600"/>
              <a:gd name="connsiteY769" fmla="*/ 898890 h 6858000"/>
              <a:gd name="connsiteX770" fmla="*/ 5504425 w 7467600"/>
              <a:gd name="connsiteY770" fmla="*/ 848067 h 6858000"/>
              <a:gd name="connsiteX771" fmla="*/ 4968849 w 7467600"/>
              <a:gd name="connsiteY771" fmla="*/ 962318 h 6858000"/>
              <a:gd name="connsiteX772" fmla="*/ 5104039 w 7467600"/>
              <a:gd name="connsiteY772" fmla="*/ 940634 h 6858000"/>
              <a:gd name="connsiteX773" fmla="*/ 5256311 w 7467600"/>
              <a:gd name="connsiteY773" fmla="*/ 916490 h 6858000"/>
              <a:gd name="connsiteX774" fmla="*/ 5377381 w 7467600"/>
              <a:gd name="connsiteY774" fmla="*/ 912671 h 6858000"/>
              <a:gd name="connsiteX775" fmla="*/ 5460148 w 7467600"/>
              <a:gd name="connsiteY775" fmla="*/ 911442 h 6858000"/>
              <a:gd name="connsiteX776" fmla="*/ 5648971 w 7467600"/>
              <a:gd name="connsiteY776" fmla="*/ 891331 h 6858000"/>
              <a:gd name="connsiteX777" fmla="*/ 5844807 w 7467600"/>
              <a:gd name="connsiteY777" fmla="*/ 870718 h 6858000"/>
              <a:gd name="connsiteX778" fmla="*/ 5862975 w 7467600"/>
              <a:gd name="connsiteY778" fmla="*/ 869756 h 6858000"/>
              <a:gd name="connsiteX779" fmla="*/ 5920887 w 7467600"/>
              <a:gd name="connsiteY779" fmla="*/ 865929 h 6858000"/>
              <a:gd name="connsiteX780" fmla="*/ 5504425 w 7467600"/>
              <a:gd name="connsiteY780" fmla="*/ 848067 h 6858000"/>
              <a:gd name="connsiteX781" fmla="*/ 3607114 w 7467600"/>
              <a:gd name="connsiteY781" fmla="*/ 467441 h 6858000"/>
              <a:gd name="connsiteX782" fmla="*/ 3296242 w 7467600"/>
              <a:gd name="connsiteY782" fmla="*/ 807991 h 6858000"/>
              <a:gd name="connsiteX783" fmla="*/ 3174674 w 7467600"/>
              <a:gd name="connsiteY783" fmla="*/ 919759 h 6858000"/>
              <a:gd name="connsiteX784" fmla="*/ 3042978 w 7467600"/>
              <a:gd name="connsiteY784" fmla="*/ 1054894 h 6858000"/>
              <a:gd name="connsiteX785" fmla="*/ 2968914 w 7467600"/>
              <a:gd name="connsiteY785" fmla="*/ 1133756 h 6858000"/>
              <a:gd name="connsiteX786" fmla="*/ 3103823 w 7467600"/>
              <a:gd name="connsiteY786" fmla="*/ 1026814 h 6858000"/>
              <a:gd name="connsiteX787" fmla="*/ 3607114 w 7467600"/>
              <a:gd name="connsiteY787" fmla="*/ 467441 h 6858000"/>
              <a:gd name="connsiteX788" fmla="*/ 3744487 w 7467600"/>
              <a:gd name="connsiteY788" fmla="*/ 383136 h 6858000"/>
              <a:gd name="connsiteX789" fmla="*/ 3970213 w 7467600"/>
              <a:gd name="connsiteY789" fmla="*/ 995559 h 6858000"/>
              <a:gd name="connsiteX790" fmla="*/ 3744487 w 7467600"/>
              <a:gd name="connsiteY790" fmla="*/ 383136 h 6858000"/>
              <a:gd name="connsiteX791" fmla="*/ 3624562 w 7467600"/>
              <a:gd name="connsiteY791" fmla="*/ 367041 h 6858000"/>
              <a:gd name="connsiteX792" fmla="*/ 3489712 w 7467600"/>
              <a:gd name="connsiteY792" fmla="*/ 485386 h 6858000"/>
              <a:gd name="connsiteX793" fmla="*/ 3182994 w 7467600"/>
              <a:gd name="connsiteY793" fmla="*/ 828265 h 6858000"/>
              <a:gd name="connsiteX794" fmla="*/ 2892114 w 7467600"/>
              <a:gd name="connsiteY794" fmla="*/ 1172635 h 6858000"/>
              <a:gd name="connsiteX795" fmla="*/ 3021459 w 7467600"/>
              <a:gd name="connsiteY795" fmla="*/ 1035385 h 6858000"/>
              <a:gd name="connsiteX796" fmla="*/ 3153873 w 7467600"/>
              <a:gd name="connsiteY796" fmla="*/ 898971 h 6858000"/>
              <a:gd name="connsiteX797" fmla="*/ 3276511 w 7467600"/>
              <a:gd name="connsiteY797" fmla="*/ 786423 h 6858000"/>
              <a:gd name="connsiteX798" fmla="*/ 3584154 w 7467600"/>
              <a:gd name="connsiteY798" fmla="*/ 448218 h 6858000"/>
              <a:gd name="connsiteX799" fmla="*/ 3624562 w 7467600"/>
              <a:gd name="connsiteY799" fmla="*/ 367041 h 6858000"/>
              <a:gd name="connsiteX800" fmla="*/ 3766672 w 7467600"/>
              <a:gd name="connsiteY800" fmla="*/ 359429 h 6858000"/>
              <a:gd name="connsiteX801" fmla="*/ 3996338 w 7467600"/>
              <a:gd name="connsiteY801" fmla="*/ 968237 h 6858000"/>
              <a:gd name="connsiteX802" fmla="*/ 3766672 w 7467600"/>
              <a:gd name="connsiteY802" fmla="*/ 359429 h 6858000"/>
              <a:gd name="connsiteX803" fmla="*/ 5805386 w 7467600"/>
              <a:gd name="connsiteY803" fmla="*/ 239240 h 6858000"/>
              <a:gd name="connsiteX804" fmla="*/ 5736947 w 7467600"/>
              <a:gd name="connsiteY804" fmla="*/ 261367 h 6858000"/>
              <a:gd name="connsiteX805" fmla="*/ 5427012 w 7467600"/>
              <a:gd name="connsiteY805" fmla="*/ 311272 h 6858000"/>
              <a:gd name="connsiteX806" fmla="*/ 5147818 w 7467600"/>
              <a:gd name="connsiteY806" fmla="*/ 322112 h 6858000"/>
              <a:gd name="connsiteX807" fmla="*/ 5060854 w 7467600"/>
              <a:gd name="connsiteY807" fmla="*/ 311882 h 6858000"/>
              <a:gd name="connsiteX808" fmla="*/ 4945989 w 7467600"/>
              <a:gd name="connsiteY808" fmla="*/ 300516 h 6858000"/>
              <a:gd name="connsiteX809" fmla="*/ 5410479 w 7467600"/>
              <a:gd name="connsiteY809" fmla="*/ 348434 h 6858000"/>
              <a:gd name="connsiteX810" fmla="*/ 5805386 w 7467600"/>
              <a:gd name="connsiteY810" fmla="*/ 239240 h 6858000"/>
              <a:gd name="connsiteX811" fmla="*/ 5905192 w 7467600"/>
              <a:gd name="connsiteY811" fmla="*/ 163079 h 6858000"/>
              <a:gd name="connsiteX812" fmla="*/ 5865655 w 7467600"/>
              <a:gd name="connsiteY812" fmla="*/ 171901 h 6858000"/>
              <a:gd name="connsiteX813" fmla="*/ 5259740 w 7467600"/>
              <a:gd name="connsiteY813" fmla="*/ 257013 h 6858000"/>
              <a:gd name="connsiteX814" fmla="*/ 5208466 w 7467600"/>
              <a:gd name="connsiteY814" fmla="*/ 257550 h 6858000"/>
              <a:gd name="connsiteX815" fmla="*/ 4980204 w 7467600"/>
              <a:gd name="connsiteY815" fmla="*/ 271903 h 6858000"/>
              <a:gd name="connsiteX816" fmla="*/ 5068068 w 7467600"/>
              <a:gd name="connsiteY816" fmla="*/ 282244 h 6858000"/>
              <a:gd name="connsiteX817" fmla="*/ 5153231 w 7467600"/>
              <a:gd name="connsiteY817" fmla="*/ 292240 h 6858000"/>
              <a:gd name="connsiteX818" fmla="*/ 5426491 w 7467600"/>
              <a:gd name="connsiteY818" fmla="*/ 281128 h 6858000"/>
              <a:gd name="connsiteX819" fmla="*/ 5731212 w 7467600"/>
              <a:gd name="connsiteY819" fmla="*/ 231951 h 6858000"/>
              <a:gd name="connsiteX820" fmla="*/ 5905192 w 7467600"/>
              <a:gd name="connsiteY820" fmla="*/ 163079 h 6858000"/>
              <a:gd name="connsiteX821" fmla="*/ 5944437 w 7467600"/>
              <a:gd name="connsiteY821" fmla="*/ 113829 h 6858000"/>
              <a:gd name="connsiteX822" fmla="*/ 5825032 w 7467600"/>
              <a:gd name="connsiteY822" fmla="*/ 146405 h 6858000"/>
              <a:gd name="connsiteX823" fmla="*/ 4955599 w 7467600"/>
              <a:gd name="connsiteY823" fmla="*/ 247008 h 6858000"/>
              <a:gd name="connsiteX824" fmla="*/ 5210104 w 7467600"/>
              <a:gd name="connsiteY824" fmla="*/ 228123 h 6858000"/>
              <a:gd name="connsiteX825" fmla="*/ 5261015 w 7467600"/>
              <a:gd name="connsiteY825" fmla="*/ 227087 h 6858000"/>
              <a:gd name="connsiteX826" fmla="*/ 5861181 w 7467600"/>
              <a:gd name="connsiteY826" fmla="*/ 143093 h 6858000"/>
              <a:gd name="connsiteX827" fmla="*/ 5961252 w 7467600"/>
              <a:gd name="connsiteY827" fmla="*/ 114820 h 6858000"/>
              <a:gd name="connsiteX828" fmla="*/ 5944437 w 7467600"/>
              <a:gd name="connsiteY828" fmla="*/ 113829 h 6858000"/>
              <a:gd name="connsiteX829" fmla="*/ 3882765 w 7467600"/>
              <a:gd name="connsiteY829" fmla="*/ 0 h 6858000"/>
              <a:gd name="connsiteX830" fmla="*/ 3995099 w 7467600"/>
              <a:gd name="connsiteY830" fmla="*/ 0 h 6858000"/>
              <a:gd name="connsiteX831" fmla="*/ 4163818 w 7467600"/>
              <a:gd name="connsiteY831" fmla="*/ 234104 h 6858000"/>
              <a:gd name="connsiteX832" fmla="*/ 4172099 w 7467600"/>
              <a:gd name="connsiteY832" fmla="*/ 234207 h 6858000"/>
              <a:gd name="connsiteX833" fmla="*/ 4784282 w 7467600"/>
              <a:gd name="connsiteY833" fmla="*/ 276561 h 6858000"/>
              <a:gd name="connsiteX834" fmla="*/ 4801687 w 7467600"/>
              <a:gd name="connsiteY834" fmla="*/ 267764 h 6858000"/>
              <a:gd name="connsiteX835" fmla="*/ 6082788 w 7467600"/>
              <a:gd name="connsiteY835" fmla="*/ 64119 h 6858000"/>
              <a:gd name="connsiteX836" fmla="*/ 6099442 w 7467600"/>
              <a:gd name="connsiteY836" fmla="*/ 82568 h 6858000"/>
              <a:gd name="connsiteX837" fmla="*/ 4804137 w 7467600"/>
              <a:gd name="connsiteY837" fmla="*/ 320931 h 6858000"/>
              <a:gd name="connsiteX838" fmla="*/ 4227047 w 7467600"/>
              <a:gd name="connsiteY838" fmla="*/ 313415 h 6858000"/>
              <a:gd name="connsiteX839" fmla="*/ 4346041 w 7467600"/>
              <a:gd name="connsiteY839" fmla="*/ 456086 h 6858000"/>
              <a:gd name="connsiteX840" fmla="*/ 4870967 w 7467600"/>
              <a:gd name="connsiteY840" fmla="*/ 963061 h 6858000"/>
              <a:gd name="connsiteX841" fmla="*/ 4889647 w 7467600"/>
              <a:gd name="connsiteY841" fmla="*/ 957147 h 6858000"/>
              <a:gd name="connsiteX842" fmla="*/ 5422504 w 7467600"/>
              <a:gd name="connsiteY842" fmla="*/ 805191 h 6858000"/>
              <a:gd name="connsiteX843" fmla="*/ 6087656 w 7467600"/>
              <a:gd name="connsiteY843" fmla="*/ 826703 h 6858000"/>
              <a:gd name="connsiteX844" fmla="*/ 6058717 w 7467600"/>
              <a:gd name="connsiteY844" fmla="*/ 865992 h 6858000"/>
              <a:gd name="connsiteX845" fmla="*/ 4974153 w 7467600"/>
              <a:gd name="connsiteY845" fmla="*/ 1045456 h 6858000"/>
              <a:gd name="connsiteX846" fmla="*/ 5627835 w 7467600"/>
              <a:gd name="connsiteY846" fmla="*/ 1472077 h 6858000"/>
              <a:gd name="connsiteX847" fmla="*/ 5629817 w 7467600"/>
              <a:gd name="connsiteY847" fmla="*/ 1471412 h 6858000"/>
              <a:gd name="connsiteX848" fmla="*/ 5634124 w 7467600"/>
              <a:gd name="connsiteY848" fmla="*/ 1470572 h 6858000"/>
              <a:gd name="connsiteX849" fmla="*/ 5755832 w 7467600"/>
              <a:gd name="connsiteY849" fmla="*/ 1383886 h 6858000"/>
              <a:gd name="connsiteX850" fmla="*/ 6014186 w 7467600"/>
              <a:gd name="connsiteY850" fmla="*/ 1279799 h 6858000"/>
              <a:gd name="connsiteX851" fmla="*/ 6901619 w 7467600"/>
              <a:gd name="connsiteY851" fmla="*/ 1047874 h 6858000"/>
              <a:gd name="connsiteX852" fmla="*/ 6931566 w 7467600"/>
              <a:gd name="connsiteY852" fmla="*/ 1062034 h 6858000"/>
              <a:gd name="connsiteX853" fmla="*/ 5790982 w 7467600"/>
              <a:gd name="connsiteY853" fmla="*/ 1561380 h 6858000"/>
              <a:gd name="connsiteX854" fmla="*/ 6188971 w 7467600"/>
              <a:gd name="connsiteY854" fmla="*/ 1755168 h 6858000"/>
              <a:gd name="connsiteX855" fmla="*/ 6202446 w 7467600"/>
              <a:gd name="connsiteY855" fmla="*/ 1752268 h 6858000"/>
              <a:gd name="connsiteX856" fmla="*/ 7179560 w 7467600"/>
              <a:gd name="connsiteY856" fmla="*/ 1467551 h 6858000"/>
              <a:gd name="connsiteX857" fmla="*/ 7158730 w 7467600"/>
              <a:gd name="connsiteY857" fmla="*/ 1507835 h 6858000"/>
              <a:gd name="connsiteX858" fmla="*/ 6326959 w 7467600"/>
              <a:gd name="connsiteY858" fmla="*/ 1817686 h 6858000"/>
              <a:gd name="connsiteX859" fmla="*/ 6537433 w 7467600"/>
              <a:gd name="connsiteY859" fmla="*/ 1907790 h 6858000"/>
              <a:gd name="connsiteX860" fmla="*/ 6550221 w 7467600"/>
              <a:gd name="connsiteY860" fmla="*/ 1910729 h 6858000"/>
              <a:gd name="connsiteX861" fmla="*/ 6964438 w 7467600"/>
              <a:gd name="connsiteY861" fmla="*/ 2209505 h 6858000"/>
              <a:gd name="connsiteX862" fmla="*/ 7367862 w 7467600"/>
              <a:gd name="connsiteY862" fmla="*/ 2806833 h 6858000"/>
              <a:gd name="connsiteX863" fmla="*/ 7364329 w 7467600"/>
              <a:gd name="connsiteY863" fmla="*/ 2826907 h 6858000"/>
              <a:gd name="connsiteX864" fmla="*/ 7290545 w 7467600"/>
              <a:gd name="connsiteY864" fmla="*/ 2850663 h 6858000"/>
              <a:gd name="connsiteX865" fmla="*/ 6472036 w 7467600"/>
              <a:gd name="connsiteY865" fmla="*/ 1959003 h 6858000"/>
              <a:gd name="connsiteX866" fmla="*/ 5792897 w 7467600"/>
              <a:gd name="connsiteY866" fmla="*/ 1647747 h 6858000"/>
              <a:gd name="connsiteX867" fmla="*/ 5842751 w 7467600"/>
              <a:gd name="connsiteY867" fmla="*/ 1816112 h 6858000"/>
              <a:gd name="connsiteX868" fmla="*/ 5847424 w 7467600"/>
              <a:gd name="connsiteY868" fmla="*/ 1815776 h 6858000"/>
              <a:gd name="connsiteX869" fmla="*/ 6399821 w 7467600"/>
              <a:gd name="connsiteY869" fmla="*/ 2344799 h 6858000"/>
              <a:gd name="connsiteX870" fmla="*/ 6323232 w 7467600"/>
              <a:gd name="connsiteY870" fmla="*/ 2389634 h 6858000"/>
              <a:gd name="connsiteX871" fmla="*/ 5942958 w 7467600"/>
              <a:gd name="connsiteY871" fmla="*/ 2077708 h 6858000"/>
              <a:gd name="connsiteX872" fmla="*/ 5921559 w 7467600"/>
              <a:gd name="connsiteY872" fmla="*/ 2378596 h 6858000"/>
              <a:gd name="connsiteX873" fmla="*/ 5817651 w 7467600"/>
              <a:gd name="connsiteY873" fmla="*/ 3023919 h 6858000"/>
              <a:gd name="connsiteX874" fmla="*/ 5729634 w 7467600"/>
              <a:gd name="connsiteY874" fmla="*/ 3051849 h 6858000"/>
              <a:gd name="connsiteX875" fmla="*/ 5611018 w 7467600"/>
              <a:gd name="connsiteY875" fmla="*/ 2316769 h 6858000"/>
              <a:gd name="connsiteX876" fmla="*/ 5687608 w 7467600"/>
              <a:gd name="connsiteY876" fmla="*/ 2039972 h 6858000"/>
              <a:gd name="connsiteX877" fmla="*/ 5657554 w 7467600"/>
              <a:gd name="connsiteY877" fmla="*/ 1576445 h 6858000"/>
              <a:gd name="connsiteX878" fmla="*/ 5150475 w 7467600"/>
              <a:gd name="connsiteY878" fmla="*/ 1274012 h 6858000"/>
              <a:gd name="connsiteX879" fmla="*/ 5349142 w 7467600"/>
              <a:gd name="connsiteY879" fmla="*/ 2204405 h 6858000"/>
              <a:gd name="connsiteX880" fmla="*/ 5262214 w 7467600"/>
              <a:gd name="connsiteY880" fmla="*/ 2233836 h 6858000"/>
              <a:gd name="connsiteX881" fmla="*/ 4981539 w 7467600"/>
              <a:gd name="connsiteY881" fmla="*/ 1542201 h 6858000"/>
              <a:gd name="connsiteX882" fmla="*/ 4958461 w 7467600"/>
              <a:gd name="connsiteY882" fmla="*/ 1136957 h 6858000"/>
              <a:gd name="connsiteX883" fmla="*/ 4655015 w 7467600"/>
              <a:gd name="connsiteY883" fmla="*/ 891426 h 6858000"/>
              <a:gd name="connsiteX884" fmla="*/ 4348002 w 7467600"/>
              <a:gd name="connsiteY884" fmla="*/ 2205895 h 6858000"/>
              <a:gd name="connsiteX885" fmla="*/ 4262250 w 7467600"/>
              <a:gd name="connsiteY885" fmla="*/ 2219972 h 6858000"/>
              <a:gd name="connsiteX886" fmla="*/ 4550611 w 7467600"/>
              <a:gd name="connsiteY886" fmla="*/ 817540 h 6858000"/>
              <a:gd name="connsiteX887" fmla="*/ 4564418 w 7467600"/>
              <a:gd name="connsiteY887" fmla="*/ 808293 h 6858000"/>
              <a:gd name="connsiteX888" fmla="*/ 4266388 w 7467600"/>
              <a:gd name="connsiteY888" fmla="*/ 500083 h 6858000"/>
              <a:gd name="connsiteX889" fmla="*/ 4032842 w 7467600"/>
              <a:gd name="connsiteY889" fmla="*/ 211809 h 6858000"/>
              <a:gd name="connsiteX890" fmla="*/ 3882765 w 7467600"/>
              <a:gd name="connsiteY890" fmla="*/ 0 h 6858000"/>
              <a:gd name="connsiteX891" fmla="*/ 3721337 w 7467600"/>
              <a:gd name="connsiteY891" fmla="*/ 0 h 6858000"/>
              <a:gd name="connsiteX892" fmla="*/ 3797544 w 7467600"/>
              <a:gd name="connsiteY892" fmla="*/ 0 h 6858000"/>
              <a:gd name="connsiteX893" fmla="*/ 3775734 w 7467600"/>
              <a:gd name="connsiteY893" fmla="*/ 95131 h 6858000"/>
              <a:gd name="connsiteX894" fmla="*/ 3724807 w 7467600"/>
              <a:gd name="connsiteY894" fmla="*/ 272257 h 6858000"/>
              <a:gd name="connsiteX895" fmla="*/ 3726844 w 7467600"/>
              <a:gd name="connsiteY895" fmla="*/ 282988 h 6858000"/>
              <a:gd name="connsiteX896" fmla="*/ 3742664 w 7467600"/>
              <a:gd name="connsiteY896" fmla="*/ 279918 h 6858000"/>
              <a:gd name="connsiteX897" fmla="*/ 4103910 w 7467600"/>
              <a:gd name="connsiteY897" fmla="*/ 1161917 h 6858000"/>
              <a:gd name="connsiteX898" fmla="*/ 4020269 w 7467600"/>
              <a:gd name="connsiteY898" fmla="*/ 1200406 h 6858000"/>
              <a:gd name="connsiteX899" fmla="*/ 3674882 w 7467600"/>
              <a:gd name="connsiteY899" fmla="*/ 488524 h 6858000"/>
              <a:gd name="connsiteX900" fmla="*/ 3132682 w 7467600"/>
              <a:gd name="connsiteY900" fmla="*/ 1072284 h 6858000"/>
              <a:gd name="connsiteX901" fmla="*/ 2716346 w 7467600"/>
              <a:gd name="connsiteY901" fmla="*/ 1276376 h 6858000"/>
              <a:gd name="connsiteX902" fmla="*/ 2716772 w 7467600"/>
              <a:gd name="connsiteY902" fmla="*/ 1255462 h 6858000"/>
              <a:gd name="connsiteX903" fmla="*/ 3471096 w 7467600"/>
              <a:gd name="connsiteY903" fmla="*/ 437072 h 6858000"/>
              <a:gd name="connsiteX904" fmla="*/ 3639057 w 7467600"/>
              <a:gd name="connsiteY904" fmla="*/ 286334 h 6858000"/>
              <a:gd name="connsiteX905" fmla="*/ 3640309 w 7467600"/>
              <a:gd name="connsiteY905" fmla="*/ 284664 h 6858000"/>
              <a:gd name="connsiteX906" fmla="*/ 3646022 w 7467600"/>
              <a:gd name="connsiteY906" fmla="*/ 276711 h 6858000"/>
              <a:gd name="connsiteX907" fmla="*/ 3707943 w 7467600"/>
              <a:gd name="connsiteY907" fmla="*/ 65958 h 6858000"/>
              <a:gd name="connsiteX908" fmla="*/ 3721337 w 7467600"/>
              <a:gd name="connsiteY908" fmla="*/ 0 h 6858000"/>
              <a:gd name="connsiteX909" fmla="*/ 2867960 w 7467600"/>
              <a:gd name="connsiteY909" fmla="*/ 0 h 6858000"/>
              <a:gd name="connsiteX910" fmla="*/ 2926351 w 7467600"/>
              <a:gd name="connsiteY910" fmla="*/ 0 h 6858000"/>
              <a:gd name="connsiteX911" fmla="*/ 2902823 w 7467600"/>
              <a:gd name="connsiteY911" fmla="*/ 262929 h 6858000"/>
              <a:gd name="connsiteX912" fmla="*/ 2940663 w 7467600"/>
              <a:gd name="connsiteY912" fmla="*/ 140884 h 6858000"/>
              <a:gd name="connsiteX913" fmla="*/ 2947039 w 7467600"/>
              <a:gd name="connsiteY913" fmla="*/ 122524 h 6858000"/>
              <a:gd name="connsiteX914" fmla="*/ 2984316 w 7467600"/>
              <a:gd name="connsiteY914" fmla="*/ 0 h 6858000"/>
              <a:gd name="connsiteX915" fmla="*/ 3016114 w 7467600"/>
              <a:gd name="connsiteY915" fmla="*/ 0 h 6858000"/>
              <a:gd name="connsiteX916" fmla="*/ 2979949 w 7467600"/>
              <a:gd name="connsiteY916" fmla="*/ 119274 h 6858000"/>
              <a:gd name="connsiteX917" fmla="*/ 3023879 w 7467600"/>
              <a:gd name="connsiteY917" fmla="*/ 0 h 6858000"/>
              <a:gd name="connsiteX918" fmla="*/ 3105400 w 7467600"/>
              <a:gd name="connsiteY918" fmla="*/ 0 h 6858000"/>
              <a:gd name="connsiteX919" fmla="*/ 3094669 w 7467600"/>
              <a:gd name="connsiteY919" fmla="*/ 30308 h 6858000"/>
              <a:gd name="connsiteX920" fmla="*/ 2901945 w 7467600"/>
              <a:gd name="connsiteY920" fmla="*/ 466538 h 6858000"/>
              <a:gd name="connsiteX921" fmla="*/ 2815209 w 7467600"/>
              <a:gd name="connsiteY921" fmla="*/ 497361 h 6858000"/>
              <a:gd name="connsiteX922" fmla="*/ 2844845 w 7467600"/>
              <a:gd name="connsiteY922" fmla="*/ 127638 h 6858000"/>
              <a:gd name="connsiteX923" fmla="*/ 2867960 w 7467600"/>
              <a:gd name="connsiteY923" fmla="*/ 0 h 6858000"/>
              <a:gd name="connsiteX924" fmla="*/ 1057230 w 7467600"/>
              <a:gd name="connsiteY924" fmla="*/ 0 h 6858000"/>
              <a:gd name="connsiteX925" fmla="*/ 1111003 w 7467600"/>
              <a:gd name="connsiteY925" fmla="*/ 0 h 6858000"/>
              <a:gd name="connsiteX926" fmla="*/ 1125553 w 7467600"/>
              <a:gd name="connsiteY926" fmla="*/ 52588 h 6858000"/>
              <a:gd name="connsiteX927" fmla="*/ 1304276 w 7467600"/>
              <a:gd name="connsiteY927" fmla="*/ 476275 h 6858000"/>
              <a:gd name="connsiteX928" fmla="*/ 1492066 w 7467600"/>
              <a:gd name="connsiteY928" fmla="*/ 886333 h 6858000"/>
              <a:gd name="connsiteX929" fmla="*/ 1423698 w 7467600"/>
              <a:gd name="connsiteY929" fmla="*/ 710817 h 6858000"/>
              <a:gd name="connsiteX930" fmla="*/ 1357609 w 7467600"/>
              <a:gd name="connsiteY930" fmla="*/ 532892 h 6858000"/>
              <a:gd name="connsiteX931" fmla="*/ 1309550 w 7467600"/>
              <a:gd name="connsiteY931" fmla="*/ 374031 h 6858000"/>
              <a:gd name="connsiteX932" fmla="*/ 1193673 w 7467600"/>
              <a:gd name="connsiteY932" fmla="*/ 49533 h 6858000"/>
              <a:gd name="connsiteX933" fmla="*/ 1164391 w 7467600"/>
              <a:gd name="connsiteY933" fmla="*/ 0 h 6858000"/>
              <a:gd name="connsiteX934" fmla="*/ 1200666 w 7467600"/>
              <a:gd name="connsiteY934" fmla="*/ 0 h 6858000"/>
              <a:gd name="connsiteX935" fmla="*/ 1223408 w 7467600"/>
              <a:gd name="connsiteY935" fmla="*/ 38996 h 6858000"/>
              <a:gd name="connsiteX936" fmla="*/ 1339635 w 7467600"/>
              <a:gd name="connsiteY936" fmla="*/ 365517 h 6858000"/>
              <a:gd name="connsiteX937" fmla="*/ 1387469 w 7467600"/>
              <a:gd name="connsiteY937" fmla="*/ 523079 h 6858000"/>
              <a:gd name="connsiteX938" fmla="*/ 1452685 w 7467600"/>
              <a:gd name="connsiteY938" fmla="*/ 699806 h 6858000"/>
              <a:gd name="connsiteX939" fmla="*/ 1492092 w 7467600"/>
              <a:gd name="connsiteY939" fmla="*/ 800424 h 6858000"/>
              <a:gd name="connsiteX940" fmla="*/ 1455302 w 7467600"/>
              <a:gd name="connsiteY940" fmla="*/ 632913 h 6858000"/>
              <a:gd name="connsiteX941" fmla="*/ 1222336 w 7467600"/>
              <a:gd name="connsiteY941" fmla="*/ 9480 h 6858000"/>
              <a:gd name="connsiteX942" fmla="*/ 1214634 w 7467600"/>
              <a:gd name="connsiteY942" fmla="*/ 0 h 6858000"/>
              <a:gd name="connsiteX943" fmla="*/ 1289827 w 7467600"/>
              <a:gd name="connsiteY943" fmla="*/ 0 h 6858000"/>
              <a:gd name="connsiteX944" fmla="*/ 1321076 w 7467600"/>
              <a:gd name="connsiteY944" fmla="*/ 59722 h 6858000"/>
              <a:gd name="connsiteX945" fmla="*/ 1512579 w 7467600"/>
              <a:gd name="connsiteY945" fmla="*/ 626441 h 6858000"/>
              <a:gd name="connsiteX946" fmla="*/ 1506076 w 7467600"/>
              <a:gd name="connsiteY946" fmla="*/ 1089289 h 6858000"/>
              <a:gd name="connsiteX947" fmla="*/ 1486346 w 7467600"/>
              <a:gd name="connsiteY947" fmla="*/ 1079919 h 6858000"/>
              <a:gd name="connsiteX948" fmla="*/ 1070511 w 7467600"/>
              <a:gd name="connsiteY948" fmla="*/ 48609 h 6858000"/>
              <a:gd name="connsiteX949" fmla="*/ 1057230 w 7467600"/>
              <a:gd name="connsiteY949" fmla="*/ 0 h 6858000"/>
              <a:gd name="connsiteX950" fmla="*/ 43151 w 7467600"/>
              <a:gd name="connsiteY950" fmla="*/ 0 h 6858000"/>
              <a:gd name="connsiteX951" fmla="*/ 95283 w 7467600"/>
              <a:gd name="connsiteY951" fmla="*/ 0 h 6858000"/>
              <a:gd name="connsiteX952" fmla="*/ 300708 w 7467600"/>
              <a:gd name="connsiteY952" fmla="*/ 154571 h 6858000"/>
              <a:gd name="connsiteX953" fmla="*/ 530414 w 7467600"/>
              <a:gd name="connsiteY953" fmla="*/ 354673 h 6858000"/>
              <a:gd name="connsiteX954" fmla="*/ 333785 w 7467600"/>
              <a:gd name="connsiteY954" fmla="*/ 161564 h 6858000"/>
              <a:gd name="connsiteX955" fmla="*/ 147005 w 7467600"/>
              <a:gd name="connsiteY955" fmla="*/ 0 h 6858000"/>
              <a:gd name="connsiteX956" fmla="*/ 272509 w 7467600"/>
              <a:gd name="connsiteY956" fmla="*/ 0 h 6858000"/>
              <a:gd name="connsiteX957" fmla="*/ 326276 w 7467600"/>
              <a:gd name="connsiteY957" fmla="*/ 45847 h 6858000"/>
              <a:gd name="connsiteX958" fmla="*/ 823759 w 7467600"/>
              <a:gd name="connsiteY958" fmla="*/ 574145 h 6858000"/>
              <a:gd name="connsiteX959" fmla="*/ 811254 w 7467600"/>
              <a:gd name="connsiteY959" fmla="*/ 665546 h 6858000"/>
              <a:gd name="connsiteX960" fmla="*/ 154042 w 7467600"/>
              <a:gd name="connsiteY960" fmla="*/ 261522 h 6858000"/>
              <a:gd name="connsiteX961" fmla="*/ 13550 w 7467600"/>
              <a:gd name="connsiteY961" fmla="*/ 158423 h 6858000"/>
              <a:gd name="connsiteX962" fmla="*/ 0 w 7467600"/>
              <a:gd name="connsiteY962" fmla="*/ 146618 h 6858000"/>
              <a:gd name="connsiteX963" fmla="*/ 0 w 7467600"/>
              <a:gd name="connsiteY963" fmla="*/ 59161 h 6858000"/>
              <a:gd name="connsiteX964" fmla="*/ 45427 w 7467600"/>
              <a:gd name="connsiteY964" fmla="*/ 101078 h 6858000"/>
              <a:gd name="connsiteX965" fmla="*/ 630103 w 7467600"/>
              <a:gd name="connsiteY965" fmla="*/ 485885 h 6858000"/>
              <a:gd name="connsiteX966" fmla="*/ 532040 w 7467600"/>
              <a:gd name="connsiteY966" fmla="*/ 399359 h 6858000"/>
              <a:gd name="connsiteX967" fmla="*/ 517618 w 7467600"/>
              <a:gd name="connsiteY967" fmla="*/ 385726 h 6858000"/>
              <a:gd name="connsiteX968" fmla="*/ 285074 w 7467600"/>
              <a:gd name="connsiteY968" fmla="*/ 182755 h 6858000"/>
              <a:gd name="connsiteX969" fmla="*/ 43151 w 7467600"/>
              <a:gd name="connsiteY96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356878 w 7467600"/>
              <a:gd name="connsiteY80" fmla="*/ 5981332 h 6858000"/>
              <a:gd name="connsiteX81" fmla="*/ 7467600 w 7467600"/>
              <a:gd name="connsiteY81" fmla="*/ 6117703 h 6858000"/>
              <a:gd name="connsiteX82" fmla="*/ 7467600 w 7467600"/>
              <a:gd name="connsiteY82" fmla="*/ 6163634 h 6858000"/>
              <a:gd name="connsiteX83" fmla="*/ 7403637 w 7467600"/>
              <a:gd name="connsiteY83" fmla="*/ 6083957 h 6858000"/>
              <a:gd name="connsiteX84" fmla="*/ 7254615 w 7467600"/>
              <a:gd name="connsiteY84" fmla="*/ 5911918 h 6858000"/>
              <a:gd name="connsiteX85" fmla="*/ 7312589 w 7467600"/>
              <a:gd name="connsiteY85" fmla="*/ 5982309 h 6858000"/>
              <a:gd name="connsiteX86" fmla="*/ 7448321 w 7467600"/>
              <a:gd name="connsiteY86" fmla="*/ 6190991 h 6858000"/>
              <a:gd name="connsiteX87" fmla="*/ 7467600 w 7467600"/>
              <a:gd name="connsiteY87" fmla="*/ 6221686 h 6858000"/>
              <a:gd name="connsiteX88" fmla="*/ 7467600 w 7467600"/>
              <a:gd name="connsiteY88" fmla="*/ 6334256 h 6858000"/>
              <a:gd name="connsiteX89" fmla="*/ 7454976 w 7467600"/>
              <a:gd name="connsiteY89" fmla="*/ 6318297 h 6858000"/>
              <a:gd name="connsiteX90" fmla="*/ 1456157 w 7467600"/>
              <a:gd name="connsiteY90" fmla="*/ 5371404 h 6858000"/>
              <a:gd name="connsiteX91" fmla="*/ 1244432 w 7467600"/>
              <a:gd name="connsiteY91" fmla="*/ 5385601 h 6858000"/>
              <a:gd name="connsiteX92" fmla="*/ 973990 w 7467600"/>
              <a:gd name="connsiteY92" fmla="*/ 5424940 h 6858000"/>
              <a:gd name="connsiteX93" fmla="*/ 1103809 w 7467600"/>
              <a:gd name="connsiteY93" fmla="*/ 5433720 h 6858000"/>
              <a:gd name="connsiteX94" fmla="*/ 1123454 w 7467600"/>
              <a:gd name="connsiteY94" fmla="*/ 5435727 h 6858000"/>
              <a:gd name="connsiteX95" fmla="*/ 1737017 w 7467600"/>
              <a:gd name="connsiteY95" fmla="*/ 5452183 h 6858000"/>
              <a:gd name="connsiteX96" fmla="*/ 1824397 w 7467600"/>
              <a:gd name="connsiteY96" fmla="*/ 5447757 h 6858000"/>
              <a:gd name="connsiteX97" fmla="*/ 2070059 w 7467600"/>
              <a:gd name="connsiteY97" fmla="*/ 5441660 h 6858000"/>
              <a:gd name="connsiteX98" fmla="*/ 1456157 w 7467600"/>
              <a:gd name="connsiteY98" fmla="*/ 5371404 h 6858000"/>
              <a:gd name="connsiteX99" fmla="*/ 4988186 w 7467600"/>
              <a:gd name="connsiteY99" fmla="*/ 5216467 h 6858000"/>
              <a:gd name="connsiteX100" fmla="*/ 4777334 w 7467600"/>
              <a:gd name="connsiteY100" fmla="*/ 5406072 h 6858000"/>
              <a:gd name="connsiteX101" fmla="*/ 4718341 w 7467600"/>
              <a:gd name="connsiteY101" fmla="*/ 5468043 h 6858000"/>
              <a:gd name="connsiteX102" fmla="*/ 4604655 w 7467600"/>
              <a:gd name="connsiteY102" fmla="*/ 5583434 h 6858000"/>
              <a:gd name="connsiteX103" fmla="*/ 4565074 w 7467600"/>
              <a:gd name="connsiteY103" fmla="*/ 5618550 h 6858000"/>
              <a:gd name="connsiteX104" fmla="*/ 4988186 w 7467600"/>
              <a:gd name="connsiteY104" fmla="*/ 5216467 h 6858000"/>
              <a:gd name="connsiteX105" fmla="*/ 4978032 w 7467600"/>
              <a:gd name="connsiteY105" fmla="*/ 5183809 h 6858000"/>
              <a:gd name="connsiteX106" fmla="*/ 4463413 w 7467600"/>
              <a:gd name="connsiteY106" fmla="*/ 5615162 h 6858000"/>
              <a:gd name="connsiteX107" fmla="*/ 4358134 w 7467600"/>
              <a:gd name="connsiteY107" fmla="*/ 5742791 h 6858000"/>
              <a:gd name="connsiteX108" fmla="*/ 4376219 w 7467600"/>
              <a:gd name="connsiteY108" fmla="*/ 5729027 h 6858000"/>
              <a:gd name="connsiteX109" fmla="*/ 4582340 w 7467600"/>
              <a:gd name="connsiteY109" fmla="*/ 5561037 h 6858000"/>
              <a:gd name="connsiteX110" fmla="*/ 4694684 w 7467600"/>
              <a:gd name="connsiteY110" fmla="*/ 5447098 h 6858000"/>
              <a:gd name="connsiteX111" fmla="*/ 4754123 w 7467600"/>
              <a:gd name="connsiteY111" fmla="*/ 5384643 h 6858000"/>
              <a:gd name="connsiteX112" fmla="*/ 4978032 w 7467600"/>
              <a:gd name="connsiteY112" fmla="*/ 5183809 h 6858000"/>
              <a:gd name="connsiteX113" fmla="*/ 1903353 w 7467600"/>
              <a:gd name="connsiteY113" fmla="*/ 5044827 h 6858000"/>
              <a:gd name="connsiteX114" fmla="*/ 1936931 w 7467600"/>
              <a:gd name="connsiteY114" fmla="*/ 5093954 h 6858000"/>
              <a:gd name="connsiteX115" fmla="*/ 2195868 w 7467600"/>
              <a:gd name="connsiteY115" fmla="*/ 5396574 h 6858000"/>
              <a:gd name="connsiteX116" fmla="*/ 2088852 w 7467600"/>
              <a:gd name="connsiteY116" fmla="*/ 5166123 h 6858000"/>
              <a:gd name="connsiteX117" fmla="*/ 1958241 w 7467600"/>
              <a:gd name="connsiteY117" fmla="*/ 5067955 h 6858000"/>
              <a:gd name="connsiteX118" fmla="*/ 1903353 w 7467600"/>
              <a:gd name="connsiteY118" fmla="*/ 5044827 h 6858000"/>
              <a:gd name="connsiteX119" fmla="*/ 1979378 w 7467600"/>
              <a:gd name="connsiteY119" fmla="*/ 4769504 h 6858000"/>
              <a:gd name="connsiteX120" fmla="*/ 2882120 w 7467600"/>
              <a:gd name="connsiteY120" fmla="*/ 5064547 h 6858000"/>
              <a:gd name="connsiteX121" fmla="*/ 2793103 w 7467600"/>
              <a:gd name="connsiteY121" fmla="*/ 5039699 h 6858000"/>
              <a:gd name="connsiteX122" fmla="*/ 2770041 w 7467600"/>
              <a:gd name="connsiteY122" fmla="*/ 5033634 h 6858000"/>
              <a:gd name="connsiteX123" fmla="*/ 1979378 w 7467600"/>
              <a:gd name="connsiteY123" fmla="*/ 4769504 h 6858000"/>
              <a:gd name="connsiteX124" fmla="*/ 1927410 w 7467600"/>
              <a:gd name="connsiteY124" fmla="*/ 4716164 h 6858000"/>
              <a:gd name="connsiteX125" fmla="*/ 1959587 w 7467600"/>
              <a:gd name="connsiteY125" fmla="*/ 4728849 h 6858000"/>
              <a:gd name="connsiteX126" fmla="*/ 2777707 w 7467600"/>
              <a:gd name="connsiteY126" fmla="*/ 5003991 h 6858000"/>
              <a:gd name="connsiteX127" fmla="*/ 2800768 w 7467600"/>
              <a:gd name="connsiteY127" fmla="*/ 5010056 h 6858000"/>
              <a:gd name="connsiteX128" fmla="*/ 2879408 w 7467600"/>
              <a:gd name="connsiteY128" fmla="*/ 5031590 h 6858000"/>
              <a:gd name="connsiteX129" fmla="*/ 2862295 w 7467600"/>
              <a:gd name="connsiteY129" fmla="*/ 5022958 h 6858000"/>
              <a:gd name="connsiteX130" fmla="*/ 2813343 w 7467600"/>
              <a:gd name="connsiteY130" fmla="*/ 4998369 h 6858000"/>
              <a:gd name="connsiteX131" fmla="*/ 2646245 w 7467600"/>
              <a:gd name="connsiteY131" fmla="*/ 4930999 h 6858000"/>
              <a:gd name="connsiteX132" fmla="*/ 1999243 w 7467600"/>
              <a:gd name="connsiteY132" fmla="*/ 4730524 h 6858000"/>
              <a:gd name="connsiteX133" fmla="*/ 1979527 w 7467600"/>
              <a:gd name="connsiteY133" fmla="*/ 4726651 h 6858000"/>
              <a:gd name="connsiteX134" fmla="*/ 1927410 w 7467600"/>
              <a:gd name="connsiteY134" fmla="*/ 4716164 h 6858000"/>
              <a:gd name="connsiteX135" fmla="*/ 1997014 w 7467600"/>
              <a:gd name="connsiteY135" fmla="*/ 4698007 h 6858000"/>
              <a:gd name="connsiteX136" fmla="*/ 2005458 w 7467600"/>
              <a:gd name="connsiteY136" fmla="*/ 4699540 h 6858000"/>
              <a:gd name="connsiteX137" fmla="*/ 2657186 w 7467600"/>
              <a:gd name="connsiteY137" fmla="*/ 4901687 h 6858000"/>
              <a:gd name="connsiteX138" fmla="*/ 2826662 w 7467600"/>
              <a:gd name="connsiteY138" fmla="*/ 4970362 h 6858000"/>
              <a:gd name="connsiteX139" fmla="*/ 2876100 w 7467600"/>
              <a:gd name="connsiteY139" fmla="*/ 4995397 h 6858000"/>
              <a:gd name="connsiteX140" fmla="*/ 3042600 w 7467600"/>
              <a:gd name="connsiteY140" fmla="*/ 5059532 h 6858000"/>
              <a:gd name="connsiteX141" fmla="*/ 1997014 w 7467600"/>
              <a:gd name="connsiteY141" fmla="*/ 4698007 h 6858000"/>
              <a:gd name="connsiteX142" fmla="*/ 2305292 w 7467600"/>
              <a:gd name="connsiteY142" fmla="*/ 4219492 h 6858000"/>
              <a:gd name="connsiteX143" fmla="*/ 3360922 w 7467600"/>
              <a:gd name="connsiteY143" fmla="*/ 4529373 h 6858000"/>
              <a:gd name="connsiteX144" fmla="*/ 3492420 w 7467600"/>
              <a:gd name="connsiteY144" fmla="*/ 4510145 h 6858000"/>
              <a:gd name="connsiteX145" fmla="*/ 3364086 w 7467600"/>
              <a:gd name="connsiteY145" fmla="*/ 4480340 h 6858000"/>
              <a:gd name="connsiteX146" fmla="*/ 3225818 w 7467600"/>
              <a:gd name="connsiteY146" fmla="*/ 4411822 h 6858000"/>
              <a:gd name="connsiteX147" fmla="*/ 3129696 w 7467600"/>
              <a:gd name="connsiteY147" fmla="*/ 4360704 h 6858000"/>
              <a:gd name="connsiteX148" fmla="*/ 2814545 w 7467600"/>
              <a:gd name="connsiteY148" fmla="*/ 4282955 h 6858000"/>
              <a:gd name="connsiteX149" fmla="*/ 2305292 w 7467600"/>
              <a:gd name="connsiteY149" fmla="*/ 4219492 h 6858000"/>
              <a:gd name="connsiteX150" fmla="*/ 2626982 w 7467600"/>
              <a:gd name="connsiteY150" fmla="*/ 4206450 h 6858000"/>
              <a:gd name="connsiteX151" fmla="*/ 2490617 w 7467600"/>
              <a:gd name="connsiteY151" fmla="*/ 4206951 h 6858000"/>
              <a:gd name="connsiteX152" fmla="*/ 2819869 w 7467600"/>
              <a:gd name="connsiteY152" fmla="*/ 4252936 h 6858000"/>
              <a:gd name="connsiteX153" fmla="*/ 3143018 w 7467600"/>
              <a:gd name="connsiteY153" fmla="*/ 4332698 h 6858000"/>
              <a:gd name="connsiteX154" fmla="*/ 3241520 w 7467600"/>
              <a:gd name="connsiteY154" fmla="*/ 4385112 h 6858000"/>
              <a:gd name="connsiteX155" fmla="*/ 3374575 w 7467600"/>
              <a:gd name="connsiteY155" fmla="*/ 4451517 h 6858000"/>
              <a:gd name="connsiteX156" fmla="*/ 3505221 w 7467600"/>
              <a:gd name="connsiteY156" fmla="*/ 4480757 h 6858000"/>
              <a:gd name="connsiteX157" fmla="*/ 2626982 w 7467600"/>
              <a:gd name="connsiteY157" fmla="*/ 4206450 h 6858000"/>
              <a:gd name="connsiteX158" fmla="*/ 1310106 w 7467600"/>
              <a:gd name="connsiteY158" fmla="*/ 3943217 h 6858000"/>
              <a:gd name="connsiteX159" fmla="*/ 854994 w 7467600"/>
              <a:gd name="connsiteY159" fmla="*/ 4399136 h 6858000"/>
              <a:gd name="connsiteX160" fmla="*/ 742462 w 7467600"/>
              <a:gd name="connsiteY160" fmla="*/ 4594648 h 6858000"/>
              <a:gd name="connsiteX161" fmla="*/ 820602 w 7467600"/>
              <a:gd name="connsiteY161" fmla="*/ 4485915 h 6858000"/>
              <a:gd name="connsiteX162" fmla="*/ 878295 w 7467600"/>
              <a:gd name="connsiteY162" fmla="*/ 4403594 h 6858000"/>
              <a:gd name="connsiteX163" fmla="*/ 1240607 w 7467600"/>
              <a:gd name="connsiteY163" fmla="*/ 4010401 h 6858000"/>
              <a:gd name="connsiteX164" fmla="*/ 1310106 w 7467600"/>
              <a:gd name="connsiteY164" fmla="*/ 3943217 h 6858000"/>
              <a:gd name="connsiteX165" fmla="*/ 1423113 w 7467600"/>
              <a:gd name="connsiteY165" fmla="*/ 3874565 h 6858000"/>
              <a:gd name="connsiteX166" fmla="*/ 1260565 w 7467600"/>
              <a:gd name="connsiteY166" fmla="*/ 4031982 h 6858000"/>
              <a:gd name="connsiteX167" fmla="*/ 901900 w 7467600"/>
              <a:gd name="connsiteY167" fmla="*/ 4421236 h 6858000"/>
              <a:gd name="connsiteX168" fmla="*/ 845044 w 7467600"/>
              <a:gd name="connsiteY168" fmla="*/ 4502436 h 6858000"/>
              <a:gd name="connsiteX169" fmla="*/ 685926 w 7467600"/>
              <a:gd name="connsiteY169" fmla="*/ 4703069 h 6858000"/>
              <a:gd name="connsiteX170" fmla="*/ 684248 w 7467600"/>
              <a:gd name="connsiteY170" fmla="*/ 4706721 h 6858000"/>
              <a:gd name="connsiteX171" fmla="*/ 1423113 w 7467600"/>
              <a:gd name="connsiteY171" fmla="*/ 3874565 h 6858000"/>
              <a:gd name="connsiteX172" fmla="*/ 3316479 w 7467600"/>
              <a:gd name="connsiteY172" fmla="*/ 3872136 h 6858000"/>
              <a:gd name="connsiteX173" fmla="*/ 3546806 w 7467600"/>
              <a:gd name="connsiteY173" fmla="*/ 4356139 h 6858000"/>
              <a:gd name="connsiteX174" fmla="*/ 3364433 w 7467600"/>
              <a:gd name="connsiteY174" fmla="*/ 3953121 h 6858000"/>
              <a:gd name="connsiteX175" fmla="*/ 3316479 w 7467600"/>
              <a:gd name="connsiteY175" fmla="*/ 3872136 h 6858000"/>
              <a:gd name="connsiteX176" fmla="*/ 3291335 w 7467600"/>
              <a:gd name="connsiteY176" fmla="*/ 3767420 h 6858000"/>
              <a:gd name="connsiteX177" fmla="*/ 3390805 w 7467600"/>
              <a:gd name="connsiteY177" fmla="*/ 3937163 h 6858000"/>
              <a:gd name="connsiteX178" fmla="*/ 3579062 w 7467600"/>
              <a:gd name="connsiteY178" fmla="*/ 4359040 h 6858000"/>
              <a:gd name="connsiteX179" fmla="*/ 3467355 w 7467600"/>
              <a:gd name="connsiteY179" fmla="*/ 3988130 h 6858000"/>
              <a:gd name="connsiteX180" fmla="*/ 3310753 w 7467600"/>
              <a:gd name="connsiteY180" fmla="*/ 3787140 h 6858000"/>
              <a:gd name="connsiteX181" fmla="*/ 3291335 w 7467600"/>
              <a:gd name="connsiteY181" fmla="*/ 3767420 h 6858000"/>
              <a:gd name="connsiteX182" fmla="*/ 1635889 w 7467600"/>
              <a:gd name="connsiteY182" fmla="*/ 3709494 h 6858000"/>
              <a:gd name="connsiteX183" fmla="*/ 1634800 w 7467600"/>
              <a:gd name="connsiteY183" fmla="*/ 3731111 h 6858000"/>
              <a:gd name="connsiteX184" fmla="*/ 1635889 w 7467600"/>
              <a:gd name="connsiteY184" fmla="*/ 3709494 h 6858000"/>
              <a:gd name="connsiteX185" fmla="*/ 1510397 w 7467600"/>
              <a:gd name="connsiteY185" fmla="*/ 3684705 h 6858000"/>
              <a:gd name="connsiteX186" fmla="*/ 1146550 w 7467600"/>
              <a:gd name="connsiteY186" fmla="*/ 3802012 h 6858000"/>
              <a:gd name="connsiteX187" fmla="*/ 698834 w 7467600"/>
              <a:gd name="connsiteY187" fmla="*/ 3952272 h 6858000"/>
              <a:gd name="connsiteX188" fmla="*/ 34256 w 7467600"/>
              <a:gd name="connsiteY188" fmla="*/ 4347603 h 6858000"/>
              <a:gd name="connsiteX189" fmla="*/ 527241 w 7467600"/>
              <a:gd name="connsiteY189" fmla="*/ 4065078 h 6858000"/>
              <a:gd name="connsiteX190" fmla="*/ 1510397 w 7467600"/>
              <a:gd name="connsiteY190" fmla="*/ 3684705 h 6858000"/>
              <a:gd name="connsiteX191" fmla="*/ 1313114 w 7467600"/>
              <a:gd name="connsiteY191" fmla="*/ 3655216 h 6858000"/>
              <a:gd name="connsiteX192" fmla="*/ 1109304 w 7467600"/>
              <a:gd name="connsiteY192" fmla="*/ 3669030 h 6858000"/>
              <a:gd name="connsiteX193" fmla="*/ 8129 w 7467600"/>
              <a:gd name="connsiteY193" fmla="*/ 4330519 h 6858000"/>
              <a:gd name="connsiteX194" fmla="*/ 687572 w 7467600"/>
              <a:gd name="connsiteY194" fmla="*/ 3925629 h 6858000"/>
              <a:gd name="connsiteX195" fmla="*/ 1138365 w 7467600"/>
              <a:gd name="connsiteY195" fmla="*/ 3774515 h 6858000"/>
              <a:gd name="connsiteX196" fmla="*/ 1505579 w 7467600"/>
              <a:gd name="connsiteY196" fmla="*/ 3655526 h 6858000"/>
              <a:gd name="connsiteX197" fmla="*/ 1313114 w 7467600"/>
              <a:gd name="connsiteY197" fmla="*/ 3655216 h 6858000"/>
              <a:gd name="connsiteX198" fmla="*/ 3655073 w 7467600"/>
              <a:gd name="connsiteY198" fmla="*/ 3650884 h 6858000"/>
              <a:gd name="connsiteX199" fmla="*/ 3989938 w 7467600"/>
              <a:gd name="connsiteY199" fmla="*/ 3991685 h 6858000"/>
              <a:gd name="connsiteX200" fmla="*/ 4393907 w 7467600"/>
              <a:gd name="connsiteY200" fmla="*/ 4261258 h 6858000"/>
              <a:gd name="connsiteX201" fmla="*/ 4648051 w 7467600"/>
              <a:gd name="connsiteY201" fmla="*/ 4374051 h 6858000"/>
              <a:gd name="connsiteX202" fmla="*/ 4383389 w 7467600"/>
              <a:gd name="connsiteY202" fmla="*/ 4184369 h 6858000"/>
              <a:gd name="connsiteX203" fmla="*/ 4165508 w 7467600"/>
              <a:gd name="connsiteY203" fmla="*/ 4035196 h 6858000"/>
              <a:gd name="connsiteX204" fmla="*/ 4068162 w 7467600"/>
              <a:gd name="connsiteY204" fmla="*/ 3953394 h 6858000"/>
              <a:gd name="connsiteX205" fmla="*/ 3981416 w 7467600"/>
              <a:gd name="connsiteY205" fmla="*/ 3880482 h 6858000"/>
              <a:gd name="connsiteX206" fmla="*/ 3800147 w 7467600"/>
              <a:gd name="connsiteY206" fmla="*/ 3749872 h 6858000"/>
              <a:gd name="connsiteX207" fmla="*/ 3655073 w 7467600"/>
              <a:gd name="connsiteY207" fmla="*/ 3650884 h 6858000"/>
              <a:gd name="connsiteX208" fmla="*/ 3670252 w 7467600"/>
              <a:gd name="connsiteY208" fmla="*/ 3622798 h 6858000"/>
              <a:gd name="connsiteX209" fmla="*/ 3817258 w 7467600"/>
              <a:gd name="connsiteY209" fmla="*/ 3723577 h 6858000"/>
              <a:gd name="connsiteX210" fmla="*/ 4000461 w 7467600"/>
              <a:gd name="connsiteY210" fmla="*/ 3855966 h 6858000"/>
              <a:gd name="connsiteX211" fmla="*/ 4088180 w 7467600"/>
              <a:gd name="connsiteY211" fmla="*/ 3929774 h 6858000"/>
              <a:gd name="connsiteX212" fmla="*/ 4184555 w 7467600"/>
              <a:gd name="connsiteY212" fmla="*/ 4010683 h 6858000"/>
              <a:gd name="connsiteX213" fmla="*/ 4399563 w 7467600"/>
              <a:gd name="connsiteY213" fmla="*/ 4158106 h 6858000"/>
              <a:gd name="connsiteX214" fmla="*/ 4684469 w 7467600"/>
              <a:gd name="connsiteY214" fmla="*/ 4364680 h 6858000"/>
              <a:gd name="connsiteX215" fmla="*/ 4690271 w 7467600"/>
              <a:gd name="connsiteY215" fmla="*/ 4370034 h 6858000"/>
              <a:gd name="connsiteX216" fmla="*/ 4136093 w 7467600"/>
              <a:gd name="connsiteY216" fmla="*/ 3858466 h 6858000"/>
              <a:gd name="connsiteX217" fmla="*/ 3670252 w 7467600"/>
              <a:gd name="connsiteY217" fmla="*/ 3622798 h 6858000"/>
              <a:gd name="connsiteX218" fmla="*/ 4440129 w 7467600"/>
              <a:gd name="connsiteY218" fmla="*/ 3448571 h 6858000"/>
              <a:gd name="connsiteX219" fmla="*/ 4856525 w 7467600"/>
              <a:gd name="connsiteY219" fmla="*/ 3915351 h 6858000"/>
              <a:gd name="connsiteX220" fmla="*/ 5059055 w 7467600"/>
              <a:gd name="connsiteY220" fmla="*/ 4108918 h 6858000"/>
              <a:gd name="connsiteX221" fmla="*/ 5290070 w 7467600"/>
              <a:gd name="connsiteY221" fmla="*/ 4263619 h 6858000"/>
              <a:gd name="connsiteX222" fmla="*/ 4834991 w 7467600"/>
              <a:gd name="connsiteY222" fmla="*/ 3830985 h 6858000"/>
              <a:gd name="connsiteX223" fmla="*/ 4440129 w 7467600"/>
              <a:gd name="connsiteY223" fmla="*/ 3448571 h 6858000"/>
              <a:gd name="connsiteX224" fmla="*/ 4441737 w 7467600"/>
              <a:gd name="connsiteY224" fmla="*/ 3399734 h 6858000"/>
              <a:gd name="connsiteX225" fmla="*/ 4431236 w 7467600"/>
              <a:gd name="connsiteY225" fmla="*/ 3400954 h 6858000"/>
              <a:gd name="connsiteX226" fmla="*/ 4557150 w 7467600"/>
              <a:gd name="connsiteY226" fmla="*/ 3510023 h 6858000"/>
              <a:gd name="connsiteX227" fmla="*/ 4856936 w 7467600"/>
              <a:gd name="connsiteY227" fmla="*/ 3809146 h 6858000"/>
              <a:gd name="connsiteX228" fmla="*/ 5111996 w 7467600"/>
              <a:gd name="connsiteY228" fmla="*/ 4065759 h 6858000"/>
              <a:gd name="connsiteX229" fmla="*/ 5388878 w 7467600"/>
              <a:gd name="connsiteY229" fmla="*/ 4300185 h 6858000"/>
              <a:gd name="connsiteX230" fmla="*/ 5425556 w 7467600"/>
              <a:gd name="connsiteY230" fmla="*/ 4308967 h 6858000"/>
              <a:gd name="connsiteX231" fmla="*/ 4943646 w 7467600"/>
              <a:gd name="connsiteY231" fmla="*/ 3822916 h 6858000"/>
              <a:gd name="connsiteX232" fmla="*/ 4594837 w 7467600"/>
              <a:gd name="connsiteY232" fmla="*/ 3532274 h 6858000"/>
              <a:gd name="connsiteX233" fmla="*/ 4441737 w 7467600"/>
              <a:gd name="connsiteY233" fmla="*/ 3399734 h 6858000"/>
              <a:gd name="connsiteX234" fmla="*/ 5425834 w 7467600"/>
              <a:gd name="connsiteY234" fmla="*/ 3162785 h 6858000"/>
              <a:gd name="connsiteX235" fmla="*/ 5401644 w 7467600"/>
              <a:gd name="connsiteY235" fmla="*/ 3617847 h 6858000"/>
              <a:gd name="connsiteX236" fmla="*/ 5467256 w 7467600"/>
              <a:gd name="connsiteY236" fmla="*/ 4175494 h 6858000"/>
              <a:gd name="connsiteX237" fmla="*/ 5448069 w 7467600"/>
              <a:gd name="connsiteY237" fmla="*/ 3567554 h 6858000"/>
              <a:gd name="connsiteX238" fmla="*/ 5425834 w 7467600"/>
              <a:gd name="connsiteY238" fmla="*/ 3162785 h 6858000"/>
              <a:gd name="connsiteX239" fmla="*/ 1318687 w 7467600"/>
              <a:gd name="connsiteY239" fmla="*/ 3113840 h 6858000"/>
              <a:gd name="connsiteX240" fmla="*/ 1066793 w 7467600"/>
              <a:gd name="connsiteY240" fmla="*/ 3212171 h 6858000"/>
              <a:gd name="connsiteX241" fmla="*/ 993319 w 7467600"/>
              <a:gd name="connsiteY241" fmla="*/ 3247648 h 6858000"/>
              <a:gd name="connsiteX242" fmla="*/ 853081 w 7467600"/>
              <a:gd name="connsiteY242" fmla="*/ 3312410 h 6858000"/>
              <a:gd name="connsiteX243" fmla="*/ 805957 w 7467600"/>
              <a:gd name="connsiteY243" fmla="*/ 3330443 h 6858000"/>
              <a:gd name="connsiteX244" fmla="*/ 1318687 w 7467600"/>
              <a:gd name="connsiteY244" fmla="*/ 3113840 h 6858000"/>
              <a:gd name="connsiteX245" fmla="*/ 5453702 w 7467600"/>
              <a:gd name="connsiteY245" fmla="*/ 3090882 h 6858000"/>
              <a:gd name="connsiteX246" fmla="*/ 5480135 w 7467600"/>
              <a:gd name="connsiteY246" fmla="*/ 3565802 h 6858000"/>
              <a:gd name="connsiteX247" fmla="*/ 5499023 w 7467600"/>
              <a:gd name="connsiteY247" fmla="*/ 4166310 h 6858000"/>
              <a:gd name="connsiteX248" fmla="*/ 5547022 w 7467600"/>
              <a:gd name="connsiteY248" fmla="*/ 3607838 h 6858000"/>
              <a:gd name="connsiteX249" fmla="*/ 5515964 w 7467600"/>
              <a:gd name="connsiteY249" fmla="*/ 3378541 h 6858000"/>
              <a:gd name="connsiteX250" fmla="*/ 5453702 w 7467600"/>
              <a:gd name="connsiteY250" fmla="*/ 3090882 h 6858000"/>
              <a:gd name="connsiteX251" fmla="*/ 1238695 w 7467600"/>
              <a:gd name="connsiteY251" fmla="*/ 3076820 h 6858000"/>
              <a:gd name="connsiteX252" fmla="*/ 716371 w 7467600"/>
              <a:gd name="connsiteY252" fmla="*/ 3293249 h 6858000"/>
              <a:gd name="connsiteX253" fmla="*/ 579522 w 7467600"/>
              <a:gd name="connsiteY253" fmla="*/ 3371759 h 6858000"/>
              <a:gd name="connsiteX254" fmla="*/ 600288 w 7467600"/>
              <a:gd name="connsiteY254" fmla="*/ 3365555 h 6858000"/>
              <a:gd name="connsiteX255" fmla="*/ 840692 w 7467600"/>
              <a:gd name="connsiteY255" fmla="*/ 3284921 h 6858000"/>
              <a:gd name="connsiteX256" fmla="*/ 979248 w 7467600"/>
              <a:gd name="connsiteY256" fmla="*/ 3221003 h 6858000"/>
              <a:gd name="connsiteX257" fmla="*/ 1053282 w 7467600"/>
              <a:gd name="connsiteY257" fmla="*/ 3185247 h 6858000"/>
              <a:gd name="connsiteX258" fmla="*/ 1320603 w 7467600"/>
              <a:gd name="connsiteY258" fmla="*/ 3081281 h 6858000"/>
              <a:gd name="connsiteX259" fmla="*/ 1238695 w 7467600"/>
              <a:gd name="connsiteY259" fmla="*/ 3076820 h 6858000"/>
              <a:gd name="connsiteX260" fmla="*/ 5425627 w 7467600"/>
              <a:gd name="connsiteY260" fmla="*/ 2954192 h 6858000"/>
              <a:gd name="connsiteX261" fmla="*/ 5470770 w 7467600"/>
              <a:gd name="connsiteY261" fmla="*/ 3005435 h 6858000"/>
              <a:gd name="connsiteX262" fmla="*/ 5519779 w 7467600"/>
              <a:gd name="connsiteY262" fmla="*/ 4359223 h 6858000"/>
              <a:gd name="connsiteX263" fmla="*/ 5520293 w 7467600"/>
              <a:gd name="connsiteY263" fmla="*/ 4360602 h 6858000"/>
              <a:gd name="connsiteX264" fmla="*/ 5767221 w 7467600"/>
              <a:gd name="connsiteY264" fmla="*/ 4665564 h 6858000"/>
              <a:gd name="connsiteX265" fmla="*/ 6937169 w 7467600"/>
              <a:gd name="connsiteY265" fmla="*/ 4815941 h 6858000"/>
              <a:gd name="connsiteX266" fmla="*/ 6953922 w 7467600"/>
              <a:gd name="connsiteY266" fmla="*/ 4890068 h 6858000"/>
              <a:gd name="connsiteX267" fmla="*/ 6071359 w 7467600"/>
              <a:gd name="connsiteY267" fmla="*/ 4770770 h 6858000"/>
              <a:gd name="connsiteX268" fmla="*/ 6038839 w 7467600"/>
              <a:gd name="connsiteY268" fmla="*/ 4764474 h 6858000"/>
              <a:gd name="connsiteX269" fmla="*/ 6038706 w 7467600"/>
              <a:gd name="connsiteY269" fmla="*/ 4763847 h 6858000"/>
              <a:gd name="connsiteX270" fmla="*/ 6037784 w 7467600"/>
              <a:gd name="connsiteY270" fmla="*/ 4764270 h 6858000"/>
              <a:gd name="connsiteX271" fmla="*/ 6038839 w 7467600"/>
              <a:gd name="connsiteY271" fmla="*/ 4764474 h 6858000"/>
              <a:gd name="connsiteX272" fmla="*/ 6040338 w 7467600"/>
              <a:gd name="connsiteY272" fmla="*/ 4771418 h 6858000"/>
              <a:gd name="connsiteX273" fmla="*/ 6024488 w 7467600"/>
              <a:gd name="connsiteY273" fmla="*/ 4809903 h 6858000"/>
              <a:gd name="connsiteX274" fmla="*/ 5599771 w 7467600"/>
              <a:gd name="connsiteY274" fmla="*/ 5509652 h 6858000"/>
              <a:gd name="connsiteX275" fmla="*/ 5548843 w 7467600"/>
              <a:gd name="connsiteY275" fmla="*/ 5563845 h 6858000"/>
              <a:gd name="connsiteX276" fmla="*/ 5940952 w 7467600"/>
              <a:gd name="connsiteY276" fmla="*/ 6250028 h 6858000"/>
              <a:gd name="connsiteX277" fmla="*/ 6043441 w 7467600"/>
              <a:gd name="connsiteY277" fmla="*/ 6665847 h 6858000"/>
              <a:gd name="connsiteX278" fmla="*/ 6093432 w 7467600"/>
              <a:gd name="connsiteY278" fmla="*/ 6858000 h 6858000"/>
              <a:gd name="connsiteX279" fmla="*/ 6034344 w 7467600"/>
              <a:gd name="connsiteY279" fmla="*/ 6858000 h 6858000"/>
              <a:gd name="connsiteX280" fmla="*/ 6026679 w 7467600"/>
              <a:gd name="connsiteY280" fmla="*/ 6836959 h 6858000"/>
              <a:gd name="connsiteX281" fmla="*/ 5800441 w 7467600"/>
              <a:gd name="connsiteY281" fmla="*/ 6335286 h 6858000"/>
              <a:gd name="connsiteX282" fmla="*/ 5526562 w 7467600"/>
              <a:gd name="connsiteY282" fmla="*/ 5705388 h 6858000"/>
              <a:gd name="connsiteX283" fmla="*/ 5519640 w 7467600"/>
              <a:gd name="connsiteY283" fmla="*/ 5683774 h 6858000"/>
              <a:gd name="connsiteX284" fmla="*/ 5844559 w 7467600"/>
              <a:gd name="connsiteY284" fmla="*/ 6553349 h 6858000"/>
              <a:gd name="connsiteX285" fmla="*/ 5975994 w 7467600"/>
              <a:gd name="connsiteY285" fmla="*/ 6858000 h 6858000"/>
              <a:gd name="connsiteX286" fmla="*/ 5898547 w 7467600"/>
              <a:gd name="connsiteY286" fmla="*/ 6858000 h 6858000"/>
              <a:gd name="connsiteX287" fmla="*/ 5682041 w 7467600"/>
              <a:gd name="connsiteY287" fmla="*/ 6355860 h 6858000"/>
              <a:gd name="connsiteX288" fmla="*/ 5461758 w 7467600"/>
              <a:gd name="connsiteY288" fmla="*/ 5820220 h 6858000"/>
              <a:gd name="connsiteX289" fmla="*/ 5237282 w 7467600"/>
              <a:gd name="connsiteY289" fmla="*/ 6579086 h 6858000"/>
              <a:gd name="connsiteX290" fmla="*/ 5115009 w 7467600"/>
              <a:gd name="connsiteY290" fmla="*/ 6858000 h 6858000"/>
              <a:gd name="connsiteX291" fmla="*/ 5028074 w 7467600"/>
              <a:gd name="connsiteY291" fmla="*/ 6858000 h 6858000"/>
              <a:gd name="connsiteX292" fmla="*/ 5079508 w 7467600"/>
              <a:gd name="connsiteY292" fmla="*/ 6749074 h 6858000"/>
              <a:gd name="connsiteX293" fmla="*/ 5371846 w 7467600"/>
              <a:gd name="connsiteY293" fmla="*/ 5924413 h 6858000"/>
              <a:gd name="connsiteX294" fmla="*/ 5270512 w 7467600"/>
              <a:gd name="connsiteY294" fmla="*/ 6138975 h 6858000"/>
              <a:gd name="connsiteX295" fmla="*/ 5062409 w 7467600"/>
              <a:gd name="connsiteY295" fmla="*/ 6653544 h 6858000"/>
              <a:gd name="connsiteX296" fmla="*/ 5036628 w 7467600"/>
              <a:gd name="connsiteY296" fmla="*/ 6754247 h 6858000"/>
              <a:gd name="connsiteX297" fmla="*/ 5009112 w 7467600"/>
              <a:gd name="connsiteY297" fmla="*/ 6858000 h 6858000"/>
              <a:gd name="connsiteX298" fmla="*/ 4976679 w 7467600"/>
              <a:gd name="connsiteY298" fmla="*/ 6858000 h 6858000"/>
              <a:gd name="connsiteX299" fmla="*/ 5006537 w 7467600"/>
              <a:gd name="connsiteY299" fmla="*/ 6747068 h 6858000"/>
              <a:gd name="connsiteX300" fmla="*/ 5032723 w 7467600"/>
              <a:gd name="connsiteY300" fmla="*/ 6644957 h 6858000"/>
              <a:gd name="connsiteX301" fmla="*/ 5242949 w 7467600"/>
              <a:gd name="connsiteY301" fmla="*/ 6125175 h 6858000"/>
              <a:gd name="connsiteX302" fmla="*/ 5286321 w 7467600"/>
              <a:gd name="connsiteY302" fmla="*/ 6033555 h 6858000"/>
              <a:gd name="connsiteX303" fmla="*/ 5008210 w 7467600"/>
              <a:gd name="connsiteY303" fmla="*/ 6649194 h 6858000"/>
              <a:gd name="connsiteX304" fmla="*/ 4986321 w 7467600"/>
              <a:gd name="connsiteY304" fmla="*/ 6765687 h 6858000"/>
              <a:gd name="connsiteX305" fmla="*/ 4973474 w 7467600"/>
              <a:gd name="connsiteY305" fmla="*/ 6858000 h 6858000"/>
              <a:gd name="connsiteX306" fmla="*/ 4907178 w 7467600"/>
              <a:gd name="connsiteY306" fmla="*/ 6858000 h 6858000"/>
              <a:gd name="connsiteX307" fmla="*/ 4910810 w 7467600"/>
              <a:gd name="connsiteY307" fmla="*/ 6829660 h 6858000"/>
              <a:gd name="connsiteX308" fmla="*/ 4987461 w 7467600"/>
              <a:gd name="connsiteY308" fmla="*/ 6432994 h 6858000"/>
              <a:gd name="connsiteX309" fmla="*/ 5179262 w 7467600"/>
              <a:gd name="connsiteY309" fmla="*/ 6035044 h 6858000"/>
              <a:gd name="connsiteX310" fmla="*/ 4689678 w 7467600"/>
              <a:gd name="connsiteY310" fmla="*/ 6440241 h 6858000"/>
              <a:gd name="connsiteX311" fmla="*/ 4477543 w 7467600"/>
              <a:gd name="connsiteY311" fmla="*/ 6674836 h 6858000"/>
              <a:gd name="connsiteX312" fmla="*/ 4329957 w 7467600"/>
              <a:gd name="connsiteY312" fmla="*/ 6858000 h 6858000"/>
              <a:gd name="connsiteX313" fmla="*/ 4218595 w 7467600"/>
              <a:gd name="connsiteY313" fmla="*/ 6858000 h 6858000"/>
              <a:gd name="connsiteX314" fmla="*/ 4368888 w 7467600"/>
              <a:gd name="connsiteY314" fmla="*/ 6668412 h 6858000"/>
              <a:gd name="connsiteX315" fmla="*/ 4563091 w 7467600"/>
              <a:gd name="connsiteY315" fmla="*/ 6442508 h 6858000"/>
              <a:gd name="connsiteX316" fmla="*/ 5387324 w 7467600"/>
              <a:gd name="connsiteY316" fmla="*/ 5705830 h 6858000"/>
              <a:gd name="connsiteX317" fmla="*/ 5073620 w 7467600"/>
              <a:gd name="connsiteY317" fmla="*/ 5955437 h 6858000"/>
              <a:gd name="connsiteX318" fmla="*/ 4689789 w 7467600"/>
              <a:gd name="connsiteY318" fmla="*/ 6268382 h 6858000"/>
              <a:gd name="connsiteX319" fmla="*/ 4418722 w 7467600"/>
              <a:gd name="connsiteY319" fmla="*/ 6570886 h 6858000"/>
              <a:gd name="connsiteX320" fmla="*/ 4214944 w 7467600"/>
              <a:gd name="connsiteY320" fmla="*/ 6858000 h 6858000"/>
              <a:gd name="connsiteX321" fmla="*/ 4177898 w 7467600"/>
              <a:gd name="connsiteY321" fmla="*/ 6858000 h 6858000"/>
              <a:gd name="connsiteX322" fmla="*/ 4391597 w 7467600"/>
              <a:gd name="connsiteY322" fmla="*/ 6556370 h 6858000"/>
              <a:gd name="connsiteX323" fmla="*/ 4668889 w 7467600"/>
              <a:gd name="connsiteY323" fmla="*/ 6246399 h 6858000"/>
              <a:gd name="connsiteX324" fmla="*/ 5055427 w 7467600"/>
              <a:gd name="connsiteY324" fmla="*/ 5931476 h 6858000"/>
              <a:gd name="connsiteX325" fmla="*/ 5371814 w 7467600"/>
              <a:gd name="connsiteY325" fmla="*/ 5678975 h 6858000"/>
              <a:gd name="connsiteX326" fmla="*/ 4987918 w 7467600"/>
              <a:gd name="connsiteY326" fmla="*/ 5838701 h 6858000"/>
              <a:gd name="connsiteX327" fmla="*/ 4317146 w 7467600"/>
              <a:gd name="connsiteY327" fmla="*/ 6587716 h 6858000"/>
              <a:gd name="connsiteX328" fmla="*/ 4171627 w 7467600"/>
              <a:gd name="connsiteY328" fmla="*/ 6858000 h 6858000"/>
              <a:gd name="connsiteX329" fmla="*/ 4081585 w 7467600"/>
              <a:gd name="connsiteY329" fmla="*/ 6858000 h 6858000"/>
              <a:gd name="connsiteX330" fmla="*/ 4238603 w 7467600"/>
              <a:gd name="connsiteY330" fmla="*/ 6559341 h 6858000"/>
              <a:gd name="connsiteX331" fmla="*/ 4778333 w 7467600"/>
              <a:gd name="connsiteY331" fmla="*/ 5873626 h 6858000"/>
              <a:gd name="connsiteX332" fmla="*/ 5414185 w 7467600"/>
              <a:gd name="connsiteY332" fmla="*/ 5573882 h 6858000"/>
              <a:gd name="connsiteX333" fmla="*/ 5959648 w 7467600"/>
              <a:gd name="connsiteY333" fmla="*/ 4760797 h 6858000"/>
              <a:gd name="connsiteX334" fmla="*/ 5355019 w 7467600"/>
              <a:gd name="connsiteY334" fmla="*/ 4734672 h 6858000"/>
              <a:gd name="connsiteX335" fmla="*/ 5083565 w 7467600"/>
              <a:gd name="connsiteY335" fmla="*/ 5179121 h 6858000"/>
              <a:gd name="connsiteX336" fmla="*/ 4713577 w 7467600"/>
              <a:gd name="connsiteY336" fmla="*/ 5616803 h 6858000"/>
              <a:gd name="connsiteX337" fmla="*/ 3989559 w 7467600"/>
              <a:gd name="connsiteY337" fmla="*/ 6145945 h 6858000"/>
              <a:gd name="connsiteX338" fmla="*/ 3939824 w 7467600"/>
              <a:gd name="connsiteY338" fmla="*/ 6066900 h 6858000"/>
              <a:gd name="connsiteX339" fmla="*/ 4584537 w 7467600"/>
              <a:gd name="connsiteY339" fmla="*/ 5324826 h 6858000"/>
              <a:gd name="connsiteX340" fmla="*/ 5037105 w 7467600"/>
              <a:gd name="connsiteY340" fmla="*/ 5088765 h 6858000"/>
              <a:gd name="connsiteX341" fmla="*/ 5039930 w 7467600"/>
              <a:gd name="connsiteY341" fmla="*/ 5089585 h 6858000"/>
              <a:gd name="connsiteX342" fmla="*/ 5263764 w 7467600"/>
              <a:gd name="connsiteY342" fmla="*/ 4735525 h 6858000"/>
              <a:gd name="connsiteX343" fmla="*/ 4086300 w 7467600"/>
              <a:gd name="connsiteY343" fmla="*/ 4884599 h 6858000"/>
              <a:gd name="connsiteX344" fmla="*/ 4085485 w 7467600"/>
              <a:gd name="connsiteY344" fmla="*/ 4899070 h 6858000"/>
              <a:gd name="connsiteX345" fmla="*/ 3871915 w 7467600"/>
              <a:gd name="connsiteY345" fmla="*/ 5253645 h 6858000"/>
              <a:gd name="connsiteX346" fmla="*/ 3799374 w 7467600"/>
              <a:gd name="connsiteY346" fmla="*/ 5466127 h 6858000"/>
              <a:gd name="connsiteX347" fmla="*/ 3498850 w 7467600"/>
              <a:gd name="connsiteY347" fmla="*/ 6661888 h 6858000"/>
              <a:gd name="connsiteX348" fmla="*/ 3399216 w 7467600"/>
              <a:gd name="connsiteY348" fmla="*/ 6858000 h 6858000"/>
              <a:gd name="connsiteX349" fmla="*/ 3303688 w 7467600"/>
              <a:gd name="connsiteY349" fmla="*/ 6858000 h 6858000"/>
              <a:gd name="connsiteX350" fmla="*/ 3391774 w 7467600"/>
              <a:gd name="connsiteY350" fmla="*/ 6697181 h 6858000"/>
              <a:gd name="connsiteX351" fmla="*/ 3735540 w 7467600"/>
              <a:gd name="connsiteY351" fmla="*/ 5546923 h 6858000"/>
              <a:gd name="connsiteX352" fmla="*/ 3729438 w 7467600"/>
              <a:gd name="connsiteY352" fmla="*/ 5569058 h 6858000"/>
              <a:gd name="connsiteX353" fmla="*/ 3707782 w 7467600"/>
              <a:gd name="connsiteY353" fmla="*/ 5644908 h 6858000"/>
              <a:gd name="connsiteX354" fmla="*/ 3583827 w 7467600"/>
              <a:gd name="connsiteY354" fmla="*/ 6039215 h 6858000"/>
              <a:gd name="connsiteX355" fmla="*/ 3547861 w 7467600"/>
              <a:gd name="connsiteY355" fmla="*/ 6129609 h 6858000"/>
              <a:gd name="connsiteX356" fmla="*/ 3490905 w 7467600"/>
              <a:gd name="connsiteY356" fmla="*/ 6277660 h 6858000"/>
              <a:gd name="connsiteX357" fmla="*/ 3455859 w 7467600"/>
              <a:gd name="connsiteY357" fmla="*/ 6391301 h 6858000"/>
              <a:gd name="connsiteX358" fmla="*/ 3429112 w 7467600"/>
              <a:gd name="connsiteY358" fmla="*/ 6479469 h 6858000"/>
              <a:gd name="connsiteX359" fmla="*/ 3304862 w 7467600"/>
              <a:gd name="connsiteY359" fmla="*/ 6796476 h 6858000"/>
              <a:gd name="connsiteX360" fmla="*/ 3276071 w 7467600"/>
              <a:gd name="connsiteY360" fmla="*/ 6858000 h 6858000"/>
              <a:gd name="connsiteX361" fmla="*/ 3240805 w 7467600"/>
              <a:gd name="connsiteY361" fmla="*/ 6858000 h 6858000"/>
              <a:gd name="connsiteX362" fmla="*/ 3275917 w 7467600"/>
              <a:gd name="connsiteY362" fmla="*/ 6783192 h 6858000"/>
              <a:gd name="connsiteX363" fmla="*/ 3399358 w 7467600"/>
              <a:gd name="connsiteY363" fmla="*/ 6469011 h 6858000"/>
              <a:gd name="connsiteX364" fmla="*/ 3425650 w 7467600"/>
              <a:gd name="connsiteY364" fmla="*/ 6381333 h 6858000"/>
              <a:gd name="connsiteX365" fmla="*/ 3460661 w 7467600"/>
              <a:gd name="connsiteY365" fmla="*/ 6266763 h 6858000"/>
              <a:gd name="connsiteX366" fmla="*/ 3518021 w 7467600"/>
              <a:gd name="connsiteY366" fmla="*/ 6117298 h 6858000"/>
              <a:gd name="connsiteX367" fmla="*/ 3554035 w 7467600"/>
              <a:gd name="connsiteY367" fmla="*/ 6027832 h 6858000"/>
              <a:gd name="connsiteX368" fmla="*/ 3677174 w 7467600"/>
              <a:gd name="connsiteY368" fmla="*/ 5636351 h 6858000"/>
              <a:gd name="connsiteX369" fmla="*/ 3698819 w 7467600"/>
              <a:gd name="connsiteY369" fmla="*/ 5560503 h 6858000"/>
              <a:gd name="connsiteX370" fmla="*/ 3702094 w 7467600"/>
              <a:gd name="connsiteY370" fmla="*/ 5549194 h 6858000"/>
              <a:gd name="connsiteX371" fmla="*/ 3398355 w 7467600"/>
              <a:gd name="connsiteY371" fmla="*/ 6094603 h 6858000"/>
              <a:gd name="connsiteX372" fmla="*/ 3193941 w 7467600"/>
              <a:gd name="connsiteY372" fmla="*/ 6798775 h 6858000"/>
              <a:gd name="connsiteX373" fmla="*/ 3184140 w 7467600"/>
              <a:gd name="connsiteY373" fmla="*/ 6858000 h 6858000"/>
              <a:gd name="connsiteX374" fmla="*/ 3099978 w 7467600"/>
              <a:gd name="connsiteY374" fmla="*/ 6858000 h 6858000"/>
              <a:gd name="connsiteX375" fmla="*/ 3101556 w 7467600"/>
              <a:gd name="connsiteY375" fmla="*/ 6843337 h 6858000"/>
              <a:gd name="connsiteX376" fmla="*/ 3370162 w 7467600"/>
              <a:gd name="connsiteY376" fmla="*/ 5785550 h 6858000"/>
              <a:gd name="connsiteX377" fmla="*/ 3746477 w 7467600"/>
              <a:gd name="connsiteY377" fmla="*/ 5377889 h 6858000"/>
              <a:gd name="connsiteX378" fmla="*/ 3863399 w 7467600"/>
              <a:gd name="connsiteY378" fmla="*/ 5087257 h 6858000"/>
              <a:gd name="connsiteX379" fmla="*/ 3968712 w 7467600"/>
              <a:gd name="connsiteY379" fmla="*/ 4913989 h 6858000"/>
              <a:gd name="connsiteX380" fmla="*/ 2792390 w 7467600"/>
              <a:gd name="connsiteY380" fmla="*/ 5382974 h 6858000"/>
              <a:gd name="connsiteX381" fmla="*/ 2714982 w 7467600"/>
              <a:gd name="connsiteY381" fmla="*/ 5427051 h 6858000"/>
              <a:gd name="connsiteX382" fmla="*/ 2813361 w 7467600"/>
              <a:gd name="connsiteY382" fmla="*/ 6023912 h 6858000"/>
              <a:gd name="connsiteX383" fmla="*/ 2688430 w 7467600"/>
              <a:gd name="connsiteY383" fmla="*/ 6801564 h 6858000"/>
              <a:gd name="connsiteX384" fmla="*/ 2629626 w 7467600"/>
              <a:gd name="connsiteY384" fmla="*/ 6763394 h 6858000"/>
              <a:gd name="connsiteX385" fmla="*/ 2565328 w 7467600"/>
              <a:gd name="connsiteY385" fmla="*/ 5516399 h 6858000"/>
              <a:gd name="connsiteX386" fmla="*/ 1922999 w 7467600"/>
              <a:gd name="connsiteY386" fmla="*/ 5980343 h 6858000"/>
              <a:gd name="connsiteX387" fmla="*/ 1950261 w 7467600"/>
              <a:gd name="connsiteY387" fmla="*/ 6405858 h 6858000"/>
              <a:gd name="connsiteX388" fmla="*/ 2365554 w 7467600"/>
              <a:gd name="connsiteY388" fmla="*/ 6759107 h 6858000"/>
              <a:gd name="connsiteX389" fmla="*/ 2424142 w 7467600"/>
              <a:gd name="connsiteY389" fmla="*/ 6858000 h 6858000"/>
              <a:gd name="connsiteX390" fmla="*/ 2395994 w 7467600"/>
              <a:gd name="connsiteY390" fmla="*/ 6858000 h 6858000"/>
              <a:gd name="connsiteX391" fmla="*/ 2392863 w 7467600"/>
              <a:gd name="connsiteY391" fmla="*/ 6852964 h 6858000"/>
              <a:gd name="connsiteX392" fmla="*/ 2017589 w 7467600"/>
              <a:gd name="connsiteY392" fmla="*/ 6493982 h 6858000"/>
              <a:gd name="connsiteX393" fmla="*/ 2147336 w 7467600"/>
              <a:gd name="connsiteY393" fmla="*/ 6594052 h 6858000"/>
              <a:gd name="connsiteX394" fmla="*/ 2207047 w 7467600"/>
              <a:gd name="connsiteY394" fmla="*/ 6654540 h 6858000"/>
              <a:gd name="connsiteX395" fmla="*/ 2299106 w 7467600"/>
              <a:gd name="connsiteY395" fmla="*/ 6778931 h 6858000"/>
              <a:gd name="connsiteX396" fmla="*/ 2314430 w 7467600"/>
              <a:gd name="connsiteY396" fmla="*/ 6801144 h 6858000"/>
              <a:gd name="connsiteX397" fmla="*/ 2352406 w 7467600"/>
              <a:gd name="connsiteY397" fmla="*/ 6858000 h 6858000"/>
              <a:gd name="connsiteX398" fmla="*/ 2314492 w 7467600"/>
              <a:gd name="connsiteY398" fmla="*/ 6858000 h 6858000"/>
              <a:gd name="connsiteX399" fmla="*/ 2288095 w 7467600"/>
              <a:gd name="connsiteY399" fmla="*/ 6818030 h 6858000"/>
              <a:gd name="connsiteX400" fmla="*/ 2272768 w 7467600"/>
              <a:gd name="connsiteY400" fmla="*/ 6795822 h 6858000"/>
              <a:gd name="connsiteX401" fmla="*/ 2182715 w 7467600"/>
              <a:gd name="connsiteY401" fmla="*/ 6675071 h 6858000"/>
              <a:gd name="connsiteX402" fmla="*/ 2032061 w 7467600"/>
              <a:gd name="connsiteY402" fmla="*/ 6541380 h 6858000"/>
              <a:gd name="connsiteX403" fmla="*/ 2257220 w 7467600"/>
              <a:gd name="connsiteY403" fmla="*/ 6826257 h 6858000"/>
              <a:gd name="connsiteX404" fmla="*/ 2281324 w 7467600"/>
              <a:gd name="connsiteY404" fmla="*/ 6858000 h 6858000"/>
              <a:gd name="connsiteX405" fmla="*/ 2242860 w 7467600"/>
              <a:gd name="connsiteY405" fmla="*/ 6858000 h 6858000"/>
              <a:gd name="connsiteX406" fmla="*/ 2232818 w 7467600"/>
              <a:gd name="connsiteY406" fmla="*/ 6844926 h 6858000"/>
              <a:gd name="connsiteX407" fmla="*/ 1990172 w 7467600"/>
              <a:gd name="connsiteY407" fmla="*/ 6542121 h 6858000"/>
              <a:gd name="connsiteX408" fmla="*/ 2124090 w 7467600"/>
              <a:gd name="connsiteY408" fmla="*/ 6761017 h 6858000"/>
              <a:gd name="connsiteX409" fmla="*/ 2200380 w 7467600"/>
              <a:gd name="connsiteY409" fmla="*/ 6858000 h 6858000"/>
              <a:gd name="connsiteX410" fmla="*/ 2147507 w 7467600"/>
              <a:gd name="connsiteY410" fmla="*/ 6858000 h 6858000"/>
              <a:gd name="connsiteX411" fmla="*/ 2070668 w 7467600"/>
              <a:gd name="connsiteY411" fmla="*/ 6761520 h 6858000"/>
              <a:gd name="connsiteX412" fmla="*/ 1975142 w 7467600"/>
              <a:gd name="connsiteY412" fmla="*/ 6585570 h 6858000"/>
              <a:gd name="connsiteX413" fmla="*/ 2050035 w 7467600"/>
              <a:gd name="connsiteY413" fmla="*/ 6813345 h 6858000"/>
              <a:gd name="connsiteX414" fmla="*/ 2063025 w 7467600"/>
              <a:gd name="connsiteY414" fmla="*/ 6858000 h 6858000"/>
              <a:gd name="connsiteX415" fmla="*/ 2021675 w 7467600"/>
              <a:gd name="connsiteY415" fmla="*/ 6858000 h 6858000"/>
              <a:gd name="connsiteX416" fmla="*/ 2019308 w 7467600"/>
              <a:gd name="connsiteY416" fmla="*/ 6847118 h 6858000"/>
              <a:gd name="connsiteX417" fmla="*/ 1938835 w 7467600"/>
              <a:gd name="connsiteY417" fmla="*/ 6551160 h 6858000"/>
              <a:gd name="connsiteX418" fmla="*/ 1953230 w 7467600"/>
              <a:gd name="connsiteY418" fmla="*/ 6759699 h 6858000"/>
              <a:gd name="connsiteX419" fmla="*/ 1956763 w 7467600"/>
              <a:gd name="connsiteY419" fmla="*/ 6778191 h 6858000"/>
              <a:gd name="connsiteX420" fmla="*/ 1967925 w 7467600"/>
              <a:gd name="connsiteY420" fmla="*/ 6858000 h 6858000"/>
              <a:gd name="connsiteX421" fmla="*/ 1936622 w 7467600"/>
              <a:gd name="connsiteY421" fmla="*/ 6858000 h 6858000"/>
              <a:gd name="connsiteX422" fmla="*/ 1926261 w 7467600"/>
              <a:gd name="connsiteY422" fmla="*/ 6784064 h 6858000"/>
              <a:gd name="connsiteX423" fmla="*/ 1922724 w 7467600"/>
              <a:gd name="connsiteY423" fmla="*/ 6765577 h 6858000"/>
              <a:gd name="connsiteX424" fmla="*/ 1904650 w 7467600"/>
              <a:gd name="connsiteY424" fmla="*/ 6639616 h 6858000"/>
              <a:gd name="connsiteX425" fmla="*/ 1885273 w 7467600"/>
              <a:gd name="connsiteY425" fmla="*/ 6858000 h 6858000"/>
              <a:gd name="connsiteX426" fmla="*/ 1854363 w 7467600"/>
              <a:gd name="connsiteY426" fmla="*/ 6858000 h 6858000"/>
              <a:gd name="connsiteX427" fmla="*/ 1880391 w 7467600"/>
              <a:gd name="connsiteY427" fmla="*/ 6603796 h 6858000"/>
              <a:gd name="connsiteX428" fmla="*/ 1818273 w 7467600"/>
              <a:gd name="connsiteY428" fmla="*/ 6715729 h 6858000"/>
              <a:gd name="connsiteX429" fmla="*/ 1794691 w 7467600"/>
              <a:gd name="connsiteY429" fmla="*/ 6843239 h 6858000"/>
              <a:gd name="connsiteX430" fmla="*/ 1794914 w 7467600"/>
              <a:gd name="connsiteY430" fmla="*/ 6858000 h 6858000"/>
              <a:gd name="connsiteX431" fmla="*/ 1746128 w 7467600"/>
              <a:gd name="connsiteY431" fmla="*/ 6858000 h 6858000"/>
              <a:gd name="connsiteX432" fmla="*/ 1753934 w 7467600"/>
              <a:gd name="connsiteY432" fmla="*/ 6724796 h 6858000"/>
              <a:gd name="connsiteX433" fmla="*/ 1792053 w 7467600"/>
              <a:gd name="connsiteY433" fmla="*/ 6572396 h 6858000"/>
              <a:gd name="connsiteX434" fmla="*/ 1862248 w 7467600"/>
              <a:gd name="connsiteY434" fmla="*/ 6266397 h 6858000"/>
              <a:gd name="connsiteX435" fmla="*/ 1862250 w 7467600"/>
              <a:gd name="connsiteY435" fmla="*/ 6033531 h 6858000"/>
              <a:gd name="connsiteX436" fmla="*/ 1211999 w 7467600"/>
              <a:gd name="connsiteY436" fmla="*/ 6683610 h 6858000"/>
              <a:gd name="connsiteX437" fmla="*/ 1213266 w 7467600"/>
              <a:gd name="connsiteY437" fmla="*/ 6691947 h 6858000"/>
              <a:gd name="connsiteX438" fmla="*/ 1203370 w 7467600"/>
              <a:gd name="connsiteY438" fmla="*/ 6850676 h 6858000"/>
              <a:gd name="connsiteX439" fmla="*/ 1203671 w 7467600"/>
              <a:gd name="connsiteY439" fmla="*/ 6858000 h 6858000"/>
              <a:gd name="connsiteX440" fmla="*/ 1143180 w 7467600"/>
              <a:gd name="connsiteY440" fmla="*/ 6858000 h 6858000"/>
              <a:gd name="connsiteX441" fmla="*/ 1142176 w 7467600"/>
              <a:gd name="connsiteY441" fmla="*/ 6766045 h 6858000"/>
              <a:gd name="connsiteX442" fmla="*/ 1067484 w 7467600"/>
              <a:gd name="connsiteY442" fmla="*/ 6858000 h 6858000"/>
              <a:gd name="connsiteX443" fmla="*/ 953928 w 7467600"/>
              <a:gd name="connsiteY443" fmla="*/ 6858000 h 6858000"/>
              <a:gd name="connsiteX444" fmla="*/ 959715 w 7467600"/>
              <a:gd name="connsiteY444" fmla="*/ 6850185 h 6858000"/>
              <a:gd name="connsiteX445" fmla="*/ 1483788 w 7467600"/>
              <a:gd name="connsiteY445" fmla="*/ 6259174 h 6858000"/>
              <a:gd name="connsiteX446" fmla="*/ 1100671 w 7467600"/>
              <a:gd name="connsiteY446" fmla="*/ 6252137 h 6858000"/>
              <a:gd name="connsiteX447" fmla="*/ 1090144 w 7467600"/>
              <a:gd name="connsiteY447" fmla="*/ 6256748 h 6858000"/>
              <a:gd name="connsiteX448" fmla="*/ 1095872 w 7467600"/>
              <a:gd name="connsiteY448" fmla="*/ 6271892 h 6858000"/>
              <a:gd name="connsiteX449" fmla="*/ 262785 w 7467600"/>
              <a:gd name="connsiteY449" fmla="*/ 6845450 h 6858000"/>
              <a:gd name="connsiteX450" fmla="*/ 209968 w 7467600"/>
              <a:gd name="connsiteY450" fmla="*/ 6770713 h 6858000"/>
              <a:gd name="connsiteX451" fmla="*/ 873460 w 7467600"/>
              <a:gd name="connsiteY451" fmla="*/ 6253768 h 6858000"/>
              <a:gd name="connsiteX452" fmla="*/ 192686 w 7467600"/>
              <a:gd name="connsiteY452" fmla="*/ 5849257 h 6858000"/>
              <a:gd name="connsiteX453" fmla="*/ 4696 w 7467600"/>
              <a:gd name="connsiteY453" fmla="*/ 5697668 h 6858000"/>
              <a:gd name="connsiteX454" fmla="*/ 0 w 7467600"/>
              <a:gd name="connsiteY454" fmla="*/ 5689984 h 6858000"/>
              <a:gd name="connsiteX455" fmla="*/ 0 w 7467600"/>
              <a:gd name="connsiteY455" fmla="*/ 5513472 h 6858000"/>
              <a:gd name="connsiteX456" fmla="*/ 174101 w 7467600"/>
              <a:gd name="connsiteY456" fmla="*/ 5620277 h 6858000"/>
              <a:gd name="connsiteX457" fmla="*/ 891800 w 7467600"/>
              <a:gd name="connsiteY457" fmla="*/ 6036935 h 6858000"/>
              <a:gd name="connsiteX458" fmla="*/ 1072219 w 7467600"/>
              <a:gd name="connsiteY458" fmla="*/ 6169443 h 6858000"/>
              <a:gd name="connsiteX459" fmla="*/ 1074117 w 7467600"/>
              <a:gd name="connsiteY459" fmla="*/ 6170301 h 6858000"/>
              <a:gd name="connsiteX460" fmla="*/ 1083114 w 7467600"/>
              <a:gd name="connsiteY460" fmla="*/ 6174131 h 6858000"/>
              <a:gd name="connsiteX461" fmla="*/ 1543010 w 7467600"/>
              <a:gd name="connsiteY461" fmla="*/ 6191140 h 6858000"/>
              <a:gd name="connsiteX462" fmla="*/ 1551080 w 7467600"/>
              <a:gd name="connsiteY462" fmla="*/ 6195006 h 6858000"/>
              <a:gd name="connsiteX463" fmla="*/ 2345443 w 7467600"/>
              <a:gd name="connsiteY463" fmla="*/ 5549882 h 6858000"/>
              <a:gd name="connsiteX464" fmla="*/ 1721499 w 7467600"/>
              <a:gd name="connsiteY464" fmla="*/ 5599969 h 6858000"/>
              <a:gd name="connsiteX465" fmla="*/ 767716 w 7467600"/>
              <a:gd name="connsiteY465" fmla="*/ 5472768 h 6858000"/>
              <a:gd name="connsiteX466" fmla="*/ 722147 w 7467600"/>
              <a:gd name="connsiteY466" fmla="*/ 5393091 h 6858000"/>
              <a:gd name="connsiteX467" fmla="*/ 1485552 w 7467600"/>
              <a:gd name="connsiteY467" fmla="*/ 5313202 h 6858000"/>
              <a:gd name="connsiteX468" fmla="*/ 2143004 w 7467600"/>
              <a:gd name="connsiteY468" fmla="*/ 5402420 h 6858000"/>
              <a:gd name="connsiteX469" fmla="*/ 1933391 w 7467600"/>
              <a:gd name="connsiteY469" fmla="*/ 5156971 h 6858000"/>
              <a:gd name="connsiteX470" fmla="*/ 1827118 w 7467600"/>
              <a:gd name="connsiteY470" fmla="*/ 4968410 h 6858000"/>
              <a:gd name="connsiteX471" fmla="*/ 1837349 w 7467600"/>
              <a:gd name="connsiteY471" fmla="*/ 4956357 h 6858000"/>
              <a:gd name="connsiteX472" fmla="*/ 2162835 w 7467600"/>
              <a:gd name="connsiteY472" fmla="*/ 5187853 h 6858000"/>
              <a:gd name="connsiteX473" fmla="*/ 2257167 w 7467600"/>
              <a:gd name="connsiteY473" fmla="*/ 5462123 h 6858000"/>
              <a:gd name="connsiteX474" fmla="*/ 2261598 w 7467600"/>
              <a:gd name="connsiteY474" fmla="*/ 5467998 h 6858000"/>
              <a:gd name="connsiteX475" fmla="*/ 2437177 w 7467600"/>
              <a:gd name="connsiteY475" fmla="*/ 5479608 h 6858000"/>
              <a:gd name="connsiteX476" fmla="*/ 2445247 w 7467600"/>
              <a:gd name="connsiteY476" fmla="*/ 5483476 h 6858000"/>
              <a:gd name="connsiteX477" fmla="*/ 2743626 w 7467600"/>
              <a:gd name="connsiteY477" fmla="*/ 5304819 h 6858000"/>
              <a:gd name="connsiteX478" fmla="*/ 3048102 w 7467600"/>
              <a:gd name="connsiteY478" fmla="*/ 5150595 h 6858000"/>
              <a:gd name="connsiteX479" fmla="*/ 1799414 w 7467600"/>
              <a:gd name="connsiteY479" fmla="*/ 4694732 h 6858000"/>
              <a:gd name="connsiteX480" fmla="*/ 1771735 w 7467600"/>
              <a:gd name="connsiteY480" fmla="*/ 4619929 h 6858000"/>
              <a:gd name="connsiteX481" fmla="*/ 3104273 w 7467600"/>
              <a:gd name="connsiteY481" fmla="*/ 5076159 h 6858000"/>
              <a:gd name="connsiteX482" fmla="*/ 3113245 w 7467600"/>
              <a:gd name="connsiteY482" fmla="*/ 5090705 h 6858000"/>
              <a:gd name="connsiteX483" fmla="*/ 3126294 w 7467600"/>
              <a:gd name="connsiteY483" fmla="*/ 5114400 h 6858000"/>
              <a:gd name="connsiteX484" fmla="*/ 3937433 w 7467600"/>
              <a:gd name="connsiteY484" fmla="*/ 4830473 h 6858000"/>
              <a:gd name="connsiteX485" fmla="*/ 3590475 w 7467600"/>
              <a:gd name="connsiteY485" fmla="*/ 4597974 h 6858000"/>
              <a:gd name="connsiteX486" fmla="*/ 3100264 w 7467600"/>
              <a:gd name="connsiteY486" fmla="*/ 4579845 h 6858000"/>
              <a:gd name="connsiteX487" fmla="*/ 2183576 w 7467600"/>
              <a:gd name="connsiteY487" fmla="*/ 4227150 h 6858000"/>
              <a:gd name="connsiteX488" fmla="*/ 2151029 w 7467600"/>
              <a:gd name="connsiteY488" fmla="*/ 4146947 h 6858000"/>
              <a:gd name="connsiteX489" fmla="*/ 3563434 w 7467600"/>
              <a:gd name="connsiteY489" fmla="*/ 4469115 h 6858000"/>
              <a:gd name="connsiteX490" fmla="*/ 3177952 w 7467600"/>
              <a:gd name="connsiteY490" fmla="*/ 3657386 h 6858000"/>
              <a:gd name="connsiteX491" fmla="*/ 3189263 w 7467600"/>
              <a:gd name="connsiteY491" fmla="*/ 3625726 h 6858000"/>
              <a:gd name="connsiteX492" fmla="*/ 3560912 w 7467600"/>
              <a:gd name="connsiteY492" fmla="*/ 4079863 h 6858000"/>
              <a:gd name="connsiteX493" fmla="*/ 3626636 w 7467600"/>
              <a:gd name="connsiteY493" fmla="*/ 4512230 h 6858000"/>
              <a:gd name="connsiteX494" fmla="*/ 3653088 w 7467600"/>
              <a:gd name="connsiteY494" fmla="*/ 4521417 h 6858000"/>
              <a:gd name="connsiteX495" fmla="*/ 3988128 w 7467600"/>
              <a:gd name="connsiteY495" fmla="*/ 4817267 h 6858000"/>
              <a:gd name="connsiteX496" fmla="*/ 4830582 w 7467600"/>
              <a:gd name="connsiteY496" fmla="*/ 4676000 h 6858000"/>
              <a:gd name="connsiteX497" fmla="*/ 4830100 w 7467600"/>
              <a:gd name="connsiteY497" fmla="*/ 4675554 h 6858000"/>
              <a:gd name="connsiteX498" fmla="*/ 4036318 w 7467600"/>
              <a:gd name="connsiteY498" fmla="*/ 4147013 h 6858000"/>
              <a:gd name="connsiteX499" fmla="*/ 3432098 w 7467600"/>
              <a:gd name="connsiteY499" fmla="*/ 3537312 h 6858000"/>
              <a:gd name="connsiteX500" fmla="*/ 3446761 w 7467600"/>
              <a:gd name="connsiteY500" fmla="*/ 3461278 h 6858000"/>
              <a:gd name="connsiteX501" fmla="*/ 4419733 w 7467600"/>
              <a:gd name="connsiteY501" fmla="*/ 3963555 h 6858000"/>
              <a:gd name="connsiteX502" fmla="*/ 4781371 w 7467600"/>
              <a:gd name="connsiteY502" fmla="*/ 4458604 h 6858000"/>
              <a:gd name="connsiteX503" fmla="*/ 4780440 w 7467600"/>
              <a:gd name="connsiteY503" fmla="*/ 4470290 h 6858000"/>
              <a:gd name="connsiteX504" fmla="*/ 4898954 w 7467600"/>
              <a:gd name="connsiteY504" fmla="*/ 4662092 h 6858000"/>
              <a:gd name="connsiteX505" fmla="*/ 4900699 w 7467600"/>
              <a:gd name="connsiteY505" fmla="*/ 4670867 h 6858000"/>
              <a:gd name="connsiteX506" fmla="*/ 5714511 w 7467600"/>
              <a:gd name="connsiteY506" fmla="*/ 4663483 h 6858000"/>
              <a:gd name="connsiteX507" fmla="*/ 5464793 w 7467600"/>
              <a:gd name="connsiteY507" fmla="*/ 4393556 h 6858000"/>
              <a:gd name="connsiteX508" fmla="*/ 5461897 w 7467600"/>
              <a:gd name="connsiteY508" fmla="*/ 4390879 h 6858000"/>
              <a:gd name="connsiteX509" fmla="*/ 4294126 w 7467600"/>
              <a:gd name="connsiteY509" fmla="*/ 3303048 h 6858000"/>
              <a:gd name="connsiteX510" fmla="*/ 4305321 w 7467600"/>
              <a:gd name="connsiteY510" fmla="*/ 3256953 h 6858000"/>
              <a:gd name="connsiteX511" fmla="*/ 4949299 w 7467600"/>
              <a:gd name="connsiteY511" fmla="*/ 3766336 h 6858000"/>
              <a:gd name="connsiteX512" fmla="*/ 5291452 w 7467600"/>
              <a:gd name="connsiteY512" fmla="*/ 4076801 h 6858000"/>
              <a:gd name="connsiteX513" fmla="*/ 5434998 w 7467600"/>
              <a:gd name="connsiteY513" fmla="*/ 4254100 h 6858000"/>
              <a:gd name="connsiteX514" fmla="*/ 5351015 w 7467600"/>
              <a:gd name="connsiteY514" fmla="*/ 3760989 h 6858000"/>
              <a:gd name="connsiteX515" fmla="*/ 5413780 w 7467600"/>
              <a:gd name="connsiteY515" fmla="*/ 2966265 h 6858000"/>
              <a:gd name="connsiteX516" fmla="*/ 5425627 w 7467600"/>
              <a:gd name="connsiteY516" fmla="*/ 2954192 h 6858000"/>
              <a:gd name="connsiteX517" fmla="*/ 6604735 w 7467600"/>
              <a:gd name="connsiteY517" fmla="*/ 2041381 h 6858000"/>
              <a:gd name="connsiteX518" fmla="*/ 7204487 w 7467600"/>
              <a:gd name="connsiteY518" fmla="*/ 2742112 h 6858000"/>
              <a:gd name="connsiteX519" fmla="*/ 7131592 w 7467600"/>
              <a:gd name="connsiteY519" fmla="*/ 2672096 h 6858000"/>
              <a:gd name="connsiteX520" fmla="*/ 6996344 w 7467600"/>
              <a:gd name="connsiteY520" fmla="*/ 2518310 h 6858000"/>
              <a:gd name="connsiteX521" fmla="*/ 6735495 w 7467600"/>
              <a:gd name="connsiteY521" fmla="*/ 2196890 h 6858000"/>
              <a:gd name="connsiteX522" fmla="*/ 6721901 w 7467600"/>
              <a:gd name="connsiteY522" fmla="*/ 2179274 h 6858000"/>
              <a:gd name="connsiteX523" fmla="*/ 6604735 w 7467600"/>
              <a:gd name="connsiteY523" fmla="*/ 2041381 h 6858000"/>
              <a:gd name="connsiteX524" fmla="*/ 6591670 w 7467600"/>
              <a:gd name="connsiteY524" fmla="*/ 1988277 h 6858000"/>
              <a:gd name="connsiteX525" fmla="*/ 6747349 w 7467600"/>
              <a:gd name="connsiteY525" fmla="*/ 2160069 h 6858000"/>
              <a:gd name="connsiteX526" fmla="*/ 6760943 w 7467600"/>
              <a:gd name="connsiteY526" fmla="*/ 2177686 h 6858000"/>
              <a:gd name="connsiteX527" fmla="*/ 7021065 w 7467600"/>
              <a:gd name="connsiteY527" fmla="*/ 2498102 h 6858000"/>
              <a:gd name="connsiteX528" fmla="*/ 7155223 w 7467600"/>
              <a:gd name="connsiteY528" fmla="*/ 2650386 h 6858000"/>
              <a:gd name="connsiteX529" fmla="*/ 7203167 w 7467600"/>
              <a:gd name="connsiteY529" fmla="*/ 2697288 h 6858000"/>
              <a:gd name="connsiteX530" fmla="*/ 6937703 w 7467600"/>
              <a:gd name="connsiteY530" fmla="*/ 2321981 h 6858000"/>
              <a:gd name="connsiteX531" fmla="*/ 6591670 w 7467600"/>
              <a:gd name="connsiteY531" fmla="*/ 1988277 h 6858000"/>
              <a:gd name="connsiteX532" fmla="*/ 5798671 w 7467600"/>
              <a:gd name="connsiteY532" fmla="*/ 1981601 h 6858000"/>
              <a:gd name="connsiteX533" fmla="*/ 5754709 w 7467600"/>
              <a:gd name="connsiteY533" fmla="*/ 2071454 h 6858000"/>
              <a:gd name="connsiteX534" fmla="*/ 5763044 w 7467600"/>
              <a:gd name="connsiteY534" fmla="*/ 2842206 h 6858000"/>
              <a:gd name="connsiteX535" fmla="*/ 5764974 w 7467600"/>
              <a:gd name="connsiteY535" fmla="*/ 2799609 h 6858000"/>
              <a:gd name="connsiteX536" fmla="*/ 5767665 w 7467600"/>
              <a:gd name="connsiteY536" fmla="*/ 2666409 h 6858000"/>
              <a:gd name="connsiteX537" fmla="*/ 5763055 w 7467600"/>
              <a:gd name="connsiteY537" fmla="*/ 2579705 h 6858000"/>
              <a:gd name="connsiteX538" fmla="*/ 5758079 w 7467600"/>
              <a:gd name="connsiteY538" fmla="*/ 2492508 h 6858000"/>
              <a:gd name="connsiteX539" fmla="*/ 5779325 w 7467600"/>
              <a:gd name="connsiteY539" fmla="*/ 2197069 h 6858000"/>
              <a:gd name="connsiteX540" fmla="*/ 5798671 w 7467600"/>
              <a:gd name="connsiteY540" fmla="*/ 1981601 h 6858000"/>
              <a:gd name="connsiteX541" fmla="*/ 5829202 w 7467600"/>
              <a:gd name="connsiteY541" fmla="*/ 1971679 h 6858000"/>
              <a:gd name="connsiteX542" fmla="*/ 5809558 w 7467600"/>
              <a:gd name="connsiteY542" fmla="*/ 2198043 h 6858000"/>
              <a:gd name="connsiteX543" fmla="*/ 5788653 w 7467600"/>
              <a:gd name="connsiteY543" fmla="*/ 2489430 h 6858000"/>
              <a:gd name="connsiteX544" fmla="*/ 5793439 w 7467600"/>
              <a:gd name="connsiteY544" fmla="*/ 2575235 h 6858000"/>
              <a:gd name="connsiteX545" fmla="*/ 5796837 w 7467600"/>
              <a:gd name="connsiteY545" fmla="*/ 2637633 h 6858000"/>
              <a:gd name="connsiteX546" fmla="*/ 5818614 w 7467600"/>
              <a:gd name="connsiteY546" fmla="*/ 2473055 h 6858000"/>
              <a:gd name="connsiteX547" fmla="*/ 5829202 w 7467600"/>
              <a:gd name="connsiteY547" fmla="*/ 1971679 h 6858000"/>
              <a:gd name="connsiteX548" fmla="*/ 5911389 w 7467600"/>
              <a:gd name="connsiteY548" fmla="*/ 1898371 h 6858000"/>
              <a:gd name="connsiteX549" fmla="*/ 6237627 w 7467600"/>
              <a:gd name="connsiteY549" fmla="*/ 2231921 h 6858000"/>
              <a:gd name="connsiteX550" fmla="*/ 5911389 w 7467600"/>
              <a:gd name="connsiteY550" fmla="*/ 1898371 h 6858000"/>
              <a:gd name="connsiteX551" fmla="*/ 6944437 w 7467600"/>
              <a:gd name="connsiteY551" fmla="*/ 1575402 h 6858000"/>
              <a:gd name="connsiteX552" fmla="*/ 6304730 w 7467600"/>
              <a:gd name="connsiteY552" fmla="*/ 1766654 h 6858000"/>
              <a:gd name="connsiteX553" fmla="*/ 6944437 w 7467600"/>
              <a:gd name="connsiteY553" fmla="*/ 1575402 h 6858000"/>
              <a:gd name="connsiteX554" fmla="*/ 7019523 w 7467600"/>
              <a:gd name="connsiteY554" fmla="*/ 1519450 h 6858000"/>
              <a:gd name="connsiteX555" fmla="*/ 6298091 w 7467600"/>
              <a:gd name="connsiteY555" fmla="*/ 1737122 h 6858000"/>
              <a:gd name="connsiteX556" fmla="*/ 7019523 w 7467600"/>
              <a:gd name="connsiteY556" fmla="*/ 1519450 h 6858000"/>
              <a:gd name="connsiteX557" fmla="*/ 2399523 w 7467600"/>
              <a:gd name="connsiteY557" fmla="*/ 1428234 h 6858000"/>
              <a:gd name="connsiteX558" fmla="*/ 2224982 w 7467600"/>
              <a:gd name="connsiteY558" fmla="*/ 1826201 h 6858000"/>
              <a:gd name="connsiteX559" fmla="*/ 2096099 w 7467600"/>
              <a:gd name="connsiteY559" fmla="*/ 2345900 h 6858000"/>
              <a:gd name="connsiteX560" fmla="*/ 2283317 w 7467600"/>
              <a:gd name="connsiteY560" fmla="*/ 1796925 h 6858000"/>
              <a:gd name="connsiteX561" fmla="*/ 2399523 w 7467600"/>
              <a:gd name="connsiteY561" fmla="*/ 1428234 h 6858000"/>
              <a:gd name="connsiteX562" fmla="*/ 2448558 w 7467600"/>
              <a:gd name="connsiteY562" fmla="*/ 1373435 h 6858000"/>
              <a:gd name="connsiteX563" fmla="*/ 2312521 w 7467600"/>
              <a:gd name="connsiteY563" fmla="*/ 1806140 h 6858000"/>
              <a:gd name="connsiteX564" fmla="*/ 2127533 w 7467600"/>
              <a:gd name="connsiteY564" fmla="*/ 2348380 h 6858000"/>
              <a:gd name="connsiteX565" fmla="*/ 2358080 w 7467600"/>
              <a:gd name="connsiteY565" fmla="*/ 1866134 h 6858000"/>
              <a:gd name="connsiteX566" fmla="*/ 2407436 w 7467600"/>
              <a:gd name="connsiteY566" fmla="*/ 1651070 h 6858000"/>
              <a:gd name="connsiteX567" fmla="*/ 2448558 w 7467600"/>
              <a:gd name="connsiteY567" fmla="*/ 1373435 h 6858000"/>
              <a:gd name="connsiteX568" fmla="*/ 278707 w 7467600"/>
              <a:gd name="connsiteY568" fmla="*/ 1352270 h 6858000"/>
              <a:gd name="connsiteX569" fmla="*/ 321570 w 7467600"/>
              <a:gd name="connsiteY569" fmla="*/ 1861610 h 6858000"/>
              <a:gd name="connsiteX570" fmla="*/ 294281 w 7467600"/>
              <a:gd name="connsiteY570" fmla="*/ 1440658 h 6858000"/>
              <a:gd name="connsiteX571" fmla="*/ 278707 w 7467600"/>
              <a:gd name="connsiteY571" fmla="*/ 1352270 h 6858000"/>
              <a:gd name="connsiteX572" fmla="*/ 1423821 w 7467600"/>
              <a:gd name="connsiteY572" fmla="*/ 1351958 h 6858000"/>
              <a:gd name="connsiteX573" fmla="*/ 1638521 w 7467600"/>
              <a:gd name="connsiteY573" fmla="*/ 1908470 h 6858000"/>
              <a:gd name="connsiteX574" fmla="*/ 1754199 w 7467600"/>
              <a:gd name="connsiteY574" fmla="*/ 2149284 h 6858000"/>
              <a:gd name="connsiteX575" fmla="*/ 1908359 w 7467600"/>
              <a:gd name="connsiteY575" fmla="*/ 2364988 h 6858000"/>
              <a:gd name="connsiteX576" fmla="*/ 1647661 w 7467600"/>
              <a:gd name="connsiteY576" fmla="*/ 1825945 h 6858000"/>
              <a:gd name="connsiteX577" fmla="*/ 1423821 w 7467600"/>
              <a:gd name="connsiteY577" fmla="*/ 1351958 h 6858000"/>
              <a:gd name="connsiteX578" fmla="*/ 1431890 w 7467600"/>
              <a:gd name="connsiteY578" fmla="*/ 1306475 h 6858000"/>
              <a:gd name="connsiteX579" fmla="*/ 1507597 w 7467600"/>
              <a:gd name="connsiteY579" fmla="*/ 1446132 h 6858000"/>
              <a:gd name="connsiteX580" fmla="*/ 1674586 w 7467600"/>
              <a:gd name="connsiteY580" fmla="*/ 1813832 h 6858000"/>
              <a:gd name="connsiteX581" fmla="*/ 1815950 w 7467600"/>
              <a:gd name="connsiteY581" fmla="*/ 2128564 h 6858000"/>
              <a:gd name="connsiteX582" fmla="*/ 1984242 w 7467600"/>
              <a:gd name="connsiteY582" fmla="*/ 2430829 h 6858000"/>
              <a:gd name="connsiteX583" fmla="*/ 2014023 w 7467600"/>
              <a:gd name="connsiteY583" fmla="*/ 2450995 h 6858000"/>
              <a:gd name="connsiteX584" fmla="*/ 1747337 w 7467600"/>
              <a:gd name="connsiteY584" fmla="*/ 1855264 h 6858000"/>
              <a:gd name="connsiteX585" fmla="*/ 1533749 w 7467600"/>
              <a:gd name="connsiteY585" fmla="*/ 1478656 h 6858000"/>
              <a:gd name="connsiteX586" fmla="*/ 1431890 w 7467600"/>
              <a:gd name="connsiteY586" fmla="*/ 1306475 h 6858000"/>
              <a:gd name="connsiteX587" fmla="*/ 5052692 w 7467600"/>
              <a:gd name="connsiteY587" fmla="*/ 1292994 h 6858000"/>
              <a:gd name="connsiteX588" fmla="*/ 5200661 w 7467600"/>
              <a:gd name="connsiteY588" fmla="*/ 1635186 h 6858000"/>
              <a:gd name="connsiteX589" fmla="*/ 5297138 w 7467600"/>
              <a:gd name="connsiteY589" fmla="*/ 1906351 h 6858000"/>
              <a:gd name="connsiteX590" fmla="*/ 5052692 w 7467600"/>
              <a:gd name="connsiteY590" fmla="*/ 1292994 h 6858000"/>
              <a:gd name="connsiteX591" fmla="*/ 5009948 w 7467600"/>
              <a:gd name="connsiteY591" fmla="*/ 1273619 h 6858000"/>
              <a:gd name="connsiteX592" fmla="*/ 5121777 w 7467600"/>
              <a:gd name="connsiteY592" fmla="*/ 1654213 h 6858000"/>
              <a:gd name="connsiteX593" fmla="*/ 5293545 w 7467600"/>
              <a:gd name="connsiteY593" fmla="*/ 2072247 h 6858000"/>
              <a:gd name="connsiteX594" fmla="*/ 5294042 w 7467600"/>
              <a:gd name="connsiteY594" fmla="*/ 2065019 h 6858000"/>
              <a:gd name="connsiteX595" fmla="*/ 5171936 w 7467600"/>
              <a:gd name="connsiteY595" fmla="*/ 1647613 h 6858000"/>
              <a:gd name="connsiteX596" fmla="*/ 5009948 w 7467600"/>
              <a:gd name="connsiteY596" fmla="*/ 1273619 h 6858000"/>
              <a:gd name="connsiteX597" fmla="*/ 655236 w 7467600"/>
              <a:gd name="connsiteY597" fmla="*/ 1268632 h 6858000"/>
              <a:gd name="connsiteX598" fmla="*/ 839521 w 7467600"/>
              <a:gd name="connsiteY598" fmla="*/ 1685315 h 6858000"/>
              <a:gd name="connsiteX599" fmla="*/ 1109416 w 7467600"/>
              <a:gd name="connsiteY599" fmla="*/ 2061663 h 6858000"/>
              <a:gd name="connsiteX600" fmla="*/ 1298300 w 7467600"/>
              <a:gd name="connsiteY600" fmla="*/ 2247742 h 6858000"/>
              <a:gd name="connsiteX601" fmla="*/ 1125871 w 7467600"/>
              <a:gd name="connsiteY601" fmla="*/ 1989513 h 6858000"/>
              <a:gd name="connsiteX602" fmla="*/ 981574 w 7467600"/>
              <a:gd name="connsiteY602" fmla="*/ 1783157 h 6858000"/>
              <a:gd name="connsiteX603" fmla="*/ 922198 w 7467600"/>
              <a:gd name="connsiteY603" fmla="*/ 1677437 h 6858000"/>
              <a:gd name="connsiteX604" fmla="*/ 869293 w 7467600"/>
              <a:gd name="connsiteY604" fmla="*/ 1583214 h 6858000"/>
              <a:gd name="connsiteX605" fmla="*/ 751431 w 7467600"/>
              <a:gd name="connsiteY605" fmla="*/ 1405731 h 6858000"/>
              <a:gd name="connsiteX606" fmla="*/ 655236 w 7467600"/>
              <a:gd name="connsiteY606" fmla="*/ 1268632 h 6858000"/>
              <a:gd name="connsiteX607" fmla="*/ 6516292 w 7467600"/>
              <a:gd name="connsiteY607" fmla="*/ 1263064 h 6858000"/>
              <a:gd name="connsiteX608" fmla="*/ 5736320 w 7467600"/>
              <a:gd name="connsiteY608" fmla="*/ 1501803 h 6858000"/>
              <a:gd name="connsiteX609" fmla="*/ 6516292 w 7467600"/>
              <a:gd name="connsiteY609" fmla="*/ 1263064 h 6858000"/>
              <a:gd name="connsiteX610" fmla="*/ 291466 w 7467600"/>
              <a:gd name="connsiteY610" fmla="*/ 1250369 h 6858000"/>
              <a:gd name="connsiteX611" fmla="*/ 323180 w 7467600"/>
              <a:gd name="connsiteY611" fmla="*/ 1435283 h 6858000"/>
              <a:gd name="connsiteX612" fmla="*/ 349381 w 7467600"/>
              <a:gd name="connsiteY612" fmla="*/ 1875041 h 6858000"/>
              <a:gd name="connsiteX613" fmla="*/ 374363 w 7467600"/>
              <a:gd name="connsiteY613" fmla="*/ 1506494 h 6858000"/>
              <a:gd name="connsiteX614" fmla="*/ 302168 w 7467600"/>
              <a:gd name="connsiteY614" fmla="*/ 1274495 h 6858000"/>
              <a:gd name="connsiteX615" fmla="*/ 291466 w 7467600"/>
              <a:gd name="connsiteY615" fmla="*/ 1250369 h 6858000"/>
              <a:gd name="connsiteX616" fmla="*/ 678222 w 7467600"/>
              <a:gd name="connsiteY616" fmla="*/ 1248670 h 6858000"/>
              <a:gd name="connsiteX617" fmla="*/ 775536 w 7467600"/>
              <a:gd name="connsiteY617" fmla="*/ 1388015 h 6858000"/>
              <a:gd name="connsiteX618" fmla="*/ 894529 w 7467600"/>
              <a:gd name="connsiteY618" fmla="*/ 1567739 h 6858000"/>
              <a:gd name="connsiteX619" fmla="*/ 948000 w 7467600"/>
              <a:gd name="connsiteY619" fmla="*/ 1663088 h 6858000"/>
              <a:gd name="connsiteX620" fmla="*/ 1006812 w 7467600"/>
              <a:gd name="connsiteY620" fmla="*/ 1767683 h 6858000"/>
              <a:gd name="connsiteX621" fmla="*/ 1149133 w 7467600"/>
              <a:gd name="connsiteY621" fmla="*/ 1971513 h 6858000"/>
              <a:gd name="connsiteX622" fmla="*/ 1333952 w 7467600"/>
              <a:gd name="connsiteY622" fmla="*/ 2251620 h 6858000"/>
              <a:gd name="connsiteX623" fmla="*/ 1337329 w 7467600"/>
              <a:gd name="connsiteY623" fmla="*/ 2258350 h 6858000"/>
              <a:gd name="connsiteX624" fmla="*/ 1014726 w 7467600"/>
              <a:gd name="connsiteY624" fmla="*/ 1615556 h 6858000"/>
              <a:gd name="connsiteX625" fmla="*/ 678222 w 7467600"/>
              <a:gd name="connsiteY625" fmla="*/ 1248670 h 6858000"/>
              <a:gd name="connsiteX626" fmla="*/ 6691602 w 7467600"/>
              <a:gd name="connsiteY626" fmla="*/ 1140573 h 6858000"/>
              <a:gd name="connsiteX627" fmla="*/ 6571100 w 7467600"/>
              <a:gd name="connsiteY627" fmla="*/ 1183662 h 6858000"/>
              <a:gd name="connsiteX628" fmla="*/ 6241687 w 7467600"/>
              <a:gd name="connsiteY628" fmla="*/ 1257600 h 6858000"/>
              <a:gd name="connsiteX629" fmla="*/ 5693009 w 7467600"/>
              <a:gd name="connsiteY629" fmla="*/ 1478256 h 6858000"/>
              <a:gd name="connsiteX630" fmla="*/ 6548420 w 7467600"/>
              <a:gd name="connsiteY630" fmla="*/ 1214599 h 6858000"/>
              <a:gd name="connsiteX631" fmla="*/ 6605473 w 7467600"/>
              <a:gd name="connsiteY631" fmla="*/ 1184686 h 6858000"/>
              <a:gd name="connsiteX632" fmla="*/ 6691602 w 7467600"/>
              <a:gd name="connsiteY632" fmla="*/ 1140573 h 6858000"/>
              <a:gd name="connsiteX633" fmla="*/ 4002475 w 7467600"/>
              <a:gd name="connsiteY633" fmla="*/ 1037802 h 6858000"/>
              <a:gd name="connsiteX634" fmla="*/ 4000324 w 7467600"/>
              <a:gd name="connsiteY634" fmla="*/ 1039362 h 6858000"/>
              <a:gd name="connsiteX635" fmla="*/ 4002862 w 7467600"/>
              <a:gd name="connsiteY635" fmla="*/ 1042866 h 6858000"/>
              <a:gd name="connsiteX636" fmla="*/ 4002475 w 7467600"/>
              <a:gd name="connsiteY636" fmla="*/ 1037802 h 6858000"/>
              <a:gd name="connsiteX637" fmla="*/ 506322 w 7467600"/>
              <a:gd name="connsiteY637" fmla="*/ 1020997 h 6858000"/>
              <a:gd name="connsiteX638" fmla="*/ 533068 w 7467600"/>
              <a:gd name="connsiteY638" fmla="*/ 1029409 h 6858000"/>
              <a:gd name="connsiteX639" fmla="*/ 1232525 w 7467600"/>
              <a:gd name="connsiteY639" fmla="*/ 1804675 h 6858000"/>
              <a:gd name="connsiteX640" fmla="*/ 1388858 w 7467600"/>
              <a:gd name="connsiteY640" fmla="*/ 2368011 h 6858000"/>
              <a:gd name="connsiteX641" fmla="*/ 1384098 w 7467600"/>
              <a:gd name="connsiteY641" fmla="*/ 2378125 h 6858000"/>
              <a:gd name="connsiteX642" fmla="*/ 1425393 w 7467600"/>
              <a:gd name="connsiteY642" fmla="*/ 2589124 h 6858000"/>
              <a:gd name="connsiteX643" fmla="*/ 1424001 w 7467600"/>
              <a:gd name="connsiteY643" fmla="*/ 2597541 h 6858000"/>
              <a:gd name="connsiteX644" fmla="*/ 2152729 w 7467600"/>
              <a:gd name="connsiteY644" fmla="*/ 2864487 h 6858000"/>
              <a:gd name="connsiteX645" fmla="*/ 2020609 w 7467600"/>
              <a:gd name="connsiteY645" fmla="*/ 2539671 h 6858000"/>
              <a:gd name="connsiteX646" fmla="*/ 2018920 w 7467600"/>
              <a:gd name="connsiteY646" fmla="*/ 2536309 h 6858000"/>
              <a:gd name="connsiteX647" fmla="*/ 1342441 w 7467600"/>
              <a:gd name="connsiteY647" fmla="*/ 1173017 h 6858000"/>
              <a:gd name="connsiteX648" fmla="*/ 1367925 w 7467600"/>
              <a:gd name="connsiteY648" fmla="*/ 1135648 h 6858000"/>
              <a:gd name="connsiteX649" fmla="*/ 1771401 w 7467600"/>
              <a:gd name="connsiteY649" fmla="*/ 1806673 h 6858000"/>
              <a:gd name="connsiteX650" fmla="*/ 1972385 w 7467600"/>
              <a:gd name="connsiteY650" fmla="*/ 2198735 h 6858000"/>
              <a:gd name="connsiteX651" fmla="*/ 2040892 w 7467600"/>
              <a:gd name="connsiteY651" fmla="*/ 2405205 h 6858000"/>
              <a:gd name="connsiteX652" fmla="*/ 2131689 w 7467600"/>
              <a:gd name="connsiteY652" fmla="*/ 1936926 h 6858000"/>
              <a:gd name="connsiteX653" fmla="*/ 2454820 w 7467600"/>
              <a:gd name="connsiteY653" fmla="*/ 1248808 h 6858000"/>
              <a:gd name="connsiteX654" fmla="*/ 2492512 w 7467600"/>
              <a:gd name="connsiteY654" fmla="*/ 1302920 h 6858000"/>
              <a:gd name="connsiteX655" fmla="*/ 2081216 w 7467600"/>
              <a:gd name="connsiteY655" fmla="*/ 2527513 h 6858000"/>
              <a:gd name="connsiteX656" fmla="*/ 2081211 w 7467600"/>
              <a:gd name="connsiteY656" fmla="*/ 2528916 h 6858000"/>
              <a:gd name="connsiteX657" fmla="*/ 2199067 w 7467600"/>
              <a:gd name="connsiteY657" fmla="*/ 2884061 h 6858000"/>
              <a:gd name="connsiteX658" fmla="*/ 3192586 w 7467600"/>
              <a:gd name="connsiteY658" fmla="*/ 3411496 h 6858000"/>
              <a:gd name="connsiteX659" fmla="*/ 3182620 w 7467600"/>
              <a:gd name="connsiteY659" fmla="*/ 3483279 h 6858000"/>
              <a:gd name="connsiteX660" fmla="*/ 2435119 w 7467600"/>
              <a:gd name="connsiteY660" fmla="*/ 3080173 h 6858000"/>
              <a:gd name="connsiteX661" fmla="*/ 2410152 w 7467600"/>
              <a:gd name="connsiteY661" fmla="*/ 3063751 h 6858000"/>
              <a:gd name="connsiteX662" fmla="*/ 2408099 w 7467600"/>
              <a:gd name="connsiteY662" fmla="*/ 3064403 h 6858000"/>
              <a:gd name="connsiteX663" fmla="*/ 2407218 w 7467600"/>
              <a:gd name="connsiteY663" fmla="*/ 3070324 h 6858000"/>
              <a:gd name="connsiteX664" fmla="*/ 2380138 w 7467600"/>
              <a:gd name="connsiteY664" fmla="*/ 3099341 h 6858000"/>
              <a:gd name="connsiteX665" fmla="*/ 1765923 w 7467600"/>
              <a:gd name="connsiteY665" fmla="*/ 3581043 h 6858000"/>
              <a:gd name="connsiteX666" fmla="*/ 1702258 w 7467600"/>
              <a:gd name="connsiteY666" fmla="*/ 3612286 h 6858000"/>
              <a:gd name="connsiteX667" fmla="*/ 1538370 w 7467600"/>
              <a:gd name="connsiteY667" fmla="*/ 3811804 h 6858000"/>
              <a:gd name="connsiteX668" fmla="*/ 542867 w 7467600"/>
              <a:gd name="connsiteY668" fmla="*/ 4944092 h 6858000"/>
              <a:gd name="connsiteX669" fmla="*/ 515800 w 7467600"/>
              <a:gd name="connsiteY669" fmla="*/ 4862180 h 6858000"/>
              <a:gd name="connsiteX670" fmla="*/ 909145 w 7467600"/>
              <a:gd name="connsiteY670" fmla="*/ 4199225 h 6858000"/>
              <a:gd name="connsiteX671" fmla="*/ 1214067 w 7467600"/>
              <a:gd name="connsiteY671" fmla="*/ 3908561 h 6858000"/>
              <a:gd name="connsiteX672" fmla="*/ 640967 w 7467600"/>
              <a:gd name="connsiteY672" fmla="*/ 4105601 h 6858000"/>
              <a:gd name="connsiteX673" fmla="*/ 112563 w 7467600"/>
              <a:gd name="connsiteY673" fmla="*/ 4396952 h 6858000"/>
              <a:gd name="connsiteX674" fmla="*/ 0 w 7467600"/>
              <a:gd name="connsiteY674" fmla="*/ 4466006 h 6858000"/>
              <a:gd name="connsiteX675" fmla="*/ 0 w 7467600"/>
              <a:gd name="connsiteY675" fmla="*/ 4233763 h 6858000"/>
              <a:gd name="connsiteX676" fmla="*/ 36881 w 7467600"/>
              <a:gd name="connsiteY676" fmla="*/ 4200118 h 6858000"/>
              <a:gd name="connsiteX677" fmla="*/ 910534 w 7467600"/>
              <a:gd name="connsiteY677" fmla="*/ 3629753 h 6858000"/>
              <a:gd name="connsiteX678" fmla="*/ 1578717 w 7467600"/>
              <a:gd name="connsiteY678" fmla="*/ 3575982 h 6858000"/>
              <a:gd name="connsiteX679" fmla="*/ 2338780 w 7467600"/>
              <a:gd name="connsiteY679" fmla="*/ 3033725 h 6858000"/>
              <a:gd name="connsiteX680" fmla="*/ 1807991 w 7467600"/>
              <a:gd name="connsiteY680" fmla="*/ 2807184 h 6858000"/>
              <a:gd name="connsiteX681" fmla="*/ 1416358 w 7467600"/>
              <a:gd name="connsiteY681" fmla="*/ 3112571 h 6858000"/>
              <a:gd name="connsiteX682" fmla="*/ 939066 w 7467600"/>
              <a:gd name="connsiteY682" fmla="*/ 3378798 h 6858000"/>
              <a:gd name="connsiteX683" fmla="*/ 115099 w 7467600"/>
              <a:gd name="connsiteY683" fmla="*/ 3607650 h 6858000"/>
              <a:gd name="connsiteX684" fmla="*/ 97284 w 7467600"/>
              <a:gd name="connsiteY684" fmla="*/ 3520393 h 6858000"/>
              <a:gd name="connsiteX685" fmla="*/ 922050 w 7467600"/>
              <a:gd name="connsiteY685" fmla="*/ 3074867 h 6858000"/>
              <a:gd name="connsiteX686" fmla="*/ 1405265 w 7467600"/>
              <a:gd name="connsiteY686" fmla="*/ 3016319 h 6858000"/>
              <a:gd name="connsiteX687" fmla="*/ 1407512 w 7467600"/>
              <a:gd name="connsiteY687" fmla="*/ 3018001 h 6858000"/>
              <a:gd name="connsiteX688" fmla="*/ 1726266 w 7467600"/>
              <a:gd name="connsiteY688" fmla="*/ 2777274 h 6858000"/>
              <a:gd name="connsiteX689" fmla="*/ 625390 w 7467600"/>
              <a:gd name="connsiteY689" fmla="*/ 2514541 h 6858000"/>
              <a:gd name="connsiteX690" fmla="*/ 619799 w 7467600"/>
              <a:gd name="connsiteY690" fmla="*/ 2527180 h 6858000"/>
              <a:gd name="connsiteX691" fmla="*/ 310030 w 7467600"/>
              <a:gd name="connsiteY691" fmla="*/ 2771818 h 6858000"/>
              <a:gd name="connsiteX692" fmla="*/ 173877 w 7467600"/>
              <a:gd name="connsiteY692" fmla="*/ 2937056 h 6858000"/>
              <a:gd name="connsiteX693" fmla="*/ 77889 w 7467600"/>
              <a:gd name="connsiteY693" fmla="*/ 3138440 h 6858000"/>
              <a:gd name="connsiteX694" fmla="*/ 0 w 7467600"/>
              <a:gd name="connsiteY694" fmla="*/ 3271395 h 6858000"/>
              <a:gd name="connsiteX695" fmla="*/ 0 w 7467600"/>
              <a:gd name="connsiteY695" fmla="*/ 3153002 h 6858000"/>
              <a:gd name="connsiteX696" fmla="*/ 2386 w 7467600"/>
              <a:gd name="connsiteY696" fmla="*/ 3149203 h 6858000"/>
              <a:gd name="connsiteX697" fmla="*/ 89753 w 7467600"/>
              <a:gd name="connsiteY697" fmla="*/ 2987702 h 6858000"/>
              <a:gd name="connsiteX698" fmla="*/ 76869 w 7467600"/>
              <a:gd name="connsiteY698" fmla="*/ 3005404 h 6858000"/>
              <a:gd name="connsiteX699" fmla="*/ 32049 w 7467600"/>
              <a:gd name="connsiteY699" fmla="*/ 3065814 h 6858000"/>
              <a:gd name="connsiteX700" fmla="*/ 0 w 7467600"/>
              <a:gd name="connsiteY700" fmla="*/ 3108744 h 6858000"/>
              <a:gd name="connsiteX701" fmla="*/ 0 w 7467600"/>
              <a:gd name="connsiteY701" fmla="*/ 3058059 h 6858000"/>
              <a:gd name="connsiteX702" fmla="*/ 7610 w 7467600"/>
              <a:gd name="connsiteY702" fmla="*/ 3047889 h 6858000"/>
              <a:gd name="connsiteX703" fmla="*/ 52419 w 7467600"/>
              <a:gd name="connsiteY703" fmla="*/ 2987479 h 6858000"/>
              <a:gd name="connsiteX704" fmla="*/ 59142 w 7467600"/>
              <a:gd name="connsiteY704" fmla="*/ 2978488 h 6858000"/>
              <a:gd name="connsiteX705" fmla="*/ 0 w 7467600"/>
              <a:gd name="connsiteY705" fmla="*/ 3015334 h 6858000"/>
              <a:gd name="connsiteX706" fmla="*/ 0 w 7467600"/>
              <a:gd name="connsiteY706" fmla="*/ 2914286 h 6858000"/>
              <a:gd name="connsiteX707" fmla="*/ 36383 w 7467600"/>
              <a:gd name="connsiteY707" fmla="*/ 2901128 h 6858000"/>
              <a:gd name="connsiteX708" fmla="*/ 156329 w 7467600"/>
              <a:gd name="connsiteY708" fmla="*/ 2840533 h 6858000"/>
              <a:gd name="connsiteX709" fmla="*/ 358355 w 7467600"/>
              <a:gd name="connsiteY709" fmla="*/ 2620471 h 6858000"/>
              <a:gd name="connsiteX710" fmla="*/ 510577 w 7467600"/>
              <a:gd name="connsiteY710" fmla="*/ 2501244 h 6858000"/>
              <a:gd name="connsiteX711" fmla="*/ 211967 w 7467600"/>
              <a:gd name="connsiteY711" fmla="*/ 2479171 h 6858000"/>
              <a:gd name="connsiteX712" fmla="*/ 0 w 7467600"/>
              <a:gd name="connsiteY712" fmla="*/ 2476398 h 6858000"/>
              <a:gd name="connsiteX713" fmla="*/ 0 w 7467600"/>
              <a:gd name="connsiteY713" fmla="*/ 2389189 h 6858000"/>
              <a:gd name="connsiteX714" fmla="*/ 103062 w 7467600"/>
              <a:gd name="connsiteY714" fmla="*/ 2389518 h 6858000"/>
              <a:gd name="connsiteX715" fmla="*/ 510734 w 7467600"/>
              <a:gd name="connsiteY715" fmla="*/ 2416201 h 6858000"/>
              <a:gd name="connsiteX716" fmla="*/ 279257 w 7467600"/>
              <a:gd name="connsiteY716" fmla="*/ 2092102 h 6858000"/>
              <a:gd name="connsiteX717" fmla="*/ 65265 w 7467600"/>
              <a:gd name="connsiteY717" fmla="*/ 2006049 h 6858000"/>
              <a:gd name="connsiteX718" fmla="*/ 0 w 7467600"/>
              <a:gd name="connsiteY718" fmla="*/ 1982532 h 6858000"/>
              <a:gd name="connsiteX719" fmla="*/ 0 w 7467600"/>
              <a:gd name="connsiteY719" fmla="*/ 1912789 h 6858000"/>
              <a:gd name="connsiteX720" fmla="*/ 97460 w 7467600"/>
              <a:gd name="connsiteY720" fmla="*/ 1953725 h 6858000"/>
              <a:gd name="connsiteX721" fmla="*/ 221272 w 7467600"/>
              <a:gd name="connsiteY721" fmla="*/ 1980766 h 6858000"/>
              <a:gd name="connsiteX722" fmla="*/ 116765 w 7467600"/>
              <a:gd name="connsiteY722" fmla="*/ 1911033 h 6858000"/>
              <a:gd name="connsiteX723" fmla="*/ 16405 w 7467600"/>
              <a:gd name="connsiteY723" fmla="*/ 1803412 h 6858000"/>
              <a:gd name="connsiteX724" fmla="*/ 0 w 7467600"/>
              <a:gd name="connsiteY724" fmla="*/ 1784777 h 6858000"/>
              <a:gd name="connsiteX725" fmla="*/ 0 w 7467600"/>
              <a:gd name="connsiteY725" fmla="*/ 1740082 h 6858000"/>
              <a:gd name="connsiteX726" fmla="*/ 39394 w 7467600"/>
              <a:gd name="connsiteY726" fmla="*/ 1784856 h 6858000"/>
              <a:gd name="connsiteX727" fmla="*/ 135813 w 7467600"/>
              <a:gd name="connsiteY727" fmla="*/ 1888838 h 6858000"/>
              <a:gd name="connsiteX728" fmla="*/ 242575 w 7467600"/>
              <a:gd name="connsiteY728" fmla="*/ 1958841 h 6858000"/>
              <a:gd name="connsiteX729" fmla="*/ 82197 w 7467600"/>
              <a:gd name="connsiteY729" fmla="*/ 1754826 h 6858000"/>
              <a:gd name="connsiteX730" fmla="*/ 0 w 7467600"/>
              <a:gd name="connsiteY730" fmla="*/ 1679650 h 6858000"/>
              <a:gd name="connsiteX731" fmla="*/ 0 w 7467600"/>
              <a:gd name="connsiteY731" fmla="*/ 1602463 h 6858000"/>
              <a:gd name="connsiteX732" fmla="*/ 84689 w 7467600"/>
              <a:gd name="connsiteY732" fmla="*/ 1677442 h 6858000"/>
              <a:gd name="connsiteX733" fmla="*/ 298437 w 7467600"/>
              <a:gd name="connsiteY733" fmla="*/ 1968019 h 6858000"/>
              <a:gd name="connsiteX734" fmla="*/ 227269 w 7467600"/>
              <a:gd name="connsiteY734" fmla="*/ 1114064 h 6858000"/>
              <a:gd name="connsiteX735" fmla="*/ 248003 w 7467600"/>
              <a:gd name="connsiteY735" fmla="*/ 1089613 h 6858000"/>
              <a:gd name="connsiteX736" fmla="*/ 427020 w 7467600"/>
              <a:gd name="connsiteY736" fmla="*/ 1619803 h 6858000"/>
              <a:gd name="connsiteX737" fmla="*/ 340345 w 7467600"/>
              <a:gd name="connsiteY737" fmla="*/ 2027739 h 6858000"/>
              <a:gd name="connsiteX738" fmla="*/ 360865 w 7467600"/>
              <a:gd name="connsiteY738" fmla="*/ 2044827 h 6858000"/>
              <a:gd name="connsiteX739" fmla="*/ 560414 w 7467600"/>
              <a:gd name="connsiteY739" fmla="*/ 2421457 h 6858000"/>
              <a:gd name="connsiteX740" fmla="*/ 1359703 w 7467600"/>
              <a:gd name="connsiteY740" fmla="*/ 2578554 h 6858000"/>
              <a:gd name="connsiteX741" fmla="*/ 1359422 w 7467600"/>
              <a:gd name="connsiteY741" fmla="*/ 2577994 h 6858000"/>
              <a:gd name="connsiteX742" fmla="*/ 828701 w 7467600"/>
              <a:gd name="connsiteY742" fmla="*/ 1839520 h 6858000"/>
              <a:gd name="connsiteX743" fmla="*/ 494427 w 7467600"/>
              <a:gd name="connsiteY743" fmla="*/ 1092333 h 6858000"/>
              <a:gd name="connsiteX744" fmla="*/ 506322 w 7467600"/>
              <a:gd name="connsiteY744" fmla="*/ 1020997 h 6858000"/>
              <a:gd name="connsiteX745" fmla="*/ 4570198 w 7467600"/>
              <a:gd name="connsiteY745" fmla="*/ 978081 h 6858000"/>
              <a:gd name="connsiteX746" fmla="*/ 4523691 w 7467600"/>
              <a:gd name="connsiteY746" fmla="*/ 1127776 h 6858000"/>
              <a:gd name="connsiteX747" fmla="*/ 4509875 w 7467600"/>
              <a:gd name="connsiteY747" fmla="*/ 1167552 h 6858000"/>
              <a:gd name="connsiteX748" fmla="*/ 4478168 w 7467600"/>
              <a:gd name="connsiteY748" fmla="*/ 1260735 h 6858000"/>
              <a:gd name="connsiteX749" fmla="*/ 4409309 w 7467600"/>
              <a:gd name="connsiteY749" fmla="*/ 1666996 h 6858000"/>
              <a:gd name="connsiteX750" fmla="*/ 4370031 w 7467600"/>
              <a:gd name="connsiteY750" fmla="*/ 1955666 h 6858000"/>
              <a:gd name="connsiteX751" fmla="*/ 4570198 w 7467600"/>
              <a:gd name="connsiteY751" fmla="*/ 978081 h 6858000"/>
              <a:gd name="connsiteX752" fmla="*/ 4557898 w 7467600"/>
              <a:gd name="connsiteY752" fmla="*/ 900011 h 6858000"/>
              <a:gd name="connsiteX753" fmla="*/ 4344840 w 7467600"/>
              <a:gd name="connsiteY753" fmla="*/ 1922038 h 6858000"/>
              <a:gd name="connsiteX754" fmla="*/ 4378710 w 7467600"/>
              <a:gd name="connsiteY754" fmla="*/ 1665516 h 6858000"/>
              <a:gd name="connsiteX755" fmla="*/ 4448798 w 7467600"/>
              <a:gd name="connsiteY755" fmla="*/ 1253024 h 6858000"/>
              <a:gd name="connsiteX756" fmla="*/ 4480315 w 7467600"/>
              <a:gd name="connsiteY756" fmla="*/ 1158454 h 6858000"/>
              <a:gd name="connsiteX757" fmla="*/ 4494133 w 7467600"/>
              <a:gd name="connsiteY757" fmla="*/ 1118676 h 6858000"/>
              <a:gd name="connsiteX758" fmla="*/ 4557898 w 7467600"/>
              <a:gd name="connsiteY758" fmla="*/ 900011 h 6858000"/>
              <a:gd name="connsiteX759" fmla="*/ 5870151 w 7467600"/>
              <a:gd name="connsiteY759" fmla="*/ 898890 h 6858000"/>
              <a:gd name="connsiteX760" fmla="*/ 5861335 w 7467600"/>
              <a:gd name="connsiteY760" fmla="*/ 899177 h 6858000"/>
              <a:gd name="connsiteX761" fmla="*/ 5843702 w 7467600"/>
              <a:gd name="connsiteY761" fmla="*/ 899748 h 6858000"/>
              <a:gd name="connsiteX762" fmla="*/ 5651107 w 7467600"/>
              <a:gd name="connsiteY762" fmla="*/ 920306 h 6858000"/>
              <a:gd name="connsiteX763" fmla="*/ 5459407 w 7467600"/>
              <a:gd name="connsiteY763" fmla="*/ 940975 h 6858000"/>
              <a:gd name="connsiteX764" fmla="*/ 5374846 w 7467600"/>
              <a:gd name="connsiteY764" fmla="*/ 941988 h 6858000"/>
              <a:gd name="connsiteX765" fmla="*/ 5256105 w 7467600"/>
              <a:gd name="connsiteY765" fmla="*/ 945632 h 6858000"/>
              <a:gd name="connsiteX766" fmla="*/ 5107071 w 7467600"/>
              <a:gd name="connsiteY766" fmla="*/ 969720 h 6858000"/>
              <a:gd name="connsiteX767" fmla="*/ 4998681 w 7467600"/>
              <a:gd name="connsiteY767" fmla="*/ 988771 h 6858000"/>
              <a:gd name="connsiteX768" fmla="*/ 5870151 w 7467600"/>
              <a:gd name="connsiteY768" fmla="*/ 898890 h 6858000"/>
              <a:gd name="connsiteX769" fmla="*/ 5504425 w 7467600"/>
              <a:gd name="connsiteY769" fmla="*/ 848067 h 6858000"/>
              <a:gd name="connsiteX770" fmla="*/ 4968849 w 7467600"/>
              <a:gd name="connsiteY770" fmla="*/ 962318 h 6858000"/>
              <a:gd name="connsiteX771" fmla="*/ 5104039 w 7467600"/>
              <a:gd name="connsiteY771" fmla="*/ 940634 h 6858000"/>
              <a:gd name="connsiteX772" fmla="*/ 5256311 w 7467600"/>
              <a:gd name="connsiteY772" fmla="*/ 916490 h 6858000"/>
              <a:gd name="connsiteX773" fmla="*/ 5377381 w 7467600"/>
              <a:gd name="connsiteY773" fmla="*/ 912671 h 6858000"/>
              <a:gd name="connsiteX774" fmla="*/ 5460148 w 7467600"/>
              <a:gd name="connsiteY774" fmla="*/ 911442 h 6858000"/>
              <a:gd name="connsiteX775" fmla="*/ 5648971 w 7467600"/>
              <a:gd name="connsiteY775" fmla="*/ 891331 h 6858000"/>
              <a:gd name="connsiteX776" fmla="*/ 5844807 w 7467600"/>
              <a:gd name="connsiteY776" fmla="*/ 870718 h 6858000"/>
              <a:gd name="connsiteX777" fmla="*/ 5862975 w 7467600"/>
              <a:gd name="connsiteY777" fmla="*/ 869756 h 6858000"/>
              <a:gd name="connsiteX778" fmla="*/ 5920887 w 7467600"/>
              <a:gd name="connsiteY778" fmla="*/ 865929 h 6858000"/>
              <a:gd name="connsiteX779" fmla="*/ 5504425 w 7467600"/>
              <a:gd name="connsiteY779" fmla="*/ 848067 h 6858000"/>
              <a:gd name="connsiteX780" fmla="*/ 3607114 w 7467600"/>
              <a:gd name="connsiteY780" fmla="*/ 467441 h 6858000"/>
              <a:gd name="connsiteX781" fmla="*/ 3296242 w 7467600"/>
              <a:gd name="connsiteY781" fmla="*/ 807991 h 6858000"/>
              <a:gd name="connsiteX782" fmla="*/ 3174674 w 7467600"/>
              <a:gd name="connsiteY782" fmla="*/ 919759 h 6858000"/>
              <a:gd name="connsiteX783" fmla="*/ 3042978 w 7467600"/>
              <a:gd name="connsiteY783" fmla="*/ 1054894 h 6858000"/>
              <a:gd name="connsiteX784" fmla="*/ 2968914 w 7467600"/>
              <a:gd name="connsiteY784" fmla="*/ 1133756 h 6858000"/>
              <a:gd name="connsiteX785" fmla="*/ 3103823 w 7467600"/>
              <a:gd name="connsiteY785" fmla="*/ 1026814 h 6858000"/>
              <a:gd name="connsiteX786" fmla="*/ 3607114 w 7467600"/>
              <a:gd name="connsiteY786" fmla="*/ 467441 h 6858000"/>
              <a:gd name="connsiteX787" fmla="*/ 3744487 w 7467600"/>
              <a:gd name="connsiteY787" fmla="*/ 383136 h 6858000"/>
              <a:gd name="connsiteX788" fmla="*/ 3970213 w 7467600"/>
              <a:gd name="connsiteY788" fmla="*/ 995559 h 6858000"/>
              <a:gd name="connsiteX789" fmla="*/ 3744487 w 7467600"/>
              <a:gd name="connsiteY789" fmla="*/ 383136 h 6858000"/>
              <a:gd name="connsiteX790" fmla="*/ 3624562 w 7467600"/>
              <a:gd name="connsiteY790" fmla="*/ 367041 h 6858000"/>
              <a:gd name="connsiteX791" fmla="*/ 3489712 w 7467600"/>
              <a:gd name="connsiteY791" fmla="*/ 485386 h 6858000"/>
              <a:gd name="connsiteX792" fmla="*/ 3182994 w 7467600"/>
              <a:gd name="connsiteY792" fmla="*/ 828265 h 6858000"/>
              <a:gd name="connsiteX793" fmla="*/ 2892114 w 7467600"/>
              <a:gd name="connsiteY793" fmla="*/ 1172635 h 6858000"/>
              <a:gd name="connsiteX794" fmla="*/ 3021459 w 7467600"/>
              <a:gd name="connsiteY794" fmla="*/ 1035385 h 6858000"/>
              <a:gd name="connsiteX795" fmla="*/ 3153873 w 7467600"/>
              <a:gd name="connsiteY795" fmla="*/ 898971 h 6858000"/>
              <a:gd name="connsiteX796" fmla="*/ 3276511 w 7467600"/>
              <a:gd name="connsiteY796" fmla="*/ 786423 h 6858000"/>
              <a:gd name="connsiteX797" fmla="*/ 3584154 w 7467600"/>
              <a:gd name="connsiteY797" fmla="*/ 448218 h 6858000"/>
              <a:gd name="connsiteX798" fmla="*/ 3624562 w 7467600"/>
              <a:gd name="connsiteY798" fmla="*/ 367041 h 6858000"/>
              <a:gd name="connsiteX799" fmla="*/ 3766672 w 7467600"/>
              <a:gd name="connsiteY799" fmla="*/ 359429 h 6858000"/>
              <a:gd name="connsiteX800" fmla="*/ 3996338 w 7467600"/>
              <a:gd name="connsiteY800" fmla="*/ 968237 h 6858000"/>
              <a:gd name="connsiteX801" fmla="*/ 3766672 w 7467600"/>
              <a:gd name="connsiteY801" fmla="*/ 359429 h 6858000"/>
              <a:gd name="connsiteX802" fmla="*/ 5805386 w 7467600"/>
              <a:gd name="connsiteY802" fmla="*/ 239240 h 6858000"/>
              <a:gd name="connsiteX803" fmla="*/ 5736947 w 7467600"/>
              <a:gd name="connsiteY803" fmla="*/ 261367 h 6858000"/>
              <a:gd name="connsiteX804" fmla="*/ 5427012 w 7467600"/>
              <a:gd name="connsiteY804" fmla="*/ 311272 h 6858000"/>
              <a:gd name="connsiteX805" fmla="*/ 5147818 w 7467600"/>
              <a:gd name="connsiteY805" fmla="*/ 322112 h 6858000"/>
              <a:gd name="connsiteX806" fmla="*/ 5060854 w 7467600"/>
              <a:gd name="connsiteY806" fmla="*/ 311882 h 6858000"/>
              <a:gd name="connsiteX807" fmla="*/ 4945989 w 7467600"/>
              <a:gd name="connsiteY807" fmla="*/ 300516 h 6858000"/>
              <a:gd name="connsiteX808" fmla="*/ 5410479 w 7467600"/>
              <a:gd name="connsiteY808" fmla="*/ 348434 h 6858000"/>
              <a:gd name="connsiteX809" fmla="*/ 5805386 w 7467600"/>
              <a:gd name="connsiteY809" fmla="*/ 239240 h 6858000"/>
              <a:gd name="connsiteX810" fmla="*/ 5905192 w 7467600"/>
              <a:gd name="connsiteY810" fmla="*/ 163079 h 6858000"/>
              <a:gd name="connsiteX811" fmla="*/ 5865655 w 7467600"/>
              <a:gd name="connsiteY811" fmla="*/ 171901 h 6858000"/>
              <a:gd name="connsiteX812" fmla="*/ 5259740 w 7467600"/>
              <a:gd name="connsiteY812" fmla="*/ 257013 h 6858000"/>
              <a:gd name="connsiteX813" fmla="*/ 5208466 w 7467600"/>
              <a:gd name="connsiteY813" fmla="*/ 257550 h 6858000"/>
              <a:gd name="connsiteX814" fmla="*/ 4980204 w 7467600"/>
              <a:gd name="connsiteY814" fmla="*/ 271903 h 6858000"/>
              <a:gd name="connsiteX815" fmla="*/ 5068068 w 7467600"/>
              <a:gd name="connsiteY815" fmla="*/ 282244 h 6858000"/>
              <a:gd name="connsiteX816" fmla="*/ 5153231 w 7467600"/>
              <a:gd name="connsiteY816" fmla="*/ 292240 h 6858000"/>
              <a:gd name="connsiteX817" fmla="*/ 5426491 w 7467600"/>
              <a:gd name="connsiteY817" fmla="*/ 281128 h 6858000"/>
              <a:gd name="connsiteX818" fmla="*/ 5731212 w 7467600"/>
              <a:gd name="connsiteY818" fmla="*/ 231951 h 6858000"/>
              <a:gd name="connsiteX819" fmla="*/ 5905192 w 7467600"/>
              <a:gd name="connsiteY819" fmla="*/ 163079 h 6858000"/>
              <a:gd name="connsiteX820" fmla="*/ 5944437 w 7467600"/>
              <a:gd name="connsiteY820" fmla="*/ 113829 h 6858000"/>
              <a:gd name="connsiteX821" fmla="*/ 5825032 w 7467600"/>
              <a:gd name="connsiteY821" fmla="*/ 146405 h 6858000"/>
              <a:gd name="connsiteX822" fmla="*/ 4955599 w 7467600"/>
              <a:gd name="connsiteY822" fmla="*/ 247008 h 6858000"/>
              <a:gd name="connsiteX823" fmla="*/ 5210104 w 7467600"/>
              <a:gd name="connsiteY823" fmla="*/ 228123 h 6858000"/>
              <a:gd name="connsiteX824" fmla="*/ 5261015 w 7467600"/>
              <a:gd name="connsiteY824" fmla="*/ 227087 h 6858000"/>
              <a:gd name="connsiteX825" fmla="*/ 5861181 w 7467600"/>
              <a:gd name="connsiteY825" fmla="*/ 143093 h 6858000"/>
              <a:gd name="connsiteX826" fmla="*/ 5961252 w 7467600"/>
              <a:gd name="connsiteY826" fmla="*/ 114820 h 6858000"/>
              <a:gd name="connsiteX827" fmla="*/ 5944437 w 7467600"/>
              <a:gd name="connsiteY827" fmla="*/ 113829 h 6858000"/>
              <a:gd name="connsiteX828" fmla="*/ 3882765 w 7467600"/>
              <a:gd name="connsiteY828" fmla="*/ 0 h 6858000"/>
              <a:gd name="connsiteX829" fmla="*/ 3995099 w 7467600"/>
              <a:gd name="connsiteY829" fmla="*/ 0 h 6858000"/>
              <a:gd name="connsiteX830" fmla="*/ 4163818 w 7467600"/>
              <a:gd name="connsiteY830" fmla="*/ 234104 h 6858000"/>
              <a:gd name="connsiteX831" fmla="*/ 4172099 w 7467600"/>
              <a:gd name="connsiteY831" fmla="*/ 234207 h 6858000"/>
              <a:gd name="connsiteX832" fmla="*/ 4784282 w 7467600"/>
              <a:gd name="connsiteY832" fmla="*/ 276561 h 6858000"/>
              <a:gd name="connsiteX833" fmla="*/ 4801687 w 7467600"/>
              <a:gd name="connsiteY833" fmla="*/ 267764 h 6858000"/>
              <a:gd name="connsiteX834" fmla="*/ 6082788 w 7467600"/>
              <a:gd name="connsiteY834" fmla="*/ 64119 h 6858000"/>
              <a:gd name="connsiteX835" fmla="*/ 6099442 w 7467600"/>
              <a:gd name="connsiteY835" fmla="*/ 82568 h 6858000"/>
              <a:gd name="connsiteX836" fmla="*/ 4804137 w 7467600"/>
              <a:gd name="connsiteY836" fmla="*/ 320931 h 6858000"/>
              <a:gd name="connsiteX837" fmla="*/ 4227047 w 7467600"/>
              <a:gd name="connsiteY837" fmla="*/ 313415 h 6858000"/>
              <a:gd name="connsiteX838" fmla="*/ 4346041 w 7467600"/>
              <a:gd name="connsiteY838" fmla="*/ 456086 h 6858000"/>
              <a:gd name="connsiteX839" fmla="*/ 4870967 w 7467600"/>
              <a:gd name="connsiteY839" fmla="*/ 963061 h 6858000"/>
              <a:gd name="connsiteX840" fmla="*/ 4889647 w 7467600"/>
              <a:gd name="connsiteY840" fmla="*/ 957147 h 6858000"/>
              <a:gd name="connsiteX841" fmla="*/ 5422504 w 7467600"/>
              <a:gd name="connsiteY841" fmla="*/ 805191 h 6858000"/>
              <a:gd name="connsiteX842" fmla="*/ 6087656 w 7467600"/>
              <a:gd name="connsiteY842" fmla="*/ 826703 h 6858000"/>
              <a:gd name="connsiteX843" fmla="*/ 6058717 w 7467600"/>
              <a:gd name="connsiteY843" fmla="*/ 865992 h 6858000"/>
              <a:gd name="connsiteX844" fmla="*/ 4974153 w 7467600"/>
              <a:gd name="connsiteY844" fmla="*/ 1045456 h 6858000"/>
              <a:gd name="connsiteX845" fmla="*/ 5627835 w 7467600"/>
              <a:gd name="connsiteY845" fmla="*/ 1472077 h 6858000"/>
              <a:gd name="connsiteX846" fmla="*/ 5629817 w 7467600"/>
              <a:gd name="connsiteY846" fmla="*/ 1471412 h 6858000"/>
              <a:gd name="connsiteX847" fmla="*/ 5634124 w 7467600"/>
              <a:gd name="connsiteY847" fmla="*/ 1470572 h 6858000"/>
              <a:gd name="connsiteX848" fmla="*/ 5755832 w 7467600"/>
              <a:gd name="connsiteY848" fmla="*/ 1383886 h 6858000"/>
              <a:gd name="connsiteX849" fmla="*/ 6014186 w 7467600"/>
              <a:gd name="connsiteY849" fmla="*/ 1279799 h 6858000"/>
              <a:gd name="connsiteX850" fmla="*/ 6901619 w 7467600"/>
              <a:gd name="connsiteY850" fmla="*/ 1047874 h 6858000"/>
              <a:gd name="connsiteX851" fmla="*/ 6931566 w 7467600"/>
              <a:gd name="connsiteY851" fmla="*/ 1062034 h 6858000"/>
              <a:gd name="connsiteX852" fmla="*/ 5790982 w 7467600"/>
              <a:gd name="connsiteY852" fmla="*/ 1561380 h 6858000"/>
              <a:gd name="connsiteX853" fmla="*/ 6188971 w 7467600"/>
              <a:gd name="connsiteY853" fmla="*/ 1755168 h 6858000"/>
              <a:gd name="connsiteX854" fmla="*/ 6202446 w 7467600"/>
              <a:gd name="connsiteY854" fmla="*/ 1752268 h 6858000"/>
              <a:gd name="connsiteX855" fmla="*/ 7179560 w 7467600"/>
              <a:gd name="connsiteY855" fmla="*/ 1467551 h 6858000"/>
              <a:gd name="connsiteX856" fmla="*/ 7158730 w 7467600"/>
              <a:gd name="connsiteY856" fmla="*/ 1507835 h 6858000"/>
              <a:gd name="connsiteX857" fmla="*/ 6326959 w 7467600"/>
              <a:gd name="connsiteY857" fmla="*/ 1817686 h 6858000"/>
              <a:gd name="connsiteX858" fmla="*/ 6537433 w 7467600"/>
              <a:gd name="connsiteY858" fmla="*/ 1907790 h 6858000"/>
              <a:gd name="connsiteX859" fmla="*/ 6550221 w 7467600"/>
              <a:gd name="connsiteY859" fmla="*/ 1910729 h 6858000"/>
              <a:gd name="connsiteX860" fmla="*/ 6964438 w 7467600"/>
              <a:gd name="connsiteY860" fmla="*/ 2209505 h 6858000"/>
              <a:gd name="connsiteX861" fmla="*/ 7367862 w 7467600"/>
              <a:gd name="connsiteY861" fmla="*/ 2806833 h 6858000"/>
              <a:gd name="connsiteX862" fmla="*/ 7364329 w 7467600"/>
              <a:gd name="connsiteY862" fmla="*/ 2826907 h 6858000"/>
              <a:gd name="connsiteX863" fmla="*/ 7290545 w 7467600"/>
              <a:gd name="connsiteY863" fmla="*/ 2850663 h 6858000"/>
              <a:gd name="connsiteX864" fmla="*/ 6472036 w 7467600"/>
              <a:gd name="connsiteY864" fmla="*/ 1959003 h 6858000"/>
              <a:gd name="connsiteX865" fmla="*/ 5792897 w 7467600"/>
              <a:gd name="connsiteY865" fmla="*/ 1647747 h 6858000"/>
              <a:gd name="connsiteX866" fmla="*/ 5842751 w 7467600"/>
              <a:gd name="connsiteY866" fmla="*/ 1816112 h 6858000"/>
              <a:gd name="connsiteX867" fmla="*/ 5847424 w 7467600"/>
              <a:gd name="connsiteY867" fmla="*/ 1815776 h 6858000"/>
              <a:gd name="connsiteX868" fmla="*/ 6399821 w 7467600"/>
              <a:gd name="connsiteY868" fmla="*/ 2344799 h 6858000"/>
              <a:gd name="connsiteX869" fmla="*/ 6323232 w 7467600"/>
              <a:gd name="connsiteY869" fmla="*/ 2389634 h 6858000"/>
              <a:gd name="connsiteX870" fmla="*/ 5942958 w 7467600"/>
              <a:gd name="connsiteY870" fmla="*/ 2077708 h 6858000"/>
              <a:gd name="connsiteX871" fmla="*/ 5921559 w 7467600"/>
              <a:gd name="connsiteY871" fmla="*/ 2378596 h 6858000"/>
              <a:gd name="connsiteX872" fmla="*/ 5817651 w 7467600"/>
              <a:gd name="connsiteY872" fmla="*/ 3023919 h 6858000"/>
              <a:gd name="connsiteX873" fmla="*/ 5729634 w 7467600"/>
              <a:gd name="connsiteY873" fmla="*/ 3051849 h 6858000"/>
              <a:gd name="connsiteX874" fmla="*/ 5611018 w 7467600"/>
              <a:gd name="connsiteY874" fmla="*/ 2316769 h 6858000"/>
              <a:gd name="connsiteX875" fmla="*/ 5687608 w 7467600"/>
              <a:gd name="connsiteY875" fmla="*/ 2039972 h 6858000"/>
              <a:gd name="connsiteX876" fmla="*/ 5657554 w 7467600"/>
              <a:gd name="connsiteY876" fmla="*/ 1576445 h 6858000"/>
              <a:gd name="connsiteX877" fmla="*/ 5150475 w 7467600"/>
              <a:gd name="connsiteY877" fmla="*/ 1274012 h 6858000"/>
              <a:gd name="connsiteX878" fmla="*/ 5349142 w 7467600"/>
              <a:gd name="connsiteY878" fmla="*/ 2204405 h 6858000"/>
              <a:gd name="connsiteX879" fmla="*/ 5262214 w 7467600"/>
              <a:gd name="connsiteY879" fmla="*/ 2233836 h 6858000"/>
              <a:gd name="connsiteX880" fmla="*/ 4981539 w 7467600"/>
              <a:gd name="connsiteY880" fmla="*/ 1542201 h 6858000"/>
              <a:gd name="connsiteX881" fmla="*/ 4958461 w 7467600"/>
              <a:gd name="connsiteY881" fmla="*/ 1136957 h 6858000"/>
              <a:gd name="connsiteX882" fmla="*/ 4655015 w 7467600"/>
              <a:gd name="connsiteY882" fmla="*/ 891426 h 6858000"/>
              <a:gd name="connsiteX883" fmla="*/ 4348002 w 7467600"/>
              <a:gd name="connsiteY883" fmla="*/ 2205895 h 6858000"/>
              <a:gd name="connsiteX884" fmla="*/ 4262250 w 7467600"/>
              <a:gd name="connsiteY884" fmla="*/ 2219972 h 6858000"/>
              <a:gd name="connsiteX885" fmla="*/ 4550611 w 7467600"/>
              <a:gd name="connsiteY885" fmla="*/ 817540 h 6858000"/>
              <a:gd name="connsiteX886" fmla="*/ 4564418 w 7467600"/>
              <a:gd name="connsiteY886" fmla="*/ 808293 h 6858000"/>
              <a:gd name="connsiteX887" fmla="*/ 4266388 w 7467600"/>
              <a:gd name="connsiteY887" fmla="*/ 500083 h 6858000"/>
              <a:gd name="connsiteX888" fmla="*/ 4032842 w 7467600"/>
              <a:gd name="connsiteY888" fmla="*/ 211809 h 6858000"/>
              <a:gd name="connsiteX889" fmla="*/ 3882765 w 7467600"/>
              <a:gd name="connsiteY889" fmla="*/ 0 h 6858000"/>
              <a:gd name="connsiteX890" fmla="*/ 3721337 w 7467600"/>
              <a:gd name="connsiteY890" fmla="*/ 0 h 6858000"/>
              <a:gd name="connsiteX891" fmla="*/ 3797544 w 7467600"/>
              <a:gd name="connsiteY891" fmla="*/ 0 h 6858000"/>
              <a:gd name="connsiteX892" fmla="*/ 3775734 w 7467600"/>
              <a:gd name="connsiteY892" fmla="*/ 95131 h 6858000"/>
              <a:gd name="connsiteX893" fmla="*/ 3724807 w 7467600"/>
              <a:gd name="connsiteY893" fmla="*/ 272257 h 6858000"/>
              <a:gd name="connsiteX894" fmla="*/ 3726844 w 7467600"/>
              <a:gd name="connsiteY894" fmla="*/ 282988 h 6858000"/>
              <a:gd name="connsiteX895" fmla="*/ 3742664 w 7467600"/>
              <a:gd name="connsiteY895" fmla="*/ 279918 h 6858000"/>
              <a:gd name="connsiteX896" fmla="*/ 4103910 w 7467600"/>
              <a:gd name="connsiteY896" fmla="*/ 1161917 h 6858000"/>
              <a:gd name="connsiteX897" fmla="*/ 4020269 w 7467600"/>
              <a:gd name="connsiteY897" fmla="*/ 1200406 h 6858000"/>
              <a:gd name="connsiteX898" fmla="*/ 3674882 w 7467600"/>
              <a:gd name="connsiteY898" fmla="*/ 488524 h 6858000"/>
              <a:gd name="connsiteX899" fmla="*/ 3132682 w 7467600"/>
              <a:gd name="connsiteY899" fmla="*/ 1072284 h 6858000"/>
              <a:gd name="connsiteX900" fmla="*/ 2716346 w 7467600"/>
              <a:gd name="connsiteY900" fmla="*/ 1276376 h 6858000"/>
              <a:gd name="connsiteX901" fmla="*/ 2716772 w 7467600"/>
              <a:gd name="connsiteY901" fmla="*/ 1255462 h 6858000"/>
              <a:gd name="connsiteX902" fmla="*/ 3471096 w 7467600"/>
              <a:gd name="connsiteY902" fmla="*/ 437072 h 6858000"/>
              <a:gd name="connsiteX903" fmla="*/ 3639057 w 7467600"/>
              <a:gd name="connsiteY903" fmla="*/ 286334 h 6858000"/>
              <a:gd name="connsiteX904" fmla="*/ 3640309 w 7467600"/>
              <a:gd name="connsiteY904" fmla="*/ 284664 h 6858000"/>
              <a:gd name="connsiteX905" fmla="*/ 3646022 w 7467600"/>
              <a:gd name="connsiteY905" fmla="*/ 276711 h 6858000"/>
              <a:gd name="connsiteX906" fmla="*/ 3707943 w 7467600"/>
              <a:gd name="connsiteY906" fmla="*/ 65958 h 6858000"/>
              <a:gd name="connsiteX907" fmla="*/ 3721337 w 7467600"/>
              <a:gd name="connsiteY907" fmla="*/ 0 h 6858000"/>
              <a:gd name="connsiteX908" fmla="*/ 2867960 w 7467600"/>
              <a:gd name="connsiteY908" fmla="*/ 0 h 6858000"/>
              <a:gd name="connsiteX909" fmla="*/ 2926351 w 7467600"/>
              <a:gd name="connsiteY909" fmla="*/ 0 h 6858000"/>
              <a:gd name="connsiteX910" fmla="*/ 2902823 w 7467600"/>
              <a:gd name="connsiteY910" fmla="*/ 262929 h 6858000"/>
              <a:gd name="connsiteX911" fmla="*/ 2940663 w 7467600"/>
              <a:gd name="connsiteY911" fmla="*/ 140884 h 6858000"/>
              <a:gd name="connsiteX912" fmla="*/ 2947039 w 7467600"/>
              <a:gd name="connsiteY912" fmla="*/ 122524 h 6858000"/>
              <a:gd name="connsiteX913" fmla="*/ 2984316 w 7467600"/>
              <a:gd name="connsiteY913" fmla="*/ 0 h 6858000"/>
              <a:gd name="connsiteX914" fmla="*/ 3016114 w 7467600"/>
              <a:gd name="connsiteY914" fmla="*/ 0 h 6858000"/>
              <a:gd name="connsiteX915" fmla="*/ 2979949 w 7467600"/>
              <a:gd name="connsiteY915" fmla="*/ 119274 h 6858000"/>
              <a:gd name="connsiteX916" fmla="*/ 3023879 w 7467600"/>
              <a:gd name="connsiteY916" fmla="*/ 0 h 6858000"/>
              <a:gd name="connsiteX917" fmla="*/ 3105400 w 7467600"/>
              <a:gd name="connsiteY917" fmla="*/ 0 h 6858000"/>
              <a:gd name="connsiteX918" fmla="*/ 3094669 w 7467600"/>
              <a:gd name="connsiteY918" fmla="*/ 30308 h 6858000"/>
              <a:gd name="connsiteX919" fmla="*/ 2901945 w 7467600"/>
              <a:gd name="connsiteY919" fmla="*/ 466538 h 6858000"/>
              <a:gd name="connsiteX920" fmla="*/ 2815209 w 7467600"/>
              <a:gd name="connsiteY920" fmla="*/ 497361 h 6858000"/>
              <a:gd name="connsiteX921" fmla="*/ 2844845 w 7467600"/>
              <a:gd name="connsiteY921" fmla="*/ 127638 h 6858000"/>
              <a:gd name="connsiteX922" fmla="*/ 2867960 w 7467600"/>
              <a:gd name="connsiteY922" fmla="*/ 0 h 6858000"/>
              <a:gd name="connsiteX923" fmla="*/ 1057230 w 7467600"/>
              <a:gd name="connsiteY923" fmla="*/ 0 h 6858000"/>
              <a:gd name="connsiteX924" fmla="*/ 1111003 w 7467600"/>
              <a:gd name="connsiteY924" fmla="*/ 0 h 6858000"/>
              <a:gd name="connsiteX925" fmla="*/ 1125553 w 7467600"/>
              <a:gd name="connsiteY925" fmla="*/ 52588 h 6858000"/>
              <a:gd name="connsiteX926" fmla="*/ 1304276 w 7467600"/>
              <a:gd name="connsiteY926" fmla="*/ 476275 h 6858000"/>
              <a:gd name="connsiteX927" fmla="*/ 1492066 w 7467600"/>
              <a:gd name="connsiteY927" fmla="*/ 886333 h 6858000"/>
              <a:gd name="connsiteX928" fmla="*/ 1423698 w 7467600"/>
              <a:gd name="connsiteY928" fmla="*/ 710817 h 6858000"/>
              <a:gd name="connsiteX929" fmla="*/ 1357609 w 7467600"/>
              <a:gd name="connsiteY929" fmla="*/ 532892 h 6858000"/>
              <a:gd name="connsiteX930" fmla="*/ 1309550 w 7467600"/>
              <a:gd name="connsiteY930" fmla="*/ 374031 h 6858000"/>
              <a:gd name="connsiteX931" fmla="*/ 1193673 w 7467600"/>
              <a:gd name="connsiteY931" fmla="*/ 49533 h 6858000"/>
              <a:gd name="connsiteX932" fmla="*/ 1164391 w 7467600"/>
              <a:gd name="connsiteY932" fmla="*/ 0 h 6858000"/>
              <a:gd name="connsiteX933" fmla="*/ 1200666 w 7467600"/>
              <a:gd name="connsiteY933" fmla="*/ 0 h 6858000"/>
              <a:gd name="connsiteX934" fmla="*/ 1223408 w 7467600"/>
              <a:gd name="connsiteY934" fmla="*/ 38996 h 6858000"/>
              <a:gd name="connsiteX935" fmla="*/ 1339635 w 7467600"/>
              <a:gd name="connsiteY935" fmla="*/ 365517 h 6858000"/>
              <a:gd name="connsiteX936" fmla="*/ 1387469 w 7467600"/>
              <a:gd name="connsiteY936" fmla="*/ 523079 h 6858000"/>
              <a:gd name="connsiteX937" fmla="*/ 1452685 w 7467600"/>
              <a:gd name="connsiteY937" fmla="*/ 699806 h 6858000"/>
              <a:gd name="connsiteX938" fmla="*/ 1492092 w 7467600"/>
              <a:gd name="connsiteY938" fmla="*/ 800424 h 6858000"/>
              <a:gd name="connsiteX939" fmla="*/ 1455302 w 7467600"/>
              <a:gd name="connsiteY939" fmla="*/ 632913 h 6858000"/>
              <a:gd name="connsiteX940" fmla="*/ 1222336 w 7467600"/>
              <a:gd name="connsiteY940" fmla="*/ 9480 h 6858000"/>
              <a:gd name="connsiteX941" fmla="*/ 1214634 w 7467600"/>
              <a:gd name="connsiteY941" fmla="*/ 0 h 6858000"/>
              <a:gd name="connsiteX942" fmla="*/ 1289827 w 7467600"/>
              <a:gd name="connsiteY942" fmla="*/ 0 h 6858000"/>
              <a:gd name="connsiteX943" fmla="*/ 1321076 w 7467600"/>
              <a:gd name="connsiteY943" fmla="*/ 59722 h 6858000"/>
              <a:gd name="connsiteX944" fmla="*/ 1512579 w 7467600"/>
              <a:gd name="connsiteY944" fmla="*/ 626441 h 6858000"/>
              <a:gd name="connsiteX945" fmla="*/ 1506076 w 7467600"/>
              <a:gd name="connsiteY945" fmla="*/ 1089289 h 6858000"/>
              <a:gd name="connsiteX946" fmla="*/ 1486346 w 7467600"/>
              <a:gd name="connsiteY946" fmla="*/ 1079919 h 6858000"/>
              <a:gd name="connsiteX947" fmla="*/ 1070511 w 7467600"/>
              <a:gd name="connsiteY947" fmla="*/ 48609 h 6858000"/>
              <a:gd name="connsiteX948" fmla="*/ 1057230 w 7467600"/>
              <a:gd name="connsiteY948" fmla="*/ 0 h 6858000"/>
              <a:gd name="connsiteX949" fmla="*/ 43151 w 7467600"/>
              <a:gd name="connsiteY949" fmla="*/ 0 h 6858000"/>
              <a:gd name="connsiteX950" fmla="*/ 95283 w 7467600"/>
              <a:gd name="connsiteY950" fmla="*/ 0 h 6858000"/>
              <a:gd name="connsiteX951" fmla="*/ 300708 w 7467600"/>
              <a:gd name="connsiteY951" fmla="*/ 154571 h 6858000"/>
              <a:gd name="connsiteX952" fmla="*/ 530414 w 7467600"/>
              <a:gd name="connsiteY952" fmla="*/ 354673 h 6858000"/>
              <a:gd name="connsiteX953" fmla="*/ 333785 w 7467600"/>
              <a:gd name="connsiteY953" fmla="*/ 161564 h 6858000"/>
              <a:gd name="connsiteX954" fmla="*/ 147005 w 7467600"/>
              <a:gd name="connsiteY954" fmla="*/ 0 h 6858000"/>
              <a:gd name="connsiteX955" fmla="*/ 272509 w 7467600"/>
              <a:gd name="connsiteY955" fmla="*/ 0 h 6858000"/>
              <a:gd name="connsiteX956" fmla="*/ 326276 w 7467600"/>
              <a:gd name="connsiteY956" fmla="*/ 45847 h 6858000"/>
              <a:gd name="connsiteX957" fmla="*/ 823759 w 7467600"/>
              <a:gd name="connsiteY957" fmla="*/ 574145 h 6858000"/>
              <a:gd name="connsiteX958" fmla="*/ 811254 w 7467600"/>
              <a:gd name="connsiteY958" fmla="*/ 665546 h 6858000"/>
              <a:gd name="connsiteX959" fmla="*/ 154042 w 7467600"/>
              <a:gd name="connsiteY959" fmla="*/ 261522 h 6858000"/>
              <a:gd name="connsiteX960" fmla="*/ 13550 w 7467600"/>
              <a:gd name="connsiteY960" fmla="*/ 158423 h 6858000"/>
              <a:gd name="connsiteX961" fmla="*/ 0 w 7467600"/>
              <a:gd name="connsiteY961" fmla="*/ 146618 h 6858000"/>
              <a:gd name="connsiteX962" fmla="*/ 0 w 7467600"/>
              <a:gd name="connsiteY962" fmla="*/ 59161 h 6858000"/>
              <a:gd name="connsiteX963" fmla="*/ 45427 w 7467600"/>
              <a:gd name="connsiteY963" fmla="*/ 101078 h 6858000"/>
              <a:gd name="connsiteX964" fmla="*/ 630103 w 7467600"/>
              <a:gd name="connsiteY964" fmla="*/ 485885 h 6858000"/>
              <a:gd name="connsiteX965" fmla="*/ 532040 w 7467600"/>
              <a:gd name="connsiteY965" fmla="*/ 399359 h 6858000"/>
              <a:gd name="connsiteX966" fmla="*/ 517618 w 7467600"/>
              <a:gd name="connsiteY966" fmla="*/ 385726 h 6858000"/>
              <a:gd name="connsiteX967" fmla="*/ 285074 w 7467600"/>
              <a:gd name="connsiteY967" fmla="*/ 182755 h 6858000"/>
              <a:gd name="connsiteX968" fmla="*/ 43151 w 7467600"/>
              <a:gd name="connsiteY96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467600 w 7467600"/>
              <a:gd name="connsiteY78" fmla="*/ 6012219 h 6858000"/>
              <a:gd name="connsiteX79" fmla="*/ 7356878 w 7467600"/>
              <a:gd name="connsiteY79" fmla="*/ 5981332 h 6858000"/>
              <a:gd name="connsiteX80" fmla="*/ 7467600 w 7467600"/>
              <a:gd name="connsiteY80" fmla="*/ 6117703 h 6858000"/>
              <a:gd name="connsiteX81" fmla="*/ 7467600 w 7467600"/>
              <a:gd name="connsiteY81" fmla="*/ 6163634 h 6858000"/>
              <a:gd name="connsiteX82" fmla="*/ 7403637 w 7467600"/>
              <a:gd name="connsiteY82" fmla="*/ 6083957 h 6858000"/>
              <a:gd name="connsiteX83" fmla="*/ 7254615 w 7467600"/>
              <a:gd name="connsiteY83" fmla="*/ 5911918 h 6858000"/>
              <a:gd name="connsiteX84" fmla="*/ 7312589 w 7467600"/>
              <a:gd name="connsiteY84" fmla="*/ 5982309 h 6858000"/>
              <a:gd name="connsiteX85" fmla="*/ 7448321 w 7467600"/>
              <a:gd name="connsiteY85" fmla="*/ 6190991 h 6858000"/>
              <a:gd name="connsiteX86" fmla="*/ 7467600 w 7467600"/>
              <a:gd name="connsiteY86" fmla="*/ 6221686 h 6858000"/>
              <a:gd name="connsiteX87" fmla="*/ 7467600 w 7467600"/>
              <a:gd name="connsiteY87" fmla="*/ 6334256 h 6858000"/>
              <a:gd name="connsiteX88" fmla="*/ 7454976 w 7467600"/>
              <a:gd name="connsiteY88" fmla="*/ 6318297 h 6858000"/>
              <a:gd name="connsiteX89" fmla="*/ 1456157 w 7467600"/>
              <a:gd name="connsiteY89" fmla="*/ 5371404 h 6858000"/>
              <a:gd name="connsiteX90" fmla="*/ 1244432 w 7467600"/>
              <a:gd name="connsiteY90" fmla="*/ 5385601 h 6858000"/>
              <a:gd name="connsiteX91" fmla="*/ 973990 w 7467600"/>
              <a:gd name="connsiteY91" fmla="*/ 5424940 h 6858000"/>
              <a:gd name="connsiteX92" fmla="*/ 1103809 w 7467600"/>
              <a:gd name="connsiteY92" fmla="*/ 5433720 h 6858000"/>
              <a:gd name="connsiteX93" fmla="*/ 1123454 w 7467600"/>
              <a:gd name="connsiteY93" fmla="*/ 5435727 h 6858000"/>
              <a:gd name="connsiteX94" fmla="*/ 1737017 w 7467600"/>
              <a:gd name="connsiteY94" fmla="*/ 5452183 h 6858000"/>
              <a:gd name="connsiteX95" fmla="*/ 1824397 w 7467600"/>
              <a:gd name="connsiteY95" fmla="*/ 5447757 h 6858000"/>
              <a:gd name="connsiteX96" fmla="*/ 2070059 w 7467600"/>
              <a:gd name="connsiteY96" fmla="*/ 5441660 h 6858000"/>
              <a:gd name="connsiteX97" fmla="*/ 1456157 w 7467600"/>
              <a:gd name="connsiteY97" fmla="*/ 5371404 h 6858000"/>
              <a:gd name="connsiteX98" fmla="*/ 4988186 w 7467600"/>
              <a:gd name="connsiteY98" fmla="*/ 5216467 h 6858000"/>
              <a:gd name="connsiteX99" fmla="*/ 4777334 w 7467600"/>
              <a:gd name="connsiteY99" fmla="*/ 5406072 h 6858000"/>
              <a:gd name="connsiteX100" fmla="*/ 4718341 w 7467600"/>
              <a:gd name="connsiteY100" fmla="*/ 5468043 h 6858000"/>
              <a:gd name="connsiteX101" fmla="*/ 4604655 w 7467600"/>
              <a:gd name="connsiteY101" fmla="*/ 5583434 h 6858000"/>
              <a:gd name="connsiteX102" fmla="*/ 4565074 w 7467600"/>
              <a:gd name="connsiteY102" fmla="*/ 5618550 h 6858000"/>
              <a:gd name="connsiteX103" fmla="*/ 4988186 w 7467600"/>
              <a:gd name="connsiteY103" fmla="*/ 5216467 h 6858000"/>
              <a:gd name="connsiteX104" fmla="*/ 4978032 w 7467600"/>
              <a:gd name="connsiteY104" fmla="*/ 5183809 h 6858000"/>
              <a:gd name="connsiteX105" fmla="*/ 4463413 w 7467600"/>
              <a:gd name="connsiteY105" fmla="*/ 5615162 h 6858000"/>
              <a:gd name="connsiteX106" fmla="*/ 4358134 w 7467600"/>
              <a:gd name="connsiteY106" fmla="*/ 5742791 h 6858000"/>
              <a:gd name="connsiteX107" fmla="*/ 4376219 w 7467600"/>
              <a:gd name="connsiteY107" fmla="*/ 5729027 h 6858000"/>
              <a:gd name="connsiteX108" fmla="*/ 4582340 w 7467600"/>
              <a:gd name="connsiteY108" fmla="*/ 5561037 h 6858000"/>
              <a:gd name="connsiteX109" fmla="*/ 4694684 w 7467600"/>
              <a:gd name="connsiteY109" fmla="*/ 5447098 h 6858000"/>
              <a:gd name="connsiteX110" fmla="*/ 4754123 w 7467600"/>
              <a:gd name="connsiteY110" fmla="*/ 5384643 h 6858000"/>
              <a:gd name="connsiteX111" fmla="*/ 4978032 w 7467600"/>
              <a:gd name="connsiteY111" fmla="*/ 5183809 h 6858000"/>
              <a:gd name="connsiteX112" fmla="*/ 1903353 w 7467600"/>
              <a:gd name="connsiteY112" fmla="*/ 5044827 h 6858000"/>
              <a:gd name="connsiteX113" fmla="*/ 1936931 w 7467600"/>
              <a:gd name="connsiteY113" fmla="*/ 5093954 h 6858000"/>
              <a:gd name="connsiteX114" fmla="*/ 2195868 w 7467600"/>
              <a:gd name="connsiteY114" fmla="*/ 5396574 h 6858000"/>
              <a:gd name="connsiteX115" fmla="*/ 2088852 w 7467600"/>
              <a:gd name="connsiteY115" fmla="*/ 5166123 h 6858000"/>
              <a:gd name="connsiteX116" fmla="*/ 1958241 w 7467600"/>
              <a:gd name="connsiteY116" fmla="*/ 5067955 h 6858000"/>
              <a:gd name="connsiteX117" fmla="*/ 1903353 w 7467600"/>
              <a:gd name="connsiteY117" fmla="*/ 5044827 h 6858000"/>
              <a:gd name="connsiteX118" fmla="*/ 1979378 w 7467600"/>
              <a:gd name="connsiteY118" fmla="*/ 4769504 h 6858000"/>
              <a:gd name="connsiteX119" fmla="*/ 2882120 w 7467600"/>
              <a:gd name="connsiteY119" fmla="*/ 5064547 h 6858000"/>
              <a:gd name="connsiteX120" fmla="*/ 2793103 w 7467600"/>
              <a:gd name="connsiteY120" fmla="*/ 5039699 h 6858000"/>
              <a:gd name="connsiteX121" fmla="*/ 2770041 w 7467600"/>
              <a:gd name="connsiteY121" fmla="*/ 5033634 h 6858000"/>
              <a:gd name="connsiteX122" fmla="*/ 1979378 w 7467600"/>
              <a:gd name="connsiteY122" fmla="*/ 4769504 h 6858000"/>
              <a:gd name="connsiteX123" fmla="*/ 1927410 w 7467600"/>
              <a:gd name="connsiteY123" fmla="*/ 4716164 h 6858000"/>
              <a:gd name="connsiteX124" fmla="*/ 1959587 w 7467600"/>
              <a:gd name="connsiteY124" fmla="*/ 4728849 h 6858000"/>
              <a:gd name="connsiteX125" fmla="*/ 2777707 w 7467600"/>
              <a:gd name="connsiteY125" fmla="*/ 5003991 h 6858000"/>
              <a:gd name="connsiteX126" fmla="*/ 2800768 w 7467600"/>
              <a:gd name="connsiteY126" fmla="*/ 5010056 h 6858000"/>
              <a:gd name="connsiteX127" fmla="*/ 2879408 w 7467600"/>
              <a:gd name="connsiteY127" fmla="*/ 5031590 h 6858000"/>
              <a:gd name="connsiteX128" fmla="*/ 2862295 w 7467600"/>
              <a:gd name="connsiteY128" fmla="*/ 5022958 h 6858000"/>
              <a:gd name="connsiteX129" fmla="*/ 2813343 w 7467600"/>
              <a:gd name="connsiteY129" fmla="*/ 4998369 h 6858000"/>
              <a:gd name="connsiteX130" fmla="*/ 2646245 w 7467600"/>
              <a:gd name="connsiteY130" fmla="*/ 4930999 h 6858000"/>
              <a:gd name="connsiteX131" fmla="*/ 1999243 w 7467600"/>
              <a:gd name="connsiteY131" fmla="*/ 4730524 h 6858000"/>
              <a:gd name="connsiteX132" fmla="*/ 1979527 w 7467600"/>
              <a:gd name="connsiteY132" fmla="*/ 4726651 h 6858000"/>
              <a:gd name="connsiteX133" fmla="*/ 1927410 w 7467600"/>
              <a:gd name="connsiteY133" fmla="*/ 4716164 h 6858000"/>
              <a:gd name="connsiteX134" fmla="*/ 1997014 w 7467600"/>
              <a:gd name="connsiteY134" fmla="*/ 4698007 h 6858000"/>
              <a:gd name="connsiteX135" fmla="*/ 2005458 w 7467600"/>
              <a:gd name="connsiteY135" fmla="*/ 4699540 h 6858000"/>
              <a:gd name="connsiteX136" fmla="*/ 2657186 w 7467600"/>
              <a:gd name="connsiteY136" fmla="*/ 4901687 h 6858000"/>
              <a:gd name="connsiteX137" fmla="*/ 2826662 w 7467600"/>
              <a:gd name="connsiteY137" fmla="*/ 4970362 h 6858000"/>
              <a:gd name="connsiteX138" fmla="*/ 2876100 w 7467600"/>
              <a:gd name="connsiteY138" fmla="*/ 4995397 h 6858000"/>
              <a:gd name="connsiteX139" fmla="*/ 3042600 w 7467600"/>
              <a:gd name="connsiteY139" fmla="*/ 5059532 h 6858000"/>
              <a:gd name="connsiteX140" fmla="*/ 1997014 w 7467600"/>
              <a:gd name="connsiteY140" fmla="*/ 4698007 h 6858000"/>
              <a:gd name="connsiteX141" fmla="*/ 2305292 w 7467600"/>
              <a:gd name="connsiteY141" fmla="*/ 4219492 h 6858000"/>
              <a:gd name="connsiteX142" fmla="*/ 3360922 w 7467600"/>
              <a:gd name="connsiteY142" fmla="*/ 4529373 h 6858000"/>
              <a:gd name="connsiteX143" fmla="*/ 3492420 w 7467600"/>
              <a:gd name="connsiteY143" fmla="*/ 4510145 h 6858000"/>
              <a:gd name="connsiteX144" fmla="*/ 3364086 w 7467600"/>
              <a:gd name="connsiteY144" fmla="*/ 4480340 h 6858000"/>
              <a:gd name="connsiteX145" fmla="*/ 3225818 w 7467600"/>
              <a:gd name="connsiteY145" fmla="*/ 4411822 h 6858000"/>
              <a:gd name="connsiteX146" fmla="*/ 3129696 w 7467600"/>
              <a:gd name="connsiteY146" fmla="*/ 4360704 h 6858000"/>
              <a:gd name="connsiteX147" fmla="*/ 2814545 w 7467600"/>
              <a:gd name="connsiteY147" fmla="*/ 4282955 h 6858000"/>
              <a:gd name="connsiteX148" fmla="*/ 2305292 w 7467600"/>
              <a:gd name="connsiteY148" fmla="*/ 4219492 h 6858000"/>
              <a:gd name="connsiteX149" fmla="*/ 2626982 w 7467600"/>
              <a:gd name="connsiteY149" fmla="*/ 4206450 h 6858000"/>
              <a:gd name="connsiteX150" fmla="*/ 2490617 w 7467600"/>
              <a:gd name="connsiteY150" fmla="*/ 4206951 h 6858000"/>
              <a:gd name="connsiteX151" fmla="*/ 2819869 w 7467600"/>
              <a:gd name="connsiteY151" fmla="*/ 4252936 h 6858000"/>
              <a:gd name="connsiteX152" fmla="*/ 3143018 w 7467600"/>
              <a:gd name="connsiteY152" fmla="*/ 4332698 h 6858000"/>
              <a:gd name="connsiteX153" fmla="*/ 3241520 w 7467600"/>
              <a:gd name="connsiteY153" fmla="*/ 4385112 h 6858000"/>
              <a:gd name="connsiteX154" fmla="*/ 3374575 w 7467600"/>
              <a:gd name="connsiteY154" fmla="*/ 4451517 h 6858000"/>
              <a:gd name="connsiteX155" fmla="*/ 3505221 w 7467600"/>
              <a:gd name="connsiteY155" fmla="*/ 4480757 h 6858000"/>
              <a:gd name="connsiteX156" fmla="*/ 2626982 w 7467600"/>
              <a:gd name="connsiteY156" fmla="*/ 4206450 h 6858000"/>
              <a:gd name="connsiteX157" fmla="*/ 1310106 w 7467600"/>
              <a:gd name="connsiteY157" fmla="*/ 3943217 h 6858000"/>
              <a:gd name="connsiteX158" fmla="*/ 854994 w 7467600"/>
              <a:gd name="connsiteY158" fmla="*/ 4399136 h 6858000"/>
              <a:gd name="connsiteX159" fmla="*/ 742462 w 7467600"/>
              <a:gd name="connsiteY159" fmla="*/ 4594648 h 6858000"/>
              <a:gd name="connsiteX160" fmla="*/ 820602 w 7467600"/>
              <a:gd name="connsiteY160" fmla="*/ 4485915 h 6858000"/>
              <a:gd name="connsiteX161" fmla="*/ 878295 w 7467600"/>
              <a:gd name="connsiteY161" fmla="*/ 4403594 h 6858000"/>
              <a:gd name="connsiteX162" fmla="*/ 1240607 w 7467600"/>
              <a:gd name="connsiteY162" fmla="*/ 4010401 h 6858000"/>
              <a:gd name="connsiteX163" fmla="*/ 1310106 w 7467600"/>
              <a:gd name="connsiteY163" fmla="*/ 3943217 h 6858000"/>
              <a:gd name="connsiteX164" fmla="*/ 1423113 w 7467600"/>
              <a:gd name="connsiteY164" fmla="*/ 3874565 h 6858000"/>
              <a:gd name="connsiteX165" fmla="*/ 1260565 w 7467600"/>
              <a:gd name="connsiteY165" fmla="*/ 4031982 h 6858000"/>
              <a:gd name="connsiteX166" fmla="*/ 901900 w 7467600"/>
              <a:gd name="connsiteY166" fmla="*/ 4421236 h 6858000"/>
              <a:gd name="connsiteX167" fmla="*/ 845044 w 7467600"/>
              <a:gd name="connsiteY167" fmla="*/ 4502436 h 6858000"/>
              <a:gd name="connsiteX168" fmla="*/ 685926 w 7467600"/>
              <a:gd name="connsiteY168" fmla="*/ 4703069 h 6858000"/>
              <a:gd name="connsiteX169" fmla="*/ 684248 w 7467600"/>
              <a:gd name="connsiteY169" fmla="*/ 4706721 h 6858000"/>
              <a:gd name="connsiteX170" fmla="*/ 1423113 w 7467600"/>
              <a:gd name="connsiteY170" fmla="*/ 3874565 h 6858000"/>
              <a:gd name="connsiteX171" fmla="*/ 3316479 w 7467600"/>
              <a:gd name="connsiteY171" fmla="*/ 3872136 h 6858000"/>
              <a:gd name="connsiteX172" fmla="*/ 3546806 w 7467600"/>
              <a:gd name="connsiteY172" fmla="*/ 4356139 h 6858000"/>
              <a:gd name="connsiteX173" fmla="*/ 3364433 w 7467600"/>
              <a:gd name="connsiteY173" fmla="*/ 3953121 h 6858000"/>
              <a:gd name="connsiteX174" fmla="*/ 3316479 w 7467600"/>
              <a:gd name="connsiteY174" fmla="*/ 3872136 h 6858000"/>
              <a:gd name="connsiteX175" fmla="*/ 3291335 w 7467600"/>
              <a:gd name="connsiteY175" fmla="*/ 3767420 h 6858000"/>
              <a:gd name="connsiteX176" fmla="*/ 3390805 w 7467600"/>
              <a:gd name="connsiteY176" fmla="*/ 3937163 h 6858000"/>
              <a:gd name="connsiteX177" fmla="*/ 3579062 w 7467600"/>
              <a:gd name="connsiteY177" fmla="*/ 4359040 h 6858000"/>
              <a:gd name="connsiteX178" fmla="*/ 3467355 w 7467600"/>
              <a:gd name="connsiteY178" fmla="*/ 3988130 h 6858000"/>
              <a:gd name="connsiteX179" fmla="*/ 3310753 w 7467600"/>
              <a:gd name="connsiteY179" fmla="*/ 3787140 h 6858000"/>
              <a:gd name="connsiteX180" fmla="*/ 3291335 w 7467600"/>
              <a:gd name="connsiteY180" fmla="*/ 3767420 h 6858000"/>
              <a:gd name="connsiteX181" fmla="*/ 1635889 w 7467600"/>
              <a:gd name="connsiteY181" fmla="*/ 3709494 h 6858000"/>
              <a:gd name="connsiteX182" fmla="*/ 1634800 w 7467600"/>
              <a:gd name="connsiteY182" fmla="*/ 3731111 h 6858000"/>
              <a:gd name="connsiteX183" fmla="*/ 1635889 w 7467600"/>
              <a:gd name="connsiteY183" fmla="*/ 3709494 h 6858000"/>
              <a:gd name="connsiteX184" fmla="*/ 1510397 w 7467600"/>
              <a:gd name="connsiteY184" fmla="*/ 3684705 h 6858000"/>
              <a:gd name="connsiteX185" fmla="*/ 1146550 w 7467600"/>
              <a:gd name="connsiteY185" fmla="*/ 3802012 h 6858000"/>
              <a:gd name="connsiteX186" fmla="*/ 698834 w 7467600"/>
              <a:gd name="connsiteY186" fmla="*/ 3952272 h 6858000"/>
              <a:gd name="connsiteX187" fmla="*/ 34256 w 7467600"/>
              <a:gd name="connsiteY187" fmla="*/ 4347603 h 6858000"/>
              <a:gd name="connsiteX188" fmla="*/ 527241 w 7467600"/>
              <a:gd name="connsiteY188" fmla="*/ 4065078 h 6858000"/>
              <a:gd name="connsiteX189" fmla="*/ 1510397 w 7467600"/>
              <a:gd name="connsiteY189" fmla="*/ 3684705 h 6858000"/>
              <a:gd name="connsiteX190" fmla="*/ 1313114 w 7467600"/>
              <a:gd name="connsiteY190" fmla="*/ 3655216 h 6858000"/>
              <a:gd name="connsiteX191" fmla="*/ 1109304 w 7467600"/>
              <a:gd name="connsiteY191" fmla="*/ 3669030 h 6858000"/>
              <a:gd name="connsiteX192" fmla="*/ 8129 w 7467600"/>
              <a:gd name="connsiteY192" fmla="*/ 4330519 h 6858000"/>
              <a:gd name="connsiteX193" fmla="*/ 687572 w 7467600"/>
              <a:gd name="connsiteY193" fmla="*/ 3925629 h 6858000"/>
              <a:gd name="connsiteX194" fmla="*/ 1138365 w 7467600"/>
              <a:gd name="connsiteY194" fmla="*/ 3774515 h 6858000"/>
              <a:gd name="connsiteX195" fmla="*/ 1505579 w 7467600"/>
              <a:gd name="connsiteY195" fmla="*/ 3655526 h 6858000"/>
              <a:gd name="connsiteX196" fmla="*/ 1313114 w 7467600"/>
              <a:gd name="connsiteY196" fmla="*/ 3655216 h 6858000"/>
              <a:gd name="connsiteX197" fmla="*/ 3655073 w 7467600"/>
              <a:gd name="connsiteY197" fmla="*/ 3650884 h 6858000"/>
              <a:gd name="connsiteX198" fmla="*/ 3989938 w 7467600"/>
              <a:gd name="connsiteY198" fmla="*/ 3991685 h 6858000"/>
              <a:gd name="connsiteX199" fmla="*/ 4393907 w 7467600"/>
              <a:gd name="connsiteY199" fmla="*/ 4261258 h 6858000"/>
              <a:gd name="connsiteX200" fmla="*/ 4648051 w 7467600"/>
              <a:gd name="connsiteY200" fmla="*/ 4374051 h 6858000"/>
              <a:gd name="connsiteX201" fmla="*/ 4383389 w 7467600"/>
              <a:gd name="connsiteY201" fmla="*/ 4184369 h 6858000"/>
              <a:gd name="connsiteX202" fmla="*/ 4165508 w 7467600"/>
              <a:gd name="connsiteY202" fmla="*/ 4035196 h 6858000"/>
              <a:gd name="connsiteX203" fmla="*/ 4068162 w 7467600"/>
              <a:gd name="connsiteY203" fmla="*/ 3953394 h 6858000"/>
              <a:gd name="connsiteX204" fmla="*/ 3981416 w 7467600"/>
              <a:gd name="connsiteY204" fmla="*/ 3880482 h 6858000"/>
              <a:gd name="connsiteX205" fmla="*/ 3800147 w 7467600"/>
              <a:gd name="connsiteY205" fmla="*/ 3749872 h 6858000"/>
              <a:gd name="connsiteX206" fmla="*/ 3655073 w 7467600"/>
              <a:gd name="connsiteY206" fmla="*/ 3650884 h 6858000"/>
              <a:gd name="connsiteX207" fmla="*/ 3670252 w 7467600"/>
              <a:gd name="connsiteY207" fmla="*/ 3622798 h 6858000"/>
              <a:gd name="connsiteX208" fmla="*/ 3817258 w 7467600"/>
              <a:gd name="connsiteY208" fmla="*/ 3723577 h 6858000"/>
              <a:gd name="connsiteX209" fmla="*/ 4000461 w 7467600"/>
              <a:gd name="connsiteY209" fmla="*/ 3855966 h 6858000"/>
              <a:gd name="connsiteX210" fmla="*/ 4088180 w 7467600"/>
              <a:gd name="connsiteY210" fmla="*/ 3929774 h 6858000"/>
              <a:gd name="connsiteX211" fmla="*/ 4184555 w 7467600"/>
              <a:gd name="connsiteY211" fmla="*/ 4010683 h 6858000"/>
              <a:gd name="connsiteX212" fmla="*/ 4399563 w 7467600"/>
              <a:gd name="connsiteY212" fmla="*/ 4158106 h 6858000"/>
              <a:gd name="connsiteX213" fmla="*/ 4684469 w 7467600"/>
              <a:gd name="connsiteY213" fmla="*/ 4364680 h 6858000"/>
              <a:gd name="connsiteX214" fmla="*/ 4690271 w 7467600"/>
              <a:gd name="connsiteY214" fmla="*/ 4370034 h 6858000"/>
              <a:gd name="connsiteX215" fmla="*/ 4136093 w 7467600"/>
              <a:gd name="connsiteY215" fmla="*/ 3858466 h 6858000"/>
              <a:gd name="connsiteX216" fmla="*/ 3670252 w 7467600"/>
              <a:gd name="connsiteY216" fmla="*/ 3622798 h 6858000"/>
              <a:gd name="connsiteX217" fmla="*/ 4440129 w 7467600"/>
              <a:gd name="connsiteY217" fmla="*/ 3448571 h 6858000"/>
              <a:gd name="connsiteX218" fmla="*/ 4856525 w 7467600"/>
              <a:gd name="connsiteY218" fmla="*/ 3915351 h 6858000"/>
              <a:gd name="connsiteX219" fmla="*/ 5059055 w 7467600"/>
              <a:gd name="connsiteY219" fmla="*/ 4108918 h 6858000"/>
              <a:gd name="connsiteX220" fmla="*/ 5290070 w 7467600"/>
              <a:gd name="connsiteY220" fmla="*/ 4263619 h 6858000"/>
              <a:gd name="connsiteX221" fmla="*/ 4834991 w 7467600"/>
              <a:gd name="connsiteY221" fmla="*/ 3830985 h 6858000"/>
              <a:gd name="connsiteX222" fmla="*/ 4440129 w 7467600"/>
              <a:gd name="connsiteY222" fmla="*/ 3448571 h 6858000"/>
              <a:gd name="connsiteX223" fmla="*/ 4441737 w 7467600"/>
              <a:gd name="connsiteY223" fmla="*/ 3399734 h 6858000"/>
              <a:gd name="connsiteX224" fmla="*/ 4431236 w 7467600"/>
              <a:gd name="connsiteY224" fmla="*/ 3400954 h 6858000"/>
              <a:gd name="connsiteX225" fmla="*/ 4557150 w 7467600"/>
              <a:gd name="connsiteY225" fmla="*/ 3510023 h 6858000"/>
              <a:gd name="connsiteX226" fmla="*/ 4856936 w 7467600"/>
              <a:gd name="connsiteY226" fmla="*/ 3809146 h 6858000"/>
              <a:gd name="connsiteX227" fmla="*/ 5111996 w 7467600"/>
              <a:gd name="connsiteY227" fmla="*/ 4065759 h 6858000"/>
              <a:gd name="connsiteX228" fmla="*/ 5388878 w 7467600"/>
              <a:gd name="connsiteY228" fmla="*/ 4300185 h 6858000"/>
              <a:gd name="connsiteX229" fmla="*/ 5425556 w 7467600"/>
              <a:gd name="connsiteY229" fmla="*/ 4308967 h 6858000"/>
              <a:gd name="connsiteX230" fmla="*/ 4943646 w 7467600"/>
              <a:gd name="connsiteY230" fmla="*/ 3822916 h 6858000"/>
              <a:gd name="connsiteX231" fmla="*/ 4594837 w 7467600"/>
              <a:gd name="connsiteY231" fmla="*/ 3532274 h 6858000"/>
              <a:gd name="connsiteX232" fmla="*/ 4441737 w 7467600"/>
              <a:gd name="connsiteY232" fmla="*/ 3399734 h 6858000"/>
              <a:gd name="connsiteX233" fmla="*/ 5425834 w 7467600"/>
              <a:gd name="connsiteY233" fmla="*/ 3162785 h 6858000"/>
              <a:gd name="connsiteX234" fmla="*/ 5401644 w 7467600"/>
              <a:gd name="connsiteY234" fmla="*/ 3617847 h 6858000"/>
              <a:gd name="connsiteX235" fmla="*/ 5467256 w 7467600"/>
              <a:gd name="connsiteY235" fmla="*/ 4175494 h 6858000"/>
              <a:gd name="connsiteX236" fmla="*/ 5448069 w 7467600"/>
              <a:gd name="connsiteY236" fmla="*/ 3567554 h 6858000"/>
              <a:gd name="connsiteX237" fmla="*/ 5425834 w 7467600"/>
              <a:gd name="connsiteY237" fmla="*/ 3162785 h 6858000"/>
              <a:gd name="connsiteX238" fmla="*/ 1318687 w 7467600"/>
              <a:gd name="connsiteY238" fmla="*/ 3113840 h 6858000"/>
              <a:gd name="connsiteX239" fmla="*/ 1066793 w 7467600"/>
              <a:gd name="connsiteY239" fmla="*/ 3212171 h 6858000"/>
              <a:gd name="connsiteX240" fmla="*/ 993319 w 7467600"/>
              <a:gd name="connsiteY240" fmla="*/ 3247648 h 6858000"/>
              <a:gd name="connsiteX241" fmla="*/ 853081 w 7467600"/>
              <a:gd name="connsiteY241" fmla="*/ 3312410 h 6858000"/>
              <a:gd name="connsiteX242" fmla="*/ 805957 w 7467600"/>
              <a:gd name="connsiteY242" fmla="*/ 3330443 h 6858000"/>
              <a:gd name="connsiteX243" fmla="*/ 1318687 w 7467600"/>
              <a:gd name="connsiteY243" fmla="*/ 3113840 h 6858000"/>
              <a:gd name="connsiteX244" fmla="*/ 5453702 w 7467600"/>
              <a:gd name="connsiteY244" fmla="*/ 3090882 h 6858000"/>
              <a:gd name="connsiteX245" fmla="*/ 5480135 w 7467600"/>
              <a:gd name="connsiteY245" fmla="*/ 3565802 h 6858000"/>
              <a:gd name="connsiteX246" fmla="*/ 5499023 w 7467600"/>
              <a:gd name="connsiteY246" fmla="*/ 4166310 h 6858000"/>
              <a:gd name="connsiteX247" fmla="*/ 5547022 w 7467600"/>
              <a:gd name="connsiteY247" fmla="*/ 3607838 h 6858000"/>
              <a:gd name="connsiteX248" fmla="*/ 5515964 w 7467600"/>
              <a:gd name="connsiteY248" fmla="*/ 3378541 h 6858000"/>
              <a:gd name="connsiteX249" fmla="*/ 5453702 w 7467600"/>
              <a:gd name="connsiteY249" fmla="*/ 3090882 h 6858000"/>
              <a:gd name="connsiteX250" fmla="*/ 1238695 w 7467600"/>
              <a:gd name="connsiteY250" fmla="*/ 3076820 h 6858000"/>
              <a:gd name="connsiteX251" fmla="*/ 716371 w 7467600"/>
              <a:gd name="connsiteY251" fmla="*/ 3293249 h 6858000"/>
              <a:gd name="connsiteX252" fmla="*/ 579522 w 7467600"/>
              <a:gd name="connsiteY252" fmla="*/ 3371759 h 6858000"/>
              <a:gd name="connsiteX253" fmla="*/ 600288 w 7467600"/>
              <a:gd name="connsiteY253" fmla="*/ 3365555 h 6858000"/>
              <a:gd name="connsiteX254" fmla="*/ 840692 w 7467600"/>
              <a:gd name="connsiteY254" fmla="*/ 3284921 h 6858000"/>
              <a:gd name="connsiteX255" fmla="*/ 979248 w 7467600"/>
              <a:gd name="connsiteY255" fmla="*/ 3221003 h 6858000"/>
              <a:gd name="connsiteX256" fmla="*/ 1053282 w 7467600"/>
              <a:gd name="connsiteY256" fmla="*/ 3185247 h 6858000"/>
              <a:gd name="connsiteX257" fmla="*/ 1320603 w 7467600"/>
              <a:gd name="connsiteY257" fmla="*/ 3081281 h 6858000"/>
              <a:gd name="connsiteX258" fmla="*/ 1238695 w 7467600"/>
              <a:gd name="connsiteY258" fmla="*/ 3076820 h 6858000"/>
              <a:gd name="connsiteX259" fmla="*/ 5425627 w 7467600"/>
              <a:gd name="connsiteY259" fmla="*/ 2954192 h 6858000"/>
              <a:gd name="connsiteX260" fmla="*/ 5470770 w 7467600"/>
              <a:gd name="connsiteY260" fmla="*/ 3005435 h 6858000"/>
              <a:gd name="connsiteX261" fmla="*/ 5519779 w 7467600"/>
              <a:gd name="connsiteY261" fmla="*/ 4359223 h 6858000"/>
              <a:gd name="connsiteX262" fmla="*/ 5520293 w 7467600"/>
              <a:gd name="connsiteY262" fmla="*/ 4360602 h 6858000"/>
              <a:gd name="connsiteX263" fmla="*/ 5767221 w 7467600"/>
              <a:gd name="connsiteY263" fmla="*/ 4665564 h 6858000"/>
              <a:gd name="connsiteX264" fmla="*/ 6937169 w 7467600"/>
              <a:gd name="connsiteY264" fmla="*/ 4815941 h 6858000"/>
              <a:gd name="connsiteX265" fmla="*/ 6953922 w 7467600"/>
              <a:gd name="connsiteY265" fmla="*/ 4890068 h 6858000"/>
              <a:gd name="connsiteX266" fmla="*/ 6071359 w 7467600"/>
              <a:gd name="connsiteY266" fmla="*/ 4770770 h 6858000"/>
              <a:gd name="connsiteX267" fmla="*/ 6038839 w 7467600"/>
              <a:gd name="connsiteY267" fmla="*/ 4764474 h 6858000"/>
              <a:gd name="connsiteX268" fmla="*/ 6038706 w 7467600"/>
              <a:gd name="connsiteY268" fmla="*/ 4763847 h 6858000"/>
              <a:gd name="connsiteX269" fmla="*/ 6037784 w 7467600"/>
              <a:gd name="connsiteY269" fmla="*/ 4764270 h 6858000"/>
              <a:gd name="connsiteX270" fmla="*/ 6038839 w 7467600"/>
              <a:gd name="connsiteY270" fmla="*/ 4764474 h 6858000"/>
              <a:gd name="connsiteX271" fmla="*/ 6040338 w 7467600"/>
              <a:gd name="connsiteY271" fmla="*/ 4771418 h 6858000"/>
              <a:gd name="connsiteX272" fmla="*/ 6024488 w 7467600"/>
              <a:gd name="connsiteY272" fmla="*/ 4809903 h 6858000"/>
              <a:gd name="connsiteX273" fmla="*/ 5599771 w 7467600"/>
              <a:gd name="connsiteY273" fmla="*/ 5509652 h 6858000"/>
              <a:gd name="connsiteX274" fmla="*/ 5548843 w 7467600"/>
              <a:gd name="connsiteY274" fmla="*/ 5563845 h 6858000"/>
              <a:gd name="connsiteX275" fmla="*/ 5940952 w 7467600"/>
              <a:gd name="connsiteY275" fmla="*/ 6250028 h 6858000"/>
              <a:gd name="connsiteX276" fmla="*/ 6043441 w 7467600"/>
              <a:gd name="connsiteY276" fmla="*/ 6665847 h 6858000"/>
              <a:gd name="connsiteX277" fmla="*/ 6093432 w 7467600"/>
              <a:gd name="connsiteY277" fmla="*/ 6858000 h 6858000"/>
              <a:gd name="connsiteX278" fmla="*/ 6034344 w 7467600"/>
              <a:gd name="connsiteY278" fmla="*/ 6858000 h 6858000"/>
              <a:gd name="connsiteX279" fmla="*/ 6026679 w 7467600"/>
              <a:gd name="connsiteY279" fmla="*/ 6836959 h 6858000"/>
              <a:gd name="connsiteX280" fmla="*/ 5800441 w 7467600"/>
              <a:gd name="connsiteY280" fmla="*/ 6335286 h 6858000"/>
              <a:gd name="connsiteX281" fmla="*/ 5526562 w 7467600"/>
              <a:gd name="connsiteY281" fmla="*/ 5705388 h 6858000"/>
              <a:gd name="connsiteX282" fmla="*/ 5519640 w 7467600"/>
              <a:gd name="connsiteY282" fmla="*/ 5683774 h 6858000"/>
              <a:gd name="connsiteX283" fmla="*/ 5844559 w 7467600"/>
              <a:gd name="connsiteY283" fmla="*/ 6553349 h 6858000"/>
              <a:gd name="connsiteX284" fmla="*/ 5975994 w 7467600"/>
              <a:gd name="connsiteY284" fmla="*/ 6858000 h 6858000"/>
              <a:gd name="connsiteX285" fmla="*/ 5898547 w 7467600"/>
              <a:gd name="connsiteY285" fmla="*/ 6858000 h 6858000"/>
              <a:gd name="connsiteX286" fmla="*/ 5682041 w 7467600"/>
              <a:gd name="connsiteY286" fmla="*/ 6355860 h 6858000"/>
              <a:gd name="connsiteX287" fmla="*/ 5461758 w 7467600"/>
              <a:gd name="connsiteY287" fmla="*/ 5820220 h 6858000"/>
              <a:gd name="connsiteX288" fmla="*/ 5237282 w 7467600"/>
              <a:gd name="connsiteY288" fmla="*/ 6579086 h 6858000"/>
              <a:gd name="connsiteX289" fmla="*/ 5115009 w 7467600"/>
              <a:gd name="connsiteY289" fmla="*/ 6858000 h 6858000"/>
              <a:gd name="connsiteX290" fmla="*/ 5028074 w 7467600"/>
              <a:gd name="connsiteY290" fmla="*/ 6858000 h 6858000"/>
              <a:gd name="connsiteX291" fmla="*/ 5079508 w 7467600"/>
              <a:gd name="connsiteY291" fmla="*/ 6749074 h 6858000"/>
              <a:gd name="connsiteX292" fmla="*/ 5371846 w 7467600"/>
              <a:gd name="connsiteY292" fmla="*/ 5924413 h 6858000"/>
              <a:gd name="connsiteX293" fmla="*/ 5270512 w 7467600"/>
              <a:gd name="connsiteY293" fmla="*/ 6138975 h 6858000"/>
              <a:gd name="connsiteX294" fmla="*/ 5062409 w 7467600"/>
              <a:gd name="connsiteY294" fmla="*/ 6653544 h 6858000"/>
              <a:gd name="connsiteX295" fmla="*/ 5036628 w 7467600"/>
              <a:gd name="connsiteY295" fmla="*/ 6754247 h 6858000"/>
              <a:gd name="connsiteX296" fmla="*/ 5009112 w 7467600"/>
              <a:gd name="connsiteY296" fmla="*/ 6858000 h 6858000"/>
              <a:gd name="connsiteX297" fmla="*/ 4976679 w 7467600"/>
              <a:gd name="connsiteY297" fmla="*/ 6858000 h 6858000"/>
              <a:gd name="connsiteX298" fmla="*/ 5006537 w 7467600"/>
              <a:gd name="connsiteY298" fmla="*/ 6747068 h 6858000"/>
              <a:gd name="connsiteX299" fmla="*/ 5032723 w 7467600"/>
              <a:gd name="connsiteY299" fmla="*/ 6644957 h 6858000"/>
              <a:gd name="connsiteX300" fmla="*/ 5242949 w 7467600"/>
              <a:gd name="connsiteY300" fmla="*/ 6125175 h 6858000"/>
              <a:gd name="connsiteX301" fmla="*/ 5286321 w 7467600"/>
              <a:gd name="connsiteY301" fmla="*/ 6033555 h 6858000"/>
              <a:gd name="connsiteX302" fmla="*/ 5008210 w 7467600"/>
              <a:gd name="connsiteY302" fmla="*/ 6649194 h 6858000"/>
              <a:gd name="connsiteX303" fmla="*/ 4986321 w 7467600"/>
              <a:gd name="connsiteY303" fmla="*/ 6765687 h 6858000"/>
              <a:gd name="connsiteX304" fmla="*/ 4973474 w 7467600"/>
              <a:gd name="connsiteY304" fmla="*/ 6858000 h 6858000"/>
              <a:gd name="connsiteX305" fmla="*/ 4907178 w 7467600"/>
              <a:gd name="connsiteY305" fmla="*/ 6858000 h 6858000"/>
              <a:gd name="connsiteX306" fmla="*/ 4910810 w 7467600"/>
              <a:gd name="connsiteY306" fmla="*/ 6829660 h 6858000"/>
              <a:gd name="connsiteX307" fmla="*/ 4987461 w 7467600"/>
              <a:gd name="connsiteY307" fmla="*/ 6432994 h 6858000"/>
              <a:gd name="connsiteX308" fmla="*/ 5179262 w 7467600"/>
              <a:gd name="connsiteY308" fmla="*/ 6035044 h 6858000"/>
              <a:gd name="connsiteX309" fmla="*/ 4689678 w 7467600"/>
              <a:gd name="connsiteY309" fmla="*/ 6440241 h 6858000"/>
              <a:gd name="connsiteX310" fmla="*/ 4477543 w 7467600"/>
              <a:gd name="connsiteY310" fmla="*/ 6674836 h 6858000"/>
              <a:gd name="connsiteX311" fmla="*/ 4329957 w 7467600"/>
              <a:gd name="connsiteY311" fmla="*/ 6858000 h 6858000"/>
              <a:gd name="connsiteX312" fmla="*/ 4218595 w 7467600"/>
              <a:gd name="connsiteY312" fmla="*/ 6858000 h 6858000"/>
              <a:gd name="connsiteX313" fmla="*/ 4368888 w 7467600"/>
              <a:gd name="connsiteY313" fmla="*/ 6668412 h 6858000"/>
              <a:gd name="connsiteX314" fmla="*/ 4563091 w 7467600"/>
              <a:gd name="connsiteY314" fmla="*/ 6442508 h 6858000"/>
              <a:gd name="connsiteX315" fmla="*/ 5387324 w 7467600"/>
              <a:gd name="connsiteY315" fmla="*/ 5705830 h 6858000"/>
              <a:gd name="connsiteX316" fmla="*/ 5073620 w 7467600"/>
              <a:gd name="connsiteY316" fmla="*/ 5955437 h 6858000"/>
              <a:gd name="connsiteX317" fmla="*/ 4689789 w 7467600"/>
              <a:gd name="connsiteY317" fmla="*/ 6268382 h 6858000"/>
              <a:gd name="connsiteX318" fmla="*/ 4418722 w 7467600"/>
              <a:gd name="connsiteY318" fmla="*/ 6570886 h 6858000"/>
              <a:gd name="connsiteX319" fmla="*/ 4214944 w 7467600"/>
              <a:gd name="connsiteY319" fmla="*/ 6858000 h 6858000"/>
              <a:gd name="connsiteX320" fmla="*/ 4177898 w 7467600"/>
              <a:gd name="connsiteY320" fmla="*/ 6858000 h 6858000"/>
              <a:gd name="connsiteX321" fmla="*/ 4391597 w 7467600"/>
              <a:gd name="connsiteY321" fmla="*/ 6556370 h 6858000"/>
              <a:gd name="connsiteX322" fmla="*/ 4668889 w 7467600"/>
              <a:gd name="connsiteY322" fmla="*/ 6246399 h 6858000"/>
              <a:gd name="connsiteX323" fmla="*/ 5055427 w 7467600"/>
              <a:gd name="connsiteY323" fmla="*/ 5931476 h 6858000"/>
              <a:gd name="connsiteX324" fmla="*/ 5371814 w 7467600"/>
              <a:gd name="connsiteY324" fmla="*/ 5678975 h 6858000"/>
              <a:gd name="connsiteX325" fmla="*/ 4987918 w 7467600"/>
              <a:gd name="connsiteY325" fmla="*/ 5838701 h 6858000"/>
              <a:gd name="connsiteX326" fmla="*/ 4317146 w 7467600"/>
              <a:gd name="connsiteY326" fmla="*/ 6587716 h 6858000"/>
              <a:gd name="connsiteX327" fmla="*/ 4171627 w 7467600"/>
              <a:gd name="connsiteY327" fmla="*/ 6858000 h 6858000"/>
              <a:gd name="connsiteX328" fmla="*/ 4081585 w 7467600"/>
              <a:gd name="connsiteY328" fmla="*/ 6858000 h 6858000"/>
              <a:gd name="connsiteX329" fmla="*/ 4238603 w 7467600"/>
              <a:gd name="connsiteY329" fmla="*/ 6559341 h 6858000"/>
              <a:gd name="connsiteX330" fmla="*/ 4778333 w 7467600"/>
              <a:gd name="connsiteY330" fmla="*/ 5873626 h 6858000"/>
              <a:gd name="connsiteX331" fmla="*/ 5414185 w 7467600"/>
              <a:gd name="connsiteY331" fmla="*/ 5573882 h 6858000"/>
              <a:gd name="connsiteX332" fmla="*/ 5959648 w 7467600"/>
              <a:gd name="connsiteY332" fmla="*/ 4760797 h 6858000"/>
              <a:gd name="connsiteX333" fmla="*/ 5355019 w 7467600"/>
              <a:gd name="connsiteY333" fmla="*/ 4734672 h 6858000"/>
              <a:gd name="connsiteX334" fmla="*/ 5083565 w 7467600"/>
              <a:gd name="connsiteY334" fmla="*/ 5179121 h 6858000"/>
              <a:gd name="connsiteX335" fmla="*/ 4713577 w 7467600"/>
              <a:gd name="connsiteY335" fmla="*/ 5616803 h 6858000"/>
              <a:gd name="connsiteX336" fmla="*/ 3989559 w 7467600"/>
              <a:gd name="connsiteY336" fmla="*/ 6145945 h 6858000"/>
              <a:gd name="connsiteX337" fmla="*/ 3939824 w 7467600"/>
              <a:gd name="connsiteY337" fmla="*/ 6066900 h 6858000"/>
              <a:gd name="connsiteX338" fmla="*/ 4584537 w 7467600"/>
              <a:gd name="connsiteY338" fmla="*/ 5324826 h 6858000"/>
              <a:gd name="connsiteX339" fmla="*/ 5037105 w 7467600"/>
              <a:gd name="connsiteY339" fmla="*/ 5088765 h 6858000"/>
              <a:gd name="connsiteX340" fmla="*/ 5039930 w 7467600"/>
              <a:gd name="connsiteY340" fmla="*/ 5089585 h 6858000"/>
              <a:gd name="connsiteX341" fmla="*/ 5263764 w 7467600"/>
              <a:gd name="connsiteY341" fmla="*/ 4735525 h 6858000"/>
              <a:gd name="connsiteX342" fmla="*/ 4086300 w 7467600"/>
              <a:gd name="connsiteY342" fmla="*/ 4884599 h 6858000"/>
              <a:gd name="connsiteX343" fmla="*/ 4085485 w 7467600"/>
              <a:gd name="connsiteY343" fmla="*/ 4899070 h 6858000"/>
              <a:gd name="connsiteX344" fmla="*/ 3871915 w 7467600"/>
              <a:gd name="connsiteY344" fmla="*/ 5253645 h 6858000"/>
              <a:gd name="connsiteX345" fmla="*/ 3799374 w 7467600"/>
              <a:gd name="connsiteY345" fmla="*/ 5466127 h 6858000"/>
              <a:gd name="connsiteX346" fmla="*/ 3498850 w 7467600"/>
              <a:gd name="connsiteY346" fmla="*/ 6661888 h 6858000"/>
              <a:gd name="connsiteX347" fmla="*/ 3399216 w 7467600"/>
              <a:gd name="connsiteY347" fmla="*/ 6858000 h 6858000"/>
              <a:gd name="connsiteX348" fmla="*/ 3303688 w 7467600"/>
              <a:gd name="connsiteY348" fmla="*/ 6858000 h 6858000"/>
              <a:gd name="connsiteX349" fmla="*/ 3391774 w 7467600"/>
              <a:gd name="connsiteY349" fmla="*/ 6697181 h 6858000"/>
              <a:gd name="connsiteX350" fmla="*/ 3735540 w 7467600"/>
              <a:gd name="connsiteY350" fmla="*/ 5546923 h 6858000"/>
              <a:gd name="connsiteX351" fmla="*/ 3729438 w 7467600"/>
              <a:gd name="connsiteY351" fmla="*/ 5569058 h 6858000"/>
              <a:gd name="connsiteX352" fmla="*/ 3707782 w 7467600"/>
              <a:gd name="connsiteY352" fmla="*/ 5644908 h 6858000"/>
              <a:gd name="connsiteX353" fmla="*/ 3583827 w 7467600"/>
              <a:gd name="connsiteY353" fmla="*/ 6039215 h 6858000"/>
              <a:gd name="connsiteX354" fmla="*/ 3547861 w 7467600"/>
              <a:gd name="connsiteY354" fmla="*/ 6129609 h 6858000"/>
              <a:gd name="connsiteX355" fmla="*/ 3490905 w 7467600"/>
              <a:gd name="connsiteY355" fmla="*/ 6277660 h 6858000"/>
              <a:gd name="connsiteX356" fmla="*/ 3455859 w 7467600"/>
              <a:gd name="connsiteY356" fmla="*/ 6391301 h 6858000"/>
              <a:gd name="connsiteX357" fmla="*/ 3429112 w 7467600"/>
              <a:gd name="connsiteY357" fmla="*/ 6479469 h 6858000"/>
              <a:gd name="connsiteX358" fmla="*/ 3304862 w 7467600"/>
              <a:gd name="connsiteY358" fmla="*/ 6796476 h 6858000"/>
              <a:gd name="connsiteX359" fmla="*/ 3276071 w 7467600"/>
              <a:gd name="connsiteY359" fmla="*/ 6858000 h 6858000"/>
              <a:gd name="connsiteX360" fmla="*/ 3240805 w 7467600"/>
              <a:gd name="connsiteY360" fmla="*/ 6858000 h 6858000"/>
              <a:gd name="connsiteX361" fmla="*/ 3275917 w 7467600"/>
              <a:gd name="connsiteY361" fmla="*/ 6783192 h 6858000"/>
              <a:gd name="connsiteX362" fmla="*/ 3399358 w 7467600"/>
              <a:gd name="connsiteY362" fmla="*/ 6469011 h 6858000"/>
              <a:gd name="connsiteX363" fmla="*/ 3425650 w 7467600"/>
              <a:gd name="connsiteY363" fmla="*/ 6381333 h 6858000"/>
              <a:gd name="connsiteX364" fmla="*/ 3460661 w 7467600"/>
              <a:gd name="connsiteY364" fmla="*/ 6266763 h 6858000"/>
              <a:gd name="connsiteX365" fmla="*/ 3518021 w 7467600"/>
              <a:gd name="connsiteY365" fmla="*/ 6117298 h 6858000"/>
              <a:gd name="connsiteX366" fmla="*/ 3554035 w 7467600"/>
              <a:gd name="connsiteY366" fmla="*/ 6027832 h 6858000"/>
              <a:gd name="connsiteX367" fmla="*/ 3677174 w 7467600"/>
              <a:gd name="connsiteY367" fmla="*/ 5636351 h 6858000"/>
              <a:gd name="connsiteX368" fmla="*/ 3698819 w 7467600"/>
              <a:gd name="connsiteY368" fmla="*/ 5560503 h 6858000"/>
              <a:gd name="connsiteX369" fmla="*/ 3702094 w 7467600"/>
              <a:gd name="connsiteY369" fmla="*/ 5549194 h 6858000"/>
              <a:gd name="connsiteX370" fmla="*/ 3398355 w 7467600"/>
              <a:gd name="connsiteY370" fmla="*/ 6094603 h 6858000"/>
              <a:gd name="connsiteX371" fmla="*/ 3193941 w 7467600"/>
              <a:gd name="connsiteY371" fmla="*/ 6798775 h 6858000"/>
              <a:gd name="connsiteX372" fmla="*/ 3184140 w 7467600"/>
              <a:gd name="connsiteY372" fmla="*/ 6858000 h 6858000"/>
              <a:gd name="connsiteX373" fmla="*/ 3099978 w 7467600"/>
              <a:gd name="connsiteY373" fmla="*/ 6858000 h 6858000"/>
              <a:gd name="connsiteX374" fmla="*/ 3101556 w 7467600"/>
              <a:gd name="connsiteY374" fmla="*/ 6843337 h 6858000"/>
              <a:gd name="connsiteX375" fmla="*/ 3370162 w 7467600"/>
              <a:gd name="connsiteY375" fmla="*/ 5785550 h 6858000"/>
              <a:gd name="connsiteX376" fmla="*/ 3746477 w 7467600"/>
              <a:gd name="connsiteY376" fmla="*/ 5377889 h 6858000"/>
              <a:gd name="connsiteX377" fmla="*/ 3863399 w 7467600"/>
              <a:gd name="connsiteY377" fmla="*/ 5087257 h 6858000"/>
              <a:gd name="connsiteX378" fmla="*/ 3968712 w 7467600"/>
              <a:gd name="connsiteY378" fmla="*/ 4913989 h 6858000"/>
              <a:gd name="connsiteX379" fmla="*/ 2792390 w 7467600"/>
              <a:gd name="connsiteY379" fmla="*/ 5382974 h 6858000"/>
              <a:gd name="connsiteX380" fmla="*/ 2714982 w 7467600"/>
              <a:gd name="connsiteY380" fmla="*/ 5427051 h 6858000"/>
              <a:gd name="connsiteX381" fmla="*/ 2813361 w 7467600"/>
              <a:gd name="connsiteY381" fmla="*/ 6023912 h 6858000"/>
              <a:gd name="connsiteX382" fmla="*/ 2688430 w 7467600"/>
              <a:gd name="connsiteY382" fmla="*/ 6801564 h 6858000"/>
              <a:gd name="connsiteX383" fmla="*/ 2629626 w 7467600"/>
              <a:gd name="connsiteY383" fmla="*/ 6763394 h 6858000"/>
              <a:gd name="connsiteX384" fmla="*/ 2565328 w 7467600"/>
              <a:gd name="connsiteY384" fmla="*/ 5516399 h 6858000"/>
              <a:gd name="connsiteX385" fmla="*/ 1922999 w 7467600"/>
              <a:gd name="connsiteY385" fmla="*/ 5980343 h 6858000"/>
              <a:gd name="connsiteX386" fmla="*/ 1950261 w 7467600"/>
              <a:gd name="connsiteY386" fmla="*/ 6405858 h 6858000"/>
              <a:gd name="connsiteX387" fmla="*/ 2365554 w 7467600"/>
              <a:gd name="connsiteY387" fmla="*/ 6759107 h 6858000"/>
              <a:gd name="connsiteX388" fmla="*/ 2424142 w 7467600"/>
              <a:gd name="connsiteY388" fmla="*/ 6858000 h 6858000"/>
              <a:gd name="connsiteX389" fmla="*/ 2395994 w 7467600"/>
              <a:gd name="connsiteY389" fmla="*/ 6858000 h 6858000"/>
              <a:gd name="connsiteX390" fmla="*/ 2392863 w 7467600"/>
              <a:gd name="connsiteY390" fmla="*/ 6852964 h 6858000"/>
              <a:gd name="connsiteX391" fmla="*/ 2017589 w 7467600"/>
              <a:gd name="connsiteY391" fmla="*/ 6493982 h 6858000"/>
              <a:gd name="connsiteX392" fmla="*/ 2147336 w 7467600"/>
              <a:gd name="connsiteY392" fmla="*/ 6594052 h 6858000"/>
              <a:gd name="connsiteX393" fmla="*/ 2207047 w 7467600"/>
              <a:gd name="connsiteY393" fmla="*/ 6654540 h 6858000"/>
              <a:gd name="connsiteX394" fmla="*/ 2299106 w 7467600"/>
              <a:gd name="connsiteY394" fmla="*/ 6778931 h 6858000"/>
              <a:gd name="connsiteX395" fmla="*/ 2314430 w 7467600"/>
              <a:gd name="connsiteY395" fmla="*/ 6801144 h 6858000"/>
              <a:gd name="connsiteX396" fmla="*/ 2352406 w 7467600"/>
              <a:gd name="connsiteY396" fmla="*/ 6858000 h 6858000"/>
              <a:gd name="connsiteX397" fmla="*/ 2314492 w 7467600"/>
              <a:gd name="connsiteY397" fmla="*/ 6858000 h 6858000"/>
              <a:gd name="connsiteX398" fmla="*/ 2288095 w 7467600"/>
              <a:gd name="connsiteY398" fmla="*/ 6818030 h 6858000"/>
              <a:gd name="connsiteX399" fmla="*/ 2272768 w 7467600"/>
              <a:gd name="connsiteY399" fmla="*/ 6795822 h 6858000"/>
              <a:gd name="connsiteX400" fmla="*/ 2182715 w 7467600"/>
              <a:gd name="connsiteY400" fmla="*/ 6675071 h 6858000"/>
              <a:gd name="connsiteX401" fmla="*/ 2032061 w 7467600"/>
              <a:gd name="connsiteY401" fmla="*/ 6541380 h 6858000"/>
              <a:gd name="connsiteX402" fmla="*/ 2257220 w 7467600"/>
              <a:gd name="connsiteY402" fmla="*/ 6826257 h 6858000"/>
              <a:gd name="connsiteX403" fmla="*/ 2281324 w 7467600"/>
              <a:gd name="connsiteY403" fmla="*/ 6858000 h 6858000"/>
              <a:gd name="connsiteX404" fmla="*/ 2242860 w 7467600"/>
              <a:gd name="connsiteY404" fmla="*/ 6858000 h 6858000"/>
              <a:gd name="connsiteX405" fmla="*/ 2232818 w 7467600"/>
              <a:gd name="connsiteY405" fmla="*/ 6844926 h 6858000"/>
              <a:gd name="connsiteX406" fmla="*/ 1990172 w 7467600"/>
              <a:gd name="connsiteY406" fmla="*/ 6542121 h 6858000"/>
              <a:gd name="connsiteX407" fmla="*/ 2124090 w 7467600"/>
              <a:gd name="connsiteY407" fmla="*/ 6761017 h 6858000"/>
              <a:gd name="connsiteX408" fmla="*/ 2200380 w 7467600"/>
              <a:gd name="connsiteY408" fmla="*/ 6858000 h 6858000"/>
              <a:gd name="connsiteX409" fmla="*/ 2147507 w 7467600"/>
              <a:gd name="connsiteY409" fmla="*/ 6858000 h 6858000"/>
              <a:gd name="connsiteX410" fmla="*/ 2070668 w 7467600"/>
              <a:gd name="connsiteY410" fmla="*/ 6761520 h 6858000"/>
              <a:gd name="connsiteX411" fmla="*/ 1975142 w 7467600"/>
              <a:gd name="connsiteY411" fmla="*/ 6585570 h 6858000"/>
              <a:gd name="connsiteX412" fmla="*/ 2050035 w 7467600"/>
              <a:gd name="connsiteY412" fmla="*/ 6813345 h 6858000"/>
              <a:gd name="connsiteX413" fmla="*/ 2063025 w 7467600"/>
              <a:gd name="connsiteY413" fmla="*/ 6858000 h 6858000"/>
              <a:gd name="connsiteX414" fmla="*/ 2021675 w 7467600"/>
              <a:gd name="connsiteY414" fmla="*/ 6858000 h 6858000"/>
              <a:gd name="connsiteX415" fmla="*/ 2019308 w 7467600"/>
              <a:gd name="connsiteY415" fmla="*/ 6847118 h 6858000"/>
              <a:gd name="connsiteX416" fmla="*/ 1938835 w 7467600"/>
              <a:gd name="connsiteY416" fmla="*/ 6551160 h 6858000"/>
              <a:gd name="connsiteX417" fmla="*/ 1953230 w 7467600"/>
              <a:gd name="connsiteY417" fmla="*/ 6759699 h 6858000"/>
              <a:gd name="connsiteX418" fmla="*/ 1956763 w 7467600"/>
              <a:gd name="connsiteY418" fmla="*/ 6778191 h 6858000"/>
              <a:gd name="connsiteX419" fmla="*/ 1967925 w 7467600"/>
              <a:gd name="connsiteY419" fmla="*/ 6858000 h 6858000"/>
              <a:gd name="connsiteX420" fmla="*/ 1936622 w 7467600"/>
              <a:gd name="connsiteY420" fmla="*/ 6858000 h 6858000"/>
              <a:gd name="connsiteX421" fmla="*/ 1926261 w 7467600"/>
              <a:gd name="connsiteY421" fmla="*/ 6784064 h 6858000"/>
              <a:gd name="connsiteX422" fmla="*/ 1922724 w 7467600"/>
              <a:gd name="connsiteY422" fmla="*/ 6765577 h 6858000"/>
              <a:gd name="connsiteX423" fmla="*/ 1904650 w 7467600"/>
              <a:gd name="connsiteY423" fmla="*/ 6639616 h 6858000"/>
              <a:gd name="connsiteX424" fmla="*/ 1885273 w 7467600"/>
              <a:gd name="connsiteY424" fmla="*/ 6858000 h 6858000"/>
              <a:gd name="connsiteX425" fmla="*/ 1854363 w 7467600"/>
              <a:gd name="connsiteY425" fmla="*/ 6858000 h 6858000"/>
              <a:gd name="connsiteX426" fmla="*/ 1880391 w 7467600"/>
              <a:gd name="connsiteY426" fmla="*/ 6603796 h 6858000"/>
              <a:gd name="connsiteX427" fmla="*/ 1818273 w 7467600"/>
              <a:gd name="connsiteY427" fmla="*/ 6715729 h 6858000"/>
              <a:gd name="connsiteX428" fmla="*/ 1794691 w 7467600"/>
              <a:gd name="connsiteY428" fmla="*/ 6843239 h 6858000"/>
              <a:gd name="connsiteX429" fmla="*/ 1794914 w 7467600"/>
              <a:gd name="connsiteY429" fmla="*/ 6858000 h 6858000"/>
              <a:gd name="connsiteX430" fmla="*/ 1746128 w 7467600"/>
              <a:gd name="connsiteY430" fmla="*/ 6858000 h 6858000"/>
              <a:gd name="connsiteX431" fmla="*/ 1753934 w 7467600"/>
              <a:gd name="connsiteY431" fmla="*/ 6724796 h 6858000"/>
              <a:gd name="connsiteX432" fmla="*/ 1792053 w 7467600"/>
              <a:gd name="connsiteY432" fmla="*/ 6572396 h 6858000"/>
              <a:gd name="connsiteX433" fmla="*/ 1862248 w 7467600"/>
              <a:gd name="connsiteY433" fmla="*/ 6266397 h 6858000"/>
              <a:gd name="connsiteX434" fmla="*/ 1862250 w 7467600"/>
              <a:gd name="connsiteY434" fmla="*/ 6033531 h 6858000"/>
              <a:gd name="connsiteX435" fmla="*/ 1211999 w 7467600"/>
              <a:gd name="connsiteY435" fmla="*/ 6683610 h 6858000"/>
              <a:gd name="connsiteX436" fmla="*/ 1213266 w 7467600"/>
              <a:gd name="connsiteY436" fmla="*/ 6691947 h 6858000"/>
              <a:gd name="connsiteX437" fmla="*/ 1203370 w 7467600"/>
              <a:gd name="connsiteY437" fmla="*/ 6850676 h 6858000"/>
              <a:gd name="connsiteX438" fmla="*/ 1203671 w 7467600"/>
              <a:gd name="connsiteY438" fmla="*/ 6858000 h 6858000"/>
              <a:gd name="connsiteX439" fmla="*/ 1143180 w 7467600"/>
              <a:gd name="connsiteY439" fmla="*/ 6858000 h 6858000"/>
              <a:gd name="connsiteX440" fmla="*/ 1142176 w 7467600"/>
              <a:gd name="connsiteY440" fmla="*/ 6766045 h 6858000"/>
              <a:gd name="connsiteX441" fmla="*/ 1067484 w 7467600"/>
              <a:gd name="connsiteY441" fmla="*/ 6858000 h 6858000"/>
              <a:gd name="connsiteX442" fmla="*/ 953928 w 7467600"/>
              <a:gd name="connsiteY442" fmla="*/ 6858000 h 6858000"/>
              <a:gd name="connsiteX443" fmla="*/ 959715 w 7467600"/>
              <a:gd name="connsiteY443" fmla="*/ 6850185 h 6858000"/>
              <a:gd name="connsiteX444" fmla="*/ 1483788 w 7467600"/>
              <a:gd name="connsiteY444" fmla="*/ 6259174 h 6858000"/>
              <a:gd name="connsiteX445" fmla="*/ 1100671 w 7467600"/>
              <a:gd name="connsiteY445" fmla="*/ 6252137 h 6858000"/>
              <a:gd name="connsiteX446" fmla="*/ 1090144 w 7467600"/>
              <a:gd name="connsiteY446" fmla="*/ 6256748 h 6858000"/>
              <a:gd name="connsiteX447" fmla="*/ 1095872 w 7467600"/>
              <a:gd name="connsiteY447" fmla="*/ 6271892 h 6858000"/>
              <a:gd name="connsiteX448" fmla="*/ 262785 w 7467600"/>
              <a:gd name="connsiteY448" fmla="*/ 6845450 h 6858000"/>
              <a:gd name="connsiteX449" fmla="*/ 209968 w 7467600"/>
              <a:gd name="connsiteY449" fmla="*/ 6770713 h 6858000"/>
              <a:gd name="connsiteX450" fmla="*/ 873460 w 7467600"/>
              <a:gd name="connsiteY450" fmla="*/ 6253768 h 6858000"/>
              <a:gd name="connsiteX451" fmla="*/ 192686 w 7467600"/>
              <a:gd name="connsiteY451" fmla="*/ 5849257 h 6858000"/>
              <a:gd name="connsiteX452" fmla="*/ 4696 w 7467600"/>
              <a:gd name="connsiteY452" fmla="*/ 5697668 h 6858000"/>
              <a:gd name="connsiteX453" fmla="*/ 0 w 7467600"/>
              <a:gd name="connsiteY453" fmla="*/ 5689984 h 6858000"/>
              <a:gd name="connsiteX454" fmla="*/ 0 w 7467600"/>
              <a:gd name="connsiteY454" fmla="*/ 5513472 h 6858000"/>
              <a:gd name="connsiteX455" fmla="*/ 174101 w 7467600"/>
              <a:gd name="connsiteY455" fmla="*/ 5620277 h 6858000"/>
              <a:gd name="connsiteX456" fmla="*/ 891800 w 7467600"/>
              <a:gd name="connsiteY456" fmla="*/ 6036935 h 6858000"/>
              <a:gd name="connsiteX457" fmla="*/ 1072219 w 7467600"/>
              <a:gd name="connsiteY457" fmla="*/ 6169443 h 6858000"/>
              <a:gd name="connsiteX458" fmla="*/ 1074117 w 7467600"/>
              <a:gd name="connsiteY458" fmla="*/ 6170301 h 6858000"/>
              <a:gd name="connsiteX459" fmla="*/ 1083114 w 7467600"/>
              <a:gd name="connsiteY459" fmla="*/ 6174131 h 6858000"/>
              <a:gd name="connsiteX460" fmla="*/ 1543010 w 7467600"/>
              <a:gd name="connsiteY460" fmla="*/ 6191140 h 6858000"/>
              <a:gd name="connsiteX461" fmla="*/ 1551080 w 7467600"/>
              <a:gd name="connsiteY461" fmla="*/ 6195006 h 6858000"/>
              <a:gd name="connsiteX462" fmla="*/ 2345443 w 7467600"/>
              <a:gd name="connsiteY462" fmla="*/ 5549882 h 6858000"/>
              <a:gd name="connsiteX463" fmla="*/ 1721499 w 7467600"/>
              <a:gd name="connsiteY463" fmla="*/ 5599969 h 6858000"/>
              <a:gd name="connsiteX464" fmla="*/ 767716 w 7467600"/>
              <a:gd name="connsiteY464" fmla="*/ 5472768 h 6858000"/>
              <a:gd name="connsiteX465" fmla="*/ 722147 w 7467600"/>
              <a:gd name="connsiteY465" fmla="*/ 5393091 h 6858000"/>
              <a:gd name="connsiteX466" fmla="*/ 1485552 w 7467600"/>
              <a:gd name="connsiteY466" fmla="*/ 5313202 h 6858000"/>
              <a:gd name="connsiteX467" fmla="*/ 2143004 w 7467600"/>
              <a:gd name="connsiteY467" fmla="*/ 5402420 h 6858000"/>
              <a:gd name="connsiteX468" fmla="*/ 1933391 w 7467600"/>
              <a:gd name="connsiteY468" fmla="*/ 5156971 h 6858000"/>
              <a:gd name="connsiteX469" fmla="*/ 1827118 w 7467600"/>
              <a:gd name="connsiteY469" fmla="*/ 4968410 h 6858000"/>
              <a:gd name="connsiteX470" fmla="*/ 1837349 w 7467600"/>
              <a:gd name="connsiteY470" fmla="*/ 4956357 h 6858000"/>
              <a:gd name="connsiteX471" fmla="*/ 2162835 w 7467600"/>
              <a:gd name="connsiteY471" fmla="*/ 5187853 h 6858000"/>
              <a:gd name="connsiteX472" fmla="*/ 2257167 w 7467600"/>
              <a:gd name="connsiteY472" fmla="*/ 5462123 h 6858000"/>
              <a:gd name="connsiteX473" fmla="*/ 2261598 w 7467600"/>
              <a:gd name="connsiteY473" fmla="*/ 5467998 h 6858000"/>
              <a:gd name="connsiteX474" fmla="*/ 2437177 w 7467600"/>
              <a:gd name="connsiteY474" fmla="*/ 5479608 h 6858000"/>
              <a:gd name="connsiteX475" fmla="*/ 2445247 w 7467600"/>
              <a:gd name="connsiteY475" fmla="*/ 5483476 h 6858000"/>
              <a:gd name="connsiteX476" fmla="*/ 2743626 w 7467600"/>
              <a:gd name="connsiteY476" fmla="*/ 5304819 h 6858000"/>
              <a:gd name="connsiteX477" fmla="*/ 3048102 w 7467600"/>
              <a:gd name="connsiteY477" fmla="*/ 5150595 h 6858000"/>
              <a:gd name="connsiteX478" fmla="*/ 1799414 w 7467600"/>
              <a:gd name="connsiteY478" fmla="*/ 4694732 h 6858000"/>
              <a:gd name="connsiteX479" fmla="*/ 1771735 w 7467600"/>
              <a:gd name="connsiteY479" fmla="*/ 4619929 h 6858000"/>
              <a:gd name="connsiteX480" fmla="*/ 3104273 w 7467600"/>
              <a:gd name="connsiteY480" fmla="*/ 5076159 h 6858000"/>
              <a:gd name="connsiteX481" fmla="*/ 3113245 w 7467600"/>
              <a:gd name="connsiteY481" fmla="*/ 5090705 h 6858000"/>
              <a:gd name="connsiteX482" fmla="*/ 3126294 w 7467600"/>
              <a:gd name="connsiteY482" fmla="*/ 5114400 h 6858000"/>
              <a:gd name="connsiteX483" fmla="*/ 3937433 w 7467600"/>
              <a:gd name="connsiteY483" fmla="*/ 4830473 h 6858000"/>
              <a:gd name="connsiteX484" fmla="*/ 3590475 w 7467600"/>
              <a:gd name="connsiteY484" fmla="*/ 4597974 h 6858000"/>
              <a:gd name="connsiteX485" fmla="*/ 3100264 w 7467600"/>
              <a:gd name="connsiteY485" fmla="*/ 4579845 h 6858000"/>
              <a:gd name="connsiteX486" fmla="*/ 2183576 w 7467600"/>
              <a:gd name="connsiteY486" fmla="*/ 4227150 h 6858000"/>
              <a:gd name="connsiteX487" fmla="*/ 2151029 w 7467600"/>
              <a:gd name="connsiteY487" fmla="*/ 4146947 h 6858000"/>
              <a:gd name="connsiteX488" fmla="*/ 3563434 w 7467600"/>
              <a:gd name="connsiteY488" fmla="*/ 4469115 h 6858000"/>
              <a:gd name="connsiteX489" fmla="*/ 3177952 w 7467600"/>
              <a:gd name="connsiteY489" fmla="*/ 3657386 h 6858000"/>
              <a:gd name="connsiteX490" fmla="*/ 3189263 w 7467600"/>
              <a:gd name="connsiteY490" fmla="*/ 3625726 h 6858000"/>
              <a:gd name="connsiteX491" fmla="*/ 3560912 w 7467600"/>
              <a:gd name="connsiteY491" fmla="*/ 4079863 h 6858000"/>
              <a:gd name="connsiteX492" fmla="*/ 3626636 w 7467600"/>
              <a:gd name="connsiteY492" fmla="*/ 4512230 h 6858000"/>
              <a:gd name="connsiteX493" fmla="*/ 3653088 w 7467600"/>
              <a:gd name="connsiteY493" fmla="*/ 4521417 h 6858000"/>
              <a:gd name="connsiteX494" fmla="*/ 3988128 w 7467600"/>
              <a:gd name="connsiteY494" fmla="*/ 4817267 h 6858000"/>
              <a:gd name="connsiteX495" fmla="*/ 4830582 w 7467600"/>
              <a:gd name="connsiteY495" fmla="*/ 4676000 h 6858000"/>
              <a:gd name="connsiteX496" fmla="*/ 4830100 w 7467600"/>
              <a:gd name="connsiteY496" fmla="*/ 4675554 h 6858000"/>
              <a:gd name="connsiteX497" fmla="*/ 4036318 w 7467600"/>
              <a:gd name="connsiteY497" fmla="*/ 4147013 h 6858000"/>
              <a:gd name="connsiteX498" fmla="*/ 3432098 w 7467600"/>
              <a:gd name="connsiteY498" fmla="*/ 3537312 h 6858000"/>
              <a:gd name="connsiteX499" fmla="*/ 3446761 w 7467600"/>
              <a:gd name="connsiteY499" fmla="*/ 3461278 h 6858000"/>
              <a:gd name="connsiteX500" fmla="*/ 4419733 w 7467600"/>
              <a:gd name="connsiteY500" fmla="*/ 3963555 h 6858000"/>
              <a:gd name="connsiteX501" fmla="*/ 4781371 w 7467600"/>
              <a:gd name="connsiteY501" fmla="*/ 4458604 h 6858000"/>
              <a:gd name="connsiteX502" fmla="*/ 4780440 w 7467600"/>
              <a:gd name="connsiteY502" fmla="*/ 4470290 h 6858000"/>
              <a:gd name="connsiteX503" fmla="*/ 4898954 w 7467600"/>
              <a:gd name="connsiteY503" fmla="*/ 4662092 h 6858000"/>
              <a:gd name="connsiteX504" fmla="*/ 4900699 w 7467600"/>
              <a:gd name="connsiteY504" fmla="*/ 4670867 h 6858000"/>
              <a:gd name="connsiteX505" fmla="*/ 5714511 w 7467600"/>
              <a:gd name="connsiteY505" fmla="*/ 4663483 h 6858000"/>
              <a:gd name="connsiteX506" fmla="*/ 5464793 w 7467600"/>
              <a:gd name="connsiteY506" fmla="*/ 4393556 h 6858000"/>
              <a:gd name="connsiteX507" fmla="*/ 5461897 w 7467600"/>
              <a:gd name="connsiteY507" fmla="*/ 4390879 h 6858000"/>
              <a:gd name="connsiteX508" fmla="*/ 4294126 w 7467600"/>
              <a:gd name="connsiteY508" fmla="*/ 3303048 h 6858000"/>
              <a:gd name="connsiteX509" fmla="*/ 4305321 w 7467600"/>
              <a:gd name="connsiteY509" fmla="*/ 3256953 h 6858000"/>
              <a:gd name="connsiteX510" fmla="*/ 4949299 w 7467600"/>
              <a:gd name="connsiteY510" fmla="*/ 3766336 h 6858000"/>
              <a:gd name="connsiteX511" fmla="*/ 5291452 w 7467600"/>
              <a:gd name="connsiteY511" fmla="*/ 4076801 h 6858000"/>
              <a:gd name="connsiteX512" fmla="*/ 5434998 w 7467600"/>
              <a:gd name="connsiteY512" fmla="*/ 4254100 h 6858000"/>
              <a:gd name="connsiteX513" fmla="*/ 5351015 w 7467600"/>
              <a:gd name="connsiteY513" fmla="*/ 3760989 h 6858000"/>
              <a:gd name="connsiteX514" fmla="*/ 5413780 w 7467600"/>
              <a:gd name="connsiteY514" fmla="*/ 2966265 h 6858000"/>
              <a:gd name="connsiteX515" fmla="*/ 5425627 w 7467600"/>
              <a:gd name="connsiteY515" fmla="*/ 2954192 h 6858000"/>
              <a:gd name="connsiteX516" fmla="*/ 6604735 w 7467600"/>
              <a:gd name="connsiteY516" fmla="*/ 2041381 h 6858000"/>
              <a:gd name="connsiteX517" fmla="*/ 7204487 w 7467600"/>
              <a:gd name="connsiteY517" fmla="*/ 2742112 h 6858000"/>
              <a:gd name="connsiteX518" fmla="*/ 7131592 w 7467600"/>
              <a:gd name="connsiteY518" fmla="*/ 2672096 h 6858000"/>
              <a:gd name="connsiteX519" fmla="*/ 6996344 w 7467600"/>
              <a:gd name="connsiteY519" fmla="*/ 2518310 h 6858000"/>
              <a:gd name="connsiteX520" fmla="*/ 6735495 w 7467600"/>
              <a:gd name="connsiteY520" fmla="*/ 2196890 h 6858000"/>
              <a:gd name="connsiteX521" fmla="*/ 6721901 w 7467600"/>
              <a:gd name="connsiteY521" fmla="*/ 2179274 h 6858000"/>
              <a:gd name="connsiteX522" fmla="*/ 6604735 w 7467600"/>
              <a:gd name="connsiteY522" fmla="*/ 2041381 h 6858000"/>
              <a:gd name="connsiteX523" fmla="*/ 6591670 w 7467600"/>
              <a:gd name="connsiteY523" fmla="*/ 1988277 h 6858000"/>
              <a:gd name="connsiteX524" fmla="*/ 6747349 w 7467600"/>
              <a:gd name="connsiteY524" fmla="*/ 2160069 h 6858000"/>
              <a:gd name="connsiteX525" fmla="*/ 6760943 w 7467600"/>
              <a:gd name="connsiteY525" fmla="*/ 2177686 h 6858000"/>
              <a:gd name="connsiteX526" fmla="*/ 7021065 w 7467600"/>
              <a:gd name="connsiteY526" fmla="*/ 2498102 h 6858000"/>
              <a:gd name="connsiteX527" fmla="*/ 7155223 w 7467600"/>
              <a:gd name="connsiteY527" fmla="*/ 2650386 h 6858000"/>
              <a:gd name="connsiteX528" fmla="*/ 7203167 w 7467600"/>
              <a:gd name="connsiteY528" fmla="*/ 2697288 h 6858000"/>
              <a:gd name="connsiteX529" fmla="*/ 6937703 w 7467600"/>
              <a:gd name="connsiteY529" fmla="*/ 2321981 h 6858000"/>
              <a:gd name="connsiteX530" fmla="*/ 6591670 w 7467600"/>
              <a:gd name="connsiteY530" fmla="*/ 1988277 h 6858000"/>
              <a:gd name="connsiteX531" fmla="*/ 5798671 w 7467600"/>
              <a:gd name="connsiteY531" fmla="*/ 1981601 h 6858000"/>
              <a:gd name="connsiteX532" fmla="*/ 5754709 w 7467600"/>
              <a:gd name="connsiteY532" fmla="*/ 2071454 h 6858000"/>
              <a:gd name="connsiteX533" fmla="*/ 5763044 w 7467600"/>
              <a:gd name="connsiteY533" fmla="*/ 2842206 h 6858000"/>
              <a:gd name="connsiteX534" fmla="*/ 5764974 w 7467600"/>
              <a:gd name="connsiteY534" fmla="*/ 2799609 h 6858000"/>
              <a:gd name="connsiteX535" fmla="*/ 5767665 w 7467600"/>
              <a:gd name="connsiteY535" fmla="*/ 2666409 h 6858000"/>
              <a:gd name="connsiteX536" fmla="*/ 5763055 w 7467600"/>
              <a:gd name="connsiteY536" fmla="*/ 2579705 h 6858000"/>
              <a:gd name="connsiteX537" fmla="*/ 5758079 w 7467600"/>
              <a:gd name="connsiteY537" fmla="*/ 2492508 h 6858000"/>
              <a:gd name="connsiteX538" fmla="*/ 5779325 w 7467600"/>
              <a:gd name="connsiteY538" fmla="*/ 2197069 h 6858000"/>
              <a:gd name="connsiteX539" fmla="*/ 5798671 w 7467600"/>
              <a:gd name="connsiteY539" fmla="*/ 1981601 h 6858000"/>
              <a:gd name="connsiteX540" fmla="*/ 5829202 w 7467600"/>
              <a:gd name="connsiteY540" fmla="*/ 1971679 h 6858000"/>
              <a:gd name="connsiteX541" fmla="*/ 5809558 w 7467600"/>
              <a:gd name="connsiteY541" fmla="*/ 2198043 h 6858000"/>
              <a:gd name="connsiteX542" fmla="*/ 5788653 w 7467600"/>
              <a:gd name="connsiteY542" fmla="*/ 2489430 h 6858000"/>
              <a:gd name="connsiteX543" fmla="*/ 5793439 w 7467600"/>
              <a:gd name="connsiteY543" fmla="*/ 2575235 h 6858000"/>
              <a:gd name="connsiteX544" fmla="*/ 5796837 w 7467600"/>
              <a:gd name="connsiteY544" fmla="*/ 2637633 h 6858000"/>
              <a:gd name="connsiteX545" fmla="*/ 5818614 w 7467600"/>
              <a:gd name="connsiteY545" fmla="*/ 2473055 h 6858000"/>
              <a:gd name="connsiteX546" fmla="*/ 5829202 w 7467600"/>
              <a:gd name="connsiteY546" fmla="*/ 1971679 h 6858000"/>
              <a:gd name="connsiteX547" fmla="*/ 5911389 w 7467600"/>
              <a:gd name="connsiteY547" fmla="*/ 1898371 h 6858000"/>
              <a:gd name="connsiteX548" fmla="*/ 6237627 w 7467600"/>
              <a:gd name="connsiteY548" fmla="*/ 2231921 h 6858000"/>
              <a:gd name="connsiteX549" fmla="*/ 5911389 w 7467600"/>
              <a:gd name="connsiteY549" fmla="*/ 1898371 h 6858000"/>
              <a:gd name="connsiteX550" fmla="*/ 6944437 w 7467600"/>
              <a:gd name="connsiteY550" fmla="*/ 1575402 h 6858000"/>
              <a:gd name="connsiteX551" fmla="*/ 6304730 w 7467600"/>
              <a:gd name="connsiteY551" fmla="*/ 1766654 h 6858000"/>
              <a:gd name="connsiteX552" fmla="*/ 6944437 w 7467600"/>
              <a:gd name="connsiteY552" fmla="*/ 1575402 h 6858000"/>
              <a:gd name="connsiteX553" fmla="*/ 7019523 w 7467600"/>
              <a:gd name="connsiteY553" fmla="*/ 1519450 h 6858000"/>
              <a:gd name="connsiteX554" fmla="*/ 6298091 w 7467600"/>
              <a:gd name="connsiteY554" fmla="*/ 1737122 h 6858000"/>
              <a:gd name="connsiteX555" fmla="*/ 7019523 w 7467600"/>
              <a:gd name="connsiteY555" fmla="*/ 1519450 h 6858000"/>
              <a:gd name="connsiteX556" fmla="*/ 2399523 w 7467600"/>
              <a:gd name="connsiteY556" fmla="*/ 1428234 h 6858000"/>
              <a:gd name="connsiteX557" fmla="*/ 2224982 w 7467600"/>
              <a:gd name="connsiteY557" fmla="*/ 1826201 h 6858000"/>
              <a:gd name="connsiteX558" fmla="*/ 2096099 w 7467600"/>
              <a:gd name="connsiteY558" fmla="*/ 2345900 h 6858000"/>
              <a:gd name="connsiteX559" fmla="*/ 2283317 w 7467600"/>
              <a:gd name="connsiteY559" fmla="*/ 1796925 h 6858000"/>
              <a:gd name="connsiteX560" fmla="*/ 2399523 w 7467600"/>
              <a:gd name="connsiteY560" fmla="*/ 1428234 h 6858000"/>
              <a:gd name="connsiteX561" fmla="*/ 2448558 w 7467600"/>
              <a:gd name="connsiteY561" fmla="*/ 1373435 h 6858000"/>
              <a:gd name="connsiteX562" fmla="*/ 2312521 w 7467600"/>
              <a:gd name="connsiteY562" fmla="*/ 1806140 h 6858000"/>
              <a:gd name="connsiteX563" fmla="*/ 2127533 w 7467600"/>
              <a:gd name="connsiteY563" fmla="*/ 2348380 h 6858000"/>
              <a:gd name="connsiteX564" fmla="*/ 2358080 w 7467600"/>
              <a:gd name="connsiteY564" fmla="*/ 1866134 h 6858000"/>
              <a:gd name="connsiteX565" fmla="*/ 2407436 w 7467600"/>
              <a:gd name="connsiteY565" fmla="*/ 1651070 h 6858000"/>
              <a:gd name="connsiteX566" fmla="*/ 2448558 w 7467600"/>
              <a:gd name="connsiteY566" fmla="*/ 1373435 h 6858000"/>
              <a:gd name="connsiteX567" fmla="*/ 278707 w 7467600"/>
              <a:gd name="connsiteY567" fmla="*/ 1352270 h 6858000"/>
              <a:gd name="connsiteX568" fmla="*/ 321570 w 7467600"/>
              <a:gd name="connsiteY568" fmla="*/ 1861610 h 6858000"/>
              <a:gd name="connsiteX569" fmla="*/ 294281 w 7467600"/>
              <a:gd name="connsiteY569" fmla="*/ 1440658 h 6858000"/>
              <a:gd name="connsiteX570" fmla="*/ 278707 w 7467600"/>
              <a:gd name="connsiteY570" fmla="*/ 1352270 h 6858000"/>
              <a:gd name="connsiteX571" fmla="*/ 1423821 w 7467600"/>
              <a:gd name="connsiteY571" fmla="*/ 1351958 h 6858000"/>
              <a:gd name="connsiteX572" fmla="*/ 1638521 w 7467600"/>
              <a:gd name="connsiteY572" fmla="*/ 1908470 h 6858000"/>
              <a:gd name="connsiteX573" fmla="*/ 1754199 w 7467600"/>
              <a:gd name="connsiteY573" fmla="*/ 2149284 h 6858000"/>
              <a:gd name="connsiteX574" fmla="*/ 1908359 w 7467600"/>
              <a:gd name="connsiteY574" fmla="*/ 2364988 h 6858000"/>
              <a:gd name="connsiteX575" fmla="*/ 1647661 w 7467600"/>
              <a:gd name="connsiteY575" fmla="*/ 1825945 h 6858000"/>
              <a:gd name="connsiteX576" fmla="*/ 1423821 w 7467600"/>
              <a:gd name="connsiteY576" fmla="*/ 1351958 h 6858000"/>
              <a:gd name="connsiteX577" fmla="*/ 1431890 w 7467600"/>
              <a:gd name="connsiteY577" fmla="*/ 1306475 h 6858000"/>
              <a:gd name="connsiteX578" fmla="*/ 1507597 w 7467600"/>
              <a:gd name="connsiteY578" fmla="*/ 1446132 h 6858000"/>
              <a:gd name="connsiteX579" fmla="*/ 1674586 w 7467600"/>
              <a:gd name="connsiteY579" fmla="*/ 1813832 h 6858000"/>
              <a:gd name="connsiteX580" fmla="*/ 1815950 w 7467600"/>
              <a:gd name="connsiteY580" fmla="*/ 2128564 h 6858000"/>
              <a:gd name="connsiteX581" fmla="*/ 1984242 w 7467600"/>
              <a:gd name="connsiteY581" fmla="*/ 2430829 h 6858000"/>
              <a:gd name="connsiteX582" fmla="*/ 2014023 w 7467600"/>
              <a:gd name="connsiteY582" fmla="*/ 2450995 h 6858000"/>
              <a:gd name="connsiteX583" fmla="*/ 1747337 w 7467600"/>
              <a:gd name="connsiteY583" fmla="*/ 1855264 h 6858000"/>
              <a:gd name="connsiteX584" fmla="*/ 1533749 w 7467600"/>
              <a:gd name="connsiteY584" fmla="*/ 1478656 h 6858000"/>
              <a:gd name="connsiteX585" fmla="*/ 1431890 w 7467600"/>
              <a:gd name="connsiteY585" fmla="*/ 1306475 h 6858000"/>
              <a:gd name="connsiteX586" fmla="*/ 5052692 w 7467600"/>
              <a:gd name="connsiteY586" fmla="*/ 1292994 h 6858000"/>
              <a:gd name="connsiteX587" fmla="*/ 5200661 w 7467600"/>
              <a:gd name="connsiteY587" fmla="*/ 1635186 h 6858000"/>
              <a:gd name="connsiteX588" fmla="*/ 5297138 w 7467600"/>
              <a:gd name="connsiteY588" fmla="*/ 1906351 h 6858000"/>
              <a:gd name="connsiteX589" fmla="*/ 5052692 w 7467600"/>
              <a:gd name="connsiteY589" fmla="*/ 1292994 h 6858000"/>
              <a:gd name="connsiteX590" fmla="*/ 5009948 w 7467600"/>
              <a:gd name="connsiteY590" fmla="*/ 1273619 h 6858000"/>
              <a:gd name="connsiteX591" fmla="*/ 5121777 w 7467600"/>
              <a:gd name="connsiteY591" fmla="*/ 1654213 h 6858000"/>
              <a:gd name="connsiteX592" fmla="*/ 5293545 w 7467600"/>
              <a:gd name="connsiteY592" fmla="*/ 2072247 h 6858000"/>
              <a:gd name="connsiteX593" fmla="*/ 5294042 w 7467600"/>
              <a:gd name="connsiteY593" fmla="*/ 2065019 h 6858000"/>
              <a:gd name="connsiteX594" fmla="*/ 5171936 w 7467600"/>
              <a:gd name="connsiteY594" fmla="*/ 1647613 h 6858000"/>
              <a:gd name="connsiteX595" fmla="*/ 5009948 w 7467600"/>
              <a:gd name="connsiteY595" fmla="*/ 1273619 h 6858000"/>
              <a:gd name="connsiteX596" fmla="*/ 655236 w 7467600"/>
              <a:gd name="connsiteY596" fmla="*/ 1268632 h 6858000"/>
              <a:gd name="connsiteX597" fmla="*/ 839521 w 7467600"/>
              <a:gd name="connsiteY597" fmla="*/ 1685315 h 6858000"/>
              <a:gd name="connsiteX598" fmla="*/ 1109416 w 7467600"/>
              <a:gd name="connsiteY598" fmla="*/ 2061663 h 6858000"/>
              <a:gd name="connsiteX599" fmla="*/ 1298300 w 7467600"/>
              <a:gd name="connsiteY599" fmla="*/ 2247742 h 6858000"/>
              <a:gd name="connsiteX600" fmla="*/ 1125871 w 7467600"/>
              <a:gd name="connsiteY600" fmla="*/ 1989513 h 6858000"/>
              <a:gd name="connsiteX601" fmla="*/ 981574 w 7467600"/>
              <a:gd name="connsiteY601" fmla="*/ 1783157 h 6858000"/>
              <a:gd name="connsiteX602" fmla="*/ 922198 w 7467600"/>
              <a:gd name="connsiteY602" fmla="*/ 1677437 h 6858000"/>
              <a:gd name="connsiteX603" fmla="*/ 869293 w 7467600"/>
              <a:gd name="connsiteY603" fmla="*/ 1583214 h 6858000"/>
              <a:gd name="connsiteX604" fmla="*/ 751431 w 7467600"/>
              <a:gd name="connsiteY604" fmla="*/ 1405731 h 6858000"/>
              <a:gd name="connsiteX605" fmla="*/ 655236 w 7467600"/>
              <a:gd name="connsiteY605" fmla="*/ 1268632 h 6858000"/>
              <a:gd name="connsiteX606" fmla="*/ 6516292 w 7467600"/>
              <a:gd name="connsiteY606" fmla="*/ 1263064 h 6858000"/>
              <a:gd name="connsiteX607" fmla="*/ 5736320 w 7467600"/>
              <a:gd name="connsiteY607" fmla="*/ 1501803 h 6858000"/>
              <a:gd name="connsiteX608" fmla="*/ 6516292 w 7467600"/>
              <a:gd name="connsiteY608" fmla="*/ 1263064 h 6858000"/>
              <a:gd name="connsiteX609" fmla="*/ 291466 w 7467600"/>
              <a:gd name="connsiteY609" fmla="*/ 1250369 h 6858000"/>
              <a:gd name="connsiteX610" fmla="*/ 323180 w 7467600"/>
              <a:gd name="connsiteY610" fmla="*/ 1435283 h 6858000"/>
              <a:gd name="connsiteX611" fmla="*/ 349381 w 7467600"/>
              <a:gd name="connsiteY611" fmla="*/ 1875041 h 6858000"/>
              <a:gd name="connsiteX612" fmla="*/ 374363 w 7467600"/>
              <a:gd name="connsiteY612" fmla="*/ 1506494 h 6858000"/>
              <a:gd name="connsiteX613" fmla="*/ 302168 w 7467600"/>
              <a:gd name="connsiteY613" fmla="*/ 1274495 h 6858000"/>
              <a:gd name="connsiteX614" fmla="*/ 291466 w 7467600"/>
              <a:gd name="connsiteY614" fmla="*/ 1250369 h 6858000"/>
              <a:gd name="connsiteX615" fmla="*/ 678222 w 7467600"/>
              <a:gd name="connsiteY615" fmla="*/ 1248670 h 6858000"/>
              <a:gd name="connsiteX616" fmla="*/ 775536 w 7467600"/>
              <a:gd name="connsiteY616" fmla="*/ 1388015 h 6858000"/>
              <a:gd name="connsiteX617" fmla="*/ 894529 w 7467600"/>
              <a:gd name="connsiteY617" fmla="*/ 1567739 h 6858000"/>
              <a:gd name="connsiteX618" fmla="*/ 948000 w 7467600"/>
              <a:gd name="connsiteY618" fmla="*/ 1663088 h 6858000"/>
              <a:gd name="connsiteX619" fmla="*/ 1006812 w 7467600"/>
              <a:gd name="connsiteY619" fmla="*/ 1767683 h 6858000"/>
              <a:gd name="connsiteX620" fmla="*/ 1149133 w 7467600"/>
              <a:gd name="connsiteY620" fmla="*/ 1971513 h 6858000"/>
              <a:gd name="connsiteX621" fmla="*/ 1333952 w 7467600"/>
              <a:gd name="connsiteY621" fmla="*/ 2251620 h 6858000"/>
              <a:gd name="connsiteX622" fmla="*/ 1337329 w 7467600"/>
              <a:gd name="connsiteY622" fmla="*/ 2258350 h 6858000"/>
              <a:gd name="connsiteX623" fmla="*/ 1014726 w 7467600"/>
              <a:gd name="connsiteY623" fmla="*/ 1615556 h 6858000"/>
              <a:gd name="connsiteX624" fmla="*/ 678222 w 7467600"/>
              <a:gd name="connsiteY624" fmla="*/ 1248670 h 6858000"/>
              <a:gd name="connsiteX625" fmla="*/ 6691602 w 7467600"/>
              <a:gd name="connsiteY625" fmla="*/ 1140573 h 6858000"/>
              <a:gd name="connsiteX626" fmla="*/ 6571100 w 7467600"/>
              <a:gd name="connsiteY626" fmla="*/ 1183662 h 6858000"/>
              <a:gd name="connsiteX627" fmla="*/ 6241687 w 7467600"/>
              <a:gd name="connsiteY627" fmla="*/ 1257600 h 6858000"/>
              <a:gd name="connsiteX628" fmla="*/ 5693009 w 7467600"/>
              <a:gd name="connsiteY628" fmla="*/ 1478256 h 6858000"/>
              <a:gd name="connsiteX629" fmla="*/ 6548420 w 7467600"/>
              <a:gd name="connsiteY629" fmla="*/ 1214599 h 6858000"/>
              <a:gd name="connsiteX630" fmla="*/ 6605473 w 7467600"/>
              <a:gd name="connsiteY630" fmla="*/ 1184686 h 6858000"/>
              <a:gd name="connsiteX631" fmla="*/ 6691602 w 7467600"/>
              <a:gd name="connsiteY631" fmla="*/ 1140573 h 6858000"/>
              <a:gd name="connsiteX632" fmla="*/ 4002475 w 7467600"/>
              <a:gd name="connsiteY632" fmla="*/ 1037802 h 6858000"/>
              <a:gd name="connsiteX633" fmla="*/ 4000324 w 7467600"/>
              <a:gd name="connsiteY633" fmla="*/ 1039362 h 6858000"/>
              <a:gd name="connsiteX634" fmla="*/ 4002862 w 7467600"/>
              <a:gd name="connsiteY634" fmla="*/ 1042866 h 6858000"/>
              <a:gd name="connsiteX635" fmla="*/ 4002475 w 7467600"/>
              <a:gd name="connsiteY635" fmla="*/ 1037802 h 6858000"/>
              <a:gd name="connsiteX636" fmla="*/ 506322 w 7467600"/>
              <a:gd name="connsiteY636" fmla="*/ 1020997 h 6858000"/>
              <a:gd name="connsiteX637" fmla="*/ 533068 w 7467600"/>
              <a:gd name="connsiteY637" fmla="*/ 1029409 h 6858000"/>
              <a:gd name="connsiteX638" fmla="*/ 1232525 w 7467600"/>
              <a:gd name="connsiteY638" fmla="*/ 1804675 h 6858000"/>
              <a:gd name="connsiteX639" fmla="*/ 1388858 w 7467600"/>
              <a:gd name="connsiteY639" fmla="*/ 2368011 h 6858000"/>
              <a:gd name="connsiteX640" fmla="*/ 1384098 w 7467600"/>
              <a:gd name="connsiteY640" fmla="*/ 2378125 h 6858000"/>
              <a:gd name="connsiteX641" fmla="*/ 1425393 w 7467600"/>
              <a:gd name="connsiteY641" fmla="*/ 2589124 h 6858000"/>
              <a:gd name="connsiteX642" fmla="*/ 1424001 w 7467600"/>
              <a:gd name="connsiteY642" fmla="*/ 2597541 h 6858000"/>
              <a:gd name="connsiteX643" fmla="*/ 2152729 w 7467600"/>
              <a:gd name="connsiteY643" fmla="*/ 2864487 h 6858000"/>
              <a:gd name="connsiteX644" fmla="*/ 2020609 w 7467600"/>
              <a:gd name="connsiteY644" fmla="*/ 2539671 h 6858000"/>
              <a:gd name="connsiteX645" fmla="*/ 2018920 w 7467600"/>
              <a:gd name="connsiteY645" fmla="*/ 2536309 h 6858000"/>
              <a:gd name="connsiteX646" fmla="*/ 1342441 w 7467600"/>
              <a:gd name="connsiteY646" fmla="*/ 1173017 h 6858000"/>
              <a:gd name="connsiteX647" fmla="*/ 1367925 w 7467600"/>
              <a:gd name="connsiteY647" fmla="*/ 1135648 h 6858000"/>
              <a:gd name="connsiteX648" fmla="*/ 1771401 w 7467600"/>
              <a:gd name="connsiteY648" fmla="*/ 1806673 h 6858000"/>
              <a:gd name="connsiteX649" fmla="*/ 1972385 w 7467600"/>
              <a:gd name="connsiteY649" fmla="*/ 2198735 h 6858000"/>
              <a:gd name="connsiteX650" fmla="*/ 2040892 w 7467600"/>
              <a:gd name="connsiteY650" fmla="*/ 2405205 h 6858000"/>
              <a:gd name="connsiteX651" fmla="*/ 2131689 w 7467600"/>
              <a:gd name="connsiteY651" fmla="*/ 1936926 h 6858000"/>
              <a:gd name="connsiteX652" fmla="*/ 2454820 w 7467600"/>
              <a:gd name="connsiteY652" fmla="*/ 1248808 h 6858000"/>
              <a:gd name="connsiteX653" fmla="*/ 2492512 w 7467600"/>
              <a:gd name="connsiteY653" fmla="*/ 1302920 h 6858000"/>
              <a:gd name="connsiteX654" fmla="*/ 2081216 w 7467600"/>
              <a:gd name="connsiteY654" fmla="*/ 2527513 h 6858000"/>
              <a:gd name="connsiteX655" fmla="*/ 2081211 w 7467600"/>
              <a:gd name="connsiteY655" fmla="*/ 2528916 h 6858000"/>
              <a:gd name="connsiteX656" fmla="*/ 2199067 w 7467600"/>
              <a:gd name="connsiteY656" fmla="*/ 2884061 h 6858000"/>
              <a:gd name="connsiteX657" fmla="*/ 3192586 w 7467600"/>
              <a:gd name="connsiteY657" fmla="*/ 3411496 h 6858000"/>
              <a:gd name="connsiteX658" fmla="*/ 3182620 w 7467600"/>
              <a:gd name="connsiteY658" fmla="*/ 3483279 h 6858000"/>
              <a:gd name="connsiteX659" fmla="*/ 2435119 w 7467600"/>
              <a:gd name="connsiteY659" fmla="*/ 3080173 h 6858000"/>
              <a:gd name="connsiteX660" fmla="*/ 2410152 w 7467600"/>
              <a:gd name="connsiteY660" fmla="*/ 3063751 h 6858000"/>
              <a:gd name="connsiteX661" fmla="*/ 2408099 w 7467600"/>
              <a:gd name="connsiteY661" fmla="*/ 3064403 h 6858000"/>
              <a:gd name="connsiteX662" fmla="*/ 2407218 w 7467600"/>
              <a:gd name="connsiteY662" fmla="*/ 3070324 h 6858000"/>
              <a:gd name="connsiteX663" fmla="*/ 2380138 w 7467600"/>
              <a:gd name="connsiteY663" fmla="*/ 3099341 h 6858000"/>
              <a:gd name="connsiteX664" fmla="*/ 1765923 w 7467600"/>
              <a:gd name="connsiteY664" fmla="*/ 3581043 h 6858000"/>
              <a:gd name="connsiteX665" fmla="*/ 1702258 w 7467600"/>
              <a:gd name="connsiteY665" fmla="*/ 3612286 h 6858000"/>
              <a:gd name="connsiteX666" fmla="*/ 1538370 w 7467600"/>
              <a:gd name="connsiteY666" fmla="*/ 3811804 h 6858000"/>
              <a:gd name="connsiteX667" fmla="*/ 542867 w 7467600"/>
              <a:gd name="connsiteY667" fmla="*/ 4944092 h 6858000"/>
              <a:gd name="connsiteX668" fmla="*/ 515800 w 7467600"/>
              <a:gd name="connsiteY668" fmla="*/ 4862180 h 6858000"/>
              <a:gd name="connsiteX669" fmla="*/ 909145 w 7467600"/>
              <a:gd name="connsiteY669" fmla="*/ 4199225 h 6858000"/>
              <a:gd name="connsiteX670" fmla="*/ 1214067 w 7467600"/>
              <a:gd name="connsiteY670" fmla="*/ 3908561 h 6858000"/>
              <a:gd name="connsiteX671" fmla="*/ 640967 w 7467600"/>
              <a:gd name="connsiteY671" fmla="*/ 4105601 h 6858000"/>
              <a:gd name="connsiteX672" fmla="*/ 112563 w 7467600"/>
              <a:gd name="connsiteY672" fmla="*/ 4396952 h 6858000"/>
              <a:gd name="connsiteX673" fmla="*/ 0 w 7467600"/>
              <a:gd name="connsiteY673" fmla="*/ 4466006 h 6858000"/>
              <a:gd name="connsiteX674" fmla="*/ 0 w 7467600"/>
              <a:gd name="connsiteY674" fmla="*/ 4233763 h 6858000"/>
              <a:gd name="connsiteX675" fmla="*/ 36881 w 7467600"/>
              <a:gd name="connsiteY675" fmla="*/ 4200118 h 6858000"/>
              <a:gd name="connsiteX676" fmla="*/ 910534 w 7467600"/>
              <a:gd name="connsiteY676" fmla="*/ 3629753 h 6858000"/>
              <a:gd name="connsiteX677" fmla="*/ 1578717 w 7467600"/>
              <a:gd name="connsiteY677" fmla="*/ 3575982 h 6858000"/>
              <a:gd name="connsiteX678" fmla="*/ 2338780 w 7467600"/>
              <a:gd name="connsiteY678" fmla="*/ 3033725 h 6858000"/>
              <a:gd name="connsiteX679" fmla="*/ 1807991 w 7467600"/>
              <a:gd name="connsiteY679" fmla="*/ 2807184 h 6858000"/>
              <a:gd name="connsiteX680" fmla="*/ 1416358 w 7467600"/>
              <a:gd name="connsiteY680" fmla="*/ 3112571 h 6858000"/>
              <a:gd name="connsiteX681" fmla="*/ 939066 w 7467600"/>
              <a:gd name="connsiteY681" fmla="*/ 3378798 h 6858000"/>
              <a:gd name="connsiteX682" fmla="*/ 115099 w 7467600"/>
              <a:gd name="connsiteY682" fmla="*/ 3607650 h 6858000"/>
              <a:gd name="connsiteX683" fmla="*/ 97284 w 7467600"/>
              <a:gd name="connsiteY683" fmla="*/ 3520393 h 6858000"/>
              <a:gd name="connsiteX684" fmla="*/ 922050 w 7467600"/>
              <a:gd name="connsiteY684" fmla="*/ 3074867 h 6858000"/>
              <a:gd name="connsiteX685" fmla="*/ 1405265 w 7467600"/>
              <a:gd name="connsiteY685" fmla="*/ 3016319 h 6858000"/>
              <a:gd name="connsiteX686" fmla="*/ 1407512 w 7467600"/>
              <a:gd name="connsiteY686" fmla="*/ 3018001 h 6858000"/>
              <a:gd name="connsiteX687" fmla="*/ 1726266 w 7467600"/>
              <a:gd name="connsiteY687" fmla="*/ 2777274 h 6858000"/>
              <a:gd name="connsiteX688" fmla="*/ 625390 w 7467600"/>
              <a:gd name="connsiteY688" fmla="*/ 2514541 h 6858000"/>
              <a:gd name="connsiteX689" fmla="*/ 619799 w 7467600"/>
              <a:gd name="connsiteY689" fmla="*/ 2527180 h 6858000"/>
              <a:gd name="connsiteX690" fmla="*/ 310030 w 7467600"/>
              <a:gd name="connsiteY690" fmla="*/ 2771818 h 6858000"/>
              <a:gd name="connsiteX691" fmla="*/ 173877 w 7467600"/>
              <a:gd name="connsiteY691" fmla="*/ 2937056 h 6858000"/>
              <a:gd name="connsiteX692" fmla="*/ 77889 w 7467600"/>
              <a:gd name="connsiteY692" fmla="*/ 3138440 h 6858000"/>
              <a:gd name="connsiteX693" fmla="*/ 0 w 7467600"/>
              <a:gd name="connsiteY693" fmla="*/ 3271395 h 6858000"/>
              <a:gd name="connsiteX694" fmla="*/ 0 w 7467600"/>
              <a:gd name="connsiteY694" fmla="*/ 3153002 h 6858000"/>
              <a:gd name="connsiteX695" fmla="*/ 2386 w 7467600"/>
              <a:gd name="connsiteY695" fmla="*/ 3149203 h 6858000"/>
              <a:gd name="connsiteX696" fmla="*/ 89753 w 7467600"/>
              <a:gd name="connsiteY696" fmla="*/ 2987702 h 6858000"/>
              <a:gd name="connsiteX697" fmla="*/ 76869 w 7467600"/>
              <a:gd name="connsiteY697" fmla="*/ 3005404 h 6858000"/>
              <a:gd name="connsiteX698" fmla="*/ 32049 w 7467600"/>
              <a:gd name="connsiteY698" fmla="*/ 3065814 h 6858000"/>
              <a:gd name="connsiteX699" fmla="*/ 0 w 7467600"/>
              <a:gd name="connsiteY699" fmla="*/ 3108744 h 6858000"/>
              <a:gd name="connsiteX700" fmla="*/ 0 w 7467600"/>
              <a:gd name="connsiteY700" fmla="*/ 3058059 h 6858000"/>
              <a:gd name="connsiteX701" fmla="*/ 7610 w 7467600"/>
              <a:gd name="connsiteY701" fmla="*/ 3047889 h 6858000"/>
              <a:gd name="connsiteX702" fmla="*/ 52419 w 7467600"/>
              <a:gd name="connsiteY702" fmla="*/ 2987479 h 6858000"/>
              <a:gd name="connsiteX703" fmla="*/ 59142 w 7467600"/>
              <a:gd name="connsiteY703" fmla="*/ 2978488 h 6858000"/>
              <a:gd name="connsiteX704" fmla="*/ 0 w 7467600"/>
              <a:gd name="connsiteY704" fmla="*/ 3015334 h 6858000"/>
              <a:gd name="connsiteX705" fmla="*/ 0 w 7467600"/>
              <a:gd name="connsiteY705" fmla="*/ 2914286 h 6858000"/>
              <a:gd name="connsiteX706" fmla="*/ 36383 w 7467600"/>
              <a:gd name="connsiteY706" fmla="*/ 2901128 h 6858000"/>
              <a:gd name="connsiteX707" fmla="*/ 156329 w 7467600"/>
              <a:gd name="connsiteY707" fmla="*/ 2840533 h 6858000"/>
              <a:gd name="connsiteX708" fmla="*/ 358355 w 7467600"/>
              <a:gd name="connsiteY708" fmla="*/ 2620471 h 6858000"/>
              <a:gd name="connsiteX709" fmla="*/ 510577 w 7467600"/>
              <a:gd name="connsiteY709" fmla="*/ 2501244 h 6858000"/>
              <a:gd name="connsiteX710" fmla="*/ 211967 w 7467600"/>
              <a:gd name="connsiteY710" fmla="*/ 2479171 h 6858000"/>
              <a:gd name="connsiteX711" fmla="*/ 0 w 7467600"/>
              <a:gd name="connsiteY711" fmla="*/ 2476398 h 6858000"/>
              <a:gd name="connsiteX712" fmla="*/ 0 w 7467600"/>
              <a:gd name="connsiteY712" fmla="*/ 2389189 h 6858000"/>
              <a:gd name="connsiteX713" fmla="*/ 103062 w 7467600"/>
              <a:gd name="connsiteY713" fmla="*/ 2389518 h 6858000"/>
              <a:gd name="connsiteX714" fmla="*/ 510734 w 7467600"/>
              <a:gd name="connsiteY714" fmla="*/ 2416201 h 6858000"/>
              <a:gd name="connsiteX715" fmla="*/ 279257 w 7467600"/>
              <a:gd name="connsiteY715" fmla="*/ 2092102 h 6858000"/>
              <a:gd name="connsiteX716" fmla="*/ 65265 w 7467600"/>
              <a:gd name="connsiteY716" fmla="*/ 2006049 h 6858000"/>
              <a:gd name="connsiteX717" fmla="*/ 0 w 7467600"/>
              <a:gd name="connsiteY717" fmla="*/ 1982532 h 6858000"/>
              <a:gd name="connsiteX718" fmla="*/ 0 w 7467600"/>
              <a:gd name="connsiteY718" fmla="*/ 1912789 h 6858000"/>
              <a:gd name="connsiteX719" fmla="*/ 97460 w 7467600"/>
              <a:gd name="connsiteY719" fmla="*/ 1953725 h 6858000"/>
              <a:gd name="connsiteX720" fmla="*/ 221272 w 7467600"/>
              <a:gd name="connsiteY720" fmla="*/ 1980766 h 6858000"/>
              <a:gd name="connsiteX721" fmla="*/ 116765 w 7467600"/>
              <a:gd name="connsiteY721" fmla="*/ 1911033 h 6858000"/>
              <a:gd name="connsiteX722" fmla="*/ 16405 w 7467600"/>
              <a:gd name="connsiteY722" fmla="*/ 1803412 h 6858000"/>
              <a:gd name="connsiteX723" fmla="*/ 0 w 7467600"/>
              <a:gd name="connsiteY723" fmla="*/ 1784777 h 6858000"/>
              <a:gd name="connsiteX724" fmla="*/ 0 w 7467600"/>
              <a:gd name="connsiteY724" fmla="*/ 1740082 h 6858000"/>
              <a:gd name="connsiteX725" fmla="*/ 39394 w 7467600"/>
              <a:gd name="connsiteY725" fmla="*/ 1784856 h 6858000"/>
              <a:gd name="connsiteX726" fmla="*/ 135813 w 7467600"/>
              <a:gd name="connsiteY726" fmla="*/ 1888838 h 6858000"/>
              <a:gd name="connsiteX727" fmla="*/ 242575 w 7467600"/>
              <a:gd name="connsiteY727" fmla="*/ 1958841 h 6858000"/>
              <a:gd name="connsiteX728" fmla="*/ 82197 w 7467600"/>
              <a:gd name="connsiteY728" fmla="*/ 1754826 h 6858000"/>
              <a:gd name="connsiteX729" fmla="*/ 0 w 7467600"/>
              <a:gd name="connsiteY729" fmla="*/ 1679650 h 6858000"/>
              <a:gd name="connsiteX730" fmla="*/ 0 w 7467600"/>
              <a:gd name="connsiteY730" fmla="*/ 1602463 h 6858000"/>
              <a:gd name="connsiteX731" fmla="*/ 84689 w 7467600"/>
              <a:gd name="connsiteY731" fmla="*/ 1677442 h 6858000"/>
              <a:gd name="connsiteX732" fmla="*/ 298437 w 7467600"/>
              <a:gd name="connsiteY732" fmla="*/ 1968019 h 6858000"/>
              <a:gd name="connsiteX733" fmla="*/ 227269 w 7467600"/>
              <a:gd name="connsiteY733" fmla="*/ 1114064 h 6858000"/>
              <a:gd name="connsiteX734" fmla="*/ 248003 w 7467600"/>
              <a:gd name="connsiteY734" fmla="*/ 1089613 h 6858000"/>
              <a:gd name="connsiteX735" fmla="*/ 427020 w 7467600"/>
              <a:gd name="connsiteY735" fmla="*/ 1619803 h 6858000"/>
              <a:gd name="connsiteX736" fmla="*/ 340345 w 7467600"/>
              <a:gd name="connsiteY736" fmla="*/ 2027739 h 6858000"/>
              <a:gd name="connsiteX737" fmla="*/ 360865 w 7467600"/>
              <a:gd name="connsiteY737" fmla="*/ 2044827 h 6858000"/>
              <a:gd name="connsiteX738" fmla="*/ 560414 w 7467600"/>
              <a:gd name="connsiteY738" fmla="*/ 2421457 h 6858000"/>
              <a:gd name="connsiteX739" fmla="*/ 1359703 w 7467600"/>
              <a:gd name="connsiteY739" fmla="*/ 2578554 h 6858000"/>
              <a:gd name="connsiteX740" fmla="*/ 1359422 w 7467600"/>
              <a:gd name="connsiteY740" fmla="*/ 2577994 h 6858000"/>
              <a:gd name="connsiteX741" fmla="*/ 828701 w 7467600"/>
              <a:gd name="connsiteY741" fmla="*/ 1839520 h 6858000"/>
              <a:gd name="connsiteX742" fmla="*/ 494427 w 7467600"/>
              <a:gd name="connsiteY742" fmla="*/ 1092333 h 6858000"/>
              <a:gd name="connsiteX743" fmla="*/ 506322 w 7467600"/>
              <a:gd name="connsiteY743" fmla="*/ 1020997 h 6858000"/>
              <a:gd name="connsiteX744" fmla="*/ 4570198 w 7467600"/>
              <a:gd name="connsiteY744" fmla="*/ 978081 h 6858000"/>
              <a:gd name="connsiteX745" fmla="*/ 4523691 w 7467600"/>
              <a:gd name="connsiteY745" fmla="*/ 1127776 h 6858000"/>
              <a:gd name="connsiteX746" fmla="*/ 4509875 w 7467600"/>
              <a:gd name="connsiteY746" fmla="*/ 1167552 h 6858000"/>
              <a:gd name="connsiteX747" fmla="*/ 4478168 w 7467600"/>
              <a:gd name="connsiteY747" fmla="*/ 1260735 h 6858000"/>
              <a:gd name="connsiteX748" fmla="*/ 4409309 w 7467600"/>
              <a:gd name="connsiteY748" fmla="*/ 1666996 h 6858000"/>
              <a:gd name="connsiteX749" fmla="*/ 4370031 w 7467600"/>
              <a:gd name="connsiteY749" fmla="*/ 1955666 h 6858000"/>
              <a:gd name="connsiteX750" fmla="*/ 4570198 w 7467600"/>
              <a:gd name="connsiteY750" fmla="*/ 978081 h 6858000"/>
              <a:gd name="connsiteX751" fmla="*/ 4557898 w 7467600"/>
              <a:gd name="connsiteY751" fmla="*/ 900011 h 6858000"/>
              <a:gd name="connsiteX752" fmla="*/ 4344840 w 7467600"/>
              <a:gd name="connsiteY752" fmla="*/ 1922038 h 6858000"/>
              <a:gd name="connsiteX753" fmla="*/ 4378710 w 7467600"/>
              <a:gd name="connsiteY753" fmla="*/ 1665516 h 6858000"/>
              <a:gd name="connsiteX754" fmla="*/ 4448798 w 7467600"/>
              <a:gd name="connsiteY754" fmla="*/ 1253024 h 6858000"/>
              <a:gd name="connsiteX755" fmla="*/ 4480315 w 7467600"/>
              <a:gd name="connsiteY755" fmla="*/ 1158454 h 6858000"/>
              <a:gd name="connsiteX756" fmla="*/ 4494133 w 7467600"/>
              <a:gd name="connsiteY756" fmla="*/ 1118676 h 6858000"/>
              <a:gd name="connsiteX757" fmla="*/ 4557898 w 7467600"/>
              <a:gd name="connsiteY757" fmla="*/ 900011 h 6858000"/>
              <a:gd name="connsiteX758" fmla="*/ 5870151 w 7467600"/>
              <a:gd name="connsiteY758" fmla="*/ 898890 h 6858000"/>
              <a:gd name="connsiteX759" fmla="*/ 5861335 w 7467600"/>
              <a:gd name="connsiteY759" fmla="*/ 899177 h 6858000"/>
              <a:gd name="connsiteX760" fmla="*/ 5843702 w 7467600"/>
              <a:gd name="connsiteY760" fmla="*/ 899748 h 6858000"/>
              <a:gd name="connsiteX761" fmla="*/ 5651107 w 7467600"/>
              <a:gd name="connsiteY761" fmla="*/ 920306 h 6858000"/>
              <a:gd name="connsiteX762" fmla="*/ 5459407 w 7467600"/>
              <a:gd name="connsiteY762" fmla="*/ 940975 h 6858000"/>
              <a:gd name="connsiteX763" fmla="*/ 5374846 w 7467600"/>
              <a:gd name="connsiteY763" fmla="*/ 941988 h 6858000"/>
              <a:gd name="connsiteX764" fmla="*/ 5256105 w 7467600"/>
              <a:gd name="connsiteY764" fmla="*/ 945632 h 6858000"/>
              <a:gd name="connsiteX765" fmla="*/ 5107071 w 7467600"/>
              <a:gd name="connsiteY765" fmla="*/ 969720 h 6858000"/>
              <a:gd name="connsiteX766" fmla="*/ 4998681 w 7467600"/>
              <a:gd name="connsiteY766" fmla="*/ 988771 h 6858000"/>
              <a:gd name="connsiteX767" fmla="*/ 5870151 w 7467600"/>
              <a:gd name="connsiteY767" fmla="*/ 898890 h 6858000"/>
              <a:gd name="connsiteX768" fmla="*/ 5504425 w 7467600"/>
              <a:gd name="connsiteY768" fmla="*/ 848067 h 6858000"/>
              <a:gd name="connsiteX769" fmla="*/ 4968849 w 7467600"/>
              <a:gd name="connsiteY769" fmla="*/ 962318 h 6858000"/>
              <a:gd name="connsiteX770" fmla="*/ 5104039 w 7467600"/>
              <a:gd name="connsiteY770" fmla="*/ 940634 h 6858000"/>
              <a:gd name="connsiteX771" fmla="*/ 5256311 w 7467600"/>
              <a:gd name="connsiteY771" fmla="*/ 916490 h 6858000"/>
              <a:gd name="connsiteX772" fmla="*/ 5377381 w 7467600"/>
              <a:gd name="connsiteY772" fmla="*/ 912671 h 6858000"/>
              <a:gd name="connsiteX773" fmla="*/ 5460148 w 7467600"/>
              <a:gd name="connsiteY773" fmla="*/ 911442 h 6858000"/>
              <a:gd name="connsiteX774" fmla="*/ 5648971 w 7467600"/>
              <a:gd name="connsiteY774" fmla="*/ 891331 h 6858000"/>
              <a:gd name="connsiteX775" fmla="*/ 5844807 w 7467600"/>
              <a:gd name="connsiteY775" fmla="*/ 870718 h 6858000"/>
              <a:gd name="connsiteX776" fmla="*/ 5862975 w 7467600"/>
              <a:gd name="connsiteY776" fmla="*/ 869756 h 6858000"/>
              <a:gd name="connsiteX777" fmla="*/ 5920887 w 7467600"/>
              <a:gd name="connsiteY777" fmla="*/ 865929 h 6858000"/>
              <a:gd name="connsiteX778" fmla="*/ 5504425 w 7467600"/>
              <a:gd name="connsiteY778" fmla="*/ 848067 h 6858000"/>
              <a:gd name="connsiteX779" fmla="*/ 3607114 w 7467600"/>
              <a:gd name="connsiteY779" fmla="*/ 467441 h 6858000"/>
              <a:gd name="connsiteX780" fmla="*/ 3296242 w 7467600"/>
              <a:gd name="connsiteY780" fmla="*/ 807991 h 6858000"/>
              <a:gd name="connsiteX781" fmla="*/ 3174674 w 7467600"/>
              <a:gd name="connsiteY781" fmla="*/ 919759 h 6858000"/>
              <a:gd name="connsiteX782" fmla="*/ 3042978 w 7467600"/>
              <a:gd name="connsiteY782" fmla="*/ 1054894 h 6858000"/>
              <a:gd name="connsiteX783" fmla="*/ 2968914 w 7467600"/>
              <a:gd name="connsiteY783" fmla="*/ 1133756 h 6858000"/>
              <a:gd name="connsiteX784" fmla="*/ 3103823 w 7467600"/>
              <a:gd name="connsiteY784" fmla="*/ 1026814 h 6858000"/>
              <a:gd name="connsiteX785" fmla="*/ 3607114 w 7467600"/>
              <a:gd name="connsiteY785" fmla="*/ 467441 h 6858000"/>
              <a:gd name="connsiteX786" fmla="*/ 3744487 w 7467600"/>
              <a:gd name="connsiteY786" fmla="*/ 383136 h 6858000"/>
              <a:gd name="connsiteX787" fmla="*/ 3970213 w 7467600"/>
              <a:gd name="connsiteY787" fmla="*/ 995559 h 6858000"/>
              <a:gd name="connsiteX788" fmla="*/ 3744487 w 7467600"/>
              <a:gd name="connsiteY788" fmla="*/ 383136 h 6858000"/>
              <a:gd name="connsiteX789" fmla="*/ 3624562 w 7467600"/>
              <a:gd name="connsiteY789" fmla="*/ 367041 h 6858000"/>
              <a:gd name="connsiteX790" fmla="*/ 3489712 w 7467600"/>
              <a:gd name="connsiteY790" fmla="*/ 485386 h 6858000"/>
              <a:gd name="connsiteX791" fmla="*/ 3182994 w 7467600"/>
              <a:gd name="connsiteY791" fmla="*/ 828265 h 6858000"/>
              <a:gd name="connsiteX792" fmla="*/ 2892114 w 7467600"/>
              <a:gd name="connsiteY792" fmla="*/ 1172635 h 6858000"/>
              <a:gd name="connsiteX793" fmla="*/ 3021459 w 7467600"/>
              <a:gd name="connsiteY793" fmla="*/ 1035385 h 6858000"/>
              <a:gd name="connsiteX794" fmla="*/ 3153873 w 7467600"/>
              <a:gd name="connsiteY794" fmla="*/ 898971 h 6858000"/>
              <a:gd name="connsiteX795" fmla="*/ 3276511 w 7467600"/>
              <a:gd name="connsiteY795" fmla="*/ 786423 h 6858000"/>
              <a:gd name="connsiteX796" fmla="*/ 3584154 w 7467600"/>
              <a:gd name="connsiteY796" fmla="*/ 448218 h 6858000"/>
              <a:gd name="connsiteX797" fmla="*/ 3624562 w 7467600"/>
              <a:gd name="connsiteY797" fmla="*/ 367041 h 6858000"/>
              <a:gd name="connsiteX798" fmla="*/ 3766672 w 7467600"/>
              <a:gd name="connsiteY798" fmla="*/ 359429 h 6858000"/>
              <a:gd name="connsiteX799" fmla="*/ 3996338 w 7467600"/>
              <a:gd name="connsiteY799" fmla="*/ 968237 h 6858000"/>
              <a:gd name="connsiteX800" fmla="*/ 3766672 w 7467600"/>
              <a:gd name="connsiteY800" fmla="*/ 359429 h 6858000"/>
              <a:gd name="connsiteX801" fmla="*/ 5805386 w 7467600"/>
              <a:gd name="connsiteY801" fmla="*/ 239240 h 6858000"/>
              <a:gd name="connsiteX802" fmla="*/ 5736947 w 7467600"/>
              <a:gd name="connsiteY802" fmla="*/ 261367 h 6858000"/>
              <a:gd name="connsiteX803" fmla="*/ 5427012 w 7467600"/>
              <a:gd name="connsiteY803" fmla="*/ 311272 h 6858000"/>
              <a:gd name="connsiteX804" fmla="*/ 5147818 w 7467600"/>
              <a:gd name="connsiteY804" fmla="*/ 322112 h 6858000"/>
              <a:gd name="connsiteX805" fmla="*/ 5060854 w 7467600"/>
              <a:gd name="connsiteY805" fmla="*/ 311882 h 6858000"/>
              <a:gd name="connsiteX806" fmla="*/ 4945989 w 7467600"/>
              <a:gd name="connsiteY806" fmla="*/ 300516 h 6858000"/>
              <a:gd name="connsiteX807" fmla="*/ 5410479 w 7467600"/>
              <a:gd name="connsiteY807" fmla="*/ 348434 h 6858000"/>
              <a:gd name="connsiteX808" fmla="*/ 5805386 w 7467600"/>
              <a:gd name="connsiteY808" fmla="*/ 239240 h 6858000"/>
              <a:gd name="connsiteX809" fmla="*/ 5905192 w 7467600"/>
              <a:gd name="connsiteY809" fmla="*/ 163079 h 6858000"/>
              <a:gd name="connsiteX810" fmla="*/ 5865655 w 7467600"/>
              <a:gd name="connsiteY810" fmla="*/ 171901 h 6858000"/>
              <a:gd name="connsiteX811" fmla="*/ 5259740 w 7467600"/>
              <a:gd name="connsiteY811" fmla="*/ 257013 h 6858000"/>
              <a:gd name="connsiteX812" fmla="*/ 5208466 w 7467600"/>
              <a:gd name="connsiteY812" fmla="*/ 257550 h 6858000"/>
              <a:gd name="connsiteX813" fmla="*/ 4980204 w 7467600"/>
              <a:gd name="connsiteY813" fmla="*/ 271903 h 6858000"/>
              <a:gd name="connsiteX814" fmla="*/ 5068068 w 7467600"/>
              <a:gd name="connsiteY814" fmla="*/ 282244 h 6858000"/>
              <a:gd name="connsiteX815" fmla="*/ 5153231 w 7467600"/>
              <a:gd name="connsiteY815" fmla="*/ 292240 h 6858000"/>
              <a:gd name="connsiteX816" fmla="*/ 5426491 w 7467600"/>
              <a:gd name="connsiteY816" fmla="*/ 281128 h 6858000"/>
              <a:gd name="connsiteX817" fmla="*/ 5731212 w 7467600"/>
              <a:gd name="connsiteY817" fmla="*/ 231951 h 6858000"/>
              <a:gd name="connsiteX818" fmla="*/ 5905192 w 7467600"/>
              <a:gd name="connsiteY818" fmla="*/ 163079 h 6858000"/>
              <a:gd name="connsiteX819" fmla="*/ 5944437 w 7467600"/>
              <a:gd name="connsiteY819" fmla="*/ 113829 h 6858000"/>
              <a:gd name="connsiteX820" fmla="*/ 5825032 w 7467600"/>
              <a:gd name="connsiteY820" fmla="*/ 146405 h 6858000"/>
              <a:gd name="connsiteX821" fmla="*/ 4955599 w 7467600"/>
              <a:gd name="connsiteY821" fmla="*/ 247008 h 6858000"/>
              <a:gd name="connsiteX822" fmla="*/ 5210104 w 7467600"/>
              <a:gd name="connsiteY822" fmla="*/ 228123 h 6858000"/>
              <a:gd name="connsiteX823" fmla="*/ 5261015 w 7467600"/>
              <a:gd name="connsiteY823" fmla="*/ 227087 h 6858000"/>
              <a:gd name="connsiteX824" fmla="*/ 5861181 w 7467600"/>
              <a:gd name="connsiteY824" fmla="*/ 143093 h 6858000"/>
              <a:gd name="connsiteX825" fmla="*/ 5961252 w 7467600"/>
              <a:gd name="connsiteY825" fmla="*/ 114820 h 6858000"/>
              <a:gd name="connsiteX826" fmla="*/ 5944437 w 7467600"/>
              <a:gd name="connsiteY826" fmla="*/ 113829 h 6858000"/>
              <a:gd name="connsiteX827" fmla="*/ 3882765 w 7467600"/>
              <a:gd name="connsiteY827" fmla="*/ 0 h 6858000"/>
              <a:gd name="connsiteX828" fmla="*/ 3995099 w 7467600"/>
              <a:gd name="connsiteY828" fmla="*/ 0 h 6858000"/>
              <a:gd name="connsiteX829" fmla="*/ 4163818 w 7467600"/>
              <a:gd name="connsiteY829" fmla="*/ 234104 h 6858000"/>
              <a:gd name="connsiteX830" fmla="*/ 4172099 w 7467600"/>
              <a:gd name="connsiteY830" fmla="*/ 234207 h 6858000"/>
              <a:gd name="connsiteX831" fmla="*/ 4784282 w 7467600"/>
              <a:gd name="connsiteY831" fmla="*/ 276561 h 6858000"/>
              <a:gd name="connsiteX832" fmla="*/ 4801687 w 7467600"/>
              <a:gd name="connsiteY832" fmla="*/ 267764 h 6858000"/>
              <a:gd name="connsiteX833" fmla="*/ 6082788 w 7467600"/>
              <a:gd name="connsiteY833" fmla="*/ 64119 h 6858000"/>
              <a:gd name="connsiteX834" fmla="*/ 6099442 w 7467600"/>
              <a:gd name="connsiteY834" fmla="*/ 82568 h 6858000"/>
              <a:gd name="connsiteX835" fmla="*/ 4804137 w 7467600"/>
              <a:gd name="connsiteY835" fmla="*/ 320931 h 6858000"/>
              <a:gd name="connsiteX836" fmla="*/ 4227047 w 7467600"/>
              <a:gd name="connsiteY836" fmla="*/ 313415 h 6858000"/>
              <a:gd name="connsiteX837" fmla="*/ 4346041 w 7467600"/>
              <a:gd name="connsiteY837" fmla="*/ 456086 h 6858000"/>
              <a:gd name="connsiteX838" fmla="*/ 4870967 w 7467600"/>
              <a:gd name="connsiteY838" fmla="*/ 963061 h 6858000"/>
              <a:gd name="connsiteX839" fmla="*/ 4889647 w 7467600"/>
              <a:gd name="connsiteY839" fmla="*/ 957147 h 6858000"/>
              <a:gd name="connsiteX840" fmla="*/ 5422504 w 7467600"/>
              <a:gd name="connsiteY840" fmla="*/ 805191 h 6858000"/>
              <a:gd name="connsiteX841" fmla="*/ 6087656 w 7467600"/>
              <a:gd name="connsiteY841" fmla="*/ 826703 h 6858000"/>
              <a:gd name="connsiteX842" fmla="*/ 6058717 w 7467600"/>
              <a:gd name="connsiteY842" fmla="*/ 865992 h 6858000"/>
              <a:gd name="connsiteX843" fmla="*/ 4974153 w 7467600"/>
              <a:gd name="connsiteY843" fmla="*/ 1045456 h 6858000"/>
              <a:gd name="connsiteX844" fmla="*/ 5627835 w 7467600"/>
              <a:gd name="connsiteY844" fmla="*/ 1472077 h 6858000"/>
              <a:gd name="connsiteX845" fmla="*/ 5629817 w 7467600"/>
              <a:gd name="connsiteY845" fmla="*/ 1471412 h 6858000"/>
              <a:gd name="connsiteX846" fmla="*/ 5634124 w 7467600"/>
              <a:gd name="connsiteY846" fmla="*/ 1470572 h 6858000"/>
              <a:gd name="connsiteX847" fmla="*/ 5755832 w 7467600"/>
              <a:gd name="connsiteY847" fmla="*/ 1383886 h 6858000"/>
              <a:gd name="connsiteX848" fmla="*/ 6014186 w 7467600"/>
              <a:gd name="connsiteY848" fmla="*/ 1279799 h 6858000"/>
              <a:gd name="connsiteX849" fmla="*/ 6901619 w 7467600"/>
              <a:gd name="connsiteY849" fmla="*/ 1047874 h 6858000"/>
              <a:gd name="connsiteX850" fmla="*/ 6931566 w 7467600"/>
              <a:gd name="connsiteY850" fmla="*/ 1062034 h 6858000"/>
              <a:gd name="connsiteX851" fmla="*/ 5790982 w 7467600"/>
              <a:gd name="connsiteY851" fmla="*/ 1561380 h 6858000"/>
              <a:gd name="connsiteX852" fmla="*/ 6188971 w 7467600"/>
              <a:gd name="connsiteY852" fmla="*/ 1755168 h 6858000"/>
              <a:gd name="connsiteX853" fmla="*/ 6202446 w 7467600"/>
              <a:gd name="connsiteY853" fmla="*/ 1752268 h 6858000"/>
              <a:gd name="connsiteX854" fmla="*/ 7179560 w 7467600"/>
              <a:gd name="connsiteY854" fmla="*/ 1467551 h 6858000"/>
              <a:gd name="connsiteX855" fmla="*/ 7158730 w 7467600"/>
              <a:gd name="connsiteY855" fmla="*/ 1507835 h 6858000"/>
              <a:gd name="connsiteX856" fmla="*/ 6326959 w 7467600"/>
              <a:gd name="connsiteY856" fmla="*/ 1817686 h 6858000"/>
              <a:gd name="connsiteX857" fmla="*/ 6537433 w 7467600"/>
              <a:gd name="connsiteY857" fmla="*/ 1907790 h 6858000"/>
              <a:gd name="connsiteX858" fmla="*/ 6550221 w 7467600"/>
              <a:gd name="connsiteY858" fmla="*/ 1910729 h 6858000"/>
              <a:gd name="connsiteX859" fmla="*/ 6964438 w 7467600"/>
              <a:gd name="connsiteY859" fmla="*/ 2209505 h 6858000"/>
              <a:gd name="connsiteX860" fmla="*/ 7367862 w 7467600"/>
              <a:gd name="connsiteY860" fmla="*/ 2806833 h 6858000"/>
              <a:gd name="connsiteX861" fmla="*/ 7364329 w 7467600"/>
              <a:gd name="connsiteY861" fmla="*/ 2826907 h 6858000"/>
              <a:gd name="connsiteX862" fmla="*/ 7290545 w 7467600"/>
              <a:gd name="connsiteY862" fmla="*/ 2850663 h 6858000"/>
              <a:gd name="connsiteX863" fmla="*/ 6472036 w 7467600"/>
              <a:gd name="connsiteY863" fmla="*/ 1959003 h 6858000"/>
              <a:gd name="connsiteX864" fmla="*/ 5792897 w 7467600"/>
              <a:gd name="connsiteY864" fmla="*/ 1647747 h 6858000"/>
              <a:gd name="connsiteX865" fmla="*/ 5842751 w 7467600"/>
              <a:gd name="connsiteY865" fmla="*/ 1816112 h 6858000"/>
              <a:gd name="connsiteX866" fmla="*/ 5847424 w 7467600"/>
              <a:gd name="connsiteY866" fmla="*/ 1815776 h 6858000"/>
              <a:gd name="connsiteX867" fmla="*/ 6399821 w 7467600"/>
              <a:gd name="connsiteY867" fmla="*/ 2344799 h 6858000"/>
              <a:gd name="connsiteX868" fmla="*/ 6323232 w 7467600"/>
              <a:gd name="connsiteY868" fmla="*/ 2389634 h 6858000"/>
              <a:gd name="connsiteX869" fmla="*/ 5942958 w 7467600"/>
              <a:gd name="connsiteY869" fmla="*/ 2077708 h 6858000"/>
              <a:gd name="connsiteX870" fmla="*/ 5921559 w 7467600"/>
              <a:gd name="connsiteY870" fmla="*/ 2378596 h 6858000"/>
              <a:gd name="connsiteX871" fmla="*/ 5817651 w 7467600"/>
              <a:gd name="connsiteY871" fmla="*/ 3023919 h 6858000"/>
              <a:gd name="connsiteX872" fmla="*/ 5729634 w 7467600"/>
              <a:gd name="connsiteY872" fmla="*/ 3051849 h 6858000"/>
              <a:gd name="connsiteX873" fmla="*/ 5611018 w 7467600"/>
              <a:gd name="connsiteY873" fmla="*/ 2316769 h 6858000"/>
              <a:gd name="connsiteX874" fmla="*/ 5687608 w 7467600"/>
              <a:gd name="connsiteY874" fmla="*/ 2039972 h 6858000"/>
              <a:gd name="connsiteX875" fmla="*/ 5657554 w 7467600"/>
              <a:gd name="connsiteY875" fmla="*/ 1576445 h 6858000"/>
              <a:gd name="connsiteX876" fmla="*/ 5150475 w 7467600"/>
              <a:gd name="connsiteY876" fmla="*/ 1274012 h 6858000"/>
              <a:gd name="connsiteX877" fmla="*/ 5349142 w 7467600"/>
              <a:gd name="connsiteY877" fmla="*/ 2204405 h 6858000"/>
              <a:gd name="connsiteX878" fmla="*/ 5262214 w 7467600"/>
              <a:gd name="connsiteY878" fmla="*/ 2233836 h 6858000"/>
              <a:gd name="connsiteX879" fmla="*/ 4981539 w 7467600"/>
              <a:gd name="connsiteY879" fmla="*/ 1542201 h 6858000"/>
              <a:gd name="connsiteX880" fmla="*/ 4958461 w 7467600"/>
              <a:gd name="connsiteY880" fmla="*/ 1136957 h 6858000"/>
              <a:gd name="connsiteX881" fmla="*/ 4655015 w 7467600"/>
              <a:gd name="connsiteY881" fmla="*/ 891426 h 6858000"/>
              <a:gd name="connsiteX882" fmla="*/ 4348002 w 7467600"/>
              <a:gd name="connsiteY882" fmla="*/ 2205895 h 6858000"/>
              <a:gd name="connsiteX883" fmla="*/ 4262250 w 7467600"/>
              <a:gd name="connsiteY883" fmla="*/ 2219972 h 6858000"/>
              <a:gd name="connsiteX884" fmla="*/ 4550611 w 7467600"/>
              <a:gd name="connsiteY884" fmla="*/ 817540 h 6858000"/>
              <a:gd name="connsiteX885" fmla="*/ 4564418 w 7467600"/>
              <a:gd name="connsiteY885" fmla="*/ 808293 h 6858000"/>
              <a:gd name="connsiteX886" fmla="*/ 4266388 w 7467600"/>
              <a:gd name="connsiteY886" fmla="*/ 500083 h 6858000"/>
              <a:gd name="connsiteX887" fmla="*/ 4032842 w 7467600"/>
              <a:gd name="connsiteY887" fmla="*/ 211809 h 6858000"/>
              <a:gd name="connsiteX888" fmla="*/ 3882765 w 7467600"/>
              <a:gd name="connsiteY888" fmla="*/ 0 h 6858000"/>
              <a:gd name="connsiteX889" fmla="*/ 3721337 w 7467600"/>
              <a:gd name="connsiteY889" fmla="*/ 0 h 6858000"/>
              <a:gd name="connsiteX890" fmla="*/ 3797544 w 7467600"/>
              <a:gd name="connsiteY890" fmla="*/ 0 h 6858000"/>
              <a:gd name="connsiteX891" fmla="*/ 3775734 w 7467600"/>
              <a:gd name="connsiteY891" fmla="*/ 95131 h 6858000"/>
              <a:gd name="connsiteX892" fmla="*/ 3724807 w 7467600"/>
              <a:gd name="connsiteY892" fmla="*/ 272257 h 6858000"/>
              <a:gd name="connsiteX893" fmla="*/ 3726844 w 7467600"/>
              <a:gd name="connsiteY893" fmla="*/ 282988 h 6858000"/>
              <a:gd name="connsiteX894" fmla="*/ 3742664 w 7467600"/>
              <a:gd name="connsiteY894" fmla="*/ 279918 h 6858000"/>
              <a:gd name="connsiteX895" fmla="*/ 4103910 w 7467600"/>
              <a:gd name="connsiteY895" fmla="*/ 1161917 h 6858000"/>
              <a:gd name="connsiteX896" fmla="*/ 4020269 w 7467600"/>
              <a:gd name="connsiteY896" fmla="*/ 1200406 h 6858000"/>
              <a:gd name="connsiteX897" fmla="*/ 3674882 w 7467600"/>
              <a:gd name="connsiteY897" fmla="*/ 488524 h 6858000"/>
              <a:gd name="connsiteX898" fmla="*/ 3132682 w 7467600"/>
              <a:gd name="connsiteY898" fmla="*/ 1072284 h 6858000"/>
              <a:gd name="connsiteX899" fmla="*/ 2716346 w 7467600"/>
              <a:gd name="connsiteY899" fmla="*/ 1276376 h 6858000"/>
              <a:gd name="connsiteX900" fmla="*/ 2716772 w 7467600"/>
              <a:gd name="connsiteY900" fmla="*/ 1255462 h 6858000"/>
              <a:gd name="connsiteX901" fmla="*/ 3471096 w 7467600"/>
              <a:gd name="connsiteY901" fmla="*/ 437072 h 6858000"/>
              <a:gd name="connsiteX902" fmla="*/ 3639057 w 7467600"/>
              <a:gd name="connsiteY902" fmla="*/ 286334 h 6858000"/>
              <a:gd name="connsiteX903" fmla="*/ 3640309 w 7467600"/>
              <a:gd name="connsiteY903" fmla="*/ 284664 h 6858000"/>
              <a:gd name="connsiteX904" fmla="*/ 3646022 w 7467600"/>
              <a:gd name="connsiteY904" fmla="*/ 276711 h 6858000"/>
              <a:gd name="connsiteX905" fmla="*/ 3707943 w 7467600"/>
              <a:gd name="connsiteY905" fmla="*/ 65958 h 6858000"/>
              <a:gd name="connsiteX906" fmla="*/ 3721337 w 7467600"/>
              <a:gd name="connsiteY906" fmla="*/ 0 h 6858000"/>
              <a:gd name="connsiteX907" fmla="*/ 2867960 w 7467600"/>
              <a:gd name="connsiteY907" fmla="*/ 0 h 6858000"/>
              <a:gd name="connsiteX908" fmla="*/ 2926351 w 7467600"/>
              <a:gd name="connsiteY908" fmla="*/ 0 h 6858000"/>
              <a:gd name="connsiteX909" fmla="*/ 2902823 w 7467600"/>
              <a:gd name="connsiteY909" fmla="*/ 262929 h 6858000"/>
              <a:gd name="connsiteX910" fmla="*/ 2940663 w 7467600"/>
              <a:gd name="connsiteY910" fmla="*/ 140884 h 6858000"/>
              <a:gd name="connsiteX911" fmla="*/ 2947039 w 7467600"/>
              <a:gd name="connsiteY911" fmla="*/ 122524 h 6858000"/>
              <a:gd name="connsiteX912" fmla="*/ 2984316 w 7467600"/>
              <a:gd name="connsiteY912" fmla="*/ 0 h 6858000"/>
              <a:gd name="connsiteX913" fmla="*/ 3016114 w 7467600"/>
              <a:gd name="connsiteY913" fmla="*/ 0 h 6858000"/>
              <a:gd name="connsiteX914" fmla="*/ 2979949 w 7467600"/>
              <a:gd name="connsiteY914" fmla="*/ 119274 h 6858000"/>
              <a:gd name="connsiteX915" fmla="*/ 3023879 w 7467600"/>
              <a:gd name="connsiteY915" fmla="*/ 0 h 6858000"/>
              <a:gd name="connsiteX916" fmla="*/ 3105400 w 7467600"/>
              <a:gd name="connsiteY916" fmla="*/ 0 h 6858000"/>
              <a:gd name="connsiteX917" fmla="*/ 3094669 w 7467600"/>
              <a:gd name="connsiteY917" fmla="*/ 30308 h 6858000"/>
              <a:gd name="connsiteX918" fmla="*/ 2901945 w 7467600"/>
              <a:gd name="connsiteY918" fmla="*/ 466538 h 6858000"/>
              <a:gd name="connsiteX919" fmla="*/ 2815209 w 7467600"/>
              <a:gd name="connsiteY919" fmla="*/ 497361 h 6858000"/>
              <a:gd name="connsiteX920" fmla="*/ 2844845 w 7467600"/>
              <a:gd name="connsiteY920" fmla="*/ 127638 h 6858000"/>
              <a:gd name="connsiteX921" fmla="*/ 2867960 w 7467600"/>
              <a:gd name="connsiteY921" fmla="*/ 0 h 6858000"/>
              <a:gd name="connsiteX922" fmla="*/ 1057230 w 7467600"/>
              <a:gd name="connsiteY922" fmla="*/ 0 h 6858000"/>
              <a:gd name="connsiteX923" fmla="*/ 1111003 w 7467600"/>
              <a:gd name="connsiteY923" fmla="*/ 0 h 6858000"/>
              <a:gd name="connsiteX924" fmla="*/ 1125553 w 7467600"/>
              <a:gd name="connsiteY924" fmla="*/ 52588 h 6858000"/>
              <a:gd name="connsiteX925" fmla="*/ 1304276 w 7467600"/>
              <a:gd name="connsiteY925" fmla="*/ 476275 h 6858000"/>
              <a:gd name="connsiteX926" fmla="*/ 1492066 w 7467600"/>
              <a:gd name="connsiteY926" fmla="*/ 886333 h 6858000"/>
              <a:gd name="connsiteX927" fmla="*/ 1423698 w 7467600"/>
              <a:gd name="connsiteY927" fmla="*/ 710817 h 6858000"/>
              <a:gd name="connsiteX928" fmla="*/ 1357609 w 7467600"/>
              <a:gd name="connsiteY928" fmla="*/ 532892 h 6858000"/>
              <a:gd name="connsiteX929" fmla="*/ 1309550 w 7467600"/>
              <a:gd name="connsiteY929" fmla="*/ 374031 h 6858000"/>
              <a:gd name="connsiteX930" fmla="*/ 1193673 w 7467600"/>
              <a:gd name="connsiteY930" fmla="*/ 49533 h 6858000"/>
              <a:gd name="connsiteX931" fmla="*/ 1164391 w 7467600"/>
              <a:gd name="connsiteY931" fmla="*/ 0 h 6858000"/>
              <a:gd name="connsiteX932" fmla="*/ 1200666 w 7467600"/>
              <a:gd name="connsiteY932" fmla="*/ 0 h 6858000"/>
              <a:gd name="connsiteX933" fmla="*/ 1223408 w 7467600"/>
              <a:gd name="connsiteY933" fmla="*/ 38996 h 6858000"/>
              <a:gd name="connsiteX934" fmla="*/ 1339635 w 7467600"/>
              <a:gd name="connsiteY934" fmla="*/ 365517 h 6858000"/>
              <a:gd name="connsiteX935" fmla="*/ 1387469 w 7467600"/>
              <a:gd name="connsiteY935" fmla="*/ 523079 h 6858000"/>
              <a:gd name="connsiteX936" fmla="*/ 1452685 w 7467600"/>
              <a:gd name="connsiteY936" fmla="*/ 699806 h 6858000"/>
              <a:gd name="connsiteX937" fmla="*/ 1492092 w 7467600"/>
              <a:gd name="connsiteY937" fmla="*/ 800424 h 6858000"/>
              <a:gd name="connsiteX938" fmla="*/ 1455302 w 7467600"/>
              <a:gd name="connsiteY938" fmla="*/ 632913 h 6858000"/>
              <a:gd name="connsiteX939" fmla="*/ 1222336 w 7467600"/>
              <a:gd name="connsiteY939" fmla="*/ 9480 h 6858000"/>
              <a:gd name="connsiteX940" fmla="*/ 1214634 w 7467600"/>
              <a:gd name="connsiteY940" fmla="*/ 0 h 6858000"/>
              <a:gd name="connsiteX941" fmla="*/ 1289827 w 7467600"/>
              <a:gd name="connsiteY941" fmla="*/ 0 h 6858000"/>
              <a:gd name="connsiteX942" fmla="*/ 1321076 w 7467600"/>
              <a:gd name="connsiteY942" fmla="*/ 59722 h 6858000"/>
              <a:gd name="connsiteX943" fmla="*/ 1512579 w 7467600"/>
              <a:gd name="connsiteY943" fmla="*/ 626441 h 6858000"/>
              <a:gd name="connsiteX944" fmla="*/ 1506076 w 7467600"/>
              <a:gd name="connsiteY944" fmla="*/ 1089289 h 6858000"/>
              <a:gd name="connsiteX945" fmla="*/ 1486346 w 7467600"/>
              <a:gd name="connsiteY945" fmla="*/ 1079919 h 6858000"/>
              <a:gd name="connsiteX946" fmla="*/ 1070511 w 7467600"/>
              <a:gd name="connsiteY946" fmla="*/ 48609 h 6858000"/>
              <a:gd name="connsiteX947" fmla="*/ 1057230 w 7467600"/>
              <a:gd name="connsiteY947" fmla="*/ 0 h 6858000"/>
              <a:gd name="connsiteX948" fmla="*/ 43151 w 7467600"/>
              <a:gd name="connsiteY948" fmla="*/ 0 h 6858000"/>
              <a:gd name="connsiteX949" fmla="*/ 95283 w 7467600"/>
              <a:gd name="connsiteY949" fmla="*/ 0 h 6858000"/>
              <a:gd name="connsiteX950" fmla="*/ 300708 w 7467600"/>
              <a:gd name="connsiteY950" fmla="*/ 154571 h 6858000"/>
              <a:gd name="connsiteX951" fmla="*/ 530414 w 7467600"/>
              <a:gd name="connsiteY951" fmla="*/ 354673 h 6858000"/>
              <a:gd name="connsiteX952" fmla="*/ 333785 w 7467600"/>
              <a:gd name="connsiteY952" fmla="*/ 161564 h 6858000"/>
              <a:gd name="connsiteX953" fmla="*/ 147005 w 7467600"/>
              <a:gd name="connsiteY953" fmla="*/ 0 h 6858000"/>
              <a:gd name="connsiteX954" fmla="*/ 272509 w 7467600"/>
              <a:gd name="connsiteY954" fmla="*/ 0 h 6858000"/>
              <a:gd name="connsiteX955" fmla="*/ 326276 w 7467600"/>
              <a:gd name="connsiteY955" fmla="*/ 45847 h 6858000"/>
              <a:gd name="connsiteX956" fmla="*/ 823759 w 7467600"/>
              <a:gd name="connsiteY956" fmla="*/ 574145 h 6858000"/>
              <a:gd name="connsiteX957" fmla="*/ 811254 w 7467600"/>
              <a:gd name="connsiteY957" fmla="*/ 665546 h 6858000"/>
              <a:gd name="connsiteX958" fmla="*/ 154042 w 7467600"/>
              <a:gd name="connsiteY958" fmla="*/ 261522 h 6858000"/>
              <a:gd name="connsiteX959" fmla="*/ 13550 w 7467600"/>
              <a:gd name="connsiteY959" fmla="*/ 158423 h 6858000"/>
              <a:gd name="connsiteX960" fmla="*/ 0 w 7467600"/>
              <a:gd name="connsiteY960" fmla="*/ 146618 h 6858000"/>
              <a:gd name="connsiteX961" fmla="*/ 0 w 7467600"/>
              <a:gd name="connsiteY961" fmla="*/ 59161 h 6858000"/>
              <a:gd name="connsiteX962" fmla="*/ 45427 w 7467600"/>
              <a:gd name="connsiteY962" fmla="*/ 101078 h 6858000"/>
              <a:gd name="connsiteX963" fmla="*/ 630103 w 7467600"/>
              <a:gd name="connsiteY963" fmla="*/ 485885 h 6858000"/>
              <a:gd name="connsiteX964" fmla="*/ 532040 w 7467600"/>
              <a:gd name="connsiteY964" fmla="*/ 399359 h 6858000"/>
              <a:gd name="connsiteX965" fmla="*/ 517618 w 7467600"/>
              <a:gd name="connsiteY965" fmla="*/ 385726 h 6858000"/>
              <a:gd name="connsiteX966" fmla="*/ 285074 w 7467600"/>
              <a:gd name="connsiteY966" fmla="*/ 182755 h 6858000"/>
              <a:gd name="connsiteX967" fmla="*/ 43151 w 7467600"/>
              <a:gd name="connsiteY96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467600 w 7467600"/>
              <a:gd name="connsiteY77" fmla="*/ 6012219 h 6858000"/>
              <a:gd name="connsiteX78" fmla="*/ 7356878 w 7467600"/>
              <a:gd name="connsiteY78" fmla="*/ 5981332 h 6858000"/>
              <a:gd name="connsiteX79" fmla="*/ 7467600 w 7467600"/>
              <a:gd name="connsiteY79" fmla="*/ 6117703 h 6858000"/>
              <a:gd name="connsiteX80" fmla="*/ 7467600 w 7467600"/>
              <a:gd name="connsiteY80" fmla="*/ 6163634 h 6858000"/>
              <a:gd name="connsiteX81" fmla="*/ 7403637 w 7467600"/>
              <a:gd name="connsiteY81" fmla="*/ 6083957 h 6858000"/>
              <a:gd name="connsiteX82" fmla="*/ 7254615 w 7467600"/>
              <a:gd name="connsiteY82" fmla="*/ 5911918 h 6858000"/>
              <a:gd name="connsiteX83" fmla="*/ 7312589 w 7467600"/>
              <a:gd name="connsiteY83" fmla="*/ 5982309 h 6858000"/>
              <a:gd name="connsiteX84" fmla="*/ 7448321 w 7467600"/>
              <a:gd name="connsiteY84" fmla="*/ 6190991 h 6858000"/>
              <a:gd name="connsiteX85" fmla="*/ 7467600 w 7467600"/>
              <a:gd name="connsiteY85" fmla="*/ 6221686 h 6858000"/>
              <a:gd name="connsiteX86" fmla="*/ 7467600 w 7467600"/>
              <a:gd name="connsiteY86" fmla="*/ 6334256 h 6858000"/>
              <a:gd name="connsiteX87" fmla="*/ 7454976 w 7467600"/>
              <a:gd name="connsiteY87" fmla="*/ 6318297 h 6858000"/>
              <a:gd name="connsiteX88" fmla="*/ 1456157 w 7467600"/>
              <a:gd name="connsiteY88" fmla="*/ 5371404 h 6858000"/>
              <a:gd name="connsiteX89" fmla="*/ 1244432 w 7467600"/>
              <a:gd name="connsiteY89" fmla="*/ 5385601 h 6858000"/>
              <a:gd name="connsiteX90" fmla="*/ 973990 w 7467600"/>
              <a:gd name="connsiteY90" fmla="*/ 5424940 h 6858000"/>
              <a:gd name="connsiteX91" fmla="*/ 1103809 w 7467600"/>
              <a:gd name="connsiteY91" fmla="*/ 5433720 h 6858000"/>
              <a:gd name="connsiteX92" fmla="*/ 1123454 w 7467600"/>
              <a:gd name="connsiteY92" fmla="*/ 5435727 h 6858000"/>
              <a:gd name="connsiteX93" fmla="*/ 1737017 w 7467600"/>
              <a:gd name="connsiteY93" fmla="*/ 5452183 h 6858000"/>
              <a:gd name="connsiteX94" fmla="*/ 1824397 w 7467600"/>
              <a:gd name="connsiteY94" fmla="*/ 5447757 h 6858000"/>
              <a:gd name="connsiteX95" fmla="*/ 2070059 w 7467600"/>
              <a:gd name="connsiteY95" fmla="*/ 5441660 h 6858000"/>
              <a:gd name="connsiteX96" fmla="*/ 1456157 w 7467600"/>
              <a:gd name="connsiteY96" fmla="*/ 5371404 h 6858000"/>
              <a:gd name="connsiteX97" fmla="*/ 4988186 w 7467600"/>
              <a:gd name="connsiteY97" fmla="*/ 5216467 h 6858000"/>
              <a:gd name="connsiteX98" fmla="*/ 4777334 w 7467600"/>
              <a:gd name="connsiteY98" fmla="*/ 5406072 h 6858000"/>
              <a:gd name="connsiteX99" fmla="*/ 4718341 w 7467600"/>
              <a:gd name="connsiteY99" fmla="*/ 5468043 h 6858000"/>
              <a:gd name="connsiteX100" fmla="*/ 4604655 w 7467600"/>
              <a:gd name="connsiteY100" fmla="*/ 5583434 h 6858000"/>
              <a:gd name="connsiteX101" fmla="*/ 4565074 w 7467600"/>
              <a:gd name="connsiteY101" fmla="*/ 5618550 h 6858000"/>
              <a:gd name="connsiteX102" fmla="*/ 4988186 w 7467600"/>
              <a:gd name="connsiteY102" fmla="*/ 5216467 h 6858000"/>
              <a:gd name="connsiteX103" fmla="*/ 4978032 w 7467600"/>
              <a:gd name="connsiteY103" fmla="*/ 5183809 h 6858000"/>
              <a:gd name="connsiteX104" fmla="*/ 4463413 w 7467600"/>
              <a:gd name="connsiteY104" fmla="*/ 5615162 h 6858000"/>
              <a:gd name="connsiteX105" fmla="*/ 4358134 w 7467600"/>
              <a:gd name="connsiteY105" fmla="*/ 5742791 h 6858000"/>
              <a:gd name="connsiteX106" fmla="*/ 4376219 w 7467600"/>
              <a:gd name="connsiteY106" fmla="*/ 5729027 h 6858000"/>
              <a:gd name="connsiteX107" fmla="*/ 4582340 w 7467600"/>
              <a:gd name="connsiteY107" fmla="*/ 5561037 h 6858000"/>
              <a:gd name="connsiteX108" fmla="*/ 4694684 w 7467600"/>
              <a:gd name="connsiteY108" fmla="*/ 5447098 h 6858000"/>
              <a:gd name="connsiteX109" fmla="*/ 4754123 w 7467600"/>
              <a:gd name="connsiteY109" fmla="*/ 5384643 h 6858000"/>
              <a:gd name="connsiteX110" fmla="*/ 4978032 w 7467600"/>
              <a:gd name="connsiteY110" fmla="*/ 5183809 h 6858000"/>
              <a:gd name="connsiteX111" fmla="*/ 1903353 w 7467600"/>
              <a:gd name="connsiteY111" fmla="*/ 5044827 h 6858000"/>
              <a:gd name="connsiteX112" fmla="*/ 1936931 w 7467600"/>
              <a:gd name="connsiteY112" fmla="*/ 5093954 h 6858000"/>
              <a:gd name="connsiteX113" fmla="*/ 2195868 w 7467600"/>
              <a:gd name="connsiteY113" fmla="*/ 5396574 h 6858000"/>
              <a:gd name="connsiteX114" fmla="*/ 2088852 w 7467600"/>
              <a:gd name="connsiteY114" fmla="*/ 5166123 h 6858000"/>
              <a:gd name="connsiteX115" fmla="*/ 1958241 w 7467600"/>
              <a:gd name="connsiteY115" fmla="*/ 5067955 h 6858000"/>
              <a:gd name="connsiteX116" fmla="*/ 1903353 w 7467600"/>
              <a:gd name="connsiteY116" fmla="*/ 5044827 h 6858000"/>
              <a:gd name="connsiteX117" fmla="*/ 1979378 w 7467600"/>
              <a:gd name="connsiteY117" fmla="*/ 4769504 h 6858000"/>
              <a:gd name="connsiteX118" fmla="*/ 2882120 w 7467600"/>
              <a:gd name="connsiteY118" fmla="*/ 5064547 h 6858000"/>
              <a:gd name="connsiteX119" fmla="*/ 2793103 w 7467600"/>
              <a:gd name="connsiteY119" fmla="*/ 5039699 h 6858000"/>
              <a:gd name="connsiteX120" fmla="*/ 2770041 w 7467600"/>
              <a:gd name="connsiteY120" fmla="*/ 5033634 h 6858000"/>
              <a:gd name="connsiteX121" fmla="*/ 1979378 w 7467600"/>
              <a:gd name="connsiteY121" fmla="*/ 4769504 h 6858000"/>
              <a:gd name="connsiteX122" fmla="*/ 1927410 w 7467600"/>
              <a:gd name="connsiteY122" fmla="*/ 4716164 h 6858000"/>
              <a:gd name="connsiteX123" fmla="*/ 1959587 w 7467600"/>
              <a:gd name="connsiteY123" fmla="*/ 4728849 h 6858000"/>
              <a:gd name="connsiteX124" fmla="*/ 2777707 w 7467600"/>
              <a:gd name="connsiteY124" fmla="*/ 5003991 h 6858000"/>
              <a:gd name="connsiteX125" fmla="*/ 2800768 w 7467600"/>
              <a:gd name="connsiteY125" fmla="*/ 5010056 h 6858000"/>
              <a:gd name="connsiteX126" fmla="*/ 2879408 w 7467600"/>
              <a:gd name="connsiteY126" fmla="*/ 5031590 h 6858000"/>
              <a:gd name="connsiteX127" fmla="*/ 2862295 w 7467600"/>
              <a:gd name="connsiteY127" fmla="*/ 5022958 h 6858000"/>
              <a:gd name="connsiteX128" fmla="*/ 2813343 w 7467600"/>
              <a:gd name="connsiteY128" fmla="*/ 4998369 h 6858000"/>
              <a:gd name="connsiteX129" fmla="*/ 2646245 w 7467600"/>
              <a:gd name="connsiteY129" fmla="*/ 4930999 h 6858000"/>
              <a:gd name="connsiteX130" fmla="*/ 1999243 w 7467600"/>
              <a:gd name="connsiteY130" fmla="*/ 4730524 h 6858000"/>
              <a:gd name="connsiteX131" fmla="*/ 1979527 w 7467600"/>
              <a:gd name="connsiteY131" fmla="*/ 4726651 h 6858000"/>
              <a:gd name="connsiteX132" fmla="*/ 1927410 w 7467600"/>
              <a:gd name="connsiteY132" fmla="*/ 4716164 h 6858000"/>
              <a:gd name="connsiteX133" fmla="*/ 1997014 w 7467600"/>
              <a:gd name="connsiteY133" fmla="*/ 4698007 h 6858000"/>
              <a:gd name="connsiteX134" fmla="*/ 2005458 w 7467600"/>
              <a:gd name="connsiteY134" fmla="*/ 4699540 h 6858000"/>
              <a:gd name="connsiteX135" fmla="*/ 2657186 w 7467600"/>
              <a:gd name="connsiteY135" fmla="*/ 4901687 h 6858000"/>
              <a:gd name="connsiteX136" fmla="*/ 2826662 w 7467600"/>
              <a:gd name="connsiteY136" fmla="*/ 4970362 h 6858000"/>
              <a:gd name="connsiteX137" fmla="*/ 2876100 w 7467600"/>
              <a:gd name="connsiteY137" fmla="*/ 4995397 h 6858000"/>
              <a:gd name="connsiteX138" fmla="*/ 3042600 w 7467600"/>
              <a:gd name="connsiteY138" fmla="*/ 5059532 h 6858000"/>
              <a:gd name="connsiteX139" fmla="*/ 1997014 w 7467600"/>
              <a:gd name="connsiteY139" fmla="*/ 4698007 h 6858000"/>
              <a:gd name="connsiteX140" fmla="*/ 2305292 w 7467600"/>
              <a:gd name="connsiteY140" fmla="*/ 4219492 h 6858000"/>
              <a:gd name="connsiteX141" fmla="*/ 3360922 w 7467600"/>
              <a:gd name="connsiteY141" fmla="*/ 4529373 h 6858000"/>
              <a:gd name="connsiteX142" fmla="*/ 3492420 w 7467600"/>
              <a:gd name="connsiteY142" fmla="*/ 4510145 h 6858000"/>
              <a:gd name="connsiteX143" fmla="*/ 3364086 w 7467600"/>
              <a:gd name="connsiteY143" fmla="*/ 4480340 h 6858000"/>
              <a:gd name="connsiteX144" fmla="*/ 3225818 w 7467600"/>
              <a:gd name="connsiteY144" fmla="*/ 4411822 h 6858000"/>
              <a:gd name="connsiteX145" fmla="*/ 3129696 w 7467600"/>
              <a:gd name="connsiteY145" fmla="*/ 4360704 h 6858000"/>
              <a:gd name="connsiteX146" fmla="*/ 2814545 w 7467600"/>
              <a:gd name="connsiteY146" fmla="*/ 4282955 h 6858000"/>
              <a:gd name="connsiteX147" fmla="*/ 2305292 w 7467600"/>
              <a:gd name="connsiteY147" fmla="*/ 4219492 h 6858000"/>
              <a:gd name="connsiteX148" fmla="*/ 2626982 w 7467600"/>
              <a:gd name="connsiteY148" fmla="*/ 4206450 h 6858000"/>
              <a:gd name="connsiteX149" fmla="*/ 2490617 w 7467600"/>
              <a:gd name="connsiteY149" fmla="*/ 4206951 h 6858000"/>
              <a:gd name="connsiteX150" fmla="*/ 2819869 w 7467600"/>
              <a:gd name="connsiteY150" fmla="*/ 4252936 h 6858000"/>
              <a:gd name="connsiteX151" fmla="*/ 3143018 w 7467600"/>
              <a:gd name="connsiteY151" fmla="*/ 4332698 h 6858000"/>
              <a:gd name="connsiteX152" fmla="*/ 3241520 w 7467600"/>
              <a:gd name="connsiteY152" fmla="*/ 4385112 h 6858000"/>
              <a:gd name="connsiteX153" fmla="*/ 3374575 w 7467600"/>
              <a:gd name="connsiteY153" fmla="*/ 4451517 h 6858000"/>
              <a:gd name="connsiteX154" fmla="*/ 3505221 w 7467600"/>
              <a:gd name="connsiteY154" fmla="*/ 4480757 h 6858000"/>
              <a:gd name="connsiteX155" fmla="*/ 2626982 w 7467600"/>
              <a:gd name="connsiteY155" fmla="*/ 4206450 h 6858000"/>
              <a:gd name="connsiteX156" fmla="*/ 1310106 w 7467600"/>
              <a:gd name="connsiteY156" fmla="*/ 3943217 h 6858000"/>
              <a:gd name="connsiteX157" fmla="*/ 854994 w 7467600"/>
              <a:gd name="connsiteY157" fmla="*/ 4399136 h 6858000"/>
              <a:gd name="connsiteX158" fmla="*/ 742462 w 7467600"/>
              <a:gd name="connsiteY158" fmla="*/ 4594648 h 6858000"/>
              <a:gd name="connsiteX159" fmla="*/ 820602 w 7467600"/>
              <a:gd name="connsiteY159" fmla="*/ 4485915 h 6858000"/>
              <a:gd name="connsiteX160" fmla="*/ 878295 w 7467600"/>
              <a:gd name="connsiteY160" fmla="*/ 4403594 h 6858000"/>
              <a:gd name="connsiteX161" fmla="*/ 1240607 w 7467600"/>
              <a:gd name="connsiteY161" fmla="*/ 4010401 h 6858000"/>
              <a:gd name="connsiteX162" fmla="*/ 1310106 w 7467600"/>
              <a:gd name="connsiteY162" fmla="*/ 3943217 h 6858000"/>
              <a:gd name="connsiteX163" fmla="*/ 1423113 w 7467600"/>
              <a:gd name="connsiteY163" fmla="*/ 3874565 h 6858000"/>
              <a:gd name="connsiteX164" fmla="*/ 1260565 w 7467600"/>
              <a:gd name="connsiteY164" fmla="*/ 4031982 h 6858000"/>
              <a:gd name="connsiteX165" fmla="*/ 901900 w 7467600"/>
              <a:gd name="connsiteY165" fmla="*/ 4421236 h 6858000"/>
              <a:gd name="connsiteX166" fmla="*/ 845044 w 7467600"/>
              <a:gd name="connsiteY166" fmla="*/ 4502436 h 6858000"/>
              <a:gd name="connsiteX167" fmla="*/ 685926 w 7467600"/>
              <a:gd name="connsiteY167" fmla="*/ 4703069 h 6858000"/>
              <a:gd name="connsiteX168" fmla="*/ 684248 w 7467600"/>
              <a:gd name="connsiteY168" fmla="*/ 4706721 h 6858000"/>
              <a:gd name="connsiteX169" fmla="*/ 1423113 w 7467600"/>
              <a:gd name="connsiteY169" fmla="*/ 3874565 h 6858000"/>
              <a:gd name="connsiteX170" fmla="*/ 3316479 w 7467600"/>
              <a:gd name="connsiteY170" fmla="*/ 3872136 h 6858000"/>
              <a:gd name="connsiteX171" fmla="*/ 3546806 w 7467600"/>
              <a:gd name="connsiteY171" fmla="*/ 4356139 h 6858000"/>
              <a:gd name="connsiteX172" fmla="*/ 3364433 w 7467600"/>
              <a:gd name="connsiteY172" fmla="*/ 3953121 h 6858000"/>
              <a:gd name="connsiteX173" fmla="*/ 3316479 w 7467600"/>
              <a:gd name="connsiteY173" fmla="*/ 3872136 h 6858000"/>
              <a:gd name="connsiteX174" fmla="*/ 3291335 w 7467600"/>
              <a:gd name="connsiteY174" fmla="*/ 3767420 h 6858000"/>
              <a:gd name="connsiteX175" fmla="*/ 3390805 w 7467600"/>
              <a:gd name="connsiteY175" fmla="*/ 3937163 h 6858000"/>
              <a:gd name="connsiteX176" fmla="*/ 3579062 w 7467600"/>
              <a:gd name="connsiteY176" fmla="*/ 4359040 h 6858000"/>
              <a:gd name="connsiteX177" fmla="*/ 3467355 w 7467600"/>
              <a:gd name="connsiteY177" fmla="*/ 3988130 h 6858000"/>
              <a:gd name="connsiteX178" fmla="*/ 3310753 w 7467600"/>
              <a:gd name="connsiteY178" fmla="*/ 3787140 h 6858000"/>
              <a:gd name="connsiteX179" fmla="*/ 3291335 w 7467600"/>
              <a:gd name="connsiteY179" fmla="*/ 3767420 h 6858000"/>
              <a:gd name="connsiteX180" fmla="*/ 1635889 w 7467600"/>
              <a:gd name="connsiteY180" fmla="*/ 3709494 h 6858000"/>
              <a:gd name="connsiteX181" fmla="*/ 1634800 w 7467600"/>
              <a:gd name="connsiteY181" fmla="*/ 3731111 h 6858000"/>
              <a:gd name="connsiteX182" fmla="*/ 1635889 w 7467600"/>
              <a:gd name="connsiteY182" fmla="*/ 3709494 h 6858000"/>
              <a:gd name="connsiteX183" fmla="*/ 1510397 w 7467600"/>
              <a:gd name="connsiteY183" fmla="*/ 3684705 h 6858000"/>
              <a:gd name="connsiteX184" fmla="*/ 1146550 w 7467600"/>
              <a:gd name="connsiteY184" fmla="*/ 3802012 h 6858000"/>
              <a:gd name="connsiteX185" fmla="*/ 698834 w 7467600"/>
              <a:gd name="connsiteY185" fmla="*/ 3952272 h 6858000"/>
              <a:gd name="connsiteX186" fmla="*/ 34256 w 7467600"/>
              <a:gd name="connsiteY186" fmla="*/ 4347603 h 6858000"/>
              <a:gd name="connsiteX187" fmla="*/ 527241 w 7467600"/>
              <a:gd name="connsiteY187" fmla="*/ 4065078 h 6858000"/>
              <a:gd name="connsiteX188" fmla="*/ 1510397 w 7467600"/>
              <a:gd name="connsiteY188" fmla="*/ 3684705 h 6858000"/>
              <a:gd name="connsiteX189" fmla="*/ 1313114 w 7467600"/>
              <a:gd name="connsiteY189" fmla="*/ 3655216 h 6858000"/>
              <a:gd name="connsiteX190" fmla="*/ 1109304 w 7467600"/>
              <a:gd name="connsiteY190" fmla="*/ 3669030 h 6858000"/>
              <a:gd name="connsiteX191" fmla="*/ 8129 w 7467600"/>
              <a:gd name="connsiteY191" fmla="*/ 4330519 h 6858000"/>
              <a:gd name="connsiteX192" fmla="*/ 687572 w 7467600"/>
              <a:gd name="connsiteY192" fmla="*/ 3925629 h 6858000"/>
              <a:gd name="connsiteX193" fmla="*/ 1138365 w 7467600"/>
              <a:gd name="connsiteY193" fmla="*/ 3774515 h 6858000"/>
              <a:gd name="connsiteX194" fmla="*/ 1505579 w 7467600"/>
              <a:gd name="connsiteY194" fmla="*/ 3655526 h 6858000"/>
              <a:gd name="connsiteX195" fmla="*/ 1313114 w 7467600"/>
              <a:gd name="connsiteY195" fmla="*/ 3655216 h 6858000"/>
              <a:gd name="connsiteX196" fmla="*/ 3655073 w 7467600"/>
              <a:gd name="connsiteY196" fmla="*/ 3650884 h 6858000"/>
              <a:gd name="connsiteX197" fmla="*/ 3989938 w 7467600"/>
              <a:gd name="connsiteY197" fmla="*/ 3991685 h 6858000"/>
              <a:gd name="connsiteX198" fmla="*/ 4393907 w 7467600"/>
              <a:gd name="connsiteY198" fmla="*/ 4261258 h 6858000"/>
              <a:gd name="connsiteX199" fmla="*/ 4648051 w 7467600"/>
              <a:gd name="connsiteY199" fmla="*/ 4374051 h 6858000"/>
              <a:gd name="connsiteX200" fmla="*/ 4383389 w 7467600"/>
              <a:gd name="connsiteY200" fmla="*/ 4184369 h 6858000"/>
              <a:gd name="connsiteX201" fmla="*/ 4165508 w 7467600"/>
              <a:gd name="connsiteY201" fmla="*/ 4035196 h 6858000"/>
              <a:gd name="connsiteX202" fmla="*/ 4068162 w 7467600"/>
              <a:gd name="connsiteY202" fmla="*/ 3953394 h 6858000"/>
              <a:gd name="connsiteX203" fmla="*/ 3981416 w 7467600"/>
              <a:gd name="connsiteY203" fmla="*/ 3880482 h 6858000"/>
              <a:gd name="connsiteX204" fmla="*/ 3800147 w 7467600"/>
              <a:gd name="connsiteY204" fmla="*/ 3749872 h 6858000"/>
              <a:gd name="connsiteX205" fmla="*/ 3655073 w 7467600"/>
              <a:gd name="connsiteY205" fmla="*/ 3650884 h 6858000"/>
              <a:gd name="connsiteX206" fmla="*/ 3670252 w 7467600"/>
              <a:gd name="connsiteY206" fmla="*/ 3622798 h 6858000"/>
              <a:gd name="connsiteX207" fmla="*/ 3817258 w 7467600"/>
              <a:gd name="connsiteY207" fmla="*/ 3723577 h 6858000"/>
              <a:gd name="connsiteX208" fmla="*/ 4000461 w 7467600"/>
              <a:gd name="connsiteY208" fmla="*/ 3855966 h 6858000"/>
              <a:gd name="connsiteX209" fmla="*/ 4088180 w 7467600"/>
              <a:gd name="connsiteY209" fmla="*/ 3929774 h 6858000"/>
              <a:gd name="connsiteX210" fmla="*/ 4184555 w 7467600"/>
              <a:gd name="connsiteY210" fmla="*/ 4010683 h 6858000"/>
              <a:gd name="connsiteX211" fmla="*/ 4399563 w 7467600"/>
              <a:gd name="connsiteY211" fmla="*/ 4158106 h 6858000"/>
              <a:gd name="connsiteX212" fmla="*/ 4684469 w 7467600"/>
              <a:gd name="connsiteY212" fmla="*/ 4364680 h 6858000"/>
              <a:gd name="connsiteX213" fmla="*/ 4690271 w 7467600"/>
              <a:gd name="connsiteY213" fmla="*/ 4370034 h 6858000"/>
              <a:gd name="connsiteX214" fmla="*/ 4136093 w 7467600"/>
              <a:gd name="connsiteY214" fmla="*/ 3858466 h 6858000"/>
              <a:gd name="connsiteX215" fmla="*/ 3670252 w 7467600"/>
              <a:gd name="connsiteY215" fmla="*/ 3622798 h 6858000"/>
              <a:gd name="connsiteX216" fmla="*/ 4440129 w 7467600"/>
              <a:gd name="connsiteY216" fmla="*/ 3448571 h 6858000"/>
              <a:gd name="connsiteX217" fmla="*/ 4856525 w 7467600"/>
              <a:gd name="connsiteY217" fmla="*/ 3915351 h 6858000"/>
              <a:gd name="connsiteX218" fmla="*/ 5059055 w 7467600"/>
              <a:gd name="connsiteY218" fmla="*/ 4108918 h 6858000"/>
              <a:gd name="connsiteX219" fmla="*/ 5290070 w 7467600"/>
              <a:gd name="connsiteY219" fmla="*/ 4263619 h 6858000"/>
              <a:gd name="connsiteX220" fmla="*/ 4834991 w 7467600"/>
              <a:gd name="connsiteY220" fmla="*/ 3830985 h 6858000"/>
              <a:gd name="connsiteX221" fmla="*/ 4440129 w 7467600"/>
              <a:gd name="connsiteY221" fmla="*/ 3448571 h 6858000"/>
              <a:gd name="connsiteX222" fmla="*/ 4441737 w 7467600"/>
              <a:gd name="connsiteY222" fmla="*/ 3399734 h 6858000"/>
              <a:gd name="connsiteX223" fmla="*/ 4431236 w 7467600"/>
              <a:gd name="connsiteY223" fmla="*/ 3400954 h 6858000"/>
              <a:gd name="connsiteX224" fmla="*/ 4557150 w 7467600"/>
              <a:gd name="connsiteY224" fmla="*/ 3510023 h 6858000"/>
              <a:gd name="connsiteX225" fmla="*/ 4856936 w 7467600"/>
              <a:gd name="connsiteY225" fmla="*/ 3809146 h 6858000"/>
              <a:gd name="connsiteX226" fmla="*/ 5111996 w 7467600"/>
              <a:gd name="connsiteY226" fmla="*/ 4065759 h 6858000"/>
              <a:gd name="connsiteX227" fmla="*/ 5388878 w 7467600"/>
              <a:gd name="connsiteY227" fmla="*/ 4300185 h 6858000"/>
              <a:gd name="connsiteX228" fmla="*/ 5425556 w 7467600"/>
              <a:gd name="connsiteY228" fmla="*/ 4308967 h 6858000"/>
              <a:gd name="connsiteX229" fmla="*/ 4943646 w 7467600"/>
              <a:gd name="connsiteY229" fmla="*/ 3822916 h 6858000"/>
              <a:gd name="connsiteX230" fmla="*/ 4594837 w 7467600"/>
              <a:gd name="connsiteY230" fmla="*/ 3532274 h 6858000"/>
              <a:gd name="connsiteX231" fmla="*/ 4441737 w 7467600"/>
              <a:gd name="connsiteY231" fmla="*/ 3399734 h 6858000"/>
              <a:gd name="connsiteX232" fmla="*/ 5425834 w 7467600"/>
              <a:gd name="connsiteY232" fmla="*/ 3162785 h 6858000"/>
              <a:gd name="connsiteX233" fmla="*/ 5401644 w 7467600"/>
              <a:gd name="connsiteY233" fmla="*/ 3617847 h 6858000"/>
              <a:gd name="connsiteX234" fmla="*/ 5467256 w 7467600"/>
              <a:gd name="connsiteY234" fmla="*/ 4175494 h 6858000"/>
              <a:gd name="connsiteX235" fmla="*/ 5448069 w 7467600"/>
              <a:gd name="connsiteY235" fmla="*/ 3567554 h 6858000"/>
              <a:gd name="connsiteX236" fmla="*/ 5425834 w 7467600"/>
              <a:gd name="connsiteY236" fmla="*/ 3162785 h 6858000"/>
              <a:gd name="connsiteX237" fmla="*/ 1318687 w 7467600"/>
              <a:gd name="connsiteY237" fmla="*/ 3113840 h 6858000"/>
              <a:gd name="connsiteX238" fmla="*/ 1066793 w 7467600"/>
              <a:gd name="connsiteY238" fmla="*/ 3212171 h 6858000"/>
              <a:gd name="connsiteX239" fmla="*/ 993319 w 7467600"/>
              <a:gd name="connsiteY239" fmla="*/ 3247648 h 6858000"/>
              <a:gd name="connsiteX240" fmla="*/ 853081 w 7467600"/>
              <a:gd name="connsiteY240" fmla="*/ 3312410 h 6858000"/>
              <a:gd name="connsiteX241" fmla="*/ 805957 w 7467600"/>
              <a:gd name="connsiteY241" fmla="*/ 3330443 h 6858000"/>
              <a:gd name="connsiteX242" fmla="*/ 1318687 w 7467600"/>
              <a:gd name="connsiteY242" fmla="*/ 3113840 h 6858000"/>
              <a:gd name="connsiteX243" fmla="*/ 5453702 w 7467600"/>
              <a:gd name="connsiteY243" fmla="*/ 3090882 h 6858000"/>
              <a:gd name="connsiteX244" fmla="*/ 5480135 w 7467600"/>
              <a:gd name="connsiteY244" fmla="*/ 3565802 h 6858000"/>
              <a:gd name="connsiteX245" fmla="*/ 5499023 w 7467600"/>
              <a:gd name="connsiteY245" fmla="*/ 4166310 h 6858000"/>
              <a:gd name="connsiteX246" fmla="*/ 5547022 w 7467600"/>
              <a:gd name="connsiteY246" fmla="*/ 3607838 h 6858000"/>
              <a:gd name="connsiteX247" fmla="*/ 5515964 w 7467600"/>
              <a:gd name="connsiteY247" fmla="*/ 3378541 h 6858000"/>
              <a:gd name="connsiteX248" fmla="*/ 5453702 w 7467600"/>
              <a:gd name="connsiteY248" fmla="*/ 3090882 h 6858000"/>
              <a:gd name="connsiteX249" fmla="*/ 1238695 w 7467600"/>
              <a:gd name="connsiteY249" fmla="*/ 3076820 h 6858000"/>
              <a:gd name="connsiteX250" fmla="*/ 716371 w 7467600"/>
              <a:gd name="connsiteY250" fmla="*/ 3293249 h 6858000"/>
              <a:gd name="connsiteX251" fmla="*/ 579522 w 7467600"/>
              <a:gd name="connsiteY251" fmla="*/ 3371759 h 6858000"/>
              <a:gd name="connsiteX252" fmla="*/ 600288 w 7467600"/>
              <a:gd name="connsiteY252" fmla="*/ 3365555 h 6858000"/>
              <a:gd name="connsiteX253" fmla="*/ 840692 w 7467600"/>
              <a:gd name="connsiteY253" fmla="*/ 3284921 h 6858000"/>
              <a:gd name="connsiteX254" fmla="*/ 979248 w 7467600"/>
              <a:gd name="connsiteY254" fmla="*/ 3221003 h 6858000"/>
              <a:gd name="connsiteX255" fmla="*/ 1053282 w 7467600"/>
              <a:gd name="connsiteY255" fmla="*/ 3185247 h 6858000"/>
              <a:gd name="connsiteX256" fmla="*/ 1320603 w 7467600"/>
              <a:gd name="connsiteY256" fmla="*/ 3081281 h 6858000"/>
              <a:gd name="connsiteX257" fmla="*/ 1238695 w 7467600"/>
              <a:gd name="connsiteY257" fmla="*/ 3076820 h 6858000"/>
              <a:gd name="connsiteX258" fmla="*/ 5425627 w 7467600"/>
              <a:gd name="connsiteY258" fmla="*/ 2954192 h 6858000"/>
              <a:gd name="connsiteX259" fmla="*/ 5470770 w 7467600"/>
              <a:gd name="connsiteY259" fmla="*/ 3005435 h 6858000"/>
              <a:gd name="connsiteX260" fmla="*/ 5519779 w 7467600"/>
              <a:gd name="connsiteY260" fmla="*/ 4359223 h 6858000"/>
              <a:gd name="connsiteX261" fmla="*/ 5520293 w 7467600"/>
              <a:gd name="connsiteY261" fmla="*/ 4360602 h 6858000"/>
              <a:gd name="connsiteX262" fmla="*/ 5767221 w 7467600"/>
              <a:gd name="connsiteY262" fmla="*/ 4665564 h 6858000"/>
              <a:gd name="connsiteX263" fmla="*/ 6937169 w 7467600"/>
              <a:gd name="connsiteY263" fmla="*/ 4815941 h 6858000"/>
              <a:gd name="connsiteX264" fmla="*/ 6953922 w 7467600"/>
              <a:gd name="connsiteY264" fmla="*/ 4890068 h 6858000"/>
              <a:gd name="connsiteX265" fmla="*/ 6071359 w 7467600"/>
              <a:gd name="connsiteY265" fmla="*/ 4770770 h 6858000"/>
              <a:gd name="connsiteX266" fmla="*/ 6038839 w 7467600"/>
              <a:gd name="connsiteY266" fmla="*/ 4764474 h 6858000"/>
              <a:gd name="connsiteX267" fmla="*/ 6038706 w 7467600"/>
              <a:gd name="connsiteY267" fmla="*/ 4763847 h 6858000"/>
              <a:gd name="connsiteX268" fmla="*/ 6037784 w 7467600"/>
              <a:gd name="connsiteY268" fmla="*/ 4764270 h 6858000"/>
              <a:gd name="connsiteX269" fmla="*/ 6038839 w 7467600"/>
              <a:gd name="connsiteY269" fmla="*/ 4764474 h 6858000"/>
              <a:gd name="connsiteX270" fmla="*/ 6040338 w 7467600"/>
              <a:gd name="connsiteY270" fmla="*/ 4771418 h 6858000"/>
              <a:gd name="connsiteX271" fmla="*/ 6024488 w 7467600"/>
              <a:gd name="connsiteY271" fmla="*/ 4809903 h 6858000"/>
              <a:gd name="connsiteX272" fmla="*/ 5599771 w 7467600"/>
              <a:gd name="connsiteY272" fmla="*/ 5509652 h 6858000"/>
              <a:gd name="connsiteX273" fmla="*/ 5548843 w 7467600"/>
              <a:gd name="connsiteY273" fmla="*/ 5563845 h 6858000"/>
              <a:gd name="connsiteX274" fmla="*/ 5940952 w 7467600"/>
              <a:gd name="connsiteY274" fmla="*/ 6250028 h 6858000"/>
              <a:gd name="connsiteX275" fmla="*/ 6043441 w 7467600"/>
              <a:gd name="connsiteY275" fmla="*/ 6665847 h 6858000"/>
              <a:gd name="connsiteX276" fmla="*/ 6093432 w 7467600"/>
              <a:gd name="connsiteY276" fmla="*/ 6858000 h 6858000"/>
              <a:gd name="connsiteX277" fmla="*/ 6034344 w 7467600"/>
              <a:gd name="connsiteY277" fmla="*/ 6858000 h 6858000"/>
              <a:gd name="connsiteX278" fmla="*/ 6026679 w 7467600"/>
              <a:gd name="connsiteY278" fmla="*/ 6836959 h 6858000"/>
              <a:gd name="connsiteX279" fmla="*/ 5800441 w 7467600"/>
              <a:gd name="connsiteY279" fmla="*/ 6335286 h 6858000"/>
              <a:gd name="connsiteX280" fmla="*/ 5526562 w 7467600"/>
              <a:gd name="connsiteY280" fmla="*/ 5705388 h 6858000"/>
              <a:gd name="connsiteX281" fmla="*/ 5519640 w 7467600"/>
              <a:gd name="connsiteY281" fmla="*/ 5683774 h 6858000"/>
              <a:gd name="connsiteX282" fmla="*/ 5844559 w 7467600"/>
              <a:gd name="connsiteY282" fmla="*/ 6553349 h 6858000"/>
              <a:gd name="connsiteX283" fmla="*/ 5975994 w 7467600"/>
              <a:gd name="connsiteY283" fmla="*/ 6858000 h 6858000"/>
              <a:gd name="connsiteX284" fmla="*/ 5898547 w 7467600"/>
              <a:gd name="connsiteY284" fmla="*/ 6858000 h 6858000"/>
              <a:gd name="connsiteX285" fmla="*/ 5682041 w 7467600"/>
              <a:gd name="connsiteY285" fmla="*/ 6355860 h 6858000"/>
              <a:gd name="connsiteX286" fmla="*/ 5461758 w 7467600"/>
              <a:gd name="connsiteY286" fmla="*/ 5820220 h 6858000"/>
              <a:gd name="connsiteX287" fmla="*/ 5237282 w 7467600"/>
              <a:gd name="connsiteY287" fmla="*/ 6579086 h 6858000"/>
              <a:gd name="connsiteX288" fmla="*/ 5115009 w 7467600"/>
              <a:gd name="connsiteY288" fmla="*/ 6858000 h 6858000"/>
              <a:gd name="connsiteX289" fmla="*/ 5028074 w 7467600"/>
              <a:gd name="connsiteY289" fmla="*/ 6858000 h 6858000"/>
              <a:gd name="connsiteX290" fmla="*/ 5079508 w 7467600"/>
              <a:gd name="connsiteY290" fmla="*/ 6749074 h 6858000"/>
              <a:gd name="connsiteX291" fmla="*/ 5371846 w 7467600"/>
              <a:gd name="connsiteY291" fmla="*/ 5924413 h 6858000"/>
              <a:gd name="connsiteX292" fmla="*/ 5270512 w 7467600"/>
              <a:gd name="connsiteY292" fmla="*/ 6138975 h 6858000"/>
              <a:gd name="connsiteX293" fmla="*/ 5062409 w 7467600"/>
              <a:gd name="connsiteY293" fmla="*/ 6653544 h 6858000"/>
              <a:gd name="connsiteX294" fmla="*/ 5036628 w 7467600"/>
              <a:gd name="connsiteY294" fmla="*/ 6754247 h 6858000"/>
              <a:gd name="connsiteX295" fmla="*/ 5009112 w 7467600"/>
              <a:gd name="connsiteY295" fmla="*/ 6858000 h 6858000"/>
              <a:gd name="connsiteX296" fmla="*/ 4976679 w 7467600"/>
              <a:gd name="connsiteY296" fmla="*/ 6858000 h 6858000"/>
              <a:gd name="connsiteX297" fmla="*/ 5006537 w 7467600"/>
              <a:gd name="connsiteY297" fmla="*/ 6747068 h 6858000"/>
              <a:gd name="connsiteX298" fmla="*/ 5032723 w 7467600"/>
              <a:gd name="connsiteY298" fmla="*/ 6644957 h 6858000"/>
              <a:gd name="connsiteX299" fmla="*/ 5242949 w 7467600"/>
              <a:gd name="connsiteY299" fmla="*/ 6125175 h 6858000"/>
              <a:gd name="connsiteX300" fmla="*/ 5286321 w 7467600"/>
              <a:gd name="connsiteY300" fmla="*/ 6033555 h 6858000"/>
              <a:gd name="connsiteX301" fmla="*/ 5008210 w 7467600"/>
              <a:gd name="connsiteY301" fmla="*/ 6649194 h 6858000"/>
              <a:gd name="connsiteX302" fmla="*/ 4986321 w 7467600"/>
              <a:gd name="connsiteY302" fmla="*/ 6765687 h 6858000"/>
              <a:gd name="connsiteX303" fmla="*/ 4973474 w 7467600"/>
              <a:gd name="connsiteY303" fmla="*/ 6858000 h 6858000"/>
              <a:gd name="connsiteX304" fmla="*/ 4907178 w 7467600"/>
              <a:gd name="connsiteY304" fmla="*/ 6858000 h 6858000"/>
              <a:gd name="connsiteX305" fmla="*/ 4910810 w 7467600"/>
              <a:gd name="connsiteY305" fmla="*/ 6829660 h 6858000"/>
              <a:gd name="connsiteX306" fmla="*/ 4987461 w 7467600"/>
              <a:gd name="connsiteY306" fmla="*/ 6432994 h 6858000"/>
              <a:gd name="connsiteX307" fmla="*/ 5179262 w 7467600"/>
              <a:gd name="connsiteY307" fmla="*/ 6035044 h 6858000"/>
              <a:gd name="connsiteX308" fmla="*/ 4689678 w 7467600"/>
              <a:gd name="connsiteY308" fmla="*/ 6440241 h 6858000"/>
              <a:gd name="connsiteX309" fmla="*/ 4477543 w 7467600"/>
              <a:gd name="connsiteY309" fmla="*/ 6674836 h 6858000"/>
              <a:gd name="connsiteX310" fmla="*/ 4329957 w 7467600"/>
              <a:gd name="connsiteY310" fmla="*/ 6858000 h 6858000"/>
              <a:gd name="connsiteX311" fmla="*/ 4218595 w 7467600"/>
              <a:gd name="connsiteY311" fmla="*/ 6858000 h 6858000"/>
              <a:gd name="connsiteX312" fmla="*/ 4368888 w 7467600"/>
              <a:gd name="connsiteY312" fmla="*/ 6668412 h 6858000"/>
              <a:gd name="connsiteX313" fmla="*/ 4563091 w 7467600"/>
              <a:gd name="connsiteY313" fmla="*/ 6442508 h 6858000"/>
              <a:gd name="connsiteX314" fmla="*/ 5387324 w 7467600"/>
              <a:gd name="connsiteY314" fmla="*/ 5705830 h 6858000"/>
              <a:gd name="connsiteX315" fmla="*/ 5073620 w 7467600"/>
              <a:gd name="connsiteY315" fmla="*/ 5955437 h 6858000"/>
              <a:gd name="connsiteX316" fmla="*/ 4689789 w 7467600"/>
              <a:gd name="connsiteY316" fmla="*/ 6268382 h 6858000"/>
              <a:gd name="connsiteX317" fmla="*/ 4418722 w 7467600"/>
              <a:gd name="connsiteY317" fmla="*/ 6570886 h 6858000"/>
              <a:gd name="connsiteX318" fmla="*/ 4214944 w 7467600"/>
              <a:gd name="connsiteY318" fmla="*/ 6858000 h 6858000"/>
              <a:gd name="connsiteX319" fmla="*/ 4177898 w 7467600"/>
              <a:gd name="connsiteY319" fmla="*/ 6858000 h 6858000"/>
              <a:gd name="connsiteX320" fmla="*/ 4391597 w 7467600"/>
              <a:gd name="connsiteY320" fmla="*/ 6556370 h 6858000"/>
              <a:gd name="connsiteX321" fmla="*/ 4668889 w 7467600"/>
              <a:gd name="connsiteY321" fmla="*/ 6246399 h 6858000"/>
              <a:gd name="connsiteX322" fmla="*/ 5055427 w 7467600"/>
              <a:gd name="connsiteY322" fmla="*/ 5931476 h 6858000"/>
              <a:gd name="connsiteX323" fmla="*/ 5371814 w 7467600"/>
              <a:gd name="connsiteY323" fmla="*/ 5678975 h 6858000"/>
              <a:gd name="connsiteX324" fmla="*/ 4987918 w 7467600"/>
              <a:gd name="connsiteY324" fmla="*/ 5838701 h 6858000"/>
              <a:gd name="connsiteX325" fmla="*/ 4317146 w 7467600"/>
              <a:gd name="connsiteY325" fmla="*/ 6587716 h 6858000"/>
              <a:gd name="connsiteX326" fmla="*/ 4171627 w 7467600"/>
              <a:gd name="connsiteY326" fmla="*/ 6858000 h 6858000"/>
              <a:gd name="connsiteX327" fmla="*/ 4081585 w 7467600"/>
              <a:gd name="connsiteY327" fmla="*/ 6858000 h 6858000"/>
              <a:gd name="connsiteX328" fmla="*/ 4238603 w 7467600"/>
              <a:gd name="connsiteY328" fmla="*/ 6559341 h 6858000"/>
              <a:gd name="connsiteX329" fmla="*/ 4778333 w 7467600"/>
              <a:gd name="connsiteY329" fmla="*/ 5873626 h 6858000"/>
              <a:gd name="connsiteX330" fmla="*/ 5414185 w 7467600"/>
              <a:gd name="connsiteY330" fmla="*/ 5573882 h 6858000"/>
              <a:gd name="connsiteX331" fmla="*/ 5959648 w 7467600"/>
              <a:gd name="connsiteY331" fmla="*/ 4760797 h 6858000"/>
              <a:gd name="connsiteX332" fmla="*/ 5355019 w 7467600"/>
              <a:gd name="connsiteY332" fmla="*/ 4734672 h 6858000"/>
              <a:gd name="connsiteX333" fmla="*/ 5083565 w 7467600"/>
              <a:gd name="connsiteY333" fmla="*/ 5179121 h 6858000"/>
              <a:gd name="connsiteX334" fmla="*/ 4713577 w 7467600"/>
              <a:gd name="connsiteY334" fmla="*/ 5616803 h 6858000"/>
              <a:gd name="connsiteX335" fmla="*/ 3989559 w 7467600"/>
              <a:gd name="connsiteY335" fmla="*/ 6145945 h 6858000"/>
              <a:gd name="connsiteX336" fmla="*/ 3939824 w 7467600"/>
              <a:gd name="connsiteY336" fmla="*/ 6066900 h 6858000"/>
              <a:gd name="connsiteX337" fmla="*/ 4584537 w 7467600"/>
              <a:gd name="connsiteY337" fmla="*/ 5324826 h 6858000"/>
              <a:gd name="connsiteX338" fmla="*/ 5037105 w 7467600"/>
              <a:gd name="connsiteY338" fmla="*/ 5088765 h 6858000"/>
              <a:gd name="connsiteX339" fmla="*/ 5039930 w 7467600"/>
              <a:gd name="connsiteY339" fmla="*/ 5089585 h 6858000"/>
              <a:gd name="connsiteX340" fmla="*/ 5263764 w 7467600"/>
              <a:gd name="connsiteY340" fmla="*/ 4735525 h 6858000"/>
              <a:gd name="connsiteX341" fmla="*/ 4086300 w 7467600"/>
              <a:gd name="connsiteY341" fmla="*/ 4884599 h 6858000"/>
              <a:gd name="connsiteX342" fmla="*/ 4085485 w 7467600"/>
              <a:gd name="connsiteY342" fmla="*/ 4899070 h 6858000"/>
              <a:gd name="connsiteX343" fmla="*/ 3871915 w 7467600"/>
              <a:gd name="connsiteY343" fmla="*/ 5253645 h 6858000"/>
              <a:gd name="connsiteX344" fmla="*/ 3799374 w 7467600"/>
              <a:gd name="connsiteY344" fmla="*/ 5466127 h 6858000"/>
              <a:gd name="connsiteX345" fmla="*/ 3498850 w 7467600"/>
              <a:gd name="connsiteY345" fmla="*/ 6661888 h 6858000"/>
              <a:gd name="connsiteX346" fmla="*/ 3399216 w 7467600"/>
              <a:gd name="connsiteY346" fmla="*/ 6858000 h 6858000"/>
              <a:gd name="connsiteX347" fmla="*/ 3303688 w 7467600"/>
              <a:gd name="connsiteY347" fmla="*/ 6858000 h 6858000"/>
              <a:gd name="connsiteX348" fmla="*/ 3391774 w 7467600"/>
              <a:gd name="connsiteY348" fmla="*/ 6697181 h 6858000"/>
              <a:gd name="connsiteX349" fmla="*/ 3735540 w 7467600"/>
              <a:gd name="connsiteY349" fmla="*/ 5546923 h 6858000"/>
              <a:gd name="connsiteX350" fmla="*/ 3729438 w 7467600"/>
              <a:gd name="connsiteY350" fmla="*/ 5569058 h 6858000"/>
              <a:gd name="connsiteX351" fmla="*/ 3707782 w 7467600"/>
              <a:gd name="connsiteY351" fmla="*/ 5644908 h 6858000"/>
              <a:gd name="connsiteX352" fmla="*/ 3583827 w 7467600"/>
              <a:gd name="connsiteY352" fmla="*/ 6039215 h 6858000"/>
              <a:gd name="connsiteX353" fmla="*/ 3547861 w 7467600"/>
              <a:gd name="connsiteY353" fmla="*/ 6129609 h 6858000"/>
              <a:gd name="connsiteX354" fmla="*/ 3490905 w 7467600"/>
              <a:gd name="connsiteY354" fmla="*/ 6277660 h 6858000"/>
              <a:gd name="connsiteX355" fmla="*/ 3455859 w 7467600"/>
              <a:gd name="connsiteY355" fmla="*/ 6391301 h 6858000"/>
              <a:gd name="connsiteX356" fmla="*/ 3429112 w 7467600"/>
              <a:gd name="connsiteY356" fmla="*/ 6479469 h 6858000"/>
              <a:gd name="connsiteX357" fmla="*/ 3304862 w 7467600"/>
              <a:gd name="connsiteY357" fmla="*/ 6796476 h 6858000"/>
              <a:gd name="connsiteX358" fmla="*/ 3276071 w 7467600"/>
              <a:gd name="connsiteY358" fmla="*/ 6858000 h 6858000"/>
              <a:gd name="connsiteX359" fmla="*/ 3240805 w 7467600"/>
              <a:gd name="connsiteY359" fmla="*/ 6858000 h 6858000"/>
              <a:gd name="connsiteX360" fmla="*/ 3275917 w 7467600"/>
              <a:gd name="connsiteY360" fmla="*/ 6783192 h 6858000"/>
              <a:gd name="connsiteX361" fmla="*/ 3399358 w 7467600"/>
              <a:gd name="connsiteY361" fmla="*/ 6469011 h 6858000"/>
              <a:gd name="connsiteX362" fmla="*/ 3425650 w 7467600"/>
              <a:gd name="connsiteY362" fmla="*/ 6381333 h 6858000"/>
              <a:gd name="connsiteX363" fmla="*/ 3460661 w 7467600"/>
              <a:gd name="connsiteY363" fmla="*/ 6266763 h 6858000"/>
              <a:gd name="connsiteX364" fmla="*/ 3518021 w 7467600"/>
              <a:gd name="connsiteY364" fmla="*/ 6117298 h 6858000"/>
              <a:gd name="connsiteX365" fmla="*/ 3554035 w 7467600"/>
              <a:gd name="connsiteY365" fmla="*/ 6027832 h 6858000"/>
              <a:gd name="connsiteX366" fmla="*/ 3677174 w 7467600"/>
              <a:gd name="connsiteY366" fmla="*/ 5636351 h 6858000"/>
              <a:gd name="connsiteX367" fmla="*/ 3698819 w 7467600"/>
              <a:gd name="connsiteY367" fmla="*/ 5560503 h 6858000"/>
              <a:gd name="connsiteX368" fmla="*/ 3702094 w 7467600"/>
              <a:gd name="connsiteY368" fmla="*/ 5549194 h 6858000"/>
              <a:gd name="connsiteX369" fmla="*/ 3398355 w 7467600"/>
              <a:gd name="connsiteY369" fmla="*/ 6094603 h 6858000"/>
              <a:gd name="connsiteX370" fmla="*/ 3193941 w 7467600"/>
              <a:gd name="connsiteY370" fmla="*/ 6798775 h 6858000"/>
              <a:gd name="connsiteX371" fmla="*/ 3184140 w 7467600"/>
              <a:gd name="connsiteY371" fmla="*/ 6858000 h 6858000"/>
              <a:gd name="connsiteX372" fmla="*/ 3099978 w 7467600"/>
              <a:gd name="connsiteY372" fmla="*/ 6858000 h 6858000"/>
              <a:gd name="connsiteX373" fmla="*/ 3101556 w 7467600"/>
              <a:gd name="connsiteY373" fmla="*/ 6843337 h 6858000"/>
              <a:gd name="connsiteX374" fmla="*/ 3370162 w 7467600"/>
              <a:gd name="connsiteY374" fmla="*/ 5785550 h 6858000"/>
              <a:gd name="connsiteX375" fmla="*/ 3746477 w 7467600"/>
              <a:gd name="connsiteY375" fmla="*/ 5377889 h 6858000"/>
              <a:gd name="connsiteX376" fmla="*/ 3863399 w 7467600"/>
              <a:gd name="connsiteY376" fmla="*/ 5087257 h 6858000"/>
              <a:gd name="connsiteX377" fmla="*/ 3968712 w 7467600"/>
              <a:gd name="connsiteY377" fmla="*/ 4913989 h 6858000"/>
              <a:gd name="connsiteX378" fmla="*/ 2792390 w 7467600"/>
              <a:gd name="connsiteY378" fmla="*/ 5382974 h 6858000"/>
              <a:gd name="connsiteX379" fmla="*/ 2714982 w 7467600"/>
              <a:gd name="connsiteY379" fmla="*/ 5427051 h 6858000"/>
              <a:gd name="connsiteX380" fmla="*/ 2813361 w 7467600"/>
              <a:gd name="connsiteY380" fmla="*/ 6023912 h 6858000"/>
              <a:gd name="connsiteX381" fmla="*/ 2688430 w 7467600"/>
              <a:gd name="connsiteY381" fmla="*/ 6801564 h 6858000"/>
              <a:gd name="connsiteX382" fmla="*/ 2629626 w 7467600"/>
              <a:gd name="connsiteY382" fmla="*/ 6763394 h 6858000"/>
              <a:gd name="connsiteX383" fmla="*/ 2565328 w 7467600"/>
              <a:gd name="connsiteY383" fmla="*/ 5516399 h 6858000"/>
              <a:gd name="connsiteX384" fmla="*/ 1922999 w 7467600"/>
              <a:gd name="connsiteY384" fmla="*/ 5980343 h 6858000"/>
              <a:gd name="connsiteX385" fmla="*/ 1950261 w 7467600"/>
              <a:gd name="connsiteY385" fmla="*/ 6405858 h 6858000"/>
              <a:gd name="connsiteX386" fmla="*/ 2365554 w 7467600"/>
              <a:gd name="connsiteY386" fmla="*/ 6759107 h 6858000"/>
              <a:gd name="connsiteX387" fmla="*/ 2424142 w 7467600"/>
              <a:gd name="connsiteY387" fmla="*/ 6858000 h 6858000"/>
              <a:gd name="connsiteX388" fmla="*/ 2395994 w 7467600"/>
              <a:gd name="connsiteY388" fmla="*/ 6858000 h 6858000"/>
              <a:gd name="connsiteX389" fmla="*/ 2392863 w 7467600"/>
              <a:gd name="connsiteY389" fmla="*/ 6852964 h 6858000"/>
              <a:gd name="connsiteX390" fmla="*/ 2017589 w 7467600"/>
              <a:gd name="connsiteY390" fmla="*/ 6493982 h 6858000"/>
              <a:gd name="connsiteX391" fmla="*/ 2147336 w 7467600"/>
              <a:gd name="connsiteY391" fmla="*/ 6594052 h 6858000"/>
              <a:gd name="connsiteX392" fmla="*/ 2207047 w 7467600"/>
              <a:gd name="connsiteY392" fmla="*/ 6654540 h 6858000"/>
              <a:gd name="connsiteX393" fmla="*/ 2299106 w 7467600"/>
              <a:gd name="connsiteY393" fmla="*/ 6778931 h 6858000"/>
              <a:gd name="connsiteX394" fmla="*/ 2314430 w 7467600"/>
              <a:gd name="connsiteY394" fmla="*/ 6801144 h 6858000"/>
              <a:gd name="connsiteX395" fmla="*/ 2352406 w 7467600"/>
              <a:gd name="connsiteY395" fmla="*/ 6858000 h 6858000"/>
              <a:gd name="connsiteX396" fmla="*/ 2314492 w 7467600"/>
              <a:gd name="connsiteY396" fmla="*/ 6858000 h 6858000"/>
              <a:gd name="connsiteX397" fmla="*/ 2288095 w 7467600"/>
              <a:gd name="connsiteY397" fmla="*/ 6818030 h 6858000"/>
              <a:gd name="connsiteX398" fmla="*/ 2272768 w 7467600"/>
              <a:gd name="connsiteY398" fmla="*/ 6795822 h 6858000"/>
              <a:gd name="connsiteX399" fmla="*/ 2182715 w 7467600"/>
              <a:gd name="connsiteY399" fmla="*/ 6675071 h 6858000"/>
              <a:gd name="connsiteX400" fmla="*/ 2032061 w 7467600"/>
              <a:gd name="connsiteY400" fmla="*/ 6541380 h 6858000"/>
              <a:gd name="connsiteX401" fmla="*/ 2257220 w 7467600"/>
              <a:gd name="connsiteY401" fmla="*/ 6826257 h 6858000"/>
              <a:gd name="connsiteX402" fmla="*/ 2281324 w 7467600"/>
              <a:gd name="connsiteY402" fmla="*/ 6858000 h 6858000"/>
              <a:gd name="connsiteX403" fmla="*/ 2242860 w 7467600"/>
              <a:gd name="connsiteY403" fmla="*/ 6858000 h 6858000"/>
              <a:gd name="connsiteX404" fmla="*/ 2232818 w 7467600"/>
              <a:gd name="connsiteY404" fmla="*/ 6844926 h 6858000"/>
              <a:gd name="connsiteX405" fmla="*/ 1990172 w 7467600"/>
              <a:gd name="connsiteY405" fmla="*/ 6542121 h 6858000"/>
              <a:gd name="connsiteX406" fmla="*/ 2124090 w 7467600"/>
              <a:gd name="connsiteY406" fmla="*/ 6761017 h 6858000"/>
              <a:gd name="connsiteX407" fmla="*/ 2200380 w 7467600"/>
              <a:gd name="connsiteY407" fmla="*/ 6858000 h 6858000"/>
              <a:gd name="connsiteX408" fmla="*/ 2147507 w 7467600"/>
              <a:gd name="connsiteY408" fmla="*/ 6858000 h 6858000"/>
              <a:gd name="connsiteX409" fmla="*/ 2070668 w 7467600"/>
              <a:gd name="connsiteY409" fmla="*/ 6761520 h 6858000"/>
              <a:gd name="connsiteX410" fmla="*/ 1975142 w 7467600"/>
              <a:gd name="connsiteY410" fmla="*/ 6585570 h 6858000"/>
              <a:gd name="connsiteX411" fmla="*/ 2050035 w 7467600"/>
              <a:gd name="connsiteY411" fmla="*/ 6813345 h 6858000"/>
              <a:gd name="connsiteX412" fmla="*/ 2063025 w 7467600"/>
              <a:gd name="connsiteY412" fmla="*/ 6858000 h 6858000"/>
              <a:gd name="connsiteX413" fmla="*/ 2021675 w 7467600"/>
              <a:gd name="connsiteY413" fmla="*/ 6858000 h 6858000"/>
              <a:gd name="connsiteX414" fmla="*/ 2019308 w 7467600"/>
              <a:gd name="connsiteY414" fmla="*/ 6847118 h 6858000"/>
              <a:gd name="connsiteX415" fmla="*/ 1938835 w 7467600"/>
              <a:gd name="connsiteY415" fmla="*/ 6551160 h 6858000"/>
              <a:gd name="connsiteX416" fmla="*/ 1953230 w 7467600"/>
              <a:gd name="connsiteY416" fmla="*/ 6759699 h 6858000"/>
              <a:gd name="connsiteX417" fmla="*/ 1956763 w 7467600"/>
              <a:gd name="connsiteY417" fmla="*/ 6778191 h 6858000"/>
              <a:gd name="connsiteX418" fmla="*/ 1967925 w 7467600"/>
              <a:gd name="connsiteY418" fmla="*/ 6858000 h 6858000"/>
              <a:gd name="connsiteX419" fmla="*/ 1936622 w 7467600"/>
              <a:gd name="connsiteY419" fmla="*/ 6858000 h 6858000"/>
              <a:gd name="connsiteX420" fmla="*/ 1926261 w 7467600"/>
              <a:gd name="connsiteY420" fmla="*/ 6784064 h 6858000"/>
              <a:gd name="connsiteX421" fmla="*/ 1922724 w 7467600"/>
              <a:gd name="connsiteY421" fmla="*/ 6765577 h 6858000"/>
              <a:gd name="connsiteX422" fmla="*/ 1904650 w 7467600"/>
              <a:gd name="connsiteY422" fmla="*/ 6639616 h 6858000"/>
              <a:gd name="connsiteX423" fmla="*/ 1885273 w 7467600"/>
              <a:gd name="connsiteY423" fmla="*/ 6858000 h 6858000"/>
              <a:gd name="connsiteX424" fmla="*/ 1854363 w 7467600"/>
              <a:gd name="connsiteY424" fmla="*/ 6858000 h 6858000"/>
              <a:gd name="connsiteX425" fmla="*/ 1880391 w 7467600"/>
              <a:gd name="connsiteY425" fmla="*/ 6603796 h 6858000"/>
              <a:gd name="connsiteX426" fmla="*/ 1818273 w 7467600"/>
              <a:gd name="connsiteY426" fmla="*/ 6715729 h 6858000"/>
              <a:gd name="connsiteX427" fmla="*/ 1794691 w 7467600"/>
              <a:gd name="connsiteY427" fmla="*/ 6843239 h 6858000"/>
              <a:gd name="connsiteX428" fmla="*/ 1794914 w 7467600"/>
              <a:gd name="connsiteY428" fmla="*/ 6858000 h 6858000"/>
              <a:gd name="connsiteX429" fmla="*/ 1746128 w 7467600"/>
              <a:gd name="connsiteY429" fmla="*/ 6858000 h 6858000"/>
              <a:gd name="connsiteX430" fmla="*/ 1753934 w 7467600"/>
              <a:gd name="connsiteY430" fmla="*/ 6724796 h 6858000"/>
              <a:gd name="connsiteX431" fmla="*/ 1792053 w 7467600"/>
              <a:gd name="connsiteY431" fmla="*/ 6572396 h 6858000"/>
              <a:gd name="connsiteX432" fmla="*/ 1862248 w 7467600"/>
              <a:gd name="connsiteY432" fmla="*/ 6266397 h 6858000"/>
              <a:gd name="connsiteX433" fmla="*/ 1862250 w 7467600"/>
              <a:gd name="connsiteY433" fmla="*/ 6033531 h 6858000"/>
              <a:gd name="connsiteX434" fmla="*/ 1211999 w 7467600"/>
              <a:gd name="connsiteY434" fmla="*/ 6683610 h 6858000"/>
              <a:gd name="connsiteX435" fmla="*/ 1213266 w 7467600"/>
              <a:gd name="connsiteY435" fmla="*/ 6691947 h 6858000"/>
              <a:gd name="connsiteX436" fmla="*/ 1203370 w 7467600"/>
              <a:gd name="connsiteY436" fmla="*/ 6850676 h 6858000"/>
              <a:gd name="connsiteX437" fmla="*/ 1203671 w 7467600"/>
              <a:gd name="connsiteY437" fmla="*/ 6858000 h 6858000"/>
              <a:gd name="connsiteX438" fmla="*/ 1143180 w 7467600"/>
              <a:gd name="connsiteY438" fmla="*/ 6858000 h 6858000"/>
              <a:gd name="connsiteX439" fmla="*/ 1142176 w 7467600"/>
              <a:gd name="connsiteY439" fmla="*/ 6766045 h 6858000"/>
              <a:gd name="connsiteX440" fmla="*/ 1067484 w 7467600"/>
              <a:gd name="connsiteY440" fmla="*/ 6858000 h 6858000"/>
              <a:gd name="connsiteX441" fmla="*/ 953928 w 7467600"/>
              <a:gd name="connsiteY441" fmla="*/ 6858000 h 6858000"/>
              <a:gd name="connsiteX442" fmla="*/ 959715 w 7467600"/>
              <a:gd name="connsiteY442" fmla="*/ 6850185 h 6858000"/>
              <a:gd name="connsiteX443" fmla="*/ 1483788 w 7467600"/>
              <a:gd name="connsiteY443" fmla="*/ 6259174 h 6858000"/>
              <a:gd name="connsiteX444" fmla="*/ 1100671 w 7467600"/>
              <a:gd name="connsiteY444" fmla="*/ 6252137 h 6858000"/>
              <a:gd name="connsiteX445" fmla="*/ 1090144 w 7467600"/>
              <a:gd name="connsiteY445" fmla="*/ 6256748 h 6858000"/>
              <a:gd name="connsiteX446" fmla="*/ 1095872 w 7467600"/>
              <a:gd name="connsiteY446" fmla="*/ 6271892 h 6858000"/>
              <a:gd name="connsiteX447" fmla="*/ 262785 w 7467600"/>
              <a:gd name="connsiteY447" fmla="*/ 6845450 h 6858000"/>
              <a:gd name="connsiteX448" fmla="*/ 209968 w 7467600"/>
              <a:gd name="connsiteY448" fmla="*/ 6770713 h 6858000"/>
              <a:gd name="connsiteX449" fmla="*/ 873460 w 7467600"/>
              <a:gd name="connsiteY449" fmla="*/ 6253768 h 6858000"/>
              <a:gd name="connsiteX450" fmla="*/ 192686 w 7467600"/>
              <a:gd name="connsiteY450" fmla="*/ 5849257 h 6858000"/>
              <a:gd name="connsiteX451" fmla="*/ 4696 w 7467600"/>
              <a:gd name="connsiteY451" fmla="*/ 5697668 h 6858000"/>
              <a:gd name="connsiteX452" fmla="*/ 0 w 7467600"/>
              <a:gd name="connsiteY452" fmla="*/ 5689984 h 6858000"/>
              <a:gd name="connsiteX453" fmla="*/ 0 w 7467600"/>
              <a:gd name="connsiteY453" fmla="*/ 5513472 h 6858000"/>
              <a:gd name="connsiteX454" fmla="*/ 174101 w 7467600"/>
              <a:gd name="connsiteY454" fmla="*/ 5620277 h 6858000"/>
              <a:gd name="connsiteX455" fmla="*/ 891800 w 7467600"/>
              <a:gd name="connsiteY455" fmla="*/ 6036935 h 6858000"/>
              <a:gd name="connsiteX456" fmla="*/ 1072219 w 7467600"/>
              <a:gd name="connsiteY456" fmla="*/ 6169443 h 6858000"/>
              <a:gd name="connsiteX457" fmla="*/ 1074117 w 7467600"/>
              <a:gd name="connsiteY457" fmla="*/ 6170301 h 6858000"/>
              <a:gd name="connsiteX458" fmla="*/ 1083114 w 7467600"/>
              <a:gd name="connsiteY458" fmla="*/ 6174131 h 6858000"/>
              <a:gd name="connsiteX459" fmla="*/ 1543010 w 7467600"/>
              <a:gd name="connsiteY459" fmla="*/ 6191140 h 6858000"/>
              <a:gd name="connsiteX460" fmla="*/ 1551080 w 7467600"/>
              <a:gd name="connsiteY460" fmla="*/ 6195006 h 6858000"/>
              <a:gd name="connsiteX461" fmla="*/ 2345443 w 7467600"/>
              <a:gd name="connsiteY461" fmla="*/ 5549882 h 6858000"/>
              <a:gd name="connsiteX462" fmla="*/ 1721499 w 7467600"/>
              <a:gd name="connsiteY462" fmla="*/ 5599969 h 6858000"/>
              <a:gd name="connsiteX463" fmla="*/ 767716 w 7467600"/>
              <a:gd name="connsiteY463" fmla="*/ 5472768 h 6858000"/>
              <a:gd name="connsiteX464" fmla="*/ 722147 w 7467600"/>
              <a:gd name="connsiteY464" fmla="*/ 5393091 h 6858000"/>
              <a:gd name="connsiteX465" fmla="*/ 1485552 w 7467600"/>
              <a:gd name="connsiteY465" fmla="*/ 5313202 h 6858000"/>
              <a:gd name="connsiteX466" fmla="*/ 2143004 w 7467600"/>
              <a:gd name="connsiteY466" fmla="*/ 5402420 h 6858000"/>
              <a:gd name="connsiteX467" fmla="*/ 1933391 w 7467600"/>
              <a:gd name="connsiteY467" fmla="*/ 5156971 h 6858000"/>
              <a:gd name="connsiteX468" fmla="*/ 1827118 w 7467600"/>
              <a:gd name="connsiteY468" fmla="*/ 4968410 h 6858000"/>
              <a:gd name="connsiteX469" fmla="*/ 1837349 w 7467600"/>
              <a:gd name="connsiteY469" fmla="*/ 4956357 h 6858000"/>
              <a:gd name="connsiteX470" fmla="*/ 2162835 w 7467600"/>
              <a:gd name="connsiteY470" fmla="*/ 5187853 h 6858000"/>
              <a:gd name="connsiteX471" fmla="*/ 2257167 w 7467600"/>
              <a:gd name="connsiteY471" fmla="*/ 5462123 h 6858000"/>
              <a:gd name="connsiteX472" fmla="*/ 2261598 w 7467600"/>
              <a:gd name="connsiteY472" fmla="*/ 5467998 h 6858000"/>
              <a:gd name="connsiteX473" fmla="*/ 2437177 w 7467600"/>
              <a:gd name="connsiteY473" fmla="*/ 5479608 h 6858000"/>
              <a:gd name="connsiteX474" fmla="*/ 2445247 w 7467600"/>
              <a:gd name="connsiteY474" fmla="*/ 5483476 h 6858000"/>
              <a:gd name="connsiteX475" fmla="*/ 2743626 w 7467600"/>
              <a:gd name="connsiteY475" fmla="*/ 5304819 h 6858000"/>
              <a:gd name="connsiteX476" fmla="*/ 3048102 w 7467600"/>
              <a:gd name="connsiteY476" fmla="*/ 5150595 h 6858000"/>
              <a:gd name="connsiteX477" fmla="*/ 1799414 w 7467600"/>
              <a:gd name="connsiteY477" fmla="*/ 4694732 h 6858000"/>
              <a:gd name="connsiteX478" fmla="*/ 1771735 w 7467600"/>
              <a:gd name="connsiteY478" fmla="*/ 4619929 h 6858000"/>
              <a:gd name="connsiteX479" fmla="*/ 3104273 w 7467600"/>
              <a:gd name="connsiteY479" fmla="*/ 5076159 h 6858000"/>
              <a:gd name="connsiteX480" fmla="*/ 3113245 w 7467600"/>
              <a:gd name="connsiteY480" fmla="*/ 5090705 h 6858000"/>
              <a:gd name="connsiteX481" fmla="*/ 3126294 w 7467600"/>
              <a:gd name="connsiteY481" fmla="*/ 5114400 h 6858000"/>
              <a:gd name="connsiteX482" fmla="*/ 3937433 w 7467600"/>
              <a:gd name="connsiteY482" fmla="*/ 4830473 h 6858000"/>
              <a:gd name="connsiteX483" fmla="*/ 3590475 w 7467600"/>
              <a:gd name="connsiteY483" fmla="*/ 4597974 h 6858000"/>
              <a:gd name="connsiteX484" fmla="*/ 3100264 w 7467600"/>
              <a:gd name="connsiteY484" fmla="*/ 4579845 h 6858000"/>
              <a:gd name="connsiteX485" fmla="*/ 2183576 w 7467600"/>
              <a:gd name="connsiteY485" fmla="*/ 4227150 h 6858000"/>
              <a:gd name="connsiteX486" fmla="*/ 2151029 w 7467600"/>
              <a:gd name="connsiteY486" fmla="*/ 4146947 h 6858000"/>
              <a:gd name="connsiteX487" fmla="*/ 3563434 w 7467600"/>
              <a:gd name="connsiteY487" fmla="*/ 4469115 h 6858000"/>
              <a:gd name="connsiteX488" fmla="*/ 3177952 w 7467600"/>
              <a:gd name="connsiteY488" fmla="*/ 3657386 h 6858000"/>
              <a:gd name="connsiteX489" fmla="*/ 3189263 w 7467600"/>
              <a:gd name="connsiteY489" fmla="*/ 3625726 h 6858000"/>
              <a:gd name="connsiteX490" fmla="*/ 3560912 w 7467600"/>
              <a:gd name="connsiteY490" fmla="*/ 4079863 h 6858000"/>
              <a:gd name="connsiteX491" fmla="*/ 3626636 w 7467600"/>
              <a:gd name="connsiteY491" fmla="*/ 4512230 h 6858000"/>
              <a:gd name="connsiteX492" fmla="*/ 3653088 w 7467600"/>
              <a:gd name="connsiteY492" fmla="*/ 4521417 h 6858000"/>
              <a:gd name="connsiteX493" fmla="*/ 3988128 w 7467600"/>
              <a:gd name="connsiteY493" fmla="*/ 4817267 h 6858000"/>
              <a:gd name="connsiteX494" fmla="*/ 4830582 w 7467600"/>
              <a:gd name="connsiteY494" fmla="*/ 4676000 h 6858000"/>
              <a:gd name="connsiteX495" fmla="*/ 4830100 w 7467600"/>
              <a:gd name="connsiteY495" fmla="*/ 4675554 h 6858000"/>
              <a:gd name="connsiteX496" fmla="*/ 4036318 w 7467600"/>
              <a:gd name="connsiteY496" fmla="*/ 4147013 h 6858000"/>
              <a:gd name="connsiteX497" fmla="*/ 3432098 w 7467600"/>
              <a:gd name="connsiteY497" fmla="*/ 3537312 h 6858000"/>
              <a:gd name="connsiteX498" fmla="*/ 3446761 w 7467600"/>
              <a:gd name="connsiteY498" fmla="*/ 3461278 h 6858000"/>
              <a:gd name="connsiteX499" fmla="*/ 4419733 w 7467600"/>
              <a:gd name="connsiteY499" fmla="*/ 3963555 h 6858000"/>
              <a:gd name="connsiteX500" fmla="*/ 4781371 w 7467600"/>
              <a:gd name="connsiteY500" fmla="*/ 4458604 h 6858000"/>
              <a:gd name="connsiteX501" fmla="*/ 4780440 w 7467600"/>
              <a:gd name="connsiteY501" fmla="*/ 4470290 h 6858000"/>
              <a:gd name="connsiteX502" fmla="*/ 4898954 w 7467600"/>
              <a:gd name="connsiteY502" fmla="*/ 4662092 h 6858000"/>
              <a:gd name="connsiteX503" fmla="*/ 4900699 w 7467600"/>
              <a:gd name="connsiteY503" fmla="*/ 4670867 h 6858000"/>
              <a:gd name="connsiteX504" fmla="*/ 5714511 w 7467600"/>
              <a:gd name="connsiteY504" fmla="*/ 4663483 h 6858000"/>
              <a:gd name="connsiteX505" fmla="*/ 5464793 w 7467600"/>
              <a:gd name="connsiteY505" fmla="*/ 4393556 h 6858000"/>
              <a:gd name="connsiteX506" fmla="*/ 5461897 w 7467600"/>
              <a:gd name="connsiteY506" fmla="*/ 4390879 h 6858000"/>
              <a:gd name="connsiteX507" fmla="*/ 4294126 w 7467600"/>
              <a:gd name="connsiteY507" fmla="*/ 3303048 h 6858000"/>
              <a:gd name="connsiteX508" fmla="*/ 4305321 w 7467600"/>
              <a:gd name="connsiteY508" fmla="*/ 3256953 h 6858000"/>
              <a:gd name="connsiteX509" fmla="*/ 4949299 w 7467600"/>
              <a:gd name="connsiteY509" fmla="*/ 3766336 h 6858000"/>
              <a:gd name="connsiteX510" fmla="*/ 5291452 w 7467600"/>
              <a:gd name="connsiteY510" fmla="*/ 4076801 h 6858000"/>
              <a:gd name="connsiteX511" fmla="*/ 5434998 w 7467600"/>
              <a:gd name="connsiteY511" fmla="*/ 4254100 h 6858000"/>
              <a:gd name="connsiteX512" fmla="*/ 5351015 w 7467600"/>
              <a:gd name="connsiteY512" fmla="*/ 3760989 h 6858000"/>
              <a:gd name="connsiteX513" fmla="*/ 5413780 w 7467600"/>
              <a:gd name="connsiteY513" fmla="*/ 2966265 h 6858000"/>
              <a:gd name="connsiteX514" fmla="*/ 5425627 w 7467600"/>
              <a:gd name="connsiteY514" fmla="*/ 2954192 h 6858000"/>
              <a:gd name="connsiteX515" fmla="*/ 6604735 w 7467600"/>
              <a:gd name="connsiteY515" fmla="*/ 2041381 h 6858000"/>
              <a:gd name="connsiteX516" fmla="*/ 7204487 w 7467600"/>
              <a:gd name="connsiteY516" fmla="*/ 2742112 h 6858000"/>
              <a:gd name="connsiteX517" fmla="*/ 7131592 w 7467600"/>
              <a:gd name="connsiteY517" fmla="*/ 2672096 h 6858000"/>
              <a:gd name="connsiteX518" fmla="*/ 6996344 w 7467600"/>
              <a:gd name="connsiteY518" fmla="*/ 2518310 h 6858000"/>
              <a:gd name="connsiteX519" fmla="*/ 6735495 w 7467600"/>
              <a:gd name="connsiteY519" fmla="*/ 2196890 h 6858000"/>
              <a:gd name="connsiteX520" fmla="*/ 6721901 w 7467600"/>
              <a:gd name="connsiteY520" fmla="*/ 2179274 h 6858000"/>
              <a:gd name="connsiteX521" fmla="*/ 6604735 w 7467600"/>
              <a:gd name="connsiteY521" fmla="*/ 2041381 h 6858000"/>
              <a:gd name="connsiteX522" fmla="*/ 6591670 w 7467600"/>
              <a:gd name="connsiteY522" fmla="*/ 1988277 h 6858000"/>
              <a:gd name="connsiteX523" fmla="*/ 6747349 w 7467600"/>
              <a:gd name="connsiteY523" fmla="*/ 2160069 h 6858000"/>
              <a:gd name="connsiteX524" fmla="*/ 6760943 w 7467600"/>
              <a:gd name="connsiteY524" fmla="*/ 2177686 h 6858000"/>
              <a:gd name="connsiteX525" fmla="*/ 7021065 w 7467600"/>
              <a:gd name="connsiteY525" fmla="*/ 2498102 h 6858000"/>
              <a:gd name="connsiteX526" fmla="*/ 7155223 w 7467600"/>
              <a:gd name="connsiteY526" fmla="*/ 2650386 h 6858000"/>
              <a:gd name="connsiteX527" fmla="*/ 7203167 w 7467600"/>
              <a:gd name="connsiteY527" fmla="*/ 2697288 h 6858000"/>
              <a:gd name="connsiteX528" fmla="*/ 6937703 w 7467600"/>
              <a:gd name="connsiteY528" fmla="*/ 2321981 h 6858000"/>
              <a:gd name="connsiteX529" fmla="*/ 6591670 w 7467600"/>
              <a:gd name="connsiteY529" fmla="*/ 1988277 h 6858000"/>
              <a:gd name="connsiteX530" fmla="*/ 5798671 w 7467600"/>
              <a:gd name="connsiteY530" fmla="*/ 1981601 h 6858000"/>
              <a:gd name="connsiteX531" fmla="*/ 5754709 w 7467600"/>
              <a:gd name="connsiteY531" fmla="*/ 2071454 h 6858000"/>
              <a:gd name="connsiteX532" fmla="*/ 5763044 w 7467600"/>
              <a:gd name="connsiteY532" fmla="*/ 2842206 h 6858000"/>
              <a:gd name="connsiteX533" fmla="*/ 5764974 w 7467600"/>
              <a:gd name="connsiteY533" fmla="*/ 2799609 h 6858000"/>
              <a:gd name="connsiteX534" fmla="*/ 5767665 w 7467600"/>
              <a:gd name="connsiteY534" fmla="*/ 2666409 h 6858000"/>
              <a:gd name="connsiteX535" fmla="*/ 5763055 w 7467600"/>
              <a:gd name="connsiteY535" fmla="*/ 2579705 h 6858000"/>
              <a:gd name="connsiteX536" fmla="*/ 5758079 w 7467600"/>
              <a:gd name="connsiteY536" fmla="*/ 2492508 h 6858000"/>
              <a:gd name="connsiteX537" fmla="*/ 5779325 w 7467600"/>
              <a:gd name="connsiteY537" fmla="*/ 2197069 h 6858000"/>
              <a:gd name="connsiteX538" fmla="*/ 5798671 w 7467600"/>
              <a:gd name="connsiteY538" fmla="*/ 1981601 h 6858000"/>
              <a:gd name="connsiteX539" fmla="*/ 5829202 w 7467600"/>
              <a:gd name="connsiteY539" fmla="*/ 1971679 h 6858000"/>
              <a:gd name="connsiteX540" fmla="*/ 5809558 w 7467600"/>
              <a:gd name="connsiteY540" fmla="*/ 2198043 h 6858000"/>
              <a:gd name="connsiteX541" fmla="*/ 5788653 w 7467600"/>
              <a:gd name="connsiteY541" fmla="*/ 2489430 h 6858000"/>
              <a:gd name="connsiteX542" fmla="*/ 5793439 w 7467600"/>
              <a:gd name="connsiteY542" fmla="*/ 2575235 h 6858000"/>
              <a:gd name="connsiteX543" fmla="*/ 5796837 w 7467600"/>
              <a:gd name="connsiteY543" fmla="*/ 2637633 h 6858000"/>
              <a:gd name="connsiteX544" fmla="*/ 5818614 w 7467600"/>
              <a:gd name="connsiteY544" fmla="*/ 2473055 h 6858000"/>
              <a:gd name="connsiteX545" fmla="*/ 5829202 w 7467600"/>
              <a:gd name="connsiteY545" fmla="*/ 1971679 h 6858000"/>
              <a:gd name="connsiteX546" fmla="*/ 5911389 w 7467600"/>
              <a:gd name="connsiteY546" fmla="*/ 1898371 h 6858000"/>
              <a:gd name="connsiteX547" fmla="*/ 6237627 w 7467600"/>
              <a:gd name="connsiteY547" fmla="*/ 2231921 h 6858000"/>
              <a:gd name="connsiteX548" fmla="*/ 5911389 w 7467600"/>
              <a:gd name="connsiteY548" fmla="*/ 1898371 h 6858000"/>
              <a:gd name="connsiteX549" fmla="*/ 6944437 w 7467600"/>
              <a:gd name="connsiteY549" fmla="*/ 1575402 h 6858000"/>
              <a:gd name="connsiteX550" fmla="*/ 6304730 w 7467600"/>
              <a:gd name="connsiteY550" fmla="*/ 1766654 h 6858000"/>
              <a:gd name="connsiteX551" fmla="*/ 6944437 w 7467600"/>
              <a:gd name="connsiteY551" fmla="*/ 1575402 h 6858000"/>
              <a:gd name="connsiteX552" fmla="*/ 7019523 w 7467600"/>
              <a:gd name="connsiteY552" fmla="*/ 1519450 h 6858000"/>
              <a:gd name="connsiteX553" fmla="*/ 6298091 w 7467600"/>
              <a:gd name="connsiteY553" fmla="*/ 1737122 h 6858000"/>
              <a:gd name="connsiteX554" fmla="*/ 7019523 w 7467600"/>
              <a:gd name="connsiteY554" fmla="*/ 1519450 h 6858000"/>
              <a:gd name="connsiteX555" fmla="*/ 2399523 w 7467600"/>
              <a:gd name="connsiteY555" fmla="*/ 1428234 h 6858000"/>
              <a:gd name="connsiteX556" fmla="*/ 2224982 w 7467600"/>
              <a:gd name="connsiteY556" fmla="*/ 1826201 h 6858000"/>
              <a:gd name="connsiteX557" fmla="*/ 2096099 w 7467600"/>
              <a:gd name="connsiteY557" fmla="*/ 2345900 h 6858000"/>
              <a:gd name="connsiteX558" fmla="*/ 2283317 w 7467600"/>
              <a:gd name="connsiteY558" fmla="*/ 1796925 h 6858000"/>
              <a:gd name="connsiteX559" fmla="*/ 2399523 w 7467600"/>
              <a:gd name="connsiteY559" fmla="*/ 1428234 h 6858000"/>
              <a:gd name="connsiteX560" fmla="*/ 2448558 w 7467600"/>
              <a:gd name="connsiteY560" fmla="*/ 1373435 h 6858000"/>
              <a:gd name="connsiteX561" fmla="*/ 2312521 w 7467600"/>
              <a:gd name="connsiteY561" fmla="*/ 1806140 h 6858000"/>
              <a:gd name="connsiteX562" fmla="*/ 2127533 w 7467600"/>
              <a:gd name="connsiteY562" fmla="*/ 2348380 h 6858000"/>
              <a:gd name="connsiteX563" fmla="*/ 2358080 w 7467600"/>
              <a:gd name="connsiteY563" fmla="*/ 1866134 h 6858000"/>
              <a:gd name="connsiteX564" fmla="*/ 2407436 w 7467600"/>
              <a:gd name="connsiteY564" fmla="*/ 1651070 h 6858000"/>
              <a:gd name="connsiteX565" fmla="*/ 2448558 w 7467600"/>
              <a:gd name="connsiteY565" fmla="*/ 1373435 h 6858000"/>
              <a:gd name="connsiteX566" fmla="*/ 278707 w 7467600"/>
              <a:gd name="connsiteY566" fmla="*/ 1352270 h 6858000"/>
              <a:gd name="connsiteX567" fmla="*/ 321570 w 7467600"/>
              <a:gd name="connsiteY567" fmla="*/ 1861610 h 6858000"/>
              <a:gd name="connsiteX568" fmla="*/ 294281 w 7467600"/>
              <a:gd name="connsiteY568" fmla="*/ 1440658 h 6858000"/>
              <a:gd name="connsiteX569" fmla="*/ 278707 w 7467600"/>
              <a:gd name="connsiteY569" fmla="*/ 1352270 h 6858000"/>
              <a:gd name="connsiteX570" fmla="*/ 1423821 w 7467600"/>
              <a:gd name="connsiteY570" fmla="*/ 1351958 h 6858000"/>
              <a:gd name="connsiteX571" fmla="*/ 1638521 w 7467600"/>
              <a:gd name="connsiteY571" fmla="*/ 1908470 h 6858000"/>
              <a:gd name="connsiteX572" fmla="*/ 1754199 w 7467600"/>
              <a:gd name="connsiteY572" fmla="*/ 2149284 h 6858000"/>
              <a:gd name="connsiteX573" fmla="*/ 1908359 w 7467600"/>
              <a:gd name="connsiteY573" fmla="*/ 2364988 h 6858000"/>
              <a:gd name="connsiteX574" fmla="*/ 1647661 w 7467600"/>
              <a:gd name="connsiteY574" fmla="*/ 1825945 h 6858000"/>
              <a:gd name="connsiteX575" fmla="*/ 1423821 w 7467600"/>
              <a:gd name="connsiteY575" fmla="*/ 1351958 h 6858000"/>
              <a:gd name="connsiteX576" fmla="*/ 1431890 w 7467600"/>
              <a:gd name="connsiteY576" fmla="*/ 1306475 h 6858000"/>
              <a:gd name="connsiteX577" fmla="*/ 1507597 w 7467600"/>
              <a:gd name="connsiteY577" fmla="*/ 1446132 h 6858000"/>
              <a:gd name="connsiteX578" fmla="*/ 1674586 w 7467600"/>
              <a:gd name="connsiteY578" fmla="*/ 1813832 h 6858000"/>
              <a:gd name="connsiteX579" fmla="*/ 1815950 w 7467600"/>
              <a:gd name="connsiteY579" fmla="*/ 2128564 h 6858000"/>
              <a:gd name="connsiteX580" fmla="*/ 1984242 w 7467600"/>
              <a:gd name="connsiteY580" fmla="*/ 2430829 h 6858000"/>
              <a:gd name="connsiteX581" fmla="*/ 2014023 w 7467600"/>
              <a:gd name="connsiteY581" fmla="*/ 2450995 h 6858000"/>
              <a:gd name="connsiteX582" fmla="*/ 1747337 w 7467600"/>
              <a:gd name="connsiteY582" fmla="*/ 1855264 h 6858000"/>
              <a:gd name="connsiteX583" fmla="*/ 1533749 w 7467600"/>
              <a:gd name="connsiteY583" fmla="*/ 1478656 h 6858000"/>
              <a:gd name="connsiteX584" fmla="*/ 1431890 w 7467600"/>
              <a:gd name="connsiteY584" fmla="*/ 1306475 h 6858000"/>
              <a:gd name="connsiteX585" fmla="*/ 5052692 w 7467600"/>
              <a:gd name="connsiteY585" fmla="*/ 1292994 h 6858000"/>
              <a:gd name="connsiteX586" fmla="*/ 5200661 w 7467600"/>
              <a:gd name="connsiteY586" fmla="*/ 1635186 h 6858000"/>
              <a:gd name="connsiteX587" fmla="*/ 5297138 w 7467600"/>
              <a:gd name="connsiteY587" fmla="*/ 1906351 h 6858000"/>
              <a:gd name="connsiteX588" fmla="*/ 5052692 w 7467600"/>
              <a:gd name="connsiteY588" fmla="*/ 1292994 h 6858000"/>
              <a:gd name="connsiteX589" fmla="*/ 5009948 w 7467600"/>
              <a:gd name="connsiteY589" fmla="*/ 1273619 h 6858000"/>
              <a:gd name="connsiteX590" fmla="*/ 5121777 w 7467600"/>
              <a:gd name="connsiteY590" fmla="*/ 1654213 h 6858000"/>
              <a:gd name="connsiteX591" fmla="*/ 5293545 w 7467600"/>
              <a:gd name="connsiteY591" fmla="*/ 2072247 h 6858000"/>
              <a:gd name="connsiteX592" fmla="*/ 5294042 w 7467600"/>
              <a:gd name="connsiteY592" fmla="*/ 2065019 h 6858000"/>
              <a:gd name="connsiteX593" fmla="*/ 5171936 w 7467600"/>
              <a:gd name="connsiteY593" fmla="*/ 1647613 h 6858000"/>
              <a:gd name="connsiteX594" fmla="*/ 5009948 w 7467600"/>
              <a:gd name="connsiteY594" fmla="*/ 1273619 h 6858000"/>
              <a:gd name="connsiteX595" fmla="*/ 655236 w 7467600"/>
              <a:gd name="connsiteY595" fmla="*/ 1268632 h 6858000"/>
              <a:gd name="connsiteX596" fmla="*/ 839521 w 7467600"/>
              <a:gd name="connsiteY596" fmla="*/ 1685315 h 6858000"/>
              <a:gd name="connsiteX597" fmla="*/ 1109416 w 7467600"/>
              <a:gd name="connsiteY597" fmla="*/ 2061663 h 6858000"/>
              <a:gd name="connsiteX598" fmla="*/ 1298300 w 7467600"/>
              <a:gd name="connsiteY598" fmla="*/ 2247742 h 6858000"/>
              <a:gd name="connsiteX599" fmla="*/ 1125871 w 7467600"/>
              <a:gd name="connsiteY599" fmla="*/ 1989513 h 6858000"/>
              <a:gd name="connsiteX600" fmla="*/ 981574 w 7467600"/>
              <a:gd name="connsiteY600" fmla="*/ 1783157 h 6858000"/>
              <a:gd name="connsiteX601" fmla="*/ 922198 w 7467600"/>
              <a:gd name="connsiteY601" fmla="*/ 1677437 h 6858000"/>
              <a:gd name="connsiteX602" fmla="*/ 869293 w 7467600"/>
              <a:gd name="connsiteY602" fmla="*/ 1583214 h 6858000"/>
              <a:gd name="connsiteX603" fmla="*/ 751431 w 7467600"/>
              <a:gd name="connsiteY603" fmla="*/ 1405731 h 6858000"/>
              <a:gd name="connsiteX604" fmla="*/ 655236 w 7467600"/>
              <a:gd name="connsiteY604" fmla="*/ 1268632 h 6858000"/>
              <a:gd name="connsiteX605" fmla="*/ 6516292 w 7467600"/>
              <a:gd name="connsiteY605" fmla="*/ 1263064 h 6858000"/>
              <a:gd name="connsiteX606" fmla="*/ 5736320 w 7467600"/>
              <a:gd name="connsiteY606" fmla="*/ 1501803 h 6858000"/>
              <a:gd name="connsiteX607" fmla="*/ 6516292 w 7467600"/>
              <a:gd name="connsiteY607" fmla="*/ 1263064 h 6858000"/>
              <a:gd name="connsiteX608" fmla="*/ 291466 w 7467600"/>
              <a:gd name="connsiteY608" fmla="*/ 1250369 h 6858000"/>
              <a:gd name="connsiteX609" fmla="*/ 323180 w 7467600"/>
              <a:gd name="connsiteY609" fmla="*/ 1435283 h 6858000"/>
              <a:gd name="connsiteX610" fmla="*/ 349381 w 7467600"/>
              <a:gd name="connsiteY610" fmla="*/ 1875041 h 6858000"/>
              <a:gd name="connsiteX611" fmla="*/ 374363 w 7467600"/>
              <a:gd name="connsiteY611" fmla="*/ 1506494 h 6858000"/>
              <a:gd name="connsiteX612" fmla="*/ 302168 w 7467600"/>
              <a:gd name="connsiteY612" fmla="*/ 1274495 h 6858000"/>
              <a:gd name="connsiteX613" fmla="*/ 291466 w 7467600"/>
              <a:gd name="connsiteY613" fmla="*/ 1250369 h 6858000"/>
              <a:gd name="connsiteX614" fmla="*/ 678222 w 7467600"/>
              <a:gd name="connsiteY614" fmla="*/ 1248670 h 6858000"/>
              <a:gd name="connsiteX615" fmla="*/ 775536 w 7467600"/>
              <a:gd name="connsiteY615" fmla="*/ 1388015 h 6858000"/>
              <a:gd name="connsiteX616" fmla="*/ 894529 w 7467600"/>
              <a:gd name="connsiteY616" fmla="*/ 1567739 h 6858000"/>
              <a:gd name="connsiteX617" fmla="*/ 948000 w 7467600"/>
              <a:gd name="connsiteY617" fmla="*/ 1663088 h 6858000"/>
              <a:gd name="connsiteX618" fmla="*/ 1006812 w 7467600"/>
              <a:gd name="connsiteY618" fmla="*/ 1767683 h 6858000"/>
              <a:gd name="connsiteX619" fmla="*/ 1149133 w 7467600"/>
              <a:gd name="connsiteY619" fmla="*/ 1971513 h 6858000"/>
              <a:gd name="connsiteX620" fmla="*/ 1333952 w 7467600"/>
              <a:gd name="connsiteY620" fmla="*/ 2251620 h 6858000"/>
              <a:gd name="connsiteX621" fmla="*/ 1337329 w 7467600"/>
              <a:gd name="connsiteY621" fmla="*/ 2258350 h 6858000"/>
              <a:gd name="connsiteX622" fmla="*/ 1014726 w 7467600"/>
              <a:gd name="connsiteY622" fmla="*/ 1615556 h 6858000"/>
              <a:gd name="connsiteX623" fmla="*/ 678222 w 7467600"/>
              <a:gd name="connsiteY623" fmla="*/ 1248670 h 6858000"/>
              <a:gd name="connsiteX624" fmla="*/ 6691602 w 7467600"/>
              <a:gd name="connsiteY624" fmla="*/ 1140573 h 6858000"/>
              <a:gd name="connsiteX625" fmla="*/ 6571100 w 7467600"/>
              <a:gd name="connsiteY625" fmla="*/ 1183662 h 6858000"/>
              <a:gd name="connsiteX626" fmla="*/ 6241687 w 7467600"/>
              <a:gd name="connsiteY626" fmla="*/ 1257600 h 6858000"/>
              <a:gd name="connsiteX627" fmla="*/ 5693009 w 7467600"/>
              <a:gd name="connsiteY627" fmla="*/ 1478256 h 6858000"/>
              <a:gd name="connsiteX628" fmla="*/ 6548420 w 7467600"/>
              <a:gd name="connsiteY628" fmla="*/ 1214599 h 6858000"/>
              <a:gd name="connsiteX629" fmla="*/ 6605473 w 7467600"/>
              <a:gd name="connsiteY629" fmla="*/ 1184686 h 6858000"/>
              <a:gd name="connsiteX630" fmla="*/ 6691602 w 7467600"/>
              <a:gd name="connsiteY630" fmla="*/ 1140573 h 6858000"/>
              <a:gd name="connsiteX631" fmla="*/ 4002475 w 7467600"/>
              <a:gd name="connsiteY631" fmla="*/ 1037802 h 6858000"/>
              <a:gd name="connsiteX632" fmla="*/ 4000324 w 7467600"/>
              <a:gd name="connsiteY632" fmla="*/ 1039362 h 6858000"/>
              <a:gd name="connsiteX633" fmla="*/ 4002862 w 7467600"/>
              <a:gd name="connsiteY633" fmla="*/ 1042866 h 6858000"/>
              <a:gd name="connsiteX634" fmla="*/ 4002475 w 7467600"/>
              <a:gd name="connsiteY634" fmla="*/ 1037802 h 6858000"/>
              <a:gd name="connsiteX635" fmla="*/ 506322 w 7467600"/>
              <a:gd name="connsiteY635" fmla="*/ 1020997 h 6858000"/>
              <a:gd name="connsiteX636" fmla="*/ 533068 w 7467600"/>
              <a:gd name="connsiteY636" fmla="*/ 1029409 h 6858000"/>
              <a:gd name="connsiteX637" fmla="*/ 1232525 w 7467600"/>
              <a:gd name="connsiteY637" fmla="*/ 1804675 h 6858000"/>
              <a:gd name="connsiteX638" fmla="*/ 1388858 w 7467600"/>
              <a:gd name="connsiteY638" fmla="*/ 2368011 h 6858000"/>
              <a:gd name="connsiteX639" fmla="*/ 1384098 w 7467600"/>
              <a:gd name="connsiteY639" fmla="*/ 2378125 h 6858000"/>
              <a:gd name="connsiteX640" fmla="*/ 1425393 w 7467600"/>
              <a:gd name="connsiteY640" fmla="*/ 2589124 h 6858000"/>
              <a:gd name="connsiteX641" fmla="*/ 1424001 w 7467600"/>
              <a:gd name="connsiteY641" fmla="*/ 2597541 h 6858000"/>
              <a:gd name="connsiteX642" fmla="*/ 2152729 w 7467600"/>
              <a:gd name="connsiteY642" fmla="*/ 2864487 h 6858000"/>
              <a:gd name="connsiteX643" fmla="*/ 2020609 w 7467600"/>
              <a:gd name="connsiteY643" fmla="*/ 2539671 h 6858000"/>
              <a:gd name="connsiteX644" fmla="*/ 2018920 w 7467600"/>
              <a:gd name="connsiteY644" fmla="*/ 2536309 h 6858000"/>
              <a:gd name="connsiteX645" fmla="*/ 1342441 w 7467600"/>
              <a:gd name="connsiteY645" fmla="*/ 1173017 h 6858000"/>
              <a:gd name="connsiteX646" fmla="*/ 1367925 w 7467600"/>
              <a:gd name="connsiteY646" fmla="*/ 1135648 h 6858000"/>
              <a:gd name="connsiteX647" fmla="*/ 1771401 w 7467600"/>
              <a:gd name="connsiteY647" fmla="*/ 1806673 h 6858000"/>
              <a:gd name="connsiteX648" fmla="*/ 1972385 w 7467600"/>
              <a:gd name="connsiteY648" fmla="*/ 2198735 h 6858000"/>
              <a:gd name="connsiteX649" fmla="*/ 2040892 w 7467600"/>
              <a:gd name="connsiteY649" fmla="*/ 2405205 h 6858000"/>
              <a:gd name="connsiteX650" fmla="*/ 2131689 w 7467600"/>
              <a:gd name="connsiteY650" fmla="*/ 1936926 h 6858000"/>
              <a:gd name="connsiteX651" fmla="*/ 2454820 w 7467600"/>
              <a:gd name="connsiteY651" fmla="*/ 1248808 h 6858000"/>
              <a:gd name="connsiteX652" fmla="*/ 2492512 w 7467600"/>
              <a:gd name="connsiteY652" fmla="*/ 1302920 h 6858000"/>
              <a:gd name="connsiteX653" fmla="*/ 2081216 w 7467600"/>
              <a:gd name="connsiteY653" fmla="*/ 2527513 h 6858000"/>
              <a:gd name="connsiteX654" fmla="*/ 2081211 w 7467600"/>
              <a:gd name="connsiteY654" fmla="*/ 2528916 h 6858000"/>
              <a:gd name="connsiteX655" fmla="*/ 2199067 w 7467600"/>
              <a:gd name="connsiteY655" fmla="*/ 2884061 h 6858000"/>
              <a:gd name="connsiteX656" fmla="*/ 3192586 w 7467600"/>
              <a:gd name="connsiteY656" fmla="*/ 3411496 h 6858000"/>
              <a:gd name="connsiteX657" fmla="*/ 3182620 w 7467600"/>
              <a:gd name="connsiteY657" fmla="*/ 3483279 h 6858000"/>
              <a:gd name="connsiteX658" fmla="*/ 2435119 w 7467600"/>
              <a:gd name="connsiteY658" fmla="*/ 3080173 h 6858000"/>
              <a:gd name="connsiteX659" fmla="*/ 2410152 w 7467600"/>
              <a:gd name="connsiteY659" fmla="*/ 3063751 h 6858000"/>
              <a:gd name="connsiteX660" fmla="*/ 2408099 w 7467600"/>
              <a:gd name="connsiteY660" fmla="*/ 3064403 h 6858000"/>
              <a:gd name="connsiteX661" fmla="*/ 2407218 w 7467600"/>
              <a:gd name="connsiteY661" fmla="*/ 3070324 h 6858000"/>
              <a:gd name="connsiteX662" fmla="*/ 2380138 w 7467600"/>
              <a:gd name="connsiteY662" fmla="*/ 3099341 h 6858000"/>
              <a:gd name="connsiteX663" fmla="*/ 1765923 w 7467600"/>
              <a:gd name="connsiteY663" fmla="*/ 3581043 h 6858000"/>
              <a:gd name="connsiteX664" fmla="*/ 1702258 w 7467600"/>
              <a:gd name="connsiteY664" fmla="*/ 3612286 h 6858000"/>
              <a:gd name="connsiteX665" fmla="*/ 1538370 w 7467600"/>
              <a:gd name="connsiteY665" fmla="*/ 3811804 h 6858000"/>
              <a:gd name="connsiteX666" fmla="*/ 542867 w 7467600"/>
              <a:gd name="connsiteY666" fmla="*/ 4944092 h 6858000"/>
              <a:gd name="connsiteX667" fmla="*/ 515800 w 7467600"/>
              <a:gd name="connsiteY667" fmla="*/ 4862180 h 6858000"/>
              <a:gd name="connsiteX668" fmla="*/ 909145 w 7467600"/>
              <a:gd name="connsiteY668" fmla="*/ 4199225 h 6858000"/>
              <a:gd name="connsiteX669" fmla="*/ 1214067 w 7467600"/>
              <a:gd name="connsiteY669" fmla="*/ 3908561 h 6858000"/>
              <a:gd name="connsiteX670" fmla="*/ 640967 w 7467600"/>
              <a:gd name="connsiteY670" fmla="*/ 4105601 h 6858000"/>
              <a:gd name="connsiteX671" fmla="*/ 112563 w 7467600"/>
              <a:gd name="connsiteY671" fmla="*/ 4396952 h 6858000"/>
              <a:gd name="connsiteX672" fmla="*/ 0 w 7467600"/>
              <a:gd name="connsiteY672" fmla="*/ 4466006 h 6858000"/>
              <a:gd name="connsiteX673" fmla="*/ 0 w 7467600"/>
              <a:gd name="connsiteY673" fmla="*/ 4233763 h 6858000"/>
              <a:gd name="connsiteX674" fmla="*/ 36881 w 7467600"/>
              <a:gd name="connsiteY674" fmla="*/ 4200118 h 6858000"/>
              <a:gd name="connsiteX675" fmla="*/ 910534 w 7467600"/>
              <a:gd name="connsiteY675" fmla="*/ 3629753 h 6858000"/>
              <a:gd name="connsiteX676" fmla="*/ 1578717 w 7467600"/>
              <a:gd name="connsiteY676" fmla="*/ 3575982 h 6858000"/>
              <a:gd name="connsiteX677" fmla="*/ 2338780 w 7467600"/>
              <a:gd name="connsiteY677" fmla="*/ 3033725 h 6858000"/>
              <a:gd name="connsiteX678" fmla="*/ 1807991 w 7467600"/>
              <a:gd name="connsiteY678" fmla="*/ 2807184 h 6858000"/>
              <a:gd name="connsiteX679" fmla="*/ 1416358 w 7467600"/>
              <a:gd name="connsiteY679" fmla="*/ 3112571 h 6858000"/>
              <a:gd name="connsiteX680" fmla="*/ 939066 w 7467600"/>
              <a:gd name="connsiteY680" fmla="*/ 3378798 h 6858000"/>
              <a:gd name="connsiteX681" fmla="*/ 115099 w 7467600"/>
              <a:gd name="connsiteY681" fmla="*/ 3607650 h 6858000"/>
              <a:gd name="connsiteX682" fmla="*/ 97284 w 7467600"/>
              <a:gd name="connsiteY682" fmla="*/ 3520393 h 6858000"/>
              <a:gd name="connsiteX683" fmla="*/ 922050 w 7467600"/>
              <a:gd name="connsiteY683" fmla="*/ 3074867 h 6858000"/>
              <a:gd name="connsiteX684" fmla="*/ 1405265 w 7467600"/>
              <a:gd name="connsiteY684" fmla="*/ 3016319 h 6858000"/>
              <a:gd name="connsiteX685" fmla="*/ 1407512 w 7467600"/>
              <a:gd name="connsiteY685" fmla="*/ 3018001 h 6858000"/>
              <a:gd name="connsiteX686" fmla="*/ 1726266 w 7467600"/>
              <a:gd name="connsiteY686" fmla="*/ 2777274 h 6858000"/>
              <a:gd name="connsiteX687" fmla="*/ 625390 w 7467600"/>
              <a:gd name="connsiteY687" fmla="*/ 2514541 h 6858000"/>
              <a:gd name="connsiteX688" fmla="*/ 619799 w 7467600"/>
              <a:gd name="connsiteY688" fmla="*/ 2527180 h 6858000"/>
              <a:gd name="connsiteX689" fmla="*/ 310030 w 7467600"/>
              <a:gd name="connsiteY689" fmla="*/ 2771818 h 6858000"/>
              <a:gd name="connsiteX690" fmla="*/ 173877 w 7467600"/>
              <a:gd name="connsiteY690" fmla="*/ 2937056 h 6858000"/>
              <a:gd name="connsiteX691" fmla="*/ 77889 w 7467600"/>
              <a:gd name="connsiteY691" fmla="*/ 3138440 h 6858000"/>
              <a:gd name="connsiteX692" fmla="*/ 0 w 7467600"/>
              <a:gd name="connsiteY692" fmla="*/ 3271395 h 6858000"/>
              <a:gd name="connsiteX693" fmla="*/ 0 w 7467600"/>
              <a:gd name="connsiteY693" fmla="*/ 3153002 h 6858000"/>
              <a:gd name="connsiteX694" fmla="*/ 2386 w 7467600"/>
              <a:gd name="connsiteY694" fmla="*/ 3149203 h 6858000"/>
              <a:gd name="connsiteX695" fmla="*/ 89753 w 7467600"/>
              <a:gd name="connsiteY695" fmla="*/ 2987702 h 6858000"/>
              <a:gd name="connsiteX696" fmla="*/ 76869 w 7467600"/>
              <a:gd name="connsiteY696" fmla="*/ 3005404 h 6858000"/>
              <a:gd name="connsiteX697" fmla="*/ 32049 w 7467600"/>
              <a:gd name="connsiteY697" fmla="*/ 3065814 h 6858000"/>
              <a:gd name="connsiteX698" fmla="*/ 0 w 7467600"/>
              <a:gd name="connsiteY698" fmla="*/ 3108744 h 6858000"/>
              <a:gd name="connsiteX699" fmla="*/ 0 w 7467600"/>
              <a:gd name="connsiteY699" fmla="*/ 3058059 h 6858000"/>
              <a:gd name="connsiteX700" fmla="*/ 7610 w 7467600"/>
              <a:gd name="connsiteY700" fmla="*/ 3047889 h 6858000"/>
              <a:gd name="connsiteX701" fmla="*/ 52419 w 7467600"/>
              <a:gd name="connsiteY701" fmla="*/ 2987479 h 6858000"/>
              <a:gd name="connsiteX702" fmla="*/ 59142 w 7467600"/>
              <a:gd name="connsiteY702" fmla="*/ 2978488 h 6858000"/>
              <a:gd name="connsiteX703" fmla="*/ 0 w 7467600"/>
              <a:gd name="connsiteY703" fmla="*/ 3015334 h 6858000"/>
              <a:gd name="connsiteX704" fmla="*/ 0 w 7467600"/>
              <a:gd name="connsiteY704" fmla="*/ 2914286 h 6858000"/>
              <a:gd name="connsiteX705" fmla="*/ 36383 w 7467600"/>
              <a:gd name="connsiteY705" fmla="*/ 2901128 h 6858000"/>
              <a:gd name="connsiteX706" fmla="*/ 156329 w 7467600"/>
              <a:gd name="connsiteY706" fmla="*/ 2840533 h 6858000"/>
              <a:gd name="connsiteX707" fmla="*/ 358355 w 7467600"/>
              <a:gd name="connsiteY707" fmla="*/ 2620471 h 6858000"/>
              <a:gd name="connsiteX708" fmla="*/ 510577 w 7467600"/>
              <a:gd name="connsiteY708" fmla="*/ 2501244 h 6858000"/>
              <a:gd name="connsiteX709" fmla="*/ 211967 w 7467600"/>
              <a:gd name="connsiteY709" fmla="*/ 2479171 h 6858000"/>
              <a:gd name="connsiteX710" fmla="*/ 0 w 7467600"/>
              <a:gd name="connsiteY710" fmla="*/ 2476398 h 6858000"/>
              <a:gd name="connsiteX711" fmla="*/ 0 w 7467600"/>
              <a:gd name="connsiteY711" fmla="*/ 2389189 h 6858000"/>
              <a:gd name="connsiteX712" fmla="*/ 103062 w 7467600"/>
              <a:gd name="connsiteY712" fmla="*/ 2389518 h 6858000"/>
              <a:gd name="connsiteX713" fmla="*/ 510734 w 7467600"/>
              <a:gd name="connsiteY713" fmla="*/ 2416201 h 6858000"/>
              <a:gd name="connsiteX714" fmla="*/ 279257 w 7467600"/>
              <a:gd name="connsiteY714" fmla="*/ 2092102 h 6858000"/>
              <a:gd name="connsiteX715" fmla="*/ 65265 w 7467600"/>
              <a:gd name="connsiteY715" fmla="*/ 2006049 h 6858000"/>
              <a:gd name="connsiteX716" fmla="*/ 0 w 7467600"/>
              <a:gd name="connsiteY716" fmla="*/ 1982532 h 6858000"/>
              <a:gd name="connsiteX717" fmla="*/ 0 w 7467600"/>
              <a:gd name="connsiteY717" fmla="*/ 1912789 h 6858000"/>
              <a:gd name="connsiteX718" fmla="*/ 97460 w 7467600"/>
              <a:gd name="connsiteY718" fmla="*/ 1953725 h 6858000"/>
              <a:gd name="connsiteX719" fmla="*/ 221272 w 7467600"/>
              <a:gd name="connsiteY719" fmla="*/ 1980766 h 6858000"/>
              <a:gd name="connsiteX720" fmla="*/ 116765 w 7467600"/>
              <a:gd name="connsiteY720" fmla="*/ 1911033 h 6858000"/>
              <a:gd name="connsiteX721" fmla="*/ 16405 w 7467600"/>
              <a:gd name="connsiteY721" fmla="*/ 1803412 h 6858000"/>
              <a:gd name="connsiteX722" fmla="*/ 0 w 7467600"/>
              <a:gd name="connsiteY722" fmla="*/ 1784777 h 6858000"/>
              <a:gd name="connsiteX723" fmla="*/ 0 w 7467600"/>
              <a:gd name="connsiteY723" fmla="*/ 1740082 h 6858000"/>
              <a:gd name="connsiteX724" fmla="*/ 39394 w 7467600"/>
              <a:gd name="connsiteY724" fmla="*/ 1784856 h 6858000"/>
              <a:gd name="connsiteX725" fmla="*/ 135813 w 7467600"/>
              <a:gd name="connsiteY725" fmla="*/ 1888838 h 6858000"/>
              <a:gd name="connsiteX726" fmla="*/ 242575 w 7467600"/>
              <a:gd name="connsiteY726" fmla="*/ 1958841 h 6858000"/>
              <a:gd name="connsiteX727" fmla="*/ 82197 w 7467600"/>
              <a:gd name="connsiteY727" fmla="*/ 1754826 h 6858000"/>
              <a:gd name="connsiteX728" fmla="*/ 0 w 7467600"/>
              <a:gd name="connsiteY728" fmla="*/ 1679650 h 6858000"/>
              <a:gd name="connsiteX729" fmla="*/ 0 w 7467600"/>
              <a:gd name="connsiteY729" fmla="*/ 1602463 h 6858000"/>
              <a:gd name="connsiteX730" fmla="*/ 84689 w 7467600"/>
              <a:gd name="connsiteY730" fmla="*/ 1677442 h 6858000"/>
              <a:gd name="connsiteX731" fmla="*/ 298437 w 7467600"/>
              <a:gd name="connsiteY731" fmla="*/ 1968019 h 6858000"/>
              <a:gd name="connsiteX732" fmla="*/ 227269 w 7467600"/>
              <a:gd name="connsiteY732" fmla="*/ 1114064 h 6858000"/>
              <a:gd name="connsiteX733" fmla="*/ 248003 w 7467600"/>
              <a:gd name="connsiteY733" fmla="*/ 1089613 h 6858000"/>
              <a:gd name="connsiteX734" fmla="*/ 427020 w 7467600"/>
              <a:gd name="connsiteY734" fmla="*/ 1619803 h 6858000"/>
              <a:gd name="connsiteX735" fmla="*/ 340345 w 7467600"/>
              <a:gd name="connsiteY735" fmla="*/ 2027739 h 6858000"/>
              <a:gd name="connsiteX736" fmla="*/ 360865 w 7467600"/>
              <a:gd name="connsiteY736" fmla="*/ 2044827 h 6858000"/>
              <a:gd name="connsiteX737" fmla="*/ 560414 w 7467600"/>
              <a:gd name="connsiteY737" fmla="*/ 2421457 h 6858000"/>
              <a:gd name="connsiteX738" fmla="*/ 1359703 w 7467600"/>
              <a:gd name="connsiteY738" fmla="*/ 2578554 h 6858000"/>
              <a:gd name="connsiteX739" fmla="*/ 1359422 w 7467600"/>
              <a:gd name="connsiteY739" fmla="*/ 2577994 h 6858000"/>
              <a:gd name="connsiteX740" fmla="*/ 828701 w 7467600"/>
              <a:gd name="connsiteY740" fmla="*/ 1839520 h 6858000"/>
              <a:gd name="connsiteX741" fmla="*/ 494427 w 7467600"/>
              <a:gd name="connsiteY741" fmla="*/ 1092333 h 6858000"/>
              <a:gd name="connsiteX742" fmla="*/ 506322 w 7467600"/>
              <a:gd name="connsiteY742" fmla="*/ 1020997 h 6858000"/>
              <a:gd name="connsiteX743" fmla="*/ 4570198 w 7467600"/>
              <a:gd name="connsiteY743" fmla="*/ 978081 h 6858000"/>
              <a:gd name="connsiteX744" fmla="*/ 4523691 w 7467600"/>
              <a:gd name="connsiteY744" fmla="*/ 1127776 h 6858000"/>
              <a:gd name="connsiteX745" fmla="*/ 4509875 w 7467600"/>
              <a:gd name="connsiteY745" fmla="*/ 1167552 h 6858000"/>
              <a:gd name="connsiteX746" fmla="*/ 4478168 w 7467600"/>
              <a:gd name="connsiteY746" fmla="*/ 1260735 h 6858000"/>
              <a:gd name="connsiteX747" fmla="*/ 4409309 w 7467600"/>
              <a:gd name="connsiteY747" fmla="*/ 1666996 h 6858000"/>
              <a:gd name="connsiteX748" fmla="*/ 4370031 w 7467600"/>
              <a:gd name="connsiteY748" fmla="*/ 1955666 h 6858000"/>
              <a:gd name="connsiteX749" fmla="*/ 4570198 w 7467600"/>
              <a:gd name="connsiteY749" fmla="*/ 978081 h 6858000"/>
              <a:gd name="connsiteX750" fmla="*/ 4557898 w 7467600"/>
              <a:gd name="connsiteY750" fmla="*/ 900011 h 6858000"/>
              <a:gd name="connsiteX751" fmla="*/ 4344840 w 7467600"/>
              <a:gd name="connsiteY751" fmla="*/ 1922038 h 6858000"/>
              <a:gd name="connsiteX752" fmla="*/ 4378710 w 7467600"/>
              <a:gd name="connsiteY752" fmla="*/ 1665516 h 6858000"/>
              <a:gd name="connsiteX753" fmla="*/ 4448798 w 7467600"/>
              <a:gd name="connsiteY753" fmla="*/ 1253024 h 6858000"/>
              <a:gd name="connsiteX754" fmla="*/ 4480315 w 7467600"/>
              <a:gd name="connsiteY754" fmla="*/ 1158454 h 6858000"/>
              <a:gd name="connsiteX755" fmla="*/ 4494133 w 7467600"/>
              <a:gd name="connsiteY755" fmla="*/ 1118676 h 6858000"/>
              <a:gd name="connsiteX756" fmla="*/ 4557898 w 7467600"/>
              <a:gd name="connsiteY756" fmla="*/ 900011 h 6858000"/>
              <a:gd name="connsiteX757" fmla="*/ 5870151 w 7467600"/>
              <a:gd name="connsiteY757" fmla="*/ 898890 h 6858000"/>
              <a:gd name="connsiteX758" fmla="*/ 5861335 w 7467600"/>
              <a:gd name="connsiteY758" fmla="*/ 899177 h 6858000"/>
              <a:gd name="connsiteX759" fmla="*/ 5843702 w 7467600"/>
              <a:gd name="connsiteY759" fmla="*/ 899748 h 6858000"/>
              <a:gd name="connsiteX760" fmla="*/ 5651107 w 7467600"/>
              <a:gd name="connsiteY760" fmla="*/ 920306 h 6858000"/>
              <a:gd name="connsiteX761" fmla="*/ 5459407 w 7467600"/>
              <a:gd name="connsiteY761" fmla="*/ 940975 h 6858000"/>
              <a:gd name="connsiteX762" fmla="*/ 5374846 w 7467600"/>
              <a:gd name="connsiteY762" fmla="*/ 941988 h 6858000"/>
              <a:gd name="connsiteX763" fmla="*/ 5256105 w 7467600"/>
              <a:gd name="connsiteY763" fmla="*/ 945632 h 6858000"/>
              <a:gd name="connsiteX764" fmla="*/ 5107071 w 7467600"/>
              <a:gd name="connsiteY764" fmla="*/ 969720 h 6858000"/>
              <a:gd name="connsiteX765" fmla="*/ 4998681 w 7467600"/>
              <a:gd name="connsiteY765" fmla="*/ 988771 h 6858000"/>
              <a:gd name="connsiteX766" fmla="*/ 5870151 w 7467600"/>
              <a:gd name="connsiteY766" fmla="*/ 898890 h 6858000"/>
              <a:gd name="connsiteX767" fmla="*/ 5504425 w 7467600"/>
              <a:gd name="connsiteY767" fmla="*/ 848067 h 6858000"/>
              <a:gd name="connsiteX768" fmla="*/ 4968849 w 7467600"/>
              <a:gd name="connsiteY768" fmla="*/ 962318 h 6858000"/>
              <a:gd name="connsiteX769" fmla="*/ 5104039 w 7467600"/>
              <a:gd name="connsiteY769" fmla="*/ 940634 h 6858000"/>
              <a:gd name="connsiteX770" fmla="*/ 5256311 w 7467600"/>
              <a:gd name="connsiteY770" fmla="*/ 916490 h 6858000"/>
              <a:gd name="connsiteX771" fmla="*/ 5377381 w 7467600"/>
              <a:gd name="connsiteY771" fmla="*/ 912671 h 6858000"/>
              <a:gd name="connsiteX772" fmla="*/ 5460148 w 7467600"/>
              <a:gd name="connsiteY772" fmla="*/ 911442 h 6858000"/>
              <a:gd name="connsiteX773" fmla="*/ 5648971 w 7467600"/>
              <a:gd name="connsiteY773" fmla="*/ 891331 h 6858000"/>
              <a:gd name="connsiteX774" fmla="*/ 5844807 w 7467600"/>
              <a:gd name="connsiteY774" fmla="*/ 870718 h 6858000"/>
              <a:gd name="connsiteX775" fmla="*/ 5862975 w 7467600"/>
              <a:gd name="connsiteY775" fmla="*/ 869756 h 6858000"/>
              <a:gd name="connsiteX776" fmla="*/ 5920887 w 7467600"/>
              <a:gd name="connsiteY776" fmla="*/ 865929 h 6858000"/>
              <a:gd name="connsiteX777" fmla="*/ 5504425 w 7467600"/>
              <a:gd name="connsiteY777" fmla="*/ 848067 h 6858000"/>
              <a:gd name="connsiteX778" fmla="*/ 3607114 w 7467600"/>
              <a:gd name="connsiteY778" fmla="*/ 467441 h 6858000"/>
              <a:gd name="connsiteX779" fmla="*/ 3296242 w 7467600"/>
              <a:gd name="connsiteY779" fmla="*/ 807991 h 6858000"/>
              <a:gd name="connsiteX780" fmla="*/ 3174674 w 7467600"/>
              <a:gd name="connsiteY780" fmla="*/ 919759 h 6858000"/>
              <a:gd name="connsiteX781" fmla="*/ 3042978 w 7467600"/>
              <a:gd name="connsiteY781" fmla="*/ 1054894 h 6858000"/>
              <a:gd name="connsiteX782" fmla="*/ 2968914 w 7467600"/>
              <a:gd name="connsiteY782" fmla="*/ 1133756 h 6858000"/>
              <a:gd name="connsiteX783" fmla="*/ 3103823 w 7467600"/>
              <a:gd name="connsiteY783" fmla="*/ 1026814 h 6858000"/>
              <a:gd name="connsiteX784" fmla="*/ 3607114 w 7467600"/>
              <a:gd name="connsiteY784" fmla="*/ 467441 h 6858000"/>
              <a:gd name="connsiteX785" fmla="*/ 3744487 w 7467600"/>
              <a:gd name="connsiteY785" fmla="*/ 383136 h 6858000"/>
              <a:gd name="connsiteX786" fmla="*/ 3970213 w 7467600"/>
              <a:gd name="connsiteY786" fmla="*/ 995559 h 6858000"/>
              <a:gd name="connsiteX787" fmla="*/ 3744487 w 7467600"/>
              <a:gd name="connsiteY787" fmla="*/ 383136 h 6858000"/>
              <a:gd name="connsiteX788" fmla="*/ 3624562 w 7467600"/>
              <a:gd name="connsiteY788" fmla="*/ 367041 h 6858000"/>
              <a:gd name="connsiteX789" fmla="*/ 3489712 w 7467600"/>
              <a:gd name="connsiteY789" fmla="*/ 485386 h 6858000"/>
              <a:gd name="connsiteX790" fmla="*/ 3182994 w 7467600"/>
              <a:gd name="connsiteY790" fmla="*/ 828265 h 6858000"/>
              <a:gd name="connsiteX791" fmla="*/ 2892114 w 7467600"/>
              <a:gd name="connsiteY791" fmla="*/ 1172635 h 6858000"/>
              <a:gd name="connsiteX792" fmla="*/ 3021459 w 7467600"/>
              <a:gd name="connsiteY792" fmla="*/ 1035385 h 6858000"/>
              <a:gd name="connsiteX793" fmla="*/ 3153873 w 7467600"/>
              <a:gd name="connsiteY793" fmla="*/ 898971 h 6858000"/>
              <a:gd name="connsiteX794" fmla="*/ 3276511 w 7467600"/>
              <a:gd name="connsiteY794" fmla="*/ 786423 h 6858000"/>
              <a:gd name="connsiteX795" fmla="*/ 3584154 w 7467600"/>
              <a:gd name="connsiteY795" fmla="*/ 448218 h 6858000"/>
              <a:gd name="connsiteX796" fmla="*/ 3624562 w 7467600"/>
              <a:gd name="connsiteY796" fmla="*/ 367041 h 6858000"/>
              <a:gd name="connsiteX797" fmla="*/ 3766672 w 7467600"/>
              <a:gd name="connsiteY797" fmla="*/ 359429 h 6858000"/>
              <a:gd name="connsiteX798" fmla="*/ 3996338 w 7467600"/>
              <a:gd name="connsiteY798" fmla="*/ 968237 h 6858000"/>
              <a:gd name="connsiteX799" fmla="*/ 3766672 w 7467600"/>
              <a:gd name="connsiteY799" fmla="*/ 359429 h 6858000"/>
              <a:gd name="connsiteX800" fmla="*/ 5805386 w 7467600"/>
              <a:gd name="connsiteY800" fmla="*/ 239240 h 6858000"/>
              <a:gd name="connsiteX801" fmla="*/ 5736947 w 7467600"/>
              <a:gd name="connsiteY801" fmla="*/ 261367 h 6858000"/>
              <a:gd name="connsiteX802" fmla="*/ 5427012 w 7467600"/>
              <a:gd name="connsiteY802" fmla="*/ 311272 h 6858000"/>
              <a:gd name="connsiteX803" fmla="*/ 5147818 w 7467600"/>
              <a:gd name="connsiteY803" fmla="*/ 322112 h 6858000"/>
              <a:gd name="connsiteX804" fmla="*/ 5060854 w 7467600"/>
              <a:gd name="connsiteY804" fmla="*/ 311882 h 6858000"/>
              <a:gd name="connsiteX805" fmla="*/ 4945989 w 7467600"/>
              <a:gd name="connsiteY805" fmla="*/ 300516 h 6858000"/>
              <a:gd name="connsiteX806" fmla="*/ 5410479 w 7467600"/>
              <a:gd name="connsiteY806" fmla="*/ 348434 h 6858000"/>
              <a:gd name="connsiteX807" fmla="*/ 5805386 w 7467600"/>
              <a:gd name="connsiteY807" fmla="*/ 239240 h 6858000"/>
              <a:gd name="connsiteX808" fmla="*/ 5905192 w 7467600"/>
              <a:gd name="connsiteY808" fmla="*/ 163079 h 6858000"/>
              <a:gd name="connsiteX809" fmla="*/ 5865655 w 7467600"/>
              <a:gd name="connsiteY809" fmla="*/ 171901 h 6858000"/>
              <a:gd name="connsiteX810" fmla="*/ 5259740 w 7467600"/>
              <a:gd name="connsiteY810" fmla="*/ 257013 h 6858000"/>
              <a:gd name="connsiteX811" fmla="*/ 5208466 w 7467600"/>
              <a:gd name="connsiteY811" fmla="*/ 257550 h 6858000"/>
              <a:gd name="connsiteX812" fmla="*/ 4980204 w 7467600"/>
              <a:gd name="connsiteY812" fmla="*/ 271903 h 6858000"/>
              <a:gd name="connsiteX813" fmla="*/ 5068068 w 7467600"/>
              <a:gd name="connsiteY813" fmla="*/ 282244 h 6858000"/>
              <a:gd name="connsiteX814" fmla="*/ 5153231 w 7467600"/>
              <a:gd name="connsiteY814" fmla="*/ 292240 h 6858000"/>
              <a:gd name="connsiteX815" fmla="*/ 5426491 w 7467600"/>
              <a:gd name="connsiteY815" fmla="*/ 281128 h 6858000"/>
              <a:gd name="connsiteX816" fmla="*/ 5731212 w 7467600"/>
              <a:gd name="connsiteY816" fmla="*/ 231951 h 6858000"/>
              <a:gd name="connsiteX817" fmla="*/ 5905192 w 7467600"/>
              <a:gd name="connsiteY817" fmla="*/ 163079 h 6858000"/>
              <a:gd name="connsiteX818" fmla="*/ 5944437 w 7467600"/>
              <a:gd name="connsiteY818" fmla="*/ 113829 h 6858000"/>
              <a:gd name="connsiteX819" fmla="*/ 5825032 w 7467600"/>
              <a:gd name="connsiteY819" fmla="*/ 146405 h 6858000"/>
              <a:gd name="connsiteX820" fmla="*/ 4955599 w 7467600"/>
              <a:gd name="connsiteY820" fmla="*/ 247008 h 6858000"/>
              <a:gd name="connsiteX821" fmla="*/ 5210104 w 7467600"/>
              <a:gd name="connsiteY821" fmla="*/ 228123 h 6858000"/>
              <a:gd name="connsiteX822" fmla="*/ 5261015 w 7467600"/>
              <a:gd name="connsiteY822" fmla="*/ 227087 h 6858000"/>
              <a:gd name="connsiteX823" fmla="*/ 5861181 w 7467600"/>
              <a:gd name="connsiteY823" fmla="*/ 143093 h 6858000"/>
              <a:gd name="connsiteX824" fmla="*/ 5961252 w 7467600"/>
              <a:gd name="connsiteY824" fmla="*/ 114820 h 6858000"/>
              <a:gd name="connsiteX825" fmla="*/ 5944437 w 7467600"/>
              <a:gd name="connsiteY825" fmla="*/ 113829 h 6858000"/>
              <a:gd name="connsiteX826" fmla="*/ 3882765 w 7467600"/>
              <a:gd name="connsiteY826" fmla="*/ 0 h 6858000"/>
              <a:gd name="connsiteX827" fmla="*/ 3995099 w 7467600"/>
              <a:gd name="connsiteY827" fmla="*/ 0 h 6858000"/>
              <a:gd name="connsiteX828" fmla="*/ 4163818 w 7467600"/>
              <a:gd name="connsiteY828" fmla="*/ 234104 h 6858000"/>
              <a:gd name="connsiteX829" fmla="*/ 4172099 w 7467600"/>
              <a:gd name="connsiteY829" fmla="*/ 234207 h 6858000"/>
              <a:gd name="connsiteX830" fmla="*/ 4784282 w 7467600"/>
              <a:gd name="connsiteY830" fmla="*/ 276561 h 6858000"/>
              <a:gd name="connsiteX831" fmla="*/ 4801687 w 7467600"/>
              <a:gd name="connsiteY831" fmla="*/ 267764 h 6858000"/>
              <a:gd name="connsiteX832" fmla="*/ 6082788 w 7467600"/>
              <a:gd name="connsiteY832" fmla="*/ 64119 h 6858000"/>
              <a:gd name="connsiteX833" fmla="*/ 6099442 w 7467600"/>
              <a:gd name="connsiteY833" fmla="*/ 82568 h 6858000"/>
              <a:gd name="connsiteX834" fmla="*/ 4804137 w 7467600"/>
              <a:gd name="connsiteY834" fmla="*/ 320931 h 6858000"/>
              <a:gd name="connsiteX835" fmla="*/ 4227047 w 7467600"/>
              <a:gd name="connsiteY835" fmla="*/ 313415 h 6858000"/>
              <a:gd name="connsiteX836" fmla="*/ 4346041 w 7467600"/>
              <a:gd name="connsiteY836" fmla="*/ 456086 h 6858000"/>
              <a:gd name="connsiteX837" fmla="*/ 4870967 w 7467600"/>
              <a:gd name="connsiteY837" fmla="*/ 963061 h 6858000"/>
              <a:gd name="connsiteX838" fmla="*/ 4889647 w 7467600"/>
              <a:gd name="connsiteY838" fmla="*/ 957147 h 6858000"/>
              <a:gd name="connsiteX839" fmla="*/ 5422504 w 7467600"/>
              <a:gd name="connsiteY839" fmla="*/ 805191 h 6858000"/>
              <a:gd name="connsiteX840" fmla="*/ 6087656 w 7467600"/>
              <a:gd name="connsiteY840" fmla="*/ 826703 h 6858000"/>
              <a:gd name="connsiteX841" fmla="*/ 6058717 w 7467600"/>
              <a:gd name="connsiteY841" fmla="*/ 865992 h 6858000"/>
              <a:gd name="connsiteX842" fmla="*/ 4974153 w 7467600"/>
              <a:gd name="connsiteY842" fmla="*/ 1045456 h 6858000"/>
              <a:gd name="connsiteX843" fmla="*/ 5627835 w 7467600"/>
              <a:gd name="connsiteY843" fmla="*/ 1472077 h 6858000"/>
              <a:gd name="connsiteX844" fmla="*/ 5629817 w 7467600"/>
              <a:gd name="connsiteY844" fmla="*/ 1471412 h 6858000"/>
              <a:gd name="connsiteX845" fmla="*/ 5634124 w 7467600"/>
              <a:gd name="connsiteY845" fmla="*/ 1470572 h 6858000"/>
              <a:gd name="connsiteX846" fmla="*/ 5755832 w 7467600"/>
              <a:gd name="connsiteY846" fmla="*/ 1383886 h 6858000"/>
              <a:gd name="connsiteX847" fmla="*/ 6014186 w 7467600"/>
              <a:gd name="connsiteY847" fmla="*/ 1279799 h 6858000"/>
              <a:gd name="connsiteX848" fmla="*/ 6901619 w 7467600"/>
              <a:gd name="connsiteY848" fmla="*/ 1047874 h 6858000"/>
              <a:gd name="connsiteX849" fmla="*/ 6931566 w 7467600"/>
              <a:gd name="connsiteY849" fmla="*/ 1062034 h 6858000"/>
              <a:gd name="connsiteX850" fmla="*/ 5790982 w 7467600"/>
              <a:gd name="connsiteY850" fmla="*/ 1561380 h 6858000"/>
              <a:gd name="connsiteX851" fmla="*/ 6188971 w 7467600"/>
              <a:gd name="connsiteY851" fmla="*/ 1755168 h 6858000"/>
              <a:gd name="connsiteX852" fmla="*/ 6202446 w 7467600"/>
              <a:gd name="connsiteY852" fmla="*/ 1752268 h 6858000"/>
              <a:gd name="connsiteX853" fmla="*/ 7179560 w 7467600"/>
              <a:gd name="connsiteY853" fmla="*/ 1467551 h 6858000"/>
              <a:gd name="connsiteX854" fmla="*/ 7158730 w 7467600"/>
              <a:gd name="connsiteY854" fmla="*/ 1507835 h 6858000"/>
              <a:gd name="connsiteX855" fmla="*/ 6326959 w 7467600"/>
              <a:gd name="connsiteY855" fmla="*/ 1817686 h 6858000"/>
              <a:gd name="connsiteX856" fmla="*/ 6537433 w 7467600"/>
              <a:gd name="connsiteY856" fmla="*/ 1907790 h 6858000"/>
              <a:gd name="connsiteX857" fmla="*/ 6550221 w 7467600"/>
              <a:gd name="connsiteY857" fmla="*/ 1910729 h 6858000"/>
              <a:gd name="connsiteX858" fmla="*/ 6964438 w 7467600"/>
              <a:gd name="connsiteY858" fmla="*/ 2209505 h 6858000"/>
              <a:gd name="connsiteX859" fmla="*/ 7367862 w 7467600"/>
              <a:gd name="connsiteY859" fmla="*/ 2806833 h 6858000"/>
              <a:gd name="connsiteX860" fmla="*/ 7364329 w 7467600"/>
              <a:gd name="connsiteY860" fmla="*/ 2826907 h 6858000"/>
              <a:gd name="connsiteX861" fmla="*/ 7290545 w 7467600"/>
              <a:gd name="connsiteY861" fmla="*/ 2850663 h 6858000"/>
              <a:gd name="connsiteX862" fmla="*/ 6472036 w 7467600"/>
              <a:gd name="connsiteY862" fmla="*/ 1959003 h 6858000"/>
              <a:gd name="connsiteX863" fmla="*/ 5792897 w 7467600"/>
              <a:gd name="connsiteY863" fmla="*/ 1647747 h 6858000"/>
              <a:gd name="connsiteX864" fmla="*/ 5842751 w 7467600"/>
              <a:gd name="connsiteY864" fmla="*/ 1816112 h 6858000"/>
              <a:gd name="connsiteX865" fmla="*/ 5847424 w 7467600"/>
              <a:gd name="connsiteY865" fmla="*/ 1815776 h 6858000"/>
              <a:gd name="connsiteX866" fmla="*/ 6399821 w 7467600"/>
              <a:gd name="connsiteY866" fmla="*/ 2344799 h 6858000"/>
              <a:gd name="connsiteX867" fmla="*/ 6323232 w 7467600"/>
              <a:gd name="connsiteY867" fmla="*/ 2389634 h 6858000"/>
              <a:gd name="connsiteX868" fmla="*/ 5942958 w 7467600"/>
              <a:gd name="connsiteY868" fmla="*/ 2077708 h 6858000"/>
              <a:gd name="connsiteX869" fmla="*/ 5921559 w 7467600"/>
              <a:gd name="connsiteY869" fmla="*/ 2378596 h 6858000"/>
              <a:gd name="connsiteX870" fmla="*/ 5817651 w 7467600"/>
              <a:gd name="connsiteY870" fmla="*/ 3023919 h 6858000"/>
              <a:gd name="connsiteX871" fmla="*/ 5729634 w 7467600"/>
              <a:gd name="connsiteY871" fmla="*/ 3051849 h 6858000"/>
              <a:gd name="connsiteX872" fmla="*/ 5611018 w 7467600"/>
              <a:gd name="connsiteY872" fmla="*/ 2316769 h 6858000"/>
              <a:gd name="connsiteX873" fmla="*/ 5687608 w 7467600"/>
              <a:gd name="connsiteY873" fmla="*/ 2039972 h 6858000"/>
              <a:gd name="connsiteX874" fmla="*/ 5657554 w 7467600"/>
              <a:gd name="connsiteY874" fmla="*/ 1576445 h 6858000"/>
              <a:gd name="connsiteX875" fmla="*/ 5150475 w 7467600"/>
              <a:gd name="connsiteY875" fmla="*/ 1274012 h 6858000"/>
              <a:gd name="connsiteX876" fmla="*/ 5349142 w 7467600"/>
              <a:gd name="connsiteY876" fmla="*/ 2204405 h 6858000"/>
              <a:gd name="connsiteX877" fmla="*/ 5262214 w 7467600"/>
              <a:gd name="connsiteY877" fmla="*/ 2233836 h 6858000"/>
              <a:gd name="connsiteX878" fmla="*/ 4981539 w 7467600"/>
              <a:gd name="connsiteY878" fmla="*/ 1542201 h 6858000"/>
              <a:gd name="connsiteX879" fmla="*/ 4958461 w 7467600"/>
              <a:gd name="connsiteY879" fmla="*/ 1136957 h 6858000"/>
              <a:gd name="connsiteX880" fmla="*/ 4655015 w 7467600"/>
              <a:gd name="connsiteY880" fmla="*/ 891426 h 6858000"/>
              <a:gd name="connsiteX881" fmla="*/ 4348002 w 7467600"/>
              <a:gd name="connsiteY881" fmla="*/ 2205895 h 6858000"/>
              <a:gd name="connsiteX882" fmla="*/ 4262250 w 7467600"/>
              <a:gd name="connsiteY882" fmla="*/ 2219972 h 6858000"/>
              <a:gd name="connsiteX883" fmla="*/ 4550611 w 7467600"/>
              <a:gd name="connsiteY883" fmla="*/ 817540 h 6858000"/>
              <a:gd name="connsiteX884" fmla="*/ 4564418 w 7467600"/>
              <a:gd name="connsiteY884" fmla="*/ 808293 h 6858000"/>
              <a:gd name="connsiteX885" fmla="*/ 4266388 w 7467600"/>
              <a:gd name="connsiteY885" fmla="*/ 500083 h 6858000"/>
              <a:gd name="connsiteX886" fmla="*/ 4032842 w 7467600"/>
              <a:gd name="connsiteY886" fmla="*/ 211809 h 6858000"/>
              <a:gd name="connsiteX887" fmla="*/ 3882765 w 7467600"/>
              <a:gd name="connsiteY887" fmla="*/ 0 h 6858000"/>
              <a:gd name="connsiteX888" fmla="*/ 3721337 w 7467600"/>
              <a:gd name="connsiteY888" fmla="*/ 0 h 6858000"/>
              <a:gd name="connsiteX889" fmla="*/ 3797544 w 7467600"/>
              <a:gd name="connsiteY889" fmla="*/ 0 h 6858000"/>
              <a:gd name="connsiteX890" fmla="*/ 3775734 w 7467600"/>
              <a:gd name="connsiteY890" fmla="*/ 95131 h 6858000"/>
              <a:gd name="connsiteX891" fmla="*/ 3724807 w 7467600"/>
              <a:gd name="connsiteY891" fmla="*/ 272257 h 6858000"/>
              <a:gd name="connsiteX892" fmla="*/ 3726844 w 7467600"/>
              <a:gd name="connsiteY892" fmla="*/ 282988 h 6858000"/>
              <a:gd name="connsiteX893" fmla="*/ 3742664 w 7467600"/>
              <a:gd name="connsiteY893" fmla="*/ 279918 h 6858000"/>
              <a:gd name="connsiteX894" fmla="*/ 4103910 w 7467600"/>
              <a:gd name="connsiteY894" fmla="*/ 1161917 h 6858000"/>
              <a:gd name="connsiteX895" fmla="*/ 4020269 w 7467600"/>
              <a:gd name="connsiteY895" fmla="*/ 1200406 h 6858000"/>
              <a:gd name="connsiteX896" fmla="*/ 3674882 w 7467600"/>
              <a:gd name="connsiteY896" fmla="*/ 488524 h 6858000"/>
              <a:gd name="connsiteX897" fmla="*/ 3132682 w 7467600"/>
              <a:gd name="connsiteY897" fmla="*/ 1072284 h 6858000"/>
              <a:gd name="connsiteX898" fmla="*/ 2716346 w 7467600"/>
              <a:gd name="connsiteY898" fmla="*/ 1276376 h 6858000"/>
              <a:gd name="connsiteX899" fmla="*/ 2716772 w 7467600"/>
              <a:gd name="connsiteY899" fmla="*/ 1255462 h 6858000"/>
              <a:gd name="connsiteX900" fmla="*/ 3471096 w 7467600"/>
              <a:gd name="connsiteY900" fmla="*/ 437072 h 6858000"/>
              <a:gd name="connsiteX901" fmla="*/ 3639057 w 7467600"/>
              <a:gd name="connsiteY901" fmla="*/ 286334 h 6858000"/>
              <a:gd name="connsiteX902" fmla="*/ 3640309 w 7467600"/>
              <a:gd name="connsiteY902" fmla="*/ 284664 h 6858000"/>
              <a:gd name="connsiteX903" fmla="*/ 3646022 w 7467600"/>
              <a:gd name="connsiteY903" fmla="*/ 276711 h 6858000"/>
              <a:gd name="connsiteX904" fmla="*/ 3707943 w 7467600"/>
              <a:gd name="connsiteY904" fmla="*/ 65958 h 6858000"/>
              <a:gd name="connsiteX905" fmla="*/ 3721337 w 7467600"/>
              <a:gd name="connsiteY905" fmla="*/ 0 h 6858000"/>
              <a:gd name="connsiteX906" fmla="*/ 2867960 w 7467600"/>
              <a:gd name="connsiteY906" fmla="*/ 0 h 6858000"/>
              <a:gd name="connsiteX907" fmla="*/ 2926351 w 7467600"/>
              <a:gd name="connsiteY907" fmla="*/ 0 h 6858000"/>
              <a:gd name="connsiteX908" fmla="*/ 2902823 w 7467600"/>
              <a:gd name="connsiteY908" fmla="*/ 262929 h 6858000"/>
              <a:gd name="connsiteX909" fmla="*/ 2940663 w 7467600"/>
              <a:gd name="connsiteY909" fmla="*/ 140884 h 6858000"/>
              <a:gd name="connsiteX910" fmla="*/ 2947039 w 7467600"/>
              <a:gd name="connsiteY910" fmla="*/ 122524 h 6858000"/>
              <a:gd name="connsiteX911" fmla="*/ 2984316 w 7467600"/>
              <a:gd name="connsiteY911" fmla="*/ 0 h 6858000"/>
              <a:gd name="connsiteX912" fmla="*/ 3016114 w 7467600"/>
              <a:gd name="connsiteY912" fmla="*/ 0 h 6858000"/>
              <a:gd name="connsiteX913" fmla="*/ 2979949 w 7467600"/>
              <a:gd name="connsiteY913" fmla="*/ 119274 h 6858000"/>
              <a:gd name="connsiteX914" fmla="*/ 3023879 w 7467600"/>
              <a:gd name="connsiteY914" fmla="*/ 0 h 6858000"/>
              <a:gd name="connsiteX915" fmla="*/ 3105400 w 7467600"/>
              <a:gd name="connsiteY915" fmla="*/ 0 h 6858000"/>
              <a:gd name="connsiteX916" fmla="*/ 3094669 w 7467600"/>
              <a:gd name="connsiteY916" fmla="*/ 30308 h 6858000"/>
              <a:gd name="connsiteX917" fmla="*/ 2901945 w 7467600"/>
              <a:gd name="connsiteY917" fmla="*/ 466538 h 6858000"/>
              <a:gd name="connsiteX918" fmla="*/ 2815209 w 7467600"/>
              <a:gd name="connsiteY918" fmla="*/ 497361 h 6858000"/>
              <a:gd name="connsiteX919" fmla="*/ 2844845 w 7467600"/>
              <a:gd name="connsiteY919" fmla="*/ 127638 h 6858000"/>
              <a:gd name="connsiteX920" fmla="*/ 2867960 w 7467600"/>
              <a:gd name="connsiteY920" fmla="*/ 0 h 6858000"/>
              <a:gd name="connsiteX921" fmla="*/ 1057230 w 7467600"/>
              <a:gd name="connsiteY921" fmla="*/ 0 h 6858000"/>
              <a:gd name="connsiteX922" fmla="*/ 1111003 w 7467600"/>
              <a:gd name="connsiteY922" fmla="*/ 0 h 6858000"/>
              <a:gd name="connsiteX923" fmla="*/ 1125553 w 7467600"/>
              <a:gd name="connsiteY923" fmla="*/ 52588 h 6858000"/>
              <a:gd name="connsiteX924" fmla="*/ 1304276 w 7467600"/>
              <a:gd name="connsiteY924" fmla="*/ 476275 h 6858000"/>
              <a:gd name="connsiteX925" fmla="*/ 1492066 w 7467600"/>
              <a:gd name="connsiteY925" fmla="*/ 886333 h 6858000"/>
              <a:gd name="connsiteX926" fmla="*/ 1423698 w 7467600"/>
              <a:gd name="connsiteY926" fmla="*/ 710817 h 6858000"/>
              <a:gd name="connsiteX927" fmla="*/ 1357609 w 7467600"/>
              <a:gd name="connsiteY927" fmla="*/ 532892 h 6858000"/>
              <a:gd name="connsiteX928" fmla="*/ 1309550 w 7467600"/>
              <a:gd name="connsiteY928" fmla="*/ 374031 h 6858000"/>
              <a:gd name="connsiteX929" fmla="*/ 1193673 w 7467600"/>
              <a:gd name="connsiteY929" fmla="*/ 49533 h 6858000"/>
              <a:gd name="connsiteX930" fmla="*/ 1164391 w 7467600"/>
              <a:gd name="connsiteY930" fmla="*/ 0 h 6858000"/>
              <a:gd name="connsiteX931" fmla="*/ 1200666 w 7467600"/>
              <a:gd name="connsiteY931" fmla="*/ 0 h 6858000"/>
              <a:gd name="connsiteX932" fmla="*/ 1223408 w 7467600"/>
              <a:gd name="connsiteY932" fmla="*/ 38996 h 6858000"/>
              <a:gd name="connsiteX933" fmla="*/ 1339635 w 7467600"/>
              <a:gd name="connsiteY933" fmla="*/ 365517 h 6858000"/>
              <a:gd name="connsiteX934" fmla="*/ 1387469 w 7467600"/>
              <a:gd name="connsiteY934" fmla="*/ 523079 h 6858000"/>
              <a:gd name="connsiteX935" fmla="*/ 1452685 w 7467600"/>
              <a:gd name="connsiteY935" fmla="*/ 699806 h 6858000"/>
              <a:gd name="connsiteX936" fmla="*/ 1492092 w 7467600"/>
              <a:gd name="connsiteY936" fmla="*/ 800424 h 6858000"/>
              <a:gd name="connsiteX937" fmla="*/ 1455302 w 7467600"/>
              <a:gd name="connsiteY937" fmla="*/ 632913 h 6858000"/>
              <a:gd name="connsiteX938" fmla="*/ 1222336 w 7467600"/>
              <a:gd name="connsiteY938" fmla="*/ 9480 h 6858000"/>
              <a:gd name="connsiteX939" fmla="*/ 1214634 w 7467600"/>
              <a:gd name="connsiteY939" fmla="*/ 0 h 6858000"/>
              <a:gd name="connsiteX940" fmla="*/ 1289827 w 7467600"/>
              <a:gd name="connsiteY940" fmla="*/ 0 h 6858000"/>
              <a:gd name="connsiteX941" fmla="*/ 1321076 w 7467600"/>
              <a:gd name="connsiteY941" fmla="*/ 59722 h 6858000"/>
              <a:gd name="connsiteX942" fmla="*/ 1512579 w 7467600"/>
              <a:gd name="connsiteY942" fmla="*/ 626441 h 6858000"/>
              <a:gd name="connsiteX943" fmla="*/ 1506076 w 7467600"/>
              <a:gd name="connsiteY943" fmla="*/ 1089289 h 6858000"/>
              <a:gd name="connsiteX944" fmla="*/ 1486346 w 7467600"/>
              <a:gd name="connsiteY944" fmla="*/ 1079919 h 6858000"/>
              <a:gd name="connsiteX945" fmla="*/ 1070511 w 7467600"/>
              <a:gd name="connsiteY945" fmla="*/ 48609 h 6858000"/>
              <a:gd name="connsiteX946" fmla="*/ 1057230 w 7467600"/>
              <a:gd name="connsiteY946" fmla="*/ 0 h 6858000"/>
              <a:gd name="connsiteX947" fmla="*/ 43151 w 7467600"/>
              <a:gd name="connsiteY947" fmla="*/ 0 h 6858000"/>
              <a:gd name="connsiteX948" fmla="*/ 95283 w 7467600"/>
              <a:gd name="connsiteY948" fmla="*/ 0 h 6858000"/>
              <a:gd name="connsiteX949" fmla="*/ 300708 w 7467600"/>
              <a:gd name="connsiteY949" fmla="*/ 154571 h 6858000"/>
              <a:gd name="connsiteX950" fmla="*/ 530414 w 7467600"/>
              <a:gd name="connsiteY950" fmla="*/ 354673 h 6858000"/>
              <a:gd name="connsiteX951" fmla="*/ 333785 w 7467600"/>
              <a:gd name="connsiteY951" fmla="*/ 161564 h 6858000"/>
              <a:gd name="connsiteX952" fmla="*/ 147005 w 7467600"/>
              <a:gd name="connsiteY952" fmla="*/ 0 h 6858000"/>
              <a:gd name="connsiteX953" fmla="*/ 272509 w 7467600"/>
              <a:gd name="connsiteY953" fmla="*/ 0 h 6858000"/>
              <a:gd name="connsiteX954" fmla="*/ 326276 w 7467600"/>
              <a:gd name="connsiteY954" fmla="*/ 45847 h 6858000"/>
              <a:gd name="connsiteX955" fmla="*/ 823759 w 7467600"/>
              <a:gd name="connsiteY955" fmla="*/ 574145 h 6858000"/>
              <a:gd name="connsiteX956" fmla="*/ 811254 w 7467600"/>
              <a:gd name="connsiteY956" fmla="*/ 665546 h 6858000"/>
              <a:gd name="connsiteX957" fmla="*/ 154042 w 7467600"/>
              <a:gd name="connsiteY957" fmla="*/ 261522 h 6858000"/>
              <a:gd name="connsiteX958" fmla="*/ 13550 w 7467600"/>
              <a:gd name="connsiteY958" fmla="*/ 158423 h 6858000"/>
              <a:gd name="connsiteX959" fmla="*/ 0 w 7467600"/>
              <a:gd name="connsiteY959" fmla="*/ 146618 h 6858000"/>
              <a:gd name="connsiteX960" fmla="*/ 0 w 7467600"/>
              <a:gd name="connsiteY960" fmla="*/ 59161 h 6858000"/>
              <a:gd name="connsiteX961" fmla="*/ 45427 w 7467600"/>
              <a:gd name="connsiteY961" fmla="*/ 101078 h 6858000"/>
              <a:gd name="connsiteX962" fmla="*/ 630103 w 7467600"/>
              <a:gd name="connsiteY962" fmla="*/ 485885 h 6858000"/>
              <a:gd name="connsiteX963" fmla="*/ 532040 w 7467600"/>
              <a:gd name="connsiteY963" fmla="*/ 399359 h 6858000"/>
              <a:gd name="connsiteX964" fmla="*/ 517618 w 7467600"/>
              <a:gd name="connsiteY964" fmla="*/ 385726 h 6858000"/>
              <a:gd name="connsiteX965" fmla="*/ 285074 w 7467600"/>
              <a:gd name="connsiteY965" fmla="*/ 182755 h 6858000"/>
              <a:gd name="connsiteX966" fmla="*/ 43151 w 7467600"/>
              <a:gd name="connsiteY96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6012219 h 6858000"/>
              <a:gd name="connsiteX77" fmla="*/ 7356878 w 7467600"/>
              <a:gd name="connsiteY77" fmla="*/ 5981332 h 6858000"/>
              <a:gd name="connsiteX78" fmla="*/ 7467600 w 7467600"/>
              <a:gd name="connsiteY78" fmla="*/ 6117703 h 6858000"/>
              <a:gd name="connsiteX79" fmla="*/ 7467600 w 7467600"/>
              <a:gd name="connsiteY79" fmla="*/ 6163634 h 6858000"/>
              <a:gd name="connsiteX80" fmla="*/ 7403637 w 7467600"/>
              <a:gd name="connsiteY80" fmla="*/ 6083957 h 6858000"/>
              <a:gd name="connsiteX81" fmla="*/ 7254615 w 7467600"/>
              <a:gd name="connsiteY81" fmla="*/ 5911918 h 6858000"/>
              <a:gd name="connsiteX82" fmla="*/ 7312589 w 7467600"/>
              <a:gd name="connsiteY82" fmla="*/ 5982309 h 6858000"/>
              <a:gd name="connsiteX83" fmla="*/ 7448321 w 7467600"/>
              <a:gd name="connsiteY83" fmla="*/ 6190991 h 6858000"/>
              <a:gd name="connsiteX84" fmla="*/ 7467600 w 7467600"/>
              <a:gd name="connsiteY84" fmla="*/ 6221686 h 6858000"/>
              <a:gd name="connsiteX85" fmla="*/ 7467600 w 7467600"/>
              <a:gd name="connsiteY85" fmla="*/ 6334256 h 6858000"/>
              <a:gd name="connsiteX86" fmla="*/ 7454976 w 7467600"/>
              <a:gd name="connsiteY86" fmla="*/ 6318297 h 6858000"/>
              <a:gd name="connsiteX87" fmla="*/ 1456157 w 7467600"/>
              <a:gd name="connsiteY87" fmla="*/ 5371404 h 6858000"/>
              <a:gd name="connsiteX88" fmla="*/ 1244432 w 7467600"/>
              <a:gd name="connsiteY88" fmla="*/ 5385601 h 6858000"/>
              <a:gd name="connsiteX89" fmla="*/ 973990 w 7467600"/>
              <a:gd name="connsiteY89" fmla="*/ 5424940 h 6858000"/>
              <a:gd name="connsiteX90" fmla="*/ 1103809 w 7467600"/>
              <a:gd name="connsiteY90" fmla="*/ 5433720 h 6858000"/>
              <a:gd name="connsiteX91" fmla="*/ 1123454 w 7467600"/>
              <a:gd name="connsiteY91" fmla="*/ 5435727 h 6858000"/>
              <a:gd name="connsiteX92" fmla="*/ 1737017 w 7467600"/>
              <a:gd name="connsiteY92" fmla="*/ 5452183 h 6858000"/>
              <a:gd name="connsiteX93" fmla="*/ 1824397 w 7467600"/>
              <a:gd name="connsiteY93" fmla="*/ 5447757 h 6858000"/>
              <a:gd name="connsiteX94" fmla="*/ 2070059 w 7467600"/>
              <a:gd name="connsiteY94" fmla="*/ 5441660 h 6858000"/>
              <a:gd name="connsiteX95" fmla="*/ 1456157 w 7467600"/>
              <a:gd name="connsiteY95" fmla="*/ 5371404 h 6858000"/>
              <a:gd name="connsiteX96" fmla="*/ 4988186 w 7467600"/>
              <a:gd name="connsiteY96" fmla="*/ 5216467 h 6858000"/>
              <a:gd name="connsiteX97" fmla="*/ 4777334 w 7467600"/>
              <a:gd name="connsiteY97" fmla="*/ 5406072 h 6858000"/>
              <a:gd name="connsiteX98" fmla="*/ 4718341 w 7467600"/>
              <a:gd name="connsiteY98" fmla="*/ 5468043 h 6858000"/>
              <a:gd name="connsiteX99" fmla="*/ 4604655 w 7467600"/>
              <a:gd name="connsiteY99" fmla="*/ 5583434 h 6858000"/>
              <a:gd name="connsiteX100" fmla="*/ 4565074 w 7467600"/>
              <a:gd name="connsiteY100" fmla="*/ 5618550 h 6858000"/>
              <a:gd name="connsiteX101" fmla="*/ 4988186 w 7467600"/>
              <a:gd name="connsiteY101" fmla="*/ 5216467 h 6858000"/>
              <a:gd name="connsiteX102" fmla="*/ 4978032 w 7467600"/>
              <a:gd name="connsiteY102" fmla="*/ 5183809 h 6858000"/>
              <a:gd name="connsiteX103" fmla="*/ 4463413 w 7467600"/>
              <a:gd name="connsiteY103" fmla="*/ 5615162 h 6858000"/>
              <a:gd name="connsiteX104" fmla="*/ 4358134 w 7467600"/>
              <a:gd name="connsiteY104" fmla="*/ 5742791 h 6858000"/>
              <a:gd name="connsiteX105" fmla="*/ 4376219 w 7467600"/>
              <a:gd name="connsiteY105" fmla="*/ 5729027 h 6858000"/>
              <a:gd name="connsiteX106" fmla="*/ 4582340 w 7467600"/>
              <a:gd name="connsiteY106" fmla="*/ 5561037 h 6858000"/>
              <a:gd name="connsiteX107" fmla="*/ 4694684 w 7467600"/>
              <a:gd name="connsiteY107" fmla="*/ 5447098 h 6858000"/>
              <a:gd name="connsiteX108" fmla="*/ 4754123 w 7467600"/>
              <a:gd name="connsiteY108" fmla="*/ 5384643 h 6858000"/>
              <a:gd name="connsiteX109" fmla="*/ 4978032 w 7467600"/>
              <a:gd name="connsiteY109" fmla="*/ 5183809 h 6858000"/>
              <a:gd name="connsiteX110" fmla="*/ 1903353 w 7467600"/>
              <a:gd name="connsiteY110" fmla="*/ 5044827 h 6858000"/>
              <a:gd name="connsiteX111" fmla="*/ 1936931 w 7467600"/>
              <a:gd name="connsiteY111" fmla="*/ 5093954 h 6858000"/>
              <a:gd name="connsiteX112" fmla="*/ 2195868 w 7467600"/>
              <a:gd name="connsiteY112" fmla="*/ 5396574 h 6858000"/>
              <a:gd name="connsiteX113" fmla="*/ 2088852 w 7467600"/>
              <a:gd name="connsiteY113" fmla="*/ 5166123 h 6858000"/>
              <a:gd name="connsiteX114" fmla="*/ 1958241 w 7467600"/>
              <a:gd name="connsiteY114" fmla="*/ 5067955 h 6858000"/>
              <a:gd name="connsiteX115" fmla="*/ 1903353 w 7467600"/>
              <a:gd name="connsiteY115" fmla="*/ 5044827 h 6858000"/>
              <a:gd name="connsiteX116" fmla="*/ 1979378 w 7467600"/>
              <a:gd name="connsiteY116" fmla="*/ 4769504 h 6858000"/>
              <a:gd name="connsiteX117" fmla="*/ 2882120 w 7467600"/>
              <a:gd name="connsiteY117" fmla="*/ 5064547 h 6858000"/>
              <a:gd name="connsiteX118" fmla="*/ 2793103 w 7467600"/>
              <a:gd name="connsiteY118" fmla="*/ 5039699 h 6858000"/>
              <a:gd name="connsiteX119" fmla="*/ 2770041 w 7467600"/>
              <a:gd name="connsiteY119" fmla="*/ 5033634 h 6858000"/>
              <a:gd name="connsiteX120" fmla="*/ 1979378 w 7467600"/>
              <a:gd name="connsiteY120" fmla="*/ 4769504 h 6858000"/>
              <a:gd name="connsiteX121" fmla="*/ 1927410 w 7467600"/>
              <a:gd name="connsiteY121" fmla="*/ 4716164 h 6858000"/>
              <a:gd name="connsiteX122" fmla="*/ 1959587 w 7467600"/>
              <a:gd name="connsiteY122" fmla="*/ 4728849 h 6858000"/>
              <a:gd name="connsiteX123" fmla="*/ 2777707 w 7467600"/>
              <a:gd name="connsiteY123" fmla="*/ 5003991 h 6858000"/>
              <a:gd name="connsiteX124" fmla="*/ 2800768 w 7467600"/>
              <a:gd name="connsiteY124" fmla="*/ 5010056 h 6858000"/>
              <a:gd name="connsiteX125" fmla="*/ 2879408 w 7467600"/>
              <a:gd name="connsiteY125" fmla="*/ 5031590 h 6858000"/>
              <a:gd name="connsiteX126" fmla="*/ 2862295 w 7467600"/>
              <a:gd name="connsiteY126" fmla="*/ 5022958 h 6858000"/>
              <a:gd name="connsiteX127" fmla="*/ 2813343 w 7467600"/>
              <a:gd name="connsiteY127" fmla="*/ 4998369 h 6858000"/>
              <a:gd name="connsiteX128" fmla="*/ 2646245 w 7467600"/>
              <a:gd name="connsiteY128" fmla="*/ 4930999 h 6858000"/>
              <a:gd name="connsiteX129" fmla="*/ 1999243 w 7467600"/>
              <a:gd name="connsiteY129" fmla="*/ 4730524 h 6858000"/>
              <a:gd name="connsiteX130" fmla="*/ 1979527 w 7467600"/>
              <a:gd name="connsiteY130" fmla="*/ 4726651 h 6858000"/>
              <a:gd name="connsiteX131" fmla="*/ 1927410 w 7467600"/>
              <a:gd name="connsiteY131" fmla="*/ 4716164 h 6858000"/>
              <a:gd name="connsiteX132" fmla="*/ 1997014 w 7467600"/>
              <a:gd name="connsiteY132" fmla="*/ 4698007 h 6858000"/>
              <a:gd name="connsiteX133" fmla="*/ 2005458 w 7467600"/>
              <a:gd name="connsiteY133" fmla="*/ 4699540 h 6858000"/>
              <a:gd name="connsiteX134" fmla="*/ 2657186 w 7467600"/>
              <a:gd name="connsiteY134" fmla="*/ 4901687 h 6858000"/>
              <a:gd name="connsiteX135" fmla="*/ 2826662 w 7467600"/>
              <a:gd name="connsiteY135" fmla="*/ 4970362 h 6858000"/>
              <a:gd name="connsiteX136" fmla="*/ 2876100 w 7467600"/>
              <a:gd name="connsiteY136" fmla="*/ 4995397 h 6858000"/>
              <a:gd name="connsiteX137" fmla="*/ 3042600 w 7467600"/>
              <a:gd name="connsiteY137" fmla="*/ 5059532 h 6858000"/>
              <a:gd name="connsiteX138" fmla="*/ 1997014 w 7467600"/>
              <a:gd name="connsiteY138" fmla="*/ 4698007 h 6858000"/>
              <a:gd name="connsiteX139" fmla="*/ 2305292 w 7467600"/>
              <a:gd name="connsiteY139" fmla="*/ 4219492 h 6858000"/>
              <a:gd name="connsiteX140" fmla="*/ 3360922 w 7467600"/>
              <a:gd name="connsiteY140" fmla="*/ 4529373 h 6858000"/>
              <a:gd name="connsiteX141" fmla="*/ 3492420 w 7467600"/>
              <a:gd name="connsiteY141" fmla="*/ 4510145 h 6858000"/>
              <a:gd name="connsiteX142" fmla="*/ 3364086 w 7467600"/>
              <a:gd name="connsiteY142" fmla="*/ 4480340 h 6858000"/>
              <a:gd name="connsiteX143" fmla="*/ 3225818 w 7467600"/>
              <a:gd name="connsiteY143" fmla="*/ 4411822 h 6858000"/>
              <a:gd name="connsiteX144" fmla="*/ 3129696 w 7467600"/>
              <a:gd name="connsiteY144" fmla="*/ 4360704 h 6858000"/>
              <a:gd name="connsiteX145" fmla="*/ 2814545 w 7467600"/>
              <a:gd name="connsiteY145" fmla="*/ 4282955 h 6858000"/>
              <a:gd name="connsiteX146" fmla="*/ 2305292 w 7467600"/>
              <a:gd name="connsiteY146" fmla="*/ 4219492 h 6858000"/>
              <a:gd name="connsiteX147" fmla="*/ 2626982 w 7467600"/>
              <a:gd name="connsiteY147" fmla="*/ 4206450 h 6858000"/>
              <a:gd name="connsiteX148" fmla="*/ 2490617 w 7467600"/>
              <a:gd name="connsiteY148" fmla="*/ 4206951 h 6858000"/>
              <a:gd name="connsiteX149" fmla="*/ 2819869 w 7467600"/>
              <a:gd name="connsiteY149" fmla="*/ 4252936 h 6858000"/>
              <a:gd name="connsiteX150" fmla="*/ 3143018 w 7467600"/>
              <a:gd name="connsiteY150" fmla="*/ 4332698 h 6858000"/>
              <a:gd name="connsiteX151" fmla="*/ 3241520 w 7467600"/>
              <a:gd name="connsiteY151" fmla="*/ 4385112 h 6858000"/>
              <a:gd name="connsiteX152" fmla="*/ 3374575 w 7467600"/>
              <a:gd name="connsiteY152" fmla="*/ 4451517 h 6858000"/>
              <a:gd name="connsiteX153" fmla="*/ 3505221 w 7467600"/>
              <a:gd name="connsiteY153" fmla="*/ 4480757 h 6858000"/>
              <a:gd name="connsiteX154" fmla="*/ 2626982 w 7467600"/>
              <a:gd name="connsiteY154" fmla="*/ 4206450 h 6858000"/>
              <a:gd name="connsiteX155" fmla="*/ 1310106 w 7467600"/>
              <a:gd name="connsiteY155" fmla="*/ 3943217 h 6858000"/>
              <a:gd name="connsiteX156" fmla="*/ 854994 w 7467600"/>
              <a:gd name="connsiteY156" fmla="*/ 4399136 h 6858000"/>
              <a:gd name="connsiteX157" fmla="*/ 742462 w 7467600"/>
              <a:gd name="connsiteY157" fmla="*/ 4594648 h 6858000"/>
              <a:gd name="connsiteX158" fmla="*/ 820602 w 7467600"/>
              <a:gd name="connsiteY158" fmla="*/ 4485915 h 6858000"/>
              <a:gd name="connsiteX159" fmla="*/ 878295 w 7467600"/>
              <a:gd name="connsiteY159" fmla="*/ 4403594 h 6858000"/>
              <a:gd name="connsiteX160" fmla="*/ 1240607 w 7467600"/>
              <a:gd name="connsiteY160" fmla="*/ 4010401 h 6858000"/>
              <a:gd name="connsiteX161" fmla="*/ 1310106 w 7467600"/>
              <a:gd name="connsiteY161" fmla="*/ 3943217 h 6858000"/>
              <a:gd name="connsiteX162" fmla="*/ 1423113 w 7467600"/>
              <a:gd name="connsiteY162" fmla="*/ 3874565 h 6858000"/>
              <a:gd name="connsiteX163" fmla="*/ 1260565 w 7467600"/>
              <a:gd name="connsiteY163" fmla="*/ 4031982 h 6858000"/>
              <a:gd name="connsiteX164" fmla="*/ 901900 w 7467600"/>
              <a:gd name="connsiteY164" fmla="*/ 4421236 h 6858000"/>
              <a:gd name="connsiteX165" fmla="*/ 845044 w 7467600"/>
              <a:gd name="connsiteY165" fmla="*/ 4502436 h 6858000"/>
              <a:gd name="connsiteX166" fmla="*/ 685926 w 7467600"/>
              <a:gd name="connsiteY166" fmla="*/ 4703069 h 6858000"/>
              <a:gd name="connsiteX167" fmla="*/ 684248 w 7467600"/>
              <a:gd name="connsiteY167" fmla="*/ 4706721 h 6858000"/>
              <a:gd name="connsiteX168" fmla="*/ 1423113 w 7467600"/>
              <a:gd name="connsiteY168" fmla="*/ 3874565 h 6858000"/>
              <a:gd name="connsiteX169" fmla="*/ 3316479 w 7467600"/>
              <a:gd name="connsiteY169" fmla="*/ 3872136 h 6858000"/>
              <a:gd name="connsiteX170" fmla="*/ 3546806 w 7467600"/>
              <a:gd name="connsiteY170" fmla="*/ 4356139 h 6858000"/>
              <a:gd name="connsiteX171" fmla="*/ 3364433 w 7467600"/>
              <a:gd name="connsiteY171" fmla="*/ 3953121 h 6858000"/>
              <a:gd name="connsiteX172" fmla="*/ 3316479 w 7467600"/>
              <a:gd name="connsiteY172" fmla="*/ 3872136 h 6858000"/>
              <a:gd name="connsiteX173" fmla="*/ 3291335 w 7467600"/>
              <a:gd name="connsiteY173" fmla="*/ 3767420 h 6858000"/>
              <a:gd name="connsiteX174" fmla="*/ 3390805 w 7467600"/>
              <a:gd name="connsiteY174" fmla="*/ 3937163 h 6858000"/>
              <a:gd name="connsiteX175" fmla="*/ 3579062 w 7467600"/>
              <a:gd name="connsiteY175" fmla="*/ 4359040 h 6858000"/>
              <a:gd name="connsiteX176" fmla="*/ 3467355 w 7467600"/>
              <a:gd name="connsiteY176" fmla="*/ 3988130 h 6858000"/>
              <a:gd name="connsiteX177" fmla="*/ 3310753 w 7467600"/>
              <a:gd name="connsiteY177" fmla="*/ 3787140 h 6858000"/>
              <a:gd name="connsiteX178" fmla="*/ 3291335 w 7467600"/>
              <a:gd name="connsiteY178" fmla="*/ 3767420 h 6858000"/>
              <a:gd name="connsiteX179" fmla="*/ 1635889 w 7467600"/>
              <a:gd name="connsiteY179" fmla="*/ 3709494 h 6858000"/>
              <a:gd name="connsiteX180" fmla="*/ 1634800 w 7467600"/>
              <a:gd name="connsiteY180" fmla="*/ 3731111 h 6858000"/>
              <a:gd name="connsiteX181" fmla="*/ 1635889 w 7467600"/>
              <a:gd name="connsiteY181" fmla="*/ 3709494 h 6858000"/>
              <a:gd name="connsiteX182" fmla="*/ 1510397 w 7467600"/>
              <a:gd name="connsiteY182" fmla="*/ 3684705 h 6858000"/>
              <a:gd name="connsiteX183" fmla="*/ 1146550 w 7467600"/>
              <a:gd name="connsiteY183" fmla="*/ 3802012 h 6858000"/>
              <a:gd name="connsiteX184" fmla="*/ 698834 w 7467600"/>
              <a:gd name="connsiteY184" fmla="*/ 3952272 h 6858000"/>
              <a:gd name="connsiteX185" fmla="*/ 34256 w 7467600"/>
              <a:gd name="connsiteY185" fmla="*/ 4347603 h 6858000"/>
              <a:gd name="connsiteX186" fmla="*/ 527241 w 7467600"/>
              <a:gd name="connsiteY186" fmla="*/ 4065078 h 6858000"/>
              <a:gd name="connsiteX187" fmla="*/ 1510397 w 7467600"/>
              <a:gd name="connsiteY187" fmla="*/ 3684705 h 6858000"/>
              <a:gd name="connsiteX188" fmla="*/ 1313114 w 7467600"/>
              <a:gd name="connsiteY188" fmla="*/ 3655216 h 6858000"/>
              <a:gd name="connsiteX189" fmla="*/ 1109304 w 7467600"/>
              <a:gd name="connsiteY189" fmla="*/ 3669030 h 6858000"/>
              <a:gd name="connsiteX190" fmla="*/ 8129 w 7467600"/>
              <a:gd name="connsiteY190" fmla="*/ 4330519 h 6858000"/>
              <a:gd name="connsiteX191" fmla="*/ 687572 w 7467600"/>
              <a:gd name="connsiteY191" fmla="*/ 3925629 h 6858000"/>
              <a:gd name="connsiteX192" fmla="*/ 1138365 w 7467600"/>
              <a:gd name="connsiteY192" fmla="*/ 3774515 h 6858000"/>
              <a:gd name="connsiteX193" fmla="*/ 1505579 w 7467600"/>
              <a:gd name="connsiteY193" fmla="*/ 3655526 h 6858000"/>
              <a:gd name="connsiteX194" fmla="*/ 1313114 w 7467600"/>
              <a:gd name="connsiteY194" fmla="*/ 3655216 h 6858000"/>
              <a:gd name="connsiteX195" fmla="*/ 3655073 w 7467600"/>
              <a:gd name="connsiteY195" fmla="*/ 3650884 h 6858000"/>
              <a:gd name="connsiteX196" fmla="*/ 3989938 w 7467600"/>
              <a:gd name="connsiteY196" fmla="*/ 3991685 h 6858000"/>
              <a:gd name="connsiteX197" fmla="*/ 4393907 w 7467600"/>
              <a:gd name="connsiteY197" fmla="*/ 4261258 h 6858000"/>
              <a:gd name="connsiteX198" fmla="*/ 4648051 w 7467600"/>
              <a:gd name="connsiteY198" fmla="*/ 4374051 h 6858000"/>
              <a:gd name="connsiteX199" fmla="*/ 4383389 w 7467600"/>
              <a:gd name="connsiteY199" fmla="*/ 4184369 h 6858000"/>
              <a:gd name="connsiteX200" fmla="*/ 4165508 w 7467600"/>
              <a:gd name="connsiteY200" fmla="*/ 4035196 h 6858000"/>
              <a:gd name="connsiteX201" fmla="*/ 4068162 w 7467600"/>
              <a:gd name="connsiteY201" fmla="*/ 3953394 h 6858000"/>
              <a:gd name="connsiteX202" fmla="*/ 3981416 w 7467600"/>
              <a:gd name="connsiteY202" fmla="*/ 3880482 h 6858000"/>
              <a:gd name="connsiteX203" fmla="*/ 3800147 w 7467600"/>
              <a:gd name="connsiteY203" fmla="*/ 3749872 h 6858000"/>
              <a:gd name="connsiteX204" fmla="*/ 3655073 w 7467600"/>
              <a:gd name="connsiteY204" fmla="*/ 3650884 h 6858000"/>
              <a:gd name="connsiteX205" fmla="*/ 3670252 w 7467600"/>
              <a:gd name="connsiteY205" fmla="*/ 3622798 h 6858000"/>
              <a:gd name="connsiteX206" fmla="*/ 3817258 w 7467600"/>
              <a:gd name="connsiteY206" fmla="*/ 3723577 h 6858000"/>
              <a:gd name="connsiteX207" fmla="*/ 4000461 w 7467600"/>
              <a:gd name="connsiteY207" fmla="*/ 3855966 h 6858000"/>
              <a:gd name="connsiteX208" fmla="*/ 4088180 w 7467600"/>
              <a:gd name="connsiteY208" fmla="*/ 3929774 h 6858000"/>
              <a:gd name="connsiteX209" fmla="*/ 4184555 w 7467600"/>
              <a:gd name="connsiteY209" fmla="*/ 4010683 h 6858000"/>
              <a:gd name="connsiteX210" fmla="*/ 4399563 w 7467600"/>
              <a:gd name="connsiteY210" fmla="*/ 4158106 h 6858000"/>
              <a:gd name="connsiteX211" fmla="*/ 4684469 w 7467600"/>
              <a:gd name="connsiteY211" fmla="*/ 4364680 h 6858000"/>
              <a:gd name="connsiteX212" fmla="*/ 4690271 w 7467600"/>
              <a:gd name="connsiteY212" fmla="*/ 4370034 h 6858000"/>
              <a:gd name="connsiteX213" fmla="*/ 4136093 w 7467600"/>
              <a:gd name="connsiteY213" fmla="*/ 3858466 h 6858000"/>
              <a:gd name="connsiteX214" fmla="*/ 3670252 w 7467600"/>
              <a:gd name="connsiteY214" fmla="*/ 3622798 h 6858000"/>
              <a:gd name="connsiteX215" fmla="*/ 4440129 w 7467600"/>
              <a:gd name="connsiteY215" fmla="*/ 3448571 h 6858000"/>
              <a:gd name="connsiteX216" fmla="*/ 4856525 w 7467600"/>
              <a:gd name="connsiteY216" fmla="*/ 3915351 h 6858000"/>
              <a:gd name="connsiteX217" fmla="*/ 5059055 w 7467600"/>
              <a:gd name="connsiteY217" fmla="*/ 4108918 h 6858000"/>
              <a:gd name="connsiteX218" fmla="*/ 5290070 w 7467600"/>
              <a:gd name="connsiteY218" fmla="*/ 4263619 h 6858000"/>
              <a:gd name="connsiteX219" fmla="*/ 4834991 w 7467600"/>
              <a:gd name="connsiteY219" fmla="*/ 3830985 h 6858000"/>
              <a:gd name="connsiteX220" fmla="*/ 4440129 w 7467600"/>
              <a:gd name="connsiteY220" fmla="*/ 3448571 h 6858000"/>
              <a:gd name="connsiteX221" fmla="*/ 4441737 w 7467600"/>
              <a:gd name="connsiteY221" fmla="*/ 3399734 h 6858000"/>
              <a:gd name="connsiteX222" fmla="*/ 4431236 w 7467600"/>
              <a:gd name="connsiteY222" fmla="*/ 3400954 h 6858000"/>
              <a:gd name="connsiteX223" fmla="*/ 4557150 w 7467600"/>
              <a:gd name="connsiteY223" fmla="*/ 3510023 h 6858000"/>
              <a:gd name="connsiteX224" fmla="*/ 4856936 w 7467600"/>
              <a:gd name="connsiteY224" fmla="*/ 3809146 h 6858000"/>
              <a:gd name="connsiteX225" fmla="*/ 5111996 w 7467600"/>
              <a:gd name="connsiteY225" fmla="*/ 4065759 h 6858000"/>
              <a:gd name="connsiteX226" fmla="*/ 5388878 w 7467600"/>
              <a:gd name="connsiteY226" fmla="*/ 4300185 h 6858000"/>
              <a:gd name="connsiteX227" fmla="*/ 5425556 w 7467600"/>
              <a:gd name="connsiteY227" fmla="*/ 4308967 h 6858000"/>
              <a:gd name="connsiteX228" fmla="*/ 4943646 w 7467600"/>
              <a:gd name="connsiteY228" fmla="*/ 3822916 h 6858000"/>
              <a:gd name="connsiteX229" fmla="*/ 4594837 w 7467600"/>
              <a:gd name="connsiteY229" fmla="*/ 3532274 h 6858000"/>
              <a:gd name="connsiteX230" fmla="*/ 4441737 w 7467600"/>
              <a:gd name="connsiteY230" fmla="*/ 3399734 h 6858000"/>
              <a:gd name="connsiteX231" fmla="*/ 5425834 w 7467600"/>
              <a:gd name="connsiteY231" fmla="*/ 3162785 h 6858000"/>
              <a:gd name="connsiteX232" fmla="*/ 5401644 w 7467600"/>
              <a:gd name="connsiteY232" fmla="*/ 3617847 h 6858000"/>
              <a:gd name="connsiteX233" fmla="*/ 5467256 w 7467600"/>
              <a:gd name="connsiteY233" fmla="*/ 4175494 h 6858000"/>
              <a:gd name="connsiteX234" fmla="*/ 5448069 w 7467600"/>
              <a:gd name="connsiteY234" fmla="*/ 3567554 h 6858000"/>
              <a:gd name="connsiteX235" fmla="*/ 5425834 w 7467600"/>
              <a:gd name="connsiteY235" fmla="*/ 3162785 h 6858000"/>
              <a:gd name="connsiteX236" fmla="*/ 1318687 w 7467600"/>
              <a:gd name="connsiteY236" fmla="*/ 3113840 h 6858000"/>
              <a:gd name="connsiteX237" fmla="*/ 1066793 w 7467600"/>
              <a:gd name="connsiteY237" fmla="*/ 3212171 h 6858000"/>
              <a:gd name="connsiteX238" fmla="*/ 993319 w 7467600"/>
              <a:gd name="connsiteY238" fmla="*/ 3247648 h 6858000"/>
              <a:gd name="connsiteX239" fmla="*/ 853081 w 7467600"/>
              <a:gd name="connsiteY239" fmla="*/ 3312410 h 6858000"/>
              <a:gd name="connsiteX240" fmla="*/ 805957 w 7467600"/>
              <a:gd name="connsiteY240" fmla="*/ 3330443 h 6858000"/>
              <a:gd name="connsiteX241" fmla="*/ 1318687 w 7467600"/>
              <a:gd name="connsiteY241" fmla="*/ 3113840 h 6858000"/>
              <a:gd name="connsiteX242" fmla="*/ 5453702 w 7467600"/>
              <a:gd name="connsiteY242" fmla="*/ 3090882 h 6858000"/>
              <a:gd name="connsiteX243" fmla="*/ 5480135 w 7467600"/>
              <a:gd name="connsiteY243" fmla="*/ 3565802 h 6858000"/>
              <a:gd name="connsiteX244" fmla="*/ 5499023 w 7467600"/>
              <a:gd name="connsiteY244" fmla="*/ 4166310 h 6858000"/>
              <a:gd name="connsiteX245" fmla="*/ 5547022 w 7467600"/>
              <a:gd name="connsiteY245" fmla="*/ 3607838 h 6858000"/>
              <a:gd name="connsiteX246" fmla="*/ 5515964 w 7467600"/>
              <a:gd name="connsiteY246" fmla="*/ 3378541 h 6858000"/>
              <a:gd name="connsiteX247" fmla="*/ 5453702 w 7467600"/>
              <a:gd name="connsiteY247" fmla="*/ 3090882 h 6858000"/>
              <a:gd name="connsiteX248" fmla="*/ 1238695 w 7467600"/>
              <a:gd name="connsiteY248" fmla="*/ 3076820 h 6858000"/>
              <a:gd name="connsiteX249" fmla="*/ 716371 w 7467600"/>
              <a:gd name="connsiteY249" fmla="*/ 3293249 h 6858000"/>
              <a:gd name="connsiteX250" fmla="*/ 579522 w 7467600"/>
              <a:gd name="connsiteY250" fmla="*/ 3371759 h 6858000"/>
              <a:gd name="connsiteX251" fmla="*/ 600288 w 7467600"/>
              <a:gd name="connsiteY251" fmla="*/ 3365555 h 6858000"/>
              <a:gd name="connsiteX252" fmla="*/ 840692 w 7467600"/>
              <a:gd name="connsiteY252" fmla="*/ 3284921 h 6858000"/>
              <a:gd name="connsiteX253" fmla="*/ 979248 w 7467600"/>
              <a:gd name="connsiteY253" fmla="*/ 3221003 h 6858000"/>
              <a:gd name="connsiteX254" fmla="*/ 1053282 w 7467600"/>
              <a:gd name="connsiteY254" fmla="*/ 3185247 h 6858000"/>
              <a:gd name="connsiteX255" fmla="*/ 1320603 w 7467600"/>
              <a:gd name="connsiteY255" fmla="*/ 3081281 h 6858000"/>
              <a:gd name="connsiteX256" fmla="*/ 1238695 w 7467600"/>
              <a:gd name="connsiteY256" fmla="*/ 3076820 h 6858000"/>
              <a:gd name="connsiteX257" fmla="*/ 5425627 w 7467600"/>
              <a:gd name="connsiteY257" fmla="*/ 2954192 h 6858000"/>
              <a:gd name="connsiteX258" fmla="*/ 5470770 w 7467600"/>
              <a:gd name="connsiteY258" fmla="*/ 3005435 h 6858000"/>
              <a:gd name="connsiteX259" fmla="*/ 5519779 w 7467600"/>
              <a:gd name="connsiteY259" fmla="*/ 4359223 h 6858000"/>
              <a:gd name="connsiteX260" fmla="*/ 5520293 w 7467600"/>
              <a:gd name="connsiteY260" fmla="*/ 4360602 h 6858000"/>
              <a:gd name="connsiteX261" fmla="*/ 5767221 w 7467600"/>
              <a:gd name="connsiteY261" fmla="*/ 4665564 h 6858000"/>
              <a:gd name="connsiteX262" fmla="*/ 6937169 w 7467600"/>
              <a:gd name="connsiteY262" fmla="*/ 4815941 h 6858000"/>
              <a:gd name="connsiteX263" fmla="*/ 6953922 w 7467600"/>
              <a:gd name="connsiteY263" fmla="*/ 4890068 h 6858000"/>
              <a:gd name="connsiteX264" fmla="*/ 6071359 w 7467600"/>
              <a:gd name="connsiteY264" fmla="*/ 4770770 h 6858000"/>
              <a:gd name="connsiteX265" fmla="*/ 6038839 w 7467600"/>
              <a:gd name="connsiteY265" fmla="*/ 4764474 h 6858000"/>
              <a:gd name="connsiteX266" fmla="*/ 6038706 w 7467600"/>
              <a:gd name="connsiteY266" fmla="*/ 4763847 h 6858000"/>
              <a:gd name="connsiteX267" fmla="*/ 6037784 w 7467600"/>
              <a:gd name="connsiteY267" fmla="*/ 4764270 h 6858000"/>
              <a:gd name="connsiteX268" fmla="*/ 6038839 w 7467600"/>
              <a:gd name="connsiteY268" fmla="*/ 4764474 h 6858000"/>
              <a:gd name="connsiteX269" fmla="*/ 6040338 w 7467600"/>
              <a:gd name="connsiteY269" fmla="*/ 4771418 h 6858000"/>
              <a:gd name="connsiteX270" fmla="*/ 6024488 w 7467600"/>
              <a:gd name="connsiteY270" fmla="*/ 4809903 h 6858000"/>
              <a:gd name="connsiteX271" fmla="*/ 5599771 w 7467600"/>
              <a:gd name="connsiteY271" fmla="*/ 5509652 h 6858000"/>
              <a:gd name="connsiteX272" fmla="*/ 5548843 w 7467600"/>
              <a:gd name="connsiteY272" fmla="*/ 5563845 h 6858000"/>
              <a:gd name="connsiteX273" fmla="*/ 5940952 w 7467600"/>
              <a:gd name="connsiteY273" fmla="*/ 6250028 h 6858000"/>
              <a:gd name="connsiteX274" fmla="*/ 6043441 w 7467600"/>
              <a:gd name="connsiteY274" fmla="*/ 6665847 h 6858000"/>
              <a:gd name="connsiteX275" fmla="*/ 6093432 w 7467600"/>
              <a:gd name="connsiteY275" fmla="*/ 6858000 h 6858000"/>
              <a:gd name="connsiteX276" fmla="*/ 6034344 w 7467600"/>
              <a:gd name="connsiteY276" fmla="*/ 6858000 h 6858000"/>
              <a:gd name="connsiteX277" fmla="*/ 6026679 w 7467600"/>
              <a:gd name="connsiteY277" fmla="*/ 6836959 h 6858000"/>
              <a:gd name="connsiteX278" fmla="*/ 5800441 w 7467600"/>
              <a:gd name="connsiteY278" fmla="*/ 6335286 h 6858000"/>
              <a:gd name="connsiteX279" fmla="*/ 5526562 w 7467600"/>
              <a:gd name="connsiteY279" fmla="*/ 5705388 h 6858000"/>
              <a:gd name="connsiteX280" fmla="*/ 5519640 w 7467600"/>
              <a:gd name="connsiteY280" fmla="*/ 5683774 h 6858000"/>
              <a:gd name="connsiteX281" fmla="*/ 5844559 w 7467600"/>
              <a:gd name="connsiteY281" fmla="*/ 6553349 h 6858000"/>
              <a:gd name="connsiteX282" fmla="*/ 5975994 w 7467600"/>
              <a:gd name="connsiteY282" fmla="*/ 6858000 h 6858000"/>
              <a:gd name="connsiteX283" fmla="*/ 5898547 w 7467600"/>
              <a:gd name="connsiteY283" fmla="*/ 6858000 h 6858000"/>
              <a:gd name="connsiteX284" fmla="*/ 5682041 w 7467600"/>
              <a:gd name="connsiteY284" fmla="*/ 6355860 h 6858000"/>
              <a:gd name="connsiteX285" fmla="*/ 5461758 w 7467600"/>
              <a:gd name="connsiteY285" fmla="*/ 5820220 h 6858000"/>
              <a:gd name="connsiteX286" fmla="*/ 5237282 w 7467600"/>
              <a:gd name="connsiteY286" fmla="*/ 6579086 h 6858000"/>
              <a:gd name="connsiteX287" fmla="*/ 5115009 w 7467600"/>
              <a:gd name="connsiteY287" fmla="*/ 6858000 h 6858000"/>
              <a:gd name="connsiteX288" fmla="*/ 5028074 w 7467600"/>
              <a:gd name="connsiteY288" fmla="*/ 6858000 h 6858000"/>
              <a:gd name="connsiteX289" fmla="*/ 5079508 w 7467600"/>
              <a:gd name="connsiteY289" fmla="*/ 6749074 h 6858000"/>
              <a:gd name="connsiteX290" fmla="*/ 5371846 w 7467600"/>
              <a:gd name="connsiteY290" fmla="*/ 5924413 h 6858000"/>
              <a:gd name="connsiteX291" fmla="*/ 5270512 w 7467600"/>
              <a:gd name="connsiteY291" fmla="*/ 6138975 h 6858000"/>
              <a:gd name="connsiteX292" fmla="*/ 5062409 w 7467600"/>
              <a:gd name="connsiteY292" fmla="*/ 6653544 h 6858000"/>
              <a:gd name="connsiteX293" fmla="*/ 5036628 w 7467600"/>
              <a:gd name="connsiteY293" fmla="*/ 6754247 h 6858000"/>
              <a:gd name="connsiteX294" fmla="*/ 5009112 w 7467600"/>
              <a:gd name="connsiteY294" fmla="*/ 6858000 h 6858000"/>
              <a:gd name="connsiteX295" fmla="*/ 4976679 w 7467600"/>
              <a:gd name="connsiteY295" fmla="*/ 6858000 h 6858000"/>
              <a:gd name="connsiteX296" fmla="*/ 5006537 w 7467600"/>
              <a:gd name="connsiteY296" fmla="*/ 6747068 h 6858000"/>
              <a:gd name="connsiteX297" fmla="*/ 5032723 w 7467600"/>
              <a:gd name="connsiteY297" fmla="*/ 6644957 h 6858000"/>
              <a:gd name="connsiteX298" fmla="*/ 5242949 w 7467600"/>
              <a:gd name="connsiteY298" fmla="*/ 6125175 h 6858000"/>
              <a:gd name="connsiteX299" fmla="*/ 5286321 w 7467600"/>
              <a:gd name="connsiteY299" fmla="*/ 6033555 h 6858000"/>
              <a:gd name="connsiteX300" fmla="*/ 5008210 w 7467600"/>
              <a:gd name="connsiteY300" fmla="*/ 6649194 h 6858000"/>
              <a:gd name="connsiteX301" fmla="*/ 4986321 w 7467600"/>
              <a:gd name="connsiteY301" fmla="*/ 6765687 h 6858000"/>
              <a:gd name="connsiteX302" fmla="*/ 4973474 w 7467600"/>
              <a:gd name="connsiteY302" fmla="*/ 6858000 h 6858000"/>
              <a:gd name="connsiteX303" fmla="*/ 4907178 w 7467600"/>
              <a:gd name="connsiteY303" fmla="*/ 6858000 h 6858000"/>
              <a:gd name="connsiteX304" fmla="*/ 4910810 w 7467600"/>
              <a:gd name="connsiteY304" fmla="*/ 6829660 h 6858000"/>
              <a:gd name="connsiteX305" fmla="*/ 4987461 w 7467600"/>
              <a:gd name="connsiteY305" fmla="*/ 6432994 h 6858000"/>
              <a:gd name="connsiteX306" fmla="*/ 5179262 w 7467600"/>
              <a:gd name="connsiteY306" fmla="*/ 6035044 h 6858000"/>
              <a:gd name="connsiteX307" fmla="*/ 4689678 w 7467600"/>
              <a:gd name="connsiteY307" fmla="*/ 6440241 h 6858000"/>
              <a:gd name="connsiteX308" fmla="*/ 4477543 w 7467600"/>
              <a:gd name="connsiteY308" fmla="*/ 6674836 h 6858000"/>
              <a:gd name="connsiteX309" fmla="*/ 4329957 w 7467600"/>
              <a:gd name="connsiteY309" fmla="*/ 6858000 h 6858000"/>
              <a:gd name="connsiteX310" fmla="*/ 4218595 w 7467600"/>
              <a:gd name="connsiteY310" fmla="*/ 6858000 h 6858000"/>
              <a:gd name="connsiteX311" fmla="*/ 4368888 w 7467600"/>
              <a:gd name="connsiteY311" fmla="*/ 6668412 h 6858000"/>
              <a:gd name="connsiteX312" fmla="*/ 4563091 w 7467600"/>
              <a:gd name="connsiteY312" fmla="*/ 6442508 h 6858000"/>
              <a:gd name="connsiteX313" fmla="*/ 5387324 w 7467600"/>
              <a:gd name="connsiteY313" fmla="*/ 5705830 h 6858000"/>
              <a:gd name="connsiteX314" fmla="*/ 5073620 w 7467600"/>
              <a:gd name="connsiteY314" fmla="*/ 5955437 h 6858000"/>
              <a:gd name="connsiteX315" fmla="*/ 4689789 w 7467600"/>
              <a:gd name="connsiteY315" fmla="*/ 6268382 h 6858000"/>
              <a:gd name="connsiteX316" fmla="*/ 4418722 w 7467600"/>
              <a:gd name="connsiteY316" fmla="*/ 6570886 h 6858000"/>
              <a:gd name="connsiteX317" fmla="*/ 4214944 w 7467600"/>
              <a:gd name="connsiteY317" fmla="*/ 6858000 h 6858000"/>
              <a:gd name="connsiteX318" fmla="*/ 4177898 w 7467600"/>
              <a:gd name="connsiteY318" fmla="*/ 6858000 h 6858000"/>
              <a:gd name="connsiteX319" fmla="*/ 4391597 w 7467600"/>
              <a:gd name="connsiteY319" fmla="*/ 6556370 h 6858000"/>
              <a:gd name="connsiteX320" fmla="*/ 4668889 w 7467600"/>
              <a:gd name="connsiteY320" fmla="*/ 6246399 h 6858000"/>
              <a:gd name="connsiteX321" fmla="*/ 5055427 w 7467600"/>
              <a:gd name="connsiteY321" fmla="*/ 5931476 h 6858000"/>
              <a:gd name="connsiteX322" fmla="*/ 5371814 w 7467600"/>
              <a:gd name="connsiteY322" fmla="*/ 5678975 h 6858000"/>
              <a:gd name="connsiteX323" fmla="*/ 4987918 w 7467600"/>
              <a:gd name="connsiteY323" fmla="*/ 5838701 h 6858000"/>
              <a:gd name="connsiteX324" fmla="*/ 4317146 w 7467600"/>
              <a:gd name="connsiteY324" fmla="*/ 6587716 h 6858000"/>
              <a:gd name="connsiteX325" fmla="*/ 4171627 w 7467600"/>
              <a:gd name="connsiteY325" fmla="*/ 6858000 h 6858000"/>
              <a:gd name="connsiteX326" fmla="*/ 4081585 w 7467600"/>
              <a:gd name="connsiteY326" fmla="*/ 6858000 h 6858000"/>
              <a:gd name="connsiteX327" fmla="*/ 4238603 w 7467600"/>
              <a:gd name="connsiteY327" fmla="*/ 6559341 h 6858000"/>
              <a:gd name="connsiteX328" fmla="*/ 4778333 w 7467600"/>
              <a:gd name="connsiteY328" fmla="*/ 5873626 h 6858000"/>
              <a:gd name="connsiteX329" fmla="*/ 5414185 w 7467600"/>
              <a:gd name="connsiteY329" fmla="*/ 5573882 h 6858000"/>
              <a:gd name="connsiteX330" fmla="*/ 5959648 w 7467600"/>
              <a:gd name="connsiteY330" fmla="*/ 4760797 h 6858000"/>
              <a:gd name="connsiteX331" fmla="*/ 5355019 w 7467600"/>
              <a:gd name="connsiteY331" fmla="*/ 4734672 h 6858000"/>
              <a:gd name="connsiteX332" fmla="*/ 5083565 w 7467600"/>
              <a:gd name="connsiteY332" fmla="*/ 5179121 h 6858000"/>
              <a:gd name="connsiteX333" fmla="*/ 4713577 w 7467600"/>
              <a:gd name="connsiteY333" fmla="*/ 5616803 h 6858000"/>
              <a:gd name="connsiteX334" fmla="*/ 3989559 w 7467600"/>
              <a:gd name="connsiteY334" fmla="*/ 6145945 h 6858000"/>
              <a:gd name="connsiteX335" fmla="*/ 3939824 w 7467600"/>
              <a:gd name="connsiteY335" fmla="*/ 6066900 h 6858000"/>
              <a:gd name="connsiteX336" fmla="*/ 4584537 w 7467600"/>
              <a:gd name="connsiteY336" fmla="*/ 5324826 h 6858000"/>
              <a:gd name="connsiteX337" fmla="*/ 5037105 w 7467600"/>
              <a:gd name="connsiteY337" fmla="*/ 5088765 h 6858000"/>
              <a:gd name="connsiteX338" fmla="*/ 5039930 w 7467600"/>
              <a:gd name="connsiteY338" fmla="*/ 5089585 h 6858000"/>
              <a:gd name="connsiteX339" fmla="*/ 5263764 w 7467600"/>
              <a:gd name="connsiteY339" fmla="*/ 4735525 h 6858000"/>
              <a:gd name="connsiteX340" fmla="*/ 4086300 w 7467600"/>
              <a:gd name="connsiteY340" fmla="*/ 4884599 h 6858000"/>
              <a:gd name="connsiteX341" fmla="*/ 4085485 w 7467600"/>
              <a:gd name="connsiteY341" fmla="*/ 4899070 h 6858000"/>
              <a:gd name="connsiteX342" fmla="*/ 3871915 w 7467600"/>
              <a:gd name="connsiteY342" fmla="*/ 5253645 h 6858000"/>
              <a:gd name="connsiteX343" fmla="*/ 3799374 w 7467600"/>
              <a:gd name="connsiteY343" fmla="*/ 5466127 h 6858000"/>
              <a:gd name="connsiteX344" fmla="*/ 3498850 w 7467600"/>
              <a:gd name="connsiteY344" fmla="*/ 6661888 h 6858000"/>
              <a:gd name="connsiteX345" fmla="*/ 3399216 w 7467600"/>
              <a:gd name="connsiteY345" fmla="*/ 6858000 h 6858000"/>
              <a:gd name="connsiteX346" fmla="*/ 3303688 w 7467600"/>
              <a:gd name="connsiteY346" fmla="*/ 6858000 h 6858000"/>
              <a:gd name="connsiteX347" fmla="*/ 3391774 w 7467600"/>
              <a:gd name="connsiteY347" fmla="*/ 6697181 h 6858000"/>
              <a:gd name="connsiteX348" fmla="*/ 3735540 w 7467600"/>
              <a:gd name="connsiteY348" fmla="*/ 5546923 h 6858000"/>
              <a:gd name="connsiteX349" fmla="*/ 3729438 w 7467600"/>
              <a:gd name="connsiteY349" fmla="*/ 5569058 h 6858000"/>
              <a:gd name="connsiteX350" fmla="*/ 3707782 w 7467600"/>
              <a:gd name="connsiteY350" fmla="*/ 5644908 h 6858000"/>
              <a:gd name="connsiteX351" fmla="*/ 3583827 w 7467600"/>
              <a:gd name="connsiteY351" fmla="*/ 6039215 h 6858000"/>
              <a:gd name="connsiteX352" fmla="*/ 3547861 w 7467600"/>
              <a:gd name="connsiteY352" fmla="*/ 6129609 h 6858000"/>
              <a:gd name="connsiteX353" fmla="*/ 3490905 w 7467600"/>
              <a:gd name="connsiteY353" fmla="*/ 6277660 h 6858000"/>
              <a:gd name="connsiteX354" fmla="*/ 3455859 w 7467600"/>
              <a:gd name="connsiteY354" fmla="*/ 6391301 h 6858000"/>
              <a:gd name="connsiteX355" fmla="*/ 3429112 w 7467600"/>
              <a:gd name="connsiteY355" fmla="*/ 6479469 h 6858000"/>
              <a:gd name="connsiteX356" fmla="*/ 3304862 w 7467600"/>
              <a:gd name="connsiteY356" fmla="*/ 6796476 h 6858000"/>
              <a:gd name="connsiteX357" fmla="*/ 3276071 w 7467600"/>
              <a:gd name="connsiteY357" fmla="*/ 6858000 h 6858000"/>
              <a:gd name="connsiteX358" fmla="*/ 3240805 w 7467600"/>
              <a:gd name="connsiteY358" fmla="*/ 6858000 h 6858000"/>
              <a:gd name="connsiteX359" fmla="*/ 3275917 w 7467600"/>
              <a:gd name="connsiteY359" fmla="*/ 6783192 h 6858000"/>
              <a:gd name="connsiteX360" fmla="*/ 3399358 w 7467600"/>
              <a:gd name="connsiteY360" fmla="*/ 6469011 h 6858000"/>
              <a:gd name="connsiteX361" fmla="*/ 3425650 w 7467600"/>
              <a:gd name="connsiteY361" fmla="*/ 6381333 h 6858000"/>
              <a:gd name="connsiteX362" fmla="*/ 3460661 w 7467600"/>
              <a:gd name="connsiteY362" fmla="*/ 6266763 h 6858000"/>
              <a:gd name="connsiteX363" fmla="*/ 3518021 w 7467600"/>
              <a:gd name="connsiteY363" fmla="*/ 6117298 h 6858000"/>
              <a:gd name="connsiteX364" fmla="*/ 3554035 w 7467600"/>
              <a:gd name="connsiteY364" fmla="*/ 6027832 h 6858000"/>
              <a:gd name="connsiteX365" fmla="*/ 3677174 w 7467600"/>
              <a:gd name="connsiteY365" fmla="*/ 5636351 h 6858000"/>
              <a:gd name="connsiteX366" fmla="*/ 3698819 w 7467600"/>
              <a:gd name="connsiteY366" fmla="*/ 5560503 h 6858000"/>
              <a:gd name="connsiteX367" fmla="*/ 3702094 w 7467600"/>
              <a:gd name="connsiteY367" fmla="*/ 5549194 h 6858000"/>
              <a:gd name="connsiteX368" fmla="*/ 3398355 w 7467600"/>
              <a:gd name="connsiteY368" fmla="*/ 6094603 h 6858000"/>
              <a:gd name="connsiteX369" fmla="*/ 3193941 w 7467600"/>
              <a:gd name="connsiteY369" fmla="*/ 6798775 h 6858000"/>
              <a:gd name="connsiteX370" fmla="*/ 3184140 w 7467600"/>
              <a:gd name="connsiteY370" fmla="*/ 6858000 h 6858000"/>
              <a:gd name="connsiteX371" fmla="*/ 3099978 w 7467600"/>
              <a:gd name="connsiteY371" fmla="*/ 6858000 h 6858000"/>
              <a:gd name="connsiteX372" fmla="*/ 3101556 w 7467600"/>
              <a:gd name="connsiteY372" fmla="*/ 6843337 h 6858000"/>
              <a:gd name="connsiteX373" fmla="*/ 3370162 w 7467600"/>
              <a:gd name="connsiteY373" fmla="*/ 5785550 h 6858000"/>
              <a:gd name="connsiteX374" fmla="*/ 3746477 w 7467600"/>
              <a:gd name="connsiteY374" fmla="*/ 5377889 h 6858000"/>
              <a:gd name="connsiteX375" fmla="*/ 3863399 w 7467600"/>
              <a:gd name="connsiteY375" fmla="*/ 5087257 h 6858000"/>
              <a:gd name="connsiteX376" fmla="*/ 3968712 w 7467600"/>
              <a:gd name="connsiteY376" fmla="*/ 4913989 h 6858000"/>
              <a:gd name="connsiteX377" fmla="*/ 2792390 w 7467600"/>
              <a:gd name="connsiteY377" fmla="*/ 5382974 h 6858000"/>
              <a:gd name="connsiteX378" fmla="*/ 2714982 w 7467600"/>
              <a:gd name="connsiteY378" fmla="*/ 5427051 h 6858000"/>
              <a:gd name="connsiteX379" fmla="*/ 2813361 w 7467600"/>
              <a:gd name="connsiteY379" fmla="*/ 6023912 h 6858000"/>
              <a:gd name="connsiteX380" fmla="*/ 2688430 w 7467600"/>
              <a:gd name="connsiteY380" fmla="*/ 6801564 h 6858000"/>
              <a:gd name="connsiteX381" fmla="*/ 2629626 w 7467600"/>
              <a:gd name="connsiteY381" fmla="*/ 6763394 h 6858000"/>
              <a:gd name="connsiteX382" fmla="*/ 2565328 w 7467600"/>
              <a:gd name="connsiteY382" fmla="*/ 5516399 h 6858000"/>
              <a:gd name="connsiteX383" fmla="*/ 1922999 w 7467600"/>
              <a:gd name="connsiteY383" fmla="*/ 5980343 h 6858000"/>
              <a:gd name="connsiteX384" fmla="*/ 1950261 w 7467600"/>
              <a:gd name="connsiteY384" fmla="*/ 6405858 h 6858000"/>
              <a:gd name="connsiteX385" fmla="*/ 2365554 w 7467600"/>
              <a:gd name="connsiteY385" fmla="*/ 6759107 h 6858000"/>
              <a:gd name="connsiteX386" fmla="*/ 2424142 w 7467600"/>
              <a:gd name="connsiteY386" fmla="*/ 6858000 h 6858000"/>
              <a:gd name="connsiteX387" fmla="*/ 2395994 w 7467600"/>
              <a:gd name="connsiteY387" fmla="*/ 6858000 h 6858000"/>
              <a:gd name="connsiteX388" fmla="*/ 2392863 w 7467600"/>
              <a:gd name="connsiteY388" fmla="*/ 6852964 h 6858000"/>
              <a:gd name="connsiteX389" fmla="*/ 2017589 w 7467600"/>
              <a:gd name="connsiteY389" fmla="*/ 6493982 h 6858000"/>
              <a:gd name="connsiteX390" fmla="*/ 2147336 w 7467600"/>
              <a:gd name="connsiteY390" fmla="*/ 6594052 h 6858000"/>
              <a:gd name="connsiteX391" fmla="*/ 2207047 w 7467600"/>
              <a:gd name="connsiteY391" fmla="*/ 6654540 h 6858000"/>
              <a:gd name="connsiteX392" fmla="*/ 2299106 w 7467600"/>
              <a:gd name="connsiteY392" fmla="*/ 6778931 h 6858000"/>
              <a:gd name="connsiteX393" fmla="*/ 2314430 w 7467600"/>
              <a:gd name="connsiteY393" fmla="*/ 6801144 h 6858000"/>
              <a:gd name="connsiteX394" fmla="*/ 2352406 w 7467600"/>
              <a:gd name="connsiteY394" fmla="*/ 6858000 h 6858000"/>
              <a:gd name="connsiteX395" fmla="*/ 2314492 w 7467600"/>
              <a:gd name="connsiteY395" fmla="*/ 6858000 h 6858000"/>
              <a:gd name="connsiteX396" fmla="*/ 2288095 w 7467600"/>
              <a:gd name="connsiteY396" fmla="*/ 6818030 h 6858000"/>
              <a:gd name="connsiteX397" fmla="*/ 2272768 w 7467600"/>
              <a:gd name="connsiteY397" fmla="*/ 6795822 h 6858000"/>
              <a:gd name="connsiteX398" fmla="*/ 2182715 w 7467600"/>
              <a:gd name="connsiteY398" fmla="*/ 6675071 h 6858000"/>
              <a:gd name="connsiteX399" fmla="*/ 2032061 w 7467600"/>
              <a:gd name="connsiteY399" fmla="*/ 6541380 h 6858000"/>
              <a:gd name="connsiteX400" fmla="*/ 2257220 w 7467600"/>
              <a:gd name="connsiteY400" fmla="*/ 6826257 h 6858000"/>
              <a:gd name="connsiteX401" fmla="*/ 2281324 w 7467600"/>
              <a:gd name="connsiteY401" fmla="*/ 6858000 h 6858000"/>
              <a:gd name="connsiteX402" fmla="*/ 2242860 w 7467600"/>
              <a:gd name="connsiteY402" fmla="*/ 6858000 h 6858000"/>
              <a:gd name="connsiteX403" fmla="*/ 2232818 w 7467600"/>
              <a:gd name="connsiteY403" fmla="*/ 6844926 h 6858000"/>
              <a:gd name="connsiteX404" fmla="*/ 1990172 w 7467600"/>
              <a:gd name="connsiteY404" fmla="*/ 6542121 h 6858000"/>
              <a:gd name="connsiteX405" fmla="*/ 2124090 w 7467600"/>
              <a:gd name="connsiteY405" fmla="*/ 6761017 h 6858000"/>
              <a:gd name="connsiteX406" fmla="*/ 2200380 w 7467600"/>
              <a:gd name="connsiteY406" fmla="*/ 6858000 h 6858000"/>
              <a:gd name="connsiteX407" fmla="*/ 2147507 w 7467600"/>
              <a:gd name="connsiteY407" fmla="*/ 6858000 h 6858000"/>
              <a:gd name="connsiteX408" fmla="*/ 2070668 w 7467600"/>
              <a:gd name="connsiteY408" fmla="*/ 6761520 h 6858000"/>
              <a:gd name="connsiteX409" fmla="*/ 1975142 w 7467600"/>
              <a:gd name="connsiteY409" fmla="*/ 6585570 h 6858000"/>
              <a:gd name="connsiteX410" fmla="*/ 2050035 w 7467600"/>
              <a:gd name="connsiteY410" fmla="*/ 6813345 h 6858000"/>
              <a:gd name="connsiteX411" fmla="*/ 2063025 w 7467600"/>
              <a:gd name="connsiteY411" fmla="*/ 6858000 h 6858000"/>
              <a:gd name="connsiteX412" fmla="*/ 2021675 w 7467600"/>
              <a:gd name="connsiteY412" fmla="*/ 6858000 h 6858000"/>
              <a:gd name="connsiteX413" fmla="*/ 2019308 w 7467600"/>
              <a:gd name="connsiteY413" fmla="*/ 6847118 h 6858000"/>
              <a:gd name="connsiteX414" fmla="*/ 1938835 w 7467600"/>
              <a:gd name="connsiteY414" fmla="*/ 6551160 h 6858000"/>
              <a:gd name="connsiteX415" fmla="*/ 1953230 w 7467600"/>
              <a:gd name="connsiteY415" fmla="*/ 6759699 h 6858000"/>
              <a:gd name="connsiteX416" fmla="*/ 1956763 w 7467600"/>
              <a:gd name="connsiteY416" fmla="*/ 6778191 h 6858000"/>
              <a:gd name="connsiteX417" fmla="*/ 1967925 w 7467600"/>
              <a:gd name="connsiteY417" fmla="*/ 6858000 h 6858000"/>
              <a:gd name="connsiteX418" fmla="*/ 1936622 w 7467600"/>
              <a:gd name="connsiteY418" fmla="*/ 6858000 h 6858000"/>
              <a:gd name="connsiteX419" fmla="*/ 1926261 w 7467600"/>
              <a:gd name="connsiteY419" fmla="*/ 6784064 h 6858000"/>
              <a:gd name="connsiteX420" fmla="*/ 1922724 w 7467600"/>
              <a:gd name="connsiteY420" fmla="*/ 6765577 h 6858000"/>
              <a:gd name="connsiteX421" fmla="*/ 1904650 w 7467600"/>
              <a:gd name="connsiteY421" fmla="*/ 6639616 h 6858000"/>
              <a:gd name="connsiteX422" fmla="*/ 1885273 w 7467600"/>
              <a:gd name="connsiteY422" fmla="*/ 6858000 h 6858000"/>
              <a:gd name="connsiteX423" fmla="*/ 1854363 w 7467600"/>
              <a:gd name="connsiteY423" fmla="*/ 6858000 h 6858000"/>
              <a:gd name="connsiteX424" fmla="*/ 1880391 w 7467600"/>
              <a:gd name="connsiteY424" fmla="*/ 6603796 h 6858000"/>
              <a:gd name="connsiteX425" fmla="*/ 1818273 w 7467600"/>
              <a:gd name="connsiteY425" fmla="*/ 6715729 h 6858000"/>
              <a:gd name="connsiteX426" fmla="*/ 1794691 w 7467600"/>
              <a:gd name="connsiteY426" fmla="*/ 6843239 h 6858000"/>
              <a:gd name="connsiteX427" fmla="*/ 1794914 w 7467600"/>
              <a:gd name="connsiteY427" fmla="*/ 6858000 h 6858000"/>
              <a:gd name="connsiteX428" fmla="*/ 1746128 w 7467600"/>
              <a:gd name="connsiteY428" fmla="*/ 6858000 h 6858000"/>
              <a:gd name="connsiteX429" fmla="*/ 1753934 w 7467600"/>
              <a:gd name="connsiteY429" fmla="*/ 6724796 h 6858000"/>
              <a:gd name="connsiteX430" fmla="*/ 1792053 w 7467600"/>
              <a:gd name="connsiteY430" fmla="*/ 6572396 h 6858000"/>
              <a:gd name="connsiteX431" fmla="*/ 1862248 w 7467600"/>
              <a:gd name="connsiteY431" fmla="*/ 6266397 h 6858000"/>
              <a:gd name="connsiteX432" fmla="*/ 1862250 w 7467600"/>
              <a:gd name="connsiteY432" fmla="*/ 6033531 h 6858000"/>
              <a:gd name="connsiteX433" fmla="*/ 1211999 w 7467600"/>
              <a:gd name="connsiteY433" fmla="*/ 6683610 h 6858000"/>
              <a:gd name="connsiteX434" fmla="*/ 1213266 w 7467600"/>
              <a:gd name="connsiteY434" fmla="*/ 6691947 h 6858000"/>
              <a:gd name="connsiteX435" fmla="*/ 1203370 w 7467600"/>
              <a:gd name="connsiteY435" fmla="*/ 6850676 h 6858000"/>
              <a:gd name="connsiteX436" fmla="*/ 1203671 w 7467600"/>
              <a:gd name="connsiteY436" fmla="*/ 6858000 h 6858000"/>
              <a:gd name="connsiteX437" fmla="*/ 1143180 w 7467600"/>
              <a:gd name="connsiteY437" fmla="*/ 6858000 h 6858000"/>
              <a:gd name="connsiteX438" fmla="*/ 1142176 w 7467600"/>
              <a:gd name="connsiteY438" fmla="*/ 6766045 h 6858000"/>
              <a:gd name="connsiteX439" fmla="*/ 1067484 w 7467600"/>
              <a:gd name="connsiteY439" fmla="*/ 6858000 h 6858000"/>
              <a:gd name="connsiteX440" fmla="*/ 953928 w 7467600"/>
              <a:gd name="connsiteY440" fmla="*/ 6858000 h 6858000"/>
              <a:gd name="connsiteX441" fmla="*/ 959715 w 7467600"/>
              <a:gd name="connsiteY441" fmla="*/ 6850185 h 6858000"/>
              <a:gd name="connsiteX442" fmla="*/ 1483788 w 7467600"/>
              <a:gd name="connsiteY442" fmla="*/ 6259174 h 6858000"/>
              <a:gd name="connsiteX443" fmla="*/ 1100671 w 7467600"/>
              <a:gd name="connsiteY443" fmla="*/ 6252137 h 6858000"/>
              <a:gd name="connsiteX444" fmla="*/ 1090144 w 7467600"/>
              <a:gd name="connsiteY444" fmla="*/ 6256748 h 6858000"/>
              <a:gd name="connsiteX445" fmla="*/ 1095872 w 7467600"/>
              <a:gd name="connsiteY445" fmla="*/ 6271892 h 6858000"/>
              <a:gd name="connsiteX446" fmla="*/ 262785 w 7467600"/>
              <a:gd name="connsiteY446" fmla="*/ 6845450 h 6858000"/>
              <a:gd name="connsiteX447" fmla="*/ 209968 w 7467600"/>
              <a:gd name="connsiteY447" fmla="*/ 6770713 h 6858000"/>
              <a:gd name="connsiteX448" fmla="*/ 873460 w 7467600"/>
              <a:gd name="connsiteY448" fmla="*/ 6253768 h 6858000"/>
              <a:gd name="connsiteX449" fmla="*/ 192686 w 7467600"/>
              <a:gd name="connsiteY449" fmla="*/ 5849257 h 6858000"/>
              <a:gd name="connsiteX450" fmla="*/ 4696 w 7467600"/>
              <a:gd name="connsiteY450" fmla="*/ 5697668 h 6858000"/>
              <a:gd name="connsiteX451" fmla="*/ 0 w 7467600"/>
              <a:gd name="connsiteY451" fmla="*/ 5689984 h 6858000"/>
              <a:gd name="connsiteX452" fmla="*/ 0 w 7467600"/>
              <a:gd name="connsiteY452" fmla="*/ 5513472 h 6858000"/>
              <a:gd name="connsiteX453" fmla="*/ 174101 w 7467600"/>
              <a:gd name="connsiteY453" fmla="*/ 5620277 h 6858000"/>
              <a:gd name="connsiteX454" fmla="*/ 891800 w 7467600"/>
              <a:gd name="connsiteY454" fmla="*/ 6036935 h 6858000"/>
              <a:gd name="connsiteX455" fmla="*/ 1072219 w 7467600"/>
              <a:gd name="connsiteY455" fmla="*/ 6169443 h 6858000"/>
              <a:gd name="connsiteX456" fmla="*/ 1074117 w 7467600"/>
              <a:gd name="connsiteY456" fmla="*/ 6170301 h 6858000"/>
              <a:gd name="connsiteX457" fmla="*/ 1083114 w 7467600"/>
              <a:gd name="connsiteY457" fmla="*/ 6174131 h 6858000"/>
              <a:gd name="connsiteX458" fmla="*/ 1543010 w 7467600"/>
              <a:gd name="connsiteY458" fmla="*/ 6191140 h 6858000"/>
              <a:gd name="connsiteX459" fmla="*/ 1551080 w 7467600"/>
              <a:gd name="connsiteY459" fmla="*/ 6195006 h 6858000"/>
              <a:gd name="connsiteX460" fmla="*/ 2345443 w 7467600"/>
              <a:gd name="connsiteY460" fmla="*/ 5549882 h 6858000"/>
              <a:gd name="connsiteX461" fmla="*/ 1721499 w 7467600"/>
              <a:gd name="connsiteY461" fmla="*/ 5599969 h 6858000"/>
              <a:gd name="connsiteX462" fmla="*/ 767716 w 7467600"/>
              <a:gd name="connsiteY462" fmla="*/ 5472768 h 6858000"/>
              <a:gd name="connsiteX463" fmla="*/ 722147 w 7467600"/>
              <a:gd name="connsiteY463" fmla="*/ 5393091 h 6858000"/>
              <a:gd name="connsiteX464" fmla="*/ 1485552 w 7467600"/>
              <a:gd name="connsiteY464" fmla="*/ 5313202 h 6858000"/>
              <a:gd name="connsiteX465" fmla="*/ 2143004 w 7467600"/>
              <a:gd name="connsiteY465" fmla="*/ 5402420 h 6858000"/>
              <a:gd name="connsiteX466" fmla="*/ 1933391 w 7467600"/>
              <a:gd name="connsiteY466" fmla="*/ 5156971 h 6858000"/>
              <a:gd name="connsiteX467" fmla="*/ 1827118 w 7467600"/>
              <a:gd name="connsiteY467" fmla="*/ 4968410 h 6858000"/>
              <a:gd name="connsiteX468" fmla="*/ 1837349 w 7467600"/>
              <a:gd name="connsiteY468" fmla="*/ 4956357 h 6858000"/>
              <a:gd name="connsiteX469" fmla="*/ 2162835 w 7467600"/>
              <a:gd name="connsiteY469" fmla="*/ 5187853 h 6858000"/>
              <a:gd name="connsiteX470" fmla="*/ 2257167 w 7467600"/>
              <a:gd name="connsiteY470" fmla="*/ 5462123 h 6858000"/>
              <a:gd name="connsiteX471" fmla="*/ 2261598 w 7467600"/>
              <a:gd name="connsiteY471" fmla="*/ 5467998 h 6858000"/>
              <a:gd name="connsiteX472" fmla="*/ 2437177 w 7467600"/>
              <a:gd name="connsiteY472" fmla="*/ 5479608 h 6858000"/>
              <a:gd name="connsiteX473" fmla="*/ 2445247 w 7467600"/>
              <a:gd name="connsiteY473" fmla="*/ 5483476 h 6858000"/>
              <a:gd name="connsiteX474" fmla="*/ 2743626 w 7467600"/>
              <a:gd name="connsiteY474" fmla="*/ 5304819 h 6858000"/>
              <a:gd name="connsiteX475" fmla="*/ 3048102 w 7467600"/>
              <a:gd name="connsiteY475" fmla="*/ 5150595 h 6858000"/>
              <a:gd name="connsiteX476" fmla="*/ 1799414 w 7467600"/>
              <a:gd name="connsiteY476" fmla="*/ 4694732 h 6858000"/>
              <a:gd name="connsiteX477" fmla="*/ 1771735 w 7467600"/>
              <a:gd name="connsiteY477" fmla="*/ 4619929 h 6858000"/>
              <a:gd name="connsiteX478" fmla="*/ 3104273 w 7467600"/>
              <a:gd name="connsiteY478" fmla="*/ 5076159 h 6858000"/>
              <a:gd name="connsiteX479" fmla="*/ 3113245 w 7467600"/>
              <a:gd name="connsiteY479" fmla="*/ 5090705 h 6858000"/>
              <a:gd name="connsiteX480" fmla="*/ 3126294 w 7467600"/>
              <a:gd name="connsiteY480" fmla="*/ 5114400 h 6858000"/>
              <a:gd name="connsiteX481" fmla="*/ 3937433 w 7467600"/>
              <a:gd name="connsiteY481" fmla="*/ 4830473 h 6858000"/>
              <a:gd name="connsiteX482" fmla="*/ 3590475 w 7467600"/>
              <a:gd name="connsiteY482" fmla="*/ 4597974 h 6858000"/>
              <a:gd name="connsiteX483" fmla="*/ 3100264 w 7467600"/>
              <a:gd name="connsiteY483" fmla="*/ 4579845 h 6858000"/>
              <a:gd name="connsiteX484" fmla="*/ 2183576 w 7467600"/>
              <a:gd name="connsiteY484" fmla="*/ 4227150 h 6858000"/>
              <a:gd name="connsiteX485" fmla="*/ 2151029 w 7467600"/>
              <a:gd name="connsiteY485" fmla="*/ 4146947 h 6858000"/>
              <a:gd name="connsiteX486" fmla="*/ 3563434 w 7467600"/>
              <a:gd name="connsiteY486" fmla="*/ 4469115 h 6858000"/>
              <a:gd name="connsiteX487" fmla="*/ 3177952 w 7467600"/>
              <a:gd name="connsiteY487" fmla="*/ 3657386 h 6858000"/>
              <a:gd name="connsiteX488" fmla="*/ 3189263 w 7467600"/>
              <a:gd name="connsiteY488" fmla="*/ 3625726 h 6858000"/>
              <a:gd name="connsiteX489" fmla="*/ 3560912 w 7467600"/>
              <a:gd name="connsiteY489" fmla="*/ 4079863 h 6858000"/>
              <a:gd name="connsiteX490" fmla="*/ 3626636 w 7467600"/>
              <a:gd name="connsiteY490" fmla="*/ 4512230 h 6858000"/>
              <a:gd name="connsiteX491" fmla="*/ 3653088 w 7467600"/>
              <a:gd name="connsiteY491" fmla="*/ 4521417 h 6858000"/>
              <a:gd name="connsiteX492" fmla="*/ 3988128 w 7467600"/>
              <a:gd name="connsiteY492" fmla="*/ 4817267 h 6858000"/>
              <a:gd name="connsiteX493" fmla="*/ 4830582 w 7467600"/>
              <a:gd name="connsiteY493" fmla="*/ 4676000 h 6858000"/>
              <a:gd name="connsiteX494" fmla="*/ 4830100 w 7467600"/>
              <a:gd name="connsiteY494" fmla="*/ 4675554 h 6858000"/>
              <a:gd name="connsiteX495" fmla="*/ 4036318 w 7467600"/>
              <a:gd name="connsiteY495" fmla="*/ 4147013 h 6858000"/>
              <a:gd name="connsiteX496" fmla="*/ 3432098 w 7467600"/>
              <a:gd name="connsiteY496" fmla="*/ 3537312 h 6858000"/>
              <a:gd name="connsiteX497" fmla="*/ 3446761 w 7467600"/>
              <a:gd name="connsiteY497" fmla="*/ 3461278 h 6858000"/>
              <a:gd name="connsiteX498" fmla="*/ 4419733 w 7467600"/>
              <a:gd name="connsiteY498" fmla="*/ 3963555 h 6858000"/>
              <a:gd name="connsiteX499" fmla="*/ 4781371 w 7467600"/>
              <a:gd name="connsiteY499" fmla="*/ 4458604 h 6858000"/>
              <a:gd name="connsiteX500" fmla="*/ 4780440 w 7467600"/>
              <a:gd name="connsiteY500" fmla="*/ 4470290 h 6858000"/>
              <a:gd name="connsiteX501" fmla="*/ 4898954 w 7467600"/>
              <a:gd name="connsiteY501" fmla="*/ 4662092 h 6858000"/>
              <a:gd name="connsiteX502" fmla="*/ 4900699 w 7467600"/>
              <a:gd name="connsiteY502" fmla="*/ 4670867 h 6858000"/>
              <a:gd name="connsiteX503" fmla="*/ 5714511 w 7467600"/>
              <a:gd name="connsiteY503" fmla="*/ 4663483 h 6858000"/>
              <a:gd name="connsiteX504" fmla="*/ 5464793 w 7467600"/>
              <a:gd name="connsiteY504" fmla="*/ 4393556 h 6858000"/>
              <a:gd name="connsiteX505" fmla="*/ 5461897 w 7467600"/>
              <a:gd name="connsiteY505" fmla="*/ 4390879 h 6858000"/>
              <a:gd name="connsiteX506" fmla="*/ 4294126 w 7467600"/>
              <a:gd name="connsiteY506" fmla="*/ 3303048 h 6858000"/>
              <a:gd name="connsiteX507" fmla="*/ 4305321 w 7467600"/>
              <a:gd name="connsiteY507" fmla="*/ 3256953 h 6858000"/>
              <a:gd name="connsiteX508" fmla="*/ 4949299 w 7467600"/>
              <a:gd name="connsiteY508" fmla="*/ 3766336 h 6858000"/>
              <a:gd name="connsiteX509" fmla="*/ 5291452 w 7467600"/>
              <a:gd name="connsiteY509" fmla="*/ 4076801 h 6858000"/>
              <a:gd name="connsiteX510" fmla="*/ 5434998 w 7467600"/>
              <a:gd name="connsiteY510" fmla="*/ 4254100 h 6858000"/>
              <a:gd name="connsiteX511" fmla="*/ 5351015 w 7467600"/>
              <a:gd name="connsiteY511" fmla="*/ 3760989 h 6858000"/>
              <a:gd name="connsiteX512" fmla="*/ 5413780 w 7467600"/>
              <a:gd name="connsiteY512" fmla="*/ 2966265 h 6858000"/>
              <a:gd name="connsiteX513" fmla="*/ 5425627 w 7467600"/>
              <a:gd name="connsiteY513" fmla="*/ 2954192 h 6858000"/>
              <a:gd name="connsiteX514" fmla="*/ 6604735 w 7467600"/>
              <a:gd name="connsiteY514" fmla="*/ 2041381 h 6858000"/>
              <a:gd name="connsiteX515" fmla="*/ 7204487 w 7467600"/>
              <a:gd name="connsiteY515" fmla="*/ 2742112 h 6858000"/>
              <a:gd name="connsiteX516" fmla="*/ 7131592 w 7467600"/>
              <a:gd name="connsiteY516" fmla="*/ 2672096 h 6858000"/>
              <a:gd name="connsiteX517" fmla="*/ 6996344 w 7467600"/>
              <a:gd name="connsiteY517" fmla="*/ 2518310 h 6858000"/>
              <a:gd name="connsiteX518" fmla="*/ 6735495 w 7467600"/>
              <a:gd name="connsiteY518" fmla="*/ 2196890 h 6858000"/>
              <a:gd name="connsiteX519" fmla="*/ 6721901 w 7467600"/>
              <a:gd name="connsiteY519" fmla="*/ 2179274 h 6858000"/>
              <a:gd name="connsiteX520" fmla="*/ 6604735 w 7467600"/>
              <a:gd name="connsiteY520" fmla="*/ 2041381 h 6858000"/>
              <a:gd name="connsiteX521" fmla="*/ 6591670 w 7467600"/>
              <a:gd name="connsiteY521" fmla="*/ 1988277 h 6858000"/>
              <a:gd name="connsiteX522" fmla="*/ 6747349 w 7467600"/>
              <a:gd name="connsiteY522" fmla="*/ 2160069 h 6858000"/>
              <a:gd name="connsiteX523" fmla="*/ 6760943 w 7467600"/>
              <a:gd name="connsiteY523" fmla="*/ 2177686 h 6858000"/>
              <a:gd name="connsiteX524" fmla="*/ 7021065 w 7467600"/>
              <a:gd name="connsiteY524" fmla="*/ 2498102 h 6858000"/>
              <a:gd name="connsiteX525" fmla="*/ 7155223 w 7467600"/>
              <a:gd name="connsiteY525" fmla="*/ 2650386 h 6858000"/>
              <a:gd name="connsiteX526" fmla="*/ 7203167 w 7467600"/>
              <a:gd name="connsiteY526" fmla="*/ 2697288 h 6858000"/>
              <a:gd name="connsiteX527" fmla="*/ 6937703 w 7467600"/>
              <a:gd name="connsiteY527" fmla="*/ 2321981 h 6858000"/>
              <a:gd name="connsiteX528" fmla="*/ 6591670 w 7467600"/>
              <a:gd name="connsiteY528" fmla="*/ 1988277 h 6858000"/>
              <a:gd name="connsiteX529" fmla="*/ 5798671 w 7467600"/>
              <a:gd name="connsiteY529" fmla="*/ 1981601 h 6858000"/>
              <a:gd name="connsiteX530" fmla="*/ 5754709 w 7467600"/>
              <a:gd name="connsiteY530" fmla="*/ 2071454 h 6858000"/>
              <a:gd name="connsiteX531" fmla="*/ 5763044 w 7467600"/>
              <a:gd name="connsiteY531" fmla="*/ 2842206 h 6858000"/>
              <a:gd name="connsiteX532" fmla="*/ 5764974 w 7467600"/>
              <a:gd name="connsiteY532" fmla="*/ 2799609 h 6858000"/>
              <a:gd name="connsiteX533" fmla="*/ 5767665 w 7467600"/>
              <a:gd name="connsiteY533" fmla="*/ 2666409 h 6858000"/>
              <a:gd name="connsiteX534" fmla="*/ 5763055 w 7467600"/>
              <a:gd name="connsiteY534" fmla="*/ 2579705 h 6858000"/>
              <a:gd name="connsiteX535" fmla="*/ 5758079 w 7467600"/>
              <a:gd name="connsiteY535" fmla="*/ 2492508 h 6858000"/>
              <a:gd name="connsiteX536" fmla="*/ 5779325 w 7467600"/>
              <a:gd name="connsiteY536" fmla="*/ 2197069 h 6858000"/>
              <a:gd name="connsiteX537" fmla="*/ 5798671 w 7467600"/>
              <a:gd name="connsiteY537" fmla="*/ 1981601 h 6858000"/>
              <a:gd name="connsiteX538" fmla="*/ 5829202 w 7467600"/>
              <a:gd name="connsiteY538" fmla="*/ 1971679 h 6858000"/>
              <a:gd name="connsiteX539" fmla="*/ 5809558 w 7467600"/>
              <a:gd name="connsiteY539" fmla="*/ 2198043 h 6858000"/>
              <a:gd name="connsiteX540" fmla="*/ 5788653 w 7467600"/>
              <a:gd name="connsiteY540" fmla="*/ 2489430 h 6858000"/>
              <a:gd name="connsiteX541" fmla="*/ 5793439 w 7467600"/>
              <a:gd name="connsiteY541" fmla="*/ 2575235 h 6858000"/>
              <a:gd name="connsiteX542" fmla="*/ 5796837 w 7467600"/>
              <a:gd name="connsiteY542" fmla="*/ 2637633 h 6858000"/>
              <a:gd name="connsiteX543" fmla="*/ 5818614 w 7467600"/>
              <a:gd name="connsiteY543" fmla="*/ 2473055 h 6858000"/>
              <a:gd name="connsiteX544" fmla="*/ 5829202 w 7467600"/>
              <a:gd name="connsiteY544" fmla="*/ 1971679 h 6858000"/>
              <a:gd name="connsiteX545" fmla="*/ 5911389 w 7467600"/>
              <a:gd name="connsiteY545" fmla="*/ 1898371 h 6858000"/>
              <a:gd name="connsiteX546" fmla="*/ 6237627 w 7467600"/>
              <a:gd name="connsiteY546" fmla="*/ 2231921 h 6858000"/>
              <a:gd name="connsiteX547" fmla="*/ 5911389 w 7467600"/>
              <a:gd name="connsiteY547" fmla="*/ 1898371 h 6858000"/>
              <a:gd name="connsiteX548" fmla="*/ 6944437 w 7467600"/>
              <a:gd name="connsiteY548" fmla="*/ 1575402 h 6858000"/>
              <a:gd name="connsiteX549" fmla="*/ 6304730 w 7467600"/>
              <a:gd name="connsiteY549" fmla="*/ 1766654 h 6858000"/>
              <a:gd name="connsiteX550" fmla="*/ 6944437 w 7467600"/>
              <a:gd name="connsiteY550" fmla="*/ 1575402 h 6858000"/>
              <a:gd name="connsiteX551" fmla="*/ 7019523 w 7467600"/>
              <a:gd name="connsiteY551" fmla="*/ 1519450 h 6858000"/>
              <a:gd name="connsiteX552" fmla="*/ 6298091 w 7467600"/>
              <a:gd name="connsiteY552" fmla="*/ 1737122 h 6858000"/>
              <a:gd name="connsiteX553" fmla="*/ 7019523 w 7467600"/>
              <a:gd name="connsiteY553" fmla="*/ 1519450 h 6858000"/>
              <a:gd name="connsiteX554" fmla="*/ 2399523 w 7467600"/>
              <a:gd name="connsiteY554" fmla="*/ 1428234 h 6858000"/>
              <a:gd name="connsiteX555" fmla="*/ 2224982 w 7467600"/>
              <a:gd name="connsiteY555" fmla="*/ 1826201 h 6858000"/>
              <a:gd name="connsiteX556" fmla="*/ 2096099 w 7467600"/>
              <a:gd name="connsiteY556" fmla="*/ 2345900 h 6858000"/>
              <a:gd name="connsiteX557" fmla="*/ 2283317 w 7467600"/>
              <a:gd name="connsiteY557" fmla="*/ 1796925 h 6858000"/>
              <a:gd name="connsiteX558" fmla="*/ 2399523 w 7467600"/>
              <a:gd name="connsiteY558" fmla="*/ 1428234 h 6858000"/>
              <a:gd name="connsiteX559" fmla="*/ 2448558 w 7467600"/>
              <a:gd name="connsiteY559" fmla="*/ 1373435 h 6858000"/>
              <a:gd name="connsiteX560" fmla="*/ 2312521 w 7467600"/>
              <a:gd name="connsiteY560" fmla="*/ 1806140 h 6858000"/>
              <a:gd name="connsiteX561" fmla="*/ 2127533 w 7467600"/>
              <a:gd name="connsiteY561" fmla="*/ 2348380 h 6858000"/>
              <a:gd name="connsiteX562" fmla="*/ 2358080 w 7467600"/>
              <a:gd name="connsiteY562" fmla="*/ 1866134 h 6858000"/>
              <a:gd name="connsiteX563" fmla="*/ 2407436 w 7467600"/>
              <a:gd name="connsiteY563" fmla="*/ 1651070 h 6858000"/>
              <a:gd name="connsiteX564" fmla="*/ 2448558 w 7467600"/>
              <a:gd name="connsiteY564" fmla="*/ 1373435 h 6858000"/>
              <a:gd name="connsiteX565" fmla="*/ 278707 w 7467600"/>
              <a:gd name="connsiteY565" fmla="*/ 1352270 h 6858000"/>
              <a:gd name="connsiteX566" fmla="*/ 321570 w 7467600"/>
              <a:gd name="connsiteY566" fmla="*/ 1861610 h 6858000"/>
              <a:gd name="connsiteX567" fmla="*/ 294281 w 7467600"/>
              <a:gd name="connsiteY567" fmla="*/ 1440658 h 6858000"/>
              <a:gd name="connsiteX568" fmla="*/ 278707 w 7467600"/>
              <a:gd name="connsiteY568" fmla="*/ 1352270 h 6858000"/>
              <a:gd name="connsiteX569" fmla="*/ 1423821 w 7467600"/>
              <a:gd name="connsiteY569" fmla="*/ 1351958 h 6858000"/>
              <a:gd name="connsiteX570" fmla="*/ 1638521 w 7467600"/>
              <a:gd name="connsiteY570" fmla="*/ 1908470 h 6858000"/>
              <a:gd name="connsiteX571" fmla="*/ 1754199 w 7467600"/>
              <a:gd name="connsiteY571" fmla="*/ 2149284 h 6858000"/>
              <a:gd name="connsiteX572" fmla="*/ 1908359 w 7467600"/>
              <a:gd name="connsiteY572" fmla="*/ 2364988 h 6858000"/>
              <a:gd name="connsiteX573" fmla="*/ 1647661 w 7467600"/>
              <a:gd name="connsiteY573" fmla="*/ 1825945 h 6858000"/>
              <a:gd name="connsiteX574" fmla="*/ 1423821 w 7467600"/>
              <a:gd name="connsiteY574" fmla="*/ 1351958 h 6858000"/>
              <a:gd name="connsiteX575" fmla="*/ 1431890 w 7467600"/>
              <a:gd name="connsiteY575" fmla="*/ 1306475 h 6858000"/>
              <a:gd name="connsiteX576" fmla="*/ 1507597 w 7467600"/>
              <a:gd name="connsiteY576" fmla="*/ 1446132 h 6858000"/>
              <a:gd name="connsiteX577" fmla="*/ 1674586 w 7467600"/>
              <a:gd name="connsiteY577" fmla="*/ 1813832 h 6858000"/>
              <a:gd name="connsiteX578" fmla="*/ 1815950 w 7467600"/>
              <a:gd name="connsiteY578" fmla="*/ 2128564 h 6858000"/>
              <a:gd name="connsiteX579" fmla="*/ 1984242 w 7467600"/>
              <a:gd name="connsiteY579" fmla="*/ 2430829 h 6858000"/>
              <a:gd name="connsiteX580" fmla="*/ 2014023 w 7467600"/>
              <a:gd name="connsiteY580" fmla="*/ 2450995 h 6858000"/>
              <a:gd name="connsiteX581" fmla="*/ 1747337 w 7467600"/>
              <a:gd name="connsiteY581" fmla="*/ 1855264 h 6858000"/>
              <a:gd name="connsiteX582" fmla="*/ 1533749 w 7467600"/>
              <a:gd name="connsiteY582" fmla="*/ 1478656 h 6858000"/>
              <a:gd name="connsiteX583" fmla="*/ 1431890 w 7467600"/>
              <a:gd name="connsiteY583" fmla="*/ 1306475 h 6858000"/>
              <a:gd name="connsiteX584" fmla="*/ 5052692 w 7467600"/>
              <a:gd name="connsiteY584" fmla="*/ 1292994 h 6858000"/>
              <a:gd name="connsiteX585" fmla="*/ 5200661 w 7467600"/>
              <a:gd name="connsiteY585" fmla="*/ 1635186 h 6858000"/>
              <a:gd name="connsiteX586" fmla="*/ 5297138 w 7467600"/>
              <a:gd name="connsiteY586" fmla="*/ 1906351 h 6858000"/>
              <a:gd name="connsiteX587" fmla="*/ 5052692 w 7467600"/>
              <a:gd name="connsiteY587" fmla="*/ 1292994 h 6858000"/>
              <a:gd name="connsiteX588" fmla="*/ 5009948 w 7467600"/>
              <a:gd name="connsiteY588" fmla="*/ 1273619 h 6858000"/>
              <a:gd name="connsiteX589" fmla="*/ 5121777 w 7467600"/>
              <a:gd name="connsiteY589" fmla="*/ 1654213 h 6858000"/>
              <a:gd name="connsiteX590" fmla="*/ 5293545 w 7467600"/>
              <a:gd name="connsiteY590" fmla="*/ 2072247 h 6858000"/>
              <a:gd name="connsiteX591" fmla="*/ 5294042 w 7467600"/>
              <a:gd name="connsiteY591" fmla="*/ 2065019 h 6858000"/>
              <a:gd name="connsiteX592" fmla="*/ 5171936 w 7467600"/>
              <a:gd name="connsiteY592" fmla="*/ 1647613 h 6858000"/>
              <a:gd name="connsiteX593" fmla="*/ 5009948 w 7467600"/>
              <a:gd name="connsiteY593" fmla="*/ 1273619 h 6858000"/>
              <a:gd name="connsiteX594" fmla="*/ 655236 w 7467600"/>
              <a:gd name="connsiteY594" fmla="*/ 1268632 h 6858000"/>
              <a:gd name="connsiteX595" fmla="*/ 839521 w 7467600"/>
              <a:gd name="connsiteY595" fmla="*/ 1685315 h 6858000"/>
              <a:gd name="connsiteX596" fmla="*/ 1109416 w 7467600"/>
              <a:gd name="connsiteY596" fmla="*/ 2061663 h 6858000"/>
              <a:gd name="connsiteX597" fmla="*/ 1298300 w 7467600"/>
              <a:gd name="connsiteY597" fmla="*/ 2247742 h 6858000"/>
              <a:gd name="connsiteX598" fmla="*/ 1125871 w 7467600"/>
              <a:gd name="connsiteY598" fmla="*/ 1989513 h 6858000"/>
              <a:gd name="connsiteX599" fmla="*/ 981574 w 7467600"/>
              <a:gd name="connsiteY599" fmla="*/ 1783157 h 6858000"/>
              <a:gd name="connsiteX600" fmla="*/ 922198 w 7467600"/>
              <a:gd name="connsiteY600" fmla="*/ 1677437 h 6858000"/>
              <a:gd name="connsiteX601" fmla="*/ 869293 w 7467600"/>
              <a:gd name="connsiteY601" fmla="*/ 1583214 h 6858000"/>
              <a:gd name="connsiteX602" fmla="*/ 751431 w 7467600"/>
              <a:gd name="connsiteY602" fmla="*/ 1405731 h 6858000"/>
              <a:gd name="connsiteX603" fmla="*/ 655236 w 7467600"/>
              <a:gd name="connsiteY603" fmla="*/ 1268632 h 6858000"/>
              <a:gd name="connsiteX604" fmla="*/ 6516292 w 7467600"/>
              <a:gd name="connsiteY604" fmla="*/ 1263064 h 6858000"/>
              <a:gd name="connsiteX605" fmla="*/ 5736320 w 7467600"/>
              <a:gd name="connsiteY605" fmla="*/ 1501803 h 6858000"/>
              <a:gd name="connsiteX606" fmla="*/ 6516292 w 7467600"/>
              <a:gd name="connsiteY606" fmla="*/ 1263064 h 6858000"/>
              <a:gd name="connsiteX607" fmla="*/ 291466 w 7467600"/>
              <a:gd name="connsiteY607" fmla="*/ 1250369 h 6858000"/>
              <a:gd name="connsiteX608" fmla="*/ 323180 w 7467600"/>
              <a:gd name="connsiteY608" fmla="*/ 1435283 h 6858000"/>
              <a:gd name="connsiteX609" fmla="*/ 349381 w 7467600"/>
              <a:gd name="connsiteY609" fmla="*/ 1875041 h 6858000"/>
              <a:gd name="connsiteX610" fmla="*/ 374363 w 7467600"/>
              <a:gd name="connsiteY610" fmla="*/ 1506494 h 6858000"/>
              <a:gd name="connsiteX611" fmla="*/ 302168 w 7467600"/>
              <a:gd name="connsiteY611" fmla="*/ 1274495 h 6858000"/>
              <a:gd name="connsiteX612" fmla="*/ 291466 w 7467600"/>
              <a:gd name="connsiteY612" fmla="*/ 1250369 h 6858000"/>
              <a:gd name="connsiteX613" fmla="*/ 678222 w 7467600"/>
              <a:gd name="connsiteY613" fmla="*/ 1248670 h 6858000"/>
              <a:gd name="connsiteX614" fmla="*/ 775536 w 7467600"/>
              <a:gd name="connsiteY614" fmla="*/ 1388015 h 6858000"/>
              <a:gd name="connsiteX615" fmla="*/ 894529 w 7467600"/>
              <a:gd name="connsiteY615" fmla="*/ 1567739 h 6858000"/>
              <a:gd name="connsiteX616" fmla="*/ 948000 w 7467600"/>
              <a:gd name="connsiteY616" fmla="*/ 1663088 h 6858000"/>
              <a:gd name="connsiteX617" fmla="*/ 1006812 w 7467600"/>
              <a:gd name="connsiteY617" fmla="*/ 1767683 h 6858000"/>
              <a:gd name="connsiteX618" fmla="*/ 1149133 w 7467600"/>
              <a:gd name="connsiteY618" fmla="*/ 1971513 h 6858000"/>
              <a:gd name="connsiteX619" fmla="*/ 1333952 w 7467600"/>
              <a:gd name="connsiteY619" fmla="*/ 2251620 h 6858000"/>
              <a:gd name="connsiteX620" fmla="*/ 1337329 w 7467600"/>
              <a:gd name="connsiteY620" fmla="*/ 2258350 h 6858000"/>
              <a:gd name="connsiteX621" fmla="*/ 1014726 w 7467600"/>
              <a:gd name="connsiteY621" fmla="*/ 1615556 h 6858000"/>
              <a:gd name="connsiteX622" fmla="*/ 678222 w 7467600"/>
              <a:gd name="connsiteY622" fmla="*/ 1248670 h 6858000"/>
              <a:gd name="connsiteX623" fmla="*/ 6691602 w 7467600"/>
              <a:gd name="connsiteY623" fmla="*/ 1140573 h 6858000"/>
              <a:gd name="connsiteX624" fmla="*/ 6571100 w 7467600"/>
              <a:gd name="connsiteY624" fmla="*/ 1183662 h 6858000"/>
              <a:gd name="connsiteX625" fmla="*/ 6241687 w 7467600"/>
              <a:gd name="connsiteY625" fmla="*/ 1257600 h 6858000"/>
              <a:gd name="connsiteX626" fmla="*/ 5693009 w 7467600"/>
              <a:gd name="connsiteY626" fmla="*/ 1478256 h 6858000"/>
              <a:gd name="connsiteX627" fmla="*/ 6548420 w 7467600"/>
              <a:gd name="connsiteY627" fmla="*/ 1214599 h 6858000"/>
              <a:gd name="connsiteX628" fmla="*/ 6605473 w 7467600"/>
              <a:gd name="connsiteY628" fmla="*/ 1184686 h 6858000"/>
              <a:gd name="connsiteX629" fmla="*/ 6691602 w 7467600"/>
              <a:gd name="connsiteY629" fmla="*/ 1140573 h 6858000"/>
              <a:gd name="connsiteX630" fmla="*/ 4002475 w 7467600"/>
              <a:gd name="connsiteY630" fmla="*/ 1037802 h 6858000"/>
              <a:gd name="connsiteX631" fmla="*/ 4000324 w 7467600"/>
              <a:gd name="connsiteY631" fmla="*/ 1039362 h 6858000"/>
              <a:gd name="connsiteX632" fmla="*/ 4002862 w 7467600"/>
              <a:gd name="connsiteY632" fmla="*/ 1042866 h 6858000"/>
              <a:gd name="connsiteX633" fmla="*/ 4002475 w 7467600"/>
              <a:gd name="connsiteY633" fmla="*/ 1037802 h 6858000"/>
              <a:gd name="connsiteX634" fmla="*/ 506322 w 7467600"/>
              <a:gd name="connsiteY634" fmla="*/ 1020997 h 6858000"/>
              <a:gd name="connsiteX635" fmla="*/ 533068 w 7467600"/>
              <a:gd name="connsiteY635" fmla="*/ 1029409 h 6858000"/>
              <a:gd name="connsiteX636" fmla="*/ 1232525 w 7467600"/>
              <a:gd name="connsiteY636" fmla="*/ 1804675 h 6858000"/>
              <a:gd name="connsiteX637" fmla="*/ 1388858 w 7467600"/>
              <a:gd name="connsiteY637" fmla="*/ 2368011 h 6858000"/>
              <a:gd name="connsiteX638" fmla="*/ 1384098 w 7467600"/>
              <a:gd name="connsiteY638" fmla="*/ 2378125 h 6858000"/>
              <a:gd name="connsiteX639" fmla="*/ 1425393 w 7467600"/>
              <a:gd name="connsiteY639" fmla="*/ 2589124 h 6858000"/>
              <a:gd name="connsiteX640" fmla="*/ 1424001 w 7467600"/>
              <a:gd name="connsiteY640" fmla="*/ 2597541 h 6858000"/>
              <a:gd name="connsiteX641" fmla="*/ 2152729 w 7467600"/>
              <a:gd name="connsiteY641" fmla="*/ 2864487 h 6858000"/>
              <a:gd name="connsiteX642" fmla="*/ 2020609 w 7467600"/>
              <a:gd name="connsiteY642" fmla="*/ 2539671 h 6858000"/>
              <a:gd name="connsiteX643" fmla="*/ 2018920 w 7467600"/>
              <a:gd name="connsiteY643" fmla="*/ 2536309 h 6858000"/>
              <a:gd name="connsiteX644" fmla="*/ 1342441 w 7467600"/>
              <a:gd name="connsiteY644" fmla="*/ 1173017 h 6858000"/>
              <a:gd name="connsiteX645" fmla="*/ 1367925 w 7467600"/>
              <a:gd name="connsiteY645" fmla="*/ 1135648 h 6858000"/>
              <a:gd name="connsiteX646" fmla="*/ 1771401 w 7467600"/>
              <a:gd name="connsiteY646" fmla="*/ 1806673 h 6858000"/>
              <a:gd name="connsiteX647" fmla="*/ 1972385 w 7467600"/>
              <a:gd name="connsiteY647" fmla="*/ 2198735 h 6858000"/>
              <a:gd name="connsiteX648" fmla="*/ 2040892 w 7467600"/>
              <a:gd name="connsiteY648" fmla="*/ 2405205 h 6858000"/>
              <a:gd name="connsiteX649" fmla="*/ 2131689 w 7467600"/>
              <a:gd name="connsiteY649" fmla="*/ 1936926 h 6858000"/>
              <a:gd name="connsiteX650" fmla="*/ 2454820 w 7467600"/>
              <a:gd name="connsiteY650" fmla="*/ 1248808 h 6858000"/>
              <a:gd name="connsiteX651" fmla="*/ 2492512 w 7467600"/>
              <a:gd name="connsiteY651" fmla="*/ 1302920 h 6858000"/>
              <a:gd name="connsiteX652" fmla="*/ 2081216 w 7467600"/>
              <a:gd name="connsiteY652" fmla="*/ 2527513 h 6858000"/>
              <a:gd name="connsiteX653" fmla="*/ 2081211 w 7467600"/>
              <a:gd name="connsiteY653" fmla="*/ 2528916 h 6858000"/>
              <a:gd name="connsiteX654" fmla="*/ 2199067 w 7467600"/>
              <a:gd name="connsiteY654" fmla="*/ 2884061 h 6858000"/>
              <a:gd name="connsiteX655" fmla="*/ 3192586 w 7467600"/>
              <a:gd name="connsiteY655" fmla="*/ 3411496 h 6858000"/>
              <a:gd name="connsiteX656" fmla="*/ 3182620 w 7467600"/>
              <a:gd name="connsiteY656" fmla="*/ 3483279 h 6858000"/>
              <a:gd name="connsiteX657" fmla="*/ 2435119 w 7467600"/>
              <a:gd name="connsiteY657" fmla="*/ 3080173 h 6858000"/>
              <a:gd name="connsiteX658" fmla="*/ 2410152 w 7467600"/>
              <a:gd name="connsiteY658" fmla="*/ 3063751 h 6858000"/>
              <a:gd name="connsiteX659" fmla="*/ 2408099 w 7467600"/>
              <a:gd name="connsiteY659" fmla="*/ 3064403 h 6858000"/>
              <a:gd name="connsiteX660" fmla="*/ 2407218 w 7467600"/>
              <a:gd name="connsiteY660" fmla="*/ 3070324 h 6858000"/>
              <a:gd name="connsiteX661" fmla="*/ 2380138 w 7467600"/>
              <a:gd name="connsiteY661" fmla="*/ 3099341 h 6858000"/>
              <a:gd name="connsiteX662" fmla="*/ 1765923 w 7467600"/>
              <a:gd name="connsiteY662" fmla="*/ 3581043 h 6858000"/>
              <a:gd name="connsiteX663" fmla="*/ 1702258 w 7467600"/>
              <a:gd name="connsiteY663" fmla="*/ 3612286 h 6858000"/>
              <a:gd name="connsiteX664" fmla="*/ 1538370 w 7467600"/>
              <a:gd name="connsiteY664" fmla="*/ 3811804 h 6858000"/>
              <a:gd name="connsiteX665" fmla="*/ 542867 w 7467600"/>
              <a:gd name="connsiteY665" fmla="*/ 4944092 h 6858000"/>
              <a:gd name="connsiteX666" fmla="*/ 515800 w 7467600"/>
              <a:gd name="connsiteY666" fmla="*/ 4862180 h 6858000"/>
              <a:gd name="connsiteX667" fmla="*/ 909145 w 7467600"/>
              <a:gd name="connsiteY667" fmla="*/ 4199225 h 6858000"/>
              <a:gd name="connsiteX668" fmla="*/ 1214067 w 7467600"/>
              <a:gd name="connsiteY668" fmla="*/ 3908561 h 6858000"/>
              <a:gd name="connsiteX669" fmla="*/ 640967 w 7467600"/>
              <a:gd name="connsiteY669" fmla="*/ 4105601 h 6858000"/>
              <a:gd name="connsiteX670" fmla="*/ 112563 w 7467600"/>
              <a:gd name="connsiteY670" fmla="*/ 4396952 h 6858000"/>
              <a:gd name="connsiteX671" fmla="*/ 0 w 7467600"/>
              <a:gd name="connsiteY671" fmla="*/ 4466006 h 6858000"/>
              <a:gd name="connsiteX672" fmla="*/ 0 w 7467600"/>
              <a:gd name="connsiteY672" fmla="*/ 4233763 h 6858000"/>
              <a:gd name="connsiteX673" fmla="*/ 36881 w 7467600"/>
              <a:gd name="connsiteY673" fmla="*/ 4200118 h 6858000"/>
              <a:gd name="connsiteX674" fmla="*/ 910534 w 7467600"/>
              <a:gd name="connsiteY674" fmla="*/ 3629753 h 6858000"/>
              <a:gd name="connsiteX675" fmla="*/ 1578717 w 7467600"/>
              <a:gd name="connsiteY675" fmla="*/ 3575982 h 6858000"/>
              <a:gd name="connsiteX676" fmla="*/ 2338780 w 7467600"/>
              <a:gd name="connsiteY676" fmla="*/ 3033725 h 6858000"/>
              <a:gd name="connsiteX677" fmla="*/ 1807991 w 7467600"/>
              <a:gd name="connsiteY677" fmla="*/ 2807184 h 6858000"/>
              <a:gd name="connsiteX678" fmla="*/ 1416358 w 7467600"/>
              <a:gd name="connsiteY678" fmla="*/ 3112571 h 6858000"/>
              <a:gd name="connsiteX679" fmla="*/ 939066 w 7467600"/>
              <a:gd name="connsiteY679" fmla="*/ 3378798 h 6858000"/>
              <a:gd name="connsiteX680" fmla="*/ 115099 w 7467600"/>
              <a:gd name="connsiteY680" fmla="*/ 3607650 h 6858000"/>
              <a:gd name="connsiteX681" fmla="*/ 97284 w 7467600"/>
              <a:gd name="connsiteY681" fmla="*/ 3520393 h 6858000"/>
              <a:gd name="connsiteX682" fmla="*/ 922050 w 7467600"/>
              <a:gd name="connsiteY682" fmla="*/ 3074867 h 6858000"/>
              <a:gd name="connsiteX683" fmla="*/ 1405265 w 7467600"/>
              <a:gd name="connsiteY683" fmla="*/ 3016319 h 6858000"/>
              <a:gd name="connsiteX684" fmla="*/ 1407512 w 7467600"/>
              <a:gd name="connsiteY684" fmla="*/ 3018001 h 6858000"/>
              <a:gd name="connsiteX685" fmla="*/ 1726266 w 7467600"/>
              <a:gd name="connsiteY685" fmla="*/ 2777274 h 6858000"/>
              <a:gd name="connsiteX686" fmla="*/ 625390 w 7467600"/>
              <a:gd name="connsiteY686" fmla="*/ 2514541 h 6858000"/>
              <a:gd name="connsiteX687" fmla="*/ 619799 w 7467600"/>
              <a:gd name="connsiteY687" fmla="*/ 2527180 h 6858000"/>
              <a:gd name="connsiteX688" fmla="*/ 310030 w 7467600"/>
              <a:gd name="connsiteY688" fmla="*/ 2771818 h 6858000"/>
              <a:gd name="connsiteX689" fmla="*/ 173877 w 7467600"/>
              <a:gd name="connsiteY689" fmla="*/ 2937056 h 6858000"/>
              <a:gd name="connsiteX690" fmla="*/ 77889 w 7467600"/>
              <a:gd name="connsiteY690" fmla="*/ 3138440 h 6858000"/>
              <a:gd name="connsiteX691" fmla="*/ 0 w 7467600"/>
              <a:gd name="connsiteY691" fmla="*/ 3271395 h 6858000"/>
              <a:gd name="connsiteX692" fmla="*/ 0 w 7467600"/>
              <a:gd name="connsiteY692" fmla="*/ 3153002 h 6858000"/>
              <a:gd name="connsiteX693" fmla="*/ 2386 w 7467600"/>
              <a:gd name="connsiteY693" fmla="*/ 3149203 h 6858000"/>
              <a:gd name="connsiteX694" fmla="*/ 89753 w 7467600"/>
              <a:gd name="connsiteY694" fmla="*/ 2987702 h 6858000"/>
              <a:gd name="connsiteX695" fmla="*/ 76869 w 7467600"/>
              <a:gd name="connsiteY695" fmla="*/ 3005404 h 6858000"/>
              <a:gd name="connsiteX696" fmla="*/ 32049 w 7467600"/>
              <a:gd name="connsiteY696" fmla="*/ 3065814 h 6858000"/>
              <a:gd name="connsiteX697" fmla="*/ 0 w 7467600"/>
              <a:gd name="connsiteY697" fmla="*/ 3108744 h 6858000"/>
              <a:gd name="connsiteX698" fmla="*/ 0 w 7467600"/>
              <a:gd name="connsiteY698" fmla="*/ 3058059 h 6858000"/>
              <a:gd name="connsiteX699" fmla="*/ 7610 w 7467600"/>
              <a:gd name="connsiteY699" fmla="*/ 3047889 h 6858000"/>
              <a:gd name="connsiteX700" fmla="*/ 52419 w 7467600"/>
              <a:gd name="connsiteY700" fmla="*/ 2987479 h 6858000"/>
              <a:gd name="connsiteX701" fmla="*/ 59142 w 7467600"/>
              <a:gd name="connsiteY701" fmla="*/ 2978488 h 6858000"/>
              <a:gd name="connsiteX702" fmla="*/ 0 w 7467600"/>
              <a:gd name="connsiteY702" fmla="*/ 3015334 h 6858000"/>
              <a:gd name="connsiteX703" fmla="*/ 0 w 7467600"/>
              <a:gd name="connsiteY703" fmla="*/ 2914286 h 6858000"/>
              <a:gd name="connsiteX704" fmla="*/ 36383 w 7467600"/>
              <a:gd name="connsiteY704" fmla="*/ 2901128 h 6858000"/>
              <a:gd name="connsiteX705" fmla="*/ 156329 w 7467600"/>
              <a:gd name="connsiteY705" fmla="*/ 2840533 h 6858000"/>
              <a:gd name="connsiteX706" fmla="*/ 358355 w 7467600"/>
              <a:gd name="connsiteY706" fmla="*/ 2620471 h 6858000"/>
              <a:gd name="connsiteX707" fmla="*/ 510577 w 7467600"/>
              <a:gd name="connsiteY707" fmla="*/ 2501244 h 6858000"/>
              <a:gd name="connsiteX708" fmla="*/ 211967 w 7467600"/>
              <a:gd name="connsiteY708" fmla="*/ 2479171 h 6858000"/>
              <a:gd name="connsiteX709" fmla="*/ 0 w 7467600"/>
              <a:gd name="connsiteY709" fmla="*/ 2476398 h 6858000"/>
              <a:gd name="connsiteX710" fmla="*/ 0 w 7467600"/>
              <a:gd name="connsiteY710" fmla="*/ 2389189 h 6858000"/>
              <a:gd name="connsiteX711" fmla="*/ 103062 w 7467600"/>
              <a:gd name="connsiteY711" fmla="*/ 2389518 h 6858000"/>
              <a:gd name="connsiteX712" fmla="*/ 510734 w 7467600"/>
              <a:gd name="connsiteY712" fmla="*/ 2416201 h 6858000"/>
              <a:gd name="connsiteX713" fmla="*/ 279257 w 7467600"/>
              <a:gd name="connsiteY713" fmla="*/ 2092102 h 6858000"/>
              <a:gd name="connsiteX714" fmla="*/ 65265 w 7467600"/>
              <a:gd name="connsiteY714" fmla="*/ 2006049 h 6858000"/>
              <a:gd name="connsiteX715" fmla="*/ 0 w 7467600"/>
              <a:gd name="connsiteY715" fmla="*/ 1982532 h 6858000"/>
              <a:gd name="connsiteX716" fmla="*/ 0 w 7467600"/>
              <a:gd name="connsiteY716" fmla="*/ 1912789 h 6858000"/>
              <a:gd name="connsiteX717" fmla="*/ 97460 w 7467600"/>
              <a:gd name="connsiteY717" fmla="*/ 1953725 h 6858000"/>
              <a:gd name="connsiteX718" fmla="*/ 221272 w 7467600"/>
              <a:gd name="connsiteY718" fmla="*/ 1980766 h 6858000"/>
              <a:gd name="connsiteX719" fmla="*/ 116765 w 7467600"/>
              <a:gd name="connsiteY719" fmla="*/ 1911033 h 6858000"/>
              <a:gd name="connsiteX720" fmla="*/ 16405 w 7467600"/>
              <a:gd name="connsiteY720" fmla="*/ 1803412 h 6858000"/>
              <a:gd name="connsiteX721" fmla="*/ 0 w 7467600"/>
              <a:gd name="connsiteY721" fmla="*/ 1784777 h 6858000"/>
              <a:gd name="connsiteX722" fmla="*/ 0 w 7467600"/>
              <a:gd name="connsiteY722" fmla="*/ 1740082 h 6858000"/>
              <a:gd name="connsiteX723" fmla="*/ 39394 w 7467600"/>
              <a:gd name="connsiteY723" fmla="*/ 1784856 h 6858000"/>
              <a:gd name="connsiteX724" fmla="*/ 135813 w 7467600"/>
              <a:gd name="connsiteY724" fmla="*/ 1888838 h 6858000"/>
              <a:gd name="connsiteX725" fmla="*/ 242575 w 7467600"/>
              <a:gd name="connsiteY725" fmla="*/ 1958841 h 6858000"/>
              <a:gd name="connsiteX726" fmla="*/ 82197 w 7467600"/>
              <a:gd name="connsiteY726" fmla="*/ 1754826 h 6858000"/>
              <a:gd name="connsiteX727" fmla="*/ 0 w 7467600"/>
              <a:gd name="connsiteY727" fmla="*/ 1679650 h 6858000"/>
              <a:gd name="connsiteX728" fmla="*/ 0 w 7467600"/>
              <a:gd name="connsiteY728" fmla="*/ 1602463 h 6858000"/>
              <a:gd name="connsiteX729" fmla="*/ 84689 w 7467600"/>
              <a:gd name="connsiteY729" fmla="*/ 1677442 h 6858000"/>
              <a:gd name="connsiteX730" fmla="*/ 298437 w 7467600"/>
              <a:gd name="connsiteY730" fmla="*/ 1968019 h 6858000"/>
              <a:gd name="connsiteX731" fmla="*/ 227269 w 7467600"/>
              <a:gd name="connsiteY731" fmla="*/ 1114064 h 6858000"/>
              <a:gd name="connsiteX732" fmla="*/ 248003 w 7467600"/>
              <a:gd name="connsiteY732" fmla="*/ 1089613 h 6858000"/>
              <a:gd name="connsiteX733" fmla="*/ 427020 w 7467600"/>
              <a:gd name="connsiteY733" fmla="*/ 1619803 h 6858000"/>
              <a:gd name="connsiteX734" fmla="*/ 340345 w 7467600"/>
              <a:gd name="connsiteY734" fmla="*/ 2027739 h 6858000"/>
              <a:gd name="connsiteX735" fmla="*/ 360865 w 7467600"/>
              <a:gd name="connsiteY735" fmla="*/ 2044827 h 6858000"/>
              <a:gd name="connsiteX736" fmla="*/ 560414 w 7467600"/>
              <a:gd name="connsiteY736" fmla="*/ 2421457 h 6858000"/>
              <a:gd name="connsiteX737" fmla="*/ 1359703 w 7467600"/>
              <a:gd name="connsiteY737" fmla="*/ 2578554 h 6858000"/>
              <a:gd name="connsiteX738" fmla="*/ 1359422 w 7467600"/>
              <a:gd name="connsiteY738" fmla="*/ 2577994 h 6858000"/>
              <a:gd name="connsiteX739" fmla="*/ 828701 w 7467600"/>
              <a:gd name="connsiteY739" fmla="*/ 1839520 h 6858000"/>
              <a:gd name="connsiteX740" fmla="*/ 494427 w 7467600"/>
              <a:gd name="connsiteY740" fmla="*/ 1092333 h 6858000"/>
              <a:gd name="connsiteX741" fmla="*/ 506322 w 7467600"/>
              <a:gd name="connsiteY741" fmla="*/ 1020997 h 6858000"/>
              <a:gd name="connsiteX742" fmla="*/ 4570198 w 7467600"/>
              <a:gd name="connsiteY742" fmla="*/ 978081 h 6858000"/>
              <a:gd name="connsiteX743" fmla="*/ 4523691 w 7467600"/>
              <a:gd name="connsiteY743" fmla="*/ 1127776 h 6858000"/>
              <a:gd name="connsiteX744" fmla="*/ 4509875 w 7467600"/>
              <a:gd name="connsiteY744" fmla="*/ 1167552 h 6858000"/>
              <a:gd name="connsiteX745" fmla="*/ 4478168 w 7467600"/>
              <a:gd name="connsiteY745" fmla="*/ 1260735 h 6858000"/>
              <a:gd name="connsiteX746" fmla="*/ 4409309 w 7467600"/>
              <a:gd name="connsiteY746" fmla="*/ 1666996 h 6858000"/>
              <a:gd name="connsiteX747" fmla="*/ 4370031 w 7467600"/>
              <a:gd name="connsiteY747" fmla="*/ 1955666 h 6858000"/>
              <a:gd name="connsiteX748" fmla="*/ 4570198 w 7467600"/>
              <a:gd name="connsiteY748" fmla="*/ 978081 h 6858000"/>
              <a:gd name="connsiteX749" fmla="*/ 4557898 w 7467600"/>
              <a:gd name="connsiteY749" fmla="*/ 900011 h 6858000"/>
              <a:gd name="connsiteX750" fmla="*/ 4344840 w 7467600"/>
              <a:gd name="connsiteY750" fmla="*/ 1922038 h 6858000"/>
              <a:gd name="connsiteX751" fmla="*/ 4378710 w 7467600"/>
              <a:gd name="connsiteY751" fmla="*/ 1665516 h 6858000"/>
              <a:gd name="connsiteX752" fmla="*/ 4448798 w 7467600"/>
              <a:gd name="connsiteY752" fmla="*/ 1253024 h 6858000"/>
              <a:gd name="connsiteX753" fmla="*/ 4480315 w 7467600"/>
              <a:gd name="connsiteY753" fmla="*/ 1158454 h 6858000"/>
              <a:gd name="connsiteX754" fmla="*/ 4494133 w 7467600"/>
              <a:gd name="connsiteY754" fmla="*/ 1118676 h 6858000"/>
              <a:gd name="connsiteX755" fmla="*/ 4557898 w 7467600"/>
              <a:gd name="connsiteY755" fmla="*/ 900011 h 6858000"/>
              <a:gd name="connsiteX756" fmla="*/ 5870151 w 7467600"/>
              <a:gd name="connsiteY756" fmla="*/ 898890 h 6858000"/>
              <a:gd name="connsiteX757" fmla="*/ 5861335 w 7467600"/>
              <a:gd name="connsiteY757" fmla="*/ 899177 h 6858000"/>
              <a:gd name="connsiteX758" fmla="*/ 5843702 w 7467600"/>
              <a:gd name="connsiteY758" fmla="*/ 899748 h 6858000"/>
              <a:gd name="connsiteX759" fmla="*/ 5651107 w 7467600"/>
              <a:gd name="connsiteY759" fmla="*/ 920306 h 6858000"/>
              <a:gd name="connsiteX760" fmla="*/ 5459407 w 7467600"/>
              <a:gd name="connsiteY760" fmla="*/ 940975 h 6858000"/>
              <a:gd name="connsiteX761" fmla="*/ 5374846 w 7467600"/>
              <a:gd name="connsiteY761" fmla="*/ 941988 h 6858000"/>
              <a:gd name="connsiteX762" fmla="*/ 5256105 w 7467600"/>
              <a:gd name="connsiteY762" fmla="*/ 945632 h 6858000"/>
              <a:gd name="connsiteX763" fmla="*/ 5107071 w 7467600"/>
              <a:gd name="connsiteY763" fmla="*/ 969720 h 6858000"/>
              <a:gd name="connsiteX764" fmla="*/ 4998681 w 7467600"/>
              <a:gd name="connsiteY764" fmla="*/ 988771 h 6858000"/>
              <a:gd name="connsiteX765" fmla="*/ 5870151 w 7467600"/>
              <a:gd name="connsiteY765" fmla="*/ 898890 h 6858000"/>
              <a:gd name="connsiteX766" fmla="*/ 5504425 w 7467600"/>
              <a:gd name="connsiteY766" fmla="*/ 848067 h 6858000"/>
              <a:gd name="connsiteX767" fmla="*/ 4968849 w 7467600"/>
              <a:gd name="connsiteY767" fmla="*/ 962318 h 6858000"/>
              <a:gd name="connsiteX768" fmla="*/ 5104039 w 7467600"/>
              <a:gd name="connsiteY768" fmla="*/ 940634 h 6858000"/>
              <a:gd name="connsiteX769" fmla="*/ 5256311 w 7467600"/>
              <a:gd name="connsiteY769" fmla="*/ 916490 h 6858000"/>
              <a:gd name="connsiteX770" fmla="*/ 5377381 w 7467600"/>
              <a:gd name="connsiteY770" fmla="*/ 912671 h 6858000"/>
              <a:gd name="connsiteX771" fmla="*/ 5460148 w 7467600"/>
              <a:gd name="connsiteY771" fmla="*/ 911442 h 6858000"/>
              <a:gd name="connsiteX772" fmla="*/ 5648971 w 7467600"/>
              <a:gd name="connsiteY772" fmla="*/ 891331 h 6858000"/>
              <a:gd name="connsiteX773" fmla="*/ 5844807 w 7467600"/>
              <a:gd name="connsiteY773" fmla="*/ 870718 h 6858000"/>
              <a:gd name="connsiteX774" fmla="*/ 5862975 w 7467600"/>
              <a:gd name="connsiteY774" fmla="*/ 869756 h 6858000"/>
              <a:gd name="connsiteX775" fmla="*/ 5920887 w 7467600"/>
              <a:gd name="connsiteY775" fmla="*/ 865929 h 6858000"/>
              <a:gd name="connsiteX776" fmla="*/ 5504425 w 7467600"/>
              <a:gd name="connsiteY776" fmla="*/ 848067 h 6858000"/>
              <a:gd name="connsiteX777" fmla="*/ 3607114 w 7467600"/>
              <a:gd name="connsiteY777" fmla="*/ 467441 h 6858000"/>
              <a:gd name="connsiteX778" fmla="*/ 3296242 w 7467600"/>
              <a:gd name="connsiteY778" fmla="*/ 807991 h 6858000"/>
              <a:gd name="connsiteX779" fmla="*/ 3174674 w 7467600"/>
              <a:gd name="connsiteY779" fmla="*/ 919759 h 6858000"/>
              <a:gd name="connsiteX780" fmla="*/ 3042978 w 7467600"/>
              <a:gd name="connsiteY780" fmla="*/ 1054894 h 6858000"/>
              <a:gd name="connsiteX781" fmla="*/ 2968914 w 7467600"/>
              <a:gd name="connsiteY781" fmla="*/ 1133756 h 6858000"/>
              <a:gd name="connsiteX782" fmla="*/ 3103823 w 7467600"/>
              <a:gd name="connsiteY782" fmla="*/ 1026814 h 6858000"/>
              <a:gd name="connsiteX783" fmla="*/ 3607114 w 7467600"/>
              <a:gd name="connsiteY783" fmla="*/ 467441 h 6858000"/>
              <a:gd name="connsiteX784" fmla="*/ 3744487 w 7467600"/>
              <a:gd name="connsiteY784" fmla="*/ 383136 h 6858000"/>
              <a:gd name="connsiteX785" fmla="*/ 3970213 w 7467600"/>
              <a:gd name="connsiteY785" fmla="*/ 995559 h 6858000"/>
              <a:gd name="connsiteX786" fmla="*/ 3744487 w 7467600"/>
              <a:gd name="connsiteY786" fmla="*/ 383136 h 6858000"/>
              <a:gd name="connsiteX787" fmla="*/ 3624562 w 7467600"/>
              <a:gd name="connsiteY787" fmla="*/ 367041 h 6858000"/>
              <a:gd name="connsiteX788" fmla="*/ 3489712 w 7467600"/>
              <a:gd name="connsiteY788" fmla="*/ 485386 h 6858000"/>
              <a:gd name="connsiteX789" fmla="*/ 3182994 w 7467600"/>
              <a:gd name="connsiteY789" fmla="*/ 828265 h 6858000"/>
              <a:gd name="connsiteX790" fmla="*/ 2892114 w 7467600"/>
              <a:gd name="connsiteY790" fmla="*/ 1172635 h 6858000"/>
              <a:gd name="connsiteX791" fmla="*/ 3021459 w 7467600"/>
              <a:gd name="connsiteY791" fmla="*/ 1035385 h 6858000"/>
              <a:gd name="connsiteX792" fmla="*/ 3153873 w 7467600"/>
              <a:gd name="connsiteY792" fmla="*/ 898971 h 6858000"/>
              <a:gd name="connsiteX793" fmla="*/ 3276511 w 7467600"/>
              <a:gd name="connsiteY793" fmla="*/ 786423 h 6858000"/>
              <a:gd name="connsiteX794" fmla="*/ 3584154 w 7467600"/>
              <a:gd name="connsiteY794" fmla="*/ 448218 h 6858000"/>
              <a:gd name="connsiteX795" fmla="*/ 3624562 w 7467600"/>
              <a:gd name="connsiteY795" fmla="*/ 367041 h 6858000"/>
              <a:gd name="connsiteX796" fmla="*/ 3766672 w 7467600"/>
              <a:gd name="connsiteY796" fmla="*/ 359429 h 6858000"/>
              <a:gd name="connsiteX797" fmla="*/ 3996338 w 7467600"/>
              <a:gd name="connsiteY797" fmla="*/ 968237 h 6858000"/>
              <a:gd name="connsiteX798" fmla="*/ 3766672 w 7467600"/>
              <a:gd name="connsiteY798" fmla="*/ 359429 h 6858000"/>
              <a:gd name="connsiteX799" fmla="*/ 5805386 w 7467600"/>
              <a:gd name="connsiteY799" fmla="*/ 239240 h 6858000"/>
              <a:gd name="connsiteX800" fmla="*/ 5736947 w 7467600"/>
              <a:gd name="connsiteY800" fmla="*/ 261367 h 6858000"/>
              <a:gd name="connsiteX801" fmla="*/ 5427012 w 7467600"/>
              <a:gd name="connsiteY801" fmla="*/ 311272 h 6858000"/>
              <a:gd name="connsiteX802" fmla="*/ 5147818 w 7467600"/>
              <a:gd name="connsiteY802" fmla="*/ 322112 h 6858000"/>
              <a:gd name="connsiteX803" fmla="*/ 5060854 w 7467600"/>
              <a:gd name="connsiteY803" fmla="*/ 311882 h 6858000"/>
              <a:gd name="connsiteX804" fmla="*/ 4945989 w 7467600"/>
              <a:gd name="connsiteY804" fmla="*/ 300516 h 6858000"/>
              <a:gd name="connsiteX805" fmla="*/ 5410479 w 7467600"/>
              <a:gd name="connsiteY805" fmla="*/ 348434 h 6858000"/>
              <a:gd name="connsiteX806" fmla="*/ 5805386 w 7467600"/>
              <a:gd name="connsiteY806" fmla="*/ 239240 h 6858000"/>
              <a:gd name="connsiteX807" fmla="*/ 5905192 w 7467600"/>
              <a:gd name="connsiteY807" fmla="*/ 163079 h 6858000"/>
              <a:gd name="connsiteX808" fmla="*/ 5865655 w 7467600"/>
              <a:gd name="connsiteY808" fmla="*/ 171901 h 6858000"/>
              <a:gd name="connsiteX809" fmla="*/ 5259740 w 7467600"/>
              <a:gd name="connsiteY809" fmla="*/ 257013 h 6858000"/>
              <a:gd name="connsiteX810" fmla="*/ 5208466 w 7467600"/>
              <a:gd name="connsiteY810" fmla="*/ 257550 h 6858000"/>
              <a:gd name="connsiteX811" fmla="*/ 4980204 w 7467600"/>
              <a:gd name="connsiteY811" fmla="*/ 271903 h 6858000"/>
              <a:gd name="connsiteX812" fmla="*/ 5068068 w 7467600"/>
              <a:gd name="connsiteY812" fmla="*/ 282244 h 6858000"/>
              <a:gd name="connsiteX813" fmla="*/ 5153231 w 7467600"/>
              <a:gd name="connsiteY813" fmla="*/ 292240 h 6858000"/>
              <a:gd name="connsiteX814" fmla="*/ 5426491 w 7467600"/>
              <a:gd name="connsiteY814" fmla="*/ 281128 h 6858000"/>
              <a:gd name="connsiteX815" fmla="*/ 5731212 w 7467600"/>
              <a:gd name="connsiteY815" fmla="*/ 231951 h 6858000"/>
              <a:gd name="connsiteX816" fmla="*/ 5905192 w 7467600"/>
              <a:gd name="connsiteY816" fmla="*/ 163079 h 6858000"/>
              <a:gd name="connsiteX817" fmla="*/ 5944437 w 7467600"/>
              <a:gd name="connsiteY817" fmla="*/ 113829 h 6858000"/>
              <a:gd name="connsiteX818" fmla="*/ 5825032 w 7467600"/>
              <a:gd name="connsiteY818" fmla="*/ 146405 h 6858000"/>
              <a:gd name="connsiteX819" fmla="*/ 4955599 w 7467600"/>
              <a:gd name="connsiteY819" fmla="*/ 247008 h 6858000"/>
              <a:gd name="connsiteX820" fmla="*/ 5210104 w 7467600"/>
              <a:gd name="connsiteY820" fmla="*/ 228123 h 6858000"/>
              <a:gd name="connsiteX821" fmla="*/ 5261015 w 7467600"/>
              <a:gd name="connsiteY821" fmla="*/ 227087 h 6858000"/>
              <a:gd name="connsiteX822" fmla="*/ 5861181 w 7467600"/>
              <a:gd name="connsiteY822" fmla="*/ 143093 h 6858000"/>
              <a:gd name="connsiteX823" fmla="*/ 5961252 w 7467600"/>
              <a:gd name="connsiteY823" fmla="*/ 114820 h 6858000"/>
              <a:gd name="connsiteX824" fmla="*/ 5944437 w 7467600"/>
              <a:gd name="connsiteY824" fmla="*/ 113829 h 6858000"/>
              <a:gd name="connsiteX825" fmla="*/ 3882765 w 7467600"/>
              <a:gd name="connsiteY825" fmla="*/ 0 h 6858000"/>
              <a:gd name="connsiteX826" fmla="*/ 3995099 w 7467600"/>
              <a:gd name="connsiteY826" fmla="*/ 0 h 6858000"/>
              <a:gd name="connsiteX827" fmla="*/ 4163818 w 7467600"/>
              <a:gd name="connsiteY827" fmla="*/ 234104 h 6858000"/>
              <a:gd name="connsiteX828" fmla="*/ 4172099 w 7467600"/>
              <a:gd name="connsiteY828" fmla="*/ 234207 h 6858000"/>
              <a:gd name="connsiteX829" fmla="*/ 4784282 w 7467600"/>
              <a:gd name="connsiteY829" fmla="*/ 276561 h 6858000"/>
              <a:gd name="connsiteX830" fmla="*/ 4801687 w 7467600"/>
              <a:gd name="connsiteY830" fmla="*/ 267764 h 6858000"/>
              <a:gd name="connsiteX831" fmla="*/ 6082788 w 7467600"/>
              <a:gd name="connsiteY831" fmla="*/ 64119 h 6858000"/>
              <a:gd name="connsiteX832" fmla="*/ 6099442 w 7467600"/>
              <a:gd name="connsiteY832" fmla="*/ 82568 h 6858000"/>
              <a:gd name="connsiteX833" fmla="*/ 4804137 w 7467600"/>
              <a:gd name="connsiteY833" fmla="*/ 320931 h 6858000"/>
              <a:gd name="connsiteX834" fmla="*/ 4227047 w 7467600"/>
              <a:gd name="connsiteY834" fmla="*/ 313415 h 6858000"/>
              <a:gd name="connsiteX835" fmla="*/ 4346041 w 7467600"/>
              <a:gd name="connsiteY835" fmla="*/ 456086 h 6858000"/>
              <a:gd name="connsiteX836" fmla="*/ 4870967 w 7467600"/>
              <a:gd name="connsiteY836" fmla="*/ 963061 h 6858000"/>
              <a:gd name="connsiteX837" fmla="*/ 4889647 w 7467600"/>
              <a:gd name="connsiteY837" fmla="*/ 957147 h 6858000"/>
              <a:gd name="connsiteX838" fmla="*/ 5422504 w 7467600"/>
              <a:gd name="connsiteY838" fmla="*/ 805191 h 6858000"/>
              <a:gd name="connsiteX839" fmla="*/ 6087656 w 7467600"/>
              <a:gd name="connsiteY839" fmla="*/ 826703 h 6858000"/>
              <a:gd name="connsiteX840" fmla="*/ 6058717 w 7467600"/>
              <a:gd name="connsiteY840" fmla="*/ 865992 h 6858000"/>
              <a:gd name="connsiteX841" fmla="*/ 4974153 w 7467600"/>
              <a:gd name="connsiteY841" fmla="*/ 1045456 h 6858000"/>
              <a:gd name="connsiteX842" fmla="*/ 5627835 w 7467600"/>
              <a:gd name="connsiteY842" fmla="*/ 1472077 h 6858000"/>
              <a:gd name="connsiteX843" fmla="*/ 5629817 w 7467600"/>
              <a:gd name="connsiteY843" fmla="*/ 1471412 h 6858000"/>
              <a:gd name="connsiteX844" fmla="*/ 5634124 w 7467600"/>
              <a:gd name="connsiteY844" fmla="*/ 1470572 h 6858000"/>
              <a:gd name="connsiteX845" fmla="*/ 5755832 w 7467600"/>
              <a:gd name="connsiteY845" fmla="*/ 1383886 h 6858000"/>
              <a:gd name="connsiteX846" fmla="*/ 6014186 w 7467600"/>
              <a:gd name="connsiteY846" fmla="*/ 1279799 h 6858000"/>
              <a:gd name="connsiteX847" fmla="*/ 6901619 w 7467600"/>
              <a:gd name="connsiteY847" fmla="*/ 1047874 h 6858000"/>
              <a:gd name="connsiteX848" fmla="*/ 6931566 w 7467600"/>
              <a:gd name="connsiteY848" fmla="*/ 1062034 h 6858000"/>
              <a:gd name="connsiteX849" fmla="*/ 5790982 w 7467600"/>
              <a:gd name="connsiteY849" fmla="*/ 1561380 h 6858000"/>
              <a:gd name="connsiteX850" fmla="*/ 6188971 w 7467600"/>
              <a:gd name="connsiteY850" fmla="*/ 1755168 h 6858000"/>
              <a:gd name="connsiteX851" fmla="*/ 6202446 w 7467600"/>
              <a:gd name="connsiteY851" fmla="*/ 1752268 h 6858000"/>
              <a:gd name="connsiteX852" fmla="*/ 7179560 w 7467600"/>
              <a:gd name="connsiteY852" fmla="*/ 1467551 h 6858000"/>
              <a:gd name="connsiteX853" fmla="*/ 7158730 w 7467600"/>
              <a:gd name="connsiteY853" fmla="*/ 1507835 h 6858000"/>
              <a:gd name="connsiteX854" fmla="*/ 6326959 w 7467600"/>
              <a:gd name="connsiteY854" fmla="*/ 1817686 h 6858000"/>
              <a:gd name="connsiteX855" fmla="*/ 6537433 w 7467600"/>
              <a:gd name="connsiteY855" fmla="*/ 1907790 h 6858000"/>
              <a:gd name="connsiteX856" fmla="*/ 6550221 w 7467600"/>
              <a:gd name="connsiteY856" fmla="*/ 1910729 h 6858000"/>
              <a:gd name="connsiteX857" fmla="*/ 6964438 w 7467600"/>
              <a:gd name="connsiteY857" fmla="*/ 2209505 h 6858000"/>
              <a:gd name="connsiteX858" fmla="*/ 7367862 w 7467600"/>
              <a:gd name="connsiteY858" fmla="*/ 2806833 h 6858000"/>
              <a:gd name="connsiteX859" fmla="*/ 7364329 w 7467600"/>
              <a:gd name="connsiteY859" fmla="*/ 2826907 h 6858000"/>
              <a:gd name="connsiteX860" fmla="*/ 7290545 w 7467600"/>
              <a:gd name="connsiteY860" fmla="*/ 2850663 h 6858000"/>
              <a:gd name="connsiteX861" fmla="*/ 6472036 w 7467600"/>
              <a:gd name="connsiteY861" fmla="*/ 1959003 h 6858000"/>
              <a:gd name="connsiteX862" fmla="*/ 5792897 w 7467600"/>
              <a:gd name="connsiteY862" fmla="*/ 1647747 h 6858000"/>
              <a:gd name="connsiteX863" fmla="*/ 5842751 w 7467600"/>
              <a:gd name="connsiteY863" fmla="*/ 1816112 h 6858000"/>
              <a:gd name="connsiteX864" fmla="*/ 5847424 w 7467600"/>
              <a:gd name="connsiteY864" fmla="*/ 1815776 h 6858000"/>
              <a:gd name="connsiteX865" fmla="*/ 6399821 w 7467600"/>
              <a:gd name="connsiteY865" fmla="*/ 2344799 h 6858000"/>
              <a:gd name="connsiteX866" fmla="*/ 6323232 w 7467600"/>
              <a:gd name="connsiteY866" fmla="*/ 2389634 h 6858000"/>
              <a:gd name="connsiteX867" fmla="*/ 5942958 w 7467600"/>
              <a:gd name="connsiteY867" fmla="*/ 2077708 h 6858000"/>
              <a:gd name="connsiteX868" fmla="*/ 5921559 w 7467600"/>
              <a:gd name="connsiteY868" fmla="*/ 2378596 h 6858000"/>
              <a:gd name="connsiteX869" fmla="*/ 5817651 w 7467600"/>
              <a:gd name="connsiteY869" fmla="*/ 3023919 h 6858000"/>
              <a:gd name="connsiteX870" fmla="*/ 5729634 w 7467600"/>
              <a:gd name="connsiteY870" fmla="*/ 3051849 h 6858000"/>
              <a:gd name="connsiteX871" fmla="*/ 5611018 w 7467600"/>
              <a:gd name="connsiteY871" fmla="*/ 2316769 h 6858000"/>
              <a:gd name="connsiteX872" fmla="*/ 5687608 w 7467600"/>
              <a:gd name="connsiteY872" fmla="*/ 2039972 h 6858000"/>
              <a:gd name="connsiteX873" fmla="*/ 5657554 w 7467600"/>
              <a:gd name="connsiteY873" fmla="*/ 1576445 h 6858000"/>
              <a:gd name="connsiteX874" fmla="*/ 5150475 w 7467600"/>
              <a:gd name="connsiteY874" fmla="*/ 1274012 h 6858000"/>
              <a:gd name="connsiteX875" fmla="*/ 5349142 w 7467600"/>
              <a:gd name="connsiteY875" fmla="*/ 2204405 h 6858000"/>
              <a:gd name="connsiteX876" fmla="*/ 5262214 w 7467600"/>
              <a:gd name="connsiteY876" fmla="*/ 2233836 h 6858000"/>
              <a:gd name="connsiteX877" fmla="*/ 4981539 w 7467600"/>
              <a:gd name="connsiteY877" fmla="*/ 1542201 h 6858000"/>
              <a:gd name="connsiteX878" fmla="*/ 4958461 w 7467600"/>
              <a:gd name="connsiteY878" fmla="*/ 1136957 h 6858000"/>
              <a:gd name="connsiteX879" fmla="*/ 4655015 w 7467600"/>
              <a:gd name="connsiteY879" fmla="*/ 891426 h 6858000"/>
              <a:gd name="connsiteX880" fmla="*/ 4348002 w 7467600"/>
              <a:gd name="connsiteY880" fmla="*/ 2205895 h 6858000"/>
              <a:gd name="connsiteX881" fmla="*/ 4262250 w 7467600"/>
              <a:gd name="connsiteY881" fmla="*/ 2219972 h 6858000"/>
              <a:gd name="connsiteX882" fmla="*/ 4550611 w 7467600"/>
              <a:gd name="connsiteY882" fmla="*/ 817540 h 6858000"/>
              <a:gd name="connsiteX883" fmla="*/ 4564418 w 7467600"/>
              <a:gd name="connsiteY883" fmla="*/ 808293 h 6858000"/>
              <a:gd name="connsiteX884" fmla="*/ 4266388 w 7467600"/>
              <a:gd name="connsiteY884" fmla="*/ 500083 h 6858000"/>
              <a:gd name="connsiteX885" fmla="*/ 4032842 w 7467600"/>
              <a:gd name="connsiteY885" fmla="*/ 211809 h 6858000"/>
              <a:gd name="connsiteX886" fmla="*/ 3882765 w 7467600"/>
              <a:gd name="connsiteY886" fmla="*/ 0 h 6858000"/>
              <a:gd name="connsiteX887" fmla="*/ 3721337 w 7467600"/>
              <a:gd name="connsiteY887" fmla="*/ 0 h 6858000"/>
              <a:gd name="connsiteX888" fmla="*/ 3797544 w 7467600"/>
              <a:gd name="connsiteY888" fmla="*/ 0 h 6858000"/>
              <a:gd name="connsiteX889" fmla="*/ 3775734 w 7467600"/>
              <a:gd name="connsiteY889" fmla="*/ 95131 h 6858000"/>
              <a:gd name="connsiteX890" fmla="*/ 3724807 w 7467600"/>
              <a:gd name="connsiteY890" fmla="*/ 272257 h 6858000"/>
              <a:gd name="connsiteX891" fmla="*/ 3726844 w 7467600"/>
              <a:gd name="connsiteY891" fmla="*/ 282988 h 6858000"/>
              <a:gd name="connsiteX892" fmla="*/ 3742664 w 7467600"/>
              <a:gd name="connsiteY892" fmla="*/ 279918 h 6858000"/>
              <a:gd name="connsiteX893" fmla="*/ 4103910 w 7467600"/>
              <a:gd name="connsiteY893" fmla="*/ 1161917 h 6858000"/>
              <a:gd name="connsiteX894" fmla="*/ 4020269 w 7467600"/>
              <a:gd name="connsiteY894" fmla="*/ 1200406 h 6858000"/>
              <a:gd name="connsiteX895" fmla="*/ 3674882 w 7467600"/>
              <a:gd name="connsiteY895" fmla="*/ 488524 h 6858000"/>
              <a:gd name="connsiteX896" fmla="*/ 3132682 w 7467600"/>
              <a:gd name="connsiteY896" fmla="*/ 1072284 h 6858000"/>
              <a:gd name="connsiteX897" fmla="*/ 2716346 w 7467600"/>
              <a:gd name="connsiteY897" fmla="*/ 1276376 h 6858000"/>
              <a:gd name="connsiteX898" fmla="*/ 2716772 w 7467600"/>
              <a:gd name="connsiteY898" fmla="*/ 1255462 h 6858000"/>
              <a:gd name="connsiteX899" fmla="*/ 3471096 w 7467600"/>
              <a:gd name="connsiteY899" fmla="*/ 437072 h 6858000"/>
              <a:gd name="connsiteX900" fmla="*/ 3639057 w 7467600"/>
              <a:gd name="connsiteY900" fmla="*/ 286334 h 6858000"/>
              <a:gd name="connsiteX901" fmla="*/ 3640309 w 7467600"/>
              <a:gd name="connsiteY901" fmla="*/ 284664 h 6858000"/>
              <a:gd name="connsiteX902" fmla="*/ 3646022 w 7467600"/>
              <a:gd name="connsiteY902" fmla="*/ 276711 h 6858000"/>
              <a:gd name="connsiteX903" fmla="*/ 3707943 w 7467600"/>
              <a:gd name="connsiteY903" fmla="*/ 65958 h 6858000"/>
              <a:gd name="connsiteX904" fmla="*/ 3721337 w 7467600"/>
              <a:gd name="connsiteY904" fmla="*/ 0 h 6858000"/>
              <a:gd name="connsiteX905" fmla="*/ 2867960 w 7467600"/>
              <a:gd name="connsiteY905" fmla="*/ 0 h 6858000"/>
              <a:gd name="connsiteX906" fmla="*/ 2926351 w 7467600"/>
              <a:gd name="connsiteY906" fmla="*/ 0 h 6858000"/>
              <a:gd name="connsiteX907" fmla="*/ 2902823 w 7467600"/>
              <a:gd name="connsiteY907" fmla="*/ 262929 h 6858000"/>
              <a:gd name="connsiteX908" fmla="*/ 2940663 w 7467600"/>
              <a:gd name="connsiteY908" fmla="*/ 140884 h 6858000"/>
              <a:gd name="connsiteX909" fmla="*/ 2947039 w 7467600"/>
              <a:gd name="connsiteY909" fmla="*/ 122524 h 6858000"/>
              <a:gd name="connsiteX910" fmla="*/ 2984316 w 7467600"/>
              <a:gd name="connsiteY910" fmla="*/ 0 h 6858000"/>
              <a:gd name="connsiteX911" fmla="*/ 3016114 w 7467600"/>
              <a:gd name="connsiteY911" fmla="*/ 0 h 6858000"/>
              <a:gd name="connsiteX912" fmla="*/ 2979949 w 7467600"/>
              <a:gd name="connsiteY912" fmla="*/ 119274 h 6858000"/>
              <a:gd name="connsiteX913" fmla="*/ 3023879 w 7467600"/>
              <a:gd name="connsiteY913" fmla="*/ 0 h 6858000"/>
              <a:gd name="connsiteX914" fmla="*/ 3105400 w 7467600"/>
              <a:gd name="connsiteY914" fmla="*/ 0 h 6858000"/>
              <a:gd name="connsiteX915" fmla="*/ 3094669 w 7467600"/>
              <a:gd name="connsiteY915" fmla="*/ 30308 h 6858000"/>
              <a:gd name="connsiteX916" fmla="*/ 2901945 w 7467600"/>
              <a:gd name="connsiteY916" fmla="*/ 466538 h 6858000"/>
              <a:gd name="connsiteX917" fmla="*/ 2815209 w 7467600"/>
              <a:gd name="connsiteY917" fmla="*/ 497361 h 6858000"/>
              <a:gd name="connsiteX918" fmla="*/ 2844845 w 7467600"/>
              <a:gd name="connsiteY918" fmla="*/ 127638 h 6858000"/>
              <a:gd name="connsiteX919" fmla="*/ 2867960 w 7467600"/>
              <a:gd name="connsiteY919" fmla="*/ 0 h 6858000"/>
              <a:gd name="connsiteX920" fmla="*/ 1057230 w 7467600"/>
              <a:gd name="connsiteY920" fmla="*/ 0 h 6858000"/>
              <a:gd name="connsiteX921" fmla="*/ 1111003 w 7467600"/>
              <a:gd name="connsiteY921" fmla="*/ 0 h 6858000"/>
              <a:gd name="connsiteX922" fmla="*/ 1125553 w 7467600"/>
              <a:gd name="connsiteY922" fmla="*/ 52588 h 6858000"/>
              <a:gd name="connsiteX923" fmla="*/ 1304276 w 7467600"/>
              <a:gd name="connsiteY923" fmla="*/ 476275 h 6858000"/>
              <a:gd name="connsiteX924" fmla="*/ 1492066 w 7467600"/>
              <a:gd name="connsiteY924" fmla="*/ 886333 h 6858000"/>
              <a:gd name="connsiteX925" fmla="*/ 1423698 w 7467600"/>
              <a:gd name="connsiteY925" fmla="*/ 710817 h 6858000"/>
              <a:gd name="connsiteX926" fmla="*/ 1357609 w 7467600"/>
              <a:gd name="connsiteY926" fmla="*/ 532892 h 6858000"/>
              <a:gd name="connsiteX927" fmla="*/ 1309550 w 7467600"/>
              <a:gd name="connsiteY927" fmla="*/ 374031 h 6858000"/>
              <a:gd name="connsiteX928" fmla="*/ 1193673 w 7467600"/>
              <a:gd name="connsiteY928" fmla="*/ 49533 h 6858000"/>
              <a:gd name="connsiteX929" fmla="*/ 1164391 w 7467600"/>
              <a:gd name="connsiteY929" fmla="*/ 0 h 6858000"/>
              <a:gd name="connsiteX930" fmla="*/ 1200666 w 7467600"/>
              <a:gd name="connsiteY930" fmla="*/ 0 h 6858000"/>
              <a:gd name="connsiteX931" fmla="*/ 1223408 w 7467600"/>
              <a:gd name="connsiteY931" fmla="*/ 38996 h 6858000"/>
              <a:gd name="connsiteX932" fmla="*/ 1339635 w 7467600"/>
              <a:gd name="connsiteY932" fmla="*/ 365517 h 6858000"/>
              <a:gd name="connsiteX933" fmla="*/ 1387469 w 7467600"/>
              <a:gd name="connsiteY933" fmla="*/ 523079 h 6858000"/>
              <a:gd name="connsiteX934" fmla="*/ 1452685 w 7467600"/>
              <a:gd name="connsiteY934" fmla="*/ 699806 h 6858000"/>
              <a:gd name="connsiteX935" fmla="*/ 1492092 w 7467600"/>
              <a:gd name="connsiteY935" fmla="*/ 800424 h 6858000"/>
              <a:gd name="connsiteX936" fmla="*/ 1455302 w 7467600"/>
              <a:gd name="connsiteY936" fmla="*/ 632913 h 6858000"/>
              <a:gd name="connsiteX937" fmla="*/ 1222336 w 7467600"/>
              <a:gd name="connsiteY937" fmla="*/ 9480 h 6858000"/>
              <a:gd name="connsiteX938" fmla="*/ 1214634 w 7467600"/>
              <a:gd name="connsiteY938" fmla="*/ 0 h 6858000"/>
              <a:gd name="connsiteX939" fmla="*/ 1289827 w 7467600"/>
              <a:gd name="connsiteY939" fmla="*/ 0 h 6858000"/>
              <a:gd name="connsiteX940" fmla="*/ 1321076 w 7467600"/>
              <a:gd name="connsiteY940" fmla="*/ 59722 h 6858000"/>
              <a:gd name="connsiteX941" fmla="*/ 1512579 w 7467600"/>
              <a:gd name="connsiteY941" fmla="*/ 626441 h 6858000"/>
              <a:gd name="connsiteX942" fmla="*/ 1506076 w 7467600"/>
              <a:gd name="connsiteY942" fmla="*/ 1089289 h 6858000"/>
              <a:gd name="connsiteX943" fmla="*/ 1486346 w 7467600"/>
              <a:gd name="connsiteY943" fmla="*/ 1079919 h 6858000"/>
              <a:gd name="connsiteX944" fmla="*/ 1070511 w 7467600"/>
              <a:gd name="connsiteY944" fmla="*/ 48609 h 6858000"/>
              <a:gd name="connsiteX945" fmla="*/ 1057230 w 7467600"/>
              <a:gd name="connsiteY945" fmla="*/ 0 h 6858000"/>
              <a:gd name="connsiteX946" fmla="*/ 43151 w 7467600"/>
              <a:gd name="connsiteY946" fmla="*/ 0 h 6858000"/>
              <a:gd name="connsiteX947" fmla="*/ 95283 w 7467600"/>
              <a:gd name="connsiteY947" fmla="*/ 0 h 6858000"/>
              <a:gd name="connsiteX948" fmla="*/ 300708 w 7467600"/>
              <a:gd name="connsiteY948" fmla="*/ 154571 h 6858000"/>
              <a:gd name="connsiteX949" fmla="*/ 530414 w 7467600"/>
              <a:gd name="connsiteY949" fmla="*/ 354673 h 6858000"/>
              <a:gd name="connsiteX950" fmla="*/ 333785 w 7467600"/>
              <a:gd name="connsiteY950" fmla="*/ 161564 h 6858000"/>
              <a:gd name="connsiteX951" fmla="*/ 147005 w 7467600"/>
              <a:gd name="connsiteY951" fmla="*/ 0 h 6858000"/>
              <a:gd name="connsiteX952" fmla="*/ 272509 w 7467600"/>
              <a:gd name="connsiteY952" fmla="*/ 0 h 6858000"/>
              <a:gd name="connsiteX953" fmla="*/ 326276 w 7467600"/>
              <a:gd name="connsiteY953" fmla="*/ 45847 h 6858000"/>
              <a:gd name="connsiteX954" fmla="*/ 823759 w 7467600"/>
              <a:gd name="connsiteY954" fmla="*/ 574145 h 6858000"/>
              <a:gd name="connsiteX955" fmla="*/ 811254 w 7467600"/>
              <a:gd name="connsiteY955" fmla="*/ 665546 h 6858000"/>
              <a:gd name="connsiteX956" fmla="*/ 154042 w 7467600"/>
              <a:gd name="connsiteY956" fmla="*/ 261522 h 6858000"/>
              <a:gd name="connsiteX957" fmla="*/ 13550 w 7467600"/>
              <a:gd name="connsiteY957" fmla="*/ 158423 h 6858000"/>
              <a:gd name="connsiteX958" fmla="*/ 0 w 7467600"/>
              <a:gd name="connsiteY958" fmla="*/ 146618 h 6858000"/>
              <a:gd name="connsiteX959" fmla="*/ 0 w 7467600"/>
              <a:gd name="connsiteY959" fmla="*/ 59161 h 6858000"/>
              <a:gd name="connsiteX960" fmla="*/ 45427 w 7467600"/>
              <a:gd name="connsiteY960" fmla="*/ 101078 h 6858000"/>
              <a:gd name="connsiteX961" fmla="*/ 630103 w 7467600"/>
              <a:gd name="connsiteY961" fmla="*/ 485885 h 6858000"/>
              <a:gd name="connsiteX962" fmla="*/ 532040 w 7467600"/>
              <a:gd name="connsiteY962" fmla="*/ 399359 h 6858000"/>
              <a:gd name="connsiteX963" fmla="*/ 517618 w 7467600"/>
              <a:gd name="connsiteY963" fmla="*/ 385726 h 6858000"/>
              <a:gd name="connsiteX964" fmla="*/ 285074 w 7467600"/>
              <a:gd name="connsiteY964" fmla="*/ 182755 h 6858000"/>
              <a:gd name="connsiteX965" fmla="*/ 43151 w 7467600"/>
              <a:gd name="connsiteY965"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254615 w 7472601"/>
              <a:gd name="connsiteY80" fmla="*/ 5911918 h 6858000"/>
              <a:gd name="connsiteX81" fmla="*/ 7312589 w 7472601"/>
              <a:gd name="connsiteY81" fmla="*/ 5982309 h 6858000"/>
              <a:gd name="connsiteX82" fmla="*/ 7448321 w 7472601"/>
              <a:gd name="connsiteY82" fmla="*/ 6190991 h 6858000"/>
              <a:gd name="connsiteX83" fmla="*/ 7467600 w 7472601"/>
              <a:gd name="connsiteY83" fmla="*/ 6221686 h 6858000"/>
              <a:gd name="connsiteX84" fmla="*/ 7467600 w 7472601"/>
              <a:gd name="connsiteY84" fmla="*/ 6334256 h 6858000"/>
              <a:gd name="connsiteX85" fmla="*/ 7454976 w 7472601"/>
              <a:gd name="connsiteY85" fmla="*/ 6318297 h 6858000"/>
              <a:gd name="connsiteX86" fmla="*/ 1456157 w 7472601"/>
              <a:gd name="connsiteY86" fmla="*/ 5371404 h 6858000"/>
              <a:gd name="connsiteX87" fmla="*/ 1244432 w 7472601"/>
              <a:gd name="connsiteY87" fmla="*/ 5385601 h 6858000"/>
              <a:gd name="connsiteX88" fmla="*/ 973990 w 7472601"/>
              <a:gd name="connsiteY88" fmla="*/ 5424940 h 6858000"/>
              <a:gd name="connsiteX89" fmla="*/ 1103809 w 7472601"/>
              <a:gd name="connsiteY89" fmla="*/ 5433720 h 6858000"/>
              <a:gd name="connsiteX90" fmla="*/ 1123454 w 7472601"/>
              <a:gd name="connsiteY90" fmla="*/ 5435727 h 6858000"/>
              <a:gd name="connsiteX91" fmla="*/ 1737017 w 7472601"/>
              <a:gd name="connsiteY91" fmla="*/ 5452183 h 6858000"/>
              <a:gd name="connsiteX92" fmla="*/ 1824397 w 7472601"/>
              <a:gd name="connsiteY92" fmla="*/ 5447757 h 6858000"/>
              <a:gd name="connsiteX93" fmla="*/ 2070059 w 7472601"/>
              <a:gd name="connsiteY93" fmla="*/ 5441660 h 6858000"/>
              <a:gd name="connsiteX94" fmla="*/ 1456157 w 7472601"/>
              <a:gd name="connsiteY94" fmla="*/ 5371404 h 6858000"/>
              <a:gd name="connsiteX95" fmla="*/ 4988186 w 7472601"/>
              <a:gd name="connsiteY95" fmla="*/ 5216467 h 6858000"/>
              <a:gd name="connsiteX96" fmla="*/ 4777334 w 7472601"/>
              <a:gd name="connsiteY96" fmla="*/ 5406072 h 6858000"/>
              <a:gd name="connsiteX97" fmla="*/ 4718341 w 7472601"/>
              <a:gd name="connsiteY97" fmla="*/ 5468043 h 6858000"/>
              <a:gd name="connsiteX98" fmla="*/ 4604655 w 7472601"/>
              <a:gd name="connsiteY98" fmla="*/ 5583434 h 6858000"/>
              <a:gd name="connsiteX99" fmla="*/ 4565074 w 7472601"/>
              <a:gd name="connsiteY99" fmla="*/ 5618550 h 6858000"/>
              <a:gd name="connsiteX100" fmla="*/ 4988186 w 7472601"/>
              <a:gd name="connsiteY100" fmla="*/ 5216467 h 6858000"/>
              <a:gd name="connsiteX101" fmla="*/ 4978032 w 7472601"/>
              <a:gd name="connsiteY101" fmla="*/ 5183809 h 6858000"/>
              <a:gd name="connsiteX102" fmla="*/ 4463413 w 7472601"/>
              <a:gd name="connsiteY102" fmla="*/ 5615162 h 6858000"/>
              <a:gd name="connsiteX103" fmla="*/ 4358134 w 7472601"/>
              <a:gd name="connsiteY103" fmla="*/ 5742791 h 6858000"/>
              <a:gd name="connsiteX104" fmla="*/ 4376219 w 7472601"/>
              <a:gd name="connsiteY104" fmla="*/ 5729027 h 6858000"/>
              <a:gd name="connsiteX105" fmla="*/ 4582340 w 7472601"/>
              <a:gd name="connsiteY105" fmla="*/ 5561037 h 6858000"/>
              <a:gd name="connsiteX106" fmla="*/ 4694684 w 7472601"/>
              <a:gd name="connsiteY106" fmla="*/ 5447098 h 6858000"/>
              <a:gd name="connsiteX107" fmla="*/ 4754123 w 7472601"/>
              <a:gd name="connsiteY107" fmla="*/ 5384643 h 6858000"/>
              <a:gd name="connsiteX108" fmla="*/ 4978032 w 7472601"/>
              <a:gd name="connsiteY108" fmla="*/ 5183809 h 6858000"/>
              <a:gd name="connsiteX109" fmla="*/ 1903353 w 7472601"/>
              <a:gd name="connsiteY109" fmla="*/ 5044827 h 6858000"/>
              <a:gd name="connsiteX110" fmla="*/ 1936931 w 7472601"/>
              <a:gd name="connsiteY110" fmla="*/ 5093954 h 6858000"/>
              <a:gd name="connsiteX111" fmla="*/ 2195868 w 7472601"/>
              <a:gd name="connsiteY111" fmla="*/ 5396574 h 6858000"/>
              <a:gd name="connsiteX112" fmla="*/ 2088852 w 7472601"/>
              <a:gd name="connsiteY112" fmla="*/ 5166123 h 6858000"/>
              <a:gd name="connsiteX113" fmla="*/ 1958241 w 7472601"/>
              <a:gd name="connsiteY113" fmla="*/ 5067955 h 6858000"/>
              <a:gd name="connsiteX114" fmla="*/ 1903353 w 7472601"/>
              <a:gd name="connsiteY114" fmla="*/ 5044827 h 6858000"/>
              <a:gd name="connsiteX115" fmla="*/ 1979378 w 7472601"/>
              <a:gd name="connsiteY115" fmla="*/ 4769504 h 6858000"/>
              <a:gd name="connsiteX116" fmla="*/ 2882120 w 7472601"/>
              <a:gd name="connsiteY116" fmla="*/ 5064547 h 6858000"/>
              <a:gd name="connsiteX117" fmla="*/ 2793103 w 7472601"/>
              <a:gd name="connsiteY117" fmla="*/ 5039699 h 6858000"/>
              <a:gd name="connsiteX118" fmla="*/ 2770041 w 7472601"/>
              <a:gd name="connsiteY118" fmla="*/ 5033634 h 6858000"/>
              <a:gd name="connsiteX119" fmla="*/ 1979378 w 7472601"/>
              <a:gd name="connsiteY119" fmla="*/ 4769504 h 6858000"/>
              <a:gd name="connsiteX120" fmla="*/ 1927410 w 7472601"/>
              <a:gd name="connsiteY120" fmla="*/ 4716164 h 6858000"/>
              <a:gd name="connsiteX121" fmla="*/ 1959587 w 7472601"/>
              <a:gd name="connsiteY121" fmla="*/ 4728849 h 6858000"/>
              <a:gd name="connsiteX122" fmla="*/ 2777707 w 7472601"/>
              <a:gd name="connsiteY122" fmla="*/ 5003991 h 6858000"/>
              <a:gd name="connsiteX123" fmla="*/ 2800768 w 7472601"/>
              <a:gd name="connsiteY123" fmla="*/ 5010056 h 6858000"/>
              <a:gd name="connsiteX124" fmla="*/ 2879408 w 7472601"/>
              <a:gd name="connsiteY124" fmla="*/ 5031590 h 6858000"/>
              <a:gd name="connsiteX125" fmla="*/ 2862295 w 7472601"/>
              <a:gd name="connsiteY125" fmla="*/ 5022958 h 6858000"/>
              <a:gd name="connsiteX126" fmla="*/ 2813343 w 7472601"/>
              <a:gd name="connsiteY126" fmla="*/ 4998369 h 6858000"/>
              <a:gd name="connsiteX127" fmla="*/ 2646245 w 7472601"/>
              <a:gd name="connsiteY127" fmla="*/ 4930999 h 6858000"/>
              <a:gd name="connsiteX128" fmla="*/ 1999243 w 7472601"/>
              <a:gd name="connsiteY128" fmla="*/ 4730524 h 6858000"/>
              <a:gd name="connsiteX129" fmla="*/ 1979527 w 7472601"/>
              <a:gd name="connsiteY129" fmla="*/ 4726651 h 6858000"/>
              <a:gd name="connsiteX130" fmla="*/ 1927410 w 7472601"/>
              <a:gd name="connsiteY130" fmla="*/ 4716164 h 6858000"/>
              <a:gd name="connsiteX131" fmla="*/ 1997014 w 7472601"/>
              <a:gd name="connsiteY131" fmla="*/ 4698007 h 6858000"/>
              <a:gd name="connsiteX132" fmla="*/ 2005458 w 7472601"/>
              <a:gd name="connsiteY132" fmla="*/ 4699540 h 6858000"/>
              <a:gd name="connsiteX133" fmla="*/ 2657186 w 7472601"/>
              <a:gd name="connsiteY133" fmla="*/ 4901687 h 6858000"/>
              <a:gd name="connsiteX134" fmla="*/ 2826662 w 7472601"/>
              <a:gd name="connsiteY134" fmla="*/ 4970362 h 6858000"/>
              <a:gd name="connsiteX135" fmla="*/ 2876100 w 7472601"/>
              <a:gd name="connsiteY135" fmla="*/ 4995397 h 6858000"/>
              <a:gd name="connsiteX136" fmla="*/ 3042600 w 7472601"/>
              <a:gd name="connsiteY136" fmla="*/ 5059532 h 6858000"/>
              <a:gd name="connsiteX137" fmla="*/ 1997014 w 7472601"/>
              <a:gd name="connsiteY137" fmla="*/ 4698007 h 6858000"/>
              <a:gd name="connsiteX138" fmla="*/ 2305292 w 7472601"/>
              <a:gd name="connsiteY138" fmla="*/ 4219492 h 6858000"/>
              <a:gd name="connsiteX139" fmla="*/ 3360922 w 7472601"/>
              <a:gd name="connsiteY139" fmla="*/ 4529373 h 6858000"/>
              <a:gd name="connsiteX140" fmla="*/ 3492420 w 7472601"/>
              <a:gd name="connsiteY140" fmla="*/ 4510145 h 6858000"/>
              <a:gd name="connsiteX141" fmla="*/ 3364086 w 7472601"/>
              <a:gd name="connsiteY141" fmla="*/ 4480340 h 6858000"/>
              <a:gd name="connsiteX142" fmla="*/ 3225818 w 7472601"/>
              <a:gd name="connsiteY142" fmla="*/ 4411822 h 6858000"/>
              <a:gd name="connsiteX143" fmla="*/ 3129696 w 7472601"/>
              <a:gd name="connsiteY143" fmla="*/ 4360704 h 6858000"/>
              <a:gd name="connsiteX144" fmla="*/ 2814545 w 7472601"/>
              <a:gd name="connsiteY144" fmla="*/ 4282955 h 6858000"/>
              <a:gd name="connsiteX145" fmla="*/ 2305292 w 7472601"/>
              <a:gd name="connsiteY145" fmla="*/ 4219492 h 6858000"/>
              <a:gd name="connsiteX146" fmla="*/ 2626982 w 7472601"/>
              <a:gd name="connsiteY146" fmla="*/ 4206450 h 6858000"/>
              <a:gd name="connsiteX147" fmla="*/ 2490617 w 7472601"/>
              <a:gd name="connsiteY147" fmla="*/ 4206951 h 6858000"/>
              <a:gd name="connsiteX148" fmla="*/ 2819869 w 7472601"/>
              <a:gd name="connsiteY148" fmla="*/ 4252936 h 6858000"/>
              <a:gd name="connsiteX149" fmla="*/ 3143018 w 7472601"/>
              <a:gd name="connsiteY149" fmla="*/ 4332698 h 6858000"/>
              <a:gd name="connsiteX150" fmla="*/ 3241520 w 7472601"/>
              <a:gd name="connsiteY150" fmla="*/ 4385112 h 6858000"/>
              <a:gd name="connsiteX151" fmla="*/ 3374575 w 7472601"/>
              <a:gd name="connsiteY151" fmla="*/ 4451517 h 6858000"/>
              <a:gd name="connsiteX152" fmla="*/ 3505221 w 7472601"/>
              <a:gd name="connsiteY152" fmla="*/ 4480757 h 6858000"/>
              <a:gd name="connsiteX153" fmla="*/ 2626982 w 7472601"/>
              <a:gd name="connsiteY153" fmla="*/ 4206450 h 6858000"/>
              <a:gd name="connsiteX154" fmla="*/ 1310106 w 7472601"/>
              <a:gd name="connsiteY154" fmla="*/ 3943217 h 6858000"/>
              <a:gd name="connsiteX155" fmla="*/ 854994 w 7472601"/>
              <a:gd name="connsiteY155" fmla="*/ 4399136 h 6858000"/>
              <a:gd name="connsiteX156" fmla="*/ 742462 w 7472601"/>
              <a:gd name="connsiteY156" fmla="*/ 4594648 h 6858000"/>
              <a:gd name="connsiteX157" fmla="*/ 820602 w 7472601"/>
              <a:gd name="connsiteY157" fmla="*/ 4485915 h 6858000"/>
              <a:gd name="connsiteX158" fmla="*/ 878295 w 7472601"/>
              <a:gd name="connsiteY158" fmla="*/ 4403594 h 6858000"/>
              <a:gd name="connsiteX159" fmla="*/ 1240607 w 7472601"/>
              <a:gd name="connsiteY159" fmla="*/ 4010401 h 6858000"/>
              <a:gd name="connsiteX160" fmla="*/ 1310106 w 7472601"/>
              <a:gd name="connsiteY160" fmla="*/ 3943217 h 6858000"/>
              <a:gd name="connsiteX161" fmla="*/ 1423113 w 7472601"/>
              <a:gd name="connsiteY161" fmla="*/ 3874565 h 6858000"/>
              <a:gd name="connsiteX162" fmla="*/ 1260565 w 7472601"/>
              <a:gd name="connsiteY162" fmla="*/ 4031982 h 6858000"/>
              <a:gd name="connsiteX163" fmla="*/ 901900 w 7472601"/>
              <a:gd name="connsiteY163" fmla="*/ 4421236 h 6858000"/>
              <a:gd name="connsiteX164" fmla="*/ 845044 w 7472601"/>
              <a:gd name="connsiteY164" fmla="*/ 4502436 h 6858000"/>
              <a:gd name="connsiteX165" fmla="*/ 685926 w 7472601"/>
              <a:gd name="connsiteY165" fmla="*/ 4703069 h 6858000"/>
              <a:gd name="connsiteX166" fmla="*/ 684248 w 7472601"/>
              <a:gd name="connsiteY166" fmla="*/ 4706721 h 6858000"/>
              <a:gd name="connsiteX167" fmla="*/ 1423113 w 7472601"/>
              <a:gd name="connsiteY167" fmla="*/ 3874565 h 6858000"/>
              <a:gd name="connsiteX168" fmla="*/ 3316479 w 7472601"/>
              <a:gd name="connsiteY168" fmla="*/ 3872136 h 6858000"/>
              <a:gd name="connsiteX169" fmla="*/ 3546806 w 7472601"/>
              <a:gd name="connsiteY169" fmla="*/ 4356139 h 6858000"/>
              <a:gd name="connsiteX170" fmla="*/ 3364433 w 7472601"/>
              <a:gd name="connsiteY170" fmla="*/ 3953121 h 6858000"/>
              <a:gd name="connsiteX171" fmla="*/ 3316479 w 7472601"/>
              <a:gd name="connsiteY171" fmla="*/ 3872136 h 6858000"/>
              <a:gd name="connsiteX172" fmla="*/ 3291335 w 7472601"/>
              <a:gd name="connsiteY172" fmla="*/ 3767420 h 6858000"/>
              <a:gd name="connsiteX173" fmla="*/ 3390805 w 7472601"/>
              <a:gd name="connsiteY173" fmla="*/ 3937163 h 6858000"/>
              <a:gd name="connsiteX174" fmla="*/ 3579062 w 7472601"/>
              <a:gd name="connsiteY174" fmla="*/ 4359040 h 6858000"/>
              <a:gd name="connsiteX175" fmla="*/ 3467355 w 7472601"/>
              <a:gd name="connsiteY175" fmla="*/ 3988130 h 6858000"/>
              <a:gd name="connsiteX176" fmla="*/ 3310753 w 7472601"/>
              <a:gd name="connsiteY176" fmla="*/ 3787140 h 6858000"/>
              <a:gd name="connsiteX177" fmla="*/ 3291335 w 7472601"/>
              <a:gd name="connsiteY177" fmla="*/ 3767420 h 6858000"/>
              <a:gd name="connsiteX178" fmla="*/ 1635889 w 7472601"/>
              <a:gd name="connsiteY178" fmla="*/ 3709494 h 6858000"/>
              <a:gd name="connsiteX179" fmla="*/ 1634800 w 7472601"/>
              <a:gd name="connsiteY179" fmla="*/ 3731111 h 6858000"/>
              <a:gd name="connsiteX180" fmla="*/ 1635889 w 7472601"/>
              <a:gd name="connsiteY180" fmla="*/ 3709494 h 6858000"/>
              <a:gd name="connsiteX181" fmla="*/ 1510397 w 7472601"/>
              <a:gd name="connsiteY181" fmla="*/ 3684705 h 6858000"/>
              <a:gd name="connsiteX182" fmla="*/ 1146550 w 7472601"/>
              <a:gd name="connsiteY182" fmla="*/ 3802012 h 6858000"/>
              <a:gd name="connsiteX183" fmla="*/ 698834 w 7472601"/>
              <a:gd name="connsiteY183" fmla="*/ 3952272 h 6858000"/>
              <a:gd name="connsiteX184" fmla="*/ 34256 w 7472601"/>
              <a:gd name="connsiteY184" fmla="*/ 4347603 h 6858000"/>
              <a:gd name="connsiteX185" fmla="*/ 527241 w 7472601"/>
              <a:gd name="connsiteY185" fmla="*/ 4065078 h 6858000"/>
              <a:gd name="connsiteX186" fmla="*/ 1510397 w 7472601"/>
              <a:gd name="connsiteY186" fmla="*/ 3684705 h 6858000"/>
              <a:gd name="connsiteX187" fmla="*/ 1313114 w 7472601"/>
              <a:gd name="connsiteY187" fmla="*/ 3655216 h 6858000"/>
              <a:gd name="connsiteX188" fmla="*/ 1109304 w 7472601"/>
              <a:gd name="connsiteY188" fmla="*/ 3669030 h 6858000"/>
              <a:gd name="connsiteX189" fmla="*/ 8129 w 7472601"/>
              <a:gd name="connsiteY189" fmla="*/ 4330519 h 6858000"/>
              <a:gd name="connsiteX190" fmla="*/ 687572 w 7472601"/>
              <a:gd name="connsiteY190" fmla="*/ 3925629 h 6858000"/>
              <a:gd name="connsiteX191" fmla="*/ 1138365 w 7472601"/>
              <a:gd name="connsiteY191" fmla="*/ 3774515 h 6858000"/>
              <a:gd name="connsiteX192" fmla="*/ 1505579 w 7472601"/>
              <a:gd name="connsiteY192" fmla="*/ 3655526 h 6858000"/>
              <a:gd name="connsiteX193" fmla="*/ 1313114 w 7472601"/>
              <a:gd name="connsiteY193" fmla="*/ 3655216 h 6858000"/>
              <a:gd name="connsiteX194" fmla="*/ 3655073 w 7472601"/>
              <a:gd name="connsiteY194" fmla="*/ 3650884 h 6858000"/>
              <a:gd name="connsiteX195" fmla="*/ 3989938 w 7472601"/>
              <a:gd name="connsiteY195" fmla="*/ 3991685 h 6858000"/>
              <a:gd name="connsiteX196" fmla="*/ 4393907 w 7472601"/>
              <a:gd name="connsiteY196" fmla="*/ 4261258 h 6858000"/>
              <a:gd name="connsiteX197" fmla="*/ 4648051 w 7472601"/>
              <a:gd name="connsiteY197" fmla="*/ 4374051 h 6858000"/>
              <a:gd name="connsiteX198" fmla="*/ 4383389 w 7472601"/>
              <a:gd name="connsiteY198" fmla="*/ 4184369 h 6858000"/>
              <a:gd name="connsiteX199" fmla="*/ 4165508 w 7472601"/>
              <a:gd name="connsiteY199" fmla="*/ 4035196 h 6858000"/>
              <a:gd name="connsiteX200" fmla="*/ 4068162 w 7472601"/>
              <a:gd name="connsiteY200" fmla="*/ 3953394 h 6858000"/>
              <a:gd name="connsiteX201" fmla="*/ 3981416 w 7472601"/>
              <a:gd name="connsiteY201" fmla="*/ 3880482 h 6858000"/>
              <a:gd name="connsiteX202" fmla="*/ 3800147 w 7472601"/>
              <a:gd name="connsiteY202" fmla="*/ 3749872 h 6858000"/>
              <a:gd name="connsiteX203" fmla="*/ 3655073 w 7472601"/>
              <a:gd name="connsiteY203" fmla="*/ 3650884 h 6858000"/>
              <a:gd name="connsiteX204" fmla="*/ 3670252 w 7472601"/>
              <a:gd name="connsiteY204" fmla="*/ 3622798 h 6858000"/>
              <a:gd name="connsiteX205" fmla="*/ 3817258 w 7472601"/>
              <a:gd name="connsiteY205" fmla="*/ 3723577 h 6858000"/>
              <a:gd name="connsiteX206" fmla="*/ 4000461 w 7472601"/>
              <a:gd name="connsiteY206" fmla="*/ 3855966 h 6858000"/>
              <a:gd name="connsiteX207" fmla="*/ 4088180 w 7472601"/>
              <a:gd name="connsiteY207" fmla="*/ 3929774 h 6858000"/>
              <a:gd name="connsiteX208" fmla="*/ 4184555 w 7472601"/>
              <a:gd name="connsiteY208" fmla="*/ 4010683 h 6858000"/>
              <a:gd name="connsiteX209" fmla="*/ 4399563 w 7472601"/>
              <a:gd name="connsiteY209" fmla="*/ 4158106 h 6858000"/>
              <a:gd name="connsiteX210" fmla="*/ 4684469 w 7472601"/>
              <a:gd name="connsiteY210" fmla="*/ 4364680 h 6858000"/>
              <a:gd name="connsiteX211" fmla="*/ 4690271 w 7472601"/>
              <a:gd name="connsiteY211" fmla="*/ 4370034 h 6858000"/>
              <a:gd name="connsiteX212" fmla="*/ 4136093 w 7472601"/>
              <a:gd name="connsiteY212" fmla="*/ 3858466 h 6858000"/>
              <a:gd name="connsiteX213" fmla="*/ 3670252 w 7472601"/>
              <a:gd name="connsiteY213" fmla="*/ 3622798 h 6858000"/>
              <a:gd name="connsiteX214" fmla="*/ 4440129 w 7472601"/>
              <a:gd name="connsiteY214" fmla="*/ 3448571 h 6858000"/>
              <a:gd name="connsiteX215" fmla="*/ 4856525 w 7472601"/>
              <a:gd name="connsiteY215" fmla="*/ 3915351 h 6858000"/>
              <a:gd name="connsiteX216" fmla="*/ 5059055 w 7472601"/>
              <a:gd name="connsiteY216" fmla="*/ 4108918 h 6858000"/>
              <a:gd name="connsiteX217" fmla="*/ 5290070 w 7472601"/>
              <a:gd name="connsiteY217" fmla="*/ 4263619 h 6858000"/>
              <a:gd name="connsiteX218" fmla="*/ 4834991 w 7472601"/>
              <a:gd name="connsiteY218" fmla="*/ 3830985 h 6858000"/>
              <a:gd name="connsiteX219" fmla="*/ 4440129 w 7472601"/>
              <a:gd name="connsiteY219" fmla="*/ 3448571 h 6858000"/>
              <a:gd name="connsiteX220" fmla="*/ 4441737 w 7472601"/>
              <a:gd name="connsiteY220" fmla="*/ 3399734 h 6858000"/>
              <a:gd name="connsiteX221" fmla="*/ 4431236 w 7472601"/>
              <a:gd name="connsiteY221" fmla="*/ 3400954 h 6858000"/>
              <a:gd name="connsiteX222" fmla="*/ 4557150 w 7472601"/>
              <a:gd name="connsiteY222" fmla="*/ 3510023 h 6858000"/>
              <a:gd name="connsiteX223" fmla="*/ 4856936 w 7472601"/>
              <a:gd name="connsiteY223" fmla="*/ 3809146 h 6858000"/>
              <a:gd name="connsiteX224" fmla="*/ 5111996 w 7472601"/>
              <a:gd name="connsiteY224" fmla="*/ 4065759 h 6858000"/>
              <a:gd name="connsiteX225" fmla="*/ 5388878 w 7472601"/>
              <a:gd name="connsiteY225" fmla="*/ 4300185 h 6858000"/>
              <a:gd name="connsiteX226" fmla="*/ 5425556 w 7472601"/>
              <a:gd name="connsiteY226" fmla="*/ 4308967 h 6858000"/>
              <a:gd name="connsiteX227" fmla="*/ 4943646 w 7472601"/>
              <a:gd name="connsiteY227" fmla="*/ 3822916 h 6858000"/>
              <a:gd name="connsiteX228" fmla="*/ 4594837 w 7472601"/>
              <a:gd name="connsiteY228" fmla="*/ 3532274 h 6858000"/>
              <a:gd name="connsiteX229" fmla="*/ 4441737 w 7472601"/>
              <a:gd name="connsiteY229" fmla="*/ 3399734 h 6858000"/>
              <a:gd name="connsiteX230" fmla="*/ 5425834 w 7472601"/>
              <a:gd name="connsiteY230" fmla="*/ 3162785 h 6858000"/>
              <a:gd name="connsiteX231" fmla="*/ 5401644 w 7472601"/>
              <a:gd name="connsiteY231" fmla="*/ 3617847 h 6858000"/>
              <a:gd name="connsiteX232" fmla="*/ 5467256 w 7472601"/>
              <a:gd name="connsiteY232" fmla="*/ 4175494 h 6858000"/>
              <a:gd name="connsiteX233" fmla="*/ 5448069 w 7472601"/>
              <a:gd name="connsiteY233" fmla="*/ 3567554 h 6858000"/>
              <a:gd name="connsiteX234" fmla="*/ 5425834 w 7472601"/>
              <a:gd name="connsiteY234" fmla="*/ 3162785 h 6858000"/>
              <a:gd name="connsiteX235" fmla="*/ 1318687 w 7472601"/>
              <a:gd name="connsiteY235" fmla="*/ 3113840 h 6858000"/>
              <a:gd name="connsiteX236" fmla="*/ 1066793 w 7472601"/>
              <a:gd name="connsiteY236" fmla="*/ 3212171 h 6858000"/>
              <a:gd name="connsiteX237" fmla="*/ 993319 w 7472601"/>
              <a:gd name="connsiteY237" fmla="*/ 3247648 h 6858000"/>
              <a:gd name="connsiteX238" fmla="*/ 853081 w 7472601"/>
              <a:gd name="connsiteY238" fmla="*/ 3312410 h 6858000"/>
              <a:gd name="connsiteX239" fmla="*/ 805957 w 7472601"/>
              <a:gd name="connsiteY239" fmla="*/ 3330443 h 6858000"/>
              <a:gd name="connsiteX240" fmla="*/ 1318687 w 7472601"/>
              <a:gd name="connsiteY240" fmla="*/ 3113840 h 6858000"/>
              <a:gd name="connsiteX241" fmla="*/ 5453702 w 7472601"/>
              <a:gd name="connsiteY241" fmla="*/ 3090882 h 6858000"/>
              <a:gd name="connsiteX242" fmla="*/ 5480135 w 7472601"/>
              <a:gd name="connsiteY242" fmla="*/ 3565802 h 6858000"/>
              <a:gd name="connsiteX243" fmla="*/ 5499023 w 7472601"/>
              <a:gd name="connsiteY243" fmla="*/ 4166310 h 6858000"/>
              <a:gd name="connsiteX244" fmla="*/ 5547022 w 7472601"/>
              <a:gd name="connsiteY244" fmla="*/ 3607838 h 6858000"/>
              <a:gd name="connsiteX245" fmla="*/ 5515964 w 7472601"/>
              <a:gd name="connsiteY245" fmla="*/ 3378541 h 6858000"/>
              <a:gd name="connsiteX246" fmla="*/ 5453702 w 7472601"/>
              <a:gd name="connsiteY246" fmla="*/ 3090882 h 6858000"/>
              <a:gd name="connsiteX247" fmla="*/ 1238695 w 7472601"/>
              <a:gd name="connsiteY247" fmla="*/ 3076820 h 6858000"/>
              <a:gd name="connsiteX248" fmla="*/ 716371 w 7472601"/>
              <a:gd name="connsiteY248" fmla="*/ 3293249 h 6858000"/>
              <a:gd name="connsiteX249" fmla="*/ 579522 w 7472601"/>
              <a:gd name="connsiteY249" fmla="*/ 3371759 h 6858000"/>
              <a:gd name="connsiteX250" fmla="*/ 600288 w 7472601"/>
              <a:gd name="connsiteY250" fmla="*/ 3365555 h 6858000"/>
              <a:gd name="connsiteX251" fmla="*/ 840692 w 7472601"/>
              <a:gd name="connsiteY251" fmla="*/ 3284921 h 6858000"/>
              <a:gd name="connsiteX252" fmla="*/ 979248 w 7472601"/>
              <a:gd name="connsiteY252" fmla="*/ 3221003 h 6858000"/>
              <a:gd name="connsiteX253" fmla="*/ 1053282 w 7472601"/>
              <a:gd name="connsiteY253" fmla="*/ 3185247 h 6858000"/>
              <a:gd name="connsiteX254" fmla="*/ 1320603 w 7472601"/>
              <a:gd name="connsiteY254" fmla="*/ 3081281 h 6858000"/>
              <a:gd name="connsiteX255" fmla="*/ 1238695 w 7472601"/>
              <a:gd name="connsiteY255" fmla="*/ 3076820 h 6858000"/>
              <a:gd name="connsiteX256" fmla="*/ 5425627 w 7472601"/>
              <a:gd name="connsiteY256" fmla="*/ 2954192 h 6858000"/>
              <a:gd name="connsiteX257" fmla="*/ 5470770 w 7472601"/>
              <a:gd name="connsiteY257" fmla="*/ 3005435 h 6858000"/>
              <a:gd name="connsiteX258" fmla="*/ 5519779 w 7472601"/>
              <a:gd name="connsiteY258" fmla="*/ 4359223 h 6858000"/>
              <a:gd name="connsiteX259" fmla="*/ 5520293 w 7472601"/>
              <a:gd name="connsiteY259" fmla="*/ 4360602 h 6858000"/>
              <a:gd name="connsiteX260" fmla="*/ 5767221 w 7472601"/>
              <a:gd name="connsiteY260" fmla="*/ 4665564 h 6858000"/>
              <a:gd name="connsiteX261" fmla="*/ 6937169 w 7472601"/>
              <a:gd name="connsiteY261" fmla="*/ 4815941 h 6858000"/>
              <a:gd name="connsiteX262" fmla="*/ 6953922 w 7472601"/>
              <a:gd name="connsiteY262" fmla="*/ 4890068 h 6858000"/>
              <a:gd name="connsiteX263" fmla="*/ 6071359 w 7472601"/>
              <a:gd name="connsiteY263" fmla="*/ 4770770 h 6858000"/>
              <a:gd name="connsiteX264" fmla="*/ 6038839 w 7472601"/>
              <a:gd name="connsiteY264" fmla="*/ 4764474 h 6858000"/>
              <a:gd name="connsiteX265" fmla="*/ 6038706 w 7472601"/>
              <a:gd name="connsiteY265" fmla="*/ 4763847 h 6858000"/>
              <a:gd name="connsiteX266" fmla="*/ 6037784 w 7472601"/>
              <a:gd name="connsiteY266" fmla="*/ 4764270 h 6858000"/>
              <a:gd name="connsiteX267" fmla="*/ 6038839 w 7472601"/>
              <a:gd name="connsiteY267" fmla="*/ 4764474 h 6858000"/>
              <a:gd name="connsiteX268" fmla="*/ 6040338 w 7472601"/>
              <a:gd name="connsiteY268" fmla="*/ 4771418 h 6858000"/>
              <a:gd name="connsiteX269" fmla="*/ 6024488 w 7472601"/>
              <a:gd name="connsiteY269" fmla="*/ 4809903 h 6858000"/>
              <a:gd name="connsiteX270" fmla="*/ 5599771 w 7472601"/>
              <a:gd name="connsiteY270" fmla="*/ 5509652 h 6858000"/>
              <a:gd name="connsiteX271" fmla="*/ 5548843 w 7472601"/>
              <a:gd name="connsiteY271" fmla="*/ 5563845 h 6858000"/>
              <a:gd name="connsiteX272" fmla="*/ 5940952 w 7472601"/>
              <a:gd name="connsiteY272" fmla="*/ 6250028 h 6858000"/>
              <a:gd name="connsiteX273" fmla="*/ 6043441 w 7472601"/>
              <a:gd name="connsiteY273" fmla="*/ 6665847 h 6858000"/>
              <a:gd name="connsiteX274" fmla="*/ 6093432 w 7472601"/>
              <a:gd name="connsiteY274" fmla="*/ 6858000 h 6858000"/>
              <a:gd name="connsiteX275" fmla="*/ 6034344 w 7472601"/>
              <a:gd name="connsiteY275" fmla="*/ 6858000 h 6858000"/>
              <a:gd name="connsiteX276" fmla="*/ 6026679 w 7472601"/>
              <a:gd name="connsiteY276" fmla="*/ 6836959 h 6858000"/>
              <a:gd name="connsiteX277" fmla="*/ 5800441 w 7472601"/>
              <a:gd name="connsiteY277" fmla="*/ 6335286 h 6858000"/>
              <a:gd name="connsiteX278" fmla="*/ 5526562 w 7472601"/>
              <a:gd name="connsiteY278" fmla="*/ 5705388 h 6858000"/>
              <a:gd name="connsiteX279" fmla="*/ 5519640 w 7472601"/>
              <a:gd name="connsiteY279" fmla="*/ 5683774 h 6858000"/>
              <a:gd name="connsiteX280" fmla="*/ 5844559 w 7472601"/>
              <a:gd name="connsiteY280" fmla="*/ 6553349 h 6858000"/>
              <a:gd name="connsiteX281" fmla="*/ 5975994 w 7472601"/>
              <a:gd name="connsiteY281" fmla="*/ 6858000 h 6858000"/>
              <a:gd name="connsiteX282" fmla="*/ 5898547 w 7472601"/>
              <a:gd name="connsiteY282" fmla="*/ 6858000 h 6858000"/>
              <a:gd name="connsiteX283" fmla="*/ 5682041 w 7472601"/>
              <a:gd name="connsiteY283" fmla="*/ 6355860 h 6858000"/>
              <a:gd name="connsiteX284" fmla="*/ 5461758 w 7472601"/>
              <a:gd name="connsiteY284" fmla="*/ 5820220 h 6858000"/>
              <a:gd name="connsiteX285" fmla="*/ 5237282 w 7472601"/>
              <a:gd name="connsiteY285" fmla="*/ 6579086 h 6858000"/>
              <a:gd name="connsiteX286" fmla="*/ 5115009 w 7472601"/>
              <a:gd name="connsiteY286" fmla="*/ 6858000 h 6858000"/>
              <a:gd name="connsiteX287" fmla="*/ 5028074 w 7472601"/>
              <a:gd name="connsiteY287" fmla="*/ 6858000 h 6858000"/>
              <a:gd name="connsiteX288" fmla="*/ 5079508 w 7472601"/>
              <a:gd name="connsiteY288" fmla="*/ 6749074 h 6858000"/>
              <a:gd name="connsiteX289" fmla="*/ 5371846 w 7472601"/>
              <a:gd name="connsiteY289" fmla="*/ 5924413 h 6858000"/>
              <a:gd name="connsiteX290" fmla="*/ 5270512 w 7472601"/>
              <a:gd name="connsiteY290" fmla="*/ 6138975 h 6858000"/>
              <a:gd name="connsiteX291" fmla="*/ 5062409 w 7472601"/>
              <a:gd name="connsiteY291" fmla="*/ 6653544 h 6858000"/>
              <a:gd name="connsiteX292" fmla="*/ 5036628 w 7472601"/>
              <a:gd name="connsiteY292" fmla="*/ 6754247 h 6858000"/>
              <a:gd name="connsiteX293" fmla="*/ 5009112 w 7472601"/>
              <a:gd name="connsiteY293" fmla="*/ 6858000 h 6858000"/>
              <a:gd name="connsiteX294" fmla="*/ 4976679 w 7472601"/>
              <a:gd name="connsiteY294" fmla="*/ 6858000 h 6858000"/>
              <a:gd name="connsiteX295" fmla="*/ 5006537 w 7472601"/>
              <a:gd name="connsiteY295" fmla="*/ 6747068 h 6858000"/>
              <a:gd name="connsiteX296" fmla="*/ 5032723 w 7472601"/>
              <a:gd name="connsiteY296" fmla="*/ 6644957 h 6858000"/>
              <a:gd name="connsiteX297" fmla="*/ 5242949 w 7472601"/>
              <a:gd name="connsiteY297" fmla="*/ 6125175 h 6858000"/>
              <a:gd name="connsiteX298" fmla="*/ 5286321 w 7472601"/>
              <a:gd name="connsiteY298" fmla="*/ 6033555 h 6858000"/>
              <a:gd name="connsiteX299" fmla="*/ 5008210 w 7472601"/>
              <a:gd name="connsiteY299" fmla="*/ 6649194 h 6858000"/>
              <a:gd name="connsiteX300" fmla="*/ 4986321 w 7472601"/>
              <a:gd name="connsiteY300" fmla="*/ 6765687 h 6858000"/>
              <a:gd name="connsiteX301" fmla="*/ 4973474 w 7472601"/>
              <a:gd name="connsiteY301" fmla="*/ 6858000 h 6858000"/>
              <a:gd name="connsiteX302" fmla="*/ 4907178 w 7472601"/>
              <a:gd name="connsiteY302" fmla="*/ 6858000 h 6858000"/>
              <a:gd name="connsiteX303" fmla="*/ 4910810 w 7472601"/>
              <a:gd name="connsiteY303" fmla="*/ 6829660 h 6858000"/>
              <a:gd name="connsiteX304" fmla="*/ 4987461 w 7472601"/>
              <a:gd name="connsiteY304" fmla="*/ 6432994 h 6858000"/>
              <a:gd name="connsiteX305" fmla="*/ 5179262 w 7472601"/>
              <a:gd name="connsiteY305" fmla="*/ 6035044 h 6858000"/>
              <a:gd name="connsiteX306" fmla="*/ 4689678 w 7472601"/>
              <a:gd name="connsiteY306" fmla="*/ 6440241 h 6858000"/>
              <a:gd name="connsiteX307" fmla="*/ 4477543 w 7472601"/>
              <a:gd name="connsiteY307" fmla="*/ 6674836 h 6858000"/>
              <a:gd name="connsiteX308" fmla="*/ 4329957 w 7472601"/>
              <a:gd name="connsiteY308" fmla="*/ 6858000 h 6858000"/>
              <a:gd name="connsiteX309" fmla="*/ 4218595 w 7472601"/>
              <a:gd name="connsiteY309" fmla="*/ 6858000 h 6858000"/>
              <a:gd name="connsiteX310" fmla="*/ 4368888 w 7472601"/>
              <a:gd name="connsiteY310" fmla="*/ 6668412 h 6858000"/>
              <a:gd name="connsiteX311" fmla="*/ 4563091 w 7472601"/>
              <a:gd name="connsiteY311" fmla="*/ 6442508 h 6858000"/>
              <a:gd name="connsiteX312" fmla="*/ 5387324 w 7472601"/>
              <a:gd name="connsiteY312" fmla="*/ 5705830 h 6858000"/>
              <a:gd name="connsiteX313" fmla="*/ 5073620 w 7472601"/>
              <a:gd name="connsiteY313" fmla="*/ 5955437 h 6858000"/>
              <a:gd name="connsiteX314" fmla="*/ 4689789 w 7472601"/>
              <a:gd name="connsiteY314" fmla="*/ 6268382 h 6858000"/>
              <a:gd name="connsiteX315" fmla="*/ 4418722 w 7472601"/>
              <a:gd name="connsiteY315" fmla="*/ 6570886 h 6858000"/>
              <a:gd name="connsiteX316" fmla="*/ 4214944 w 7472601"/>
              <a:gd name="connsiteY316" fmla="*/ 6858000 h 6858000"/>
              <a:gd name="connsiteX317" fmla="*/ 4177898 w 7472601"/>
              <a:gd name="connsiteY317" fmla="*/ 6858000 h 6858000"/>
              <a:gd name="connsiteX318" fmla="*/ 4391597 w 7472601"/>
              <a:gd name="connsiteY318" fmla="*/ 6556370 h 6858000"/>
              <a:gd name="connsiteX319" fmla="*/ 4668889 w 7472601"/>
              <a:gd name="connsiteY319" fmla="*/ 6246399 h 6858000"/>
              <a:gd name="connsiteX320" fmla="*/ 5055427 w 7472601"/>
              <a:gd name="connsiteY320" fmla="*/ 5931476 h 6858000"/>
              <a:gd name="connsiteX321" fmla="*/ 5371814 w 7472601"/>
              <a:gd name="connsiteY321" fmla="*/ 5678975 h 6858000"/>
              <a:gd name="connsiteX322" fmla="*/ 4987918 w 7472601"/>
              <a:gd name="connsiteY322" fmla="*/ 5838701 h 6858000"/>
              <a:gd name="connsiteX323" fmla="*/ 4317146 w 7472601"/>
              <a:gd name="connsiteY323" fmla="*/ 6587716 h 6858000"/>
              <a:gd name="connsiteX324" fmla="*/ 4171627 w 7472601"/>
              <a:gd name="connsiteY324" fmla="*/ 6858000 h 6858000"/>
              <a:gd name="connsiteX325" fmla="*/ 4081585 w 7472601"/>
              <a:gd name="connsiteY325" fmla="*/ 6858000 h 6858000"/>
              <a:gd name="connsiteX326" fmla="*/ 4238603 w 7472601"/>
              <a:gd name="connsiteY326" fmla="*/ 6559341 h 6858000"/>
              <a:gd name="connsiteX327" fmla="*/ 4778333 w 7472601"/>
              <a:gd name="connsiteY327" fmla="*/ 5873626 h 6858000"/>
              <a:gd name="connsiteX328" fmla="*/ 5414185 w 7472601"/>
              <a:gd name="connsiteY328" fmla="*/ 5573882 h 6858000"/>
              <a:gd name="connsiteX329" fmla="*/ 5959648 w 7472601"/>
              <a:gd name="connsiteY329" fmla="*/ 4760797 h 6858000"/>
              <a:gd name="connsiteX330" fmla="*/ 5355019 w 7472601"/>
              <a:gd name="connsiteY330" fmla="*/ 4734672 h 6858000"/>
              <a:gd name="connsiteX331" fmla="*/ 5083565 w 7472601"/>
              <a:gd name="connsiteY331" fmla="*/ 5179121 h 6858000"/>
              <a:gd name="connsiteX332" fmla="*/ 4713577 w 7472601"/>
              <a:gd name="connsiteY332" fmla="*/ 5616803 h 6858000"/>
              <a:gd name="connsiteX333" fmla="*/ 3989559 w 7472601"/>
              <a:gd name="connsiteY333" fmla="*/ 6145945 h 6858000"/>
              <a:gd name="connsiteX334" fmla="*/ 3939824 w 7472601"/>
              <a:gd name="connsiteY334" fmla="*/ 6066900 h 6858000"/>
              <a:gd name="connsiteX335" fmla="*/ 4584537 w 7472601"/>
              <a:gd name="connsiteY335" fmla="*/ 5324826 h 6858000"/>
              <a:gd name="connsiteX336" fmla="*/ 5037105 w 7472601"/>
              <a:gd name="connsiteY336" fmla="*/ 5088765 h 6858000"/>
              <a:gd name="connsiteX337" fmla="*/ 5039930 w 7472601"/>
              <a:gd name="connsiteY337" fmla="*/ 5089585 h 6858000"/>
              <a:gd name="connsiteX338" fmla="*/ 5263764 w 7472601"/>
              <a:gd name="connsiteY338" fmla="*/ 4735525 h 6858000"/>
              <a:gd name="connsiteX339" fmla="*/ 4086300 w 7472601"/>
              <a:gd name="connsiteY339" fmla="*/ 4884599 h 6858000"/>
              <a:gd name="connsiteX340" fmla="*/ 4085485 w 7472601"/>
              <a:gd name="connsiteY340" fmla="*/ 4899070 h 6858000"/>
              <a:gd name="connsiteX341" fmla="*/ 3871915 w 7472601"/>
              <a:gd name="connsiteY341" fmla="*/ 5253645 h 6858000"/>
              <a:gd name="connsiteX342" fmla="*/ 3799374 w 7472601"/>
              <a:gd name="connsiteY342" fmla="*/ 5466127 h 6858000"/>
              <a:gd name="connsiteX343" fmla="*/ 3498850 w 7472601"/>
              <a:gd name="connsiteY343" fmla="*/ 6661888 h 6858000"/>
              <a:gd name="connsiteX344" fmla="*/ 3399216 w 7472601"/>
              <a:gd name="connsiteY344" fmla="*/ 6858000 h 6858000"/>
              <a:gd name="connsiteX345" fmla="*/ 3303688 w 7472601"/>
              <a:gd name="connsiteY345" fmla="*/ 6858000 h 6858000"/>
              <a:gd name="connsiteX346" fmla="*/ 3391774 w 7472601"/>
              <a:gd name="connsiteY346" fmla="*/ 6697181 h 6858000"/>
              <a:gd name="connsiteX347" fmla="*/ 3735540 w 7472601"/>
              <a:gd name="connsiteY347" fmla="*/ 5546923 h 6858000"/>
              <a:gd name="connsiteX348" fmla="*/ 3729438 w 7472601"/>
              <a:gd name="connsiteY348" fmla="*/ 5569058 h 6858000"/>
              <a:gd name="connsiteX349" fmla="*/ 3707782 w 7472601"/>
              <a:gd name="connsiteY349" fmla="*/ 5644908 h 6858000"/>
              <a:gd name="connsiteX350" fmla="*/ 3583827 w 7472601"/>
              <a:gd name="connsiteY350" fmla="*/ 6039215 h 6858000"/>
              <a:gd name="connsiteX351" fmla="*/ 3547861 w 7472601"/>
              <a:gd name="connsiteY351" fmla="*/ 6129609 h 6858000"/>
              <a:gd name="connsiteX352" fmla="*/ 3490905 w 7472601"/>
              <a:gd name="connsiteY352" fmla="*/ 6277660 h 6858000"/>
              <a:gd name="connsiteX353" fmla="*/ 3455859 w 7472601"/>
              <a:gd name="connsiteY353" fmla="*/ 6391301 h 6858000"/>
              <a:gd name="connsiteX354" fmla="*/ 3429112 w 7472601"/>
              <a:gd name="connsiteY354" fmla="*/ 6479469 h 6858000"/>
              <a:gd name="connsiteX355" fmla="*/ 3304862 w 7472601"/>
              <a:gd name="connsiteY355" fmla="*/ 6796476 h 6858000"/>
              <a:gd name="connsiteX356" fmla="*/ 3276071 w 7472601"/>
              <a:gd name="connsiteY356" fmla="*/ 6858000 h 6858000"/>
              <a:gd name="connsiteX357" fmla="*/ 3240805 w 7472601"/>
              <a:gd name="connsiteY357" fmla="*/ 6858000 h 6858000"/>
              <a:gd name="connsiteX358" fmla="*/ 3275917 w 7472601"/>
              <a:gd name="connsiteY358" fmla="*/ 6783192 h 6858000"/>
              <a:gd name="connsiteX359" fmla="*/ 3399358 w 7472601"/>
              <a:gd name="connsiteY359" fmla="*/ 6469011 h 6858000"/>
              <a:gd name="connsiteX360" fmla="*/ 3425650 w 7472601"/>
              <a:gd name="connsiteY360" fmla="*/ 6381333 h 6858000"/>
              <a:gd name="connsiteX361" fmla="*/ 3460661 w 7472601"/>
              <a:gd name="connsiteY361" fmla="*/ 6266763 h 6858000"/>
              <a:gd name="connsiteX362" fmla="*/ 3518021 w 7472601"/>
              <a:gd name="connsiteY362" fmla="*/ 6117298 h 6858000"/>
              <a:gd name="connsiteX363" fmla="*/ 3554035 w 7472601"/>
              <a:gd name="connsiteY363" fmla="*/ 6027832 h 6858000"/>
              <a:gd name="connsiteX364" fmla="*/ 3677174 w 7472601"/>
              <a:gd name="connsiteY364" fmla="*/ 5636351 h 6858000"/>
              <a:gd name="connsiteX365" fmla="*/ 3698819 w 7472601"/>
              <a:gd name="connsiteY365" fmla="*/ 5560503 h 6858000"/>
              <a:gd name="connsiteX366" fmla="*/ 3702094 w 7472601"/>
              <a:gd name="connsiteY366" fmla="*/ 5549194 h 6858000"/>
              <a:gd name="connsiteX367" fmla="*/ 3398355 w 7472601"/>
              <a:gd name="connsiteY367" fmla="*/ 6094603 h 6858000"/>
              <a:gd name="connsiteX368" fmla="*/ 3193941 w 7472601"/>
              <a:gd name="connsiteY368" fmla="*/ 6798775 h 6858000"/>
              <a:gd name="connsiteX369" fmla="*/ 3184140 w 7472601"/>
              <a:gd name="connsiteY369" fmla="*/ 6858000 h 6858000"/>
              <a:gd name="connsiteX370" fmla="*/ 3099978 w 7472601"/>
              <a:gd name="connsiteY370" fmla="*/ 6858000 h 6858000"/>
              <a:gd name="connsiteX371" fmla="*/ 3101556 w 7472601"/>
              <a:gd name="connsiteY371" fmla="*/ 6843337 h 6858000"/>
              <a:gd name="connsiteX372" fmla="*/ 3370162 w 7472601"/>
              <a:gd name="connsiteY372" fmla="*/ 5785550 h 6858000"/>
              <a:gd name="connsiteX373" fmla="*/ 3746477 w 7472601"/>
              <a:gd name="connsiteY373" fmla="*/ 5377889 h 6858000"/>
              <a:gd name="connsiteX374" fmla="*/ 3863399 w 7472601"/>
              <a:gd name="connsiteY374" fmla="*/ 5087257 h 6858000"/>
              <a:gd name="connsiteX375" fmla="*/ 3968712 w 7472601"/>
              <a:gd name="connsiteY375" fmla="*/ 4913989 h 6858000"/>
              <a:gd name="connsiteX376" fmla="*/ 2792390 w 7472601"/>
              <a:gd name="connsiteY376" fmla="*/ 5382974 h 6858000"/>
              <a:gd name="connsiteX377" fmla="*/ 2714982 w 7472601"/>
              <a:gd name="connsiteY377" fmla="*/ 5427051 h 6858000"/>
              <a:gd name="connsiteX378" fmla="*/ 2813361 w 7472601"/>
              <a:gd name="connsiteY378" fmla="*/ 6023912 h 6858000"/>
              <a:gd name="connsiteX379" fmla="*/ 2688430 w 7472601"/>
              <a:gd name="connsiteY379" fmla="*/ 6801564 h 6858000"/>
              <a:gd name="connsiteX380" fmla="*/ 2629626 w 7472601"/>
              <a:gd name="connsiteY380" fmla="*/ 6763394 h 6858000"/>
              <a:gd name="connsiteX381" fmla="*/ 2565328 w 7472601"/>
              <a:gd name="connsiteY381" fmla="*/ 5516399 h 6858000"/>
              <a:gd name="connsiteX382" fmla="*/ 1922999 w 7472601"/>
              <a:gd name="connsiteY382" fmla="*/ 5980343 h 6858000"/>
              <a:gd name="connsiteX383" fmla="*/ 1950261 w 7472601"/>
              <a:gd name="connsiteY383" fmla="*/ 6405858 h 6858000"/>
              <a:gd name="connsiteX384" fmla="*/ 2365554 w 7472601"/>
              <a:gd name="connsiteY384" fmla="*/ 6759107 h 6858000"/>
              <a:gd name="connsiteX385" fmla="*/ 2424142 w 7472601"/>
              <a:gd name="connsiteY385" fmla="*/ 6858000 h 6858000"/>
              <a:gd name="connsiteX386" fmla="*/ 2395994 w 7472601"/>
              <a:gd name="connsiteY386" fmla="*/ 6858000 h 6858000"/>
              <a:gd name="connsiteX387" fmla="*/ 2392863 w 7472601"/>
              <a:gd name="connsiteY387" fmla="*/ 6852964 h 6858000"/>
              <a:gd name="connsiteX388" fmla="*/ 2017589 w 7472601"/>
              <a:gd name="connsiteY388" fmla="*/ 6493982 h 6858000"/>
              <a:gd name="connsiteX389" fmla="*/ 2147336 w 7472601"/>
              <a:gd name="connsiteY389" fmla="*/ 6594052 h 6858000"/>
              <a:gd name="connsiteX390" fmla="*/ 2207047 w 7472601"/>
              <a:gd name="connsiteY390" fmla="*/ 6654540 h 6858000"/>
              <a:gd name="connsiteX391" fmla="*/ 2299106 w 7472601"/>
              <a:gd name="connsiteY391" fmla="*/ 6778931 h 6858000"/>
              <a:gd name="connsiteX392" fmla="*/ 2314430 w 7472601"/>
              <a:gd name="connsiteY392" fmla="*/ 6801144 h 6858000"/>
              <a:gd name="connsiteX393" fmla="*/ 2352406 w 7472601"/>
              <a:gd name="connsiteY393" fmla="*/ 6858000 h 6858000"/>
              <a:gd name="connsiteX394" fmla="*/ 2314492 w 7472601"/>
              <a:gd name="connsiteY394" fmla="*/ 6858000 h 6858000"/>
              <a:gd name="connsiteX395" fmla="*/ 2288095 w 7472601"/>
              <a:gd name="connsiteY395" fmla="*/ 6818030 h 6858000"/>
              <a:gd name="connsiteX396" fmla="*/ 2272768 w 7472601"/>
              <a:gd name="connsiteY396" fmla="*/ 6795822 h 6858000"/>
              <a:gd name="connsiteX397" fmla="*/ 2182715 w 7472601"/>
              <a:gd name="connsiteY397" fmla="*/ 6675071 h 6858000"/>
              <a:gd name="connsiteX398" fmla="*/ 2032061 w 7472601"/>
              <a:gd name="connsiteY398" fmla="*/ 6541380 h 6858000"/>
              <a:gd name="connsiteX399" fmla="*/ 2257220 w 7472601"/>
              <a:gd name="connsiteY399" fmla="*/ 6826257 h 6858000"/>
              <a:gd name="connsiteX400" fmla="*/ 2281324 w 7472601"/>
              <a:gd name="connsiteY400" fmla="*/ 6858000 h 6858000"/>
              <a:gd name="connsiteX401" fmla="*/ 2242860 w 7472601"/>
              <a:gd name="connsiteY401" fmla="*/ 6858000 h 6858000"/>
              <a:gd name="connsiteX402" fmla="*/ 2232818 w 7472601"/>
              <a:gd name="connsiteY402" fmla="*/ 6844926 h 6858000"/>
              <a:gd name="connsiteX403" fmla="*/ 1990172 w 7472601"/>
              <a:gd name="connsiteY403" fmla="*/ 6542121 h 6858000"/>
              <a:gd name="connsiteX404" fmla="*/ 2124090 w 7472601"/>
              <a:gd name="connsiteY404" fmla="*/ 6761017 h 6858000"/>
              <a:gd name="connsiteX405" fmla="*/ 2200380 w 7472601"/>
              <a:gd name="connsiteY405" fmla="*/ 6858000 h 6858000"/>
              <a:gd name="connsiteX406" fmla="*/ 2147507 w 7472601"/>
              <a:gd name="connsiteY406" fmla="*/ 6858000 h 6858000"/>
              <a:gd name="connsiteX407" fmla="*/ 2070668 w 7472601"/>
              <a:gd name="connsiteY407" fmla="*/ 6761520 h 6858000"/>
              <a:gd name="connsiteX408" fmla="*/ 1975142 w 7472601"/>
              <a:gd name="connsiteY408" fmla="*/ 6585570 h 6858000"/>
              <a:gd name="connsiteX409" fmla="*/ 2050035 w 7472601"/>
              <a:gd name="connsiteY409" fmla="*/ 6813345 h 6858000"/>
              <a:gd name="connsiteX410" fmla="*/ 2063025 w 7472601"/>
              <a:gd name="connsiteY410" fmla="*/ 6858000 h 6858000"/>
              <a:gd name="connsiteX411" fmla="*/ 2021675 w 7472601"/>
              <a:gd name="connsiteY411" fmla="*/ 6858000 h 6858000"/>
              <a:gd name="connsiteX412" fmla="*/ 2019308 w 7472601"/>
              <a:gd name="connsiteY412" fmla="*/ 6847118 h 6858000"/>
              <a:gd name="connsiteX413" fmla="*/ 1938835 w 7472601"/>
              <a:gd name="connsiteY413" fmla="*/ 6551160 h 6858000"/>
              <a:gd name="connsiteX414" fmla="*/ 1953230 w 7472601"/>
              <a:gd name="connsiteY414" fmla="*/ 6759699 h 6858000"/>
              <a:gd name="connsiteX415" fmla="*/ 1956763 w 7472601"/>
              <a:gd name="connsiteY415" fmla="*/ 6778191 h 6858000"/>
              <a:gd name="connsiteX416" fmla="*/ 1967925 w 7472601"/>
              <a:gd name="connsiteY416" fmla="*/ 6858000 h 6858000"/>
              <a:gd name="connsiteX417" fmla="*/ 1936622 w 7472601"/>
              <a:gd name="connsiteY417" fmla="*/ 6858000 h 6858000"/>
              <a:gd name="connsiteX418" fmla="*/ 1926261 w 7472601"/>
              <a:gd name="connsiteY418" fmla="*/ 6784064 h 6858000"/>
              <a:gd name="connsiteX419" fmla="*/ 1922724 w 7472601"/>
              <a:gd name="connsiteY419" fmla="*/ 6765577 h 6858000"/>
              <a:gd name="connsiteX420" fmla="*/ 1904650 w 7472601"/>
              <a:gd name="connsiteY420" fmla="*/ 6639616 h 6858000"/>
              <a:gd name="connsiteX421" fmla="*/ 1885273 w 7472601"/>
              <a:gd name="connsiteY421" fmla="*/ 6858000 h 6858000"/>
              <a:gd name="connsiteX422" fmla="*/ 1854363 w 7472601"/>
              <a:gd name="connsiteY422" fmla="*/ 6858000 h 6858000"/>
              <a:gd name="connsiteX423" fmla="*/ 1880391 w 7472601"/>
              <a:gd name="connsiteY423" fmla="*/ 6603796 h 6858000"/>
              <a:gd name="connsiteX424" fmla="*/ 1818273 w 7472601"/>
              <a:gd name="connsiteY424" fmla="*/ 6715729 h 6858000"/>
              <a:gd name="connsiteX425" fmla="*/ 1794691 w 7472601"/>
              <a:gd name="connsiteY425" fmla="*/ 6843239 h 6858000"/>
              <a:gd name="connsiteX426" fmla="*/ 1794914 w 7472601"/>
              <a:gd name="connsiteY426" fmla="*/ 6858000 h 6858000"/>
              <a:gd name="connsiteX427" fmla="*/ 1746128 w 7472601"/>
              <a:gd name="connsiteY427" fmla="*/ 6858000 h 6858000"/>
              <a:gd name="connsiteX428" fmla="*/ 1753934 w 7472601"/>
              <a:gd name="connsiteY428" fmla="*/ 6724796 h 6858000"/>
              <a:gd name="connsiteX429" fmla="*/ 1792053 w 7472601"/>
              <a:gd name="connsiteY429" fmla="*/ 6572396 h 6858000"/>
              <a:gd name="connsiteX430" fmla="*/ 1862248 w 7472601"/>
              <a:gd name="connsiteY430" fmla="*/ 6266397 h 6858000"/>
              <a:gd name="connsiteX431" fmla="*/ 1862250 w 7472601"/>
              <a:gd name="connsiteY431" fmla="*/ 6033531 h 6858000"/>
              <a:gd name="connsiteX432" fmla="*/ 1211999 w 7472601"/>
              <a:gd name="connsiteY432" fmla="*/ 6683610 h 6858000"/>
              <a:gd name="connsiteX433" fmla="*/ 1213266 w 7472601"/>
              <a:gd name="connsiteY433" fmla="*/ 6691947 h 6858000"/>
              <a:gd name="connsiteX434" fmla="*/ 1203370 w 7472601"/>
              <a:gd name="connsiteY434" fmla="*/ 6850676 h 6858000"/>
              <a:gd name="connsiteX435" fmla="*/ 1203671 w 7472601"/>
              <a:gd name="connsiteY435" fmla="*/ 6858000 h 6858000"/>
              <a:gd name="connsiteX436" fmla="*/ 1143180 w 7472601"/>
              <a:gd name="connsiteY436" fmla="*/ 6858000 h 6858000"/>
              <a:gd name="connsiteX437" fmla="*/ 1142176 w 7472601"/>
              <a:gd name="connsiteY437" fmla="*/ 6766045 h 6858000"/>
              <a:gd name="connsiteX438" fmla="*/ 1067484 w 7472601"/>
              <a:gd name="connsiteY438" fmla="*/ 6858000 h 6858000"/>
              <a:gd name="connsiteX439" fmla="*/ 953928 w 7472601"/>
              <a:gd name="connsiteY439" fmla="*/ 6858000 h 6858000"/>
              <a:gd name="connsiteX440" fmla="*/ 959715 w 7472601"/>
              <a:gd name="connsiteY440" fmla="*/ 6850185 h 6858000"/>
              <a:gd name="connsiteX441" fmla="*/ 1483788 w 7472601"/>
              <a:gd name="connsiteY441" fmla="*/ 6259174 h 6858000"/>
              <a:gd name="connsiteX442" fmla="*/ 1100671 w 7472601"/>
              <a:gd name="connsiteY442" fmla="*/ 6252137 h 6858000"/>
              <a:gd name="connsiteX443" fmla="*/ 1090144 w 7472601"/>
              <a:gd name="connsiteY443" fmla="*/ 6256748 h 6858000"/>
              <a:gd name="connsiteX444" fmla="*/ 1095872 w 7472601"/>
              <a:gd name="connsiteY444" fmla="*/ 6271892 h 6858000"/>
              <a:gd name="connsiteX445" fmla="*/ 262785 w 7472601"/>
              <a:gd name="connsiteY445" fmla="*/ 6845450 h 6858000"/>
              <a:gd name="connsiteX446" fmla="*/ 209968 w 7472601"/>
              <a:gd name="connsiteY446" fmla="*/ 6770713 h 6858000"/>
              <a:gd name="connsiteX447" fmla="*/ 873460 w 7472601"/>
              <a:gd name="connsiteY447" fmla="*/ 6253768 h 6858000"/>
              <a:gd name="connsiteX448" fmla="*/ 192686 w 7472601"/>
              <a:gd name="connsiteY448" fmla="*/ 5849257 h 6858000"/>
              <a:gd name="connsiteX449" fmla="*/ 4696 w 7472601"/>
              <a:gd name="connsiteY449" fmla="*/ 5697668 h 6858000"/>
              <a:gd name="connsiteX450" fmla="*/ 0 w 7472601"/>
              <a:gd name="connsiteY450" fmla="*/ 5689984 h 6858000"/>
              <a:gd name="connsiteX451" fmla="*/ 0 w 7472601"/>
              <a:gd name="connsiteY451" fmla="*/ 5513472 h 6858000"/>
              <a:gd name="connsiteX452" fmla="*/ 174101 w 7472601"/>
              <a:gd name="connsiteY452" fmla="*/ 5620277 h 6858000"/>
              <a:gd name="connsiteX453" fmla="*/ 891800 w 7472601"/>
              <a:gd name="connsiteY453" fmla="*/ 6036935 h 6858000"/>
              <a:gd name="connsiteX454" fmla="*/ 1072219 w 7472601"/>
              <a:gd name="connsiteY454" fmla="*/ 6169443 h 6858000"/>
              <a:gd name="connsiteX455" fmla="*/ 1074117 w 7472601"/>
              <a:gd name="connsiteY455" fmla="*/ 6170301 h 6858000"/>
              <a:gd name="connsiteX456" fmla="*/ 1083114 w 7472601"/>
              <a:gd name="connsiteY456" fmla="*/ 6174131 h 6858000"/>
              <a:gd name="connsiteX457" fmla="*/ 1543010 w 7472601"/>
              <a:gd name="connsiteY457" fmla="*/ 6191140 h 6858000"/>
              <a:gd name="connsiteX458" fmla="*/ 1551080 w 7472601"/>
              <a:gd name="connsiteY458" fmla="*/ 6195006 h 6858000"/>
              <a:gd name="connsiteX459" fmla="*/ 2345443 w 7472601"/>
              <a:gd name="connsiteY459" fmla="*/ 5549882 h 6858000"/>
              <a:gd name="connsiteX460" fmla="*/ 1721499 w 7472601"/>
              <a:gd name="connsiteY460" fmla="*/ 5599969 h 6858000"/>
              <a:gd name="connsiteX461" fmla="*/ 767716 w 7472601"/>
              <a:gd name="connsiteY461" fmla="*/ 5472768 h 6858000"/>
              <a:gd name="connsiteX462" fmla="*/ 722147 w 7472601"/>
              <a:gd name="connsiteY462" fmla="*/ 5393091 h 6858000"/>
              <a:gd name="connsiteX463" fmla="*/ 1485552 w 7472601"/>
              <a:gd name="connsiteY463" fmla="*/ 5313202 h 6858000"/>
              <a:gd name="connsiteX464" fmla="*/ 2143004 w 7472601"/>
              <a:gd name="connsiteY464" fmla="*/ 5402420 h 6858000"/>
              <a:gd name="connsiteX465" fmla="*/ 1933391 w 7472601"/>
              <a:gd name="connsiteY465" fmla="*/ 5156971 h 6858000"/>
              <a:gd name="connsiteX466" fmla="*/ 1827118 w 7472601"/>
              <a:gd name="connsiteY466" fmla="*/ 4968410 h 6858000"/>
              <a:gd name="connsiteX467" fmla="*/ 1837349 w 7472601"/>
              <a:gd name="connsiteY467" fmla="*/ 4956357 h 6858000"/>
              <a:gd name="connsiteX468" fmla="*/ 2162835 w 7472601"/>
              <a:gd name="connsiteY468" fmla="*/ 5187853 h 6858000"/>
              <a:gd name="connsiteX469" fmla="*/ 2257167 w 7472601"/>
              <a:gd name="connsiteY469" fmla="*/ 5462123 h 6858000"/>
              <a:gd name="connsiteX470" fmla="*/ 2261598 w 7472601"/>
              <a:gd name="connsiteY470" fmla="*/ 5467998 h 6858000"/>
              <a:gd name="connsiteX471" fmla="*/ 2437177 w 7472601"/>
              <a:gd name="connsiteY471" fmla="*/ 5479608 h 6858000"/>
              <a:gd name="connsiteX472" fmla="*/ 2445247 w 7472601"/>
              <a:gd name="connsiteY472" fmla="*/ 5483476 h 6858000"/>
              <a:gd name="connsiteX473" fmla="*/ 2743626 w 7472601"/>
              <a:gd name="connsiteY473" fmla="*/ 5304819 h 6858000"/>
              <a:gd name="connsiteX474" fmla="*/ 3048102 w 7472601"/>
              <a:gd name="connsiteY474" fmla="*/ 5150595 h 6858000"/>
              <a:gd name="connsiteX475" fmla="*/ 1799414 w 7472601"/>
              <a:gd name="connsiteY475" fmla="*/ 4694732 h 6858000"/>
              <a:gd name="connsiteX476" fmla="*/ 1771735 w 7472601"/>
              <a:gd name="connsiteY476" fmla="*/ 4619929 h 6858000"/>
              <a:gd name="connsiteX477" fmla="*/ 3104273 w 7472601"/>
              <a:gd name="connsiteY477" fmla="*/ 5076159 h 6858000"/>
              <a:gd name="connsiteX478" fmla="*/ 3113245 w 7472601"/>
              <a:gd name="connsiteY478" fmla="*/ 5090705 h 6858000"/>
              <a:gd name="connsiteX479" fmla="*/ 3126294 w 7472601"/>
              <a:gd name="connsiteY479" fmla="*/ 5114400 h 6858000"/>
              <a:gd name="connsiteX480" fmla="*/ 3937433 w 7472601"/>
              <a:gd name="connsiteY480" fmla="*/ 4830473 h 6858000"/>
              <a:gd name="connsiteX481" fmla="*/ 3590475 w 7472601"/>
              <a:gd name="connsiteY481" fmla="*/ 4597974 h 6858000"/>
              <a:gd name="connsiteX482" fmla="*/ 3100264 w 7472601"/>
              <a:gd name="connsiteY482" fmla="*/ 4579845 h 6858000"/>
              <a:gd name="connsiteX483" fmla="*/ 2183576 w 7472601"/>
              <a:gd name="connsiteY483" fmla="*/ 4227150 h 6858000"/>
              <a:gd name="connsiteX484" fmla="*/ 2151029 w 7472601"/>
              <a:gd name="connsiteY484" fmla="*/ 4146947 h 6858000"/>
              <a:gd name="connsiteX485" fmla="*/ 3563434 w 7472601"/>
              <a:gd name="connsiteY485" fmla="*/ 4469115 h 6858000"/>
              <a:gd name="connsiteX486" fmla="*/ 3177952 w 7472601"/>
              <a:gd name="connsiteY486" fmla="*/ 3657386 h 6858000"/>
              <a:gd name="connsiteX487" fmla="*/ 3189263 w 7472601"/>
              <a:gd name="connsiteY487" fmla="*/ 3625726 h 6858000"/>
              <a:gd name="connsiteX488" fmla="*/ 3560912 w 7472601"/>
              <a:gd name="connsiteY488" fmla="*/ 4079863 h 6858000"/>
              <a:gd name="connsiteX489" fmla="*/ 3626636 w 7472601"/>
              <a:gd name="connsiteY489" fmla="*/ 4512230 h 6858000"/>
              <a:gd name="connsiteX490" fmla="*/ 3653088 w 7472601"/>
              <a:gd name="connsiteY490" fmla="*/ 4521417 h 6858000"/>
              <a:gd name="connsiteX491" fmla="*/ 3988128 w 7472601"/>
              <a:gd name="connsiteY491" fmla="*/ 4817267 h 6858000"/>
              <a:gd name="connsiteX492" fmla="*/ 4830582 w 7472601"/>
              <a:gd name="connsiteY492" fmla="*/ 4676000 h 6858000"/>
              <a:gd name="connsiteX493" fmla="*/ 4830100 w 7472601"/>
              <a:gd name="connsiteY493" fmla="*/ 4675554 h 6858000"/>
              <a:gd name="connsiteX494" fmla="*/ 4036318 w 7472601"/>
              <a:gd name="connsiteY494" fmla="*/ 4147013 h 6858000"/>
              <a:gd name="connsiteX495" fmla="*/ 3432098 w 7472601"/>
              <a:gd name="connsiteY495" fmla="*/ 3537312 h 6858000"/>
              <a:gd name="connsiteX496" fmla="*/ 3446761 w 7472601"/>
              <a:gd name="connsiteY496" fmla="*/ 3461278 h 6858000"/>
              <a:gd name="connsiteX497" fmla="*/ 4419733 w 7472601"/>
              <a:gd name="connsiteY497" fmla="*/ 3963555 h 6858000"/>
              <a:gd name="connsiteX498" fmla="*/ 4781371 w 7472601"/>
              <a:gd name="connsiteY498" fmla="*/ 4458604 h 6858000"/>
              <a:gd name="connsiteX499" fmla="*/ 4780440 w 7472601"/>
              <a:gd name="connsiteY499" fmla="*/ 4470290 h 6858000"/>
              <a:gd name="connsiteX500" fmla="*/ 4898954 w 7472601"/>
              <a:gd name="connsiteY500" fmla="*/ 4662092 h 6858000"/>
              <a:gd name="connsiteX501" fmla="*/ 4900699 w 7472601"/>
              <a:gd name="connsiteY501" fmla="*/ 4670867 h 6858000"/>
              <a:gd name="connsiteX502" fmla="*/ 5714511 w 7472601"/>
              <a:gd name="connsiteY502" fmla="*/ 4663483 h 6858000"/>
              <a:gd name="connsiteX503" fmla="*/ 5464793 w 7472601"/>
              <a:gd name="connsiteY503" fmla="*/ 4393556 h 6858000"/>
              <a:gd name="connsiteX504" fmla="*/ 5461897 w 7472601"/>
              <a:gd name="connsiteY504" fmla="*/ 4390879 h 6858000"/>
              <a:gd name="connsiteX505" fmla="*/ 4294126 w 7472601"/>
              <a:gd name="connsiteY505" fmla="*/ 3303048 h 6858000"/>
              <a:gd name="connsiteX506" fmla="*/ 4305321 w 7472601"/>
              <a:gd name="connsiteY506" fmla="*/ 3256953 h 6858000"/>
              <a:gd name="connsiteX507" fmla="*/ 4949299 w 7472601"/>
              <a:gd name="connsiteY507" fmla="*/ 3766336 h 6858000"/>
              <a:gd name="connsiteX508" fmla="*/ 5291452 w 7472601"/>
              <a:gd name="connsiteY508" fmla="*/ 4076801 h 6858000"/>
              <a:gd name="connsiteX509" fmla="*/ 5434998 w 7472601"/>
              <a:gd name="connsiteY509" fmla="*/ 4254100 h 6858000"/>
              <a:gd name="connsiteX510" fmla="*/ 5351015 w 7472601"/>
              <a:gd name="connsiteY510" fmla="*/ 3760989 h 6858000"/>
              <a:gd name="connsiteX511" fmla="*/ 5413780 w 7472601"/>
              <a:gd name="connsiteY511" fmla="*/ 2966265 h 6858000"/>
              <a:gd name="connsiteX512" fmla="*/ 5425627 w 7472601"/>
              <a:gd name="connsiteY512" fmla="*/ 2954192 h 6858000"/>
              <a:gd name="connsiteX513" fmla="*/ 6604735 w 7472601"/>
              <a:gd name="connsiteY513" fmla="*/ 2041381 h 6858000"/>
              <a:gd name="connsiteX514" fmla="*/ 7204487 w 7472601"/>
              <a:gd name="connsiteY514" fmla="*/ 2742112 h 6858000"/>
              <a:gd name="connsiteX515" fmla="*/ 7131592 w 7472601"/>
              <a:gd name="connsiteY515" fmla="*/ 2672096 h 6858000"/>
              <a:gd name="connsiteX516" fmla="*/ 6996344 w 7472601"/>
              <a:gd name="connsiteY516" fmla="*/ 2518310 h 6858000"/>
              <a:gd name="connsiteX517" fmla="*/ 6735495 w 7472601"/>
              <a:gd name="connsiteY517" fmla="*/ 2196890 h 6858000"/>
              <a:gd name="connsiteX518" fmla="*/ 6721901 w 7472601"/>
              <a:gd name="connsiteY518" fmla="*/ 2179274 h 6858000"/>
              <a:gd name="connsiteX519" fmla="*/ 6604735 w 7472601"/>
              <a:gd name="connsiteY519" fmla="*/ 2041381 h 6858000"/>
              <a:gd name="connsiteX520" fmla="*/ 6591670 w 7472601"/>
              <a:gd name="connsiteY520" fmla="*/ 1988277 h 6858000"/>
              <a:gd name="connsiteX521" fmla="*/ 6747349 w 7472601"/>
              <a:gd name="connsiteY521" fmla="*/ 2160069 h 6858000"/>
              <a:gd name="connsiteX522" fmla="*/ 6760943 w 7472601"/>
              <a:gd name="connsiteY522" fmla="*/ 2177686 h 6858000"/>
              <a:gd name="connsiteX523" fmla="*/ 7021065 w 7472601"/>
              <a:gd name="connsiteY523" fmla="*/ 2498102 h 6858000"/>
              <a:gd name="connsiteX524" fmla="*/ 7155223 w 7472601"/>
              <a:gd name="connsiteY524" fmla="*/ 2650386 h 6858000"/>
              <a:gd name="connsiteX525" fmla="*/ 7203167 w 7472601"/>
              <a:gd name="connsiteY525" fmla="*/ 2697288 h 6858000"/>
              <a:gd name="connsiteX526" fmla="*/ 6937703 w 7472601"/>
              <a:gd name="connsiteY526" fmla="*/ 2321981 h 6858000"/>
              <a:gd name="connsiteX527" fmla="*/ 6591670 w 7472601"/>
              <a:gd name="connsiteY527" fmla="*/ 1988277 h 6858000"/>
              <a:gd name="connsiteX528" fmla="*/ 5798671 w 7472601"/>
              <a:gd name="connsiteY528" fmla="*/ 1981601 h 6858000"/>
              <a:gd name="connsiteX529" fmla="*/ 5754709 w 7472601"/>
              <a:gd name="connsiteY529" fmla="*/ 2071454 h 6858000"/>
              <a:gd name="connsiteX530" fmla="*/ 5763044 w 7472601"/>
              <a:gd name="connsiteY530" fmla="*/ 2842206 h 6858000"/>
              <a:gd name="connsiteX531" fmla="*/ 5764974 w 7472601"/>
              <a:gd name="connsiteY531" fmla="*/ 2799609 h 6858000"/>
              <a:gd name="connsiteX532" fmla="*/ 5767665 w 7472601"/>
              <a:gd name="connsiteY532" fmla="*/ 2666409 h 6858000"/>
              <a:gd name="connsiteX533" fmla="*/ 5763055 w 7472601"/>
              <a:gd name="connsiteY533" fmla="*/ 2579705 h 6858000"/>
              <a:gd name="connsiteX534" fmla="*/ 5758079 w 7472601"/>
              <a:gd name="connsiteY534" fmla="*/ 2492508 h 6858000"/>
              <a:gd name="connsiteX535" fmla="*/ 5779325 w 7472601"/>
              <a:gd name="connsiteY535" fmla="*/ 2197069 h 6858000"/>
              <a:gd name="connsiteX536" fmla="*/ 5798671 w 7472601"/>
              <a:gd name="connsiteY536" fmla="*/ 1981601 h 6858000"/>
              <a:gd name="connsiteX537" fmla="*/ 5829202 w 7472601"/>
              <a:gd name="connsiteY537" fmla="*/ 1971679 h 6858000"/>
              <a:gd name="connsiteX538" fmla="*/ 5809558 w 7472601"/>
              <a:gd name="connsiteY538" fmla="*/ 2198043 h 6858000"/>
              <a:gd name="connsiteX539" fmla="*/ 5788653 w 7472601"/>
              <a:gd name="connsiteY539" fmla="*/ 2489430 h 6858000"/>
              <a:gd name="connsiteX540" fmla="*/ 5793439 w 7472601"/>
              <a:gd name="connsiteY540" fmla="*/ 2575235 h 6858000"/>
              <a:gd name="connsiteX541" fmla="*/ 5796837 w 7472601"/>
              <a:gd name="connsiteY541" fmla="*/ 2637633 h 6858000"/>
              <a:gd name="connsiteX542" fmla="*/ 5818614 w 7472601"/>
              <a:gd name="connsiteY542" fmla="*/ 2473055 h 6858000"/>
              <a:gd name="connsiteX543" fmla="*/ 5829202 w 7472601"/>
              <a:gd name="connsiteY543" fmla="*/ 1971679 h 6858000"/>
              <a:gd name="connsiteX544" fmla="*/ 5911389 w 7472601"/>
              <a:gd name="connsiteY544" fmla="*/ 1898371 h 6858000"/>
              <a:gd name="connsiteX545" fmla="*/ 6237627 w 7472601"/>
              <a:gd name="connsiteY545" fmla="*/ 2231921 h 6858000"/>
              <a:gd name="connsiteX546" fmla="*/ 5911389 w 7472601"/>
              <a:gd name="connsiteY546" fmla="*/ 1898371 h 6858000"/>
              <a:gd name="connsiteX547" fmla="*/ 6944437 w 7472601"/>
              <a:gd name="connsiteY547" fmla="*/ 1575402 h 6858000"/>
              <a:gd name="connsiteX548" fmla="*/ 6304730 w 7472601"/>
              <a:gd name="connsiteY548" fmla="*/ 1766654 h 6858000"/>
              <a:gd name="connsiteX549" fmla="*/ 6944437 w 7472601"/>
              <a:gd name="connsiteY549" fmla="*/ 1575402 h 6858000"/>
              <a:gd name="connsiteX550" fmla="*/ 7019523 w 7472601"/>
              <a:gd name="connsiteY550" fmla="*/ 1519450 h 6858000"/>
              <a:gd name="connsiteX551" fmla="*/ 6298091 w 7472601"/>
              <a:gd name="connsiteY551" fmla="*/ 1737122 h 6858000"/>
              <a:gd name="connsiteX552" fmla="*/ 7019523 w 7472601"/>
              <a:gd name="connsiteY552" fmla="*/ 1519450 h 6858000"/>
              <a:gd name="connsiteX553" fmla="*/ 2399523 w 7472601"/>
              <a:gd name="connsiteY553" fmla="*/ 1428234 h 6858000"/>
              <a:gd name="connsiteX554" fmla="*/ 2224982 w 7472601"/>
              <a:gd name="connsiteY554" fmla="*/ 1826201 h 6858000"/>
              <a:gd name="connsiteX555" fmla="*/ 2096099 w 7472601"/>
              <a:gd name="connsiteY555" fmla="*/ 2345900 h 6858000"/>
              <a:gd name="connsiteX556" fmla="*/ 2283317 w 7472601"/>
              <a:gd name="connsiteY556" fmla="*/ 1796925 h 6858000"/>
              <a:gd name="connsiteX557" fmla="*/ 2399523 w 7472601"/>
              <a:gd name="connsiteY557" fmla="*/ 1428234 h 6858000"/>
              <a:gd name="connsiteX558" fmla="*/ 2448558 w 7472601"/>
              <a:gd name="connsiteY558" fmla="*/ 1373435 h 6858000"/>
              <a:gd name="connsiteX559" fmla="*/ 2312521 w 7472601"/>
              <a:gd name="connsiteY559" fmla="*/ 1806140 h 6858000"/>
              <a:gd name="connsiteX560" fmla="*/ 2127533 w 7472601"/>
              <a:gd name="connsiteY560" fmla="*/ 2348380 h 6858000"/>
              <a:gd name="connsiteX561" fmla="*/ 2358080 w 7472601"/>
              <a:gd name="connsiteY561" fmla="*/ 1866134 h 6858000"/>
              <a:gd name="connsiteX562" fmla="*/ 2407436 w 7472601"/>
              <a:gd name="connsiteY562" fmla="*/ 1651070 h 6858000"/>
              <a:gd name="connsiteX563" fmla="*/ 2448558 w 7472601"/>
              <a:gd name="connsiteY563" fmla="*/ 1373435 h 6858000"/>
              <a:gd name="connsiteX564" fmla="*/ 278707 w 7472601"/>
              <a:gd name="connsiteY564" fmla="*/ 1352270 h 6858000"/>
              <a:gd name="connsiteX565" fmla="*/ 321570 w 7472601"/>
              <a:gd name="connsiteY565" fmla="*/ 1861610 h 6858000"/>
              <a:gd name="connsiteX566" fmla="*/ 294281 w 7472601"/>
              <a:gd name="connsiteY566" fmla="*/ 1440658 h 6858000"/>
              <a:gd name="connsiteX567" fmla="*/ 278707 w 7472601"/>
              <a:gd name="connsiteY567" fmla="*/ 1352270 h 6858000"/>
              <a:gd name="connsiteX568" fmla="*/ 1423821 w 7472601"/>
              <a:gd name="connsiteY568" fmla="*/ 1351958 h 6858000"/>
              <a:gd name="connsiteX569" fmla="*/ 1638521 w 7472601"/>
              <a:gd name="connsiteY569" fmla="*/ 1908470 h 6858000"/>
              <a:gd name="connsiteX570" fmla="*/ 1754199 w 7472601"/>
              <a:gd name="connsiteY570" fmla="*/ 2149284 h 6858000"/>
              <a:gd name="connsiteX571" fmla="*/ 1908359 w 7472601"/>
              <a:gd name="connsiteY571" fmla="*/ 2364988 h 6858000"/>
              <a:gd name="connsiteX572" fmla="*/ 1647661 w 7472601"/>
              <a:gd name="connsiteY572" fmla="*/ 1825945 h 6858000"/>
              <a:gd name="connsiteX573" fmla="*/ 1423821 w 7472601"/>
              <a:gd name="connsiteY573" fmla="*/ 1351958 h 6858000"/>
              <a:gd name="connsiteX574" fmla="*/ 1431890 w 7472601"/>
              <a:gd name="connsiteY574" fmla="*/ 1306475 h 6858000"/>
              <a:gd name="connsiteX575" fmla="*/ 1507597 w 7472601"/>
              <a:gd name="connsiteY575" fmla="*/ 1446132 h 6858000"/>
              <a:gd name="connsiteX576" fmla="*/ 1674586 w 7472601"/>
              <a:gd name="connsiteY576" fmla="*/ 1813832 h 6858000"/>
              <a:gd name="connsiteX577" fmla="*/ 1815950 w 7472601"/>
              <a:gd name="connsiteY577" fmla="*/ 2128564 h 6858000"/>
              <a:gd name="connsiteX578" fmla="*/ 1984242 w 7472601"/>
              <a:gd name="connsiteY578" fmla="*/ 2430829 h 6858000"/>
              <a:gd name="connsiteX579" fmla="*/ 2014023 w 7472601"/>
              <a:gd name="connsiteY579" fmla="*/ 2450995 h 6858000"/>
              <a:gd name="connsiteX580" fmla="*/ 1747337 w 7472601"/>
              <a:gd name="connsiteY580" fmla="*/ 1855264 h 6858000"/>
              <a:gd name="connsiteX581" fmla="*/ 1533749 w 7472601"/>
              <a:gd name="connsiteY581" fmla="*/ 1478656 h 6858000"/>
              <a:gd name="connsiteX582" fmla="*/ 1431890 w 7472601"/>
              <a:gd name="connsiteY582" fmla="*/ 1306475 h 6858000"/>
              <a:gd name="connsiteX583" fmla="*/ 5052692 w 7472601"/>
              <a:gd name="connsiteY583" fmla="*/ 1292994 h 6858000"/>
              <a:gd name="connsiteX584" fmla="*/ 5200661 w 7472601"/>
              <a:gd name="connsiteY584" fmla="*/ 1635186 h 6858000"/>
              <a:gd name="connsiteX585" fmla="*/ 5297138 w 7472601"/>
              <a:gd name="connsiteY585" fmla="*/ 1906351 h 6858000"/>
              <a:gd name="connsiteX586" fmla="*/ 5052692 w 7472601"/>
              <a:gd name="connsiteY586" fmla="*/ 1292994 h 6858000"/>
              <a:gd name="connsiteX587" fmla="*/ 5009948 w 7472601"/>
              <a:gd name="connsiteY587" fmla="*/ 1273619 h 6858000"/>
              <a:gd name="connsiteX588" fmla="*/ 5121777 w 7472601"/>
              <a:gd name="connsiteY588" fmla="*/ 1654213 h 6858000"/>
              <a:gd name="connsiteX589" fmla="*/ 5293545 w 7472601"/>
              <a:gd name="connsiteY589" fmla="*/ 2072247 h 6858000"/>
              <a:gd name="connsiteX590" fmla="*/ 5294042 w 7472601"/>
              <a:gd name="connsiteY590" fmla="*/ 2065019 h 6858000"/>
              <a:gd name="connsiteX591" fmla="*/ 5171936 w 7472601"/>
              <a:gd name="connsiteY591" fmla="*/ 1647613 h 6858000"/>
              <a:gd name="connsiteX592" fmla="*/ 5009948 w 7472601"/>
              <a:gd name="connsiteY592" fmla="*/ 1273619 h 6858000"/>
              <a:gd name="connsiteX593" fmla="*/ 655236 w 7472601"/>
              <a:gd name="connsiteY593" fmla="*/ 1268632 h 6858000"/>
              <a:gd name="connsiteX594" fmla="*/ 839521 w 7472601"/>
              <a:gd name="connsiteY594" fmla="*/ 1685315 h 6858000"/>
              <a:gd name="connsiteX595" fmla="*/ 1109416 w 7472601"/>
              <a:gd name="connsiteY595" fmla="*/ 2061663 h 6858000"/>
              <a:gd name="connsiteX596" fmla="*/ 1298300 w 7472601"/>
              <a:gd name="connsiteY596" fmla="*/ 2247742 h 6858000"/>
              <a:gd name="connsiteX597" fmla="*/ 1125871 w 7472601"/>
              <a:gd name="connsiteY597" fmla="*/ 1989513 h 6858000"/>
              <a:gd name="connsiteX598" fmla="*/ 981574 w 7472601"/>
              <a:gd name="connsiteY598" fmla="*/ 1783157 h 6858000"/>
              <a:gd name="connsiteX599" fmla="*/ 922198 w 7472601"/>
              <a:gd name="connsiteY599" fmla="*/ 1677437 h 6858000"/>
              <a:gd name="connsiteX600" fmla="*/ 869293 w 7472601"/>
              <a:gd name="connsiteY600" fmla="*/ 1583214 h 6858000"/>
              <a:gd name="connsiteX601" fmla="*/ 751431 w 7472601"/>
              <a:gd name="connsiteY601" fmla="*/ 1405731 h 6858000"/>
              <a:gd name="connsiteX602" fmla="*/ 655236 w 7472601"/>
              <a:gd name="connsiteY602" fmla="*/ 1268632 h 6858000"/>
              <a:gd name="connsiteX603" fmla="*/ 6516292 w 7472601"/>
              <a:gd name="connsiteY603" fmla="*/ 1263064 h 6858000"/>
              <a:gd name="connsiteX604" fmla="*/ 5736320 w 7472601"/>
              <a:gd name="connsiteY604" fmla="*/ 1501803 h 6858000"/>
              <a:gd name="connsiteX605" fmla="*/ 6516292 w 7472601"/>
              <a:gd name="connsiteY605" fmla="*/ 1263064 h 6858000"/>
              <a:gd name="connsiteX606" fmla="*/ 291466 w 7472601"/>
              <a:gd name="connsiteY606" fmla="*/ 1250369 h 6858000"/>
              <a:gd name="connsiteX607" fmla="*/ 323180 w 7472601"/>
              <a:gd name="connsiteY607" fmla="*/ 1435283 h 6858000"/>
              <a:gd name="connsiteX608" fmla="*/ 349381 w 7472601"/>
              <a:gd name="connsiteY608" fmla="*/ 1875041 h 6858000"/>
              <a:gd name="connsiteX609" fmla="*/ 374363 w 7472601"/>
              <a:gd name="connsiteY609" fmla="*/ 1506494 h 6858000"/>
              <a:gd name="connsiteX610" fmla="*/ 302168 w 7472601"/>
              <a:gd name="connsiteY610" fmla="*/ 1274495 h 6858000"/>
              <a:gd name="connsiteX611" fmla="*/ 291466 w 7472601"/>
              <a:gd name="connsiteY611" fmla="*/ 1250369 h 6858000"/>
              <a:gd name="connsiteX612" fmla="*/ 678222 w 7472601"/>
              <a:gd name="connsiteY612" fmla="*/ 1248670 h 6858000"/>
              <a:gd name="connsiteX613" fmla="*/ 775536 w 7472601"/>
              <a:gd name="connsiteY613" fmla="*/ 1388015 h 6858000"/>
              <a:gd name="connsiteX614" fmla="*/ 894529 w 7472601"/>
              <a:gd name="connsiteY614" fmla="*/ 1567739 h 6858000"/>
              <a:gd name="connsiteX615" fmla="*/ 948000 w 7472601"/>
              <a:gd name="connsiteY615" fmla="*/ 1663088 h 6858000"/>
              <a:gd name="connsiteX616" fmla="*/ 1006812 w 7472601"/>
              <a:gd name="connsiteY616" fmla="*/ 1767683 h 6858000"/>
              <a:gd name="connsiteX617" fmla="*/ 1149133 w 7472601"/>
              <a:gd name="connsiteY617" fmla="*/ 1971513 h 6858000"/>
              <a:gd name="connsiteX618" fmla="*/ 1333952 w 7472601"/>
              <a:gd name="connsiteY618" fmla="*/ 2251620 h 6858000"/>
              <a:gd name="connsiteX619" fmla="*/ 1337329 w 7472601"/>
              <a:gd name="connsiteY619" fmla="*/ 2258350 h 6858000"/>
              <a:gd name="connsiteX620" fmla="*/ 1014726 w 7472601"/>
              <a:gd name="connsiteY620" fmla="*/ 1615556 h 6858000"/>
              <a:gd name="connsiteX621" fmla="*/ 678222 w 7472601"/>
              <a:gd name="connsiteY621" fmla="*/ 1248670 h 6858000"/>
              <a:gd name="connsiteX622" fmla="*/ 6691602 w 7472601"/>
              <a:gd name="connsiteY622" fmla="*/ 1140573 h 6858000"/>
              <a:gd name="connsiteX623" fmla="*/ 6571100 w 7472601"/>
              <a:gd name="connsiteY623" fmla="*/ 1183662 h 6858000"/>
              <a:gd name="connsiteX624" fmla="*/ 6241687 w 7472601"/>
              <a:gd name="connsiteY624" fmla="*/ 1257600 h 6858000"/>
              <a:gd name="connsiteX625" fmla="*/ 5693009 w 7472601"/>
              <a:gd name="connsiteY625" fmla="*/ 1478256 h 6858000"/>
              <a:gd name="connsiteX626" fmla="*/ 6548420 w 7472601"/>
              <a:gd name="connsiteY626" fmla="*/ 1214599 h 6858000"/>
              <a:gd name="connsiteX627" fmla="*/ 6605473 w 7472601"/>
              <a:gd name="connsiteY627" fmla="*/ 1184686 h 6858000"/>
              <a:gd name="connsiteX628" fmla="*/ 6691602 w 7472601"/>
              <a:gd name="connsiteY628" fmla="*/ 1140573 h 6858000"/>
              <a:gd name="connsiteX629" fmla="*/ 4002475 w 7472601"/>
              <a:gd name="connsiteY629" fmla="*/ 1037802 h 6858000"/>
              <a:gd name="connsiteX630" fmla="*/ 4000324 w 7472601"/>
              <a:gd name="connsiteY630" fmla="*/ 1039362 h 6858000"/>
              <a:gd name="connsiteX631" fmla="*/ 4002862 w 7472601"/>
              <a:gd name="connsiteY631" fmla="*/ 1042866 h 6858000"/>
              <a:gd name="connsiteX632" fmla="*/ 4002475 w 7472601"/>
              <a:gd name="connsiteY632" fmla="*/ 1037802 h 6858000"/>
              <a:gd name="connsiteX633" fmla="*/ 506322 w 7472601"/>
              <a:gd name="connsiteY633" fmla="*/ 1020997 h 6858000"/>
              <a:gd name="connsiteX634" fmla="*/ 533068 w 7472601"/>
              <a:gd name="connsiteY634" fmla="*/ 1029409 h 6858000"/>
              <a:gd name="connsiteX635" fmla="*/ 1232525 w 7472601"/>
              <a:gd name="connsiteY635" fmla="*/ 1804675 h 6858000"/>
              <a:gd name="connsiteX636" fmla="*/ 1388858 w 7472601"/>
              <a:gd name="connsiteY636" fmla="*/ 2368011 h 6858000"/>
              <a:gd name="connsiteX637" fmla="*/ 1384098 w 7472601"/>
              <a:gd name="connsiteY637" fmla="*/ 2378125 h 6858000"/>
              <a:gd name="connsiteX638" fmla="*/ 1425393 w 7472601"/>
              <a:gd name="connsiteY638" fmla="*/ 2589124 h 6858000"/>
              <a:gd name="connsiteX639" fmla="*/ 1424001 w 7472601"/>
              <a:gd name="connsiteY639" fmla="*/ 2597541 h 6858000"/>
              <a:gd name="connsiteX640" fmla="*/ 2152729 w 7472601"/>
              <a:gd name="connsiteY640" fmla="*/ 2864487 h 6858000"/>
              <a:gd name="connsiteX641" fmla="*/ 2020609 w 7472601"/>
              <a:gd name="connsiteY641" fmla="*/ 2539671 h 6858000"/>
              <a:gd name="connsiteX642" fmla="*/ 2018920 w 7472601"/>
              <a:gd name="connsiteY642" fmla="*/ 2536309 h 6858000"/>
              <a:gd name="connsiteX643" fmla="*/ 1342441 w 7472601"/>
              <a:gd name="connsiteY643" fmla="*/ 1173017 h 6858000"/>
              <a:gd name="connsiteX644" fmla="*/ 1367925 w 7472601"/>
              <a:gd name="connsiteY644" fmla="*/ 1135648 h 6858000"/>
              <a:gd name="connsiteX645" fmla="*/ 1771401 w 7472601"/>
              <a:gd name="connsiteY645" fmla="*/ 1806673 h 6858000"/>
              <a:gd name="connsiteX646" fmla="*/ 1972385 w 7472601"/>
              <a:gd name="connsiteY646" fmla="*/ 2198735 h 6858000"/>
              <a:gd name="connsiteX647" fmla="*/ 2040892 w 7472601"/>
              <a:gd name="connsiteY647" fmla="*/ 2405205 h 6858000"/>
              <a:gd name="connsiteX648" fmla="*/ 2131689 w 7472601"/>
              <a:gd name="connsiteY648" fmla="*/ 1936926 h 6858000"/>
              <a:gd name="connsiteX649" fmla="*/ 2454820 w 7472601"/>
              <a:gd name="connsiteY649" fmla="*/ 1248808 h 6858000"/>
              <a:gd name="connsiteX650" fmla="*/ 2492512 w 7472601"/>
              <a:gd name="connsiteY650" fmla="*/ 1302920 h 6858000"/>
              <a:gd name="connsiteX651" fmla="*/ 2081216 w 7472601"/>
              <a:gd name="connsiteY651" fmla="*/ 2527513 h 6858000"/>
              <a:gd name="connsiteX652" fmla="*/ 2081211 w 7472601"/>
              <a:gd name="connsiteY652" fmla="*/ 2528916 h 6858000"/>
              <a:gd name="connsiteX653" fmla="*/ 2199067 w 7472601"/>
              <a:gd name="connsiteY653" fmla="*/ 2884061 h 6858000"/>
              <a:gd name="connsiteX654" fmla="*/ 3192586 w 7472601"/>
              <a:gd name="connsiteY654" fmla="*/ 3411496 h 6858000"/>
              <a:gd name="connsiteX655" fmla="*/ 3182620 w 7472601"/>
              <a:gd name="connsiteY655" fmla="*/ 3483279 h 6858000"/>
              <a:gd name="connsiteX656" fmla="*/ 2435119 w 7472601"/>
              <a:gd name="connsiteY656" fmla="*/ 3080173 h 6858000"/>
              <a:gd name="connsiteX657" fmla="*/ 2410152 w 7472601"/>
              <a:gd name="connsiteY657" fmla="*/ 3063751 h 6858000"/>
              <a:gd name="connsiteX658" fmla="*/ 2408099 w 7472601"/>
              <a:gd name="connsiteY658" fmla="*/ 3064403 h 6858000"/>
              <a:gd name="connsiteX659" fmla="*/ 2407218 w 7472601"/>
              <a:gd name="connsiteY659" fmla="*/ 3070324 h 6858000"/>
              <a:gd name="connsiteX660" fmla="*/ 2380138 w 7472601"/>
              <a:gd name="connsiteY660" fmla="*/ 3099341 h 6858000"/>
              <a:gd name="connsiteX661" fmla="*/ 1765923 w 7472601"/>
              <a:gd name="connsiteY661" fmla="*/ 3581043 h 6858000"/>
              <a:gd name="connsiteX662" fmla="*/ 1702258 w 7472601"/>
              <a:gd name="connsiteY662" fmla="*/ 3612286 h 6858000"/>
              <a:gd name="connsiteX663" fmla="*/ 1538370 w 7472601"/>
              <a:gd name="connsiteY663" fmla="*/ 3811804 h 6858000"/>
              <a:gd name="connsiteX664" fmla="*/ 542867 w 7472601"/>
              <a:gd name="connsiteY664" fmla="*/ 4944092 h 6858000"/>
              <a:gd name="connsiteX665" fmla="*/ 515800 w 7472601"/>
              <a:gd name="connsiteY665" fmla="*/ 4862180 h 6858000"/>
              <a:gd name="connsiteX666" fmla="*/ 909145 w 7472601"/>
              <a:gd name="connsiteY666" fmla="*/ 4199225 h 6858000"/>
              <a:gd name="connsiteX667" fmla="*/ 1214067 w 7472601"/>
              <a:gd name="connsiteY667" fmla="*/ 3908561 h 6858000"/>
              <a:gd name="connsiteX668" fmla="*/ 640967 w 7472601"/>
              <a:gd name="connsiteY668" fmla="*/ 4105601 h 6858000"/>
              <a:gd name="connsiteX669" fmla="*/ 112563 w 7472601"/>
              <a:gd name="connsiteY669" fmla="*/ 4396952 h 6858000"/>
              <a:gd name="connsiteX670" fmla="*/ 0 w 7472601"/>
              <a:gd name="connsiteY670" fmla="*/ 4466006 h 6858000"/>
              <a:gd name="connsiteX671" fmla="*/ 0 w 7472601"/>
              <a:gd name="connsiteY671" fmla="*/ 4233763 h 6858000"/>
              <a:gd name="connsiteX672" fmla="*/ 36881 w 7472601"/>
              <a:gd name="connsiteY672" fmla="*/ 4200118 h 6858000"/>
              <a:gd name="connsiteX673" fmla="*/ 910534 w 7472601"/>
              <a:gd name="connsiteY673" fmla="*/ 3629753 h 6858000"/>
              <a:gd name="connsiteX674" fmla="*/ 1578717 w 7472601"/>
              <a:gd name="connsiteY674" fmla="*/ 3575982 h 6858000"/>
              <a:gd name="connsiteX675" fmla="*/ 2338780 w 7472601"/>
              <a:gd name="connsiteY675" fmla="*/ 3033725 h 6858000"/>
              <a:gd name="connsiteX676" fmla="*/ 1807991 w 7472601"/>
              <a:gd name="connsiteY676" fmla="*/ 2807184 h 6858000"/>
              <a:gd name="connsiteX677" fmla="*/ 1416358 w 7472601"/>
              <a:gd name="connsiteY677" fmla="*/ 3112571 h 6858000"/>
              <a:gd name="connsiteX678" fmla="*/ 939066 w 7472601"/>
              <a:gd name="connsiteY678" fmla="*/ 3378798 h 6858000"/>
              <a:gd name="connsiteX679" fmla="*/ 115099 w 7472601"/>
              <a:gd name="connsiteY679" fmla="*/ 3607650 h 6858000"/>
              <a:gd name="connsiteX680" fmla="*/ 97284 w 7472601"/>
              <a:gd name="connsiteY680" fmla="*/ 3520393 h 6858000"/>
              <a:gd name="connsiteX681" fmla="*/ 922050 w 7472601"/>
              <a:gd name="connsiteY681" fmla="*/ 3074867 h 6858000"/>
              <a:gd name="connsiteX682" fmla="*/ 1405265 w 7472601"/>
              <a:gd name="connsiteY682" fmla="*/ 3016319 h 6858000"/>
              <a:gd name="connsiteX683" fmla="*/ 1407512 w 7472601"/>
              <a:gd name="connsiteY683" fmla="*/ 3018001 h 6858000"/>
              <a:gd name="connsiteX684" fmla="*/ 1726266 w 7472601"/>
              <a:gd name="connsiteY684" fmla="*/ 2777274 h 6858000"/>
              <a:gd name="connsiteX685" fmla="*/ 625390 w 7472601"/>
              <a:gd name="connsiteY685" fmla="*/ 2514541 h 6858000"/>
              <a:gd name="connsiteX686" fmla="*/ 619799 w 7472601"/>
              <a:gd name="connsiteY686" fmla="*/ 2527180 h 6858000"/>
              <a:gd name="connsiteX687" fmla="*/ 310030 w 7472601"/>
              <a:gd name="connsiteY687" fmla="*/ 2771818 h 6858000"/>
              <a:gd name="connsiteX688" fmla="*/ 173877 w 7472601"/>
              <a:gd name="connsiteY688" fmla="*/ 2937056 h 6858000"/>
              <a:gd name="connsiteX689" fmla="*/ 77889 w 7472601"/>
              <a:gd name="connsiteY689" fmla="*/ 3138440 h 6858000"/>
              <a:gd name="connsiteX690" fmla="*/ 0 w 7472601"/>
              <a:gd name="connsiteY690" fmla="*/ 3271395 h 6858000"/>
              <a:gd name="connsiteX691" fmla="*/ 0 w 7472601"/>
              <a:gd name="connsiteY691" fmla="*/ 3153002 h 6858000"/>
              <a:gd name="connsiteX692" fmla="*/ 2386 w 7472601"/>
              <a:gd name="connsiteY692" fmla="*/ 3149203 h 6858000"/>
              <a:gd name="connsiteX693" fmla="*/ 89753 w 7472601"/>
              <a:gd name="connsiteY693" fmla="*/ 2987702 h 6858000"/>
              <a:gd name="connsiteX694" fmla="*/ 76869 w 7472601"/>
              <a:gd name="connsiteY694" fmla="*/ 3005404 h 6858000"/>
              <a:gd name="connsiteX695" fmla="*/ 32049 w 7472601"/>
              <a:gd name="connsiteY695" fmla="*/ 3065814 h 6858000"/>
              <a:gd name="connsiteX696" fmla="*/ 0 w 7472601"/>
              <a:gd name="connsiteY696" fmla="*/ 3108744 h 6858000"/>
              <a:gd name="connsiteX697" fmla="*/ 0 w 7472601"/>
              <a:gd name="connsiteY697" fmla="*/ 3058059 h 6858000"/>
              <a:gd name="connsiteX698" fmla="*/ 7610 w 7472601"/>
              <a:gd name="connsiteY698" fmla="*/ 3047889 h 6858000"/>
              <a:gd name="connsiteX699" fmla="*/ 52419 w 7472601"/>
              <a:gd name="connsiteY699" fmla="*/ 2987479 h 6858000"/>
              <a:gd name="connsiteX700" fmla="*/ 59142 w 7472601"/>
              <a:gd name="connsiteY700" fmla="*/ 2978488 h 6858000"/>
              <a:gd name="connsiteX701" fmla="*/ 0 w 7472601"/>
              <a:gd name="connsiteY701" fmla="*/ 3015334 h 6858000"/>
              <a:gd name="connsiteX702" fmla="*/ 0 w 7472601"/>
              <a:gd name="connsiteY702" fmla="*/ 2914286 h 6858000"/>
              <a:gd name="connsiteX703" fmla="*/ 36383 w 7472601"/>
              <a:gd name="connsiteY703" fmla="*/ 2901128 h 6858000"/>
              <a:gd name="connsiteX704" fmla="*/ 156329 w 7472601"/>
              <a:gd name="connsiteY704" fmla="*/ 2840533 h 6858000"/>
              <a:gd name="connsiteX705" fmla="*/ 358355 w 7472601"/>
              <a:gd name="connsiteY705" fmla="*/ 2620471 h 6858000"/>
              <a:gd name="connsiteX706" fmla="*/ 510577 w 7472601"/>
              <a:gd name="connsiteY706" fmla="*/ 2501244 h 6858000"/>
              <a:gd name="connsiteX707" fmla="*/ 211967 w 7472601"/>
              <a:gd name="connsiteY707" fmla="*/ 2479171 h 6858000"/>
              <a:gd name="connsiteX708" fmla="*/ 0 w 7472601"/>
              <a:gd name="connsiteY708" fmla="*/ 2476398 h 6858000"/>
              <a:gd name="connsiteX709" fmla="*/ 0 w 7472601"/>
              <a:gd name="connsiteY709" fmla="*/ 2389189 h 6858000"/>
              <a:gd name="connsiteX710" fmla="*/ 103062 w 7472601"/>
              <a:gd name="connsiteY710" fmla="*/ 2389518 h 6858000"/>
              <a:gd name="connsiteX711" fmla="*/ 510734 w 7472601"/>
              <a:gd name="connsiteY711" fmla="*/ 2416201 h 6858000"/>
              <a:gd name="connsiteX712" fmla="*/ 279257 w 7472601"/>
              <a:gd name="connsiteY712" fmla="*/ 2092102 h 6858000"/>
              <a:gd name="connsiteX713" fmla="*/ 65265 w 7472601"/>
              <a:gd name="connsiteY713" fmla="*/ 2006049 h 6858000"/>
              <a:gd name="connsiteX714" fmla="*/ 0 w 7472601"/>
              <a:gd name="connsiteY714" fmla="*/ 1982532 h 6858000"/>
              <a:gd name="connsiteX715" fmla="*/ 0 w 7472601"/>
              <a:gd name="connsiteY715" fmla="*/ 1912789 h 6858000"/>
              <a:gd name="connsiteX716" fmla="*/ 97460 w 7472601"/>
              <a:gd name="connsiteY716" fmla="*/ 1953725 h 6858000"/>
              <a:gd name="connsiteX717" fmla="*/ 221272 w 7472601"/>
              <a:gd name="connsiteY717" fmla="*/ 1980766 h 6858000"/>
              <a:gd name="connsiteX718" fmla="*/ 116765 w 7472601"/>
              <a:gd name="connsiteY718" fmla="*/ 1911033 h 6858000"/>
              <a:gd name="connsiteX719" fmla="*/ 16405 w 7472601"/>
              <a:gd name="connsiteY719" fmla="*/ 1803412 h 6858000"/>
              <a:gd name="connsiteX720" fmla="*/ 0 w 7472601"/>
              <a:gd name="connsiteY720" fmla="*/ 1784777 h 6858000"/>
              <a:gd name="connsiteX721" fmla="*/ 0 w 7472601"/>
              <a:gd name="connsiteY721" fmla="*/ 1740082 h 6858000"/>
              <a:gd name="connsiteX722" fmla="*/ 39394 w 7472601"/>
              <a:gd name="connsiteY722" fmla="*/ 1784856 h 6858000"/>
              <a:gd name="connsiteX723" fmla="*/ 135813 w 7472601"/>
              <a:gd name="connsiteY723" fmla="*/ 1888838 h 6858000"/>
              <a:gd name="connsiteX724" fmla="*/ 242575 w 7472601"/>
              <a:gd name="connsiteY724" fmla="*/ 1958841 h 6858000"/>
              <a:gd name="connsiteX725" fmla="*/ 82197 w 7472601"/>
              <a:gd name="connsiteY725" fmla="*/ 1754826 h 6858000"/>
              <a:gd name="connsiteX726" fmla="*/ 0 w 7472601"/>
              <a:gd name="connsiteY726" fmla="*/ 1679650 h 6858000"/>
              <a:gd name="connsiteX727" fmla="*/ 0 w 7472601"/>
              <a:gd name="connsiteY727" fmla="*/ 1602463 h 6858000"/>
              <a:gd name="connsiteX728" fmla="*/ 84689 w 7472601"/>
              <a:gd name="connsiteY728" fmla="*/ 1677442 h 6858000"/>
              <a:gd name="connsiteX729" fmla="*/ 298437 w 7472601"/>
              <a:gd name="connsiteY729" fmla="*/ 1968019 h 6858000"/>
              <a:gd name="connsiteX730" fmla="*/ 227269 w 7472601"/>
              <a:gd name="connsiteY730" fmla="*/ 1114064 h 6858000"/>
              <a:gd name="connsiteX731" fmla="*/ 248003 w 7472601"/>
              <a:gd name="connsiteY731" fmla="*/ 1089613 h 6858000"/>
              <a:gd name="connsiteX732" fmla="*/ 427020 w 7472601"/>
              <a:gd name="connsiteY732" fmla="*/ 1619803 h 6858000"/>
              <a:gd name="connsiteX733" fmla="*/ 340345 w 7472601"/>
              <a:gd name="connsiteY733" fmla="*/ 2027739 h 6858000"/>
              <a:gd name="connsiteX734" fmla="*/ 360865 w 7472601"/>
              <a:gd name="connsiteY734" fmla="*/ 2044827 h 6858000"/>
              <a:gd name="connsiteX735" fmla="*/ 560414 w 7472601"/>
              <a:gd name="connsiteY735" fmla="*/ 2421457 h 6858000"/>
              <a:gd name="connsiteX736" fmla="*/ 1359703 w 7472601"/>
              <a:gd name="connsiteY736" fmla="*/ 2578554 h 6858000"/>
              <a:gd name="connsiteX737" fmla="*/ 1359422 w 7472601"/>
              <a:gd name="connsiteY737" fmla="*/ 2577994 h 6858000"/>
              <a:gd name="connsiteX738" fmla="*/ 828701 w 7472601"/>
              <a:gd name="connsiteY738" fmla="*/ 1839520 h 6858000"/>
              <a:gd name="connsiteX739" fmla="*/ 494427 w 7472601"/>
              <a:gd name="connsiteY739" fmla="*/ 1092333 h 6858000"/>
              <a:gd name="connsiteX740" fmla="*/ 506322 w 7472601"/>
              <a:gd name="connsiteY740" fmla="*/ 1020997 h 6858000"/>
              <a:gd name="connsiteX741" fmla="*/ 4570198 w 7472601"/>
              <a:gd name="connsiteY741" fmla="*/ 978081 h 6858000"/>
              <a:gd name="connsiteX742" fmla="*/ 4523691 w 7472601"/>
              <a:gd name="connsiteY742" fmla="*/ 1127776 h 6858000"/>
              <a:gd name="connsiteX743" fmla="*/ 4509875 w 7472601"/>
              <a:gd name="connsiteY743" fmla="*/ 1167552 h 6858000"/>
              <a:gd name="connsiteX744" fmla="*/ 4478168 w 7472601"/>
              <a:gd name="connsiteY744" fmla="*/ 1260735 h 6858000"/>
              <a:gd name="connsiteX745" fmla="*/ 4409309 w 7472601"/>
              <a:gd name="connsiteY745" fmla="*/ 1666996 h 6858000"/>
              <a:gd name="connsiteX746" fmla="*/ 4370031 w 7472601"/>
              <a:gd name="connsiteY746" fmla="*/ 1955666 h 6858000"/>
              <a:gd name="connsiteX747" fmla="*/ 4570198 w 7472601"/>
              <a:gd name="connsiteY747" fmla="*/ 978081 h 6858000"/>
              <a:gd name="connsiteX748" fmla="*/ 4557898 w 7472601"/>
              <a:gd name="connsiteY748" fmla="*/ 900011 h 6858000"/>
              <a:gd name="connsiteX749" fmla="*/ 4344840 w 7472601"/>
              <a:gd name="connsiteY749" fmla="*/ 1922038 h 6858000"/>
              <a:gd name="connsiteX750" fmla="*/ 4378710 w 7472601"/>
              <a:gd name="connsiteY750" fmla="*/ 1665516 h 6858000"/>
              <a:gd name="connsiteX751" fmla="*/ 4448798 w 7472601"/>
              <a:gd name="connsiteY751" fmla="*/ 1253024 h 6858000"/>
              <a:gd name="connsiteX752" fmla="*/ 4480315 w 7472601"/>
              <a:gd name="connsiteY752" fmla="*/ 1158454 h 6858000"/>
              <a:gd name="connsiteX753" fmla="*/ 4494133 w 7472601"/>
              <a:gd name="connsiteY753" fmla="*/ 1118676 h 6858000"/>
              <a:gd name="connsiteX754" fmla="*/ 4557898 w 7472601"/>
              <a:gd name="connsiteY754" fmla="*/ 900011 h 6858000"/>
              <a:gd name="connsiteX755" fmla="*/ 5870151 w 7472601"/>
              <a:gd name="connsiteY755" fmla="*/ 898890 h 6858000"/>
              <a:gd name="connsiteX756" fmla="*/ 5861335 w 7472601"/>
              <a:gd name="connsiteY756" fmla="*/ 899177 h 6858000"/>
              <a:gd name="connsiteX757" fmla="*/ 5843702 w 7472601"/>
              <a:gd name="connsiteY757" fmla="*/ 899748 h 6858000"/>
              <a:gd name="connsiteX758" fmla="*/ 5651107 w 7472601"/>
              <a:gd name="connsiteY758" fmla="*/ 920306 h 6858000"/>
              <a:gd name="connsiteX759" fmla="*/ 5459407 w 7472601"/>
              <a:gd name="connsiteY759" fmla="*/ 940975 h 6858000"/>
              <a:gd name="connsiteX760" fmla="*/ 5374846 w 7472601"/>
              <a:gd name="connsiteY760" fmla="*/ 941988 h 6858000"/>
              <a:gd name="connsiteX761" fmla="*/ 5256105 w 7472601"/>
              <a:gd name="connsiteY761" fmla="*/ 945632 h 6858000"/>
              <a:gd name="connsiteX762" fmla="*/ 5107071 w 7472601"/>
              <a:gd name="connsiteY762" fmla="*/ 969720 h 6858000"/>
              <a:gd name="connsiteX763" fmla="*/ 4998681 w 7472601"/>
              <a:gd name="connsiteY763" fmla="*/ 988771 h 6858000"/>
              <a:gd name="connsiteX764" fmla="*/ 5870151 w 7472601"/>
              <a:gd name="connsiteY764" fmla="*/ 898890 h 6858000"/>
              <a:gd name="connsiteX765" fmla="*/ 5504425 w 7472601"/>
              <a:gd name="connsiteY765" fmla="*/ 848067 h 6858000"/>
              <a:gd name="connsiteX766" fmla="*/ 4968849 w 7472601"/>
              <a:gd name="connsiteY766" fmla="*/ 962318 h 6858000"/>
              <a:gd name="connsiteX767" fmla="*/ 5104039 w 7472601"/>
              <a:gd name="connsiteY767" fmla="*/ 940634 h 6858000"/>
              <a:gd name="connsiteX768" fmla="*/ 5256311 w 7472601"/>
              <a:gd name="connsiteY768" fmla="*/ 916490 h 6858000"/>
              <a:gd name="connsiteX769" fmla="*/ 5377381 w 7472601"/>
              <a:gd name="connsiteY769" fmla="*/ 912671 h 6858000"/>
              <a:gd name="connsiteX770" fmla="*/ 5460148 w 7472601"/>
              <a:gd name="connsiteY770" fmla="*/ 911442 h 6858000"/>
              <a:gd name="connsiteX771" fmla="*/ 5648971 w 7472601"/>
              <a:gd name="connsiteY771" fmla="*/ 891331 h 6858000"/>
              <a:gd name="connsiteX772" fmla="*/ 5844807 w 7472601"/>
              <a:gd name="connsiteY772" fmla="*/ 870718 h 6858000"/>
              <a:gd name="connsiteX773" fmla="*/ 5862975 w 7472601"/>
              <a:gd name="connsiteY773" fmla="*/ 869756 h 6858000"/>
              <a:gd name="connsiteX774" fmla="*/ 5920887 w 7472601"/>
              <a:gd name="connsiteY774" fmla="*/ 865929 h 6858000"/>
              <a:gd name="connsiteX775" fmla="*/ 5504425 w 7472601"/>
              <a:gd name="connsiteY775" fmla="*/ 848067 h 6858000"/>
              <a:gd name="connsiteX776" fmla="*/ 3607114 w 7472601"/>
              <a:gd name="connsiteY776" fmla="*/ 467441 h 6858000"/>
              <a:gd name="connsiteX777" fmla="*/ 3296242 w 7472601"/>
              <a:gd name="connsiteY777" fmla="*/ 807991 h 6858000"/>
              <a:gd name="connsiteX778" fmla="*/ 3174674 w 7472601"/>
              <a:gd name="connsiteY778" fmla="*/ 919759 h 6858000"/>
              <a:gd name="connsiteX779" fmla="*/ 3042978 w 7472601"/>
              <a:gd name="connsiteY779" fmla="*/ 1054894 h 6858000"/>
              <a:gd name="connsiteX780" fmla="*/ 2968914 w 7472601"/>
              <a:gd name="connsiteY780" fmla="*/ 1133756 h 6858000"/>
              <a:gd name="connsiteX781" fmla="*/ 3103823 w 7472601"/>
              <a:gd name="connsiteY781" fmla="*/ 1026814 h 6858000"/>
              <a:gd name="connsiteX782" fmla="*/ 3607114 w 7472601"/>
              <a:gd name="connsiteY782" fmla="*/ 467441 h 6858000"/>
              <a:gd name="connsiteX783" fmla="*/ 3744487 w 7472601"/>
              <a:gd name="connsiteY783" fmla="*/ 383136 h 6858000"/>
              <a:gd name="connsiteX784" fmla="*/ 3970213 w 7472601"/>
              <a:gd name="connsiteY784" fmla="*/ 995559 h 6858000"/>
              <a:gd name="connsiteX785" fmla="*/ 3744487 w 7472601"/>
              <a:gd name="connsiteY785" fmla="*/ 383136 h 6858000"/>
              <a:gd name="connsiteX786" fmla="*/ 3624562 w 7472601"/>
              <a:gd name="connsiteY786" fmla="*/ 367041 h 6858000"/>
              <a:gd name="connsiteX787" fmla="*/ 3489712 w 7472601"/>
              <a:gd name="connsiteY787" fmla="*/ 485386 h 6858000"/>
              <a:gd name="connsiteX788" fmla="*/ 3182994 w 7472601"/>
              <a:gd name="connsiteY788" fmla="*/ 828265 h 6858000"/>
              <a:gd name="connsiteX789" fmla="*/ 2892114 w 7472601"/>
              <a:gd name="connsiteY789" fmla="*/ 1172635 h 6858000"/>
              <a:gd name="connsiteX790" fmla="*/ 3021459 w 7472601"/>
              <a:gd name="connsiteY790" fmla="*/ 1035385 h 6858000"/>
              <a:gd name="connsiteX791" fmla="*/ 3153873 w 7472601"/>
              <a:gd name="connsiteY791" fmla="*/ 898971 h 6858000"/>
              <a:gd name="connsiteX792" fmla="*/ 3276511 w 7472601"/>
              <a:gd name="connsiteY792" fmla="*/ 786423 h 6858000"/>
              <a:gd name="connsiteX793" fmla="*/ 3584154 w 7472601"/>
              <a:gd name="connsiteY793" fmla="*/ 448218 h 6858000"/>
              <a:gd name="connsiteX794" fmla="*/ 3624562 w 7472601"/>
              <a:gd name="connsiteY794" fmla="*/ 367041 h 6858000"/>
              <a:gd name="connsiteX795" fmla="*/ 3766672 w 7472601"/>
              <a:gd name="connsiteY795" fmla="*/ 359429 h 6858000"/>
              <a:gd name="connsiteX796" fmla="*/ 3996338 w 7472601"/>
              <a:gd name="connsiteY796" fmla="*/ 968237 h 6858000"/>
              <a:gd name="connsiteX797" fmla="*/ 3766672 w 7472601"/>
              <a:gd name="connsiteY797" fmla="*/ 359429 h 6858000"/>
              <a:gd name="connsiteX798" fmla="*/ 5805386 w 7472601"/>
              <a:gd name="connsiteY798" fmla="*/ 239240 h 6858000"/>
              <a:gd name="connsiteX799" fmla="*/ 5736947 w 7472601"/>
              <a:gd name="connsiteY799" fmla="*/ 261367 h 6858000"/>
              <a:gd name="connsiteX800" fmla="*/ 5427012 w 7472601"/>
              <a:gd name="connsiteY800" fmla="*/ 311272 h 6858000"/>
              <a:gd name="connsiteX801" fmla="*/ 5147818 w 7472601"/>
              <a:gd name="connsiteY801" fmla="*/ 322112 h 6858000"/>
              <a:gd name="connsiteX802" fmla="*/ 5060854 w 7472601"/>
              <a:gd name="connsiteY802" fmla="*/ 311882 h 6858000"/>
              <a:gd name="connsiteX803" fmla="*/ 4945989 w 7472601"/>
              <a:gd name="connsiteY803" fmla="*/ 300516 h 6858000"/>
              <a:gd name="connsiteX804" fmla="*/ 5410479 w 7472601"/>
              <a:gd name="connsiteY804" fmla="*/ 348434 h 6858000"/>
              <a:gd name="connsiteX805" fmla="*/ 5805386 w 7472601"/>
              <a:gd name="connsiteY805" fmla="*/ 239240 h 6858000"/>
              <a:gd name="connsiteX806" fmla="*/ 5905192 w 7472601"/>
              <a:gd name="connsiteY806" fmla="*/ 163079 h 6858000"/>
              <a:gd name="connsiteX807" fmla="*/ 5865655 w 7472601"/>
              <a:gd name="connsiteY807" fmla="*/ 171901 h 6858000"/>
              <a:gd name="connsiteX808" fmla="*/ 5259740 w 7472601"/>
              <a:gd name="connsiteY808" fmla="*/ 257013 h 6858000"/>
              <a:gd name="connsiteX809" fmla="*/ 5208466 w 7472601"/>
              <a:gd name="connsiteY809" fmla="*/ 257550 h 6858000"/>
              <a:gd name="connsiteX810" fmla="*/ 4980204 w 7472601"/>
              <a:gd name="connsiteY810" fmla="*/ 271903 h 6858000"/>
              <a:gd name="connsiteX811" fmla="*/ 5068068 w 7472601"/>
              <a:gd name="connsiteY811" fmla="*/ 282244 h 6858000"/>
              <a:gd name="connsiteX812" fmla="*/ 5153231 w 7472601"/>
              <a:gd name="connsiteY812" fmla="*/ 292240 h 6858000"/>
              <a:gd name="connsiteX813" fmla="*/ 5426491 w 7472601"/>
              <a:gd name="connsiteY813" fmla="*/ 281128 h 6858000"/>
              <a:gd name="connsiteX814" fmla="*/ 5731212 w 7472601"/>
              <a:gd name="connsiteY814" fmla="*/ 231951 h 6858000"/>
              <a:gd name="connsiteX815" fmla="*/ 5905192 w 7472601"/>
              <a:gd name="connsiteY815" fmla="*/ 163079 h 6858000"/>
              <a:gd name="connsiteX816" fmla="*/ 5944437 w 7472601"/>
              <a:gd name="connsiteY816" fmla="*/ 113829 h 6858000"/>
              <a:gd name="connsiteX817" fmla="*/ 5825032 w 7472601"/>
              <a:gd name="connsiteY817" fmla="*/ 146405 h 6858000"/>
              <a:gd name="connsiteX818" fmla="*/ 4955599 w 7472601"/>
              <a:gd name="connsiteY818" fmla="*/ 247008 h 6858000"/>
              <a:gd name="connsiteX819" fmla="*/ 5210104 w 7472601"/>
              <a:gd name="connsiteY819" fmla="*/ 228123 h 6858000"/>
              <a:gd name="connsiteX820" fmla="*/ 5261015 w 7472601"/>
              <a:gd name="connsiteY820" fmla="*/ 227087 h 6858000"/>
              <a:gd name="connsiteX821" fmla="*/ 5861181 w 7472601"/>
              <a:gd name="connsiteY821" fmla="*/ 143093 h 6858000"/>
              <a:gd name="connsiteX822" fmla="*/ 5961252 w 7472601"/>
              <a:gd name="connsiteY822" fmla="*/ 114820 h 6858000"/>
              <a:gd name="connsiteX823" fmla="*/ 5944437 w 7472601"/>
              <a:gd name="connsiteY823" fmla="*/ 113829 h 6858000"/>
              <a:gd name="connsiteX824" fmla="*/ 3882765 w 7472601"/>
              <a:gd name="connsiteY824" fmla="*/ 0 h 6858000"/>
              <a:gd name="connsiteX825" fmla="*/ 3995099 w 7472601"/>
              <a:gd name="connsiteY825" fmla="*/ 0 h 6858000"/>
              <a:gd name="connsiteX826" fmla="*/ 4163818 w 7472601"/>
              <a:gd name="connsiteY826" fmla="*/ 234104 h 6858000"/>
              <a:gd name="connsiteX827" fmla="*/ 4172099 w 7472601"/>
              <a:gd name="connsiteY827" fmla="*/ 234207 h 6858000"/>
              <a:gd name="connsiteX828" fmla="*/ 4784282 w 7472601"/>
              <a:gd name="connsiteY828" fmla="*/ 276561 h 6858000"/>
              <a:gd name="connsiteX829" fmla="*/ 4801687 w 7472601"/>
              <a:gd name="connsiteY829" fmla="*/ 267764 h 6858000"/>
              <a:gd name="connsiteX830" fmla="*/ 6082788 w 7472601"/>
              <a:gd name="connsiteY830" fmla="*/ 64119 h 6858000"/>
              <a:gd name="connsiteX831" fmla="*/ 6099442 w 7472601"/>
              <a:gd name="connsiteY831" fmla="*/ 82568 h 6858000"/>
              <a:gd name="connsiteX832" fmla="*/ 4804137 w 7472601"/>
              <a:gd name="connsiteY832" fmla="*/ 320931 h 6858000"/>
              <a:gd name="connsiteX833" fmla="*/ 4227047 w 7472601"/>
              <a:gd name="connsiteY833" fmla="*/ 313415 h 6858000"/>
              <a:gd name="connsiteX834" fmla="*/ 4346041 w 7472601"/>
              <a:gd name="connsiteY834" fmla="*/ 456086 h 6858000"/>
              <a:gd name="connsiteX835" fmla="*/ 4870967 w 7472601"/>
              <a:gd name="connsiteY835" fmla="*/ 963061 h 6858000"/>
              <a:gd name="connsiteX836" fmla="*/ 4889647 w 7472601"/>
              <a:gd name="connsiteY836" fmla="*/ 957147 h 6858000"/>
              <a:gd name="connsiteX837" fmla="*/ 5422504 w 7472601"/>
              <a:gd name="connsiteY837" fmla="*/ 805191 h 6858000"/>
              <a:gd name="connsiteX838" fmla="*/ 6087656 w 7472601"/>
              <a:gd name="connsiteY838" fmla="*/ 826703 h 6858000"/>
              <a:gd name="connsiteX839" fmla="*/ 6058717 w 7472601"/>
              <a:gd name="connsiteY839" fmla="*/ 865992 h 6858000"/>
              <a:gd name="connsiteX840" fmla="*/ 4974153 w 7472601"/>
              <a:gd name="connsiteY840" fmla="*/ 1045456 h 6858000"/>
              <a:gd name="connsiteX841" fmla="*/ 5627835 w 7472601"/>
              <a:gd name="connsiteY841" fmla="*/ 1472077 h 6858000"/>
              <a:gd name="connsiteX842" fmla="*/ 5629817 w 7472601"/>
              <a:gd name="connsiteY842" fmla="*/ 1471412 h 6858000"/>
              <a:gd name="connsiteX843" fmla="*/ 5634124 w 7472601"/>
              <a:gd name="connsiteY843" fmla="*/ 1470572 h 6858000"/>
              <a:gd name="connsiteX844" fmla="*/ 5755832 w 7472601"/>
              <a:gd name="connsiteY844" fmla="*/ 1383886 h 6858000"/>
              <a:gd name="connsiteX845" fmla="*/ 6014186 w 7472601"/>
              <a:gd name="connsiteY845" fmla="*/ 1279799 h 6858000"/>
              <a:gd name="connsiteX846" fmla="*/ 6901619 w 7472601"/>
              <a:gd name="connsiteY846" fmla="*/ 1047874 h 6858000"/>
              <a:gd name="connsiteX847" fmla="*/ 6931566 w 7472601"/>
              <a:gd name="connsiteY847" fmla="*/ 1062034 h 6858000"/>
              <a:gd name="connsiteX848" fmla="*/ 5790982 w 7472601"/>
              <a:gd name="connsiteY848" fmla="*/ 1561380 h 6858000"/>
              <a:gd name="connsiteX849" fmla="*/ 6188971 w 7472601"/>
              <a:gd name="connsiteY849" fmla="*/ 1755168 h 6858000"/>
              <a:gd name="connsiteX850" fmla="*/ 6202446 w 7472601"/>
              <a:gd name="connsiteY850" fmla="*/ 1752268 h 6858000"/>
              <a:gd name="connsiteX851" fmla="*/ 7179560 w 7472601"/>
              <a:gd name="connsiteY851" fmla="*/ 1467551 h 6858000"/>
              <a:gd name="connsiteX852" fmla="*/ 7158730 w 7472601"/>
              <a:gd name="connsiteY852" fmla="*/ 1507835 h 6858000"/>
              <a:gd name="connsiteX853" fmla="*/ 6326959 w 7472601"/>
              <a:gd name="connsiteY853" fmla="*/ 1817686 h 6858000"/>
              <a:gd name="connsiteX854" fmla="*/ 6537433 w 7472601"/>
              <a:gd name="connsiteY854" fmla="*/ 1907790 h 6858000"/>
              <a:gd name="connsiteX855" fmla="*/ 6550221 w 7472601"/>
              <a:gd name="connsiteY855" fmla="*/ 1910729 h 6858000"/>
              <a:gd name="connsiteX856" fmla="*/ 6964438 w 7472601"/>
              <a:gd name="connsiteY856" fmla="*/ 2209505 h 6858000"/>
              <a:gd name="connsiteX857" fmla="*/ 7367862 w 7472601"/>
              <a:gd name="connsiteY857" fmla="*/ 2806833 h 6858000"/>
              <a:gd name="connsiteX858" fmla="*/ 7364329 w 7472601"/>
              <a:gd name="connsiteY858" fmla="*/ 2826907 h 6858000"/>
              <a:gd name="connsiteX859" fmla="*/ 7290545 w 7472601"/>
              <a:gd name="connsiteY859" fmla="*/ 2850663 h 6858000"/>
              <a:gd name="connsiteX860" fmla="*/ 6472036 w 7472601"/>
              <a:gd name="connsiteY860" fmla="*/ 1959003 h 6858000"/>
              <a:gd name="connsiteX861" fmla="*/ 5792897 w 7472601"/>
              <a:gd name="connsiteY861" fmla="*/ 1647747 h 6858000"/>
              <a:gd name="connsiteX862" fmla="*/ 5842751 w 7472601"/>
              <a:gd name="connsiteY862" fmla="*/ 1816112 h 6858000"/>
              <a:gd name="connsiteX863" fmla="*/ 5847424 w 7472601"/>
              <a:gd name="connsiteY863" fmla="*/ 1815776 h 6858000"/>
              <a:gd name="connsiteX864" fmla="*/ 6399821 w 7472601"/>
              <a:gd name="connsiteY864" fmla="*/ 2344799 h 6858000"/>
              <a:gd name="connsiteX865" fmla="*/ 6323232 w 7472601"/>
              <a:gd name="connsiteY865" fmla="*/ 2389634 h 6858000"/>
              <a:gd name="connsiteX866" fmla="*/ 5942958 w 7472601"/>
              <a:gd name="connsiteY866" fmla="*/ 2077708 h 6858000"/>
              <a:gd name="connsiteX867" fmla="*/ 5921559 w 7472601"/>
              <a:gd name="connsiteY867" fmla="*/ 2378596 h 6858000"/>
              <a:gd name="connsiteX868" fmla="*/ 5817651 w 7472601"/>
              <a:gd name="connsiteY868" fmla="*/ 3023919 h 6858000"/>
              <a:gd name="connsiteX869" fmla="*/ 5729634 w 7472601"/>
              <a:gd name="connsiteY869" fmla="*/ 3051849 h 6858000"/>
              <a:gd name="connsiteX870" fmla="*/ 5611018 w 7472601"/>
              <a:gd name="connsiteY870" fmla="*/ 2316769 h 6858000"/>
              <a:gd name="connsiteX871" fmla="*/ 5687608 w 7472601"/>
              <a:gd name="connsiteY871" fmla="*/ 2039972 h 6858000"/>
              <a:gd name="connsiteX872" fmla="*/ 5657554 w 7472601"/>
              <a:gd name="connsiteY872" fmla="*/ 1576445 h 6858000"/>
              <a:gd name="connsiteX873" fmla="*/ 5150475 w 7472601"/>
              <a:gd name="connsiteY873" fmla="*/ 1274012 h 6858000"/>
              <a:gd name="connsiteX874" fmla="*/ 5349142 w 7472601"/>
              <a:gd name="connsiteY874" fmla="*/ 2204405 h 6858000"/>
              <a:gd name="connsiteX875" fmla="*/ 5262214 w 7472601"/>
              <a:gd name="connsiteY875" fmla="*/ 2233836 h 6858000"/>
              <a:gd name="connsiteX876" fmla="*/ 4981539 w 7472601"/>
              <a:gd name="connsiteY876" fmla="*/ 1542201 h 6858000"/>
              <a:gd name="connsiteX877" fmla="*/ 4958461 w 7472601"/>
              <a:gd name="connsiteY877" fmla="*/ 1136957 h 6858000"/>
              <a:gd name="connsiteX878" fmla="*/ 4655015 w 7472601"/>
              <a:gd name="connsiteY878" fmla="*/ 891426 h 6858000"/>
              <a:gd name="connsiteX879" fmla="*/ 4348002 w 7472601"/>
              <a:gd name="connsiteY879" fmla="*/ 2205895 h 6858000"/>
              <a:gd name="connsiteX880" fmla="*/ 4262250 w 7472601"/>
              <a:gd name="connsiteY880" fmla="*/ 2219972 h 6858000"/>
              <a:gd name="connsiteX881" fmla="*/ 4550611 w 7472601"/>
              <a:gd name="connsiteY881" fmla="*/ 817540 h 6858000"/>
              <a:gd name="connsiteX882" fmla="*/ 4564418 w 7472601"/>
              <a:gd name="connsiteY882" fmla="*/ 808293 h 6858000"/>
              <a:gd name="connsiteX883" fmla="*/ 4266388 w 7472601"/>
              <a:gd name="connsiteY883" fmla="*/ 500083 h 6858000"/>
              <a:gd name="connsiteX884" fmla="*/ 4032842 w 7472601"/>
              <a:gd name="connsiteY884" fmla="*/ 211809 h 6858000"/>
              <a:gd name="connsiteX885" fmla="*/ 3882765 w 7472601"/>
              <a:gd name="connsiteY885" fmla="*/ 0 h 6858000"/>
              <a:gd name="connsiteX886" fmla="*/ 3721337 w 7472601"/>
              <a:gd name="connsiteY886" fmla="*/ 0 h 6858000"/>
              <a:gd name="connsiteX887" fmla="*/ 3797544 w 7472601"/>
              <a:gd name="connsiteY887" fmla="*/ 0 h 6858000"/>
              <a:gd name="connsiteX888" fmla="*/ 3775734 w 7472601"/>
              <a:gd name="connsiteY888" fmla="*/ 95131 h 6858000"/>
              <a:gd name="connsiteX889" fmla="*/ 3724807 w 7472601"/>
              <a:gd name="connsiteY889" fmla="*/ 272257 h 6858000"/>
              <a:gd name="connsiteX890" fmla="*/ 3726844 w 7472601"/>
              <a:gd name="connsiteY890" fmla="*/ 282988 h 6858000"/>
              <a:gd name="connsiteX891" fmla="*/ 3742664 w 7472601"/>
              <a:gd name="connsiteY891" fmla="*/ 279918 h 6858000"/>
              <a:gd name="connsiteX892" fmla="*/ 4103910 w 7472601"/>
              <a:gd name="connsiteY892" fmla="*/ 1161917 h 6858000"/>
              <a:gd name="connsiteX893" fmla="*/ 4020269 w 7472601"/>
              <a:gd name="connsiteY893" fmla="*/ 1200406 h 6858000"/>
              <a:gd name="connsiteX894" fmla="*/ 3674882 w 7472601"/>
              <a:gd name="connsiteY894" fmla="*/ 488524 h 6858000"/>
              <a:gd name="connsiteX895" fmla="*/ 3132682 w 7472601"/>
              <a:gd name="connsiteY895" fmla="*/ 1072284 h 6858000"/>
              <a:gd name="connsiteX896" fmla="*/ 2716346 w 7472601"/>
              <a:gd name="connsiteY896" fmla="*/ 1276376 h 6858000"/>
              <a:gd name="connsiteX897" fmla="*/ 2716772 w 7472601"/>
              <a:gd name="connsiteY897" fmla="*/ 1255462 h 6858000"/>
              <a:gd name="connsiteX898" fmla="*/ 3471096 w 7472601"/>
              <a:gd name="connsiteY898" fmla="*/ 437072 h 6858000"/>
              <a:gd name="connsiteX899" fmla="*/ 3639057 w 7472601"/>
              <a:gd name="connsiteY899" fmla="*/ 286334 h 6858000"/>
              <a:gd name="connsiteX900" fmla="*/ 3640309 w 7472601"/>
              <a:gd name="connsiteY900" fmla="*/ 284664 h 6858000"/>
              <a:gd name="connsiteX901" fmla="*/ 3646022 w 7472601"/>
              <a:gd name="connsiteY901" fmla="*/ 276711 h 6858000"/>
              <a:gd name="connsiteX902" fmla="*/ 3707943 w 7472601"/>
              <a:gd name="connsiteY902" fmla="*/ 65958 h 6858000"/>
              <a:gd name="connsiteX903" fmla="*/ 3721337 w 7472601"/>
              <a:gd name="connsiteY903" fmla="*/ 0 h 6858000"/>
              <a:gd name="connsiteX904" fmla="*/ 2867960 w 7472601"/>
              <a:gd name="connsiteY904" fmla="*/ 0 h 6858000"/>
              <a:gd name="connsiteX905" fmla="*/ 2926351 w 7472601"/>
              <a:gd name="connsiteY905" fmla="*/ 0 h 6858000"/>
              <a:gd name="connsiteX906" fmla="*/ 2902823 w 7472601"/>
              <a:gd name="connsiteY906" fmla="*/ 262929 h 6858000"/>
              <a:gd name="connsiteX907" fmla="*/ 2940663 w 7472601"/>
              <a:gd name="connsiteY907" fmla="*/ 140884 h 6858000"/>
              <a:gd name="connsiteX908" fmla="*/ 2947039 w 7472601"/>
              <a:gd name="connsiteY908" fmla="*/ 122524 h 6858000"/>
              <a:gd name="connsiteX909" fmla="*/ 2984316 w 7472601"/>
              <a:gd name="connsiteY909" fmla="*/ 0 h 6858000"/>
              <a:gd name="connsiteX910" fmla="*/ 3016114 w 7472601"/>
              <a:gd name="connsiteY910" fmla="*/ 0 h 6858000"/>
              <a:gd name="connsiteX911" fmla="*/ 2979949 w 7472601"/>
              <a:gd name="connsiteY911" fmla="*/ 119274 h 6858000"/>
              <a:gd name="connsiteX912" fmla="*/ 3023879 w 7472601"/>
              <a:gd name="connsiteY912" fmla="*/ 0 h 6858000"/>
              <a:gd name="connsiteX913" fmla="*/ 3105400 w 7472601"/>
              <a:gd name="connsiteY913" fmla="*/ 0 h 6858000"/>
              <a:gd name="connsiteX914" fmla="*/ 3094669 w 7472601"/>
              <a:gd name="connsiteY914" fmla="*/ 30308 h 6858000"/>
              <a:gd name="connsiteX915" fmla="*/ 2901945 w 7472601"/>
              <a:gd name="connsiteY915" fmla="*/ 466538 h 6858000"/>
              <a:gd name="connsiteX916" fmla="*/ 2815209 w 7472601"/>
              <a:gd name="connsiteY916" fmla="*/ 497361 h 6858000"/>
              <a:gd name="connsiteX917" fmla="*/ 2844845 w 7472601"/>
              <a:gd name="connsiteY917" fmla="*/ 127638 h 6858000"/>
              <a:gd name="connsiteX918" fmla="*/ 2867960 w 7472601"/>
              <a:gd name="connsiteY918" fmla="*/ 0 h 6858000"/>
              <a:gd name="connsiteX919" fmla="*/ 1057230 w 7472601"/>
              <a:gd name="connsiteY919" fmla="*/ 0 h 6858000"/>
              <a:gd name="connsiteX920" fmla="*/ 1111003 w 7472601"/>
              <a:gd name="connsiteY920" fmla="*/ 0 h 6858000"/>
              <a:gd name="connsiteX921" fmla="*/ 1125553 w 7472601"/>
              <a:gd name="connsiteY921" fmla="*/ 52588 h 6858000"/>
              <a:gd name="connsiteX922" fmla="*/ 1304276 w 7472601"/>
              <a:gd name="connsiteY922" fmla="*/ 476275 h 6858000"/>
              <a:gd name="connsiteX923" fmla="*/ 1492066 w 7472601"/>
              <a:gd name="connsiteY923" fmla="*/ 886333 h 6858000"/>
              <a:gd name="connsiteX924" fmla="*/ 1423698 w 7472601"/>
              <a:gd name="connsiteY924" fmla="*/ 710817 h 6858000"/>
              <a:gd name="connsiteX925" fmla="*/ 1357609 w 7472601"/>
              <a:gd name="connsiteY925" fmla="*/ 532892 h 6858000"/>
              <a:gd name="connsiteX926" fmla="*/ 1309550 w 7472601"/>
              <a:gd name="connsiteY926" fmla="*/ 374031 h 6858000"/>
              <a:gd name="connsiteX927" fmla="*/ 1193673 w 7472601"/>
              <a:gd name="connsiteY927" fmla="*/ 49533 h 6858000"/>
              <a:gd name="connsiteX928" fmla="*/ 1164391 w 7472601"/>
              <a:gd name="connsiteY928" fmla="*/ 0 h 6858000"/>
              <a:gd name="connsiteX929" fmla="*/ 1200666 w 7472601"/>
              <a:gd name="connsiteY929" fmla="*/ 0 h 6858000"/>
              <a:gd name="connsiteX930" fmla="*/ 1223408 w 7472601"/>
              <a:gd name="connsiteY930" fmla="*/ 38996 h 6858000"/>
              <a:gd name="connsiteX931" fmla="*/ 1339635 w 7472601"/>
              <a:gd name="connsiteY931" fmla="*/ 365517 h 6858000"/>
              <a:gd name="connsiteX932" fmla="*/ 1387469 w 7472601"/>
              <a:gd name="connsiteY932" fmla="*/ 523079 h 6858000"/>
              <a:gd name="connsiteX933" fmla="*/ 1452685 w 7472601"/>
              <a:gd name="connsiteY933" fmla="*/ 699806 h 6858000"/>
              <a:gd name="connsiteX934" fmla="*/ 1492092 w 7472601"/>
              <a:gd name="connsiteY934" fmla="*/ 800424 h 6858000"/>
              <a:gd name="connsiteX935" fmla="*/ 1455302 w 7472601"/>
              <a:gd name="connsiteY935" fmla="*/ 632913 h 6858000"/>
              <a:gd name="connsiteX936" fmla="*/ 1222336 w 7472601"/>
              <a:gd name="connsiteY936" fmla="*/ 9480 h 6858000"/>
              <a:gd name="connsiteX937" fmla="*/ 1214634 w 7472601"/>
              <a:gd name="connsiteY937" fmla="*/ 0 h 6858000"/>
              <a:gd name="connsiteX938" fmla="*/ 1289827 w 7472601"/>
              <a:gd name="connsiteY938" fmla="*/ 0 h 6858000"/>
              <a:gd name="connsiteX939" fmla="*/ 1321076 w 7472601"/>
              <a:gd name="connsiteY939" fmla="*/ 59722 h 6858000"/>
              <a:gd name="connsiteX940" fmla="*/ 1512579 w 7472601"/>
              <a:gd name="connsiteY940" fmla="*/ 626441 h 6858000"/>
              <a:gd name="connsiteX941" fmla="*/ 1506076 w 7472601"/>
              <a:gd name="connsiteY941" fmla="*/ 1089289 h 6858000"/>
              <a:gd name="connsiteX942" fmla="*/ 1486346 w 7472601"/>
              <a:gd name="connsiteY942" fmla="*/ 1079919 h 6858000"/>
              <a:gd name="connsiteX943" fmla="*/ 1070511 w 7472601"/>
              <a:gd name="connsiteY943" fmla="*/ 48609 h 6858000"/>
              <a:gd name="connsiteX944" fmla="*/ 1057230 w 7472601"/>
              <a:gd name="connsiteY944" fmla="*/ 0 h 6858000"/>
              <a:gd name="connsiteX945" fmla="*/ 43151 w 7472601"/>
              <a:gd name="connsiteY945" fmla="*/ 0 h 6858000"/>
              <a:gd name="connsiteX946" fmla="*/ 95283 w 7472601"/>
              <a:gd name="connsiteY946" fmla="*/ 0 h 6858000"/>
              <a:gd name="connsiteX947" fmla="*/ 300708 w 7472601"/>
              <a:gd name="connsiteY947" fmla="*/ 154571 h 6858000"/>
              <a:gd name="connsiteX948" fmla="*/ 530414 w 7472601"/>
              <a:gd name="connsiteY948" fmla="*/ 354673 h 6858000"/>
              <a:gd name="connsiteX949" fmla="*/ 333785 w 7472601"/>
              <a:gd name="connsiteY949" fmla="*/ 161564 h 6858000"/>
              <a:gd name="connsiteX950" fmla="*/ 147005 w 7472601"/>
              <a:gd name="connsiteY950" fmla="*/ 0 h 6858000"/>
              <a:gd name="connsiteX951" fmla="*/ 272509 w 7472601"/>
              <a:gd name="connsiteY951" fmla="*/ 0 h 6858000"/>
              <a:gd name="connsiteX952" fmla="*/ 326276 w 7472601"/>
              <a:gd name="connsiteY952" fmla="*/ 45847 h 6858000"/>
              <a:gd name="connsiteX953" fmla="*/ 823759 w 7472601"/>
              <a:gd name="connsiteY953" fmla="*/ 574145 h 6858000"/>
              <a:gd name="connsiteX954" fmla="*/ 811254 w 7472601"/>
              <a:gd name="connsiteY954" fmla="*/ 665546 h 6858000"/>
              <a:gd name="connsiteX955" fmla="*/ 154042 w 7472601"/>
              <a:gd name="connsiteY955" fmla="*/ 261522 h 6858000"/>
              <a:gd name="connsiteX956" fmla="*/ 13550 w 7472601"/>
              <a:gd name="connsiteY956" fmla="*/ 158423 h 6858000"/>
              <a:gd name="connsiteX957" fmla="*/ 0 w 7472601"/>
              <a:gd name="connsiteY957" fmla="*/ 146618 h 6858000"/>
              <a:gd name="connsiteX958" fmla="*/ 0 w 7472601"/>
              <a:gd name="connsiteY958" fmla="*/ 59161 h 6858000"/>
              <a:gd name="connsiteX959" fmla="*/ 45427 w 7472601"/>
              <a:gd name="connsiteY959" fmla="*/ 101078 h 6858000"/>
              <a:gd name="connsiteX960" fmla="*/ 630103 w 7472601"/>
              <a:gd name="connsiteY960" fmla="*/ 485885 h 6858000"/>
              <a:gd name="connsiteX961" fmla="*/ 532040 w 7472601"/>
              <a:gd name="connsiteY961" fmla="*/ 399359 h 6858000"/>
              <a:gd name="connsiteX962" fmla="*/ 517618 w 7472601"/>
              <a:gd name="connsiteY962" fmla="*/ 385726 h 6858000"/>
              <a:gd name="connsiteX963" fmla="*/ 285074 w 7472601"/>
              <a:gd name="connsiteY963" fmla="*/ 182755 h 6858000"/>
              <a:gd name="connsiteX964" fmla="*/ 43151 w 7472601"/>
              <a:gd name="connsiteY964"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312589 w 7472601"/>
              <a:gd name="connsiteY80" fmla="*/ 5982309 h 6858000"/>
              <a:gd name="connsiteX81" fmla="*/ 7448321 w 7472601"/>
              <a:gd name="connsiteY81" fmla="*/ 6190991 h 6858000"/>
              <a:gd name="connsiteX82" fmla="*/ 7467600 w 7472601"/>
              <a:gd name="connsiteY82" fmla="*/ 6221686 h 6858000"/>
              <a:gd name="connsiteX83" fmla="*/ 7467600 w 7472601"/>
              <a:gd name="connsiteY83" fmla="*/ 6334256 h 6858000"/>
              <a:gd name="connsiteX84" fmla="*/ 7454976 w 7472601"/>
              <a:gd name="connsiteY84" fmla="*/ 6318297 h 6858000"/>
              <a:gd name="connsiteX85" fmla="*/ 1456157 w 7472601"/>
              <a:gd name="connsiteY85" fmla="*/ 5371404 h 6858000"/>
              <a:gd name="connsiteX86" fmla="*/ 1244432 w 7472601"/>
              <a:gd name="connsiteY86" fmla="*/ 5385601 h 6858000"/>
              <a:gd name="connsiteX87" fmla="*/ 973990 w 7472601"/>
              <a:gd name="connsiteY87" fmla="*/ 5424940 h 6858000"/>
              <a:gd name="connsiteX88" fmla="*/ 1103809 w 7472601"/>
              <a:gd name="connsiteY88" fmla="*/ 5433720 h 6858000"/>
              <a:gd name="connsiteX89" fmla="*/ 1123454 w 7472601"/>
              <a:gd name="connsiteY89" fmla="*/ 5435727 h 6858000"/>
              <a:gd name="connsiteX90" fmla="*/ 1737017 w 7472601"/>
              <a:gd name="connsiteY90" fmla="*/ 5452183 h 6858000"/>
              <a:gd name="connsiteX91" fmla="*/ 1824397 w 7472601"/>
              <a:gd name="connsiteY91" fmla="*/ 5447757 h 6858000"/>
              <a:gd name="connsiteX92" fmla="*/ 2070059 w 7472601"/>
              <a:gd name="connsiteY92" fmla="*/ 5441660 h 6858000"/>
              <a:gd name="connsiteX93" fmla="*/ 1456157 w 7472601"/>
              <a:gd name="connsiteY93" fmla="*/ 5371404 h 6858000"/>
              <a:gd name="connsiteX94" fmla="*/ 4988186 w 7472601"/>
              <a:gd name="connsiteY94" fmla="*/ 5216467 h 6858000"/>
              <a:gd name="connsiteX95" fmla="*/ 4777334 w 7472601"/>
              <a:gd name="connsiteY95" fmla="*/ 5406072 h 6858000"/>
              <a:gd name="connsiteX96" fmla="*/ 4718341 w 7472601"/>
              <a:gd name="connsiteY96" fmla="*/ 5468043 h 6858000"/>
              <a:gd name="connsiteX97" fmla="*/ 4604655 w 7472601"/>
              <a:gd name="connsiteY97" fmla="*/ 5583434 h 6858000"/>
              <a:gd name="connsiteX98" fmla="*/ 4565074 w 7472601"/>
              <a:gd name="connsiteY98" fmla="*/ 5618550 h 6858000"/>
              <a:gd name="connsiteX99" fmla="*/ 4988186 w 7472601"/>
              <a:gd name="connsiteY99" fmla="*/ 5216467 h 6858000"/>
              <a:gd name="connsiteX100" fmla="*/ 4978032 w 7472601"/>
              <a:gd name="connsiteY100" fmla="*/ 5183809 h 6858000"/>
              <a:gd name="connsiteX101" fmla="*/ 4463413 w 7472601"/>
              <a:gd name="connsiteY101" fmla="*/ 5615162 h 6858000"/>
              <a:gd name="connsiteX102" fmla="*/ 4358134 w 7472601"/>
              <a:gd name="connsiteY102" fmla="*/ 5742791 h 6858000"/>
              <a:gd name="connsiteX103" fmla="*/ 4376219 w 7472601"/>
              <a:gd name="connsiteY103" fmla="*/ 5729027 h 6858000"/>
              <a:gd name="connsiteX104" fmla="*/ 4582340 w 7472601"/>
              <a:gd name="connsiteY104" fmla="*/ 5561037 h 6858000"/>
              <a:gd name="connsiteX105" fmla="*/ 4694684 w 7472601"/>
              <a:gd name="connsiteY105" fmla="*/ 5447098 h 6858000"/>
              <a:gd name="connsiteX106" fmla="*/ 4754123 w 7472601"/>
              <a:gd name="connsiteY106" fmla="*/ 5384643 h 6858000"/>
              <a:gd name="connsiteX107" fmla="*/ 4978032 w 7472601"/>
              <a:gd name="connsiteY107" fmla="*/ 5183809 h 6858000"/>
              <a:gd name="connsiteX108" fmla="*/ 1903353 w 7472601"/>
              <a:gd name="connsiteY108" fmla="*/ 5044827 h 6858000"/>
              <a:gd name="connsiteX109" fmla="*/ 1936931 w 7472601"/>
              <a:gd name="connsiteY109" fmla="*/ 5093954 h 6858000"/>
              <a:gd name="connsiteX110" fmla="*/ 2195868 w 7472601"/>
              <a:gd name="connsiteY110" fmla="*/ 5396574 h 6858000"/>
              <a:gd name="connsiteX111" fmla="*/ 2088852 w 7472601"/>
              <a:gd name="connsiteY111" fmla="*/ 5166123 h 6858000"/>
              <a:gd name="connsiteX112" fmla="*/ 1958241 w 7472601"/>
              <a:gd name="connsiteY112" fmla="*/ 5067955 h 6858000"/>
              <a:gd name="connsiteX113" fmla="*/ 1903353 w 7472601"/>
              <a:gd name="connsiteY113" fmla="*/ 5044827 h 6858000"/>
              <a:gd name="connsiteX114" fmla="*/ 1979378 w 7472601"/>
              <a:gd name="connsiteY114" fmla="*/ 4769504 h 6858000"/>
              <a:gd name="connsiteX115" fmla="*/ 2882120 w 7472601"/>
              <a:gd name="connsiteY115" fmla="*/ 5064547 h 6858000"/>
              <a:gd name="connsiteX116" fmla="*/ 2793103 w 7472601"/>
              <a:gd name="connsiteY116" fmla="*/ 5039699 h 6858000"/>
              <a:gd name="connsiteX117" fmla="*/ 2770041 w 7472601"/>
              <a:gd name="connsiteY117" fmla="*/ 5033634 h 6858000"/>
              <a:gd name="connsiteX118" fmla="*/ 1979378 w 7472601"/>
              <a:gd name="connsiteY118" fmla="*/ 4769504 h 6858000"/>
              <a:gd name="connsiteX119" fmla="*/ 1927410 w 7472601"/>
              <a:gd name="connsiteY119" fmla="*/ 4716164 h 6858000"/>
              <a:gd name="connsiteX120" fmla="*/ 1959587 w 7472601"/>
              <a:gd name="connsiteY120" fmla="*/ 4728849 h 6858000"/>
              <a:gd name="connsiteX121" fmla="*/ 2777707 w 7472601"/>
              <a:gd name="connsiteY121" fmla="*/ 5003991 h 6858000"/>
              <a:gd name="connsiteX122" fmla="*/ 2800768 w 7472601"/>
              <a:gd name="connsiteY122" fmla="*/ 5010056 h 6858000"/>
              <a:gd name="connsiteX123" fmla="*/ 2879408 w 7472601"/>
              <a:gd name="connsiteY123" fmla="*/ 5031590 h 6858000"/>
              <a:gd name="connsiteX124" fmla="*/ 2862295 w 7472601"/>
              <a:gd name="connsiteY124" fmla="*/ 5022958 h 6858000"/>
              <a:gd name="connsiteX125" fmla="*/ 2813343 w 7472601"/>
              <a:gd name="connsiteY125" fmla="*/ 4998369 h 6858000"/>
              <a:gd name="connsiteX126" fmla="*/ 2646245 w 7472601"/>
              <a:gd name="connsiteY126" fmla="*/ 4930999 h 6858000"/>
              <a:gd name="connsiteX127" fmla="*/ 1999243 w 7472601"/>
              <a:gd name="connsiteY127" fmla="*/ 4730524 h 6858000"/>
              <a:gd name="connsiteX128" fmla="*/ 1979527 w 7472601"/>
              <a:gd name="connsiteY128" fmla="*/ 4726651 h 6858000"/>
              <a:gd name="connsiteX129" fmla="*/ 1927410 w 7472601"/>
              <a:gd name="connsiteY129" fmla="*/ 4716164 h 6858000"/>
              <a:gd name="connsiteX130" fmla="*/ 1997014 w 7472601"/>
              <a:gd name="connsiteY130" fmla="*/ 4698007 h 6858000"/>
              <a:gd name="connsiteX131" fmla="*/ 2005458 w 7472601"/>
              <a:gd name="connsiteY131" fmla="*/ 4699540 h 6858000"/>
              <a:gd name="connsiteX132" fmla="*/ 2657186 w 7472601"/>
              <a:gd name="connsiteY132" fmla="*/ 4901687 h 6858000"/>
              <a:gd name="connsiteX133" fmla="*/ 2826662 w 7472601"/>
              <a:gd name="connsiteY133" fmla="*/ 4970362 h 6858000"/>
              <a:gd name="connsiteX134" fmla="*/ 2876100 w 7472601"/>
              <a:gd name="connsiteY134" fmla="*/ 4995397 h 6858000"/>
              <a:gd name="connsiteX135" fmla="*/ 3042600 w 7472601"/>
              <a:gd name="connsiteY135" fmla="*/ 5059532 h 6858000"/>
              <a:gd name="connsiteX136" fmla="*/ 1997014 w 7472601"/>
              <a:gd name="connsiteY136" fmla="*/ 4698007 h 6858000"/>
              <a:gd name="connsiteX137" fmla="*/ 2305292 w 7472601"/>
              <a:gd name="connsiteY137" fmla="*/ 4219492 h 6858000"/>
              <a:gd name="connsiteX138" fmla="*/ 3360922 w 7472601"/>
              <a:gd name="connsiteY138" fmla="*/ 4529373 h 6858000"/>
              <a:gd name="connsiteX139" fmla="*/ 3492420 w 7472601"/>
              <a:gd name="connsiteY139" fmla="*/ 4510145 h 6858000"/>
              <a:gd name="connsiteX140" fmla="*/ 3364086 w 7472601"/>
              <a:gd name="connsiteY140" fmla="*/ 4480340 h 6858000"/>
              <a:gd name="connsiteX141" fmla="*/ 3225818 w 7472601"/>
              <a:gd name="connsiteY141" fmla="*/ 4411822 h 6858000"/>
              <a:gd name="connsiteX142" fmla="*/ 3129696 w 7472601"/>
              <a:gd name="connsiteY142" fmla="*/ 4360704 h 6858000"/>
              <a:gd name="connsiteX143" fmla="*/ 2814545 w 7472601"/>
              <a:gd name="connsiteY143" fmla="*/ 4282955 h 6858000"/>
              <a:gd name="connsiteX144" fmla="*/ 2305292 w 7472601"/>
              <a:gd name="connsiteY144" fmla="*/ 4219492 h 6858000"/>
              <a:gd name="connsiteX145" fmla="*/ 2626982 w 7472601"/>
              <a:gd name="connsiteY145" fmla="*/ 4206450 h 6858000"/>
              <a:gd name="connsiteX146" fmla="*/ 2490617 w 7472601"/>
              <a:gd name="connsiteY146" fmla="*/ 4206951 h 6858000"/>
              <a:gd name="connsiteX147" fmla="*/ 2819869 w 7472601"/>
              <a:gd name="connsiteY147" fmla="*/ 4252936 h 6858000"/>
              <a:gd name="connsiteX148" fmla="*/ 3143018 w 7472601"/>
              <a:gd name="connsiteY148" fmla="*/ 4332698 h 6858000"/>
              <a:gd name="connsiteX149" fmla="*/ 3241520 w 7472601"/>
              <a:gd name="connsiteY149" fmla="*/ 4385112 h 6858000"/>
              <a:gd name="connsiteX150" fmla="*/ 3374575 w 7472601"/>
              <a:gd name="connsiteY150" fmla="*/ 4451517 h 6858000"/>
              <a:gd name="connsiteX151" fmla="*/ 3505221 w 7472601"/>
              <a:gd name="connsiteY151" fmla="*/ 4480757 h 6858000"/>
              <a:gd name="connsiteX152" fmla="*/ 2626982 w 7472601"/>
              <a:gd name="connsiteY152" fmla="*/ 4206450 h 6858000"/>
              <a:gd name="connsiteX153" fmla="*/ 1310106 w 7472601"/>
              <a:gd name="connsiteY153" fmla="*/ 3943217 h 6858000"/>
              <a:gd name="connsiteX154" fmla="*/ 854994 w 7472601"/>
              <a:gd name="connsiteY154" fmla="*/ 4399136 h 6858000"/>
              <a:gd name="connsiteX155" fmla="*/ 742462 w 7472601"/>
              <a:gd name="connsiteY155" fmla="*/ 4594648 h 6858000"/>
              <a:gd name="connsiteX156" fmla="*/ 820602 w 7472601"/>
              <a:gd name="connsiteY156" fmla="*/ 4485915 h 6858000"/>
              <a:gd name="connsiteX157" fmla="*/ 878295 w 7472601"/>
              <a:gd name="connsiteY157" fmla="*/ 4403594 h 6858000"/>
              <a:gd name="connsiteX158" fmla="*/ 1240607 w 7472601"/>
              <a:gd name="connsiteY158" fmla="*/ 4010401 h 6858000"/>
              <a:gd name="connsiteX159" fmla="*/ 1310106 w 7472601"/>
              <a:gd name="connsiteY159" fmla="*/ 3943217 h 6858000"/>
              <a:gd name="connsiteX160" fmla="*/ 1423113 w 7472601"/>
              <a:gd name="connsiteY160" fmla="*/ 3874565 h 6858000"/>
              <a:gd name="connsiteX161" fmla="*/ 1260565 w 7472601"/>
              <a:gd name="connsiteY161" fmla="*/ 4031982 h 6858000"/>
              <a:gd name="connsiteX162" fmla="*/ 901900 w 7472601"/>
              <a:gd name="connsiteY162" fmla="*/ 4421236 h 6858000"/>
              <a:gd name="connsiteX163" fmla="*/ 845044 w 7472601"/>
              <a:gd name="connsiteY163" fmla="*/ 4502436 h 6858000"/>
              <a:gd name="connsiteX164" fmla="*/ 685926 w 7472601"/>
              <a:gd name="connsiteY164" fmla="*/ 4703069 h 6858000"/>
              <a:gd name="connsiteX165" fmla="*/ 684248 w 7472601"/>
              <a:gd name="connsiteY165" fmla="*/ 4706721 h 6858000"/>
              <a:gd name="connsiteX166" fmla="*/ 1423113 w 7472601"/>
              <a:gd name="connsiteY166" fmla="*/ 3874565 h 6858000"/>
              <a:gd name="connsiteX167" fmla="*/ 3316479 w 7472601"/>
              <a:gd name="connsiteY167" fmla="*/ 3872136 h 6858000"/>
              <a:gd name="connsiteX168" fmla="*/ 3546806 w 7472601"/>
              <a:gd name="connsiteY168" fmla="*/ 4356139 h 6858000"/>
              <a:gd name="connsiteX169" fmla="*/ 3364433 w 7472601"/>
              <a:gd name="connsiteY169" fmla="*/ 3953121 h 6858000"/>
              <a:gd name="connsiteX170" fmla="*/ 3316479 w 7472601"/>
              <a:gd name="connsiteY170" fmla="*/ 3872136 h 6858000"/>
              <a:gd name="connsiteX171" fmla="*/ 3291335 w 7472601"/>
              <a:gd name="connsiteY171" fmla="*/ 3767420 h 6858000"/>
              <a:gd name="connsiteX172" fmla="*/ 3390805 w 7472601"/>
              <a:gd name="connsiteY172" fmla="*/ 3937163 h 6858000"/>
              <a:gd name="connsiteX173" fmla="*/ 3579062 w 7472601"/>
              <a:gd name="connsiteY173" fmla="*/ 4359040 h 6858000"/>
              <a:gd name="connsiteX174" fmla="*/ 3467355 w 7472601"/>
              <a:gd name="connsiteY174" fmla="*/ 3988130 h 6858000"/>
              <a:gd name="connsiteX175" fmla="*/ 3310753 w 7472601"/>
              <a:gd name="connsiteY175" fmla="*/ 3787140 h 6858000"/>
              <a:gd name="connsiteX176" fmla="*/ 3291335 w 7472601"/>
              <a:gd name="connsiteY176" fmla="*/ 3767420 h 6858000"/>
              <a:gd name="connsiteX177" fmla="*/ 1635889 w 7472601"/>
              <a:gd name="connsiteY177" fmla="*/ 3709494 h 6858000"/>
              <a:gd name="connsiteX178" fmla="*/ 1634800 w 7472601"/>
              <a:gd name="connsiteY178" fmla="*/ 3731111 h 6858000"/>
              <a:gd name="connsiteX179" fmla="*/ 1635889 w 7472601"/>
              <a:gd name="connsiteY179" fmla="*/ 3709494 h 6858000"/>
              <a:gd name="connsiteX180" fmla="*/ 1510397 w 7472601"/>
              <a:gd name="connsiteY180" fmla="*/ 3684705 h 6858000"/>
              <a:gd name="connsiteX181" fmla="*/ 1146550 w 7472601"/>
              <a:gd name="connsiteY181" fmla="*/ 3802012 h 6858000"/>
              <a:gd name="connsiteX182" fmla="*/ 698834 w 7472601"/>
              <a:gd name="connsiteY182" fmla="*/ 3952272 h 6858000"/>
              <a:gd name="connsiteX183" fmla="*/ 34256 w 7472601"/>
              <a:gd name="connsiteY183" fmla="*/ 4347603 h 6858000"/>
              <a:gd name="connsiteX184" fmla="*/ 527241 w 7472601"/>
              <a:gd name="connsiteY184" fmla="*/ 4065078 h 6858000"/>
              <a:gd name="connsiteX185" fmla="*/ 1510397 w 7472601"/>
              <a:gd name="connsiteY185" fmla="*/ 3684705 h 6858000"/>
              <a:gd name="connsiteX186" fmla="*/ 1313114 w 7472601"/>
              <a:gd name="connsiteY186" fmla="*/ 3655216 h 6858000"/>
              <a:gd name="connsiteX187" fmla="*/ 1109304 w 7472601"/>
              <a:gd name="connsiteY187" fmla="*/ 3669030 h 6858000"/>
              <a:gd name="connsiteX188" fmla="*/ 8129 w 7472601"/>
              <a:gd name="connsiteY188" fmla="*/ 4330519 h 6858000"/>
              <a:gd name="connsiteX189" fmla="*/ 687572 w 7472601"/>
              <a:gd name="connsiteY189" fmla="*/ 3925629 h 6858000"/>
              <a:gd name="connsiteX190" fmla="*/ 1138365 w 7472601"/>
              <a:gd name="connsiteY190" fmla="*/ 3774515 h 6858000"/>
              <a:gd name="connsiteX191" fmla="*/ 1505579 w 7472601"/>
              <a:gd name="connsiteY191" fmla="*/ 3655526 h 6858000"/>
              <a:gd name="connsiteX192" fmla="*/ 1313114 w 7472601"/>
              <a:gd name="connsiteY192" fmla="*/ 3655216 h 6858000"/>
              <a:gd name="connsiteX193" fmla="*/ 3655073 w 7472601"/>
              <a:gd name="connsiteY193" fmla="*/ 3650884 h 6858000"/>
              <a:gd name="connsiteX194" fmla="*/ 3989938 w 7472601"/>
              <a:gd name="connsiteY194" fmla="*/ 3991685 h 6858000"/>
              <a:gd name="connsiteX195" fmla="*/ 4393907 w 7472601"/>
              <a:gd name="connsiteY195" fmla="*/ 4261258 h 6858000"/>
              <a:gd name="connsiteX196" fmla="*/ 4648051 w 7472601"/>
              <a:gd name="connsiteY196" fmla="*/ 4374051 h 6858000"/>
              <a:gd name="connsiteX197" fmla="*/ 4383389 w 7472601"/>
              <a:gd name="connsiteY197" fmla="*/ 4184369 h 6858000"/>
              <a:gd name="connsiteX198" fmla="*/ 4165508 w 7472601"/>
              <a:gd name="connsiteY198" fmla="*/ 4035196 h 6858000"/>
              <a:gd name="connsiteX199" fmla="*/ 4068162 w 7472601"/>
              <a:gd name="connsiteY199" fmla="*/ 3953394 h 6858000"/>
              <a:gd name="connsiteX200" fmla="*/ 3981416 w 7472601"/>
              <a:gd name="connsiteY200" fmla="*/ 3880482 h 6858000"/>
              <a:gd name="connsiteX201" fmla="*/ 3800147 w 7472601"/>
              <a:gd name="connsiteY201" fmla="*/ 3749872 h 6858000"/>
              <a:gd name="connsiteX202" fmla="*/ 3655073 w 7472601"/>
              <a:gd name="connsiteY202" fmla="*/ 3650884 h 6858000"/>
              <a:gd name="connsiteX203" fmla="*/ 3670252 w 7472601"/>
              <a:gd name="connsiteY203" fmla="*/ 3622798 h 6858000"/>
              <a:gd name="connsiteX204" fmla="*/ 3817258 w 7472601"/>
              <a:gd name="connsiteY204" fmla="*/ 3723577 h 6858000"/>
              <a:gd name="connsiteX205" fmla="*/ 4000461 w 7472601"/>
              <a:gd name="connsiteY205" fmla="*/ 3855966 h 6858000"/>
              <a:gd name="connsiteX206" fmla="*/ 4088180 w 7472601"/>
              <a:gd name="connsiteY206" fmla="*/ 3929774 h 6858000"/>
              <a:gd name="connsiteX207" fmla="*/ 4184555 w 7472601"/>
              <a:gd name="connsiteY207" fmla="*/ 4010683 h 6858000"/>
              <a:gd name="connsiteX208" fmla="*/ 4399563 w 7472601"/>
              <a:gd name="connsiteY208" fmla="*/ 4158106 h 6858000"/>
              <a:gd name="connsiteX209" fmla="*/ 4684469 w 7472601"/>
              <a:gd name="connsiteY209" fmla="*/ 4364680 h 6858000"/>
              <a:gd name="connsiteX210" fmla="*/ 4690271 w 7472601"/>
              <a:gd name="connsiteY210" fmla="*/ 4370034 h 6858000"/>
              <a:gd name="connsiteX211" fmla="*/ 4136093 w 7472601"/>
              <a:gd name="connsiteY211" fmla="*/ 3858466 h 6858000"/>
              <a:gd name="connsiteX212" fmla="*/ 3670252 w 7472601"/>
              <a:gd name="connsiteY212" fmla="*/ 3622798 h 6858000"/>
              <a:gd name="connsiteX213" fmla="*/ 4440129 w 7472601"/>
              <a:gd name="connsiteY213" fmla="*/ 3448571 h 6858000"/>
              <a:gd name="connsiteX214" fmla="*/ 4856525 w 7472601"/>
              <a:gd name="connsiteY214" fmla="*/ 3915351 h 6858000"/>
              <a:gd name="connsiteX215" fmla="*/ 5059055 w 7472601"/>
              <a:gd name="connsiteY215" fmla="*/ 4108918 h 6858000"/>
              <a:gd name="connsiteX216" fmla="*/ 5290070 w 7472601"/>
              <a:gd name="connsiteY216" fmla="*/ 4263619 h 6858000"/>
              <a:gd name="connsiteX217" fmla="*/ 4834991 w 7472601"/>
              <a:gd name="connsiteY217" fmla="*/ 3830985 h 6858000"/>
              <a:gd name="connsiteX218" fmla="*/ 4440129 w 7472601"/>
              <a:gd name="connsiteY218" fmla="*/ 3448571 h 6858000"/>
              <a:gd name="connsiteX219" fmla="*/ 4441737 w 7472601"/>
              <a:gd name="connsiteY219" fmla="*/ 3399734 h 6858000"/>
              <a:gd name="connsiteX220" fmla="*/ 4431236 w 7472601"/>
              <a:gd name="connsiteY220" fmla="*/ 3400954 h 6858000"/>
              <a:gd name="connsiteX221" fmla="*/ 4557150 w 7472601"/>
              <a:gd name="connsiteY221" fmla="*/ 3510023 h 6858000"/>
              <a:gd name="connsiteX222" fmla="*/ 4856936 w 7472601"/>
              <a:gd name="connsiteY222" fmla="*/ 3809146 h 6858000"/>
              <a:gd name="connsiteX223" fmla="*/ 5111996 w 7472601"/>
              <a:gd name="connsiteY223" fmla="*/ 4065759 h 6858000"/>
              <a:gd name="connsiteX224" fmla="*/ 5388878 w 7472601"/>
              <a:gd name="connsiteY224" fmla="*/ 4300185 h 6858000"/>
              <a:gd name="connsiteX225" fmla="*/ 5425556 w 7472601"/>
              <a:gd name="connsiteY225" fmla="*/ 4308967 h 6858000"/>
              <a:gd name="connsiteX226" fmla="*/ 4943646 w 7472601"/>
              <a:gd name="connsiteY226" fmla="*/ 3822916 h 6858000"/>
              <a:gd name="connsiteX227" fmla="*/ 4594837 w 7472601"/>
              <a:gd name="connsiteY227" fmla="*/ 3532274 h 6858000"/>
              <a:gd name="connsiteX228" fmla="*/ 4441737 w 7472601"/>
              <a:gd name="connsiteY228" fmla="*/ 3399734 h 6858000"/>
              <a:gd name="connsiteX229" fmla="*/ 5425834 w 7472601"/>
              <a:gd name="connsiteY229" fmla="*/ 3162785 h 6858000"/>
              <a:gd name="connsiteX230" fmla="*/ 5401644 w 7472601"/>
              <a:gd name="connsiteY230" fmla="*/ 3617847 h 6858000"/>
              <a:gd name="connsiteX231" fmla="*/ 5467256 w 7472601"/>
              <a:gd name="connsiteY231" fmla="*/ 4175494 h 6858000"/>
              <a:gd name="connsiteX232" fmla="*/ 5448069 w 7472601"/>
              <a:gd name="connsiteY232" fmla="*/ 3567554 h 6858000"/>
              <a:gd name="connsiteX233" fmla="*/ 5425834 w 7472601"/>
              <a:gd name="connsiteY233" fmla="*/ 3162785 h 6858000"/>
              <a:gd name="connsiteX234" fmla="*/ 1318687 w 7472601"/>
              <a:gd name="connsiteY234" fmla="*/ 3113840 h 6858000"/>
              <a:gd name="connsiteX235" fmla="*/ 1066793 w 7472601"/>
              <a:gd name="connsiteY235" fmla="*/ 3212171 h 6858000"/>
              <a:gd name="connsiteX236" fmla="*/ 993319 w 7472601"/>
              <a:gd name="connsiteY236" fmla="*/ 3247648 h 6858000"/>
              <a:gd name="connsiteX237" fmla="*/ 853081 w 7472601"/>
              <a:gd name="connsiteY237" fmla="*/ 3312410 h 6858000"/>
              <a:gd name="connsiteX238" fmla="*/ 805957 w 7472601"/>
              <a:gd name="connsiteY238" fmla="*/ 3330443 h 6858000"/>
              <a:gd name="connsiteX239" fmla="*/ 1318687 w 7472601"/>
              <a:gd name="connsiteY239" fmla="*/ 3113840 h 6858000"/>
              <a:gd name="connsiteX240" fmla="*/ 5453702 w 7472601"/>
              <a:gd name="connsiteY240" fmla="*/ 3090882 h 6858000"/>
              <a:gd name="connsiteX241" fmla="*/ 5480135 w 7472601"/>
              <a:gd name="connsiteY241" fmla="*/ 3565802 h 6858000"/>
              <a:gd name="connsiteX242" fmla="*/ 5499023 w 7472601"/>
              <a:gd name="connsiteY242" fmla="*/ 4166310 h 6858000"/>
              <a:gd name="connsiteX243" fmla="*/ 5547022 w 7472601"/>
              <a:gd name="connsiteY243" fmla="*/ 3607838 h 6858000"/>
              <a:gd name="connsiteX244" fmla="*/ 5515964 w 7472601"/>
              <a:gd name="connsiteY244" fmla="*/ 3378541 h 6858000"/>
              <a:gd name="connsiteX245" fmla="*/ 5453702 w 7472601"/>
              <a:gd name="connsiteY245" fmla="*/ 3090882 h 6858000"/>
              <a:gd name="connsiteX246" fmla="*/ 1238695 w 7472601"/>
              <a:gd name="connsiteY246" fmla="*/ 3076820 h 6858000"/>
              <a:gd name="connsiteX247" fmla="*/ 716371 w 7472601"/>
              <a:gd name="connsiteY247" fmla="*/ 3293249 h 6858000"/>
              <a:gd name="connsiteX248" fmla="*/ 579522 w 7472601"/>
              <a:gd name="connsiteY248" fmla="*/ 3371759 h 6858000"/>
              <a:gd name="connsiteX249" fmla="*/ 600288 w 7472601"/>
              <a:gd name="connsiteY249" fmla="*/ 3365555 h 6858000"/>
              <a:gd name="connsiteX250" fmla="*/ 840692 w 7472601"/>
              <a:gd name="connsiteY250" fmla="*/ 3284921 h 6858000"/>
              <a:gd name="connsiteX251" fmla="*/ 979248 w 7472601"/>
              <a:gd name="connsiteY251" fmla="*/ 3221003 h 6858000"/>
              <a:gd name="connsiteX252" fmla="*/ 1053282 w 7472601"/>
              <a:gd name="connsiteY252" fmla="*/ 3185247 h 6858000"/>
              <a:gd name="connsiteX253" fmla="*/ 1320603 w 7472601"/>
              <a:gd name="connsiteY253" fmla="*/ 3081281 h 6858000"/>
              <a:gd name="connsiteX254" fmla="*/ 1238695 w 7472601"/>
              <a:gd name="connsiteY254" fmla="*/ 3076820 h 6858000"/>
              <a:gd name="connsiteX255" fmla="*/ 5425627 w 7472601"/>
              <a:gd name="connsiteY255" fmla="*/ 2954192 h 6858000"/>
              <a:gd name="connsiteX256" fmla="*/ 5470770 w 7472601"/>
              <a:gd name="connsiteY256" fmla="*/ 3005435 h 6858000"/>
              <a:gd name="connsiteX257" fmla="*/ 5519779 w 7472601"/>
              <a:gd name="connsiteY257" fmla="*/ 4359223 h 6858000"/>
              <a:gd name="connsiteX258" fmla="*/ 5520293 w 7472601"/>
              <a:gd name="connsiteY258" fmla="*/ 4360602 h 6858000"/>
              <a:gd name="connsiteX259" fmla="*/ 5767221 w 7472601"/>
              <a:gd name="connsiteY259" fmla="*/ 4665564 h 6858000"/>
              <a:gd name="connsiteX260" fmla="*/ 6937169 w 7472601"/>
              <a:gd name="connsiteY260" fmla="*/ 4815941 h 6858000"/>
              <a:gd name="connsiteX261" fmla="*/ 6953922 w 7472601"/>
              <a:gd name="connsiteY261" fmla="*/ 4890068 h 6858000"/>
              <a:gd name="connsiteX262" fmla="*/ 6071359 w 7472601"/>
              <a:gd name="connsiteY262" fmla="*/ 4770770 h 6858000"/>
              <a:gd name="connsiteX263" fmla="*/ 6038839 w 7472601"/>
              <a:gd name="connsiteY263" fmla="*/ 4764474 h 6858000"/>
              <a:gd name="connsiteX264" fmla="*/ 6038706 w 7472601"/>
              <a:gd name="connsiteY264" fmla="*/ 4763847 h 6858000"/>
              <a:gd name="connsiteX265" fmla="*/ 6037784 w 7472601"/>
              <a:gd name="connsiteY265" fmla="*/ 4764270 h 6858000"/>
              <a:gd name="connsiteX266" fmla="*/ 6038839 w 7472601"/>
              <a:gd name="connsiteY266" fmla="*/ 4764474 h 6858000"/>
              <a:gd name="connsiteX267" fmla="*/ 6040338 w 7472601"/>
              <a:gd name="connsiteY267" fmla="*/ 4771418 h 6858000"/>
              <a:gd name="connsiteX268" fmla="*/ 6024488 w 7472601"/>
              <a:gd name="connsiteY268" fmla="*/ 4809903 h 6858000"/>
              <a:gd name="connsiteX269" fmla="*/ 5599771 w 7472601"/>
              <a:gd name="connsiteY269" fmla="*/ 5509652 h 6858000"/>
              <a:gd name="connsiteX270" fmla="*/ 5548843 w 7472601"/>
              <a:gd name="connsiteY270" fmla="*/ 5563845 h 6858000"/>
              <a:gd name="connsiteX271" fmla="*/ 5940952 w 7472601"/>
              <a:gd name="connsiteY271" fmla="*/ 6250028 h 6858000"/>
              <a:gd name="connsiteX272" fmla="*/ 6043441 w 7472601"/>
              <a:gd name="connsiteY272" fmla="*/ 6665847 h 6858000"/>
              <a:gd name="connsiteX273" fmla="*/ 6093432 w 7472601"/>
              <a:gd name="connsiteY273" fmla="*/ 6858000 h 6858000"/>
              <a:gd name="connsiteX274" fmla="*/ 6034344 w 7472601"/>
              <a:gd name="connsiteY274" fmla="*/ 6858000 h 6858000"/>
              <a:gd name="connsiteX275" fmla="*/ 6026679 w 7472601"/>
              <a:gd name="connsiteY275" fmla="*/ 6836959 h 6858000"/>
              <a:gd name="connsiteX276" fmla="*/ 5800441 w 7472601"/>
              <a:gd name="connsiteY276" fmla="*/ 6335286 h 6858000"/>
              <a:gd name="connsiteX277" fmla="*/ 5526562 w 7472601"/>
              <a:gd name="connsiteY277" fmla="*/ 5705388 h 6858000"/>
              <a:gd name="connsiteX278" fmla="*/ 5519640 w 7472601"/>
              <a:gd name="connsiteY278" fmla="*/ 5683774 h 6858000"/>
              <a:gd name="connsiteX279" fmla="*/ 5844559 w 7472601"/>
              <a:gd name="connsiteY279" fmla="*/ 6553349 h 6858000"/>
              <a:gd name="connsiteX280" fmla="*/ 5975994 w 7472601"/>
              <a:gd name="connsiteY280" fmla="*/ 6858000 h 6858000"/>
              <a:gd name="connsiteX281" fmla="*/ 5898547 w 7472601"/>
              <a:gd name="connsiteY281" fmla="*/ 6858000 h 6858000"/>
              <a:gd name="connsiteX282" fmla="*/ 5682041 w 7472601"/>
              <a:gd name="connsiteY282" fmla="*/ 6355860 h 6858000"/>
              <a:gd name="connsiteX283" fmla="*/ 5461758 w 7472601"/>
              <a:gd name="connsiteY283" fmla="*/ 5820220 h 6858000"/>
              <a:gd name="connsiteX284" fmla="*/ 5237282 w 7472601"/>
              <a:gd name="connsiteY284" fmla="*/ 6579086 h 6858000"/>
              <a:gd name="connsiteX285" fmla="*/ 5115009 w 7472601"/>
              <a:gd name="connsiteY285" fmla="*/ 6858000 h 6858000"/>
              <a:gd name="connsiteX286" fmla="*/ 5028074 w 7472601"/>
              <a:gd name="connsiteY286" fmla="*/ 6858000 h 6858000"/>
              <a:gd name="connsiteX287" fmla="*/ 5079508 w 7472601"/>
              <a:gd name="connsiteY287" fmla="*/ 6749074 h 6858000"/>
              <a:gd name="connsiteX288" fmla="*/ 5371846 w 7472601"/>
              <a:gd name="connsiteY288" fmla="*/ 5924413 h 6858000"/>
              <a:gd name="connsiteX289" fmla="*/ 5270512 w 7472601"/>
              <a:gd name="connsiteY289" fmla="*/ 6138975 h 6858000"/>
              <a:gd name="connsiteX290" fmla="*/ 5062409 w 7472601"/>
              <a:gd name="connsiteY290" fmla="*/ 6653544 h 6858000"/>
              <a:gd name="connsiteX291" fmla="*/ 5036628 w 7472601"/>
              <a:gd name="connsiteY291" fmla="*/ 6754247 h 6858000"/>
              <a:gd name="connsiteX292" fmla="*/ 5009112 w 7472601"/>
              <a:gd name="connsiteY292" fmla="*/ 6858000 h 6858000"/>
              <a:gd name="connsiteX293" fmla="*/ 4976679 w 7472601"/>
              <a:gd name="connsiteY293" fmla="*/ 6858000 h 6858000"/>
              <a:gd name="connsiteX294" fmla="*/ 5006537 w 7472601"/>
              <a:gd name="connsiteY294" fmla="*/ 6747068 h 6858000"/>
              <a:gd name="connsiteX295" fmla="*/ 5032723 w 7472601"/>
              <a:gd name="connsiteY295" fmla="*/ 6644957 h 6858000"/>
              <a:gd name="connsiteX296" fmla="*/ 5242949 w 7472601"/>
              <a:gd name="connsiteY296" fmla="*/ 6125175 h 6858000"/>
              <a:gd name="connsiteX297" fmla="*/ 5286321 w 7472601"/>
              <a:gd name="connsiteY297" fmla="*/ 6033555 h 6858000"/>
              <a:gd name="connsiteX298" fmla="*/ 5008210 w 7472601"/>
              <a:gd name="connsiteY298" fmla="*/ 6649194 h 6858000"/>
              <a:gd name="connsiteX299" fmla="*/ 4986321 w 7472601"/>
              <a:gd name="connsiteY299" fmla="*/ 6765687 h 6858000"/>
              <a:gd name="connsiteX300" fmla="*/ 4973474 w 7472601"/>
              <a:gd name="connsiteY300" fmla="*/ 6858000 h 6858000"/>
              <a:gd name="connsiteX301" fmla="*/ 4907178 w 7472601"/>
              <a:gd name="connsiteY301" fmla="*/ 6858000 h 6858000"/>
              <a:gd name="connsiteX302" fmla="*/ 4910810 w 7472601"/>
              <a:gd name="connsiteY302" fmla="*/ 6829660 h 6858000"/>
              <a:gd name="connsiteX303" fmla="*/ 4987461 w 7472601"/>
              <a:gd name="connsiteY303" fmla="*/ 6432994 h 6858000"/>
              <a:gd name="connsiteX304" fmla="*/ 5179262 w 7472601"/>
              <a:gd name="connsiteY304" fmla="*/ 6035044 h 6858000"/>
              <a:gd name="connsiteX305" fmla="*/ 4689678 w 7472601"/>
              <a:gd name="connsiteY305" fmla="*/ 6440241 h 6858000"/>
              <a:gd name="connsiteX306" fmla="*/ 4477543 w 7472601"/>
              <a:gd name="connsiteY306" fmla="*/ 6674836 h 6858000"/>
              <a:gd name="connsiteX307" fmla="*/ 4329957 w 7472601"/>
              <a:gd name="connsiteY307" fmla="*/ 6858000 h 6858000"/>
              <a:gd name="connsiteX308" fmla="*/ 4218595 w 7472601"/>
              <a:gd name="connsiteY308" fmla="*/ 6858000 h 6858000"/>
              <a:gd name="connsiteX309" fmla="*/ 4368888 w 7472601"/>
              <a:gd name="connsiteY309" fmla="*/ 6668412 h 6858000"/>
              <a:gd name="connsiteX310" fmla="*/ 4563091 w 7472601"/>
              <a:gd name="connsiteY310" fmla="*/ 6442508 h 6858000"/>
              <a:gd name="connsiteX311" fmla="*/ 5387324 w 7472601"/>
              <a:gd name="connsiteY311" fmla="*/ 5705830 h 6858000"/>
              <a:gd name="connsiteX312" fmla="*/ 5073620 w 7472601"/>
              <a:gd name="connsiteY312" fmla="*/ 5955437 h 6858000"/>
              <a:gd name="connsiteX313" fmla="*/ 4689789 w 7472601"/>
              <a:gd name="connsiteY313" fmla="*/ 6268382 h 6858000"/>
              <a:gd name="connsiteX314" fmla="*/ 4418722 w 7472601"/>
              <a:gd name="connsiteY314" fmla="*/ 6570886 h 6858000"/>
              <a:gd name="connsiteX315" fmla="*/ 4214944 w 7472601"/>
              <a:gd name="connsiteY315" fmla="*/ 6858000 h 6858000"/>
              <a:gd name="connsiteX316" fmla="*/ 4177898 w 7472601"/>
              <a:gd name="connsiteY316" fmla="*/ 6858000 h 6858000"/>
              <a:gd name="connsiteX317" fmla="*/ 4391597 w 7472601"/>
              <a:gd name="connsiteY317" fmla="*/ 6556370 h 6858000"/>
              <a:gd name="connsiteX318" fmla="*/ 4668889 w 7472601"/>
              <a:gd name="connsiteY318" fmla="*/ 6246399 h 6858000"/>
              <a:gd name="connsiteX319" fmla="*/ 5055427 w 7472601"/>
              <a:gd name="connsiteY319" fmla="*/ 5931476 h 6858000"/>
              <a:gd name="connsiteX320" fmla="*/ 5371814 w 7472601"/>
              <a:gd name="connsiteY320" fmla="*/ 5678975 h 6858000"/>
              <a:gd name="connsiteX321" fmla="*/ 4987918 w 7472601"/>
              <a:gd name="connsiteY321" fmla="*/ 5838701 h 6858000"/>
              <a:gd name="connsiteX322" fmla="*/ 4317146 w 7472601"/>
              <a:gd name="connsiteY322" fmla="*/ 6587716 h 6858000"/>
              <a:gd name="connsiteX323" fmla="*/ 4171627 w 7472601"/>
              <a:gd name="connsiteY323" fmla="*/ 6858000 h 6858000"/>
              <a:gd name="connsiteX324" fmla="*/ 4081585 w 7472601"/>
              <a:gd name="connsiteY324" fmla="*/ 6858000 h 6858000"/>
              <a:gd name="connsiteX325" fmla="*/ 4238603 w 7472601"/>
              <a:gd name="connsiteY325" fmla="*/ 6559341 h 6858000"/>
              <a:gd name="connsiteX326" fmla="*/ 4778333 w 7472601"/>
              <a:gd name="connsiteY326" fmla="*/ 5873626 h 6858000"/>
              <a:gd name="connsiteX327" fmla="*/ 5414185 w 7472601"/>
              <a:gd name="connsiteY327" fmla="*/ 5573882 h 6858000"/>
              <a:gd name="connsiteX328" fmla="*/ 5959648 w 7472601"/>
              <a:gd name="connsiteY328" fmla="*/ 4760797 h 6858000"/>
              <a:gd name="connsiteX329" fmla="*/ 5355019 w 7472601"/>
              <a:gd name="connsiteY329" fmla="*/ 4734672 h 6858000"/>
              <a:gd name="connsiteX330" fmla="*/ 5083565 w 7472601"/>
              <a:gd name="connsiteY330" fmla="*/ 5179121 h 6858000"/>
              <a:gd name="connsiteX331" fmla="*/ 4713577 w 7472601"/>
              <a:gd name="connsiteY331" fmla="*/ 5616803 h 6858000"/>
              <a:gd name="connsiteX332" fmla="*/ 3989559 w 7472601"/>
              <a:gd name="connsiteY332" fmla="*/ 6145945 h 6858000"/>
              <a:gd name="connsiteX333" fmla="*/ 3939824 w 7472601"/>
              <a:gd name="connsiteY333" fmla="*/ 6066900 h 6858000"/>
              <a:gd name="connsiteX334" fmla="*/ 4584537 w 7472601"/>
              <a:gd name="connsiteY334" fmla="*/ 5324826 h 6858000"/>
              <a:gd name="connsiteX335" fmla="*/ 5037105 w 7472601"/>
              <a:gd name="connsiteY335" fmla="*/ 5088765 h 6858000"/>
              <a:gd name="connsiteX336" fmla="*/ 5039930 w 7472601"/>
              <a:gd name="connsiteY336" fmla="*/ 5089585 h 6858000"/>
              <a:gd name="connsiteX337" fmla="*/ 5263764 w 7472601"/>
              <a:gd name="connsiteY337" fmla="*/ 4735525 h 6858000"/>
              <a:gd name="connsiteX338" fmla="*/ 4086300 w 7472601"/>
              <a:gd name="connsiteY338" fmla="*/ 4884599 h 6858000"/>
              <a:gd name="connsiteX339" fmla="*/ 4085485 w 7472601"/>
              <a:gd name="connsiteY339" fmla="*/ 4899070 h 6858000"/>
              <a:gd name="connsiteX340" fmla="*/ 3871915 w 7472601"/>
              <a:gd name="connsiteY340" fmla="*/ 5253645 h 6858000"/>
              <a:gd name="connsiteX341" fmla="*/ 3799374 w 7472601"/>
              <a:gd name="connsiteY341" fmla="*/ 5466127 h 6858000"/>
              <a:gd name="connsiteX342" fmla="*/ 3498850 w 7472601"/>
              <a:gd name="connsiteY342" fmla="*/ 6661888 h 6858000"/>
              <a:gd name="connsiteX343" fmla="*/ 3399216 w 7472601"/>
              <a:gd name="connsiteY343" fmla="*/ 6858000 h 6858000"/>
              <a:gd name="connsiteX344" fmla="*/ 3303688 w 7472601"/>
              <a:gd name="connsiteY344" fmla="*/ 6858000 h 6858000"/>
              <a:gd name="connsiteX345" fmla="*/ 3391774 w 7472601"/>
              <a:gd name="connsiteY345" fmla="*/ 6697181 h 6858000"/>
              <a:gd name="connsiteX346" fmla="*/ 3735540 w 7472601"/>
              <a:gd name="connsiteY346" fmla="*/ 5546923 h 6858000"/>
              <a:gd name="connsiteX347" fmla="*/ 3729438 w 7472601"/>
              <a:gd name="connsiteY347" fmla="*/ 5569058 h 6858000"/>
              <a:gd name="connsiteX348" fmla="*/ 3707782 w 7472601"/>
              <a:gd name="connsiteY348" fmla="*/ 5644908 h 6858000"/>
              <a:gd name="connsiteX349" fmla="*/ 3583827 w 7472601"/>
              <a:gd name="connsiteY349" fmla="*/ 6039215 h 6858000"/>
              <a:gd name="connsiteX350" fmla="*/ 3547861 w 7472601"/>
              <a:gd name="connsiteY350" fmla="*/ 6129609 h 6858000"/>
              <a:gd name="connsiteX351" fmla="*/ 3490905 w 7472601"/>
              <a:gd name="connsiteY351" fmla="*/ 6277660 h 6858000"/>
              <a:gd name="connsiteX352" fmla="*/ 3455859 w 7472601"/>
              <a:gd name="connsiteY352" fmla="*/ 6391301 h 6858000"/>
              <a:gd name="connsiteX353" fmla="*/ 3429112 w 7472601"/>
              <a:gd name="connsiteY353" fmla="*/ 6479469 h 6858000"/>
              <a:gd name="connsiteX354" fmla="*/ 3304862 w 7472601"/>
              <a:gd name="connsiteY354" fmla="*/ 6796476 h 6858000"/>
              <a:gd name="connsiteX355" fmla="*/ 3276071 w 7472601"/>
              <a:gd name="connsiteY355" fmla="*/ 6858000 h 6858000"/>
              <a:gd name="connsiteX356" fmla="*/ 3240805 w 7472601"/>
              <a:gd name="connsiteY356" fmla="*/ 6858000 h 6858000"/>
              <a:gd name="connsiteX357" fmla="*/ 3275917 w 7472601"/>
              <a:gd name="connsiteY357" fmla="*/ 6783192 h 6858000"/>
              <a:gd name="connsiteX358" fmla="*/ 3399358 w 7472601"/>
              <a:gd name="connsiteY358" fmla="*/ 6469011 h 6858000"/>
              <a:gd name="connsiteX359" fmla="*/ 3425650 w 7472601"/>
              <a:gd name="connsiteY359" fmla="*/ 6381333 h 6858000"/>
              <a:gd name="connsiteX360" fmla="*/ 3460661 w 7472601"/>
              <a:gd name="connsiteY360" fmla="*/ 6266763 h 6858000"/>
              <a:gd name="connsiteX361" fmla="*/ 3518021 w 7472601"/>
              <a:gd name="connsiteY361" fmla="*/ 6117298 h 6858000"/>
              <a:gd name="connsiteX362" fmla="*/ 3554035 w 7472601"/>
              <a:gd name="connsiteY362" fmla="*/ 6027832 h 6858000"/>
              <a:gd name="connsiteX363" fmla="*/ 3677174 w 7472601"/>
              <a:gd name="connsiteY363" fmla="*/ 5636351 h 6858000"/>
              <a:gd name="connsiteX364" fmla="*/ 3698819 w 7472601"/>
              <a:gd name="connsiteY364" fmla="*/ 5560503 h 6858000"/>
              <a:gd name="connsiteX365" fmla="*/ 3702094 w 7472601"/>
              <a:gd name="connsiteY365" fmla="*/ 5549194 h 6858000"/>
              <a:gd name="connsiteX366" fmla="*/ 3398355 w 7472601"/>
              <a:gd name="connsiteY366" fmla="*/ 6094603 h 6858000"/>
              <a:gd name="connsiteX367" fmla="*/ 3193941 w 7472601"/>
              <a:gd name="connsiteY367" fmla="*/ 6798775 h 6858000"/>
              <a:gd name="connsiteX368" fmla="*/ 3184140 w 7472601"/>
              <a:gd name="connsiteY368" fmla="*/ 6858000 h 6858000"/>
              <a:gd name="connsiteX369" fmla="*/ 3099978 w 7472601"/>
              <a:gd name="connsiteY369" fmla="*/ 6858000 h 6858000"/>
              <a:gd name="connsiteX370" fmla="*/ 3101556 w 7472601"/>
              <a:gd name="connsiteY370" fmla="*/ 6843337 h 6858000"/>
              <a:gd name="connsiteX371" fmla="*/ 3370162 w 7472601"/>
              <a:gd name="connsiteY371" fmla="*/ 5785550 h 6858000"/>
              <a:gd name="connsiteX372" fmla="*/ 3746477 w 7472601"/>
              <a:gd name="connsiteY372" fmla="*/ 5377889 h 6858000"/>
              <a:gd name="connsiteX373" fmla="*/ 3863399 w 7472601"/>
              <a:gd name="connsiteY373" fmla="*/ 5087257 h 6858000"/>
              <a:gd name="connsiteX374" fmla="*/ 3968712 w 7472601"/>
              <a:gd name="connsiteY374" fmla="*/ 4913989 h 6858000"/>
              <a:gd name="connsiteX375" fmla="*/ 2792390 w 7472601"/>
              <a:gd name="connsiteY375" fmla="*/ 5382974 h 6858000"/>
              <a:gd name="connsiteX376" fmla="*/ 2714982 w 7472601"/>
              <a:gd name="connsiteY376" fmla="*/ 5427051 h 6858000"/>
              <a:gd name="connsiteX377" fmla="*/ 2813361 w 7472601"/>
              <a:gd name="connsiteY377" fmla="*/ 6023912 h 6858000"/>
              <a:gd name="connsiteX378" fmla="*/ 2688430 w 7472601"/>
              <a:gd name="connsiteY378" fmla="*/ 6801564 h 6858000"/>
              <a:gd name="connsiteX379" fmla="*/ 2629626 w 7472601"/>
              <a:gd name="connsiteY379" fmla="*/ 6763394 h 6858000"/>
              <a:gd name="connsiteX380" fmla="*/ 2565328 w 7472601"/>
              <a:gd name="connsiteY380" fmla="*/ 5516399 h 6858000"/>
              <a:gd name="connsiteX381" fmla="*/ 1922999 w 7472601"/>
              <a:gd name="connsiteY381" fmla="*/ 5980343 h 6858000"/>
              <a:gd name="connsiteX382" fmla="*/ 1950261 w 7472601"/>
              <a:gd name="connsiteY382" fmla="*/ 6405858 h 6858000"/>
              <a:gd name="connsiteX383" fmla="*/ 2365554 w 7472601"/>
              <a:gd name="connsiteY383" fmla="*/ 6759107 h 6858000"/>
              <a:gd name="connsiteX384" fmla="*/ 2424142 w 7472601"/>
              <a:gd name="connsiteY384" fmla="*/ 6858000 h 6858000"/>
              <a:gd name="connsiteX385" fmla="*/ 2395994 w 7472601"/>
              <a:gd name="connsiteY385" fmla="*/ 6858000 h 6858000"/>
              <a:gd name="connsiteX386" fmla="*/ 2392863 w 7472601"/>
              <a:gd name="connsiteY386" fmla="*/ 6852964 h 6858000"/>
              <a:gd name="connsiteX387" fmla="*/ 2017589 w 7472601"/>
              <a:gd name="connsiteY387" fmla="*/ 6493982 h 6858000"/>
              <a:gd name="connsiteX388" fmla="*/ 2147336 w 7472601"/>
              <a:gd name="connsiteY388" fmla="*/ 6594052 h 6858000"/>
              <a:gd name="connsiteX389" fmla="*/ 2207047 w 7472601"/>
              <a:gd name="connsiteY389" fmla="*/ 6654540 h 6858000"/>
              <a:gd name="connsiteX390" fmla="*/ 2299106 w 7472601"/>
              <a:gd name="connsiteY390" fmla="*/ 6778931 h 6858000"/>
              <a:gd name="connsiteX391" fmla="*/ 2314430 w 7472601"/>
              <a:gd name="connsiteY391" fmla="*/ 6801144 h 6858000"/>
              <a:gd name="connsiteX392" fmla="*/ 2352406 w 7472601"/>
              <a:gd name="connsiteY392" fmla="*/ 6858000 h 6858000"/>
              <a:gd name="connsiteX393" fmla="*/ 2314492 w 7472601"/>
              <a:gd name="connsiteY393" fmla="*/ 6858000 h 6858000"/>
              <a:gd name="connsiteX394" fmla="*/ 2288095 w 7472601"/>
              <a:gd name="connsiteY394" fmla="*/ 6818030 h 6858000"/>
              <a:gd name="connsiteX395" fmla="*/ 2272768 w 7472601"/>
              <a:gd name="connsiteY395" fmla="*/ 6795822 h 6858000"/>
              <a:gd name="connsiteX396" fmla="*/ 2182715 w 7472601"/>
              <a:gd name="connsiteY396" fmla="*/ 6675071 h 6858000"/>
              <a:gd name="connsiteX397" fmla="*/ 2032061 w 7472601"/>
              <a:gd name="connsiteY397" fmla="*/ 6541380 h 6858000"/>
              <a:gd name="connsiteX398" fmla="*/ 2257220 w 7472601"/>
              <a:gd name="connsiteY398" fmla="*/ 6826257 h 6858000"/>
              <a:gd name="connsiteX399" fmla="*/ 2281324 w 7472601"/>
              <a:gd name="connsiteY399" fmla="*/ 6858000 h 6858000"/>
              <a:gd name="connsiteX400" fmla="*/ 2242860 w 7472601"/>
              <a:gd name="connsiteY400" fmla="*/ 6858000 h 6858000"/>
              <a:gd name="connsiteX401" fmla="*/ 2232818 w 7472601"/>
              <a:gd name="connsiteY401" fmla="*/ 6844926 h 6858000"/>
              <a:gd name="connsiteX402" fmla="*/ 1990172 w 7472601"/>
              <a:gd name="connsiteY402" fmla="*/ 6542121 h 6858000"/>
              <a:gd name="connsiteX403" fmla="*/ 2124090 w 7472601"/>
              <a:gd name="connsiteY403" fmla="*/ 6761017 h 6858000"/>
              <a:gd name="connsiteX404" fmla="*/ 2200380 w 7472601"/>
              <a:gd name="connsiteY404" fmla="*/ 6858000 h 6858000"/>
              <a:gd name="connsiteX405" fmla="*/ 2147507 w 7472601"/>
              <a:gd name="connsiteY405" fmla="*/ 6858000 h 6858000"/>
              <a:gd name="connsiteX406" fmla="*/ 2070668 w 7472601"/>
              <a:gd name="connsiteY406" fmla="*/ 6761520 h 6858000"/>
              <a:gd name="connsiteX407" fmla="*/ 1975142 w 7472601"/>
              <a:gd name="connsiteY407" fmla="*/ 6585570 h 6858000"/>
              <a:gd name="connsiteX408" fmla="*/ 2050035 w 7472601"/>
              <a:gd name="connsiteY408" fmla="*/ 6813345 h 6858000"/>
              <a:gd name="connsiteX409" fmla="*/ 2063025 w 7472601"/>
              <a:gd name="connsiteY409" fmla="*/ 6858000 h 6858000"/>
              <a:gd name="connsiteX410" fmla="*/ 2021675 w 7472601"/>
              <a:gd name="connsiteY410" fmla="*/ 6858000 h 6858000"/>
              <a:gd name="connsiteX411" fmla="*/ 2019308 w 7472601"/>
              <a:gd name="connsiteY411" fmla="*/ 6847118 h 6858000"/>
              <a:gd name="connsiteX412" fmla="*/ 1938835 w 7472601"/>
              <a:gd name="connsiteY412" fmla="*/ 6551160 h 6858000"/>
              <a:gd name="connsiteX413" fmla="*/ 1953230 w 7472601"/>
              <a:gd name="connsiteY413" fmla="*/ 6759699 h 6858000"/>
              <a:gd name="connsiteX414" fmla="*/ 1956763 w 7472601"/>
              <a:gd name="connsiteY414" fmla="*/ 6778191 h 6858000"/>
              <a:gd name="connsiteX415" fmla="*/ 1967925 w 7472601"/>
              <a:gd name="connsiteY415" fmla="*/ 6858000 h 6858000"/>
              <a:gd name="connsiteX416" fmla="*/ 1936622 w 7472601"/>
              <a:gd name="connsiteY416" fmla="*/ 6858000 h 6858000"/>
              <a:gd name="connsiteX417" fmla="*/ 1926261 w 7472601"/>
              <a:gd name="connsiteY417" fmla="*/ 6784064 h 6858000"/>
              <a:gd name="connsiteX418" fmla="*/ 1922724 w 7472601"/>
              <a:gd name="connsiteY418" fmla="*/ 6765577 h 6858000"/>
              <a:gd name="connsiteX419" fmla="*/ 1904650 w 7472601"/>
              <a:gd name="connsiteY419" fmla="*/ 6639616 h 6858000"/>
              <a:gd name="connsiteX420" fmla="*/ 1885273 w 7472601"/>
              <a:gd name="connsiteY420" fmla="*/ 6858000 h 6858000"/>
              <a:gd name="connsiteX421" fmla="*/ 1854363 w 7472601"/>
              <a:gd name="connsiteY421" fmla="*/ 6858000 h 6858000"/>
              <a:gd name="connsiteX422" fmla="*/ 1880391 w 7472601"/>
              <a:gd name="connsiteY422" fmla="*/ 6603796 h 6858000"/>
              <a:gd name="connsiteX423" fmla="*/ 1818273 w 7472601"/>
              <a:gd name="connsiteY423" fmla="*/ 6715729 h 6858000"/>
              <a:gd name="connsiteX424" fmla="*/ 1794691 w 7472601"/>
              <a:gd name="connsiteY424" fmla="*/ 6843239 h 6858000"/>
              <a:gd name="connsiteX425" fmla="*/ 1794914 w 7472601"/>
              <a:gd name="connsiteY425" fmla="*/ 6858000 h 6858000"/>
              <a:gd name="connsiteX426" fmla="*/ 1746128 w 7472601"/>
              <a:gd name="connsiteY426" fmla="*/ 6858000 h 6858000"/>
              <a:gd name="connsiteX427" fmla="*/ 1753934 w 7472601"/>
              <a:gd name="connsiteY427" fmla="*/ 6724796 h 6858000"/>
              <a:gd name="connsiteX428" fmla="*/ 1792053 w 7472601"/>
              <a:gd name="connsiteY428" fmla="*/ 6572396 h 6858000"/>
              <a:gd name="connsiteX429" fmla="*/ 1862248 w 7472601"/>
              <a:gd name="connsiteY429" fmla="*/ 6266397 h 6858000"/>
              <a:gd name="connsiteX430" fmla="*/ 1862250 w 7472601"/>
              <a:gd name="connsiteY430" fmla="*/ 6033531 h 6858000"/>
              <a:gd name="connsiteX431" fmla="*/ 1211999 w 7472601"/>
              <a:gd name="connsiteY431" fmla="*/ 6683610 h 6858000"/>
              <a:gd name="connsiteX432" fmla="*/ 1213266 w 7472601"/>
              <a:gd name="connsiteY432" fmla="*/ 6691947 h 6858000"/>
              <a:gd name="connsiteX433" fmla="*/ 1203370 w 7472601"/>
              <a:gd name="connsiteY433" fmla="*/ 6850676 h 6858000"/>
              <a:gd name="connsiteX434" fmla="*/ 1203671 w 7472601"/>
              <a:gd name="connsiteY434" fmla="*/ 6858000 h 6858000"/>
              <a:gd name="connsiteX435" fmla="*/ 1143180 w 7472601"/>
              <a:gd name="connsiteY435" fmla="*/ 6858000 h 6858000"/>
              <a:gd name="connsiteX436" fmla="*/ 1142176 w 7472601"/>
              <a:gd name="connsiteY436" fmla="*/ 6766045 h 6858000"/>
              <a:gd name="connsiteX437" fmla="*/ 1067484 w 7472601"/>
              <a:gd name="connsiteY437" fmla="*/ 6858000 h 6858000"/>
              <a:gd name="connsiteX438" fmla="*/ 953928 w 7472601"/>
              <a:gd name="connsiteY438" fmla="*/ 6858000 h 6858000"/>
              <a:gd name="connsiteX439" fmla="*/ 959715 w 7472601"/>
              <a:gd name="connsiteY439" fmla="*/ 6850185 h 6858000"/>
              <a:gd name="connsiteX440" fmla="*/ 1483788 w 7472601"/>
              <a:gd name="connsiteY440" fmla="*/ 6259174 h 6858000"/>
              <a:gd name="connsiteX441" fmla="*/ 1100671 w 7472601"/>
              <a:gd name="connsiteY441" fmla="*/ 6252137 h 6858000"/>
              <a:gd name="connsiteX442" fmla="*/ 1090144 w 7472601"/>
              <a:gd name="connsiteY442" fmla="*/ 6256748 h 6858000"/>
              <a:gd name="connsiteX443" fmla="*/ 1095872 w 7472601"/>
              <a:gd name="connsiteY443" fmla="*/ 6271892 h 6858000"/>
              <a:gd name="connsiteX444" fmla="*/ 262785 w 7472601"/>
              <a:gd name="connsiteY444" fmla="*/ 6845450 h 6858000"/>
              <a:gd name="connsiteX445" fmla="*/ 209968 w 7472601"/>
              <a:gd name="connsiteY445" fmla="*/ 6770713 h 6858000"/>
              <a:gd name="connsiteX446" fmla="*/ 873460 w 7472601"/>
              <a:gd name="connsiteY446" fmla="*/ 6253768 h 6858000"/>
              <a:gd name="connsiteX447" fmla="*/ 192686 w 7472601"/>
              <a:gd name="connsiteY447" fmla="*/ 5849257 h 6858000"/>
              <a:gd name="connsiteX448" fmla="*/ 4696 w 7472601"/>
              <a:gd name="connsiteY448" fmla="*/ 5697668 h 6858000"/>
              <a:gd name="connsiteX449" fmla="*/ 0 w 7472601"/>
              <a:gd name="connsiteY449" fmla="*/ 5689984 h 6858000"/>
              <a:gd name="connsiteX450" fmla="*/ 0 w 7472601"/>
              <a:gd name="connsiteY450" fmla="*/ 5513472 h 6858000"/>
              <a:gd name="connsiteX451" fmla="*/ 174101 w 7472601"/>
              <a:gd name="connsiteY451" fmla="*/ 5620277 h 6858000"/>
              <a:gd name="connsiteX452" fmla="*/ 891800 w 7472601"/>
              <a:gd name="connsiteY452" fmla="*/ 6036935 h 6858000"/>
              <a:gd name="connsiteX453" fmla="*/ 1072219 w 7472601"/>
              <a:gd name="connsiteY453" fmla="*/ 6169443 h 6858000"/>
              <a:gd name="connsiteX454" fmla="*/ 1074117 w 7472601"/>
              <a:gd name="connsiteY454" fmla="*/ 6170301 h 6858000"/>
              <a:gd name="connsiteX455" fmla="*/ 1083114 w 7472601"/>
              <a:gd name="connsiteY455" fmla="*/ 6174131 h 6858000"/>
              <a:gd name="connsiteX456" fmla="*/ 1543010 w 7472601"/>
              <a:gd name="connsiteY456" fmla="*/ 6191140 h 6858000"/>
              <a:gd name="connsiteX457" fmla="*/ 1551080 w 7472601"/>
              <a:gd name="connsiteY457" fmla="*/ 6195006 h 6858000"/>
              <a:gd name="connsiteX458" fmla="*/ 2345443 w 7472601"/>
              <a:gd name="connsiteY458" fmla="*/ 5549882 h 6858000"/>
              <a:gd name="connsiteX459" fmla="*/ 1721499 w 7472601"/>
              <a:gd name="connsiteY459" fmla="*/ 5599969 h 6858000"/>
              <a:gd name="connsiteX460" fmla="*/ 767716 w 7472601"/>
              <a:gd name="connsiteY460" fmla="*/ 5472768 h 6858000"/>
              <a:gd name="connsiteX461" fmla="*/ 722147 w 7472601"/>
              <a:gd name="connsiteY461" fmla="*/ 5393091 h 6858000"/>
              <a:gd name="connsiteX462" fmla="*/ 1485552 w 7472601"/>
              <a:gd name="connsiteY462" fmla="*/ 5313202 h 6858000"/>
              <a:gd name="connsiteX463" fmla="*/ 2143004 w 7472601"/>
              <a:gd name="connsiteY463" fmla="*/ 5402420 h 6858000"/>
              <a:gd name="connsiteX464" fmla="*/ 1933391 w 7472601"/>
              <a:gd name="connsiteY464" fmla="*/ 5156971 h 6858000"/>
              <a:gd name="connsiteX465" fmla="*/ 1827118 w 7472601"/>
              <a:gd name="connsiteY465" fmla="*/ 4968410 h 6858000"/>
              <a:gd name="connsiteX466" fmla="*/ 1837349 w 7472601"/>
              <a:gd name="connsiteY466" fmla="*/ 4956357 h 6858000"/>
              <a:gd name="connsiteX467" fmla="*/ 2162835 w 7472601"/>
              <a:gd name="connsiteY467" fmla="*/ 5187853 h 6858000"/>
              <a:gd name="connsiteX468" fmla="*/ 2257167 w 7472601"/>
              <a:gd name="connsiteY468" fmla="*/ 5462123 h 6858000"/>
              <a:gd name="connsiteX469" fmla="*/ 2261598 w 7472601"/>
              <a:gd name="connsiteY469" fmla="*/ 5467998 h 6858000"/>
              <a:gd name="connsiteX470" fmla="*/ 2437177 w 7472601"/>
              <a:gd name="connsiteY470" fmla="*/ 5479608 h 6858000"/>
              <a:gd name="connsiteX471" fmla="*/ 2445247 w 7472601"/>
              <a:gd name="connsiteY471" fmla="*/ 5483476 h 6858000"/>
              <a:gd name="connsiteX472" fmla="*/ 2743626 w 7472601"/>
              <a:gd name="connsiteY472" fmla="*/ 5304819 h 6858000"/>
              <a:gd name="connsiteX473" fmla="*/ 3048102 w 7472601"/>
              <a:gd name="connsiteY473" fmla="*/ 5150595 h 6858000"/>
              <a:gd name="connsiteX474" fmla="*/ 1799414 w 7472601"/>
              <a:gd name="connsiteY474" fmla="*/ 4694732 h 6858000"/>
              <a:gd name="connsiteX475" fmla="*/ 1771735 w 7472601"/>
              <a:gd name="connsiteY475" fmla="*/ 4619929 h 6858000"/>
              <a:gd name="connsiteX476" fmla="*/ 3104273 w 7472601"/>
              <a:gd name="connsiteY476" fmla="*/ 5076159 h 6858000"/>
              <a:gd name="connsiteX477" fmla="*/ 3113245 w 7472601"/>
              <a:gd name="connsiteY477" fmla="*/ 5090705 h 6858000"/>
              <a:gd name="connsiteX478" fmla="*/ 3126294 w 7472601"/>
              <a:gd name="connsiteY478" fmla="*/ 5114400 h 6858000"/>
              <a:gd name="connsiteX479" fmla="*/ 3937433 w 7472601"/>
              <a:gd name="connsiteY479" fmla="*/ 4830473 h 6858000"/>
              <a:gd name="connsiteX480" fmla="*/ 3590475 w 7472601"/>
              <a:gd name="connsiteY480" fmla="*/ 4597974 h 6858000"/>
              <a:gd name="connsiteX481" fmla="*/ 3100264 w 7472601"/>
              <a:gd name="connsiteY481" fmla="*/ 4579845 h 6858000"/>
              <a:gd name="connsiteX482" fmla="*/ 2183576 w 7472601"/>
              <a:gd name="connsiteY482" fmla="*/ 4227150 h 6858000"/>
              <a:gd name="connsiteX483" fmla="*/ 2151029 w 7472601"/>
              <a:gd name="connsiteY483" fmla="*/ 4146947 h 6858000"/>
              <a:gd name="connsiteX484" fmla="*/ 3563434 w 7472601"/>
              <a:gd name="connsiteY484" fmla="*/ 4469115 h 6858000"/>
              <a:gd name="connsiteX485" fmla="*/ 3177952 w 7472601"/>
              <a:gd name="connsiteY485" fmla="*/ 3657386 h 6858000"/>
              <a:gd name="connsiteX486" fmla="*/ 3189263 w 7472601"/>
              <a:gd name="connsiteY486" fmla="*/ 3625726 h 6858000"/>
              <a:gd name="connsiteX487" fmla="*/ 3560912 w 7472601"/>
              <a:gd name="connsiteY487" fmla="*/ 4079863 h 6858000"/>
              <a:gd name="connsiteX488" fmla="*/ 3626636 w 7472601"/>
              <a:gd name="connsiteY488" fmla="*/ 4512230 h 6858000"/>
              <a:gd name="connsiteX489" fmla="*/ 3653088 w 7472601"/>
              <a:gd name="connsiteY489" fmla="*/ 4521417 h 6858000"/>
              <a:gd name="connsiteX490" fmla="*/ 3988128 w 7472601"/>
              <a:gd name="connsiteY490" fmla="*/ 4817267 h 6858000"/>
              <a:gd name="connsiteX491" fmla="*/ 4830582 w 7472601"/>
              <a:gd name="connsiteY491" fmla="*/ 4676000 h 6858000"/>
              <a:gd name="connsiteX492" fmla="*/ 4830100 w 7472601"/>
              <a:gd name="connsiteY492" fmla="*/ 4675554 h 6858000"/>
              <a:gd name="connsiteX493" fmla="*/ 4036318 w 7472601"/>
              <a:gd name="connsiteY493" fmla="*/ 4147013 h 6858000"/>
              <a:gd name="connsiteX494" fmla="*/ 3432098 w 7472601"/>
              <a:gd name="connsiteY494" fmla="*/ 3537312 h 6858000"/>
              <a:gd name="connsiteX495" fmla="*/ 3446761 w 7472601"/>
              <a:gd name="connsiteY495" fmla="*/ 3461278 h 6858000"/>
              <a:gd name="connsiteX496" fmla="*/ 4419733 w 7472601"/>
              <a:gd name="connsiteY496" fmla="*/ 3963555 h 6858000"/>
              <a:gd name="connsiteX497" fmla="*/ 4781371 w 7472601"/>
              <a:gd name="connsiteY497" fmla="*/ 4458604 h 6858000"/>
              <a:gd name="connsiteX498" fmla="*/ 4780440 w 7472601"/>
              <a:gd name="connsiteY498" fmla="*/ 4470290 h 6858000"/>
              <a:gd name="connsiteX499" fmla="*/ 4898954 w 7472601"/>
              <a:gd name="connsiteY499" fmla="*/ 4662092 h 6858000"/>
              <a:gd name="connsiteX500" fmla="*/ 4900699 w 7472601"/>
              <a:gd name="connsiteY500" fmla="*/ 4670867 h 6858000"/>
              <a:gd name="connsiteX501" fmla="*/ 5714511 w 7472601"/>
              <a:gd name="connsiteY501" fmla="*/ 4663483 h 6858000"/>
              <a:gd name="connsiteX502" fmla="*/ 5464793 w 7472601"/>
              <a:gd name="connsiteY502" fmla="*/ 4393556 h 6858000"/>
              <a:gd name="connsiteX503" fmla="*/ 5461897 w 7472601"/>
              <a:gd name="connsiteY503" fmla="*/ 4390879 h 6858000"/>
              <a:gd name="connsiteX504" fmla="*/ 4294126 w 7472601"/>
              <a:gd name="connsiteY504" fmla="*/ 3303048 h 6858000"/>
              <a:gd name="connsiteX505" fmla="*/ 4305321 w 7472601"/>
              <a:gd name="connsiteY505" fmla="*/ 3256953 h 6858000"/>
              <a:gd name="connsiteX506" fmla="*/ 4949299 w 7472601"/>
              <a:gd name="connsiteY506" fmla="*/ 3766336 h 6858000"/>
              <a:gd name="connsiteX507" fmla="*/ 5291452 w 7472601"/>
              <a:gd name="connsiteY507" fmla="*/ 4076801 h 6858000"/>
              <a:gd name="connsiteX508" fmla="*/ 5434998 w 7472601"/>
              <a:gd name="connsiteY508" fmla="*/ 4254100 h 6858000"/>
              <a:gd name="connsiteX509" fmla="*/ 5351015 w 7472601"/>
              <a:gd name="connsiteY509" fmla="*/ 3760989 h 6858000"/>
              <a:gd name="connsiteX510" fmla="*/ 5413780 w 7472601"/>
              <a:gd name="connsiteY510" fmla="*/ 2966265 h 6858000"/>
              <a:gd name="connsiteX511" fmla="*/ 5425627 w 7472601"/>
              <a:gd name="connsiteY511" fmla="*/ 2954192 h 6858000"/>
              <a:gd name="connsiteX512" fmla="*/ 6604735 w 7472601"/>
              <a:gd name="connsiteY512" fmla="*/ 2041381 h 6858000"/>
              <a:gd name="connsiteX513" fmla="*/ 7204487 w 7472601"/>
              <a:gd name="connsiteY513" fmla="*/ 2742112 h 6858000"/>
              <a:gd name="connsiteX514" fmla="*/ 7131592 w 7472601"/>
              <a:gd name="connsiteY514" fmla="*/ 2672096 h 6858000"/>
              <a:gd name="connsiteX515" fmla="*/ 6996344 w 7472601"/>
              <a:gd name="connsiteY515" fmla="*/ 2518310 h 6858000"/>
              <a:gd name="connsiteX516" fmla="*/ 6735495 w 7472601"/>
              <a:gd name="connsiteY516" fmla="*/ 2196890 h 6858000"/>
              <a:gd name="connsiteX517" fmla="*/ 6721901 w 7472601"/>
              <a:gd name="connsiteY517" fmla="*/ 2179274 h 6858000"/>
              <a:gd name="connsiteX518" fmla="*/ 6604735 w 7472601"/>
              <a:gd name="connsiteY518" fmla="*/ 2041381 h 6858000"/>
              <a:gd name="connsiteX519" fmla="*/ 6591670 w 7472601"/>
              <a:gd name="connsiteY519" fmla="*/ 1988277 h 6858000"/>
              <a:gd name="connsiteX520" fmla="*/ 6747349 w 7472601"/>
              <a:gd name="connsiteY520" fmla="*/ 2160069 h 6858000"/>
              <a:gd name="connsiteX521" fmla="*/ 6760943 w 7472601"/>
              <a:gd name="connsiteY521" fmla="*/ 2177686 h 6858000"/>
              <a:gd name="connsiteX522" fmla="*/ 7021065 w 7472601"/>
              <a:gd name="connsiteY522" fmla="*/ 2498102 h 6858000"/>
              <a:gd name="connsiteX523" fmla="*/ 7155223 w 7472601"/>
              <a:gd name="connsiteY523" fmla="*/ 2650386 h 6858000"/>
              <a:gd name="connsiteX524" fmla="*/ 7203167 w 7472601"/>
              <a:gd name="connsiteY524" fmla="*/ 2697288 h 6858000"/>
              <a:gd name="connsiteX525" fmla="*/ 6937703 w 7472601"/>
              <a:gd name="connsiteY525" fmla="*/ 2321981 h 6858000"/>
              <a:gd name="connsiteX526" fmla="*/ 6591670 w 7472601"/>
              <a:gd name="connsiteY526" fmla="*/ 1988277 h 6858000"/>
              <a:gd name="connsiteX527" fmla="*/ 5798671 w 7472601"/>
              <a:gd name="connsiteY527" fmla="*/ 1981601 h 6858000"/>
              <a:gd name="connsiteX528" fmla="*/ 5754709 w 7472601"/>
              <a:gd name="connsiteY528" fmla="*/ 2071454 h 6858000"/>
              <a:gd name="connsiteX529" fmla="*/ 5763044 w 7472601"/>
              <a:gd name="connsiteY529" fmla="*/ 2842206 h 6858000"/>
              <a:gd name="connsiteX530" fmla="*/ 5764974 w 7472601"/>
              <a:gd name="connsiteY530" fmla="*/ 2799609 h 6858000"/>
              <a:gd name="connsiteX531" fmla="*/ 5767665 w 7472601"/>
              <a:gd name="connsiteY531" fmla="*/ 2666409 h 6858000"/>
              <a:gd name="connsiteX532" fmla="*/ 5763055 w 7472601"/>
              <a:gd name="connsiteY532" fmla="*/ 2579705 h 6858000"/>
              <a:gd name="connsiteX533" fmla="*/ 5758079 w 7472601"/>
              <a:gd name="connsiteY533" fmla="*/ 2492508 h 6858000"/>
              <a:gd name="connsiteX534" fmla="*/ 5779325 w 7472601"/>
              <a:gd name="connsiteY534" fmla="*/ 2197069 h 6858000"/>
              <a:gd name="connsiteX535" fmla="*/ 5798671 w 7472601"/>
              <a:gd name="connsiteY535" fmla="*/ 1981601 h 6858000"/>
              <a:gd name="connsiteX536" fmla="*/ 5829202 w 7472601"/>
              <a:gd name="connsiteY536" fmla="*/ 1971679 h 6858000"/>
              <a:gd name="connsiteX537" fmla="*/ 5809558 w 7472601"/>
              <a:gd name="connsiteY537" fmla="*/ 2198043 h 6858000"/>
              <a:gd name="connsiteX538" fmla="*/ 5788653 w 7472601"/>
              <a:gd name="connsiteY538" fmla="*/ 2489430 h 6858000"/>
              <a:gd name="connsiteX539" fmla="*/ 5793439 w 7472601"/>
              <a:gd name="connsiteY539" fmla="*/ 2575235 h 6858000"/>
              <a:gd name="connsiteX540" fmla="*/ 5796837 w 7472601"/>
              <a:gd name="connsiteY540" fmla="*/ 2637633 h 6858000"/>
              <a:gd name="connsiteX541" fmla="*/ 5818614 w 7472601"/>
              <a:gd name="connsiteY541" fmla="*/ 2473055 h 6858000"/>
              <a:gd name="connsiteX542" fmla="*/ 5829202 w 7472601"/>
              <a:gd name="connsiteY542" fmla="*/ 1971679 h 6858000"/>
              <a:gd name="connsiteX543" fmla="*/ 5911389 w 7472601"/>
              <a:gd name="connsiteY543" fmla="*/ 1898371 h 6858000"/>
              <a:gd name="connsiteX544" fmla="*/ 6237627 w 7472601"/>
              <a:gd name="connsiteY544" fmla="*/ 2231921 h 6858000"/>
              <a:gd name="connsiteX545" fmla="*/ 5911389 w 7472601"/>
              <a:gd name="connsiteY545" fmla="*/ 1898371 h 6858000"/>
              <a:gd name="connsiteX546" fmla="*/ 6944437 w 7472601"/>
              <a:gd name="connsiteY546" fmla="*/ 1575402 h 6858000"/>
              <a:gd name="connsiteX547" fmla="*/ 6304730 w 7472601"/>
              <a:gd name="connsiteY547" fmla="*/ 1766654 h 6858000"/>
              <a:gd name="connsiteX548" fmla="*/ 6944437 w 7472601"/>
              <a:gd name="connsiteY548" fmla="*/ 1575402 h 6858000"/>
              <a:gd name="connsiteX549" fmla="*/ 7019523 w 7472601"/>
              <a:gd name="connsiteY549" fmla="*/ 1519450 h 6858000"/>
              <a:gd name="connsiteX550" fmla="*/ 6298091 w 7472601"/>
              <a:gd name="connsiteY550" fmla="*/ 1737122 h 6858000"/>
              <a:gd name="connsiteX551" fmla="*/ 7019523 w 7472601"/>
              <a:gd name="connsiteY551" fmla="*/ 1519450 h 6858000"/>
              <a:gd name="connsiteX552" fmla="*/ 2399523 w 7472601"/>
              <a:gd name="connsiteY552" fmla="*/ 1428234 h 6858000"/>
              <a:gd name="connsiteX553" fmla="*/ 2224982 w 7472601"/>
              <a:gd name="connsiteY553" fmla="*/ 1826201 h 6858000"/>
              <a:gd name="connsiteX554" fmla="*/ 2096099 w 7472601"/>
              <a:gd name="connsiteY554" fmla="*/ 2345900 h 6858000"/>
              <a:gd name="connsiteX555" fmla="*/ 2283317 w 7472601"/>
              <a:gd name="connsiteY555" fmla="*/ 1796925 h 6858000"/>
              <a:gd name="connsiteX556" fmla="*/ 2399523 w 7472601"/>
              <a:gd name="connsiteY556" fmla="*/ 1428234 h 6858000"/>
              <a:gd name="connsiteX557" fmla="*/ 2448558 w 7472601"/>
              <a:gd name="connsiteY557" fmla="*/ 1373435 h 6858000"/>
              <a:gd name="connsiteX558" fmla="*/ 2312521 w 7472601"/>
              <a:gd name="connsiteY558" fmla="*/ 1806140 h 6858000"/>
              <a:gd name="connsiteX559" fmla="*/ 2127533 w 7472601"/>
              <a:gd name="connsiteY559" fmla="*/ 2348380 h 6858000"/>
              <a:gd name="connsiteX560" fmla="*/ 2358080 w 7472601"/>
              <a:gd name="connsiteY560" fmla="*/ 1866134 h 6858000"/>
              <a:gd name="connsiteX561" fmla="*/ 2407436 w 7472601"/>
              <a:gd name="connsiteY561" fmla="*/ 1651070 h 6858000"/>
              <a:gd name="connsiteX562" fmla="*/ 2448558 w 7472601"/>
              <a:gd name="connsiteY562" fmla="*/ 1373435 h 6858000"/>
              <a:gd name="connsiteX563" fmla="*/ 278707 w 7472601"/>
              <a:gd name="connsiteY563" fmla="*/ 1352270 h 6858000"/>
              <a:gd name="connsiteX564" fmla="*/ 321570 w 7472601"/>
              <a:gd name="connsiteY564" fmla="*/ 1861610 h 6858000"/>
              <a:gd name="connsiteX565" fmla="*/ 294281 w 7472601"/>
              <a:gd name="connsiteY565" fmla="*/ 1440658 h 6858000"/>
              <a:gd name="connsiteX566" fmla="*/ 278707 w 7472601"/>
              <a:gd name="connsiteY566" fmla="*/ 1352270 h 6858000"/>
              <a:gd name="connsiteX567" fmla="*/ 1423821 w 7472601"/>
              <a:gd name="connsiteY567" fmla="*/ 1351958 h 6858000"/>
              <a:gd name="connsiteX568" fmla="*/ 1638521 w 7472601"/>
              <a:gd name="connsiteY568" fmla="*/ 1908470 h 6858000"/>
              <a:gd name="connsiteX569" fmla="*/ 1754199 w 7472601"/>
              <a:gd name="connsiteY569" fmla="*/ 2149284 h 6858000"/>
              <a:gd name="connsiteX570" fmla="*/ 1908359 w 7472601"/>
              <a:gd name="connsiteY570" fmla="*/ 2364988 h 6858000"/>
              <a:gd name="connsiteX571" fmla="*/ 1647661 w 7472601"/>
              <a:gd name="connsiteY571" fmla="*/ 1825945 h 6858000"/>
              <a:gd name="connsiteX572" fmla="*/ 1423821 w 7472601"/>
              <a:gd name="connsiteY572" fmla="*/ 1351958 h 6858000"/>
              <a:gd name="connsiteX573" fmla="*/ 1431890 w 7472601"/>
              <a:gd name="connsiteY573" fmla="*/ 1306475 h 6858000"/>
              <a:gd name="connsiteX574" fmla="*/ 1507597 w 7472601"/>
              <a:gd name="connsiteY574" fmla="*/ 1446132 h 6858000"/>
              <a:gd name="connsiteX575" fmla="*/ 1674586 w 7472601"/>
              <a:gd name="connsiteY575" fmla="*/ 1813832 h 6858000"/>
              <a:gd name="connsiteX576" fmla="*/ 1815950 w 7472601"/>
              <a:gd name="connsiteY576" fmla="*/ 2128564 h 6858000"/>
              <a:gd name="connsiteX577" fmla="*/ 1984242 w 7472601"/>
              <a:gd name="connsiteY577" fmla="*/ 2430829 h 6858000"/>
              <a:gd name="connsiteX578" fmla="*/ 2014023 w 7472601"/>
              <a:gd name="connsiteY578" fmla="*/ 2450995 h 6858000"/>
              <a:gd name="connsiteX579" fmla="*/ 1747337 w 7472601"/>
              <a:gd name="connsiteY579" fmla="*/ 1855264 h 6858000"/>
              <a:gd name="connsiteX580" fmla="*/ 1533749 w 7472601"/>
              <a:gd name="connsiteY580" fmla="*/ 1478656 h 6858000"/>
              <a:gd name="connsiteX581" fmla="*/ 1431890 w 7472601"/>
              <a:gd name="connsiteY581" fmla="*/ 1306475 h 6858000"/>
              <a:gd name="connsiteX582" fmla="*/ 5052692 w 7472601"/>
              <a:gd name="connsiteY582" fmla="*/ 1292994 h 6858000"/>
              <a:gd name="connsiteX583" fmla="*/ 5200661 w 7472601"/>
              <a:gd name="connsiteY583" fmla="*/ 1635186 h 6858000"/>
              <a:gd name="connsiteX584" fmla="*/ 5297138 w 7472601"/>
              <a:gd name="connsiteY584" fmla="*/ 1906351 h 6858000"/>
              <a:gd name="connsiteX585" fmla="*/ 5052692 w 7472601"/>
              <a:gd name="connsiteY585" fmla="*/ 1292994 h 6858000"/>
              <a:gd name="connsiteX586" fmla="*/ 5009948 w 7472601"/>
              <a:gd name="connsiteY586" fmla="*/ 1273619 h 6858000"/>
              <a:gd name="connsiteX587" fmla="*/ 5121777 w 7472601"/>
              <a:gd name="connsiteY587" fmla="*/ 1654213 h 6858000"/>
              <a:gd name="connsiteX588" fmla="*/ 5293545 w 7472601"/>
              <a:gd name="connsiteY588" fmla="*/ 2072247 h 6858000"/>
              <a:gd name="connsiteX589" fmla="*/ 5294042 w 7472601"/>
              <a:gd name="connsiteY589" fmla="*/ 2065019 h 6858000"/>
              <a:gd name="connsiteX590" fmla="*/ 5171936 w 7472601"/>
              <a:gd name="connsiteY590" fmla="*/ 1647613 h 6858000"/>
              <a:gd name="connsiteX591" fmla="*/ 5009948 w 7472601"/>
              <a:gd name="connsiteY591" fmla="*/ 1273619 h 6858000"/>
              <a:gd name="connsiteX592" fmla="*/ 655236 w 7472601"/>
              <a:gd name="connsiteY592" fmla="*/ 1268632 h 6858000"/>
              <a:gd name="connsiteX593" fmla="*/ 839521 w 7472601"/>
              <a:gd name="connsiteY593" fmla="*/ 1685315 h 6858000"/>
              <a:gd name="connsiteX594" fmla="*/ 1109416 w 7472601"/>
              <a:gd name="connsiteY594" fmla="*/ 2061663 h 6858000"/>
              <a:gd name="connsiteX595" fmla="*/ 1298300 w 7472601"/>
              <a:gd name="connsiteY595" fmla="*/ 2247742 h 6858000"/>
              <a:gd name="connsiteX596" fmla="*/ 1125871 w 7472601"/>
              <a:gd name="connsiteY596" fmla="*/ 1989513 h 6858000"/>
              <a:gd name="connsiteX597" fmla="*/ 981574 w 7472601"/>
              <a:gd name="connsiteY597" fmla="*/ 1783157 h 6858000"/>
              <a:gd name="connsiteX598" fmla="*/ 922198 w 7472601"/>
              <a:gd name="connsiteY598" fmla="*/ 1677437 h 6858000"/>
              <a:gd name="connsiteX599" fmla="*/ 869293 w 7472601"/>
              <a:gd name="connsiteY599" fmla="*/ 1583214 h 6858000"/>
              <a:gd name="connsiteX600" fmla="*/ 751431 w 7472601"/>
              <a:gd name="connsiteY600" fmla="*/ 1405731 h 6858000"/>
              <a:gd name="connsiteX601" fmla="*/ 655236 w 7472601"/>
              <a:gd name="connsiteY601" fmla="*/ 1268632 h 6858000"/>
              <a:gd name="connsiteX602" fmla="*/ 6516292 w 7472601"/>
              <a:gd name="connsiteY602" fmla="*/ 1263064 h 6858000"/>
              <a:gd name="connsiteX603" fmla="*/ 5736320 w 7472601"/>
              <a:gd name="connsiteY603" fmla="*/ 1501803 h 6858000"/>
              <a:gd name="connsiteX604" fmla="*/ 6516292 w 7472601"/>
              <a:gd name="connsiteY604" fmla="*/ 1263064 h 6858000"/>
              <a:gd name="connsiteX605" fmla="*/ 291466 w 7472601"/>
              <a:gd name="connsiteY605" fmla="*/ 1250369 h 6858000"/>
              <a:gd name="connsiteX606" fmla="*/ 323180 w 7472601"/>
              <a:gd name="connsiteY606" fmla="*/ 1435283 h 6858000"/>
              <a:gd name="connsiteX607" fmla="*/ 349381 w 7472601"/>
              <a:gd name="connsiteY607" fmla="*/ 1875041 h 6858000"/>
              <a:gd name="connsiteX608" fmla="*/ 374363 w 7472601"/>
              <a:gd name="connsiteY608" fmla="*/ 1506494 h 6858000"/>
              <a:gd name="connsiteX609" fmla="*/ 302168 w 7472601"/>
              <a:gd name="connsiteY609" fmla="*/ 1274495 h 6858000"/>
              <a:gd name="connsiteX610" fmla="*/ 291466 w 7472601"/>
              <a:gd name="connsiteY610" fmla="*/ 1250369 h 6858000"/>
              <a:gd name="connsiteX611" fmla="*/ 678222 w 7472601"/>
              <a:gd name="connsiteY611" fmla="*/ 1248670 h 6858000"/>
              <a:gd name="connsiteX612" fmla="*/ 775536 w 7472601"/>
              <a:gd name="connsiteY612" fmla="*/ 1388015 h 6858000"/>
              <a:gd name="connsiteX613" fmla="*/ 894529 w 7472601"/>
              <a:gd name="connsiteY613" fmla="*/ 1567739 h 6858000"/>
              <a:gd name="connsiteX614" fmla="*/ 948000 w 7472601"/>
              <a:gd name="connsiteY614" fmla="*/ 1663088 h 6858000"/>
              <a:gd name="connsiteX615" fmla="*/ 1006812 w 7472601"/>
              <a:gd name="connsiteY615" fmla="*/ 1767683 h 6858000"/>
              <a:gd name="connsiteX616" fmla="*/ 1149133 w 7472601"/>
              <a:gd name="connsiteY616" fmla="*/ 1971513 h 6858000"/>
              <a:gd name="connsiteX617" fmla="*/ 1333952 w 7472601"/>
              <a:gd name="connsiteY617" fmla="*/ 2251620 h 6858000"/>
              <a:gd name="connsiteX618" fmla="*/ 1337329 w 7472601"/>
              <a:gd name="connsiteY618" fmla="*/ 2258350 h 6858000"/>
              <a:gd name="connsiteX619" fmla="*/ 1014726 w 7472601"/>
              <a:gd name="connsiteY619" fmla="*/ 1615556 h 6858000"/>
              <a:gd name="connsiteX620" fmla="*/ 678222 w 7472601"/>
              <a:gd name="connsiteY620" fmla="*/ 1248670 h 6858000"/>
              <a:gd name="connsiteX621" fmla="*/ 6691602 w 7472601"/>
              <a:gd name="connsiteY621" fmla="*/ 1140573 h 6858000"/>
              <a:gd name="connsiteX622" fmla="*/ 6571100 w 7472601"/>
              <a:gd name="connsiteY622" fmla="*/ 1183662 h 6858000"/>
              <a:gd name="connsiteX623" fmla="*/ 6241687 w 7472601"/>
              <a:gd name="connsiteY623" fmla="*/ 1257600 h 6858000"/>
              <a:gd name="connsiteX624" fmla="*/ 5693009 w 7472601"/>
              <a:gd name="connsiteY624" fmla="*/ 1478256 h 6858000"/>
              <a:gd name="connsiteX625" fmla="*/ 6548420 w 7472601"/>
              <a:gd name="connsiteY625" fmla="*/ 1214599 h 6858000"/>
              <a:gd name="connsiteX626" fmla="*/ 6605473 w 7472601"/>
              <a:gd name="connsiteY626" fmla="*/ 1184686 h 6858000"/>
              <a:gd name="connsiteX627" fmla="*/ 6691602 w 7472601"/>
              <a:gd name="connsiteY627" fmla="*/ 1140573 h 6858000"/>
              <a:gd name="connsiteX628" fmla="*/ 4002475 w 7472601"/>
              <a:gd name="connsiteY628" fmla="*/ 1037802 h 6858000"/>
              <a:gd name="connsiteX629" fmla="*/ 4000324 w 7472601"/>
              <a:gd name="connsiteY629" fmla="*/ 1039362 h 6858000"/>
              <a:gd name="connsiteX630" fmla="*/ 4002862 w 7472601"/>
              <a:gd name="connsiteY630" fmla="*/ 1042866 h 6858000"/>
              <a:gd name="connsiteX631" fmla="*/ 4002475 w 7472601"/>
              <a:gd name="connsiteY631" fmla="*/ 1037802 h 6858000"/>
              <a:gd name="connsiteX632" fmla="*/ 506322 w 7472601"/>
              <a:gd name="connsiteY632" fmla="*/ 1020997 h 6858000"/>
              <a:gd name="connsiteX633" fmla="*/ 533068 w 7472601"/>
              <a:gd name="connsiteY633" fmla="*/ 1029409 h 6858000"/>
              <a:gd name="connsiteX634" fmla="*/ 1232525 w 7472601"/>
              <a:gd name="connsiteY634" fmla="*/ 1804675 h 6858000"/>
              <a:gd name="connsiteX635" fmla="*/ 1388858 w 7472601"/>
              <a:gd name="connsiteY635" fmla="*/ 2368011 h 6858000"/>
              <a:gd name="connsiteX636" fmla="*/ 1384098 w 7472601"/>
              <a:gd name="connsiteY636" fmla="*/ 2378125 h 6858000"/>
              <a:gd name="connsiteX637" fmla="*/ 1425393 w 7472601"/>
              <a:gd name="connsiteY637" fmla="*/ 2589124 h 6858000"/>
              <a:gd name="connsiteX638" fmla="*/ 1424001 w 7472601"/>
              <a:gd name="connsiteY638" fmla="*/ 2597541 h 6858000"/>
              <a:gd name="connsiteX639" fmla="*/ 2152729 w 7472601"/>
              <a:gd name="connsiteY639" fmla="*/ 2864487 h 6858000"/>
              <a:gd name="connsiteX640" fmla="*/ 2020609 w 7472601"/>
              <a:gd name="connsiteY640" fmla="*/ 2539671 h 6858000"/>
              <a:gd name="connsiteX641" fmla="*/ 2018920 w 7472601"/>
              <a:gd name="connsiteY641" fmla="*/ 2536309 h 6858000"/>
              <a:gd name="connsiteX642" fmla="*/ 1342441 w 7472601"/>
              <a:gd name="connsiteY642" fmla="*/ 1173017 h 6858000"/>
              <a:gd name="connsiteX643" fmla="*/ 1367925 w 7472601"/>
              <a:gd name="connsiteY643" fmla="*/ 1135648 h 6858000"/>
              <a:gd name="connsiteX644" fmla="*/ 1771401 w 7472601"/>
              <a:gd name="connsiteY644" fmla="*/ 1806673 h 6858000"/>
              <a:gd name="connsiteX645" fmla="*/ 1972385 w 7472601"/>
              <a:gd name="connsiteY645" fmla="*/ 2198735 h 6858000"/>
              <a:gd name="connsiteX646" fmla="*/ 2040892 w 7472601"/>
              <a:gd name="connsiteY646" fmla="*/ 2405205 h 6858000"/>
              <a:gd name="connsiteX647" fmla="*/ 2131689 w 7472601"/>
              <a:gd name="connsiteY647" fmla="*/ 1936926 h 6858000"/>
              <a:gd name="connsiteX648" fmla="*/ 2454820 w 7472601"/>
              <a:gd name="connsiteY648" fmla="*/ 1248808 h 6858000"/>
              <a:gd name="connsiteX649" fmla="*/ 2492512 w 7472601"/>
              <a:gd name="connsiteY649" fmla="*/ 1302920 h 6858000"/>
              <a:gd name="connsiteX650" fmla="*/ 2081216 w 7472601"/>
              <a:gd name="connsiteY650" fmla="*/ 2527513 h 6858000"/>
              <a:gd name="connsiteX651" fmla="*/ 2081211 w 7472601"/>
              <a:gd name="connsiteY651" fmla="*/ 2528916 h 6858000"/>
              <a:gd name="connsiteX652" fmla="*/ 2199067 w 7472601"/>
              <a:gd name="connsiteY652" fmla="*/ 2884061 h 6858000"/>
              <a:gd name="connsiteX653" fmla="*/ 3192586 w 7472601"/>
              <a:gd name="connsiteY653" fmla="*/ 3411496 h 6858000"/>
              <a:gd name="connsiteX654" fmla="*/ 3182620 w 7472601"/>
              <a:gd name="connsiteY654" fmla="*/ 3483279 h 6858000"/>
              <a:gd name="connsiteX655" fmla="*/ 2435119 w 7472601"/>
              <a:gd name="connsiteY655" fmla="*/ 3080173 h 6858000"/>
              <a:gd name="connsiteX656" fmla="*/ 2410152 w 7472601"/>
              <a:gd name="connsiteY656" fmla="*/ 3063751 h 6858000"/>
              <a:gd name="connsiteX657" fmla="*/ 2408099 w 7472601"/>
              <a:gd name="connsiteY657" fmla="*/ 3064403 h 6858000"/>
              <a:gd name="connsiteX658" fmla="*/ 2407218 w 7472601"/>
              <a:gd name="connsiteY658" fmla="*/ 3070324 h 6858000"/>
              <a:gd name="connsiteX659" fmla="*/ 2380138 w 7472601"/>
              <a:gd name="connsiteY659" fmla="*/ 3099341 h 6858000"/>
              <a:gd name="connsiteX660" fmla="*/ 1765923 w 7472601"/>
              <a:gd name="connsiteY660" fmla="*/ 3581043 h 6858000"/>
              <a:gd name="connsiteX661" fmla="*/ 1702258 w 7472601"/>
              <a:gd name="connsiteY661" fmla="*/ 3612286 h 6858000"/>
              <a:gd name="connsiteX662" fmla="*/ 1538370 w 7472601"/>
              <a:gd name="connsiteY662" fmla="*/ 3811804 h 6858000"/>
              <a:gd name="connsiteX663" fmla="*/ 542867 w 7472601"/>
              <a:gd name="connsiteY663" fmla="*/ 4944092 h 6858000"/>
              <a:gd name="connsiteX664" fmla="*/ 515800 w 7472601"/>
              <a:gd name="connsiteY664" fmla="*/ 4862180 h 6858000"/>
              <a:gd name="connsiteX665" fmla="*/ 909145 w 7472601"/>
              <a:gd name="connsiteY665" fmla="*/ 4199225 h 6858000"/>
              <a:gd name="connsiteX666" fmla="*/ 1214067 w 7472601"/>
              <a:gd name="connsiteY666" fmla="*/ 3908561 h 6858000"/>
              <a:gd name="connsiteX667" fmla="*/ 640967 w 7472601"/>
              <a:gd name="connsiteY667" fmla="*/ 4105601 h 6858000"/>
              <a:gd name="connsiteX668" fmla="*/ 112563 w 7472601"/>
              <a:gd name="connsiteY668" fmla="*/ 4396952 h 6858000"/>
              <a:gd name="connsiteX669" fmla="*/ 0 w 7472601"/>
              <a:gd name="connsiteY669" fmla="*/ 4466006 h 6858000"/>
              <a:gd name="connsiteX670" fmla="*/ 0 w 7472601"/>
              <a:gd name="connsiteY670" fmla="*/ 4233763 h 6858000"/>
              <a:gd name="connsiteX671" fmla="*/ 36881 w 7472601"/>
              <a:gd name="connsiteY671" fmla="*/ 4200118 h 6858000"/>
              <a:gd name="connsiteX672" fmla="*/ 910534 w 7472601"/>
              <a:gd name="connsiteY672" fmla="*/ 3629753 h 6858000"/>
              <a:gd name="connsiteX673" fmla="*/ 1578717 w 7472601"/>
              <a:gd name="connsiteY673" fmla="*/ 3575982 h 6858000"/>
              <a:gd name="connsiteX674" fmla="*/ 2338780 w 7472601"/>
              <a:gd name="connsiteY674" fmla="*/ 3033725 h 6858000"/>
              <a:gd name="connsiteX675" fmla="*/ 1807991 w 7472601"/>
              <a:gd name="connsiteY675" fmla="*/ 2807184 h 6858000"/>
              <a:gd name="connsiteX676" fmla="*/ 1416358 w 7472601"/>
              <a:gd name="connsiteY676" fmla="*/ 3112571 h 6858000"/>
              <a:gd name="connsiteX677" fmla="*/ 939066 w 7472601"/>
              <a:gd name="connsiteY677" fmla="*/ 3378798 h 6858000"/>
              <a:gd name="connsiteX678" fmla="*/ 115099 w 7472601"/>
              <a:gd name="connsiteY678" fmla="*/ 3607650 h 6858000"/>
              <a:gd name="connsiteX679" fmla="*/ 97284 w 7472601"/>
              <a:gd name="connsiteY679" fmla="*/ 3520393 h 6858000"/>
              <a:gd name="connsiteX680" fmla="*/ 922050 w 7472601"/>
              <a:gd name="connsiteY680" fmla="*/ 3074867 h 6858000"/>
              <a:gd name="connsiteX681" fmla="*/ 1405265 w 7472601"/>
              <a:gd name="connsiteY681" fmla="*/ 3016319 h 6858000"/>
              <a:gd name="connsiteX682" fmla="*/ 1407512 w 7472601"/>
              <a:gd name="connsiteY682" fmla="*/ 3018001 h 6858000"/>
              <a:gd name="connsiteX683" fmla="*/ 1726266 w 7472601"/>
              <a:gd name="connsiteY683" fmla="*/ 2777274 h 6858000"/>
              <a:gd name="connsiteX684" fmla="*/ 625390 w 7472601"/>
              <a:gd name="connsiteY684" fmla="*/ 2514541 h 6858000"/>
              <a:gd name="connsiteX685" fmla="*/ 619799 w 7472601"/>
              <a:gd name="connsiteY685" fmla="*/ 2527180 h 6858000"/>
              <a:gd name="connsiteX686" fmla="*/ 310030 w 7472601"/>
              <a:gd name="connsiteY686" fmla="*/ 2771818 h 6858000"/>
              <a:gd name="connsiteX687" fmla="*/ 173877 w 7472601"/>
              <a:gd name="connsiteY687" fmla="*/ 2937056 h 6858000"/>
              <a:gd name="connsiteX688" fmla="*/ 77889 w 7472601"/>
              <a:gd name="connsiteY688" fmla="*/ 3138440 h 6858000"/>
              <a:gd name="connsiteX689" fmla="*/ 0 w 7472601"/>
              <a:gd name="connsiteY689" fmla="*/ 3271395 h 6858000"/>
              <a:gd name="connsiteX690" fmla="*/ 0 w 7472601"/>
              <a:gd name="connsiteY690" fmla="*/ 3153002 h 6858000"/>
              <a:gd name="connsiteX691" fmla="*/ 2386 w 7472601"/>
              <a:gd name="connsiteY691" fmla="*/ 3149203 h 6858000"/>
              <a:gd name="connsiteX692" fmla="*/ 89753 w 7472601"/>
              <a:gd name="connsiteY692" fmla="*/ 2987702 h 6858000"/>
              <a:gd name="connsiteX693" fmla="*/ 76869 w 7472601"/>
              <a:gd name="connsiteY693" fmla="*/ 3005404 h 6858000"/>
              <a:gd name="connsiteX694" fmla="*/ 32049 w 7472601"/>
              <a:gd name="connsiteY694" fmla="*/ 3065814 h 6858000"/>
              <a:gd name="connsiteX695" fmla="*/ 0 w 7472601"/>
              <a:gd name="connsiteY695" fmla="*/ 3108744 h 6858000"/>
              <a:gd name="connsiteX696" fmla="*/ 0 w 7472601"/>
              <a:gd name="connsiteY696" fmla="*/ 3058059 h 6858000"/>
              <a:gd name="connsiteX697" fmla="*/ 7610 w 7472601"/>
              <a:gd name="connsiteY697" fmla="*/ 3047889 h 6858000"/>
              <a:gd name="connsiteX698" fmla="*/ 52419 w 7472601"/>
              <a:gd name="connsiteY698" fmla="*/ 2987479 h 6858000"/>
              <a:gd name="connsiteX699" fmla="*/ 59142 w 7472601"/>
              <a:gd name="connsiteY699" fmla="*/ 2978488 h 6858000"/>
              <a:gd name="connsiteX700" fmla="*/ 0 w 7472601"/>
              <a:gd name="connsiteY700" fmla="*/ 3015334 h 6858000"/>
              <a:gd name="connsiteX701" fmla="*/ 0 w 7472601"/>
              <a:gd name="connsiteY701" fmla="*/ 2914286 h 6858000"/>
              <a:gd name="connsiteX702" fmla="*/ 36383 w 7472601"/>
              <a:gd name="connsiteY702" fmla="*/ 2901128 h 6858000"/>
              <a:gd name="connsiteX703" fmla="*/ 156329 w 7472601"/>
              <a:gd name="connsiteY703" fmla="*/ 2840533 h 6858000"/>
              <a:gd name="connsiteX704" fmla="*/ 358355 w 7472601"/>
              <a:gd name="connsiteY704" fmla="*/ 2620471 h 6858000"/>
              <a:gd name="connsiteX705" fmla="*/ 510577 w 7472601"/>
              <a:gd name="connsiteY705" fmla="*/ 2501244 h 6858000"/>
              <a:gd name="connsiteX706" fmla="*/ 211967 w 7472601"/>
              <a:gd name="connsiteY706" fmla="*/ 2479171 h 6858000"/>
              <a:gd name="connsiteX707" fmla="*/ 0 w 7472601"/>
              <a:gd name="connsiteY707" fmla="*/ 2476398 h 6858000"/>
              <a:gd name="connsiteX708" fmla="*/ 0 w 7472601"/>
              <a:gd name="connsiteY708" fmla="*/ 2389189 h 6858000"/>
              <a:gd name="connsiteX709" fmla="*/ 103062 w 7472601"/>
              <a:gd name="connsiteY709" fmla="*/ 2389518 h 6858000"/>
              <a:gd name="connsiteX710" fmla="*/ 510734 w 7472601"/>
              <a:gd name="connsiteY710" fmla="*/ 2416201 h 6858000"/>
              <a:gd name="connsiteX711" fmla="*/ 279257 w 7472601"/>
              <a:gd name="connsiteY711" fmla="*/ 2092102 h 6858000"/>
              <a:gd name="connsiteX712" fmla="*/ 65265 w 7472601"/>
              <a:gd name="connsiteY712" fmla="*/ 2006049 h 6858000"/>
              <a:gd name="connsiteX713" fmla="*/ 0 w 7472601"/>
              <a:gd name="connsiteY713" fmla="*/ 1982532 h 6858000"/>
              <a:gd name="connsiteX714" fmla="*/ 0 w 7472601"/>
              <a:gd name="connsiteY714" fmla="*/ 1912789 h 6858000"/>
              <a:gd name="connsiteX715" fmla="*/ 97460 w 7472601"/>
              <a:gd name="connsiteY715" fmla="*/ 1953725 h 6858000"/>
              <a:gd name="connsiteX716" fmla="*/ 221272 w 7472601"/>
              <a:gd name="connsiteY716" fmla="*/ 1980766 h 6858000"/>
              <a:gd name="connsiteX717" fmla="*/ 116765 w 7472601"/>
              <a:gd name="connsiteY717" fmla="*/ 1911033 h 6858000"/>
              <a:gd name="connsiteX718" fmla="*/ 16405 w 7472601"/>
              <a:gd name="connsiteY718" fmla="*/ 1803412 h 6858000"/>
              <a:gd name="connsiteX719" fmla="*/ 0 w 7472601"/>
              <a:gd name="connsiteY719" fmla="*/ 1784777 h 6858000"/>
              <a:gd name="connsiteX720" fmla="*/ 0 w 7472601"/>
              <a:gd name="connsiteY720" fmla="*/ 1740082 h 6858000"/>
              <a:gd name="connsiteX721" fmla="*/ 39394 w 7472601"/>
              <a:gd name="connsiteY721" fmla="*/ 1784856 h 6858000"/>
              <a:gd name="connsiteX722" fmla="*/ 135813 w 7472601"/>
              <a:gd name="connsiteY722" fmla="*/ 1888838 h 6858000"/>
              <a:gd name="connsiteX723" fmla="*/ 242575 w 7472601"/>
              <a:gd name="connsiteY723" fmla="*/ 1958841 h 6858000"/>
              <a:gd name="connsiteX724" fmla="*/ 82197 w 7472601"/>
              <a:gd name="connsiteY724" fmla="*/ 1754826 h 6858000"/>
              <a:gd name="connsiteX725" fmla="*/ 0 w 7472601"/>
              <a:gd name="connsiteY725" fmla="*/ 1679650 h 6858000"/>
              <a:gd name="connsiteX726" fmla="*/ 0 w 7472601"/>
              <a:gd name="connsiteY726" fmla="*/ 1602463 h 6858000"/>
              <a:gd name="connsiteX727" fmla="*/ 84689 w 7472601"/>
              <a:gd name="connsiteY727" fmla="*/ 1677442 h 6858000"/>
              <a:gd name="connsiteX728" fmla="*/ 298437 w 7472601"/>
              <a:gd name="connsiteY728" fmla="*/ 1968019 h 6858000"/>
              <a:gd name="connsiteX729" fmla="*/ 227269 w 7472601"/>
              <a:gd name="connsiteY729" fmla="*/ 1114064 h 6858000"/>
              <a:gd name="connsiteX730" fmla="*/ 248003 w 7472601"/>
              <a:gd name="connsiteY730" fmla="*/ 1089613 h 6858000"/>
              <a:gd name="connsiteX731" fmla="*/ 427020 w 7472601"/>
              <a:gd name="connsiteY731" fmla="*/ 1619803 h 6858000"/>
              <a:gd name="connsiteX732" fmla="*/ 340345 w 7472601"/>
              <a:gd name="connsiteY732" fmla="*/ 2027739 h 6858000"/>
              <a:gd name="connsiteX733" fmla="*/ 360865 w 7472601"/>
              <a:gd name="connsiteY733" fmla="*/ 2044827 h 6858000"/>
              <a:gd name="connsiteX734" fmla="*/ 560414 w 7472601"/>
              <a:gd name="connsiteY734" fmla="*/ 2421457 h 6858000"/>
              <a:gd name="connsiteX735" fmla="*/ 1359703 w 7472601"/>
              <a:gd name="connsiteY735" fmla="*/ 2578554 h 6858000"/>
              <a:gd name="connsiteX736" fmla="*/ 1359422 w 7472601"/>
              <a:gd name="connsiteY736" fmla="*/ 2577994 h 6858000"/>
              <a:gd name="connsiteX737" fmla="*/ 828701 w 7472601"/>
              <a:gd name="connsiteY737" fmla="*/ 1839520 h 6858000"/>
              <a:gd name="connsiteX738" fmla="*/ 494427 w 7472601"/>
              <a:gd name="connsiteY738" fmla="*/ 1092333 h 6858000"/>
              <a:gd name="connsiteX739" fmla="*/ 506322 w 7472601"/>
              <a:gd name="connsiteY739" fmla="*/ 1020997 h 6858000"/>
              <a:gd name="connsiteX740" fmla="*/ 4570198 w 7472601"/>
              <a:gd name="connsiteY740" fmla="*/ 978081 h 6858000"/>
              <a:gd name="connsiteX741" fmla="*/ 4523691 w 7472601"/>
              <a:gd name="connsiteY741" fmla="*/ 1127776 h 6858000"/>
              <a:gd name="connsiteX742" fmla="*/ 4509875 w 7472601"/>
              <a:gd name="connsiteY742" fmla="*/ 1167552 h 6858000"/>
              <a:gd name="connsiteX743" fmla="*/ 4478168 w 7472601"/>
              <a:gd name="connsiteY743" fmla="*/ 1260735 h 6858000"/>
              <a:gd name="connsiteX744" fmla="*/ 4409309 w 7472601"/>
              <a:gd name="connsiteY744" fmla="*/ 1666996 h 6858000"/>
              <a:gd name="connsiteX745" fmla="*/ 4370031 w 7472601"/>
              <a:gd name="connsiteY745" fmla="*/ 1955666 h 6858000"/>
              <a:gd name="connsiteX746" fmla="*/ 4570198 w 7472601"/>
              <a:gd name="connsiteY746" fmla="*/ 978081 h 6858000"/>
              <a:gd name="connsiteX747" fmla="*/ 4557898 w 7472601"/>
              <a:gd name="connsiteY747" fmla="*/ 900011 h 6858000"/>
              <a:gd name="connsiteX748" fmla="*/ 4344840 w 7472601"/>
              <a:gd name="connsiteY748" fmla="*/ 1922038 h 6858000"/>
              <a:gd name="connsiteX749" fmla="*/ 4378710 w 7472601"/>
              <a:gd name="connsiteY749" fmla="*/ 1665516 h 6858000"/>
              <a:gd name="connsiteX750" fmla="*/ 4448798 w 7472601"/>
              <a:gd name="connsiteY750" fmla="*/ 1253024 h 6858000"/>
              <a:gd name="connsiteX751" fmla="*/ 4480315 w 7472601"/>
              <a:gd name="connsiteY751" fmla="*/ 1158454 h 6858000"/>
              <a:gd name="connsiteX752" fmla="*/ 4494133 w 7472601"/>
              <a:gd name="connsiteY752" fmla="*/ 1118676 h 6858000"/>
              <a:gd name="connsiteX753" fmla="*/ 4557898 w 7472601"/>
              <a:gd name="connsiteY753" fmla="*/ 900011 h 6858000"/>
              <a:gd name="connsiteX754" fmla="*/ 5870151 w 7472601"/>
              <a:gd name="connsiteY754" fmla="*/ 898890 h 6858000"/>
              <a:gd name="connsiteX755" fmla="*/ 5861335 w 7472601"/>
              <a:gd name="connsiteY755" fmla="*/ 899177 h 6858000"/>
              <a:gd name="connsiteX756" fmla="*/ 5843702 w 7472601"/>
              <a:gd name="connsiteY756" fmla="*/ 899748 h 6858000"/>
              <a:gd name="connsiteX757" fmla="*/ 5651107 w 7472601"/>
              <a:gd name="connsiteY757" fmla="*/ 920306 h 6858000"/>
              <a:gd name="connsiteX758" fmla="*/ 5459407 w 7472601"/>
              <a:gd name="connsiteY758" fmla="*/ 940975 h 6858000"/>
              <a:gd name="connsiteX759" fmla="*/ 5374846 w 7472601"/>
              <a:gd name="connsiteY759" fmla="*/ 941988 h 6858000"/>
              <a:gd name="connsiteX760" fmla="*/ 5256105 w 7472601"/>
              <a:gd name="connsiteY760" fmla="*/ 945632 h 6858000"/>
              <a:gd name="connsiteX761" fmla="*/ 5107071 w 7472601"/>
              <a:gd name="connsiteY761" fmla="*/ 969720 h 6858000"/>
              <a:gd name="connsiteX762" fmla="*/ 4998681 w 7472601"/>
              <a:gd name="connsiteY762" fmla="*/ 988771 h 6858000"/>
              <a:gd name="connsiteX763" fmla="*/ 5870151 w 7472601"/>
              <a:gd name="connsiteY763" fmla="*/ 898890 h 6858000"/>
              <a:gd name="connsiteX764" fmla="*/ 5504425 w 7472601"/>
              <a:gd name="connsiteY764" fmla="*/ 848067 h 6858000"/>
              <a:gd name="connsiteX765" fmla="*/ 4968849 w 7472601"/>
              <a:gd name="connsiteY765" fmla="*/ 962318 h 6858000"/>
              <a:gd name="connsiteX766" fmla="*/ 5104039 w 7472601"/>
              <a:gd name="connsiteY766" fmla="*/ 940634 h 6858000"/>
              <a:gd name="connsiteX767" fmla="*/ 5256311 w 7472601"/>
              <a:gd name="connsiteY767" fmla="*/ 916490 h 6858000"/>
              <a:gd name="connsiteX768" fmla="*/ 5377381 w 7472601"/>
              <a:gd name="connsiteY768" fmla="*/ 912671 h 6858000"/>
              <a:gd name="connsiteX769" fmla="*/ 5460148 w 7472601"/>
              <a:gd name="connsiteY769" fmla="*/ 911442 h 6858000"/>
              <a:gd name="connsiteX770" fmla="*/ 5648971 w 7472601"/>
              <a:gd name="connsiteY770" fmla="*/ 891331 h 6858000"/>
              <a:gd name="connsiteX771" fmla="*/ 5844807 w 7472601"/>
              <a:gd name="connsiteY771" fmla="*/ 870718 h 6858000"/>
              <a:gd name="connsiteX772" fmla="*/ 5862975 w 7472601"/>
              <a:gd name="connsiteY772" fmla="*/ 869756 h 6858000"/>
              <a:gd name="connsiteX773" fmla="*/ 5920887 w 7472601"/>
              <a:gd name="connsiteY773" fmla="*/ 865929 h 6858000"/>
              <a:gd name="connsiteX774" fmla="*/ 5504425 w 7472601"/>
              <a:gd name="connsiteY774" fmla="*/ 848067 h 6858000"/>
              <a:gd name="connsiteX775" fmla="*/ 3607114 w 7472601"/>
              <a:gd name="connsiteY775" fmla="*/ 467441 h 6858000"/>
              <a:gd name="connsiteX776" fmla="*/ 3296242 w 7472601"/>
              <a:gd name="connsiteY776" fmla="*/ 807991 h 6858000"/>
              <a:gd name="connsiteX777" fmla="*/ 3174674 w 7472601"/>
              <a:gd name="connsiteY777" fmla="*/ 919759 h 6858000"/>
              <a:gd name="connsiteX778" fmla="*/ 3042978 w 7472601"/>
              <a:gd name="connsiteY778" fmla="*/ 1054894 h 6858000"/>
              <a:gd name="connsiteX779" fmla="*/ 2968914 w 7472601"/>
              <a:gd name="connsiteY779" fmla="*/ 1133756 h 6858000"/>
              <a:gd name="connsiteX780" fmla="*/ 3103823 w 7472601"/>
              <a:gd name="connsiteY780" fmla="*/ 1026814 h 6858000"/>
              <a:gd name="connsiteX781" fmla="*/ 3607114 w 7472601"/>
              <a:gd name="connsiteY781" fmla="*/ 467441 h 6858000"/>
              <a:gd name="connsiteX782" fmla="*/ 3744487 w 7472601"/>
              <a:gd name="connsiteY782" fmla="*/ 383136 h 6858000"/>
              <a:gd name="connsiteX783" fmla="*/ 3970213 w 7472601"/>
              <a:gd name="connsiteY783" fmla="*/ 995559 h 6858000"/>
              <a:gd name="connsiteX784" fmla="*/ 3744487 w 7472601"/>
              <a:gd name="connsiteY784" fmla="*/ 383136 h 6858000"/>
              <a:gd name="connsiteX785" fmla="*/ 3624562 w 7472601"/>
              <a:gd name="connsiteY785" fmla="*/ 367041 h 6858000"/>
              <a:gd name="connsiteX786" fmla="*/ 3489712 w 7472601"/>
              <a:gd name="connsiteY786" fmla="*/ 485386 h 6858000"/>
              <a:gd name="connsiteX787" fmla="*/ 3182994 w 7472601"/>
              <a:gd name="connsiteY787" fmla="*/ 828265 h 6858000"/>
              <a:gd name="connsiteX788" fmla="*/ 2892114 w 7472601"/>
              <a:gd name="connsiteY788" fmla="*/ 1172635 h 6858000"/>
              <a:gd name="connsiteX789" fmla="*/ 3021459 w 7472601"/>
              <a:gd name="connsiteY789" fmla="*/ 1035385 h 6858000"/>
              <a:gd name="connsiteX790" fmla="*/ 3153873 w 7472601"/>
              <a:gd name="connsiteY790" fmla="*/ 898971 h 6858000"/>
              <a:gd name="connsiteX791" fmla="*/ 3276511 w 7472601"/>
              <a:gd name="connsiteY791" fmla="*/ 786423 h 6858000"/>
              <a:gd name="connsiteX792" fmla="*/ 3584154 w 7472601"/>
              <a:gd name="connsiteY792" fmla="*/ 448218 h 6858000"/>
              <a:gd name="connsiteX793" fmla="*/ 3624562 w 7472601"/>
              <a:gd name="connsiteY793" fmla="*/ 367041 h 6858000"/>
              <a:gd name="connsiteX794" fmla="*/ 3766672 w 7472601"/>
              <a:gd name="connsiteY794" fmla="*/ 359429 h 6858000"/>
              <a:gd name="connsiteX795" fmla="*/ 3996338 w 7472601"/>
              <a:gd name="connsiteY795" fmla="*/ 968237 h 6858000"/>
              <a:gd name="connsiteX796" fmla="*/ 3766672 w 7472601"/>
              <a:gd name="connsiteY796" fmla="*/ 359429 h 6858000"/>
              <a:gd name="connsiteX797" fmla="*/ 5805386 w 7472601"/>
              <a:gd name="connsiteY797" fmla="*/ 239240 h 6858000"/>
              <a:gd name="connsiteX798" fmla="*/ 5736947 w 7472601"/>
              <a:gd name="connsiteY798" fmla="*/ 261367 h 6858000"/>
              <a:gd name="connsiteX799" fmla="*/ 5427012 w 7472601"/>
              <a:gd name="connsiteY799" fmla="*/ 311272 h 6858000"/>
              <a:gd name="connsiteX800" fmla="*/ 5147818 w 7472601"/>
              <a:gd name="connsiteY800" fmla="*/ 322112 h 6858000"/>
              <a:gd name="connsiteX801" fmla="*/ 5060854 w 7472601"/>
              <a:gd name="connsiteY801" fmla="*/ 311882 h 6858000"/>
              <a:gd name="connsiteX802" fmla="*/ 4945989 w 7472601"/>
              <a:gd name="connsiteY802" fmla="*/ 300516 h 6858000"/>
              <a:gd name="connsiteX803" fmla="*/ 5410479 w 7472601"/>
              <a:gd name="connsiteY803" fmla="*/ 348434 h 6858000"/>
              <a:gd name="connsiteX804" fmla="*/ 5805386 w 7472601"/>
              <a:gd name="connsiteY804" fmla="*/ 239240 h 6858000"/>
              <a:gd name="connsiteX805" fmla="*/ 5905192 w 7472601"/>
              <a:gd name="connsiteY805" fmla="*/ 163079 h 6858000"/>
              <a:gd name="connsiteX806" fmla="*/ 5865655 w 7472601"/>
              <a:gd name="connsiteY806" fmla="*/ 171901 h 6858000"/>
              <a:gd name="connsiteX807" fmla="*/ 5259740 w 7472601"/>
              <a:gd name="connsiteY807" fmla="*/ 257013 h 6858000"/>
              <a:gd name="connsiteX808" fmla="*/ 5208466 w 7472601"/>
              <a:gd name="connsiteY808" fmla="*/ 257550 h 6858000"/>
              <a:gd name="connsiteX809" fmla="*/ 4980204 w 7472601"/>
              <a:gd name="connsiteY809" fmla="*/ 271903 h 6858000"/>
              <a:gd name="connsiteX810" fmla="*/ 5068068 w 7472601"/>
              <a:gd name="connsiteY810" fmla="*/ 282244 h 6858000"/>
              <a:gd name="connsiteX811" fmla="*/ 5153231 w 7472601"/>
              <a:gd name="connsiteY811" fmla="*/ 292240 h 6858000"/>
              <a:gd name="connsiteX812" fmla="*/ 5426491 w 7472601"/>
              <a:gd name="connsiteY812" fmla="*/ 281128 h 6858000"/>
              <a:gd name="connsiteX813" fmla="*/ 5731212 w 7472601"/>
              <a:gd name="connsiteY813" fmla="*/ 231951 h 6858000"/>
              <a:gd name="connsiteX814" fmla="*/ 5905192 w 7472601"/>
              <a:gd name="connsiteY814" fmla="*/ 163079 h 6858000"/>
              <a:gd name="connsiteX815" fmla="*/ 5944437 w 7472601"/>
              <a:gd name="connsiteY815" fmla="*/ 113829 h 6858000"/>
              <a:gd name="connsiteX816" fmla="*/ 5825032 w 7472601"/>
              <a:gd name="connsiteY816" fmla="*/ 146405 h 6858000"/>
              <a:gd name="connsiteX817" fmla="*/ 4955599 w 7472601"/>
              <a:gd name="connsiteY817" fmla="*/ 247008 h 6858000"/>
              <a:gd name="connsiteX818" fmla="*/ 5210104 w 7472601"/>
              <a:gd name="connsiteY818" fmla="*/ 228123 h 6858000"/>
              <a:gd name="connsiteX819" fmla="*/ 5261015 w 7472601"/>
              <a:gd name="connsiteY819" fmla="*/ 227087 h 6858000"/>
              <a:gd name="connsiteX820" fmla="*/ 5861181 w 7472601"/>
              <a:gd name="connsiteY820" fmla="*/ 143093 h 6858000"/>
              <a:gd name="connsiteX821" fmla="*/ 5961252 w 7472601"/>
              <a:gd name="connsiteY821" fmla="*/ 114820 h 6858000"/>
              <a:gd name="connsiteX822" fmla="*/ 5944437 w 7472601"/>
              <a:gd name="connsiteY822" fmla="*/ 113829 h 6858000"/>
              <a:gd name="connsiteX823" fmla="*/ 3882765 w 7472601"/>
              <a:gd name="connsiteY823" fmla="*/ 0 h 6858000"/>
              <a:gd name="connsiteX824" fmla="*/ 3995099 w 7472601"/>
              <a:gd name="connsiteY824" fmla="*/ 0 h 6858000"/>
              <a:gd name="connsiteX825" fmla="*/ 4163818 w 7472601"/>
              <a:gd name="connsiteY825" fmla="*/ 234104 h 6858000"/>
              <a:gd name="connsiteX826" fmla="*/ 4172099 w 7472601"/>
              <a:gd name="connsiteY826" fmla="*/ 234207 h 6858000"/>
              <a:gd name="connsiteX827" fmla="*/ 4784282 w 7472601"/>
              <a:gd name="connsiteY827" fmla="*/ 276561 h 6858000"/>
              <a:gd name="connsiteX828" fmla="*/ 4801687 w 7472601"/>
              <a:gd name="connsiteY828" fmla="*/ 267764 h 6858000"/>
              <a:gd name="connsiteX829" fmla="*/ 6082788 w 7472601"/>
              <a:gd name="connsiteY829" fmla="*/ 64119 h 6858000"/>
              <a:gd name="connsiteX830" fmla="*/ 6099442 w 7472601"/>
              <a:gd name="connsiteY830" fmla="*/ 82568 h 6858000"/>
              <a:gd name="connsiteX831" fmla="*/ 4804137 w 7472601"/>
              <a:gd name="connsiteY831" fmla="*/ 320931 h 6858000"/>
              <a:gd name="connsiteX832" fmla="*/ 4227047 w 7472601"/>
              <a:gd name="connsiteY832" fmla="*/ 313415 h 6858000"/>
              <a:gd name="connsiteX833" fmla="*/ 4346041 w 7472601"/>
              <a:gd name="connsiteY833" fmla="*/ 456086 h 6858000"/>
              <a:gd name="connsiteX834" fmla="*/ 4870967 w 7472601"/>
              <a:gd name="connsiteY834" fmla="*/ 963061 h 6858000"/>
              <a:gd name="connsiteX835" fmla="*/ 4889647 w 7472601"/>
              <a:gd name="connsiteY835" fmla="*/ 957147 h 6858000"/>
              <a:gd name="connsiteX836" fmla="*/ 5422504 w 7472601"/>
              <a:gd name="connsiteY836" fmla="*/ 805191 h 6858000"/>
              <a:gd name="connsiteX837" fmla="*/ 6087656 w 7472601"/>
              <a:gd name="connsiteY837" fmla="*/ 826703 h 6858000"/>
              <a:gd name="connsiteX838" fmla="*/ 6058717 w 7472601"/>
              <a:gd name="connsiteY838" fmla="*/ 865992 h 6858000"/>
              <a:gd name="connsiteX839" fmla="*/ 4974153 w 7472601"/>
              <a:gd name="connsiteY839" fmla="*/ 1045456 h 6858000"/>
              <a:gd name="connsiteX840" fmla="*/ 5627835 w 7472601"/>
              <a:gd name="connsiteY840" fmla="*/ 1472077 h 6858000"/>
              <a:gd name="connsiteX841" fmla="*/ 5629817 w 7472601"/>
              <a:gd name="connsiteY841" fmla="*/ 1471412 h 6858000"/>
              <a:gd name="connsiteX842" fmla="*/ 5634124 w 7472601"/>
              <a:gd name="connsiteY842" fmla="*/ 1470572 h 6858000"/>
              <a:gd name="connsiteX843" fmla="*/ 5755832 w 7472601"/>
              <a:gd name="connsiteY843" fmla="*/ 1383886 h 6858000"/>
              <a:gd name="connsiteX844" fmla="*/ 6014186 w 7472601"/>
              <a:gd name="connsiteY844" fmla="*/ 1279799 h 6858000"/>
              <a:gd name="connsiteX845" fmla="*/ 6901619 w 7472601"/>
              <a:gd name="connsiteY845" fmla="*/ 1047874 h 6858000"/>
              <a:gd name="connsiteX846" fmla="*/ 6931566 w 7472601"/>
              <a:gd name="connsiteY846" fmla="*/ 1062034 h 6858000"/>
              <a:gd name="connsiteX847" fmla="*/ 5790982 w 7472601"/>
              <a:gd name="connsiteY847" fmla="*/ 1561380 h 6858000"/>
              <a:gd name="connsiteX848" fmla="*/ 6188971 w 7472601"/>
              <a:gd name="connsiteY848" fmla="*/ 1755168 h 6858000"/>
              <a:gd name="connsiteX849" fmla="*/ 6202446 w 7472601"/>
              <a:gd name="connsiteY849" fmla="*/ 1752268 h 6858000"/>
              <a:gd name="connsiteX850" fmla="*/ 7179560 w 7472601"/>
              <a:gd name="connsiteY850" fmla="*/ 1467551 h 6858000"/>
              <a:gd name="connsiteX851" fmla="*/ 7158730 w 7472601"/>
              <a:gd name="connsiteY851" fmla="*/ 1507835 h 6858000"/>
              <a:gd name="connsiteX852" fmla="*/ 6326959 w 7472601"/>
              <a:gd name="connsiteY852" fmla="*/ 1817686 h 6858000"/>
              <a:gd name="connsiteX853" fmla="*/ 6537433 w 7472601"/>
              <a:gd name="connsiteY853" fmla="*/ 1907790 h 6858000"/>
              <a:gd name="connsiteX854" fmla="*/ 6550221 w 7472601"/>
              <a:gd name="connsiteY854" fmla="*/ 1910729 h 6858000"/>
              <a:gd name="connsiteX855" fmla="*/ 6964438 w 7472601"/>
              <a:gd name="connsiteY855" fmla="*/ 2209505 h 6858000"/>
              <a:gd name="connsiteX856" fmla="*/ 7367862 w 7472601"/>
              <a:gd name="connsiteY856" fmla="*/ 2806833 h 6858000"/>
              <a:gd name="connsiteX857" fmla="*/ 7364329 w 7472601"/>
              <a:gd name="connsiteY857" fmla="*/ 2826907 h 6858000"/>
              <a:gd name="connsiteX858" fmla="*/ 7290545 w 7472601"/>
              <a:gd name="connsiteY858" fmla="*/ 2850663 h 6858000"/>
              <a:gd name="connsiteX859" fmla="*/ 6472036 w 7472601"/>
              <a:gd name="connsiteY859" fmla="*/ 1959003 h 6858000"/>
              <a:gd name="connsiteX860" fmla="*/ 5792897 w 7472601"/>
              <a:gd name="connsiteY860" fmla="*/ 1647747 h 6858000"/>
              <a:gd name="connsiteX861" fmla="*/ 5842751 w 7472601"/>
              <a:gd name="connsiteY861" fmla="*/ 1816112 h 6858000"/>
              <a:gd name="connsiteX862" fmla="*/ 5847424 w 7472601"/>
              <a:gd name="connsiteY862" fmla="*/ 1815776 h 6858000"/>
              <a:gd name="connsiteX863" fmla="*/ 6399821 w 7472601"/>
              <a:gd name="connsiteY863" fmla="*/ 2344799 h 6858000"/>
              <a:gd name="connsiteX864" fmla="*/ 6323232 w 7472601"/>
              <a:gd name="connsiteY864" fmla="*/ 2389634 h 6858000"/>
              <a:gd name="connsiteX865" fmla="*/ 5942958 w 7472601"/>
              <a:gd name="connsiteY865" fmla="*/ 2077708 h 6858000"/>
              <a:gd name="connsiteX866" fmla="*/ 5921559 w 7472601"/>
              <a:gd name="connsiteY866" fmla="*/ 2378596 h 6858000"/>
              <a:gd name="connsiteX867" fmla="*/ 5817651 w 7472601"/>
              <a:gd name="connsiteY867" fmla="*/ 3023919 h 6858000"/>
              <a:gd name="connsiteX868" fmla="*/ 5729634 w 7472601"/>
              <a:gd name="connsiteY868" fmla="*/ 3051849 h 6858000"/>
              <a:gd name="connsiteX869" fmla="*/ 5611018 w 7472601"/>
              <a:gd name="connsiteY869" fmla="*/ 2316769 h 6858000"/>
              <a:gd name="connsiteX870" fmla="*/ 5687608 w 7472601"/>
              <a:gd name="connsiteY870" fmla="*/ 2039972 h 6858000"/>
              <a:gd name="connsiteX871" fmla="*/ 5657554 w 7472601"/>
              <a:gd name="connsiteY871" fmla="*/ 1576445 h 6858000"/>
              <a:gd name="connsiteX872" fmla="*/ 5150475 w 7472601"/>
              <a:gd name="connsiteY872" fmla="*/ 1274012 h 6858000"/>
              <a:gd name="connsiteX873" fmla="*/ 5349142 w 7472601"/>
              <a:gd name="connsiteY873" fmla="*/ 2204405 h 6858000"/>
              <a:gd name="connsiteX874" fmla="*/ 5262214 w 7472601"/>
              <a:gd name="connsiteY874" fmla="*/ 2233836 h 6858000"/>
              <a:gd name="connsiteX875" fmla="*/ 4981539 w 7472601"/>
              <a:gd name="connsiteY875" fmla="*/ 1542201 h 6858000"/>
              <a:gd name="connsiteX876" fmla="*/ 4958461 w 7472601"/>
              <a:gd name="connsiteY876" fmla="*/ 1136957 h 6858000"/>
              <a:gd name="connsiteX877" fmla="*/ 4655015 w 7472601"/>
              <a:gd name="connsiteY877" fmla="*/ 891426 h 6858000"/>
              <a:gd name="connsiteX878" fmla="*/ 4348002 w 7472601"/>
              <a:gd name="connsiteY878" fmla="*/ 2205895 h 6858000"/>
              <a:gd name="connsiteX879" fmla="*/ 4262250 w 7472601"/>
              <a:gd name="connsiteY879" fmla="*/ 2219972 h 6858000"/>
              <a:gd name="connsiteX880" fmla="*/ 4550611 w 7472601"/>
              <a:gd name="connsiteY880" fmla="*/ 817540 h 6858000"/>
              <a:gd name="connsiteX881" fmla="*/ 4564418 w 7472601"/>
              <a:gd name="connsiteY881" fmla="*/ 808293 h 6858000"/>
              <a:gd name="connsiteX882" fmla="*/ 4266388 w 7472601"/>
              <a:gd name="connsiteY882" fmla="*/ 500083 h 6858000"/>
              <a:gd name="connsiteX883" fmla="*/ 4032842 w 7472601"/>
              <a:gd name="connsiteY883" fmla="*/ 211809 h 6858000"/>
              <a:gd name="connsiteX884" fmla="*/ 3882765 w 7472601"/>
              <a:gd name="connsiteY884" fmla="*/ 0 h 6858000"/>
              <a:gd name="connsiteX885" fmla="*/ 3721337 w 7472601"/>
              <a:gd name="connsiteY885" fmla="*/ 0 h 6858000"/>
              <a:gd name="connsiteX886" fmla="*/ 3797544 w 7472601"/>
              <a:gd name="connsiteY886" fmla="*/ 0 h 6858000"/>
              <a:gd name="connsiteX887" fmla="*/ 3775734 w 7472601"/>
              <a:gd name="connsiteY887" fmla="*/ 95131 h 6858000"/>
              <a:gd name="connsiteX888" fmla="*/ 3724807 w 7472601"/>
              <a:gd name="connsiteY888" fmla="*/ 272257 h 6858000"/>
              <a:gd name="connsiteX889" fmla="*/ 3726844 w 7472601"/>
              <a:gd name="connsiteY889" fmla="*/ 282988 h 6858000"/>
              <a:gd name="connsiteX890" fmla="*/ 3742664 w 7472601"/>
              <a:gd name="connsiteY890" fmla="*/ 279918 h 6858000"/>
              <a:gd name="connsiteX891" fmla="*/ 4103910 w 7472601"/>
              <a:gd name="connsiteY891" fmla="*/ 1161917 h 6858000"/>
              <a:gd name="connsiteX892" fmla="*/ 4020269 w 7472601"/>
              <a:gd name="connsiteY892" fmla="*/ 1200406 h 6858000"/>
              <a:gd name="connsiteX893" fmla="*/ 3674882 w 7472601"/>
              <a:gd name="connsiteY893" fmla="*/ 488524 h 6858000"/>
              <a:gd name="connsiteX894" fmla="*/ 3132682 w 7472601"/>
              <a:gd name="connsiteY894" fmla="*/ 1072284 h 6858000"/>
              <a:gd name="connsiteX895" fmla="*/ 2716346 w 7472601"/>
              <a:gd name="connsiteY895" fmla="*/ 1276376 h 6858000"/>
              <a:gd name="connsiteX896" fmla="*/ 2716772 w 7472601"/>
              <a:gd name="connsiteY896" fmla="*/ 1255462 h 6858000"/>
              <a:gd name="connsiteX897" fmla="*/ 3471096 w 7472601"/>
              <a:gd name="connsiteY897" fmla="*/ 437072 h 6858000"/>
              <a:gd name="connsiteX898" fmla="*/ 3639057 w 7472601"/>
              <a:gd name="connsiteY898" fmla="*/ 286334 h 6858000"/>
              <a:gd name="connsiteX899" fmla="*/ 3640309 w 7472601"/>
              <a:gd name="connsiteY899" fmla="*/ 284664 h 6858000"/>
              <a:gd name="connsiteX900" fmla="*/ 3646022 w 7472601"/>
              <a:gd name="connsiteY900" fmla="*/ 276711 h 6858000"/>
              <a:gd name="connsiteX901" fmla="*/ 3707943 w 7472601"/>
              <a:gd name="connsiteY901" fmla="*/ 65958 h 6858000"/>
              <a:gd name="connsiteX902" fmla="*/ 3721337 w 7472601"/>
              <a:gd name="connsiteY902" fmla="*/ 0 h 6858000"/>
              <a:gd name="connsiteX903" fmla="*/ 2867960 w 7472601"/>
              <a:gd name="connsiteY903" fmla="*/ 0 h 6858000"/>
              <a:gd name="connsiteX904" fmla="*/ 2926351 w 7472601"/>
              <a:gd name="connsiteY904" fmla="*/ 0 h 6858000"/>
              <a:gd name="connsiteX905" fmla="*/ 2902823 w 7472601"/>
              <a:gd name="connsiteY905" fmla="*/ 262929 h 6858000"/>
              <a:gd name="connsiteX906" fmla="*/ 2940663 w 7472601"/>
              <a:gd name="connsiteY906" fmla="*/ 140884 h 6858000"/>
              <a:gd name="connsiteX907" fmla="*/ 2947039 w 7472601"/>
              <a:gd name="connsiteY907" fmla="*/ 122524 h 6858000"/>
              <a:gd name="connsiteX908" fmla="*/ 2984316 w 7472601"/>
              <a:gd name="connsiteY908" fmla="*/ 0 h 6858000"/>
              <a:gd name="connsiteX909" fmla="*/ 3016114 w 7472601"/>
              <a:gd name="connsiteY909" fmla="*/ 0 h 6858000"/>
              <a:gd name="connsiteX910" fmla="*/ 2979949 w 7472601"/>
              <a:gd name="connsiteY910" fmla="*/ 119274 h 6858000"/>
              <a:gd name="connsiteX911" fmla="*/ 3023879 w 7472601"/>
              <a:gd name="connsiteY911" fmla="*/ 0 h 6858000"/>
              <a:gd name="connsiteX912" fmla="*/ 3105400 w 7472601"/>
              <a:gd name="connsiteY912" fmla="*/ 0 h 6858000"/>
              <a:gd name="connsiteX913" fmla="*/ 3094669 w 7472601"/>
              <a:gd name="connsiteY913" fmla="*/ 30308 h 6858000"/>
              <a:gd name="connsiteX914" fmla="*/ 2901945 w 7472601"/>
              <a:gd name="connsiteY914" fmla="*/ 466538 h 6858000"/>
              <a:gd name="connsiteX915" fmla="*/ 2815209 w 7472601"/>
              <a:gd name="connsiteY915" fmla="*/ 497361 h 6858000"/>
              <a:gd name="connsiteX916" fmla="*/ 2844845 w 7472601"/>
              <a:gd name="connsiteY916" fmla="*/ 127638 h 6858000"/>
              <a:gd name="connsiteX917" fmla="*/ 2867960 w 7472601"/>
              <a:gd name="connsiteY917" fmla="*/ 0 h 6858000"/>
              <a:gd name="connsiteX918" fmla="*/ 1057230 w 7472601"/>
              <a:gd name="connsiteY918" fmla="*/ 0 h 6858000"/>
              <a:gd name="connsiteX919" fmla="*/ 1111003 w 7472601"/>
              <a:gd name="connsiteY919" fmla="*/ 0 h 6858000"/>
              <a:gd name="connsiteX920" fmla="*/ 1125553 w 7472601"/>
              <a:gd name="connsiteY920" fmla="*/ 52588 h 6858000"/>
              <a:gd name="connsiteX921" fmla="*/ 1304276 w 7472601"/>
              <a:gd name="connsiteY921" fmla="*/ 476275 h 6858000"/>
              <a:gd name="connsiteX922" fmla="*/ 1492066 w 7472601"/>
              <a:gd name="connsiteY922" fmla="*/ 886333 h 6858000"/>
              <a:gd name="connsiteX923" fmla="*/ 1423698 w 7472601"/>
              <a:gd name="connsiteY923" fmla="*/ 710817 h 6858000"/>
              <a:gd name="connsiteX924" fmla="*/ 1357609 w 7472601"/>
              <a:gd name="connsiteY924" fmla="*/ 532892 h 6858000"/>
              <a:gd name="connsiteX925" fmla="*/ 1309550 w 7472601"/>
              <a:gd name="connsiteY925" fmla="*/ 374031 h 6858000"/>
              <a:gd name="connsiteX926" fmla="*/ 1193673 w 7472601"/>
              <a:gd name="connsiteY926" fmla="*/ 49533 h 6858000"/>
              <a:gd name="connsiteX927" fmla="*/ 1164391 w 7472601"/>
              <a:gd name="connsiteY927" fmla="*/ 0 h 6858000"/>
              <a:gd name="connsiteX928" fmla="*/ 1200666 w 7472601"/>
              <a:gd name="connsiteY928" fmla="*/ 0 h 6858000"/>
              <a:gd name="connsiteX929" fmla="*/ 1223408 w 7472601"/>
              <a:gd name="connsiteY929" fmla="*/ 38996 h 6858000"/>
              <a:gd name="connsiteX930" fmla="*/ 1339635 w 7472601"/>
              <a:gd name="connsiteY930" fmla="*/ 365517 h 6858000"/>
              <a:gd name="connsiteX931" fmla="*/ 1387469 w 7472601"/>
              <a:gd name="connsiteY931" fmla="*/ 523079 h 6858000"/>
              <a:gd name="connsiteX932" fmla="*/ 1452685 w 7472601"/>
              <a:gd name="connsiteY932" fmla="*/ 699806 h 6858000"/>
              <a:gd name="connsiteX933" fmla="*/ 1492092 w 7472601"/>
              <a:gd name="connsiteY933" fmla="*/ 800424 h 6858000"/>
              <a:gd name="connsiteX934" fmla="*/ 1455302 w 7472601"/>
              <a:gd name="connsiteY934" fmla="*/ 632913 h 6858000"/>
              <a:gd name="connsiteX935" fmla="*/ 1222336 w 7472601"/>
              <a:gd name="connsiteY935" fmla="*/ 9480 h 6858000"/>
              <a:gd name="connsiteX936" fmla="*/ 1214634 w 7472601"/>
              <a:gd name="connsiteY936" fmla="*/ 0 h 6858000"/>
              <a:gd name="connsiteX937" fmla="*/ 1289827 w 7472601"/>
              <a:gd name="connsiteY937" fmla="*/ 0 h 6858000"/>
              <a:gd name="connsiteX938" fmla="*/ 1321076 w 7472601"/>
              <a:gd name="connsiteY938" fmla="*/ 59722 h 6858000"/>
              <a:gd name="connsiteX939" fmla="*/ 1512579 w 7472601"/>
              <a:gd name="connsiteY939" fmla="*/ 626441 h 6858000"/>
              <a:gd name="connsiteX940" fmla="*/ 1506076 w 7472601"/>
              <a:gd name="connsiteY940" fmla="*/ 1089289 h 6858000"/>
              <a:gd name="connsiteX941" fmla="*/ 1486346 w 7472601"/>
              <a:gd name="connsiteY941" fmla="*/ 1079919 h 6858000"/>
              <a:gd name="connsiteX942" fmla="*/ 1070511 w 7472601"/>
              <a:gd name="connsiteY942" fmla="*/ 48609 h 6858000"/>
              <a:gd name="connsiteX943" fmla="*/ 1057230 w 7472601"/>
              <a:gd name="connsiteY943" fmla="*/ 0 h 6858000"/>
              <a:gd name="connsiteX944" fmla="*/ 43151 w 7472601"/>
              <a:gd name="connsiteY944" fmla="*/ 0 h 6858000"/>
              <a:gd name="connsiteX945" fmla="*/ 95283 w 7472601"/>
              <a:gd name="connsiteY945" fmla="*/ 0 h 6858000"/>
              <a:gd name="connsiteX946" fmla="*/ 300708 w 7472601"/>
              <a:gd name="connsiteY946" fmla="*/ 154571 h 6858000"/>
              <a:gd name="connsiteX947" fmla="*/ 530414 w 7472601"/>
              <a:gd name="connsiteY947" fmla="*/ 354673 h 6858000"/>
              <a:gd name="connsiteX948" fmla="*/ 333785 w 7472601"/>
              <a:gd name="connsiteY948" fmla="*/ 161564 h 6858000"/>
              <a:gd name="connsiteX949" fmla="*/ 147005 w 7472601"/>
              <a:gd name="connsiteY949" fmla="*/ 0 h 6858000"/>
              <a:gd name="connsiteX950" fmla="*/ 272509 w 7472601"/>
              <a:gd name="connsiteY950" fmla="*/ 0 h 6858000"/>
              <a:gd name="connsiteX951" fmla="*/ 326276 w 7472601"/>
              <a:gd name="connsiteY951" fmla="*/ 45847 h 6858000"/>
              <a:gd name="connsiteX952" fmla="*/ 823759 w 7472601"/>
              <a:gd name="connsiteY952" fmla="*/ 574145 h 6858000"/>
              <a:gd name="connsiteX953" fmla="*/ 811254 w 7472601"/>
              <a:gd name="connsiteY953" fmla="*/ 665546 h 6858000"/>
              <a:gd name="connsiteX954" fmla="*/ 154042 w 7472601"/>
              <a:gd name="connsiteY954" fmla="*/ 261522 h 6858000"/>
              <a:gd name="connsiteX955" fmla="*/ 13550 w 7472601"/>
              <a:gd name="connsiteY955" fmla="*/ 158423 h 6858000"/>
              <a:gd name="connsiteX956" fmla="*/ 0 w 7472601"/>
              <a:gd name="connsiteY956" fmla="*/ 146618 h 6858000"/>
              <a:gd name="connsiteX957" fmla="*/ 0 w 7472601"/>
              <a:gd name="connsiteY957" fmla="*/ 59161 h 6858000"/>
              <a:gd name="connsiteX958" fmla="*/ 45427 w 7472601"/>
              <a:gd name="connsiteY958" fmla="*/ 101078 h 6858000"/>
              <a:gd name="connsiteX959" fmla="*/ 630103 w 7472601"/>
              <a:gd name="connsiteY959" fmla="*/ 485885 h 6858000"/>
              <a:gd name="connsiteX960" fmla="*/ 532040 w 7472601"/>
              <a:gd name="connsiteY960" fmla="*/ 399359 h 6858000"/>
              <a:gd name="connsiteX961" fmla="*/ 517618 w 7472601"/>
              <a:gd name="connsiteY961" fmla="*/ 385726 h 6858000"/>
              <a:gd name="connsiteX962" fmla="*/ 285074 w 7472601"/>
              <a:gd name="connsiteY962" fmla="*/ 182755 h 6858000"/>
              <a:gd name="connsiteX963" fmla="*/ 43151 w 7472601"/>
              <a:gd name="connsiteY963"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448321 w 7472601"/>
              <a:gd name="connsiteY80" fmla="*/ 6190991 h 6858000"/>
              <a:gd name="connsiteX81" fmla="*/ 7467600 w 7472601"/>
              <a:gd name="connsiteY81" fmla="*/ 6221686 h 6858000"/>
              <a:gd name="connsiteX82" fmla="*/ 7467600 w 7472601"/>
              <a:gd name="connsiteY82" fmla="*/ 6334256 h 6858000"/>
              <a:gd name="connsiteX83" fmla="*/ 7454976 w 7472601"/>
              <a:gd name="connsiteY83" fmla="*/ 6318297 h 6858000"/>
              <a:gd name="connsiteX84" fmla="*/ 1456157 w 7472601"/>
              <a:gd name="connsiteY84" fmla="*/ 5371404 h 6858000"/>
              <a:gd name="connsiteX85" fmla="*/ 1244432 w 7472601"/>
              <a:gd name="connsiteY85" fmla="*/ 5385601 h 6858000"/>
              <a:gd name="connsiteX86" fmla="*/ 973990 w 7472601"/>
              <a:gd name="connsiteY86" fmla="*/ 5424940 h 6858000"/>
              <a:gd name="connsiteX87" fmla="*/ 1103809 w 7472601"/>
              <a:gd name="connsiteY87" fmla="*/ 5433720 h 6858000"/>
              <a:gd name="connsiteX88" fmla="*/ 1123454 w 7472601"/>
              <a:gd name="connsiteY88" fmla="*/ 5435727 h 6858000"/>
              <a:gd name="connsiteX89" fmla="*/ 1737017 w 7472601"/>
              <a:gd name="connsiteY89" fmla="*/ 5452183 h 6858000"/>
              <a:gd name="connsiteX90" fmla="*/ 1824397 w 7472601"/>
              <a:gd name="connsiteY90" fmla="*/ 5447757 h 6858000"/>
              <a:gd name="connsiteX91" fmla="*/ 2070059 w 7472601"/>
              <a:gd name="connsiteY91" fmla="*/ 5441660 h 6858000"/>
              <a:gd name="connsiteX92" fmla="*/ 1456157 w 7472601"/>
              <a:gd name="connsiteY92" fmla="*/ 5371404 h 6858000"/>
              <a:gd name="connsiteX93" fmla="*/ 4988186 w 7472601"/>
              <a:gd name="connsiteY93" fmla="*/ 5216467 h 6858000"/>
              <a:gd name="connsiteX94" fmla="*/ 4777334 w 7472601"/>
              <a:gd name="connsiteY94" fmla="*/ 5406072 h 6858000"/>
              <a:gd name="connsiteX95" fmla="*/ 4718341 w 7472601"/>
              <a:gd name="connsiteY95" fmla="*/ 5468043 h 6858000"/>
              <a:gd name="connsiteX96" fmla="*/ 4604655 w 7472601"/>
              <a:gd name="connsiteY96" fmla="*/ 5583434 h 6858000"/>
              <a:gd name="connsiteX97" fmla="*/ 4565074 w 7472601"/>
              <a:gd name="connsiteY97" fmla="*/ 5618550 h 6858000"/>
              <a:gd name="connsiteX98" fmla="*/ 4988186 w 7472601"/>
              <a:gd name="connsiteY98" fmla="*/ 5216467 h 6858000"/>
              <a:gd name="connsiteX99" fmla="*/ 4978032 w 7472601"/>
              <a:gd name="connsiteY99" fmla="*/ 5183809 h 6858000"/>
              <a:gd name="connsiteX100" fmla="*/ 4463413 w 7472601"/>
              <a:gd name="connsiteY100" fmla="*/ 5615162 h 6858000"/>
              <a:gd name="connsiteX101" fmla="*/ 4358134 w 7472601"/>
              <a:gd name="connsiteY101" fmla="*/ 5742791 h 6858000"/>
              <a:gd name="connsiteX102" fmla="*/ 4376219 w 7472601"/>
              <a:gd name="connsiteY102" fmla="*/ 5729027 h 6858000"/>
              <a:gd name="connsiteX103" fmla="*/ 4582340 w 7472601"/>
              <a:gd name="connsiteY103" fmla="*/ 5561037 h 6858000"/>
              <a:gd name="connsiteX104" fmla="*/ 4694684 w 7472601"/>
              <a:gd name="connsiteY104" fmla="*/ 5447098 h 6858000"/>
              <a:gd name="connsiteX105" fmla="*/ 4754123 w 7472601"/>
              <a:gd name="connsiteY105" fmla="*/ 5384643 h 6858000"/>
              <a:gd name="connsiteX106" fmla="*/ 4978032 w 7472601"/>
              <a:gd name="connsiteY106" fmla="*/ 5183809 h 6858000"/>
              <a:gd name="connsiteX107" fmla="*/ 1903353 w 7472601"/>
              <a:gd name="connsiteY107" fmla="*/ 5044827 h 6858000"/>
              <a:gd name="connsiteX108" fmla="*/ 1936931 w 7472601"/>
              <a:gd name="connsiteY108" fmla="*/ 5093954 h 6858000"/>
              <a:gd name="connsiteX109" fmla="*/ 2195868 w 7472601"/>
              <a:gd name="connsiteY109" fmla="*/ 5396574 h 6858000"/>
              <a:gd name="connsiteX110" fmla="*/ 2088852 w 7472601"/>
              <a:gd name="connsiteY110" fmla="*/ 5166123 h 6858000"/>
              <a:gd name="connsiteX111" fmla="*/ 1958241 w 7472601"/>
              <a:gd name="connsiteY111" fmla="*/ 5067955 h 6858000"/>
              <a:gd name="connsiteX112" fmla="*/ 1903353 w 7472601"/>
              <a:gd name="connsiteY112" fmla="*/ 5044827 h 6858000"/>
              <a:gd name="connsiteX113" fmla="*/ 1979378 w 7472601"/>
              <a:gd name="connsiteY113" fmla="*/ 4769504 h 6858000"/>
              <a:gd name="connsiteX114" fmla="*/ 2882120 w 7472601"/>
              <a:gd name="connsiteY114" fmla="*/ 5064547 h 6858000"/>
              <a:gd name="connsiteX115" fmla="*/ 2793103 w 7472601"/>
              <a:gd name="connsiteY115" fmla="*/ 5039699 h 6858000"/>
              <a:gd name="connsiteX116" fmla="*/ 2770041 w 7472601"/>
              <a:gd name="connsiteY116" fmla="*/ 5033634 h 6858000"/>
              <a:gd name="connsiteX117" fmla="*/ 1979378 w 7472601"/>
              <a:gd name="connsiteY117" fmla="*/ 4769504 h 6858000"/>
              <a:gd name="connsiteX118" fmla="*/ 1927410 w 7472601"/>
              <a:gd name="connsiteY118" fmla="*/ 4716164 h 6858000"/>
              <a:gd name="connsiteX119" fmla="*/ 1959587 w 7472601"/>
              <a:gd name="connsiteY119" fmla="*/ 4728849 h 6858000"/>
              <a:gd name="connsiteX120" fmla="*/ 2777707 w 7472601"/>
              <a:gd name="connsiteY120" fmla="*/ 5003991 h 6858000"/>
              <a:gd name="connsiteX121" fmla="*/ 2800768 w 7472601"/>
              <a:gd name="connsiteY121" fmla="*/ 5010056 h 6858000"/>
              <a:gd name="connsiteX122" fmla="*/ 2879408 w 7472601"/>
              <a:gd name="connsiteY122" fmla="*/ 5031590 h 6858000"/>
              <a:gd name="connsiteX123" fmla="*/ 2862295 w 7472601"/>
              <a:gd name="connsiteY123" fmla="*/ 5022958 h 6858000"/>
              <a:gd name="connsiteX124" fmla="*/ 2813343 w 7472601"/>
              <a:gd name="connsiteY124" fmla="*/ 4998369 h 6858000"/>
              <a:gd name="connsiteX125" fmla="*/ 2646245 w 7472601"/>
              <a:gd name="connsiteY125" fmla="*/ 4930999 h 6858000"/>
              <a:gd name="connsiteX126" fmla="*/ 1999243 w 7472601"/>
              <a:gd name="connsiteY126" fmla="*/ 4730524 h 6858000"/>
              <a:gd name="connsiteX127" fmla="*/ 1979527 w 7472601"/>
              <a:gd name="connsiteY127" fmla="*/ 4726651 h 6858000"/>
              <a:gd name="connsiteX128" fmla="*/ 1927410 w 7472601"/>
              <a:gd name="connsiteY128" fmla="*/ 4716164 h 6858000"/>
              <a:gd name="connsiteX129" fmla="*/ 1997014 w 7472601"/>
              <a:gd name="connsiteY129" fmla="*/ 4698007 h 6858000"/>
              <a:gd name="connsiteX130" fmla="*/ 2005458 w 7472601"/>
              <a:gd name="connsiteY130" fmla="*/ 4699540 h 6858000"/>
              <a:gd name="connsiteX131" fmla="*/ 2657186 w 7472601"/>
              <a:gd name="connsiteY131" fmla="*/ 4901687 h 6858000"/>
              <a:gd name="connsiteX132" fmla="*/ 2826662 w 7472601"/>
              <a:gd name="connsiteY132" fmla="*/ 4970362 h 6858000"/>
              <a:gd name="connsiteX133" fmla="*/ 2876100 w 7472601"/>
              <a:gd name="connsiteY133" fmla="*/ 4995397 h 6858000"/>
              <a:gd name="connsiteX134" fmla="*/ 3042600 w 7472601"/>
              <a:gd name="connsiteY134" fmla="*/ 5059532 h 6858000"/>
              <a:gd name="connsiteX135" fmla="*/ 1997014 w 7472601"/>
              <a:gd name="connsiteY135" fmla="*/ 4698007 h 6858000"/>
              <a:gd name="connsiteX136" fmla="*/ 2305292 w 7472601"/>
              <a:gd name="connsiteY136" fmla="*/ 4219492 h 6858000"/>
              <a:gd name="connsiteX137" fmla="*/ 3360922 w 7472601"/>
              <a:gd name="connsiteY137" fmla="*/ 4529373 h 6858000"/>
              <a:gd name="connsiteX138" fmla="*/ 3492420 w 7472601"/>
              <a:gd name="connsiteY138" fmla="*/ 4510145 h 6858000"/>
              <a:gd name="connsiteX139" fmla="*/ 3364086 w 7472601"/>
              <a:gd name="connsiteY139" fmla="*/ 4480340 h 6858000"/>
              <a:gd name="connsiteX140" fmla="*/ 3225818 w 7472601"/>
              <a:gd name="connsiteY140" fmla="*/ 4411822 h 6858000"/>
              <a:gd name="connsiteX141" fmla="*/ 3129696 w 7472601"/>
              <a:gd name="connsiteY141" fmla="*/ 4360704 h 6858000"/>
              <a:gd name="connsiteX142" fmla="*/ 2814545 w 7472601"/>
              <a:gd name="connsiteY142" fmla="*/ 4282955 h 6858000"/>
              <a:gd name="connsiteX143" fmla="*/ 2305292 w 7472601"/>
              <a:gd name="connsiteY143" fmla="*/ 4219492 h 6858000"/>
              <a:gd name="connsiteX144" fmla="*/ 2626982 w 7472601"/>
              <a:gd name="connsiteY144" fmla="*/ 4206450 h 6858000"/>
              <a:gd name="connsiteX145" fmla="*/ 2490617 w 7472601"/>
              <a:gd name="connsiteY145" fmla="*/ 4206951 h 6858000"/>
              <a:gd name="connsiteX146" fmla="*/ 2819869 w 7472601"/>
              <a:gd name="connsiteY146" fmla="*/ 4252936 h 6858000"/>
              <a:gd name="connsiteX147" fmla="*/ 3143018 w 7472601"/>
              <a:gd name="connsiteY147" fmla="*/ 4332698 h 6858000"/>
              <a:gd name="connsiteX148" fmla="*/ 3241520 w 7472601"/>
              <a:gd name="connsiteY148" fmla="*/ 4385112 h 6858000"/>
              <a:gd name="connsiteX149" fmla="*/ 3374575 w 7472601"/>
              <a:gd name="connsiteY149" fmla="*/ 4451517 h 6858000"/>
              <a:gd name="connsiteX150" fmla="*/ 3505221 w 7472601"/>
              <a:gd name="connsiteY150" fmla="*/ 4480757 h 6858000"/>
              <a:gd name="connsiteX151" fmla="*/ 2626982 w 7472601"/>
              <a:gd name="connsiteY151" fmla="*/ 4206450 h 6858000"/>
              <a:gd name="connsiteX152" fmla="*/ 1310106 w 7472601"/>
              <a:gd name="connsiteY152" fmla="*/ 3943217 h 6858000"/>
              <a:gd name="connsiteX153" fmla="*/ 854994 w 7472601"/>
              <a:gd name="connsiteY153" fmla="*/ 4399136 h 6858000"/>
              <a:gd name="connsiteX154" fmla="*/ 742462 w 7472601"/>
              <a:gd name="connsiteY154" fmla="*/ 4594648 h 6858000"/>
              <a:gd name="connsiteX155" fmla="*/ 820602 w 7472601"/>
              <a:gd name="connsiteY155" fmla="*/ 4485915 h 6858000"/>
              <a:gd name="connsiteX156" fmla="*/ 878295 w 7472601"/>
              <a:gd name="connsiteY156" fmla="*/ 4403594 h 6858000"/>
              <a:gd name="connsiteX157" fmla="*/ 1240607 w 7472601"/>
              <a:gd name="connsiteY157" fmla="*/ 4010401 h 6858000"/>
              <a:gd name="connsiteX158" fmla="*/ 1310106 w 7472601"/>
              <a:gd name="connsiteY158" fmla="*/ 3943217 h 6858000"/>
              <a:gd name="connsiteX159" fmla="*/ 1423113 w 7472601"/>
              <a:gd name="connsiteY159" fmla="*/ 3874565 h 6858000"/>
              <a:gd name="connsiteX160" fmla="*/ 1260565 w 7472601"/>
              <a:gd name="connsiteY160" fmla="*/ 4031982 h 6858000"/>
              <a:gd name="connsiteX161" fmla="*/ 901900 w 7472601"/>
              <a:gd name="connsiteY161" fmla="*/ 4421236 h 6858000"/>
              <a:gd name="connsiteX162" fmla="*/ 845044 w 7472601"/>
              <a:gd name="connsiteY162" fmla="*/ 4502436 h 6858000"/>
              <a:gd name="connsiteX163" fmla="*/ 685926 w 7472601"/>
              <a:gd name="connsiteY163" fmla="*/ 4703069 h 6858000"/>
              <a:gd name="connsiteX164" fmla="*/ 684248 w 7472601"/>
              <a:gd name="connsiteY164" fmla="*/ 4706721 h 6858000"/>
              <a:gd name="connsiteX165" fmla="*/ 1423113 w 7472601"/>
              <a:gd name="connsiteY165" fmla="*/ 3874565 h 6858000"/>
              <a:gd name="connsiteX166" fmla="*/ 3316479 w 7472601"/>
              <a:gd name="connsiteY166" fmla="*/ 3872136 h 6858000"/>
              <a:gd name="connsiteX167" fmla="*/ 3546806 w 7472601"/>
              <a:gd name="connsiteY167" fmla="*/ 4356139 h 6858000"/>
              <a:gd name="connsiteX168" fmla="*/ 3364433 w 7472601"/>
              <a:gd name="connsiteY168" fmla="*/ 3953121 h 6858000"/>
              <a:gd name="connsiteX169" fmla="*/ 3316479 w 7472601"/>
              <a:gd name="connsiteY169" fmla="*/ 3872136 h 6858000"/>
              <a:gd name="connsiteX170" fmla="*/ 3291335 w 7472601"/>
              <a:gd name="connsiteY170" fmla="*/ 3767420 h 6858000"/>
              <a:gd name="connsiteX171" fmla="*/ 3390805 w 7472601"/>
              <a:gd name="connsiteY171" fmla="*/ 3937163 h 6858000"/>
              <a:gd name="connsiteX172" fmla="*/ 3579062 w 7472601"/>
              <a:gd name="connsiteY172" fmla="*/ 4359040 h 6858000"/>
              <a:gd name="connsiteX173" fmla="*/ 3467355 w 7472601"/>
              <a:gd name="connsiteY173" fmla="*/ 3988130 h 6858000"/>
              <a:gd name="connsiteX174" fmla="*/ 3310753 w 7472601"/>
              <a:gd name="connsiteY174" fmla="*/ 3787140 h 6858000"/>
              <a:gd name="connsiteX175" fmla="*/ 3291335 w 7472601"/>
              <a:gd name="connsiteY175" fmla="*/ 3767420 h 6858000"/>
              <a:gd name="connsiteX176" fmla="*/ 1635889 w 7472601"/>
              <a:gd name="connsiteY176" fmla="*/ 3709494 h 6858000"/>
              <a:gd name="connsiteX177" fmla="*/ 1634800 w 7472601"/>
              <a:gd name="connsiteY177" fmla="*/ 3731111 h 6858000"/>
              <a:gd name="connsiteX178" fmla="*/ 1635889 w 7472601"/>
              <a:gd name="connsiteY178" fmla="*/ 3709494 h 6858000"/>
              <a:gd name="connsiteX179" fmla="*/ 1510397 w 7472601"/>
              <a:gd name="connsiteY179" fmla="*/ 3684705 h 6858000"/>
              <a:gd name="connsiteX180" fmla="*/ 1146550 w 7472601"/>
              <a:gd name="connsiteY180" fmla="*/ 3802012 h 6858000"/>
              <a:gd name="connsiteX181" fmla="*/ 698834 w 7472601"/>
              <a:gd name="connsiteY181" fmla="*/ 3952272 h 6858000"/>
              <a:gd name="connsiteX182" fmla="*/ 34256 w 7472601"/>
              <a:gd name="connsiteY182" fmla="*/ 4347603 h 6858000"/>
              <a:gd name="connsiteX183" fmla="*/ 527241 w 7472601"/>
              <a:gd name="connsiteY183" fmla="*/ 4065078 h 6858000"/>
              <a:gd name="connsiteX184" fmla="*/ 1510397 w 7472601"/>
              <a:gd name="connsiteY184" fmla="*/ 3684705 h 6858000"/>
              <a:gd name="connsiteX185" fmla="*/ 1313114 w 7472601"/>
              <a:gd name="connsiteY185" fmla="*/ 3655216 h 6858000"/>
              <a:gd name="connsiteX186" fmla="*/ 1109304 w 7472601"/>
              <a:gd name="connsiteY186" fmla="*/ 3669030 h 6858000"/>
              <a:gd name="connsiteX187" fmla="*/ 8129 w 7472601"/>
              <a:gd name="connsiteY187" fmla="*/ 4330519 h 6858000"/>
              <a:gd name="connsiteX188" fmla="*/ 687572 w 7472601"/>
              <a:gd name="connsiteY188" fmla="*/ 3925629 h 6858000"/>
              <a:gd name="connsiteX189" fmla="*/ 1138365 w 7472601"/>
              <a:gd name="connsiteY189" fmla="*/ 3774515 h 6858000"/>
              <a:gd name="connsiteX190" fmla="*/ 1505579 w 7472601"/>
              <a:gd name="connsiteY190" fmla="*/ 3655526 h 6858000"/>
              <a:gd name="connsiteX191" fmla="*/ 1313114 w 7472601"/>
              <a:gd name="connsiteY191" fmla="*/ 3655216 h 6858000"/>
              <a:gd name="connsiteX192" fmla="*/ 3655073 w 7472601"/>
              <a:gd name="connsiteY192" fmla="*/ 3650884 h 6858000"/>
              <a:gd name="connsiteX193" fmla="*/ 3989938 w 7472601"/>
              <a:gd name="connsiteY193" fmla="*/ 3991685 h 6858000"/>
              <a:gd name="connsiteX194" fmla="*/ 4393907 w 7472601"/>
              <a:gd name="connsiteY194" fmla="*/ 4261258 h 6858000"/>
              <a:gd name="connsiteX195" fmla="*/ 4648051 w 7472601"/>
              <a:gd name="connsiteY195" fmla="*/ 4374051 h 6858000"/>
              <a:gd name="connsiteX196" fmla="*/ 4383389 w 7472601"/>
              <a:gd name="connsiteY196" fmla="*/ 4184369 h 6858000"/>
              <a:gd name="connsiteX197" fmla="*/ 4165508 w 7472601"/>
              <a:gd name="connsiteY197" fmla="*/ 4035196 h 6858000"/>
              <a:gd name="connsiteX198" fmla="*/ 4068162 w 7472601"/>
              <a:gd name="connsiteY198" fmla="*/ 3953394 h 6858000"/>
              <a:gd name="connsiteX199" fmla="*/ 3981416 w 7472601"/>
              <a:gd name="connsiteY199" fmla="*/ 3880482 h 6858000"/>
              <a:gd name="connsiteX200" fmla="*/ 3800147 w 7472601"/>
              <a:gd name="connsiteY200" fmla="*/ 3749872 h 6858000"/>
              <a:gd name="connsiteX201" fmla="*/ 3655073 w 7472601"/>
              <a:gd name="connsiteY201" fmla="*/ 3650884 h 6858000"/>
              <a:gd name="connsiteX202" fmla="*/ 3670252 w 7472601"/>
              <a:gd name="connsiteY202" fmla="*/ 3622798 h 6858000"/>
              <a:gd name="connsiteX203" fmla="*/ 3817258 w 7472601"/>
              <a:gd name="connsiteY203" fmla="*/ 3723577 h 6858000"/>
              <a:gd name="connsiteX204" fmla="*/ 4000461 w 7472601"/>
              <a:gd name="connsiteY204" fmla="*/ 3855966 h 6858000"/>
              <a:gd name="connsiteX205" fmla="*/ 4088180 w 7472601"/>
              <a:gd name="connsiteY205" fmla="*/ 3929774 h 6858000"/>
              <a:gd name="connsiteX206" fmla="*/ 4184555 w 7472601"/>
              <a:gd name="connsiteY206" fmla="*/ 4010683 h 6858000"/>
              <a:gd name="connsiteX207" fmla="*/ 4399563 w 7472601"/>
              <a:gd name="connsiteY207" fmla="*/ 4158106 h 6858000"/>
              <a:gd name="connsiteX208" fmla="*/ 4684469 w 7472601"/>
              <a:gd name="connsiteY208" fmla="*/ 4364680 h 6858000"/>
              <a:gd name="connsiteX209" fmla="*/ 4690271 w 7472601"/>
              <a:gd name="connsiteY209" fmla="*/ 4370034 h 6858000"/>
              <a:gd name="connsiteX210" fmla="*/ 4136093 w 7472601"/>
              <a:gd name="connsiteY210" fmla="*/ 3858466 h 6858000"/>
              <a:gd name="connsiteX211" fmla="*/ 3670252 w 7472601"/>
              <a:gd name="connsiteY211" fmla="*/ 3622798 h 6858000"/>
              <a:gd name="connsiteX212" fmla="*/ 4440129 w 7472601"/>
              <a:gd name="connsiteY212" fmla="*/ 3448571 h 6858000"/>
              <a:gd name="connsiteX213" fmla="*/ 4856525 w 7472601"/>
              <a:gd name="connsiteY213" fmla="*/ 3915351 h 6858000"/>
              <a:gd name="connsiteX214" fmla="*/ 5059055 w 7472601"/>
              <a:gd name="connsiteY214" fmla="*/ 4108918 h 6858000"/>
              <a:gd name="connsiteX215" fmla="*/ 5290070 w 7472601"/>
              <a:gd name="connsiteY215" fmla="*/ 4263619 h 6858000"/>
              <a:gd name="connsiteX216" fmla="*/ 4834991 w 7472601"/>
              <a:gd name="connsiteY216" fmla="*/ 3830985 h 6858000"/>
              <a:gd name="connsiteX217" fmla="*/ 4440129 w 7472601"/>
              <a:gd name="connsiteY217" fmla="*/ 3448571 h 6858000"/>
              <a:gd name="connsiteX218" fmla="*/ 4441737 w 7472601"/>
              <a:gd name="connsiteY218" fmla="*/ 3399734 h 6858000"/>
              <a:gd name="connsiteX219" fmla="*/ 4431236 w 7472601"/>
              <a:gd name="connsiteY219" fmla="*/ 3400954 h 6858000"/>
              <a:gd name="connsiteX220" fmla="*/ 4557150 w 7472601"/>
              <a:gd name="connsiteY220" fmla="*/ 3510023 h 6858000"/>
              <a:gd name="connsiteX221" fmla="*/ 4856936 w 7472601"/>
              <a:gd name="connsiteY221" fmla="*/ 3809146 h 6858000"/>
              <a:gd name="connsiteX222" fmla="*/ 5111996 w 7472601"/>
              <a:gd name="connsiteY222" fmla="*/ 4065759 h 6858000"/>
              <a:gd name="connsiteX223" fmla="*/ 5388878 w 7472601"/>
              <a:gd name="connsiteY223" fmla="*/ 4300185 h 6858000"/>
              <a:gd name="connsiteX224" fmla="*/ 5425556 w 7472601"/>
              <a:gd name="connsiteY224" fmla="*/ 4308967 h 6858000"/>
              <a:gd name="connsiteX225" fmla="*/ 4943646 w 7472601"/>
              <a:gd name="connsiteY225" fmla="*/ 3822916 h 6858000"/>
              <a:gd name="connsiteX226" fmla="*/ 4594837 w 7472601"/>
              <a:gd name="connsiteY226" fmla="*/ 3532274 h 6858000"/>
              <a:gd name="connsiteX227" fmla="*/ 4441737 w 7472601"/>
              <a:gd name="connsiteY227" fmla="*/ 3399734 h 6858000"/>
              <a:gd name="connsiteX228" fmla="*/ 5425834 w 7472601"/>
              <a:gd name="connsiteY228" fmla="*/ 3162785 h 6858000"/>
              <a:gd name="connsiteX229" fmla="*/ 5401644 w 7472601"/>
              <a:gd name="connsiteY229" fmla="*/ 3617847 h 6858000"/>
              <a:gd name="connsiteX230" fmla="*/ 5467256 w 7472601"/>
              <a:gd name="connsiteY230" fmla="*/ 4175494 h 6858000"/>
              <a:gd name="connsiteX231" fmla="*/ 5448069 w 7472601"/>
              <a:gd name="connsiteY231" fmla="*/ 3567554 h 6858000"/>
              <a:gd name="connsiteX232" fmla="*/ 5425834 w 7472601"/>
              <a:gd name="connsiteY232" fmla="*/ 3162785 h 6858000"/>
              <a:gd name="connsiteX233" fmla="*/ 1318687 w 7472601"/>
              <a:gd name="connsiteY233" fmla="*/ 3113840 h 6858000"/>
              <a:gd name="connsiteX234" fmla="*/ 1066793 w 7472601"/>
              <a:gd name="connsiteY234" fmla="*/ 3212171 h 6858000"/>
              <a:gd name="connsiteX235" fmla="*/ 993319 w 7472601"/>
              <a:gd name="connsiteY235" fmla="*/ 3247648 h 6858000"/>
              <a:gd name="connsiteX236" fmla="*/ 853081 w 7472601"/>
              <a:gd name="connsiteY236" fmla="*/ 3312410 h 6858000"/>
              <a:gd name="connsiteX237" fmla="*/ 805957 w 7472601"/>
              <a:gd name="connsiteY237" fmla="*/ 3330443 h 6858000"/>
              <a:gd name="connsiteX238" fmla="*/ 1318687 w 7472601"/>
              <a:gd name="connsiteY238" fmla="*/ 3113840 h 6858000"/>
              <a:gd name="connsiteX239" fmla="*/ 5453702 w 7472601"/>
              <a:gd name="connsiteY239" fmla="*/ 3090882 h 6858000"/>
              <a:gd name="connsiteX240" fmla="*/ 5480135 w 7472601"/>
              <a:gd name="connsiteY240" fmla="*/ 3565802 h 6858000"/>
              <a:gd name="connsiteX241" fmla="*/ 5499023 w 7472601"/>
              <a:gd name="connsiteY241" fmla="*/ 4166310 h 6858000"/>
              <a:gd name="connsiteX242" fmla="*/ 5547022 w 7472601"/>
              <a:gd name="connsiteY242" fmla="*/ 3607838 h 6858000"/>
              <a:gd name="connsiteX243" fmla="*/ 5515964 w 7472601"/>
              <a:gd name="connsiteY243" fmla="*/ 3378541 h 6858000"/>
              <a:gd name="connsiteX244" fmla="*/ 5453702 w 7472601"/>
              <a:gd name="connsiteY244" fmla="*/ 3090882 h 6858000"/>
              <a:gd name="connsiteX245" fmla="*/ 1238695 w 7472601"/>
              <a:gd name="connsiteY245" fmla="*/ 3076820 h 6858000"/>
              <a:gd name="connsiteX246" fmla="*/ 716371 w 7472601"/>
              <a:gd name="connsiteY246" fmla="*/ 3293249 h 6858000"/>
              <a:gd name="connsiteX247" fmla="*/ 579522 w 7472601"/>
              <a:gd name="connsiteY247" fmla="*/ 3371759 h 6858000"/>
              <a:gd name="connsiteX248" fmla="*/ 600288 w 7472601"/>
              <a:gd name="connsiteY248" fmla="*/ 3365555 h 6858000"/>
              <a:gd name="connsiteX249" fmla="*/ 840692 w 7472601"/>
              <a:gd name="connsiteY249" fmla="*/ 3284921 h 6858000"/>
              <a:gd name="connsiteX250" fmla="*/ 979248 w 7472601"/>
              <a:gd name="connsiteY250" fmla="*/ 3221003 h 6858000"/>
              <a:gd name="connsiteX251" fmla="*/ 1053282 w 7472601"/>
              <a:gd name="connsiteY251" fmla="*/ 3185247 h 6858000"/>
              <a:gd name="connsiteX252" fmla="*/ 1320603 w 7472601"/>
              <a:gd name="connsiteY252" fmla="*/ 3081281 h 6858000"/>
              <a:gd name="connsiteX253" fmla="*/ 1238695 w 7472601"/>
              <a:gd name="connsiteY253" fmla="*/ 3076820 h 6858000"/>
              <a:gd name="connsiteX254" fmla="*/ 5425627 w 7472601"/>
              <a:gd name="connsiteY254" fmla="*/ 2954192 h 6858000"/>
              <a:gd name="connsiteX255" fmla="*/ 5470770 w 7472601"/>
              <a:gd name="connsiteY255" fmla="*/ 3005435 h 6858000"/>
              <a:gd name="connsiteX256" fmla="*/ 5519779 w 7472601"/>
              <a:gd name="connsiteY256" fmla="*/ 4359223 h 6858000"/>
              <a:gd name="connsiteX257" fmla="*/ 5520293 w 7472601"/>
              <a:gd name="connsiteY257" fmla="*/ 4360602 h 6858000"/>
              <a:gd name="connsiteX258" fmla="*/ 5767221 w 7472601"/>
              <a:gd name="connsiteY258" fmla="*/ 4665564 h 6858000"/>
              <a:gd name="connsiteX259" fmla="*/ 6937169 w 7472601"/>
              <a:gd name="connsiteY259" fmla="*/ 4815941 h 6858000"/>
              <a:gd name="connsiteX260" fmla="*/ 6953922 w 7472601"/>
              <a:gd name="connsiteY260" fmla="*/ 4890068 h 6858000"/>
              <a:gd name="connsiteX261" fmla="*/ 6071359 w 7472601"/>
              <a:gd name="connsiteY261" fmla="*/ 4770770 h 6858000"/>
              <a:gd name="connsiteX262" fmla="*/ 6038839 w 7472601"/>
              <a:gd name="connsiteY262" fmla="*/ 4764474 h 6858000"/>
              <a:gd name="connsiteX263" fmla="*/ 6038706 w 7472601"/>
              <a:gd name="connsiteY263" fmla="*/ 4763847 h 6858000"/>
              <a:gd name="connsiteX264" fmla="*/ 6037784 w 7472601"/>
              <a:gd name="connsiteY264" fmla="*/ 4764270 h 6858000"/>
              <a:gd name="connsiteX265" fmla="*/ 6038839 w 7472601"/>
              <a:gd name="connsiteY265" fmla="*/ 4764474 h 6858000"/>
              <a:gd name="connsiteX266" fmla="*/ 6040338 w 7472601"/>
              <a:gd name="connsiteY266" fmla="*/ 4771418 h 6858000"/>
              <a:gd name="connsiteX267" fmla="*/ 6024488 w 7472601"/>
              <a:gd name="connsiteY267" fmla="*/ 4809903 h 6858000"/>
              <a:gd name="connsiteX268" fmla="*/ 5599771 w 7472601"/>
              <a:gd name="connsiteY268" fmla="*/ 5509652 h 6858000"/>
              <a:gd name="connsiteX269" fmla="*/ 5548843 w 7472601"/>
              <a:gd name="connsiteY269" fmla="*/ 5563845 h 6858000"/>
              <a:gd name="connsiteX270" fmla="*/ 5940952 w 7472601"/>
              <a:gd name="connsiteY270" fmla="*/ 6250028 h 6858000"/>
              <a:gd name="connsiteX271" fmla="*/ 6043441 w 7472601"/>
              <a:gd name="connsiteY271" fmla="*/ 6665847 h 6858000"/>
              <a:gd name="connsiteX272" fmla="*/ 6093432 w 7472601"/>
              <a:gd name="connsiteY272" fmla="*/ 6858000 h 6858000"/>
              <a:gd name="connsiteX273" fmla="*/ 6034344 w 7472601"/>
              <a:gd name="connsiteY273" fmla="*/ 6858000 h 6858000"/>
              <a:gd name="connsiteX274" fmla="*/ 6026679 w 7472601"/>
              <a:gd name="connsiteY274" fmla="*/ 6836959 h 6858000"/>
              <a:gd name="connsiteX275" fmla="*/ 5800441 w 7472601"/>
              <a:gd name="connsiteY275" fmla="*/ 6335286 h 6858000"/>
              <a:gd name="connsiteX276" fmla="*/ 5526562 w 7472601"/>
              <a:gd name="connsiteY276" fmla="*/ 5705388 h 6858000"/>
              <a:gd name="connsiteX277" fmla="*/ 5519640 w 7472601"/>
              <a:gd name="connsiteY277" fmla="*/ 5683774 h 6858000"/>
              <a:gd name="connsiteX278" fmla="*/ 5844559 w 7472601"/>
              <a:gd name="connsiteY278" fmla="*/ 6553349 h 6858000"/>
              <a:gd name="connsiteX279" fmla="*/ 5975994 w 7472601"/>
              <a:gd name="connsiteY279" fmla="*/ 6858000 h 6858000"/>
              <a:gd name="connsiteX280" fmla="*/ 5898547 w 7472601"/>
              <a:gd name="connsiteY280" fmla="*/ 6858000 h 6858000"/>
              <a:gd name="connsiteX281" fmla="*/ 5682041 w 7472601"/>
              <a:gd name="connsiteY281" fmla="*/ 6355860 h 6858000"/>
              <a:gd name="connsiteX282" fmla="*/ 5461758 w 7472601"/>
              <a:gd name="connsiteY282" fmla="*/ 5820220 h 6858000"/>
              <a:gd name="connsiteX283" fmla="*/ 5237282 w 7472601"/>
              <a:gd name="connsiteY283" fmla="*/ 6579086 h 6858000"/>
              <a:gd name="connsiteX284" fmla="*/ 5115009 w 7472601"/>
              <a:gd name="connsiteY284" fmla="*/ 6858000 h 6858000"/>
              <a:gd name="connsiteX285" fmla="*/ 5028074 w 7472601"/>
              <a:gd name="connsiteY285" fmla="*/ 6858000 h 6858000"/>
              <a:gd name="connsiteX286" fmla="*/ 5079508 w 7472601"/>
              <a:gd name="connsiteY286" fmla="*/ 6749074 h 6858000"/>
              <a:gd name="connsiteX287" fmla="*/ 5371846 w 7472601"/>
              <a:gd name="connsiteY287" fmla="*/ 5924413 h 6858000"/>
              <a:gd name="connsiteX288" fmla="*/ 5270512 w 7472601"/>
              <a:gd name="connsiteY288" fmla="*/ 6138975 h 6858000"/>
              <a:gd name="connsiteX289" fmla="*/ 5062409 w 7472601"/>
              <a:gd name="connsiteY289" fmla="*/ 6653544 h 6858000"/>
              <a:gd name="connsiteX290" fmla="*/ 5036628 w 7472601"/>
              <a:gd name="connsiteY290" fmla="*/ 6754247 h 6858000"/>
              <a:gd name="connsiteX291" fmla="*/ 5009112 w 7472601"/>
              <a:gd name="connsiteY291" fmla="*/ 6858000 h 6858000"/>
              <a:gd name="connsiteX292" fmla="*/ 4976679 w 7472601"/>
              <a:gd name="connsiteY292" fmla="*/ 6858000 h 6858000"/>
              <a:gd name="connsiteX293" fmla="*/ 5006537 w 7472601"/>
              <a:gd name="connsiteY293" fmla="*/ 6747068 h 6858000"/>
              <a:gd name="connsiteX294" fmla="*/ 5032723 w 7472601"/>
              <a:gd name="connsiteY294" fmla="*/ 6644957 h 6858000"/>
              <a:gd name="connsiteX295" fmla="*/ 5242949 w 7472601"/>
              <a:gd name="connsiteY295" fmla="*/ 6125175 h 6858000"/>
              <a:gd name="connsiteX296" fmla="*/ 5286321 w 7472601"/>
              <a:gd name="connsiteY296" fmla="*/ 6033555 h 6858000"/>
              <a:gd name="connsiteX297" fmla="*/ 5008210 w 7472601"/>
              <a:gd name="connsiteY297" fmla="*/ 6649194 h 6858000"/>
              <a:gd name="connsiteX298" fmla="*/ 4986321 w 7472601"/>
              <a:gd name="connsiteY298" fmla="*/ 6765687 h 6858000"/>
              <a:gd name="connsiteX299" fmla="*/ 4973474 w 7472601"/>
              <a:gd name="connsiteY299" fmla="*/ 6858000 h 6858000"/>
              <a:gd name="connsiteX300" fmla="*/ 4907178 w 7472601"/>
              <a:gd name="connsiteY300" fmla="*/ 6858000 h 6858000"/>
              <a:gd name="connsiteX301" fmla="*/ 4910810 w 7472601"/>
              <a:gd name="connsiteY301" fmla="*/ 6829660 h 6858000"/>
              <a:gd name="connsiteX302" fmla="*/ 4987461 w 7472601"/>
              <a:gd name="connsiteY302" fmla="*/ 6432994 h 6858000"/>
              <a:gd name="connsiteX303" fmla="*/ 5179262 w 7472601"/>
              <a:gd name="connsiteY303" fmla="*/ 6035044 h 6858000"/>
              <a:gd name="connsiteX304" fmla="*/ 4689678 w 7472601"/>
              <a:gd name="connsiteY304" fmla="*/ 6440241 h 6858000"/>
              <a:gd name="connsiteX305" fmla="*/ 4477543 w 7472601"/>
              <a:gd name="connsiteY305" fmla="*/ 6674836 h 6858000"/>
              <a:gd name="connsiteX306" fmla="*/ 4329957 w 7472601"/>
              <a:gd name="connsiteY306" fmla="*/ 6858000 h 6858000"/>
              <a:gd name="connsiteX307" fmla="*/ 4218595 w 7472601"/>
              <a:gd name="connsiteY307" fmla="*/ 6858000 h 6858000"/>
              <a:gd name="connsiteX308" fmla="*/ 4368888 w 7472601"/>
              <a:gd name="connsiteY308" fmla="*/ 6668412 h 6858000"/>
              <a:gd name="connsiteX309" fmla="*/ 4563091 w 7472601"/>
              <a:gd name="connsiteY309" fmla="*/ 6442508 h 6858000"/>
              <a:gd name="connsiteX310" fmla="*/ 5387324 w 7472601"/>
              <a:gd name="connsiteY310" fmla="*/ 5705830 h 6858000"/>
              <a:gd name="connsiteX311" fmla="*/ 5073620 w 7472601"/>
              <a:gd name="connsiteY311" fmla="*/ 5955437 h 6858000"/>
              <a:gd name="connsiteX312" fmla="*/ 4689789 w 7472601"/>
              <a:gd name="connsiteY312" fmla="*/ 6268382 h 6858000"/>
              <a:gd name="connsiteX313" fmla="*/ 4418722 w 7472601"/>
              <a:gd name="connsiteY313" fmla="*/ 6570886 h 6858000"/>
              <a:gd name="connsiteX314" fmla="*/ 4214944 w 7472601"/>
              <a:gd name="connsiteY314" fmla="*/ 6858000 h 6858000"/>
              <a:gd name="connsiteX315" fmla="*/ 4177898 w 7472601"/>
              <a:gd name="connsiteY315" fmla="*/ 6858000 h 6858000"/>
              <a:gd name="connsiteX316" fmla="*/ 4391597 w 7472601"/>
              <a:gd name="connsiteY316" fmla="*/ 6556370 h 6858000"/>
              <a:gd name="connsiteX317" fmla="*/ 4668889 w 7472601"/>
              <a:gd name="connsiteY317" fmla="*/ 6246399 h 6858000"/>
              <a:gd name="connsiteX318" fmla="*/ 5055427 w 7472601"/>
              <a:gd name="connsiteY318" fmla="*/ 5931476 h 6858000"/>
              <a:gd name="connsiteX319" fmla="*/ 5371814 w 7472601"/>
              <a:gd name="connsiteY319" fmla="*/ 5678975 h 6858000"/>
              <a:gd name="connsiteX320" fmla="*/ 4987918 w 7472601"/>
              <a:gd name="connsiteY320" fmla="*/ 5838701 h 6858000"/>
              <a:gd name="connsiteX321" fmla="*/ 4317146 w 7472601"/>
              <a:gd name="connsiteY321" fmla="*/ 6587716 h 6858000"/>
              <a:gd name="connsiteX322" fmla="*/ 4171627 w 7472601"/>
              <a:gd name="connsiteY322" fmla="*/ 6858000 h 6858000"/>
              <a:gd name="connsiteX323" fmla="*/ 4081585 w 7472601"/>
              <a:gd name="connsiteY323" fmla="*/ 6858000 h 6858000"/>
              <a:gd name="connsiteX324" fmla="*/ 4238603 w 7472601"/>
              <a:gd name="connsiteY324" fmla="*/ 6559341 h 6858000"/>
              <a:gd name="connsiteX325" fmla="*/ 4778333 w 7472601"/>
              <a:gd name="connsiteY325" fmla="*/ 5873626 h 6858000"/>
              <a:gd name="connsiteX326" fmla="*/ 5414185 w 7472601"/>
              <a:gd name="connsiteY326" fmla="*/ 5573882 h 6858000"/>
              <a:gd name="connsiteX327" fmla="*/ 5959648 w 7472601"/>
              <a:gd name="connsiteY327" fmla="*/ 4760797 h 6858000"/>
              <a:gd name="connsiteX328" fmla="*/ 5355019 w 7472601"/>
              <a:gd name="connsiteY328" fmla="*/ 4734672 h 6858000"/>
              <a:gd name="connsiteX329" fmla="*/ 5083565 w 7472601"/>
              <a:gd name="connsiteY329" fmla="*/ 5179121 h 6858000"/>
              <a:gd name="connsiteX330" fmla="*/ 4713577 w 7472601"/>
              <a:gd name="connsiteY330" fmla="*/ 5616803 h 6858000"/>
              <a:gd name="connsiteX331" fmla="*/ 3989559 w 7472601"/>
              <a:gd name="connsiteY331" fmla="*/ 6145945 h 6858000"/>
              <a:gd name="connsiteX332" fmla="*/ 3939824 w 7472601"/>
              <a:gd name="connsiteY332" fmla="*/ 6066900 h 6858000"/>
              <a:gd name="connsiteX333" fmla="*/ 4584537 w 7472601"/>
              <a:gd name="connsiteY333" fmla="*/ 5324826 h 6858000"/>
              <a:gd name="connsiteX334" fmla="*/ 5037105 w 7472601"/>
              <a:gd name="connsiteY334" fmla="*/ 5088765 h 6858000"/>
              <a:gd name="connsiteX335" fmla="*/ 5039930 w 7472601"/>
              <a:gd name="connsiteY335" fmla="*/ 5089585 h 6858000"/>
              <a:gd name="connsiteX336" fmla="*/ 5263764 w 7472601"/>
              <a:gd name="connsiteY336" fmla="*/ 4735525 h 6858000"/>
              <a:gd name="connsiteX337" fmla="*/ 4086300 w 7472601"/>
              <a:gd name="connsiteY337" fmla="*/ 4884599 h 6858000"/>
              <a:gd name="connsiteX338" fmla="*/ 4085485 w 7472601"/>
              <a:gd name="connsiteY338" fmla="*/ 4899070 h 6858000"/>
              <a:gd name="connsiteX339" fmla="*/ 3871915 w 7472601"/>
              <a:gd name="connsiteY339" fmla="*/ 5253645 h 6858000"/>
              <a:gd name="connsiteX340" fmla="*/ 3799374 w 7472601"/>
              <a:gd name="connsiteY340" fmla="*/ 5466127 h 6858000"/>
              <a:gd name="connsiteX341" fmla="*/ 3498850 w 7472601"/>
              <a:gd name="connsiteY341" fmla="*/ 6661888 h 6858000"/>
              <a:gd name="connsiteX342" fmla="*/ 3399216 w 7472601"/>
              <a:gd name="connsiteY342" fmla="*/ 6858000 h 6858000"/>
              <a:gd name="connsiteX343" fmla="*/ 3303688 w 7472601"/>
              <a:gd name="connsiteY343" fmla="*/ 6858000 h 6858000"/>
              <a:gd name="connsiteX344" fmla="*/ 3391774 w 7472601"/>
              <a:gd name="connsiteY344" fmla="*/ 6697181 h 6858000"/>
              <a:gd name="connsiteX345" fmla="*/ 3735540 w 7472601"/>
              <a:gd name="connsiteY345" fmla="*/ 5546923 h 6858000"/>
              <a:gd name="connsiteX346" fmla="*/ 3729438 w 7472601"/>
              <a:gd name="connsiteY346" fmla="*/ 5569058 h 6858000"/>
              <a:gd name="connsiteX347" fmla="*/ 3707782 w 7472601"/>
              <a:gd name="connsiteY347" fmla="*/ 5644908 h 6858000"/>
              <a:gd name="connsiteX348" fmla="*/ 3583827 w 7472601"/>
              <a:gd name="connsiteY348" fmla="*/ 6039215 h 6858000"/>
              <a:gd name="connsiteX349" fmla="*/ 3547861 w 7472601"/>
              <a:gd name="connsiteY349" fmla="*/ 6129609 h 6858000"/>
              <a:gd name="connsiteX350" fmla="*/ 3490905 w 7472601"/>
              <a:gd name="connsiteY350" fmla="*/ 6277660 h 6858000"/>
              <a:gd name="connsiteX351" fmla="*/ 3455859 w 7472601"/>
              <a:gd name="connsiteY351" fmla="*/ 6391301 h 6858000"/>
              <a:gd name="connsiteX352" fmla="*/ 3429112 w 7472601"/>
              <a:gd name="connsiteY352" fmla="*/ 6479469 h 6858000"/>
              <a:gd name="connsiteX353" fmla="*/ 3304862 w 7472601"/>
              <a:gd name="connsiteY353" fmla="*/ 6796476 h 6858000"/>
              <a:gd name="connsiteX354" fmla="*/ 3276071 w 7472601"/>
              <a:gd name="connsiteY354" fmla="*/ 6858000 h 6858000"/>
              <a:gd name="connsiteX355" fmla="*/ 3240805 w 7472601"/>
              <a:gd name="connsiteY355" fmla="*/ 6858000 h 6858000"/>
              <a:gd name="connsiteX356" fmla="*/ 3275917 w 7472601"/>
              <a:gd name="connsiteY356" fmla="*/ 6783192 h 6858000"/>
              <a:gd name="connsiteX357" fmla="*/ 3399358 w 7472601"/>
              <a:gd name="connsiteY357" fmla="*/ 6469011 h 6858000"/>
              <a:gd name="connsiteX358" fmla="*/ 3425650 w 7472601"/>
              <a:gd name="connsiteY358" fmla="*/ 6381333 h 6858000"/>
              <a:gd name="connsiteX359" fmla="*/ 3460661 w 7472601"/>
              <a:gd name="connsiteY359" fmla="*/ 6266763 h 6858000"/>
              <a:gd name="connsiteX360" fmla="*/ 3518021 w 7472601"/>
              <a:gd name="connsiteY360" fmla="*/ 6117298 h 6858000"/>
              <a:gd name="connsiteX361" fmla="*/ 3554035 w 7472601"/>
              <a:gd name="connsiteY361" fmla="*/ 6027832 h 6858000"/>
              <a:gd name="connsiteX362" fmla="*/ 3677174 w 7472601"/>
              <a:gd name="connsiteY362" fmla="*/ 5636351 h 6858000"/>
              <a:gd name="connsiteX363" fmla="*/ 3698819 w 7472601"/>
              <a:gd name="connsiteY363" fmla="*/ 5560503 h 6858000"/>
              <a:gd name="connsiteX364" fmla="*/ 3702094 w 7472601"/>
              <a:gd name="connsiteY364" fmla="*/ 5549194 h 6858000"/>
              <a:gd name="connsiteX365" fmla="*/ 3398355 w 7472601"/>
              <a:gd name="connsiteY365" fmla="*/ 6094603 h 6858000"/>
              <a:gd name="connsiteX366" fmla="*/ 3193941 w 7472601"/>
              <a:gd name="connsiteY366" fmla="*/ 6798775 h 6858000"/>
              <a:gd name="connsiteX367" fmla="*/ 3184140 w 7472601"/>
              <a:gd name="connsiteY367" fmla="*/ 6858000 h 6858000"/>
              <a:gd name="connsiteX368" fmla="*/ 3099978 w 7472601"/>
              <a:gd name="connsiteY368" fmla="*/ 6858000 h 6858000"/>
              <a:gd name="connsiteX369" fmla="*/ 3101556 w 7472601"/>
              <a:gd name="connsiteY369" fmla="*/ 6843337 h 6858000"/>
              <a:gd name="connsiteX370" fmla="*/ 3370162 w 7472601"/>
              <a:gd name="connsiteY370" fmla="*/ 5785550 h 6858000"/>
              <a:gd name="connsiteX371" fmla="*/ 3746477 w 7472601"/>
              <a:gd name="connsiteY371" fmla="*/ 5377889 h 6858000"/>
              <a:gd name="connsiteX372" fmla="*/ 3863399 w 7472601"/>
              <a:gd name="connsiteY372" fmla="*/ 5087257 h 6858000"/>
              <a:gd name="connsiteX373" fmla="*/ 3968712 w 7472601"/>
              <a:gd name="connsiteY373" fmla="*/ 4913989 h 6858000"/>
              <a:gd name="connsiteX374" fmla="*/ 2792390 w 7472601"/>
              <a:gd name="connsiteY374" fmla="*/ 5382974 h 6858000"/>
              <a:gd name="connsiteX375" fmla="*/ 2714982 w 7472601"/>
              <a:gd name="connsiteY375" fmla="*/ 5427051 h 6858000"/>
              <a:gd name="connsiteX376" fmla="*/ 2813361 w 7472601"/>
              <a:gd name="connsiteY376" fmla="*/ 6023912 h 6858000"/>
              <a:gd name="connsiteX377" fmla="*/ 2688430 w 7472601"/>
              <a:gd name="connsiteY377" fmla="*/ 6801564 h 6858000"/>
              <a:gd name="connsiteX378" fmla="*/ 2629626 w 7472601"/>
              <a:gd name="connsiteY378" fmla="*/ 6763394 h 6858000"/>
              <a:gd name="connsiteX379" fmla="*/ 2565328 w 7472601"/>
              <a:gd name="connsiteY379" fmla="*/ 5516399 h 6858000"/>
              <a:gd name="connsiteX380" fmla="*/ 1922999 w 7472601"/>
              <a:gd name="connsiteY380" fmla="*/ 5980343 h 6858000"/>
              <a:gd name="connsiteX381" fmla="*/ 1950261 w 7472601"/>
              <a:gd name="connsiteY381" fmla="*/ 6405858 h 6858000"/>
              <a:gd name="connsiteX382" fmla="*/ 2365554 w 7472601"/>
              <a:gd name="connsiteY382" fmla="*/ 6759107 h 6858000"/>
              <a:gd name="connsiteX383" fmla="*/ 2424142 w 7472601"/>
              <a:gd name="connsiteY383" fmla="*/ 6858000 h 6858000"/>
              <a:gd name="connsiteX384" fmla="*/ 2395994 w 7472601"/>
              <a:gd name="connsiteY384" fmla="*/ 6858000 h 6858000"/>
              <a:gd name="connsiteX385" fmla="*/ 2392863 w 7472601"/>
              <a:gd name="connsiteY385" fmla="*/ 6852964 h 6858000"/>
              <a:gd name="connsiteX386" fmla="*/ 2017589 w 7472601"/>
              <a:gd name="connsiteY386" fmla="*/ 6493982 h 6858000"/>
              <a:gd name="connsiteX387" fmla="*/ 2147336 w 7472601"/>
              <a:gd name="connsiteY387" fmla="*/ 6594052 h 6858000"/>
              <a:gd name="connsiteX388" fmla="*/ 2207047 w 7472601"/>
              <a:gd name="connsiteY388" fmla="*/ 6654540 h 6858000"/>
              <a:gd name="connsiteX389" fmla="*/ 2299106 w 7472601"/>
              <a:gd name="connsiteY389" fmla="*/ 6778931 h 6858000"/>
              <a:gd name="connsiteX390" fmla="*/ 2314430 w 7472601"/>
              <a:gd name="connsiteY390" fmla="*/ 6801144 h 6858000"/>
              <a:gd name="connsiteX391" fmla="*/ 2352406 w 7472601"/>
              <a:gd name="connsiteY391" fmla="*/ 6858000 h 6858000"/>
              <a:gd name="connsiteX392" fmla="*/ 2314492 w 7472601"/>
              <a:gd name="connsiteY392" fmla="*/ 6858000 h 6858000"/>
              <a:gd name="connsiteX393" fmla="*/ 2288095 w 7472601"/>
              <a:gd name="connsiteY393" fmla="*/ 6818030 h 6858000"/>
              <a:gd name="connsiteX394" fmla="*/ 2272768 w 7472601"/>
              <a:gd name="connsiteY394" fmla="*/ 6795822 h 6858000"/>
              <a:gd name="connsiteX395" fmla="*/ 2182715 w 7472601"/>
              <a:gd name="connsiteY395" fmla="*/ 6675071 h 6858000"/>
              <a:gd name="connsiteX396" fmla="*/ 2032061 w 7472601"/>
              <a:gd name="connsiteY396" fmla="*/ 6541380 h 6858000"/>
              <a:gd name="connsiteX397" fmla="*/ 2257220 w 7472601"/>
              <a:gd name="connsiteY397" fmla="*/ 6826257 h 6858000"/>
              <a:gd name="connsiteX398" fmla="*/ 2281324 w 7472601"/>
              <a:gd name="connsiteY398" fmla="*/ 6858000 h 6858000"/>
              <a:gd name="connsiteX399" fmla="*/ 2242860 w 7472601"/>
              <a:gd name="connsiteY399" fmla="*/ 6858000 h 6858000"/>
              <a:gd name="connsiteX400" fmla="*/ 2232818 w 7472601"/>
              <a:gd name="connsiteY400" fmla="*/ 6844926 h 6858000"/>
              <a:gd name="connsiteX401" fmla="*/ 1990172 w 7472601"/>
              <a:gd name="connsiteY401" fmla="*/ 6542121 h 6858000"/>
              <a:gd name="connsiteX402" fmla="*/ 2124090 w 7472601"/>
              <a:gd name="connsiteY402" fmla="*/ 6761017 h 6858000"/>
              <a:gd name="connsiteX403" fmla="*/ 2200380 w 7472601"/>
              <a:gd name="connsiteY403" fmla="*/ 6858000 h 6858000"/>
              <a:gd name="connsiteX404" fmla="*/ 2147507 w 7472601"/>
              <a:gd name="connsiteY404" fmla="*/ 6858000 h 6858000"/>
              <a:gd name="connsiteX405" fmla="*/ 2070668 w 7472601"/>
              <a:gd name="connsiteY405" fmla="*/ 6761520 h 6858000"/>
              <a:gd name="connsiteX406" fmla="*/ 1975142 w 7472601"/>
              <a:gd name="connsiteY406" fmla="*/ 6585570 h 6858000"/>
              <a:gd name="connsiteX407" fmla="*/ 2050035 w 7472601"/>
              <a:gd name="connsiteY407" fmla="*/ 6813345 h 6858000"/>
              <a:gd name="connsiteX408" fmla="*/ 2063025 w 7472601"/>
              <a:gd name="connsiteY408" fmla="*/ 6858000 h 6858000"/>
              <a:gd name="connsiteX409" fmla="*/ 2021675 w 7472601"/>
              <a:gd name="connsiteY409" fmla="*/ 6858000 h 6858000"/>
              <a:gd name="connsiteX410" fmla="*/ 2019308 w 7472601"/>
              <a:gd name="connsiteY410" fmla="*/ 6847118 h 6858000"/>
              <a:gd name="connsiteX411" fmla="*/ 1938835 w 7472601"/>
              <a:gd name="connsiteY411" fmla="*/ 6551160 h 6858000"/>
              <a:gd name="connsiteX412" fmla="*/ 1953230 w 7472601"/>
              <a:gd name="connsiteY412" fmla="*/ 6759699 h 6858000"/>
              <a:gd name="connsiteX413" fmla="*/ 1956763 w 7472601"/>
              <a:gd name="connsiteY413" fmla="*/ 6778191 h 6858000"/>
              <a:gd name="connsiteX414" fmla="*/ 1967925 w 7472601"/>
              <a:gd name="connsiteY414" fmla="*/ 6858000 h 6858000"/>
              <a:gd name="connsiteX415" fmla="*/ 1936622 w 7472601"/>
              <a:gd name="connsiteY415" fmla="*/ 6858000 h 6858000"/>
              <a:gd name="connsiteX416" fmla="*/ 1926261 w 7472601"/>
              <a:gd name="connsiteY416" fmla="*/ 6784064 h 6858000"/>
              <a:gd name="connsiteX417" fmla="*/ 1922724 w 7472601"/>
              <a:gd name="connsiteY417" fmla="*/ 6765577 h 6858000"/>
              <a:gd name="connsiteX418" fmla="*/ 1904650 w 7472601"/>
              <a:gd name="connsiteY418" fmla="*/ 6639616 h 6858000"/>
              <a:gd name="connsiteX419" fmla="*/ 1885273 w 7472601"/>
              <a:gd name="connsiteY419" fmla="*/ 6858000 h 6858000"/>
              <a:gd name="connsiteX420" fmla="*/ 1854363 w 7472601"/>
              <a:gd name="connsiteY420" fmla="*/ 6858000 h 6858000"/>
              <a:gd name="connsiteX421" fmla="*/ 1880391 w 7472601"/>
              <a:gd name="connsiteY421" fmla="*/ 6603796 h 6858000"/>
              <a:gd name="connsiteX422" fmla="*/ 1818273 w 7472601"/>
              <a:gd name="connsiteY422" fmla="*/ 6715729 h 6858000"/>
              <a:gd name="connsiteX423" fmla="*/ 1794691 w 7472601"/>
              <a:gd name="connsiteY423" fmla="*/ 6843239 h 6858000"/>
              <a:gd name="connsiteX424" fmla="*/ 1794914 w 7472601"/>
              <a:gd name="connsiteY424" fmla="*/ 6858000 h 6858000"/>
              <a:gd name="connsiteX425" fmla="*/ 1746128 w 7472601"/>
              <a:gd name="connsiteY425" fmla="*/ 6858000 h 6858000"/>
              <a:gd name="connsiteX426" fmla="*/ 1753934 w 7472601"/>
              <a:gd name="connsiteY426" fmla="*/ 6724796 h 6858000"/>
              <a:gd name="connsiteX427" fmla="*/ 1792053 w 7472601"/>
              <a:gd name="connsiteY427" fmla="*/ 6572396 h 6858000"/>
              <a:gd name="connsiteX428" fmla="*/ 1862248 w 7472601"/>
              <a:gd name="connsiteY428" fmla="*/ 6266397 h 6858000"/>
              <a:gd name="connsiteX429" fmla="*/ 1862250 w 7472601"/>
              <a:gd name="connsiteY429" fmla="*/ 6033531 h 6858000"/>
              <a:gd name="connsiteX430" fmla="*/ 1211999 w 7472601"/>
              <a:gd name="connsiteY430" fmla="*/ 6683610 h 6858000"/>
              <a:gd name="connsiteX431" fmla="*/ 1213266 w 7472601"/>
              <a:gd name="connsiteY431" fmla="*/ 6691947 h 6858000"/>
              <a:gd name="connsiteX432" fmla="*/ 1203370 w 7472601"/>
              <a:gd name="connsiteY432" fmla="*/ 6850676 h 6858000"/>
              <a:gd name="connsiteX433" fmla="*/ 1203671 w 7472601"/>
              <a:gd name="connsiteY433" fmla="*/ 6858000 h 6858000"/>
              <a:gd name="connsiteX434" fmla="*/ 1143180 w 7472601"/>
              <a:gd name="connsiteY434" fmla="*/ 6858000 h 6858000"/>
              <a:gd name="connsiteX435" fmla="*/ 1142176 w 7472601"/>
              <a:gd name="connsiteY435" fmla="*/ 6766045 h 6858000"/>
              <a:gd name="connsiteX436" fmla="*/ 1067484 w 7472601"/>
              <a:gd name="connsiteY436" fmla="*/ 6858000 h 6858000"/>
              <a:gd name="connsiteX437" fmla="*/ 953928 w 7472601"/>
              <a:gd name="connsiteY437" fmla="*/ 6858000 h 6858000"/>
              <a:gd name="connsiteX438" fmla="*/ 959715 w 7472601"/>
              <a:gd name="connsiteY438" fmla="*/ 6850185 h 6858000"/>
              <a:gd name="connsiteX439" fmla="*/ 1483788 w 7472601"/>
              <a:gd name="connsiteY439" fmla="*/ 6259174 h 6858000"/>
              <a:gd name="connsiteX440" fmla="*/ 1100671 w 7472601"/>
              <a:gd name="connsiteY440" fmla="*/ 6252137 h 6858000"/>
              <a:gd name="connsiteX441" fmla="*/ 1090144 w 7472601"/>
              <a:gd name="connsiteY441" fmla="*/ 6256748 h 6858000"/>
              <a:gd name="connsiteX442" fmla="*/ 1095872 w 7472601"/>
              <a:gd name="connsiteY442" fmla="*/ 6271892 h 6858000"/>
              <a:gd name="connsiteX443" fmla="*/ 262785 w 7472601"/>
              <a:gd name="connsiteY443" fmla="*/ 6845450 h 6858000"/>
              <a:gd name="connsiteX444" fmla="*/ 209968 w 7472601"/>
              <a:gd name="connsiteY444" fmla="*/ 6770713 h 6858000"/>
              <a:gd name="connsiteX445" fmla="*/ 873460 w 7472601"/>
              <a:gd name="connsiteY445" fmla="*/ 6253768 h 6858000"/>
              <a:gd name="connsiteX446" fmla="*/ 192686 w 7472601"/>
              <a:gd name="connsiteY446" fmla="*/ 5849257 h 6858000"/>
              <a:gd name="connsiteX447" fmla="*/ 4696 w 7472601"/>
              <a:gd name="connsiteY447" fmla="*/ 5697668 h 6858000"/>
              <a:gd name="connsiteX448" fmla="*/ 0 w 7472601"/>
              <a:gd name="connsiteY448" fmla="*/ 5689984 h 6858000"/>
              <a:gd name="connsiteX449" fmla="*/ 0 w 7472601"/>
              <a:gd name="connsiteY449" fmla="*/ 5513472 h 6858000"/>
              <a:gd name="connsiteX450" fmla="*/ 174101 w 7472601"/>
              <a:gd name="connsiteY450" fmla="*/ 5620277 h 6858000"/>
              <a:gd name="connsiteX451" fmla="*/ 891800 w 7472601"/>
              <a:gd name="connsiteY451" fmla="*/ 6036935 h 6858000"/>
              <a:gd name="connsiteX452" fmla="*/ 1072219 w 7472601"/>
              <a:gd name="connsiteY452" fmla="*/ 6169443 h 6858000"/>
              <a:gd name="connsiteX453" fmla="*/ 1074117 w 7472601"/>
              <a:gd name="connsiteY453" fmla="*/ 6170301 h 6858000"/>
              <a:gd name="connsiteX454" fmla="*/ 1083114 w 7472601"/>
              <a:gd name="connsiteY454" fmla="*/ 6174131 h 6858000"/>
              <a:gd name="connsiteX455" fmla="*/ 1543010 w 7472601"/>
              <a:gd name="connsiteY455" fmla="*/ 6191140 h 6858000"/>
              <a:gd name="connsiteX456" fmla="*/ 1551080 w 7472601"/>
              <a:gd name="connsiteY456" fmla="*/ 6195006 h 6858000"/>
              <a:gd name="connsiteX457" fmla="*/ 2345443 w 7472601"/>
              <a:gd name="connsiteY457" fmla="*/ 5549882 h 6858000"/>
              <a:gd name="connsiteX458" fmla="*/ 1721499 w 7472601"/>
              <a:gd name="connsiteY458" fmla="*/ 5599969 h 6858000"/>
              <a:gd name="connsiteX459" fmla="*/ 767716 w 7472601"/>
              <a:gd name="connsiteY459" fmla="*/ 5472768 h 6858000"/>
              <a:gd name="connsiteX460" fmla="*/ 722147 w 7472601"/>
              <a:gd name="connsiteY460" fmla="*/ 5393091 h 6858000"/>
              <a:gd name="connsiteX461" fmla="*/ 1485552 w 7472601"/>
              <a:gd name="connsiteY461" fmla="*/ 5313202 h 6858000"/>
              <a:gd name="connsiteX462" fmla="*/ 2143004 w 7472601"/>
              <a:gd name="connsiteY462" fmla="*/ 5402420 h 6858000"/>
              <a:gd name="connsiteX463" fmla="*/ 1933391 w 7472601"/>
              <a:gd name="connsiteY463" fmla="*/ 5156971 h 6858000"/>
              <a:gd name="connsiteX464" fmla="*/ 1827118 w 7472601"/>
              <a:gd name="connsiteY464" fmla="*/ 4968410 h 6858000"/>
              <a:gd name="connsiteX465" fmla="*/ 1837349 w 7472601"/>
              <a:gd name="connsiteY465" fmla="*/ 4956357 h 6858000"/>
              <a:gd name="connsiteX466" fmla="*/ 2162835 w 7472601"/>
              <a:gd name="connsiteY466" fmla="*/ 5187853 h 6858000"/>
              <a:gd name="connsiteX467" fmla="*/ 2257167 w 7472601"/>
              <a:gd name="connsiteY467" fmla="*/ 5462123 h 6858000"/>
              <a:gd name="connsiteX468" fmla="*/ 2261598 w 7472601"/>
              <a:gd name="connsiteY468" fmla="*/ 5467998 h 6858000"/>
              <a:gd name="connsiteX469" fmla="*/ 2437177 w 7472601"/>
              <a:gd name="connsiteY469" fmla="*/ 5479608 h 6858000"/>
              <a:gd name="connsiteX470" fmla="*/ 2445247 w 7472601"/>
              <a:gd name="connsiteY470" fmla="*/ 5483476 h 6858000"/>
              <a:gd name="connsiteX471" fmla="*/ 2743626 w 7472601"/>
              <a:gd name="connsiteY471" fmla="*/ 5304819 h 6858000"/>
              <a:gd name="connsiteX472" fmla="*/ 3048102 w 7472601"/>
              <a:gd name="connsiteY472" fmla="*/ 5150595 h 6858000"/>
              <a:gd name="connsiteX473" fmla="*/ 1799414 w 7472601"/>
              <a:gd name="connsiteY473" fmla="*/ 4694732 h 6858000"/>
              <a:gd name="connsiteX474" fmla="*/ 1771735 w 7472601"/>
              <a:gd name="connsiteY474" fmla="*/ 4619929 h 6858000"/>
              <a:gd name="connsiteX475" fmla="*/ 3104273 w 7472601"/>
              <a:gd name="connsiteY475" fmla="*/ 5076159 h 6858000"/>
              <a:gd name="connsiteX476" fmla="*/ 3113245 w 7472601"/>
              <a:gd name="connsiteY476" fmla="*/ 5090705 h 6858000"/>
              <a:gd name="connsiteX477" fmla="*/ 3126294 w 7472601"/>
              <a:gd name="connsiteY477" fmla="*/ 5114400 h 6858000"/>
              <a:gd name="connsiteX478" fmla="*/ 3937433 w 7472601"/>
              <a:gd name="connsiteY478" fmla="*/ 4830473 h 6858000"/>
              <a:gd name="connsiteX479" fmla="*/ 3590475 w 7472601"/>
              <a:gd name="connsiteY479" fmla="*/ 4597974 h 6858000"/>
              <a:gd name="connsiteX480" fmla="*/ 3100264 w 7472601"/>
              <a:gd name="connsiteY480" fmla="*/ 4579845 h 6858000"/>
              <a:gd name="connsiteX481" fmla="*/ 2183576 w 7472601"/>
              <a:gd name="connsiteY481" fmla="*/ 4227150 h 6858000"/>
              <a:gd name="connsiteX482" fmla="*/ 2151029 w 7472601"/>
              <a:gd name="connsiteY482" fmla="*/ 4146947 h 6858000"/>
              <a:gd name="connsiteX483" fmla="*/ 3563434 w 7472601"/>
              <a:gd name="connsiteY483" fmla="*/ 4469115 h 6858000"/>
              <a:gd name="connsiteX484" fmla="*/ 3177952 w 7472601"/>
              <a:gd name="connsiteY484" fmla="*/ 3657386 h 6858000"/>
              <a:gd name="connsiteX485" fmla="*/ 3189263 w 7472601"/>
              <a:gd name="connsiteY485" fmla="*/ 3625726 h 6858000"/>
              <a:gd name="connsiteX486" fmla="*/ 3560912 w 7472601"/>
              <a:gd name="connsiteY486" fmla="*/ 4079863 h 6858000"/>
              <a:gd name="connsiteX487" fmla="*/ 3626636 w 7472601"/>
              <a:gd name="connsiteY487" fmla="*/ 4512230 h 6858000"/>
              <a:gd name="connsiteX488" fmla="*/ 3653088 w 7472601"/>
              <a:gd name="connsiteY488" fmla="*/ 4521417 h 6858000"/>
              <a:gd name="connsiteX489" fmla="*/ 3988128 w 7472601"/>
              <a:gd name="connsiteY489" fmla="*/ 4817267 h 6858000"/>
              <a:gd name="connsiteX490" fmla="*/ 4830582 w 7472601"/>
              <a:gd name="connsiteY490" fmla="*/ 4676000 h 6858000"/>
              <a:gd name="connsiteX491" fmla="*/ 4830100 w 7472601"/>
              <a:gd name="connsiteY491" fmla="*/ 4675554 h 6858000"/>
              <a:gd name="connsiteX492" fmla="*/ 4036318 w 7472601"/>
              <a:gd name="connsiteY492" fmla="*/ 4147013 h 6858000"/>
              <a:gd name="connsiteX493" fmla="*/ 3432098 w 7472601"/>
              <a:gd name="connsiteY493" fmla="*/ 3537312 h 6858000"/>
              <a:gd name="connsiteX494" fmla="*/ 3446761 w 7472601"/>
              <a:gd name="connsiteY494" fmla="*/ 3461278 h 6858000"/>
              <a:gd name="connsiteX495" fmla="*/ 4419733 w 7472601"/>
              <a:gd name="connsiteY495" fmla="*/ 3963555 h 6858000"/>
              <a:gd name="connsiteX496" fmla="*/ 4781371 w 7472601"/>
              <a:gd name="connsiteY496" fmla="*/ 4458604 h 6858000"/>
              <a:gd name="connsiteX497" fmla="*/ 4780440 w 7472601"/>
              <a:gd name="connsiteY497" fmla="*/ 4470290 h 6858000"/>
              <a:gd name="connsiteX498" fmla="*/ 4898954 w 7472601"/>
              <a:gd name="connsiteY498" fmla="*/ 4662092 h 6858000"/>
              <a:gd name="connsiteX499" fmla="*/ 4900699 w 7472601"/>
              <a:gd name="connsiteY499" fmla="*/ 4670867 h 6858000"/>
              <a:gd name="connsiteX500" fmla="*/ 5714511 w 7472601"/>
              <a:gd name="connsiteY500" fmla="*/ 4663483 h 6858000"/>
              <a:gd name="connsiteX501" fmla="*/ 5464793 w 7472601"/>
              <a:gd name="connsiteY501" fmla="*/ 4393556 h 6858000"/>
              <a:gd name="connsiteX502" fmla="*/ 5461897 w 7472601"/>
              <a:gd name="connsiteY502" fmla="*/ 4390879 h 6858000"/>
              <a:gd name="connsiteX503" fmla="*/ 4294126 w 7472601"/>
              <a:gd name="connsiteY503" fmla="*/ 3303048 h 6858000"/>
              <a:gd name="connsiteX504" fmla="*/ 4305321 w 7472601"/>
              <a:gd name="connsiteY504" fmla="*/ 3256953 h 6858000"/>
              <a:gd name="connsiteX505" fmla="*/ 4949299 w 7472601"/>
              <a:gd name="connsiteY505" fmla="*/ 3766336 h 6858000"/>
              <a:gd name="connsiteX506" fmla="*/ 5291452 w 7472601"/>
              <a:gd name="connsiteY506" fmla="*/ 4076801 h 6858000"/>
              <a:gd name="connsiteX507" fmla="*/ 5434998 w 7472601"/>
              <a:gd name="connsiteY507" fmla="*/ 4254100 h 6858000"/>
              <a:gd name="connsiteX508" fmla="*/ 5351015 w 7472601"/>
              <a:gd name="connsiteY508" fmla="*/ 3760989 h 6858000"/>
              <a:gd name="connsiteX509" fmla="*/ 5413780 w 7472601"/>
              <a:gd name="connsiteY509" fmla="*/ 2966265 h 6858000"/>
              <a:gd name="connsiteX510" fmla="*/ 5425627 w 7472601"/>
              <a:gd name="connsiteY510" fmla="*/ 2954192 h 6858000"/>
              <a:gd name="connsiteX511" fmla="*/ 6604735 w 7472601"/>
              <a:gd name="connsiteY511" fmla="*/ 2041381 h 6858000"/>
              <a:gd name="connsiteX512" fmla="*/ 7204487 w 7472601"/>
              <a:gd name="connsiteY512" fmla="*/ 2742112 h 6858000"/>
              <a:gd name="connsiteX513" fmla="*/ 7131592 w 7472601"/>
              <a:gd name="connsiteY513" fmla="*/ 2672096 h 6858000"/>
              <a:gd name="connsiteX514" fmla="*/ 6996344 w 7472601"/>
              <a:gd name="connsiteY514" fmla="*/ 2518310 h 6858000"/>
              <a:gd name="connsiteX515" fmla="*/ 6735495 w 7472601"/>
              <a:gd name="connsiteY515" fmla="*/ 2196890 h 6858000"/>
              <a:gd name="connsiteX516" fmla="*/ 6721901 w 7472601"/>
              <a:gd name="connsiteY516" fmla="*/ 2179274 h 6858000"/>
              <a:gd name="connsiteX517" fmla="*/ 6604735 w 7472601"/>
              <a:gd name="connsiteY517" fmla="*/ 2041381 h 6858000"/>
              <a:gd name="connsiteX518" fmla="*/ 6591670 w 7472601"/>
              <a:gd name="connsiteY518" fmla="*/ 1988277 h 6858000"/>
              <a:gd name="connsiteX519" fmla="*/ 6747349 w 7472601"/>
              <a:gd name="connsiteY519" fmla="*/ 2160069 h 6858000"/>
              <a:gd name="connsiteX520" fmla="*/ 6760943 w 7472601"/>
              <a:gd name="connsiteY520" fmla="*/ 2177686 h 6858000"/>
              <a:gd name="connsiteX521" fmla="*/ 7021065 w 7472601"/>
              <a:gd name="connsiteY521" fmla="*/ 2498102 h 6858000"/>
              <a:gd name="connsiteX522" fmla="*/ 7155223 w 7472601"/>
              <a:gd name="connsiteY522" fmla="*/ 2650386 h 6858000"/>
              <a:gd name="connsiteX523" fmla="*/ 7203167 w 7472601"/>
              <a:gd name="connsiteY523" fmla="*/ 2697288 h 6858000"/>
              <a:gd name="connsiteX524" fmla="*/ 6937703 w 7472601"/>
              <a:gd name="connsiteY524" fmla="*/ 2321981 h 6858000"/>
              <a:gd name="connsiteX525" fmla="*/ 6591670 w 7472601"/>
              <a:gd name="connsiteY525" fmla="*/ 1988277 h 6858000"/>
              <a:gd name="connsiteX526" fmla="*/ 5798671 w 7472601"/>
              <a:gd name="connsiteY526" fmla="*/ 1981601 h 6858000"/>
              <a:gd name="connsiteX527" fmla="*/ 5754709 w 7472601"/>
              <a:gd name="connsiteY527" fmla="*/ 2071454 h 6858000"/>
              <a:gd name="connsiteX528" fmla="*/ 5763044 w 7472601"/>
              <a:gd name="connsiteY528" fmla="*/ 2842206 h 6858000"/>
              <a:gd name="connsiteX529" fmla="*/ 5764974 w 7472601"/>
              <a:gd name="connsiteY529" fmla="*/ 2799609 h 6858000"/>
              <a:gd name="connsiteX530" fmla="*/ 5767665 w 7472601"/>
              <a:gd name="connsiteY530" fmla="*/ 2666409 h 6858000"/>
              <a:gd name="connsiteX531" fmla="*/ 5763055 w 7472601"/>
              <a:gd name="connsiteY531" fmla="*/ 2579705 h 6858000"/>
              <a:gd name="connsiteX532" fmla="*/ 5758079 w 7472601"/>
              <a:gd name="connsiteY532" fmla="*/ 2492508 h 6858000"/>
              <a:gd name="connsiteX533" fmla="*/ 5779325 w 7472601"/>
              <a:gd name="connsiteY533" fmla="*/ 2197069 h 6858000"/>
              <a:gd name="connsiteX534" fmla="*/ 5798671 w 7472601"/>
              <a:gd name="connsiteY534" fmla="*/ 1981601 h 6858000"/>
              <a:gd name="connsiteX535" fmla="*/ 5829202 w 7472601"/>
              <a:gd name="connsiteY535" fmla="*/ 1971679 h 6858000"/>
              <a:gd name="connsiteX536" fmla="*/ 5809558 w 7472601"/>
              <a:gd name="connsiteY536" fmla="*/ 2198043 h 6858000"/>
              <a:gd name="connsiteX537" fmla="*/ 5788653 w 7472601"/>
              <a:gd name="connsiteY537" fmla="*/ 2489430 h 6858000"/>
              <a:gd name="connsiteX538" fmla="*/ 5793439 w 7472601"/>
              <a:gd name="connsiteY538" fmla="*/ 2575235 h 6858000"/>
              <a:gd name="connsiteX539" fmla="*/ 5796837 w 7472601"/>
              <a:gd name="connsiteY539" fmla="*/ 2637633 h 6858000"/>
              <a:gd name="connsiteX540" fmla="*/ 5818614 w 7472601"/>
              <a:gd name="connsiteY540" fmla="*/ 2473055 h 6858000"/>
              <a:gd name="connsiteX541" fmla="*/ 5829202 w 7472601"/>
              <a:gd name="connsiteY541" fmla="*/ 1971679 h 6858000"/>
              <a:gd name="connsiteX542" fmla="*/ 5911389 w 7472601"/>
              <a:gd name="connsiteY542" fmla="*/ 1898371 h 6858000"/>
              <a:gd name="connsiteX543" fmla="*/ 6237627 w 7472601"/>
              <a:gd name="connsiteY543" fmla="*/ 2231921 h 6858000"/>
              <a:gd name="connsiteX544" fmla="*/ 5911389 w 7472601"/>
              <a:gd name="connsiteY544" fmla="*/ 1898371 h 6858000"/>
              <a:gd name="connsiteX545" fmla="*/ 6944437 w 7472601"/>
              <a:gd name="connsiteY545" fmla="*/ 1575402 h 6858000"/>
              <a:gd name="connsiteX546" fmla="*/ 6304730 w 7472601"/>
              <a:gd name="connsiteY546" fmla="*/ 1766654 h 6858000"/>
              <a:gd name="connsiteX547" fmla="*/ 6944437 w 7472601"/>
              <a:gd name="connsiteY547" fmla="*/ 1575402 h 6858000"/>
              <a:gd name="connsiteX548" fmla="*/ 7019523 w 7472601"/>
              <a:gd name="connsiteY548" fmla="*/ 1519450 h 6858000"/>
              <a:gd name="connsiteX549" fmla="*/ 6298091 w 7472601"/>
              <a:gd name="connsiteY549" fmla="*/ 1737122 h 6858000"/>
              <a:gd name="connsiteX550" fmla="*/ 7019523 w 7472601"/>
              <a:gd name="connsiteY550" fmla="*/ 1519450 h 6858000"/>
              <a:gd name="connsiteX551" fmla="*/ 2399523 w 7472601"/>
              <a:gd name="connsiteY551" fmla="*/ 1428234 h 6858000"/>
              <a:gd name="connsiteX552" fmla="*/ 2224982 w 7472601"/>
              <a:gd name="connsiteY552" fmla="*/ 1826201 h 6858000"/>
              <a:gd name="connsiteX553" fmla="*/ 2096099 w 7472601"/>
              <a:gd name="connsiteY553" fmla="*/ 2345900 h 6858000"/>
              <a:gd name="connsiteX554" fmla="*/ 2283317 w 7472601"/>
              <a:gd name="connsiteY554" fmla="*/ 1796925 h 6858000"/>
              <a:gd name="connsiteX555" fmla="*/ 2399523 w 7472601"/>
              <a:gd name="connsiteY555" fmla="*/ 1428234 h 6858000"/>
              <a:gd name="connsiteX556" fmla="*/ 2448558 w 7472601"/>
              <a:gd name="connsiteY556" fmla="*/ 1373435 h 6858000"/>
              <a:gd name="connsiteX557" fmla="*/ 2312521 w 7472601"/>
              <a:gd name="connsiteY557" fmla="*/ 1806140 h 6858000"/>
              <a:gd name="connsiteX558" fmla="*/ 2127533 w 7472601"/>
              <a:gd name="connsiteY558" fmla="*/ 2348380 h 6858000"/>
              <a:gd name="connsiteX559" fmla="*/ 2358080 w 7472601"/>
              <a:gd name="connsiteY559" fmla="*/ 1866134 h 6858000"/>
              <a:gd name="connsiteX560" fmla="*/ 2407436 w 7472601"/>
              <a:gd name="connsiteY560" fmla="*/ 1651070 h 6858000"/>
              <a:gd name="connsiteX561" fmla="*/ 2448558 w 7472601"/>
              <a:gd name="connsiteY561" fmla="*/ 1373435 h 6858000"/>
              <a:gd name="connsiteX562" fmla="*/ 278707 w 7472601"/>
              <a:gd name="connsiteY562" fmla="*/ 1352270 h 6858000"/>
              <a:gd name="connsiteX563" fmla="*/ 321570 w 7472601"/>
              <a:gd name="connsiteY563" fmla="*/ 1861610 h 6858000"/>
              <a:gd name="connsiteX564" fmla="*/ 294281 w 7472601"/>
              <a:gd name="connsiteY564" fmla="*/ 1440658 h 6858000"/>
              <a:gd name="connsiteX565" fmla="*/ 278707 w 7472601"/>
              <a:gd name="connsiteY565" fmla="*/ 1352270 h 6858000"/>
              <a:gd name="connsiteX566" fmla="*/ 1423821 w 7472601"/>
              <a:gd name="connsiteY566" fmla="*/ 1351958 h 6858000"/>
              <a:gd name="connsiteX567" fmla="*/ 1638521 w 7472601"/>
              <a:gd name="connsiteY567" fmla="*/ 1908470 h 6858000"/>
              <a:gd name="connsiteX568" fmla="*/ 1754199 w 7472601"/>
              <a:gd name="connsiteY568" fmla="*/ 2149284 h 6858000"/>
              <a:gd name="connsiteX569" fmla="*/ 1908359 w 7472601"/>
              <a:gd name="connsiteY569" fmla="*/ 2364988 h 6858000"/>
              <a:gd name="connsiteX570" fmla="*/ 1647661 w 7472601"/>
              <a:gd name="connsiteY570" fmla="*/ 1825945 h 6858000"/>
              <a:gd name="connsiteX571" fmla="*/ 1423821 w 7472601"/>
              <a:gd name="connsiteY571" fmla="*/ 1351958 h 6858000"/>
              <a:gd name="connsiteX572" fmla="*/ 1431890 w 7472601"/>
              <a:gd name="connsiteY572" fmla="*/ 1306475 h 6858000"/>
              <a:gd name="connsiteX573" fmla="*/ 1507597 w 7472601"/>
              <a:gd name="connsiteY573" fmla="*/ 1446132 h 6858000"/>
              <a:gd name="connsiteX574" fmla="*/ 1674586 w 7472601"/>
              <a:gd name="connsiteY574" fmla="*/ 1813832 h 6858000"/>
              <a:gd name="connsiteX575" fmla="*/ 1815950 w 7472601"/>
              <a:gd name="connsiteY575" fmla="*/ 2128564 h 6858000"/>
              <a:gd name="connsiteX576" fmla="*/ 1984242 w 7472601"/>
              <a:gd name="connsiteY576" fmla="*/ 2430829 h 6858000"/>
              <a:gd name="connsiteX577" fmla="*/ 2014023 w 7472601"/>
              <a:gd name="connsiteY577" fmla="*/ 2450995 h 6858000"/>
              <a:gd name="connsiteX578" fmla="*/ 1747337 w 7472601"/>
              <a:gd name="connsiteY578" fmla="*/ 1855264 h 6858000"/>
              <a:gd name="connsiteX579" fmla="*/ 1533749 w 7472601"/>
              <a:gd name="connsiteY579" fmla="*/ 1478656 h 6858000"/>
              <a:gd name="connsiteX580" fmla="*/ 1431890 w 7472601"/>
              <a:gd name="connsiteY580" fmla="*/ 1306475 h 6858000"/>
              <a:gd name="connsiteX581" fmla="*/ 5052692 w 7472601"/>
              <a:gd name="connsiteY581" fmla="*/ 1292994 h 6858000"/>
              <a:gd name="connsiteX582" fmla="*/ 5200661 w 7472601"/>
              <a:gd name="connsiteY582" fmla="*/ 1635186 h 6858000"/>
              <a:gd name="connsiteX583" fmla="*/ 5297138 w 7472601"/>
              <a:gd name="connsiteY583" fmla="*/ 1906351 h 6858000"/>
              <a:gd name="connsiteX584" fmla="*/ 5052692 w 7472601"/>
              <a:gd name="connsiteY584" fmla="*/ 1292994 h 6858000"/>
              <a:gd name="connsiteX585" fmla="*/ 5009948 w 7472601"/>
              <a:gd name="connsiteY585" fmla="*/ 1273619 h 6858000"/>
              <a:gd name="connsiteX586" fmla="*/ 5121777 w 7472601"/>
              <a:gd name="connsiteY586" fmla="*/ 1654213 h 6858000"/>
              <a:gd name="connsiteX587" fmla="*/ 5293545 w 7472601"/>
              <a:gd name="connsiteY587" fmla="*/ 2072247 h 6858000"/>
              <a:gd name="connsiteX588" fmla="*/ 5294042 w 7472601"/>
              <a:gd name="connsiteY588" fmla="*/ 2065019 h 6858000"/>
              <a:gd name="connsiteX589" fmla="*/ 5171936 w 7472601"/>
              <a:gd name="connsiteY589" fmla="*/ 1647613 h 6858000"/>
              <a:gd name="connsiteX590" fmla="*/ 5009948 w 7472601"/>
              <a:gd name="connsiteY590" fmla="*/ 1273619 h 6858000"/>
              <a:gd name="connsiteX591" fmla="*/ 655236 w 7472601"/>
              <a:gd name="connsiteY591" fmla="*/ 1268632 h 6858000"/>
              <a:gd name="connsiteX592" fmla="*/ 839521 w 7472601"/>
              <a:gd name="connsiteY592" fmla="*/ 1685315 h 6858000"/>
              <a:gd name="connsiteX593" fmla="*/ 1109416 w 7472601"/>
              <a:gd name="connsiteY593" fmla="*/ 2061663 h 6858000"/>
              <a:gd name="connsiteX594" fmla="*/ 1298300 w 7472601"/>
              <a:gd name="connsiteY594" fmla="*/ 2247742 h 6858000"/>
              <a:gd name="connsiteX595" fmla="*/ 1125871 w 7472601"/>
              <a:gd name="connsiteY595" fmla="*/ 1989513 h 6858000"/>
              <a:gd name="connsiteX596" fmla="*/ 981574 w 7472601"/>
              <a:gd name="connsiteY596" fmla="*/ 1783157 h 6858000"/>
              <a:gd name="connsiteX597" fmla="*/ 922198 w 7472601"/>
              <a:gd name="connsiteY597" fmla="*/ 1677437 h 6858000"/>
              <a:gd name="connsiteX598" fmla="*/ 869293 w 7472601"/>
              <a:gd name="connsiteY598" fmla="*/ 1583214 h 6858000"/>
              <a:gd name="connsiteX599" fmla="*/ 751431 w 7472601"/>
              <a:gd name="connsiteY599" fmla="*/ 1405731 h 6858000"/>
              <a:gd name="connsiteX600" fmla="*/ 655236 w 7472601"/>
              <a:gd name="connsiteY600" fmla="*/ 1268632 h 6858000"/>
              <a:gd name="connsiteX601" fmla="*/ 6516292 w 7472601"/>
              <a:gd name="connsiteY601" fmla="*/ 1263064 h 6858000"/>
              <a:gd name="connsiteX602" fmla="*/ 5736320 w 7472601"/>
              <a:gd name="connsiteY602" fmla="*/ 1501803 h 6858000"/>
              <a:gd name="connsiteX603" fmla="*/ 6516292 w 7472601"/>
              <a:gd name="connsiteY603" fmla="*/ 1263064 h 6858000"/>
              <a:gd name="connsiteX604" fmla="*/ 291466 w 7472601"/>
              <a:gd name="connsiteY604" fmla="*/ 1250369 h 6858000"/>
              <a:gd name="connsiteX605" fmla="*/ 323180 w 7472601"/>
              <a:gd name="connsiteY605" fmla="*/ 1435283 h 6858000"/>
              <a:gd name="connsiteX606" fmla="*/ 349381 w 7472601"/>
              <a:gd name="connsiteY606" fmla="*/ 1875041 h 6858000"/>
              <a:gd name="connsiteX607" fmla="*/ 374363 w 7472601"/>
              <a:gd name="connsiteY607" fmla="*/ 1506494 h 6858000"/>
              <a:gd name="connsiteX608" fmla="*/ 302168 w 7472601"/>
              <a:gd name="connsiteY608" fmla="*/ 1274495 h 6858000"/>
              <a:gd name="connsiteX609" fmla="*/ 291466 w 7472601"/>
              <a:gd name="connsiteY609" fmla="*/ 1250369 h 6858000"/>
              <a:gd name="connsiteX610" fmla="*/ 678222 w 7472601"/>
              <a:gd name="connsiteY610" fmla="*/ 1248670 h 6858000"/>
              <a:gd name="connsiteX611" fmla="*/ 775536 w 7472601"/>
              <a:gd name="connsiteY611" fmla="*/ 1388015 h 6858000"/>
              <a:gd name="connsiteX612" fmla="*/ 894529 w 7472601"/>
              <a:gd name="connsiteY612" fmla="*/ 1567739 h 6858000"/>
              <a:gd name="connsiteX613" fmla="*/ 948000 w 7472601"/>
              <a:gd name="connsiteY613" fmla="*/ 1663088 h 6858000"/>
              <a:gd name="connsiteX614" fmla="*/ 1006812 w 7472601"/>
              <a:gd name="connsiteY614" fmla="*/ 1767683 h 6858000"/>
              <a:gd name="connsiteX615" fmla="*/ 1149133 w 7472601"/>
              <a:gd name="connsiteY615" fmla="*/ 1971513 h 6858000"/>
              <a:gd name="connsiteX616" fmla="*/ 1333952 w 7472601"/>
              <a:gd name="connsiteY616" fmla="*/ 2251620 h 6858000"/>
              <a:gd name="connsiteX617" fmla="*/ 1337329 w 7472601"/>
              <a:gd name="connsiteY617" fmla="*/ 2258350 h 6858000"/>
              <a:gd name="connsiteX618" fmla="*/ 1014726 w 7472601"/>
              <a:gd name="connsiteY618" fmla="*/ 1615556 h 6858000"/>
              <a:gd name="connsiteX619" fmla="*/ 678222 w 7472601"/>
              <a:gd name="connsiteY619" fmla="*/ 1248670 h 6858000"/>
              <a:gd name="connsiteX620" fmla="*/ 6691602 w 7472601"/>
              <a:gd name="connsiteY620" fmla="*/ 1140573 h 6858000"/>
              <a:gd name="connsiteX621" fmla="*/ 6571100 w 7472601"/>
              <a:gd name="connsiteY621" fmla="*/ 1183662 h 6858000"/>
              <a:gd name="connsiteX622" fmla="*/ 6241687 w 7472601"/>
              <a:gd name="connsiteY622" fmla="*/ 1257600 h 6858000"/>
              <a:gd name="connsiteX623" fmla="*/ 5693009 w 7472601"/>
              <a:gd name="connsiteY623" fmla="*/ 1478256 h 6858000"/>
              <a:gd name="connsiteX624" fmla="*/ 6548420 w 7472601"/>
              <a:gd name="connsiteY624" fmla="*/ 1214599 h 6858000"/>
              <a:gd name="connsiteX625" fmla="*/ 6605473 w 7472601"/>
              <a:gd name="connsiteY625" fmla="*/ 1184686 h 6858000"/>
              <a:gd name="connsiteX626" fmla="*/ 6691602 w 7472601"/>
              <a:gd name="connsiteY626" fmla="*/ 1140573 h 6858000"/>
              <a:gd name="connsiteX627" fmla="*/ 4002475 w 7472601"/>
              <a:gd name="connsiteY627" fmla="*/ 1037802 h 6858000"/>
              <a:gd name="connsiteX628" fmla="*/ 4000324 w 7472601"/>
              <a:gd name="connsiteY628" fmla="*/ 1039362 h 6858000"/>
              <a:gd name="connsiteX629" fmla="*/ 4002862 w 7472601"/>
              <a:gd name="connsiteY629" fmla="*/ 1042866 h 6858000"/>
              <a:gd name="connsiteX630" fmla="*/ 4002475 w 7472601"/>
              <a:gd name="connsiteY630" fmla="*/ 1037802 h 6858000"/>
              <a:gd name="connsiteX631" fmla="*/ 506322 w 7472601"/>
              <a:gd name="connsiteY631" fmla="*/ 1020997 h 6858000"/>
              <a:gd name="connsiteX632" fmla="*/ 533068 w 7472601"/>
              <a:gd name="connsiteY632" fmla="*/ 1029409 h 6858000"/>
              <a:gd name="connsiteX633" fmla="*/ 1232525 w 7472601"/>
              <a:gd name="connsiteY633" fmla="*/ 1804675 h 6858000"/>
              <a:gd name="connsiteX634" fmla="*/ 1388858 w 7472601"/>
              <a:gd name="connsiteY634" fmla="*/ 2368011 h 6858000"/>
              <a:gd name="connsiteX635" fmla="*/ 1384098 w 7472601"/>
              <a:gd name="connsiteY635" fmla="*/ 2378125 h 6858000"/>
              <a:gd name="connsiteX636" fmla="*/ 1425393 w 7472601"/>
              <a:gd name="connsiteY636" fmla="*/ 2589124 h 6858000"/>
              <a:gd name="connsiteX637" fmla="*/ 1424001 w 7472601"/>
              <a:gd name="connsiteY637" fmla="*/ 2597541 h 6858000"/>
              <a:gd name="connsiteX638" fmla="*/ 2152729 w 7472601"/>
              <a:gd name="connsiteY638" fmla="*/ 2864487 h 6858000"/>
              <a:gd name="connsiteX639" fmla="*/ 2020609 w 7472601"/>
              <a:gd name="connsiteY639" fmla="*/ 2539671 h 6858000"/>
              <a:gd name="connsiteX640" fmla="*/ 2018920 w 7472601"/>
              <a:gd name="connsiteY640" fmla="*/ 2536309 h 6858000"/>
              <a:gd name="connsiteX641" fmla="*/ 1342441 w 7472601"/>
              <a:gd name="connsiteY641" fmla="*/ 1173017 h 6858000"/>
              <a:gd name="connsiteX642" fmla="*/ 1367925 w 7472601"/>
              <a:gd name="connsiteY642" fmla="*/ 1135648 h 6858000"/>
              <a:gd name="connsiteX643" fmla="*/ 1771401 w 7472601"/>
              <a:gd name="connsiteY643" fmla="*/ 1806673 h 6858000"/>
              <a:gd name="connsiteX644" fmla="*/ 1972385 w 7472601"/>
              <a:gd name="connsiteY644" fmla="*/ 2198735 h 6858000"/>
              <a:gd name="connsiteX645" fmla="*/ 2040892 w 7472601"/>
              <a:gd name="connsiteY645" fmla="*/ 2405205 h 6858000"/>
              <a:gd name="connsiteX646" fmla="*/ 2131689 w 7472601"/>
              <a:gd name="connsiteY646" fmla="*/ 1936926 h 6858000"/>
              <a:gd name="connsiteX647" fmla="*/ 2454820 w 7472601"/>
              <a:gd name="connsiteY647" fmla="*/ 1248808 h 6858000"/>
              <a:gd name="connsiteX648" fmla="*/ 2492512 w 7472601"/>
              <a:gd name="connsiteY648" fmla="*/ 1302920 h 6858000"/>
              <a:gd name="connsiteX649" fmla="*/ 2081216 w 7472601"/>
              <a:gd name="connsiteY649" fmla="*/ 2527513 h 6858000"/>
              <a:gd name="connsiteX650" fmla="*/ 2081211 w 7472601"/>
              <a:gd name="connsiteY650" fmla="*/ 2528916 h 6858000"/>
              <a:gd name="connsiteX651" fmla="*/ 2199067 w 7472601"/>
              <a:gd name="connsiteY651" fmla="*/ 2884061 h 6858000"/>
              <a:gd name="connsiteX652" fmla="*/ 3192586 w 7472601"/>
              <a:gd name="connsiteY652" fmla="*/ 3411496 h 6858000"/>
              <a:gd name="connsiteX653" fmla="*/ 3182620 w 7472601"/>
              <a:gd name="connsiteY653" fmla="*/ 3483279 h 6858000"/>
              <a:gd name="connsiteX654" fmla="*/ 2435119 w 7472601"/>
              <a:gd name="connsiteY654" fmla="*/ 3080173 h 6858000"/>
              <a:gd name="connsiteX655" fmla="*/ 2410152 w 7472601"/>
              <a:gd name="connsiteY655" fmla="*/ 3063751 h 6858000"/>
              <a:gd name="connsiteX656" fmla="*/ 2408099 w 7472601"/>
              <a:gd name="connsiteY656" fmla="*/ 3064403 h 6858000"/>
              <a:gd name="connsiteX657" fmla="*/ 2407218 w 7472601"/>
              <a:gd name="connsiteY657" fmla="*/ 3070324 h 6858000"/>
              <a:gd name="connsiteX658" fmla="*/ 2380138 w 7472601"/>
              <a:gd name="connsiteY658" fmla="*/ 3099341 h 6858000"/>
              <a:gd name="connsiteX659" fmla="*/ 1765923 w 7472601"/>
              <a:gd name="connsiteY659" fmla="*/ 3581043 h 6858000"/>
              <a:gd name="connsiteX660" fmla="*/ 1702258 w 7472601"/>
              <a:gd name="connsiteY660" fmla="*/ 3612286 h 6858000"/>
              <a:gd name="connsiteX661" fmla="*/ 1538370 w 7472601"/>
              <a:gd name="connsiteY661" fmla="*/ 3811804 h 6858000"/>
              <a:gd name="connsiteX662" fmla="*/ 542867 w 7472601"/>
              <a:gd name="connsiteY662" fmla="*/ 4944092 h 6858000"/>
              <a:gd name="connsiteX663" fmla="*/ 515800 w 7472601"/>
              <a:gd name="connsiteY663" fmla="*/ 4862180 h 6858000"/>
              <a:gd name="connsiteX664" fmla="*/ 909145 w 7472601"/>
              <a:gd name="connsiteY664" fmla="*/ 4199225 h 6858000"/>
              <a:gd name="connsiteX665" fmla="*/ 1214067 w 7472601"/>
              <a:gd name="connsiteY665" fmla="*/ 3908561 h 6858000"/>
              <a:gd name="connsiteX666" fmla="*/ 640967 w 7472601"/>
              <a:gd name="connsiteY666" fmla="*/ 4105601 h 6858000"/>
              <a:gd name="connsiteX667" fmla="*/ 112563 w 7472601"/>
              <a:gd name="connsiteY667" fmla="*/ 4396952 h 6858000"/>
              <a:gd name="connsiteX668" fmla="*/ 0 w 7472601"/>
              <a:gd name="connsiteY668" fmla="*/ 4466006 h 6858000"/>
              <a:gd name="connsiteX669" fmla="*/ 0 w 7472601"/>
              <a:gd name="connsiteY669" fmla="*/ 4233763 h 6858000"/>
              <a:gd name="connsiteX670" fmla="*/ 36881 w 7472601"/>
              <a:gd name="connsiteY670" fmla="*/ 4200118 h 6858000"/>
              <a:gd name="connsiteX671" fmla="*/ 910534 w 7472601"/>
              <a:gd name="connsiteY671" fmla="*/ 3629753 h 6858000"/>
              <a:gd name="connsiteX672" fmla="*/ 1578717 w 7472601"/>
              <a:gd name="connsiteY672" fmla="*/ 3575982 h 6858000"/>
              <a:gd name="connsiteX673" fmla="*/ 2338780 w 7472601"/>
              <a:gd name="connsiteY673" fmla="*/ 3033725 h 6858000"/>
              <a:gd name="connsiteX674" fmla="*/ 1807991 w 7472601"/>
              <a:gd name="connsiteY674" fmla="*/ 2807184 h 6858000"/>
              <a:gd name="connsiteX675" fmla="*/ 1416358 w 7472601"/>
              <a:gd name="connsiteY675" fmla="*/ 3112571 h 6858000"/>
              <a:gd name="connsiteX676" fmla="*/ 939066 w 7472601"/>
              <a:gd name="connsiteY676" fmla="*/ 3378798 h 6858000"/>
              <a:gd name="connsiteX677" fmla="*/ 115099 w 7472601"/>
              <a:gd name="connsiteY677" fmla="*/ 3607650 h 6858000"/>
              <a:gd name="connsiteX678" fmla="*/ 97284 w 7472601"/>
              <a:gd name="connsiteY678" fmla="*/ 3520393 h 6858000"/>
              <a:gd name="connsiteX679" fmla="*/ 922050 w 7472601"/>
              <a:gd name="connsiteY679" fmla="*/ 3074867 h 6858000"/>
              <a:gd name="connsiteX680" fmla="*/ 1405265 w 7472601"/>
              <a:gd name="connsiteY680" fmla="*/ 3016319 h 6858000"/>
              <a:gd name="connsiteX681" fmla="*/ 1407512 w 7472601"/>
              <a:gd name="connsiteY681" fmla="*/ 3018001 h 6858000"/>
              <a:gd name="connsiteX682" fmla="*/ 1726266 w 7472601"/>
              <a:gd name="connsiteY682" fmla="*/ 2777274 h 6858000"/>
              <a:gd name="connsiteX683" fmla="*/ 625390 w 7472601"/>
              <a:gd name="connsiteY683" fmla="*/ 2514541 h 6858000"/>
              <a:gd name="connsiteX684" fmla="*/ 619799 w 7472601"/>
              <a:gd name="connsiteY684" fmla="*/ 2527180 h 6858000"/>
              <a:gd name="connsiteX685" fmla="*/ 310030 w 7472601"/>
              <a:gd name="connsiteY685" fmla="*/ 2771818 h 6858000"/>
              <a:gd name="connsiteX686" fmla="*/ 173877 w 7472601"/>
              <a:gd name="connsiteY686" fmla="*/ 2937056 h 6858000"/>
              <a:gd name="connsiteX687" fmla="*/ 77889 w 7472601"/>
              <a:gd name="connsiteY687" fmla="*/ 3138440 h 6858000"/>
              <a:gd name="connsiteX688" fmla="*/ 0 w 7472601"/>
              <a:gd name="connsiteY688" fmla="*/ 3271395 h 6858000"/>
              <a:gd name="connsiteX689" fmla="*/ 0 w 7472601"/>
              <a:gd name="connsiteY689" fmla="*/ 3153002 h 6858000"/>
              <a:gd name="connsiteX690" fmla="*/ 2386 w 7472601"/>
              <a:gd name="connsiteY690" fmla="*/ 3149203 h 6858000"/>
              <a:gd name="connsiteX691" fmla="*/ 89753 w 7472601"/>
              <a:gd name="connsiteY691" fmla="*/ 2987702 h 6858000"/>
              <a:gd name="connsiteX692" fmla="*/ 76869 w 7472601"/>
              <a:gd name="connsiteY692" fmla="*/ 3005404 h 6858000"/>
              <a:gd name="connsiteX693" fmla="*/ 32049 w 7472601"/>
              <a:gd name="connsiteY693" fmla="*/ 3065814 h 6858000"/>
              <a:gd name="connsiteX694" fmla="*/ 0 w 7472601"/>
              <a:gd name="connsiteY694" fmla="*/ 3108744 h 6858000"/>
              <a:gd name="connsiteX695" fmla="*/ 0 w 7472601"/>
              <a:gd name="connsiteY695" fmla="*/ 3058059 h 6858000"/>
              <a:gd name="connsiteX696" fmla="*/ 7610 w 7472601"/>
              <a:gd name="connsiteY696" fmla="*/ 3047889 h 6858000"/>
              <a:gd name="connsiteX697" fmla="*/ 52419 w 7472601"/>
              <a:gd name="connsiteY697" fmla="*/ 2987479 h 6858000"/>
              <a:gd name="connsiteX698" fmla="*/ 59142 w 7472601"/>
              <a:gd name="connsiteY698" fmla="*/ 2978488 h 6858000"/>
              <a:gd name="connsiteX699" fmla="*/ 0 w 7472601"/>
              <a:gd name="connsiteY699" fmla="*/ 3015334 h 6858000"/>
              <a:gd name="connsiteX700" fmla="*/ 0 w 7472601"/>
              <a:gd name="connsiteY700" fmla="*/ 2914286 h 6858000"/>
              <a:gd name="connsiteX701" fmla="*/ 36383 w 7472601"/>
              <a:gd name="connsiteY701" fmla="*/ 2901128 h 6858000"/>
              <a:gd name="connsiteX702" fmla="*/ 156329 w 7472601"/>
              <a:gd name="connsiteY702" fmla="*/ 2840533 h 6858000"/>
              <a:gd name="connsiteX703" fmla="*/ 358355 w 7472601"/>
              <a:gd name="connsiteY703" fmla="*/ 2620471 h 6858000"/>
              <a:gd name="connsiteX704" fmla="*/ 510577 w 7472601"/>
              <a:gd name="connsiteY704" fmla="*/ 2501244 h 6858000"/>
              <a:gd name="connsiteX705" fmla="*/ 211967 w 7472601"/>
              <a:gd name="connsiteY705" fmla="*/ 2479171 h 6858000"/>
              <a:gd name="connsiteX706" fmla="*/ 0 w 7472601"/>
              <a:gd name="connsiteY706" fmla="*/ 2476398 h 6858000"/>
              <a:gd name="connsiteX707" fmla="*/ 0 w 7472601"/>
              <a:gd name="connsiteY707" fmla="*/ 2389189 h 6858000"/>
              <a:gd name="connsiteX708" fmla="*/ 103062 w 7472601"/>
              <a:gd name="connsiteY708" fmla="*/ 2389518 h 6858000"/>
              <a:gd name="connsiteX709" fmla="*/ 510734 w 7472601"/>
              <a:gd name="connsiteY709" fmla="*/ 2416201 h 6858000"/>
              <a:gd name="connsiteX710" fmla="*/ 279257 w 7472601"/>
              <a:gd name="connsiteY710" fmla="*/ 2092102 h 6858000"/>
              <a:gd name="connsiteX711" fmla="*/ 65265 w 7472601"/>
              <a:gd name="connsiteY711" fmla="*/ 2006049 h 6858000"/>
              <a:gd name="connsiteX712" fmla="*/ 0 w 7472601"/>
              <a:gd name="connsiteY712" fmla="*/ 1982532 h 6858000"/>
              <a:gd name="connsiteX713" fmla="*/ 0 w 7472601"/>
              <a:gd name="connsiteY713" fmla="*/ 1912789 h 6858000"/>
              <a:gd name="connsiteX714" fmla="*/ 97460 w 7472601"/>
              <a:gd name="connsiteY714" fmla="*/ 1953725 h 6858000"/>
              <a:gd name="connsiteX715" fmla="*/ 221272 w 7472601"/>
              <a:gd name="connsiteY715" fmla="*/ 1980766 h 6858000"/>
              <a:gd name="connsiteX716" fmla="*/ 116765 w 7472601"/>
              <a:gd name="connsiteY716" fmla="*/ 1911033 h 6858000"/>
              <a:gd name="connsiteX717" fmla="*/ 16405 w 7472601"/>
              <a:gd name="connsiteY717" fmla="*/ 1803412 h 6858000"/>
              <a:gd name="connsiteX718" fmla="*/ 0 w 7472601"/>
              <a:gd name="connsiteY718" fmla="*/ 1784777 h 6858000"/>
              <a:gd name="connsiteX719" fmla="*/ 0 w 7472601"/>
              <a:gd name="connsiteY719" fmla="*/ 1740082 h 6858000"/>
              <a:gd name="connsiteX720" fmla="*/ 39394 w 7472601"/>
              <a:gd name="connsiteY720" fmla="*/ 1784856 h 6858000"/>
              <a:gd name="connsiteX721" fmla="*/ 135813 w 7472601"/>
              <a:gd name="connsiteY721" fmla="*/ 1888838 h 6858000"/>
              <a:gd name="connsiteX722" fmla="*/ 242575 w 7472601"/>
              <a:gd name="connsiteY722" fmla="*/ 1958841 h 6858000"/>
              <a:gd name="connsiteX723" fmla="*/ 82197 w 7472601"/>
              <a:gd name="connsiteY723" fmla="*/ 1754826 h 6858000"/>
              <a:gd name="connsiteX724" fmla="*/ 0 w 7472601"/>
              <a:gd name="connsiteY724" fmla="*/ 1679650 h 6858000"/>
              <a:gd name="connsiteX725" fmla="*/ 0 w 7472601"/>
              <a:gd name="connsiteY725" fmla="*/ 1602463 h 6858000"/>
              <a:gd name="connsiteX726" fmla="*/ 84689 w 7472601"/>
              <a:gd name="connsiteY726" fmla="*/ 1677442 h 6858000"/>
              <a:gd name="connsiteX727" fmla="*/ 298437 w 7472601"/>
              <a:gd name="connsiteY727" fmla="*/ 1968019 h 6858000"/>
              <a:gd name="connsiteX728" fmla="*/ 227269 w 7472601"/>
              <a:gd name="connsiteY728" fmla="*/ 1114064 h 6858000"/>
              <a:gd name="connsiteX729" fmla="*/ 248003 w 7472601"/>
              <a:gd name="connsiteY729" fmla="*/ 1089613 h 6858000"/>
              <a:gd name="connsiteX730" fmla="*/ 427020 w 7472601"/>
              <a:gd name="connsiteY730" fmla="*/ 1619803 h 6858000"/>
              <a:gd name="connsiteX731" fmla="*/ 340345 w 7472601"/>
              <a:gd name="connsiteY731" fmla="*/ 2027739 h 6858000"/>
              <a:gd name="connsiteX732" fmla="*/ 360865 w 7472601"/>
              <a:gd name="connsiteY732" fmla="*/ 2044827 h 6858000"/>
              <a:gd name="connsiteX733" fmla="*/ 560414 w 7472601"/>
              <a:gd name="connsiteY733" fmla="*/ 2421457 h 6858000"/>
              <a:gd name="connsiteX734" fmla="*/ 1359703 w 7472601"/>
              <a:gd name="connsiteY734" fmla="*/ 2578554 h 6858000"/>
              <a:gd name="connsiteX735" fmla="*/ 1359422 w 7472601"/>
              <a:gd name="connsiteY735" fmla="*/ 2577994 h 6858000"/>
              <a:gd name="connsiteX736" fmla="*/ 828701 w 7472601"/>
              <a:gd name="connsiteY736" fmla="*/ 1839520 h 6858000"/>
              <a:gd name="connsiteX737" fmla="*/ 494427 w 7472601"/>
              <a:gd name="connsiteY737" fmla="*/ 1092333 h 6858000"/>
              <a:gd name="connsiteX738" fmla="*/ 506322 w 7472601"/>
              <a:gd name="connsiteY738" fmla="*/ 1020997 h 6858000"/>
              <a:gd name="connsiteX739" fmla="*/ 4570198 w 7472601"/>
              <a:gd name="connsiteY739" fmla="*/ 978081 h 6858000"/>
              <a:gd name="connsiteX740" fmla="*/ 4523691 w 7472601"/>
              <a:gd name="connsiteY740" fmla="*/ 1127776 h 6858000"/>
              <a:gd name="connsiteX741" fmla="*/ 4509875 w 7472601"/>
              <a:gd name="connsiteY741" fmla="*/ 1167552 h 6858000"/>
              <a:gd name="connsiteX742" fmla="*/ 4478168 w 7472601"/>
              <a:gd name="connsiteY742" fmla="*/ 1260735 h 6858000"/>
              <a:gd name="connsiteX743" fmla="*/ 4409309 w 7472601"/>
              <a:gd name="connsiteY743" fmla="*/ 1666996 h 6858000"/>
              <a:gd name="connsiteX744" fmla="*/ 4370031 w 7472601"/>
              <a:gd name="connsiteY744" fmla="*/ 1955666 h 6858000"/>
              <a:gd name="connsiteX745" fmla="*/ 4570198 w 7472601"/>
              <a:gd name="connsiteY745" fmla="*/ 978081 h 6858000"/>
              <a:gd name="connsiteX746" fmla="*/ 4557898 w 7472601"/>
              <a:gd name="connsiteY746" fmla="*/ 900011 h 6858000"/>
              <a:gd name="connsiteX747" fmla="*/ 4344840 w 7472601"/>
              <a:gd name="connsiteY747" fmla="*/ 1922038 h 6858000"/>
              <a:gd name="connsiteX748" fmla="*/ 4378710 w 7472601"/>
              <a:gd name="connsiteY748" fmla="*/ 1665516 h 6858000"/>
              <a:gd name="connsiteX749" fmla="*/ 4448798 w 7472601"/>
              <a:gd name="connsiteY749" fmla="*/ 1253024 h 6858000"/>
              <a:gd name="connsiteX750" fmla="*/ 4480315 w 7472601"/>
              <a:gd name="connsiteY750" fmla="*/ 1158454 h 6858000"/>
              <a:gd name="connsiteX751" fmla="*/ 4494133 w 7472601"/>
              <a:gd name="connsiteY751" fmla="*/ 1118676 h 6858000"/>
              <a:gd name="connsiteX752" fmla="*/ 4557898 w 7472601"/>
              <a:gd name="connsiteY752" fmla="*/ 900011 h 6858000"/>
              <a:gd name="connsiteX753" fmla="*/ 5870151 w 7472601"/>
              <a:gd name="connsiteY753" fmla="*/ 898890 h 6858000"/>
              <a:gd name="connsiteX754" fmla="*/ 5861335 w 7472601"/>
              <a:gd name="connsiteY754" fmla="*/ 899177 h 6858000"/>
              <a:gd name="connsiteX755" fmla="*/ 5843702 w 7472601"/>
              <a:gd name="connsiteY755" fmla="*/ 899748 h 6858000"/>
              <a:gd name="connsiteX756" fmla="*/ 5651107 w 7472601"/>
              <a:gd name="connsiteY756" fmla="*/ 920306 h 6858000"/>
              <a:gd name="connsiteX757" fmla="*/ 5459407 w 7472601"/>
              <a:gd name="connsiteY757" fmla="*/ 940975 h 6858000"/>
              <a:gd name="connsiteX758" fmla="*/ 5374846 w 7472601"/>
              <a:gd name="connsiteY758" fmla="*/ 941988 h 6858000"/>
              <a:gd name="connsiteX759" fmla="*/ 5256105 w 7472601"/>
              <a:gd name="connsiteY759" fmla="*/ 945632 h 6858000"/>
              <a:gd name="connsiteX760" fmla="*/ 5107071 w 7472601"/>
              <a:gd name="connsiteY760" fmla="*/ 969720 h 6858000"/>
              <a:gd name="connsiteX761" fmla="*/ 4998681 w 7472601"/>
              <a:gd name="connsiteY761" fmla="*/ 988771 h 6858000"/>
              <a:gd name="connsiteX762" fmla="*/ 5870151 w 7472601"/>
              <a:gd name="connsiteY762" fmla="*/ 898890 h 6858000"/>
              <a:gd name="connsiteX763" fmla="*/ 5504425 w 7472601"/>
              <a:gd name="connsiteY763" fmla="*/ 848067 h 6858000"/>
              <a:gd name="connsiteX764" fmla="*/ 4968849 w 7472601"/>
              <a:gd name="connsiteY764" fmla="*/ 962318 h 6858000"/>
              <a:gd name="connsiteX765" fmla="*/ 5104039 w 7472601"/>
              <a:gd name="connsiteY765" fmla="*/ 940634 h 6858000"/>
              <a:gd name="connsiteX766" fmla="*/ 5256311 w 7472601"/>
              <a:gd name="connsiteY766" fmla="*/ 916490 h 6858000"/>
              <a:gd name="connsiteX767" fmla="*/ 5377381 w 7472601"/>
              <a:gd name="connsiteY767" fmla="*/ 912671 h 6858000"/>
              <a:gd name="connsiteX768" fmla="*/ 5460148 w 7472601"/>
              <a:gd name="connsiteY768" fmla="*/ 911442 h 6858000"/>
              <a:gd name="connsiteX769" fmla="*/ 5648971 w 7472601"/>
              <a:gd name="connsiteY769" fmla="*/ 891331 h 6858000"/>
              <a:gd name="connsiteX770" fmla="*/ 5844807 w 7472601"/>
              <a:gd name="connsiteY770" fmla="*/ 870718 h 6858000"/>
              <a:gd name="connsiteX771" fmla="*/ 5862975 w 7472601"/>
              <a:gd name="connsiteY771" fmla="*/ 869756 h 6858000"/>
              <a:gd name="connsiteX772" fmla="*/ 5920887 w 7472601"/>
              <a:gd name="connsiteY772" fmla="*/ 865929 h 6858000"/>
              <a:gd name="connsiteX773" fmla="*/ 5504425 w 7472601"/>
              <a:gd name="connsiteY773" fmla="*/ 848067 h 6858000"/>
              <a:gd name="connsiteX774" fmla="*/ 3607114 w 7472601"/>
              <a:gd name="connsiteY774" fmla="*/ 467441 h 6858000"/>
              <a:gd name="connsiteX775" fmla="*/ 3296242 w 7472601"/>
              <a:gd name="connsiteY775" fmla="*/ 807991 h 6858000"/>
              <a:gd name="connsiteX776" fmla="*/ 3174674 w 7472601"/>
              <a:gd name="connsiteY776" fmla="*/ 919759 h 6858000"/>
              <a:gd name="connsiteX777" fmla="*/ 3042978 w 7472601"/>
              <a:gd name="connsiteY777" fmla="*/ 1054894 h 6858000"/>
              <a:gd name="connsiteX778" fmla="*/ 2968914 w 7472601"/>
              <a:gd name="connsiteY778" fmla="*/ 1133756 h 6858000"/>
              <a:gd name="connsiteX779" fmla="*/ 3103823 w 7472601"/>
              <a:gd name="connsiteY779" fmla="*/ 1026814 h 6858000"/>
              <a:gd name="connsiteX780" fmla="*/ 3607114 w 7472601"/>
              <a:gd name="connsiteY780" fmla="*/ 467441 h 6858000"/>
              <a:gd name="connsiteX781" fmla="*/ 3744487 w 7472601"/>
              <a:gd name="connsiteY781" fmla="*/ 383136 h 6858000"/>
              <a:gd name="connsiteX782" fmla="*/ 3970213 w 7472601"/>
              <a:gd name="connsiteY782" fmla="*/ 995559 h 6858000"/>
              <a:gd name="connsiteX783" fmla="*/ 3744487 w 7472601"/>
              <a:gd name="connsiteY783" fmla="*/ 383136 h 6858000"/>
              <a:gd name="connsiteX784" fmla="*/ 3624562 w 7472601"/>
              <a:gd name="connsiteY784" fmla="*/ 367041 h 6858000"/>
              <a:gd name="connsiteX785" fmla="*/ 3489712 w 7472601"/>
              <a:gd name="connsiteY785" fmla="*/ 485386 h 6858000"/>
              <a:gd name="connsiteX786" fmla="*/ 3182994 w 7472601"/>
              <a:gd name="connsiteY786" fmla="*/ 828265 h 6858000"/>
              <a:gd name="connsiteX787" fmla="*/ 2892114 w 7472601"/>
              <a:gd name="connsiteY787" fmla="*/ 1172635 h 6858000"/>
              <a:gd name="connsiteX788" fmla="*/ 3021459 w 7472601"/>
              <a:gd name="connsiteY788" fmla="*/ 1035385 h 6858000"/>
              <a:gd name="connsiteX789" fmla="*/ 3153873 w 7472601"/>
              <a:gd name="connsiteY789" fmla="*/ 898971 h 6858000"/>
              <a:gd name="connsiteX790" fmla="*/ 3276511 w 7472601"/>
              <a:gd name="connsiteY790" fmla="*/ 786423 h 6858000"/>
              <a:gd name="connsiteX791" fmla="*/ 3584154 w 7472601"/>
              <a:gd name="connsiteY791" fmla="*/ 448218 h 6858000"/>
              <a:gd name="connsiteX792" fmla="*/ 3624562 w 7472601"/>
              <a:gd name="connsiteY792" fmla="*/ 367041 h 6858000"/>
              <a:gd name="connsiteX793" fmla="*/ 3766672 w 7472601"/>
              <a:gd name="connsiteY793" fmla="*/ 359429 h 6858000"/>
              <a:gd name="connsiteX794" fmla="*/ 3996338 w 7472601"/>
              <a:gd name="connsiteY794" fmla="*/ 968237 h 6858000"/>
              <a:gd name="connsiteX795" fmla="*/ 3766672 w 7472601"/>
              <a:gd name="connsiteY795" fmla="*/ 359429 h 6858000"/>
              <a:gd name="connsiteX796" fmla="*/ 5805386 w 7472601"/>
              <a:gd name="connsiteY796" fmla="*/ 239240 h 6858000"/>
              <a:gd name="connsiteX797" fmla="*/ 5736947 w 7472601"/>
              <a:gd name="connsiteY797" fmla="*/ 261367 h 6858000"/>
              <a:gd name="connsiteX798" fmla="*/ 5427012 w 7472601"/>
              <a:gd name="connsiteY798" fmla="*/ 311272 h 6858000"/>
              <a:gd name="connsiteX799" fmla="*/ 5147818 w 7472601"/>
              <a:gd name="connsiteY799" fmla="*/ 322112 h 6858000"/>
              <a:gd name="connsiteX800" fmla="*/ 5060854 w 7472601"/>
              <a:gd name="connsiteY800" fmla="*/ 311882 h 6858000"/>
              <a:gd name="connsiteX801" fmla="*/ 4945989 w 7472601"/>
              <a:gd name="connsiteY801" fmla="*/ 300516 h 6858000"/>
              <a:gd name="connsiteX802" fmla="*/ 5410479 w 7472601"/>
              <a:gd name="connsiteY802" fmla="*/ 348434 h 6858000"/>
              <a:gd name="connsiteX803" fmla="*/ 5805386 w 7472601"/>
              <a:gd name="connsiteY803" fmla="*/ 239240 h 6858000"/>
              <a:gd name="connsiteX804" fmla="*/ 5905192 w 7472601"/>
              <a:gd name="connsiteY804" fmla="*/ 163079 h 6858000"/>
              <a:gd name="connsiteX805" fmla="*/ 5865655 w 7472601"/>
              <a:gd name="connsiteY805" fmla="*/ 171901 h 6858000"/>
              <a:gd name="connsiteX806" fmla="*/ 5259740 w 7472601"/>
              <a:gd name="connsiteY806" fmla="*/ 257013 h 6858000"/>
              <a:gd name="connsiteX807" fmla="*/ 5208466 w 7472601"/>
              <a:gd name="connsiteY807" fmla="*/ 257550 h 6858000"/>
              <a:gd name="connsiteX808" fmla="*/ 4980204 w 7472601"/>
              <a:gd name="connsiteY808" fmla="*/ 271903 h 6858000"/>
              <a:gd name="connsiteX809" fmla="*/ 5068068 w 7472601"/>
              <a:gd name="connsiteY809" fmla="*/ 282244 h 6858000"/>
              <a:gd name="connsiteX810" fmla="*/ 5153231 w 7472601"/>
              <a:gd name="connsiteY810" fmla="*/ 292240 h 6858000"/>
              <a:gd name="connsiteX811" fmla="*/ 5426491 w 7472601"/>
              <a:gd name="connsiteY811" fmla="*/ 281128 h 6858000"/>
              <a:gd name="connsiteX812" fmla="*/ 5731212 w 7472601"/>
              <a:gd name="connsiteY812" fmla="*/ 231951 h 6858000"/>
              <a:gd name="connsiteX813" fmla="*/ 5905192 w 7472601"/>
              <a:gd name="connsiteY813" fmla="*/ 163079 h 6858000"/>
              <a:gd name="connsiteX814" fmla="*/ 5944437 w 7472601"/>
              <a:gd name="connsiteY814" fmla="*/ 113829 h 6858000"/>
              <a:gd name="connsiteX815" fmla="*/ 5825032 w 7472601"/>
              <a:gd name="connsiteY815" fmla="*/ 146405 h 6858000"/>
              <a:gd name="connsiteX816" fmla="*/ 4955599 w 7472601"/>
              <a:gd name="connsiteY816" fmla="*/ 247008 h 6858000"/>
              <a:gd name="connsiteX817" fmla="*/ 5210104 w 7472601"/>
              <a:gd name="connsiteY817" fmla="*/ 228123 h 6858000"/>
              <a:gd name="connsiteX818" fmla="*/ 5261015 w 7472601"/>
              <a:gd name="connsiteY818" fmla="*/ 227087 h 6858000"/>
              <a:gd name="connsiteX819" fmla="*/ 5861181 w 7472601"/>
              <a:gd name="connsiteY819" fmla="*/ 143093 h 6858000"/>
              <a:gd name="connsiteX820" fmla="*/ 5961252 w 7472601"/>
              <a:gd name="connsiteY820" fmla="*/ 114820 h 6858000"/>
              <a:gd name="connsiteX821" fmla="*/ 5944437 w 7472601"/>
              <a:gd name="connsiteY821" fmla="*/ 113829 h 6858000"/>
              <a:gd name="connsiteX822" fmla="*/ 3882765 w 7472601"/>
              <a:gd name="connsiteY822" fmla="*/ 0 h 6858000"/>
              <a:gd name="connsiteX823" fmla="*/ 3995099 w 7472601"/>
              <a:gd name="connsiteY823" fmla="*/ 0 h 6858000"/>
              <a:gd name="connsiteX824" fmla="*/ 4163818 w 7472601"/>
              <a:gd name="connsiteY824" fmla="*/ 234104 h 6858000"/>
              <a:gd name="connsiteX825" fmla="*/ 4172099 w 7472601"/>
              <a:gd name="connsiteY825" fmla="*/ 234207 h 6858000"/>
              <a:gd name="connsiteX826" fmla="*/ 4784282 w 7472601"/>
              <a:gd name="connsiteY826" fmla="*/ 276561 h 6858000"/>
              <a:gd name="connsiteX827" fmla="*/ 4801687 w 7472601"/>
              <a:gd name="connsiteY827" fmla="*/ 267764 h 6858000"/>
              <a:gd name="connsiteX828" fmla="*/ 6082788 w 7472601"/>
              <a:gd name="connsiteY828" fmla="*/ 64119 h 6858000"/>
              <a:gd name="connsiteX829" fmla="*/ 6099442 w 7472601"/>
              <a:gd name="connsiteY829" fmla="*/ 82568 h 6858000"/>
              <a:gd name="connsiteX830" fmla="*/ 4804137 w 7472601"/>
              <a:gd name="connsiteY830" fmla="*/ 320931 h 6858000"/>
              <a:gd name="connsiteX831" fmla="*/ 4227047 w 7472601"/>
              <a:gd name="connsiteY831" fmla="*/ 313415 h 6858000"/>
              <a:gd name="connsiteX832" fmla="*/ 4346041 w 7472601"/>
              <a:gd name="connsiteY832" fmla="*/ 456086 h 6858000"/>
              <a:gd name="connsiteX833" fmla="*/ 4870967 w 7472601"/>
              <a:gd name="connsiteY833" fmla="*/ 963061 h 6858000"/>
              <a:gd name="connsiteX834" fmla="*/ 4889647 w 7472601"/>
              <a:gd name="connsiteY834" fmla="*/ 957147 h 6858000"/>
              <a:gd name="connsiteX835" fmla="*/ 5422504 w 7472601"/>
              <a:gd name="connsiteY835" fmla="*/ 805191 h 6858000"/>
              <a:gd name="connsiteX836" fmla="*/ 6087656 w 7472601"/>
              <a:gd name="connsiteY836" fmla="*/ 826703 h 6858000"/>
              <a:gd name="connsiteX837" fmla="*/ 6058717 w 7472601"/>
              <a:gd name="connsiteY837" fmla="*/ 865992 h 6858000"/>
              <a:gd name="connsiteX838" fmla="*/ 4974153 w 7472601"/>
              <a:gd name="connsiteY838" fmla="*/ 1045456 h 6858000"/>
              <a:gd name="connsiteX839" fmla="*/ 5627835 w 7472601"/>
              <a:gd name="connsiteY839" fmla="*/ 1472077 h 6858000"/>
              <a:gd name="connsiteX840" fmla="*/ 5629817 w 7472601"/>
              <a:gd name="connsiteY840" fmla="*/ 1471412 h 6858000"/>
              <a:gd name="connsiteX841" fmla="*/ 5634124 w 7472601"/>
              <a:gd name="connsiteY841" fmla="*/ 1470572 h 6858000"/>
              <a:gd name="connsiteX842" fmla="*/ 5755832 w 7472601"/>
              <a:gd name="connsiteY842" fmla="*/ 1383886 h 6858000"/>
              <a:gd name="connsiteX843" fmla="*/ 6014186 w 7472601"/>
              <a:gd name="connsiteY843" fmla="*/ 1279799 h 6858000"/>
              <a:gd name="connsiteX844" fmla="*/ 6901619 w 7472601"/>
              <a:gd name="connsiteY844" fmla="*/ 1047874 h 6858000"/>
              <a:gd name="connsiteX845" fmla="*/ 6931566 w 7472601"/>
              <a:gd name="connsiteY845" fmla="*/ 1062034 h 6858000"/>
              <a:gd name="connsiteX846" fmla="*/ 5790982 w 7472601"/>
              <a:gd name="connsiteY846" fmla="*/ 1561380 h 6858000"/>
              <a:gd name="connsiteX847" fmla="*/ 6188971 w 7472601"/>
              <a:gd name="connsiteY847" fmla="*/ 1755168 h 6858000"/>
              <a:gd name="connsiteX848" fmla="*/ 6202446 w 7472601"/>
              <a:gd name="connsiteY848" fmla="*/ 1752268 h 6858000"/>
              <a:gd name="connsiteX849" fmla="*/ 7179560 w 7472601"/>
              <a:gd name="connsiteY849" fmla="*/ 1467551 h 6858000"/>
              <a:gd name="connsiteX850" fmla="*/ 7158730 w 7472601"/>
              <a:gd name="connsiteY850" fmla="*/ 1507835 h 6858000"/>
              <a:gd name="connsiteX851" fmla="*/ 6326959 w 7472601"/>
              <a:gd name="connsiteY851" fmla="*/ 1817686 h 6858000"/>
              <a:gd name="connsiteX852" fmla="*/ 6537433 w 7472601"/>
              <a:gd name="connsiteY852" fmla="*/ 1907790 h 6858000"/>
              <a:gd name="connsiteX853" fmla="*/ 6550221 w 7472601"/>
              <a:gd name="connsiteY853" fmla="*/ 1910729 h 6858000"/>
              <a:gd name="connsiteX854" fmla="*/ 6964438 w 7472601"/>
              <a:gd name="connsiteY854" fmla="*/ 2209505 h 6858000"/>
              <a:gd name="connsiteX855" fmla="*/ 7367862 w 7472601"/>
              <a:gd name="connsiteY855" fmla="*/ 2806833 h 6858000"/>
              <a:gd name="connsiteX856" fmla="*/ 7364329 w 7472601"/>
              <a:gd name="connsiteY856" fmla="*/ 2826907 h 6858000"/>
              <a:gd name="connsiteX857" fmla="*/ 7290545 w 7472601"/>
              <a:gd name="connsiteY857" fmla="*/ 2850663 h 6858000"/>
              <a:gd name="connsiteX858" fmla="*/ 6472036 w 7472601"/>
              <a:gd name="connsiteY858" fmla="*/ 1959003 h 6858000"/>
              <a:gd name="connsiteX859" fmla="*/ 5792897 w 7472601"/>
              <a:gd name="connsiteY859" fmla="*/ 1647747 h 6858000"/>
              <a:gd name="connsiteX860" fmla="*/ 5842751 w 7472601"/>
              <a:gd name="connsiteY860" fmla="*/ 1816112 h 6858000"/>
              <a:gd name="connsiteX861" fmla="*/ 5847424 w 7472601"/>
              <a:gd name="connsiteY861" fmla="*/ 1815776 h 6858000"/>
              <a:gd name="connsiteX862" fmla="*/ 6399821 w 7472601"/>
              <a:gd name="connsiteY862" fmla="*/ 2344799 h 6858000"/>
              <a:gd name="connsiteX863" fmla="*/ 6323232 w 7472601"/>
              <a:gd name="connsiteY863" fmla="*/ 2389634 h 6858000"/>
              <a:gd name="connsiteX864" fmla="*/ 5942958 w 7472601"/>
              <a:gd name="connsiteY864" fmla="*/ 2077708 h 6858000"/>
              <a:gd name="connsiteX865" fmla="*/ 5921559 w 7472601"/>
              <a:gd name="connsiteY865" fmla="*/ 2378596 h 6858000"/>
              <a:gd name="connsiteX866" fmla="*/ 5817651 w 7472601"/>
              <a:gd name="connsiteY866" fmla="*/ 3023919 h 6858000"/>
              <a:gd name="connsiteX867" fmla="*/ 5729634 w 7472601"/>
              <a:gd name="connsiteY867" fmla="*/ 3051849 h 6858000"/>
              <a:gd name="connsiteX868" fmla="*/ 5611018 w 7472601"/>
              <a:gd name="connsiteY868" fmla="*/ 2316769 h 6858000"/>
              <a:gd name="connsiteX869" fmla="*/ 5687608 w 7472601"/>
              <a:gd name="connsiteY869" fmla="*/ 2039972 h 6858000"/>
              <a:gd name="connsiteX870" fmla="*/ 5657554 w 7472601"/>
              <a:gd name="connsiteY870" fmla="*/ 1576445 h 6858000"/>
              <a:gd name="connsiteX871" fmla="*/ 5150475 w 7472601"/>
              <a:gd name="connsiteY871" fmla="*/ 1274012 h 6858000"/>
              <a:gd name="connsiteX872" fmla="*/ 5349142 w 7472601"/>
              <a:gd name="connsiteY872" fmla="*/ 2204405 h 6858000"/>
              <a:gd name="connsiteX873" fmla="*/ 5262214 w 7472601"/>
              <a:gd name="connsiteY873" fmla="*/ 2233836 h 6858000"/>
              <a:gd name="connsiteX874" fmla="*/ 4981539 w 7472601"/>
              <a:gd name="connsiteY874" fmla="*/ 1542201 h 6858000"/>
              <a:gd name="connsiteX875" fmla="*/ 4958461 w 7472601"/>
              <a:gd name="connsiteY875" fmla="*/ 1136957 h 6858000"/>
              <a:gd name="connsiteX876" fmla="*/ 4655015 w 7472601"/>
              <a:gd name="connsiteY876" fmla="*/ 891426 h 6858000"/>
              <a:gd name="connsiteX877" fmla="*/ 4348002 w 7472601"/>
              <a:gd name="connsiteY877" fmla="*/ 2205895 h 6858000"/>
              <a:gd name="connsiteX878" fmla="*/ 4262250 w 7472601"/>
              <a:gd name="connsiteY878" fmla="*/ 2219972 h 6858000"/>
              <a:gd name="connsiteX879" fmla="*/ 4550611 w 7472601"/>
              <a:gd name="connsiteY879" fmla="*/ 817540 h 6858000"/>
              <a:gd name="connsiteX880" fmla="*/ 4564418 w 7472601"/>
              <a:gd name="connsiteY880" fmla="*/ 808293 h 6858000"/>
              <a:gd name="connsiteX881" fmla="*/ 4266388 w 7472601"/>
              <a:gd name="connsiteY881" fmla="*/ 500083 h 6858000"/>
              <a:gd name="connsiteX882" fmla="*/ 4032842 w 7472601"/>
              <a:gd name="connsiteY882" fmla="*/ 211809 h 6858000"/>
              <a:gd name="connsiteX883" fmla="*/ 3882765 w 7472601"/>
              <a:gd name="connsiteY883" fmla="*/ 0 h 6858000"/>
              <a:gd name="connsiteX884" fmla="*/ 3721337 w 7472601"/>
              <a:gd name="connsiteY884" fmla="*/ 0 h 6858000"/>
              <a:gd name="connsiteX885" fmla="*/ 3797544 w 7472601"/>
              <a:gd name="connsiteY885" fmla="*/ 0 h 6858000"/>
              <a:gd name="connsiteX886" fmla="*/ 3775734 w 7472601"/>
              <a:gd name="connsiteY886" fmla="*/ 95131 h 6858000"/>
              <a:gd name="connsiteX887" fmla="*/ 3724807 w 7472601"/>
              <a:gd name="connsiteY887" fmla="*/ 272257 h 6858000"/>
              <a:gd name="connsiteX888" fmla="*/ 3726844 w 7472601"/>
              <a:gd name="connsiteY888" fmla="*/ 282988 h 6858000"/>
              <a:gd name="connsiteX889" fmla="*/ 3742664 w 7472601"/>
              <a:gd name="connsiteY889" fmla="*/ 279918 h 6858000"/>
              <a:gd name="connsiteX890" fmla="*/ 4103910 w 7472601"/>
              <a:gd name="connsiteY890" fmla="*/ 1161917 h 6858000"/>
              <a:gd name="connsiteX891" fmla="*/ 4020269 w 7472601"/>
              <a:gd name="connsiteY891" fmla="*/ 1200406 h 6858000"/>
              <a:gd name="connsiteX892" fmla="*/ 3674882 w 7472601"/>
              <a:gd name="connsiteY892" fmla="*/ 488524 h 6858000"/>
              <a:gd name="connsiteX893" fmla="*/ 3132682 w 7472601"/>
              <a:gd name="connsiteY893" fmla="*/ 1072284 h 6858000"/>
              <a:gd name="connsiteX894" fmla="*/ 2716346 w 7472601"/>
              <a:gd name="connsiteY894" fmla="*/ 1276376 h 6858000"/>
              <a:gd name="connsiteX895" fmla="*/ 2716772 w 7472601"/>
              <a:gd name="connsiteY895" fmla="*/ 1255462 h 6858000"/>
              <a:gd name="connsiteX896" fmla="*/ 3471096 w 7472601"/>
              <a:gd name="connsiteY896" fmla="*/ 437072 h 6858000"/>
              <a:gd name="connsiteX897" fmla="*/ 3639057 w 7472601"/>
              <a:gd name="connsiteY897" fmla="*/ 286334 h 6858000"/>
              <a:gd name="connsiteX898" fmla="*/ 3640309 w 7472601"/>
              <a:gd name="connsiteY898" fmla="*/ 284664 h 6858000"/>
              <a:gd name="connsiteX899" fmla="*/ 3646022 w 7472601"/>
              <a:gd name="connsiteY899" fmla="*/ 276711 h 6858000"/>
              <a:gd name="connsiteX900" fmla="*/ 3707943 w 7472601"/>
              <a:gd name="connsiteY900" fmla="*/ 65958 h 6858000"/>
              <a:gd name="connsiteX901" fmla="*/ 3721337 w 7472601"/>
              <a:gd name="connsiteY901" fmla="*/ 0 h 6858000"/>
              <a:gd name="connsiteX902" fmla="*/ 2867960 w 7472601"/>
              <a:gd name="connsiteY902" fmla="*/ 0 h 6858000"/>
              <a:gd name="connsiteX903" fmla="*/ 2926351 w 7472601"/>
              <a:gd name="connsiteY903" fmla="*/ 0 h 6858000"/>
              <a:gd name="connsiteX904" fmla="*/ 2902823 w 7472601"/>
              <a:gd name="connsiteY904" fmla="*/ 262929 h 6858000"/>
              <a:gd name="connsiteX905" fmla="*/ 2940663 w 7472601"/>
              <a:gd name="connsiteY905" fmla="*/ 140884 h 6858000"/>
              <a:gd name="connsiteX906" fmla="*/ 2947039 w 7472601"/>
              <a:gd name="connsiteY906" fmla="*/ 122524 h 6858000"/>
              <a:gd name="connsiteX907" fmla="*/ 2984316 w 7472601"/>
              <a:gd name="connsiteY907" fmla="*/ 0 h 6858000"/>
              <a:gd name="connsiteX908" fmla="*/ 3016114 w 7472601"/>
              <a:gd name="connsiteY908" fmla="*/ 0 h 6858000"/>
              <a:gd name="connsiteX909" fmla="*/ 2979949 w 7472601"/>
              <a:gd name="connsiteY909" fmla="*/ 119274 h 6858000"/>
              <a:gd name="connsiteX910" fmla="*/ 3023879 w 7472601"/>
              <a:gd name="connsiteY910" fmla="*/ 0 h 6858000"/>
              <a:gd name="connsiteX911" fmla="*/ 3105400 w 7472601"/>
              <a:gd name="connsiteY911" fmla="*/ 0 h 6858000"/>
              <a:gd name="connsiteX912" fmla="*/ 3094669 w 7472601"/>
              <a:gd name="connsiteY912" fmla="*/ 30308 h 6858000"/>
              <a:gd name="connsiteX913" fmla="*/ 2901945 w 7472601"/>
              <a:gd name="connsiteY913" fmla="*/ 466538 h 6858000"/>
              <a:gd name="connsiteX914" fmla="*/ 2815209 w 7472601"/>
              <a:gd name="connsiteY914" fmla="*/ 497361 h 6858000"/>
              <a:gd name="connsiteX915" fmla="*/ 2844845 w 7472601"/>
              <a:gd name="connsiteY915" fmla="*/ 127638 h 6858000"/>
              <a:gd name="connsiteX916" fmla="*/ 2867960 w 7472601"/>
              <a:gd name="connsiteY916" fmla="*/ 0 h 6858000"/>
              <a:gd name="connsiteX917" fmla="*/ 1057230 w 7472601"/>
              <a:gd name="connsiteY917" fmla="*/ 0 h 6858000"/>
              <a:gd name="connsiteX918" fmla="*/ 1111003 w 7472601"/>
              <a:gd name="connsiteY918" fmla="*/ 0 h 6858000"/>
              <a:gd name="connsiteX919" fmla="*/ 1125553 w 7472601"/>
              <a:gd name="connsiteY919" fmla="*/ 52588 h 6858000"/>
              <a:gd name="connsiteX920" fmla="*/ 1304276 w 7472601"/>
              <a:gd name="connsiteY920" fmla="*/ 476275 h 6858000"/>
              <a:gd name="connsiteX921" fmla="*/ 1492066 w 7472601"/>
              <a:gd name="connsiteY921" fmla="*/ 886333 h 6858000"/>
              <a:gd name="connsiteX922" fmla="*/ 1423698 w 7472601"/>
              <a:gd name="connsiteY922" fmla="*/ 710817 h 6858000"/>
              <a:gd name="connsiteX923" fmla="*/ 1357609 w 7472601"/>
              <a:gd name="connsiteY923" fmla="*/ 532892 h 6858000"/>
              <a:gd name="connsiteX924" fmla="*/ 1309550 w 7472601"/>
              <a:gd name="connsiteY924" fmla="*/ 374031 h 6858000"/>
              <a:gd name="connsiteX925" fmla="*/ 1193673 w 7472601"/>
              <a:gd name="connsiteY925" fmla="*/ 49533 h 6858000"/>
              <a:gd name="connsiteX926" fmla="*/ 1164391 w 7472601"/>
              <a:gd name="connsiteY926" fmla="*/ 0 h 6858000"/>
              <a:gd name="connsiteX927" fmla="*/ 1200666 w 7472601"/>
              <a:gd name="connsiteY927" fmla="*/ 0 h 6858000"/>
              <a:gd name="connsiteX928" fmla="*/ 1223408 w 7472601"/>
              <a:gd name="connsiteY928" fmla="*/ 38996 h 6858000"/>
              <a:gd name="connsiteX929" fmla="*/ 1339635 w 7472601"/>
              <a:gd name="connsiteY929" fmla="*/ 365517 h 6858000"/>
              <a:gd name="connsiteX930" fmla="*/ 1387469 w 7472601"/>
              <a:gd name="connsiteY930" fmla="*/ 523079 h 6858000"/>
              <a:gd name="connsiteX931" fmla="*/ 1452685 w 7472601"/>
              <a:gd name="connsiteY931" fmla="*/ 699806 h 6858000"/>
              <a:gd name="connsiteX932" fmla="*/ 1492092 w 7472601"/>
              <a:gd name="connsiteY932" fmla="*/ 800424 h 6858000"/>
              <a:gd name="connsiteX933" fmla="*/ 1455302 w 7472601"/>
              <a:gd name="connsiteY933" fmla="*/ 632913 h 6858000"/>
              <a:gd name="connsiteX934" fmla="*/ 1222336 w 7472601"/>
              <a:gd name="connsiteY934" fmla="*/ 9480 h 6858000"/>
              <a:gd name="connsiteX935" fmla="*/ 1214634 w 7472601"/>
              <a:gd name="connsiteY935" fmla="*/ 0 h 6858000"/>
              <a:gd name="connsiteX936" fmla="*/ 1289827 w 7472601"/>
              <a:gd name="connsiteY936" fmla="*/ 0 h 6858000"/>
              <a:gd name="connsiteX937" fmla="*/ 1321076 w 7472601"/>
              <a:gd name="connsiteY937" fmla="*/ 59722 h 6858000"/>
              <a:gd name="connsiteX938" fmla="*/ 1512579 w 7472601"/>
              <a:gd name="connsiteY938" fmla="*/ 626441 h 6858000"/>
              <a:gd name="connsiteX939" fmla="*/ 1506076 w 7472601"/>
              <a:gd name="connsiteY939" fmla="*/ 1089289 h 6858000"/>
              <a:gd name="connsiteX940" fmla="*/ 1486346 w 7472601"/>
              <a:gd name="connsiteY940" fmla="*/ 1079919 h 6858000"/>
              <a:gd name="connsiteX941" fmla="*/ 1070511 w 7472601"/>
              <a:gd name="connsiteY941" fmla="*/ 48609 h 6858000"/>
              <a:gd name="connsiteX942" fmla="*/ 1057230 w 7472601"/>
              <a:gd name="connsiteY942" fmla="*/ 0 h 6858000"/>
              <a:gd name="connsiteX943" fmla="*/ 43151 w 7472601"/>
              <a:gd name="connsiteY943" fmla="*/ 0 h 6858000"/>
              <a:gd name="connsiteX944" fmla="*/ 95283 w 7472601"/>
              <a:gd name="connsiteY944" fmla="*/ 0 h 6858000"/>
              <a:gd name="connsiteX945" fmla="*/ 300708 w 7472601"/>
              <a:gd name="connsiteY945" fmla="*/ 154571 h 6858000"/>
              <a:gd name="connsiteX946" fmla="*/ 530414 w 7472601"/>
              <a:gd name="connsiteY946" fmla="*/ 354673 h 6858000"/>
              <a:gd name="connsiteX947" fmla="*/ 333785 w 7472601"/>
              <a:gd name="connsiteY947" fmla="*/ 161564 h 6858000"/>
              <a:gd name="connsiteX948" fmla="*/ 147005 w 7472601"/>
              <a:gd name="connsiteY948" fmla="*/ 0 h 6858000"/>
              <a:gd name="connsiteX949" fmla="*/ 272509 w 7472601"/>
              <a:gd name="connsiteY949" fmla="*/ 0 h 6858000"/>
              <a:gd name="connsiteX950" fmla="*/ 326276 w 7472601"/>
              <a:gd name="connsiteY950" fmla="*/ 45847 h 6858000"/>
              <a:gd name="connsiteX951" fmla="*/ 823759 w 7472601"/>
              <a:gd name="connsiteY951" fmla="*/ 574145 h 6858000"/>
              <a:gd name="connsiteX952" fmla="*/ 811254 w 7472601"/>
              <a:gd name="connsiteY952" fmla="*/ 665546 h 6858000"/>
              <a:gd name="connsiteX953" fmla="*/ 154042 w 7472601"/>
              <a:gd name="connsiteY953" fmla="*/ 261522 h 6858000"/>
              <a:gd name="connsiteX954" fmla="*/ 13550 w 7472601"/>
              <a:gd name="connsiteY954" fmla="*/ 158423 h 6858000"/>
              <a:gd name="connsiteX955" fmla="*/ 0 w 7472601"/>
              <a:gd name="connsiteY955" fmla="*/ 146618 h 6858000"/>
              <a:gd name="connsiteX956" fmla="*/ 0 w 7472601"/>
              <a:gd name="connsiteY956" fmla="*/ 59161 h 6858000"/>
              <a:gd name="connsiteX957" fmla="*/ 45427 w 7472601"/>
              <a:gd name="connsiteY957" fmla="*/ 101078 h 6858000"/>
              <a:gd name="connsiteX958" fmla="*/ 630103 w 7472601"/>
              <a:gd name="connsiteY958" fmla="*/ 485885 h 6858000"/>
              <a:gd name="connsiteX959" fmla="*/ 532040 w 7472601"/>
              <a:gd name="connsiteY959" fmla="*/ 399359 h 6858000"/>
              <a:gd name="connsiteX960" fmla="*/ 517618 w 7472601"/>
              <a:gd name="connsiteY960" fmla="*/ 385726 h 6858000"/>
              <a:gd name="connsiteX961" fmla="*/ 285074 w 7472601"/>
              <a:gd name="connsiteY961" fmla="*/ 182755 h 6858000"/>
              <a:gd name="connsiteX962" fmla="*/ 43151 w 7472601"/>
              <a:gd name="connsiteY962"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48321 w 7472601"/>
              <a:gd name="connsiteY79" fmla="*/ 6190991 h 6858000"/>
              <a:gd name="connsiteX80" fmla="*/ 7467600 w 7472601"/>
              <a:gd name="connsiteY80" fmla="*/ 6221686 h 6858000"/>
              <a:gd name="connsiteX81" fmla="*/ 7467600 w 7472601"/>
              <a:gd name="connsiteY81" fmla="*/ 6334256 h 6858000"/>
              <a:gd name="connsiteX82" fmla="*/ 7454976 w 7472601"/>
              <a:gd name="connsiteY82" fmla="*/ 6318297 h 6858000"/>
              <a:gd name="connsiteX83" fmla="*/ 1456157 w 7472601"/>
              <a:gd name="connsiteY83" fmla="*/ 5371404 h 6858000"/>
              <a:gd name="connsiteX84" fmla="*/ 1244432 w 7472601"/>
              <a:gd name="connsiteY84" fmla="*/ 5385601 h 6858000"/>
              <a:gd name="connsiteX85" fmla="*/ 973990 w 7472601"/>
              <a:gd name="connsiteY85" fmla="*/ 5424940 h 6858000"/>
              <a:gd name="connsiteX86" fmla="*/ 1103809 w 7472601"/>
              <a:gd name="connsiteY86" fmla="*/ 5433720 h 6858000"/>
              <a:gd name="connsiteX87" fmla="*/ 1123454 w 7472601"/>
              <a:gd name="connsiteY87" fmla="*/ 5435727 h 6858000"/>
              <a:gd name="connsiteX88" fmla="*/ 1737017 w 7472601"/>
              <a:gd name="connsiteY88" fmla="*/ 5452183 h 6858000"/>
              <a:gd name="connsiteX89" fmla="*/ 1824397 w 7472601"/>
              <a:gd name="connsiteY89" fmla="*/ 5447757 h 6858000"/>
              <a:gd name="connsiteX90" fmla="*/ 2070059 w 7472601"/>
              <a:gd name="connsiteY90" fmla="*/ 5441660 h 6858000"/>
              <a:gd name="connsiteX91" fmla="*/ 1456157 w 7472601"/>
              <a:gd name="connsiteY91" fmla="*/ 5371404 h 6858000"/>
              <a:gd name="connsiteX92" fmla="*/ 4988186 w 7472601"/>
              <a:gd name="connsiteY92" fmla="*/ 5216467 h 6858000"/>
              <a:gd name="connsiteX93" fmla="*/ 4777334 w 7472601"/>
              <a:gd name="connsiteY93" fmla="*/ 5406072 h 6858000"/>
              <a:gd name="connsiteX94" fmla="*/ 4718341 w 7472601"/>
              <a:gd name="connsiteY94" fmla="*/ 5468043 h 6858000"/>
              <a:gd name="connsiteX95" fmla="*/ 4604655 w 7472601"/>
              <a:gd name="connsiteY95" fmla="*/ 5583434 h 6858000"/>
              <a:gd name="connsiteX96" fmla="*/ 4565074 w 7472601"/>
              <a:gd name="connsiteY96" fmla="*/ 5618550 h 6858000"/>
              <a:gd name="connsiteX97" fmla="*/ 4988186 w 7472601"/>
              <a:gd name="connsiteY97" fmla="*/ 5216467 h 6858000"/>
              <a:gd name="connsiteX98" fmla="*/ 4978032 w 7472601"/>
              <a:gd name="connsiteY98" fmla="*/ 5183809 h 6858000"/>
              <a:gd name="connsiteX99" fmla="*/ 4463413 w 7472601"/>
              <a:gd name="connsiteY99" fmla="*/ 5615162 h 6858000"/>
              <a:gd name="connsiteX100" fmla="*/ 4358134 w 7472601"/>
              <a:gd name="connsiteY100" fmla="*/ 5742791 h 6858000"/>
              <a:gd name="connsiteX101" fmla="*/ 4376219 w 7472601"/>
              <a:gd name="connsiteY101" fmla="*/ 5729027 h 6858000"/>
              <a:gd name="connsiteX102" fmla="*/ 4582340 w 7472601"/>
              <a:gd name="connsiteY102" fmla="*/ 5561037 h 6858000"/>
              <a:gd name="connsiteX103" fmla="*/ 4694684 w 7472601"/>
              <a:gd name="connsiteY103" fmla="*/ 5447098 h 6858000"/>
              <a:gd name="connsiteX104" fmla="*/ 4754123 w 7472601"/>
              <a:gd name="connsiteY104" fmla="*/ 5384643 h 6858000"/>
              <a:gd name="connsiteX105" fmla="*/ 4978032 w 7472601"/>
              <a:gd name="connsiteY105" fmla="*/ 5183809 h 6858000"/>
              <a:gd name="connsiteX106" fmla="*/ 1903353 w 7472601"/>
              <a:gd name="connsiteY106" fmla="*/ 5044827 h 6858000"/>
              <a:gd name="connsiteX107" fmla="*/ 1936931 w 7472601"/>
              <a:gd name="connsiteY107" fmla="*/ 5093954 h 6858000"/>
              <a:gd name="connsiteX108" fmla="*/ 2195868 w 7472601"/>
              <a:gd name="connsiteY108" fmla="*/ 5396574 h 6858000"/>
              <a:gd name="connsiteX109" fmla="*/ 2088852 w 7472601"/>
              <a:gd name="connsiteY109" fmla="*/ 5166123 h 6858000"/>
              <a:gd name="connsiteX110" fmla="*/ 1958241 w 7472601"/>
              <a:gd name="connsiteY110" fmla="*/ 5067955 h 6858000"/>
              <a:gd name="connsiteX111" fmla="*/ 1903353 w 7472601"/>
              <a:gd name="connsiteY111" fmla="*/ 5044827 h 6858000"/>
              <a:gd name="connsiteX112" fmla="*/ 1979378 w 7472601"/>
              <a:gd name="connsiteY112" fmla="*/ 4769504 h 6858000"/>
              <a:gd name="connsiteX113" fmla="*/ 2882120 w 7472601"/>
              <a:gd name="connsiteY113" fmla="*/ 5064547 h 6858000"/>
              <a:gd name="connsiteX114" fmla="*/ 2793103 w 7472601"/>
              <a:gd name="connsiteY114" fmla="*/ 5039699 h 6858000"/>
              <a:gd name="connsiteX115" fmla="*/ 2770041 w 7472601"/>
              <a:gd name="connsiteY115" fmla="*/ 5033634 h 6858000"/>
              <a:gd name="connsiteX116" fmla="*/ 1979378 w 7472601"/>
              <a:gd name="connsiteY116" fmla="*/ 4769504 h 6858000"/>
              <a:gd name="connsiteX117" fmla="*/ 1927410 w 7472601"/>
              <a:gd name="connsiteY117" fmla="*/ 4716164 h 6858000"/>
              <a:gd name="connsiteX118" fmla="*/ 1959587 w 7472601"/>
              <a:gd name="connsiteY118" fmla="*/ 4728849 h 6858000"/>
              <a:gd name="connsiteX119" fmla="*/ 2777707 w 7472601"/>
              <a:gd name="connsiteY119" fmla="*/ 5003991 h 6858000"/>
              <a:gd name="connsiteX120" fmla="*/ 2800768 w 7472601"/>
              <a:gd name="connsiteY120" fmla="*/ 5010056 h 6858000"/>
              <a:gd name="connsiteX121" fmla="*/ 2879408 w 7472601"/>
              <a:gd name="connsiteY121" fmla="*/ 5031590 h 6858000"/>
              <a:gd name="connsiteX122" fmla="*/ 2862295 w 7472601"/>
              <a:gd name="connsiteY122" fmla="*/ 5022958 h 6858000"/>
              <a:gd name="connsiteX123" fmla="*/ 2813343 w 7472601"/>
              <a:gd name="connsiteY123" fmla="*/ 4998369 h 6858000"/>
              <a:gd name="connsiteX124" fmla="*/ 2646245 w 7472601"/>
              <a:gd name="connsiteY124" fmla="*/ 4930999 h 6858000"/>
              <a:gd name="connsiteX125" fmla="*/ 1999243 w 7472601"/>
              <a:gd name="connsiteY125" fmla="*/ 4730524 h 6858000"/>
              <a:gd name="connsiteX126" fmla="*/ 1979527 w 7472601"/>
              <a:gd name="connsiteY126" fmla="*/ 4726651 h 6858000"/>
              <a:gd name="connsiteX127" fmla="*/ 1927410 w 7472601"/>
              <a:gd name="connsiteY127" fmla="*/ 4716164 h 6858000"/>
              <a:gd name="connsiteX128" fmla="*/ 1997014 w 7472601"/>
              <a:gd name="connsiteY128" fmla="*/ 4698007 h 6858000"/>
              <a:gd name="connsiteX129" fmla="*/ 2005458 w 7472601"/>
              <a:gd name="connsiteY129" fmla="*/ 4699540 h 6858000"/>
              <a:gd name="connsiteX130" fmla="*/ 2657186 w 7472601"/>
              <a:gd name="connsiteY130" fmla="*/ 4901687 h 6858000"/>
              <a:gd name="connsiteX131" fmla="*/ 2826662 w 7472601"/>
              <a:gd name="connsiteY131" fmla="*/ 4970362 h 6858000"/>
              <a:gd name="connsiteX132" fmla="*/ 2876100 w 7472601"/>
              <a:gd name="connsiteY132" fmla="*/ 4995397 h 6858000"/>
              <a:gd name="connsiteX133" fmla="*/ 3042600 w 7472601"/>
              <a:gd name="connsiteY133" fmla="*/ 5059532 h 6858000"/>
              <a:gd name="connsiteX134" fmla="*/ 1997014 w 7472601"/>
              <a:gd name="connsiteY134" fmla="*/ 4698007 h 6858000"/>
              <a:gd name="connsiteX135" fmla="*/ 2305292 w 7472601"/>
              <a:gd name="connsiteY135" fmla="*/ 4219492 h 6858000"/>
              <a:gd name="connsiteX136" fmla="*/ 3360922 w 7472601"/>
              <a:gd name="connsiteY136" fmla="*/ 4529373 h 6858000"/>
              <a:gd name="connsiteX137" fmla="*/ 3492420 w 7472601"/>
              <a:gd name="connsiteY137" fmla="*/ 4510145 h 6858000"/>
              <a:gd name="connsiteX138" fmla="*/ 3364086 w 7472601"/>
              <a:gd name="connsiteY138" fmla="*/ 4480340 h 6858000"/>
              <a:gd name="connsiteX139" fmla="*/ 3225818 w 7472601"/>
              <a:gd name="connsiteY139" fmla="*/ 4411822 h 6858000"/>
              <a:gd name="connsiteX140" fmla="*/ 3129696 w 7472601"/>
              <a:gd name="connsiteY140" fmla="*/ 4360704 h 6858000"/>
              <a:gd name="connsiteX141" fmla="*/ 2814545 w 7472601"/>
              <a:gd name="connsiteY141" fmla="*/ 4282955 h 6858000"/>
              <a:gd name="connsiteX142" fmla="*/ 2305292 w 7472601"/>
              <a:gd name="connsiteY142" fmla="*/ 4219492 h 6858000"/>
              <a:gd name="connsiteX143" fmla="*/ 2626982 w 7472601"/>
              <a:gd name="connsiteY143" fmla="*/ 4206450 h 6858000"/>
              <a:gd name="connsiteX144" fmla="*/ 2490617 w 7472601"/>
              <a:gd name="connsiteY144" fmla="*/ 4206951 h 6858000"/>
              <a:gd name="connsiteX145" fmla="*/ 2819869 w 7472601"/>
              <a:gd name="connsiteY145" fmla="*/ 4252936 h 6858000"/>
              <a:gd name="connsiteX146" fmla="*/ 3143018 w 7472601"/>
              <a:gd name="connsiteY146" fmla="*/ 4332698 h 6858000"/>
              <a:gd name="connsiteX147" fmla="*/ 3241520 w 7472601"/>
              <a:gd name="connsiteY147" fmla="*/ 4385112 h 6858000"/>
              <a:gd name="connsiteX148" fmla="*/ 3374575 w 7472601"/>
              <a:gd name="connsiteY148" fmla="*/ 4451517 h 6858000"/>
              <a:gd name="connsiteX149" fmla="*/ 3505221 w 7472601"/>
              <a:gd name="connsiteY149" fmla="*/ 4480757 h 6858000"/>
              <a:gd name="connsiteX150" fmla="*/ 2626982 w 7472601"/>
              <a:gd name="connsiteY150" fmla="*/ 4206450 h 6858000"/>
              <a:gd name="connsiteX151" fmla="*/ 1310106 w 7472601"/>
              <a:gd name="connsiteY151" fmla="*/ 3943217 h 6858000"/>
              <a:gd name="connsiteX152" fmla="*/ 854994 w 7472601"/>
              <a:gd name="connsiteY152" fmla="*/ 4399136 h 6858000"/>
              <a:gd name="connsiteX153" fmla="*/ 742462 w 7472601"/>
              <a:gd name="connsiteY153" fmla="*/ 4594648 h 6858000"/>
              <a:gd name="connsiteX154" fmla="*/ 820602 w 7472601"/>
              <a:gd name="connsiteY154" fmla="*/ 4485915 h 6858000"/>
              <a:gd name="connsiteX155" fmla="*/ 878295 w 7472601"/>
              <a:gd name="connsiteY155" fmla="*/ 4403594 h 6858000"/>
              <a:gd name="connsiteX156" fmla="*/ 1240607 w 7472601"/>
              <a:gd name="connsiteY156" fmla="*/ 4010401 h 6858000"/>
              <a:gd name="connsiteX157" fmla="*/ 1310106 w 7472601"/>
              <a:gd name="connsiteY157" fmla="*/ 3943217 h 6858000"/>
              <a:gd name="connsiteX158" fmla="*/ 1423113 w 7472601"/>
              <a:gd name="connsiteY158" fmla="*/ 3874565 h 6858000"/>
              <a:gd name="connsiteX159" fmla="*/ 1260565 w 7472601"/>
              <a:gd name="connsiteY159" fmla="*/ 4031982 h 6858000"/>
              <a:gd name="connsiteX160" fmla="*/ 901900 w 7472601"/>
              <a:gd name="connsiteY160" fmla="*/ 4421236 h 6858000"/>
              <a:gd name="connsiteX161" fmla="*/ 845044 w 7472601"/>
              <a:gd name="connsiteY161" fmla="*/ 4502436 h 6858000"/>
              <a:gd name="connsiteX162" fmla="*/ 685926 w 7472601"/>
              <a:gd name="connsiteY162" fmla="*/ 4703069 h 6858000"/>
              <a:gd name="connsiteX163" fmla="*/ 684248 w 7472601"/>
              <a:gd name="connsiteY163" fmla="*/ 4706721 h 6858000"/>
              <a:gd name="connsiteX164" fmla="*/ 1423113 w 7472601"/>
              <a:gd name="connsiteY164" fmla="*/ 3874565 h 6858000"/>
              <a:gd name="connsiteX165" fmla="*/ 3316479 w 7472601"/>
              <a:gd name="connsiteY165" fmla="*/ 3872136 h 6858000"/>
              <a:gd name="connsiteX166" fmla="*/ 3546806 w 7472601"/>
              <a:gd name="connsiteY166" fmla="*/ 4356139 h 6858000"/>
              <a:gd name="connsiteX167" fmla="*/ 3364433 w 7472601"/>
              <a:gd name="connsiteY167" fmla="*/ 3953121 h 6858000"/>
              <a:gd name="connsiteX168" fmla="*/ 3316479 w 7472601"/>
              <a:gd name="connsiteY168" fmla="*/ 3872136 h 6858000"/>
              <a:gd name="connsiteX169" fmla="*/ 3291335 w 7472601"/>
              <a:gd name="connsiteY169" fmla="*/ 3767420 h 6858000"/>
              <a:gd name="connsiteX170" fmla="*/ 3390805 w 7472601"/>
              <a:gd name="connsiteY170" fmla="*/ 3937163 h 6858000"/>
              <a:gd name="connsiteX171" fmla="*/ 3579062 w 7472601"/>
              <a:gd name="connsiteY171" fmla="*/ 4359040 h 6858000"/>
              <a:gd name="connsiteX172" fmla="*/ 3467355 w 7472601"/>
              <a:gd name="connsiteY172" fmla="*/ 3988130 h 6858000"/>
              <a:gd name="connsiteX173" fmla="*/ 3310753 w 7472601"/>
              <a:gd name="connsiteY173" fmla="*/ 3787140 h 6858000"/>
              <a:gd name="connsiteX174" fmla="*/ 3291335 w 7472601"/>
              <a:gd name="connsiteY174" fmla="*/ 3767420 h 6858000"/>
              <a:gd name="connsiteX175" fmla="*/ 1635889 w 7472601"/>
              <a:gd name="connsiteY175" fmla="*/ 3709494 h 6858000"/>
              <a:gd name="connsiteX176" fmla="*/ 1634800 w 7472601"/>
              <a:gd name="connsiteY176" fmla="*/ 3731111 h 6858000"/>
              <a:gd name="connsiteX177" fmla="*/ 1635889 w 7472601"/>
              <a:gd name="connsiteY177" fmla="*/ 3709494 h 6858000"/>
              <a:gd name="connsiteX178" fmla="*/ 1510397 w 7472601"/>
              <a:gd name="connsiteY178" fmla="*/ 3684705 h 6858000"/>
              <a:gd name="connsiteX179" fmla="*/ 1146550 w 7472601"/>
              <a:gd name="connsiteY179" fmla="*/ 3802012 h 6858000"/>
              <a:gd name="connsiteX180" fmla="*/ 698834 w 7472601"/>
              <a:gd name="connsiteY180" fmla="*/ 3952272 h 6858000"/>
              <a:gd name="connsiteX181" fmla="*/ 34256 w 7472601"/>
              <a:gd name="connsiteY181" fmla="*/ 4347603 h 6858000"/>
              <a:gd name="connsiteX182" fmla="*/ 527241 w 7472601"/>
              <a:gd name="connsiteY182" fmla="*/ 4065078 h 6858000"/>
              <a:gd name="connsiteX183" fmla="*/ 1510397 w 7472601"/>
              <a:gd name="connsiteY183" fmla="*/ 3684705 h 6858000"/>
              <a:gd name="connsiteX184" fmla="*/ 1313114 w 7472601"/>
              <a:gd name="connsiteY184" fmla="*/ 3655216 h 6858000"/>
              <a:gd name="connsiteX185" fmla="*/ 1109304 w 7472601"/>
              <a:gd name="connsiteY185" fmla="*/ 3669030 h 6858000"/>
              <a:gd name="connsiteX186" fmla="*/ 8129 w 7472601"/>
              <a:gd name="connsiteY186" fmla="*/ 4330519 h 6858000"/>
              <a:gd name="connsiteX187" fmla="*/ 687572 w 7472601"/>
              <a:gd name="connsiteY187" fmla="*/ 3925629 h 6858000"/>
              <a:gd name="connsiteX188" fmla="*/ 1138365 w 7472601"/>
              <a:gd name="connsiteY188" fmla="*/ 3774515 h 6858000"/>
              <a:gd name="connsiteX189" fmla="*/ 1505579 w 7472601"/>
              <a:gd name="connsiteY189" fmla="*/ 3655526 h 6858000"/>
              <a:gd name="connsiteX190" fmla="*/ 1313114 w 7472601"/>
              <a:gd name="connsiteY190" fmla="*/ 3655216 h 6858000"/>
              <a:gd name="connsiteX191" fmla="*/ 3655073 w 7472601"/>
              <a:gd name="connsiteY191" fmla="*/ 3650884 h 6858000"/>
              <a:gd name="connsiteX192" fmla="*/ 3989938 w 7472601"/>
              <a:gd name="connsiteY192" fmla="*/ 3991685 h 6858000"/>
              <a:gd name="connsiteX193" fmla="*/ 4393907 w 7472601"/>
              <a:gd name="connsiteY193" fmla="*/ 4261258 h 6858000"/>
              <a:gd name="connsiteX194" fmla="*/ 4648051 w 7472601"/>
              <a:gd name="connsiteY194" fmla="*/ 4374051 h 6858000"/>
              <a:gd name="connsiteX195" fmla="*/ 4383389 w 7472601"/>
              <a:gd name="connsiteY195" fmla="*/ 4184369 h 6858000"/>
              <a:gd name="connsiteX196" fmla="*/ 4165508 w 7472601"/>
              <a:gd name="connsiteY196" fmla="*/ 4035196 h 6858000"/>
              <a:gd name="connsiteX197" fmla="*/ 4068162 w 7472601"/>
              <a:gd name="connsiteY197" fmla="*/ 3953394 h 6858000"/>
              <a:gd name="connsiteX198" fmla="*/ 3981416 w 7472601"/>
              <a:gd name="connsiteY198" fmla="*/ 3880482 h 6858000"/>
              <a:gd name="connsiteX199" fmla="*/ 3800147 w 7472601"/>
              <a:gd name="connsiteY199" fmla="*/ 3749872 h 6858000"/>
              <a:gd name="connsiteX200" fmla="*/ 3655073 w 7472601"/>
              <a:gd name="connsiteY200" fmla="*/ 3650884 h 6858000"/>
              <a:gd name="connsiteX201" fmla="*/ 3670252 w 7472601"/>
              <a:gd name="connsiteY201" fmla="*/ 3622798 h 6858000"/>
              <a:gd name="connsiteX202" fmla="*/ 3817258 w 7472601"/>
              <a:gd name="connsiteY202" fmla="*/ 3723577 h 6858000"/>
              <a:gd name="connsiteX203" fmla="*/ 4000461 w 7472601"/>
              <a:gd name="connsiteY203" fmla="*/ 3855966 h 6858000"/>
              <a:gd name="connsiteX204" fmla="*/ 4088180 w 7472601"/>
              <a:gd name="connsiteY204" fmla="*/ 3929774 h 6858000"/>
              <a:gd name="connsiteX205" fmla="*/ 4184555 w 7472601"/>
              <a:gd name="connsiteY205" fmla="*/ 4010683 h 6858000"/>
              <a:gd name="connsiteX206" fmla="*/ 4399563 w 7472601"/>
              <a:gd name="connsiteY206" fmla="*/ 4158106 h 6858000"/>
              <a:gd name="connsiteX207" fmla="*/ 4684469 w 7472601"/>
              <a:gd name="connsiteY207" fmla="*/ 4364680 h 6858000"/>
              <a:gd name="connsiteX208" fmla="*/ 4690271 w 7472601"/>
              <a:gd name="connsiteY208" fmla="*/ 4370034 h 6858000"/>
              <a:gd name="connsiteX209" fmla="*/ 4136093 w 7472601"/>
              <a:gd name="connsiteY209" fmla="*/ 3858466 h 6858000"/>
              <a:gd name="connsiteX210" fmla="*/ 3670252 w 7472601"/>
              <a:gd name="connsiteY210" fmla="*/ 3622798 h 6858000"/>
              <a:gd name="connsiteX211" fmla="*/ 4440129 w 7472601"/>
              <a:gd name="connsiteY211" fmla="*/ 3448571 h 6858000"/>
              <a:gd name="connsiteX212" fmla="*/ 4856525 w 7472601"/>
              <a:gd name="connsiteY212" fmla="*/ 3915351 h 6858000"/>
              <a:gd name="connsiteX213" fmla="*/ 5059055 w 7472601"/>
              <a:gd name="connsiteY213" fmla="*/ 4108918 h 6858000"/>
              <a:gd name="connsiteX214" fmla="*/ 5290070 w 7472601"/>
              <a:gd name="connsiteY214" fmla="*/ 4263619 h 6858000"/>
              <a:gd name="connsiteX215" fmla="*/ 4834991 w 7472601"/>
              <a:gd name="connsiteY215" fmla="*/ 3830985 h 6858000"/>
              <a:gd name="connsiteX216" fmla="*/ 4440129 w 7472601"/>
              <a:gd name="connsiteY216" fmla="*/ 3448571 h 6858000"/>
              <a:gd name="connsiteX217" fmla="*/ 4441737 w 7472601"/>
              <a:gd name="connsiteY217" fmla="*/ 3399734 h 6858000"/>
              <a:gd name="connsiteX218" fmla="*/ 4431236 w 7472601"/>
              <a:gd name="connsiteY218" fmla="*/ 3400954 h 6858000"/>
              <a:gd name="connsiteX219" fmla="*/ 4557150 w 7472601"/>
              <a:gd name="connsiteY219" fmla="*/ 3510023 h 6858000"/>
              <a:gd name="connsiteX220" fmla="*/ 4856936 w 7472601"/>
              <a:gd name="connsiteY220" fmla="*/ 3809146 h 6858000"/>
              <a:gd name="connsiteX221" fmla="*/ 5111996 w 7472601"/>
              <a:gd name="connsiteY221" fmla="*/ 4065759 h 6858000"/>
              <a:gd name="connsiteX222" fmla="*/ 5388878 w 7472601"/>
              <a:gd name="connsiteY222" fmla="*/ 4300185 h 6858000"/>
              <a:gd name="connsiteX223" fmla="*/ 5425556 w 7472601"/>
              <a:gd name="connsiteY223" fmla="*/ 4308967 h 6858000"/>
              <a:gd name="connsiteX224" fmla="*/ 4943646 w 7472601"/>
              <a:gd name="connsiteY224" fmla="*/ 3822916 h 6858000"/>
              <a:gd name="connsiteX225" fmla="*/ 4594837 w 7472601"/>
              <a:gd name="connsiteY225" fmla="*/ 3532274 h 6858000"/>
              <a:gd name="connsiteX226" fmla="*/ 4441737 w 7472601"/>
              <a:gd name="connsiteY226" fmla="*/ 3399734 h 6858000"/>
              <a:gd name="connsiteX227" fmla="*/ 5425834 w 7472601"/>
              <a:gd name="connsiteY227" fmla="*/ 3162785 h 6858000"/>
              <a:gd name="connsiteX228" fmla="*/ 5401644 w 7472601"/>
              <a:gd name="connsiteY228" fmla="*/ 3617847 h 6858000"/>
              <a:gd name="connsiteX229" fmla="*/ 5467256 w 7472601"/>
              <a:gd name="connsiteY229" fmla="*/ 4175494 h 6858000"/>
              <a:gd name="connsiteX230" fmla="*/ 5448069 w 7472601"/>
              <a:gd name="connsiteY230" fmla="*/ 3567554 h 6858000"/>
              <a:gd name="connsiteX231" fmla="*/ 5425834 w 7472601"/>
              <a:gd name="connsiteY231" fmla="*/ 3162785 h 6858000"/>
              <a:gd name="connsiteX232" fmla="*/ 1318687 w 7472601"/>
              <a:gd name="connsiteY232" fmla="*/ 3113840 h 6858000"/>
              <a:gd name="connsiteX233" fmla="*/ 1066793 w 7472601"/>
              <a:gd name="connsiteY233" fmla="*/ 3212171 h 6858000"/>
              <a:gd name="connsiteX234" fmla="*/ 993319 w 7472601"/>
              <a:gd name="connsiteY234" fmla="*/ 3247648 h 6858000"/>
              <a:gd name="connsiteX235" fmla="*/ 853081 w 7472601"/>
              <a:gd name="connsiteY235" fmla="*/ 3312410 h 6858000"/>
              <a:gd name="connsiteX236" fmla="*/ 805957 w 7472601"/>
              <a:gd name="connsiteY236" fmla="*/ 3330443 h 6858000"/>
              <a:gd name="connsiteX237" fmla="*/ 1318687 w 7472601"/>
              <a:gd name="connsiteY237" fmla="*/ 3113840 h 6858000"/>
              <a:gd name="connsiteX238" fmla="*/ 5453702 w 7472601"/>
              <a:gd name="connsiteY238" fmla="*/ 3090882 h 6858000"/>
              <a:gd name="connsiteX239" fmla="*/ 5480135 w 7472601"/>
              <a:gd name="connsiteY239" fmla="*/ 3565802 h 6858000"/>
              <a:gd name="connsiteX240" fmla="*/ 5499023 w 7472601"/>
              <a:gd name="connsiteY240" fmla="*/ 4166310 h 6858000"/>
              <a:gd name="connsiteX241" fmla="*/ 5547022 w 7472601"/>
              <a:gd name="connsiteY241" fmla="*/ 3607838 h 6858000"/>
              <a:gd name="connsiteX242" fmla="*/ 5515964 w 7472601"/>
              <a:gd name="connsiteY242" fmla="*/ 3378541 h 6858000"/>
              <a:gd name="connsiteX243" fmla="*/ 5453702 w 7472601"/>
              <a:gd name="connsiteY243" fmla="*/ 3090882 h 6858000"/>
              <a:gd name="connsiteX244" fmla="*/ 1238695 w 7472601"/>
              <a:gd name="connsiteY244" fmla="*/ 3076820 h 6858000"/>
              <a:gd name="connsiteX245" fmla="*/ 716371 w 7472601"/>
              <a:gd name="connsiteY245" fmla="*/ 3293249 h 6858000"/>
              <a:gd name="connsiteX246" fmla="*/ 579522 w 7472601"/>
              <a:gd name="connsiteY246" fmla="*/ 3371759 h 6858000"/>
              <a:gd name="connsiteX247" fmla="*/ 600288 w 7472601"/>
              <a:gd name="connsiteY247" fmla="*/ 3365555 h 6858000"/>
              <a:gd name="connsiteX248" fmla="*/ 840692 w 7472601"/>
              <a:gd name="connsiteY248" fmla="*/ 3284921 h 6858000"/>
              <a:gd name="connsiteX249" fmla="*/ 979248 w 7472601"/>
              <a:gd name="connsiteY249" fmla="*/ 3221003 h 6858000"/>
              <a:gd name="connsiteX250" fmla="*/ 1053282 w 7472601"/>
              <a:gd name="connsiteY250" fmla="*/ 3185247 h 6858000"/>
              <a:gd name="connsiteX251" fmla="*/ 1320603 w 7472601"/>
              <a:gd name="connsiteY251" fmla="*/ 3081281 h 6858000"/>
              <a:gd name="connsiteX252" fmla="*/ 1238695 w 7472601"/>
              <a:gd name="connsiteY252" fmla="*/ 3076820 h 6858000"/>
              <a:gd name="connsiteX253" fmla="*/ 5425627 w 7472601"/>
              <a:gd name="connsiteY253" fmla="*/ 2954192 h 6858000"/>
              <a:gd name="connsiteX254" fmla="*/ 5470770 w 7472601"/>
              <a:gd name="connsiteY254" fmla="*/ 3005435 h 6858000"/>
              <a:gd name="connsiteX255" fmla="*/ 5519779 w 7472601"/>
              <a:gd name="connsiteY255" fmla="*/ 4359223 h 6858000"/>
              <a:gd name="connsiteX256" fmla="*/ 5520293 w 7472601"/>
              <a:gd name="connsiteY256" fmla="*/ 4360602 h 6858000"/>
              <a:gd name="connsiteX257" fmla="*/ 5767221 w 7472601"/>
              <a:gd name="connsiteY257" fmla="*/ 4665564 h 6858000"/>
              <a:gd name="connsiteX258" fmla="*/ 6937169 w 7472601"/>
              <a:gd name="connsiteY258" fmla="*/ 4815941 h 6858000"/>
              <a:gd name="connsiteX259" fmla="*/ 6953922 w 7472601"/>
              <a:gd name="connsiteY259" fmla="*/ 4890068 h 6858000"/>
              <a:gd name="connsiteX260" fmla="*/ 6071359 w 7472601"/>
              <a:gd name="connsiteY260" fmla="*/ 4770770 h 6858000"/>
              <a:gd name="connsiteX261" fmla="*/ 6038839 w 7472601"/>
              <a:gd name="connsiteY261" fmla="*/ 4764474 h 6858000"/>
              <a:gd name="connsiteX262" fmla="*/ 6038706 w 7472601"/>
              <a:gd name="connsiteY262" fmla="*/ 4763847 h 6858000"/>
              <a:gd name="connsiteX263" fmla="*/ 6037784 w 7472601"/>
              <a:gd name="connsiteY263" fmla="*/ 4764270 h 6858000"/>
              <a:gd name="connsiteX264" fmla="*/ 6038839 w 7472601"/>
              <a:gd name="connsiteY264" fmla="*/ 4764474 h 6858000"/>
              <a:gd name="connsiteX265" fmla="*/ 6040338 w 7472601"/>
              <a:gd name="connsiteY265" fmla="*/ 4771418 h 6858000"/>
              <a:gd name="connsiteX266" fmla="*/ 6024488 w 7472601"/>
              <a:gd name="connsiteY266" fmla="*/ 4809903 h 6858000"/>
              <a:gd name="connsiteX267" fmla="*/ 5599771 w 7472601"/>
              <a:gd name="connsiteY267" fmla="*/ 5509652 h 6858000"/>
              <a:gd name="connsiteX268" fmla="*/ 5548843 w 7472601"/>
              <a:gd name="connsiteY268" fmla="*/ 5563845 h 6858000"/>
              <a:gd name="connsiteX269" fmla="*/ 5940952 w 7472601"/>
              <a:gd name="connsiteY269" fmla="*/ 6250028 h 6858000"/>
              <a:gd name="connsiteX270" fmla="*/ 6043441 w 7472601"/>
              <a:gd name="connsiteY270" fmla="*/ 6665847 h 6858000"/>
              <a:gd name="connsiteX271" fmla="*/ 6093432 w 7472601"/>
              <a:gd name="connsiteY271" fmla="*/ 6858000 h 6858000"/>
              <a:gd name="connsiteX272" fmla="*/ 6034344 w 7472601"/>
              <a:gd name="connsiteY272" fmla="*/ 6858000 h 6858000"/>
              <a:gd name="connsiteX273" fmla="*/ 6026679 w 7472601"/>
              <a:gd name="connsiteY273" fmla="*/ 6836959 h 6858000"/>
              <a:gd name="connsiteX274" fmla="*/ 5800441 w 7472601"/>
              <a:gd name="connsiteY274" fmla="*/ 6335286 h 6858000"/>
              <a:gd name="connsiteX275" fmla="*/ 5526562 w 7472601"/>
              <a:gd name="connsiteY275" fmla="*/ 5705388 h 6858000"/>
              <a:gd name="connsiteX276" fmla="*/ 5519640 w 7472601"/>
              <a:gd name="connsiteY276" fmla="*/ 5683774 h 6858000"/>
              <a:gd name="connsiteX277" fmla="*/ 5844559 w 7472601"/>
              <a:gd name="connsiteY277" fmla="*/ 6553349 h 6858000"/>
              <a:gd name="connsiteX278" fmla="*/ 5975994 w 7472601"/>
              <a:gd name="connsiteY278" fmla="*/ 6858000 h 6858000"/>
              <a:gd name="connsiteX279" fmla="*/ 5898547 w 7472601"/>
              <a:gd name="connsiteY279" fmla="*/ 6858000 h 6858000"/>
              <a:gd name="connsiteX280" fmla="*/ 5682041 w 7472601"/>
              <a:gd name="connsiteY280" fmla="*/ 6355860 h 6858000"/>
              <a:gd name="connsiteX281" fmla="*/ 5461758 w 7472601"/>
              <a:gd name="connsiteY281" fmla="*/ 5820220 h 6858000"/>
              <a:gd name="connsiteX282" fmla="*/ 5237282 w 7472601"/>
              <a:gd name="connsiteY282" fmla="*/ 6579086 h 6858000"/>
              <a:gd name="connsiteX283" fmla="*/ 5115009 w 7472601"/>
              <a:gd name="connsiteY283" fmla="*/ 6858000 h 6858000"/>
              <a:gd name="connsiteX284" fmla="*/ 5028074 w 7472601"/>
              <a:gd name="connsiteY284" fmla="*/ 6858000 h 6858000"/>
              <a:gd name="connsiteX285" fmla="*/ 5079508 w 7472601"/>
              <a:gd name="connsiteY285" fmla="*/ 6749074 h 6858000"/>
              <a:gd name="connsiteX286" fmla="*/ 5371846 w 7472601"/>
              <a:gd name="connsiteY286" fmla="*/ 5924413 h 6858000"/>
              <a:gd name="connsiteX287" fmla="*/ 5270512 w 7472601"/>
              <a:gd name="connsiteY287" fmla="*/ 6138975 h 6858000"/>
              <a:gd name="connsiteX288" fmla="*/ 5062409 w 7472601"/>
              <a:gd name="connsiteY288" fmla="*/ 6653544 h 6858000"/>
              <a:gd name="connsiteX289" fmla="*/ 5036628 w 7472601"/>
              <a:gd name="connsiteY289" fmla="*/ 6754247 h 6858000"/>
              <a:gd name="connsiteX290" fmla="*/ 5009112 w 7472601"/>
              <a:gd name="connsiteY290" fmla="*/ 6858000 h 6858000"/>
              <a:gd name="connsiteX291" fmla="*/ 4976679 w 7472601"/>
              <a:gd name="connsiteY291" fmla="*/ 6858000 h 6858000"/>
              <a:gd name="connsiteX292" fmla="*/ 5006537 w 7472601"/>
              <a:gd name="connsiteY292" fmla="*/ 6747068 h 6858000"/>
              <a:gd name="connsiteX293" fmla="*/ 5032723 w 7472601"/>
              <a:gd name="connsiteY293" fmla="*/ 6644957 h 6858000"/>
              <a:gd name="connsiteX294" fmla="*/ 5242949 w 7472601"/>
              <a:gd name="connsiteY294" fmla="*/ 6125175 h 6858000"/>
              <a:gd name="connsiteX295" fmla="*/ 5286321 w 7472601"/>
              <a:gd name="connsiteY295" fmla="*/ 6033555 h 6858000"/>
              <a:gd name="connsiteX296" fmla="*/ 5008210 w 7472601"/>
              <a:gd name="connsiteY296" fmla="*/ 6649194 h 6858000"/>
              <a:gd name="connsiteX297" fmla="*/ 4986321 w 7472601"/>
              <a:gd name="connsiteY297" fmla="*/ 6765687 h 6858000"/>
              <a:gd name="connsiteX298" fmla="*/ 4973474 w 7472601"/>
              <a:gd name="connsiteY298" fmla="*/ 6858000 h 6858000"/>
              <a:gd name="connsiteX299" fmla="*/ 4907178 w 7472601"/>
              <a:gd name="connsiteY299" fmla="*/ 6858000 h 6858000"/>
              <a:gd name="connsiteX300" fmla="*/ 4910810 w 7472601"/>
              <a:gd name="connsiteY300" fmla="*/ 6829660 h 6858000"/>
              <a:gd name="connsiteX301" fmla="*/ 4987461 w 7472601"/>
              <a:gd name="connsiteY301" fmla="*/ 6432994 h 6858000"/>
              <a:gd name="connsiteX302" fmla="*/ 5179262 w 7472601"/>
              <a:gd name="connsiteY302" fmla="*/ 6035044 h 6858000"/>
              <a:gd name="connsiteX303" fmla="*/ 4689678 w 7472601"/>
              <a:gd name="connsiteY303" fmla="*/ 6440241 h 6858000"/>
              <a:gd name="connsiteX304" fmla="*/ 4477543 w 7472601"/>
              <a:gd name="connsiteY304" fmla="*/ 6674836 h 6858000"/>
              <a:gd name="connsiteX305" fmla="*/ 4329957 w 7472601"/>
              <a:gd name="connsiteY305" fmla="*/ 6858000 h 6858000"/>
              <a:gd name="connsiteX306" fmla="*/ 4218595 w 7472601"/>
              <a:gd name="connsiteY306" fmla="*/ 6858000 h 6858000"/>
              <a:gd name="connsiteX307" fmla="*/ 4368888 w 7472601"/>
              <a:gd name="connsiteY307" fmla="*/ 6668412 h 6858000"/>
              <a:gd name="connsiteX308" fmla="*/ 4563091 w 7472601"/>
              <a:gd name="connsiteY308" fmla="*/ 6442508 h 6858000"/>
              <a:gd name="connsiteX309" fmla="*/ 5387324 w 7472601"/>
              <a:gd name="connsiteY309" fmla="*/ 5705830 h 6858000"/>
              <a:gd name="connsiteX310" fmla="*/ 5073620 w 7472601"/>
              <a:gd name="connsiteY310" fmla="*/ 5955437 h 6858000"/>
              <a:gd name="connsiteX311" fmla="*/ 4689789 w 7472601"/>
              <a:gd name="connsiteY311" fmla="*/ 6268382 h 6858000"/>
              <a:gd name="connsiteX312" fmla="*/ 4418722 w 7472601"/>
              <a:gd name="connsiteY312" fmla="*/ 6570886 h 6858000"/>
              <a:gd name="connsiteX313" fmla="*/ 4214944 w 7472601"/>
              <a:gd name="connsiteY313" fmla="*/ 6858000 h 6858000"/>
              <a:gd name="connsiteX314" fmla="*/ 4177898 w 7472601"/>
              <a:gd name="connsiteY314" fmla="*/ 6858000 h 6858000"/>
              <a:gd name="connsiteX315" fmla="*/ 4391597 w 7472601"/>
              <a:gd name="connsiteY315" fmla="*/ 6556370 h 6858000"/>
              <a:gd name="connsiteX316" fmla="*/ 4668889 w 7472601"/>
              <a:gd name="connsiteY316" fmla="*/ 6246399 h 6858000"/>
              <a:gd name="connsiteX317" fmla="*/ 5055427 w 7472601"/>
              <a:gd name="connsiteY317" fmla="*/ 5931476 h 6858000"/>
              <a:gd name="connsiteX318" fmla="*/ 5371814 w 7472601"/>
              <a:gd name="connsiteY318" fmla="*/ 5678975 h 6858000"/>
              <a:gd name="connsiteX319" fmla="*/ 4987918 w 7472601"/>
              <a:gd name="connsiteY319" fmla="*/ 5838701 h 6858000"/>
              <a:gd name="connsiteX320" fmla="*/ 4317146 w 7472601"/>
              <a:gd name="connsiteY320" fmla="*/ 6587716 h 6858000"/>
              <a:gd name="connsiteX321" fmla="*/ 4171627 w 7472601"/>
              <a:gd name="connsiteY321" fmla="*/ 6858000 h 6858000"/>
              <a:gd name="connsiteX322" fmla="*/ 4081585 w 7472601"/>
              <a:gd name="connsiteY322" fmla="*/ 6858000 h 6858000"/>
              <a:gd name="connsiteX323" fmla="*/ 4238603 w 7472601"/>
              <a:gd name="connsiteY323" fmla="*/ 6559341 h 6858000"/>
              <a:gd name="connsiteX324" fmla="*/ 4778333 w 7472601"/>
              <a:gd name="connsiteY324" fmla="*/ 5873626 h 6858000"/>
              <a:gd name="connsiteX325" fmla="*/ 5414185 w 7472601"/>
              <a:gd name="connsiteY325" fmla="*/ 5573882 h 6858000"/>
              <a:gd name="connsiteX326" fmla="*/ 5959648 w 7472601"/>
              <a:gd name="connsiteY326" fmla="*/ 4760797 h 6858000"/>
              <a:gd name="connsiteX327" fmla="*/ 5355019 w 7472601"/>
              <a:gd name="connsiteY327" fmla="*/ 4734672 h 6858000"/>
              <a:gd name="connsiteX328" fmla="*/ 5083565 w 7472601"/>
              <a:gd name="connsiteY328" fmla="*/ 5179121 h 6858000"/>
              <a:gd name="connsiteX329" fmla="*/ 4713577 w 7472601"/>
              <a:gd name="connsiteY329" fmla="*/ 5616803 h 6858000"/>
              <a:gd name="connsiteX330" fmla="*/ 3989559 w 7472601"/>
              <a:gd name="connsiteY330" fmla="*/ 6145945 h 6858000"/>
              <a:gd name="connsiteX331" fmla="*/ 3939824 w 7472601"/>
              <a:gd name="connsiteY331" fmla="*/ 6066900 h 6858000"/>
              <a:gd name="connsiteX332" fmla="*/ 4584537 w 7472601"/>
              <a:gd name="connsiteY332" fmla="*/ 5324826 h 6858000"/>
              <a:gd name="connsiteX333" fmla="*/ 5037105 w 7472601"/>
              <a:gd name="connsiteY333" fmla="*/ 5088765 h 6858000"/>
              <a:gd name="connsiteX334" fmla="*/ 5039930 w 7472601"/>
              <a:gd name="connsiteY334" fmla="*/ 5089585 h 6858000"/>
              <a:gd name="connsiteX335" fmla="*/ 5263764 w 7472601"/>
              <a:gd name="connsiteY335" fmla="*/ 4735525 h 6858000"/>
              <a:gd name="connsiteX336" fmla="*/ 4086300 w 7472601"/>
              <a:gd name="connsiteY336" fmla="*/ 4884599 h 6858000"/>
              <a:gd name="connsiteX337" fmla="*/ 4085485 w 7472601"/>
              <a:gd name="connsiteY337" fmla="*/ 4899070 h 6858000"/>
              <a:gd name="connsiteX338" fmla="*/ 3871915 w 7472601"/>
              <a:gd name="connsiteY338" fmla="*/ 5253645 h 6858000"/>
              <a:gd name="connsiteX339" fmla="*/ 3799374 w 7472601"/>
              <a:gd name="connsiteY339" fmla="*/ 5466127 h 6858000"/>
              <a:gd name="connsiteX340" fmla="*/ 3498850 w 7472601"/>
              <a:gd name="connsiteY340" fmla="*/ 6661888 h 6858000"/>
              <a:gd name="connsiteX341" fmla="*/ 3399216 w 7472601"/>
              <a:gd name="connsiteY341" fmla="*/ 6858000 h 6858000"/>
              <a:gd name="connsiteX342" fmla="*/ 3303688 w 7472601"/>
              <a:gd name="connsiteY342" fmla="*/ 6858000 h 6858000"/>
              <a:gd name="connsiteX343" fmla="*/ 3391774 w 7472601"/>
              <a:gd name="connsiteY343" fmla="*/ 6697181 h 6858000"/>
              <a:gd name="connsiteX344" fmla="*/ 3735540 w 7472601"/>
              <a:gd name="connsiteY344" fmla="*/ 5546923 h 6858000"/>
              <a:gd name="connsiteX345" fmla="*/ 3729438 w 7472601"/>
              <a:gd name="connsiteY345" fmla="*/ 5569058 h 6858000"/>
              <a:gd name="connsiteX346" fmla="*/ 3707782 w 7472601"/>
              <a:gd name="connsiteY346" fmla="*/ 5644908 h 6858000"/>
              <a:gd name="connsiteX347" fmla="*/ 3583827 w 7472601"/>
              <a:gd name="connsiteY347" fmla="*/ 6039215 h 6858000"/>
              <a:gd name="connsiteX348" fmla="*/ 3547861 w 7472601"/>
              <a:gd name="connsiteY348" fmla="*/ 6129609 h 6858000"/>
              <a:gd name="connsiteX349" fmla="*/ 3490905 w 7472601"/>
              <a:gd name="connsiteY349" fmla="*/ 6277660 h 6858000"/>
              <a:gd name="connsiteX350" fmla="*/ 3455859 w 7472601"/>
              <a:gd name="connsiteY350" fmla="*/ 6391301 h 6858000"/>
              <a:gd name="connsiteX351" fmla="*/ 3429112 w 7472601"/>
              <a:gd name="connsiteY351" fmla="*/ 6479469 h 6858000"/>
              <a:gd name="connsiteX352" fmla="*/ 3304862 w 7472601"/>
              <a:gd name="connsiteY352" fmla="*/ 6796476 h 6858000"/>
              <a:gd name="connsiteX353" fmla="*/ 3276071 w 7472601"/>
              <a:gd name="connsiteY353" fmla="*/ 6858000 h 6858000"/>
              <a:gd name="connsiteX354" fmla="*/ 3240805 w 7472601"/>
              <a:gd name="connsiteY354" fmla="*/ 6858000 h 6858000"/>
              <a:gd name="connsiteX355" fmla="*/ 3275917 w 7472601"/>
              <a:gd name="connsiteY355" fmla="*/ 6783192 h 6858000"/>
              <a:gd name="connsiteX356" fmla="*/ 3399358 w 7472601"/>
              <a:gd name="connsiteY356" fmla="*/ 6469011 h 6858000"/>
              <a:gd name="connsiteX357" fmla="*/ 3425650 w 7472601"/>
              <a:gd name="connsiteY357" fmla="*/ 6381333 h 6858000"/>
              <a:gd name="connsiteX358" fmla="*/ 3460661 w 7472601"/>
              <a:gd name="connsiteY358" fmla="*/ 6266763 h 6858000"/>
              <a:gd name="connsiteX359" fmla="*/ 3518021 w 7472601"/>
              <a:gd name="connsiteY359" fmla="*/ 6117298 h 6858000"/>
              <a:gd name="connsiteX360" fmla="*/ 3554035 w 7472601"/>
              <a:gd name="connsiteY360" fmla="*/ 6027832 h 6858000"/>
              <a:gd name="connsiteX361" fmla="*/ 3677174 w 7472601"/>
              <a:gd name="connsiteY361" fmla="*/ 5636351 h 6858000"/>
              <a:gd name="connsiteX362" fmla="*/ 3698819 w 7472601"/>
              <a:gd name="connsiteY362" fmla="*/ 5560503 h 6858000"/>
              <a:gd name="connsiteX363" fmla="*/ 3702094 w 7472601"/>
              <a:gd name="connsiteY363" fmla="*/ 5549194 h 6858000"/>
              <a:gd name="connsiteX364" fmla="*/ 3398355 w 7472601"/>
              <a:gd name="connsiteY364" fmla="*/ 6094603 h 6858000"/>
              <a:gd name="connsiteX365" fmla="*/ 3193941 w 7472601"/>
              <a:gd name="connsiteY365" fmla="*/ 6798775 h 6858000"/>
              <a:gd name="connsiteX366" fmla="*/ 3184140 w 7472601"/>
              <a:gd name="connsiteY366" fmla="*/ 6858000 h 6858000"/>
              <a:gd name="connsiteX367" fmla="*/ 3099978 w 7472601"/>
              <a:gd name="connsiteY367" fmla="*/ 6858000 h 6858000"/>
              <a:gd name="connsiteX368" fmla="*/ 3101556 w 7472601"/>
              <a:gd name="connsiteY368" fmla="*/ 6843337 h 6858000"/>
              <a:gd name="connsiteX369" fmla="*/ 3370162 w 7472601"/>
              <a:gd name="connsiteY369" fmla="*/ 5785550 h 6858000"/>
              <a:gd name="connsiteX370" fmla="*/ 3746477 w 7472601"/>
              <a:gd name="connsiteY370" fmla="*/ 5377889 h 6858000"/>
              <a:gd name="connsiteX371" fmla="*/ 3863399 w 7472601"/>
              <a:gd name="connsiteY371" fmla="*/ 5087257 h 6858000"/>
              <a:gd name="connsiteX372" fmla="*/ 3968712 w 7472601"/>
              <a:gd name="connsiteY372" fmla="*/ 4913989 h 6858000"/>
              <a:gd name="connsiteX373" fmla="*/ 2792390 w 7472601"/>
              <a:gd name="connsiteY373" fmla="*/ 5382974 h 6858000"/>
              <a:gd name="connsiteX374" fmla="*/ 2714982 w 7472601"/>
              <a:gd name="connsiteY374" fmla="*/ 5427051 h 6858000"/>
              <a:gd name="connsiteX375" fmla="*/ 2813361 w 7472601"/>
              <a:gd name="connsiteY375" fmla="*/ 6023912 h 6858000"/>
              <a:gd name="connsiteX376" fmla="*/ 2688430 w 7472601"/>
              <a:gd name="connsiteY376" fmla="*/ 6801564 h 6858000"/>
              <a:gd name="connsiteX377" fmla="*/ 2629626 w 7472601"/>
              <a:gd name="connsiteY377" fmla="*/ 6763394 h 6858000"/>
              <a:gd name="connsiteX378" fmla="*/ 2565328 w 7472601"/>
              <a:gd name="connsiteY378" fmla="*/ 5516399 h 6858000"/>
              <a:gd name="connsiteX379" fmla="*/ 1922999 w 7472601"/>
              <a:gd name="connsiteY379" fmla="*/ 5980343 h 6858000"/>
              <a:gd name="connsiteX380" fmla="*/ 1950261 w 7472601"/>
              <a:gd name="connsiteY380" fmla="*/ 6405858 h 6858000"/>
              <a:gd name="connsiteX381" fmla="*/ 2365554 w 7472601"/>
              <a:gd name="connsiteY381" fmla="*/ 6759107 h 6858000"/>
              <a:gd name="connsiteX382" fmla="*/ 2424142 w 7472601"/>
              <a:gd name="connsiteY382" fmla="*/ 6858000 h 6858000"/>
              <a:gd name="connsiteX383" fmla="*/ 2395994 w 7472601"/>
              <a:gd name="connsiteY383" fmla="*/ 6858000 h 6858000"/>
              <a:gd name="connsiteX384" fmla="*/ 2392863 w 7472601"/>
              <a:gd name="connsiteY384" fmla="*/ 6852964 h 6858000"/>
              <a:gd name="connsiteX385" fmla="*/ 2017589 w 7472601"/>
              <a:gd name="connsiteY385" fmla="*/ 6493982 h 6858000"/>
              <a:gd name="connsiteX386" fmla="*/ 2147336 w 7472601"/>
              <a:gd name="connsiteY386" fmla="*/ 6594052 h 6858000"/>
              <a:gd name="connsiteX387" fmla="*/ 2207047 w 7472601"/>
              <a:gd name="connsiteY387" fmla="*/ 6654540 h 6858000"/>
              <a:gd name="connsiteX388" fmla="*/ 2299106 w 7472601"/>
              <a:gd name="connsiteY388" fmla="*/ 6778931 h 6858000"/>
              <a:gd name="connsiteX389" fmla="*/ 2314430 w 7472601"/>
              <a:gd name="connsiteY389" fmla="*/ 6801144 h 6858000"/>
              <a:gd name="connsiteX390" fmla="*/ 2352406 w 7472601"/>
              <a:gd name="connsiteY390" fmla="*/ 6858000 h 6858000"/>
              <a:gd name="connsiteX391" fmla="*/ 2314492 w 7472601"/>
              <a:gd name="connsiteY391" fmla="*/ 6858000 h 6858000"/>
              <a:gd name="connsiteX392" fmla="*/ 2288095 w 7472601"/>
              <a:gd name="connsiteY392" fmla="*/ 6818030 h 6858000"/>
              <a:gd name="connsiteX393" fmla="*/ 2272768 w 7472601"/>
              <a:gd name="connsiteY393" fmla="*/ 6795822 h 6858000"/>
              <a:gd name="connsiteX394" fmla="*/ 2182715 w 7472601"/>
              <a:gd name="connsiteY394" fmla="*/ 6675071 h 6858000"/>
              <a:gd name="connsiteX395" fmla="*/ 2032061 w 7472601"/>
              <a:gd name="connsiteY395" fmla="*/ 6541380 h 6858000"/>
              <a:gd name="connsiteX396" fmla="*/ 2257220 w 7472601"/>
              <a:gd name="connsiteY396" fmla="*/ 6826257 h 6858000"/>
              <a:gd name="connsiteX397" fmla="*/ 2281324 w 7472601"/>
              <a:gd name="connsiteY397" fmla="*/ 6858000 h 6858000"/>
              <a:gd name="connsiteX398" fmla="*/ 2242860 w 7472601"/>
              <a:gd name="connsiteY398" fmla="*/ 6858000 h 6858000"/>
              <a:gd name="connsiteX399" fmla="*/ 2232818 w 7472601"/>
              <a:gd name="connsiteY399" fmla="*/ 6844926 h 6858000"/>
              <a:gd name="connsiteX400" fmla="*/ 1990172 w 7472601"/>
              <a:gd name="connsiteY400" fmla="*/ 6542121 h 6858000"/>
              <a:gd name="connsiteX401" fmla="*/ 2124090 w 7472601"/>
              <a:gd name="connsiteY401" fmla="*/ 6761017 h 6858000"/>
              <a:gd name="connsiteX402" fmla="*/ 2200380 w 7472601"/>
              <a:gd name="connsiteY402" fmla="*/ 6858000 h 6858000"/>
              <a:gd name="connsiteX403" fmla="*/ 2147507 w 7472601"/>
              <a:gd name="connsiteY403" fmla="*/ 6858000 h 6858000"/>
              <a:gd name="connsiteX404" fmla="*/ 2070668 w 7472601"/>
              <a:gd name="connsiteY404" fmla="*/ 6761520 h 6858000"/>
              <a:gd name="connsiteX405" fmla="*/ 1975142 w 7472601"/>
              <a:gd name="connsiteY405" fmla="*/ 6585570 h 6858000"/>
              <a:gd name="connsiteX406" fmla="*/ 2050035 w 7472601"/>
              <a:gd name="connsiteY406" fmla="*/ 6813345 h 6858000"/>
              <a:gd name="connsiteX407" fmla="*/ 2063025 w 7472601"/>
              <a:gd name="connsiteY407" fmla="*/ 6858000 h 6858000"/>
              <a:gd name="connsiteX408" fmla="*/ 2021675 w 7472601"/>
              <a:gd name="connsiteY408" fmla="*/ 6858000 h 6858000"/>
              <a:gd name="connsiteX409" fmla="*/ 2019308 w 7472601"/>
              <a:gd name="connsiteY409" fmla="*/ 6847118 h 6858000"/>
              <a:gd name="connsiteX410" fmla="*/ 1938835 w 7472601"/>
              <a:gd name="connsiteY410" fmla="*/ 6551160 h 6858000"/>
              <a:gd name="connsiteX411" fmla="*/ 1953230 w 7472601"/>
              <a:gd name="connsiteY411" fmla="*/ 6759699 h 6858000"/>
              <a:gd name="connsiteX412" fmla="*/ 1956763 w 7472601"/>
              <a:gd name="connsiteY412" fmla="*/ 6778191 h 6858000"/>
              <a:gd name="connsiteX413" fmla="*/ 1967925 w 7472601"/>
              <a:gd name="connsiteY413" fmla="*/ 6858000 h 6858000"/>
              <a:gd name="connsiteX414" fmla="*/ 1936622 w 7472601"/>
              <a:gd name="connsiteY414" fmla="*/ 6858000 h 6858000"/>
              <a:gd name="connsiteX415" fmla="*/ 1926261 w 7472601"/>
              <a:gd name="connsiteY415" fmla="*/ 6784064 h 6858000"/>
              <a:gd name="connsiteX416" fmla="*/ 1922724 w 7472601"/>
              <a:gd name="connsiteY416" fmla="*/ 6765577 h 6858000"/>
              <a:gd name="connsiteX417" fmla="*/ 1904650 w 7472601"/>
              <a:gd name="connsiteY417" fmla="*/ 6639616 h 6858000"/>
              <a:gd name="connsiteX418" fmla="*/ 1885273 w 7472601"/>
              <a:gd name="connsiteY418" fmla="*/ 6858000 h 6858000"/>
              <a:gd name="connsiteX419" fmla="*/ 1854363 w 7472601"/>
              <a:gd name="connsiteY419" fmla="*/ 6858000 h 6858000"/>
              <a:gd name="connsiteX420" fmla="*/ 1880391 w 7472601"/>
              <a:gd name="connsiteY420" fmla="*/ 6603796 h 6858000"/>
              <a:gd name="connsiteX421" fmla="*/ 1818273 w 7472601"/>
              <a:gd name="connsiteY421" fmla="*/ 6715729 h 6858000"/>
              <a:gd name="connsiteX422" fmla="*/ 1794691 w 7472601"/>
              <a:gd name="connsiteY422" fmla="*/ 6843239 h 6858000"/>
              <a:gd name="connsiteX423" fmla="*/ 1794914 w 7472601"/>
              <a:gd name="connsiteY423" fmla="*/ 6858000 h 6858000"/>
              <a:gd name="connsiteX424" fmla="*/ 1746128 w 7472601"/>
              <a:gd name="connsiteY424" fmla="*/ 6858000 h 6858000"/>
              <a:gd name="connsiteX425" fmla="*/ 1753934 w 7472601"/>
              <a:gd name="connsiteY425" fmla="*/ 6724796 h 6858000"/>
              <a:gd name="connsiteX426" fmla="*/ 1792053 w 7472601"/>
              <a:gd name="connsiteY426" fmla="*/ 6572396 h 6858000"/>
              <a:gd name="connsiteX427" fmla="*/ 1862248 w 7472601"/>
              <a:gd name="connsiteY427" fmla="*/ 6266397 h 6858000"/>
              <a:gd name="connsiteX428" fmla="*/ 1862250 w 7472601"/>
              <a:gd name="connsiteY428" fmla="*/ 6033531 h 6858000"/>
              <a:gd name="connsiteX429" fmla="*/ 1211999 w 7472601"/>
              <a:gd name="connsiteY429" fmla="*/ 6683610 h 6858000"/>
              <a:gd name="connsiteX430" fmla="*/ 1213266 w 7472601"/>
              <a:gd name="connsiteY430" fmla="*/ 6691947 h 6858000"/>
              <a:gd name="connsiteX431" fmla="*/ 1203370 w 7472601"/>
              <a:gd name="connsiteY431" fmla="*/ 6850676 h 6858000"/>
              <a:gd name="connsiteX432" fmla="*/ 1203671 w 7472601"/>
              <a:gd name="connsiteY432" fmla="*/ 6858000 h 6858000"/>
              <a:gd name="connsiteX433" fmla="*/ 1143180 w 7472601"/>
              <a:gd name="connsiteY433" fmla="*/ 6858000 h 6858000"/>
              <a:gd name="connsiteX434" fmla="*/ 1142176 w 7472601"/>
              <a:gd name="connsiteY434" fmla="*/ 6766045 h 6858000"/>
              <a:gd name="connsiteX435" fmla="*/ 1067484 w 7472601"/>
              <a:gd name="connsiteY435" fmla="*/ 6858000 h 6858000"/>
              <a:gd name="connsiteX436" fmla="*/ 953928 w 7472601"/>
              <a:gd name="connsiteY436" fmla="*/ 6858000 h 6858000"/>
              <a:gd name="connsiteX437" fmla="*/ 959715 w 7472601"/>
              <a:gd name="connsiteY437" fmla="*/ 6850185 h 6858000"/>
              <a:gd name="connsiteX438" fmla="*/ 1483788 w 7472601"/>
              <a:gd name="connsiteY438" fmla="*/ 6259174 h 6858000"/>
              <a:gd name="connsiteX439" fmla="*/ 1100671 w 7472601"/>
              <a:gd name="connsiteY439" fmla="*/ 6252137 h 6858000"/>
              <a:gd name="connsiteX440" fmla="*/ 1090144 w 7472601"/>
              <a:gd name="connsiteY440" fmla="*/ 6256748 h 6858000"/>
              <a:gd name="connsiteX441" fmla="*/ 1095872 w 7472601"/>
              <a:gd name="connsiteY441" fmla="*/ 6271892 h 6858000"/>
              <a:gd name="connsiteX442" fmla="*/ 262785 w 7472601"/>
              <a:gd name="connsiteY442" fmla="*/ 6845450 h 6858000"/>
              <a:gd name="connsiteX443" fmla="*/ 209968 w 7472601"/>
              <a:gd name="connsiteY443" fmla="*/ 6770713 h 6858000"/>
              <a:gd name="connsiteX444" fmla="*/ 873460 w 7472601"/>
              <a:gd name="connsiteY444" fmla="*/ 6253768 h 6858000"/>
              <a:gd name="connsiteX445" fmla="*/ 192686 w 7472601"/>
              <a:gd name="connsiteY445" fmla="*/ 5849257 h 6858000"/>
              <a:gd name="connsiteX446" fmla="*/ 4696 w 7472601"/>
              <a:gd name="connsiteY446" fmla="*/ 5697668 h 6858000"/>
              <a:gd name="connsiteX447" fmla="*/ 0 w 7472601"/>
              <a:gd name="connsiteY447" fmla="*/ 5689984 h 6858000"/>
              <a:gd name="connsiteX448" fmla="*/ 0 w 7472601"/>
              <a:gd name="connsiteY448" fmla="*/ 5513472 h 6858000"/>
              <a:gd name="connsiteX449" fmla="*/ 174101 w 7472601"/>
              <a:gd name="connsiteY449" fmla="*/ 5620277 h 6858000"/>
              <a:gd name="connsiteX450" fmla="*/ 891800 w 7472601"/>
              <a:gd name="connsiteY450" fmla="*/ 6036935 h 6858000"/>
              <a:gd name="connsiteX451" fmla="*/ 1072219 w 7472601"/>
              <a:gd name="connsiteY451" fmla="*/ 6169443 h 6858000"/>
              <a:gd name="connsiteX452" fmla="*/ 1074117 w 7472601"/>
              <a:gd name="connsiteY452" fmla="*/ 6170301 h 6858000"/>
              <a:gd name="connsiteX453" fmla="*/ 1083114 w 7472601"/>
              <a:gd name="connsiteY453" fmla="*/ 6174131 h 6858000"/>
              <a:gd name="connsiteX454" fmla="*/ 1543010 w 7472601"/>
              <a:gd name="connsiteY454" fmla="*/ 6191140 h 6858000"/>
              <a:gd name="connsiteX455" fmla="*/ 1551080 w 7472601"/>
              <a:gd name="connsiteY455" fmla="*/ 6195006 h 6858000"/>
              <a:gd name="connsiteX456" fmla="*/ 2345443 w 7472601"/>
              <a:gd name="connsiteY456" fmla="*/ 5549882 h 6858000"/>
              <a:gd name="connsiteX457" fmla="*/ 1721499 w 7472601"/>
              <a:gd name="connsiteY457" fmla="*/ 5599969 h 6858000"/>
              <a:gd name="connsiteX458" fmla="*/ 767716 w 7472601"/>
              <a:gd name="connsiteY458" fmla="*/ 5472768 h 6858000"/>
              <a:gd name="connsiteX459" fmla="*/ 722147 w 7472601"/>
              <a:gd name="connsiteY459" fmla="*/ 5393091 h 6858000"/>
              <a:gd name="connsiteX460" fmla="*/ 1485552 w 7472601"/>
              <a:gd name="connsiteY460" fmla="*/ 5313202 h 6858000"/>
              <a:gd name="connsiteX461" fmla="*/ 2143004 w 7472601"/>
              <a:gd name="connsiteY461" fmla="*/ 5402420 h 6858000"/>
              <a:gd name="connsiteX462" fmla="*/ 1933391 w 7472601"/>
              <a:gd name="connsiteY462" fmla="*/ 5156971 h 6858000"/>
              <a:gd name="connsiteX463" fmla="*/ 1827118 w 7472601"/>
              <a:gd name="connsiteY463" fmla="*/ 4968410 h 6858000"/>
              <a:gd name="connsiteX464" fmla="*/ 1837349 w 7472601"/>
              <a:gd name="connsiteY464" fmla="*/ 4956357 h 6858000"/>
              <a:gd name="connsiteX465" fmla="*/ 2162835 w 7472601"/>
              <a:gd name="connsiteY465" fmla="*/ 5187853 h 6858000"/>
              <a:gd name="connsiteX466" fmla="*/ 2257167 w 7472601"/>
              <a:gd name="connsiteY466" fmla="*/ 5462123 h 6858000"/>
              <a:gd name="connsiteX467" fmla="*/ 2261598 w 7472601"/>
              <a:gd name="connsiteY467" fmla="*/ 5467998 h 6858000"/>
              <a:gd name="connsiteX468" fmla="*/ 2437177 w 7472601"/>
              <a:gd name="connsiteY468" fmla="*/ 5479608 h 6858000"/>
              <a:gd name="connsiteX469" fmla="*/ 2445247 w 7472601"/>
              <a:gd name="connsiteY469" fmla="*/ 5483476 h 6858000"/>
              <a:gd name="connsiteX470" fmla="*/ 2743626 w 7472601"/>
              <a:gd name="connsiteY470" fmla="*/ 5304819 h 6858000"/>
              <a:gd name="connsiteX471" fmla="*/ 3048102 w 7472601"/>
              <a:gd name="connsiteY471" fmla="*/ 5150595 h 6858000"/>
              <a:gd name="connsiteX472" fmla="*/ 1799414 w 7472601"/>
              <a:gd name="connsiteY472" fmla="*/ 4694732 h 6858000"/>
              <a:gd name="connsiteX473" fmla="*/ 1771735 w 7472601"/>
              <a:gd name="connsiteY473" fmla="*/ 4619929 h 6858000"/>
              <a:gd name="connsiteX474" fmla="*/ 3104273 w 7472601"/>
              <a:gd name="connsiteY474" fmla="*/ 5076159 h 6858000"/>
              <a:gd name="connsiteX475" fmla="*/ 3113245 w 7472601"/>
              <a:gd name="connsiteY475" fmla="*/ 5090705 h 6858000"/>
              <a:gd name="connsiteX476" fmla="*/ 3126294 w 7472601"/>
              <a:gd name="connsiteY476" fmla="*/ 5114400 h 6858000"/>
              <a:gd name="connsiteX477" fmla="*/ 3937433 w 7472601"/>
              <a:gd name="connsiteY477" fmla="*/ 4830473 h 6858000"/>
              <a:gd name="connsiteX478" fmla="*/ 3590475 w 7472601"/>
              <a:gd name="connsiteY478" fmla="*/ 4597974 h 6858000"/>
              <a:gd name="connsiteX479" fmla="*/ 3100264 w 7472601"/>
              <a:gd name="connsiteY479" fmla="*/ 4579845 h 6858000"/>
              <a:gd name="connsiteX480" fmla="*/ 2183576 w 7472601"/>
              <a:gd name="connsiteY480" fmla="*/ 4227150 h 6858000"/>
              <a:gd name="connsiteX481" fmla="*/ 2151029 w 7472601"/>
              <a:gd name="connsiteY481" fmla="*/ 4146947 h 6858000"/>
              <a:gd name="connsiteX482" fmla="*/ 3563434 w 7472601"/>
              <a:gd name="connsiteY482" fmla="*/ 4469115 h 6858000"/>
              <a:gd name="connsiteX483" fmla="*/ 3177952 w 7472601"/>
              <a:gd name="connsiteY483" fmla="*/ 3657386 h 6858000"/>
              <a:gd name="connsiteX484" fmla="*/ 3189263 w 7472601"/>
              <a:gd name="connsiteY484" fmla="*/ 3625726 h 6858000"/>
              <a:gd name="connsiteX485" fmla="*/ 3560912 w 7472601"/>
              <a:gd name="connsiteY485" fmla="*/ 4079863 h 6858000"/>
              <a:gd name="connsiteX486" fmla="*/ 3626636 w 7472601"/>
              <a:gd name="connsiteY486" fmla="*/ 4512230 h 6858000"/>
              <a:gd name="connsiteX487" fmla="*/ 3653088 w 7472601"/>
              <a:gd name="connsiteY487" fmla="*/ 4521417 h 6858000"/>
              <a:gd name="connsiteX488" fmla="*/ 3988128 w 7472601"/>
              <a:gd name="connsiteY488" fmla="*/ 4817267 h 6858000"/>
              <a:gd name="connsiteX489" fmla="*/ 4830582 w 7472601"/>
              <a:gd name="connsiteY489" fmla="*/ 4676000 h 6858000"/>
              <a:gd name="connsiteX490" fmla="*/ 4830100 w 7472601"/>
              <a:gd name="connsiteY490" fmla="*/ 4675554 h 6858000"/>
              <a:gd name="connsiteX491" fmla="*/ 4036318 w 7472601"/>
              <a:gd name="connsiteY491" fmla="*/ 4147013 h 6858000"/>
              <a:gd name="connsiteX492" fmla="*/ 3432098 w 7472601"/>
              <a:gd name="connsiteY492" fmla="*/ 3537312 h 6858000"/>
              <a:gd name="connsiteX493" fmla="*/ 3446761 w 7472601"/>
              <a:gd name="connsiteY493" fmla="*/ 3461278 h 6858000"/>
              <a:gd name="connsiteX494" fmla="*/ 4419733 w 7472601"/>
              <a:gd name="connsiteY494" fmla="*/ 3963555 h 6858000"/>
              <a:gd name="connsiteX495" fmla="*/ 4781371 w 7472601"/>
              <a:gd name="connsiteY495" fmla="*/ 4458604 h 6858000"/>
              <a:gd name="connsiteX496" fmla="*/ 4780440 w 7472601"/>
              <a:gd name="connsiteY496" fmla="*/ 4470290 h 6858000"/>
              <a:gd name="connsiteX497" fmla="*/ 4898954 w 7472601"/>
              <a:gd name="connsiteY497" fmla="*/ 4662092 h 6858000"/>
              <a:gd name="connsiteX498" fmla="*/ 4900699 w 7472601"/>
              <a:gd name="connsiteY498" fmla="*/ 4670867 h 6858000"/>
              <a:gd name="connsiteX499" fmla="*/ 5714511 w 7472601"/>
              <a:gd name="connsiteY499" fmla="*/ 4663483 h 6858000"/>
              <a:gd name="connsiteX500" fmla="*/ 5464793 w 7472601"/>
              <a:gd name="connsiteY500" fmla="*/ 4393556 h 6858000"/>
              <a:gd name="connsiteX501" fmla="*/ 5461897 w 7472601"/>
              <a:gd name="connsiteY501" fmla="*/ 4390879 h 6858000"/>
              <a:gd name="connsiteX502" fmla="*/ 4294126 w 7472601"/>
              <a:gd name="connsiteY502" fmla="*/ 3303048 h 6858000"/>
              <a:gd name="connsiteX503" fmla="*/ 4305321 w 7472601"/>
              <a:gd name="connsiteY503" fmla="*/ 3256953 h 6858000"/>
              <a:gd name="connsiteX504" fmla="*/ 4949299 w 7472601"/>
              <a:gd name="connsiteY504" fmla="*/ 3766336 h 6858000"/>
              <a:gd name="connsiteX505" fmla="*/ 5291452 w 7472601"/>
              <a:gd name="connsiteY505" fmla="*/ 4076801 h 6858000"/>
              <a:gd name="connsiteX506" fmla="*/ 5434998 w 7472601"/>
              <a:gd name="connsiteY506" fmla="*/ 4254100 h 6858000"/>
              <a:gd name="connsiteX507" fmla="*/ 5351015 w 7472601"/>
              <a:gd name="connsiteY507" fmla="*/ 3760989 h 6858000"/>
              <a:gd name="connsiteX508" fmla="*/ 5413780 w 7472601"/>
              <a:gd name="connsiteY508" fmla="*/ 2966265 h 6858000"/>
              <a:gd name="connsiteX509" fmla="*/ 5425627 w 7472601"/>
              <a:gd name="connsiteY509" fmla="*/ 2954192 h 6858000"/>
              <a:gd name="connsiteX510" fmla="*/ 6604735 w 7472601"/>
              <a:gd name="connsiteY510" fmla="*/ 2041381 h 6858000"/>
              <a:gd name="connsiteX511" fmla="*/ 7204487 w 7472601"/>
              <a:gd name="connsiteY511" fmla="*/ 2742112 h 6858000"/>
              <a:gd name="connsiteX512" fmla="*/ 7131592 w 7472601"/>
              <a:gd name="connsiteY512" fmla="*/ 2672096 h 6858000"/>
              <a:gd name="connsiteX513" fmla="*/ 6996344 w 7472601"/>
              <a:gd name="connsiteY513" fmla="*/ 2518310 h 6858000"/>
              <a:gd name="connsiteX514" fmla="*/ 6735495 w 7472601"/>
              <a:gd name="connsiteY514" fmla="*/ 2196890 h 6858000"/>
              <a:gd name="connsiteX515" fmla="*/ 6721901 w 7472601"/>
              <a:gd name="connsiteY515" fmla="*/ 2179274 h 6858000"/>
              <a:gd name="connsiteX516" fmla="*/ 6604735 w 7472601"/>
              <a:gd name="connsiteY516" fmla="*/ 2041381 h 6858000"/>
              <a:gd name="connsiteX517" fmla="*/ 6591670 w 7472601"/>
              <a:gd name="connsiteY517" fmla="*/ 1988277 h 6858000"/>
              <a:gd name="connsiteX518" fmla="*/ 6747349 w 7472601"/>
              <a:gd name="connsiteY518" fmla="*/ 2160069 h 6858000"/>
              <a:gd name="connsiteX519" fmla="*/ 6760943 w 7472601"/>
              <a:gd name="connsiteY519" fmla="*/ 2177686 h 6858000"/>
              <a:gd name="connsiteX520" fmla="*/ 7021065 w 7472601"/>
              <a:gd name="connsiteY520" fmla="*/ 2498102 h 6858000"/>
              <a:gd name="connsiteX521" fmla="*/ 7155223 w 7472601"/>
              <a:gd name="connsiteY521" fmla="*/ 2650386 h 6858000"/>
              <a:gd name="connsiteX522" fmla="*/ 7203167 w 7472601"/>
              <a:gd name="connsiteY522" fmla="*/ 2697288 h 6858000"/>
              <a:gd name="connsiteX523" fmla="*/ 6937703 w 7472601"/>
              <a:gd name="connsiteY523" fmla="*/ 2321981 h 6858000"/>
              <a:gd name="connsiteX524" fmla="*/ 6591670 w 7472601"/>
              <a:gd name="connsiteY524" fmla="*/ 1988277 h 6858000"/>
              <a:gd name="connsiteX525" fmla="*/ 5798671 w 7472601"/>
              <a:gd name="connsiteY525" fmla="*/ 1981601 h 6858000"/>
              <a:gd name="connsiteX526" fmla="*/ 5754709 w 7472601"/>
              <a:gd name="connsiteY526" fmla="*/ 2071454 h 6858000"/>
              <a:gd name="connsiteX527" fmla="*/ 5763044 w 7472601"/>
              <a:gd name="connsiteY527" fmla="*/ 2842206 h 6858000"/>
              <a:gd name="connsiteX528" fmla="*/ 5764974 w 7472601"/>
              <a:gd name="connsiteY528" fmla="*/ 2799609 h 6858000"/>
              <a:gd name="connsiteX529" fmla="*/ 5767665 w 7472601"/>
              <a:gd name="connsiteY529" fmla="*/ 2666409 h 6858000"/>
              <a:gd name="connsiteX530" fmla="*/ 5763055 w 7472601"/>
              <a:gd name="connsiteY530" fmla="*/ 2579705 h 6858000"/>
              <a:gd name="connsiteX531" fmla="*/ 5758079 w 7472601"/>
              <a:gd name="connsiteY531" fmla="*/ 2492508 h 6858000"/>
              <a:gd name="connsiteX532" fmla="*/ 5779325 w 7472601"/>
              <a:gd name="connsiteY532" fmla="*/ 2197069 h 6858000"/>
              <a:gd name="connsiteX533" fmla="*/ 5798671 w 7472601"/>
              <a:gd name="connsiteY533" fmla="*/ 1981601 h 6858000"/>
              <a:gd name="connsiteX534" fmla="*/ 5829202 w 7472601"/>
              <a:gd name="connsiteY534" fmla="*/ 1971679 h 6858000"/>
              <a:gd name="connsiteX535" fmla="*/ 5809558 w 7472601"/>
              <a:gd name="connsiteY535" fmla="*/ 2198043 h 6858000"/>
              <a:gd name="connsiteX536" fmla="*/ 5788653 w 7472601"/>
              <a:gd name="connsiteY536" fmla="*/ 2489430 h 6858000"/>
              <a:gd name="connsiteX537" fmla="*/ 5793439 w 7472601"/>
              <a:gd name="connsiteY537" fmla="*/ 2575235 h 6858000"/>
              <a:gd name="connsiteX538" fmla="*/ 5796837 w 7472601"/>
              <a:gd name="connsiteY538" fmla="*/ 2637633 h 6858000"/>
              <a:gd name="connsiteX539" fmla="*/ 5818614 w 7472601"/>
              <a:gd name="connsiteY539" fmla="*/ 2473055 h 6858000"/>
              <a:gd name="connsiteX540" fmla="*/ 5829202 w 7472601"/>
              <a:gd name="connsiteY540" fmla="*/ 1971679 h 6858000"/>
              <a:gd name="connsiteX541" fmla="*/ 5911389 w 7472601"/>
              <a:gd name="connsiteY541" fmla="*/ 1898371 h 6858000"/>
              <a:gd name="connsiteX542" fmla="*/ 6237627 w 7472601"/>
              <a:gd name="connsiteY542" fmla="*/ 2231921 h 6858000"/>
              <a:gd name="connsiteX543" fmla="*/ 5911389 w 7472601"/>
              <a:gd name="connsiteY543" fmla="*/ 1898371 h 6858000"/>
              <a:gd name="connsiteX544" fmla="*/ 6944437 w 7472601"/>
              <a:gd name="connsiteY544" fmla="*/ 1575402 h 6858000"/>
              <a:gd name="connsiteX545" fmla="*/ 6304730 w 7472601"/>
              <a:gd name="connsiteY545" fmla="*/ 1766654 h 6858000"/>
              <a:gd name="connsiteX546" fmla="*/ 6944437 w 7472601"/>
              <a:gd name="connsiteY546" fmla="*/ 1575402 h 6858000"/>
              <a:gd name="connsiteX547" fmla="*/ 7019523 w 7472601"/>
              <a:gd name="connsiteY547" fmla="*/ 1519450 h 6858000"/>
              <a:gd name="connsiteX548" fmla="*/ 6298091 w 7472601"/>
              <a:gd name="connsiteY548" fmla="*/ 1737122 h 6858000"/>
              <a:gd name="connsiteX549" fmla="*/ 7019523 w 7472601"/>
              <a:gd name="connsiteY549" fmla="*/ 1519450 h 6858000"/>
              <a:gd name="connsiteX550" fmla="*/ 2399523 w 7472601"/>
              <a:gd name="connsiteY550" fmla="*/ 1428234 h 6858000"/>
              <a:gd name="connsiteX551" fmla="*/ 2224982 w 7472601"/>
              <a:gd name="connsiteY551" fmla="*/ 1826201 h 6858000"/>
              <a:gd name="connsiteX552" fmla="*/ 2096099 w 7472601"/>
              <a:gd name="connsiteY552" fmla="*/ 2345900 h 6858000"/>
              <a:gd name="connsiteX553" fmla="*/ 2283317 w 7472601"/>
              <a:gd name="connsiteY553" fmla="*/ 1796925 h 6858000"/>
              <a:gd name="connsiteX554" fmla="*/ 2399523 w 7472601"/>
              <a:gd name="connsiteY554" fmla="*/ 1428234 h 6858000"/>
              <a:gd name="connsiteX555" fmla="*/ 2448558 w 7472601"/>
              <a:gd name="connsiteY555" fmla="*/ 1373435 h 6858000"/>
              <a:gd name="connsiteX556" fmla="*/ 2312521 w 7472601"/>
              <a:gd name="connsiteY556" fmla="*/ 1806140 h 6858000"/>
              <a:gd name="connsiteX557" fmla="*/ 2127533 w 7472601"/>
              <a:gd name="connsiteY557" fmla="*/ 2348380 h 6858000"/>
              <a:gd name="connsiteX558" fmla="*/ 2358080 w 7472601"/>
              <a:gd name="connsiteY558" fmla="*/ 1866134 h 6858000"/>
              <a:gd name="connsiteX559" fmla="*/ 2407436 w 7472601"/>
              <a:gd name="connsiteY559" fmla="*/ 1651070 h 6858000"/>
              <a:gd name="connsiteX560" fmla="*/ 2448558 w 7472601"/>
              <a:gd name="connsiteY560" fmla="*/ 1373435 h 6858000"/>
              <a:gd name="connsiteX561" fmla="*/ 278707 w 7472601"/>
              <a:gd name="connsiteY561" fmla="*/ 1352270 h 6858000"/>
              <a:gd name="connsiteX562" fmla="*/ 321570 w 7472601"/>
              <a:gd name="connsiteY562" fmla="*/ 1861610 h 6858000"/>
              <a:gd name="connsiteX563" fmla="*/ 294281 w 7472601"/>
              <a:gd name="connsiteY563" fmla="*/ 1440658 h 6858000"/>
              <a:gd name="connsiteX564" fmla="*/ 278707 w 7472601"/>
              <a:gd name="connsiteY564" fmla="*/ 1352270 h 6858000"/>
              <a:gd name="connsiteX565" fmla="*/ 1423821 w 7472601"/>
              <a:gd name="connsiteY565" fmla="*/ 1351958 h 6858000"/>
              <a:gd name="connsiteX566" fmla="*/ 1638521 w 7472601"/>
              <a:gd name="connsiteY566" fmla="*/ 1908470 h 6858000"/>
              <a:gd name="connsiteX567" fmla="*/ 1754199 w 7472601"/>
              <a:gd name="connsiteY567" fmla="*/ 2149284 h 6858000"/>
              <a:gd name="connsiteX568" fmla="*/ 1908359 w 7472601"/>
              <a:gd name="connsiteY568" fmla="*/ 2364988 h 6858000"/>
              <a:gd name="connsiteX569" fmla="*/ 1647661 w 7472601"/>
              <a:gd name="connsiteY569" fmla="*/ 1825945 h 6858000"/>
              <a:gd name="connsiteX570" fmla="*/ 1423821 w 7472601"/>
              <a:gd name="connsiteY570" fmla="*/ 1351958 h 6858000"/>
              <a:gd name="connsiteX571" fmla="*/ 1431890 w 7472601"/>
              <a:gd name="connsiteY571" fmla="*/ 1306475 h 6858000"/>
              <a:gd name="connsiteX572" fmla="*/ 1507597 w 7472601"/>
              <a:gd name="connsiteY572" fmla="*/ 1446132 h 6858000"/>
              <a:gd name="connsiteX573" fmla="*/ 1674586 w 7472601"/>
              <a:gd name="connsiteY573" fmla="*/ 1813832 h 6858000"/>
              <a:gd name="connsiteX574" fmla="*/ 1815950 w 7472601"/>
              <a:gd name="connsiteY574" fmla="*/ 2128564 h 6858000"/>
              <a:gd name="connsiteX575" fmla="*/ 1984242 w 7472601"/>
              <a:gd name="connsiteY575" fmla="*/ 2430829 h 6858000"/>
              <a:gd name="connsiteX576" fmla="*/ 2014023 w 7472601"/>
              <a:gd name="connsiteY576" fmla="*/ 2450995 h 6858000"/>
              <a:gd name="connsiteX577" fmla="*/ 1747337 w 7472601"/>
              <a:gd name="connsiteY577" fmla="*/ 1855264 h 6858000"/>
              <a:gd name="connsiteX578" fmla="*/ 1533749 w 7472601"/>
              <a:gd name="connsiteY578" fmla="*/ 1478656 h 6858000"/>
              <a:gd name="connsiteX579" fmla="*/ 1431890 w 7472601"/>
              <a:gd name="connsiteY579" fmla="*/ 1306475 h 6858000"/>
              <a:gd name="connsiteX580" fmla="*/ 5052692 w 7472601"/>
              <a:gd name="connsiteY580" fmla="*/ 1292994 h 6858000"/>
              <a:gd name="connsiteX581" fmla="*/ 5200661 w 7472601"/>
              <a:gd name="connsiteY581" fmla="*/ 1635186 h 6858000"/>
              <a:gd name="connsiteX582" fmla="*/ 5297138 w 7472601"/>
              <a:gd name="connsiteY582" fmla="*/ 1906351 h 6858000"/>
              <a:gd name="connsiteX583" fmla="*/ 5052692 w 7472601"/>
              <a:gd name="connsiteY583" fmla="*/ 1292994 h 6858000"/>
              <a:gd name="connsiteX584" fmla="*/ 5009948 w 7472601"/>
              <a:gd name="connsiteY584" fmla="*/ 1273619 h 6858000"/>
              <a:gd name="connsiteX585" fmla="*/ 5121777 w 7472601"/>
              <a:gd name="connsiteY585" fmla="*/ 1654213 h 6858000"/>
              <a:gd name="connsiteX586" fmla="*/ 5293545 w 7472601"/>
              <a:gd name="connsiteY586" fmla="*/ 2072247 h 6858000"/>
              <a:gd name="connsiteX587" fmla="*/ 5294042 w 7472601"/>
              <a:gd name="connsiteY587" fmla="*/ 2065019 h 6858000"/>
              <a:gd name="connsiteX588" fmla="*/ 5171936 w 7472601"/>
              <a:gd name="connsiteY588" fmla="*/ 1647613 h 6858000"/>
              <a:gd name="connsiteX589" fmla="*/ 5009948 w 7472601"/>
              <a:gd name="connsiteY589" fmla="*/ 1273619 h 6858000"/>
              <a:gd name="connsiteX590" fmla="*/ 655236 w 7472601"/>
              <a:gd name="connsiteY590" fmla="*/ 1268632 h 6858000"/>
              <a:gd name="connsiteX591" fmla="*/ 839521 w 7472601"/>
              <a:gd name="connsiteY591" fmla="*/ 1685315 h 6858000"/>
              <a:gd name="connsiteX592" fmla="*/ 1109416 w 7472601"/>
              <a:gd name="connsiteY592" fmla="*/ 2061663 h 6858000"/>
              <a:gd name="connsiteX593" fmla="*/ 1298300 w 7472601"/>
              <a:gd name="connsiteY593" fmla="*/ 2247742 h 6858000"/>
              <a:gd name="connsiteX594" fmla="*/ 1125871 w 7472601"/>
              <a:gd name="connsiteY594" fmla="*/ 1989513 h 6858000"/>
              <a:gd name="connsiteX595" fmla="*/ 981574 w 7472601"/>
              <a:gd name="connsiteY595" fmla="*/ 1783157 h 6858000"/>
              <a:gd name="connsiteX596" fmla="*/ 922198 w 7472601"/>
              <a:gd name="connsiteY596" fmla="*/ 1677437 h 6858000"/>
              <a:gd name="connsiteX597" fmla="*/ 869293 w 7472601"/>
              <a:gd name="connsiteY597" fmla="*/ 1583214 h 6858000"/>
              <a:gd name="connsiteX598" fmla="*/ 751431 w 7472601"/>
              <a:gd name="connsiteY598" fmla="*/ 1405731 h 6858000"/>
              <a:gd name="connsiteX599" fmla="*/ 655236 w 7472601"/>
              <a:gd name="connsiteY599" fmla="*/ 1268632 h 6858000"/>
              <a:gd name="connsiteX600" fmla="*/ 6516292 w 7472601"/>
              <a:gd name="connsiteY600" fmla="*/ 1263064 h 6858000"/>
              <a:gd name="connsiteX601" fmla="*/ 5736320 w 7472601"/>
              <a:gd name="connsiteY601" fmla="*/ 1501803 h 6858000"/>
              <a:gd name="connsiteX602" fmla="*/ 6516292 w 7472601"/>
              <a:gd name="connsiteY602" fmla="*/ 1263064 h 6858000"/>
              <a:gd name="connsiteX603" fmla="*/ 291466 w 7472601"/>
              <a:gd name="connsiteY603" fmla="*/ 1250369 h 6858000"/>
              <a:gd name="connsiteX604" fmla="*/ 323180 w 7472601"/>
              <a:gd name="connsiteY604" fmla="*/ 1435283 h 6858000"/>
              <a:gd name="connsiteX605" fmla="*/ 349381 w 7472601"/>
              <a:gd name="connsiteY605" fmla="*/ 1875041 h 6858000"/>
              <a:gd name="connsiteX606" fmla="*/ 374363 w 7472601"/>
              <a:gd name="connsiteY606" fmla="*/ 1506494 h 6858000"/>
              <a:gd name="connsiteX607" fmla="*/ 302168 w 7472601"/>
              <a:gd name="connsiteY607" fmla="*/ 1274495 h 6858000"/>
              <a:gd name="connsiteX608" fmla="*/ 291466 w 7472601"/>
              <a:gd name="connsiteY608" fmla="*/ 1250369 h 6858000"/>
              <a:gd name="connsiteX609" fmla="*/ 678222 w 7472601"/>
              <a:gd name="connsiteY609" fmla="*/ 1248670 h 6858000"/>
              <a:gd name="connsiteX610" fmla="*/ 775536 w 7472601"/>
              <a:gd name="connsiteY610" fmla="*/ 1388015 h 6858000"/>
              <a:gd name="connsiteX611" fmla="*/ 894529 w 7472601"/>
              <a:gd name="connsiteY611" fmla="*/ 1567739 h 6858000"/>
              <a:gd name="connsiteX612" fmla="*/ 948000 w 7472601"/>
              <a:gd name="connsiteY612" fmla="*/ 1663088 h 6858000"/>
              <a:gd name="connsiteX613" fmla="*/ 1006812 w 7472601"/>
              <a:gd name="connsiteY613" fmla="*/ 1767683 h 6858000"/>
              <a:gd name="connsiteX614" fmla="*/ 1149133 w 7472601"/>
              <a:gd name="connsiteY614" fmla="*/ 1971513 h 6858000"/>
              <a:gd name="connsiteX615" fmla="*/ 1333952 w 7472601"/>
              <a:gd name="connsiteY615" fmla="*/ 2251620 h 6858000"/>
              <a:gd name="connsiteX616" fmla="*/ 1337329 w 7472601"/>
              <a:gd name="connsiteY616" fmla="*/ 2258350 h 6858000"/>
              <a:gd name="connsiteX617" fmla="*/ 1014726 w 7472601"/>
              <a:gd name="connsiteY617" fmla="*/ 1615556 h 6858000"/>
              <a:gd name="connsiteX618" fmla="*/ 678222 w 7472601"/>
              <a:gd name="connsiteY618" fmla="*/ 1248670 h 6858000"/>
              <a:gd name="connsiteX619" fmla="*/ 6691602 w 7472601"/>
              <a:gd name="connsiteY619" fmla="*/ 1140573 h 6858000"/>
              <a:gd name="connsiteX620" fmla="*/ 6571100 w 7472601"/>
              <a:gd name="connsiteY620" fmla="*/ 1183662 h 6858000"/>
              <a:gd name="connsiteX621" fmla="*/ 6241687 w 7472601"/>
              <a:gd name="connsiteY621" fmla="*/ 1257600 h 6858000"/>
              <a:gd name="connsiteX622" fmla="*/ 5693009 w 7472601"/>
              <a:gd name="connsiteY622" fmla="*/ 1478256 h 6858000"/>
              <a:gd name="connsiteX623" fmla="*/ 6548420 w 7472601"/>
              <a:gd name="connsiteY623" fmla="*/ 1214599 h 6858000"/>
              <a:gd name="connsiteX624" fmla="*/ 6605473 w 7472601"/>
              <a:gd name="connsiteY624" fmla="*/ 1184686 h 6858000"/>
              <a:gd name="connsiteX625" fmla="*/ 6691602 w 7472601"/>
              <a:gd name="connsiteY625" fmla="*/ 1140573 h 6858000"/>
              <a:gd name="connsiteX626" fmla="*/ 4002475 w 7472601"/>
              <a:gd name="connsiteY626" fmla="*/ 1037802 h 6858000"/>
              <a:gd name="connsiteX627" fmla="*/ 4000324 w 7472601"/>
              <a:gd name="connsiteY627" fmla="*/ 1039362 h 6858000"/>
              <a:gd name="connsiteX628" fmla="*/ 4002862 w 7472601"/>
              <a:gd name="connsiteY628" fmla="*/ 1042866 h 6858000"/>
              <a:gd name="connsiteX629" fmla="*/ 4002475 w 7472601"/>
              <a:gd name="connsiteY629" fmla="*/ 1037802 h 6858000"/>
              <a:gd name="connsiteX630" fmla="*/ 506322 w 7472601"/>
              <a:gd name="connsiteY630" fmla="*/ 1020997 h 6858000"/>
              <a:gd name="connsiteX631" fmla="*/ 533068 w 7472601"/>
              <a:gd name="connsiteY631" fmla="*/ 1029409 h 6858000"/>
              <a:gd name="connsiteX632" fmla="*/ 1232525 w 7472601"/>
              <a:gd name="connsiteY632" fmla="*/ 1804675 h 6858000"/>
              <a:gd name="connsiteX633" fmla="*/ 1388858 w 7472601"/>
              <a:gd name="connsiteY633" fmla="*/ 2368011 h 6858000"/>
              <a:gd name="connsiteX634" fmla="*/ 1384098 w 7472601"/>
              <a:gd name="connsiteY634" fmla="*/ 2378125 h 6858000"/>
              <a:gd name="connsiteX635" fmla="*/ 1425393 w 7472601"/>
              <a:gd name="connsiteY635" fmla="*/ 2589124 h 6858000"/>
              <a:gd name="connsiteX636" fmla="*/ 1424001 w 7472601"/>
              <a:gd name="connsiteY636" fmla="*/ 2597541 h 6858000"/>
              <a:gd name="connsiteX637" fmla="*/ 2152729 w 7472601"/>
              <a:gd name="connsiteY637" fmla="*/ 2864487 h 6858000"/>
              <a:gd name="connsiteX638" fmla="*/ 2020609 w 7472601"/>
              <a:gd name="connsiteY638" fmla="*/ 2539671 h 6858000"/>
              <a:gd name="connsiteX639" fmla="*/ 2018920 w 7472601"/>
              <a:gd name="connsiteY639" fmla="*/ 2536309 h 6858000"/>
              <a:gd name="connsiteX640" fmla="*/ 1342441 w 7472601"/>
              <a:gd name="connsiteY640" fmla="*/ 1173017 h 6858000"/>
              <a:gd name="connsiteX641" fmla="*/ 1367925 w 7472601"/>
              <a:gd name="connsiteY641" fmla="*/ 1135648 h 6858000"/>
              <a:gd name="connsiteX642" fmla="*/ 1771401 w 7472601"/>
              <a:gd name="connsiteY642" fmla="*/ 1806673 h 6858000"/>
              <a:gd name="connsiteX643" fmla="*/ 1972385 w 7472601"/>
              <a:gd name="connsiteY643" fmla="*/ 2198735 h 6858000"/>
              <a:gd name="connsiteX644" fmla="*/ 2040892 w 7472601"/>
              <a:gd name="connsiteY644" fmla="*/ 2405205 h 6858000"/>
              <a:gd name="connsiteX645" fmla="*/ 2131689 w 7472601"/>
              <a:gd name="connsiteY645" fmla="*/ 1936926 h 6858000"/>
              <a:gd name="connsiteX646" fmla="*/ 2454820 w 7472601"/>
              <a:gd name="connsiteY646" fmla="*/ 1248808 h 6858000"/>
              <a:gd name="connsiteX647" fmla="*/ 2492512 w 7472601"/>
              <a:gd name="connsiteY647" fmla="*/ 1302920 h 6858000"/>
              <a:gd name="connsiteX648" fmla="*/ 2081216 w 7472601"/>
              <a:gd name="connsiteY648" fmla="*/ 2527513 h 6858000"/>
              <a:gd name="connsiteX649" fmla="*/ 2081211 w 7472601"/>
              <a:gd name="connsiteY649" fmla="*/ 2528916 h 6858000"/>
              <a:gd name="connsiteX650" fmla="*/ 2199067 w 7472601"/>
              <a:gd name="connsiteY650" fmla="*/ 2884061 h 6858000"/>
              <a:gd name="connsiteX651" fmla="*/ 3192586 w 7472601"/>
              <a:gd name="connsiteY651" fmla="*/ 3411496 h 6858000"/>
              <a:gd name="connsiteX652" fmla="*/ 3182620 w 7472601"/>
              <a:gd name="connsiteY652" fmla="*/ 3483279 h 6858000"/>
              <a:gd name="connsiteX653" fmla="*/ 2435119 w 7472601"/>
              <a:gd name="connsiteY653" fmla="*/ 3080173 h 6858000"/>
              <a:gd name="connsiteX654" fmla="*/ 2410152 w 7472601"/>
              <a:gd name="connsiteY654" fmla="*/ 3063751 h 6858000"/>
              <a:gd name="connsiteX655" fmla="*/ 2408099 w 7472601"/>
              <a:gd name="connsiteY655" fmla="*/ 3064403 h 6858000"/>
              <a:gd name="connsiteX656" fmla="*/ 2407218 w 7472601"/>
              <a:gd name="connsiteY656" fmla="*/ 3070324 h 6858000"/>
              <a:gd name="connsiteX657" fmla="*/ 2380138 w 7472601"/>
              <a:gd name="connsiteY657" fmla="*/ 3099341 h 6858000"/>
              <a:gd name="connsiteX658" fmla="*/ 1765923 w 7472601"/>
              <a:gd name="connsiteY658" fmla="*/ 3581043 h 6858000"/>
              <a:gd name="connsiteX659" fmla="*/ 1702258 w 7472601"/>
              <a:gd name="connsiteY659" fmla="*/ 3612286 h 6858000"/>
              <a:gd name="connsiteX660" fmla="*/ 1538370 w 7472601"/>
              <a:gd name="connsiteY660" fmla="*/ 3811804 h 6858000"/>
              <a:gd name="connsiteX661" fmla="*/ 542867 w 7472601"/>
              <a:gd name="connsiteY661" fmla="*/ 4944092 h 6858000"/>
              <a:gd name="connsiteX662" fmla="*/ 515800 w 7472601"/>
              <a:gd name="connsiteY662" fmla="*/ 4862180 h 6858000"/>
              <a:gd name="connsiteX663" fmla="*/ 909145 w 7472601"/>
              <a:gd name="connsiteY663" fmla="*/ 4199225 h 6858000"/>
              <a:gd name="connsiteX664" fmla="*/ 1214067 w 7472601"/>
              <a:gd name="connsiteY664" fmla="*/ 3908561 h 6858000"/>
              <a:gd name="connsiteX665" fmla="*/ 640967 w 7472601"/>
              <a:gd name="connsiteY665" fmla="*/ 4105601 h 6858000"/>
              <a:gd name="connsiteX666" fmla="*/ 112563 w 7472601"/>
              <a:gd name="connsiteY666" fmla="*/ 4396952 h 6858000"/>
              <a:gd name="connsiteX667" fmla="*/ 0 w 7472601"/>
              <a:gd name="connsiteY667" fmla="*/ 4466006 h 6858000"/>
              <a:gd name="connsiteX668" fmla="*/ 0 w 7472601"/>
              <a:gd name="connsiteY668" fmla="*/ 4233763 h 6858000"/>
              <a:gd name="connsiteX669" fmla="*/ 36881 w 7472601"/>
              <a:gd name="connsiteY669" fmla="*/ 4200118 h 6858000"/>
              <a:gd name="connsiteX670" fmla="*/ 910534 w 7472601"/>
              <a:gd name="connsiteY670" fmla="*/ 3629753 h 6858000"/>
              <a:gd name="connsiteX671" fmla="*/ 1578717 w 7472601"/>
              <a:gd name="connsiteY671" fmla="*/ 3575982 h 6858000"/>
              <a:gd name="connsiteX672" fmla="*/ 2338780 w 7472601"/>
              <a:gd name="connsiteY672" fmla="*/ 3033725 h 6858000"/>
              <a:gd name="connsiteX673" fmla="*/ 1807991 w 7472601"/>
              <a:gd name="connsiteY673" fmla="*/ 2807184 h 6858000"/>
              <a:gd name="connsiteX674" fmla="*/ 1416358 w 7472601"/>
              <a:gd name="connsiteY674" fmla="*/ 3112571 h 6858000"/>
              <a:gd name="connsiteX675" fmla="*/ 939066 w 7472601"/>
              <a:gd name="connsiteY675" fmla="*/ 3378798 h 6858000"/>
              <a:gd name="connsiteX676" fmla="*/ 115099 w 7472601"/>
              <a:gd name="connsiteY676" fmla="*/ 3607650 h 6858000"/>
              <a:gd name="connsiteX677" fmla="*/ 97284 w 7472601"/>
              <a:gd name="connsiteY677" fmla="*/ 3520393 h 6858000"/>
              <a:gd name="connsiteX678" fmla="*/ 922050 w 7472601"/>
              <a:gd name="connsiteY678" fmla="*/ 3074867 h 6858000"/>
              <a:gd name="connsiteX679" fmla="*/ 1405265 w 7472601"/>
              <a:gd name="connsiteY679" fmla="*/ 3016319 h 6858000"/>
              <a:gd name="connsiteX680" fmla="*/ 1407512 w 7472601"/>
              <a:gd name="connsiteY680" fmla="*/ 3018001 h 6858000"/>
              <a:gd name="connsiteX681" fmla="*/ 1726266 w 7472601"/>
              <a:gd name="connsiteY681" fmla="*/ 2777274 h 6858000"/>
              <a:gd name="connsiteX682" fmla="*/ 625390 w 7472601"/>
              <a:gd name="connsiteY682" fmla="*/ 2514541 h 6858000"/>
              <a:gd name="connsiteX683" fmla="*/ 619799 w 7472601"/>
              <a:gd name="connsiteY683" fmla="*/ 2527180 h 6858000"/>
              <a:gd name="connsiteX684" fmla="*/ 310030 w 7472601"/>
              <a:gd name="connsiteY684" fmla="*/ 2771818 h 6858000"/>
              <a:gd name="connsiteX685" fmla="*/ 173877 w 7472601"/>
              <a:gd name="connsiteY685" fmla="*/ 2937056 h 6858000"/>
              <a:gd name="connsiteX686" fmla="*/ 77889 w 7472601"/>
              <a:gd name="connsiteY686" fmla="*/ 3138440 h 6858000"/>
              <a:gd name="connsiteX687" fmla="*/ 0 w 7472601"/>
              <a:gd name="connsiteY687" fmla="*/ 3271395 h 6858000"/>
              <a:gd name="connsiteX688" fmla="*/ 0 w 7472601"/>
              <a:gd name="connsiteY688" fmla="*/ 3153002 h 6858000"/>
              <a:gd name="connsiteX689" fmla="*/ 2386 w 7472601"/>
              <a:gd name="connsiteY689" fmla="*/ 3149203 h 6858000"/>
              <a:gd name="connsiteX690" fmla="*/ 89753 w 7472601"/>
              <a:gd name="connsiteY690" fmla="*/ 2987702 h 6858000"/>
              <a:gd name="connsiteX691" fmla="*/ 76869 w 7472601"/>
              <a:gd name="connsiteY691" fmla="*/ 3005404 h 6858000"/>
              <a:gd name="connsiteX692" fmla="*/ 32049 w 7472601"/>
              <a:gd name="connsiteY692" fmla="*/ 3065814 h 6858000"/>
              <a:gd name="connsiteX693" fmla="*/ 0 w 7472601"/>
              <a:gd name="connsiteY693" fmla="*/ 3108744 h 6858000"/>
              <a:gd name="connsiteX694" fmla="*/ 0 w 7472601"/>
              <a:gd name="connsiteY694" fmla="*/ 3058059 h 6858000"/>
              <a:gd name="connsiteX695" fmla="*/ 7610 w 7472601"/>
              <a:gd name="connsiteY695" fmla="*/ 3047889 h 6858000"/>
              <a:gd name="connsiteX696" fmla="*/ 52419 w 7472601"/>
              <a:gd name="connsiteY696" fmla="*/ 2987479 h 6858000"/>
              <a:gd name="connsiteX697" fmla="*/ 59142 w 7472601"/>
              <a:gd name="connsiteY697" fmla="*/ 2978488 h 6858000"/>
              <a:gd name="connsiteX698" fmla="*/ 0 w 7472601"/>
              <a:gd name="connsiteY698" fmla="*/ 3015334 h 6858000"/>
              <a:gd name="connsiteX699" fmla="*/ 0 w 7472601"/>
              <a:gd name="connsiteY699" fmla="*/ 2914286 h 6858000"/>
              <a:gd name="connsiteX700" fmla="*/ 36383 w 7472601"/>
              <a:gd name="connsiteY700" fmla="*/ 2901128 h 6858000"/>
              <a:gd name="connsiteX701" fmla="*/ 156329 w 7472601"/>
              <a:gd name="connsiteY701" fmla="*/ 2840533 h 6858000"/>
              <a:gd name="connsiteX702" fmla="*/ 358355 w 7472601"/>
              <a:gd name="connsiteY702" fmla="*/ 2620471 h 6858000"/>
              <a:gd name="connsiteX703" fmla="*/ 510577 w 7472601"/>
              <a:gd name="connsiteY703" fmla="*/ 2501244 h 6858000"/>
              <a:gd name="connsiteX704" fmla="*/ 211967 w 7472601"/>
              <a:gd name="connsiteY704" fmla="*/ 2479171 h 6858000"/>
              <a:gd name="connsiteX705" fmla="*/ 0 w 7472601"/>
              <a:gd name="connsiteY705" fmla="*/ 2476398 h 6858000"/>
              <a:gd name="connsiteX706" fmla="*/ 0 w 7472601"/>
              <a:gd name="connsiteY706" fmla="*/ 2389189 h 6858000"/>
              <a:gd name="connsiteX707" fmla="*/ 103062 w 7472601"/>
              <a:gd name="connsiteY707" fmla="*/ 2389518 h 6858000"/>
              <a:gd name="connsiteX708" fmla="*/ 510734 w 7472601"/>
              <a:gd name="connsiteY708" fmla="*/ 2416201 h 6858000"/>
              <a:gd name="connsiteX709" fmla="*/ 279257 w 7472601"/>
              <a:gd name="connsiteY709" fmla="*/ 2092102 h 6858000"/>
              <a:gd name="connsiteX710" fmla="*/ 65265 w 7472601"/>
              <a:gd name="connsiteY710" fmla="*/ 2006049 h 6858000"/>
              <a:gd name="connsiteX711" fmla="*/ 0 w 7472601"/>
              <a:gd name="connsiteY711" fmla="*/ 1982532 h 6858000"/>
              <a:gd name="connsiteX712" fmla="*/ 0 w 7472601"/>
              <a:gd name="connsiteY712" fmla="*/ 1912789 h 6858000"/>
              <a:gd name="connsiteX713" fmla="*/ 97460 w 7472601"/>
              <a:gd name="connsiteY713" fmla="*/ 1953725 h 6858000"/>
              <a:gd name="connsiteX714" fmla="*/ 221272 w 7472601"/>
              <a:gd name="connsiteY714" fmla="*/ 1980766 h 6858000"/>
              <a:gd name="connsiteX715" fmla="*/ 116765 w 7472601"/>
              <a:gd name="connsiteY715" fmla="*/ 1911033 h 6858000"/>
              <a:gd name="connsiteX716" fmla="*/ 16405 w 7472601"/>
              <a:gd name="connsiteY716" fmla="*/ 1803412 h 6858000"/>
              <a:gd name="connsiteX717" fmla="*/ 0 w 7472601"/>
              <a:gd name="connsiteY717" fmla="*/ 1784777 h 6858000"/>
              <a:gd name="connsiteX718" fmla="*/ 0 w 7472601"/>
              <a:gd name="connsiteY718" fmla="*/ 1740082 h 6858000"/>
              <a:gd name="connsiteX719" fmla="*/ 39394 w 7472601"/>
              <a:gd name="connsiteY719" fmla="*/ 1784856 h 6858000"/>
              <a:gd name="connsiteX720" fmla="*/ 135813 w 7472601"/>
              <a:gd name="connsiteY720" fmla="*/ 1888838 h 6858000"/>
              <a:gd name="connsiteX721" fmla="*/ 242575 w 7472601"/>
              <a:gd name="connsiteY721" fmla="*/ 1958841 h 6858000"/>
              <a:gd name="connsiteX722" fmla="*/ 82197 w 7472601"/>
              <a:gd name="connsiteY722" fmla="*/ 1754826 h 6858000"/>
              <a:gd name="connsiteX723" fmla="*/ 0 w 7472601"/>
              <a:gd name="connsiteY723" fmla="*/ 1679650 h 6858000"/>
              <a:gd name="connsiteX724" fmla="*/ 0 w 7472601"/>
              <a:gd name="connsiteY724" fmla="*/ 1602463 h 6858000"/>
              <a:gd name="connsiteX725" fmla="*/ 84689 w 7472601"/>
              <a:gd name="connsiteY725" fmla="*/ 1677442 h 6858000"/>
              <a:gd name="connsiteX726" fmla="*/ 298437 w 7472601"/>
              <a:gd name="connsiteY726" fmla="*/ 1968019 h 6858000"/>
              <a:gd name="connsiteX727" fmla="*/ 227269 w 7472601"/>
              <a:gd name="connsiteY727" fmla="*/ 1114064 h 6858000"/>
              <a:gd name="connsiteX728" fmla="*/ 248003 w 7472601"/>
              <a:gd name="connsiteY728" fmla="*/ 1089613 h 6858000"/>
              <a:gd name="connsiteX729" fmla="*/ 427020 w 7472601"/>
              <a:gd name="connsiteY729" fmla="*/ 1619803 h 6858000"/>
              <a:gd name="connsiteX730" fmla="*/ 340345 w 7472601"/>
              <a:gd name="connsiteY730" fmla="*/ 2027739 h 6858000"/>
              <a:gd name="connsiteX731" fmla="*/ 360865 w 7472601"/>
              <a:gd name="connsiteY731" fmla="*/ 2044827 h 6858000"/>
              <a:gd name="connsiteX732" fmla="*/ 560414 w 7472601"/>
              <a:gd name="connsiteY732" fmla="*/ 2421457 h 6858000"/>
              <a:gd name="connsiteX733" fmla="*/ 1359703 w 7472601"/>
              <a:gd name="connsiteY733" fmla="*/ 2578554 h 6858000"/>
              <a:gd name="connsiteX734" fmla="*/ 1359422 w 7472601"/>
              <a:gd name="connsiteY734" fmla="*/ 2577994 h 6858000"/>
              <a:gd name="connsiteX735" fmla="*/ 828701 w 7472601"/>
              <a:gd name="connsiteY735" fmla="*/ 1839520 h 6858000"/>
              <a:gd name="connsiteX736" fmla="*/ 494427 w 7472601"/>
              <a:gd name="connsiteY736" fmla="*/ 1092333 h 6858000"/>
              <a:gd name="connsiteX737" fmla="*/ 506322 w 7472601"/>
              <a:gd name="connsiteY737" fmla="*/ 1020997 h 6858000"/>
              <a:gd name="connsiteX738" fmla="*/ 4570198 w 7472601"/>
              <a:gd name="connsiteY738" fmla="*/ 978081 h 6858000"/>
              <a:gd name="connsiteX739" fmla="*/ 4523691 w 7472601"/>
              <a:gd name="connsiteY739" fmla="*/ 1127776 h 6858000"/>
              <a:gd name="connsiteX740" fmla="*/ 4509875 w 7472601"/>
              <a:gd name="connsiteY740" fmla="*/ 1167552 h 6858000"/>
              <a:gd name="connsiteX741" fmla="*/ 4478168 w 7472601"/>
              <a:gd name="connsiteY741" fmla="*/ 1260735 h 6858000"/>
              <a:gd name="connsiteX742" fmla="*/ 4409309 w 7472601"/>
              <a:gd name="connsiteY742" fmla="*/ 1666996 h 6858000"/>
              <a:gd name="connsiteX743" fmla="*/ 4370031 w 7472601"/>
              <a:gd name="connsiteY743" fmla="*/ 1955666 h 6858000"/>
              <a:gd name="connsiteX744" fmla="*/ 4570198 w 7472601"/>
              <a:gd name="connsiteY744" fmla="*/ 978081 h 6858000"/>
              <a:gd name="connsiteX745" fmla="*/ 4557898 w 7472601"/>
              <a:gd name="connsiteY745" fmla="*/ 900011 h 6858000"/>
              <a:gd name="connsiteX746" fmla="*/ 4344840 w 7472601"/>
              <a:gd name="connsiteY746" fmla="*/ 1922038 h 6858000"/>
              <a:gd name="connsiteX747" fmla="*/ 4378710 w 7472601"/>
              <a:gd name="connsiteY747" fmla="*/ 1665516 h 6858000"/>
              <a:gd name="connsiteX748" fmla="*/ 4448798 w 7472601"/>
              <a:gd name="connsiteY748" fmla="*/ 1253024 h 6858000"/>
              <a:gd name="connsiteX749" fmla="*/ 4480315 w 7472601"/>
              <a:gd name="connsiteY749" fmla="*/ 1158454 h 6858000"/>
              <a:gd name="connsiteX750" fmla="*/ 4494133 w 7472601"/>
              <a:gd name="connsiteY750" fmla="*/ 1118676 h 6858000"/>
              <a:gd name="connsiteX751" fmla="*/ 4557898 w 7472601"/>
              <a:gd name="connsiteY751" fmla="*/ 900011 h 6858000"/>
              <a:gd name="connsiteX752" fmla="*/ 5870151 w 7472601"/>
              <a:gd name="connsiteY752" fmla="*/ 898890 h 6858000"/>
              <a:gd name="connsiteX753" fmla="*/ 5861335 w 7472601"/>
              <a:gd name="connsiteY753" fmla="*/ 899177 h 6858000"/>
              <a:gd name="connsiteX754" fmla="*/ 5843702 w 7472601"/>
              <a:gd name="connsiteY754" fmla="*/ 899748 h 6858000"/>
              <a:gd name="connsiteX755" fmla="*/ 5651107 w 7472601"/>
              <a:gd name="connsiteY755" fmla="*/ 920306 h 6858000"/>
              <a:gd name="connsiteX756" fmla="*/ 5459407 w 7472601"/>
              <a:gd name="connsiteY756" fmla="*/ 940975 h 6858000"/>
              <a:gd name="connsiteX757" fmla="*/ 5374846 w 7472601"/>
              <a:gd name="connsiteY757" fmla="*/ 941988 h 6858000"/>
              <a:gd name="connsiteX758" fmla="*/ 5256105 w 7472601"/>
              <a:gd name="connsiteY758" fmla="*/ 945632 h 6858000"/>
              <a:gd name="connsiteX759" fmla="*/ 5107071 w 7472601"/>
              <a:gd name="connsiteY759" fmla="*/ 969720 h 6858000"/>
              <a:gd name="connsiteX760" fmla="*/ 4998681 w 7472601"/>
              <a:gd name="connsiteY760" fmla="*/ 988771 h 6858000"/>
              <a:gd name="connsiteX761" fmla="*/ 5870151 w 7472601"/>
              <a:gd name="connsiteY761" fmla="*/ 898890 h 6858000"/>
              <a:gd name="connsiteX762" fmla="*/ 5504425 w 7472601"/>
              <a:gd name="connsiteY762" fmla="*/ 848067 h 6858000"/>
              <a:gd name="connsiteX763" fmla="*/ 4968849 w 7472601"/>
              <a:gd name="connsiteY763" fmla="*/ 962318 h 6858000"/>
              <a:gd name="connsiteX764" fmla="*/ 5104039 w 7472601"/>
              <a:gd name="connsiteY764" fmla="*/ 940634 h 6858000"/>
              <a:gd name="connsiteX765" fmla="*/ 5256311 w 7472601"/>
              <a:gd name="connsiteY765" fmla="*/ 916490 h 6858000"/>
              <a:gd name="connsiteX766" fmla="*/ 5377381 w 7472601"/>
              <a:gd name="connsiteY766" fmla="*/ 912671 h 6858000"/>
              <a:gd name="connsiteX767" fmla="*/ 5460148 w 7472601"/>
              <a:gd name="connsiteY767" fmla="*/ 911442 h 6858000"/>
              <a:gd name="connsiteX768" fmla="*/ 5648971 w 7472601"/>
              <a:gd name="connsiteY768" fmla="*/ 891331 h 6858000"/>
              <a:gd name="connsiteX769" fmla="*/ 5844807 w 7472601"/>
              <a:gd name="connsiteY769" fmla="*/ 870718 h 6858000"/>
              <a:gd name="connsiteX770" fmla="*/ 5862975 w 7472601"/>
              <a:gd name="connsiteY770" fmla="*/ 869756 h 6858000"/>
              <a:gd name="connsiteX771" fmla="*/ 5920887 w 7472601"/>
              <a:gd name="connsiteY771" fmla="*/ 865929 h 6858000"/>
              <a:gd name="connsiteX772" fmla="*/ 5504425 w 7472601"/>
              <a:gd name="connsiteY772" fmla="*/ 848067 h 6858000"/>
              <a:gd name="connsiteX773" fmla="*/ 3607114 w 7472601"/>
              <a:gd name="connsiteY773" fmla="*/ 467441 h 6858000"/>
              <a:gd name="connsiteX774" fmla="*/ 3296242 w 7472601"/>
              <a:gd name="connsiteY774" fmla="*/ 807991 h 6858000"/>
              <a:gd name="connsiteX775" fmla="*/ 3174674 w 7472601"/>
              <a:gd name="connsiteY775" fmla="*/ 919759 h 6858000"/>
              <a:gd name="connsiteX776" fmla="*/ 3042978 w 7472601"/>
              <a:gd name="connsiteY776" fmla="*/ 1054894 h 6858000"/>
              <a:gd name="connsiteX777" fmla="*/ 2968914 w 7472601"/>
              <a:gd name="connsiteY777" fmla="*/ 1133756 h 6858000"/>
              <a:gd name="connsiteX778" fmla="*/ 3103823 w 7472601"/>
              <a:gd name="connsiteY778" fmla="*/ 1026814 h 6858000"/>
              <a:gd name="connsiteX779" fmla="*/ 3607114 w 7472601"/>
              <a:gd name="connsiteY779" fmla="*/ 467441 h 6858000"/>
              <a:gd name="connsiteX780" fmla="*/ 3744487 w 7472601"/>
              <a:gd name="connsiteY780" fmla="*/ 383136 h 6858000"/>
              <a:gd name="connsiteX781" fmla="*/ 3970213 w 7472601"/>
              <a:gd name="connsiteY781" fmla="*/ 995559 h 6858000"/>
              <a:gd name="connsiteX782" fmla="*/ 3744487 w 7472601"/>
              <a:gd name="connsiteY782" fmla="*/ 383136 h 6858000"/>
              <a:gd name="connsiteX783" fmla="*/ 3624562 w 7472601"/>
              <a:gd name="connsiteY783" fmla="*/ 367041 h 6858000"/>
              <a:gd name="connsiteX784" fmla="*/ 3489712 w 7472601"/>
              <a:gd name="connsiteY784" fmla="*/ 485386 h 6858000"/>
              <a:gd name="connsiteX785" fmla="*/ 3182994 w 7472601"/>
              <a:gd name="connsiteY785" fmla="*/ 828265 h 6858000"/>
              <a:gd name="connsiteX786" fmla="*/ 2892114 w 7472601"/>
              <a:gd name="connsiteY786" fmla="*/ 1172635 h 6858000"/>
              <a:gd name="connsiteX787" fmla="*/ 3021459 w 7472601"/>
              <a:gd name="connsiteY787" fmla="*/ 1035385 h 6858000"/>
              <a:gd name="connsiteX788" fmla="*/ 3153873 w 7472601"/>
              <a:gd name="connsiteY788" fmla="*/ 898971 h 6858000"/>
              <a:gd name="connsiteX789" fmla="*/ 3276511 w 7472601"/>
              <a:gd name="connsiteY789" fmla="*/ 786423 h 6858000"/>
              <a:gd name="connsiteX790" fmla="*/ 3584154 w 7472601"/>
              <a:gd name="connsiteY790" fmla="*/ 448218 h 6858000"/>
              <a:gd name="connsiteX791" fmla="*/ 3624562 w 7472601"/>
              <a:gd name="connsiteY791" fmla="*/ 367041 h 6858000"/>
              <a:gd name="connsiteX792" fmla="*/ 3766672 w 7472601"/>
              <a:gd name="connsiteY792" fmla="*/ 359429 h 6858000"/>
              <a:gd name="connsiteX793" fmla="*/ 3996338 w 7472601"/>
              <a:gd name="connsiteY793" fmla="*/ 968237 h 6858000"/>
              <a:gd name="connsiteX794" fmla="*/ 3766672 w 7472601"/>
              <a:gd name="connsiteY794" fmla="*/ 359429 h 6858000"/>
              <a:gd name="connsiteX795" fmla="*/ 5805386 w 7472601"/>
              <a:gd name="connsiteY795" fmla="*/ 239240 h 6858000"/>
              <a:gd name="connsiteX796" fmla="*/ 5736947 w 7472601"/>
              <a:gd name="connsiteY796" fmla="*/ 261367 h 6858000"/>
              <a:gd name="connsiteX797" fmla="*/ 5427012 w 7472601"/>
              <a:gd name="connsiteY797" fmla="*/ 311272 h 6858000"/>
              <a:gd name="connsiteX798" fmla="*/ 5147818 w 7472601"/>
              <a:gd name="connsiteY798" fmla="*/ 322112 h 6858000"/>
              <a:gd name="connsiteX799" fmla="*/ 5060854 w 7472601"/>
              <a:gd name="connsiteY799" fmla="*/ 311882 h 6858000"/>
              <a:gd name="connsiteX800" fmla="*/ 4945989 w 7472601"/>
              <a:gd name="connsiteY800" fmla="*/ 300516 h 6858000"/>
              <a:gd name="connsiteX801" fmla="*/ 5410479 w 7472601"/>
              <a:gd name="connsiteY801" fmla="*/ 348434 h 6858000"/>
              <a:gd name="connsiteX802" fmla="*/ 5805386 w 7472601"/>
              <a:gd name="connsiteY802" fmla="*/ 239240 h 6858000"/>
              <a:gd name="connsiteX803" fmla="*/ 5905192 w 7472601"/>
              <a:gd name="connsiteY803" fmla="*/ 163079 h 6858000"/>
              <a:gd name="connsiteX804" fmla="*/ 5865655 w 7472601"/>
              <a:gd name="connsiteY804" fmla="*/ 171901 h 6858000"/>
              <a:gd name="connsiteX805" fmla="*/ 5259740 w 7472601"/>
              <a:gd name="connsiteY805" fmla="*/ 257013 h 6858000"/>
              <a:gd name="connsiteX806" fmla="*/ 5208466 w 7472601"/>
              <a:gd name="connsiteY806" fmla="*/ 257550 h 6858000"/>
              <a:gd name="connsiteX807" fmla="*/ 4980204 w 7472601"/>
              <a:gd name="connsiteY807" fmla="*/ 271903 h 6858000"/>
              <a:gd name="connsiteX808" fmla="*/ 5068068 w 7472601"/>
              <a:gd name="connsiteY808" fmla="*/ 282244 h 6858000"/>
              <a:gd name="connsiteX809" fmla="*/ 5153231 w 7472601"/>
              <a:gd name="connsiteY809" fmla="*/ 292240 h 6858000"/>
              <a:gd name="connsiteX810" fmla="*/ 5426491 w 7472601"/>
              <a:gd name="connsiteY810" fmla="*/ 281128 h 6858000"/>
              <a:gd name="connsiteX811" fmla="*/ 5731212 w 7472601"/>
              <a:gd name="connsiteY811" fmla="*/ 231951 h 6858000"/>
              <a:gd name="connsiteX812" fmla="*/ 5905192 w 7472601"/>
              <a:gd name="connsiteY812" fmla="*/ 163079 h 6858000"/>
              <a:gd name="connsiteX813" fmla="*/ 5944437 w 7472601"/>
              <a:gd name="connsiteY813" fmla="*/ 113829 h 6858000"/>
              <a:gd name="connsiteX814" fmla="*/ 5825032 w 7472601"/>
              <a:gd name="connsiteY814" fmla="*/ 146405 h 6858000"/>
              <a:gd name="connsiteX815" fmla="*/ 4955599 w 7472601"/>
              <a:gd name="connsiteY815" fmla="*/ 247008 h 6858000"/>
              <a:gd name="connsiteX816" fmla="*/ 5210104 w 7472601"/>
              <a:gd name="connsiteY816" fmla="*/ 228123 h 6858000"/>
              <a:gd name="connsiteX817" fmla="*/ 5261015 w 7472601"/>
              <a:gd name="connsiteY817" fmla="*/ 227087 h 6858000"/>
              <a:gd name="connsiteX818" fmla="*/ 5861181 w 7472601"/>
              <a:gd name="connsiteY818" fmla="*/ 143093 h 6858000"/>
              <a:gd name="connsiteX819" fmla="*/ 5961252 w 7472601"/>
              <a:gd name="connsiteY819" fmla="*/ 114820 h 6858000"/>
              <a:gd name="connsiteX820" fmla="*/ 5944437 w 7472601"/>
              <a:gd name="connsiteY820" fmla="*/ 113829 h 6858000"/>
              <a:gd name="connsiteX821" fmla="*/ 3882765 w 7472601"/>
              <a:gd name="connsiteY821" fmla="*/ 0 h 6858000"/>
              <a:gd name="connsiteX822" fmla="*/ 3995099 w 7472601"/>
              <a:gd name="connsiteY822" fmla="*/ 0 h 6858000"/>
              <a:gd name="connsiteX823" fmla="*/ 4163818 w 7472601"/>
              <a:gd name="connsiteY823" fmla="*/ 234104 h 6858000"/>
              <a:gd name="connsiteX824" fmla="*/ 4172099 w 7472601"/>
              <a:gd name="connsiteY824" fmla="*/ 234207 h 6858000"/>
              <a:gd name="connsiteX825" fmla="*/ 4784282 w 7472601"/>
              <a:gd name="connsiteY825" fmla="*/ 276561 h 6858000"/>
              <a:gd name="connsiteX826" fmla="*/ 4801687 w 7472601"/>
              <a:gd name="connsiteY826" fmla="*/ 267764 h 6858000"/>
              <a:gd name="connsiteX827" fmla="*/ 6082788 w 7472601"/>
              <a:gd name="connsiteY827" fmla="*/ 64119 h 6858000"/>
              <a:gd name="connsiteX828" fmla="*/ 6099442 w 7472601"/>
              <a:gd name="connsiteY828" fmla="*/ 82568 h 6858000"/>
              <a:gd name="connsiteX829" fmla="*/ 4804137 w 7472601"/>
              <a:gd name="connsiteY829" fmla="*/ 320931 h 6858000"/>
              <a:gd name="connsiteX830" fmla="*/ 4227047 w 7472601"/>
              <a:gd name="connsiteY830" fmla="*/ 313415 h 6858000"/>
              <a:gd name="connsiteX831" fmla="*/ 4346041 w 7472601"/>
              <a:gd name="connsiteY831" fmla="*/ 456086 h 6858000"/>
              <a:gd name="connsiteX832" fmla="*/ 4870967 w 7472601"/>
              <a:gd name="connsiteY832" fmla="*/ 963061 h 6858000"/>
              <a:gd name="connsiteX833" fmla="*/ 4889647 w 7472601"/>
              <a:gd name="connsiteY833" fmla="*/ 957147 h 6858000"/>
              <a:gd name="connsiteX834" fmla="*/ 5422504 w 7472601"/>
              <a:gd name="connsiteY834" fmla="*/ 805191 h 6858000"/>
              <a:gd name="connsiteX835" fmla="*/ 6087656 w 7472601"/>
              <a:gd name="connsiteY835" fmla="*/ 826703 h 6858000"/>
              <a:gd name="connsiteX836" fmla="*/ 6058717 w 7472601"/>
              <a:gd name="connsiteY836" fmla="*/ 865992 h 6858000"/>
              <a:gd name="connsiteX837" fmla="*/ 4974153 w 7472601"/>
              <a:gd name="connsiteY837" fmla="*/ 1045456 h 6858000"/>
              <a:gd name="connsiteX838" fmla="*/ 5627835 w 7472601"/>
              <a:gd name="connsiteY838" fmla="*/ 1472077 h 6858000"/>
              <a:gd name="connsiteX839" fmla="*/ 5629817 w 7472601"/>
              <a:gd name="connsiteY839" fmla="*/ 1471412 h 6858000"/>
              <a:gd name="connsiteX840" fmla="*/ 5634124 w 7472601"/>
              <a:gd name="connsiteY840" fmla="*/ 1470572 h 6858000"/>
              <a:gd name="connsiteX841" fmla="*/ 5755832 w 7472601"/>
              <a:gd name="connsiteY841" fmla="*/ 1383886 h 6858000"/>
              <a:gd name="connsiteX842" fmla="*/ 6014186 w 7472601"/>
              <a:gd name="connsiteY842" fmla="*/ 1279799 h 6858000"/>
              <a:gd name="connsiteX843" fmla="*/ 6901619 w 7472601"/>
              <a:gd name="connsiteY843" fmla="*/ 1047874 h 6858000"/>
              <a:gd name="connsiteX844" fmla="*/ 6931566 w 7472601"/>
              <a:gd name="connsiteY844" fmla="*/ 1062034 h 6858000"/>
              <a:gd name="connsiteX845" fmla="*/ 5790982 w 7472601"/>
              <a:gd name="connsiteY845" fmla="*/ 1561380 h 6858000"/>
              <a:gd name="connsiteX846" fmla="*/ 6188971 w 7472601"/>
              <a:gd name="connsiteY846" fmla="*/ 1755168 h 6858000"/>
              <a:gd name="connsiteX847" fmla="*/ 6202446 w 7472601"/>
              <a:gd name="connsiteY847" fmla="*/ 1752268 h 6858000"/>
              <a:gd name="connsiteX848" fmla="*/ 7179560 w 7472601"/>
              <a:gd name="connsiteY848" fmla="*/ 1467551 h 6858000"/>
              <a:gd name="connsiteX849" fmla="*/ 7158730 w 7472601"/>
              <a:gd name="connsiteY849" fmla="*/ 1507835 h 6858000"/>
              <a:gd name="connsiteX850" fmla="*/ 6326959 w 7472601"/>
              <a:gd name="connsiteY850" fmla="*/ 1817686 h 6858000"/>
              <a:gd name="connsiteX851" fmla="*/ 6537433 w 7472601"/>
              <a:gd name="connsiteY851" fmla="*/ 1907790 h 6858000"/>
              <a:gd name="connsiteX852" fmla="*/ 6550221 w 7472601"/>
              <a:gd name="connsiteY852" fmla="*/ 1910729 h 6858000"/>
              <a:gd name="connsiteX853" fmla="*/ 6964438 w 7472601"/>
              <a:gd name="connsiteY853" fmla="*/ 2209505 h 6858000"/>
              <a:gd name="connsiteX854" fmla="*/ 7367862 w 7472601"/>
              <a:gd name="connsiteY854" fmla="*/ 2806833 h 6858000"/>
              <a:gd name="connsiteX855" fmla="*/ 7364329 w 7472601"/>
              <a:gd name="connsiteY855" fmla="*/ 2826907 h 6858000"/>
              <a:gd name="connsiteX856" fmla="*/ 7290545 w 7472601"/>
              <a:gd name="connsiteY856" fmla="*/ 2850663 h 6858000"/>
              <a:gd name="connsiteX857" fmla="*/ 6472036 w 7472601"/>
              <a:gd name="connsiteY857" fmla="*/ 1959003 h 6858000"/>
              <a:gd name="connsiteX858" fmla="*/ 5792897 w 7472601"/>
              <a:gd name="connsiteY858" fmla="*/ 1647747 h 6858000"/>
              <a:gd name="connsiteX859" fmla="*/ 5842751 w 7472601"/>
              <a:gd name="connsiteY859" fmla="*/ 1816112 h 6858000"/>
              <a:gd name="connsiteX860" fmla="*/ 5847424 w 7472601"/>
              <a:gd name="connsiteY860" fmla="*/ 1815776 h 6858000"/>
              <a:gd name="connsiteX861" fmla="*/ 6399821 w 7472601"/>
              <a:gd name="connsiteY861" fmla="*/ 2344799 h 6858000"/>
              <a:gd name="connsiteX862" fmla="*/ 6323232 w 7472601"/>
              <a:gd name="connsiteY862" fmla="*/ 2389634 h 6858000"/>
              <a:gd name="connsiteX863" fmla="*/ 5942958 w 7472601"/>
              <a:gd name="connsiteY863" fmla="*/ 2077708 h 6858000"/>
              <a:gd name="connsiteX864" fmla="*/ 5921559 w 7472601"/>
              <a:gd name="connsiteY864" fmla="*/ 2378596 h 6858000"/>
              <a:gd name="connsiteX865" fmla="*/ 5817651 w 7472601"/>
              <a:gd name="connsiteY865" fmla="*/ 3023919 h 6858000"/>
              <a:gd name="connsiteX866" fmla="*/ 5729634 w 7472601"/>
              <a:gd name="connsiteY866" fmla="*/ 3051849 h 6858000"/>
              <a:gd name="connsiteX867" fmla="*/ 5611018 w 7472601"/>
              <a:gd name="connsiteY867" fmla="*/ 2316769 h 6858000"/>
              <a:gd name="connsiteX868" fmla="*/ 5687608 w 7472601"/>
              <a:gd name="connsiteY868" fmla="*/ 2039972 h 6858000"/>
              <a:gd name="connsiteX869" fmla="*/ 5657554 w 7472601"/>
              <a:gd name="connsiteY869" fmla="*/ 1576445 h 6858000"/>
              <a:gd name="connsiteX870" fmla="*/ 5150475 w 7472601"/>
              <a:gd name="connsiteY870" fmla="*/ 1274012 h 6858000"/>
              <a:gd name="connsiteX871" fmla="*/ 5349142 w 7472601"/>
              <a:gd name="connsiteY871" fmla="*/ 2204405 h 6858000"/>
              <a:gd name="connsiteX872" fmla="*/ 5262214 w 7472601"/>
              <a:gd name="connsiteY872" fmla="*/ 2233836 h 6858000"/>
              <a:gd name="connsiteX873" fmla="*/ 4981539 w 7472601"/>
              <a:gd name="connsiteY873" fmla="*/ 1542201 h 6858000"/>
              <a:gd name="connsiteX874" fmla="*/ 4958461 w 7472601"/>
              <a:gd name="connsiteY874" fmla="*/ 1136957 h 6858000"/>
              <a:gd name="connsiteX875" fmla="*/ 4655015 w 7472601"/>
              <a:gd name="connsiteY875" fmla="*/ 891426 h 6858000"/>
              <a:gd name="connsiteX876" fmla="*/ 4348002 w 7472601"/>
              <a:gd name="connsiteY876" fmla="*/ 2205895 h 6858000"/>
              <a:gd name="connsiteX877" fmla="*/ 4262250 w 7472601"/>
              <a:gd name="connsiteY877" fmla="*/ 2219972 h 6858000"/>
              <a:gd name="connsiteX878" fmla="*/ 4550611 w 7472601"/>
              <a:gd name="connsiteY878" fmla="*/ 817540 h 6858000"/>
              <a:gd name="connsiteX879" fmla="*/ 4564418 w 7472601"/>
              <a:gd name="connsiteY879" fmla="*/ 808293 h 6858000"/>
              <a:gd name="connsiteX880" fmla="*/ 4266388 w 7472601"/>
              <a:gd name="connsiteY880" fmla="*/ 500083 h 6858000"/>
              <a:gd name="connsiteX881" fmla="*/ 4032842 w 7472601"/>
              <a:gd name="connsiteY881" fmla="*/ 211809 h 6858000"/>
              <a:gd name="connsiteX882" fmla="*/ 3882765 w 7472601"/>
              <a:gd name="connsiteY882" fmla="*/ 0 h 6858000"/>
              <a:gd name="connsiteX883" fmla="*/ 3721337 w 7472601"/>
              <a:gd name="connsiteY883" fmla="*/ 0 h 6858000"/>
              <a:gd name="connsiteX884" fmla="*/ 3797544 w 7472601"/>
              <a:gd name="connsiteY884" fmla="*/ 0 h 6858000"/>
              <a:gd name="connsiteX885" fmla="*/ 3775734 w 7472601"/>
              <a:gd name="connsiteY885" fmla="*/ 95131 h 6858000"/>
              <a:gd name="connsiteX886" fmla="*/ 3724807 w 7472601"/>
              <a:gd name="connsiteY886" fmla="*/ 272257 h 6858000"/>
              <a:gd name="connsiteX887" fmla="*/ 3726844 w 7472601"/>
              <a:gd name="connsiteY887" fmla="*/ 282988 h 6858000"/>
              <a:gd name="connsiteX888" fmla="*/ 3742664 w 7472601"/>
              <a:gd name="connsiteY888" fmla="*/ 279918 h 6858000"/>
              <a:gd name="connsiteX889" fmla="*/ 4103910 w 7472601"/>
              <a:gd name="connsiteY889" fmla="*/ 1161917 h 6858000"/>
              <a:gd name="connsiteX890" fmla="*/ 4020269 w 7472601"/>
              <a:gd name="connsiteY890" fmla="*/ 1200406 h 6858000"/>
              <a:gd name="connsiteX891" fmla="*/ 3674882 w 7472601"/>
              <a:gd name="connsiteY891" fmla="*/ 488524 h 6858000"/>
              <a:gd name="connsiteX892" fmla="*/ 3132682 w 7472601"/>
              <a:gd name="connsiteY892" fmla="*/ 1072284 h 6858000"/>
              <a:gd name="connsiteX893" fmla="*/ 2716346 w 7472601"/>
              <a:gd name="connsiteY893" fmla="*/ 1276376 h 6858000"/>
              <a:gd name="connsiteX894" fmla="*/ 2716772 w 7472601"/>
              <a:gd name="connsiteY894" fmla="*/ 1255462 h 6858000"/>
              <a:gd name="connsiteX895" fmla="*/ 3471096 w 7472601"/>
              <a:gd name="connsiteY895" fmla="*/ 437072 h 6858000"/>
              <a:gd name="connsiteX896" fmla="*/ 3639057 w 7472601"/>
              <a:gd name="connsiteY896" fmla="*/ 286334 h 6858000"/>
              <a:gd name="connsiteX897" fmla="*/ 3640309 w 7472601"/>
              <a:gd name="connsiteY897" fmla="*/ 284664 h 6858000"/>
              <a:gd name="connsiteX898" fmla="*/ 3646022 w 7472601"/>
              <a:gd name="connsiteY898" fmla="*/ 276711 h 6858000"/>
              <a:gd name="connsiteX899" fmla="*/ 3707943 w 7472601"/>
              <a:gd name="connsiteY899" fmla="*/ 65958 h 6858000"/>
              <a:gd name="connsiteX900" fmla="*/ 3721337 w 7472601"/>
              <a:gd name="connsiteY900" fmla="*/ 0 h 6858000"/>
              <a:gd name="connsiteX901" fmla="*/ 2867960 w 7472601"/>
              <a:gd name="connsiteY901" fmla="*/ 0 h 6858000"/>
              <a:gd name="connsiteX902" fmla="*/ 2926351 w 7472601"/>
              <a:gd name="connsiteY902" fmla="*/ 0 h 6858000"/>
              <a:gd name="connsiteX903" fmla="*/ 2902823 w 7472601"/>
              <a:gd name="connsiteY903" fmla="*/ 262929 h 6858000"/>
              <a:gd name="connsiteX904" fmla="*/ 2940663 w 7472601"/>
              <a:gd name="connsiteY904" fmla="*/ 140884 h 6858000"/>
              <a:gd name="connsiteX905" fmla="*/ 2947039 w 7472601"/>
              <a:gd name="connsiteY905" fmla="*/ 122524 h 6858000"/>
              <a:gd name="connsiteX906" fmla="*/ 2984316 w 7472601"/>
              <a:gd name="connsiteY906" fmla="*/ 0 h 6858000"/>
              <a:gd name="connsiteX907" fmla="*/ 3016114 w 7472601"/>
              <a:gd name="connsiteY907" fmla="*/ 0 h 6858000"/>
              <a:gd name="connsiteX908" fmla="*/ 2979949 w 7472601"/>
              <a:gd name="connsiteY908" fmla="*/ 119274 h 6858000"/>
              <a:gd name="connsiteX909" fmla="*/ 3023879 w 7472601"/>
              <a:gd name="connsiteY909" fmla="*/ 0 h 6858000"/>
              <a:gd name="connsiteX910" fmla="*/ 3105400 w 7472601"/>
              <a:gd name="connsiteY910" fmla="*/ 0 h 6858000"/>
              <a:gd name="connsiteX911" fmla="*/ 3094669 w 7472601"/>
              <a:gd name="connsiteY911" fmla="*/ 30308 h 6858000"/>
              <a:gd name="connsiteX912" fmla="*/ 2901945 w 7472601"/>
              <a:gd name="connsiteY912" fmla="*/ 466538 h 6858000"/>
              <a:gd name="connsiteX913" fmla="*/ 2815209 w 7472601"/>
              <a:gd name="connsiteY913" fmla="*/ 497361 h 6858000"/>
              <a:gd name="connsiteX914" fmla="*/ 2844845 w 7472601"/>
              <a:gd name="connsiteY914" fmla="*/ 127638 h 6858000"/>
              <a:gd name="connsiteX915" fmla="*/ 2867960 w 7472601"/>
              <a:gd name="connsiteY915" fmla="*/ 0 h 6858000"/>
              <a:gd name="connsiteX916" fmla="*/ 1057230 w 7472601"/>
              <a:gd name="connsiteY916" fmla="*/ 0 h 6858000"/>
              <a:gd name="connsiteX917" fmla="*/ 1111003 w 7472601"/>
              <a:gd name="connsiteY917" fmla="*/ 0 h 6858000"/>
              <a:gd name="connsiteX918" fmla="*/ 1125553 w 7472601"/>
              <a:gd name="connsiteY918" fmla="*/ 52588 h 6858000"/>
              <a:gd name="connsiteX919" fmla="*/ 1304276 w 7472601"/>
              <a:gd name="connsiteY919" fmla="*/ 476275 h 6858000"/>
              <a:gd name="connsiteX920" fmla="*/ 1492066 w 7472601"/>
              <a:gd name="connsiteY920" fmla="*/ 886333 h 6858000"/>
              <a:gd name="connsiteX921" fmla="*/ 1423698 w 7472601"/>
              <a:gd name="connsiteY921" fmla="*/ 710817 h 6858000"/>
              <a:gd name="connsiteX922" fmla="*/ 1357609 w 7472601"/>
              <a:gd name="connsiteY922" fmla="*/ 532892 h 6858000"/>
              <a:gd name="connsiteX923" fmla="*/ 1309550 w 7472601"/>
              <a:gd name="connsiteY923" fmla="*/ 374031 h 6858000"/>
              <a:gd name="connsiteX924" fmla="*/ 1193673 w 7472601"/>
              <a:gd name="connsiteY924" fmla="*/ 49533 h 6858000"/>
              <a:gd name="connsiteX925" fmla="*/ 1164391 w 7472601"/>
              <a:gd name="connsiteY925" fmla="*/ 0 h 6858000"/>
              <a:gd name="connsiteX926" fmla="*/ 1200666 w 7472601"/>
              <a:gd name="connsiteY926" fmla="*/ 0 h 6858000"/>
              <a:gd name="connsiteX927" fmla="*/ 1223408 w 7472601"/>
              <a:gd name="connsiteY927" fmla="*/ 38996 h 6858000"/>
              <a:gd name="connsiteX928" fmla="*/ 1339635 w 7472601"/>
              <a:gd name="connsiteY928" fmla="*/ 365517 h 6858000"/>
              <a:gd name="connsiteX929" fmla="*/ 1387469 w 7472601"/>
              <a:gd name="connsiteY929" fmla="*/ 523079 h 6858000"/>
              <a:gd name="connsiteX930" fmla="*/ 1452685 w 7472601"/>
              <a:gd name="connsiteY930" fmla="*/ 699806 h 6858000"/>
              <a:gd name="connsiteX931" fmla="*/ 1492092 w 7472601"/>
              <a:gd name="connsiteY931" fmla="*/ 800424 h 6858000"/>
              <a:gd name="connsiteX932" fmla="*/ 1455302 w 7472601"/>
              <a:gd name="connsiteY932" fmla="*/ 632913 h 6858000"/>
              <a:gd name="connsiteX933" fmla="*/ 1222336 w 7472601"/>
              <a:gd name="connsiteY933" fmla="*/ 9480 h 6858000"/>
              <a:gd name="connsiteX934" fmla="*/ 1214634 w 7472601"/>
              <a:gd name="connsiteY934" fmla="*/ 0 h 6858000"/>
              <a:gd name="connsiteX935" fmla="*/ 1289827 w 7472601"/>
              <a:gd name="connsiteY935" fmla="*/ 0 h 6858000"/>
              <a:gd name="connsiteX936" fmla="*/ 1321076 w 7472601"/>
              <a:gd name="connsiteY936" fmla="*/ 59722 h 6858000"/>
              <a:gd name="connsiteX937" fmla="*/ 1512579 w 7472601"/>
              <a:gd name="connsiteY937" fmla="*/ 626441 h 6858000"/>
              <a:gd name="connsiteX938" fmla="*/ 1506076 w 7472601"/>
              <a:gd name="connsiteY938" fmla="*/ 1089289 h 6858000"/>
              <a:gd name="connsiteX939" fmla="*/ 1486346 w 7472601"/>
              <a:gd name="connsiteY939" fmla="*/ 1079919 h 6858000"/>
              <a:gd name="connsiteX940" fmla="*/ 1070511 w 7472601"/>
              <a:gd name="connsiteY940" fmla="*/ 48609 h 6858000"/>
              <a:gd name="connsiteX941" fmla="*/ 1057230 w 7472601"/>
              <a:gd name="connsiteY941" fmla="*/ 0 h 6858000"/>
              <a:gd name="connsiteX942" fmla="*/ 43151 w 7472601"/>
              <a:gd name="connsiteY942" fmla="*/ 0 h 6858000"/>
              <a:gd name="connsiteX943" fmla="*/ 95283 w 7472601"/>
              <a:gd name="connsiteY943" fmla="*/ 0 h 6858000"/>
              <a:gd name="connsiteX944" fmla="*/ 300708 w 7472601"/>
              <a:gd name="connsiteY944" fmla="*/ 154571 h 6858000"/>
              <a:gd name="connsiteX945" fmla="*/ 530414 w 7472601"/>
              <a:gd name="connsiteY945" fmla="*/ 354673 h 6858000"/>
              <a:gd name="connsiteX946" fmla="*/ 333785 w 7472601"/>
              <a:gd name="connsiteY946" fmla="*/ 161564 h 6858000"/>
              <a:gd name="connsiteX947" fmla="*/ 147005 w 7472601"/>
              <a:gd name="connsiteY947" fmla="*/ 0 h 6858000"/>
              <a:gd name="connsiteX948" fmla="*/ 272509 w 7472601"/>
              <a:gd name="connsiteY948" fmla="*/ 0 h 6858000"/>
              <a:gd name="connsiteX949" fmla="*/ 326276 w 7472601"/>
              <a:gd name="connsiteY949" fmla="*/ 45847 h 6858000"/>
              <a:gd name="connsiteX950" fmla="*/ 823759 w 7472601"/>
              <a:gd name="connsiteY950" fmla="*/ 574145 h 6858000"/>
              <a:gd name="connsiteX951" fmla="*/ 811254 w 7472601"/>
              <a:gd name="connsiteY951" fmla="*/ 665546 h 6858000"/>
              <a:gd name="connsiteX952" fmla="*/ 154042 w 7472601"/>
              <a:gd name="connsiteY952" fmla="*/ 261522 h 6858000"/>
              <a:gd name="connsiteX953" fmla="*/ 13550 w 7472601"/>
              <a:gd name="connsiteY953" fmla="*/ 158423 h 6858000"/>
              <a:gd name="connsiteX954" fmla="*/ 0 w 7472601"/>
              <a:gd name="connsiteY954" fmla="*/ 146618 h 6858000"/>
              <a:gd name="connsiteX955" fmla="*/ 0 w 7472601"/>
              <a:gd name="connsiteY955" fmla="*/ 59161 h 6858000"/>
              <a:gd name="connsiteX956" fmla="*/ 45427 w 7472601"/>
              <a:gd name="connsiteY956" fmla="*/ 101078 h 6858000"/>
              <a:gd name="connsiteX957" fmla="*/ 630103 w 7472601"/>
              <a:gd name="connsiteY957" fmla="*/ 485885 h 6858000"/>
              <a:gd name="connsiteX958" fmla="*/ 532040 w 7472601"/>
              <a:gd name="connsiteY958" fmla="*/ 399359 h 6858000"/>
              <a:gd name="connsiteX959" fmla="*/ 517618 w 7472601"/>
              <a:gd name="connsiteY959" fmla="*/ 385726 h 6858000"/>
              <a:gd name="connsiteX960" fmla="*/ 285074 w 7472601"/>
              <a:gd name="connsiteY960" fmla="*/ 182755 h 6858000"/>
              <a:gd name="connsiteX961" fmla="*/ 43151 w 7472601"/>
              <a:gd name="connsiteY961"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63634 h 6858000"/>
              <a:gd name="connsiteX78" fmla="*/ 7448321 w 7472601"/>
              <a:gd name="connsiteY78" fmla="*/ 6190991 h 6858000"/>
              <a:gd name="connsiteX79" fmla="*/ 7467600 w 7472601"/>
              <a:gd name="connsiteY79" fmla="*/ 6221686 h 6858000"/>
              <a:gd name="connsiteX80" fmla="*/ 7467600 w 7472601"/>
              <a:gd name="connsiteY80" fmla="*/ 6334256 h 6858000"/>
              <a:gd name="connsiteX81" fmla="*/ 7454976 w 7472601"/>
              <a:gd name="connsiteY81" fmla="*/ 6318297 h 6858000"/>
              <a:gd name="connsiteX82" fmla="*/ 1456157 w 7472601"/>
              <a:gd name="connsiteY82" fmla="*/ 5371404 h 6858000"/>
              <a:gd name="connsiteX83" fmla="*/ 1244432 w 7472601"/>
              <a:gd name="connsiteY83" fmla="*/ 5385601 h 6858000"/>
              <a:gd name="connsiteX84" fmla="*/ 973990 w 7472601"/>
              <a:gd name="connsiteY84" fmla="*/ 5424940 h 6858000"/>
              <a:gd name="connsiteX85" fmla="*/ 1103809 w 7472601"/>
              <a:gd name="connsiteY85" fmla="*/ 5433720 h 6858000"/>
              <a:gd name="connsiteX86" fmla="*/ 1123454 w 7472601"/>
              <a:gd name="connsiteY86" fmla="*/ 5435727 h 6858000"/>
              <a:gd name="connsiteX87" fmla="*/ 1737017 w 7472601"/>
              <a:gd name="connsiteY87" fmla="*/ 5452183 h 6858000"/>
              <a:gd name="connsiteX88" fmla="*/ 1824397 w 7472601"/>
              <a:gd name="connsiteY88" fmla="*/ 5447757 h 6858000"/>
              <a:gd name="connsiteX89" fmla="*/ 2070059 w 7472601"/>
              <a:gd name="connsiteY89" fmla="*/ 5441660 h 6858000"/>
              <a:gd name="connsiteX90" fmla="*/ 1456157 w 7472601"/>
              <a:gd name="connsiteY90" fmla="*/ 5371404 h 6858000"/>
              <a:gd name="connsiteX91" fmla="*/ 4988186 w 7472601"/>
              <a:gd name="connsiteY91" fmla="*/ 5216467 h 6858000"/>
              <a:gd name="connsiteX92" fmla="*/ 4777334 w 7472601"/>
              <a:gd name="connsiteY92" fmla="*/ 5406072 h 6858000"/>
              <a:gd name="connsiteX93" fmla="*/ 4718341 w 7472601"/>
              <a:gd name="connsiteY93" fmla="*/ 5468043 h 6858000"/>
              <a:gd name="connsiteX94" fmla="*/ 4604655 w 7472601"/>
              <a:gd name="connsiteY94" fmla="*/ 5583434 h 6858000"/>
              <a:gd name="connsiteX95" fmla="*/ 4565074 w 7472601"/>
              <a:gd name="connsiteY95" fmla="*/ 5618550 h 6858000"/>
              <a:gd name="connsiteX96" fmla="*/ 4988186 w 7472601"/>
              <a:gd name="connsiteY96" fmla="*/ 5216467 h 6858000"/>
              <a:gd name="connsiteX97" fmla="*/ 4978032 w 7472601"/>
              <a:gd name="connsiteY97" fmla="*/ 5183809 h 6858000"/>
              <a:gd name="connsiteX98" fmla="*/ 4463413 w 7472601"/>
              <a:gd name="connsiteY98" fmla="*/ 5615162 h 6858000"/>
              <a:gd name="connsiteX99" fmla="*/ 4358134 w 7472601"/>
              <a:gd name="connsiteY99" fmla="*/ 5742791 h 6858000"/>
              <a:gd name="connsiteX100" fmla="*/ 4376219 w 7472601"/>
              <a:gd name="connsiteY100" fmla="*/ 5729027 h 6858000"/>
              <a:gd name="connsiteX101" fmla="*/ 4582340 w 7472601"/>
              <a:gd name="connsiteY101" fmla="*/ 5561037 h 6858000"/>
              <a:gd name="connsiteX102" fmla="*/ 4694684 w 7472601"/>
              <a:gd name="connsiteY102" fmla="*/ 5447098 h 6858000"/>
              <a:gd name="connsiteX103" fmla="*/ 4754123 w 7472601"/>
              <a:gd name="connsiteY103" fmla="*/ 5384643 h 6858000"/>
              <a:gd name="connsiteX104" fmla="*/ 4978032 w 7472601"/>
              <a:gd name="connsiteY104" fmla="*/ 5183809 h 6858000"/>
              <a:gd name="connsiteX105" fmla="*/ 1903353 w 7472601"/>
              <a:gd name="connsiteY105" fmla="*/ 5044827 h 6858000"/>
              <a:gd name="connsiteX106" fmla="*/ 1936931 w 7472601"/>
              <a:gd name="connsiteY106" fmla="*/ 5093954 h 6858000"/>
              <a:gd name="connsiteX107" fmla="*/ 2195868 w 7472601"/>
              <a:gd name="connsiteY107" fmla="*/ 5396574 h 6858000"/>
              <a:gd name="connsiteX108" fmla="*/ 2088852 w 7472601"/>
              <a:gd name="connsiteY108" fmla="*/ 5166123 h 6858000"/>
              <a:gd name="connsiteX109" fmla="*/ 1958241 w 7472601"/>
              <a:gd name="connsiteY109" fmla="*/ 5067955 h 6858000"/>
              <a:gd name="connsiteX110" fmla="*/ 1903353 w 7472601"/>
              <a:gd name="connsiteY110" fmla="*/ 5044827 h 6858000"/>
              <a:gd name="connsiteX111" fmla="*/ 1979378 w 7472601"/>
              <a:gd name="connsiteY111" fmla="*/ 4769504 h 6858000"/>
              <a:gd name="connsiteX112" fmla="*/ 2882120 w 7472601"/>
              <a:gd name="connsiteY112" fmla="*/ 5064547 h 6858000"/>
              <a:gd name="connsiteX113" fmla="*/ 2793103 w 7472601"/>
              <a:gd name="connsiteY113" fmla="*/ 5039699 h 6858000"/>
              <a:gd name="connsiteX114" fmla="*/ 2770041 w 7472601"/>
              <a:gd name="connsiteY114" fmla="*/ 5033634 h 6858000"/>
              <a:gd name="connsiteX115" fmla="*/ 1979378 w 7472601"/>
              <a:gd name="connsiteY115" fmla="*/ 4769504 h 6858000"/>
              <a:gd name="connsiteX116" fmla="*/ 1927410 w 7472601"/>
              <a:gd name="connsiteY116" fmla="*/ 4716164 h 6858000"/>
              <a:gd name="connsiteX117" fmla="*/ 1959587 w 7472601"/>
              <a:gd name="connsiteY117" fmla="*/ 4728849 h 6858000"/>
              <a:gd name="connsiteX118" fmla="*/ 2777707 w 7472601"/>
              <a:gd name="connsiteY118" fmla="*/ 5003991 h 6858000"/>
              <a:gd name="connsiteX119" fmla="*/ 2800768 w 7472601"/>
              <a:gd name="connsiteY119" fmla="*/ 5010056 h 6858000"/>
              <a:gd name="connsiteX120" fmla="*/ 2879408 w 7472601"/>
              <a:gd name="connsiteY120" fmla="*/ 5031590 h 6858000"/>
              <a:gd name="connsiteX121" fmla="*/ 2862295 w 7472601"/>
              <a:gd name="connsiteY121" fmla="*/ 5022958 h 6858000"/>
              <a:gd name="connsiteX122" fmla="*/ 2813343 w 7472601"/>
              <a:gd name="connsiteY122" fmla="*/ 4998369 h 6858000"/>
              <a:gd name="connsiteX123" fmla="*/ 2646245 w 7472601"/>
              <a:gd name="connsiteY123" fmla="*/ 4930999 h 6858000"/>
              <a:gd name="connsiteX124" fmla="*/ 1999243 w 7472601"/>
              <a:gd name="connsiteY124" fmla="*/ 4730524 h 6858000"/>
              <a:gd name="connsiteX125" fmla="*/ 1979527 w 7472601"/>
              <a:gd name="connsiteY125" fmla="*/ 4726651 h 6858000"/>
              <a:gd name="connsiteX126" fmla="*/ 1927410 w 7472601"/>
              <a:gd name="connsiteY126" fmla="*/ 4716164 h 6858000"/>
              <a:gd name="connsiteX127" fmla="*/ 1997014 w 7472601"/>
              <a:gd name="connsiteY127" fmla="*/ 4698007 h 6858000"/>
              <a:gd name="connsiteX128" fmla="*/ 2005458 w 7472601"/>
              <a:gd name="connsiteY128" fmla="*/ 4699540 h 6858000"/>
              <a:gd name="connsiteX129" fmla="*/ 2657186 w 7472601"/>
              <a:gd name="connsiteY129" fmla="*/ 4901687 h 6858000"/>
              <a:gd name="connsiteX130" fmla="*/ 2826662 w 7472601"/>
              <a:gd name="connsiteY130" fmla="*/ 4970362 h 6858000"/>
              <a:gd name="connsiteX131" fmla="*/ 2876100 w 7472601"/>
              <a:gd name="connsiteY131" fmla="*/ 4995397 h 6858000"/>
              <a:gd name="connsiteX132" fmla="*/ 3042600 w 7472601"/>
              <a:gd name="connsiteY132" fmla="*/ 5059532 h 6858000"/>
              <a:gd name="connsiteX133" fmla="*/ 1997014 w 7472601"/>
              <a:gd name="connsiteY133" fmla="*/ 4698007 h 6858000"/>
              <a:gd name="connsiteX134" fmla="*/ 2305292 w 7472601"/>
              <a:gd name="connsiteY134" fmla="*/ 4219492 h 6858000"/>
              <a:gd name="connsiteX135" fmla="*/ 3360922 w 7472601"/>
              <a:gd name="connsiteY135" fmla="*/ 4529373 h 6858000"/>
              <a:gd name="connsiteX136" fmla="*/ 3492420 w 7472601"/>
              <a:gd name="connsiteY136" fmla="*/ 4510145 h 6858000"/>
              <a:gd name="connsiteX137" fmla="*/ 3364086 w 7472601"/>
              <a:gd name="connsiteY137" fmla="*/ 4480340 h 6858000"/>
              <a:gd name="connsiteX138" fmla="*/ 3225818 w 7472601"/>
              <a:gd name="connsiteY138" fmla="*/ 4411822 h 6858000"/>
              <a:gd name="connsiteX139" fmla="*/ 3129696 w 7472601"/>
              <a:gd name="connsiteY139" fmla="*/ 4360704 h 6858000"/>
              <a:gd name="connsiteX140" fmla="*/ 2814545 w 7472601"/>
              <a:gd name="connsiteY140" fmla="*/ 4282955 h 6858000"/>
              <a:gd name="connsiteX141" fmla="*/ 2305292 w 7472601"/>
              <a:gd name="connsiteY141" fmla="*/ 4219492 h 6858000"/>
              <a:gd name="connsiteX142" fmla="*/ 2626982 w 7472601"/>
              <a:gd name="connsiteY142" fmla="*/ 4206450 h 6858000"/>
              <a:gd name="connsiteX143" fmla="*/ 2490617 w 7472601"/>
              <a:gd name="connsiteY143" fmla="*/ 4206951 h 6858000"/>
              <a:gd name="connsiteX144" fmla="*/ 2819869 w 7472601"/>
              <a:gd name="connsiteY144" fmla="*/ 4252936 h 6858000"/>
              <a:gd name="connsiteX145" fmla="*/ 3143018 w 7472601"/>
              <a:gd name="connsiteY145" fmla="*/ 4332698 h 6858000"/>
              <a:gd name="connsiteX146" fmla="*/ 3241520 w 7472601"/>
              <a:gd name="connsiteY146" fmla="*/ 4385112 h 6858000"/>
              <a:gd name="connsiteX147" fmla="*/ 3374575 w 7472601"/>
              <a:gd name="connsiteY147" fmla="*/ 4451517 h 6858000"/>
              <a:gd name="connsiteX148" fmla="*/ 3505221 w 7472601"/>
              <a:gd name="connsiteY148" fmla="*/ 4480757 h 6858000"/>
              <a:gd name="connsiteX149" fmla="*/ 2626982 w 7472601"/>
              <a:gd name="connsiteY149" fmla="*/ 4206450 h 6858000"/>
              <a:gd name="connsiteX150" fmla="*/ 1310106 w 7472601"/>
              <a:gd name="connsiteY150" fmla="*/ 3943217 h 6858000"/>
              <a:gd name="connsiteX151" fmla="*/ 854994 w 7472601"/>
              <a:gd name="connsiteY151" fmla="*/ 4399136 h 6858000"/>
              <a:gd name="connsiteX152" fmla="*/ 742462 w 7472601"/>
              <a:gd name="connsiteY152" fmla="*/ 4594648 h 6858000"/>
              <a:gd name="connsiteX153" fmla="*/ 820602 w 7472601"/>
              <a:gd name="connsiteY153" fmla="*/ 4485915 h 6858000"/>
              <a:gd name="connsiteX154" fmla="*/ 878295 w 7472601"/>
              <a:gd name="connsiteY154" fmla="*/ 4403594 h 6858000"/>
              <a:gd name="connsiteX155" fmla="*/ 1240607 w 7472601"/>
              <a:gd name="connsiteY155" fmla="*/ 4010401 h 6858000"/>
              <a:gd name="connsiteX156" fmla="*/ 1310106 w 7472601"/>
              <a:gd name="connsiteY156" fmla="*/ 3943217 h 6858000"/>
              <a:gd name="connsiteX157" fmla="*/ 1423113 w 7472601"/>
              <a:gd name="connsiteY157" fmla="*/ 3874565 h 6858000"/>
              <a:gd name="connsiteX158" fmla="*/ 1260565 w 7472601"/>
              <a:gd name="connsiteY158" fmla="*/ 4031982 h 6858000"/>
              <a:gd name="connsiteX159" fmla="*/ 901900 w 7472601"/>
              <a:gd name="connsiteY159" fmla="*/ 4421236 h 6858000"/>
              <a:gd name="connsiteX160" fmla="*/ 845044 w 7472601"/>
              <a:gd name="connsiteY160" fmla="*/ 4502436 h 6858000"/>
              <a:gd name="connsiteX161" fmla="*/ 685926 w 7472601"/>
              <a:gd name="connsiteY161" fmla="*/ 4703069 h 6858000"/>
              <a:gd name="connsiteX162" fmla="*/ 684248 w 7472601"/>
              <a:gd name="connsiteY162" fmla="*/ 4706721 h 6858000"/>
              <a:gd name="connsiteX163" fmla="*/ 1423113 w 7472601"/>
              <a:gd name="connsiteY163" fmla="*/ 3874565 h 6858000"/>
              <a:gd name="connsiteX164" fmla="*/ 3316479 w 7472601"/>
              <a:gd name="connsiteY164" fmla="*/ 3872136 h 6858000"/>
              <a:gd name="connsiteX165" fmla="*/ 3546806 w 7472601"/>
              <a:gd name="connsiteY165" fmla="*/ 4356139 h 6858000"/>
              <a:gd name="connsiteX166" fmla="*/ 3364433 w 7472601"/>
              <a:gd name="connsiteY166" fmla="*/ 3953121 h 6858000"/>
              <a:gd name="connsiteX167" fmla="*/ 3316479 w 7472601"/>
              <a:gd name="connsiteY167" fmla="*/ 3872136 h 6858000"/>
              <a:gd name="connsiteX168" fmla="*/ 3291335 w 7472601"/>
              <a:gd name="connsiteY168" fmla="*/ 3767420 h 6858000"/>
              <a:gd name="connsiteX169" fmla="*/ 3390805 w 7472601"/>
              <a:gd name="connsiteY169" fmla="*/ 3937163 h 6858000"/>
              <a:gd name="connsiteX170" fmla="*/ 3579062 w 7472601"/>
              <a:gd name="connsiteY170" fmla="*/ 4359040 h 6858000"/>
              <a:gd name="connsiteX171" fmla="*/ 3467355 w 7472601"/>
              <a:gd name="connsiteY171" fmla="*/ 3988130 h 6858000"/>
              <a:gd name="connsiteX172" fmla="*/ 3310753 w 7472601"/>
              <a:gd name="connsiteY172" fmla="*/ 3787140 h 6858000"/>
              <a:gd name="connsiteX173" fmla="*/ 3291335 w 7472601"/>
              <a:gd name="connsiteY173" fmla="*/ 3767420 h 6858000"/>
              <a:gd name="connsiteX174" fmla="*/ 1635889 w 7472601"/>
              <a:gd name="connsiteY174" fmla="*/ 3709494 h 6858000"/>
              <a:gd name="connsiteX175" fmla="*/ 1634800 w 7472601"/>
              <a:gd name="connsiteY175" fmla="*/ 3731111 h 6858000"/>
              <a:gd name="connsiteX176" fmla="*/ 1635889 w 7472601"/>
              <a:gd name="connsiteY176" fmla="*/ 3709494 h 6858000"/>
              <a:gd name="connsiteX177" fmla="*/ 1510397 w 7472601"/>
              <a:gd name="connsiteY177" fmla="*/ 3684705 h 6858000"/>
              <a:gd name="connsiteX178" fmla="*/ 1146550 w 7472601"/>
              <a:gd name="connsiteY178" fmla="*/ 3802012 h 6858000"/>
              <a:gd name="connsiteX179" fmla="*/ 698834 w 7472601"/>
              <a:gd name="connsiteY179" fmla="*/ 3952272 h 6858000"/>
              <a:gd name="connsiteX180" fmla="*/ 34256 w 7472601"/>
              <a:gd name="connsiteY180" fmla="*/ 4347603 h 6858000"/>
              <a:gd name="connsiteX181" fmla="*/ 527241 w 7472601"/>
              <a:gd name="connsiteY181" fmla="*/ 4065078 h 6858000"/>
              <a:gd name="connsiteX182" fmla="*/ 1510397 w 7472601"/>
              <a:gd name="connsiteY182" fmla="*/ 3684705 h 6858000"/>
              <a:gd name="connsiteX183" fmla="*/ 1313114 w 7472601"/>
              <a:gd name="connsiteY183" fmla="*/ 3655216 h 6858000"/>
              <a:gd name="connsiteX184" fmla="*/ 1109304 w 7472601"/>
              <a:gd name="connsiteY184" fmla="*/ 3669030 h 6858000"/>
              <a:gd name="connsiteX185" fmla="*/ 8129 w 7472601"/>
              <a:gd name="connsiteY185" fmla="*/ 4330519 h 6858000"/>
              <a:gd name="connsiteX186" fmla="*/ 687572 w 7472601"/>
              <a:gd name="connsiteY186" fmla="*/ 3925629 h 6858000"/>
              <a:gd name="connsiteX187" fmla="*/ 1138365 w 7472601"/>
              <a:gd name="connsiteY187" fmla="*/ 3774515 h 6858000"/>
              <a:gd name="connsiteX188" fmla="*/ 1505579 w 7472601"/>
              <a:gd name="connsiteY188" fmla="*/ 3655526 h 6858000"/>
              <a:gd name="connsiteX189" fmla="*/ 1313114 w 7472601"/>
              <a:gd name="connsiteY189" fmla="*/ 3655216 h 6858000"/>
              <a:gd name="connsiteX190" fmla="*/ 3655073 w 7472601"/>
              <a:gd name="connsiteY190" fmla="*/ 3650884 h 6858000"/>
              <a:gd name="connsiteX191" fmla="*/ 3989938 w 7472601"/>
              <a:gd name="connsiteY191" fmla="*/ 3991685 h 6858000"/>
              <a:gd name="connsiteX192" fmla="*/ 4393907 w 7472601"/>
              <a:gd name="connsiteY192" fmla="*/ 4261258 h 6858000"/>
              <a:gd name="connsiteX193" fmla="*/ 4648051 w 7472601"/>
              <a:gd name="connsiteY193" fmla="*/ 4374051 h 6858000"/>
              <a:gd name="connsiteX194" fmla="*/ 4383389 w 7472601"/>
              <a:gd name="connsiteY194" fmla="*/ 4184369 h 6858000"/>
              <a:gd name="connsiteX195" fmla="*/ 4165508 w 7472601"/>
              <a:gd name="connsiteY195" fmla="*/ 4035196 h 6858000"/>
              <a:gd name="connsiteX196" fmla="*/ 4068162 w 7472601"/>
              <a:gd name="connsiteY196" fmla="*/ 3953394 h 6858000"/>
              <a:gd name="connsiteX197" fmla="*/ 3981416 w 7472601"/>
              <a:gd name="connsiteY197" fmla="*/ 3880482 h 6858000"/>
              <a:gd name="connsiteX198" fmla="*/ 3800147 w 7472601"/>
              <a:gd name="connsiteY198" fmla="*/ 3749872 h 6858000"/>
              <a:gd name="connsiteX199" fmla="*/ 3655073 w 7472601"/>
              <a:gd name="connsiteY199" fmla="*/ 3650884 h 6858000"/>
              <a:gd name="connsiteX200" fmla="*/ 3670252 w 7472601"/>
              <a:gd name="connsiteY200" fmla="*/ 3622798 h 6858000"/>
              <a:gd name="connsiteX201" fmla="*/ 3817258 w 7472601"/>
              <a:gd name="connsiteY201" fmla="*/ 3723577 h 6858000"/>
              <a:gd name="connsiteX202" fmla="*/ 4000461 w 7472601"/>
              <a:gd name="connsiteY202" fmla="*/ 3855966 h 6858000"/>
              <a:gd name="connsiteX203" fmla="*/ 4088180 w 7472601"/>
              <a:gd name="connsiteY203" fmla="*/ 3929774 h 6858000"/>
              <a:gd name="connsiteX204" fmla="*/ 4184555 w 7472601"/>
              <a:gd name="connsiteY204" fmla="*/ 4010683 h 6858000"/>
              <a:gd name="connsiteX205" fmla="*/ 4399563 w 7472601"/>
              <a:gd name="connsiteY205" fmla="*/ 4158106 h 6858000"/>
              <a:gd name="connsiteX206" fmla="*/ 4684469 w 7472601"/>
              <a:gd name="connsiteY206" fmla="*/ 4364680 h 6858000"/>
              <a:gd name="connsiteX207" fmla="*/ 4690271 w 7472601"/>
              <a:gd name="connsiteY207" fmla="*/ 4370034 h 6858000"/>
              <a:gd name="connsiteX208" fmla="*/ 4136093 w 7472601"/>
              <a:gd name="connsiteY208" fmla="*/ 3858466 h 6858000"/>
              <a:gd name="connsiteX209" fmla="*/ 3670252 w 7472601"/>
              <a:gd name="connsiteY209" fmla="*/ 3622798 h 6858000"/>
              <a:gd name="connsiteX210" fmla="*/ 4440129 w 7472601"/>
              <a:gd name="connsiteY210" fmla="*/ 3448571 h 6858000"/>
              <a:gd name="connsiteX211" fmla="*/ 4856525 w 7472601"/>
              <a:gd name="connsiteY211" fmla="*/ 3915351 h 6858000"/>
              <a:gd name="connsiteX212" fmla="*/ 5059055 w 7472601"/>
              <a:gd name="connsiteY212" fmla="*/ 4108918 h 6858000"/>
              <a:gd name="connsiteX213" fmla="*/ 5290070 w 7472601"/>
              <a:gd name="connsiteY213" fmla="*/ 4263619 h 6858000"/>
              <a:gd name="connsiteX214" fmla="*/ 4834991 w 7472601"/>
              <a:gd name="connsiteY214" fmla="*/ 3830985 h 6858000"/>
              <a:gd name="connsiteX215" fmla="*/ 4440129 w 7472601"/>
              <a:gd name="connsiteY215" fmla="*/ 3448571 h 6858000"/>
              <a:gd name="connsiteX216" fmla="*/ 4441737 w 7472601"/>
              <a:gd name="connsiteY216" fmla="*/ 3399734 h 6858000"/>
              <a:gd name="connsiteX217" fmla="*/ 4431236 w 7472601"/>
              <a:gd name="connsiteY217" fmla="*/ 3400954 h 6858000"/>
              <a:gd name="connsiteX218" fmla="*/ 4557150 w 7472601"/>
              <a:gd name="connsiteY218" fmla="*/ 3510023 h 6858000"/>
              <a:gd name="connsiteX219" fmla="*/ 4856936 w 7472601"/>
              <a:gd name="connsiteY219" fmla="*/ 3809146 h 6858000"/>
              <a:gd name="connsiteX220" fmla="*/ 5111996 w 7472601"/>
              <a:gd name="connsiteY220" fmla="*/ 4065759 h 6858000"/>
              <a:gd name="connsiteX221" fmla="*/ 5388878 w 7472601"/>
              <a:gd name="connsiteY221" fmla="*/ 4300185 h 6858000"/>
              <a:gd name="connsiteX222" fmla="*/ 5425556 w 7472601"/>
              <a:gd name="connsiteY222" fmla="*/ 4308967 h 6858000"/>
              <a:gd name="connsiteX223" fmla="*/ 4943646 w 7472601"/>
              <a:gd name="connsiteY223" fmla="*/ 3822916 h 6858000"/>
              <a:gd name="connsiteX224" fmla="*/ 4594837 w 7472601"/>
              <a:gd name="connsiteY224" fmla="*/ 3532274 h 6858000"/>
              <a:gd name="connsiteX225" fmla="*/ 4441737 w 7472601"/>
              <a:gd name="connsiteY225" fmla="*/ 3399734 h 6858000"/>
              <a:gd name="connsiteX226" fmla="*/ 5425834 w 7472601"/>
              <a:gd name="connsiteY226" fmla="*/ 3162785 h 6858000"/>
              <a:gd name="connsiteX227" fmla="*/ 5401644 w 7472601"/>
              <a:gd name="connsiteY227" fmla="*/ 3617847 h 6858000"/>
              <a:gd name="connsiteX228" fmla="*/ 5467256 w 7472601"/>
              <a:gd name="connsiteY228" fmla="*/ 4175494 h 6858000"/>
              <a:gd name="connsiteX229" fmla="*/ 5448069 w 7472601"/>
              <a:gd name="connsiteY229" fmla="*/ 3567554 h 6858000"/>
              <a:gd name="connsiteX230" fmla="*/ 5425834 w 7472601"/>
              <a:gd name="connsiteY230" fmla="*/ 3162785 h 6858000"/>
              <a:gd name="connsiteX231" fmla="*/ 1318687 w 7472601"/>
              <a:gd name="connsiteY231" fmla="*/ 3113840 h 6858000"/>
              <a:gd name="connsiteX232" fmla="*/ 1066793 w 7472601"/>
              <a:gd name="connsiteY232" fmla="*/ 3212171 h 6858000"/>
              <a:gd name="connsiteX233" fmla="*/ 993319 w 7472601"/>
              <a:gd name="connsiteY233" fmla="*/ 3247648 h 6858000"/>
              <a:gd name="connsiteX234" fmla="*/ 853081 w 7472601"/>
              <a:gd name="connsiteY234" fmla="*/ 3312410 h 6858000"/>
              <a:gd name="connsiteX235" fmla="*/ 805957 w 7472601"/>
              <a:gd name="connsiteY235" fmla="*/ 3330443 h 6858000"/>
              <a:gd name="connsiteX236" fmla="*/ 1318687 w 7472601"/>
              <a:gd name="connsiteY236" fmla="*/ 3113840 h 6858000"/>
              <a:gd name="connsiteX237" fmla="*/ 5453702 w 7472601"/>
              <a:gd name="connsiteY237" fmla="*/ 3090882 h 6858000"/>
              <a:gd name="connsiteX238" fmla="*/ 5480135 w 7472601"/>
              <a:gd name="connsiteY238" fmla="*/ 3565802 h 6858000"/>
              <a:gd name="connsiteX239" fmla="*/ 5499023 w 7472601"/>
              <a:gd name="connsiteY239" fmla="*/ 4166310 h 6858000"/>
              <a:gd name="connsiteX240" fmla="*/ 5547022 w 7472601"/>
              <a:gd name="connsiteY240" fmla="*/ 3607838 h 6858000"/>
              <a:gd name="connsiteX241" fmla="*/ 5515964 w 7472601"/>
              <a:gd name="connsiteY241" fmla="*/ 3378541 h 6858000"/>
              <a:gd name="connsiteX242" fmla="*/ 5453702 w 7472601"/>
              <a:gd name="connsiteY242" fmla="*/ 3090882 h 6858000"/>
              <a:gd name="connsiteX243" fmla="*/ 1238695 w 7472601"/>
              <a:gd name="connsiteY243" fmla="*/ 3076820 h 6858000"/>
              <a:gd name="connsiteX244" fmla="*/ 716371 w 7472601"/>
              <a:gd name="connsiteY244" fmla="*/ 3293249 h 6858000"/>
              <a:gd name="connsiteX245" fmla="*/ 579522 w 7472601"/>
              <a:gd name="connsiteY245" fmla="*/ 3371759 h 6858000"/>
              <a:gd name="connsiteX246" fmla="*/ 600288 w 7472601"/>
              <a:gd name="connsiteY246" fmla="*/ 3365555 h 6858000"/>
              <a:gd name="connsiteX247" fmla="*/ 840692 w 7472601"/>
              <a:gd name="connsiteY247" fmla="*/ 3284921 h 6858000"/>
              <a:gd name="connsiteX248" fmla="*/ 979248 w 7472601"/>
              <a:gd name="connsiteY248" fmla="*/ 3221003 h 6858000"/>
              <a:gd name="connsiteX249" fmla="*/ 1053282 w 7472601"/>
              <a:gd name="connsiteY249" fmla="*/ 3185247 h 6858000"/>
              <a:gd name="connsiteX250" fmla="*/ 1320603 w 7472601"/>
              <a:gd name="connsiteY250" fmla="*/ 3081281 h 6858000"/>
              <a:gd name="connsiteX251" fmla="*/ 1238695 w 7472601"/>
              <a:gd name="connsiteY251" fmla="*/ 3076820 h 6858000"/>
              <a:gd name="connsiteX252" fmla="*/ 5425627 w 7472601"/>
              <a:gd name="connsiteY252" fmla="*/ 2954192 h 6858000"/>
              <a:gd name="connsiteX253" fmla="*/ 5470770 w 7472601"/>
              <a:gd name="connsiteY253" fmla="*/ 3005435 h 6858000"/>
              <a:gd name="connsiteX254" fmla="*/ 5519779 w 7472601"/>
              <a:gd name="connsiteY254" fmla="*/ 4359223 h 6858000"/>
              <a:gd name="connsiteX255" fmla="*/ 5520293 w 7472601"/>
              <a:gd name="connsiteY255" fmla="*/ 4360602 h 6858000"/>
              <a:gd name="connsiteX256" fmla="*/ 5767221 w 7472601"/>
              <a:gd name="connsiteY256" fmla="*/ 4665564 h 6858000"/>
              <a:gd name="connsiteX257" fmla="*/ 6937169 w 7472601"/>
              <a:gd name="connsiteY257" fmla="*/ 4815941 h 6858000"/>
              <a:gd name="connsiteX258" fmla="*/ 6953922 w 7472601"/>
              <a:gd name="connsiteY258" fmla="*/ 4890068 h 6858000"/>
              <a:gd name="connsiteX259" fmla="*/ 6071359 w 7472601"/>
              <a:gd name="connsiteY259" fmla="*/ 4770770 h 6858000"/>
              <a:gd name="connsiteX260" fmla="*/ 6038839 w 7472601"/>
              <a:gd name="connsiteY260" fmla="*/ 4764474 h 6858000"/>
              <a:gd name="connsiteX261" fmla="*/ 6038706 w 7472601"/>
              <a:gd name="connsiteY261" fmla="*/ 4763847 h 6858000"/>
              <a:gd name="connsiteX262" fmla="*/ 6037784 w 7472601"/>
              <a:gd name="connsiteY262" fmla="*/ 4764270 h 6858000"/>
              <a:gd name="connsiteX263" fmla="*/ 6038839 w 7472601"/>
              <a:gd name="connsiteY263" fmla="*/ 4764474 h 6858000"/>
              <a:gd name="connsiteX264" fmla="*/ 6040338 w 7472601"/>
              <a:gd name="connsiteY264" fmla="*/ 4771418 h 6858000"/>
              <a:gd name="connsiteX265" fmla="*/ 6024488 w 7472601"/>
              <a:gd name="connsiteY265" fmla="*/ 4809903 h 6858000"/>
              <a:gd name="connsiteX266" fmla="*/ 5599771 w 7472601"/>
              <a:gd name="connsiteY266" fmla="*/ 5509652 h 6858000"/>
              <a:gd name="connsiteX267" fmla="*/ 5548843 w 7472601"/>
              <a:gd name="connsiteY267" fmla="*/ 5563845 h 6858000"/>
              <a:gd name="connsiteX268" fmla="*/ 5940952 w 7472601"/>
              <a:gd name="connsiteY268" fmla="*/ 6250028 h 6858000"/>
              <a:gd name="connsiteX269" fmla="*/ 6043441 w 7472601"/>
              <a:gd name="connsiteY269" fmla="*/ 6665847 h 6858000"/>
              <a:gd name="connsiteX270" fmla="*/ 6093432 w 7472601"/>
              <a:gd name="connsiteY270" fmla="*/ 6858000 h 6858000"/>
              <a:gd name="connsiteX271" fmla="*/ 6034344 w 7472601"/>
              <a:gd name="connsiteY271" fmla="*/ 6858000 h 6858000"/>
              <a:gd name="connsiteX272" fmla="*/ 6026679 w 7472601"/>
              <a:gd name="connsiteY272" fmla="*/ 6836959 h 6858000"/>
              <a:gd name="connsiteX273" fmla="*/ 5800441 w 7472601"/>
              <a:gd name="connsiteY273" fmla="*/ 6335286 h 6858000"/>
              <a:gd name="connsiteX274" fmla="*/ 5526562 w 7472601"/>
              <a:gd name="connsiteY274" fmla="*/ 5705388 h 6858000"/>
              <a:gd name="connsiteX275" fmla="*/ 5519640 w 7472601"/>
              <a:gd name="connsiteY275" fmla="*/ 5683774 h 6858000"/>
              <a:gd name="connsiteX276" fmla="*/ 5844559 w 7472601"/>
              <a:gd name="connsiteY276" fmla="*/ 6553349 h 6858000"/>
              <a:gd name="connsiteX277" fmla="*/ 5975994 w 7472601"/>
              <a:gd name="connsiteY277" fmla="*/ 6858000 h 6858000"/>
              <a:gd name="connsiteX278" fmla="*/ 5898547 w 7472601"/>
              <a:gd name="connsiteY278" fmla="*/ 6858000 h 6858000"/>
              <a:gd name="connsiteX279" fmla="*/ 5682041 w 7472601"/>
              <a:gd name="connsiteY279" fmla="*/ 6355860 h 6858000"/>
              <a:gd name="connsiteX280" fmla="*/ 5461758 w 7472601"/>
              <a:gd name="connsiteY280" fmla="*/ 5820220 h 6858000"/>
              <a:gd name="connsiteX281" fmla="*/ 5237282 w 7472601"/>
              <a:gd name="connsiteY281" fmla="*/ 6579086 h 6858000"/>
              <a:gd name="connsiteX282" fmla="*/ 5115009 w 7472601"/>
              <a:gd name="connsiteY282" fmla="*/ 6858000 h 6858000"/>
              <a:gd name="connsiteX283" fmla="*/ 5028074 w 7472601"/>
              <a:gd name="connsiteY283" fmla="*/ 6858000 h 6858000"/>
              <a:gd name="connsiteX284" fmla="*/ 5079508 w 7472601"/>
              <a:gd name="connsiteY284" fmla="*/ 6749074 h 6858000"/>
              <a:gd name="connsiteX285" fmla="*/ 5371846 w 7472601"/>
              <a:gd name="connsiteY285" fmla="*/ 5924413 h 6858000"/>
              <a:gd name="connsiteX286" fmla="*/ 5270512 w 7472601"/>
              <a:gd name="connsiteY286" fmla="*/ 6138975 h 6858000"/>
              <a:gd name="connsiteX287" fmla="*/ 5062409 w 7472601"/>
              <a:gd name="connsiteY287" fmla="*/ 6653544 h 6858000"/>
              <a:gd name="connsiteX288" fmla="*/ 5036628 w 7472601"/>
              <a:gd name="connsiteY288" fmla="*/ 6754247 h 6858000"/>
              <a:gd name="connsiteX289" fmla="*/ 5009112 w 7472601"/>
              <a:gd name="connsiteY289" fmla="*/ 6858000 h 6858000"/>
              <a:gd name="connsiteX290" fmla="*/ 4976679 w 7472601"/>
              <a:gd name="connsiteY290" fmla="*/ 6858000 h 6858000"/>
              <a:gd name="connsiteX291" fmla="*/ 5006537 w 7472601"/>
              <a:gd name="connsiteY291" fmla="*/ 6747068 h 6858000"/>
              <a:gd name="connsiteX292" fmla="*/ 5032723 w 7472601"/>
              <a:gd name="connsiteY292" fmla="*/ 6644957 h 6858000"/>
              <a:gd name="connsiteX293" fmla="*/ 5242949 w 7472601"/>
              <a:gd name="connsiteY293" fmla="*/ 6125175 h 6858000"/>
              <a:gd name="connsiteX294" fmla="*/ 5286321 w 7472601"/>
              <a:gd name="connsiteY294" fmla="*/ 6033555 h 6858000"/>
              <a:gd name="connsiteX295" fmla="*/ 5008210 w 7472601"/>
              <a:gd name="connsiteY295" fmla="*/ 6649194 h 6858000"/>
              <a:gd name="connsiteX296" fmla="*/ 4986321 w 7472601"/>
              <a:gd name="connsiteY296" fmla="*/ 6765687 h 6858000"/>
              <a:gd name="connsiteX297" fmla="*/ 4973474 w 7472601"/>
              <a:gd name="connsiteY297" fmla="*/ 6858000 h 6858000"/>
              <a:gd name="connsiteX298" fmla="*/ 4907178 w 7472601"/>
              <a:gd name="connsiteY298" fmla="*/ 6858000 h 6858000"/>
              <a:gd name="connsiteX299" fmla="*/ 4910810 w 7472601"/>
              <a:gd name="connsiteY299" fmla="*/ 6829660 h 6858000"/>
              <a:gd name="connsiteX300" fmla="*/ 4987461 w 7472601"/>
              <a:gd name="connsiteY300" fmla="*/ 6432994 h 6858000"/>
              <a:gd name="connsiteX301" fmla="*/ 5179262 w 7472601"/>
              <a:gd name="connsiteY301" fmla="*/ 6035044 h 6858000"/>
              <a:gd name="connsiteX302" fmla="*/ 4689678 w 7472601"/>
              <a:gd name="connsiteY302" fmla="*/ 6440241 h 6858000"/>
              <a:gd name="connsiteX303" fmla="*/ 4477543 w 7472601"/>
              <a:gd name="connsiteY303" fmla="*/ 6674836 h 6858000"/>
              <a:gd name="connsiteX304" fmla="*/ 4329957 w 7472601"/>
              <a:gd name="connsiteY304" fmla="*/ 6858000 h 6858000"/>
              <a:gd name="connsiteX305" fmla="*/ 4218595 w 7472601"/>
              <a:gd name="connsiteY305" fmla="*/ 6858000 h 6858000"/>
              <a:gd name="connsiteX306" fmla="*/ 4368888 w 7472601"/>
              <a:gd name="connsiteY306" fmla="*/ 6668412 h 6858000"/>
              <a:gd name="connsiteX307" fmla="*/ 4563091 w 7472601"/>
              <a:gd name="connsiteY307" fmla="*/ 6442508 h 6858000"/>
              <a:gd name="connsiteX308" fmla="*/ 5387324 w 7472601"/>
              <a:gd name="connsiteY308" fmla="*/ 5705830 h 6858000"/>
              <a:gd name="connsiteX309" fmla="*/ 5073620 w 7472601"/>
              <a:gd name="connsiteY309" fmla="*/ 5955437 h 6858000"/>
              <a:gd name="connsiteX310" fmla="*/ 4689789 w 7472601"/>
              <a:gd name="connsiteY310" fmla="*/ 6268382 h 6858000"/>
              <a:gd name="connsiteX311" fmla="*/ 4418722 w 7472601"/>
              <a:gd name="connsiteY311" fmla="*/ 6570886 h 6858000"/>
              <a:gd name="connsiteX312" fmla="*/ 4214944 w 7472601"/>
              <a:gd name="connsiteY312" fmla="*/ 6858000 h 6858000"/>
              <a:gd name="connsiteX313" fmla="*/ 4177898 w 7472601"/>
              <a:gd name="connsiteY313" fmla="*/ 6858000 h 6858000"/>
              <a:gd name="connsiteX314" fmla="*/ 4391597 w 7472601"/>
              <a:gd name="connsiteY314" fmla="*/ 6556370 h 6858000"/>
              <a:gd name="connsiteX315" fmla="*/ 4668889 w 7472601"/>
              <a:gd name="connsiteY315" fmla="*/ 6246399 h 6858000"/>
              <a:gd name="connsiteX316" fmla="*/ 5055427 w 7472601"/>
              <a:gd name="connsiteY316" fmla="*/ 5931476 h 6858000"/>
              <a:gd name="connsiteX317" fmla="*/ 5371814 w 7472601"/>
              <a:gd name="connsiteY317" fmla="*/ 5678975 h 6858000"/>
              <a:gd name="connsiteX318" fmla="*/ 4987918 w 7472601"/>
              <a:gd name="connsiteY318" fmla="*/ 5838701 h 6858000"/>
              <a:gd name="connsiteX319" fmla="*/ 4317146 w 7472601"/>
              <a:gd name="connsiteY319" fmla="*/ 6587716 h 6858000"/>
              <a:gd name="connsiteX320" fmla="*/ 4171627 w 7472601"/>
              <a:gd name="connsiteY320" fmla="*/ 6858000 h 6858000"/>
              <a:gd name="connsiteX321" fmla="*/ 4081585 w 7472601"/>
              <a:gd name="connsiteY321" fmla="*/ 6858000 h 6858000"/>
              <a:gd name="connsiteX322" fmla="*/ 4238603 w 7472601"/>
              <a:gd name="connsiteY322" fmla="*/ 6559341 h 6858000"/>
              <a:gd name="connsiteX323" fmla="*/ 4778333 w 7472601"/>
              <a:gd name="connsiteY323" fmla="*/ 5873626 h 6858000"/>
              <a:gd name="connsiteX324" fmla="*/ 5414185 w 7472601"/>
              <a:gd name="connsiteY324" fmla="*/ 5573882 h 6858000"/>
              <a:gd name="connsiteX325" fmla="*/ 5959648 w 7472601"/>
              <a:gd name="connsiteY325" fmla="*/ 4760797 h 6858000"/>
              <a:gd name="connsiteX326" fmla="*/ 5355019 w 7472601"/>
              <a:gd name="connsiteY326" fmla="*/ 4734672 h 6858000"/>
              <a:gd name="connsiteX327" fmla="*/ 5083565 w 7472601"/>
              <a:gd name="connsiteY327" fmla="*/ 5179121 h 6858000"/>
              <a:gd name="connsiteX328" fmla="*/ 4713577 w 7472601"/>
              <a:gd name="connsiteY328" fmla="*/ 5616803 h 6858000"/>
              <a:gd name="connsiteX329" fmla="*/ 3989559 w 7472601"/>
              <a:gd name="connsiteY329" fmla="*/ 6145945 h 6858000"/>
              <a:gd name="connsiteX330" fmla="*/ 3939824 w 7472601"/>
              <a:gd name="connsiteY330" fmla="*/ 6066900 h 6858000"/>
              <a:gd name="connsiteX331" fmla="*/ 4584537 w 7472601"/>
              <a:gd name="connsiteY331" fmla="*/ 5324826 h 6858000"/>
              <a:gd name="connsiteX332" fmla="*/ 5037105 w 7472601"/>
              <a:gd name="connsiteY332" fmla="*/ 5088765 h 6858000"/>
              <a:gd name="connsiteX333" fmla="*/ 5039930 w 7472601"/>
              <a:gd name="connsiteY333" fmla="*/ 5089585 h 6858000"/>
              <a:gd name="connsiteX334" fmla="*/ 5263764 w 7472601"/>
              <a:gd name="connsiteY334" fmla="*/ 4735525 h 6858000"/>
              <a:gd name="connsiteX335" fmla="*/ 4086300 w 7472601"/>
              <a:gd name="connsiteY335" fmla="*/ 4884599 h 6858000"/>
              <a:gd name="connsiteX336" fmla="*/ 4085485 w 7472601"/>
              <a:gd name="connsiteY336" fmla="*/ 4899070 h 6858000"/>
              <a:gd name="connsiteX337" fmla="*/ 3871915 w 7472601"/>
              <a:gd name="connsiteY337" fmla="*/ 5253645 h 6858000"/>
              <a:gd name="connsiteX338" fmla="*/ 3799374 w 7472601"/>
              <a:gd name="connsiteY338" fmla="*/ 5466127 h 6858000"/>
              <a:gd name="connsiteX339" fmla="*/ 3498850 w 7472601"/>
              <a:gd name="connsiteY339" fmla="*/ 6661888 h 6858000"/>
              <a:gd name="connsiteX340" fmla="*/ 3399216 w 7472601"/>
              <a:gd name="connsiteY340" fmla="*/ 6858000 h 6858000"/>
              <a:gd name="connsiteX341" fmla="*/ 3303688 w 7472601"/>
              <a:gd name="connsiteY341" fmla="*/ 6858000 h 6858000"/>
              <a:gd name="connsiteX342" fmla="*/ 3391774 w 7472601"/>
              <a:gd name="connsiteY342" fmla="*/ 6697181 h 6858000"/>
              <a:gd name="connsiteX343" fmla="*/ 3735540 w 7472601"/>
              <a:gd name="connsiteY343" fmla="*/ 5546923 h 6858000"/>
              <a:gd name="connsiteX344" fmla="*/ 3729438 w 7472601"/>
              <a:gd name="connsiteY344" fmla="*/ 5569058 h 6858000"/>
              <a:gd name="connsiteX345" fmla="*/ 3707782 w 7472601"/>
              <a:gd name="connsiteY345" fmla="*/ 5644908 h 6858000"/>
              <a:gd name="connsiteX346" fmla="*/ 3583827 w 7472601"/>
              <a:gd name="connsiteY346" fmla="*/ 6039215 h 6858000"/>
              <a:gd name="connsiteX347" fmla="*/ 3547861 w 7472601"/>
              <a:gd name="connsiteY347" fmla="*/ 6129609 h 6858000"/>
              <a:gd name="connsiteX348" fmla="*/ 3490905 w 7472601"/>
              <a:gd name="connsiteY348" fmla="*/ 6277660 h 6858000"/>
              <a:gd name="connsiteX349" fmla="*/ 3455859 w 7472601"/>
              <a:gd name="connsiteY349" fmla="*/ 6391301 h 6858000"/>
              <a:gd name="connsiteX350" fmla="*/ 3429112 w 7472601"/>
              <a:gd name="connsiteY350" fmla="*/ 6479469 h 6858000"/>
              <a:gd name="connsiteX351" fmla="*/ 3304862 w 7472601"/>
              <a:gd name="connsiteY351" fmla="*/ 6796476 h 6858000"/>
              <a:gd name="connsiteX352" fmla="*/ 3276071 w 7472601"/>
              <a:gd name="connsiteY352" fmla="*/ 6858000 h 6858000"/>
              <a:gd name="connsiteX353" fmla="*/ 3240805 w 7472601"/>
              <a:gd name="connsiteY353" fmla="*/ 6858000 h 6858000"/>
              <a:gd name="connsiteX354" fmla="*/ 3275917 w 7472601"/>
              <a:gd name="connsiteY354" fmla="*/ 6783192 h 6858000"/>
              <a:gd name="connsiteX355" fmla="*/ 3399358 w 7472601"/>
              <a:gd name="connsiteY355" fmla="*/ 6469011 h 6858000"/>
              <a:gd name="connsiteX356" fmla="*/ 3425650 w 7472601"/>
              <a:gd name="connsiteY356" fmla="*/ 6381333 h 6858000"/>
              <a:gd name="connsiteX357" fmla="*/ 3460661 w 7472601"/>
              <a:gd name="connsiteY357" fmla="*/ 6266763 h 6858000"/>
              <a:gd name="connsiteX358" fmla="*/ 3518021 w 7472601"/>
              <a:gd name="connsiteY358" fmla="*/ 6117298 h 6858000"/>
              <a:gd name="connsiteX359" fmla="*/ 3554035 w 7472601"/>
              <a:gd name="connsiteY359" fmla="*/ 6027832 h 6858000"/>
              <a:gd name="connsiteX360" fmla="*/ 3677174 w 7472601"/>
              <a:gd name="connsiteY360" fmla="*/ 5636351 h 6858000"/>
              <a:gd name="connsiteX361" fmla="*/ 3698819 w 7472601"/>
              <a:gd name="connsiteY361" fmla="*/ 5560503 h 6858000"/>
              <a:gd name="connsiteX362" fmla="*/ 3702094 w 7472601"/>
              <a:gd name="connsiteY362" fmla="*/ 5549194 h 6858000"/>
              <a:gd name="connsiteX363" fmla="*/ 3398355 w 7472601"/>
              <a:gd name="connsiteY363" fmla="*/ 6094603 h 6858000"/>
              <a:gd name="connsiteX364" fmla="*/ 3193941 w 7472601"/>
              <a:gd name="connsiteY364" fmla="*/ 6798775 h 6858000"/>
              <a:gd name="connsiteX365" fmla="*/ 3184140 w 7472601"/>
              <a:gd name="connsiteY365" fmla="*/ 6858000 h 6858000"/>
              <a:gd name="connsiteX366" fmla="*/ 3099978 w 7472601"/>
              <a:gd name="connsiteY366" fmla="*/ 6858000 h 6858000"/>
              <a:gd name="connsiteX367" fmla="*/ 3101556 w 7472601"/>
              <a:gd name="connsiteY367" fmla="*/ 6843337 h 6858000"/>
              <a:gd name="connsiteX368" fmla="*/ 3370162 w 7472601"/>
              <a:gd name="connsiteY368" fmla="*/ 5785550 h 6858000"/>
              <a:gd name="connsiteX369" fmla="*/ 3746477 w 7472601"/>
              <a:gd name="connsiteY369" fmla="*/ 5377889 h 6858000"/>
              <a:gd name="connsiteX370" fmla="*/ 3863399 w 7472601"/>
              <a:gd name="connsiteY370" fmla="*/ 5087257 h 6858000"/>
              <a:gd name="connsiteX371" fmla="*/ 3968712 w 7472601"/>
              <a:gd name="connsiteY371" fmla="*/ 4913989 h 6858000"/>
              <a:gd name="connsiteX372" fmla="*/ 2792390 w 7472601"/>
              <a:gd name="connsiteY372" fmla="*/ 5382974 h 6858000"/>
              <a:gd name="connsiteX373" fmla="*/ 2714982 w 7472601"/>
              <a:gd name="connsiteY373" fmla="*/ 5427051 h 6858000"/>
              <a:gd name="connsiteX374" fmla="*/ 2813361 w 7472601"/>
              <a:gd name="connsiteY374" fmla="*/ 6023912 h 6858000"/>
              <a:gd name="connsiteX375" fmla="*/ 2688430 w 7472601"/>
              <a:gd name="connsiteY375" fmla="*/ 6801564 h 6858000"/>
              <a:gd name="connsiteX376" fmla="*/ 2629626 w 7472601"/>
              <a:gd name="connsiteY376" fmla="*/ 6763394 h 6858000"/>
              <a:gd name="connsiteX377" fmla="*/ 2565328 w 7472601"/>
              <a:gd name="connsiteY377" fmla="*/ 5516399 h 6858000"/>
              <a:gd name="connsiteX378" fmla="*/ 1922999 w 7472601"/>
              <a:gd name="connsiteY378" fmla="*/ 5980343 h 6858000"/>
              <a:gd name="connsiteX379" fmla="*/ 1950261 w 7472601"/>
              <a:gd name="connsiteY379" fmla="*/ 6405858 h 6858000"/>
              <a:gd name="connsiteX380" fmla="*/ 2365554 w 7472601"/>
              <a:gd name="connsiteY380" fmla="*/ 6759107 h 6858000"/>
              <a:gd name="connsiteX381" fmla="*/ 2424142 w 7472601"/>
              <a:gd name="connsiteY381" fmla="*/ 6858000 h 6858000"/>
              <a:gd name="connsiteX382" fmla="*/ 2395994 w 7472601"/>
              <a:gd name="connsiteY382" fmla="*/ 6858000 h 6858000"/>
              <a:gd name="connsiteX383" fmla="*/ 2392863 w 7472601"/>
              <a:gd name="connsiteY383" fmla="*/ 6852964 h 6858000"/>
              <a:gd name="connsiteX384" fmla="*/ 2017589 w 7472601"/>
              <a:gd name="connsiteY384" fmla="*/ 6493982 h 6858000"/>
              <a:gd name="connsiteX385" fmla="*/ 2147336 w 7472601"/>
              <a:gd name="connsiteY385" fmla="*/ 6594052 h 6858000"/>
              <a:gd name="connsiteX386" fmla="*/ 2207047 w 7472601"/>
              <a:gd name="connsiteY386" fmla="*/ 6654540 h 6858000"/>
              <a:gd name="connsiteX387" fmla="*/ 2299106 w 7472601"/>
              <a:gd name="connsiteY387" fmla="*/ 6778931 h 6858000"/>
              <a:gd name="connsiteX388" fmla="*/ 2314430 w 7472601"/>
              <a:gd name="connsiteY388" fmla="*/ 6801144 h 6858000"/>
              <a:gd name="connsiteX389" fmla="*/ 2352406 w 7472601"/>
              <a:gd name="connsiteY389" fmla="*/ 6858000 h 6858000"/>
              <a:gd name="connsiteX390" fmla="*/ 2314492 w 7472601"/>
              <a:gd name="connsiteY390" fmla="*/ 6858000 h 6858000"/>
              <a:gd name="connsiteX391" fmla="*/ 2288095 w 7472601"/>
              <a:gd name="connsiteY391" fmla="*/ 6818030 h 6858000"/>
              <a:gd name="connsiteX392" fmla="*/ 2272768 w 7472601"/>
              <a:gd name="connsiteY392" fmla="*/ 6795822 h 6858000"/>
              <a:gd name="connsiteX393" fmla="*/ 2182715 w 7472601"/>
              <a:gd name="connsiteY393" fmla="*/ 6675071 h 6858000"/>
              <a:gd name="connsiteX394" fmla="*/ 2032061 w 7472601"/>
              <a:gd name="connsiteY394" fmla="*/ 6541380 h 6858000"/>
              <a:gd name="connsiteX395" fmla="*/ 2257220 w 7472601"/>
              <a:gd name="connsiteY395" fmla="*/ 6826257 h 6858000"/>
              <a:gd name="connsiteX396" fmla="*/ 2281324 w 7472601"/>
              <a:gd name="connsiteY396" fmla="*/ 6858000 h 6858000"/>
              <a:gd name="connsiteX397" fmla="*/ 2242860 w 7472601"/>
              <a:gd name="connsiteY397" fmla="*/ 6858000 h 6858000"/>
              <a:gd name="connsiteX398" fmla="*/ 2232818 w 7472601"/>
              <a:gd name="connsiteY398" fmla="*/ 6844926 h 6858000"/>
              <a:gd name="connsiteX399" fmla="*/ 1990172 w 7472601"/>
              <a:gd name="connsiteY399" fmla="*/ 6542121 h 6858000"/>
              <a:gd name="connsiteX400" fmla="*/ 2124090 w 7472601"/>
              <a:gd name="connsiteY400" fmla="*/ 6761017 h 6858000"/>
              <a:gd name="connsiteX401" fmla="*/ 2200380 w 7472601"/>
              <a:gd name="connsiteY401" fmla="*/ 6858000 h 6858000"/>
              <a:gd name="connsiteX402" fmla="*/ 2147507 w 7472601"/>
              <a:gd name="connsiteY402" fmla="*/ 6858000 h 6858000"/>
              <a:gd name="connsiteX403" fmla="*/ 2070668 w 7472601"/>
              <a:gd name="connsiteY403" fmla="*/ 6761520 h 6858000"/>
              <a:gd name="connsiteX404" fmla="*/ 1975142 w 7472601"/>
              <a:gd name="connsiteY404" fmla="*/ 6585570 h 6858000"/>
              <a:gd name="connsiteX405" fmla="*/ 2050035 w 7472601"/>
              <a:gd name="connsiteY405" fmla="*/ 6813345 h 6858000"/>
              <a:gd name="connsiteX406" fmla="*/ 2063025 w 7472601"/>
              <a:gd name="connsiteY406" fmla="*/ 6858000 h 6858000"/>
              <a:gd name="connsiteX407" fmla="*/ 2021675 w 7472601"/>
              <a:gd name="connsiteY407" fmla="*/ 6858000 h 6858000"/>
              <a:gd name="connsiteX408" fmla="*/ 2019308 w 7472601"/>
              <a:gd name="connsiteY408" fmla="*/ 6847118 h 6858000"/>
              <a:gd name="connsiteX409" fmla="*/ 1938835 w 7472601"/>
              <a:gd name="connsiteY409" fmla="*/ 6551160 h 6858000"/>
              <a:gd name="connsiteX410" fmla="*/ 1953230 w 7472601"/>
              <a:gd name="connsiteY410" fmla="*/ 6759699 h 6858000"/>
              <a:gd name="connsiteX411" fmla="*/ 1956763 w 7472601"/>
              <a:gd name="connsiteY411" fmla="*/ 6778191 h 6858000"/>
              <a:gd name="connsiteX412" fmla="*/ 1967925 w 7472601"/>
              <a:gd name="connsiteY412" fmla="*/ 6858000 h 6858000"/>
              <a:gd name="connsiteX413" fmla="*/ 1936622 w 7472601"/>
              <a:gd name="connsiteY413" fmla="*/ 6858000 h 6858000"/>
              <a:gd name="connsiteX414" fmla="*/ 1926261 w 7472601"/>
              <a:gd name="connsiteY414" fmla="*/ 6784064 h 6858000"/>
              <a:gd name="connsiteX415" fmla="*/ 1922724 w 7472601"/>
              <a:gd name="connsiteY415" fmla="*/ 6765577 h 6858000"/>
              <a:gd name="connsiteX416" fmla="*/ 1904650 w 7472601"/>
              <a:gd name="connsiteY416" fmla="*/ 6639616 h 6858000"/>
              <a:gd name="connsiteX417" fmla="*/ 1885273 w 7472601"/>
              <a:gd name="connsiteY417" fmla="*/ 6858000 h 6858000"/>
              <a:gd name="connsiteX418" fmla="*/ 1854363 w 7472601"/>
              <a:gd name="connsiteY418" fmla="*/ 6858000 h 6858000"/>
              <a:gd name="connsiteX419" fmla="*/ 1880391 w 7472601"/>
              <a:gd name="connsiteY419" fmla="*/ 6603796 h 6858000"/>
              <a:gd name="connsiteX420" fmla="*/ 1818273 w 7472601"/>
              <a:gd name="connsiteY420" fmla="*/ 6715729 h 6858000"/>
              <a:gd name="connsiteX421" fmla="*/ 1794691 w 7472601"/>
              <a:gd name="connsiteY421" fmla="*/ 6843239 h 6858000"/>
              <a:gd name="connsiteX422" fmla="*/ 1794914 w 7472601"/>
              <a:gd name="connsiteY422" fmla="*/ 6858000 h 6858000"/>
              <a:gd name="connsiteX423" fmla="*/ 1746128 w 7472601"/>
              <a:gd name="connsiteY423" fmla="*/ 6858000 h 6858000"/>
              <a:gd name="connsiteX424" fmla="*/ 1753934 w 7472601"/>
              <a:gd name="connsiteY424" fmla="*/ 6724796 h 6858000"/>
              <a:gd name="connsiteX425" fmla="*/ 1792053 w 7472601"/>
              <a:gd name="connsiteY425" fmla="*/ 6572396 h 6858000"/>
              <a:gd name="connsiteX426" fmla="*/ 1862248 w 7472601"/>
              <a:gd name="connsiteY426" fmla="*/ 6266397 h 6858000"/>
              <a:gd name="connsiteX427" fmla="*/ 1862250 w 7472601"/>
              <a:gd name="connsiteY427" fmla="*/ 6033531 h 6858000"/>
              <a:gd name="connsiteX428" fmla="*/ 1211999 w 7472601"/>
              <a:gd name="connsiteY428" fmla="*/ 6683610 h 6858000"/>
              <a:gd name="connsiteX429" fmla="*/ 1213266 w 7472601"/>
              <a:gd name="connsiteY429" fmla="*/ 6691947 h 6858000"/>
              <a:gd name="connsiteX430" fmla="*/ 1203370 w 7472601"/>
              <a:gd name="connsiteY430" fmla="*/ 6850676 h 6858000"/>
              <a:gd name="connsiteX431" fmla="*/ 1203671 w 7472601"/>
              <a:gd name="connsiteY431" fmla="*/ 6858000 h 6858000"/>
              <a:gd name="connsiteX432" fmla="*/ 1143180 w 7472601"/>
              <a:gd name="connsiteY432" fmla="*/ 6858000 h 6858000"/>
              <a:gd name="connsiteX433" fmla="*/ 1142176 w 7472601"/>
              <a:gd name="connsiteY433" fmla="*/ 6766045 h 6858000"/>
              <a:gd name="connsiteX434" fmla="*/ 1067484 w 7472601"/>
              <a:gd name="connsiteY434" fmla="*/ 6858000 h 6858000"/>
              <a:gd name="connsiteX435" fmla="*/ 953928 w 7472601"/>
              <a:gd name="connsiteY435" fmla="*/ 6858000 h 6858000"/>
              <a:gd name="connsiteX436" fmla="*/ 959715 w 7472601"/>
              <a:gd name="connsiteY436" fmla="*/ 6850185 h 6858000"/>
              <a:gd name="connsiteX437" fmla="*/ 1483788 w 7472601"/>
              <a:gd name="connsiteY437" fmla="*/ 6259174 h 6858000"/>
              <a:gd name="connsiteX438" fmla="*/ 1100671 w 7472601"/>
              <a:gd name="connsiteY438" fmla="*/ 6252137 h 6858000"/>
              <a:gd name="connsiteX439" fmla="*/ 1090144 w 7472601"/>
              <a:gd name="connsiteY439" fmla="*/ 6256748 h 6858000"/>
              <a:gd name="connsiteX440" fmla="*/ 1095872 w 7472601"/>
              <a:gd name="connsiteY440" fmla="*/ 6271892 h 6858000"/>
              <a:gd name="connsiteX441" fmla="*/ 262785 w 7472601"/>
              <a:gd name="connsiteY441" fmla="*/ 6845450 h 6858000"/>
              <a:gd name="connsiteX442" fmla="*/ 209968 w 7472601"/>
              <a:gd name="connsiteY442" fmla="*/ 6770713 h 6858000"/>
              <a:gd name="connsiteX443" fmla="*/ 873460 w 7472601"/>
              <a:gd name="connsiteY443" fmla="*/ 6253768 h 6858000"/>
              <a:gd name="connsiteX444" fmla="*/ 192686 w 7472601"/>
              <a:gd name="connsiteY444" fmla="*/ 5849257 h 6858000"/>
              <a:gd name="connsiteX445" fmla="*/ 4696 w 7472601"/>
              <a:gd name="connsiteY445" fmla="*/ 5697668 h 6858000"/>
              <a:gd name="connsiteX446" fmla="*/ 0 w 7472601"/>
              <a:gd name="connsiteY446" fmla="*/ 5689984 h 6858000"/>
              <a:gd name="connsiteX447" fmla="*/ 0 w 7472601"/>
              <a:gd name="connsiteY447" fmla="*/ 5513472 h 6858000"/>
              <a:gd name="connsiteX448" fmla="*/ 174101 w 7472601"/>
              <a:gd name="connsiteY448" fmla="*/ 5620277 h 6858000"/>
              <a:gd name="connsiteX449" fmla="*/ 891800 w 7472601"/>
              <a:gd name="connsiteY449" fmla="*/ 6036935 h 6858000"/>
              <a:gd name="connsiteX450" fmla="*/ 1072219 w 7472601"/>
              <a:gd name="connsiteY450" fmla="*/ 6169443 h 6858000"/>
              <a:gd name="connsiteX451" fmla="*/ 1074117 w 7472601"/>
              <a:gd name="connsiteY451" fmla="*/ 6170301 h 6858000"/>
              <a:gd name="connsiteX452" fmla="*/ 1083114 w 7472601"/>
              <a:gd name="connsiteY452" fmla="*/ 6174131 h 6858000"/>
              <a:gd name="connsiteX453" fmla="*/ 1543010 w 7472601"/>
              <a:gd name="connsiteY453" fmla="*/ 6191140 h 6858000"/>
              <a:gd name="connsiteX454" fmla="*/ 1551080 w 7472601"/>
              <a:gd name="connsiteY454" fmla="*/ 6195006 h 6858000"/>
              <a:gd name="connsiteX455" fmla="*/ 2345443 w 7472601"/>
              <a:gd name="connsiteY455" fmla="*/ 5549882 h 6858000"/>
              <a:gd name="connsiteX456" fmla="*/ 1721499 w 7472601"/>
              <a:gd name="connsiteY456" fmla="*/ 5599969 h 6858000"/>
              <a:gd name="connsiteX457" fmla="*/ 767716 w 7472601"/>
              <a:gd name="connsiteY457" fmla="*/ 5472768 h 6858000"/>
              <a:gd name="connsiteX458" fmla="*/ 722147 w 7472601"/>
              <a:gd name="connsiteY458" fmla="*/ 5393091 h 6858000"/>
              <a:gd name="connsiteX459" fmla="*/ 1485552 w 7472601"/>
              <a:gd name="connsiteY459" fmla="*/ 5313202 h 6858000"/>
              <a:gd name="connsiteX460" fmla="*/ 2143004 w 7472601"/>
              <a:gd name="connsiteY460" fmla="*/ 5402420 h 6858000"/>
              <a:gd name="connsiteX461" fmla="*/ 1933391 w 7472601"/>
              <a:gd name="connsiteY461" fmla="*/ 5156971 h 6858000"/>
              <a:gd name="connsiteX462" fmla="*/ 1827118 w 7472601"/>
              <a:gd name="connsiteY462" fmla="*/ 4968410 h 6858000"/>
              <a:gd name="connsiteX463" fmla="*/ 1837349 w 7472601"/>
              <a:gd name="connsiteY463" fmla="*/ 4956357 h 6858000"/>
              <a:gd name="connsiteX464" fmla="*/ 2162835 w 7472601"/>
              <a:gd name="connsiteY464" fmla="*/ 5187853 h 6858000"/>
              <a:gd name="connsiteX465" fmla="*/ 2257167 w 7472601"/>
              <a:gd name="connsiteY465" fmla="*/ 5462123 h 6858000"/>
              <a:gd name="connsiteX466" fmla="*/ 2261598 w 7472601"/>
              <a:gd name="connsiteY466" fmla="*/ 5467998 h 6858000"/>
              <a:gd name="connsiteX467" fmla="*/ 2437177 w 7472601"/>
              <a:gd name="connsiteY467" fmla="*/ 5479608 h 6858000"/>
              <a:gd name="connsiteX468" fmla="*/ 2445247 w 7472601"/>
              <a:gd name="connsiteY468" fmla="*/ 5483476 h 6858000"/>
              <a:gd name="connsiteX469" fmla="*/ 2743626 w 7472601"/>
              <a:gd name="connsiteY469" fmla="*/ 5304819 h 6858000"/>
              <a:gd name="connsiteX470" fmla="*/ 3048102 w 7472601"/>
              <a:gd name="connsiteY470" fmla="*/ 5150595 h 6858000"/>
              <a:gd name="connsiteX471" fmla="*/ 1799414 w 7472601"/>
              <a:gd name="connsiteY471" fmla="*/ 4694732 h 6858000"/>
              <a:gd name="connsiteX472" fmla="*/ 1771735 w 7472601"/>
              <a:gd name="connsiteY472" fmla="*/ 4619929 h 6858000"/>
              <a:gd name="connsiteX473" fmla="*/ 3104273 w 7472601"/>
              <a:gd name="connsiteY473" fmla="*/ 5076159 h 6858000"/>
              <a:gd name="connsiteX474" fmla="*/ 3113245 w 7472601"/>
              <a:gd name="connsiteY474" fmla="*/ 5090705 h 6858000"/>
              <a:gd name="connsiteX475" fmla="*/ 3126294 w 7472601"/>
              <a:gd name="connsiteY475" fmla="*/ 5114400 h 6858000"/>
              <a:gd name="connsiteX476" fmla="*/ 3937433 w 7472601"/>
              <a:gd name="connsiteY476" fmla="*/ 4830473 h 6858000"/>
              <a:gd name="connsiteX477" fmla="*/ 3590475 w 7472601"/>
              <a:gd name="connsiteY477" fmla="*/ 4597974 h 6858000"/>
              <a:gd name="connsiteX478" fmla="*/ 3100264 w 7472601"/>
              <a:gd name="connsiteY478" fmla="*/ 4579845 h 6858000"/>
              <a:gd name="connsiteX479" fmla="*/ 2183576 w 7472601"/>
              <a:gd name="connsiteY479" fmla="*/ 4227150 h 6858000"/>
              <a:gd name="connsiteX480" fmla="*/ 2151029 w 7472601"/>
              <a:gd name="connsiteY480" fmla="*/ 4146947 h 6858000"/>
              <a:gd name="connsiteX481" fmla="*/ 3563434 w 7472601"/>
              <a:gd name="connsiteY481" fmla="*/ 4469115 h 6858000"/>
              <a:gd name="connsiteX482" fmla="*/ 3177952 w 7472601"/>
              <a:gd name="connsiteY482" fmla="*/ 3657386 h 6858000"/>
              <a:gd name="connsiteX483" fmla="*/ 3189263 w 7472601"/>
              <a:gd name="connsiteY483" fmla="*/ 3625726 h 6858000"/>
              <a:gd name="connsiteX484" fmla="*/ 3560912 w 7472601"/>
              <a:gd name="connsiteY484" fmla="*/ 4079863 h 6858000"/>
              <a:gd name="connsiteX485" fmla="*/ 3626636 w 7472601"/>
              <a:gd name="connsiteY485" fmla="*/ 4512230 h 6858000"/>
              <a:gd name="connsiteX486" fmla="*/ 3653088 w 7472601"/>
              <a:gd name="connsiteY486" fmla="*/ 4521417 h 6858000"/>
              <a:gd name="connsiteX487" fmla="*/ 3988128 w 7472601"/>
              <a:gd name="connsiteY487" fmla="*/ 4817267 h 6858000"/>
              <a:gd name="connsiteX488" fmla="*/ 4830582 w 7472601"/>
              <a:gd name="connsiteY488" fmla="*/ 4676000 h 6858000"/>
              <a:gd name="connsiteX489" fmla="*/ 4830100 w 7472601"/>
              <a:gd name="connsiteY489" fmla="*/ 4675554 h 6858000"/>
              <a:gd name="connsiteX490" fmla="*/ 4036318 w 7472601"/>
              <a:gd name="connsiteY490" fmla="*/ 4147013 h 6858000"/>
              <a:gd name="connsiteX491" fmla="*/ 3432098 w 7472601"/>
              <a:gd name="connsiteY491" fmla="*/ 3537312 h 6858000"/>
              <a:gd name="connsiteX492" fmla="*/ 3446761 w 7472601"/>
              <a:gd name="connsiteY492" fmla="*/ 3461278 h 6858000"/>
              <a:gd name="connsiteX493" fmla="*/ 4419733 w 7472601"/>
              <a:gd name="connsiteY493" fmla="*/ 3963555 h 6858000"/>
              <a:gd name="connsiteX494" fmla="*/ 4781371 w 7472601"/>
              <a:gd name="connsiteY494" fmla="*/ 4458604 h 6858000"/>
              <a:gd name="connsiteX495" fmla="*/ 4780440 w 7472601"/>
              <a:gd name="connsiteY495" fmla="*/ 4470290 h 6858000"/>
              <a:gd name="connsiteX496" fmla="*/ 4898954 w 7472601"/>
              <a:gd name="connsiteY496" fmla="*/ 4662092 h 6858000"/>
              <a:gd name="connsiteX497" fmla="*/ 4900699 w 7472601"/>
              <a:gd name="connsiteY497" fmla="*/ 4670867 h 6858000"/>
              <a:gd name="connsiteX498" fmla="*/ 5714511 w 7472601"/>
              <a:gd name="connsiteY498" fmla="*/ 4663483 h 6858000"/>
              <a:gd name="connsiteX499" fmla="*/ 5464793 w 7472601"/>
              <a:gd name="connsiteY499" fmla="*/ 4393556 h 6858000"/>
              <a:gd name="connsiteX500" fmla="*/ 5461897 w 7472601"/>
              <a:gd name="connsiteY500" fmla="*/ 4390879 h 6858000"/>
              <a:gd name="connsiteX501" fmla="*/ 4294126 w 7472601"/>
              <a:gd name="connsiteY501" fmla="*/ 3303048 h 6858000"/>
              <a:gd name="connsiteX502" fmla="*/ 4305321 w 7472601"/>
              <a:gd name="connsiteY502" fmla="*/ 3256953 h 6858000"/>
              <a:gd name="connsiteX503" fmla="*/ 4949299 w 7472601"/>
              <a:gd name="connsiteY503" fmla="*/ 3766336 h 6858000"/>
              <a:gd name="connsiteX504" fmla="*/ 5291452 w 7472601"/>
              <a:gd name="connsiteY504" fmla="*/ 4076801 h 6858000"/>
              <a:gd name="connsiteX505" fmla="*/ 5434998 w 7472601"/>
              <a:gd name="connsiteY505" fmla="*/ 4254100 h 6858000"/>
              <a:gd name="connsiteX506" fmla="*/ 5351015 w 7472601"/>
              <a:gd name="connsiteY506" fmla="*/ 3760989 h 6858000"/>
              <a:gd name="connsiteX507" fmla="*/ 5413780 w 7472601"/>
              <a:gd name="connsiteY507" fmla="*/ 2966265 h 6858000"/>
              <a:gd name="connsiteX508" fmla="*/ 5425627 w 7472601"/>
              <a:gd name="connsiteY508" fmla="*/ 2954192 h 6858000"/>
              <a:gd name="connsiteX509" fmla="*/ 6604735 w 7472601"/>
              <a:gd name="connsiteY509" fmla="*/ 2041381 h 6858000"/>
              <a:gd name="connsiteX510" fmla="*/ 7204487 w 7472601"/>
              <a:gd name="connsiteY510" fmla="*/ 2742112 h 6858000"/>
              <a:gd name="connsiteX511" fmla="*/ 7131592 w 7472601"/>
              <a:gd name="connsiteY511" fmla="*/ 2672096 h 6858000"/>
              <a:gd name="connsiteX512" fmla="*/ 6996344 w 7472601"/>
              <a:gd name="connsiteY512" fmla="*/ 2518310 h 6858000"/>
              <a:gd name="connsiteX513" fmla="*/ 6735495 w 7472601"/>
              <a:gd name="connsiteY513" fmla="*/ 2196890 h 6858000"/>
              <a:gd name="connsiteX514" fmla="*/ 6721901 w 7472601"/>
              <a:gd name="connsiteY514" fmla="*/ 2179274 h 6858000"/>
              <a:gd name="connsiteX515" fmla="*/ 6604735 w 7472601"/>
              <a:gd name="connsiteY515" fmla="*/ 2041381 h 6858000"/>
              <a:gd name="connsiteX516" fmla="*/ 6591670 w 7472601"/>
              <a:gd name="connsiteY516" fmla="*/ 1988277 h 6858000"/>
              <a:gd name="connsiteX517" fmla="*/ 6747349 w 7472601"/>
              <a:gd name="connsiteY517" fmla="*/ 2160069 h 6858000"/>
              <a:gd name="connsiteX518" fmla="*/ 6760943 w 7472601"/>
              <a:gd name="connsiteY518" fmla="*/ 2177686 h 6858000"/>
              <a:gd name="connsiteX519" fmla="*/ 7021065 w 7472601"/>
              <a:gd name="connsiteY519" fmla="*/ 2498102 h 6858000"/>
              <a:gd name="connsiteX520" fmla="*/ 7155223 w 7472601"/>
              <a:gd name="connsiteY520" fmla="*/ 2650386 h 6858000"/>
              <a:gd name="connsiteX521" fmla="*/ 7203167 w 7472601"/>
              <a:gd name="connsiteY521" fmla="*/ 2697288 h 6858000"/>
              <a:gd name="connsiteX522" fmla="*/ 6937703 w 7472601"/>
              <a:gd name="connsiteY522" fmla="*/ 2321981 h 6858000"/>
              <a:gd name="connsiteX523" fmla="*/ 6591670 w 7472601"/>
              <a:gd name="connsiteY523" fmla="*/ 1988277 h 6858000"/>
              <a:gd name="connsiteX524" fmla="*/ 5798671 w 7472601"/>
              <a:gd name="connsiteY524" fmla="*/ 1981601 h 6858000"/>
              <a:gd name="connsiteX525" fmla="*/ 5754709 w 7472601"/>
              <a:gd name="connsiteY525" fmla="*/ 2071454 h 6858000"/>
              <a:gd name="connsiteX526" fmla="*/ 5763044 w 7472601"/>
              <a:gd name="connsiteY526" fmla="*/ 2842206 h 6858000"/>
              <a:gd name="connsiteX527" fmla="*/ 5764974 w 7472601"/>
              <a:gd name="connsiteY527" fmla="*/ 2799609 h 6858000"/>
              <a:gd name="connsiteX528" fmla="*/ 5767665 w 7472601"/>
              <a:gd name="connsiteY528" fmla="*/ 2666409 h 6858000"/>
              <a:gd name="connsiteX529" fmla="*/ 5763055 w 7472601"/>
              <a:gd name="connsiteY529" fmla="*/ 2579705 h 6858000"/>
              <a:gd name="connsiteX530" fmla="*/ 5758079 w 7472601"/>
              <a:gd name="connsiteY530" fmla="*/ 2492508 h 6858000"/>
              <a:gd name="connsiteX531" fmla="*/ 5779325 w 7472601"/>
              <a:gd name="connsiteY531" fmla="*/ 2197069 h 6858000"/>
              <a:gd name="connsiteX532" fmla="*/ 5798671 w 7472601"/>
              <a:gd name="connsiteY532" fmla="*/ 1981601 h 6858000"/>
              <a:gd name="connsiteX533" fmla="*/ 5829202 w 7472601"/>
              <a:gd name="connsiteY533" fmla="*/ 1971679 h 6858000"/>
              <a:gd name="connsiteX534" fmla="*/ 5809558 w 7472601"/>
              <a:gd name="connsiteY534" fmla="*/ 2198043 h 6858000"/>
              <a:gd name="connsiteX535" fmla="*/ 5788653 w 7472601"/>
              <a:gd name="connsiteY535" fmla="*/ 2489430 h 6858000"/>
              <a:gd name="connsiteX536" fmla="*/ 5793439 w 7472601"/>
              <a:gd name="connsiteY536" fmla="*/ 2575235 h 6858000"/>
              <a:gd name="connsiteX537" fmla="*/ 5796837 w 7472601"/>
              <a:gd name="connsiteY537" fmla="*/ 2637633 h 6858000"/>
              <a:gd name="connsiteX538" fmla="*/ 5818614 w 7472601"/>
              <a:gd name="connsiteY538" fmla="*/ 2473055 h 6858000"/>
              <a:gd name="connsiteX539" fmla="*/ 5829202 w 7472601"/>
              <a:gd name="connsiteY539" fmla="*/ 1971679 h 6858000"/>
              <a:gd name="connsiteX540" fmla="*/ 5911389 w 7472601"/>
              <a:gd name="connsiteY540" fmla="*/ 1898371 h 6858000"/>
              <a:gd name="connsiteX541" fmla="*/ 6237627 w 7472601"/>
              <a:gd name="connsiteY541" fmla="*/ 2231921 h 6858000"/>
              <a:gd name="connsiteX542" fmla="*/ 5911389 w 7472601"/>
              <a:gd name="connsiteY542" fmla="*/ 1898371 h 6858000"/>
              <a:gd name="connsiteX543" fmla="*/ 6944437 w 7472601"/>
              <a:gd name="connsiteY543" fmla="*/ 1575402 h 6858000"/>
              <a:gd name="connsiteX544" fmla="*/ 6304730 w 7472601"/>
              <a:gd name="connsiteY544" fmla="*/ 1766654 h 6858000"/>
              <a:gd name="connsiteX545" fmla="*/ 6944437 w 7472601"/>
              <a:gd name="connsiteY545" fmla="*/ 1575402 h 6858000"/>
              <a:gd name="connsiteX546" fmla="*/ 7019523 w 7472601"/>
              <a:gd name="connsiteY546" fmla="*/ 1519450 h 6858000"/>
              <a:gd name="connsiteX547" fmla="*/ 6298091 w 7472601"/>
              <a:gd name="connsiteY547" fmla="*/ 1737122 h 6858000"/>
              <a:gd name="connsiteX548" fmla="*/ 7019523 w 7472601"/>
              <a:gd name="connsiteY548" fmla="*/ 1519450 h 6858000"/>
              <a:gd name="connsiteX549" fmla="*/ 2399523 w 7472601"/>
              <a:gd name="connsiteY549" fmla="*/ 1428234 h 6858000"/>
              <a:gd name="connsiteX550" fmla="*/ 2224982 w 7472601"/>
              <a:gd name="connsiteY550" fmla="*/ 1826201 h 6858000"/>
              <a:gd name="connsiteX551" fmla="*/ 2096099 w 7472601"/>
              <a:gd name="connsiteY551" fmla="*/ 2345900 h 6858000"/>
              <a:gd name="connsiteX552" fmla="*/ 2283317 w 7472601"/>
              <a:gd name="connsiteY552" fmla="*/ 1796925 h 6858000"/>
              <a:gd name="connsiteX553" fmla="*/ 2399523 w 7472601"/>
              <a:gd name="connsiteY553" fmla="*/ 1428234 h 6858000"/>
              <a:gd name="connsiteX554" fmla="*/ 2448558 w 7472601"/>
              <a:gd name="connsiteY554" fmla="*/ 1373435 h 6858000"/>
              <a:gd name="connsiteX555" fmla="*/ 2312521 w 7472601"/>
              <a:gd name="connsiteY555" fmla="*/ 1806140 h 6858000"/>
              <a:gd name="connsiteX556" fmla="*/ 2127533 w 7472601"/>
              <a:gd name="connsiteY556" fmla="*/ 2348380 h 6858000"/>
              <a:gd name="connsiteX557" fmla="*/ 2358080 w 7472601"/>
              <a:gd name="connsiteY557" fmla="*/ 1866134 h 6858000"/>
              <a:gd name="connsiteX558" fmla="*/ 2407436 w 7472601"/>
              <a:gd name="connsiteY558" fmla="*/ 1651070 h 6858000"/>
              <a:gd name="connsiteX559" fmla="*/ 2448558 w 7472601"/>
              <a:gd name="connsiteY559" fmla="*/ 1373435 h 6858000"/>
              <a:gd name="connsiteX560" fmla="*/ 278707 w 7472601"/>
              <a:gd name="connsiteY560" fmla="*/ 1352270 h 6858000"/>
              <a:gd name="connsiteX561" fmla="*/ 321570 w 7472601"/>
              <a:gd name="connsiteY561" fmla="*/ 1861610 h 6858000"/>
              <a:gd name="connsiteX562" fmla="*/ 294281 w 7472601"/>
              <a:gd name="connsiteY562" fmla="*/ 1440658 h 6858000"/>
              <a:gd name="connsiteX563" fmla="*/ 278707 w 7472601"/>
              <a:gd name="connsiteY563" fmla="*/ 1352270 h 6858000"/>
              <a:gd name="connsiteX564" fmla="*/ 1423821 w 7472601"/>
              <a:gd name="connsiteY564" fmla="*/ 1351958 h 6858000"/>
              <a:gd name="connsiteX565" fmla="*/ 1638521 w 7472601"/>
              <a:gd name="connsiteY565" fmla="*/ 1908470 h 6858000"/>
              <a:gd name="connsiteX566" fmla="*/ 1754199 w 7472601"/>
              <a:gd name="connsiteY566" fmla="*/ 2149284 h 6858000"/>
              <a:gd name="connsiteX567" fmla="*/ 1908359 w 7472601"/>
              <a:gd name="connsiteY567" fmla="*/ 2364988 h 6858000"/>
              <a:gd name="connsiteX568" fmla="*/ 1647661 w 7472601"/>
              <a:gd name="connsiteY568" fmla="*/ 1825945 h 6858000"/>
              <a:gd name="connsiteX569" fmla="*/ 1423821 w 7472601"/>
              <a:gd name="connsiteY569" fmla="*/ 1351958 h 6858000"/>
              <a:gd name="connsiteX570" fmla="*/ 1431890 w 7472601"/>
              <a:gd name="connsiteY570" fmla="*/ 1306475 h 6858000"/>
              <a:gd name="connsiteX571" fmla="*/ 1507597 w 7472601"/>
              <a:gd name="connsiteY571" fmla="*/ 1446132 h 6858000"/>
              <a:gd name="connsiteX572" fmla="*/ 1674586 w 7472601"/>
              <a:gd name="connsiteY572" fmla="*/ 1813832 h 6858000"/>
              <a:gd name="connsiteX573" fmla="*/ 1815950 w 7472601"/>
              <a:gd name="connsiteY573" fmla="*/ 2128564 h 6858000"/>
              <a:gd name="connsiteX574" fmla="*/ 1984242 w 7472601"/>
              <a:gd name="connsiteY574" fmla="*/ 2430829 h 6858000"/>
              <a:gd name="connsiteX575" fmla="*/ 2014023 w 7472601"/>
              <a:gd name="connsiteY575" fmla="*/ 2450995 h 6858000"/>
              <a:gd name="connsiteX576" fmla="*/ 1747337 w 7472601"/>
              <a:gd name="connsiteY576" fmla="*/ 1855264 h 6858000"/>
              <a:gd name="connsiteX577" fmla="*/ 1533749 w 7472601"/>
              <a:gd name="connsiteY577" fmla="*/ 1478656 h 6858000"/>
              <a:gd name="connsiteX578" fmla="*/ 1431890 w 7472601"/>
              <a:gd name="connsiteY578" fmla="*/ 1306475 h 6858000"/>
              <a:gd name="connsiteX579" fmla="*/ 5052692 w 7472601"/>
              <a:gd name="connsiteY579" fmla="*/ 1292994 h 6858000"/>
              <a:gd name="connsiteX580" fmla="*/ 5200661 w 7472601"/>
              <a:gd name="connsiteY580" fmla="*/ 1635186 h 6858000"/>
              <a:gd name="connsiteX581" fmla="*/ 5297138 w 7472601"/>
              <a:gd name="connsiteY581" fmla="*/ 1906351 h 6858000"/>
              <a:gd name="connsiteX582" fmla="*/ 5052692 w 7472601"/>
              <a:gd name="connsiteY582" fmla="*/ 1292994 h 6858000"/>
              <a:gd name="connsiteX583" fmla="*/ 5009948 w 7472601"/>
              <a:gd name="connsiteY583" fmla="*/ 1273619 h 6858000"/>
              <a:gd name="connsiteX584" fmla="*/ 5121777 w 7472601"/>
              <a:gd name="connsiteY584" fmla="*/ 1654213 h 6858000"/>
              <a:gd name="connsiteX585" fmla="*/ 5293545 w 7472601"/>
              <a:gd name="connsiteY585" fmla="*/ 2072247 h 6858000"/>
              <a:gd name="connsiteX586" fmla="*/ 5294042 w 7472601"/>
              <a:gd name="connsiteY586" fmla="*/ 2065019 h 6858000"/>
              <a:gd name="connsiteX587" fmla="*/ 5171936 w 7472601"/>
              <a:gd name="connsiteY587" fmla="*/ 1647613 h 6858000"/>
              <a:gd name="connsiteX588" fmla="*/ 5009948 w 7472601"/>
              <a:gd name="connsiteY588" fmla="*/ 1273619 h 6858000"/>
              <a:gd name="connsiteX589" fmla="*/ 655236 w 7472601"/>
              <a:gd name="connsiteY589" fmla="*/ 1268632 h 6858000"/>
              <a:gd name="connsiteX590" fmla="*/ 839521 w 7472601"/>
              <a:gd name="connsiteY590" fmla="*/ 1685315 h 6858000"/>
              <a:gd name="connsiteX591" fmla="*/ 1109416 w 7472601"/>
              <a:gd name="connsiteY591" fmla="*/ 2061663 h 6858000"/>
              <a:gd name="connsiteX592" fmla="*/ 1298300 w 7472601"/>
              <a:gd name="connsiteY592" fmla="*/ 2247742 h 6858000"/>
              <a:gd name="connsiteX593" fmla="*/ 1125871 w 7472601"/>
              <a:gd name="connsiteY593" fmla="*/ 1989513 h 6858000"/>
              <a:gd name="connsiteX594" fmla="*/ 981574 w 7472601"/>
              <a:gd name="connsiteY594" fmla="*/ 1783157 h 6858000"/>
              <a:gd name="connsiteX595" fmla="*/ 922198 w 7472601"/>
              <a:gd name="connsiteY595" fmla="*/ 1677437 h 6858000"/>
              <a:gd name="connsiteX596" fmla="*/ 869293 w 7472601"/>
              <a:gd name="connsiteY596" fmla="*/ 1583214 h 6858000"/>
              <a:gd name="connsiteX597" fmla="*/ 751431 w 7472601"/>
              <a:gd name="connsiteY597" fmla="*/ 1405731 h 6858000"/>
              <a:gd name="connsiteX598" fmla="*/ 655236 w 7472601"/>
              <a:gd name="connsiteY598" fmla="*/ 1268632 h 6858000"/>
              <a:gd name="connsiteX599" fmla="*/ 6516292 w 7472601"/>
              <a:gd name="connsiteY599" fmla="*/ 1263064 h 6858000"/>
              <a:gd name="connsiteX600" fmla="*/ 5736320 w 7472601"/>
              <a:gd name="connsiteY600" fmla="*/ 1501803 h 6858000"/>
              <a:gd name="connsiteX601" fmla="*/ 6516292 w 7472601"/>
              <a:gd name="connsiteY601" fmla="*/ 1263064 h 6858000"/>
              <a:gd name="connsiteX602" fmla="*/ 291466 w 7472601"/>
              <a:gd name="connsiteY602" fmla="*/ 1250369 h 6858000"/>
              <a:gd name="connsiteX603" fmla="*/ 323180 w 7472601"/>
              <a:gd name="connsiteY603" fmla="*/ 1435283 h 6858000"/>
              <a:gd name="connsiteX604" fmla="*/ 349381 w 7472601"/>
              <a:gd name="connsiteY604" fmla="*/ 1875041 h 6858000"/>
              <a:gd name="connsiteX605" fmla="*/ 374363 w 7472601"/>
              <a:gd name="connsiteY605" fmla="*/ 1506494 h 6858000"/>
              <a:gd name="connsiteX606" fmla="*/ 302168 w 7472601"/>
              <a:gd name="connsiteY606" fmla="*/ 1274495 h 6858000"/>
              <a:gd name="connsiteX607" fmla="*/ 291466 w 7472601"/>
              <a:gd name="connsiteY607" fmla="*/ 1250369 h 6858000"/>
              <a:gd name="connsiteX608" fmla="*/ 678222 w 7472601"/>
              <a:gd name="connsiteY608" fmla="*/ 1248670 h 6858000"/>
              <a:gd name="connsiteX609" fmla="*/ 775536 w 7472601"/>
              <a:gd name="connsiteY609" fmla="*/ 1388015 h 6858000"/>
              <a:gd name="connsiteX610" fmla="*/ 894529 w 7472601"/>
              <a:gd name="connsiteY610" fmla="*/ 1567739 h 6858000"/>
              <a:gd name="connsiteX611" fmla="*/ 948000 w 7472601"/>
              <a:gd name="connsiteY611" fmla="*/ 1663088 h 6858000"/>
              <a:gd name="connsiteX612" fmla="*/ 1006812 w 7472601"/>
              <a:gd name="connsiteY612" fmla="*/ 1767683 h 6858000"/>
              <a:gd name="connsiteX613" fmla="*/ 1149133 w 7472601"/>
              <a:gd name="connsiteY613" fmla="*/ 1971513 h 6858000"/>
              <a:gd name="connsiteX614" fmla="*/ 1333952 w 7472601"/>
              <a:gd name="connsiteY614" fmla="*/ 2251620 h 6858000"/>
              <a:gd name="connsiteX615" fmla="*/ 1337329 w 7472601"/>
              <a:gd name="connsiteY615" fmla="*/ 2258350 h 6858000"/>
              <a:gd name="connsiteX616" fmla="*/ 1014726 w 7472601"/>
              <a:gd name="connsiteY616" fmla="*/ 1615556 h 6858000"/>
              <a:gd name="connsiteX617" fmla="*/ 678222 w 7472601"/>
              <a:gd name="connsiteY617" fmla="*/ 1248670 h 6858000"/>
              <a:gd name="connsiteX618" fmla="*/ 6691602 w 7472601"/>
              <a:gd name="connsiteY618" fmla="*/ 1140573 h 6858000"/>
              <a:gd name="connsiteX619" fmla="*/ 6571100 w 7472601"/>
              <a:gd name="connsiteY619" fmla="*/ 1183662 h 6858000"/>
              <a:gd name="connsiteX620" fmla="*/ 6241687 w 7472601"/>
              <a:gd name="connsiteY620" fmla="*/ 1257600 h 6858000"/>
              <a:gd name="connsiteX621" fmla="*/ 5693009 w 7472601"/>
              <a:gd name="connsiteY621" fmla="*/ 1478256 h 6858000"/>
              <a:gd name="connsiteX622" fmla="*/ 6548420 w 7472601"/>
              <a:gd name="connsiteY622" fmla="*/ 1214599 h 6858000"/>
              <a:gd name="connsiteX623" fmla="*/ 6605473 w 7472601"/>
              <a:gd name="connsiteY623" fmla="*/ 1184686 h 6858000"/>
              <a:gd name="connsiteX624" fmla="*/ 6691602 w 7472601"/>
              <a:gd name="connsiteY624" fmla="*/ 1140573 h 6858000"/>
              <a:gd name="connsiteX625" fmla="*/ 4002475 w 7472601"/>
              <a:gd name="connsiteY625" fmla="*/ 1037802 h 6858000"/>
              <a:gd name="connsiteX626" fmla="*/ 4000324 w 7472601"/>
              <a:gd name="connsiteY626" fmla="*/ 1039362 h 6858000"/>
              <a:gd name="connsiteX627" fmla="*/ 4002862 w 7472601"/>
              <a:gd name="connsiteY627" fmla="*/ 1042866 h 6858000"/>
              <a:gd name="connsiteX628" fmla="*/ 4002475 w 7472601"/>
              <a:gd name="connsiteY628" fmla="*/ 1037802 h 6858000"/>
              <a:gd name="connsiteX629" fmla="*/ 506322 w 7472601"/>
              <a:gd name="connsiteY629" fmla="*/ 1020997 h 6858000"/>
              <a:gd name="connsiteX630" fmla="*/ 533068 w 7472601"/>
              <a:gd name="connsiteY630" fmla="*/ 1029409 h 6858000"/>
              <a:gd name="connsiteX631" fmla="*/ 1232525 w 7472601"/>
              <a:gd name="connsiteY631" fmla="*/ 1804675 h 6858000"/>
              <a:gd name="connsiteX632" fmla="*/ 1388858 w 7472601"/>
              <a:gd name="connsiteY632" fmla="*/ 2368011 h 6858000"/>
              <a:gd name="connsiteX633" fmla="*/ 1384098 w 7472601"/>
              <a:gd name="connsiteY633" fmla="*/ 2378125 h 6858000"/>
              <a:gd name="connsiteX634" fmla="*/ 1425393 w 7472601"/>
              <a:gd name="connsiteY634" fmla="*/ 2589124 h 6858000"/>
              <a:gd name="connsiteX635" fmla="*/ 1424001 w 7472601"/>
              <a:gd name="connsiteY635" fmla="*/ 2597541 h 6858000"/>
              <a:gd name="connsiteX636" fmla="*/ 2152729 w 7472601"/>
              <a:gd name="connsiteY636" fmla="*/ 2864487 h 6858000"/>
              <a:gd name="connsiteX637" fmla="*/ 2020609 w 7472601"/>
              <a:gd name="connsiteY637" fmla="*/ 2539671 h 6858000"/>
              <a:gd name="connsiteX638" fmla="*/ 2018920 w 7472601"/>
              <a:gd name="connsiteY638" fmla="*/ 2536309 h 6858000"/>
              <a:gd name="connsiteX639" fmla="*/ 1342441 w 7472601"/>
              <a:gd name="connsiteY639" fmla="*/ 1173017 h 6858000"/>
              <a:gd name="connsiteX640" fmla="*/ 1367925 w 7472601"/>
              <a:gd name="connsiteY640" fmla="*/ 1135648 h 6858000"/>
              <a:gd name="connsiteX641" fmla="*/ 1771401 w 7472601"/>
              <a:gd name="connsiteY641" fmla="*/ 1806673 h 6858000"/>
              <a:gd name="connsiteX642" fmla="*/ 1972385 w 7472601"/>
              <a:gd name="connsiteY642" fmla="*/ 2198735 h 6858000"/>
              <a:gd name="connsiteX643" fmla="*/ 2040892 w 7472601"/>
              <a:gd name="connsiteY643" fmla="*/ 2405205 h 6858000"/>
              <a:gd name="connsiteX644" fmla="*/ 2131689 w 7472601"/>
              <a:gd name="connsiteY644" fmla="*/ 1936926 h 6858000"/>
              <a:gd name="connsiteX645" fmla="*/ 2454820 w 7472601"/>
              <a:gd name="connsiteY645" fmla="*/ 1248808 h 6858000"/>
              <a:gd name="connsiteX646" fmla="*/ 2492512 w 7472601"/>
              <a:gd name="connsiteY646" fmla="*/ 1302920 h 6858000"/>
              <a:gd name="connsiteX647" fmla="*/ 2081216 w 7472601"/>
              <a:gd name="connsiteY647" fmla="*/ 2527513 h 6858000"/>
              <a:gd name="connsiteX648" fmla="*/ 2081211 w 7472601"/>
              <a:gd name="connsiteY648" fmla="*/ 2528916 h 6858000"/>
              <a:gd name="connsiteX649" fmla="*/ 2199067 w 7472601"/>
              <a:gd name="connsiteY649" fmla="*/ 2884061 h 6858000"/>
              <a:gd name="connsiteX650" fmla="*/ 3192586 w 7472601"/>
              <a:gd name="connsiteY650" fmla="*/ 3411496 h 6858000"/>
              <a:gd name="connsiteX651" fmla="*/ 3182620 w 7472601"/>
              <a:gd name="connsiteY651" fmla="*/ 3483279 h 6858000"/>
              <a:gd name="connsiteX652" fmla="*/ 2435119 w 7472601"/>
              <a:gd name="connsiteY652" fmla="*/ 3080173 h 6858000"/>
              <a:gd name="connsiteX653" fmla="*/ 2410152 w 7472601"/>
              <a:gd name="connsiteY653" fmla="*/ 3063751 h 6858000"/>
              <a:gd name="connsiteX654" fmla="*/ 2408099 w 7472601"/>
              <a:gd name="connsiteY654" fmla="*/ 3064403 h 6858000"/>
              <a:gd name="connsiteX655" fmla="*/ 2407218 w 7472601"/>
              <a:gd name="connsiteY655" fmla="*/ 3070324 h 6858000"/>
              <a:gd name="connsiteX656" fmla="*/ 2380138 w 7472601"/>
              <a:gd name="connsiteY656" fmla="*/ 3099341 h 6858000"/>
              <a:gd name="connsiteX657" fmla="*/ 1765923 w 7472601"/>
              <a:gd name="connsiteY657" fmla="*/ 3581043 h 6858000"/>
              <a:gd name="connsiteX658" fmla="*/ 1702258 w 7472601"/>
              <a:gd name="connsiteY658" fmla="*/ 3612286 h 6858000"/>
              <a:gd name="connsiteX659" fmla="*/ 1538370 w 7472601"/>
              <a:gd name="connsiteY659" fmla="*/ 3811804 h 6858000"/>
              <a:gd name="connsiteX660" fmla="*/ 542867 w 7472601"/>
              <a:gd name="connsiteY660" fmla="*/ 4944092 h 6858000"/>
              <a:gd name="connsiteX661" fmla="*/ 515800 w 7472601"/>
              <a:gd name="connsiteY661" fmla="*/ 4862180 h 6858000"/>
              <a:gd name="connsiteX662" fmla="*/ 909145 w 7472601"/>
              <a:gd name="connsiteY662" fmla="*/ 4199225 h 6858000"/>
              <a:gd name="connsiteX663" fmla="*/ 1214067 w 7472601"/>
              <a:gd name="connsiteY663" fmla="*/ 3908561 h 6858000"/>
              <a:gd name="connsiteX664" fmla="*/ 640967 w 7472601"/>
              <a:gd name="connsiteY664" fmla="*/ 4105601 h 6858000"/>
              <a:gd name="connsiteX665" fmla="*/ 112563 w 7472601"/>
              <a:gd name="connsiteY665" fmla="*/ 4396952 h 6858000"/>
              <a:gd name="connsiteX666" fmla="*/ 0 w 7472601"/>
              <a:gd name="connsiteY666" fmla="*/ 4466006 h 6858000"/>
              <a:gd name="connsiteX667" fmla="*/ 0 w 7472601"/>
              <a:gd name="connsiteY667" fmla="*/ 4233763 h 6858000"/>
              <a:gd name="connsiteX668" fmla="*/ 36881 w 7472601"/>
              <a:gd name="connsiteY668" fmla="*/ 4200118 h 6858000"/>
              <a:gd name="connsiteX669" fmla="*/ 910534 w 7472601"/>
              <a:gd name="connsiteY669" fmla="*/ 3629753 h 6858000"/>
              <a:gd name="connsiteX670" fmla="*/ 1578717 w 7472601"/>
              <a:gd name="connsiteY670" fmla="*/ 3575982 h 6858000"/>
              <a:gd name="connsiteX671" fmla="*/ 2338780 w 7472601"/>
              <a:gd name="connsiteY671" fmla="*/ 3033725 h 6858000"/>
              <a:gd name="connsiteX672" fmla="*/ 1807991 w 7472601"/>
              <a:gd name="connsiteY672" fmla="*/ 2807184 h 6858000"/>
              <a:gd name="connsiteX673" fmla="*/ 1416358 w 7472601"/>
              <a:gd name="connsiteY673" fmla="*/ 3112571 h 6858000"/>
              <a:gd name="connsiteX674" fmla="*/ 939066 w 7472601"/>
              <a:gd name="connsiteY674" fmla="*/ 3378798 h 6858000"/>
              <a:gd name="connsiteX675" fmla="*/ 115099 w 7472601"/>
              <a:gd name="connsiteY675" fmla="*/ 3607650 h 6858000"/>
              <a:gd name="connsiteX676" fmla="*/ 97284 w 7472601"/>
              <a:gd name="connsiteY676" fmla="*/ 3520393 h 6858000"/>
              <a:gd name="connsiteX677" fmla="*/ 922050 w 7472601"/>
              <a:gd name="connsiteY677" fmla="*/ 3074867 h 6858000"/>
              <a:gd name="connsiteX678" fmla="*/ 1405265 w 7472601"/>
              <a:gd name="connsiteY678" fmla="*/ 3016319 h 6858000"/>
              <a:gd name="connsiteX679" fmla="*/ 1407512 w 7472601"/>
              <a:gd name="connsiteY679" fmla="*/ 3018001 h 6858000"/>
              <a:gd name="connsiteX680" fmla="*/ 1726266 w 7472601"/>
              <a:gd name="connsiteY680" fmla="*/ 2777274 h 6858000"/>
              <a:gd name="connsiteX681" fmla="*/ 625390 w 7472601"/>
              <a:gd name="connsiteY681" fmla="*/ 2514541 h 6858000"/>
              <a:gd name="connsiteX682" fmla="*/ 619799 w 7472601"/>
              <a:gd name="connsiteY682" fmla="*/ 2527180 h 6858000"/>
              <a:gd name="connsiteX683" fmla="*/ 310030 w 7472601"/>
              <a:gd name="connsiteY683" fmla="*/ 2771818 h 6858000"/>
              <a:gd name="connsiteX684" fmla="*/ 173877 w 7472601"/>
              <a:gd name="connsiteY684" fmla="*/ 2937056 h 6858000"/>
              <a:gd name="connsiteX685" fmla="*/ 77889 w 7472601"/>
              <a:gd name="connsiteY685" fmla="*/ 3138440 h 6858000"/>
              <a:gd name="connsiteX686" fmla="*/ 0 w 7472601"/>
              <a:gd name="connsiteY686" fmla="*/ 3271395 h 6858000"/>
              <a:gd name="connsiteX687" fmla="*/ 0 w 7472601"/>
              <a:gd name="connsiteY687" fmla="*/ 3153002 h 6858000"/>
              <a:gd name="connsiteX688" fmla="*/ 2386 w 7472601"/>
              <a:gd name="connsiteY688" fmla="*/ 3149203 h 6858000"/>
              <a:gd name="connsiteX689" fmla="*/ 89753 w 7472601"/>
              <a:gd name="connsiteY689" fmla="*/ 2987702 h 6858000"/>
              <a:gd name="connsiteX690" fmla="*/ 76869 w 7472601"/>
              <a:gd name="connsiteY690" fmla="*/ 3005404 h 6858000"/>
              <a:gd name="connsiteX691" fmla="*/ 32049 w 7472601"/>
              <a:gd name="connsiteY691" fmla="*/ 3065814 h 6858000"/>
              <a:gd name="connsiteX692" fmla="*/ 0 w 7472601"/>
              <a:gd name="connsiteY692" fmla="*/ 3108744 h 6858000"/>
              <a:gd name="connsiteX693" fmla="*/ 0 w 7472601"/>
              <a:gd name="connsiteY693" fmla="*/ 3058059 h 6858000"/>
              <a:gd name="connsiteX694" fmla="*/ 7610 w 7472601"/>
              <a:gd name="connsiteY694" fmla="*/ 3047889 h 6858000"/>
              <a:gd name="connsiteX695" fmla="*/ 52419 w 7472601"/>
              <a:gd name="connsiteY695" fmla="*/ 2987479 h 6858000"/>
              <a:gd name="connsiteX696" fmla="*/ 59142 w 7472601"/>
              <a:gd name="connsiteY696" fmla="*/ 2978488 h 6858000"/>
              <a:gd name="connsiteX697" fmla="*/ 0 w 7472601"/>
              <a:gd name="connsiteY697" fmla="*/ 3015334 h 6858000"/>
              <a:gd name="connsiteX698" fmla="*/ 0 w 7472601"/>
              <a:gd name="connsiteY698" fmla="*/ 2914286 h 6858000"/>
              <a:gd name="connsiteX699" fmla="*/ 36383 w 7472601"/>
              <a:gd name="connsiteY699" fmla="*/ 2901128 h 6858000"/>
              <a:gd name="connsiteX700" fmla="*/ 156329 w 7472601"/>
              <a:gd name="connsiteY700" fmla="*/ 2840533 h 6858000"/>
              <a:gd name="connsiteX701" fmla="*/ 358355 w 7472601"/>
              <a:gd name="connsiteY701" fmla="*/ 2620471 h 6858000"/>
              <a:gd name="connsiteX702" fmla="*/ 510577 w 7472601"/>
              <a:gd name="connsiteY702" fmla="*/ 2501244 h 6858000"/>
              <a:gd name="connsiteX703" fmla="*/ 211967 w 7472601"/>
              <a:gd name="connsiteY703" fmla="*/ 2479171 h 6858000"/>
              <a:gd name="connsiteX704" fmla="*/ 0 w 7472601"/>
              <a:gd name="connsiteY704" fmla="*/ 2476398 h 6858000"/>
              <a:gd name="connsiteX705" fmla="*/ 0 w 7472601"/>
              <a:gd name="connsiteY705" fmla="*/ 2389189 h 6858000"/>
              <a:gd name="connsiteX706" fmla="*/ 103062 w 7472601"/>
              <a:gd name="connsiteY706" fmla="*/ 2389518 h 6858000"/>
              <a:gd name="connsiteX707" fmla="*/ 510734 w 7472601"/>
              <a:gd name="connsiteY707" fmla="*/ 2416201 h 6858000"/>
              <a:gd name="connsiteX708" fmla="*/ 279257 w 7472601"/>
              <a:gd name="connsiteY708" fmla="*/ 2092102 h 6858000"/>
              <a:gd name="connsiteX709" fmla="*/ 65265 w 7472601"/>
              <a:gd name="connsiteY709" fmla="*/ 2006049 h 6858000"/>
              <a:gd name="connsiteX710" fmla="*/ 0 w 7472601"/>
              <a:gd name="connsiteY710" fmla="*/ 1982532 h 6858000"/>
              <a:gd name="connsiteX711" fmla="*/ 0 w 7472601"/>
              <a:gd name="connsiteY711" fmla="*/ 1912789 h 6858000"/>
              <a:gd name="connsiteX712" fmla="*/ 97460 w 7472601"/>
              <a:gd name="connsiteY712" fmla="*/ 1953725 h 6858000"/>
              <a:gd name="connsiteX713" fmla="*/ 221272 w 7472601"/>
              <a:gd name="connsiteY713" fmla="*/ 1980766 h 6858000"/>
              <a:gd name="connsiteX714" fmla="*/ 116765 w 7472601"/>
              <a:gd name="connsiteY714" fmla="*/ 1911033 h 6858000"/>
              <a:gd name="connsiteX715" fmla="*/ 16405 w 7472601"/>
              <a:gd name="connsiteY715" fmla="*/ 1803412 h 6858000"/>
              <a:gd name="connsiteX716" fmla="*/ 0 w 7472601"/>
              <a:gd name="connsiteY716" fmla="*/ 1784777 h 6858000"/>
              <a:gd name="connsiteX717" fmla="*/ 0 w 7472601"/>
              <a:gd name="connsiteY717" fmla="*/ 1740082 h 6858000"/>
              <a:gd name="connsiteX718" fmla="*/ 39394 w 7472601"/>
              <a:gd name="connsiteY718" fmla="*/ 1784856 h 6858000"/>
              <a:gd name="connsiteX719" fmla="*/ 135813 w 7472601"/>
              <a:gd name="connsiteY719" fmla="*/ 1888838 h 6858000"/>
              <a:gd name="connsiteX720" fmla="*/ 242575 w 7472601"/>
              <a:gd name="connsiteY720" fmla="*/ 1958841 h 6858000"/>
              <a:gd name="connsiteX721" fmla="*/ 82197 w 7472601"/>
              <a:gd name="connsiteY721" fmla="*/ 1754826 h 6858000"/>
              <a:gd name="connsiteX722" fmla="*/ 0 w 7472601"/>
              <a:gd name="connsiteY722" fmla="*/ 1679650 h 6858000"/>
              <a:gd name="connsiteX723" fmla="*/ 0 w 7472601"/>
              <a:gd name="connsiteY723" fmla="*/ 1602463 h 6858000"/>
              <a:gd name="connsiteX724" fmla="*/ 84689 w 7472601"/>
              <a:gd name="connsiteY724" fmla="*/ 1677442 h 6858000"/>
              <a:gd name="connsiteX725" fmla="*/ 298437 w 7472601"/>
              <a:gd name="connsiteY725" fmla="*/ 1968019 h 6858000"/>
              <a:gd name="connsiteX726" fmla="*/ 227269 w 7472601"/>
              <a:gd name="connsiteY726" fmla="*/ 1114064 h 6858000"/>
              <a:gd name="connsiteX727" fmla="*/ 248003 w 7472601"/>
              <a:gd name="connsiteY727" fmla="*/ 1089613 h 6858000"/>
              <a:gd name="connsiteX728" fmla="*/ 427020 w 7472601"/>
              <a:gd name="connsiteY728" fmla="*/ 1619803 h 6858000"/>
              <a:gd name="connsiteX729" fmla="*/ 340345 w 7472601"/>
              <a:gd name="connsiteY729" fmla="*/ 2027739 h 6858000"/>
              <a:gd name="connsiteX730" fmla="*/ 360865 w 7472601"/>
              <a:gd name="connsiteY730" fmla="*/ 2044827 h 6858000"/>
              <a:gd name="connsiteX731" fmla="*/ 560414 w 7472601"/>
              <a:gd name="connsiteY731" fmla="*/ 2421457 h 6858000"/>
              <a:gd name="connsiteX732" fmla="*/ 1359703 w 7472601"/>
              <a:gd name="connsiteY732" fmla="*/ 2578554 h 6858000"/>
              <a:gd name="connsiteX733" fmla="*/ 1359422 w 7472601"/>
              <a:gd name="connsiteY733" fmla="*/ 2577994 h 6858000"/>
              <a:gd name="connsiteX734" fmla="*/ 828701 w 7472601"/>
              <a:gd name="connsiteY734" fmla="*/ 1839520 h 6858000"/>
              <a:gd name="connsiteX735" fmla="*/ 494427 w 7472601"/>
              <a:gd name="connsiteY735" fmla="*/ 1092333 h 6858000"/>
              <a:gd name="connsiteX736" fmla="*/ 506322 w 7472601"/>
              <a:gd name="connsiteY736" fmla="*/ 1020997 h 6858000"/>
              <a:gd name="connsiteX737" fmla="*/ 4570198 w 7472601"/>
              <a:gd name="connsiteY737" fmla="*/ 978081 h 6858000"/>
              <a:gd name="connsiteX738" fmla="*/ 4523691 w 7472601"/>
              <a:gd name="connsiteY738" fmla="*/ 1127776 h 6858000"/>
              <a:gd name="connsiteX739" fmla="*/ 4509875 w 7472601"/>
              <a:gd name="connsiteY739" fmla="*/ 1167552 h 6858000"/>
              <a:gd name="connsiteX740" fmla="*/ 4478168 w 7472601"/>
              <a:gd name="connsiteY740" fmla="*/ 1260735 h 6858000"/>
              <a:gd name="connsiteX741" fmla="*/ 4409309 w 7472601"/>
              <a:gd name="connsiteY741" fmla="*/ 1666996 h 6858000"/>
              <a:gd name="connsiteX742" fmla="*/ 4370031 w 7472601"/>
              <a:gd name="connsiteY742" fmla="*/ 1955666 h 6858000"/>
              <a:gd name="connsiteX743" fmla="*/ 4570198 w 7472601"/>
              <a:gd name="connsiteY743" fmla="*/ 978081 h 6858000"/>
              <a:gd name="connsiteX744" fmla="*/ 4557898 w 7472601"/>
              <a:gd name="connsiteY744" fmla="*/ 900011 h 6858000"/>
              <a:gd name="connsiteX745" fmla="*/ 4344840 w 7472601"/>
              <a:gd name="connsiteY745" fmla="*/ 1922038 h 6858000"/>
              <a:gd name="connsiteX746" fmla="*/ 4378710 w 7472601"/>
              <a:gd name="connsiteY746" fmla="*/ 1665516 h 6858000"/>
              <a:gd name="connsiteX747" fmla="*/ 4448798 w 7472601"/>
              <a:gd name="connsiteY747" fmla="*/ 1253024 h 6858000"/>
              <a:gd name="connsiteX748" fmla="*/ 4480315 w 7472601"/>
              <a:gd name="connsiteY748" fmla="*/ 1158454 h 6858000"/>
              <a:gd name="connsiteX749" fmla="*/ 4494133 w 7472601"/>
              <a:gd name="connsiteY749" fmla="*/ 1118676 h 6858000"/>
              <a:gd name="connsiteX750" fmla="*/ 4557898 w 7472601"/>
              <a:gd name="connsiteY750" fmla="*/ 900011 h 6858000"/>
              <a:gd name="connsiteX751" fmla="*/ 5870151 w 7472601"/>
              <a:gd name="connsiteY751" fmla="*/ 898890 h 6858000"/>
              <a:gd name="connsiteX752" fmla="*/ 5861335 w 7472601"/>
              <a:gd name="connsiteY752" fmla="*/ 899177 h 6858000"/>
              <a:gd name="connsiteX753" fmla="*/ 5843702 w 7472601"/>
              <a:gd name="connsiteY753" fmla="*/ 899748 h 6858000"/>
              <a:gd name="connsiteX754" fmla="*/ 5651107 w 7472601"/>
              <a:gd name="connsiteY754" fmla="*/ 920306 h 6858000"/>
              <a:gd name="connsiteX755" fmla="*/ 5459407 w 7472601"/>
              <a:gd name="connsiteY755" fmla="*/ 940975 h 6858000"/>
              <a:gd name="connsiteX756" fmla="*/ 5374846 w 7472601"/>
              <a:gd name="connsiteY756" fmla="*/ 941988 h 6858000"/>
              <a:gd name="connsiteX757" fmla="*/ 5256105 w 7472601"/>
              <a:gd name="connsiteY757" fmla="*/ 945632 h 6858000"/>
              <a:gd name="connsiteX758" fmla="*/ 5107071 w 7472601"/>
              <a:gd name="connsiteY758" fmla="*/ 969720 h 6858000"/>
              <a:gd name="connsiteX759" fmla="*/ 4998681 w 7472601"/>
              <a:gd name="connsiteY759" fmla="*/ 988771 h 6858000"/>
              <a:gd name="connsiteX760" fmla="*/ 5870151 w 7472601"/>
              <a:gd name="connsiteY760" fmla="*/ 898890 h 6858000"/>
              <a:gd name="connsiteX761" fmla="*/ 5504425 w 7472601"/>
              <a:gd name="connsiteY761" fmla="*/ 848067 h 6858000"/>
              <a:gd name="connsiteX762" fmla="*/ 4968849 w 7472601"/>
              <a:gd name="connsiteY762" fmla="*/ 962318 h 6858000"/>
              <a:gd name="connsiteX763" fmla="*/ 5104039 w 7472601"/>
              <a:gd name="connsiteY763" fmla="*/ 940634 h 6858000"/>
              <a:gd name="connsiteX764" fmla="*/ 5256311 w 7472601"/>
              <a:gd name="connsiteY764" fmla="*/ 916490 h 6858000"/>
              <a:gd name="connsiteX765" fmla="*/ 5377381 w 7472601"/>
              <a:gd name="connsiteY765" fmla="*/ 912671 h 6858000"/>
              <a:gd name="connsiteX766" fmla="*/ 5460148 w 7472601"/>
              <a:gd name="connsiteY766" fmla="*/ 911442 h 6858000"/>
              <a:gd name="connsiteX767" fmla="*/ 5648971 w 7472601"/>
              <a:gd name="connsiteY767" fmla="*/ 891331 h 6858000"/>
              <a:gd name="connsiteX768" fmla="*/ 5844807 w 7472601"/>
              <a:gd name="connsiteY768" fmla="*/ 870718 h 6858000"/>
              <a:gd name="connsiteX769" fmla="*/ 5862975 w 7472601"/>
              <a:gd name="connsiteY769" fmla="*/ 869756 h 6858000"/>
              <a:gd name="connsiteX770" fmla="*/ 5920887 w 7472601"/>
              <a:gd name="connsiteY770" fmla="*/ 865929 h 6858000"/>
              <a:gd name="connsiteX771" fmla="*/ 5504425 w 7472601"/>
              <a:gd name="connsiteY771" fmla="*/ 848067 h 6858000"/>
              <a:gd name="connsiteX772" fmla="*/ 3607114 w 7472601"/>
              <a:gd name="connsiteY772" fmla="*/ 467441 h 6858000"/>
              <a:gd name="connsiteX773" fmla="*/ 3296242 w 7472601"/>
              <a:gd name="connsiteY773" fmla="*/ 807991 h 6858000"/>
              <a:gd name="connsiteX774" fmla="*/ 3174674 w 7472601"/>
              <a:gd name="connsiteY774" fmla="*/ 919759 h 6858000"/>
              <a:gd name="connsiteX775" fmla="*/ 3042978 w 7472601"/>
              <a:gd name="connsiteY775" fmla="*/ 1054894 h 6858000"/>
              <a:gd name="connsiteX776" fmla="*/ 2968914 w 7472601"/>
              <a:gd name="connsiteY776" fmla="*/ 1133756 h 6858000"/>
              <a:gd name="connsiteX777" fmla="*/ 3103823 w 7472601"/>
              <a:gd name="connsiteY777" fmla="*/ 1026814 h 6858000"/>
              <a:gd name="connsiteX778" fmla="*/ 3607114 w 7472601"/>
              <a:gd name="connsiteY778" fmla="*/ 467441 h 6858000"/>
              <a:gd name="connsiteX779" fmla="*/ 3744487 w 7472601"/>
              <a:gd name="connsiteY779" fmla="*/ 383136 h 6858000"/>
              <a:gd name="connsiteX780" fmla="*/ 3970213 w 7472601"/>
              <a:gd name="connsiteY780" fmla="*/ 995559 h 6858000"/>
              <a:gd name="connsiteX781" fmla="*/ 3744487 w 7472601"/>
              <a:gd name="connsiteY781" fmla="*/ 383136 h 6858000"/>
              <a:gd name="connsiteX782" fmla="*/ 3624562 w 7472601"/>
              <a:gd name="connsiteY782" fmla="*/ 367041 h 6858000"/>
              <a:gd name="connsiteX783" fmla="*/ 3489712 w 7472601"/>
              <a:gd name="connsiteY783" fmla="*/ 485386 h 6858000"/>
              <a:gd name="connsiteX784" fmla="*/ 3182994 w 7472601"/>
              <a:gd name="connsiteY784" fmla="*/ 828265 h 6858000"/>
              <a:gd name="connsiteX785" fmla="*/ 2892114 w 7472601"/>
              <a:gd name="connsiteY785" fmla="*/ 1172635 h 6858000"/>
              <a:gd name="connsiteX786" fmla="*/ 3021459 w 7472601"/>
              <a:gd name="connsiteY786" fmla="*/ 1035385 h 6858000"/>
              <a:gd name="connsiteX787" fmla="*/ 3153873 w 7472601"/>
              <a:gd name="connsiteY787" fmla="*/ 898971 h 6858000"/>
              <a:gd name="connsiteX788" fmla="*/ 3276511 w 7472601"/>
              <a:gd name="connsiteY788" fmla="*/ 786423 h 6858000"/>
              <a:gd name="connsiteX789" fmla="*/ 3584154 w 7472601"/>
              <a:gd name="connsiteY789" fmla="*/ 448218 h 6858000"/>
              <a:gd name="connsiteX790" fmla="*/ 3624562 w 7472601"/>
              <a:gd name="connsiteY790" fmla="*/ 367041 h 6858000"/>
              <a:gd name="connsiteX791" fmla="*/ 3766672 w 7472601"/>
              <a:gd name="connsiteY791" fmla="*/ 359429 h 6858000"/>
              <a:gd name="connsiteX792" fmla="*/ 3996338 w 7472601"/>
              <a:gd name="connsiteY792" fmla="*/ 968237 h 6858000"/>
              <a:gd name="connsiteX793" fmla="*/ 3766672 w 7472601"/>
              <a:gd name="connsiteY793" fmla="*/ 359429 h 6858000"/>
              <a:gd name="connsiteX794" fmla="*/ 5805386 w 7472601"/>
              <a:gd name="connsiteY794" fmla="*/ 239240 h 6858000"/>
              <a:gd name="connsiteX795" fmla="*/ 5736947 w 7472601"/>
              <a:gd name="connsiteY795" fmla="*/ 261367 h 6858000"/>
              <a:gd name="connsiteX796" fmla="*/ 5427012 w 7472601"/>
              <a:gd name="connsiteY796" fmla="*/ 311272 h 6858000"/>
              <a:gd name="connsiteX797" fmla="*/ 5147818 w 7472601"/>
              <a:gd name="connsiteY797" fmla="*/ 322112 h 6858000"/>
              <a:gd name="connsiteX798" fmla="*/ 5060854 w 7472601"/>
              <a:gd name="connsiteY798" fmla="*/ 311882 h 6858000"/>
              <a:gd name="connsiteX799" fmla="*/ 4945989 w 7472601"/>
              <a:gd name="connsiteY799" fmla="*/ 300516 h 6858000"/>
              <a:gd name="connsiteX800" fmla="*/ 5410479 w 7472601"/>
              <a:gd name="connsiteY800" fmla="*/ 348434 h 6858000"/>
              <a:gd name="connsiteX801" fmla="*/ 5805386 w 7472601"/>
              <a:gd name="connsiteY801" fmla="*/ 239240 h 6858000"/>
              <a:gd name="connsiteX802" fmla="*/ 5905192 w 7472601"/>
              <a:gd name="connsiteY802" fmla="*/ 163079 h 6858000"/>
              <a:gd name="connsiteX803" fmla="*/ 5865655 w 7472601"/>
              <a:gd name="connsiteY803" fmla="*/ 171901 h 6858000"/>
              <a:gd name="connsiteX804" fmla="*/ 5259740 w 7472601"/>
              <a:gd name="connsiteY804" fmla="*/ 257013 h 6858000"/>
              <a:gd name="connsiteX805" fmla="*/ 5208466 w 7472601"/>
              <a:gd name="connsiteY805" fmla="*/ 257550 h 6858000"/>
              <a:gd name="connsiteX806" fmla="*/ 4980204 w 7472601"/>
              <a:gd name="connsiteY806" fmla="*/ 271903 h 6858000"/>
              <a:gd name="connsiteX807" fmla="*/ 5068068 w 7472601"/>
              <a:gd name="connsiteY807" fmla="*/ 282244 h 6858000"/>
              <a:gd name="connsiteX808" fmla="*/ 5153231 w 7472601"/>
              <a:gd name="connsiteY808" fmla="*/ 292240 h 6858000"/>
              <a:gd name="connsiteX809" fmla="*/ 5426491 w 7472601"/>
              <a:gd name="connsiteY809" fmla="*/ 281128 h 6858000"/>
              <a:gd name="connsiteX810" fmla="*/ 5731212 w 7472601"/>
              <a:gd name="connsiteY810" fmla="*/ 231951 h 6858000"/>
              <a:gd name="connsiteX811" fmla="*/ 5905192 w 7472601"/>
              <a:gd name="connsiteY811" fmla="*/ 163079 h 6858000"/>
              <a:gd name="connsiteX812" fmla="*/ 5944437 w 7472601"/>
              <a:gd name="connsiteY812" fmla="*/ 113829 h 6858000"/>
              <a:gd name="connsiteX813" fmla="*/ 5825032 w 7472601"/>
              <a:gd name="connsiteY813" fmla="*/ 146405 h 6858000"/>
              <a:gd name="connsiteX814" fmla="*/ 4955599 w 7472601"/>
              <a:gd name="connsiteY814" fmla="*/ 247008 h 6858000"/>
              <a:gd name="connsiteX815" fmla="*/ 5210104 w 7472601"/>
              <a:gd name="connsiteY815" fmla="*/ 228123 h 6858000"/>
              <a:gd name="connsiteX816" fmla="*/ 5261015 w 7472601"/>
              <a:gd name="connsiteY816" fmla="*/ 227087 h 6858000"/>
              <a:gd name="connsiteX817" fmla="*/ 5861181 w 7472601"/>
              <a:gd name="connsiteY817" fmla="*/ 143093 h 6858000"/>
              <a:gd name="connsiteX818" fmla="*/ 5961252 w 7472601"/>
              <a:gd name="connsiteY818" fmla="*/ 114820 h 6858000"/>
              <a:gd name="connsiteX819" fmla="*/ 5944437 w 7472601"/>
              <a:gd name="connsiteY819" fmla="*/ 113829 h 6858000"/>
              <a:gd name="connsiteX820" fmla="*/ 3882765 w 7472601"/>
              <a:gd name="connsiteY820" fmla="*/ 0 h 6858000"/>
              <a:gd name="connsiteX821" fmla="*/ 3995099 w 7472601"/>
              <a:gd name="connsiteY821" fmla="*/ 0 h 6858000"/>
              <a:gd name="connsiteX822" fmla="*/ 4163818 w 7472601"/>
              <a:gd name="connsiteY822" fmla="*/ 234104 h 6858000"/>
              <a:gd name="connsiteX823" fmla="*/ 4172099 w 7472601"/>
              <a:gd name="connsiteY823" fmla="*/ 234207 h 6858000"/>
              <a:gd name="connsiteX824" fmla="*/ 4784282 w 7472601"/>
              <a:gd name="connsiteY824" fmla="*/ 276561 h 6858000"/>
              <a:gd name="connsiteX825" fmla="*/ 4801687 w 7472601"/>
              <a:gd name="connsiteY825" fmla="*/ 267764 h 6858000"/>
              <a:gd name="connsiteX826" fmla="*/ 6082788 w 7472601"/>
              <a:gd name="connsiteY826" fmla="*/ 64119 h 6858000"/>
              <a:gd name="connsiteX827" fmla="*/ 6099442 w 7472601"/>
              <a:gd name="connsiteY827" fmla="*/ 82568 h 6858000"/>
              <a:gd name="connsiteX828" fmla="*/ 4804137 w 7472601"/>
              <a:gd name="connsiteY828" fmla="*/ 320931 h 6858000"/>
              <a:gd name="connsiteX829" fmla="*/ 4227047 w 7472601"/>
              <a:gd name="connsiteY829" fmla="*/ 313415 h 6858000"/>
              <a:gd name="connsiteX830" fmla="*/ 4346041 w 7472601"/>
              <a:gd name="connsiteY830" fmla="*/ 456086 h 6858000"/>
              <a:gd name="connsiteX831" fmla="*/ 4870967 w 7472601"/>
              <a:gd name="connsiteY831" fmla="*/ 963061 h 6858000"/>
              <a:gd name="connsiteX832" fmla="*/ 4889647 w 7472601"/>
              <a:gd name="connsiteY832" fmla="*/ 957147 h 6858000"/>
              <a:gd name="connsiteX833" fmla="*/ 5422504 w 7472601"/>
              <a:gd name="connsiteY833" fmla="*/ 805191 h 6858000"/>
              <a:gd name="connsiteX834" fmla="*/ 6087656 w 7472601"/>
              <a:gd name="connsiteY834" fmla="*/ 826703 h 6858000"/>
              <a:gd name="connsiteX835" fmla="*/ 6058717 w 7472601"/>
              <a:gd name="connsiteY835" fmla="*/ 865992 h 6858000"/>
              <a:gd name="connsiteX836" fmla="*/ 4974153 w 7472601"/>
              <a:gd name="connsiteY836" fmla="*/ 1045456 h 6858000"/>
              <a:gd name="connsiteX837" fmla="*/ 5627835 w 7472601"/>
              <a:gd name="connsiteY837" fmla="*/ 1472077 h 6858000"/>
              <a:gd name="connsiteX838" fmla="*/ 5629817 w 7472601"/>
              <a:gd name="connsiteY838" fmla="*/ 1471412 h 6858000"/>
              <a:gd name="connsiteX839" fmla="*/ 5634124 w 7472601"/>
              <a:gd name="connsiteY839" fmla="*/ 1470572 h 6858000"/>
              <a:gd name="connsiteX840" fmla="*/ 5755832 w 7472601"/>
              <a:gd name="connsiteY840" fmla="*/ 1383886 h 6858000"/>
              <a:gd name="connsiteX841" fmla="*/ 6014186 w 7472601"/>
              <a:gd name="connsiteY841" fmla="*/ 1279799 h 6858000"/>
              <a:gd name="connsiteX842" fmla="*/ 6901619 w 7472601"/>
              <a:gd name="connsiteY842" fmla="*/ 1047874 h 6858000"/>
              <a:gd name="connsiteX843" fmla="*/ 6931566 w 7472601"/>
              <a:gd name="connsiteY843" fmla="*/ 1062034 h 6858000"/>
              <a:gd name="connsiteX844" fmla="*/ 5790982 w 7472601"/>
              <a:gd name="connsiteY844" fmla="*/ 1561380 h 6858000"/>
              <a:gd name="connsiteX845" fmla="*/ 6188971 w 7472601"/>
              <a:gd name="connsiteY845" fmla="*/ 1755168 h 6858000"/>
              <a:gd name="connsiteX846" fmla="*/ 6202446 w 7472601"/>
              <a:gd name="connsiteY846" fmla="*/ 1752268 h 6858000"/>
              <a:gd name="connsiteX847" fmla="*/ 7179560 w 7472601"/>
              <a:gd name="connsiteY847" fmla="*/ 1467551 h 6858000"/>
              <a:gd name="connsiteX848" fmla="*/ 7158730 w 7472601"/>
              <a:gd name="connsiteY848" fmla="*/ 1507835 h 6858000"/>
              <a:gd name="connsiteX849" fmla="*/ 6326959 w 7472601"/>
              <a:gd name="connsiteY849" fmla="*/ 1817686 h 6858000"/>
              <a:gd name="connsiteX850" fmla="*/ 6537433 w 7472601"/>
              <a:gd name="connsiteY850" fmla="*/ 1907790 h 6858000"/>
              <a:gd name="connsiteX851" fmla="*/ 6550221 w 7472601"/>
              <a:gd name="connsiteY851" fmla="*/ 1910729 h 6858000"/>
              <a:gd name="connsiteX852" fmla="*/ 6964438 w 7472601"/>
              <a:gd name="connsiteY852" fmla="*/ 2209505 h 6858000"/>
              <a:gd name="connsiteX853" fmla="*/ 7367862 w 7472601"/>
              <a:gd name="connsiteY853" fmla="*/ 2806833 h 6858000"/>
              <a:gd name="connsiteX854" fmla="*/ 7364329 w 7472601"/>
              <a:gd name="connsiteY854" fmla="*/ 2826907 h 6858000"/>
              <a:gd name="connsiteX855" fmla="*/ 7290545 w 7472601"/>
              <a:gd name="connsiteY855" fmla="*/ 2850663 h 6858000"/>
              <a:gd name="connsiteX856" fmla="*/ 6472036 w 7472601"/>
              <a:gd name="connsiteY856" fmla="*/ 1959003 h 6858000"/>
              <a:gd name="connsiteX857" fmla="*/ 5792897 w 7472601"/>
              <a:gd name="connsiteY857" fmla="*/ 1647747 h 6858000"/>
              <a:gd name="connsiteX858" fmla="*/ 5842751 w 7472601"/>
              <a:gd name="connsiteY858" fmla="*/ 1816112 h 6858000"/>
              <a:gd name="connsiteX859" fmla="*/ 5847424 w 7472601"/>
              <a:gd name="connsiteY859" fmla="*/ 1815776 h 6858000"/>
              <a:gd name="connsiteX860" fmla="*/ 6399821 w 7472601"/>
              <a:gd name="connsiteY860" fmla="*/ 2344799 h 6858000"/>
              <a:gd name="connsiteX861" fmla="*/ 6323232 w 7472601"/>
              <a:gd name="connsiteY861" fmla="*/ 2389634 h 6858000"/>
              <a:gd name="connsiteX862" fmla="*/ 5942958 w 7472601"/>
              <a:gd name="connsiteY862" fmla="*/ 2077708 h 6858000"/>
              <a:gd name="connsiteX863" fmla="*/ 5921559 w 7472601"/>
              <a:gd name="connsiteY863" fmla="*/ 2378596 h 6858000"/>
              <a:gd name="connsiteX864" fmla="*/ 5817651 w 7472601"/>
              <a:gd name="connsiteY864" fmla="*/ 3023919 h 6858000"/>
              <a:gd name="connsiteX865" fmla="*/ 5729634 w 7472601"/>
              <a:gd name="connsiteY865" fmla="*/ 3051849 h 6858000"/>
              <a:gd name="connsiteX866" fmla="*/ 5611018 w 7472601"/>
              <a:gd name="connsiteY866" fmla="*/ 2316769 h 6858000"/>
              <a:gd name="connsiteX867" fmla="*/ 5687608 w 7472601"/>
              <a:gd name="connsiteY867" fmla="*/ 2039972 h 6858000"/>
              <a:gd name="connsiteX868" fmla="*/ 5657554 w 7472601"/>
              <a:gd name="connsiteY868" fmla="*/ 1576445 h 6858000"/>
              <a:gd name="connsiteX869" fmla="*/ 5150475 w 7472601"/>
              <a:gd name="connsiteY869" fmla="*/ 1274012 h 6858000"/>
              <a:gd name="connsiteX870" fmla="*/ 5349142 w 7472601"/>
              <a:gd name="connsiteY870" fmla="*/ 2204405 h 6858000"/>
              <a:gd name="connsiteX871" fmla="*/ 5262214 w 7472601"/>
              <a:gd name="connsiteY871" fmla="*/ 2233836 h 6858000"/>
              <a:gd name="connsiteX872" fmla="*/ 4981539 w 7472601"/>
              <a:gd name="connsiteY872" fmla="*/ 1542201 h 6858000"/>
              <a:gd name="connsiteX873" fmla="*/ 4958461 w 7472601"/>
              <a:gd name="connsiteY873" fmla="*/ 1136957 h 6858000"/>
              <a:gd name="connsiteX874" fmla="*/ 4655015 w 7472601"/>
              <a:gd name="connsiteY874" fmla="*/ 891426 h 6858000"/>
              <a:gd name="connsiteX875" fmla="*/ 4348002 w 7472601"/>
              <a:gd name="connsiteY875" fmla="*/ 2205895 h 6858000"/>
              <a:gd name="connsiteX876" fmla="*/ 4262250 w 7472601"/>
              <a:gd name="connsiteY876" fmla="*/ 2219972 h 6858000"/>
              <a:gd name="connsiteX877" fmla="*/ 4550611 w 7472601"/>
              <a:gd name="connsiteY877" fmla="*/ 817540 h 6858000"/>
              <a:gd name="connsiteX878" fmla="*/ 4564418 w 7472601"/>
              <a:gd name="connsiteY878" fmla="*/ 808293 h 6858000"/>
              <a:gd name="connsiteX879" fmla="*/ 4266388 w 7472601"/>
              <a:gd name="connsiteY879" fmla="*/ 500083 h 6858000"/>
              <a:gd name="connsiteX880" fmla="*/ 4032842 w 7472601"/>
              <a:gd name="connsiteY880" fmla="*/ 211809 h 6858000"/>
              <a:gd name="connsiteX881" fmla="*/ 3882765 w 7472601"/>
              <a:gd name="connsiteY881" fmla="*/ 0 h 6858000"/>
              <a:gd name="connsiteX882" fmla="*/ 3721337 w 7472601"/>
              <a:gd name="connsiteY882" fmla="*/ 0 h 6858000"/>
              <a:gd name="connsiteX883" fmla="*/ 3797544 w 7472601"/>
              <a:gd name="connsiteY883" fmla="*/ 0 h 6858000"/>
              <a:gd name="connsiteX884" fmla="*/ 3775734 w 7472601"/>
              <a:gd name="connsiteY884" fmla="*/ 95131 h 6858000"/>
              <a:gd name="connsiteX885" fmla="*/ 3724807 w 7472601"/>
              <a:gd name="connsiteY885" fmla="*/ 272257 h 6858000"/>
              <a:gd name="connsiteX886" fmla="*/ 3726844 w 7472601"/>
              <a:gd name="connsiteY886" fmla="*/ 282988 h 6858000"/>
              <a:gd name="connsiteX887" fmla="*/ 3742664 w 7472601"/>
              <a:gd name="connsiteY887" fmla="*/ 279918 h 6858000"/>
              <a:gd name="connsiteX888" fmla="*/ 4103910 w 7472601"/>
              <a:gd name="connsiteY888" fmla="*/ 1161917 h 6858000"/>
              <a:gd name="connsiteX889" fmla="*/ 4020269 w 7472601"/>
              <a:gd name="connsiteY889" fmla="*/ 1200406 h 6858000"/>
              <a:gd name="connsiteX890" fmla="*/ 3674882 w 7472601"/>
              <a:gd name="connsiteY890" fmla="*/ 488524 h 6858000"/>
              <a:gd name="connsiteX891" fmla="*/ 3132682 w 7472601"/>
              <a:gd name="connsiteY891" fmla="*/ 1072284 h 6858000"/>
              <a:gd name="connsiteX892" fmla="*/ 2716346 w 7472601"/>
              <a:gd name="connsiteY892" fmla="*/ 1276376 h 6858000"/>
              <a:gd name="connsiteX893" fmla="*/ 2716772 w 7472601"/>
              <a:gd name="connsiteY893" fmla="*/ 1255462 h 6858000"/>
              <a:gd name="connsiteX894" fmla="*/ 3471096 w 7472601"/>
              <a:gd name="connsiteY894" fmla="*/ 437072 h 6858000"/>
              <a:gd name="connsiteX895" fmla="*/ 3639057 w 7472601"/>
              <a:gd name="connsiteY895" fmla="*/ 286334 h 6858000"/>
              <a:gd name="connsiteX896" fmla="*/ 3640309 w 7472601"/>
              <a:gd name="connsiteY896" fmla="*/ 284664 h 6858000"/>
              <a:gd name="connsiteX897" fmla="*/ 3646022 w 7472601"/>
              <a:gd name="connsiteY897" fmla="*/ 276711 h 6858000"/>
              <a:gd name="connsiteX898" fmla="*/ 3707943 w 7472601"/>
              <a:gd name="connsiteY898" fmla="*/ 65958 h 6858000"/>
              <a:gd name="connsiteX899" fmla="*/ 3721337 w 7472601"/>
              <a:gd name="connsiteY899" fmla="*/ 0 h 6858000"/>
              <a:gd name="connsiteX900" fmla="*/ 2867960 w 7472601"/>
              <a:gd name="connsiteY900" fmla="*/ 0 h 6858000"/>
              <a:gd name="connsiteX901" fmla="*/ 2926351 w 7472601"/>
              <a:gd name="connsiteY901" fmla="*/ 0 h 6858000"/>
              <a:gd name="connsiteX902" fmla="*/ 2902823 w 7472601"/>
              <a:gd name="connsiteY902" fmla="*/ 262929 h 6858000"/>
              <a:gd name="connsiteX903" fmla="*/ 2940663 w 7472601"/>
              <a:gd name="connsiteY903" fmla="*/ 140884 h 6858000"/>
              <a:gd name="connsiteX904" fmla="*/ 2947039 w 7472601"/>
              <a:gd name="connsiteY904" fmla="*/ 122524 h 6858000"/>
              <a:gd name="connsiteX905" fmla="*/ 2984316 w 7472601"/>
              <a:gd name="connsiteY905" fmla="*/ 0 h 6858000"/>
              <a:gd name="connsiteX906" fmla="*/ 3016114 w 7472601"/>
              <a:gd name="connsiteY906" fmla="*/ 0 h 6858000"/>
              <a:gd name="connsiteX907" fmla="*/ 2979949 w 7472601"/>
              <a:gd name="connsiteY907" fmla="*/ 119274 h 6858000"/>
              <a:gd name="connsiteX908" fmla="*/ 3023879 w 7472601"/>
              <a:gd name="connsiteY908" fmla="*/ 0 h 6858000"/>
              <a:gd name="connsiteX909" fmla="*/ 3105400 w 7472601"/>
              <a:gd name="connsiteY909" fmla="*/ 0 h 6858000"/>
              <a:gd name="connsiteX910" fmla="*/ 3094669 w 7472601"/>
              <a:gd name="connsiteY910" fmla="*/ 30308 h 6858000"/>
              <a:gd name="connsiteX911" fmla="*/ 2901945 w 7472601"/>
              <a:gd name="connsiteY911" fmla="*/ 466538 h 6858000"/>
              <a:gd name="connsiteX912" fmla="*/ 2815209 w 7472601"/>
              <a:gd name="connsiteY912" fmla="*/ 497361 h 6858000"/>
              <a:gd name="connsiteX913" fmla="*/ 2844845 w 7472601"/>
              <a:gd name="connsiteY913" fmla="*/ 127638 h 6858000"/>
              <a:gd name="connsiteX914" fmla="*/ 2867960 w 7472601"/>
              <a:gd name="connsiteY914" fmla="*/ 0 h 6858000"/>
              <a:gd name="connsiteX915" fmla="*/ 1057230 w 7472601"/>
              <a:gd name="connsiteY915" fmla="*/ 0 h 6858000"/>
              <a:gd name="connsiteX916" fmla="*/ 1111003 w 7472601"/>
              <a:gd name="connsiteY916" fmla="*/ 0 h 6858000"/>
              <a:gd name="connsiteX917" fmla="*/ 1125553 w 7472601"/>
              <a:gd name="connsiteY917" fmla="*/ 52588 h 6858000"/>
              <a:gd name="connsiteX918" fmla="*/ 1304276 w 7472601"/>
              <a:gd name="connsiteY918" fmla="*/ 476275 h 6858000"/>
              <a:gd name="connsiteX919" fmla="*/ 1492066 w 7472601"/>
              <a:gd name="connsiteY919" fmla="*/ 886333 h 6858000"/>
              <a:gd name="connsiteX920" fmla="*/ 1423698 w 7472601"/>
              <a:gd name="connsiteY920" fmla="*/ 710817 h 6858000"/>
              <a:gd name="connsiteX921" fmla="*/ 1357609 w 7472601"/>
              <a:gd name="connsiteY921" fmla="*/ 532892 h 6858000"/>
              <a:gd name="connsiteX922" fmla="*/ 1309550 w 7472601"/>
              <a:gd name="connsiteY922" fmla="*/ 374031 h 6858000"/>
              <a:gd name="connsiteX923" fmla="*/ 1193673 w 7472601"/>
              <a:gd name="connsiteY923" fmla="*/ 49533 h 6858000"/>
              <a:gd name="connsiteX924" fmla="*/ 1164391 w 7472601"/>
              <a:gd name="connsiteY924" fmla="*/ 0 h 6858000"/>
              <a:gd name="connsiteX925" fmla="*/ 1200666 w 7472601"/>
              <a:gd name="connsiteY925" fmla="*/ 0 h 6858000"/>
              <a:gd name="connsiteX926" fmla="*/ 1223408 w 7472601"/>
              <a:gd name="connsiteY926" fmla="*/ 38996 h 6858000"/>
              <a:gd name="connsiteX927" fmla="*/ 1339635 w 7472601"/>
              <a:gd name="connsiteY927" fmla="*/ 365517 h 6858000"/>
              <a:gd name="connsiteX928" fmla="*/ 1387469 w 7472601"/>
              <a:gd name="connsiteY928" fmla="*/ 523079 h 6858000"/>
              <a:gd name="connsiteX929" fmla="*/ 1452685 w 7472601"/>
              <a:gd name="connsiteY929" fmla="*/ 699806 h 6858000"/>
              <a:gd name="connsiteX930" fmla="*/ 1492092 w 7472601"/>
              <a:gd name="connsiteY930" fmla="*/ 800424 h 6858000"/>
              <a:gd name="connsiteX931" fmla="*/ 1455302 w 7472601"/>
              <a:gd name="connsiteY931" fmla="*/ 632913 h 6858000"/>
              <a:gd name="connsiteX932" fmla="*/ 1222336 w 7472601"/>
              <a:gd name="connsiteY932" fmla="*/ 9480 h 6858000"/>
              <a:gd name="connsiteX933" fmla="*/ 1214634 w 7472601"/>
              <a:gd name="connsiteY933" fmla="*/ 0 h 6858000"/>
              <a:gd name="connsiteX934" fmla="*/ 1289827 w 7472601"/>
              <a:gd name="connsiteY934" fmla="*/ 0 h 6858000"/>
              <a:gd name="connsiteX935" fmla="*/ 1321076 w 7472601"/>
              <a:gd name="connsiteY935" fmla="*/ 59722 h 6858000"/>
              <a:gd name="connsiteX936" fmla="*/ 1512579 w 7472601"/>
              <a:gd name="connsiteY936" fmla="*/ 626441 h 6858000"/>
              <a:gd name="connsiteX937" fmla="*/ 1506076 w 7472601"/>
              <a:gd name="connsiteY937" fmla="*/ 1089289 h 6858000"/>
              <a:gd name="connsiteX938" fmla="*/ 1486346 w 7472601"/>
              <a:gd name="connsiteY938" fmla="*/ 1079919 h 6858000"/>
              <a:gd name="connsiteX939" fmla="*/ 1070511 w 7472601"/>
              <a:gd name="connsiteY939" fmla="*/ 48609 h 6858000"/>
              <a:gd name="connsiteX940" fmla="*/ 1057230 w 7472601"/>
              <a:gd name="connsiteY940" fmla="*/ 0 h 6858000"/>
              <a:gd name="connsiteX941" fmla="*/ 43151 w 7472601"/>
              <a:gd name="connsiteY941" fmla="*/ 0 h 6858000"/>
              <a:gd name="connsiteX942" fmla="*/ 95283 w 7472601"/>
              <a:gd name="connsiteY942" fmla="*/ 0 h 6858000"/>
              <a:gd name="connsiteX943" fmla="*/ 300708 w 7472601"/>
              <a:gd name="connsiteY943" fmla="*/ 154571 h 6858000"/>
              <a:gd name="connsiteX944" fmla="*/ 530414 w 7472601"/>
              <a:gd name="connsiteY944" fmla="*/ 354673 h 6858000"/>
              <a:gd name="connsiteX945" fmla="*/ 333785 w 7472601"/>
              <a:gd name="connsiteY945" fmla="*/ 161564 h 6858000"/>
              <a:gd name="connsiteX946" fmla="*/ 147005 w 7472601"/>
              <a:gd name="connsiteY946" fmla="*/ 0 h 6858000"/>
              <a:gd name="connsiteX947" fmla="*/ 272509 w 7472601"/>
              <a:gd name="connsiteY947" fmla="*/ 0 h 6858000"/>
              <a:gd name="connsiteX948" fmla="*/ 326276 w 7472601"/>
              <a:gd name="connsiteY948" fmla="*/ 45847 h 6858000"/>
              <a:gd name="connsiteX949" fmla="*/ 823759 w 7472601"/>
              <a:gd name="connsiteY949" fmla="*/ 574145 h 6858000"/>
              <a:gd name="connsiteX950" fmla="*/ 811254 w 7472601"/>
              <a:gd name="connsiteY950" fmla="*/ 665546 h 6858000"/>
              <a:gd name="connsiteX951" fmla="*/ 154042 w 7472601"/>
              <a:gd name="connsiteY951" fmla="*/ 261522 h 6858000"/>
              <a:gd name="connsiteX952" fmla="*/ 13550 w 7472601"/>
              <a:gd name="connsiteY952" fmla="*/ 158423 h 6858000"/>
              <a:gd name="connsiteX953" fmla="*/ 0 w 7472601"/>
              <a:gd name="connsiteY953" fmla="*/ 146618 h 6858000"/>
              <a:gd name="connsiteX954" fmla="*/ 0 w 7472601"/>
              <a:gd name="connsiteY954" fmla="*/ 59161 h 6858000"/>
              <a:gd name="connsiteX955" fmla="*/ 45427 w 7472601"/>
              <a:gd name="connsiteY955" fmla="*/ 101078 h 6858000"/>
              <a:gd name="connsiteX956" fmla="*/ 630103 w 7472601"/>
              <a:gd name="connsiteY956" fmla="*/ 485885 h 6858000"/>
              <a:gd name="connsiteX957" fmla="*/ 532040 w 7472601"/>
              <a:gd name="connsiteY957" fmla="*/ 399359 h 6858000"/>
              <a:gd name="connsiteX958" fmla="*/ 517618 w 7472601"/>
              <a:gd name="connsiteY958" fmla="*/ 385726 h 6858000"/>
              <a:gd name="connsiteX959" fmla="*/ 285074 w 7472601"/>
              <a:gd name="connsiteY959" fmla="*/ 182755 h 6858000"/>
              <a:gd name="connsiteX960" fmla="*/ 43151 w 7472601"/>
              <a:gd name="connsiteY960"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467600 w 7472601"/>
              <a:gd name="connsiteY76" fmla="*/ 6163634 h 6858000"/>
              <a:gd name="connsiteX77" fmla="*/ 7448321 w 7472601"/>
              <a:gd name="connsiteY77" fmla="*/ 6190991 h 6858000"/>
              <a:gd name="connsiteX78" fmla="*/ 7467600 w 7472601"/>
              <a:gd name="connsiteY78" fmla="*/ 6221686 h 6858000"/>
              <a:gd name="connsiteX79" fmla="*/ 7467600 w 7472601"/>
              <a:gd name="connsiteY79" fmla="*/ 6334256 h 6858000"/>
              <a:gd name="connsiteX80" fmla="*/ 7454976 w 7472601"/>
              <a:gd name="connsiteY80" fmla="*/ 6318297 h 6858000"/>
              <a:gd name="connsiteX81" fmla="*/ 1456157 w 7472601"/>
              <a:gd name="connsiteY81" fmla="*/ 5371404 h 6858000"/>
              <a:gd name="connsiteX82" fmla="*/ 1244432 w 7472601"/>
              <a:gd name="connsiteY82" fmla="*/ 5385601 h 6858000"/>
              <a:gd name="connsiteX83" fmla="*/ 973990 w 7472601"/>
              <a:gd name="connsiteY83" fmla="*/ 5424940 h 6858000"/>
              <a:gd name="connsiteX84" fmla="*/ 1103809 w 7472601"/>
              <a:gd name="connsiteY84" fmla="*/ 5433720 h 6858000"/>
              <a:gd name="connsiteX85" fmla="*/ 1123454 w 7472601"/>
              <a:gd name="connsiteY85" fmla="*/ 5435727 h 6858000"/>
              <a:gd name="connsiteX86" fmla="*/ 1737017 w 7472601"/>
              <a:gd name="connsiteY86" fmla="*/ 5452183 h 6858000"/>
              <a:gd name="connsiteX87" fmla="*/ 1824397 w 7472601"/>
              <a:gd name="connsiteY87" fmla="*/ 5447757 h 6858000"/>
              <a:gd name="connsiteX88" fmla="*/ 2070059 w 7472601"/>
              <a:gd name="connsiteY88" fmla="*/ 5441660 h 6858000"/>
              <a:gd name="connsiteX89" fmla="*/ 1456157 w 7472601"/>
              <a:gd name="connsiteY89" fmla="*/ 5371404 h 6858000"/>
              <a:gd name="connsiteX90" fmla="*/ 4988186 w 7472601"/>
              <a:gd name="connsiteY90" fmla="*/ 5216467 h 6858000"/>
              <a:gd name="connsiteX91" fmla="*/ 4777334 w 7472601"/>
              <a:gd name="connsiteY91" fmla="*/ 5406072 h 6858000"/>
              <a:gd name="connsiteX92" fmla="*/ 4718341 w 7472601"/>
              <a:gd name="connsiteY92" fmla="*/ 5468043 h 6858000"/>
              <a:gd name="connsiteX93" fmla="*/ 4604655 w 7472601"/>
              <a:gd name="connsiteY93" fmla="*/ 5583434 h 6858000"/>
              <a:gd name="connsiteX94" fmla="*/ 4565074 w 7472601"/>
              <a:gd name="connsiteY94" fmla="*/ 5618550 h 6858000"/>
              <a:gd name="connsiteX95" fmla="*/ 4988186 w 7472601"/>
              <a:gd name="connsiteY95" fmla="*/ 5216467 h 6858000"/>
              <a:gd name="connsiteX96" fmla="*/ 4978032 w 7472601"/>
              <a:gd name="connsiteY96" fmla="*/ 5183809 h 6858000"/>
              <a:gd name="connsiteX97" fmla="*/ 4463413 w 7472601"/>
              <a:gd name="connsiteY97" fmla="*/ 5615162 h 6858000"/>
              <a:gd name="connsiteX98" fmla="*/ 4358134 w 7472601"/>
              <a:gd name="connsiteY98" fmla="*/ 5742791 h 6858000"/>
              <a:gd name="connsiteX99" fmla="*/ 4376219 w 7472601"/>
              <a:gd name="connsiteY99" fmla="*/ 5729027 h 6858000"/>
              <a:gd name="connsiteX100" fmla="*/ 4582340 w 7472601"/>
              <a:gd name="connsiteY100" fmla="*/ 5561037 h 6858000"/>
              <a:gd name="connsiteX101" fmla="*/ 4694684 w 7472601"/>
              <a:gd name="connsiteY101" fmla="*/ 5447098 h 6858000"/>
              <a:gd name="connsiteX102" fmla="*/ 4754123 w 7472601"/>
              <a:gd name="connsiteY102" fmla="*/ 5384643 h 6858000"/>
              <a:gd name="connsiteX103" fmla="*/ 4978032 w 7472601"/>
              <a:gd name="connsiteY103" fmla="*/ 5183809 h 6858000"/>
              <a:gd name="connsiteX104" fmla="*/ 1903353 w 7472601"/>
              <a:gd name="connsiteY104" fmla="*/ 5044827 h 6858000"/>
              <a:gd name="connsiteX105" fmla="*/ 1936931 w 7472601"/>
              <a:gd name="connsiteY105" fmla="*/ 5093954 h 6858000"/>
              <a:gd name="connsiteX106" fmla="*/ 2195868 w 7472601"/>
              <a:gd name="connsiteY106" fmla="*/ 5396574 h 6858000"/>
              <a:gd name="connsiteX107" fmla="*/ 2088852 w 7472601"/>
              <a:gd name="connsiteY107" fmla="*/ 5166123 h 6858000"/>
              <a:gd name="connsiteX108" fmla="*/ 1958241 w 7472601"/>
              <a:gd name="connsiteY108" fmla="*/ 5067955 h 6858000"/>
              <a:gd name="connsiteX109" fmla="*/ 1903353 w 7472601"/>
              <a:gd name="connsiteY109" fmla="*/ 5044827 h 6858000"/>
              <a:gd name="connsiteX110" fmla="*/ 1979378 w 7472601"/>
              <a:gd name="connsiteY110" fmla="*/ 4769504 h 6858000"/>
              <a:gd name="connsiteX111" fmla="*/ 2882120 w 7472601"/>
              <a:gd name="connsiteY111" fmla="*/ 5064547 h 6858000"/>
              <a:gd name="connsiteX112" fmla="*/ 2793103 w 7472601"/>
              <a:gd name="connsiteY112" fmla="*/ 5039699 h 6858000"/>
              <a:gd name="connsiteX113" fmla="*/ 2770041 w 7472601"/>
              <a:gd name="connsiteY113" fmla="*/ 5033634 h 6858000"/>
              <a:gd name="connsiteX114" fmla="*/ 1979378 w 7472601"/>
              <a:gd name="connsiteY114" fmla="*/ 4769504 h 6858000"/>
              <a:gd name="connsiteX115" fmla="*/ 1927410 w 7472601"/>
              <a:gd name="connsiteY115" fmla="*/ 4716164 h 6858000"/>
              <a:gd name="connsiteX116" fmla="*/ 1959587 w 7472601"/>
              <a:gd name="connsiteY116" fmla="*/ 4728849 h 6858000"/>
              <a:gd name="connsiteX117" fmla="*/ 2777707 w 7472601"/>
              <a:gd name="connsiteY117" fmla="*/ 5003991 h 6858000"/>
              <a:gd name="connsiteX118" fmla="*/ 2800768 w 7472601"/>
              <a:gd name="connsiteY118" fmla="*/ 5010056 h 6858000"/>
              <a:gd name="connsiteX119" fmla="*/ 2879408 w 7472601"/>
              <a:gd name="connsiteY119" fmla="*/ 5031590 h 6858000"/>
              <a:gd name="connsiteX120" fmla="*/ 2862295 w 7472601"/>
              <a:gd name="connsiteY120" fmla="*/ 5022958 h 6858000"/>
              <a:gd name="connsiteX121" fmla="*/ 2813343 w 7472601"/>
              <a:gd name="connsiteY121" fmla="*/ 4998369 h 6858000"/>
              <a:gd name="connsiteX122" fmla="*/ 2646245 w 7472601"/>
              <a:gd name="connsiteY122" fmla="*/ 4930999 h 6858000"/>
              <a:gd name="connsiteX123" fmla="*/ 1999243 w 7472601"/>
              <a:gd name="connsiteY123" fmla="*/ 4730524 h 6858000"/>
              <a:gd name="connsiteX124" fmla="*/ 1979527 w 7472601"/>
              <a:gd name="connsiteY124" fmla="*/ 4726651 h 6858000"/>
              <a:gd name="connsiteX125" fmla="*/ 1927410 w 7472601"/>
              <a:gd name="connsiteY125" fmla="*/ 4716164 h 6858000"/>
              <a:gd name="connsiteX126" fmla="*/ 1997014 w 7472601"/>
              <a:gd name="connsiteY126" fmla="*/ 4698007 h 6858000"/>
              <a:gd name="connsiteX127" fmla="*/ 2005458 w 7472601"/>
              <a:gd name="connsiteY127" fmla="*/ 4699540 h 6858000"/>
              <a:gd name="connsiteX128" fmla="*/ 2657186 w 7472601"/>
              <a:gd name="connsiteY128" fmla="*/ 4901687 h 6858000"/>
              <a:gd name="connsiteX129" fmla="*/ 2826662 w 7472601"/>
              <a:gd name="connsiteY129" fmla="*/ 4970362 h 6858000"/>
              <a:gd name="connsiteX130" fmla="*/ 2876100 w 7472601"/>
              <a:gd name="connsiteY130" fmla="*/ 4995397 h 6858000"/>
              <a:gd name="connsiteX131" fmla="*/ 3042600 w 7472601"/>
              <a:gd name="connsiteY131" fmla="*/ 5059532 h 6858000"/>
              <a:gd name="connsiteX132" fmla="*/ 1997014 w 7472601"/>
              <a:gd name="connsiteY132" fmla="*/ 4698007 h 6858000"/>
              <a:gd name="connsiteX133" fmla="*/ 2305292 w 7472601"/>
              <a:gd name="connsiteY133" fmla="*/ 4219492 h 6858000"/>
              <a:gd name="connsiteX134" fmla="*/ 3360922 w 7472601"/>
              <a:gd name="connsiteY134" fmla="*/ 4529373 h 6858000"/>
              <a:gd name="connsiteX135" fmla="*/ 3492420 w 7472601"/>
              <a:gd name="connsiteY135" fmla="*/ 4510145 h 6858000"/>
              <a:gd name="connsiteX136" fmla="*/ 3364086 w 7472601"/>
              <a:gd name="connsiteY136" fmla="*/ 4480340 h 6858000"/>
              <a:gd name="connsiteX137" fmla="*/ 3225818 w 7472601"/>
              <a:gd name="connsiteY137" fmla="*/ 4411822 h 6858000"/>
              <a:gd name="connsiteX138" fmla="*/ 3129696 w 7472601"/>
              <a:gd name="connsiteY138" fmla="*/ 4360704 h 6858000"/>
              <a:gd name="connsiteX139" fmla="*/ 2814545 w 7472601"/>
              <a:gd name="connsiteY139" fmla="*/ 4282955 h 6858000"/>
              <a:gd name="connsiteX140" fmla="*/ 2305292 w 7472601"/>
              <a:gd name="connsiteY140" fmla="*/ 4219492 h 6858000"/>
              <a:gd name="connsiteX141" fmla="*/ 2626982 w 7472601"/>
              <a:gd name="connsiteY141" fmla="*/ 4206450 h 6858000"/>
              <a:gd name="connsiteX142" fmla="*/ 2490617 w 7472601"/>
              <a:gd name="connsiteY142" fmla="*/ 4206951 h 6858000"/>
              <a:gd name="connsiteX143" fmla="*/ 2819869 w 7472601"/>
              <a:gd name="connsiteY143" fmla="*/ 4252936 h 6858000"/>
              <a:gd name="connsiteX144" fmla="*/ 3143018 w 7472601"/>
              <a:gd name="connsiteY144" fmla="*/ 4332698 h 6858000"/>
              <a:gd name="connsiteX145" fmla="*/ 3241520 w 7472601"/>
              <a:gd name="connsiteY145" fmla="*/ 4385112 h 6858000"/>
              <a:gd name="connsiteX146" fmla="*/ 3374575 w 7472601"/>
              <a:gd name="connsiteY146" fmla="*/ 4451517 h 6858000"/>
              <a:gd name="connsiteX147" fmla="*/ 3505221 w 7472601"/>
              <a:gd name="connsiteY147" fmla="*/ 4480757 h 6858000"/>
              <a:gd name="connsiteX148" fmla="*/ 2626982 w 7472601"/>
              <a:gd name="connsiteY148" fmla="*/ 4206450 h 6858000"/>
              <a:gd name="connsiteX149" fmla="*/ 1310106 w 7472601"/>
              <a:gd name="connsiteY149" fmla="*/ 3943217 h 6858000"/>
              <a:gd name="connsiteX150" fmla="*/ 854994 w 7472601"/>
              <a:gd name="connsiteY150" fmla="*/ 4399136 h 6858000"/>
              <a:gd name="connsiteX151" fmla="*/ 742462 w 7472601"/>
              <a:gd name="connsiteY151" fmla="*/ 4594648 h 6858000"/>
              <a:gd name="connsiteX152" fmla="*/ 820602 w 7472601"/>
              <a:gd name="connsiteY152" fmla="*/ 4485915 h 6858000"/>
              <a:gd name="connsiteX153" fmla="*/ 878295 w 7472601"/>
              <a:gd name="connsiteY153" fmla="*/ 4403594 h 6858000"/>
              <a:gd name="connsiteX154" fmla="*/ 1240607 w 7472601"/>
              <a:gd name="connsiteY154" fmla="*/ 4010401 h 6858000"/>
              <a:gd name="connsiteX155" fmla="*/ 1310106 w 7472601"/>
              <a:gd name="connsiteY155" fmla="*/ 3943217 h 6858000"/>
              <a:gd name="connsiteX156" fmla="*/ 1423113 w 7472601"/>
              <a:gd name="connsiteY156" fmla="*/ 3874565 h 6858000"/>
              <a:gd name="connsiteX157" fmla="*/ 1260565 w 7472601"/>
              <a:gd name="connsiteY157" fmla="*/ 4031982 h 6858000"/>
              <a:gd name="connsiteX158" fmla="*/ 901900 w 7472601"/>
              <a:gd name="connsiteY158" fmla="*/ 4421236 h 6858000"/>
              <a:gd name="connsiteX159" fmla="*/ 845044 w 7472601"/>
              <a:gd name="connsiteY159" fmla="*/ 4502436 h 6858000"/>
              <a:gd name="connsiteX160" fmla="*/ 685926 w 7472601"/>
              <a:gd name="connsiteY160" fmla="*/ 4703069 h 6858000"/>
              <a:gd name="connsiteX161" fmla="*/ 684248 w 7472601"/>
              <a:gd name="connsiteY161" fmla="*/ 4706721 h 6858000"/>
              <a:gd name="connsiteX162" fmla="*/ 1423113 w 7472601"/>
              <a:gd name="connsiteY162" fmla="*/ 3874565 h 6858000"/>
              <a:gd name="connsiteX163" fmla="*/ 3316479 w 7472601"/>
              <a:gd name="connsiteY163" fmla="*/ 3872136 h 6858000"/>
              <a:gd name="connsiteX164" fmla="*/ 3546806 w 7472601"/>
              <a:gd name="connsiteY164" fmla="*/ 4356139 h 6858000"/>
              <a:gd name="connsiteX165" fmla="*/ 3364433 w 7472601"/>
              <a:gd name="connsiteY165" fmla="*/ 3953121 h 6858000"/>
              <a:gd name="connsiteX166" fmla="*/ 3316479 w 7472601"/>
              <a:gd name="connsiteY166" fmla="*/ 3872136 h 6858000"/>
              <a:gd name="connsiteX167" fmla="*/ 3291335 w 7472601"/>
              <a:gd name="connsiteY167" fmla="*/ 3767420 h 6858000"/>
              <a:gd name="connsiteX168" fmla="*/ 3390805 w 7472601"/>
              <a:gd name="connsiteY168" fmla="*/ 3937163 h 6858000"/>
              <a:gd name="connsiteX169" fmla="*/ 3579062 w 7472601"/>
              <a:gd name="connsiteY169" fmla="*/ 4359040 h 6858000"/>
              <a:gd name="connsiteX170" fmla="*/ 3467355 w 7472601"/>
              <a:gd name="connsiteY170" fmla="*/ 3988130 h 6858000"/>
              <a:gd name="connsiteX171" fmla="*/ 3310753 w 7472601"/>
              <a:gd name="connsiteY171" fmla="*/ 3787140 h 6858000"/>
              <a:gd name="connsiteX172" fmla="*/ 3291335 w 7472601"/>
              <a:gd name="connsiteY172" fmla="*/ 3767420 h 6858000"/>
              <a:gd name="connsiteX173" fmla="*/ 1635889 w 7472601"/>
              <a:gd name="connsiteY173" fmla="*/ 3709494 h 6858000"/>
              <a:gd name="connsiteX174" fmla="*/ 1634800 w 7472601"/>
              <a:gd name="connsiteY174" fmla="*/ 3731111 h 6858000"/>
              <a:gd name="connsiteX175" fmla="*/ 1635889 w 7472601"/>
              <a:gd name="connsiteY175" fmla="*/ 3709494 h 6858000"/>
              <a:gd name="connsiteX176" fmla="*/ 1510397 w 7472601"/>
              <a:gd name="connsiteY176" fmla="*/ 3684705 h 6858000"/>
              <a:gd name="connsiteX177" fmla="*/ 1146550 w 7472601"/>
              <a:gd name="connsiteY177" fmla="*/ 3802012 h 6858000"/>
              <a:gd name="connsiteX178" fmla="*/ 698834 w 7472601"/>
              <a:gd name="connsiteY178" fmla="*/ 3952272 h 6858000"/>
              <a:gd name="connsiteX179" fmla="*/ 34256 w 7472601"/>
              <a:gd name="connsiteY179" fmla="*/ 4347603 h 6858000"/>
              <a:gd name="connsiteX180" fmla="*/ 527241 w 7472601"/>
              <a:gd name="connsiteY180" fmla="*/ 4065078 h 6858000"/>
              <a:gd name="connsiteX181" fmla="*/ 1510397 w 7472601"/>
              <a:gd name="connsiteY181" fmla="*/ 3684705 h 6858000"/>
              <a:gd name="connsiteX182" fmla="*/ 1313114 w 7472601"/>
              <a:gd name="connsiteY182" fmla="*/ 3655216 h 6858000"/>
              <a:gd name="connsiteX183" fmla="*/ 1109304 w 7472601"/>
              <a:gd name="connsiteY183" fmla="*/ 3669030 h 6858000"/>
              <a:gd name="connsiteX184" fmla="*/ 8129 w 7472601"/>
              <a:gd name="connsiteY184" fmla="*/ 4330519 h 6858000"/>
              <a:gd name="connsiteX185" fmla="*/ 687572 w 7472601"/>
              <a:gd name="connsiteY185" fmla="*/ 3925629 h 6858000"/>
              <a:gd name="connsiteX186" fmla="*/ 1138365 w 7472601"/>
              <a:gd name="connsiteY186" fmla="*/ 3774515 h 6858000"/>
              <a:gd name="connsiteX187" fmla="*/ 1505579 w 7472601"/>
              <a:gd name="connsiteY187" fmla="*/ 3655526 h 6858000"/>
              <a:gd name="connsiteX188" fmla="*/ 1313114 w 7472601"/>
              <a:gd name="connsiteY188" fmla="*/ 3655216 h 6858000"/>
              <a:gd name="connsiteX189" fmla="*/ 3655073 w 7472601"/>
              <a:gd name="connsiteY189" fmla="*/ 3650884 h 6858000"/>
              <a:gd name="connsiteX190" fmla="*/ 3989938 w 7472601"/>
              <a:gd name="connsiteY190" fmla="*/ 3991685 h 6858000"/>
              <a:gd name="connsiteX191" fmla="*/ 4393907 w 7472601"/>
              <a:gd name="connsiteY191" fmla="*/ 4261258 h 6858000"/>
              <a:gd name="connsiteX192" fmla="*/ 4648051 w 7472601"/>
              <a:gd name="connsiteY192" fmla="*/ 4374051 h 6858000"/>
              <a:gd name="connsiteX193" fmla="*/ 4383389 w 7472601"/>
              <a:gd name="connsiteY193" fmla="*/ 4184369 h 6858000"/>
              <a:gd name="connsiteX194" fmla="*/ 4165508 w 7472601"/>
              <a:gd name="connsiteY194" fmla="*/ 4035196 h 6858000"/>
              <a:gd name="connsiteX195" fmla="*/ 4068162 w 7472601"/>
              <a:gd name="connsiteY195" fmla="*/ 3953394 h 6858000"/>
              <a:gd name="connsiteX196" fmla="*/ 3981416 w 7472601"/>
              <a:gd name="connsiteY196" fmla="*/ 3880482 h 6858000"/>
              <a:gd name="connsiteX197" fmla="*/ 3800147 w 7472601"/>
              <a:gd name="connsiteY197" fmla="*/ 3749872 h 6858000"/>
              <a:gd name="connsiteX198" fmla="*/ 3655073 w 7472601"/>
              <a:gd name="connsiteY198" fmla="*/ 3650884 h 6858000"/>
              <a:gd name="connsiteX199" fmla="*/ 3670252 w 7472601"/>
              <a:gd name="connsiteY199" fmla="*/ 3622798 h 6858000"/>
              <a:gd name="connsiteX200" fmla="*/ 3817258 w 7472601"/>
              <a:gd name="connsiteY200" fmla="*/ 3723577 h 6858000"/>
              <a:gd name="connsiteX201" fmla="*/ 4000461 w 7472601"/>
              <a:gd name="connsiteY201" fmla="*/ 3855966 h 6858000"/>
              <a:gd name="connsiteX202" fmla="*/ 4088180 w 7472601"/>
              <a:gd name="connsiteY202" fmla="*/ 3929774 h 6858000"/>
              <a:gd name="connsiteX203" fmla="*/ 4184555 w 7472601"/>
              <a:gd name="connsiteY203" fmla="*/ 4010683 h 6858000"/>
              <a:gd name="connsiteX204" fmla="*/ 4399563 w 7472601"/>
              <a:gd name="connsiteY204" fmla="*/ 4158106 h 6858000"/>
              <a:gd name="connsiteX205" fmla="*/ 4684469 w 7472601"/>
              <a:gd name="connsiteY205" fmla="*/ 4364680 h 6858000"/>
              <a:gd name="connsiteX206" fmla="*/ 4690271 w 7472601"/>
              <a:gd name="connsiteY206" fmla="*/ 4370034 h 6858000"/>
              <a:gd name="connsiteX207" fmla="*/ 4136093 w 7472601"/>
              <a:gd name="connsiteY207" fmla="*/ 3858466 h 6858000"/>
              <a:gd name="connsiteX208" fmla="*/ 3670252 w 7472601"/>
              <a:gd name="connsiteY208" fmla="*/ 3622798 h 6858000"/>
              <a:gd name="connsiteX209" fmla="*/ 4440129 w 7472601"/>
              <a:gd name="connsiteY209" fmla="*/ 3448571 h 6858000"/>
              <a:gd name="connsiteX210" fmla="*/ 4856525 w 7472601"/>
              <a:gd name="connsiteY210" fmla="*/ 3915351 h 6858000"/>
              <a:gd name="connsiteX211" fmla="*/ 5059055 w 7472601"/>
              <a:gd name="connsiteY211" fmla="*/ 4108918 h 6858000"/>
              <a:gd name="connsiteX212" fmla="*/ 5290070 w 7472601"/>
              <a:gd name="connsiteY212" fmla="*/ 4263619 h 6858000"/>
              <a:gd name="connsiteX213" fmla="*/ 4834991 w 7472601"/>
              <a:gd name="connsiteY213" fmla="*/ 3830985 h 6858000"/>
              <a:gd name="connsiteX214" fmla="*/ 4440129 w 7472601"/>
              <a:gd name="connsiteY214" fmla="*/ 3448571 h 6858000"/>
              <a:gd name="connsiteX215" fmla="*/ 4441737 w 7472601"/>
              <a:gd name="connsiteY215" fmla="*/ 3399734 h 6858000"/>
              <a:gd name="connsiteX216" fmla="*/ 4431236 w 7472601"/>
              <a:gd name="connsiteY216" fmla="*/ 3400954 h 6858000"/>
              <a:gd name="connsiteX217" fmla="*/ 4557150 w 7472601"/>
              <a:gd name="connsiteY217" fmla="*/ 3510023 h 6858000"/>
              <a:gd name="connsiteX218" fmla="*/ 4856936 w 7472601"/>
              <a:gd name="connsiteY218" fmla="*/ 3809146 h 6858000"/>
              <a:gd name="connsiteX219" fmla="*/ 5111996 w 7472601"/>
              <a:gd name="connsiteY219" fmla="*/ 4065759 h 6858000"/>
              <a:gd name="connsiteX220" fmla="*/ 5388878 w 7472601"/>
              <a:gd name="connsiteY220" fmla="*/ 4300185 h 6858000"/>
              <a:gd name="connsiteX221" fmla="*/ 5425556 w 7472601"/>
              <a:gd name="connsiteY221" fmla="*/ 4308967 h 6858000"/>
              <a:gd name="connsiteX222" fmla="*/ 4943646 w 7472601"/>
              <a:gd name="connsiteY222" fmla="*/ 3822916 h 6858000"/>
              <a:gd name="connsiteX223" fmla="*/ 4594837 w 7472601"/>
              <a:gd name="connsiteY223" fmla="*/ 3532274 h 6858000"/>
              <a:gd name="connsiteX224" fmla="*/ 4441737 w 7472601"/>
              <a:gd name="connsiteY224" fmla="*/ 3399734 h 6858000"/>
              <a:gd name="connsiteX225" fmla="*/ 5425834 w 7472601"/>
              <a:gd name="connsiteY225" fmla="*/ 3162785 h 6858000"/>
              <a:gd name="connsiteX226" fmla="*/ 5401644 w 7472601"/>
              <a:gd name="connsiteY226" fmla="*/ 3617847 h 6858000"/>
              <a:gd name="connsiteX227" fmla="*/ 5467256 w 7472601"/>
              <a:gd name="connsiteY227" fmla="*/ 4175494 h 6858000"/>
              <a:gd name="connsiteX228" fmla="*/ 5448069 w 7472601"/>
              <a:gd name="connsiteY228" fmla="*/ 3567554 h 6858000"/>
              <a:gd name="connsiteX229" fmla="*/ 5425834 w 7472601"/>
              <a:gd name="connsiteY229" fmla="*/ 3162785 h 6858000"/>
              <a:gd name="connsiteX230" fmla="*/ 1318687 w 7472601"/>
              <a:gd name="connsiteY230" fmla="*/ 3113840 h 6858000"/>
              <a:gd name="connsiteX231" fmla="*/ 1066793 w 7472601"/>
              <a:gd name="connsiteY231" fmla="*/ 3212171 h 6858000"/>
              <a:gd name="connsiteX232" fmla="*/ 993319 w 7472601"/>
              <a:gd name="connsiteY232" fmla="*/ 3247648 h 6858000"/>
              <a:gd name="connsiteX233" fmla="*/ 853081 w 7472601"/>
              <a:gd name="connsiteY233" fmla="*/ 3312410 h 6858000"/>
              <a:gd name="connsiteX234" fmla="*/ 805957 w 7472601"/>
              <a:gd name="connsiteY234" fmla="*/ 3330443 h 6858000"/>
              <a:gd name="connsiteX235" fmla="*/ 1318687 w 7472601"/>
              <a:gd name="connsiteY235" fmla="*/ 3113840 h 6858000"/>
              <a:gd name="connsiteX236" fmla="*/ 5453702 w 7472601"/>
              <a:gd name="connsiteY236" fmla="*/ 3090882 h 6858000"/>
              <a:gd name="connsiteX237" fmla="*/ 5480135 w 7472601"/>
              <a:gd name="connsiteY237" fmla="*/ 3565802 h 6858000"/>
              <a:gd name="connsiteX238" fmla="*/ 5499023 w 7472601"/>
              <a:gd name="connsiteY238" fmla="*/ 4166310 h 6858000"/>
              <a:gd name="connsiteX239" fmla="*/ 5547022 w 7472601"/>
              <a:gd name="connsiteY239" fmla="*/ 3607838 h 6858000"/>
              <a:gd name="connsiteX240" fmla="*/ 5515964 w 7472601"/>
              <a:gd name="connsiteY240" fmla="*/ 3378541 h 6858000"/>
              <a:gd name="connsiteX241" fmla="*/ 5453702 w 7472601"/>
              <a:gd name="connsiteY241" fmla="*/ 3090882 h 6858000"/>
              <a:gd name="connsiteX242" fmla="*/ 1238695 w 7472601"/>
              <a:gd name="connsiteY242" fmla="*/ 3076820 h 6858000"/>
              <a:gd name="connsiteX243" fmla="*/ 716371 w 7472601"/>
              <a:gd name="connsiteY243" fmla="*/ 3293249 h 6858000"/>
              <a:gd name="connsiteX244" fmla="*/ 579522 w 7472601"/>
              <a:gd name="connsiteY244" fmla="*/ 3371759 h 6858000"/>
              <a:gd name="connsiteX245" fmla="*/ 600288 w 7472601"/>
              <a:gd name="connsiteY245" fmla="*/ 3365555 h 6858000"/>
              <a:gd name="connsiteX246" fmla="*/ 840692 w 7472601"/>
              <a:gd name="connsiteY246" fmla="*/ 3284921 h 6858000"/>
              <a:gd name="connsiteX247" fmla="*/ 979248 w 7472601"/>
              <a:gd name="connsiteY247" fmla="*/ 3221003 h 6858000"/>
              <a:gd name="connsiteX248" fmla="*/ 1053282 w 7472601"/>
              <a:gd name="connsiteY248" fmla="*/ 3185247 h 6858000"/>
              <a:gd name="connsiteX249" fmla="*/ 1320603 w 7472601"/>
              <a:gd name="connsiteY249" fmla="*/ 3081281 h 6858000"/>
              <a:gd name="connsiteX250" fmla="*/ 1238695 w 7472601"/>
              <a:gd name="connsiteY250" fmla="*/ 3076820 h 6858000"/>
              <a:gd name="connsiteX251" fmla="*/ 5425627 w 7472601"/>
              <a:gd name="connsiteY251" fmla="*/ 2954192 h 6858000"/>
              <a:gd name="connsiteX252" fmla="*/ 5470770 w 7472601"/>
              <a:gd name="connsiteY252" fmla="*/ 3005435 h 6858000"/>
              <a:gd name="connsiteX253" fmla="*/ 5519779 w 7472601"/>
              <a:gd name="connsiteY253" fmla="*/ 4359223 h 6858000"/>
              <a:gd name="connsiteX254" fmla="*/ 5520293 w 7472601"/>
              <a:gd name="connsiteY254" fmla="*/ 4360602 h 6858000"/>
              <a:gd name="connsiteX255" fmla="*/ 5767221 w 7472601"/>
              <a:gd name="connsiteY255" fmla="*/ 4665564 h 6858000"/>
              <a:gd name="connsiteX256" fmla="*/ 6937169 w 7472601"/>
              <a:gd name="connsiteY256" fmla="*/ 4815941 h 6858000"/>
              <a:gd name="connsiteX257" fmla="*/ 6953922 w 7472601"/>
              <a:gd name="connsiteY257" fmla="*/ 4890068 h 6858000"/>
              <a:gd name="connsiteX258" fmla="*/ 6071359 w 7472601"/>
              <a:gd name="connsiteY258" fmla="*/ 4770770 h 6858000"/>
              <a:gd name="connsiteX259" fmla="*/ 6038839 w 7472601"/>
              <a:gd name="connsiteY259" fmla="*/ 4764474 h 6858000"/>
              <a:gd name="connsiteX260" fmla="*/ 6038706 w 7472601"/>
              <a:gd name="connsiteY260" fmla="*/ 4763847 h 6858000"/>
              <a:gd name="connsiteX261" fmla="*/ 6037784 w 7472601"/>
              <a:gd name="connsiteY261" fmla="*/ 4764270 h 6858000"/>
              <a:gd name="connsiteX262" fmla="*/ 6038839 w 7472601"/>
              <a:gd name="connsiteY262" fmla="*/ 4764474 h 6858000"/>
              <a:gd name="connsiteX263" fmla="*/ 6040338 w 7472601"/>
              <a:gd name="connsiteY263" fmla="*/ 4771418 h 6858000"/>
              <a:gd name="connsiteX264" fmla="*/ 6024488 w 7472601"/>
              <a:gd name="connsiteY264" fmla="*/ 4809903 h 6858000"/>
              <a:gd name="connsiteX265" fmla="*/ 5599771 w 7472601"/>
              <a:gd name="connsiteY265" fmla="*/ 5509652 h 6858000"/>
              <a:gd name="connsiteX266" fmla="*/ 5548843 w 7472601"/>
              <a:gd name="connsiteY266" fmla="*/ 5563845 h 6858000"/>
              <a:gd name="connsiteX267" fmla="*/ 5940952 w 7472601"/>
              <a:gd name="connsiteY267" fmla="*/ 6250028 h 6858000"/>
              <a:gd name="connsiteX268" fmla="*/ 6043441 w 7472601"/>
              <a:gd name="connsiteY268" fmla="*/ 6665847 h 6858000"/>
              <a:gd name="connsiteX269" fmla="*/ 6093432 w 7472601"/>
              <a:gd name="connsiteY269" fmla="*/ 6858000 h 6858000"/>
              <a:gd name="connsiteX270" fmla="*/ 6034344 w 7472601"/>
              <a:gd name="connsiteY270" fmla="*/ 6858000 h 6858000"/>
              <a:gd name="connsiteX271" fmla="*/ 6026679 w 7472601"/>
              <a:gd name="connsiteY271" fmla="*/ 6836959 h 6858000"/>
              <a:gd name="connsiteX272" fmla="*/ 5800441 w 7472601"/>
              <a:gd name="connsiteY272" fmla="*/ 6335286 h 6858000"/>
              <a:gd name="connsiteX273" fmla="*/ 5526562 w 7472601"/>
              <a:gd name="connsiteY273" fmla="*/ 5705388 h 6858000"/>
              <a:gd name="connsiteX274" fmla="*/ 5519640 w 7472601"/>
              <a:gd name="connsiteY274" fmla="*/ 5683774 h 6858000"/>
              <a:gd name="connsiteX275" fmla="*/ 5844559 w 7472601"/>
              <a:gd name="connsiteY275" fmla="*/ 6553349 h 6858000"/>
              <a:gd name="connsiteX276" fmla="*/ 5975994 w 7472601"/>
              <a:gd name="connsiteY276" fmla="*/ 6858000 h 6858000"/>
              <a:gd name="connsiteX277" fmla="*/ 5898547 w 7472601"/>
              <a:gd name="connsiteY277" fmla="*/ 6858000 h 6858000"/>
              <a:gd name="connsiteX278" fmla="*/ 5682041 w 7472601"/>
              <a:gd name="connsiteY278" fmla="*/ 6355860 h 6858000"/>
              <a:gd name="connsiteX279" fmla="*/ 5461758 w 7472601"/>
              <a:gd name="connsiteY279" fmla="*/ 5820220 h 6858000"/>
              <a:gd name="connsiteX280" fmla="*/ 5237282 w 7472601"/>
              <a:gd name="connsiteY280" fmla="*/ 6579086 h 6858000"/>
              <a:gd name="connsiteX281" fmla="*/ 5115009 w 7472601"/>
              <a:gd name="connsiteY281" fmla="*/ 6858000 h 6858000"/>
              <a:gd name="connsiteX282" fmla="*/ 5028074 w 7472601"/>
              <a:gd name="connsiteY282" fmla="*/ 6858000 h 6858000"/>
              <a:gd name="connsiteX283" fmla="*/ 5079508 w 7472601"/>
              <a:gd name="connsiteY283" fmla="*/ 6749074 h 6858000"/>
              <a:gd name="connsiteX284" fmla="*/ 5371846 w 7472601"/>
              <a:gd name="connsiteY284" fmla="*/ 5924413 h 6858000"/>
              <a:gd name="connsiteX285" fmla="*/ 5270512 w 7472601"/>
              <a:gd name="connsiteY285" fmla="*/ 6138975 h 6858000"/>
              <a:gd name="connsiteX286" fmla="*/ 5062409 w 7472601"/>
              <a:gd name="connsiteY286" fmla="*/ 6653544 h 6858000"/>
              <a:gd name="connsiteX287" fmla="*/ 5036628 w 7472601"/>
              <a:gd name="connsiteY287" fmla="*/ 6754247 h 6858000"/>
              <a:gd name="connsiteX288" fmla="*/ 5009112 w 7472601"/>
              <a:gd name="connsiteY288" fmla="*/ 6858000 h 6858000"/>
              <a:gd name="connsiteX289" fmla="*/ 4976679 w 7472601"/>
              <a:gd name="connsiteY289" fmla="*/ 6858000 h 6858000"/>
              <a:gd name="connsiteX290" fmla="*/ 5006537 w 7472601"/>
              <a:gd name="connsiteY290" fmla="*/ 6747068 h 6858000"/>
              <a:gd name="connsiteX291" fmla="*/ 5032723 w 7472601"/>
              <a:gd name="connsiteY291" fmla="*/ 6644957 h 6858000"/>
              <a:gd name="connsiteX292" fmla="*/ 5242949 w 7472601"/>
              <a:gd name="connsiteY292" fmla="*/ 6125175 h 6858000"/>
              <a:gd name="connsiteX293" fmla="*/ 5286321 w 7472601"/>
              <a:gd name="connsiteY293" fmla="*/ 6033555 h 6858000"/>
              <a:gd name="connsiteX294" fmla="*/ 5008210 w 7472601"/>
              <a:gd name="connsiteY294" fmla="*/ 6649194 h 6858000"/>
              <a:gd name="connsiteX295" fmla="*/ 4986321 w 7472601"/>
              <a:gd name="connsiteY295" fmla="*/ 6765687 h 6858000"/>
              <a:gd name="connsiteX296" fmla="*/ 4973474 w 7472601"/>
              <a:gd name="connsiteY296" fmla="*/ 6858000 h 6858000"/>
              <a:gd name="connsiteX297" fmla="*/ 4907178 w 7472601"/>
              <a:gd name="connsiteY297" fmla="*/ 6858000 h 6858000"/>
              <a:gd name="connsiteX298" fmla="*/ 4910810 w 7472601"/>
              <a:gd name="connsiteY298" fmla="*/ 6829660 h 6858000"/>
              <a:gd name="connsiteX299" fmla="*/ 4987461 w 7472601"/>
              <a:gd name="connsiteY299" fmla="*/ 6432994 h 6858000"/>
              <a:gd name="connsiteX300" fmla="*/ 5179262 w 7472601"/>
              <a:gd name="connsiteY300" fmla="*/ 6035044 h 6858000"/>
              <a:gd name="connsiteX301" fmla="*/ 4689678 w 7472601"/>
              <a:gd name="connsiteY301" fmla="*/ 6440241 h 6858000"/>
              <a:gd name="connsiteX302" fmla="*/ 4477543 w 7472601"/>
              <a:gd name="connsiteY302" fmla="*/ 6674836 h 6858000"/>
              <a:gd name="connsiteX303" fmla="*/ 4329957 w 7472601"/>
              <a:gd name="connsiteY303" fmla="*/ 6858000 h 6858000"/>
              <a:gd name="connsiteX304" fmla="*/ 4218595 w 7472601"/>
              <a:gd name="connsiteY304" fmla="*/ 6858000 h 6858000"/>
              <a:gd name="connsiteX305" fmla="*/ 4368888 w 7472601"/>
              <a:gd name="connsiteY305" fmla="*/ 6668412 h 6858000"/>
              <a:gd name="connsiteX306" fmla="*/ 4563091 w 7472601"/>
              <a:gd name="connsiteY306" fmla="*/ 6442508 h 6858000"/>
              <a:gd name="connsiteX307" fmla="*/ 5387324 w 7472601"/>
              <a:gd name="connsiteY307" fmla="*/ 5705830 h 6858000"/>
              <a:gd name="connsiteX308" fmla="*/ 5073620 w 7472601"/>
              <a:gd name="connsiteY308" fmla="*/ 5955437 h 6858000"/>
              <a:gd name="connsiteX309" fmla="*/ 4689789 w 7472601"/>
              <a:gd name="connsiteY309" fmla="*/ 6268382 h 6858000"/>
              <a:gd name="connsiteX310" fmla="*/ 4418722 w 7472601"/>
              <a:gd name="connsiteY310" fmla="*/ 6570886 h 6858000"/>
              <a:gd name="connsiteX311" fmla="*/ 4214944 w 7472601"/>
              <a:gd name="connsiteY311" fmla="*/ 6858000 h 6858000"/>
              <a:gd name="connsiteX312" fmla="*/ 4177898 w 7472601"/>
              <a:gd name="connsiteY312" fmla="*/ 6858000 h 6858000"/>
              <a:gd name="connsiteX313" fmla="*/ 4391597 w 7472601"/>
              <a:gd name="connsiteY313" fmla="*/ 6556370 h 6858000"/>
              <a:gd name="connsiteX314" fmla="*/ 4668889 w 7472601"/>
              <a:gd name="connsiteY314" fmla="*/ 6246399 h 6858000"/>
              <a:gd name="connsiteX315" fmla="*/ 5055427 w 7472601"/>
              <a:gd name="connsiteY315" fmla="*/ 5931476 h 6858000"/>
              <a:gd name="connsiteX316" fmla="*/ 5371814 w 7472601"/>
              <a:gd name="connsiteY316" fmla="*/ 5678975 h 6858000"/>
              <a:gd name="connsiteX317" fmla="*/ 4987918 w 7472601"/>
              <a:gd name="connsiteY317" fmla="*/ 5838701 h 6858000"/>
              <a:gd name="connsiteX318" fmla="*/ 4317146 w 7472601"/>
              <a:gd name="connsiteY318" fmla="*/ 6587716 h 6858000"/>
              <a:gd name="connsiteX319" fmla="*/ 4171627 w 7472601"/>
              <a:gd name="connsiteY319" fmla="*/ 6858000 h 6858000"/>
              <a:gd name="connsiteX320" fmla="*/ 4081585 w 7472601"/>
              <a:gd name="connsiteY320" fmla="*/ 6858000 h 6858000"/>
              <a:gd name="connsiteX321" fmla="*/ 4238603 w 7472601"/>
              <a:gd name="connsiteY321" fmla="*/ 6559341 h 6858000"/>
              <a:gd name="connsiteX322" fmla="*/ 4778333 w 7472601"/>
              <a:gd name="connsiteY322" fmla="*/ 5873626 h 6858000"/>
              <a:gd name="connsiteX323" fmla="*/ 5414185 w 7472601"/>
              <a:gd name="connsiteY323" fmla="*/ 5573882 h 6858000"/>
              <a:gd name="connsiteX324" fmla="*/ 5959648 w 7472601"/>
              <a:gd name="connsiteY324" fmla="*/ 4760797 h 6858000"/>
              <a:gd name="connsiteX325" fmla="*/ 5355019 w 7472601"/>
              <a:gd name="connsiteY325" fmla="*/ 4734672 h 6858000"/>
              <a:gd name="connsiteX326" fmla="*/ 5083565 w 7472601"/>
              <a:gd name="connsiteY326" fmla="*/ 5179121 h 6858000"/>
              <a:gd name="connsiteX327" fmla="*/ 4713577 w 7472601"/>
              <a:gd name="connsiteY327" fmla="*/ 5616803 h 6858000"/>
              <a:gd name="connsiteX328" fmla="*/ 3989559 w 7472601"/>
              <a:gd name="connsiteY328" fmla="*/ 6145945 h 6858000"/>
              <a:gd name="connsiteX329" fmla="*/ 3939824 w 7472601"/>
              <a:gd name="connsiteY329" fmla="*/ 6066900 h 6858000"/>
              <a:gd name="connsiteX330" fmla="*/ 4584537 w 7472601"/>
              <a:gd name="connsiteY330" fmla="*/ 5324826 h 6858000"/>
              <a:gd name="connsiteX331" fmla="*/ 5037105 w 7472601"/>
              <a:gd name="connsiteY331" fmla="*/ 5088765 h 6858000"/>
              <a:gd name="connsiteX332" fmla="*/ 5039930 w 7472601"/>
              <a:gd name="connsiteY332" fmla="*/ 5089585 h 6858000"/>
              <a:gd name="connsiteX333" fmla="*/ 5263764 w 7472601"/>
              <a:gd name="connsiteY333" fmla="*/ 4735525 h 6858000"/>
              <a:gd name="connsiteX334" fmla="*/ 4086300 w 7472601"/>
              <a:gd name="connsiteY334" fmla="*/ 4884599 h 6858000"/>
              <a:gd name="connsiteX335" fmla="*/ 4085485 w 7472601"/>
              <a:gd name="connsiteY335" fmla="*/ 4899070 h 6858000"/>
              <a:gd name="connsiteX336" fmla="*/ 3871915 w 7472601"/>
              <a:gd name="connsiteY336" fmla="*/ 5253645 h 6858000"/>
              <a:gd name="connsiteX337" fmla="*/ 3799374 w 7472601"/>
              <a:gd name="connsiteY337" fmla="*/ 5466127 h 6858000"/>
              <a:gd name="connsiteX338" fmla="*/ 3498850 w 7472601"/>
              <a:gd name="connsiteY338" fmla="*/ 6661888 h 6858000"/>
              <a:gd name="connsiteX339" fmla="*/ 3399216 w 7472601"/>
              <a:gd name="connsiteY339" fmla="*/ 6858000 h 6858000"/>
              <a:gd name="connsiteX340" fmla="*/ 3303688 w 7472601"/>
              <a:gd name="connsiteY340" fmla="*/ 6858000 h 6858000"/>
              <a:gd name="connsiteX341" fmla="*/ 3391774 w 7472601"/>
              <a:gd name="connsiteY341" fmla="*/ 6697181 h 6858000"/>
              <a:gd name="connsiteX342" fmla="*/ 3735540 w 7472601"/>
              <a:gd name="connsiteY342" fmla="*/ 5546923 h 6858000"/>
              <a:gd name="connsiteX343" fmla="*/ 3729438 w 7472601"/>
              <a:gd name="connsiteY343" fmla="*/ 5569058 h 6858000"/>
              <a:gd name="connsiteX344" fmla="*/ 3707782 w 7472601"/>
              <a:gd name="connsiteY344" fmla="*/ 5644908 h 6858000"/>
              <a:gd name="connsiteX345" fmla="*/ 3583827 w 7472601"/>
              <a:gd name="connsiteY345" fmla="*/ 6039215 h 6858000"/>
              <a:gd name="connsiteX346" fmla="*/ 3547861 w 7472601"/>
              <a:gd name="connsiteY346" fmla="*/ 6129609 h 6858000"/>
              <a:gd name="connsiteX347" fmla="*/ 3490905 w 7472601"/>
              <a:gd name="connsiteY347" fmla="*/ 6277660 h 6858000"/>
              <a:gd name="connsiteX348" fmla="*/ 3455859 w 7472601"/>
              <a:gd name="connsiteY348" fmla="*/ 6391301 h 6858000"/>
              <a:gd name="connsiteX349" fmla="*/ 3429112 w 7472601"/>
              <a:gd name="connsiteY349" fmla="*/ 6479469 h 6858000"/>
              <a:gd name="connsiteX350" fmla="*/ 3304862 w 7472601"/>
              <a:gd name="connsiteY350" fmla="*/ 6796476 h 6858000"/>
              <a:gd name="connsiteX351" fmla="*/ 3276071 w 7472601"/>
              <a:gd name="connsiteY351" fmla="*/ 6858000 h 6858000"/>
              <a:gd name="connsiteX352" fmla="*/ 3240805 w 7472601"/>
              <a:gd name="connsiteY352" fmla="*/ 6858000 h 6858000"/>
              <a:gd name="connsiteX353" fmla="*/ 3275917 w 7472601"/>
              <a:gd name="connsiteY353" fmla="*/ 6783192 h 6858000"/>
              <a:gd name="connsiteX354" fmla="*/ 3399358 w 7472601"/>
              <a:gd name="connsiteY354" fmla="*/ 6469011 h 6858000"/>
              <a:gd name="connsiteX355" fmla="*/ 3425650 w 7472601"/>
              <a:gd name="connsiteY355" fmla="*/ 6381333 h 6858000"/>
              <a:gd name="connsiteX356" fmla="*/ 3460661 w 7472601"/>
              <a:gd name="connsiteY356" fmla="*/ 6266763 h 6858000"/>
              <a:gd name="connsiteX357" fmla="*/ 3518021 w 7472601"/>
              <a:gd name="connsiteY357" fmla="*/ 6117298 h 6858000"/>
              <a:gd name="connsiteX358" fmla="*/ 3554035 w 7472601"/>
              <a:gd name="connsiteY358" fmla="*/ 6027832 h 6858000"/>
              <a:gd name="connsiteX359" fmla="*/ 3677174 w 7472601"/>
              <a:gd name="connsiteY359" fmla="*/ 5636351 h 6858000"/>
              <a:gd name="connsiteX360" fmla="*/ 3698819 w 7472601"/>
              <a:gd name="connsiteY360" fmla="*/ 5560503 h 6858000"/>
              <a:gd name="connsiteX361" fmla="*/ 3702094 w 7472601"/>
              <a:gd name="connsiteY361" fmla="*/ 5549194 h 6858000"/>
              <a:gd name="connsiteX362" fmla="*/ 3398355 w 7472601"/>
              <a:gd name="connsiteY362" fmla="*/ 6094603 h 6858000"/>
              <a:gd name="connsiteX363" fmla="*/ 3193941 w 7472601"/>
              <a:gd name="connsiteY363" fmla="*/ 6798775 h 6858000"/>
              <a:gd name="connsiteX364" fmla="*/ 3184140 w 7472601"/>
              <a:gd name="connsiteY364" fmla="*/ 6858000 h 6858000"/>
              <a:gd name="connsiteX365" fmla="*/ 3099978 w 7472601"/>
              <a:gd name="connsiteY365" fmla="*/ 6858000 h 6858000"/>
              <a:gd name="connsiteX366" fmla="*/ 3101556 w 7472601"/>
              <a:gd name="connsiteY366" fmla="*/ 6843337 h 6858000"/>
              <a:gd name="connsiteX367" fmla="*/ 3370162 w 7472601"/>
              <a:gd name="connsiteY367" fmla="*/ 5785550 h 6858000"/>
              <a:gd name="connsiteX368" fmla="*/ 3746477 w 7472601"/>
              <a:gd name="connsiteY368" fmla="*/ 5377889 h 6858000"/>
              <a:gd name="connsiteX369" fmla="*/ 3863399 w 7472601"/>
              <a:gd name="connsiteY369" fmla="*/ 5087257 h 6858000"/>
              <a:gd name="connsiteX370" fmla="*/ 3968712 w 7472601"/>
              <a:gd name="connsiteY370" fmla="*/ 4913989 h 6858000"/>
              <a:gd name="connsiteX371" fmla="*/ 2792390 w 7472601"/>
              <a:gd name="connsiteY371" fmla="*/ 5382974 h 6858000"/>
              <a:gd name="connsiteX372" fmla="*/ 2714982 w 7472601"/>
              <a:gd name="connsiteY372" fmla="*/ 5427051 h 6858000"/>
              <a:gd name="connsiteX373" fmla="*/ 2813361 w 7472601"/>
              <a:gd name="connsiteY373" fmla="*/ 6023912 h 6858000"/>
              <a:gd name="connsiteX374" fmla="*/ 2688430 w 7472601"/>
              <a:gd name="connsiteY374" fmla="*/ 6801564 h 6858000"/>
              <a:gd name="connsiteX375" fmla="*/ 2629626 w 7472601"/>
              <a:gd name="connsiteY375" fmla="*/ 6763394 h 6858000"/>
              <a:gd name="connsiteX376" fmla="*/ 2565328 w 7472601"/>
              <a:gd name="connsiteY376" fmla="*/ 5516399 h 6858000"/>
              <a:gd name="connsiteX377" fmla="*/ 1922999 w 7472601"/>
              <a:gd name="connsiteY377" fmla="*/ 5980343 h 6858000"/>
              <a:gd name="connsiteX378" fmla="*/ 1950261 w 7472601"/>
              <a:gd name="connsiteY378" fmla="*/ 6405858 h 6858000"/>
              <a:gd name="connsiteX379" fmla="*/ 2365554 w 7472601"/>
              <a:gd name="connsiteY379" fmla="*/ 6759107 h 6858000"/>
              <a:gd name="connsiteX380" fmla="*/ 2424142 w 7472601"/>
              <a:gd name="connsiteY380" fmla="*/ 6858000 h 6858000"/>
              <a:gd name="connsiteX381" fmla="*/ 2395994 w 7472601"/>
              <a:gd name="connsiteY381" fmla="*/ 6858000 h 6858000"/>
              <a:gd name="connsiteX382" fmla="*/ 2392863 w 7472601"/>
              <a:gd name="connsiteY382" fmla="*/ 6852964 h 6858000"/>
              <a:gd name="connsiteX383" fmla="*/ 2017589 w 7472601"/>
              <a:gd name="connsiteY383" fmla="*/ 6493982 h 6858000"/>
              <a:gd name="connsiteX384" fmla="*/ 2147336 w 7472601"/>
              <a:gd name="connsiteY384" fmla="*/ 6594052 h 6858000"/>
              <a:gd name="connsiteX385" fmla="*/ 2207047 w 7472601"/>
              <a:gd name="connsiteY385" fmla="*/ 6654540 h 6858000"/>
              <a:gd name="connsiteX386" fmla="*/ 2299106 w 7472601"/>
              <a:gd name="connsiteY386" fmla="*/ 6778931 h 6858000"/>
              <a:gd name="connsiteX387" fmla="*/ 2314430 w 7472601"/>
              <a:gd name="connsiteY387" fmla="*/ 6801144 h 6858000"/>
              <a:gd name="connsiteX388" fmla="*/ 2352406 w 7472601"/>
              <a:gd name="connsiteY388" fmla="*/ 6858000 h 6858000"/>
              <a:gd name="connsiteX389" fmla="*/ 2314492 w 7472601"/>
              <a:gd name="connsiteY389" fmla="*/ 6858000 h 6858000"/>
              <a:gd name="connsiteX390" fmla="*/ 2288095 w 7472601"/>
              <a:gd name="connsiteY390" fmla="*/ 6818030 h 6858000"/>
              <a:gd name="connsiteX391" fmla="*/ 2272768 w 7472601"/>
              <a:gd name="connsiteY391" fmla="*/ 6795822 h 6858000"/>
              <a:gd name="connsiteX392" fmla="*/ 2182715 w 7472601"/>
              <a:gd name="connsiteY392" fmla="*/ 6675071 h 6858000"/>
              <a:gd name="connsiteX393" fmla="*/ 2032061 w 7472601"/>
              <a:gd name="connsiteY393" fmla="*/ 6541380 h 6858000"/>
              <a:gd name="connsiteX394" fmla="*/ 2257220 w 7472601"/>
              <a:gd name="connsiteY394" fmla="*/ 6826257 h 6858000"/>
              <a:gd name="connsiteX395" fmla="*/ 2281324 w 7472601"/>
              <a:gd name="connsiteY395" fmla="*/ 6858000 h 6858000"/>
              <a:gd name="connsiteX396" fmla="*/ 2242860 w 7472601"/>
              <a:gd name="connsiteY396" fmla="*/ 6858000 h 6858000"/>
              <a:gd name="connsiteX397" fmla="*/ 2232818 w 7472601"/>
              <a:gd name="connsiteY397" fmla="*/ 6844926 h 6858000"/>
              <a:gd name="connsiteX398" fmla="*/ 1990172 w 7472601"/>
              <a:gd name="connsiteY398" fmla="*/ 6542121 h 6858000"/>
              <a:gd name="connsiteX399" fmla="*/ 2124090 w 7472601"/>
              <a:gd name="connsiteY399" fmla="*/ 6761017 h 6858000"/>
              <a:gd name="connsiteX400" fmla="*/ 2200380 w 7472601"/>
              <a:gd name="connsiteY400" fmla="*/ 6858000 h 6858000"/>
              <a:gd name="connsiteX401" fmla="*/ 2147507 w 7472601"/>
              <a:gd name="connsiteY401" fmla="*/ 6858000 h 6858000"/>
              <a:gd name="connsiteX402" fmla="*/ 2070668 w 7472601"/>
              <a:gd name="connsiteY402" fmla="*/ 6761520 h 6858000"/>
              <a:gd name="connsiteX403" fmla="*/ 1975142 w 7472601"/>
              <a:gd name="connsiteY403" fmla="*/ 6585570 h 6858000"/>
              <a:gd name="connsiteX404" fmla="*/ 2050035 w 7472601"/>
              <a:gd name="connsiteY404" fmla="*/ 6813345 h 6858000"/>
              <a:gd name="connsiteX405" fmla="*/ 2063025 w 7472601"/>
              <a:gd name="connsiteY405" fmla="*/ 6858000 h 6858000"/>
              <a:gd name="connsiteX406" fmla="*/ 2021675 w 7472601"/>
              <a:gd name="connsiteY406" fmla="*/ 6858000 h 6858000"/>
              <a:gd name="connsiteX407" fmla="*/ 2019308 w 7472601"/>
              <a:gd name="connsiteY407" fmla="*/ 6847118 h 6858000"/>
              <a:gd name="connsiteX408" fmla="*/ 1938835 w 7472601"/>
              <a:gd name="connsiteY408" fmla="*/ 6551160 h 6858000"/>
              <a:gd name="connsiteX409" fmla="*/ 1953230 w 7472601"/>
              <a:gd name="connsiteY409" fmla="*/ 6759699 h 6858000"/>
              <a:gd name="connsiteX410" fmla="*/ 1956763 w 7472601"/>
              <a:gd name="connsiteY410" fmla="*/ 6778191 h 6858000"/>
              <a:gd name="connsiteX411" fmla="*/ 1967925 w 7472601"/>
              <a:gd name="connsiteY411" fmla="*/ 6858000 h 6858000"/>
              <a:gd name="connsiteX412" fmla="*/ 1936622 w 7472601"/>
              <a:gd name="connsiteY412" fmla="*/ 6858000 h 6858000"/>
              <a:gd name="connsiteX413" fmla="*/ 1926261 w 7472601"/>
              <a:gd name="connsiteY413" fmla="*/ 6784064 h 6858000"/>
              <a:gd name="connsiteX414" fmla="*/ 1922724 w 7472601"/>
              <a:gd name="connsiteY414" fmla="*/ 6765577 h 6858000"/>
              <a:gd name="connsiteX415" fmla="*/ 1904650 w 7472601"/>
              <a:gd name="connsiteY415" fmla="*/ 6639616 h 6858000"/>
              <a:gd name="connsiteX416" fmla="*/ 1885273 w 7472601"/>
              <a:gd name="connsiteY416" fmla="*/ 6858000 h 6858000"/>
              <a:gd name="connsiteX417" fmla="*/ 1854363 w 7472601"/>
              <a:gd name="connsiteY417" fmla="*/ 6858000 h 6858000"/>
              <a:gd name="connsiteX418" fmla="*/ 1880391 w 7472601"/>
              <a:gd name="connsiteY418" fmla="*/ 6603796 h 6858000"/>
              <a:gd name="connsiteX419" fmla="*/ 1818273 w 7472601"/>
              <a:gd name="connsiteY419" fmla="*/ 6715729 h 6858000"/>
              <a:gd name="connsiteX420" fmla="*/ 1794691 w 7472601"/>
              <a:gd name="connsiteY420" fmla="*/ 6843239 h 6858000"/>
              <a:gd name="connsiteX421" fmla="*/ 1794914 w 7472601"/>
              <a:gd name="connsiteY421" fmla="*/ 6858000 h 6858000"/>
              <a:gd name="connsiteX422" fmla="*/ 1746128 w 7472601"/>
              <a:gd name="connsiteY422" fmla="*/ 6858000 h 6858000"/>
              <a:gd name="connsiteX423" fmla="*/ 1753934 w 7472601"/>
              <a:gd name="connsiteY423" fmla="*/ 6724796 h 6858000"/>
              <a:gd name="connsiteX424" fmla="*/ 1792053 w 7472601"/>
              <a:gd name="connsiteY424" fmla="*/ 6572396 h 6858000"/>
              <a:gd name="connsiteX425" fmla="*/ 1862248 w 7472601"/>
              <a:gd name="connsiteY425" fmla="*/ 6266397 h 6858000"/>
              <a:gd name="connsiteX426" fmla="*/ 1862250 w 7472601"/>
              <a:gd name="connsiteY426" fmla="*/ 6033531 h 6858000"/>
              <a:gd name="connsiteX427" fmla="*/ 1211999 w 7472601"/>
              <a:gd name="connsiteY427" fmla="*/ 6683610 h 6858000"/>
              <a:gd name="connsiteX428" fmla="*/ 1213266 w 7472601"/>
              <a:gd name="connsiteY428" fmla="*/ 6691947 h 6858000"/>
              <a:gd name="connsiteX429" fmla="*/ 1203370 w 7472601"/>
              <a:gd name="connsiteY429" fmla="*/ 6850676 h 6858000"/>
              <a:gd name="connsiteX430" fmla="*/ 1203671 w 7472601"/>
              <a:gd name="connsiteY430" fmla="*/ 6858000 h 6858000"/>
              <a:gd name="connsiteX431" fmla="*/ 1143180 w 7472601"/>
              <a:gd name="connsiteY431" fmla="*/ 6858000 h 6858000"/>
              <a:gd name="connsiteX432" fmla="*/ 1142176 w 7472601"/>
              <a:gd name="connsiteY432" fmla="*/ 6766045 h 6858000"/>
              <a:gd name="connsiteX433" fmla="*/ 1067484 w 7472601"/>
              <a:gd name="connsiteY433" fmla="*/ 6858000 h 6858000"/>
              <a:gd name="connsiteX434" fmla="*/ 953928 w 7472601"/>
              <a:gd name="connsiteY434" fmla="*/ 6858000 h 6858000"/>
              <a:gd name="connsiteX435" fmla="*/ 959715 w 7472601"/>
              <a:gd name="connsiteY435" fmla="*/ 6850185 h 6858000"/>
              <a:gd name="connsiteX436" fmla="*/ 1483788 w 7472601"/>
              <a:gd name="connsiteY436" fmla="*/ 6259174 h 6858000"/>
              <a:gd name="connsiteX437" fmla="*/ 1100671 w 7472601"/>
              <a:gd name="connsiteY437" fmla="*/ 6252137 h 6858000"/>
              <a:gd name="connsiteX438" fmla="*/ 1090144 w 7472601"/>
              <a:gd name="connsiteY438" fmla="*/ 6256748 h 6858000"/>
              <a:gd name="connsiteX439" fmla="*/ 1095872 w 7472601"/>
              <a:gd name="connsiteY439" fmla="*/ 6271892 h 6858000"/>
              <a:gd name="connsiteX440" fmla="*/ 262785 w 7472601"/>
              <a:gd name="connsiteY440" fmla="*/ 6845450 h 6858000"/>
              <a:gd name="connsiteX441" fmla="*/ 209968 w 7472601"/>
              <a:gd name="connsiteY441" fmla="*/ 6770713 h 6858000"/>
              <a:gd name="connsiteX442" fmla="*/ 873460 w 7472601"/>
              <a:gd name="connsiteY442" fmla="*/ 6253768 h 6858000"/>
              <a:gd name="connsiteX443" fmla="*/ 192686 w 7472601"/>
              <a:gd name="connsiteY443" fmla="*/ 5849257 h 6858000"/>
              <a:gd name="connsiteX444" fmla="*/ 4696 w 7472601"/>
              <a:gd name="connsiteY444" fmla="*/ 5697668 h 6858000"/>
              <a:gd name="connsiteX445" fmla="*/ 0 w 7472601"/>
              <a:gd name="connsiteY445" fmla="*/ 5689984 h 6858000"/>
              <a:gd name="connsiteX446" fmla="*/ 0 w 7472601"/>
              <a:gd name="connsiteY446" fmla="*/ 5513472 h 6858000"/>
              <a:gd name="connsiteX447" fmla="*/ 174101 w 7472601"/>
              <a:gd name="connsiteY447" fmla="*/ 5620277 h 6858000"/>
              <a:gd name="connsiteX448" fmla="*/ 891800 w 7472601"/>
              <a:gd name="connsiteY448" fmla="*/ 6036935 h 6858000"/>
              <a:gd name="connsiteX449" fmla="*/ 1072219 w 7472601"/>
              <a:gd name="connsiteY449" fmla="*/ 6169443 h 6858000"/>
              <a:gd name="connsiteX450" fmla="*/ 1074117 w 7472601"/>
              <a:gd name="connsiteY450" fmla="*/ 6170301 h 6858000"/>
              <a:gd name="connsiteX451" fmla="*/ 1083114 w 7472601"/>
              <a:gd name="connsiteY451" fmla="*/ 6174131 h 6858000"/>
              <a:gd name="connsiteX452" fmla="*/ 1543010 w 7472601"/>
              <a:gd name="connsiteY452" fmla="*/ 6191140 h 6858000"/>
              <a:gd name="connsiteX453" fmla="*/ 1551080 w 7472601"/>
              <a:gd name="connsiteY453" fmla="*/ 6195006 h 6858000"/>
              <a:gd name="connsiteX454" fmla="*/ 2345443 w 7472601"/>
              <a:gd name="connsiteY454" fmla="*/ 5549882 h 6858000"/>
              <a:gd name="connsiteX455" fmla="*/ 1721499 w 7472601"/>
              <a:gd name="connsiteY455" fmla="*/ 5599969 h 6858000"/>
              <a:gd name="connsiteX456" fmla="*/ 767716 w 7472601"/>
              <a:gd name="connsiteY456" fmla="*/ 5472768 h 6858000"/>
              <a:gd name="connsiteX457" fmla="*/ 722147 w 7472601"/>
              <a:gd name="connsiteY457" fmla="*/ 5393091 h 6858000"/>
              <a:gd name="connsiteX458" fmla="*/ 1485552 w 7472601"/>
              <a:gd name="connsiteY458" fmla="*/ 5313202 h 6858000"/>
              <a:gd name="connsiteX459" fmla="*/ 2143004 w 7472601"/>
              <a:gd name="connsiteY459" fmla="*/ 5402420 h 6858000"/>
              <a:gd name="connsiteX460" fmla="*/ 1933391 w 7472601"/>
              <a:gd name="connsiteY460" fmla="*/ 5156971 h 6858000"/>
              <a:gd name="connsiteX461" fmla="*/ 1827118 w 7472601"/>
              <a:gd name="connsiteY461" fmla="*/ 4968410 h 6858000"/>
              <a:gd name="connsiteX462" fmla="*/ 1837349 w 7472601"/>
              <a:gd name="connsiteY462" fmla="*/ 4956357 h 6858000"/>
              <a:gd name="connsiteX463" fmla="*/ 2162835 w 7472601"/>
              <a:gd name="connsiteY463" fmla="*/ 5187853 h 6858000"/>
              <a:gd name="connsiteX464" fmla="*/ 2257167 w 7472601"/>
              <a:gd name="connsiteY464" fmla="*/ 5462123 h 6858000"/>
              <a:gd name="connsiteX465" fmla="*/ 2261598 w 7472601"/>
              <a:gd name="connsiteY465" fmla="*/ 5467998 h 6858000"/>
              <a:gd name="connsiteX466" fmla="*/ 2437177 w 7472601"/>
              <a:gd name="connsiteY466" fmla="*/ 5479608 h 6858000"/>
              <a:gd name="connsiteX467" fmla="*/ 2445247 w 7472601"/>
              <a:gd name="connsiteY467" fmla="*/ 5483476 h 6858000"/>
              <a:gd name="connsiteX468" fmla="*/ 2743626 w 7472601"/>
              <a:gd name="connsiteY468" fmla="*/ 5304819 h 6858000"/>
              <a:gd name="connsiteX469" fmla="*/ 3048102 w 7472601"/>
              <a:gd name="connsiteY469" fmla="*/ 5150595 h 6858000"/>
              <a:gd name="connsiteX470" fmla="*/ 1799414 w 7472601"/>
              <a:gd name="connsiteY470" fmla="*/ 4694732 h 6858000"/>
              <a:gd name="connsiteX471" fmla="*/ 1771735 w 7472601"/>
              <a:gd name="connsiteY471" fmla="*/ 4619929 h 6858000"/>
              <a:gd name="connsiteX472" fmla="*/ 3104273 w 7472601"/>
              <a:gd name="connsiteY472" fmla="*/ 5076159 h 6858000"/>
              <a:gd name="connsiteX473" fmla="*/ 3113245 w 7472601"/>
              <a:gd name="connsiteY473" fmla="*/ 5090705 h 6858000"/>
              <a:gd name="connsiteX474" fmla="*/ 3126294 w 7472601"/>
              <a:gd name="connsiteY474" fmla="*/ 5114400 h 6858000"/>
              <a:gd name="connsiteX475" fmla="*/ 3937433 w 7472601"/>
              <a:gd name="connsiteY475" fmla="*/ 4830473 h 6858000"/>
              <a:gd name="connsiteX476" fmla="*/ 3590475 w 7472601"/>
              <a:gd name="connsiteY476" fmla="*/ 4597974 h 6858000"/>
              <a:gd name="connsiteX477" fmla="*/ 3100264 w 7472601"/>
              <a:gd name="connsiteY477" fmla="*/ 4579845 h 6858000"/>
              <a:gd name="connsiteX478" fmla="*/ 2183576 w 7472601"/>
              <a:gd name="connsiteY478" fmla="*/ 4227150 h 6858000"/>
              <a:gd name="connsiteX479" fmla="*/ 2151029 w 7472601"/>
              <a:gd name="connsiteY479" fmla="*/ 4146947 h 6858000"/>
              <a:gd name="connsiteX480" fmla="*/ 3563434 w 7472601"/>
              <a:gd name="connsiteY480" fmla="*/ 4469115 h 6858000"/>
              <a:gd name="connsiteX481" fmla="*/ 3177952 w 7472601"/>
              <a:gd name="connsiteY481" fmla="*/ 3657386 h 6858000"/>
              <a:gd name="connsiteX482" fmla="*/ 3189263 w 7472601"/>
              <a:gd name="connsiteY482" fmla="*/ 3625726 h 6858000"/>
              <a:gd name="connsiteX483" fmla="*/ 3560912 w 7472601"/>
              <a:gd name="connsiteY483" fmla="*/ 4079863 h 6858000"/>
              <a:gd name="connsiteX484" fmla="*/ 3626636 w 7472601"/>
              <a:gd name="connsiteY484" fmla="*/ 4512230 h 6858000"/>
              <a:gd name="connsiteX485" fmla="*/ 3653088 w 7472601"/>
              <a:gd name="connsiteY485" fmla="*/ 4521417 h 6858000"/>
              <a:gd name="connsiteX486" fmla="*/ 3988128 w 7472601"/>
              <a:gd name="connsiteY486" fmla="*/ 4817267 h 6858000"/>
              <a:gd name="connsiteX487" fmla="*/ 4830582 w 7472601"/>
              <a:gd name="connsiteY487" fmla="*/ 4676000 h 6858000"/>
              <a:gd name="connsiteX488" fmla="*/ 4830100 w 7472601"/>
              <a:gd name="connsiteY488" fmla="*/ 4675554 h 6858000"/>
              <a:gd name="connsiteX489" fmla="*/ 4036318 w 7472601"/>
              <a:gd name="connsiteY489" fmla="*/ 4147013 h 6858000"/>
              <a:gd name="connsiteX490" fmla="*/ 3432098 w 7472601"/>
              <a:gd name="connsiteY490" fmla="*/ 3537312 h 6858000"/>
              <a:gd name="connsiteX491" fmla="*/ 3446761 w 7472601"/>
              <a:gd name="connsiteY491" fmla="*/ 3461278 h 6858000"/>
              <a:gd name="connsiteX492" fmla="*/ 4419733 w 7472601"/>
              <a:gd name="connsiteY492" fmla="*/ 3963555 h 6858000"/>
              <a:gd name="connsiteX493" fmla="*/ 4781371 w 7472601"/>
              <a:gd name="connsiteY493" fmla="*/ 4458604 h 6858000"/>
              <a:gd name="connsiteX494" fmla="*/ 4780440 w 7472601"/>
              <a:gd name="connsiteY494" fmla="*/ 4470290 h 6858000"/>
              <a:gd name="connsiteX495" fmla="*/ 4898954 w 7472601"/>
              <a:gd name="connsiteY495" fmla="*/ 4662092 h 6858000"/>
              <a:gd name="connsiteX496" fmla="*/ 4900699 w 7472601"/>
              <a:gd name="connsiteY496" fmla="*/ 4670867 h 6858000"/>
              <a:gd name="connsiteX497" fmla="*/ 5714511 w 7472601"/>
              <a:gd name="connsiteY497" fmla="*/ 4663483 h 6858000"/>
              <a:gd name="connsiteX498" fmla="*/ 5464793 w 7472601"/>
              <a:gd name="connsiteY498" fmla="*/ 4393556 h 6858000"/>
              <a:gd name="connsiteX499" fmla="*/ 5461897 w 7472601"/>
              <a:gd name="connsiteY499" fmla="*/ 4390879 h 6858000"/>
              <a:gd name="connsiteX500" fmla="*/ 4294126 w 7472601"/>
              <a:gd name="connsiteY500" fmla="*/ 3303048 h 6858000"/>
              <a:gd name="connsiteX501" fmla="*/ 4305321 w 7472601"/>
              <a:gd name="connsiteY501" fmla="*/ 3256953 h 6858000"/>
              <a:gd name="connsiteX502" fmla="*/ 4949299 w 7472601"/>
              <a:gd name="connsiteY502" fmla="*/ 3766336 h 6858000"/>
              <a:gd name="connsiteX503" fmla="*/ 5291452 w 7472601"/>
              <a:gd name="connsiteY503" fmla="*/ 4076801 h 6858000"/>
              <a:gd name="connsiteX504" fmla="*/ 5434998 w 7472601"/>
              <a:gd name="connsiteY504" fmla="*/ 4254100 h 6858000"/>
              <a:gd name="connsiteX505" fmla="*/ 5351015 w 7472601"/>
              <a:gd name="connsiteY505" fmla="*/ 3760989 h 6858000"/>
              <a:gd name="connsiteX506" fmla="*/ 5413780 w 7472601"/>
              <a:gd name="connsiteY506" fmla="*/ 2966265 h 6858000"/>
              <a:gd name="connsiteX507" fmla="*/ 5425627 w 7472601"/>
              <a:gd name="connsiteY507" fmla="*/ 2954192 h 6858000"/>
              <a:gd name="connsiteX508" fmla="*/ 6604735 w 7472601"/>
              <a:gd name="connsiteY508" fmla="*/ 2041381 h 6858000"/>
              <a:gd name="connsiteX509" fmla="*/ 7204487 w 7472601"/>
              <a:gd name="connsiteY509" fmla="*/ 2742112 h 6858000"/>
              <a:gd name="connsiteX510" fmla="*/ 7131592 w 7472601"/>
              <a:gd name="connsiteY510" fmla="*/ 2672096 h 6858000"/>
              <a:gd name="connsiteX511" fmla="*/ 6996344 w 7472601"/>
              <a:gd name="connsiteY511" fmla="*/ 2518310 h 6858000"/>
              <a:gd name="connsiteX512" fmla="*/ 6735495 w 7472601"/>
              <a:gd name="connsiteY512" fmla="*/ 2196890 h 6858000"/>
              <a:gd name="connsiteX513" fmla="*/ 6721901 w 7472601"/>
              <a:gd name="connsiteY513" fmla="*/ 2179274 h 6858000"/>
              <a:gd name="connsiteX514" fmla="*/ 6604735 w 7472601"/>
              <a:gd name="connsiteY514" fmla="*/ 2041381 h 6858000"/>
              <a:gd name="connsiteX515" fmla="*/ 6591670 w 7472601"/>
              <a:gd name="connsiteY515" fmla="*/ 1988277 h 6858000"/>
              <a:gd name="connsiteX516" fmla="*/ 6747349 w 7472601"/>
              <a:gd name="connsiteY516" fmla="*/ 2160069 h 6858000"/>
              <a:gd name="connsiteX517" fmla="*/ 6760943 w 7472601"/>
              <a:gd name="connsiteY517" fmla="*/ 2177686 h 6858000"/>
              <a:gd name="connsiteX518" fmla="*/ 7021065 w 7472601"/>
              <a:gd name="connsiteY518" fmla="*/ 2498102 h 6858000"/>
              <a:gd name="connsiteX519" fmla="*/ 7155223 w 7472601"/>
              <a:gd name="connsiteY519" fmla="*/ 2650386 h 6858000"/>
              <a:gd name="connsiteX520" fmla="*/ 7203167 w 7472601"/>
              <a:gd name="connsiteY520" fmla="*/ 2697288 h 6858000"/>
              <a:gd name="connsiteX521" fmla="*/ 6937703 w 7472601"/>
              <a:gd name="connsiteY521" fmla="*/ 2321981 h 6858000"/>
              <a:gd name="connsiteX522" fmla="*/ 6591670 w 7472601"/>
              <a:gd name="connsiteY522" fmla="*/ 1988277 h 6858000"/>
              <a:gd name="connsiteX523" fmla="*/ 5798671 w 7472601"/>
              <a:gd name="connsiteY523" fmla="*/ 1981601 h 6858000"/>
              <a:gd name="connsiteX524" fmla="*/ 5754709 w 7472601"/>
              <a:gd name="connsiteY524" fmla="*/ 2071454 h 6858000"/>
              <a:gd name="connsiteX525" fmla="*/ 5763044 w 7472601"/>
              <a:gd name="connsiteY525" fmla="*/ 2842206 h 6858000"/>
              <a:gd name="connsiteX526" fmla="*/ 5764974 w 7472601"/>
              <a:gd name="connsiteY526" fmla="*/ 2799609 h 6858000"/>
              <a:gd name="connsiteX527" fmla="*/ 5767665 w 7472601"/>
              <a:gd name="connsiteY527" fmla="*/ 2666409 h 6858000"/>
              <a:gd name="connsiteX528" fmla="*/ 5763055 w 7472601"/>
              <a:gd name="connsiteY528" fmla="*/ 2579705 h 6858000"/>
              <a:gd name="connsiteX529" fmla="*/ 5758079 w 7472601"/>
              <a:gd name="connsiteY529" fmla="*/ 2492508 h 6858000"/>
              <a:gd name="connsiteX530" fmla="*/ 5779325 w 7472601"/>
              <a:gd name="connsiteY530" fmla="*/ 2197069 h 6858000"/>
              <a:gd name="connsiteX531" fmla="*/ 5798671 w 7472601"/>
              <a:gd name="connsiteY531" fmla="*/ 1981601 h 6858000"/>
              <a:gd name="connsiteX532" fmla="*/ 5829202 w 7472601"/>
              <a:gd name="connsiteY532" fmla="*/ 1971679 h 6858000"/>
              <a:gd name="connsiteX533" fmla="*/ 5809558 w 7472601"/>
              <a:gd name="connsiteY533" fmla="*/ 2198043 h 6858000"/>
              <a:gd name="connsiteX534" fmla="*/ 5788653 w 7472601"/>
              <a:gd name="connsiteY534" fmla="*/ 2489430 h 6858000"/>
              <a:gd name="connsiteX535" fmla="*/ 5793439 w 7472601"/>
              <a:gd name="connsiteY535" fmla="*/ 2575235 h 6858000"/>
              <a:gd name="connsiteX536" fmla="*/ 5796837 w 7472601"/>
              <a:gd name="connsiteY536" fmla="*/ 2637633 h 6858000"/>
              <a:gd name="connsiteX537" fmla="*/ 5818614 w 7472601"/>
              <a:gd name="connsiteY537" fmla="*/ 2473055 h 6858000"/>
              <a:gd name="connsiteX538" fmla="*/ 5829202 w 7472601"/>
              <a:gd name="connsiteY538" fmla="*/ 1971679 h 6858000"/>
              <a:gd name="connsiteX539" fmla="*/ 5911389 w 7472601"/>
              <a:gd name="connsiteY539" fmla="*/ 1898371 h 6858000"/>
              <a:gd name="connsiteX540" fmla="*/ 6237627 w 7472601"/>
              <a:gd name="connsiteY540" fmla="*/ 2231921 h 6858000"/>
              <a:gd name="connsiteX541" fmla="*/ 5911389 w 7472601"/>
              <a:gd name="connsiteY541" fmla="*/ 1898371 h 6858000"/>
              <a:gd name="connsiteX542" fmla="*/ 6944437 w 7472601"/>
              <a:gd name="connsiteY542" fmla="*/ 1575402 h 6858000"/>
              <a:gd name="connsiteX543" fmla="*/ 6304730 w 7472601"/>
              <a:gd name="connsiteY543" fmla="*/ 1766654 h 6858000"/>
              <a:gd name="connsiteX544" fmla="*/ 6944437 w 7472601"/>
              <a:gd name="connsiteY544" fmla="*/ 1575402 h 6858000"/>
              <a:gd name="connsiteX545" fmla="*/ 7019523 w 7472601"/>
              <a:gd name="connsiteY545" fmla="*/ 1519450 h 6858000"/>
              <a:gd name="connsiteX546" fmla="*/ 6298091 w 7472601"/>
              <a:gd name="connsiteY546" fmla="*/ 1737122 h 6858000"/>
              <a:gd name="connsiteX547" fmla="*/ 7019523 w 7472601"/>
              <a:gd name="connsiteY547" fmla="*/ 1519450 h 6858000"/>
              <a:gd name="connsiteX548" fmla="*/ 2399523 w 7472601"/>
              <a:gd name="connsiteY548" fmla="*/ 1428234 h 6858000"/>
              <a:gd name="connsiteX549" fmla="*/ 2224982 w 7472601"/>
              <a:gd name="connsiteY549" fmla="*/ 1826201 h 6858000"/>
              <a:gd name="connsiteX550" fmla="*/ 2096099 w 7472601"/>
              <a:gd name="connsiteY550" fmla="*/ 2345900 h 6858000"/>
              <a:gd name="connsiteX551" fmla="*/ 2283317 w 7472601"/>
              <a:gd name="connsiteY551" fmla="*/ 1796925 h 6858000"/>
              <a:gd name="connsiteX552" fmla="*/ 2399523 w 7472601"/>
              <a:gd name="connsiteY552" fmla="*/ 1428234 h 6858000"/>
              <a:gd name="connsiteX553" fmla="*/ 2448558 w 7472601"/>
              <a:gd name="connsiteY553" fmla="*/ 1373435 h 6858000"/>
              <a:gd name="connsiteX554" fmla="*/ 2312521 w 7472601"/>
              <a:gd name="connsiteY554" fmla="*/ 1806140 h 6858000"/>
              <a:gd name="connsiteX555" fmla="*/ 2127533 w 7472601"/>
              <a:gd name="connsiteY555" fmla="*/ 2348380 h 6858000"/>
              <a:gd name="connsiteX556" fmla="*/ 2358080 w 7472601"/>
              <a:gd name="connsiteY556" fmla="*/ 1866134 h 6858000"/>
              <a:gd name="connsiteX557" fmla="*/ 2407436 w 7472601"/>
              <a:gd name="connsiteY557" fmla="*/ 1651070 h 6858000"/>
              <a:gd name="connsiteX558" fmla="*/ 2448558 w 7472601"/>
              <a:gd name="connsiteY558" fmla="*/ 1373435 h 6858000"/>
              <a:gd name="connsiteX559" fmla="*/ 278707 w 7472601"/>
              <a:gd name="connsiteY559" fmla="*/ 1352270 h 6858000"/>
              <a:gd name="connsiteX560" fmla="*/ 321570 w 7472601"/>
              <a:gd name="connsiteY560" fmla="*/ 1861610 h 6858000"/>
              <a:gd name="connsiteX561" fmla="*/ 294281 w 7472601"/>
              <a:gd name="connsiteY561" fmla="*/ 1440658 h 6858000"/>
              <a:gd name="connsiteX562" fmla="*/ 278707 w 7472601"/>
              <a:gd name="connsiteY562" fmla="*/ 1352270 h 6858000"/>
              <a:gd name="connsiteX563" fmla="*/ 1423821 w 7472601"/>
              <a:gd name="connsiteY563" fmla="*/ 1351958 h 6858000"/>
              <a:gd name="connsiteX564" fmla="*/ 1638521 w 7472601"/>
              <a:gd name="connsiteY564" fmla="*/ 1908470 h 6858000"/>
              <a:gd name="connsiteX565" fmla="*/ 1754199 w 7472601"/>
              <a:gd name="connsiteY565" fmla="*/ 2149284 h 6858000"/>
              <a:gd name="connsiteX566" fmla="*/ 1908359 w 7472601"/>
              <a:gd name="connsiteY566" fmla="*/ 2364988 h 6858000"/>
              <a:gd name="connsiteX567" fmla="*/ 1647661 w 7472601"/>
              <a:gd name="connsiteY567" fmla="*/ 1825945 h 6858000"/>
              <a:gd name="connsiteX568" fmla="*/ 1423821 w 7472601"/>
              <a:gd name="connsiteY568" fmla="*/ 1351958 h 6858000"/>
              <a:gd name="connsiteX569" fmla="*/ 1431890 w 7472601"/>
              <a:gd name="connsiteY569" fmla="*/ 1306475 h 6858000"/>
              <a:gd name="connsiteX570" fmla="*/ 1507597 w 7472601"/>
              <a:gd name="connsiteY570" fmla="*/ 1446132 h 6858000"/>
              <a:gd name="connsiteX571" fmla="*/ 1674586 w 7472601"/>
              <a:gd name="connsiteY571" fmla="*/ 1813832 h 6858000"/>
              <a:gd name="connsiteX572" fmla="*/ 1815950 w 7472601"/>
              <a:gd name="connsiteY572" fmla="*/ 2128564 h 6858000"/>
              <a:gd name="connsiteX573" fmla="*/ 1984242 w 7472601"/>
              <a:gd name="connsiteY573" fmla="*/ 2430829 h 6858000"/>
              <a:gd name="connsiteX574" fmla="*/ 2014023 w 7472601"/>
              <a:gd name="connsiteY574" fmla="*/ 2450995 h 6858000"/>
              <a:gd name="connsiteX575" fmla="*/ 1747337 w 7472601"/>
              <a:gd name="connsiteY575" fmla="*/ 1855264 h 6858000"/>
              <a:gd name="connsiteX576" fmla="*/ 1533749 w 7472601"/>
              <a:gd name="connsiteY576" fmla="*/ 1478656 h 6858000"/>
              <a:gd name="connsiteX577" fmla="*/ 1431890 w 7472601"/>
              <a:gd name="connsiteY577" fmla="*/ 1306475 h 6858000"/>
              <a:gd name="connsiteX578" fmla="*/ 5052692 w 7472601"/>
              <a:gd name="connsiteY578" fmla="*/ 1292994 h 6858000"/>
              <a:gd name="connsiteX579" fmla="*/ 5200661 w 7472601"/>
              <a:gd name="connsiteY579" fmla="*/ 1635186 h 6858000"/>
              <a:gd name="connsiteX580" fmla="*/ 5297138 w 7472601"/>
              <a:gd name="connsiteY580" fmla="*/ 1906351 h 6858000"/>
              <a:gd name="connsiteX581" fmla="*/ 5052692 w 7472601"/>
              <a:gd name="connsiteY581" fmla="*/ 1292994 h 6858000"/>
              <a:gd name="connsiteX582" fmla="*/ 5009948 w 7472601"/>
              <a:gd name="connsiteY582" fmla="*/ 1273619 h 6858000"/>
              <a:gd name="connsiteX583" fmla="*/ 5121777 w 7472601"/>
              <a:gd name="connsiteY583" fmla="*/ 1654213 h 6858000"/>
              <a:gd name="connsiteX584" fmla="*/ 5293545 w 7472601"/>
              <a:gd name="connsiteY584" fmla="*/ 2072247 h 6858000"/>
              <a:gd name="connsiteX585" fmla="*/ 5294042 w 7472601"/>
              <a:gd name="connsiteY585" fmla="*/ 2065019 h 6858000"/>
              <a:gd name="connsiteX586" fmla="*/ 5171936 w 7472601"/>
              <a:gd name="connsiteY586" fmla="*/ 1647613 h 6858000"/>
              <a:gd name="connsiteX587" fmla="*/ 5009948 w 7472601"/>
              <a:gd name="connsiteY587" fmla="*/ 1273619 h 6858000"/>
              <a:gd name="connsiteX588" fmla="*/ 655236 w 7472601"/>
              <a:gd name="connsiteY588" fmla="*/ 1268632 h 6858000"/>
              <a:gd name="connsiteX589" fmla="*/ 839521 w 7472601"/>
              <a:gd name="connsiteY589" fmla="*/ 1685315 h 6858000"/>
              <a:gd name="connsiteX590" fmla="*/ 1109416 w 7472601"/>
              <a:gd name="connsiteY590" fmla="*/ 2061663 h 6858000"/>
              <a:gd name="connsiteX591" fmla="*/ 1298300 w 7472601"/>
              <a:gd name="connsiteY591" fmla="*/ 2247742 h 6858000"/>
              <a:gd name="connsiteX592" fmla="*/ 1125871 w 7472601"/>
              <a:gd name="connsiteY592" fmla="*/ 1989513 h 6858000"/>
              <a:gd name="connsiteX593" fmla="*/ 981574 w 7472601"/>
              <a:gd name="connsiteY593" fmla="*/ 1783157 h 6858000"/>
              <a:gd name="connsiteX594" fmla="*/ 922198 w 7472601"/>
              <a:gd name="connsiteY594" fmla="*/ 1677437 h 6858000"/>
              <a:gd name="connsiteX595" fmla="*/ 869293 w 7472601"/>
              <a:gd name="connsiteY595" fmla="*/ 1583214 h 6858000"/>
              <a:gd name="connsiteX596" fmla="*/ 751431 w 7472601"/>
              <a:gd name="connsiteY596" fmla="*/ 1405731 h 6858000"/>
              <a:gd name="connsiteX597" fmla="*/ 655236 w 7472601"/>
              <a:gd name="connsiteY597" fmla="*/ 1268632 h 6858000"/>
              <a:gd name="connsiteX598" fmla="*/ 6516292 w 7472601"/>
              <a:gd name="connsiteY598" fmla="*/ 1263064 h 6858000"/>
              <a:gd name="connsiteX599" fmla="*/ 5736320 w 7472601"/>
              <a:gd name="connsiteY599" fmla="*/ 1501803 h 6858000"/>
              <a:gd name="connsiteX600" fmla="*/ 6516292 w 7472601"/>
              <a:gd name="connsiteY600" fmla="*/ 1263064 h 6858000"/>
              <a:gd name="connsiteX601" fmla="*/ 291466 w 7472601"/>
              <a:gd name="connsiteY601" fmla="*/ 1250369 h 6858000"/>
              <a:gd name="connsiteX602" fmla="*/ 323180 w 7472601"/>
              <a:gd name="connsiteY602" fmla="*/ 1435283 h 6858000"/>
              <a:gd name="connsiteX603" fmla="*/ 349381 w 7472601"/>
              <a:gd name="connsiteY603" fmla="*/ 1875041 h 6858000"/>
              <a:gd name="connsiteX604" fmla="*/ 374363 w 7472601"/>
              <a:gd name="connsiteY604" fmla="*/ 1506494 h 6858000"/>
              <a:gd name="connsiteX605" fmla="*/ 302168 w 7472601"/>
              <a:gd name="connsiteY605" fmla="*/ 1274495 h 6858000"/>
              <a:gd name="connsiteX606" fmla="*/ 291466 w 7472601"/>
              <a:gd name="connsiteY606" fmla="*/ 1250369 h 6858000"/>
              <a:gd name="connsiteX607" fmla="*/ 678222 w 7472601"/>
              <a:gd name="connsiteY607" fmla="*/ 1248670 h 6858000"/>
              <a:gd name="connsiteX608" fmla="*/ 775536 w 7472601"/>
              <a:gd name="connsiteY608" fmla="*/ 1388015 h 6858000"/>
              <a:gd name="connsiteX609" fmla="*/ 894529 w 7472601"/>
              <a:gd name="connsiteY609" fmla="*/ 1567739 h 6858000"/>
              <a:gd name="connsiteX610" fmla="*/ 948000 w 7472601"/>
              <a:gd name="connsiteY610" fmla="*/ 1663088 h 6858000"/>
              <a:gd name="connsiteX611" fmla="*/ 1006812 w 7472601"/>
              <a:gd name="connsiteY611" fmla="*/ 1767683 h 6858000"/>
              <a:gd name="connsiteX612" fmla="*/ 1149133 w 7472601"/>
              <a:gd name="connsiteY612" fmla="*/ 1971513 h 6858000"/>
              <a:gd name="connsiteX613" fmla="*/ 1333952 w 7472601"/>
              <a:gd name="connsiteY613" fmla="*/ 2251620 h 6858000"/>
              <a:gd name="connsiteX614" fmla="*/ 1337329 w 7472601"/>
              <a:gd name="connsiteY614" fmla="*/ 2258350 h 6858000"/>
              <a:gd name="connsiteX615" fmla="*/ 1014726 w 7472601"/>
              <a:gd name="connsiteY615" fmla="*/ 1615556 h 6858000"/>
              <a:gd name="connsiteX616" fmla="*/ 678222 w 7472601"/>
              <a:gd name="connsiteY616" fmla="*/ 1248670 h 6858000"/>
              <a:gd name="connsiteX617" fmla="*/ 6691602 w 7472601"/>
              <a:gd name="connsiteY617" fmla="*/ 1140573 h 6858000"/>
              <a:gd name="connsiteX618" fmla="*/ 6571100 w 7472601"/>
              <a:gd name="connsiteY618" fmla="*/ 1183662 h 6858000"/>
              <a:gd name="connsiteX619" fmla="*/ 6241687 w 7472601"/>
              <a:gd name="connsiteY619" fmla="*/ 1257600 h 6858000"/>
              <a:gd name="connsiteX620" fmla="*/ 5693009 w 7472601"/>
              <a:gd name="connsiteY620" fmla="*/ 1478256 h 6858000"/>
              <a:gd name="connsiteX621" fmla="*/ 6548420 w 7472601"/>
              <a:gd name="connsiteY621" fmla="*/ 1214599 h 6858000"/>
              <a:gd name="connsiteX622" fmla="*/ 6605473 w 7472601"/>
              <a:gd name="connsiteY622" fmla="*/ 1184686 h 6858000"/>
              <a:gd name="connsiteX623" fmla="*/ 6691602 w 7472601"/>
              <a:gd name="connsiteY623" fmla="*/ 1140573 h 6858000"/>
              <a:gd name="connsiteX624" fmla="*/ 4002475 w 7472601"/>
              <a:gd name="connsiteY624" fmla="*/ 1037802 h 6858000"/>
              <a:gd name="connsiteX625" fmla="*/ 4000324 w 7472601"/>
              <a:gd name="connsiteY625" fmla="*/ 1039362 h 6858000"/>
              <a:gd name="connsiteX626" fmla="*/ 4002862 w 7472601"/>
              <a:gd name="connsiteY626" fmla="*/ 1042866 h 6858000"/>
              <a:gd name="connsiteX627" fmla="*/ 4002475 w 7472601"/>
              <a:gd name="connsiteY627" fmla="*/ 1037802 h 6858000"/>
              <a:gd name="connsiteX628" fmla="*/ 506322 w 7472601"/>
              <a:gd name="connsiteY628" fmla="*/ 1020997 h 6858000"/>
              <a:gd name="connsiteX629" fmla="*/ 533068 w 7472601"/>
              <a:gd name="connsiteY629" fmla="*/ 1029409 h 6858000"/>
              <a:gd name="connsiteX630" fmla="*/ 1232525 w 7472601"/>
              <a:gd name="connsiteY630" fmla="*/ 1804675 h 6858000"/>
              <a:gd name="connsiteX631" fmla="*/ 1388858 w 7472601"/>
              <a:gd name="connsiteY631" fmla="*/ 2368011 h 6858000"/>
              <a:gd name="connsiteX632" fmla="*/ 1384098 w 7472601"/>
              <a:gd name="connsiteY632" fmla="*/ 2378125 h 6858000"/>
              <a:gd name="connsiteX633" fmla="*/ 1425393 w 7472601"/>
              <a:gd name="connsiteY633" fmla="*/ 2589124 h 6858000"/>
              <a:gd name="connsiteX634" fmla="*/ 1424001 w 7472601"/>
              <a:gd name="connsiteY634" fmla="*/ 2597541 h 6858000"/>
              <a:gd name="connsiteX635" fmla="*/ 2152729 w 7472601"/>
              <a:gd name="connsiteY635" fmla="*/ 2864487 h 6858000"/>
              <a:gd name="connsiteX636" fmla="*/ 2020609 w 7472601"/>
              <a:gd name="connsiteY636" fmla="*/ 2539671 h 6858000"/>
              <a:gd name="connsiteX637" fmla="*/ 2018920 w 7472601"/>
              <a:gd name="connsiteY637" fmla="*/ 2536309 h 6858000"/>
              <a:gd name="connsiteX638" fmla="*/ 1342441 w 7472601"/>
              <a:gd name="connsiteY638" fmla="*/ 1173017 h 6858000"/>
              <a:gd name="connsiteX639" fmla="*/ 1367925 w 7472601"/>
              <a:gd name="connsiteY639" fmla="*/ 1135648 h 6858000"/>
              <a:gd name="connsiteX640" fmla="*/ 1771401 w 7472601"/>
              <a:gd name="connsiteY640" fmla="*/ 1806673 h 6858000"/>
              <a:gd name="connsiteX641" fmla="*/ 1972385 w 7472601"/>
              <a:gd name="connsiteY641" fmla="*/ 2198735 h 6858000"/>
              <a:gd name="connsiteX642" fmla="*/ 2040892 w 7472601"/>
              <a:gd name="connsiteY642" fmla="*/ 2405205 h 6858000"/>
              <a:gd name="connsiteX643" fmla="*/ 2131689 w 7472601"/>
              <a:gd name="connsiteY643" fmla="*/ 1936926 h 6858000"/>
              <a:gd name="connsiteX644" fmla="*/ 2454820 w 7472601"/>
              <a:gd name="connsiteY644" fmla="*/ 1248808 h 6858000"/>
              <a:gd name="connsiteX645" fmla="*/ 2492512 w 7472601"/>
              <a:gd name="connsiteY645" fmla="*/ 1302920 h 6858000"/>
              <a:gd name="connsiteX646" fmla="*/ 2081216 w 7472601"/>
              <a:gd name="connsiteY646" fmla="*/ 2527513 h 6858000"/>
              <a:gd name="connsiteX647" fmla="*/ 2081211 w 7472601"/>
              <a:gd name="connsiteY647" fmla="*/ 2528916 h 6858000"/>
              <a:gd name="connsiteX648" fmla="*/ 2199067 w 7472601"/>
              <a:gd name="connsiteY648" fmla="*/ 2884061 h 6858000"/>
              <a:gd name="connsiteX649" fmla="*/ 3192586 w 7472601"/>
              <a:gd name="connsiteY649" fmla="*/ 3411496 h 6858000"/>
              <a:gd name="connsiteX650" fmla="*/ 3182620 w 7472601"/>
              <a:gd name="connsiteY650" fmla="*/ 3483279 h 6858000"/>
              <a:gd name="connsiteX651" fmla="*/ 2435119 w 7472601"/>
              <a:gd name="connsiteY651" fmla="*/ 3080173 h 6858000"/>
              <a:gd name="connsiteX652" fmla="*/ 2410152 w 7472601"/>
              <a:gd name="connsiteY652" fmla="*/ 3063751 h 6858000"/>
              <a:gd name="connsiteX653" fmla="*/ 2408099 w 7472601"/>
              <a:gd name="connsiteY653" fmla="*/ 3064403 h 6858000"/>
              <a:gd name="connsiteX654" fmla="*/ 2407218 w 7472601"/>
              <a:gd name="connsiteY654" fmla="*/ 3070324 h 6858000"/>
              <a:gd name="connsiteX655" fmla="*/ 2380138 w 7472601"/>
              <a:gd name="connsiteY655" fmla="*/ 3099341 h 6858000"/>
              <a:gd name="connsiteX656" fmla="*/ 1765923 w 7472601"/>
              <a:gd name="connsiteY656" fmla="*/ 3581043 h 6858000"/>
              <a:gd name="connsiteX657" fmla="*/ 1702258 w 7472601"/>
              <a:gd name="connsiteY657" fmla="*/ 3612286 h 6858000"/>
              <a:gd name="connsiteX658" fmla="*/ 1538370 w 7472601"/>
              <a:gd name="connsiteY658" fmla="*/ 3811804 h 6858000"/>
              <a:gd name="connsiteX659" fmla="*/ 542867 w 7472601"/>
              <a:gd name="connsiteY659" fmla="*/ 4944092 h 6858000"/>
              <a:gd name="connsiteX660" fmla="*/ 515800 w 7472601"/>
              <a:gd name="connsiteY660" fmla="*/ 4862180 h 6858000"/>
              <a:gd name="connsiteX661" fmla="*/ 909145 w 7472601"/>
              <a:gd name="connsiteY661" fmla="*/ 4199225 h 6858000"/>
              <a:gd name="connsiteX662" fmla="*/ 1214067 w 7472601"/>
              <a:gd name="connsiteY662" fmla="*/ 3908561 h 6858000"/>
              <a:gd name="connsiteX663" fmla="*/ 640967 w 7472601"/>
              <a:gd name="connsiteY663" fmla="*/ 4105601 h 6858000"/>
              <a:gd name="connsiteX664" fmla="*/ 112563 w 7472601"/>
              <a:gd name="connsiteY664" fmla="*/ 4396952 h 6858000"/>
              <a:gd name="connsiteX665" fmla="*/ 0 w 7472601"/>
              <a:gd name="connsiteY665" fmla="*/ 4466006 h 6858000"/>
              <a:gd name="connsiteX666" fmla="*/ 0 w 7472601"/>
              <a:gd name="connsiteY666" fmla="*/ 4233763 h 6858000"/>
              <a:gd name="connsiteX667" fmla="*/ 36881 w 7472601"/>
              <a:gd name="connsiteY667" fmla="*/ 4200118 h 6858000"/>
              <a:gd name="connsiteX668" fmla="*/ 910534 w 7472601"/>
              <a:gd name="connsiteY668" fmla="*/ 3629753 h 6858000"/>
              <a:gd name="connsiteX669" fmla="*/ 1578717 w 7472601"/>
              <a:gd name="connsiteY669" fmla="*/ 3575982 h 6858000"/>
              <a:gd name="connsiteX670" fmla="*/ 2338780 w 7472601"/>
              <a:gd name="connsiteY670" fmla="*/ 3033725 h 6858000"/>
              <a:gd name="connsiteX671" fmla="*/ 1807991 w 7472601"/>
              <a:gd name="connsiteY671" fmla="*/ 2807184 h 6858000"/>
              <a:gd name="connsiteX672" fmla="*/ 1416358 w 7472601"/>
              <a:gd name="connsiteY672" fmla="*/ 3112571 h 6858000"/>
              <a:gd name="connsiteX673" fmla="*/ 939066 w 7472601"/>
              <a:gd name="connsiteY673" fmla="*/ 3378798 h 6858000"/>
              <a:gd name="connsiteX674" fmla="*/ 115099 w 7472601"/>
              <a:gd name="connsiteY674" fmla="*/ 3607650 h 6858000"/>
              <a:gd name="connsiteX675" fmla="*/ 97284 w 7472601"/>
              <a:gd name="connsiteY675" fmla="*/ 3520393 h 6858000"/>
              <a:gd name="connsiteX676" fmla="*/ 922050 w 7472601"/>
              <a:gd name="connsiteY676" fmla="*/ 3074867 h 6858000"/>
              <a:gd name="connsiteX677" fmla="*/ 1405265 w 7472601"/>
              <a:gd name="connsiteY677" fmla="*/ 3016319 h 6858000"/>
              <a:gd name="connsiteX678" fmla="*/ 1407512 w 7472601"/>
              <a:gd name="connsiteY678" fmla="*/ 3018001 h 6858000"/>
              <a:gd name="connsiteX679" fmla="*/ 1726266 w 7472601"/>
              <a:gd name="connsiteY679" fmla="*/ 2777274 h 6858000"/>
              <a:gd name="connsiteX680" fmla="*/ 625390 w 7472601"/>
              <a:gd name="connsiteY680" fmla="*/ 2514541 h 6858000"/>
              <a:gd name="connsiteX681" fmla="*/ 619799 w 7472601"/>
              <a:gd name="connsiteY681" fmla="*/ 2527180 h 6858000"/>
              <a:gd name="connsiteX682" fmla="*/ 310030 w 7472601"/>
              <a:gd name="connsiteY682" fmla="*/ 2771818 h 6858000"/>
              <a:gd name="connsiteX683" fmla="*/ 173877 w 7472601"/>
              <a:gd name="connsiteY683" fmla="*/ 2937056 h 6858000"/>
              <a:gd name="connsiteX684" fmla="*/ 77889 w 7472601"/>
              <a:gd name="connsiteY684" fmla="*/ 3138440 h 6858000"/>
              <a:gd name="connsiteX685" fmla="*/ 0 w 7472601"/>
              <a:gd name="connsiteY685" fmla="*/ 3271395 h 6858000"/>
              <a:gd name="connsiteX686" fmla="*/ 0 w 7472601"/>
              <a:gd name="connsiteY686" fmla="*/ 3153002 h 6858000"/>
              <a:gd name="connsiteX687" fmla="*/ 2386 w 7472601"/>
              <a:gd name="connsiteY687" fmla="*/ 3149203 h 6858000"/>
              <a:gd name="connsiteX688" fmla="*/ 89753 w 7472601"/>
              <a:gd name="connsiteY688" fmla="*/ 2987702 h 6858000"/>
              <a:gd name="connsiteX689" fmla="*/ 76869 w 7472601"/>
              <a:gd name="connsiteY689" fmla="*/ 3005404 h 6858000"/>
              <a:gd name="connsiteX690" fmla="*/ 32049 w 7472601"/>
              <a:gd name="connsiteY690" fmla="*/ 3065814 h 6858000"/>
              <a:gd name="connsiteX691" fmla="*/ 0 w 7472601"/>
              <a:gd name="connsiteY691" fmla="*/ 3108744 h 6858000"/>
              <a:gd name="connsiteX692" fmla="*/ 0 w 7472601"/>
              <a:gd name="connsiteY692" fmla="*/ 3058059 h 6858000"/>
              <a:gd name="connsiteX693" fmla="*/ 7610 w 7472601"/>
              <a:gd name="connsiteY693" fmla="*/ 3047889 h 6858000"/>
              <a:gd name="connsiteX694" fmla="*/ 52419 w 7472601"/>
              <a:gd name="connsiteY694" fmla="*/ 2987479 h 6858000"/>
              <a:gd name="connsiteX695" fmla="*/ 59142 w 7472601"/>
              <a:gd name="connsiteY695" fmla="*/ 2978488 h 6858000"/>
              <a:gd name="connsiteX696" fmla="*/ 0 w 7472601"/>
              <a:gd name="connsiteY696" fmla="*/ 3015334 h 6858000"/>
              <a:gd name="connsiteX697" fmla="*/ 0 w 7472601"/>
              <a:gd name="connsiteY697" fmla="*/ 2914286 h 6858000"/>
              <a:gd name="connsiteX698" fmla="*/ 36383 w 7472601"/>
              <a:gd name="connsiteY698" fmla="*/ 2901128 h 6858000"/>
              <a:gd name="connsiteX699" fmla="*/ 156329 w 7472601"/>
              <a:gd name="connsiteY699" fmla="*/ 2840533 h 6858000"/>
              <a:gd name="connsiteX700" fmla="*/ 358355 w 7472601"/>
              <a:gd name="connsiteY700" fmla="*/ 2620471 h 6858000"/>
              <a:gd name="connsiteX701" fmla="*/ 510577 w 7472601"/>
              <a:gd name="connsiteY701" fmla="*/ 2501244 h 6858000"/>
              <a:gd name="connsiteX702" fmla="*/ 211967 w 7472601"/>
              <a:gd name="connsiteY702" fmla="*/ 2479171 h 6858000"/>
              <a:gd name="connsiteX703" fmla="*/ 0 w 7472601"/>
              <a:gd name="connsiteY703" fmla="*/ 2476398 h 6858000"/>
              <a:gd name="connsiteX704" fmla="*/ 0 w 7472601"/>
              <a:gd name="connsiteY704" fmla="*/ 2389189 h 6858000"/>
              <a:gd name="connsiteX705" fmla="*/ 103062 w 7472601"/>
              <a:gd name="connsiteY705" fmla="*/ 2389518 h 6858000"/>
              <a:gd name="connsiteX706" fmla="*/ 510734 w 7472601"/>
              <a:gd name="connsiteY706" fmla="*/ 2416201 h 6858000"/>
              <a:gd name="connsiteX707" fmla="*/ 279257 w 7472601"/>
              <a:gd name="connsiteY707" fmla="*/ 2092102 h 6858000"/>
              <a:gd name="connsiteX708" fmla="*/ 65265 w 7472601"/>
              <a:gd name="connsiteY708" fmla="*/ 2006049 h 6858000"/>
              <a:gd name="connsiteX709" fmla="*/ 0 w 7472601"/>
              <a:gd name="connsiteY709" fmla="*/ 1982532 h 6858000"/>
              <a:gd name="connsiteX710" fmla="*/ 0 w 7472601"/>
              <a:gd name="connsiteY710" fmla="*/ 1912789 h 6858000"/>
              <a:gd name="connsiteX711" fmla="*/ 97460 w 7472601"/>
              <a:gd name="connsiteY711" fmla="*/ 1953725 h 6858000"/>
              <a:gd name="connsiteX712" fmla="*/ 221272 w 7472601"/>
              <a:gd name="connsiteY712" fmla="*/ 1980766 h 6858000"/>
              <a:gd name="connsiteX713" fmla="*/ 116765 w 7472601"/>
              <a:gd name="connsiteY713" fmla="*/ 1911033 h 6858000"/>
              <a:gd name="connsiteX714" fmla="*/ 16405 w 7472601"/>
              <a:gd name="connsiteY714" fmla="*/ 1803412 h 6858000"/>
              <a:gd name="connsiteX715" fmla="*/ 0 w 7472601"/>
              <a:gd name="connsiteY715" fmla="*/ 1784777 h 6858000"/>
              <a:gd name="connsiteX716" fmla="*/ 0 w 7472601"/>
              <a:gd name="connsiteY716" fmla="*/ 1740082 h 6858000"/>
              <a:gd name="connsiteX717" fmla="*/ 39394 w 7472601"/>
              <a:gd name="connsiteY717" fmla="*/ 1784856 h 6858000"/>
              <a:gd name="connsiteX718" fmla="*/ 135813 w 7472601"/>
              <a:gd name="connsiteY718" fmla="*/ 1888838 h 6858000"/>
              <a:gd name="connsiteX719" fmla="*/ 242575 w 7472601"/>
              <a:gd name="connsiteY719" fmla="*/ 1958841 h 6858000"/>
              <a:gd name="connsiteX720" fmla="*/ 82197 w 7472601"/>
              <a:gd name="connsiteY720" fmla="*/ 1754826 h 6858000"/>
              <a:gd name="connsiteX721" fmla="*/ 0 w 7472601"/>
              <a:gd name="connsiteY721" fmla="*/ 1679650 h 6858000"/>
              <a:gd name="connsiteX722" fmla="*/ 0 w 7472601"/>
              <a:gd name="connsiteY722" fmla="*/ 1602463 h 6858000"/>
              <a:gd name="connsiteX723" fmla="*/ 84689 w 7472601"/>
              <a:gd name="connsiteY723" fmla="*/ 1677442 h 6858000"/>
              <a:gd name="connsiteX724" fmla="*/ 298437 w 7472601"/>
              <a:gd name="connsiteY724" fmla="*/ 1968019 h 6858000"/>
              <a:gd name="connsiteX725" fmla="*/ 227269 w 7472601"/>
              <a:gd name="connsiteY725" fmla="*/ 1114064 h 6858000"/>
              <a:gd name="connsiteX726" fmla="*/ 248003 w 7472601"/>
              <a:gd name="connsiteY726" fmla="*/ 1089613 h 6858000"/>
              <a:gd name="connsiteX727" fmla="*/ 427020 w 7472601"/>
              <a:gd name="connsiteY727" fmla="*/ 1619803 h 6858000"/>
              <a:gd name="connsiteX728" fmla="*/ 340345 w 7472601"/>
              <a:gd name="connsiteY728" fmla="*/ 2027739 h 6858000"/>
              <a:gd name="connsiteX729" fmla="*/ 360865 w 7472601"/>
              <a:gd name="connsiteY729" fmla="*/ 2044827 h 6858000"/>
              <a:gd name="connsiteX730" fmla="*/ 560414 w 7472601"/>
              <a:gd name="connsiteY730" fmla="*/ 2421457 h 6858000"/>
              <a:gd name="connsiteX731" fmla="*/ 1359703 w 7472601"/>
              <a:gd name="connsiteY731" fmla="*/ 2578554 h 6858000"/>
              <a:gd name="connsiteX732" fmla="*/ 1359422 w 7472601"/>
              <a:gd name="connsiteY732" fmla="*/ 2577994 h 6858000"/>
              <a:gd name="connsiteX733" fmla="*/ 828701 w 7472601"/>
              <a:gd name="connsiteY733" fmla="*/ 1839520 h 6858000"/>
              <a:gd name="connsiteX734" fmla="*/ 494427 w 7472601"/>
              <a:gd name="connsiteY734" fmla="*/ 1092333 h 6858000"/>
              <a:gd name="connsiteX735" fmla="*/ 506322 w 7472601"/>
              <a:gd name="connsiteY735" fmla="*/ 1020997 h 6858000"/>
              <a:gd name="connsiteX736" fmla="*/ 4570198 w 7472601"/>
              <a:gd name="connsiteY736" fmla="*/ 978081 h 6858000"/>
              <a:gd name="connsiteX737" fmla="*/ 4523691 w 7472601"/>
              <a:gd name="connsiteY737" fmla="*/ 1127776 h 6858000"/>
              <a:gd name="connsiteX738" fmla="*/ 4509875 w 7472601"/>
              <a:gd name="connsiteY738" fmla="*/ 1167552 h 6858000"/>
              <a:gd name="connsiteX739" fmla="*/ 4478168 w 7472601"/>
              <a:gd name="connsiteY739" fmla="*/ 1260735 h 6858000"/>
              <a:gd name="connsiteX740" fmla="*/ 4409309 w 7472601"/>
              <a:gd name="connsiteY740" fmla="*/ 1666996 h 6858000"/>
              <a:gd name="connsiteX741" fmla="*/ 4370031 w 7472601"/>
              <a:gd name="connsiteY741" fmla="*/ 1955666 h 6858000"/>
              <a:gd name="connsiteX742" fmla="*/ 4570198 w 7472601"/>
              <a:gd name="connsiteY742" fmla="*/ 978081 h 6858000"/>
              <a:gd name="connsiteX743" fmla="*/ 4557898 w 7472601"/>
              <a:gd name="connsiteY743" fmla="*/ 900011 h 6858000"/>
              <a:gd name="connsiteX744" fmla="*/ 4344840 w 7472601"/>
              <a:gd name="connsiteY744" fmla="*/ 1922038 h 6858000"/>
              <a:gd name="connsiteX745" fmla="*/ 4378710 w 7472601"/>
              <a:gd name="connsiteY745" fmla="*/ 1665516 h 6858000"/>
              <a:gd name="connsiteX746" fmla="*/ 4448798 w 7472601"/>
              <a:gd name="connsiteY746" fmla="*/ 1253024 h 6858000"/>
              <a:gd name="connsiteX747" fmla="*/ 4480315 w 7472601"/>
              <a:gd name="connsiteY747" fmla="*/ 1158454 h 6858000"/>
              <a:gd name="connsiteX748" fmla="*/ 4494133 w 7472601"/>
              <a:gd name="connsiteY748" fmla="*/ 1118676 h 6858000"/>
              <a:gd name="connsiteX749" fmla="*/ 4557898 w 7472601"/>
              <a:gd name="connsiteY749" fmla="*/ 900011 h 6858000"/>
              <a:gd name="connsiteX750" fmla="*/ 5870151 w 7472601"/>
              <a:gd name="connsiteY750" fmla="*/ 898890 h 6858000"/>
              <a:gd name="connsiteX751" fmla="*/ 5861335 w 7472601"/>
              <a:gd name="connsiteY751" fmla="*/ 899177 h 6858000"/>
              <a:gd name="connsiteX752" fmla="*/ 5843702 w 7472601"/>
              <a:gd name="connsiteY752" fmla="*/ 899748 h 6858000"/>
              <a:gd name="connsiteX753" fmla="*/ 5651107 w 7472601"/>
              <a:gd name="connsiteY753" fmla="*/ 920306 h 6858000"/>
              <a:gd name="connsiteX754" fmla="*/ 5459407 w 7472601"/>
              <a:gd name="connsiteY754" fmla="*/ 940975 h 6858000"/>
              <a:gd name="connsiteX755" fmla="*/ 5374846 w 7472601"/>
              <a:gd name="connsiteY755" fmla="*/ 941988 h 6858000"/>
              <a:gd name="connsiteX756" fmla="*/ 5256105 w 7472601"/>
              <a:gd name="connsiteY756" fmla="*/ 945632 h 6858000"/>
              <a:gd name="connsiteX757" fmla="*/ 5107071 w 7472601"/>
              <a:gd name="connsiteY757" fmla="*/ 969720 h 6858000"/>
              <a:gd name="connsiteX758" fmla="*/ 4998681 w 7472601"/>
              <a:gd name="connsiteY758" fmla="*/ 988771 h 6858000"/>
              <a:gd name="connsiteX759" fmla="*/ 5870151 w 7472601"/>
              <a:gd name="connsiteY759" fmla="*/ 898890 h 6858000"/>
              <a:gd name="connsiteX760" fmla="*/ 5504425 w 7472601"/>
              <a:gd name="connsiteY760" fmla="*/ 848067 h 6858000"/>
              <a:gd name="connsiteX761" fmla="*/ 4968849 w 7472601"/>
              <a:gd name="connsiteY761" fmla="*/ 962318 h 6858000"/>
              <a:gd name="connsiteX762" fmla="*/ 5104039 w 7472601"/>
              <a:gd name="connsiteY762" fmla="*/ 940634 h 6858000"/>
              <a:gd name="connsiteX763" fmla="*/ 5256311 w 7472601"/>
              <a:gd name="connsiteY763" fmla="*/ 916490 h 6858000"/>
              <a:gd name="connsiteX764" fmla="*/ 5377381 w 7472601"/>
              <a:gd name="connsiteY764" fmla="*/ 912671 h 6858000"/>
              <a:gd name="connsiteX765" fmla="*/ 5460148 w 7472601"/>
              <a:gd name="connsiteY765" fmla="*/ 911442 h 6858000"/>
              <a:gd name="connsiteX766" fmla="*/ 5648971 w 7472601"/>
              <a:gd name="connsiteY766" fmla="*/ 891331 h 6858000"/>
              <a:gd name="connsiteX767" fmla="*/ 5844807 w 7472601"/>
              <a:gd name="connsiteY767" fmla="*/ 870718 h 6858000"/>
              <a:gd name="connsiteX768" fmla="*/ 5862975 w 7472601"/>
              <a:gd name="connsiteY768" fmla="*/ 869756 h 6858000"/>
              <a:gd name="connsiteX769" fmla="*/ 5920887 w 7472601"/>
              <a:gd name="connsiteY769" fmla="*/ 865929 h 6858000"/>
              <a:gd name="connsiteX770" fmla="*/ 5504425 w 7472601"/>
              <a:gd name="connsiteY770" fmla="*/ 848067 h 6858000"/>
              <a:gd name="connsiteX771" fmla="*/ 3607114 w 7472601"/>
              <a:gd name="connsiteY771" fmla="*/ 467441 h 6858000"/>
              <a:gd name="connsiteX772" fmla="*/ 3296242 w 7472601"/>
              <a:gd name="connsiteY772" fmla="*/ 807991 h 6858000"/>
              <a:gd name="connsiteX773" fmla="*/ 3174674 w 7472601"/>
              <a:gd name="connsiteY773" fmla="*/ 919759 h 6858000"/>
              <a:gd name="connsiteX774" fmla="*/ 3042978 w 7472601"/>
              <a:gd name="connsiteY774" fmla="*/ 1054894 h 6858000"/>
              <a:gd name="connsiteX775" fmla="*/ 2968914 w 7472601"/>
              <a:gd name="connsiteY775" fmla="*/ 1133756 h 6858000"/>
              <a:gd name="connsiteX776" fmla="*/ 3103823 w 7472601"/>
              <a:gd name="connsiteY776" fmla="*/ 1026814 h 6858000"/>
              <a:gd name="connsiteX777" fmla="*/ 3607114 w 7472601"/>
              <a:gd name="connsiteY777" fmla="*/ 467441 h 6858000"/>
              <a:gd name="connsiteX778" fmla="*/ 3744487 w 7472601"/>
              <a:gd name="connsiteY778" fmla="*/ 383136 h 6858000"/>
              <a:gd name="connsiteX779" fmla="*/ 3970213 w 7472601"/>
              <a:gd name="connsiteY779" fmla="*/ 995559 h 6858000"/>
              <a:gd name="connsiteX780" fmla="*/ 3744487 w 7472601"/>
              <a:gd name="connsiteY780" fmla="*/ 383136 h 6858000"/>
              <a:gd name="connsiteX781" fmla="*/ 3624562 w 7472601"/>
              <a:gd name="connsiteY781" fmla="*/ 367041 h 6858000"/>
              <a:gd name="connsiteX782" fmla="*/ 3489712 w 7472601"/>
              <a:gd name="connsiteY782" fmla="*/ 485386 h 6858000"/>
              <a:gd name="connsiteX783" fmla="*/ 3182994 w 7472601"/>
              <a:gd name="connsiteY783" fmla="*/ 828265 h 6858000"/>
              <a:gd name="connsiteX784" fmla="*/ 2892114 w 7472601"/>
              <a:gd name="connsiteY784" fmla="*/ 1172635 h 6858000"/>
              <a:gd name="connsiteX785" fmla="*/ 3021459 w 7472601"/>
              <a:gd name="connsiteY785" fmla="*/ 1035385 h 6858000"/>
              <a:gd name="connsiteX786" fmla="*/ 3153873 w 7472601"/>
              <a:gd name="connsiteY786" fmla="*/ 898971 h 6858000"/>
              <a:gd name="connsiteX787" fmla="*/ 3276511 w 7472601"/>
              <a:gd name="connsiteY787" fmla="*/ 786423 h 6858000"/>
              <a:gd name="connsiteX788" fmla="*/ 3584154 w 7472601"/>
              <a:gd name="connsiteY788" fmla="*/ 448218 h 6858000"/>
              <a:gd name="connsiteX789" fmla="*/ 3624562 w 7472601"/>
              <a:gd name="connsiteY789" fmla="*/ 367041 h 6858000"/>
              <a:gd name="connsiteX790" fmla="*/ 3766672 w 7472601"/>
              <a:gd name="connsiteY790" fmla="*/ 359429 h 6858000"/>
              <a:gd name="connsiteX791" fmla="*/ 3996338 w 7472601"/>
              <a:gd name="connsiteY791" fmla="*/ 968237 h 6858000"/>
              <a:gd name="connsiteX792" fmla="*/ 3766672 w 7472601"/>
              <a:gd name="connsiteY792" fmla="*/ 359429 h 6858000"/>
              <a:gd name="connsiteX793" fmla="*/ 5805386 w 7472601"/>
              <a:gd name="connsiteY793" fmla="*/ 239240 h 6858000"/>
              <a:gd name="connsiteX794" fmla="*/ 5736947 w 7472601"/>
              <a:gd name="connsiteY794" fmla="*/ 261367 h 6858000"/>
              <a:gd name="connsiteX795" fmla="*/ 5427012 w 7472601"/>
              <a:gd name="connsiteY795" fmla="*/ 311272 h 6858000"/>
              <a:gd name="connsiteX796" fmla="*/ 5147818 w 7472601"/>
              <a:gd name="connsiteY796" fmla="*/ 322112 h 6858000"/>
              <a:gd name="connsiteX797" fmla="*/ 5060854 w 7472601"/>
              <a:gd name="connsiteY797" fmla="*/ 311882 h 6858000"/>
              <a:gd name="connsiteX798" fmla="*/ 4945989 w 7472601"/>
              <a:gd name="connsiteY798" fmla="*/ 300516 h 6858000"/>
              <a:gd name="connsiteX799" fmla="*/ 5410479 w 7472601"/>
              <a:gd name="connsiteY799" fmla="*/ 348434 h 6858000"/>
              <a:gd name="connsiteX800" fmla="*/ 5805386 w 7472601"/>
              <a:gd name="connsiteY800" fmla="*/ 239240 h 6858000"/>
              <a:gd name="connsiteX801" fmla="*/ 5905192 w 7472601"/>
              <a:gd name="connsiteY801" fmla="*/ 163079 h 6858000"/>
              <a:gd name="connsiteX802" fmla="*/ 5865655 w 7472601"/>
              <a:gd name="connsiteY802" fmla="*/ 171901 h 6858000"/>
              <a:gd name="connsiteX803" fmla="*/ 5259740 w 7472601"/>
              <a:gd name="connsiteY803" fmla="*/ 257013 h 6858000"/>
              <a:gd name="connsiteX804" fmla="*/ 5208466 w 7472601"/>
              <a:gd name="connsiteY804" fmla="*/ 257550 h 6858000"/>
              <a:gd name="connsiteX805" fmla="*/ 4980204 w 7472601"/>
              <a:gd name="connsiteY805" fmla="*/ 271903 h 6858000"/>
              <a:gd name="connsiteX806" fmla="*/ 5068068 w 7472601"/>
              <a:gd name="connsiteY806" fmla="*/ 282244 h 6858000"/>
              <a:gd name="connsiteX807" fmla="*/ 5153231 w 7472601"/>
              <a:gd name="connsiteY807" fmla="*/ 292240 h 6858000"/>
              <a:gd name="connsiteX808" fmla="*/ 5426491 w 7472601"/>
              <a:gd name="connsiteY808" fmla="*/ 281128 h 6858000"/>
              <a:gd name="connsiteX809" fmla="*/ 5731212 w 7472601"/>
              <a:gd name="connsiteY809" fmla="*/ 231951 h 6858000"/>
              <a:gd name="connsiteX810" fmla="*/ 5905192 w 7472601"/>
              <a:gd name="connsiteY810" fmla="*/ 163079 h 6858000"/>
              <a:gd name="connsiteX811" fmla="*/ 5944437 w 7472601"/>
              <a:gd name="connsiteY811" fmla="*/ 113829 h 6858000"/>
              <a:gd name="connsiteX812" fmla="*/ 5825032 w 7472601"/>
              <a:gd name="connsiteY812" fmla="*/ 146405 h 6858000"/>
              <a:gd name="connsiteX813" fmla="*/ 4955599 w 7472601"/>
              <a:gd name="connsiteY813" fmla="*/ 247008 h 6858000"/>
              <a:gd name="connsiteX814" fmla="*/ 5210104 w 7472601"/>
              <a:gd name="connsiteY814" fmla="*/ 228123 h 6858000"/>
              <a:gd name="connsiteX815" fmla="*/ 5261015 w 7472601"/>
              <a:gd name="connsiteY815" fmla="*/ 227087 h 6858000"/>
              <a:gd name="connsiteX816" fmla="*/ 5861181 w 7472601"/>
              <a:gd name="connsiteY816" fmla="*/ 143093 h 6858000"/>
              <a:gd name="connsiteX817" fmla="*/ 5961252 w 7472601"/>
              <a:gd name="connsiteY817" fmla="*/ 114820 h 6858000"/>
              <a:gd name="connsiteX818" fmla="*/ 5944437 w 7472601"/>
              <a:gd name="connsiteY818" fmla="*/ 113829 h 6858000"/>
              <a:gd name="connsiteX819" fmla="*/ 3882765 w 7472601"/>
              <a:gd name="connsiteY819" fmla="*/ 0 h 6858000"/>
              <a:gd name="connsiteX820" fmla="*/ 3995099 w 7472601"/>
              <a:gd name="connsiteY820" fmla="*/ 0 h 6858000"/>
              <a:gd name="connsiteX821" fmla="*/ 4163818 w 7472601"/>
              <a:gd name="connsiteY821" fmla="*/ 234104 h 6858000"/>
              <a:gd name="connsiteX822" fmla="*/ 4172099 w 7472601"/>
              <a:gd name="connsiteY822" fmla="*/ 234207 h 6858000"/>
              <a:gd name="connsiteX823" fmla="*/ 4784282 w 7472601"/>
              <a:gd name="connsiteY823" fmla="*/ 276561 h 6858000"/>
              <a:gd name="connsiteX824" fmla="*/ 4801687 w 7472601"/>
              <a:gd name="connsiteY824" fmla="*/ 267764 h 6858000"/>
              <a:gd name="connsiteX825" fmla="*/ 6082788 w 7472601"/>
              <a:gd name="connsiteY825" fmla="*/ 64119 h 6858000"/>
              <a:gd name="connsiteX826" fmla="*/ 6099442 w 7472601"/>
              <a:gd name="connsiteY826" fmla="*/ 82568 h 6858000"/>
              <a:gd name="connsiteX827" fmla="*/ 4804137 w 7472601"/>
              <a:gd name="connsiteY827" fmla="*/ 320931 h 6858000"/>
              <a:gd name="connsiteX828" fmla="*/ 4227047 w 7472601"/>
              <a:gd name="connsiteY828" fmla="*/ 313415 h 6858000"/>
              <a:gd name="connsiteX829" fmla="*/ 4346041 w 7472601"/>
              <a:gd name="connsiteY829" fmla="*/ 456086 h 6858000"/>
              <a:gd name="connsiteX830" fmla="*/ 4870967 w 7472601"/>
              <a:gd name="connsiteY830" fmla="*/ 963061 h 6858000"/>
              <a:gd name="connsiteX831" fmla="*/ 4889647 w 7472601"/>
              <a:gd name="connsiteY831" fmla="*/ 957147 h 6858000"/>
              <a:gd name="connsiteX832" fmla="*/ 5422504 w 7472601"/>
              <a:gd name="connsiteY832" fmla="*/ 805191 h 6858000"/>
              <a:gd name="connsiteX833" fmla="*/ 6087656 w 7472601"/>
              <a:gd name="connsiteY833" fmla="*/ 826703 h 6858000"/>
              <a:gd name="connsiteX834" fmla="*/ 6058717 w 7472601"/>
              <a:gd name="connsiteY834" fmla="*/ 865992 h 6858000"/>
              <a:gd name="connsiteX835" fmla="*/ 4974153 w 7472601"/>
              <a:gd name="connsiteY835" fmla="*/ 1045456 h 6858000"/>
              <a:gd name="connsiteX836" fmla="*/ 5627835 w 7472601"/>
              <a:gd name="connsiteY836" fmla="*/ 1472077 h 6858000"/>
              <a:gd name="connsiteX837" fmla="*/ 5629817 w 7472601"/>
              <a:gd name="connsiteY837" fmla="*/ 1471412 h 6858000"/>
              <a:gd name="connsiteX838" fmla="*/ 5634124 w 7472601"/>
              <a:gd name="connsiteY838" fmla="*/ 1470572 h 6858000"/>
              <a:gd name="connsiteX839" fmla="*/ 5755832 w 7472601"/>
              <a:gd name="connsiteY839" fmla="*/ 1383886 h 6858000"/>
              <a:gd name="connsiteX840" fmla="*/ 6014186 w 7472601"/>
              <a:gd name="connsiteY840" fmla="*/ 1279799 h 6858000"/>
              <a:gd name="connsiteX841" fmla="*/ 6901619 w 7472601"/>
              <a:gd name="connsiteY841" fmla="*/ 1047874 h 6858000"/>
              <a:gd name="connsiteX842" fmla="*/ 6931566 w 7472601"/>
              <a:gd name="connsiteY842" fmla="*/ 1062034 h 6858000"/>
              <a:gd name="connsiteX843" fmla="*/ 5790982 w 7472601"/>
              <a:gd name="connsiteY843" fmla="*/ 1561380 h 6858000"/>
              <a:gd name="connsiteX844" fmla="*/ 6188971 w 7472601"/>
              <a:gd name="connsiteY844" fmla="*/ 1755168 h 6858000"/>
              <a:gd name="connsiteX845" fmla="*/ 6202446 w 7472601"/>
              <a:gd name="connsiteY845" fmla="*/ 1752268 h 6858000"/>
              <a:gd name="connsiteX846" fmla="*/ 7179560 w 7472601"/>
              <a:gd name="connsiteY846" fmla="*/ 1467551 h 6858000"/>
              <a:gd name="connsiteX847" fmla="*/ 7158730 w 7472601"/>
              <a:gd name="connsiteY847" fmla="*/ 1507835 h 6858000"/>
              <a:gd name="connsiteX848" fmla="*/ 6326959 w 7472601"/>
              <a:gd name="connsiteY848" fmla="*/ 1817686 h 6858000"/>
              <a:gd name="connsiteX849" fmla="*/ 6537433 w 7472601"/>
              <a:gd name="connsiteY849" fmla="*/ 1907790 h 6858000"/>
              <a:gd name="connsiteX850" fmla="*/ 6550221 w 7472601"/>
              <a:gd name="connsiteY850" fmla="*/ 1910729 h 6858000"/>
              <a:gd name="connsiteX851" fmla="*/ 6964438 w 7472601"/>
              <a:gd name="connsiteY851" fmla="*/ 2209505 h 6858000"/>
              <a:gd name="connsiteX852" fmla="*/ 7367862 w 7472601"/>
              <a:gd name="connsiteY852" fmla="*/ 2806833 h 6858000"/>
              <a:gd name="connsiteX853" fmla="*/ 7364329 w 7472601"/>
              <a:gd name="connsiteY853" fmla="*/ 2826907 h 6858000"/>
              <a:gd name="connsiteX854" fmla="*/ 7290545 w 7472601"/>
              <a:gd name="connsiteY854" fmla="*/ 2850663 h 6858000"/>
              <a:gd name="connsiteX855" fmla="*/ 6472036 w 7472601"/>
              <a:gd name="connsiteY855" fmla="*/ 1959003 h 6858000"/>
              <a:gd name="connsiteX856" fmla="*/ 5792897 w 7472601"/>
              <a:gd name="connsiteY856" fmla="*/ 1647747 h 6858000"/>
              <a:gd name="connsiteX857" fmla="*/ 5842751 w 7472601"/>
              <a:gd name="connsiteY857" fmla="*/ 1816112 h 6858000"/>
              <a:gd name="connsiteX858" fmla="*/ 5847424 w 7472601"/>
              <a:gd name="connsiteY858" fmla="*/ 1815776 h 6858000"/>
              <a:gd name="connsiteX859" fmla="*/ 6399821 w 7472601"/>
              <a:gd name="connsiteY859" fmla="*/ 2344799 h 6858000"/>
              <a:gd name="connsiteX860" fmla="*/ 6323232 w 7472601"/>
              <a:gd name="connsiteY860" fmla="*/ 2389634 h 6858000"/>
              <a:gd name="connsiteX861" fmla="*/ 5942958 w 7472601"/>
              <a:gd name="connsiteY861" fmla="*/ 2077708 h 6858000"/>
              <a:gd name="connsiteX862" fmla="*/ 5921559 w 7472601"/>
              <a:gd name="connsiteY862" fmla="*/ 2378596 h 6858000"/>
              <a:gd name="connsiteX863" fmla="*/ 5817651 w 7472601"/>
              <a:gd name="connsiteY863" fmla="*/ 3023919 h 6858000"/>
              <a:gd name="connsiteX864" fmla="*/ 5729634 w 7472601"/>
              <a:gd name="connsiteY864" fmla="*/ 3051849 h 6858000"/>
              <a:gd name="connsiteX865" fmla="*/ 5611018 w 7472601"/>
              <a:gd name="connsiteY865" fmla="*/ 2316769 h 6858000"/>
              <a:gd name="connsiteX866" fmla="*/ 5687608 w 7472601"/>
              <a:gd name="connsiteY866" fmla="*/ 2039972 h 6858000"/>
              <a:gd name="connsiteX867" fmla="*/ 5657554 w 7472601"/>
              <a:gd name="connsiteY867" fmla="*/ 1576445 h 6858000"/>
              <a:gd name="connsiteX868" fmla="*/ 5150475 w 7472601"/>
              <a:gd name="connsiteY868" fmla="*/ 1274012 h 6858000"/>
              <a:gd name="connsiteX869" fmla="*/ 5349142 w 7472601"/>
              <a:gd name="connsiteY869" fmla="*/ 2204405 h 6858000"/>
              <a:gd name="connsiteX870" fmla="*/ 5262214 w 7472601"/>
              <a:gd name="connsiteY870" fmla="*/ 2233836 h 6858000"/>
              <a:gd name="connsiteX871" fmla="*/ 4981539 w 7472601"/>
              <a:gd name="connsiteY871" fmla="*/ 1542201 h 6858000"/>
              <a:gd name="connsiteX872" fmla="*/ 4958461 w 7472601"/>
              <a:gd name="connsiteY872" fmla="*/ 1136957 h 6858000"/>
              <a:gd name="connsiteX873" fmla="*/ 4655015 w 7472601"/>
              <a:gd name="connsiteY873" fmla="*/ 891426 h 6858000"/>
              <a:gd name="connsiteX874" fmla="*/ 4348002 w 7472601"/>
              <a:gd name="connsiteY874" fmla="*/ 2205895 h 6858000"/>
              <a:gd name="connsiteX875" fmla="*/ 4262250 w 7472601"/>
              <a:gd name="connsiteY875" fmla="*/ 2219972 h 6858000"/>
              <a:gd name="connsiteX876" fmla="*/ 4550611 w 7472601"/>
              <a:gd name="connsiteY876" fmla="*/ 817540 h 6858000"/>
              <a:gd name="connsiteX877" fmla="*/ 4564418 w 7472601"/>
              <a:gd name="connsiteY877" fmla="*/ 808293 h 6858000"/>
              <a:gd name="connsiteX878" fmla="*/ 4266388 w 7472601"/>
              <a:gd name="connsiteY878" fmla="*/ 500083 h 6858000"/>
              <a:gd name="connsiteX879" fmla="*/ 4032842 w 7472601"/>
              <a:gd name="connsiteY879" fmla="*/ 211809 h 6858000"/>
              <a:gd name="connsiteX880" fmla="*/ 3882765 w 7472601"/>
              <a:gd name="connsiteY880" fmla="*/ 0 h 6858000"/>
              <a:gd name="connsiteX881" fmla="*/ 3721337 w 7472601"/>
              <a:gd name="connsiteY881" fmla="*/ 0 h 6858000"/>
              <a:gd name="connsiteX882" fmla="*/ 3797544 w 7472601"/>
              <a:gd name="connsiteY882" fmla="*/ 0 h 6858000"/>
              <a:gd name="connsiteX883" fmla="*/ 3775734 w 7472601"/>
              <a:gd name="connsiteY883" fmla="*/ 95131 h 6858000"/>
              <a:gd name="connsiteX884" fmla="*/ 3724807 w 7472601"/>
              <a:gd name="connsiteY884" fmla="*/ 272257 h 6858000"/>
              <a:gd name="connsiteX885" fmla="*/ 3726844 w 7472601"/>
              <a:gd name="connsiteY885" fmla="*/ 282988 h 6858000"/>
              <a:gd name="connsiteX886" fmla="*/ 3742664 w 7472601"/>
              <a:gd name="connsiteY886" fmla="*/ 279918 h 6858000"/>
              <a:gd name="connsiteX887" fmla="*/ 4103910 w 7472601"/>
              <a:gd name="connsiteY887" fmla="*/ 1161917 h 6858000"/>
              <a:gd name="connsiteX888" fmla="*/ 4020269 w 7472601"/>
              <a:gd name="connsiteY888" fmla="*/ 1200406 h 6858000"/>
              <a:gd name="connsiteX889" fmla="*/ 3674882 w 7472601"/>
              <a:gd name="connsiteY889" fmla="*/ 488524 h 6858000"/>
              <a:gd name="connsiteX890" fmla="*/ 3132682 w 7472601"/>
              <a:gd name="connsiteY890" fmla="*/ 1072284 h 6858000"/>
              <a:gd name="connsiteX891" fmla="*/ 2716346 w 7472601"/>
              <a:gd name="connsiteY891" fmla="*/ 1276376 h 6858000"/>
              <a:gd name="connsiteX892" fmla="*/ 2716772 w 7472601"/>
              <a:gd name="connsiteY892" fmla="*/ 1255462 h 6858000"/>
              <a:gd name="connsiteX893" fmla="*/ 3471096 w 7472601"/>
              <a:gd name="connsiteY893" fmla="*/ 437072 h 6858000"/>
              <a:gd name="connsiteX894" fmla="*/ 3639057 w 7472601"/>
              <a:gd name="connsiteY894" fmla="*/ 286334 h 6858000"/>
              <a:gd name="connsiteX895" fmla="*/ 3640309 w 7472601"/>
              <a:gd name="connsiteY895" fmla="*/ 284664 h 6858000"/>
              <a:gd name="connsiteX896" fmla="*/ 3646022 w 7472601"/>
              <a:gd name="connsiteY896" fmla="*/ 276711 h 6858000"/>
              <a:gd name="connsiteX897" fmla="*/ 3707943 w 7472601"/>
              <a:gd name="connsiteY897" fmla="*/ 65958 h 6858000"/>
              <a:gd name="connsiteX898" fmla="*/ 3721337 w 7472601"/>
              <a:gd name="connsiteY898" fmla="*/ 0 h 6858000"/>
              <a:gd name="connsiteX899" fmla="*/ 2867960 w 7472601"/>
              <a:gd name="connsiteY899" fmla="*/ 0 h 6858000"/>
              <a:gd name="connsiteX900" fmla="*/ 2926351 w 7472601"/>
              <a:gd name="connsiteY900" fmla="*/ 0 h 6858000"/>
              <a:gd name="connsiteX901" fmla="*/ 2902823 w 7472601"/>
              <a:gd name="connsiteY901" fmla="*/ 262929 h 6858000"/>
              <a:gd name="connsiteX902" fmla="*/ 2940663 w 7472601"/>
              <a:gd name="connsiteY902" fmla="*/ 140884 h 6858000"/>
              <a:gd name="connsiteX903" fmla="*/ 2947039 w 7472601"/>
              <a:gd name="connsiteY903" fmla="*/ 122524 h 6858000"/>
              <a:gd name="connsiteX904" fmla="*/ 2984316 w 7472601"/>
              <a:gd name="connsiteY904" fmla="*/ 0 h 6858000"/>
              <a:gd name="connsiteX905" fmla="*/ 3016114 w 7472601"/>
              <a:gd name="connsiteY905" fmla="*/ 0 h 6858000"/>
              <a:gd name="connsiteX906" fmla="*/ 2979949 w 7472601"/>
              <a:gd name="connsiteY906" fmla="*/ 119274 h 6858000"/>
              <a:gd name="connsiteX907" fmla="*/ 3023879 w 7472601"/>
              <a:gd name="connsiteY907" fmla="*/ 0 h 6858000"/>
              <a:gd name="connsiteX908" fmla="*/ 3105400 w 7472601"/>
              <a:gd name="connsiteY908" fmla="*/ 0 h 6858000"/>
              <a:gd name="connsiteX909" fmla="*/ 3094669 w 7472601"/>
              <a:gd name="connsiteY909" fmla="*/ 30308 h 6858000"/>
              <a:gd name="connsiteX910" fmla="*/ 2901945 w 7472601"/>
              <a:gd name="connsiteY910" fmla="*/ 466538 h 6858000"/>
              <a:gd name="connsiteX911" fmla="*/ 2815209 w 7472601"/>
              <a:gd name="connsiteY911" fmla="*/ 497361 h 6858000"/>
              <a:gd name="connsiteX912" fmla="*/ 2844845 w 7472601"/>
              <a:gd name="connsiteY912" fmla="*/ 127638 h 6858000"/>
              <a:gd name="connsiteX913" fmla="*/ 2867960 w 7472601"/>
              <a:gd name="connsiteY913" fmla="*/ 0 h 6858000"/>
              <a:gd name="connsiteX914" fmla="*/ 1057230 w 7472601"/>
              <a:gd name="connsiteY914" fmla="*/ 0 h 6858000"/>
              <a:gd name="connsiteX915" fmla="*/ 1111003 w 7472601"/>
              <a:gd name="connsiteY915" fmla="*/ 0 h 6858000"/>
              <a:gd name="connsiteX916" fmla="*/ 1125553 w 7472601"/>
              <a:gd name="connsiteY916" fmla="*/ 52588 h 6858000"/>
              <a:gd name="connsiteX917" fmla="*/ 1304276 w 7472601"/>
              <a:gd name="connsiteY917" fmla="*/ 476275 h 6858000"/>
              <a:gd name="connsiteX918" fmla="*/ 1492066 w 7472601"/>
              <a:gd name="connsiteY918" fmla="*/ 886333 h 6858000"/>
              <a:gd name="connsiteX919" fmla="*/ 1423698 w 7472601"/>
              <a:gd name="connsiteY919" fmla="*/ 710817 h 6858000"/>
              <a:gd name="connsiteX920" fmla="*/ 1357609 w 7472601"/>
              <a:gd name="connsiteY920" fmla="*/ 532892 h 6858000"/>
              <a:gd name="connsiteX921" fmla="*/ 1309550 w 7472601"/>
              <a:gd name="connsiteY921" fmla="*/ 374031 h 6858000"/>
              <a:gd name="connsiteX922" fmla="*/ 1193673 w 7472601"/>
              <a:gd name="connsiteY922" fmla="*/ 49533 h 6858000"/>
              <a:gd name="connsiteX923" fmla="*/ 1164391 w 7472601"/>
              <a:gd name="connsiteY923" fmla="*/ 0 h 6858000"/>
              <a:gd name="connsiteX924" fmla="*/ 1200666 w 7472601"/>
              <a:gd name="connsiteY924" fmla="*/ 0 h 6858000"/>
              <a:gd name="connsiteX925" fmla="*/ 1223408 w 7472601"/>
              <a:gd name="connsiteY925" fmla="*/ 38996 h 6858000"/>
              <a:gd name="connsiteX926" fmla="*/ 1339635 w 7472601"/>
              <a:gd name="connsiteY926" fmla="*/ 365517 h 6858000"/>
              <a:gd name="connsiteX927" fmla="*/ 1387469 w 7472601"/>
              <a:gd name="connsiteY927" fmla="*/ 523079 h 6858000"/>
              <a:gd name="connsiteX928" fmla="*/ 1452685 w 7472601"/>
              <a:gd name="connsiteY928" fmla="*/ 699806 h 6858000"/>
              <a:gd name="connsiteX929" fmla="*/ 1492092 w 7472601"/>
              <a:gd name="connsiteY929" fmla="*/ 800424 h 6858000"/>
              <a:gd name="connsiteX930" fmla="*/ 1455302 w 7472601"/>
              <a:gd name="connsiteY930" fmla="*/ 632913 h 6858000"/>
              <a:gd name="connsiteX931" fmla="*/ 1222336 w 7472601"/>
              <a:gd name="connsiteY931" fmla="*/ 9480 h 6858000"/>
              <a:gd name="connsiteX932" fmla="*/ 1214634 w 7472601"/>
              <a:gd name="connsiteY932" fmla="*/ 0 h 6858000"/>
              <a:gd name="connsiteX933" fmla="*/ 1289827 w 7472601"/>
              <a:gd name="connsiteY933" fmla="*/ 0 h 6858000"/>
              <a:gd name="connsiteX934" fmla="*/ 1321076 w 7472601"/>
              <a:gd name="connsiteY934" fmla="*/ 59722 h 6858000"/>
              <a:gd name="connsiteX935" fmla="*/ 1512579 w 7472601"/>
              <a:gd name="connsiteY935" fmla="*/ 626441 h 6858000"/>
              <a:gd name="connsiteX936" fmla="*/ 1506076 w 7472601"/>
              <a:gd name="connsiteY936" fmla="*/ 1089289 h 6858000"/>
              <a:gd name="connsiteX937" fmla="*/ 1486346 w 7472601"/>
              <a:gd name="connsiteY937" fmla="*/ 1079919 h 6858000"/>
              <a:gd name="connsiteX938" fmla="*/ 1070511 w 7472601"/>
              <a:gd name="connsiteY938" fmla="*/ 48609 h 6858000"/>
              <a:gd name="connsiteX939" fmla="*/ 1057230 w 7472601"/>
              <a:gd name="connsiteY939" fmla="*/ 0 h 6858000"/>
              <a:gd name="connsiteX940" fmla="*/ 43151 w 7472601"/>
              <a:gd name="connsiteY940" fmla="*/ 0 h 6858000"/>
              <a:gd name="connsiteX941" fmla="*/ 95283 w 7472601"/>
              <a:gd name="connsiteY941" fmla="*/ 0 h 6858000"/>
              <a:gd name="connsiteX942" fmla="*/ 300708 w 7472601"/>
              <a:gd name="connsiteY942" fmla="*/ 154571 h 6858000"/>
              <a:gd name="connsiteX943" fmla="*/ 530414 w 7472601"/>
              <a:gd name="connsiteY943" fmla="*/ 354673 h 6858000"/>
              <a:gd name="connsiteX944" fmla="*/ 333785 w 7472601"/>
              <a:gd name="connsiteY944" fmla="*/ 161564 h 6858000"/>
              <a:gd name="connsiteX945" fmla="*/ 147005 w 7472601"/>
              <a:gd name="connsiteY945" fmla="*/ 0 h 6858000"/>
              <a:gd name="connsiteX946" fmla="*/ 272509 w 7472601"/>
              <a:gd name="connsiteY946" fmla="*/ 0 h 6858000"/>
              <a:gd name="connsiteX947" fmla="*/ 326276 w 7472601"/>
              <a:gd name="connsiteY947" fmla="*/ 45847 h 6858000"/>
              <a:gd name="connsiteX948" fmla="*/ 823759 w 7472601"/>
              <a:gd name="connsiteY948" fmla="*/ 574145 h 6858000"/>
              <a:gd name="connsiteX949" fmla="*/ 811254 w 7472601"/>
              <a:gd name="connsiteY949" fmla="*/ 665546 h 6858000"/>
              <a:gd name="connsiteX950" fmla="*/ 154042 w 7472601"/>
              <a:gd name="connsiteY950" fmla="*/ 261522 h 6858000"/>
              <a:gd name="connsiteX951" fmla="*/ 13550 w 7472601"/>
              <a:gd name="connsiteY951" fmla="*/ 158423 h 6858000"/>
              <a:gd name="connsiteX952" fmla="*/ 0 w 7472601"/>
              <a:gd name="connsiteY952" fmla="*/ 146618 h 6858000"/>
              <a:gd name="connsiteX953" fmla="*/ 0 w 7472601"/>
              <a:gd name="connsiteY953" fmla="*/ 59161 h 6858000"/>
              <a:gd name="connsiteX954" fmla="*/ 45427 w 7472601"/>
              <a:gd name="connsiteY954" fmla="*/ 101078 h 6858000"/>
              <a:gd name="connsiteX955" fmla="*/ 630103 w 7472601"/>
              <a:gd name="connsiteY955" fmla="*/ 485885 h 6858000"/>
              <a:gd name="connsiteX956" fmla="*/ 532040 w 7472601"/>
              <a:gd name="connsiteY956" fmla="*/ 399359 h 6858000"/>
              <a:gd name="connsiteX957" fmla="*/ 517618 w 7472601"/>
              <a:gd name="connsiteY957" fmla="*/ 385726 h 6858000"/>
              <a:gd name="connsiteX958" fmla="*/ 285074 w 7472601"/>
              <a:gd name="connsiteY958" fmla="*/ 182755 h 6858000"/>
              <a:gd name="connsiteX959" fmla="*/ 43151 w 7472601"/>
              <a:gd name="connsiteY959"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221686 h 6858000"/>
              <a:gd name="connsiteX78" fmla="*/ 7467600 w 7467663"/>
              <a:gd name="connsiteY78" fmla="*/ 6334256 h 6858000"/>
              <a:gd name="connsiteX79" fmla="*/ 7454976 w 7467663"/>
              <a:gd name="connsiteY79" fmla="*/ 6318297 h 6858000"/>
              <a:gd name="connsiteX80" fmla="*/ 1456157 w 7467663"/>
              <a:gd name="connsiteY80" fmla="*/ 5371404 h 6858000"/>
              <a:gd name="connsiteX81" fmla="*/ 1244432 w 7467663"/>
              <a:gd name="connsiteY81" fmla="*/ 5385601 h 6858000"/>
              <a:gd name="connsiteX82" fmla="*/ 973990 w 7467663"/>
              <a:gd name="connsiteY82" fmla="*/ 5424940 h 6858000"/>
              <a:gd name="connsiteX83" fmla="*/ 1103809 w 7467663"/>
              <a:gd name="connsiteY83" fmla="*/ 5433720 h 6858000"/>
              <a:gd name="connsiteX84" fmla="*/ 1123454 w 7467663"/>
              <a:gd name="connsiteY84" fmla="*/ 5435727 h 6858000"/>
              <a:gd name="connsiteX85" fmla="*/ 1737017 w 7467663"/>
              <a:gd name="connsiteY85" fmla="*/ 5452183 h 6858000"/>
              <a:gd name="connsiteX86" fmla="*/ 1824397 w 7467663"/>
              <a:gd name="connsiteY86" fmla="*/ 5447757 h 6858000"/>
              <a:gd name="connsiteX87" fmla="*/ 2070059 w 7467663"/>
              <a:gd name="connsiteY87" fmla="*/ 5441660 h 6858000"/>
              <a:gd name="connsiteX88" fmla="*/ 1456157 w 7467663"/>
              <a:gd name="connsiteY88" fmla="*/ 5371404 h 6858000"/>
              <a:gd name="connsiteX89" fmla="*/ 4988186 w 7467663"/>
              <a:gd name="connsiteY89" fmla="*/ 5216467 h 6858000"/>
              <a:gd name="connsiteX90" fmla="*/ 4777334 w 7467663"/>
              <a:gd name="connsiteY90" fmla="*/ 5406072 h 6858000"/>
              <a:gd name="connsiteX91" fmla="*/ 4718341 w 7467663"/>
              <a:gd name="connsiteY91" fmla="*/ 5468043 h 6858000"/>
              <a:gd name="connsiteX92" fmla="*/ 4604655 w 7467663"/>
              <a:gd name="connsiteY92" fmla="*/ 5583434 h 6858000"/>
              <a:gd name="connsiteX93" fmla="*/ 4565074 w 7467663"/>
              <a:gd name="connsiteY93" fmla="*/ 5618550 h 6858000"/>
              <a:gd name="connsiteX94" fmla="*/ 4988186 w 7467663"/>
              <a:gd name="connsiteY94" fmla="*/ 5216467 h 6858000"/>
              <a:gd name="connsiteX95" fmla="*/ 4978032 w 7467663"/>
              <a:gd name="connsiteY95" fmla="*/ 5183809 h 6858000"/>
              <a:gd name="connsiteX96" fmla="*/ 4463413 w 7467663"/>
              <a:gd name="connsiteY96" fmla="*/ 5615162 h 6858000"/>
              <a:gd name="connsiteX97" fmla="*/ 4358134 w 7467663"/>
              <a:gd name="connsiteY97" fmla="*/ 5742791 h 6858000"/>
              <a:gd name="connsiteX98" fmla="*/ 4376219 w 7467663"/>
              <a:gd name="connsiteY98" fmla="*/ 5729027 h 6858000"/>
              <a:gd name="connsiteX99" fmla="*/ 4582340 w 7467663"/>
              <a:gd name="connsiteY99" fmla="*/ 5561037 h 6858000"/>
              <a:gd name="connsiteX100" fmla="*/ 4694684 w 7467663"/>
              <a:gd name="connsiteY100" fmla="*/ 5447098 h 6858000"/>
              <a:gd name="connsiteX101" fmla="*/ 4754123 w 7467663"/>
              <a:gd name="connsiteY101" fmla="*/ 5384643 h 6858000"/>
              <a:gd name="connsiteX102" fmla="*/ 4978032 w 7467663"/>
              <a:gd name="connsiteY102" fmla="*/ 5183809 h 6858000"/>
              <a:gd name="connsiteX103" fmla="*/ 1903353 w 7467663"/>
              <a:gd name="connsiteY103" fmla="*/ 5044827 h 6858000"/>
              <a:gd name="connsiteX104" fmla="*/ 1936931 w 7467663"/>
              <a:gd name="connsiteY104" fmla="*/ 5093954 h 6858000"/>
              <a:gd name="connsiteX105" fmla="*/ 2195868 w 7467663"/>
              <a:gd name="connsiteY105" fmla="*/ 5396574 h 6858000"/>
              <a:gd name="connsiteX106" fmla="*/ 2088852 w 7467663"/>
              <a:gd name="connsiteY106" fmla="*/ 5166123 h 6858000"/>
              <a:gd name="connsiteX107" fmla="*/ 1958241 w 7467663"/>
              <a:gd name="connsiteY107" fmla="*/ 5067955 h 6858000"/>
              <a:gd name="connsiteX108" fmla="*/ 1903353 w 7467663"/>
              <a:gd name="connsiteY108" fmla="*/ 5044827 h 6858000"/>
              <a:gd name="connsiteX109" fmla="*/ 1979378 w 7467663"/>
              <a:gd name="connsiteY109" fmla="*/ 4769504 h 6858000"/>
              <a:gd name="connsiteX110" fmla="*/ 2882120 w 7467663"/>
              <a:gd name="connsiteY110" fmla="*/ 5064547 h 6858000"/>
              <a:gd name="connsiteX111" fmla="*/ 2793103 w 7467663"/>
              <a:gd name="connsiteY111" fmla="*/ 5039699 h 6858000"/>
              <a:gd name="connsiteX112" fmla="*/ 2770041 w 7467663"/>
              <a:gd name="connsiteY112" fmla="*/ 5033634 h 6858000"/>
              <a:gd name="connsiteX113" fmla="*/ 1979378 w 7467663"/>
              <a:gd name="connsiteY113" fmla="*/ 4769504 h 6858000"/>
              <a:gd name="connsiteX114" fmla="*/ 1927410 w 7467663"/>
              <a:gd name="connsiteY114" fmla="*/ 4716164 h 6858000"/>
              <a:gd name="connsiteX115" fmla="*/ 1959587 w 7467663"/>
              <a:gd name="connsiteY115" fmla="*/ 4728849 h 6858000"/>
              <a:gd name="connsiteX116" fmla="*/ 2777707 w 7467663"/>
              <a:gd name="connsiteY116" fmla="*/ 5003991 h 6858000"/>
              <a:gd name="connsiteX117" fmla="*/ 2800768 w 7467663"/>
              <a:gd name="connsiteY117" fmla="*/ 5010056 h 6858000"/>
              <a:gd name="connsiteX118" fmla="*/ 2879408 w 7467663"/>
              <a:gd name="connsiteY118" fmla="*/ 5031590 h 6858000"/>
              <a:gd name="connsiteX119" fmla="*/ 2862295 w 7467663"/>
              <a:gd name="connsiteY119" fmla="*/ 5022958 h 6858000"/>
              <a:gd name="connsiteX120" fmla="*/ 2813343 w 7467663"/>
              <a:gd name="connsiteY120" fmla="*/ 4998369 h 6858000"/>
              <a:gd name="connsiteX121" fmla="*/ 2646245 w 7467663"/>
              <a:gd name="connsiteY121" fmla="*/ 4930999 h 6858000"/>
              <a:gd name="connsiteX122" fmla="*/ 1999243 w 7467663"/>
              <a:gd name="connsiteY122" fmla="*/ 4730524 h 6858000"/>
              <a:gd name="connsiteX123" fmla="*/ 1979527 w 7467663"/>
              <a:gd name="connsiteY123" fmla="*/ 4726651 h 6858000"/>
              <a:gd name="connsiteX124" fmla="*/ 1927410 w 7467663"/>
              <a:gd name="connsiteY124" fmla="*/ 4716164 h 6858000"/>
              <a:gd name="connsiteX125" fmla="*/ 1997014 w 7467663"/>
              <a:gd name="connsiteY125" fmla="*/ 4698007 h 6858000"/>
              <a:gd name="connsiteX126" fmla="*/ 2005458 w 7467663"/>
              <a:gd name="connsiteY126" fmla="*/ 4699540 h 6858000"/>
              <a:gd name="connsiteX127" fmla="*/ 2657186 w 7467663"/>
              <a:gd name="connsiteY127" fmla="*/ 4901687 h 6858000"/>
              <a:gd name="connsiteX128" fmla="*/ 2826662 w 7467663"/>
              <a:gd name="connsiteY128" fmla="*/ 4970362 h 6858000"/>
              <a:gd name="connsiteX129" fmla="*/ 2876100 w 7467663"/>
              <a:gd name="connsiteY129" fmla="*/ 4995397 h 6858000"/>
              <a:gd name="connsiteX130" fmla="*/ 3042600 w 7467663"/>
              <a:gd name="connsiteY130" fmla="*/ 5059532 h 6858000"/>
              <a:gd name="connsiteX131" fmla="*/ 1997014 w 7467663"/>
              <a:gd name="connsiteY131" fmla="*/ 4698007 h 6858000"/>
              <a:gd name="connsiteX132" fmla="*/ 2305292 w 7467663"/>
              <a:gd name="connsiteY132" fmla="*/ 4219492 h 6858000"/>
              <a:gd name="connsiteX133" fmla="*/ 3360922 w 7467663"/>
              <a:gd name="connsiteY133" fmla="*/ 4529373 h 6858000"/>
              <a:gd name="connsiteX134" fmla="*/ 3492420 w 7467663"/>
              <a:gd name="connsiteY134" fmla="*/ 4510145 h 6858000"/>
              <a:gd name="connsiteX135" fmla="*/ 3364086 w 7467663"/>
              <a:gd name="connsiteY135" fmla="*/ 4480340 h 6858000"/>
              <a:gd name="connsiteX136" fmla="*/ 3225818 w 7467663"/>
              <a:gd name="connsiteY136" fmla="*/ 4411822 h 6858000"/>
              <a:gd name="connsiteX137" fmla="*/ 3129696 w 7467663"/>
              <a:gd name="connsiteY137" fmla="*/ 4360704 h 6858000"/>
              <a:gd name="connsiteX138" fmla="*/ 2814545 w 7467663"/>
              <a:gd name="connsiteY138" fmla="*/ 4282955 h 6858000"/>
              <a:gd name="connsiteX139" fmla="*/ 2305292 w 7467663"/>
              <a:gd name="connsiteY139" fmla="*/ 4219492 h 6858000"/>
              <a:gd name="connsiteX140" fmla="*/ 2626982 w 7467663"/>
              <a:gd name="connsiteY140" fmla="*/ 4206450 h 6858000"/>
              <a:gd name="connsiteX141" fmla="*/ 2490617 w 7467663"/>
              <a:gd name="connsiteY141" fmla="*/ 4206951 h 6858000"/>
              <a:gd name="connsiteX142" fmla="*/ 2819869 w 7467663"/>
              <a:gd name="connsiteY142" fmla="*/ 4252936 h 6858000"/>
              <a:gd name="connsiteX143" fmla="*/ 3143018 w 7467663"/>
              <a:gd name="connsiteY143" fmla="*/ 4332698 h 6858000"/>
              <a:gd name="connsiteX144" fmla="*/ 3241520 w 7467663"/>
              <a:gd name="connsiteY144" fmla="*/ 4385112 h 6858000"/>
              <a:gd name="connsiteX145" fmla="*/ 3374575 w 7467663"/>
              <a:gd name="connsiteY145" fmla="*/ 4451517 h 6858000"/>
              <a:gd name="connsiteX146" fmla="*/ 3505221 w 7467663"/>
              <a:gd name="connsiteY146" fmla="*/ 4480757 h 6858000"/>
              <a:gd name="connsiteX147" fmla="*/ 2626982 w 7467663"/>
              <a:gd name="connsiteY147" fmla="*/ 4206450 h 6858000"/>
              <a:gd name="connsiteX148" fmla="*/ 1310106 w 7467663"/>
              <a:gd name="connsiteY148" fmla="*/ 3943217 h 6858000"/>
              <a:gd name="connsiteX149" fmla="*/ 854994 w 7467663"/>
              <a:gd name="connsiteY149" fmla="*/ 4399136 h 6858000"/>
              <a:gd name="connsiteX150" fmla="*/ 742462 w 7467663"/>
              <a:gd name="connsiteY150" fmla="*/ 4594648 h 6858000"/>
              <a:gd name="connsiteX151" fmla="*/ 820602 w 7467663"/>
              <a:gd name="connsiteY151" fmla="*/ 4485915 h 6858000"/>
              <a:gd name="connsiteX152" fmla="*/ 878295 w 7467663"/>
              <a:gd name="connsiteY152" fmla="*/ 4403594 h 6858000"/>
              <a:gd name="connsiteX153" fmla="*/ 1240607 w 7467663"/>
              <a:gd name="connsiteY153" fmla="*/ 4010401 h 6858000"/>
              <a:gd name="connsiteX154" fmla="*/ 1310106 w 7467663"/>
              <a:gd name="connsiteY154" fmla="*/ 3943217 h 6858000"/>
              <a:gd name="connsiteX155" fmla="*/ 1423113 w 7467663"/>
              <a:gd name="connsiteY155" fmla="*/ 3874565 h 6858000"/>
              <a:gd name="connsiteX156" fmla="*/ 1260565 w 7467663"/>
              <a:gd name="connsiteY156" fmla="*/ 4031982 h 6858000"/>
              <a:gd name="connsiteX157" fmla="*/ 901900 w 7467663"/>
              <a:gd name="connsiteY157" fmla="*/ 4421236 h 6858000"/>
              <a:gd name="connsiteX158" fmla="*/ 845044 w 7467663"/>
              <a:gd name="connsiteY158" fmla="*/ 4502436 h 6858000"/>
              <a:gd name="connsiteX159" fmla="*/ 685926 w 7467663"/>
              <a:gd name="connsiteY159" fmla="*/ 4703069 h 6858000"/>
              <a:gd name="connsiteX160" fmla="*/ 684248 w 7467663"/>
              <a:gd name="connsiteY160" fmla="*/ 4706721 h 6858000"/>
              <a:gd name="connsiteX161" fmla="*/ 1423113 w 7467663"/>
              <a:gd name="connsiteY161" fmla="*/ 3874565 h 6858000"/>
              <a:gd name="connsiteX162" fmla="*/ 3316479 w 7467663"/>
              <a:gd name="connsiteY162" fmla="*/ 3872136 h 6858000"/>
              <a:gd name="connsiteX163" fmla="*/ 3546806 w 7467663"/>
              <a:gd name="connsiteY163" fmla="*/ 4356139 h 6858000"/>
              <a:gd name="connsiteX164" fmla="*/ 3364433 w 7467663"/>
              <a:gd name="connsiteY164" fmla="*/ 3953121 h 6858000"/>
              <a:gd name="connsiteX165" fmla="*/ 3316479 w 7467663"/>
              <a:gd name="connsiteY165" fmla="*/ 3872136 h 6858000"/>
              <a:gd name="connsiteX166" fmla="*/ 3291335 w 7467663"/>
              <a:gd name="connsiteY166" fmla="*/ 3767420 h 6858000"/>
              <a:gd name="connsiteX167" fmla="*/ 3390805 w 7467663"/>
              <a:gd name="connsiteY167" fmla="*/ 3937163 h 6858000"/>
              <a:gd name="connsiteX168" fmla="*/ 3579062 w 7467663"/>
              <a:gd name="connsiteY168" fmla="*/ 4359040 h 6858000"/>
              <a:gd name="connsiteX169" fmla="*/ 3467355 w 7467663"/>
              <a:gd name="connsiteY169" fmla="*/ 3988130 h 6858000"/>
              <a:gd name="connsiteX170" fmla="*/ 3310753 w 7467663"/>
              <a:gd name="connsiteY170" fmla="*/ 3787140 h 6858000"/>
              <a:gd name="connsiteX171" fmla="*/ 3291335 w 7467663"/>
              <a:gd name="connsiteY171" fmla="*/ 3767420 h 6858000"/>
              <a:gd name="connsiteX172" fmla="*/ 1635889 w 7467663"/>
              <a:gd name="connsiteY172" fmla="*/ 3709494 h 6858000"/>
              <a:gd name="connsiteX173" fmla="*/ 1634800 w 7467663"/>
              <a:gd name="connsiteY173" fmla="*/ 3731111 h 6858000"/>
              <a:gd name="connsiteX174" fmla="*/ 1635889 w 7467663"/>
              <a:gd name="connsiteY174" fmla="*/ 3709494 h 6858000"/>
              <a:gd name="connsiteX175" fmla="*/ 1510397 w 7467663"/>
              <a:gd name="connsiteY175" fmla="*/ 3684705 h 6858000"/>
              <a:gd name="connsiteX176" fmla="*/ 1146550 w 7467663"/>
              <a:gd name="connsiteY176" fmla="*/ 3802012 h 6858000"/>
              <a:gd name="connsiteX177" fmla="*/ 698834 w 7467663"/>
              <a:gd name="connsiteY177" fmla="*/ 3952272 h 6858000"/>
              <a:gd name="connsiteX178" fmla="*/ 34256 w 7467663"/>
              <a:gd name="connsiteY178" fmla="*/ 4347603 h 6858000"/>
              <a:gd name="connsiteX179" fmla="*/ 527241 w 7467663"/>
              <a:gd name="connsiteY179" fmla="*/ 4065078 h 6858000"/>
              <a:gd name="connsiteX180" fmla="*/ 1510397 w 7467663"/>
              <a:gd name="connsiteY180" fmla="*/ 3684705 h 6858000"/>
              <a:gd name="connsiteX181" fmla="*/ 1313114 w 7467663"/>
              <a:gd name="connsiteY181" fmla="*/ 3655216 h 6858000"/>
              <a:gd name="connsiteX182" fmla="*/ 1109304 w 7467663"/>
              <a:gd name="connsiteY182" fmla="*/ 3669030 h 6858000"/>
              <a:gd name="connsiteX183" fmla="*/ 8129 w 7467663"/>
              <a:gd name="connsiteY183" fmla="*/ 4330519 h 6858000"/>
              <a:gd name="connsiteX184" fmla="*/ 687572 w 7467663"/>
              <a:gd name="connsiteY184" fmla="*/ 3925629 h 6858000"/>
              <a:gd name="connsiteX185" fmla="*/ 1138365 w 7467663"/>
              <a:gd name="connsiteY185" fmla="*/ 3774515 h 6858000"/>
              <a:gd name="connsiteX186" fmla="*/ 1505579 w 7467663"/>
              <a:gd name="connsiteY186" fmla="*/ 3655526 h 6858000"/>
              <a:gd name="connsiteX187" fmla="*/ 1313114 w 7467663"/>
              <a:gd name="connsiteY187" fmla="*/ 3655216 h 6858000"/>
              <a:gd name="connsiteX188" fmla="*/ 3655073 w 7467663"/>
              <a:gd name="connsiteY188" fmla="*/ 3650884 h 6858000"/>
              <a:gd name="connsiteX189" fmla="*/ 3989938 w 7467663"/>
              <a:gd name="connsiteY189" fmla="*/ 3991685 h 6858000"/>
              <a:gd name="connsiteX190" fmla="*/ 4393907 w 7467663"/>
              <a:gd name="connsiteY190" fmla="*/ 4261258 h 6858000"/>
              <a:gd name="connsiteX191" fmla="*/ 4648051 w 7467663"/>
              <a:gd name="connsiteY191" fmla="*/ 4374051 h 6858000"/>
              <a:gd name="connsiteX192" fmla="*/ 4383389 w 7467663"/>
              <a:gd name="connsiteY192" fmla="*/ 4184369 h 6858000"/>
              <a:gd name="connsiteX193" fmla="*/ 4165508 w 7467663"/>
              <a:gd name="connsiteY193" fmla="*/ 4035196 h 6858000"/>
              <a:gd name="connsiteX194" fmla="*/ 4068162 w 7467663"/>
              <a:gd name="connsiteY194" fmla="*/ 3953394 h 6858000"/>
              <a:gd name="connsiteX195" fmla="*/ 3981416 w 7467663"/>
              <a:gd name="connsiteY195" fmla="*/ 3880482 h 6858000"/>
              <a:gd name="connsiteX196" fmla="*/ 3800147 w 7467663"/>
              <a:gd name="connsiteY196" fmla="*/ 3749872 h 6858000"/>
              <a:gd name="connsiteX197" fmla="*/ 3655073 w 7467663"/>
              <a:gd name="connsiteY197" fmla="*/ 3650884 h 6858000"/>
              <a:gd name="connsiteX198" fmla="*/ 3670252 w 7467663"/>
              <a:gd name="connsiteY198" fmla="*/ 3622798 h 6858000"/>
              <a:gd name="connsiteX199" fmla="*/ 3817258 w 7467663"/>
              <a:gd name="connsiteY199" fmla="*/ 3723577 h 6858000"/>
              <a:gd name="connsiteX200" fmla="*/ 4000461 w 7467663"/>
              <a:gd name="connsiteY200" fmla="*/ 3855966 h 6858000"/>
              <a:gd name="connsiteX201" fmla="*/ 4088180 w 7467663"/>
              <a:gd name="connsiteY201" fmla="*/ 3929774 h 6858000"/>
              <a:gd name="connsiteX202" fmla="*/ 4184555 w 7467663"/>
              <a:gd name="connsiteY202" fmla="*/ 4010683 h 6858000"/>
              <a:gd name="connsiteX203" fmla="*/ 4399563 w 7467663"/>
              <a:gd name="connsiteY203" fmla="*/ 4158106 h 6858000"/>
              <a:gd name="connsiteX204" fmla="*/ 4684469 w 7467663"/>
              <a:gd name="connsiteY204" fmla="*/ 4364680 h 6858000"/>
              <a:gd name="connsiteX205" fmla="*/ 4690271 w 7467663"/>
              <a:gd name="connsiteY205" fmla="*/ 4370034 h 6858000"/>
              <a:gd name="connsiteX206" fmla="*/ 4136093 w 7467663"/>
              <a:gd name="connsiteY206" fmla="*/ 3858466 h 6858000"/>
              <a:gd name="connsiteX207" fmla="*/ 3670252 w 7467663"/>
              <a:gd name="connsiteY207" fmla="*/ 3622798 h 6858000"/>
              <a:gd name="connsiteX208" fmla="*/ 4440129 w 7467663"/>
              <a:gd name="connsiteY208" fmla="*/ 3448571 h 6858000"/>
              <a:gd name="connsiteX209" fmla="*/ 4856525 w 7467663"/>
              <a:gd name="connsiteY209" fmla="*/ 3915351 h 6858000"/>
              <a:gd name="connsiteX210" fmla="*/ 5059055 w 7467663"/>
              <a:gd name="connsiteY210" fmla="*/ 4108918 h 6858000"/>
              <a:gd name="connsiteX211" fmla="*/ 5290070 w 7467663"/>
              <a:gd name="connsiteY211" fmla="*/ 4263619 h 6858000"/>
              <a:gd name="connsiteX212" fmla="*/ 4834991 w 7467663"/>
              <a:gd name="connsiteY212" fmla="*/ 3830985 h 6858000"/>
              <a:gd name="connsiteX213" fmla="*/ 4440129 w 7467663"/>
              <a:gd name="connsiteY213" fmla="*/ 3448571 h 6858000"/>
              <a:gd name="connsiteX214" fmla="*/ 4441737 w 7467663"/>
              <a:gd name="connsiteY214" fmla="*/ 3399734 h 6858000"/>
              <a:gd name="connsiteX215" fmla="*/ 4431236 w 7467663"/>
              <a:gd name="connsiteY215" fmla="*/ 3400954 h 6858000"/>
              <a:gd name="connsiteX216" fmla="*/ 4557150 w 7467663"/>
              <a:gd name="connsiteY216" fmla="*/ 3510023 h 6858000"/>
              <a:gd name="connsiteX217" fmla="*/ 4856936 w 7467663"/>
              <a:gd name="connsiteY217" fmla="*/ 3809146 h 6858000"/>
              <a:gd name="connsiteX218" fmla="*/ 5111996 w 7467663"/>
              <a:gd name="connsiteY218" fmla="*/ 4065759 h 6858000"/>
              <a:gd name="connsiteX219" fmla="*/ 5388878 w 7467663"/>
              <a:gd name="connsiteY219" fmla="*/ 4300185 h 6858000"/>
              <a:gd name="connsiteX220" fmla="*/ 5425556 w 7467663"/>
              <a:gd name="connsiteY220" fmla="*/ 4308967 h 6858000"/>
              <a:gd name="connsiteX221" fmla="*/ 4943646 w 7467663"/>
              <a:gd name="connsiteY221" fmla="*/ 3822916 h 6858000"/>
              <a:gd name="connsiteX222" fmla="*/ 4594837 w 7467663"/>
              <a:gd name="connsiteY222" fmla="*/ 3532274 h 6858000"/>
              <a:gd name="connsiteX223" fmla="*/ 4441737 w 7467663"/>
              <a:gd name="connsiteY223" fmla="*/ 3399734 h 6858000"/>
              <a:gd name="connsiteX224" fmla="*/ 5425834 w 7467663"/>
              <a:gd name="connsiteY224" fmla="*/ 3162785 h 6858000"/>
              <a:gd name="connsiteX225" fmla="*/ 5401644 w 7467663"/>
              <a:gd name="connsiteY225" fmla="*/ 3617847 h 6858000"/>
              <a:gd name="connsiteX226" fmla="*/ 5467256 w 7467663"/>
              <a:gd name="connsiteY226" fmla="*/ 4175494 h 6858000"/>
              <a:gd name="connsiteX227" fmla="*/ 5448069 w 7467663"/>
              <a:gd name="connsiteY227" fmla="*/ 3567554 h 6858000"/>
              <a:gd name="connsiteX228" fmla="*/ 5425834 w 7467663"/>
              <a:gd name="connsiteY228" fmla="*/ 3162785 h 6858000"/>
              <a:gd name="connsiteX229" fmla="*/ 1318687 w 7467663"/>
              <a:gd name="connsiteY229" fmla="*/ 3113840 h 6858000"/>
              <a:gd name="connsiteX230" fmla="*/ 1066793 w 7467663"/>
              <a:gd name="connsiteY230" fmla="*/ 3212171 h 6858000"/>
              <a:gd name="connsiteX231" fmla="*/ 993319 w 7467663"/>
              <a:gd name="connsiteY231" fmla="*/ 3247648 h 6858000"/>
              <a:gd name="connsiteX232" fmla="*/ 853081 w 7467663"/>
              <a:gd name="connsiteY232" fmla="*/ 3312410 h 6858000"/>
              <a:gd name="connsiteX233" fmla="*/ 805957 w 7467663"/>
              <a:gd name="connsiteY233" fmla="*/ 3330443 h 6858000"/>
              <a:gd name="connsiteX234" fmla="*/ 1318687 w 7467663"/>
              <a:gd name="connsiteY234" fmla="*/ 3113840 h 6858000"/>
              <a:gd name="connsiteX235" fmla="*/ 5453702 w 7467663"/>
              <a:gd name="connsiteY235" fmla="*/ 3090882 h 6858000"/>
              <a:gd name="connsiteX236" fmla="*/ 5480135 w 7467663"/>
              <a:gd name="connsiteY236" fmla="*/ 3565802 h 6858000"/>
              <a:gd name="connsiteX237" fmla="*/ 5499023 w 7467663"/>
              <a:gd name="connsiteY237" fmla="*/ 4166310 h 6858000"/>
              <a:gd name="connsiteX238" fmla="*/ 5547022 w 7467663"/>
              <a:gd name="connsiteY238" fmla="*/ 3607838 h 6858000"/>
              <a:gd name="connsiteX239" fmla="*/ 5515964 w 7467663"/>
              <a:gd name="connsiteY239" fmla="*/ 3378541 h 6858000"/>
              <a:gd name="connsiteX240" fmla="*/ 5453702 w 7467663"/>
              <a:gd name="connsiteY240" fmla="*/ 3090882 h 6858000"/>
              <a:gd name="connsiteX241" fmla="*/ 1238695 w 7467663"/>
              <a:gd name="connsiteY241" fmla="*/ 3076820 h 6858000"/>
              <a:gd name="connsiteX242" fmla="*/ 716371 w 7467663"/>
              <a:gd name="connsiteY242" fmla="*/ 3293249 h 6858000"/>
              <a:gd name="connsiteX243" fmla="*/ 579522 w 7467663"/>
              <a:gd name="connsiteY243" fmla="*/ 3371759 h 6858000"/>
              <a:gd name="connsiteX244" fmla="*/ 600288 w 7467663"/>
              <a:gd name="connsiteY244" fmla="*/ 3365555 h 6858000"/>
              <a:gd name="connsiteX245" fmla="*/ 840692 w 7467663"/>
              <a:gd name="connsiteY245" fmla="*/ 3284921 h 6858000"/>
              <a:gd name="connsiteX246" fmla="*/ 979248 w 7467663"/>
              <a:gd name="connsiteY246" fmla="*/ 3221003 h 6858000"/>
              <a:gd name="connsiteX247" fmla="*/ 1053282 w 7467663"/>
              <a:gd name="connsiteY247" fmla="*/ 3185247 h 6858000"/>
              <a:gd name="connsiteX248" fmla="*/ 1320603 w 7467663"/>
              <a:gd name="connsiteY248" fmla="*/ 3081281 h 6858000"/>
              <a:gd name="connsiteX249" fmla="*/ 1238695 w 7467663"/>
              <a:gd name="connsiteY249" fmla="*/ 3076820 h 6858000"/>
              <a:gd name="connsiteX250" fmla="*/ 5425627 w 7467663"/>
              <a:gd name="connsiteY250" fmla="*/ 2954192 h 6858000"/>
              <a:gd name="connsiteX251" fmla="*/ 5470770 w 7467663"/>
              <a:gd name="connsiteY251" fmla="*/ 3005435 h 6858000"/>
              <a:gd name="connsiteX252" fmla="*/ 5519779 w 7467663"/>
              <a:gd name="connsiteY252" fmla="*/ 4359223 h 6858000"/>
              <a:gd name="connsiteX253" fmla="*/ 5520293 w 7467663"/>
              <a:gd name="connsiteY253" fmla="*/ 4360602 h 6858000"/>
              <a:gd name="connsiteX254" fmla="*/ 5767221 w 7467663"/>
              <a:gd name="connsiteY254" fmla="*/ 4665564 h 6858000"/>
              <a:gd name="connsiteX255" fmla="*/ 6937169 w 7467663"/>
              <a:gd name="connsiteY255" fmla="*/ 4815941 h 6858000"/>
              <a:gd name="connsiteX256" fmla="*/ 6953922 w 7467663"/>
              <a:gd name="connsiteY256" fmla="*/ 4890068 h 6858000"/>
              <a:gd name="connsiteX257" fmla="*/ 6071359 w 7467663"/>
              <a:gd name="connsiteY257" fmla="*/ 4770770 h 6858000"/>
              <a:gd name="connsiteX258" fmla="*/ 6038839 w 7467663"/>
              <a:gd name="connsiteY258" fmla="*/ 4764474 h 6858000"/>
              <a:gd name="connsiteX259" fmla="*/ 6038706 w 7467663"/>
              <a:gd name="connsiteY259" fmla="*/ 4763847 h 6858000"/>
              <a:gd name="connsiteX260" fmla="*/ 6037784 w 7467663"/>
              <a:gd name="connsiteY260" fmla="*/ 4764270 h 6858000"/>
              <a:gd name="connsiteX261" fmla="*/ 6038839 w 7467663"/>
              <a:gd name="connsiteY261" fmla="*/ 4764474 h 6858000"/>
              <a:gd name="connsiteX262" fmla="*/ 6040338 w 7467663"/>
              <a:gd name="connsiteY262" fmla="*/ 4771418 h 6858000"/>
              <a:gd name="connsiteX263" fmla="*/ 6024488 w 7467663"/>
              <a:gd name="connsiteY263" fmla="*/ 4809903 h 6858000"/>
              <a:gd name="connsiteX264" fmla="*/ 5599771 w 7467663"/>
              <a:gd name="connsiteY264" fmla="*/ 5509652 h 6858000"/>
              <a:gd name="connsiteX265" fmla="*/ 5548843 w 7467663"/>
              <a:gd name="connsiteY265" fmla="*/ 5563845 h 6858000"/>
              <a:gd name="connsiteX266" fmla="*/ 5940952 w 7467663"/>
              <a:gd name="connsiteY266" fmla="*/ 6250028 h 6858000"/>
              <a:gd name="connsiteX267" fmla="*/ 6043441 w 7467663"/>
              <a:gd name="connsiteY267" fmla="*/ 6665847 h 6858000"/>
              <a:gd name="connsiteX268" fmla="*/ 6093432 w 7467663"/>
              <a:gd name="connsiteY268" fmla="*/ 6858000 h 6858000"/>
              <a:gd name="connsiteX269" fmla="*/ 6034344 w 7467663"/>
              <a:gd name="connsiteY269" fmla="*/ 6858000 h 6858000"/>
              <a:gd name="connsiteX270" fmla="*/ 6026679 w 7467663"/>
              <a:gd name="connsiteY270" fmla="*/ 6836959 h 6858000"/>
              <a:gd name="connsiteX271" fmla="*/ 5800441 w 7467663"/>
              <a:gd name="connsiteY271" fmla="*/ 6335286 h 6858000"/>
              <a:gd name="connsiteX272" fmla="*/ 5526562 w 7467663"/>
              <a:gd name="connsiteY272" fmla="*/ 5705388 h 6858000"/>
              <a:gd name="connsiteX273" fmla="*/ 5519640 w 7467663"/>
              <a:gd name="connsiteY273" fmla="*/ 5683774 h 6858000"/>
              <a:gd name="connsiteX274" fmla="*/ 5844559 w 7467663"/>
              <a:gd name="connsiteY274" fmla="*/ 6553349 h 6858000"/>
              <a:gd name="connsiteX275" fmla="*/ 5975994 w 7467663"/>
              <a:gd name="connsiteY275" fmla="*/ 6858000 h 6858000"/>
              <a:gd name="connsiteX276" fmla="*/ 5898547 w 7467663"/>
              <a:gd name="connsiteY276" fmla="*/ 6858000 h 6858000"/>
              <a:gd name="connsiteX277" fmla="*/ 5682041 w 7467663"/>
              <a:gd name="connsiteY277" fmla="*/ 6355860 h 6858000"/>
              <a:gd name="connsiteX278" fmla="*/ 5461758 w 7467663"/>
              <a:gd name="connsiteY278" fmla="*/ 5820220 h 6858000"/>
              <a:gd name="connsiteX279" fmla="*/ 5237282 w 7467663"/>
              <a:gd name="connsiteY279" fmla="*/ 6579086 h 6858000"/>
              <a:gd name="connsiteX280" fmla="*/ 5115009 w 7467663"/>
              <a:gd name="connsiteY280" fmla="*/ 6858000 h 6858000"/>
              <a:gd name="connsiteX281" fmla="*/ 5028074 w 7467663"/>
              <a:gd name="connsiteY281" fmla="*/ 6858000 h 6858000"/>
              <a:gd name="connsiteX282" fmla="*/ 5079508 w 7467663"/>
              <a:gd name="connsiteY282" fmla="*/ 6749074 h 6858000"/>
              <a:gd name="connsiteX283" fmla="*/ 5371846 w 7467663"/>
              <a:gd name="connsiteY283" fmla="*/ 5924413 h 6858000"/>
              <a:gd name="connsiteX284" fmla="*/ 5270512 w 7467663"/>
              <a:gd name="connsiteY284" fmla="*/ 6138975 h 6858000"/>
              <a:gd name="connsiteX285" fmla="*/ 5062409 w 7467663"/>
              <a:gd name="connsiteY285" fmla="*/ 6653544 h 6858000"/>
              <a:gd name="connsiteX286" fmla="*/ 5036628 w 7467663"/>
              <a:gd name="connsiteY286" fmla="*/ 6754247 h 6858000"/>
              <a:gd name="connsiteX287" fmla="*/ 5009112 w 7467663"/>
              <a:gd name="connsiteY287" fmla="*/ 6858000 h 6858000"/>
              <a:gd name="connsiteX288" fmla="*/ 4976679 w 7467663"/>
              <a:gd name="connsiteY288" fmla="*/ 6858000 h 6858000"/>
              <a:gd name="connsiteX289" fmla="*/ 5006537 w 7467663"/>
              <a:gd name="connsiteY289" fmla="*/ 6747068 h 6858000"/>
              <a:gd name="connsiteX290" fmla="*/ 5032723 w 7467663"/>
              <a:gd name="connsiteY290" fmla="*/ 6644957 h 6858000"/>
              <a:gd name="connsiteX291" fmla="*/ 5242949 w 7467663"/>
              <a:gd name="connsiteY291" fmla="*/ 6125175 h 6858000"/>
              <a:gd name="connsiteX292" fmla="*/ 5286321 w 7467663"/>
              <a:gd name="connsiteY292" fmla="*/ 6033555 h 6858000"/>
              <a:gd name="connsiteX293" fmla="*/ 5008210 w 7467663"/>
              <a:gd name="connsiteY293" fmla="*/ 6649194 h 6858000"/>
              <a:gd name="connsiteX294" fmla="*/ 4986321 w 7467663"/>
              <a:gd name="connsiteY294" fmla="*/ 6765687 h 6858000"/>
              <a:gd name="connsiteX295" fmla="*/ 4973474 w 7467663"/>
              <a:gd name="connsiteY295" fmla="*/ 6858000 h 6858000"/>
              <a:gd name="connsiteX296" fmla="*/ 4907178 w 7467663"/>
              <a:gd name="connsiteY296" fmla="*/ 6858000 h 6858000"/>
              <a:gd name="connsiteX297" fmla="*/ 4910810 w 7467663"/>
              <a:gd name="connsiteY297" fmla="*/ 6829660 h 6858000"/>
              <a:gd name="connsiteX298" fmla="*/ 4987461 w 7467663"/>
              <a:gd name="connsiteY298" fmla="*/ 6432994 h 6858000"/>
              <a:gd name="connsiteX299" fmla="*/ 5179262 w 7467663"/>
              <a:gd name="connsiteY299" fmla="*/ 6035044 h 6858000"/>
              <a:gd name="connsiteX300" fmla="*/ 4689678 w 7467663"/>
              <a:gd name="connsiteY300" fmla="*/ 6440241 h 6858000"/>
              <a:gd name="connsiteX301" fmla="*/ 4477543 w 7467663"/>
              <a:gd name="connsiteY301" fmla="*/ 6674836 h 6858000"/>
              <a:gd name="connsiteX302" fmla="*/ 4329957 w 7467663"/>
              <a:gd name="connsiteY302" fmla="*/ 6858000 h 6858000"/>
              <a:gd name="connsiteX303" fmla="*/ 4218595 w 7467663"/>
              <a:gd name="connsiteY303" fmla="*/ 6858000 h 6858000"/>
              <a:gd name="connsiteX304" fmla="*/ 4368888 w 7467663"/>
              <a:gd name="connsiteY304" fmla="*/ 6668412 h 6858000"/>
              <a:gd name="connsiteX305" fmla="*/ 4563091 w 7467663"/>
              <a:gd name="connsiteY305" fmla="*/ 6442508 h 6858000"/>
              <a:gd name="connsiteX306" fmla="*/ 5387324 w 7467663"/>
              <a:gd name="connsiteY306" fmla="*/ 5705830 h 6858000"/>
              <a:gd name="connsiteX307" fmla="*/ 5073620 w 7467663"/>
              <a:gd name="connsiteY307" fmla="*/ 5955437 h 6858000"/>
              <a:gd name="connsiteX308" fmla="*/ 4689789 w 7467663"/>
              <a:gd name="connsiteY308" fmla="*/ 6268382 h 6858000"/>
              <a:gd name="connsiteX309" fmla="*/ 4418722 w 7467663"/>
              <a:gd name="connsiteY309" fmla="*/ 6570886 h 6858000"/>
              <a:gd name="connsiteX310" fmla="*/ 4214944 w 7467663"/>
              <a:gd name="connsiteY310" fmla="*/ 6858000 h 6858000"/>
              <a:gd name="connsiteX311" fmla="*/ 4177898 w 7467663"/>
              <a:gd name="connsiteY311" fmla="*/ 6858000 h 6858000"/>
              <a:gd name="connsiteX312" fmla="*/ 4391597 w 7467663"/>
              <a:gd name="connsiteY312" fmla="*/ 6556370 h 6858000"/>
              <a:gd name="connsiteX313" fmla="*/ 4668889 w 7467663"/>
              <a:gd name="connsiteY313" fmla="*/ 6246399 h 6858000"/>
              <a:gd name="connsiteX314" fmla="*/ 5055427 w 7467663"/>
              <a:gd name="connsiteY314" fmla="*/ 5931476 h 6858000"/>
              <a:gd name="connsiteX315" fmla="*/ 5371814 w 7467663"/>
              <a:gd name="connsiteY315" fmla="*/ 5678975 h 6858000"/>
              <a:gd name="connsiteX316" fmla="*/ 4987918 w 7467663"/>
              <a:gd name="connsiteY316" fmla="*/ 5838701 h 6858000"/>
              <a:gd name="connsiteX317" fmla="*/ 4317146 w 7467663"/>
              <a:gd name="connsiteY317" fmla="*/ 6587716 h 6858000"/>
              <a:gd name="connsiteX318" fmla="*/ 4171627 w 7467663"/>
              <a:gd name="connsiteY318" fmla="*/ 6858000 h 6858000"/>
              <a:gd name="connsiteX319" fmla="*/ 4081585 w 7467663"/>
              <a:gd name="connsiteY319" fmla="*/ 6858000 h 6858000"/>
              <a:gd name="connsiteX320" fmla="*/ 4238603 w 7467663"/>
              <a:gd name="connsiteY320" fmla="*/ 6559341 h 6858000"/>
              <a:gd name="connsiteX321" fmla="*/ 4778333 w 7467663"/>
              <a:gd name="connsiteY321" fmla="*/ 5873626 h 6858000"/>
              <a:gd name="connsiteX322" fmla="*/ 5414185 w 7467663"/>
              <a:gd name="connsiteY322" fmla="*/ 5573882 h 6858000"/>
              <a:gd name="connsiteX323" fmla="*/ 5959648 w 7467663"/>
              <a:gd name="connsiteY323" fmla="*/ 4760797 h 6858000"/>
              <a:gd name="connsiteX324" fmla="*/ 5355019 w 7467663"/>
              <a:gd name="connsiteY324" fmla="*/ 4734672 h 6858000"/>
              <a:gd name="connsiteX325" fmla="*/ 5083565 w 7467663"/>
              <a:gd name="connsiteY325" fmla="*/ 5179121 h 6858000"/>
              <a:gd name="connsiteX326" fmla="*/ 4713577 w 7467663"/>
              <a:gd name="connsiteY326" fmla="*/ 5616803 h 6858000"/>
              <a:gd name="connsiteX327" fmla="*/ 3989559 w 7467663"/>
              <a:gd name="connsiteY327" fmla="*/ 6145945 h 6858000"/>
              <a:gd name="connsiteX328" fmla="*/ 3939824 w 7467663"/>
              <a:gd name="connsiteY328" fmla="*/ 6066900 h 6858000"/>
              <a:gd name="connsiteX329" fmla="*/ 4584537 w 7467663"/>
              <a:gd name="connsiteY329" fmla="*/ 5324826 h 6858000"/>
              <a:gd name="connsiteX330" fmla="*/ 5037105 w 7467663"/>
              <a:gd name="connsiteY330" fmla="*/ 5088765 h 6858000"/>
              <a:gd name="connsiteX331" fmla="*/ 5039930 w 7467663"/>
              <a:gd name="connsiteY331" fmla="*/ 5089585 h 6858000"/>
              <a:gd name="connsiteX332" fmla="*/ 5263764 w 7467663"/>
              <a:gd name="connsiteY332" fmla="*/ 4735525 h 6858000"/>
              <a:gd name="connsiteX333" fmla="*/ 4086300 w 7467663"/>
              <a:gd name="connsiteY333" fmla="*/ 4884599 h 6858000"/>
              <a:gd name="connsiteX334" fmla="*/ 4085485 w 7467663"/>
              <a:gd name="connsiteY334" fmla="*/ 4899070 h 6858000"/>
              <a:gd name="connsiteX335" fmla="*/ 3871915 w 7467663"/>
              <a:gd name="connsiteY335" fmla="*/ 5253645 h 6858000"/>
              <a:gd name="connsiteX336" fmla="*/ 3799374 w 7467663"/>
              <a:gd name="connsiteY336" fmla="*/ 5466127 h 6858000"/>
              <a:gd name="connsiteX337" fmla="*/ 3498850 w 7467663"/>
              <a:gd name="connsiteY337" fmla="*/ 6661888 h 6858000"/>
              <a:gd name="connsiteX338" fmla="*/ 3399216 w 7467663"/>
              <a:gd name="connsiteY338" fmla="*/ 6858000 h 6858000"/>
              <a:gd name="connsiteX339" fmla="*/ 3303688 w 7467663"/>
              <a:gd name="connsiteY339" fmla="*/ 6858000 h 6858000"/>
              <a:gd name="connsiteX340" fmla="*/ 3391774 w 7467663"/>
              <a:gd name="connsiteY340" fmla="*/ 6697181 h 6858000"/>
              <a:gd name="connsiteX341" fmla="*/ 3735540 w 7467663"/>
              <a:gd name="connsiteY341" fmla="*/ 5546923 h 6858000"/>
              <a:gd name="connsiteX342" fmla="*/ 3729438 w 7467663"/>
              <a:gd name="connsiteY342" fmla="*/ 5569058 h 6858000"/>
              <a:gd name="connsiteX343" fmla="*/ 3707782 w 7467663"/>
              <a:gd name="connsiteY343" fmla="*/ 5644908 h 6858000"/>
              <a:gd name="connsiteX344" fmla="*/ 3583827 w 7467663"/>
              <a:gd name="connsiteY344" fmla="*/ 6039215 h 6858000"/>
              <a:gd name="connsiteX345" fmla="*/ 3547861 w 7467663"/>
              <a:gd name="connsiteY345" fmla="*/ 6129609 h 6858000"/>
              <a:gd name="connsiteX346" fmla="*/ 3490905 w 7467663"/>
              <a:gd name="connsiteY346" fmla="*/ 6277660 h 6858000"/>
              <a:gd name="connsiteX347" fmla="*/ 3455859 w 7467663"/>
              <a:gd name="connsiteY347" fmla="*/ 6391301 h 6858000"/>
              <a:gd name="connsiteX348" fmla="*/ 3429112 w 7467663"/>
              <a:gd name="connsiteY348" fmla="*/ 6479469 h 6858000"/>
              <a:gd name="connsiteX349" fmla="*/ 3304862 w 7467663"/>
              <a:gd name="connsiteY349" fmla="*/ 6796476 h 6858000"/>
              <a:gd name="connsiteX350" fmla="*/ 3276071 w 7467663"/>
              <a:gd name="connsiteY350" fmla="*/ 6858000 h 6858000"/>
              <a:gd name="connsiteX351" fmla="*/ 3240805 w 7467663"/>
              <a:gd name="connsiteY351" fmla="*/ 6858000 h 6858000"/>
              <a:gd name="connsiteX352" fmla="*/ 3275917 w 7467663"/>
              <a:gd name="connsiteY352" fmla="*/ 6783192 h 6858000"/>
              <a:gd name="connsiteX353" fmla="*/ 3399358 w 7467663"/>
              <a:gd name="connsiteY353" fmla="*/ 6469011 h 6858000"/>
              <a:gd name="connsiteX354" fmla="*/ 3425650 w 7467663"/>
              <a:gd name="connsiteY354" fmla="*/ 6381333 h 6858000"/>
              <a:gd name="connsiteX355" fmla="*/ 3460661 w 7467663"/>
              <a:gd name="connsiteY355" fmla="*/ 6266763 h 6858000"/>
              <a:gd name="connsiteX356" fmla="*/ 3518021 w 7467663"/>
              <a:gd name="connsiteY356" fmla="*/ 6117298 h 6858000"/>
              <a:gd name="connsiteX357" fmla="*/ 3554035 w 7467663"/>
              <a:gd name="connsiteY357" fmla="*/ 6027832 h 6858000"/>
              <a:gd name="connsiteX358" fmla="*/ 3677174 w 7467663"/>
              <a:gd name="connsiteY358" fmla="*/ 5636351 h 6858000"/>
              <a:gd name="connsiteX359" fmla="*/ 3698819 w 7467663"/>
              <a:gd name="connsiteY359" fmla="*/ 5560503 h 6858000"/>
              <a:gd name="connsiteX360" fmla="*/ 3702094 w 7467663"/>
              <a:gd name="connsiteY360" fmla="*/ 5549194 h 6858000"/>
              <a:gd name="connsiteX361" fmla="*/ 3398355 w 7467663"/>
              <a:gd name="connsiteY361" fmla="*/ 6094603 h 6858000"/>
              <a:gd name="connsiteX362" fmla="*/ 3193941 w 7467663"/>
              <a:gd name="connsiteY362" fmla="*/ 6798775 h 6858000"/>
              <a:gd name="connsiteX363" fmla="*/ 3184140 w 7467663"/>
              <a:gd name="connsiteY363" fmla="*/ 6858000 h 6858000"/>
              <a:gd name="connsiteX364" fmla="*/ 3099978 w 7467663"/>
              <a:gd name="connsiteY364" fmla="*/ 6858000 h 6858000"/>
              <a:gd name="connsiteX365" fmla="*/ 3101556 w 7467663"/>
              <a:gd name="connsiteY365" fmla="*/ 6843337 h 6858000"/>
              <a:gd name="connsiteX366" fmla="*/ 3370162 w 7467663"/>
              <a:gd name="connsiteY366" fmla="*/ 5785550 h 6858000"/>
              <a:gd name="connsiteX367" fmla="*/ 3746477 w 7467663"/>
              <a:gd name="connsiteY367" fmla="*/ 5377889 h 6858000"/>
              <a:gd name="connsiteX368" fmla="*/ 3863399 w 7467663"/>
              <a:gd name="connsiteY368" fmla="*/ 5087257 h 6858000"/>
              <a:gd name="connsiteX369" fmla="*/ 3968712 w 7467663"/>
              <a:gd name="connsiteY369" fmla="*/ 4913989 h 6858000"/>
              <a:gd name="connsiteX370" fmla="*/ 2792390 w 7467663"/>
              <a:gd name="connsiteY370" fmla="*/ 5382974 h 6858000"/>
              <a:gd name="connsiteX371" fmla="*/ 2714982 w 7467663"/>
              <a:gd name="connsiteY371" fmla="*/ 5427051 h 6858000"/>
              <a:gd name="connsiteX372" fmla="*/ 2813361 w 7467663"/>
              <a:gd name="connsiteY372" fmla="*/ 6023912 h 6858000"/>
              <a:gd name="connsiteX373" fmla="*/ 2688430 w 7467663"/>
              <a:gd name="connsiteY373" fmla="*/ 6801564 h 6858000"/>
              <a:gd name="connsiteX374" fmla="*/ 2629626 w 7467663"/>
              <a:gd name="connsiteY374" fmla="*/ 6763394 h 6858000"/>
              <a:gd name="connsiteX375" fmla="*/ 2565328 w 7467663"/>
              <a:gd name="connsiteY375" fmla="*/ 5516399 h 6858000"/>
              <a:gd name="connsiteX376" fmla="*/ 1922999 w 7467663"/>
              <a:gd name="connsiteY376" fmla="*/ 5980343 h 6858000"/>
              <a:gd name="connsiteX377" fmla="*/ 1950261 w 7467663"/>
              <a:gd name="connsiteY377" fmla="*/ 6405858 h 6858000"/>
              <a:gd name="connsiteX378" fmla="*/ 2365554 w 7467663"/>
              <a:gd name="connsiteY378" fmla="*/ 6759107 h 6858000"/>
              <a:gd name="connsiteX379" fmla="*/ 2424142 w 7467663"/>
              <a:gd name="connsiteY379" fmla="*/ 6858000 h 6858000"/>
              <a:gd name="connsiteX380" fmla="*/ 2395994 w 7467663"/>
              <a:gd name="connsiteY380" fmla="*/ 6858000 h 6858000"/>
              <a:gd name="connsiteX381" fmla="*/ 2392863 w 7467663"/>
              <a:gd name="connsiteY381" fmla="*/ 6852964 h 6858000"/>
              <a:gd name="connsiteX382" fmla="*/ 2017589 w 7467663"/>
              <a:gd name="connsiteY382" fmla="*/ 6493982 h 6858000"/>
              <a:gd name="connsiteX383" fmla="*/ 2147336 w 7467663"/>
              <a:gd name="connsiteY383" fmla="*/ 6594052 h 6858000"/>
              <a:gd name="connsiteX384" fmla="*/ 2207047 w 7467663"/>
              <a:gd name="connsiteY384" fmla="*/ 6654540 h 6858000"/>
              <a:gd name="connsiteX385" fmla="*/ 2299106 w 7467663"/>
              <a:gd name="connsiteY385" fmla="*/ 6778931 h 6858000"/>
              <a:gd name="connsiteX386" fmla="*/ 2314430 w 7467663"/>
              <a:gd name="connsiteY386" fmla="*/ 6801144 h 6858000"/>
              <a:gd name="connsiteX387" fmla="*/ 2352406 w 7467663"/>
              <a:gd name="connsiteY387" fmla="*/ 6858000 h 6858000"/>
              <a:gd name="connsiteX388" fmla="*/ 2314492 w 7467663"/>
              <a:gd name="connsiteY388" fmla="*/ 6858000 h 6858000"/>
              <a:gd name="connsiteX389" fmla="*/ 2288095 w 7467663"/>
              <a:gd name="connsiteY389" fmla="*/ 6818030 h 6858000"/>
              <a:gd name="connsiteX390" fmla="*/ 2272768 w 7467663"/>
              <a:gd name="connsiteY390" fmla="*/ 6795822 h 6858000"/>
              <a:gd name="connsiteX391" fmla="*/ 2182715 w 7467663"/>
              <a:gd name="connsiteY391" fmla="*/ 6675071 h 6858000"/>
              <a:gd name="connsiteX392" fmla="*/ 2032061 w 7467663"/>
              <a:gd name="connsiteY392" fmla="*/ 6541380 h 6858000"/>
              <a:gd name="connsiteX393" fmla="*/ 2257220 w 7467663"/>
              <a:gd name="connsiteY393" fmla="*/ 6826257 h 6858000"/>
              <a:gd name="connsiteX394" fmla="*/ 2281324 w 7467663"/>
              <a:gd name="connsiteY394" fmla="*/ 6858000 h 6858000"/>
              <a:gd name="connsiteX395" fmla="*/ 2242860 w 7467663"/>
              <a:gd name="connsiteY395" fmla="*/ 6858000 h 6858000"/>
              <a:gd name="connsiteX396" fmla="*/ 2232818 w 7467663"/>
              <a:gd name="connsiteY396" fmla="*/ 6844926 h 6858000"/>
              <a:gd name="connsiteX397" fmla="*/ 1990172 w 7467663"/>
              <a:gd name="connsiteY397" fmla="*/ 6542121 h 6858000"/>
              <a:gd name="connsiteX398" fmla="*/ 2124090 w 7467663"/>
              <a:gd name="connsiteY398" fmla="*/ 6761017 h 6858000"/>
              <a:gd name="connsiteX399" fmla="*/ 2200380 w 7467663"/>
              <a:gd name="connsiteY399" fmla="*/ 6858000 h 6858000"/>
              <a:gd name="connsiteX400" fmla="*/ 2147507 w 7467663"/>
              <a:gd name="connsiteY400" fmla="*/ 6858000 h 6858000"/>
              <a:gd name="connsiteX401" fmla="*/ 2070668 w 7467663"/>
              <a:gd name="connsiteY401" fmla="*/ 6761520 h 6858000"/>
              <a:gd name="connsiteX402" fmla="*/ 1975142 w 7467663"/>
              <a:gd name="connsiteY402" fmla="*/ 6585570 h 6858000"/>
              <a:gd name="connsiteX403" fmla="*/ 2050035 w 7467663"/>
              <a:gd name="connsiteY403" fmla="*/ 6813345 h 6858000"/>
              <a:gd name="connsiteX404" fmla="*/ 2063025 w 7467663"/>
              <a:gd name="connsiteY404" fmla="*/ 6858000 h 6858000"/>
              <a:gd name="connsiteX405" fmla="*/ 2021675 w 7467663"/>
              <a:gd name="connsiteY405" fmla="*/ 6858000 h 6858000"/>
              <a:gd name="connsiteX406" fmla="*/ 2019308 w 7467663"/>
              <a:gd name="connsiteY406" fmla="*/ 6847118 h 6858000"/>
              <a:gd name="connsiteX407" fmla="*/ 1938835 w 7467663"/>
              <a:gd name="connsiteY407" fmla="*/ 6551160 h 6858000"/>
              <a:gd name="connsiteX408" fmla="*/ 1953230 w 7467663"/>
              <a:gd name="connsiteY408" fmla="*/ 6759699 h 6858000"/>
              <a:gd name="connsiteX409" fmla="*/ 1956763 w 7467663"/>
              <a:gd name="connsiteY409" fmla="*/ 6778191 h 6858000"/>
              <a:gd name="connsiteX410" fmla="*/ 1967925 w 7467663"/>
              <a:gd name="connsiteY410" fmla="*/ 6858000 h 6858000"/>
              <a:gd name="connsiteX411" fmla="*/ 1936622 w 7467663"/>
              <a:gd name="connsiteY411" fmla="*/ 6858000 h 6858000"/>
              <a:gd name="connsiteX412" fmla="*/ 1926261 w 7467663"/>
              <a:gd name="connsiteY412" fmla="*/ 6784064 h 6858000"/>
              <a:gd name="connsiteX413" fmla="*/ 1922724 w 7467663"/>
              <a:gd name="connsiteY413" fmla="*/ 6765577 h 6858000"/>
              <a:gd name="connsiteX414" fmla="*/ 1904650 w 7467663"/>
              <a:gd name="connsiteY414" fmla="*/ 6639616 h 6858000"/>
              <a:gd name="connsiteX415" fmla="*/ 1885273 w 7467663"/>
              <a:gd name="connsiteY415" fmla="*/ 6858000 h 6858000"/>
              <a:gd name="connsiteX416" fmla="*/ 1854363 w 7467663"/>
              <a:gd name="connsiteY416" fmla="*/ 6858000 h 6858000"/>
              <a:gd name="connsiteX417" fmla="*/ 1880391 w 7467663"/>
              <a:gd name="connsiteY417" fmla="*/ 6603796 h 6858000"/>
              <a:gd name="connsiteX418" fmla="*/ 1818273 w 7467663"/>
              <a:gd name="connsiteY418" fmla="*/ 6715729 h 6858000"/>
              <a:gd name="connsiteX419" fmla="*/ 1794691 w 7467663"/>
              <a:gd name="connsiteY419" fmla="*/ 6843239 h 6858000"/>
              <a:gd name="connsiteX420" fmla="*/ 1794914 w 7467663"/>
              <a:gd name="connsiteY420" fmla="*/ 6858000 h 6858000"/>
              <a:gd name="connsiteX421" fmla="*/ 1746128 w 7467663"/>
              <a:gd name="connsiteY421" fmla="*/ 6858000 h 6858000"/>
              <a:gd name="connsiteX422" fmla="*/ 1753934 w 7467663"/>
              <a:gd name="connsiteY422" fmla="*/ 6724796 h 6858000"/>
              <a:gd name="connsiteX423" fmla="*/ 1792053 w 7467663"/>
              <a:gd name="connsiteY423" fmla="*/ 6572396 h 6858000"/>
              <a:gd name="connsiteX424" fmla="*/ 1862248 w 7467663"/>
              <a:gd name="connsiteY424" fmla="*/ 6266397 h 6858000"/>
              <a:gd name="connsiteX425" fmla="*/ 1862250 w 7467663"/>
              <a:gd name="connsiteY425" fmla="*/ 6033531 h 6858000"/>
              <a:gd name="connsiteX426" fmla="*/ 1211999 w 7467663"/>
              <a:gd name="connsiteY426" fmla="*/ 6683610 h 6858000"/>
              <a:gd name="connsiteX427" fmla="*/ 1213266 w 7467663"/>
              <a:gd name="connsiteY427" fmla="*/ 6691947 h 6858000"/>
              <a:gd name="connsiteX428" fmla="*/ 1203370 w 7467663"/>
              <a:gd name="connsiteY428" fmla="*/ 6850676 h 6858000"/>
              <a:gd name="connsiteX429" fmla="*/ 1203671 w 7467663"/>
              <a:gd name="connsiteY429" fmla="*/ 6858000 h 6858000"/>
              <a:gd name="connsiteX430" fmla="*/ 1143180 w 7467663"/>
              <a:gd name="connsiteY430" fmla="*/ 6858000 h 6858000"/>
              <a:gd name="connsiteX431" fmla="*/ 1142176 w 7467663"/>
              <a:gd name="connsiteY431" fmla="*/ 6766045 h 6858000"/>
              <a:gd name="connsiteX432" fmla="*/ 1067484 w 7467663"/>
              <a:gd name="connsiteY432" fmla="*/ 6858000 h 6858000"/>
              <a:gd name="connsiteX433" fmla="*/ 953928 w 7467663"/>
              <a:gd name="connsiteY433" fmla="*/ 6858000 h 6858000"/>
              <a:gd name="connsiteX434" fmla="*/ 959715 w 7467663"/>
              <a:gd name="connsiteY434" fmla="*/ 6850185 h 6858000"/>
              <a:gd name="connsiteX435" fmla="*/ 1483788 w 7467663"/>
              <a:gd name="connsiteY435" fmla="*/ 6259174 h 6858000"/>
              <a:gd name="connsiteX436" fmla="*/ 1100671 w 7467663"/>
              <a:gd name="connsiteY436" fmla="*/ 6252137 h 6858000"/>
              <a:gd name="connsiteX437" fmla="*/ 1090144 w 7467663"/>
              <a:gd name="connsiteY437" fmla="*/ 6256748 h 6858000"/>
              <a:gd name="connsiteX438" fmla="*/ 1095872 w 7467663"/>
              <a:gd name="connsiteY438" fmla="*/ 6271892 h 6858000"/>
              <a:gd name="connsiteX439" fmla="*/ 262785 w 7467663"/>
              <a:gd name="connsiteY439" fmla="*/ 6845450 h 6858000"/>
              <a:gd name="connsiteX440" fmla="*/ 209968 w 7467663"/>
              <a:gd name="connsiteY440" fmla="*/ 6770713 h 6858000"/>
              <a:gd name="connsiteX441" fmla="*/ 873460 w 7467663"/>
              <a:gd name="connsiteY441" fmla="*/ 6253768 h 6858000"/>
              <a:gd name="connsiteX442" fmla="*/ 192686 w 7467663"/>
              <a:gd name="connsiteY442" fmla="*/ 5849257 h 6858000"/>
              <a:gd name="connsiteX443" fmla="*/ 4696 w 7467663"/>
              <a:gd name="connsiteY443" fmla="*/ 5697668 h 6858000"/>
              <a:gd name="connsiteX444" fmla="*/ 0 w 7467663"/>
              <a:gd name="connsiteY444" fmla="*/ 5689984 h 6858000"/>
              <a:gd name="connsiteX445" fmla="*/ 0 w 7467663"/>
              <a:gd name="connsiteY445" fmla="*/ 5513472 h 6858000"/>
              <a:gd name="connsiteX446" fmla="*/ 174101 w 7467663"/>
              <a:gd name="connsiteY446" fmla="*/ 5620277 h 6858000"/>
              <a:gd name="connsiteX447" fmla="*/ 891800 w 7467663"/>
              <a:gd name="connsiteY447" fmla="*/ 6036935 h 6858000"/>
              <a:gd name="connsiteX448" fmla="*/ 1072219 w 7467663"/>
              <a:gd name="connsiteY448" fmla="*/ 6169443 h 6858000"/>
              <a:gd name="connsiteX449" fmla="*/ 1074117 w 7467663"/>
              <a:gd name="connsiteY449" fmla="*/ 6170301 h 6858000"/>
              <a:gd name="connsiteX450" fmla="*/ 1083114 w 7467663"/>
              <a:gd name="connsiteY450" fmla="*/ 6174131 h 6858000"/>
              <a:gd name="connsiteX451" fmla="*/ 1543010 w 7467663"/>
              <a:gd name="connsiteY451" fmla="*/ 6191140 h 6858000"/>
              <a:gd name="connsiteX452" fmla="*/ 1551080 w 7467663"/>
              <a:gd name="connsiteY452" fmla="*/ 6195006 h 6858000"/>
              <a:gd name="connsiteX453" fmla="*/ 2345443 w 7467663"/>
              <a:gd name="connsiteY453" fmla="*/ 5549882 h 6858000"/>
              <a:gd name="connsiteX454" fmla="*/ 1721499 w 7467663"/>
              <a:gd name="connsiteY454" fmla="*/ 5599969 h 6858000"/>
              <a:gd name="connsiteX455" fmla="*/ 767716 w 7467663"/>
              <a:gd name="connsiteY455" fmla="*/ 5472768 h 6858000"/>
              <a:gd name="connsiteX456" fmla="*/ 722147 w 7467663"/>
              <a:gd name="connsiteY456" fmla="*/ 5393091 h 6858000"/>
              <a:gd name="connsiteX457" fmla="*/ 1485552 w 7467663"/>
              <a:gd name="connsiteY457" fmla="*/ 5313202 h 6858000"/>
              <a:gd name="connsiteX458" fmla="*/ 2143004 w 7467663"/>
              <a:gd name="connsiteY458" fmla="*/ 5402420 h 6858000"/>
              <a:gd name="connsiteX459" fmla="*/ 1933391 w 7467663"/>
              <a:gd name="connsiteY459" fmla="*/ 5156971 h 6858000"/>
              <a:gd name="connsiteX460" fmla="*/ 1827118 w 7467663"/>
              <a:gd name="connsiteY460" fmla="*/ 4968410 h 6858000"/>
              <a:gd name="connsiteX461" fmla="*/ 1837349 w 7467663"/>
              <a:gd name="connsiteY461" fmla="*/ 4956357 h 6858000"/>
              <a:gd name="connsiteX462" fmla="*/ 2162835 w 7467663"/>
              <a:gd name="connsiteY462" fmla="*/ 5187853 h 6858000"/>
              <a:gd name="connsiteX463" fmla="*/ 2257167 w 7467663"/>
              <a:gd name="connsiteY463" fmla="*/ 5462123 h 6858000"/>
              <a:gd name="connsiteX464" fmla="*/ 2261598 w 7467663"/>
              <a:gd name="connsiteY464" fmla="*/ 5467998 h 6858000"/>
              <a:gd name="connsiteX465" fmla="*/ 2437177 w 7467663"/>
              <a:gd name="connsiteY465" fmla="*/ 5479608 h 6858000"/>
              <a:gd name="connsiteX466" fmla="*/ 2445247 w 7467663"/>
              <a:gd name="connsiteY466" fmla="*/ 5483476 h 6858000"/>
              <a:gd name="connsiteX467" fmla="*/ 2743626 w 7467663"/>
              <a:gd name="connsiteY467" fmla="*/ 5304819 h 6858000"/>
              <a:gd name="connsiteX468" fmla="*/ 3048102 w 7467663"/>
              <a:gd name="connsiteY468" fmla="*/ 5150595 h 6858000"/>
              <a:gd name="connsiteX469" fmla="*/ 1799414 w 7467663"/>
              <a:gd name="connsiteY469" fmla="*/ 4694732 h 6858000"/>
              <a:gd name="connsiteX470" fmla="*/ 1771735 w 7467663"/>
              <a:gd name="connsiteY470" fmla="*/ 4619929 h 6858000"/>
              <a:gd name="connsiteX471" fmla="*/ 3104273 w 7467663"/>
              <a:gd name="connsiteY471" fmla="*/ 5076159 h 6858000"/>
              <a:gd name="connsiteX472" fmla="*/ 3113245 w 7467663"/>
              <a:gd name="connsiteY472" fmla="*/ 5090705 h 6858000"/>
              <a:gd name="connsiteX473" fmla="*/ 3126294 w 7467663"/>
              <a:gd name="connsiteY473" fmla="*/ 5114400 h 6858000"/>
              <a:gd name="connsiteX474" fmla="*/ 3937433 w 7467663"/>
              <a:gd name="connsiteY474" fmla="*/ 4830473 h 6858000"/>
              <a:gd name="connsiteX475" fmla="*/ 3590475 w 7467663"/>
              <a:gd name="connsiteY475" fmla="*/ 4597974 h 6858000"/>
              <a:gd name="connsiteX476" fmla="*/ 3100264 w 7467663"/>
              <a:gd name="connsiteY476" fmla="*/ 4579845 h 6858000"/>
              <a:gd name="connsiteX477" fmla="*/ 2183576 w 7467663"/>
              <a:gd name="connsiteY477" fmla="*/ 4227150 h 6858000"/>
              <a:gd name="connsiteX478" fmla="*/ 2151029 w 7467663"/>
              <a:gd name="connsiteY478" fmla="*/ 4146947 h 6858000"/>
              <a:gd name="connsiteX479" fmla="*/ 3563434 w 7467663"/>
              <a:gd name="connsiteY479" fmla="*/ 4469115 h 6858000"/>
              <a:gd name="connsiteX480" fmla="*/ 3177952 w 7467663"/>
              <a:gd name="connsiteY480" fmla="*/ 3657386 h 6858000"/>
              <a:gd name="connsiteX481" fmla="*/ 3189263 w 7467663"/>
              <a:gd name="connsiteY481" fmla="*/ 3625726 h 6858000"/>
              <a:gd name="connsiteX482" fmla="*/ 3560912 w 7467663"/>
              <a:gd name="connsiteY482" fmla="*/ 4079863 h 6858000"/>
              <a:gd name="connsiteX483" fmla="*/ 3626636 w 7467663"/>
              <a:gd name="connsiteY483" fmla="*/ 4512230 h 6858000"/>
              <a:gd name="connsiteX484" fmla="*/ 3653088 w 7467663"/>
              <a:gd name="connsiteY484" fmla="*/ 4521417 h 6858000"/>
              <a:gd name="connsiteX485" fmla="*/ 3988128 w 7467663"/>
              <a:gd name="connsiteY485" fmla="*/ 4817267 h 6858000"/>
              <a:gd name="connsiteX486" fmla="*/ 4830582 w 7467663"/>
              <a:gd name="connsiteY486" fmla="*/ 4676000 h 6858000"/>
              <a:gd name="connsiteX487" fmla="*/ 4830100 w 7467663"/>
              <a:gd name="connsiteY487" fmla="*/ 4675554 h 6858000"/>
              <a:gd name="connsiteX488" fmla="*/ 4036318 w 7467663"/>
              <a:gd name="connsiteY488" fmla="*/ 4147013 h 6858000"/>
              <a:gd name="connsiteX489" fmla="*/ 3432098 w 7467663"/>
              <a:gd name="connsiteY489" fmla="*/ 3537312 h 6858000"/>
              <a:gd name="connsiteX490" fmla="*/ 3446761 w 7467663"/>
              <a:gd name="connsiteY490" fmla="*/ 3461278 h 6858000"/>
              <a:gd name="connsiteX491" fmla="*/ 4419733 w 7467663"/>
              <a:gd name="connsiteY491" fmla="*/ 3963555 h 6858000"/>
              <a:gd name="connsiteX492" fmla="*/ 4781371 w 7467663"/>
              <a:gd name="connsiteY492" fmla="*/ 4458604 h 6858000"/>
              <a:gd name="connsiteX493" fmla="*/ 4780440 w 7467663"/>
              <a:gd name="connsiteY493" fmla="*/ 4470290 h 6858000"/>
              <a:gd name="connsiteX494" fmla="*/ 4898954 w 7467663"/>
              <a:gd name="connsiteY494" fmla="*/ 4662092 h 6858000"/>
              <a:gd name="connsiteX495" fmla="*/ 4900699 w 7467663"/>
              <a:gd name="connsiteY495" fmla="*/ 4670867 h 6858000"/>
              <a:gd name="connsiteX496" fmla="*/ 5714511 w 7467663"/>
              <a:gd name="connsiteY496" fmla="*/ 4663483 h 6858000"/>
              <a:gd name="connsiteX497" fmla="*/ 5464793 w 7467663"/>
              <a:gd name="connsiteY497" fmla="*/ 4393556 h 6858000"/>
              <a:gd name="connsiteX498" fmla="*/ 5461897 w 7467663"/>
              <a:gd name="connsiteY498" fmla="*/ 4390879 h 6858000"/>
              <a:gd name="connsiteX499" fmla="*/ 4294126 w 7467663"/>
              <a:gd name="connsiteY499" fmla="*/ 3303048 h 6858000"/>
              <a:gd name="connsiteX500" fmla="*/ 4305321 w 7467663"/>
              <a:gd name="connsiteY500" fmla="*/ 3256953 h 6858000"/>
              <a:gd name="connsiteX501" fmla="*/ 4949299 w 7467663"/>
              <a:gd name="connsiteY501" fmla="*/ 3766336 h 6858000"/>
              <a:gd name="connsiteX502" fmla="*/ 5291452 w 7467663"/>
              <a:gd name="connsiteY502" fmla="*/ 4076801 h 6858000"/>
              <a:gd name="connsiteX503" fmla="*/ 5434998 w 7467663"/>
              <a:gd name="connsiteY503" fmla="*/ 4254100 h 6858000"/>
              <a:gd name="connsiteX504" fmla="*/ 5351015 w 7467663"/>
              <a:gd name="connsiteY504" fmla="*/ 3760989 h 6858000"/>
              <a:gd name="connsiteX505" fmla="*/ 5413780 w 7467663"/>
              <a:gd name="connsiteY505" fmla="*/ 2966265 h 6858000"/>
              <a:gd name="connsiteX506" fmla="*/ 5425627 w 7467663"/>
              <a:gd name="connsiteY506" fmla="*/ 2954192 h 6858000"/>
              <a:gd name="connsiteX507" fmla="*/ 6604735 w 7467663"/>
              <a:gd name="connsiteY507" fmla="*/ 2041381 h 6858000"/>
              <a:gd name="connsiteX508" fmla="*/ 7204487 w 7467663"/>
              <a:gd name="connsiteY508" fmla="*/ 2742112 h 6858000"/>
              <a:gd name="connsiteX509" fmla="*/ 7131592 w 7467663"/>
              <a:gd name="connsiteY509" fmla="*/ 2672096 h 6858000"/>
              <a:gd name="connsiteX510" fmla="*/ 6996344 w 7467663"/>
              <a:gd name="connsiteY510" fmla="*/ 2518310 h 6858000"/>
              <a:gd name="connsiteX511" fmla="*/ 6735495 w 7467663"/>
              <a:gd name="connsiteY511" fmla="*/ 2196890 h 6858000"/>
              <a:gd name="connsiteX512" fmla="*/ 6721901 w 7467663"/>
              <a:gd name="connsiteY512" fmla="*/ 2179274 h 6858000"/>
              <a:gd name="connsiteX513" fmla="*/ 6604735 w 7467663"/>
              <a:gd name="connsiteY513" fmla="*/ 2041381 h 6858000"/>
              <a:gd name="connsiteX514" fmla="*/ 6591670 w 7467663"/>
              <a:gd name="connsiteY514" fmla="*/ 1988277 h 6858000"/>
              <a:gd name="connsiteX515" fmla="*/ 6747349 w 7467663"/>
              <a:gd name="connsiteY515" fmla="*/ 2160069 h 6858000"/>
              <a:gd name="connsiteX516" fmla="*/ 6760943 w 7467663"/>
              <a:gd name="connsiteY516" fmla="*/ 2177686 h 6858000"/>
              <a:gd name="connsiteX517" fmla="*/ 7021065 w 7467663"/>
              <a:gd name="connsiteY517" fmla="*/ 2498102 h 6858000"/>
              <a:gd name="connsiteX518" fmla="*/ 7155223 w 7467663"/>
              <a:gd name="connsiteY518" fmla="*/ 2650386 h 6858000"/>
              <a:gd name="connsiteX519" fmla="*/ 7203167 w 7467663"/>
              <a:gd name="connsiteY519" fmla="*/ 2697288 h 6858000"/>
              <a:gd name="connsiteX520" fmla="*/ 6937703 w 7467663"/>
              <a:gd name="connsiteY520" fmla="*/ 2321981 h 6858000"/>
              <a:gd name="connsiteX521" fmla="*/ 6591670 w 7467663"/>
              <a:gd name="connsiteY521" fmla="*/ 1988277 h 6858000"/>
              <a:gd name="connsiteX522" fmla="*/ 5798671 w 7467663"/>
              <a:gd name="connsiteY522" fmla="*/ 1981601 h 6858000"/>
              <a:gd name="connsiteX523" fmla="*/ 5754709 w 7467663"/>
              <a:gd name="connsiteY523" fmla="*/ 2071454 h 6858000"/>
              <a:gd name="connsiteX524" fmla="*/ 5763044 w 7467663"/>
              <a:gd name="connsiteY524" fmla="*/ 2842206 h 6858000"/>
              <a:gd name="connsiteX525" fmla="*/ 5764974 w 7467663"/>
              <a:gd name="connsiteY525" fmla="*/ 2799609 h 6858000"/>
              <a:gd name="connsiteX526" fmla="*/ 5767665 w 7467663"/>
              <a:gd name="connsiteY526" fmla="*/ 2666409 h 6858000"/>
              <a:gd name="connsiteX527" fmla="*/ 5763055 w 7467663"/>
              <a:gd name="connsiteY527" fmla="*/ 2579705 h 6858000"/>
              <a:gd name="connsiteX528" fmla="*/ 5758079 w 7467663"/>
              <a:gd name="connsiteY528" fmla="*/ 2492508 h 6858000"/>
              <a:gd name="connsiteX529" fmla="*/ 5779325 w 7467663"/>
              <a:gd name="connsiteY529" fmla="*/ 2197069 h 6858000"/>
              <a:gd name="connsiteX530" fmla="*/ 5798671 w 7467663"/>
              <a:gd name="connsiteY530" fmla="*/ 1981601 h 6858000"/>
              <a:gd name="connsiteX531" fmla="*/ 5829202 w 7467663"/>
              <a:gd name="connsiteY531" fmla="*/ 1971679 h 6858000"/>
              <a:gd name="connsiteX532" fmla="*/ 5809558 w 7467663"/>
              <a:gd name="connsiteY532" fmla="*/ 2198043 h 6858000"/>
              <a:gd name="connsiteX533" fmla="*/ 5788653 w 7467663"/>
              <a:gd name="connsiteY533" fmla="*/ 2489430 h 6858000"/>
              <a:gd name="connsiteX534" fmla="*/ 5793439 w 7467663"/>
              <a:gd name="connsiteY534" fmla="*/ 2575235 h 6858000"/>
              <a:gd name="connsiteX535" fmla="*/ 5796837 w 7467663"/>
              <a:gd name="connsiteY535" fmla="*/ 2637633 h 6858000"/>
              <a:gd name="connsiteX536" fmla="*/ 5818614 w 7467663"/>
              <a:gd name="connsiteY536" fmla="*/ 2473055 h 6858000"/>
              <a:gd name="connsiteX537" fmla="*/ 5829202 w 7467663"/>
              <a:gd name="connsiteY537" fmla="*/ 1971679 h 6858000"/>
              <a:gd name="connsiteX538" fmla="*/ 5911389 w 7467663"/>
              <a:gd name="connsiteY538" fmla="*/ 1898371 h 6858000"/>
              <a:gd name="connsiteX539" fmla="*/ 6237627 w 7467663"/>
              <a:gd name="connsiteY539" fmla="*/ 2231921 h 6858000"/>
              <a:gd name="connsiteX540" fmla="*/ 5911389 w 7467663"/>
              <a:gd name="connsiteY540" fmla="*/ 1898371 h 6858000"/>
              <a:gd name="connsiteX541" fmla="*/ 6944437 w 7467663"/>
              <a:gd name="connsiteY541" fmla="*/ 1575402 h 6858000"/>
              <a:gd name="connsiteX542" fmla="*/ 6304730 w 7467663"/>
              <a:gd name="connsiteY542" fmla="*/ 1766654 h 6858000"/>
              <a:gd name="connsiteX543" fmla="*/ 6944437 w 7467663"/>
              <a:gd name="connsiteY543" fmla="*/ 1575402 h 6858000"/>
              <a:gd name="connsiteX544" fmla="*/ 7019523 w 7467663"/>
              <a:gd name="connsiteY544" fmla="*/ 1519450 h 6858000"/>
              <a:gd name="connsiteX545" fmla="*/ 6298091 w 7467663"/>
              <a:gd name="connsiteY545" fmla="*/ 1737122 h 6858000"/>
              <a:gd name="connsiteX546" fmla="*/ 7019523 w 7467663"/>
              <a:gd name="connsiteY546" fmla="*/ 1519450 h 6858000"/>
              <a:gd name="connsiteX547" fmla="*/ 2399523 w 7467663"/>
              <a:gd name="connsiteY547" fmla="*/ 1428234 h 6858000"/>
              <a:gd name="connsiteX548" fmla="*/ 2224982 w 7467663"/>
              <a:gd name="connsiteY548" fmla="*/ 1826201 h 6858000"/>
              <a:gd name="connsiteX549" fmla="*/ 2096099 w 7467663"/>
              <a:gd name="connsiteY549" fmla="*/ 2345900 h 6858000"/>
              <a:gd name="connsiteX550" fmla="*/ 2283317 w 7467663"/>
              <a:gd name="connsiteY550" fmla="*/ 1796925 h 6858000"/>
              <a:gd name="connsiteX551" fmla="*/ 2399523 w 7467663"/>
              <a:gd name="connsiteY551" fmla="*/ 1428234 h 6858000"/>
              <a:gd name="connsiteX552" fmla="*/ 2448558 w 7467663"/>
              <a:gd name="connsiteY552" fmla="*/ 1373435 h 6858000"/>
              <a:gd name="connsiteX553" fmla="*/ 2312521 w 7467663"/>
              <a:gd name="connsiteY553" fmla="*/ 1806140 h 6858000"/>
              <a:gd name="connsiteX554" fmla="*/ 2127533 w 7467663"/>
              <a:gd name="connsiteY554" fmla="*/ 2348380 h 6858000"/>
              <a:gd name="connsiteX555" fmla="*/ 2358080 w 7467663"/>
              <a:gd name="connsiteY555" fmla="*/ 1866134 h 6858000"/>
              <a:gd name="connsiteX556" fmla="*/ 2407436 w 7467663"/>
              <a:gd name="connsiteY556" fmla="*/ 1651070 h 6858000"/>
              <a:gd name="connsiteX557" fmla="*/ 2448558 w 7467663"/>
              <a:gd name="connsiteY557" fmla="*/ 1373435 h 6858000"/>
              <a:gd name="connsiteX558" fmla="*/ 278707 w 7467663"/>
              <a:gd name="connsiteY558" fmla="*/ 1352270 h 6858000"/>
              <a:gd name="connsiteX559" fmla="*/ 321570 w 7467663"/>
              <a:gd name="connsiteY559" fmla="*/ 1861610 h 6858000"/>
              <a:gd name="connsiteX560" fmla="*/ 294281 w 7467663"/>
              <a:gd name="connsiteY560" fmla="*/ 1440658 h 6858000"/>
              <a:gd name="connsiteX561" fmla="*/ 278707 w 7467663"/>
              <a:gd name="connsiteY561" fmla="*/ 1352270 h 6858000"/>
              <a:gd name="connsiteX562" fmla="*/ 1423821 w 7467663"/>
              <a:gd name="connsiteY562" fmla="*/ 1351958 h 6858000"/>
              <a:gd name="connsiteX563" fmla="*/ 1638521 w 7467663"/>
              <a:gd name="connsiteY563" fmla="*/ 1908470 h 6858000"/>
              <a:gd name="connsiteX564" fmla="*/ 1754199 w 7467663"/>
              <a:gd name="connsiteY564" fmla="*/ 2149284 h 6858000"/>
              <a:gd name="connsiteX565" fmla="*/ 1908359 w 7467663"/>
              <a:gd name="connsiteY565" fmla="*/ 2364988 h 6858000"/>
              <a:gd name="connsiteX566" fmla="*/ 1647661 w 7467663"/>
              <a:gd name="connsiteY566" fmla="*/ 1825945 h 6858000"/>
              <a:gd name="connsiteX567" fmla="*/ 1423821 w 7467663"/>
              <a:gd name="connsiteY567" fmla="*/ 1351958 h 6858000"/>
              <a:gd name="connsiteX568" fmla="*/ 1431890 w 7467663"/>
              <a:gd name="connsiteY568" fmla="*/ 1306475 h 6858000"/>
              <a:gd name="connsiteX569" fmla="*/ 1507597 w 7467663"/>
              <a:gd name="connsiteY569" fmla="*/ 1446132 h 6858000"/>
              <a:gd name="connsiteX570" fmla="*/ 1674586 w 7467663"/>
              <a:gd name="connsiteY570" fmla="*/ 1813832 h 6858000"/>
              <a:gd name="connsiteX571" fmla="*/ 1815950 w 7467663"/>
              <a:gd name="connsiteY571" fmla="*/ 2128564 h 6858000"/>
              <a:gd name="connsiteX572" fmla="*/ 1984242 w 7467663"/>
              <a:gd name="connsiteY572" fmla="*/ 2430829 h 6858000"/>
              <a:gd name="connsiteX573" fmla="*/ 2014023 w 7467663"/>
              <a:gd name="connsiteY573" fmla="*/ 2450995 h 6858000"/>
              <a:gd name="connsiteX574" fmla="*/ 1747337 w 7467663"/>
              <a:gd name="connsiteY574" fmla="*/ 1855264 h 6858000"/>
              <a:gd name="connsiteX575" fmla="*/ 1533749 w 7467663"/>
              <a:gd name="connsiteY575" fmla="*/ 1478656 h 6858000"/>
              <a:gd name="connsiteX576" fmla="*/ 1431890 w 7467663"/>
              <a:gd name="connsiteY576" fmla="*/ 1306475 h 6858000"/>
              <a:gd name="connsiteX577" fmla="*/ 5052692 w 7467663"/>
              <a:gd name="connsiteY577" fmla="*/ 1292994 h 6858000"/>
              <a:gd name="connsiteX578" fmla="*/ 5200661 w 7467663"/>
              <a:gd name="connsiteY578" fmla="*/ 1635186 h 6858000"/>
              <a:gd name="connsiteX579" fmla="*/ 5297138 w 7467663"/>
              <a:gd name="connsiteY579" fmla="*/ 1906351 h 6858000"/>
              <a:gd name="connsiteX580" fmla="*/ 5052692 w 7467663"/>
              <a:gd name="connsiteY580" fmla="*/ 1292994 h 6858000"/>
              <a:gd name="connsiteX581" fmla="*/ 5009948 w 7467663"/>
              <a:gd name="connsiteY581" fmla="*/ 1273619 h 6858000"/>
              <a:gd name="connsiteX582" fmla="*/ 5121777 w 7467663"/>
              <a:gd name="connsiteY582" fmla="*/ 1654213 h 6858000"/>
              <a:gd name="connsiteX583" fmla="*/ 5293545 w 7467663"/>
              <a:gd name="connsiteY583" fmla="*/ 2072247 h 6858000"/>
              <a:gd name="connsiteX584" fmla="*/ 5294042 w 7467663"/>
              <a:gd name="connsiteY584" fmla="*/ 2065019 h 6858000"/>
              <a:gd name="connsiteX585" fmla="*/ 5171936 w 7467663"/>
              <a:gd name="connsiteY585" fmla="*/ 1647613 h 6858000"/>
              <a:gd name="connsiteX586" fmla="*/ 5009948 w 7467663"/>
              <a:gd name="connsiteY586" fmla="*/ 1273619 h 6858000"/>
              <a:gd name="connsiteX587" fmla="*/ 655236 w 7467663"/>
              <a:gd name="connsiteY587" fmla="*/ 1268632 h 6858000"/>
              <a:gd name="connsiteX588" fmla="*/ 839521 w 7467663"/>
              <a:gd name="connsiteY588" fmla="*/ 1685315 h 6858000"/>
              <a:gd name="connsiteX589" fmla="*/ 1109416 w 7467663"/>
              <a:gd name="connsiteY589" fmla="*/ 2061663 h 6858000"/>
              <a:gd name="connsiteX590" fmla="*/ 1298300 w 7467663"/>
              <a:gd name="connsiteY590" fmla="*/ 2247742 h 6858000"/>
              <a:gd name="connsiteX591" fmla="*/ 1125871 w 7467663"/>
              <a:gd name="connsiteY591" fmla="*/ 1989513 h 6858000"/>
              <a:gd name="connsiteX592" fmla="*/ 981574 w 7467663"/>
              <a:gd name="connsiteY592" fmla="*/ 1783157 h 6858000"/>
              <a:gd name="connsiteX593" fmla="*/ 922198 w 7467663"/>
              <a:gd name="connsiteY593" fmla="*/ 1677437 h 6858000"/>
              <a:gd name="connsiteX594" fmla="*/ 869293 w 7467663"/>
              <a:gd name="connsiteY594" fmla="*/ 1583214 h 6858000"/>
              <a:gd name="connsiteX595" fmla="*/ 751431 w 7467663"/>
              <a:gd name="connsiteY595" fmla="*/ 1405731 h 6858000"/>
              <a:gd name="connsiteX596" fmla="*/ 655236 w 7467663"/>
              <a:gd name="connsiteY596" fmla="*/ 1268632 h 6858000"/>
              <a:gd name="connsiteX597" fmla="*/ 6516292 w 7467663"/>
              <a:gd name="connsiteY597" fmla="*/ 1263064 h 6858000"/>
              <a:gd name="connsiteX598" fmla="*/ 5736320 w 7467663"/>
              <a:gd name="connsiteY598" fmla="*/ 1501803 h 6858000"/>
              <a:gd name="connsiteX599" fmla="*/ 6516292 w 7467663"/>
              <a:gd name="connsiteY599" fmla="*/ 1263064 h 6858000"/>
              <a:gd name="connsiteX600" fmla="*/ 291466 w 7467663"/>
              <a:gd name="connsiteY600" fmla="*/ 1250369 h 6858000"/>
              <a:gd name="connsiteX601" fmla="*/ 323180 w 7467663"/>
              <a:gd name="connsiteY601" fmla="*/ 1435283 h 6858000"/>
              <a:gd name="connsiteX602" fmla="*/ 349381 w 7467663"/>
              <a:gd name="connsiteY602" fmla="*/ 1875041 h 6858000"/>
              <a:gd name="connsiteX603" fmla="*/ 374363 w 7467663"/>
              <a:gd name="connsiteY603" fmla="*/ 1506494 h 6858000"/>
              <a:gd name="connsiteX604" fmla="*/ 302168 w 7467663"/>
              <a:gd name="connsiteY604" fmla="*/ 1274495 h 6858000"/>
              <a:gd name="connsiteX605" fmla="*/ 291466 w 7467663"/>
              <a:gd name="connsiteY605" fmla="*/ 1250369 h 6858000"/>
              <a:gd name="connsiteX606" fmla="*/ 678222 w 7467663"/>
              <a:gd name="connsiteY606" fmla="*/ 1248670 h 6858000"/>
              <a:gd name="connsiteX607" fmla="*/ 775536 w 7467663"/>
              <a:gd name="connsiteY607" fmla="*/ 1388015 h 6858000"/>
              <a:gd name="connsiteX608" fmla="*/ 894529 w 7467663"/>
              <a:gd name="connsiteY608" fmla="*/ 1567739 h 6858000"/>
              <a:gd name="connsiteX609" fmla="*/ 948000 w 7467663"/>
              <a:gd name="connsiteY609" fmla="*/ 1663088 h 6858000"/>
              <a:gd name="connsiteX610" fmla="*/ 1006812 w 7467663"/>
              <a:gd name="connsiteY610" fmla="*/ 1767683 h 6858000"/>
              <a:gd name="connsiteX611" fmla="*/ 1149133 w 7467663"/>
              <a:gd name="connsiteY611" fmla="*/ 1971513 h 6858000"/>
              <a:gd name="connsiteX612" fmla="*/ 1333952 w 7467663"/>
              <a:gd name="connsiteY612" fmla="*/ 2251620 h 6858000"/>
              <a:gd name="connsiteX613" fmla="*/ 1337329 w 7467663"/>
              <a:gd name="connsiteY613" fmla="*/ 2258350 h 6858000"/>
              <a:gd name="connsiteX614" fmla="*/ 1014726 w 7467663"/>
              <a:gd name="connsiteY614" fmla="*/ 1615556 h 6858000"/>
              <a:gd name="connsiteX615" fmla="*/ 678222 w 7467663"/>
              <a:gd name="connsiteY615" fmla="*/ 1248670 h 6858000"/>
              <a:gd name="connsiteX616" fmla="*/ 6691602 w 7467663"/>
              <a:gd name="connsiteY616" fmla="*/ 1140573 h 6858000"/>
              <a:gd name="connsiteX617" fmla="*/ 6571100 w 7467663"/>
              <a:gd name="connsiteY617" fmla="*/ 1183662 h 6858000"/>
              <a:gd name="connsiteX618" fmla="*/ 6241687 w 7467663"/>
              <a:gd name="connsiteY618" fmla="*/ 1257600 h 6858000"/>
              <a:gd name="connsiteX619" fmla="*/ 5693009 w 7467663"/>
              <a:gd name="connsiteY619" fmla="*/ 1478256 h 6858000"/>
              <a:gd name="connsiteX620" fmla="*/ 6548420 w 7467663"/>
              <a:gd name="connsiteY620" fmla="*/ 1214599 h 6858000"/>
              <a:gd name="connsiteX621" fmla="*/ 6605473 w 7467663"/>
              <a:gd name="connsiteY621" fmla="*/ 1184686 h 6858000"/>
              <a:gd name="connsiteX622" fmla="*/ 6691602 w 7467663"/>
              <a:gd name="connsiteY622" fmla="*/ 1140573 h 6858000"/>
              <a:gd name="connsiteX623" fmla="*/ 4002475 w 7467663"/>
              <a:gd name="connsiteY623" fmla="*/ 1037802 h 6858000"/>
              <a:gd name="connsiteX624" fmla="*/ 4000324 w 7467663"/>
              <a:gd name="connsiteY624" fmla="*/ 1039362 h 6858000"/>
              <a:gd name="connsiteX625" fmla="*/ 4002862 w 7467663"/>
              <a:gd name="connsiteY625" fmla="*/ 1042866 h 6858000"/>
              <a:gd name="connsiteX626" fmla="*/ 4002475 w 7467663"/>
              <a:gd name="connsiteY626" fmla="*/ 1037802 h 6858000"/>
              <a:gd name="connsiteX627" fmla="*/ 506322 w 7467663"/>
              <a:gd name="connsiteY627" fmla="*/ 1020997 h 6858000"/>
              <a:gd name="connsiteX628" fmla="*/ 533068 w 7467663"/>
              <a:gd name="connsiteY628" fmla="*/ 1029409 h 6858000"/>
              <a:gd name="connsiteX629" fmla="*/ 1232525 w 7467663"/>
              <a:gd name="connsiteY629" fmla="*/ 1804675 h 6858000"/>
              <a:gd name="connsiteX630" fmla="*/ 1388858 w 7467663"/>
              <a:gd name="connsiteY630" fmla="*/ 2368011 h 6858000"/>
              <a:gd name="connsiteX631" fmla="*/ 1384098 w 7467663"/>
              <a:gd name="connsiteY631" fmla="*/ 2378125 h 6858000"/>
              <a:gd name="connsiteX632" fmla="*/ 1425393 w 7467663"/>
              <a:gd name="connsiteY632" fmla="*/ 2589124 h 6858000"/>
              <a:gd name="connsiteX633" fmla="*/ 1424001 w 7467663"/>
              <a:gd name="connsiteY633" fmla="*/ 2597541 h 6858000"/>
              <a:gd name="connsiteX634" fmla="*/ 2152729 w 7467663"/>
              <a:gd name="connsiteY634" fmla="*/ 2864487 h 6858000"/>
              <a:gd name="connsiteX635" fmla="*/ 2020609 w 7467663"/>
              <a:gd name="connsiteY635" fmla="*/ 2539671 h 6858000"/>
              <a:gd name="connsiteX636" fmla="*/ 2018920 w 7467663"/>
              <a:gd name="connsiteY636" fmla="*/ 2536309 h 6858000"/>
              <a:gd name="connsiteX637" fmla="*/ 1342441 w 7467663"/>
              <a:gd name="connsiteY637" fmla="*/ 1173017 h 6858000"/>
              <a:gd name="connsiteX638" fmla="*/ 1367925 w 7467663"/>
              <a:gd name="connsiteY638" fmla="*/ 1135648 h 6858000"/>
              <a:gd name="connsiteX639" fmla="*/ 1771401 w 7467663"/>
              <a:gd name="connsiteY639" fmla="*/ 1806673 h 6858000"/>
              <a:gd name="connsiteX640" fmla="*/ 1972385 w 7467663"/>
              <a:gd name="connsiteY640" fmla="*/ 2198735 h 6858000"/>
              <a:gd name="connsiteX641" fmla="*/ 2040892 w 7467663"/>
              <a:gd name="connsiteY641" fmla="*/ 2405205 h 6858000"/>
              <a:gd name="connsiteX642" fmla="*/ 2131689 w 7467663"/>
              <a:gd name="connsiteY642" fmla="*/ 1936926 h 6858000"/>
              <a:gd name="connsiteX643" fmla="*/ 2454820 w 7467663"/>
              <a:gd name="connsiteY643" fmla="*/ 1248808 h 6858000"/>
              <a:gd name="connsiteX644" fmla="*/ 2492512 w 7467663"/>
              <a:gd name="connsiteY644" fmla="*/ 1302920 h 6858000"/>
              <a:gd name="connsiteX645" fmla="*/ 2081216 w 7467663"/>
              <a:gd name="connsiteY645" fmla="*/ 2527513 h 6858000"/>
              <a:gd name="connsiteX646" fmla="*/ 2081211 w 7467663"/>
              <a:gd name="connsiteY646" fmla="*/ 2528916 h 6858000"/>
              <a:gd name="connsiteX647" fmla="*/ 2199067 w 7467663"/>
              <a:gd name="connsiteY647" fmla="*/ 2884061 h 6858000"/>
              <a:gd name="connsiteX648" fmla="*/ 3192586 w 7467663"/>
              <a:gd name="connsiteY648" fmla="*/ 3411496 h 6858000"/>
              <a:gd name="connsiteX649" fmla="*/ 3182620 w 7467663"/>
              <a:gd name="connsiteY649" fmla="*/ 3483279 h 6858000"/>
              <a:gd name="connsiteX650" fmla="*/ 2435119 w 7467663"/>
              <a:gd name="connsiteY650" fmla="*/ 3080173 h 6858000"/>
              <a:gd name="connsiteX651" fmla="*/ 2410152 w 7467663"/>
              <a:gd name="connsiteY651" fmla="*/ 3063751 h 6858000"/>
              <a:gd name="connsiteX652" fmla="*/ 2408099 w 7467663"/>
              <a:gd name="connsiteY652" fmla="*/ 3064403 h 6858000"/>
              <a:gd name="connsiteX653" fmla="*/ 2407218 w 7467663"/>
              <a:gd name="connsiteY653" fmla="*/ 3070324 h 6858000"/>
              <a:gd name="connsiteX654" fmla="*/ 2380138 w 7467663"/>
              <a:gd name="connsiteY654" fmla="*/ 3099341 h 6858000"/>
              <a:gd name="connsiteX655" fmla="*/ 1765923 w 7467663"/>
              <a:gd name="connsiteY655" fmla="*/ 3581043 h 6858000"/>
              <a:gd name="connsiteX656" fmla="*/ 1702258 w 7467663"/>
              <a:gd name="connsiteY656" fmla="*/ 3612286 h 6858000"/>
              <a:gd name="connsiteX657" fmla="*/ 1538370 w 7467663"/>
              <a:gd name="connsiteY657" fmla="*/ 3811804 h 6858000"/>
              <a:gd name="connsiteX658" fmla="*/ 542867 w 7467663"/>
              <a:gd name="connsiteY658" fmla="*/ 4944092 h 6858000"/>
              <a:gd name="connsiteX659" fmla="*/ 515800 w 7467663"/>
              <a:gd name="connsiteY659" fmla="*/ 4862180 h 6858000"/>
              <a:gd name="connsiteX660" fmla="*/ 909145 w 7467663"/>
              <a:gd name="connsiteY660" fmla="*/ 4199225 h 6858000"/>
              <a:gd name="connsiteX661" fmla="*/ 1214067 w 7467663"/>
              <a:gd name="connsiteY661" fmla="*/ 3908561 h 6858000"/>
              <a:gd name="connsiteX662" fmla="*/ 640967 w 7467663"/>
              <a:gd name="connsiteY662" fmla="*/ 4105601 h 6858000"/>
              <a:gd name="connsiteX663" fmla="*/ 112563 w 7467663"/>
              <a:gd name="connsiteY663" fmla="*/ 4396952 h 6858000"/>
              <a:gd name="connsiteX664" fmla="*/ 0 w 7467663"/>
              <a:gd name="connsiteY664" fmla="*/ 4466006 h 6858000"/>
              <a:gd name="connsiteX665" fmla="*/ 0 w 7467663"/>
              <a:gd name="connsiteY665" fmla="*/ 4233763 h 6858000"/>
              <a:gd name="connsiteX666" fmla="*/ 36881 w 7467663"/>
              <a:gd name="connsiteY666" fmla="*/ 4200118 h 6858000"/>
              <a:gd name="connsiteX667" fmla="*/ 910534 w 7467663"/>
              <a:gd name="connsiteY667" fmla="*/ 3629753 h 6858000"/>
              <a:gd name="connsiteX668" fmla="*/ 1578717 w 7467663"/>
              <a:gd name="connsiteY668" fmla="*/ 3575982 h 6858000"/>
              <a:gd name="connsiteX669" fmla="*/ 2338780 w 7467663"/>
              <a:gd name="connsiteY669" fmla="*/ 3033725 h 6858000"/>
              <a:gd name="connsiteX670" fmla="*/ 1807991 w 7467663"/>
              <a:gd name="connsiteY670" fmla="*/ 2807184 h 6858000"/>
              <a:gd name="connsiteX671" fmla="*/ 1416358 w 7467663"/>
              <a:gd name="connsiteY671" fmla="*/ 3112571 h 6858000"/>
              <a:gd name="connsiteX672" fmla="*/ 939066 w 7467663"/>
              <a:gd name="connsiteY672" fmla="*/ 3378798 h 6858000"/>
              <a:gd name="connsiteX673" fmla="*/ 115099 w 7467663"/>
              <a:gd name="connsiteY673" fmla="*/ 3607650 h 6858000"/>
              <a:gd name="connsiteX674" fmla="*/ 97284 w 7467663"/>
              <a:gd name="connsiteY674" fmla="*/ 3520393 h 6858000"/>
              <a:gd name="connsiteX675" fmla="*/ 922050 w 7467663"/>
              <a:gd name="connsiteY675" fmla="*/ 3074867 h 6858000"/>
              <a:gd name="connsiteX676" fmla="*/ 1405265 w 7467663"/>
              <a:gd name="connsiteY676" fmla="*/ 3016319 h 6858000"/>
              <a:gd name="connsiteX677" fmla="*/ 1407512 w 7467663"/>
              <a:gd name="connsiteY677" fmla="*/ 3018001 h 6858000"/>
              <a:gd name="connsiteX678" fmla="*/ 1726266 w 7467663"/>
              <a:gd name="connsiteY678" fmla="*/ 2777274 h 6858000"/>
              <a:gd name="connsiteX679" fmla="*/ 625390 w 7467663"/>
              <a:gd name="connsiteY679" fmla="*/ 2514541 h 6858000"/>
              <a:gd name="connsiteX680" fmla="*/ 619799 w 7467663"/>
              <a:gd name="connsiteY680" fmla="*/ 2527180 h 6858000"/>
              <a:gd name="connsiteX681" fmla="*/ 310030 w 7467663"/>
              <a:gd name="connsiteY681" fmla="*/ 2771818 h 6858000"/>
              <a:gd name="connsiteX682" fmla="*/ 173877 w 7467663"/>
              <a:gd name="connsiteY682" fmla="*/ 2937056 h 6858000"/>
              <a:gd name="connsiteX683" fmla="*/ 77889 w 7467663"/>
              <a:gd name="connsiteY683" fmla="*/ 3138440 h 6858000"/>
              <a:gd name="connsiteX684" fmla="*/ 0 w 7467663"/>
              <a:gd name="connsiteY684" fmla="*/ 3271395 h 6858000"/>
              <a:gd name="connsiteX685" fmla="*/ 0 w 7467663"/>
              <a:gd name="connsiteY685" fmla="*/ 3153002 h 6858000"/>
              <a:gd name="connsiteX686" fmla="*/ 2386 w 7467663"/>
              <a:gd name="connsiteY686" fmla="*/ 3149203 h 6858000"/>
              <a:gd name="connsiteX687" fmla="*/ 89753 w 7467663"/>
              <a:gd name="connsiteY687" fmla="*/ 2987702 h 6858000"/>
              <a:gd name="connsiteX688" fmla="*/ 76869 w 7467663"/>
              <a:gd name="connsiteY688" fmla="*/ 3005404 h 6858000"/>
              <a:gd name="connsiteX689" fmla="*/ 32049 w 7467663"/>
              <a:gd name="connsiteY689" fmla="*/ 3065814 h 6858000"/>
              <a:gd name="connsiteX690" fmla="*/ 0 w 7467663"/>
              <a:gd name="connsiteY690" fmla="*/ 3108744 h 6858000"/>
              <a:gd name="connsiteX691" fmla="*/ 0 w 7467663"/>
              <a:gd name="connsiteY691" fmla="*/ 3058059 h 6858000"/>
              <a:gd name="connsiteX692" fmla="*/ 7610 w 7467663"/>
              <a:gd name="connsiteY692" fmla="*/ 3047889 h 6858000"/>
              <a:gd name="connsiteX693" fmla="*/ 52419 w 7467663"/>
              <a:gd name="connsiteY693" fmla="*/ 2987479 h 6858000"/>
              <a:gd name="connsiteX694" fmla="*/ 59142 w 7467663"/>
              <a:gd name="connsiteY694" fmla="*/ 2978488 h 6858000"/>
              <a:gd name="connsiteX695" fmla="*/ 0 w 7467663"/>
              <a:gd name="connsiteY695" fmla="*/ 3015334 h 6858000"/>
              <a:gd name="connsiteX696" fmla="*/ 0 w 7467663"/>
              <a:gd name="connsiteY696" fmla="*/ 2914286 h 6858000"/>
              <a:gd name="connsiteX697" fmla="*/ 36383 w 7467663"/>
              <a:gd name="connsiteY697" fmla="*/ 2901128 h 6858000"/>
              <a:gd name="connsiteX698" fmla="*/ 156329 w 7467663"/>
              <a:gd name="connsiteY698" fmla="*/ 2840533 h 6858000"/>
              <a:gd name="connsiteX699" fmla="*/ 358355 w 7467663"/>
              <a:gd name="connsiteY699" fmla="*/ 2620471 h 6858000"/>
              <a:gd name="connsiteX700" fmla="*/ 510577 w 7467663"/>
              <a:gd name="connsiteY700" fmla="*/ 2501244 h 6858000"/>
              <a:gd name="connsiteX701" fmla="*/ 211967 w 7467663"/>
              <a:gd name="connsiteY701" fmla="*/ 2479171 h 6858000"/>
              <a:gd name="connsiteX702" fmla="*/ 0 w 7467663"/>
              <a:gd name="connsiteY702" fmla="*/ 2476398 h 6858000"/>
              <a:gd name="connsiteX703" fmla="*/ 0 w 7467663"/>
              <a:gd name="connsiteY703" fmla="*/ 2389189 h 6858000"/>
              <a:gd name="connsiteX704" fmla="*/ 103062 w 7467663"/>
              <a:gd name="connsiteY704" fmla="*/ 2389518 h 6858000"/>
              <a:gd name="connsiteX705" fmla="*/ 510734 w 7467663"/>
              <a:gd name="connsiteY705" fmla="*/ 2416201 h 6858000"/>
              <a:gd name="connsiteX706" fmla="*/ 279257 w 7467663"/>
              <a:gd name="connsiteY706" fmla="*/ 2092102 h 6858000"/>
              <a:gd name="connsiteX707" fmla="*/ 65265 w 7467663"/>
              <a:gd name="connsiteY707" fmla="*/ 2006049 h 6858000"/>
              <a:gd name="connsiteX708" fmla="*/ 0 w 7467663"/>
              <a:gd name="connsiteY708" fmla="*/ 1982532 h 6858000"/>
              <a:gd name="connsiteX709" fmla="*/ 0 w 7467663"/>
              <a:gd name="connsiteY709" fmla="*/ 1912789 h 6858000"/>
              <a:gd name="connsiteX710" fmla="*/ 97460 w 7467663"/>
              <a:gd name="connsiteY710" fmla="*/ 1953725 h 6858000"/>
              <a:gd name="connsiteX711" fmla="*/ 221272 w 7467663"/>
              <a:gd name="connsiteY711" fmla="*/ 1980766 h 6858000"/>
              <a:gd name="connsiteX712" fmla="*/ 116765 w 7467663"/>
              <a:gd name="connsiteY712" fmla="*/ 1911033 h 6858000"/>
              <a:gd name="connsiteX713" fmla="*/ 16405 w 7467663"/>
              <a:gd name="connsiteY713" fmla="*/ 1803412 h 6858000"/>
              <a:gd name="connsiteX714" fmla="*/ 0 w 7467663"/>
              <a:gd name="connsiteY714" fmla="*/ 1784777 h 6858000"/>
              <a:gd name="connsiteX715" fmla="*/ 0 w 7467663"/>
              <a:gd name="connsiteY715" fmla="*/ 1740082 h 6858000"/>
              <a:gd name="connsiteX716" fmla="*/ 39394 w 7467663"/>
              <a:gd name="connsiteY716" fmla="*/ 1784856 h 6858000"/>
              <a:gd name="connsiteX717" fmla="*/ 135813 w 7467663"/>
              <a:gd name="connsiteY717" fmla="*/ 1888838 h 6858000"/>
              <a:gd name="connsiteX718" fmla="*/ 242575 w 7467663"/>
              <a:gd name="connsiteY718" fmla="*/ 1958841 h 6858000"/>
              <a:gd name="connsiteX719" fmla="*/ 82197 w 7467663"/>
              <a:gd name="connsiteY719" fmla="*/ 1754826 h 6858000"/>
              <a:gd name="connsiteX720" fmla="*/ 0 w 7467663"/>
              <a:gd name="connsiteY720" fmla="*/ 1679650 h 6858000"/>
              <a:gd name="connsiteX721" fmla="*/ 0 w 7467663"/>
              <a:gd name="connsiteY721" fmla="*/ 1602463 h 6858000"/>
              <a:gd name="connsiteX722" fmla="*/ 84689 w 7467663"/>
              <a:gd name="connsiteY722" fmla="*/ 1677442 h 6858000"/>
              <a:gd name="connsiteX723" fmla="*/ 298437 w 7467663"/>
              <a:gd name="connsiteY723" fmla="*/ 1968019 h 6858000"/>
              <a:gd name="connsiteX724" fmla="*/ 227269 w 7467663"/>
              <a:gd name="connsiteY724" fmla="*/ 1114064 h 6858000"/>
              <a:gd name="connsiteX725" fmla="*/ 248003 w 7467663"/>
              <a:gd name="connsiteY725" fmla="*/ 1089613 h 6858000"/>
              <a:gd name="connsiteX726" fmla="*/ 427020 w 7467663"/>
              <a:gd name="connsiteY726" fmla="*/ 1619803 h 6858000"/>
              <a:gd name="connsiteX727" fmla="*/ 340345 w 7467663"/>
              <a:gd name="connsiteY727" fmla="*/ 2027739 h 6858000"/>
              <a:gd name="connsiteX728" fmla="*/ 360865 w 7467663"/>
              <a:gd name="connsiteY728" fmla="*/ 2044827 h 6858000"/>
              <a:gd name="connsiteX729" fmla="*/ 560414 w 7467663"/>
              <a:gd name="connsiteY729" fmla="*/ 2421457 h 6858000"/>
              <a:gd name="connsiteX730" fmla="*/ 1359703 w 7467663"/>
              <a:gd name="connsiteY730" fmla="*/ 2578554 h 6858000"/>
              <a:gd name="connsiteX731" fmla="*/ 1359422 w 7467663"/>
              <a:gd name="connsiteY731" fmla="*/ 2577994 h 6858000"/>
              <a:gd name="connsiteX732" fmla="*/ 828701 w 7467663"/>
              <a:gd name="connsiteY732" fmla="*/ 1839520 h 6858000"/>
              <a:gd name="connsiteX733" fmla="*/ 494427 w 7467663"/>
              <a:gd name="connsiteY733" fmla="*/ 1092333 h 6858000"/>
              <a:gd name="connsiteX734" fmla="*/ 506322 w 7467663"/>
              <a:gd name="connsiteY734" fmla="*/ 1020997 h 6858000"/>
              <a:gd name="connsiteX735" fmla="*/ 4570198 w 7467663"/>
              <a:gd name="connsiteY735" fmla="*/ 978081 h 6858000"/>
              <a:gd name="connsiteX736" fmla="*/ 4523691 w 7467663"/>
              <a:gd name="connsiteY736" fmla="*/ 1127776 h 6858000"/>
              <a:gd name="connsiteX737" fmla="*/ 4509875 w 7467663"/>
              <a:gd name="connsiteY737" fmla="*/ 1167552 h 6858000"/>
              <a:gd name="connsiteX738" fmla="*/ 4478168 w 7467663"/>
              <a:gd name="connsiteY738" fmla="*/ 1260735 h 6858000"/>
              <a:gd name="connsiteX739" fmla="*/ 4409309 w 7467663"/>
              <a:gd name="connsiteY739" fmla="*/ 1666996 h 6858000"/>
              <a:gd name="connsiteX740" fmla="*/ 4370031 w 7467663"/>
              <a:gd name="connsiteY740" fmla="*/ 1955666 h 6858000"/>
              <a:gd name="connsiteX741" fmla="*/ 4570198 w 7467663"/>
              <a:gd name="connsiteY741" fmla="*/ 978081 h 6858000"/>
              <a:gd name="connsiteX742" fmla="*/ 4557898 w 7467663"/>
              <a:gd name="connsiteY742" fmla="*/ 900011 h 6858000"/>
              <a:gd name="connsiteX743" fmla="*/ 4344840 w 7467663"/>
              <a:gd name="connsiteY743" fmla="*/ 1922038 h 6858000"/>
              <a:gd name="connsiteX744" fmla="*/ 4378710 w 7467663"/>
              <a:gd name="connsiteY744" fmla="*/ 1665516 h 6858000"/>
              <a:gd name="connsiteX745" fmla="*/ 4448798 w 7467663"/>
              <a:gd name="connsiteY745" fmla="*/ 1253024 h 6858000"/>
              <a:gd name="connsiteX746" fmla="*/ 4480315 w 7467663"/>
              <a:gd name="connsiteY746" fmla="*/ 1158454 h 6858000"/>
              <a:gd name="connsiteX747" fmla="*/ 4494133 w 7467663"/>
              <a:gd name="connsiteY747" fmla="*/ 1118676 h 6858000"/>
              <a:gd name="connsiteX748" fmla="*/ 4557898 w 7467663"/>
              <a:gd name="connsiteY748" fmla="*/ 900011 h 6858000"/>
              <a:gd name="connsiteX749" fmla="*/ 5870151 w 7467663"/>
              <a:gd name="connsiteY749" fmla="*/ 898890 h 6858000"/>
              <a:gd name="connsiteX750" fmla="*/ 5861335 w 7467663"/>
              <a:gd name="connsiteY750" fmla="*/ 899177 h 6858000"/>
              <a:gd name="connsiteX751" fmla="*/ 5843702 w 7467663"/>
              <a:gd name="connsiteY751" fmla="*/ 899748 h 6858000"/>
              <a:gd name="connsiteX752" fmla="*/ 5651107 w 7467663"/>
              <a:gd name="connsiteY752" fmla="*/ 920306 h 6858000"/>
              <a:gd name="connsiteX753" fmla="*/ 5459407 w 7467663"/>
              <a:gd name="connsiteY753" fmla="*/ 940975 h 6858000"/>
              <a:gd name="connsiteX754" fmla="*/ 5374846 w 7467663"/>
              <a:gd name="connsiteY754" fmla="*/ 941988 h 6858000"/>
              <a:gd name="connsiteX755" fmla="*/ 5256105 w 7467663"/>
              <a:gd name="connsiteY755" fmla="*/ 945632 h 6858000"/>
              <a:gd name="connsiteX756" fmla="*/ 5107071 w 7467663"/>
              <a:gd name="connsiteY756" fmla="*/ 969720 h 6858000"/>
              <a:gd name="connsiteX757" fmla="*/ 4998681 w 7467663"/>
              <a:gd name="connsiteY757" fmla="*/ 988771 h 6858000"/>
              <a:gd name="connsiteX758" fmla="*/ 5870151 w 7467663"/>
              <a:gd name="connsiteY758" fmla="*/ 898890 h 6858000"/>
              <a:gd name="connsiteX759" fmla="*/ 5504425 w 7467663"/>
              <a:gd name="connsiteY759" fmla="*/ 848067 h 6858000"/>
              <a:gd name="connsiteX760" fmla="*/ 4968849 w 7467663"/>
              <a:gd name="connsiteY760" fmla="*/ 962318 h 6858000"/>
              <a:gd name="connsiteX761" fmla="*/ 5104039 w 7467663"/>
              <a:gd name="connsiteY761" fmla="*/ 940634 h 6858000"/>
              <a:gd name="connsiteX762" fmla="*/ 5256311 w 7467663"/>
              <a:gd name="connsiteY762" fmla="*/ 916490 h 6858000"/>
              <a:gd name="connsiteX763" fmla="*/ 5377381 w 7467663"/>
              <a:gd name="connsiteY763" fmla="*/ 912671 h 6858000"/>
              <a:gd name="connsiteX764" fmla="*/ 5460148 w 7467663"/>
              <a:gd name="connsiteY764" fmla="*/ 911442 h 6858000"/>
              <a:gd name="connsiteX765" fmla="*/ 5648971 w 7467663"/>
              <a:gd name="connsiteY765" fmla="*/ 891331 h 6858000"/>
              <a:gd name="connsiteX766" fmla="*/ 5844807 w 7467663"/>
              <a:gd name="connsiteY766" fmla="*/ 870718 h 6858000"/>
              <a:gd name="connsiteX767" fmla="*/ 5862975 w 7467663"/>
              <a:gd name="connsiteY767" fmla="*/ 869756 h 6858000"/>
              <a:gd name="connsiteX768" fmla="*/ 5920887 w 7467663"/>
              <a:gd name="connsiteY768" fmla="*/ 865929 h 6858000"/>
              <a:gd name="connsiteX769" fmla="*/ 5504425 w 7467663"/>
              <a:gd name="connsiteY769" fmla="*/ 848067 h 6858000"/>
              <a:gd name="connsiteX770" fmla="*/ 3607114 w 7467663"/>
              <a:gd name="connsiteY770" fmla="*/ 467441 h 6858000"/>
              <a:gd name="connsiteX771" fmla="*/ 3296242 w 7467663"/>
              <a:gd name="connsiteY771" fmla="*/ 807991 h 6858000"/>
              <a:gd name="connsiteX772" fmla="*/ 3174674 w 7467663"/>
              <a:gd name="connsiteY772" fmla="*/ 919759 h 6858000"/>
              <a:gd name="connsiteX773" fmla="*/ 3042978 w 7467663"/>
              <a:gd name="connsiteY773" fmla="*/ 1054894 h 6858000"/>
              <a:gd name="connsiteX774" fmla="*/ 2968914 w 7467663"/>
              <a:gd name="connsiteY774" fmla="*/ 1133756 h 6858000"/>
              <a:gd name="connsiteX775" fmla="*/ 3103823 w 7467663"/>
              <a:gd name="connsiteY775" fmla="*/ 1026814 h 6858000"/>
              <a:gd name="connsiteX776" fmla="*/ 3607114 w 7467663"/>
              <a:gd name="connsiteY776" fmla="*/ 467441 h 6858000"/>
              <a:gd name="connsiteX777" fmla="*/ 3744487 w 7467663"/>
              <a:gd name="connsiteY777" fmla="*/ 383136 h 6858000"/>
              <a:gd name="connsiteX778" fmla="*/ 3970213 w 7467663"/>
              <a:gd name="connsiteY778" fmla="*/ 995559 h 6858000"/>
              <a:gd name="connsiteX779" fmla="*/ 3744487 w 7467663"/>
              <a:gd name="connsiteY779" fmla="*/ 383136 h 6858000"/>
              <a:gd name="connsiteX780" fmla="*/ 3624562 w 7467663"/>
              <a:gd name="connsiteY780" fmla="*/ 367041 h 6858000"/>
              <a:gd name="connsiteX781" fmla="*/ 3489712 w 7467663"/>
              <a:gd name="connsiteY781" fmla="*/ 485386 h 6858000"/>
              <a:gd name="connsiteX782" fmla="*/ 3182994 w 7467663"/>
              <a:gd name="connsiteY782" fmla="*/ 828265 h 6858000"/>
              <a:gd name="connsiteX783" fmla="*/ 2892114 w 7467663"/>
              <a:gd name="connsiteY783" fmla="*/ 1172635 h 6858000"/>
              <a:gd name="connsiteX784" fmla="*/ 3021459 w 7467663"/>
              <a:gd name="connsiteY784" fmla="*/ 1035385 h 6858000"/>
              <a:gd name="connsiteX785" fmla="*/ 3153873 w 7467663"/>
              <a:gd name="connsiteY785" fmla="*/ 898971 h 6858000"/>
              <a:gd name="connsiteX786" fmla="*/ 3276511 w 7467663"/>
              <a:gd name="connsiteY786" fmla="*/ 786423 h 6858000"/>
              <a:gd name="connsiteX787" fmla="*/ 3584154 w 7467663"/>
              <a:gd name="connsiteY787" fmla="*/ 448218 h 6858000"/>
              <a:gd name="connsiteX788" fmla="*/ 3624562 w 7467663"/>
              <a:gd name="connsiteY788" fmla="*/ 367041 h 6858000"/>
              <a:gd name="connsiteX789" fmla="*/ 3766672 w 7467663"/>
              <a:gd name="connsiteY789" fmla="*/ 359429 h 6858000"/>
              <a:gd name="connsiteX790" fmla="*/ 3996338 w 7467663"/>
              <a:gd name="connsiteY790" fmla="*/ 968237 h 6858000"/>
              <a:gd name="connsiteX791" fmla="*/ 3766672 w 7467663"/>
              <a:gd name="connsiteY791" fmla="*/ 359429 h 6858000"/>
              <a:gd name="connsiteX792" fmla="*/ 5805386 w 7467663"/>
              <a:gd name="connsiteY792" fmla="*/ 239240 h 6858000"/>
              <a:gd name="connsiteX793" fmla="*/ 5736947 w 7467663"/>
              <a:gd name="connsiteY793" fmla="*/ 261367 h 6858000"/>
              <a:gd name="connsiteX794" fmla="*/ 5427012 w 7467663"/>
              <a:gd name="connsiteY794" fmla="*/ 311272 h 6858000"/>
              <a:gd name="connsiteX795" fmla="*/ 5147818 w 7467663"/>
              <a:gd name="connsiteY795" fmla="*/ 322112 h 6858000"/>
              <a:gd name="connsiteX796" fmla="*/ 5060854 w 7467663"/>
              <a:gd name="connsiteY796" fmla="*/ 311882 h 6858000"/>
              <a:gd name="connsiteX797" fmla="*/ 4945989 w 7467663"/>
              <a:gd name="connsiteY797" fmla="*/ 300516 h 6858000"/>
              <a:gd name="connsiteX798" fmla="*/ 5410479 w 7467663"/>
              <a:gd name="connsiteY798" fmla="*/ 348434 h 6858000"/>
              <a:gd name="connsiteX799" fmla="*/ 5805386 w 7467663"/>
              <a:gd name="connsiteY799" fmla="*/ 239240 h 6858000"/>
              <a:gd name="connsiteX800" fmla="*/ 5905192 w 7467663"/>
              <a:gd name="connsiteY800" fmla="*/ 163079 h 6858000"/>
              <a:gd name="connsiteX801" fmla="*/ 5865655 w 7467663"/>
              <a:gd name="connsiteY801" fmla="*/ 171901 h 6858000"/>
              <a:gd name="connsiteX802" fmla="*/ 5259740 w 7467663"/>
              <a:gd name="connsiteY802" fmla="*/ 257013 h 6858000"/>
              <a:gd name="connsiteX803" fmla="*/ 5208466 w 7467663"/>
              <a:gd name="connsiteY803" fmla="*/ 257550 h 6858000"/>
              <a:gd name="connsiteX804" fmla="*/ 4980204 w 7467663"/>
              <a:gd name="connsiteY804" fmla="*/ 271903 h 6858000"/>
              <a:gd name="connsiteX805" fmla="*/ 5068068 w 7467663"/>
              <a:gd name="connsiteY805" fmla="*/ 282244 h 6858000"/>
              <a:gd name="connsiteX806" fmla="*/ 5153231 w 7467663"/>
              <a:gd name="connsiteY806" fmla="*/ 292240 h 6858000"/>
              <a:gd name="connsiteX807" fmla="*/ 5426491 w 7467663"/>
              <a:gd name="connsiteY807" fmla="*/ 281128 h 6858000"/>
              <a:gd name="connsiteX808" fmla="*/ 5731212 w 7467663"/>
              <a:gd name="connsiteY808" fmla="*/ 231951 h 6858000"/>
              <a:gd name="connsiteX809" fmla="*/ 5905192 w 7467663"/>
              <a:gd name="connsiteY809" fmla="*/ 163079 h 6858000"/>
              <a:gd name="connsiteX810" fmla="*/ 5944437 w 7467663"/>
              <a:gd name="connsiteY810" fmla="*/ 113829 h 6858000"/>
              <a:gd name="connsiteX811" fmla="*/ 5825032 w 7467663"/>
              <a:gd name="connsiteY811" fmla="*/ 146405 h 6858000"/>
              <a:gd name="connsiteX812" fmla="*/ 4955599 w 7467663"/>
              <a:gd name="connsiteY812" fmla="*/ 247008 h 6858000"/>
              <a:gd name="connsiteX813" fmla="*/ 5210104 w 7467663"/>
              <a:gd name="connsiteY813" fmla="*/ 228123 h 6858000"/>
              <a:gd name="connsiteX814" fmla="*/ 5261015 w 7467663"/>
              <a:gd name="connsiteY814" fmla="*/ 227087 h 6858000"/>
              <a:gd name="connsiteX815" fmla="*/ 5861181 w 7467663"/>
              <a:gd name="connsiteY815" fmla="*/ 143093 h 6858000"/>
              <a:gd name="connsiteX816" fmla="*/ 5961252 w 7467663"/>
              <a:gd name="connsiteY816" fmla="*/ 114820 h 6858000"/>
              <a:gd name="connsiteX817" fmla="*/ 5944437 w 7467663"/>
              <a:gd name="connsiteY817" fmla="*/ 113829 h 6858000"/>
              <a:gd name="connsiteX818" fmla="*/ 3882765 w 7467663"/>
              <a:gd name="connsiteY818" fmla="*/ 0 h 6858000"/>
              <a:gd name="connsiteX819" fmla="*/ 3995099 w 7467663"/>
              <a:gd name="connsiteY819" fmla="*/ 0 h 6858000"/>
              <a:gd name="connsiteX820" fmla="*/ 4163818 w 7467663"/>
              <a:gd name="connsiteY820" fmla="*/ 234104 h 6858000"/>
              <a:gd name="connsiteX821" fmla="*/ 4172099 w 7467663"/>
              <a:gd name="connsiteY821" fmla="*/ 234207 h 6858000"/>
              <a:gd name="connsiteX822" fmla="*/ 4784282 w 7467663"/>
              <a:gd name="connsiteY822" fmla="*/ 276561 h 6858000"/>
              <a:gd name="connsiteX823" fmla="*/ 4801687 w 7467663"/>
              <a:gd name="connsiteY823" fmla="*/ 267764 h 6858000"/>
              <a:gd name="connsiteX824" fmla="*/ 6082788 w 7467663"/>
              <a:gd name="connsiteY824" fmla="*/ 64119 h 6858000"/>
              <a:gd name="connsiteX825" fmla="*/ 6099442 w 7467663"/>
              <a:gd name="connsiteY825" fmla="*/ 82568 h 6858000"/>
              <a:gd name="connsiteX826" fmla="*/ 4804137 w 7467663"/>
              <a:gd name="connsiteY826" fmla="*/ 320931 h 6858000"/>
              <a:gd name="connsiteX827" fmla="*/ 4227047 w 7467663"/>
              <a:gd name="connsiteY827" fmla="*/ 313415 h 6858000"/>
              <a:gd name="connsiteX828" fmla="*/ 4346041 w 7467663"/>
              <a:gd name="connsiteY828" fmla="*/ 456086 h 6858000"/>
              <a:gd name="connsiteX829" fmla="*/ 4870967 w 7467663"/>
              <a:gd name="connsiteY829" fmla="*/ 963061 h 6858000"/>
              <a:gd name="connsiteX830" fmla="*/ 4889647 w 7467663"/>
              <a:gd name="connsiteY830" fmla="*/ 957147 h 6858000"/>
              <a:gd name="connsiteX831" fmla="*/ 5422504 w 7467663"/>
              <a:gd name="connsiteY831" fmla="*/ 805191 h 6858000"/>
              <a:gd name="connsiteX832" fmla="*/ 6087656 w 7467663"/>
              <a:gd name="connsiteY832" fmla="*/ 826703 h 6858000"/>
              <a:gd name="connsiteX833" fmla="*/ 6058717 w 7467663"/>
              <a:gd name="connsiteY833" fmla="*/ 865992 h 6858000"/>
              <a:gd name="connsiteX834" fmla="*/ 4974153 w 7467663"/>
              <a:gd name="connsiteY834" fmla="*/ 1045456 h 6858000"/>
              <a:gd name="connsiteX835" fmla="*/ 5627835 w 7467663"/>
              <a:gd name="connsiteY835" fmla="*/ 1472077 h 6858000"/>
              <a:gd name="connsiteX836" fmla="*/ 5629817 w 7467663"/>
              <a:gd name="connsiteY836" fmla="*/ 1471412 h 6858000"/>
              <a:gd name="connsiteX837" fmla="*/ 5634124 w 7467663"/>
              <a:gd name="connsiteY837" fmla="*/ 1470572 h 6858000"/>
              <a:gd name="connsiteX838" fmla="*/ 5755832 w 7467663"/>
              <a:gd name="connsiteY838" fmla="*/ 1383886 h 6858000"/>
              <a:gd name="connsiteX839" fmla="*/ 6014186 w 7467663"/>
              <a:gd name="connsiteY839" fmla="*/ 1279799 h 6858000"/>
              <a:gd name="connsiteX840" fmla="*/ 6901619 w 7467663"/>
              <a:gd name="connsiteY840" fmla="*/ 1047874 h 6858000"/>
              <a:gd name="connsiteX841" fmla="*/ 6931566 w 7467663"/>
              <a:gd name="connsiteY841" fmla="*/ 1062034 h 6858000"/>
              <a:gd name="connsiteX842" fmla="*/ 5790982 w 7467663"/>
              <a:gd name="connsiteY842" fmla="*/ 1561380 h 6858000"/>
              <a:gd name="connsiteX843" fmla="*/ 6188971 w 7467663"/>
              <a:gd name="connsiteY843" fmla="*/ 1755168 h 6858000"/>
              <a:gd name="connsiteX844" fmla="*/ 6202446 w 7467663"/>
              <a:gd name="connsiteY844" fmla="*/ 1752268 h 6858000"/>
              <a:gd name="connsiteX845" fmla="*/ 7179560 w 7467663"/>
              <a:gd name="connsiteY845" fmla="*/ 1467551 h 6858000"/>
              <a:gd name="connsiteX846" fmla="*/ 7158730 w 7467663"/>
              <a:gd name="connsiteY846" fmla="*/ 1507835 h 6858000"/>
              <a:gd name="connsiteX847" fmla="*/ 6326959 w 7467663"/>
              <a:gd name="connsiteY847" fmla="*/ 1817686 h 6858000"/>
              <a:gd name="connsiteX848" fmla="*/ 6537433 w 7467663"/>
              <a:gd name="connsiteY848" fmla="*/ 1907790 h 6858000"/>
              <a:gd name="connsiteX849" fmla="*/ 6550221 w 7467663"/>
              <a:gd name="connsiteY849" fmla="*/ 1910729 h 6858000"/>
              <a:gd name="connsiteX850" fmla="*/ 6964438 w 7467663"/>
              <a:gd name="connsiteY850" fmla="*/ 2209505 h 6858000"/>
              <a:gd name="connsiteX851" fmla="*/ 7367862 w 7467663"/>
              <a:gd name="connsiteY851" fmla="*/ 2806833 h 6858000"/>
              <a:gd name="connsiteX852" fmla="*/ 7364329 w 7467663"/>
              <a:gd name="connsiteY852" fmla="*/ 2826907 h 6858000"/>
              <a:gd name="connsiteX853" fmla="*/ 7290545 w 7467663"/>
              <a:gd name="connsiteY853" fmla="*/ 2850663 h 6858000"/>
              <a:gd name="connsiteX854" fmla="*/ 6472036 w 7467663"/>
              <a:gd name="connsiteY854" fmla="*/ 1959003 h 6858000"/>
              <a:gd name="connsiteX855" fmla="*/ 5792897 w 7467663"/>
              <a:gd name="connsiteY855" fmla="*/ 1647747 h 6858000"/>
              <a:gd name="connsiteX856" fmla="*/ 5842751 w 7467663"/>
              <a:gd name="connsiteY856" fmla="*/ 1816112 h 6858000"/>
              <a:gd name="connsiteX857" fmla="*/ 5847424 w 7467663"/>
              <a:gd name="connsiteY857" fmla="*/ 1815776 h 6858000"/>
              <a:gd name="connsiteX858" fmla="*/ 6399821 w 7467663"/>
              <a:gd name="connsiteY858" fmla="*/ 2344799 h 6858000"/>
              <a:gd name="connsiteX859" fmla="*/ 6323232 w 7467663"/>
              <a:gd name="connsiteY859" fmla="*/ 2389634 h 6858000"/>
              <a:gd name="connsiteX860" fmla="*/ 5942958 w 7467663"/>
              <a:gd name="connsiteY860" fmla="*/ 2077708 h 6858000"/>
              <a:gd name="connsiteX861" fmla="*/ 5921559 w 7467663"/>
              <a:gd name="connsiteY861" fmla="*/ 2378596 h 6858000"/>
              <a:gd name="connsiteX862" fmla="*/ 5817651 w 7467663"/>
              <a:gd name="connsiteY862" fmla="*/ 3023919 h 6858000"/>
              <a:gd name="connsiteX863" fmla="*/ 5729634 w 7467663"/>
              <a:gd name="connsiteY863" fmla="*/ 3051849 h 6858000"/>
              <a:gd name="connsiteX864" fmla="*/ 5611018 w 7467663"/>
              <a:gd name="connsiteY864" fmla="*/ 2316769 h 6858000"/>
              <a:gd name="connsiteX865" fmla="*/ 5687608 w 7467663"/>
              <a:gd name="connsiteY865" fmla="*/ 2039972 h 6858000"/>
              <a:gd name="connsiteX866" fmla="*/ 5657554 w 7467663"/>
              <a:gd name="connsiteY866" fmla="*/ 1576445 h 6858000"/>
              <a:gd name="connsiteX867" fmla="*/ 5150475 w 7467663"/>
              <a:gd name="connsiteY867" fmla="*/ 1274012 h 6858000"/>
              <a:gd name="connsiteX868" fmla="*/ 5349142 w 7467663"/>
              <a:gd name="connsiteY868" fmla="*/ 2204405 h 6858000"/>
              <a:gd name="connsiteX869" fmla="*/ 5262214 w 7467663"/>
              <a:gd name="connsiteY869" fmla="*/ 2233836 h 6858000"/>
              <a:gd name="connsiteX870" fmla="*/ 4981539 w 7467663"/>
              <a:gd name="connsiteY870" fmla="*/ 1542201 h 6858000"/>
              <a:gd name="connsiteX871" fmla="*/ 4958461 w 7467663"/>
              <a:gd name="connsiteY871" fmla="*/ 1136957 h 6858000"/>
              <a:gd name="connsiteX872" fmla="*/ 4655015 w 7467663"/>
              <a:gd name="connsiteY872" fmla="*/ 891426 h 6858000"/>
              <a:gd name="connsiteX873" fmla="*/ 4348002 w 7467663"/>
              <a:gd name="connsiteY873" fmla="*/ 2205895 h 6858000"/>
              <a:gd name="connsiteX874" fmla="*/ 4262250 w 7467663"/>
              <a:gd name="connsiteY874" fmla="*/ 2219972 h 6858000"/>
              <a:gd name="connsiteX875" fmla="*/ 4550611 w 7467663"/>
              <a:gd name="connsiteY875" fmla="*/ 817540 h 6858000"/>
              <a:gd name="connsiteX876" fmla="*/ 4564418 w 7467663"/>
              <a:gd name="connsiteY876" fmla="*/ 808293 h 6858000"/>
              <a:gd name="connsiteX877" fmla="*/ 4266388 w 7467663"/>
              <a:gd name="connsiteY877" fmla="*/ 500083 h 6858000"/>
              <a:gd name="connsiteX878" fmla="*/ 4032842 w 7467663"/>
              <a:gd name="connsiteY878" fmla="*/ 211809 h 6858000"/>
              <a:gd name="connsiteX879" fmla="*/ 3882765 w 7467663"/>
              <a:gd name="connsiteY879" fmla="*/ 0 h 6858000"/>
              <a:gd name="connsiteX880" fmla="*/ 3721337 w 7467663"/>
              <a:gd name="connsiteY880" fmla="*/ 0 h 6858000"/>
              <a:gd name="connsiteX881" fmla="*/ 3797544 w 7467663"/>
              <a:gd name="connsiteY881" fmla="*/ 0 h 6858000"/>
              <a:gd name="connsiteX882" fmla="*/ 3775734 w 7467663"/>
              <a:gd name="connsiteY882" fmla="*/ 95131 h 6858000"/>
              <a:gd name="connsiteX883" fmla="*/ 3724807 w 7467663"/>
              <a:gd name="connsiteY883" fmla="*/ 272257 h 6858000"/>
              <a:gd name="connsiteX884" fmla="*/ 3726844 w 7467663"/>
              <a:gd name="connsiteY884" fmla="*/ 282988 h 6858000"/>
              <a:gd name="connsiteX885" fmla="*/ 3742664 w 7467663"/>
              <a:gd name="connsiteY885" fmla="*/ 279918 h 6858000"/>
              <a:gd name="connsiteX886" fmla="*/ 4103910 w 7467663"/>
              <a:gd name="connsiteY886" fmla="*/ 1161917 h 6858000"/>
              <a:gd name="connsiteX887" fmla="*/ 4020269 w 7467663"/>
              <a:gd name="connsiteY887" fmla="*/ 1200406 h 6858000"/>
              <a:gd name="connsiteX888" fmla="*/ 3674882 w 7467663"/>
              <a:gd name="connsiteY888" fmla="*/ 488524 h 6858000"/>
              <a:gd name="connsiteX889" fmla="*/ 3132682 w 7467663"/>
              <a:gd name="connsiteY889" fmla="*/ 1072284 h 6858000"/>
              <a:gd name="connsiteX890" fmla="*/ 2716346 w 7467663"/>
              <a:gd name="connsiteY890" fmla="*/ 1276376 h 6858000"/>
              <a:gd name="connsiteX891" fmla="*/ 2716772 w 7467663"/>
              <a:gd name="connsiteY891" fmla="*/ 1255462 h 6858000"/>
              <a:gd name="connsiteX892" fmla="*/ 3471096 w 7467663"/>
              <a:gd name="connsiteY892" fmla="*/ 437072 h 6858000"/>
              <a:gd name="connsiteX893" fmla="*/ 3639057 w 7467663"/>
              <a:gd name="connsiteY893" fmla="*/ 286334 h 6858000"/>
              <a:gd name="connsiteX894" fmla="*/ 3640309 w 7467663"/>
              <a:gd name="connsiteY894" fmla="*/ 284664 h 6858000"/>
              <a:gd name="connsiteX895" fmla="*/ 3646022 w 7467663"/>
              <a:gd name="connsiteY895" fmla="*/ 276711 h 6858000"/>
              <a:gd name="connsiteX896" fmla="*/ 3707943 w 7467663"/>
              <a:gd name="connsiteY896" fmla="*/ 65958 h 6858000"/>
              <a:gd name="connsiteX897" fmla="*/ 3721337 w 7467663"/>
              <a:gd name="connsiteY897" fmla="*/ 0 h 6858000"/>
              <a:gd name="connsiteX898" fmla="*/ 2867960 w 7467663"/>
              <a:gd name="connsiteY898" fmla="*/ 0 h 6858000"/>
              <a:gd name="connsiteX899" fmla="*/ 2926351 w 7467663"/>
              <a:gd name="connsiteY899" fmla="*/ 0 h 6858000"/>
              <a:gd name="connsiteX900" fmla="*/ 2902823 w 7467663"/>
              <a:gd name="connsiteY900" fmla="*/ 262929 h 6858000"/>
              <a:gd name="connsiteX901" fmla="*/ 2940663 w 7467663"/>
              <a:gd name="connsiteY901" fmla="*/ 140884 h 6858000"/>
              <a:gd name="connsiteX902" fmla="*/ 2947039 w 7467663"/>
              <a:gd name="connsiteY902" fmla="*/ 122524 h 6858000"/>
              <a:gd name="connsiteX903" fmla="*/ 2984316 w 7467663"/>
              <a:gd name="connsiteY903" fmla="*/ 0 h 6858000"/>
              <a:gd name="connsiteX904" fmla="*/ 3016114 w 7467663"/>
              <a:gd name="connsiteY904" fmla="*/ 0 h 6858000"/>
              <a:gd name="connsiteX905" fmla="*/ 2979949 w 7467663"/>
              <a:gd name="connsiteY905" fmla="*/ 119274 h 6858000"/>
              <a:gd name="connsiteX906" fmla="*/ 3023879 w 7467663"/>
              <a:gd name="connsiteY906" fmla="*/ 0 h 6858000"/>
              <a:gd name="connsiteX907" fmla="*/ 3105400 w 7467663"/>
              <a:gd name="connsiteY907" fmla="*/ 0 h 6858000"/>
              <a:gd name="connsiteX908" fmla="*/ 3094669 w 7467663"/>
              <a:gd name="connsiteY908" fmla="*/ 30308 h 6858000"/>
              <a:gd name="connsiteX909" fmla="*/ 2901945 w 7467663"/>
              <a:gd name="connsiteY909" fmla="*/ 466538 h 6858000"/>
              <a:gd name="connsiteX910" fmla="*/ 2815209 w 7467663"/>
              <a:gd name="connsiteY910" fmla="*/ 497361 h 6858000"/>
              <a:gd name="connsiteX911" fmla="*/ 2844845 w 7467663"/>
              <a:gd name="connsiteY911" fmla="*/ 127638 h 6858000"/>
              <a:gd name="connsiteX912" fmla="*/ 2867960 w 7467663"/>
              <a:gd name="connsiteY912" fmla="*/ 0 h 6858000"/>
              <a:gd name="connsiteX913" fmla="*/ 1057230 w 7467663"/>
              <a:gd name="connsiteY913" fmla="*/ 0 h 6858000"/>
              <a:gd name="connsiteX914" fmla="*/ 1111003 w 7467663"/>
              <a:gd name="connsiteY914" fmla="*/ 0 h 6858000"/>
              <a:gd name="connsiteX915" fmla="*/ 1125553 w 7467663"/>
              <a:gd name="connsiteY915" fmla="*/ 52588 h 6858000"/>
              <a:gd name="connsiteX916" fmla="*/ 1304276 w 7467663"/>
              <a:gd name="connsiteY916" fmla="*/ 476275 h 6858000"/>
              <a:gd name="connsiteX917" fmla="*/ 1492066 w 7467663"/>
              <a:gd name="connsiteY917" fmla="*/ 886333 h 6858000"/>
              <a:gd name="connsiteX918" fmla="*/ 1423698 w 7467663"/>
              <a:gd name="connsiteY918" fmla="*/ 710817 h 6858000"/>
              <a:gd name="connsiteX919" fmla="*/ 1357609 w 7467663"/>
              <a:gd name="connsiteY919" fmla="*/ 532892 h 6858000"/>
              <a:gd name="connsiteX920" fmla="*/ 1309550 w 7467663"/>
              <a:gd name="connsiteY920" fmla="*/ 374031 h 6858000"/>
              <a:gd name="connsiteX921" fmla="*/ 1193673 w 7467663"/>
              <a:gd name="connsiteY921" fmla="*/ 49533 h 6858000"/>
              <a:gd name="connsiteX922" fmla="*/ 1164391 w 7467663"/>
              <a:gd name="connsiteY922" fmla="*/ 0 h 6858000"/>
              <a:gd name="connsiteX923" fmla="*/ 1200666 w 7467663"/>
              <a:gd name="connsiteY923" fmla="*/ 0 h 6858000"/>
              <a:gd name="connsiteX924" fmla="*/ 1223408 w 7467663"/>
              <a:gd name="connsiteY924" fmla="*/ 38996 h 6858000"/>
              <a:gd name="connsiteX925" fmla="*/ 1339635 w 7467663"/>
              <a:gd name="connsiteY925" fmla="*/ 365517 h 6858000"/>
              <a:gd name="connsiteX926" fmla="*/ 1387469 w 7467663"/>
              <a:gd name="connsiteY926" fmla="*/ 523079 h 6858000"/>
              <a:gd name="connsiteX927" fmla="*/ 1452685 w 7467663"/>
              <a:gd name="connsiteY927" fmla="*/ 699806 h 6858000"/>
              <a:gd name="connsiteX928" fmla="*/ 1492092 w 7467663"/>
              <a:gd name="connsiteY928" fmla="*/ 800424 h 6858000"/>
              <a:gd name="connsiteX929" fmla="*/ 1455302 w 7467663"/>
              <a:gd name="connsiteY929" fmla="*/ 632913 h 6858000"/>
              <a:gd name="connsiteX930" fmla="*/ 1222336 w 7467663"/>
              <a:gd name="connsiteY930" fmla="*/ 9480 h 6858000"/>
              <a:gd name="connsiteX931" fmla="*/ 1214634 w 7467663"/>
              <a:gd name="connsiteY931" fmla="*/ 0 h 6858000"/>
              <a:gd name="connsiteX932" fmla="*/ 1289827 w 7467663"/>
              <a:gd name="connsiteY932" fmla="*/ 0 h 6858000"/>
              <a:gd name="connsiteX933" fmla="*/ 1321076 w 7467663"/>
              <a:gd name="connsiteY933" fmla="*/ 59722 h 6858000"/>
              <a:gd name="connsiteX934" fmla="*/ 1512579 w 7467663"/>
              <a:gd name="connsiteY934" fmla="*/ 626441 h 6858000"/>
              <a:gd name="connsiteX935" fmla="*/ 1506076 w 7467663"/>
              <a:gd name="connsiteY935" fmla="*/ 1089289 h 6858000"/>
              <a:gd name="connsiteX936" fmla="*/ 1486346 w 7467663"/>
              <a:gd name="connsiteY936" fmla="*/ 1079919 h 6858000"/>
              <a:gd name="connsiteX937" fmla="*/ 1070511 w 7467663"/>
              <a:gd name="connsiteY937" fmla="*/ 48609 h 6858000"/>
              <a:gd name="connsiteX938" fmla="*/ 1057230 w 7467663"/>
              <a:gd name="connsiteY938" fmla="*/ 0 h 6858000"/>
              <a:gd name="connsiteX939" fmla="*/ 43151 w 7467663"/>
              <a:gd name="connsiteY939" fmla="*/ 0 h 6858000"/>
              <a:gd name="connsiteX940" fmla="*/ 95283 w 7467663"/>
              <a:gd name="connsiteY940" fmla="*/ 0 h 6858000"/>
              <a:gd name="connsiteX941" fmla="*/ 300708 w 7467663"/>
              <a:gd name="connsiteY941" fmla="*/ 154571 h 6858000"/>
              <a:gd name="connsiteX942" fmla="*/ 530414 w 7467663"/>
              <a:gd name="connsiteY942" fmla="*/ 354673 h 6858000"/>
              <a:gd name="connsiteX943" fmla="*/ 333785 w 7467663"/>
              <a:gd name="connsiteY943" fmla="*/ 161564 h 6858000"/>
              <a:gd name="connsiteX944" fmla="*/ 147005 w 7467663"/>
              <a:gd name="connsiteY944" fmla="*/ 0 h 6858000"/>
              <a:gd name="connsiteX945" fmla="*/ 272509 w 7467663"/>
              <a:gd name="connsiteY945" fmla="*/ 0 h 6858000"/>
              <a:gd name="connsiteX946" fmla="*/ 326276 w 7467663"/>
              <a:gd name="connsiteY946" fmla="*/ 45847 h 6858000"/>
              <a:gd name="connsiteX947" fmla="*/ 823759 w 7467663"/>
              <a:gd name="connsiteY947" fmla="*/ 574145 h 6858000"/>
              <a:gd name="connsiteX948" fmla="*/ 811254 w 7467663"/>
              <a:gd name="connsiteY948" fmla="*/ 665546 h 6858000"/>
              <a:gd name="connsiteX949" fmla="*/ 154042 w 7467663"/>
              <a:gd name="connsiteY949" fmla="*/ 261522 h 6858000"/>
              <a:gd name="connsiteX950" fmla="*/ 13550 w 7467663"/>
              <a:gd name="connsiteY950" fmla="*/ 158423 h 6858000"/>
              <a:gd name="connsiteX951" fmla="*/ 0 w 7467663"/>
              <a:gd name="connsiteY951" fmla="*/ 146618 h 6858000"/>
              <a:gd name="connsiteX952" fmla="*/ 0 w 7467663"/>
              <a:gd name="connsiteY952" fmla="*/ 59161 h 6858000"/>
              <a:gd name="connsiteX953" fmla="*/ 45427 w 7467663"/>
              <a:gd name="connsiteY953" fmla="*/ 101078 h 6858000"/>
              <a:gd name="connsiteX954" fmla="*/ 630103 w 7467663"/>
              <a:gd name="connsiteY954" fmla="*/ 485885 h 6858000"/>
              <a:gd name="connsiteX955" fmla="*/ 532040 w 7467663"/>
              <a:gd name="connsiteY955" fmla="*/ 399359 h 6858000"/>
              <a:gd name="connsiteX956" fmla="*/ 517618 w 7467663"/>
              <a:gd name="connsiteY956" fmla="*/ 385726 h 6858000"/>
              <a:gd name="connsiteX957" fmla="*/ 285074 w 7467663"/>
              <a:gd name="connsiteY957" fmla="*/ 182755 h 6858000"/>
              <a:gd name="connsiteX958" fmla="*/ 43151 w 7467663"/>
              <a:gd name="connsiteY958"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334256 h 6858000"/>
              <a:gd name="connsiteX78" fmla="*/ 7454976 w 7467663"/>
              <a:gd name="connsiteY78" fmla="*/ 6318297 h 6858000"/>
              <a:gd name="connsiteX79" fmla="*/ 1456157 w 7467663"/>
              <a:gd name="connsiteY79" fmla="*/ 5371404 h 6858000"/>
              <a:gd name="connsiteX80" fmla="*/ 1244432 w 7467663"/>
              <a:gd name="connsiteY80" fmla="*/ 5385601 h 6858000"/>
              <a:gd name="connsiteX81" fmla="*/ 973990 w 7467663"/>
              <a:gd name="connsiteY81" fmla="*/ 5424940 h 6858000"/>
              <a:gd name="connsiteX82" fmla="*/ 1103809 w 7467663"/>
              <a:gd name="connsiteY82" fmla="*/ 5433720 h 6858000"/>
              <a:gd name="connsiteX83" fmla="*/ 1123454 w 7467663"/>
              <a:gd name="connsiteY83" fmla="*/ 5435727 h 6858000"/>
              <a:gd name="connsiteX84" fmla="*/ 1737017 w 7467663"/>
              <a:gd name="connsiteY84" fmla="*/ 5452183 h 6858000"/>
              <a:gd name="connsiteX85" fmla="*/ 1824397 w 7467663"/>
              <a:gd name="connsiteY85" fmla="*/ 5447757 h 6858000"/>
              <a:gd name="connsiteX86" fmla="*/ 2070059 w 7467663"/>
              <a:gd name="connsiteY86" fmla="*/ 5441660 h 6858000"/>
              <a:gd name="connsiteX87" fmla="*/ 1456157 w 7467663"/>
              <a:gd name="connsiteY87" fmla="*/ 5371404 h 6858000"/>
              <a:gd name="connsiteX88" fmla="*/ 4988186 w 7467663"/>
              <a:gd name="connsiteY88" fmla="*/ 5216467 h 6858000"/>
              <a:gd name="connsiteX89" fmla="*/ 4777334 w 7467663"/>
              <a:gd name="connsiteY89" fmla="*/ 5406072 h 6858000"/>
              <a:gd name="connsiteX90" fmla="*/ 4718341 w 7467663"/>
              <a:gd name="connsiteY90" fmla="*/ 5468043 h 6858000"/>
              <a:gd name="connsiteX91" fmla="*/ 4604655 w 7467663"/>
              <a:gd name="connsiteY91" fmla="*/ 5583434 h 6858000"/>
              <a:gd name="connsiteX92" fmla="*/ 4565074 w 7467663"/>
              <a:gd name="connsiteY92" fmla="*/ 5618550 h 6858000"/>
              <a:gd name="connsiteX93" fmla="*/ 4988186 w 7467663"/>
              <a:gd name="connsiteY93" fmla="*/ 5216467 h 6858000"/>
              <a:gd name="connsiteX94" fmla="*/ 4978032 w 7467663"/>
              <a:gd name="connsiteY94" fmla="*/ 5183809 h 6858000"/>
              <a:gd name="connsiteX95" fmla="*/ 4463413 w 7467663"/>
              <a:gd name="connsiteY95" fmla="*/ 5615162 h 6858000"/>
              <a:gd name="connsiteX96" fmla="*/ 4358134 w 7467663"/>
              <a:gd name="connsiteY96" fmla="*/ 5742791 h 6858000"/>
              <a:gd name="connsiteX97" fmla="*/ 4376219 w 7467663"/>
              <a:gd name="connsiteY97" fmla="*/ 5729027 h 6858000"/>
              <a:gd name="connsiteX98" fmla="*/ 4582340 w 7467663"/>
              <a:gd name="connsiteY98" fmla="*/ 5561037 h 6858000"/>
              <a:gd name="connsiteX99" fmla="*/ 4694684 w 7467663"/>
              <a:gd name="connsiteY99" fmla="*/ 5447098 h 6858000"/>
              <a:gd name="connsiteX100" fmla="*/ 4754123 w 7467663"/>
              <a:gd name="connsiteY100" fmla="*/ 5384643 h 6858000"/>
              <a:gd name="connsiteX101" fmla="*/ 4978032 w 7467663"/>
              <a:gd name="connsiteY101" fmla="*/ 5183809 h 6858000"/>
              <a:gd name="connsiteX102" fmla="*/ 1903353 w 7467663"/>
              <a:gd name="connsiteY102" fmla="*/ 5044827 h 6858000"/>
              <a:gd name="connsiteX103" fmla="*/ 1936931 w 7467663"/>
              <a:gd name="connsiteY103" fmla="*/ 5093954 h 6858000"/>
              <a:gd name="connsiteX104" fmla="*/ 2195868 w 7467663"/>
              <a:gd name="connsiteY104" fmla="*/ 5396574 h 6858000"/>
              <a:gd name="connsiteX105" fmla="*/ 2088852 w 7467663"/>
              <a:gd name="connsiteY105" fmla="*/ 5166123 h 6858000"/>
              <a:gd name="connsiteX106" fmla="*/ 1958241 w 7467663"/>
              <a:gd name="connsiteY106" fmla="*/ 5067955 h 6858000"/>
              <a:gd name="connsiteX107" fmla="*/ 1903353 w 7467663"/>
              <a:gd name="connsiteY107" fmla="*/ 5044827 h 6858000"/>
              <a:gd name="connsiteX108" fmla="*/ 1979378 w 7467663"/>
              <a:gd name="connsiteY108" fmla="*/ 4769504 h 6858000"/>
              <a:gd name="connsiteX109" fmla="*/ 2882120 w 7467663"/>
              <a:gd name="connsiteY109" fmla="*/ 5064547 h 6858000"/>
              <a:gd name="connsiteX110" fmla="*/ 2793103 w 7467663"/>
              <a:gd name="connsiteY110" fmla="*/ 5039699 h 6858000"/>
              <a:gd name="connsiteX111" fmla="*/ 2770041 w 7467663"/>
              <a:gd name="connsiteY111" fmla="*/ 5033634 h 6858000"/>
              <a:gd name="connsiteX112" fmla="*/ 1979378 w 7467663"/>
              <a:gd name="connsiteY112" fmla="*/ 4769504 h 6858000"/>
              <a:gd name="connsiteX113" fmla="*/ 1927410 w 7467663"/>
              <a:gd name="connsiteY113" fmla="*/ 4716164 h 6858000"/>
              <a:gd name="connsiteX114" fmla="*/ 1959587 w 7467663"/>
              <a:gd name="connsiteY114" fmla="*/ 4728849 h 6858000"/>
              <a:gd name="connsiteX115" fmla="*/ 2777707 w 7467663"/>
              <a:gd name="connsiteY115" fmla="*/ 5003991 h 6858000"/>
              <a:gd name="connsiteX116" fmla="*/ 2800768 w 7467663"/>
              <a:gd name="connsiteY116" fmla="*/ 5010056 h 6858000"/>
              <a:gd name="connsiteX117" fmla="*/ 2879408 w 7467663"/>
              <a:gd name="connsiteY117" fmla="*/ 5031590 h 6858000"/>
              <a:gd name="connsiteX118" fmla="*/ 2862295 w 7467663"/>
              <a:gd name="connsiteY118" fmla="*/ 5022958 h 6858000"/>
              <a:gd name="connsiteX119" fmla="*/ 2813343 w 7467663"/>
              <a:gd name="connsiteY119" fmla="*/ 4998369 h 6858000"/>
              <a:gd name="connsiteX120" fmla="*/ 2646245 w 7467663"/>
              <a:gd name="connsiteY120" fmla="*/ 4930999 h 6858000"/>
              <a:gd name="connsiteX121" fmla="*/ 1999243 w 7467663"/>
              <a:gd name="connsiteY121" fmla="*/ 4730524 h 6858000"/>
              <a:gd name="connsiteX122" fmla="*/ 1979527 w 7467663"/>
              <a:gd name="connsiteY122" fmla="*/ 4726651 h 6858000"/>
              <a:gd name="connsiteX123" fmla="*/ 1927410 w 7467663"/>
              <a:gd name="connsiteY123" fmla="*/ 4716164 h 6858000"/>
              <a:gd name="connsiteX124" fmla="*/ 1997014 w 7467663"/>
              <a:gd name="connsiteY124" fmla="*/ 4698007 h 6858000"/>
              <a:gd name="connsiteX125" fmla="*/ 2005458 w 7467663"/>
              <a:gd name="connsiteY125" fmla="*/ 4699540 h 6858000"/>
              <a:gd name="connsiteX126" fmla="*/ 2657186 w 7467663"/>
              <a:gd name="connsiteY126" fmla="*/ 4901687 h 6858000"/>
              <a:gd name="connsiteX127" fmla="*/ 2826662 w 7467663"/>
              <a:gd name="connsiteY127" fmla="*/ 4970362 h 6858000"/>
              <a:gd name="connsiteX128" fmla="*/ 2876100 w 7467663"/>
              <a:gd name="connsiteY128" fmla="*/ 4995397 h 6858000"/>
              <a:gd name="connsiteX129" fmla="*/ 3042600 w 7467663"/>
              <a:gd name="connsiteY129" fmla="*/ 5059532 h 6858000"/>
              <a:gd name="connsiteX130" fmla="*/ 1997014 w 7467663"/>
              <a:gd name="connsiteY130" fmla="*/ 4698007 h 6858000"/>
              <a:gd name="connsiteX131" fmla="*/ 2305292 w 7467663"/>
              <a:gd name="connsiteY131" fmla="*/ 4219492 h 6858000"/>
              <a:gd name="connsiteX132" fmla="*/ 3360922 w 7467663"/>
              <a:gd name="connsiteY132" fmla="*/ 4529373 h 6858000"/>
              <a:gd name="connsiteX133" fmla="*/ 3492420 w 7467663"/>
              <a:gd name="connsiteY133" fmla="*/ 4510145 h 6858000"/>
              <a:gd name="connsiteX134" fmla="*/ 3364086 w 7467663"/>
              <a:gd name="connsiteY134" fmla="*/ 4480340 h 6858000"/>
              <a:gd name="connsiteX135" fmla="*/ 3225818 w 7467663"/>
              <a:gd name="connsiteY135" fmla="*/ 4411822 h 6858000"/>
              <a:gd name="connsiteX136" fmla="*/ 3129696 w 7467663"/>
              <a:gd name="connsiteY136" fmla="*/ 4360704 h 6858000"/>
              <a:gd name="connsiteX137" fmla="*/ 2814545 w 7467663"/>
              <a:gd name="connsiteY137" fmla="*/ 4282955 h 6858000"/>
              <a:gd name="connsiteX138" fmla="*/ 2305292 w 7467663"/>
              <a:gd name="connsiteY138" fmla="*/ 4219492 h 6858000"/>
              <a:gd name="connsiteX139" fmla="*/ 2626982 w 7467663"/>
              <a:gd name="connsiteY139" fmla="*/ 4206450 h 6858000"/>
              <a:gd name="connsiteX140" fmla="*/ 2490617 w 7467663"/>
              <a:gd name="connsiteY140" fmla="*/ 4206951 h 6858000"/>
              <a:gd name="connsiteX141" fmla="*/ 2819869 w 7467663"/>
              <a:gd name="connsiteY141" fmla="*/ 4252936 h 6858000"/>
              <a:gd name="connsiteX142" fmla="*/ 3143018 w 7467663"/>
              <a:gd name="connsiteY142" fmla="*/ 4332698 h 6858000"/>
              <a:gd name="connsiteX143" fmla="*/ 3241520 w 7467663"/>
              <a:gd name="connsiteY143" fmla="*/ 4385112 h 6858000"/>
              <a:gd name="connsiteX144" fmla="*/ 3374575 w 7467663"/>
              <a:gd name="connsiteY144" fmla="*/ 4451517 h 6858000"/>
              <a:gd name="connsiteX145" fmla="*/ 3505221 w 7467663"/>
              <a:gd name="connsiteY145" fmla="*/ 4480757 h 6858000"/>
              <a:gd name="connsiteX146" fmla="*/ 2626982 w 7467663"/>
              <a:gd name="connsiteY146" fmla="*/ 4206450 h 6858000"/>
              <a:gd name="connsiteX147" fmla="*/ 1310106 w 7467663"/>
              <a:gd name="connsiteY147" fmla="*/ 3943217 h 6858000"/>
              <a:gd name="connsiteX148" fmla="*/ 854994 w 7467663"/>
              <a:gd name="connsiteY148" fmla="*/ 4399136 h 6858000"/>
              <a:gd name="connsiteX149" fmla="*/ 742462 w 7467663"/>
              <a:gd name="connsiteY149" fmla="*/ 4594648 h 6858000"/>
              <a:gd name="connsiteX150" fmla="*/ 820602 w 7467663"/>
              <a:gd name="connsiteY150" fmla="*/ 4485915 h 6858000"/>
              <a:gd name="connsiteX151" fmla="*/ 878295 w 7467663"/>
              <a:gd name="connsiteY151" fmla="*/ 4403594 h 6858000"/>
              <a:gd name="connsiteX152" fmla="*/ 1240607 w 7467663"/>
              <a:gd name="connsiteY152" fmla="*/ 4010401 h 6858000"/>
              <a:gd name="connsiteX153" fmla="*/ 1310106 w 7467663"/>
              <a:gd name="connsiteY153" fmla="*/ 3943217 h 6858000"/>
              <a:gd name="connsiteX154" fmla="*/ 1423113 w 7467663"/>
              <a:gd name="connsiteY154" fmla="*/ 3874565 h 6858000"/>
              <a:gd name="connsiteX155" fmla="*/ 1260565 w 7467663"/>
              <a:gd name="connsiteY155" fmla="*/ 4031982 h 6858000"/>
              <a:gd name="connsiteX156" fmla="*/ 901900 w 7467663"/>
              <a:gd name="connsiteY156" fmla="*/ 4421236 h 6858000"/>
              <a:gd name="connsiteX157" fmla="*/ 845044 w 7467663"/>
              <a:gd name="connsiteY157" fmla="*/ 4502436 h 6858000"/>
              <a:gd name="connsiteX158" fmla="*/ 685926 w 7467663"/>
              <a:gd name="connsiteY158" fmla="*/ 4703069 h 6858000"/>
              <a:gd name="connsiteX159" fmla="*/ 684248 w 7467663"/>
              <a:gd name="connsiteY159" fmla="*/ 4706721 h 6858000"/>
              <a:gd name="connsiteX160" fmla="*/ 1423113 w 7467663"/>
              <a:gd name="connsiteY160" fmla="*/ 3874565 h 6858000"/>
              <a:gd name="connsiteX161" fmla="*/ 3316479 w 7467663"/>
              <a:gd name="connsiteY161" fmla="*/ 3872136 h 6858000"/>
              <a:gd name="connsiteX162" fmla="*/ 3546806 w 7467663"/>
              <a:gd name="connsiteY162" fmla="*/ 4356139 h 6858000"/>
              <a:gd name="connsiteX163" fmla="*/ 3364433 w 7467663"/>
              <a:gd name="connsiteY163" fmla="*/ 3953121 h 6858000"/>
              <a:gd name="connsiteX164" fmla="*/ 3316479 w 7467663"/>
              <a:gd name="connsiteY164" fmla="*/ 3872136 h 6858000"/>
              <a:gd name="connsiteX165" fmla="*/ 3291335 w 7467663"/>
              <a:gd name="connsiteY165" fmla="*/ 3767420 h 6858000"/>
              <a:gd name="connsiteX166" fmla="*/ 3390805 w 7467663"/>
              <a:gd name="connsiteY166" fmla="*/ 3937163 h 6858000"/>
              <a:gd name="connsiteX167" fmla="*/ 3579062 w 7467663"/>
              <a:gd name="connsiteY167" fmla="*/ 4359040 h 6858000"/>
              <a:gd name="connsiteX168" fmla="*/ 3467355 w 7467663"/>
              <a:gd name="connsiteY168" fmla="*/ 3988130 h 6858000"/>
              <a:gd name="connsiteX169" fmla="*/ 3310753 w 7467663"/>
              <a:gd name="connsiteY169" fmla="*/ 3787140 h 6858000"/>
              <a:gd name="connsiteX170" fmla="*/ 3291335 w 7467663"/>
              <a:gd name="connsiteY170" fmla="*/ 3767420 h 6858000"/>
              <a:gd name="connsiteX171" fmla="*/ 1635889 w 7467663"/>
              <a:gd name="connsiteY171" fmla="*/ 3709494 h 6858000"/>
              <a:gd name="connsiteX172" fmla="*/ 1634800 w 7467663"/>
              <a:gd name="connsiteY172" fmla="*/ 3731111 h 6858000"/>
              <a:gd name="connsiteX173" fmla="*/ 1635889 w 7467663"/>
              <a:gd name="connsiteY173" fmla="*/ 3709494 h 6858000"/>
              <a:gd name="connsiteX174" fmla="*/ 1510397 w 7467663"/>
              <a:gd name="connsiteY174" fmla="*/ 3684705 h 6858000"/>
              <a:gd name="connsiteX175" fmla="*/ 1146550 w 7467663"/>
              <a:gd name="connsiteY175" fmla="*/ 3802012 h 6858000"/>
              <a:gd name="connsiteX176" fmla="*/ 698834 w 7467663"/>
              <a:gd name="connsiteY176" fmla="*/ 3952272 h 6858000"/>
              <a:gd name="connsiteX177" fmla="*/ 34256 w 7467663"/>
              <a:gd name="connsiteY177" fmla="*/ 4347603 h 6858000"/>
              <a:gd name="connsiteX178" fmla="*/ 527241 w 7467663"/>
              <a:gd name="connsiteY178" fmla="*/ 4065078 h 6858000"/>
              <a:gd name="connsiteX179" fmla="*/ 1510397 w 7467663"/>
              <a:gd name="connsiteY179" fmla="*/ 3684705 h 6858000"/>
              <a:gd name="connsiteX180" fmla="*/ 1313114 w 7467663"/>
              <a:gd name="connsiteY180" fmla="*/ 3655216 h 6858000"/>
              <a:gd name="connsiteX181" fmla="*/ 1109304 w 7467663"/>
              <a:gd name="connsiteY181" fmla="*/ 3669030 h 6858000"/>
              <a:gd name="connsiteX182" fmla="*/ 8129 w 7467663"/>
              <a:gd name="connsiteY182" fmla="*/ 4330519 h 6858000"/>
              <a:gd name="connsiteX183" fmla="*/ 687572 w 7467663"/>
              <a:gd name="connsiteY183" fmla="*/ 3925629 h 6858000"/>
              <a:gd name="connsiteX184" fmla="*/ 1138365 w 7467663"/>
              <a:gd name="connsiteY184" fmla="*/ 3774515 h 6858000"/>
              <a:gd name="connsiteX185" fmla="*/ 1505579 w 7467663"/>
              <a:gd name="connsiteY185" fmla="*/ 3655526 h 6858000"/>
              <a:gd name="connsiteX186" fmla="*/ 1313114 w 7467663"/>
              <a:gd name="connsiteY186" fmla="*/ 3655216 h 6858000"/>
              <a:gd name="connsiteX187" fmla="*/ 3655073 w 7467663"/>
              <a:gd name="connsiteY187" fmla="*/ 3650884 h 6858000"/>
              <a:gd name="connsiteX188" fmla="*/ 3989938 w 7467663"/>
              <a:gd name="connsiteY188" fmla="*/ 3991685 h 6858000"/>
              <a:gd name="connsiteX189" fmla="*/ 4393907 w 7467663"/>
              <a:gd name="connsiteY189" fmla="*/ 4261258 h 6858000"/>
              <a:gd name="connsiteX190" fmla="*/ 4648051 w 7467663"/>
              <a:gd name="connsiteY190" fmla="*/ 4374051 h 6858000"/>
              <a:gd name="connsiteX191" fmla="*/ 4383389 w 7467663"/>
              <a:gd name="connsiteY191" fmla="*/ 4184369 h 6858000"/>
              <a:gd name="connsiteX192" fmla="*/ 4165508 w 7467663"/>
              <a:gd name="connsiteY192" fmla="*/ 4035196 h 6858000"/>
              <a:gd name="connsiteX193" fmla="*/ 4068162 w 7467663"/>
              <a:gd name="connsiteY193" fmla="*/ 3953394 h 6858000"/>
              <a:gd name="connsiteX194" fmla="*/ 3981416 w 7467663"/>
              <a:gd name="connsiteY194" fmla="*/ 3880482 h 6858000"/>
              <a:gd name="connsiteX195" fmla="*/ 3800147 w 7467663"/>
              <a:gd name="connsiteY195" fmla="*/ 3749872 h 6858000"/>
              <a:gd name="connsiteX196" fmla="*/ 3655073 w 7467663"/>
              <a:gd name="connsiteY196" fmla="*/ 3650884 h 6858000"/>
              <a:gd name="connsiteX197" fmla="*/ 3670252 w 7467663"/>
              <a:gd name="connsiteY197" fmla="*/ 3622798 h 6858000"/>
              <a:gd name="connsiteX198" fmla="*/ 3817258 w 7467663"/>
              <a:gd name="connsiteY198" fmla="*/ 3723577 h 6858000"/>
              <a:gd name="connsiteX199" fmla="*/ 4000461 w 7467663"/>
              <a:gd name="connsiteY199" fmla="*/ 3855966 h 6858000"/>
              <a:gd name="connsiteX200" fmla="*/ 4088180 w 7467663"/>
              <a:gd name="connsiteY200" fmla="*/ 3929774 h 6858000"/>
              <a:gd name="connsiteX201" fmla="*/ 4184555 w 7467663"/>
              <a:gd name="connsiteY201" fmla="*/ 4010683 h 6858000"/>
              <a:gd name="connsiteX202" fmla="*/ 4399563 w 7467663"/>
              <a:gd name="connsiteY202" fmla="*/ 4158106 h 6858000"/>
              <a:gd name="connsiteX203" fmla="*/ 4684469 w 7467663"/>
              <a:gd name="connsiteY203" fmla="*/ 4364680 h 6858000"/>
              <a:gd name="connsiteX204" fmla="*/ 4690271 w 7467663"/>
              <a:gd name="connsiteY204" fmla="*/ 4370034 h 6858000"/>
              <a:gd name="connsiteX205" fmla="*/ 4136093 w 7467663"/>
              <a:gd name="connsiteY205" fmla="*/ 3858466 h 6858000"/>
              <a:gd name="connsiteX206" fmla="*/ 3670252 w 7467663"/>
              <a:gd name="connsiteY206" fmla="*/ 3622798 h 6858000"/>
              <a:gd name="connsiteX207" fmla="*/ 4440129 w 7467663"/>
              <a:gd name="connsiteY207" fmla="*/ 3448571 h 6858000"/>
              <a:gd name="connsiteX208" fmla="*/ 4856525 w 7467663"/>
              <a:gd name="connsiteY208" fmla="*/ 3915351 h 6858000"/>
              <a:gd name="connsiteX209" fmla="*/ 5059055 w 7467663"/>
              <a:gd name="connsiteY209" fmla="*/ 4108918 h 6858000"/>
              <a:gd name="connsiteX210" fmla="*/ 5290070 w 7467663"/>
              <a:gd name="connsiteY210" fmla="*/ 4263619 h 6858000"/>
              <a:gd name="connsiteX211" fmla="*/ 4834991 w 7467663"/>
              <a:gd name="connsiteY211" fmla="*/ 3830985 h 6858000"/>
              <a:gd name="connsiteX212" fmla="*/ 4440129 w 7467663"/>
              <a:gd name="connsiteY212" fmla="*/ 3448571 h 6858000"/>
              <a:gd name="connsiteX213" fmla="*/ 4441737 w 7467663"/>
              <a:gd name="connsiteY213" fmla="*/ 3399734 h 6858000"/>
              <a:gd name="connsiteX214" fmla="*/ 4431236 w 7467663"/>
              <a:gd name="connsiteY214" fmla="*/ 3400954 h 6858000"/>
              <a:gd name="connsiteX215" fmla="*/ 4557150 w 7467663"/>
              <a:gd name="connsiteY215" fmla="*/ 3510023 h 6858000"/>
              <a:gd name="connsiteX216" fmla="*/ 4856936 w 7467663"/>
              <a:gd name="connsiteY216" fmla="*/ 3809146 h 6858000"/>
              <a:gd name="connsiteX217" fmla="*/ 5111996 w 7467663"/>
              <a:gd name="connsiteY217" fmla="*/ 4065759 h 6858000"/>
              <a:gd name="connsiteX218" fmla="*/ 5388878 w 7467663"/>
              <a:gd name="connsiteY218" fmla="*/ 4300185 h 6858000"/>
              <a:gd name="connsiteX219" fmla="*/ 5425556 w 7467663"/>
              <a:gd name="connsiteY219" fmla="*/ 4308967 h 6858000"/>
              <a:gd name="connsiteX220" fmla="*/ 4943646 w 7467663"/>
              <a:gd name="connsiteY220" fmla="*/ 3822916 h 6858000"/>
              <a:gd name="connsiteX221" fmla="*/ 4594837 w 7467663"/>
              <a:gd name="connsiteY221" fmla="*/ 3532274 h 6858000"/>
              <a:gd name="connsiteX222" fmla="*/ 4441737 w 7467663"/>
              <a:gd name="connsiteY222" fmla="*/ 3399734 h 6858000"/>
              <a:gd name="connsiteX223" fmla="*/ 5425834 w 7467663"/>
              <a:gd name="connsiteY223" fmla="*/ 3162785 h 6858000"/>
              <a:gd name="connsiteX224" fmla="*/ 5401644 w 7467663"/>
              <a:gd name="connsiteY224" fmla="*/ 3617847 h 6858000"/>
              <a:gd name="connsiteX225" fmla="*/ 5467256 w 7467663"/>
              <a:gd name="connsiteY225" fmla="*/ 4175494 h 6858000"/>
              <a:gd name="connsiteX226" fmla="*/ 5448069 w 7467663"/>
              <a:gd name="connsiteY226" fmla="*/ 3567554 h 6858000"/>
              <a:gd name="connsiteX227" fmla="*/ 5425834 w 7467663"/>
              <a:gd name="connsiteY227" fmla="*/ 3162785 h 6858000"/>
              <a:gd name="connsiteX228" fmla="*/ 1318687 w 7467663"/>
              <a:gd name="connsiteY228" fmla="*/ 3113840 h 6858000"/>
              <a:gd name="connsiteX229" fmla="*/ 1066793 w 7467663"/>
              <a:gd name="connsiteY229" fmla="*/ 3212171 h 6858000"/>
              <a:gd name="connsiteX230" fmla="*/ 993319 w 7467663"/>
              <a:gd name="connsiteY230" fmla="*/ 3247648 h 6858000"/>
              <a:gd name="connsiteX231" fmla="*/ 853081 w 7467663"/>
              <a:gd name="connsiteY231" fmla="*/ 3312410 h 6858000"/>
              <a:gd name="connsiteX232" fmla="*/ 805957 w 7467663"/>
              <a:gd name="connsiteY232" fmla="*/ 3330443 h 6858000"/>
              <a:gd name="connsiteX233" fmla="*/ 1318687 w 7467663"/>
              <a:gd name="connsiteY233" fmla="*/ 3113840 h 6858000"/>
              <a:gd name="connsiteX234" fmla="*/ 5453702 w 7467663"/>
              <a:gd name="connsiteY234" fmla="*/ 3090882 h 6858000"/>
              <a:gd name="connsiteX235" fmla="*/ 5480135 w 7467663"/>
              <a:gd name="connsiteY235" fmla="*/ 3565802 h 6858000"/>
              <a:gd name="connsiteX236" fmla="*/ 5499023 w 7467663"/>
              <a:gd name="connsiteY236" fmla="*/ 4166310 h 6858000"/>
              <a:gd name="connsiteX237" fmla="*/ 5547022 w 7467663"/>
              <a:gd name="connsiteY237" fmla="*/ 3607838 h 6858000"/>
              <a:gd name="connsiteX238" fmla="*/ 5515964 w 7467663"/>
              <a:gd name="connsiteY238" fmla="*/ 3378541 h 6858000"/>
              <a:gd name="connsiteX239" fmla="*/ 5453702 w 7467663"/>
              <a:gd name="connsiteY239" fmla="*/ 3090882 h 6858000"/>
              <a:gd name="connsiteX240" fmla="*/ 1238695 w 7467663"/>
              <a:gd name="connsiteY240" fmla="*/ 3076820 h 6858000"/>
              <a:gd name="connsiteX241" fmla="*/ 716371 w 7467663"/>
              <a:gd name="connsiteY241" fmla="*/ 3293249 h 6858000"/>
              <a:gd name="connsiteX242" fmla="*/ 579522 w 7467663"/>
              <a:gd name="connsiteY242" fmla="*/ 3371759 h 6858000"/>
              <a:gd name="connsiteX243" fmla="*/ 600288 w 7467663"/>
              <a:gd name="connsiteY243" fmla="*/ 3365555 h 6858000"/>
              <a:gd name="connsiteX244" fmla="*/ 840692 w 7467663"/>
              <a:gd name="connsiteY244" fmla="*/ 3284921 h 6858000"/>
              <a:gd name="connsiteX245" fmla="*/ 979248 w 7467663"/>
              <a:gd name="connsiteY245" fmla="*/ 3221003 h 6858000"/>
              <a:gd name="connsiteX246" fmla="*/ 1053282 w 7467663"/>
              <a:gd name="connsiteY246" fmla="*/ 3185247 h 6858000"/>
              <a:gd name="connsiteX247" fmla="*/ 1320603 w 7467663"/>
              <a:gd name="connsiteY247" fmla="*/ 3081281 h 6858000"/>
              <a:gd name="connsiteX248" fmla="*/ 1238695 w 7467663"/>
              <a:gd name="connsiteY248" fmla="*/ 3076820 h 6858000"/>
              <a:gd name="connsiteX249" fmla="*/ 5425627 w 7467663"/>
              <a:gd name="connsiteY249" fmla="*/ 2954192 h 6858000"/>
              <a:gd name="connsiteX250" fmla="*/ 5470770 w 7467663"/>
              <a:gd name="connsiteY250" fmla="*/ 3005435 h 6858000"/>
              <a:gd name="connsiteX251" fmla="*/ 5519779 w 7467663"/>
              <a:gd name="connsiteY251" fmla="*/ 4359223 h 6858000"/>
              <a:gd name="connsiteX252" fmla="*/ 5520293 w 7467663"/>
              <a:gd name="connsiteY252" fmla="*/ 4360602 h 6858000"/>
              <a:gd name="connsiteX253" fmla="*/ 5767221 w 7467663"/>
              <a:gd name="connsiteY253" fmla="*/ 4665564 h 6858000"/>
              <a:gd name="connsiteX254" fmla="*/ 6937169 w 7467663"/>
              <a:gd name="connsiteY254" fmla="*/ 4815941 h 6858000"/>
              <a:gd name="connsiteX255" fmla="*/ 6953922 w 7467663"/>
              <a:gd name="connsiteY255" fmla="*/ 4890068 h 6858000"/>
              <a:gd name="connsiteX256" fmla="*/ 6071359 w 7467663"/>
              <a:gd name="connsiteY256" fmla="*/ 4770770 h 6858000"/>
              <a:gd name="connsiteX257" fmla="*/ 6038839 w 7467663"/>
              <a:gd name="connsiteY257" fmla="*/ 4764474 h 6858000"/>
              <a:gd name="connsiteX258" fmla="*/ 6038706 w 7467663"/>
              <a:gd name="connsiteY258" fmla="*/ 4763847 h 6858000"/>
              <a:gd name="connsiteX259" fmla="*/ 6037784 w 7467663"/>
              <a:gd name="connsiteY259" fmla="*/ 4764270 h 6858000"/>
              <a:gd name="connsiteX260" fmla="*/ 6038839 w 7467663"/>
              <a:gd name="connsiteY260" fmla="*/ 4764474 h 6858000"/>
              <a:gd name="connsiteX261" fmla="*/ 6040338 w 7467663"/>
              <a:gd name="connsiteY261" fmla="*/ 4771418 h 6858000"/>
              <a:gd name="connsiteX262" fmla="*/ 6024488 w 7467663"/>
              <a:gd name="connsiteY262" fmla="*/ 4809903 h 6858000"/>
              <a:gd name="connsiteX263" fmla="*/ 5599771 w 7467663"/>
              <a:gd name="connsiteY263" fmla="*/ 5509652 h 6858000"/>
              <a:gd name="connsiteX264" fmla="*/ 5548843 w 7467663"/>
              <a:gd name="connsiteY264" fmla="*/ 5563845 h 6858000"/>
              <a:gd name="connsiteX265" fmla="*/ 5940952 w 7467663"/>
              <a:gd name="connsiteY265" fmla="*/ 6250028 h 6858000"/>
              <a:gd name="connsiteX266" fmla="*/ 6043441 w 7467663"/>
              <a:gd name="connsiteY266" fmla="*/ 6665847 h 6858000"/>
              <a:gd name="connsiteX267" fmla="*/ 6093432 w 7467663"/>
              <a:gd name="connsiteY267" fmla="*/ 6858000 h 6858000"/>
              <a:gd name="connsiteX268" fmla="*/ 6034344 w 7467663"/>
              <a:gd name="connsiteY268" fmla="*/ 6858000 h 6858000"/>
              <a:gd name="connsiteX269" fmla="*/ 6026679 w 7467663"/>
              <a:gd name="connsiteY269" fmla="*/ 6836959 h 6858000"/>
              <a:gd name="connsiteX270" fmla="*/ 5800441 w 7467663"/>
              <a:gd name="connsiteY270" fmla="*/ 6335286 h 6858000"/>
              <a:gd name="connsiteX271" fmla="*/ 5526562 w 7467663"/>
              <a:gd name="connsiteY271" fmla="*/ 5705388 h 6858000"/>
              <a:gd name="connsiteX272" fmla="*/ 5519640 w 7467663"/>
              <a:gd name="connsiteY272" fmla="*/ 5683774 h 6858000"/>
              <a:gd name="connsiteX273" fmla="*/ 5844559 w 7467663"/>
              <a:gd name="connsiteY273" fmla="*/ 6553349 h 6858000"/>
              <a:gd name="connsiteX274" fmla="*/ 5975994 w 7467663"/>
              <a:gd name="connsiteY274" fmla="*/ 6858000 h 6858000"/>
              <a:gd name="connsiteX275" fmla="*/ 5898547 w 7467663"/>
              <a:gd name="connsiteY275" fmla="*/ 6858000 h 6858000"/>
              <a:gd name="connsiteX276" fmla="*/ 5682041 w 7467663"/>
              <a:gd name="connsiteY276" fmla="*/ 6355860 h 6858000"/>
              <a:gd name="connsiteX277" fmla="*/ 5461758 w 7467663"/>
              <a:gd name="connsiteY277" fmla="*/ 5820220 h 6858000"/>
              <a:gd name="connsiteX278" fmla="*/ 5237282 w 7467663"/>
              <a:gd name="connsiteY278" fmla="*/ 6579086 h 6858000"/>
              <a:gd name="connsiteX279" fmla="*/ 5115009 w 7467663"/>
              <a:gd name="connsiteY279" fmla="*/ 6858000 h 6858000"/>
              <a:gd name="connsiteX280" fmla="*/ 5028074 w 7467663"/>
              <a:gd name="connsiteY280" fmla="*/ 6858000 h 6858000"/>
              <a:gd name="connsiteX281" fmla="*/ 5079508 w 7467663"/>
              <a:gd name="connsiteY281" fmla="*/ 6749074 h 6858000"/>
              <a:gd name="connsiteX282" fmla="*/ 5371846 w 7467663"/>
              <a:gd name="connsiteY282" fmla="*/ 5924413 h 6858000"/>
              <a:gd name="connsiteX283" fmla="*/ 5270512 w 7467663"/>
              <a:gd name="connsiteY283" fmla="*/ 6138975 h 6858000"/>
              <a:gd name="connsiteX284" fmla="*/ 5062409 w 7467663"/>
              <a:gd name="connsiteY284" fmla="*/ 6653544 h 6858000"/>
              <a:gd name="connsiteX285" fmla="*/ 5036628 w 7467663"/>
              <a:gd name="connsiteY285" fmla="*/ 6754247 h 6858000"/>
              <a:gd name="connsiteX286" fmla="*/ 5009112 w 7467663"/>
              <a:gd name="connsiteY286" fmla="*/ 6858000 h 6858000"/>
              <a:gd name="connsiteX287" fmla="*/ 4976679 w 7467663"/>
              <a:gd name="connsiteY287" fmla="*/ 6858000 h 6858000"/>
              <a:gd name="connsiteX288" fmla="*/ 5006537 w 7467663"/>
              <a:gd name="connsiteY288" fmla="*/ 6747068 h 6858000"/>
              <a:gd name="connsiteX289" fmla="*/ 5032723 w 7467663"/>
              <a:gd name="connsiteY289" fmla="*/ 6644957 h 6858000"/>
              <a:gd name="connsiteX290" fmla="*/ 5242949 w 7467663"/>
              <a:gd name="connsiteY290" fmla="*/ 6125175 h 6858000"/>
              <a:gd name="connsiteX291" fmla="*/ 5286321 w 7467663"/>
              <a:gd name="connsiteY291" fmla="*/ 6033555 h 6858000"/>
              <a:gd name="connsiteX292" fmla="*/ 5008210 w 7467663"/>
              <a:gd name="connsiteY292" fmla="*/ 6649194 h 6858000"/>
              <a:gd name="connsiteX293" fmla="*/ 4986321 w 7467663"/>
              <a:gd name="connsiteY293" fmla="*/ 6765687 h 6858000"/>
              <a:gd name="connsiteX294" fmla="*/ 4973474 w 7467663"/>
              <a:gd name="connsiteY294" fmla="*/ 6858000 h 6858000"/>
              <a:gd name="connsiteX295" fmla="*/ 4907178 w 7467663"/>
              <a:gd name="connsiteY295" fmla="*/ 6858000 h 6858000"/>
              <a:gd name="connsiteX296" fmla="*/ 4910810 w 7467663"/>
              <a:gd name="connsiteY296" fmla="*/ 6829660 h 6858000"/>
              <a:gd name="connsiteX297" fmla="*/ 4987461 w 7467663"/>
              <a:gd name="connsiteY297" fmla="*/ 6432994 h 6858000"/>
              <a:gd name="connsiteX298" fmla="*/ 5179262 w 7467663"/>
              <a:gd name="connsiteY298" fmla="*/ 6035044 h 6858000"/>
              <a:gd name="connsiteX299" fmla="*/ 4689678 w 7467663"/>
              <a:gd name="connsiteY299" fmla="*/ 6440241 h 6858000"/>
              <a:gd name="connsiteX300" fmla="*/ 4477543 w 7467663"/>
              <a:gd name="connsiteY300" fmla="*/ 6674836 h 6858000"/>
              <a:gd name="connsiteX301" fmla="*/ 4329957 w 7467663"/>
              <a:gd name="connsiteY301" fmla="*/ 6858000 h 6858000"/>
              <a:gd name="connsiteX302" fmla="*/ 4218595 w 7467663"/>
              <a:gd name="connsiteY302" fmla="*/ 6858000 h 6858000"/>
              <a:gd name="connsiteX303" fmla="*/ 4368888 w 7467663"/>
              <a:gd name="connsiteY303" fmla="*/ 6668412 h 6858000"/>
              <a:gd name="connsiteX304" fmla="*/ 4563091 w 7467663"/>
              <a:gd name="connsiteY304" fmla="*/ 6442508 h 6858000"/>
              <a:gd name="connsiteX305" fmla="*/ 5387324 w 7467663"/>
              <a:gd name="connsiteY305" fmla="*/ 5705830 h 6858000"/>
              <a:gd name="connsiteX306" fmla="*/ 5073620 w 7467663"/>
              <a:gd name="connsiteY306" fmla="*/ 5955437 h 6858000"/>
              <a:gd name="connsiteX307" fmla="*/ 4689789 w 7467663"/>
              <a:gd name="connsiteY307" fmla="*/ 6268382 h 6858000"/>
              <a:gd name="connsiteX308" fmla="*/ 4418722 w 7467663"/>
              <a:gd name="connsiteY308" fmla="*/ 6570886 h 6858000"/>
              <a:gd name="connsiteX309" fmla="*/ 4214944 w 7467663"/>
              <a:gd name="connsiteY309" fmla="*/ 6858000 h 6858000"/>
              <a:gd name="connsiteX310" fmla="*/ 4177898 w 7467663"/>
              <a:gd name="connsiteY310" fmla="*/ 6858000 h 6858000"/>
              <a:gd name="connsiteX311" fmla="*/ 4391597 w 7467663"/>
              <a:gd name="connsiteY311" fmla="*/ 6556370 h 6858000"/>
              <a:gd name="connsiteX312" fmla="*/ 4668889 w 7467663"/>
              <a:gd name="connsiteY312" fmla="*/ 6246399 h 6858000"/>
              <a:gd name="connsiteX313" fmla="*/ 5055427 w 7467663"/>
              <a:gd name="connsiteY313" fmla="*/ 5931476 h 6858000"/>
              <a:gd name="connsiteX314" fmla="*/ 5371814 w 7467663"/>
              <a:gd name="connsiteY314" fmla="*/ 5678975 h 6858000"/>
              <a:gd name="connsiteX315" fmla="*/ 4987918 w 7467663"/>
              <a:gd name="connsiteY315" fmla="*/ 5838701 h 6858000"/>
              <a:gd name="connsiteX316" fmla="*/ 4317146 w 7467663"/>
              <a:gd name="connsiteY316" fmla="*/ 6587716 h 6858000"/>
              <a:gd name="connsiteX317" fmla="*/ 4171627 w 7467663"/>
              <a:gd name="connsiteY317" fmla="*/ 6858000 h 6858000"/>
              <a:gd name="connsiteX318" fmla="*/ 4081585 w 7467663"/>
              <a:gd name="connsiteY318" fmla="*/ 6858000 h 6858000"/>
              <a:gd name="connsiteX319" fmla="*/ 4238603 w 7467663"/>
              <a:gd name="connsiteY319" fmla="*/ 6559341 h 6858000"/>
              <a:gd name="connsiteX320" fmla="*/ 4778333 w 7467663"/>
              <a:gd name="connsiteY320" fmla="*/ 5873626 h 6858000"/>
              <a:gd name="connsiteX321" fmla="*/ 5414185 w 7467663"/>
              <a:gd name="connsiteY321" fmla="*/ 5573882 h 6858000"/>
              <a:gd name="connsiteX322" fmla="*/ 5959648 w 7467663"/>
              <a:gd name="connsiteY322" fmla="*/ 4760797 h 6858000"/>
              <a:gd name="connsiteX323" fmla="*/ 5355019 w 7467663"/>
              <a:gd name="connsiteY323" fmla="*/ 4734672 h 6858000"/>
              <a:gd name="connsiteX324" fmla="*/ 5083565 w 7467663"/>
              <a:gd name="connsiteY324" fmla="*/ 5179121 h 6858000"/>
              <a:gd name="connsiteX325" fmla="*/ 4713577 w 7467663"/>
              <a:gd name="connsiteY325" fmla="*/ 5616803 h 6858000"/>
              <a:gd name="connsiteX326" fmla="*/ 3989559 w 7467663"/>
              <a:gd name="connsiteY326" fmla="*/ 6145945 h 6858000"/>
              <a:gd name="connsiteX327" fmla="*/ 3939824 w 7467663"/>
              <a:gd name="connsiteY327" fmla="*/ 6066900 h 6858000"/>
              <a:gd name="connsiteX328" fmla="*/ 4584537 w 7467663"/>
              <a:gd name="connsiteY328" fmla="*/ 5324826 h 6858000"/>
              <a:gd name="connsiteX329" fmla="*/ 5037105 w 7467663"/>
              <a:gd name="connsiteY329" fmla="*/ 5088765 h 6858000"/>
              <a:gd name="connsiteX330" fmla="*/ 5039930 w 7467663"/>
              <a:gd name="connsiteY330" fmla="*/ 5089585 h 6858000"/>
              <a:gd name="connsiteX331" fmla="*/ 5263764 w 7467663"/>
              <a:gd name="connsiteY331" fmla="*/ 4735525 h 6858000"/>
              <a:gd name="connsiteX332" fmla="*/ 4086300 w 7467663"/>
              <a:gd name="connsiteY332" fmla="*/ 4884599 h 6858000"/>
              <a:gd name="connsiteX333" fmla="*/ 4085485 w 7467663"/>
              <a:gd name="connsiteY333" fmla="*/ 4899070 h 6858000"/>
              <a:gd name="connsiteX334" fmla="*/ 3871915 w 7467663"/>
              <a:gd name="connsiteY334" fmla="*/ 5253645 h 6858000"/>
              <a:gd name="connsiteX335" fmla="*/ 3799374 w 7467663"/>
              <a:gd name="connsiteY335" fmla="*/ 5466127 h 6858000"/>
              <a:gd name="connsiteX336" fmla="*/ 3498850 w 7467663"/>
              <a:gd name="connsiteY336" fmla="*/ 6661888 h 6858000"/>
              <a:gd name="connsiteX337" fmla="*/ 3399216 w 7467663"/>
              <a:gd name="connsiteY337" fmla="*/ 6858000 h 6858000"/>
              <a:gd name="connsiteX338" fmla="*/ 3303688 w 7467663"/>
              <a:gd name="connsiteY338" fmla="*/ 6858000 h 6858000"/>
              <a:gd name="connsiteX339" fmla="*/ 3391774 w 7467663"/>
              <a:gd name="connsiteY339" fmla="*/ 6697181 h 6858000"/>
              <a:gd name="connsiteX340" fmla="*/ 3735540 w 7467663"/>
              <a:gd name="connsiteY340" fmla="*/ 5546923 h 6858000"/>
              <a:gd name="connsiteX341" fmla="*/ 3729438 w 7467663"/>
              <a:gd name="connsiteY341" fmla="*/ 5569058 h 6858000"/>
              <a:gd name="connsiteX342" fmla="*/ 3707782 w 7467663"/>
              <a:gd name="connsiteY342" fmla="*/ 5644908 h 6858000"/>
              <a:gd name="connsiteX343" fmla="*/ 3583827 w 7467663"/>
              <a:gd name="connsiteY343" fmla="*/ 6039215 h 6858000"/>
              <a:gd name="connsiteX344" fmla="*/ 3547861 w 7467663"/>
              <a:gd name="connsiteY344" fmla="*/ 6129609 h 6858000"/>
              <a:gd name="connsiteX345" fmla="*/ 3490905 w 7467663"/>
              <a:gd name="connsiteY345" fmla="*/ 6277660 h 6858000"/>
              <a:gd name="connsiteX346" fmla="*/ 3455859 w 7467663"/>
              <a:gd name="connsiteY346" fmla="*/ 6391301 h 6858000"/>
              <a:gd name="connsiteX347" fmla="*/ 3429112 w 7467663"/>
              <a:gd name="connsiteY347" fmla="*/ 6479469 h 6858000"/>
              <a:gd name="connsiteX348" fmla="*/ 3304862 w 7467663"/>
              <a:gd name="connsiteY348" fmla="*/ 6796476 h 6858000"/>
              <a:gd name="connsiteX349" fmla="*/ 3276071 w 7467663"/>
              <a:gd name="connsiteY349" fmla="*/ 6858000 h 6858000"/>
              <a:gd name="connsiteX350" fmla="*/ 3240805 w 7467663"/>
              <a:gd name="connsiteY350" fmla="*/ 6858000 h 6858000"/>
              <a:gd name="connsiteX351" fmla="*/ 3275917 w 7467663"/>
              <a:gd name="connsiteY351" fmla="*/ 6783192 h 6858000"/>
              <a:gd name="connsiteX352" fmla="*/ 3399358 w 7467663"/>
              <a:gd name="connsiteY352" fmla="*/ 6469011 h 6858000"/>
              <a:gd name="connsiteX353" fmla="*/ 3425650 w 7467663"/>
              <a:gd name="connsiteY353" fmla="*/ 6381333 h 6858000"/>
              <a:gd name="connsiteX354" fmla="*/ 3460661 w 7467663"/>
              <a:gd name="connsiteY354" fmla="*/ 6266763 h 6858000"/>
              <a:gd name="connsiteX355" fmla="*/ 3518021 w 7467663"/>
              <a:gd name="connsiteY355" fmla="*/ 6117298 h 6858000"/>
              <a:gd name="connsiteX356" fmla="*/ 3554035 w 7467663"/>
              <a:gd name="connsiteY356" fmla="*/ 6027832 h 6858000"/>
              <a:gd name="connsiteX357" fmla="*/ 3677174 w 7467663"/>
              <a:gd name="connsiteY357" fmla="*/ 5636351 h 6858000"/>
              <a:gd name="connsiteX358" fmla="*/ 3698819 w 7467663"/>
              <a:gd name="connsiteY358" fmla="*/ 5560503 h 6858000"/>
              <a:gd name="connsiteX359" fmla="*/ 3702094 w 7467663"/>
              <a:gd name="connsiteY359" fmla="*/ 5549194 h 6858000"/>
              <a:gd name="connsiteX360" fmla="*/ 3398355 w 7467663"/>
              <a:gd name="connsiteY360" fmla="*/ 6094603 h 6858000"/>
              <a:gd name="connsiteX361" fmla="*/ 3193941 w 7467663"/>
              <a:gd name="connsiteY361" fmla="*/ 6798775 h 6858000"/>
              <a:gd name="connsiteX362" fmla="*/ 3184140 w 7467663"/>
              <a:gd name="connsiteY362" fmla="*/ 6858000 h 6858000"/>
              <a:gd name="connsiteX363" fmla="*/ 3099978 w 7467663"/>
              <a:gd name="connsiteY363" fmla="*/ 6858000 h 6858000"/>
              <a:gd name="connsiteX364" fmla="*/ 3101556 w 7467663"/>
              <a:gd name="connsiteY364" fmla="*/ 6843337 h 6858000"/>
              <a:gd name="connsiteX365" fmla="*/ 3370162 w 7467663"/>
              <a:gd name="connsiteY365" fmla="*/ 5785550 h 6858000"/>
              <a:gd name="connsiteX366" fmla="*/ 3746477 w 7467663"/>
              <a:gd name="connsiteY366" fmla="*/ 5377889 h 6858000"/>
              <a:gd name="connsiteX367" fmla="*/ 3863399 w 7467663"/>
              <a:gd name="connsiteY367" fmla="*/ 5087257 h 6858000"/>
              <a:gd name="connsiteX368" fmla="*/ 3968712 w 7467663"/>
              <a:gd name="connsiteY368" fmla="*/ 4913989 h 6858000"/>
              <a:gd name="connsiteX369" fmla="*/ 2792390 w 7467663"/>
              <a:gd name="connsiteY369" fmla="*/ 5382974 h 6858000"/>
              <a:gd name="connsiteX370" fmla="*/ 2714982 w 7467663"/>
              <a:gd name="connsiteY370" fmla="*/ 5427051 h 6858000"/>
              <a:gd name="connsiteX371" fmla="*/ 2813361 w 7467663"/>
              <a:gd name="connsiteY371" fmla="*/ 6023912 h 6858000"/>
              <a:gd name="connsiteX372" fmla="*/ 2688430 w 7467663"/>
              <a:gd name="connsiteY372" fmla="*/ 6801564 h 6858000"/>
              <a:gd name="connsiteX373" fmla="*/ 2629626 w 7467663"/>
              <a:gd name="connsiteY373" fmla="*/ 6763394 h 6858000"/>
              <a:gd name="connsiteX374" fmla="*/ 2565328 w 7467663"/>
              <a:gd name="connsiteY374" fmla="*/ 5516399 h 6858000"/>
              <a:gd name="connsiteX375" fmla="*/ 1922999 w 7467663"/>
              <a:gd name="connsiteY375" fmla="*/ 5980343 h 6858000"/>
              <a:gd name="connsiteX376" fmla="*/ 1950261 w 7467663"/>
              <a:gd name="connsiteY376" fmla="*/ 6405858 h 6858000"/>
              <a:gd name="connsiteX377" fmla="*/ 2365554 w 7467663"/>
              <a:gd name="connsiteY377" fmla="*/ 6759107 h 6858000"/>
              <a:gd name="connsiteX378" fmla="*/ 2424142 w 7467663"/>
              <a:gd name="connsiteY378" fmla="*/ 6858000 h 6858000"/>
              <a:gd name="connsiteX379" fmla="*/ 2395994 w 7467663"/>
              <a:gd name="connsiteY379" fmla="*/ 6858000 h 6858000"/>
              <a:gd name="connsiteX380" fmla="*/ 2392863 w 7467663"/>
              <a:gd name="connsiteY380" fmla="*/ 6852964 h 6858000"/>
              <a:gd name="connsiteX381" fmla="*/ 2017589 w 7467663"/>
              <a:gd name="connsiteY381" fmla="*/ 6493982 h 6858000"/>
              <a:gd name="connsiteX382" fmla="*/ 2147336 w 7467663"/>
              <a:gd name="connsiteY382" fmla="*/ 6594052 h 6858000"/>
              <a:gd name="connsiteX383" fmla="*/ 2207047 w 7467663"/>
              <a:gd name="connsiteY383" fmla="*/ 6654540 h 6858000"/>
              <a:gd name="connsiteX384" fmla="*/ 2299106 w 7467663"/>
              <a:gd name="connsiteY384" fmla="*/ 6778931 h 6858000"/>
              <a:gd name="connsiteX385" fmla="*/ 2314430 w 7467663"/>
              <a:gd name="connsiteY385" fmla="*/ 6801144 h 6858000"/>
              <a:gd name="connsiteX386" fmla="*/ 2352406 w 7467663"/>
              <a:gd name="connsiteY386" fmla="*/ 6858000 h 6858000"/>
              <a:gd name="connsiteX387" fmla="*/ 2314492 w 7467663"/>
              <a:gd name="connsiteY387" fmla="*/ 6858000 h 6858000"/>
              <a:gd name="connsiteX388" fmla="*/ 2288095 w 7467663"/>
              <a:gd name="connsiteY388" fmla="*/ 6818030 h 6858000"/>
              <a:gd name="connsiteX389" fmla="*/ 2272768 w 7467663"/>
              <a:gd name="connsiteY389" fmla="*/ 6795822 h 6858000"/>
              <a:gd name="connsiteX390" fmla="*/ 2182715 w 7467663"/>
              <a:gd name="connsiteY390" fmla="*/ 6675071 h 6858000"/>
              <a:gd name="connsiteX391" fmla="*/ 2032061 w 7467663"/>
              <a:gd name="connsiteY391" fmla="*/ 6541380 h 6858000"/>
              <a:gd name="connsiteX392" fmla="*/ 2257220 w 7467663"/>
              <a:gd name="connsiteY392" fmla="*/ 6826257 h 6858000"/>
              <a:gd name="connsiteX393" fmla="*/ 2281324 w 7467663"/>
              <a:gd name="connsiteY393" fmla="*/ 6858000 h 6858000"/>
              <a:gd name="connsiteX394" fmla="*/ 2242860 w 7467663"/>
              <a:gd name="connsiteY394" fmla="*/ 6858000 h 6858000"/>
              <a:gd name="connsiteX395" fmla="*/ 2232818 w 7467663"/>
              <a:gd name="connsiteY395" fmla="*/ 6844926 h 6858000"/>
              <a:gd name="connsiteX396" fmla="*/ 1990172 w 7467663"/>
              <a:gd name="connsiteY396" fmla="*/ 6542121 h 6858000"/>
              <a:gd name="connsiteX397" fmla="*/ 2124090 w 7467663"/>
              <a:gd name="connsiteY397" fmla="*/ 6761017 h 6858000"/>
              <a:gd name="connsiteX398" fmla="*/ 2200380 w 7467663"/>
              <a:gd name="connsiteY398" fmla="*/ 6858000 h 6858000"/>
              <a:gd name="connsiteX399" fmla="*/ 2147507 w 7467663"/>
              <a:gd name="connsiteY399" fmla="*/ 6858000 h 6858000"/>
              <a:gd name="connsiteX400" fmla="*/ 2070668 w 7467663"/>
              <a:gd name="connsiteY400" fmla="*/ 6761520 h 6858000"/>
              <a:gd name="connsiteX401" fmla="*/ 1975142 w 7467663"/>
              <a:gd name="connsiteY401" fmla="*/ 6585570 h 6858000"/>
              <a:gd name="connsiteX402" fmla="*/ 2050035 w 7467663"/>
              <a:gd name="connsiteY402" fmla="*/ 6813345 h 6858000"/>
              <a:gd name="connsiteX403" fmla="*/ 2063025 w 7467663"/>
              <a:gd name="connsiteY403" fmla="*/ 6858000 h 6858000"/>
              <a:gd name="connsiteX404" fmla="*/ 2021675 w 7467663"/>
              <a:gd name="connsiteY404" fmla="*/ 6858000 h 6858000"/>
              <a:gd name="connsiteX405" fmla="*/ 2019308 w 7467663"/>
              <a:gd name="connsiteY405" fmla="*/ 6847118 h 6858000"/>
              <a:gd name="connsiteX406" fmla="*/ 1938835 w 7467663"/>
              <a:gd name="connsiteY406" fmla="*/ 6551160 h 6858000"/>
              <a:gd name="connsiteX407" fmla="*/ 1953230 w 7467663"/>
              <a:gd name="connsiteY407" fmla="*/ 6759699 h 6858000"/>
              <a:gd name="connsiteX408" fmla="*/ 1956763 w 7467663"/>
              <a:gd name="connsiteY408" fmla="*/ 6778191 h 6858000"/>
              <a:gd name="connsiteX409" fmla="*/ 1967925 w 7467663"/>
              <a:gd name="connsiteY409" fmla="*/ 6858000 h 6858000"/>
              <a:gd name="connsiteX410" fmla="*/ 1936622 w 7467663"/>
              <a:gd name="connsiteY410" fmla="*/ 6858000 h 6858000"/>
              <a:gd name="connsiteX411" fmla="*/ 1926261 w 7467663"/>
              <a:gd name="connsiteY411" fmla="*/ 6784064 h 6858000"/>
              <a:gd name="connsiteX412" fmla="*/ 1922724 w 7467663"/>
              <a:gd name="connsiteY412" fmla="*/ 6765577 h 6858000"/>
              <a:gd name="connsiteX413" fmla="*/ 1904650 w 7467663"/>
              <a:gd name="connsiteY413" fmla="*/ 6639616 h 6858000"/>
              <a:gd name="connsiteX414" fmla="*/ 1885273 w 7467663"/>
              <a:gd name="connsiteY414" fmla="*/ 6858000 h 6858000"/>
              <a:gd name="connsiteX415" fmla="*/ 1854363 w 7467663"/>
              <a:gd name="connsiteY415" fmla="*/ 6858000 h 6858000"/>
              <a:gd name="connsiteX416" fmla="*/ 1880391 w 7467663"/>
              <a:gd name="connsiteY416" fmla="*/ 6603796 h 6858000"/>
              <a:gd name="connsiteX417" fmla="*/ 1818273 w 7467663"/>
              <a:gd name="connsiteY417" fmla="*/ 6715729 h 6858000"/>
              <a:gd name="connsiteX418" fmla="*/ 1794691 w 7467663"/>
              <a:gd name="connsiteY418" fmla="*/ 6843239 h 6858000"/>
              <a:gd name="connsiteX419" fmla="*/ 1794914 w 7467663"/>
              <a:gd name="connsiteY419" fmla="*/ 6858000 h 6858000"/>
              <a:gd name="connsiteX420" fmla="*/ 1746128 w 7467663"/>
              <a:gd name="connsiteY420" fmla="*/ 6858000 h 6858000"/>
              <a:gd name="connsiteX421" fmla="*/ 1753934 w 7467663"/>
              <a:gd name="connsiteY421" fmla="*/ 6724796 h 6858000"/>
              <a:gd name="connsiteX422" fmla="*/ 1792053 w 7467663"/>
              <a:gd name="connsiteY422" fmla="*/ 6572396 h 6858000"/>
              <a:gd name="connsiteX423" fmla="*/ 1862248 w 7467663"/>
              <a:gd name="connsiteY423" fmla="*/ 6266397 h 6858000"/>
              <a:gd name="connsiteX424" fmla="*/ 1862250 w 7467663"/>
              <a:gd name="connsiteY424" fmla="*/ 6033531 h 6858000"/>
              <a:gd name="connsiteX425" fmla="*/ 1211999 w 7467663"/>
              <a:gd name="connsiteY425" fmla="*/ 6683610 h 6858000"/>
              <a:gd name="connsiteX426" fmla="*/ 1213266 w 7467663"/>
              <a:gd name="connsiteY426" fmla="*/ 6691947 h 6858000"/>
              <a:gd name="connsiteX427" fmla="*/ 1203370 w 7467663"/>
              <a:gd name="connsiteY427" fmla="*/ 6850676 h 6858000"/>
              <a:gd name="connsiteX428" fmla="*/ 1203671 w 7467663"/>
              <a:gd name="connsiteY428" fmla="*/ 6858000 h 6858000"/>
              <a:gd name="connsiteX429" fmla="*/ 1143180 w 7467663"/>
              <a:gd name="connsiteY429" fmla="*/ 6858000 h 6858000"/>
              <a:gd name="connsiteX430" fmla="*/ 1142176 w 7467663"/>
              <a:gd name="connsiteY430" fmla="*/ 6766045 h 6858000"/>
              <a:gd name="connsiteX431" fmla="*/ 1067484 w 7467663"/>
              <a:gd name="connsiteY431" fmla="*/ 6858000 h 6858000"/>
              <a:gd name="connsiteX432" fmla="*/ 953928 w 7467663"/>
              <a:gd name="connsiteY432" fmla="*/ 6858000 h 6858000"/>
              <a:gd name="connsiteX433" fmla="*/ 959715 w 7467663"/>
              <a:gd name="connsiteY433" fmla="*/ 6850185 h 6858000"/>
              <a:gd name="connsiteX434" fmla="*/ 1483788 w 7467663"/>
              <a:gd name="connsiteY434" fmla="*/ 6259174 h 6858000"/>
              <a:gd name="connsiteX435" fmla="*/ 1100671 w 7467663"/>
              <a:gd name="connsiteY435" fmla="*/ 6252137 h 6858000"/>
              <a:gd name="connsiteX436" fmla="*/ 1090144 w 7467663"/>
              <a:gd name="connsiteY436" fmla="*/ 6256748 h 6858000"/>
              <a:gd name="connsiteX437" fmla="*/ 1095872 w 7467663"/>
              <a:gd name="connsiteY437" fmla="*/ 6271892 h 6858000"/>
              <a:gd name="connsiteX438" fmla="*/ 262785 w 7467663"/>
              <a:gd name="connsiteY438" fmla="*/ 6845450 h 6858000"/>
              <a:gd name="connsiteX439" fmla="*/ 209968 w 7467663"/>
              <a:gd name="connsiteY439" fmla="*/ 6770713 h 6858000"/>
              <a:gd name="connsiteX440" fmla="*/ 873460 w 7467663"/>
              <a:gd name="connsiteY440" fmla="*/ 6253768 h 6858000"/>
              <a:gd name="connsiteX441" fmla="*/ 192686 w 7467663"/>
              <a:gd name="connsiteY441" fmla="*/ 5849257 h 6858000"/>
              <a:gd name="connsiteX442" fmla="*/ 4696 w 7467663"/>
              <a:gd name="connsiteY442" fmla="*/ 5697668 h 6858000"/>
              <a:gd name="connsiteX443" fmla="*/ 0 w 7467663"/>
              <a:gd name="connsiteY443" fmla="*/ 5689984 h 6858000"/>
              <a:gd name="connsiteX444" fmla="*/ 0 w 7467663"/>
              <a:gd name="connsiteY444" fmla="*/ 5513472 h 6858000"/>
              <a:gd name="connsiteX445" fmla="*/ 174101 w 7467663"/>
              <a:gd name="connsiteY445" fmla="*/ 5620277 h 6858000"/>
              <a:gd name="connsiteX446" fmla="*/ 891800 w 7467663"/>
              <a:gd name="connsiteY446" fmla="*/ 6036935 h 6858000"/>
              <a:gd name="connsiteX447" fmla="*/ 1072219 w 7467663"/>
              <a:gd name="connsiteY447" fmla="*/ 6169443 h 6858000"/>
              <a:gd name="connsiteX448" fmla="*/ 1074117 w 7467663"/>
              <a:gd name="connsiteY448" fmla="*/ 6170301 h 6858000"/>
              <a:gd name="connsiteX449" fmla="*/ 1083114 w 7467663"/>
              <a:gd name="connsiteY449" fmla="*/ 6174131 h 6858000"/>
              <a:gd name="connsiteX450" fmla="*/ 1543010 w 7467663"/>
              <a:gd name="connsiteY450" fmla="*/ 6191140 h 6858000"/>
              <a:gd name="connsiteX451" fmla="*/ 1551080 w 7467663"/>
              <a:gd name="connsiteY451" fmla="*/ 6195006 h 6858000"/>
              <a:gd name="connsiteX452" fmla="*/ 2345443 w 7467663"/>
              <a:gd name="connsiteY452" fmla="*/ 5549882 h 6858000"/>
              <a:gd name="connsiteX453" fmla="*/ 1721499 w 7467663"/>
              <a:gd name="connsiteY453" fmla="*/ 5599969 h 6858000"/>
              <a:gd name="connsiteX454" fmla="*/ 767716 w 7467663"/>
              <a:gd name="connsiteY454" fmla="*/ 5472768 h 6858000"/>
              <a:gd name="connsiteX455" fmla="*/ 722147 w 7467663"/>
              <a:gd name="connsiteY455" fmla="*/ 5393091 h 6858000"/>
              <a:gd name="connsiteX456" fmla="*/ 1485552 w 7467663"/>
              <a:gd name="connsiteY456" fmla="*/ 5313202 h 6858000"/>
              <a:gd name="connsiteX457" fmla="*/ 2143004 w 7467663"/>
              <a:gd name="connsiteY457" fmla="*/ 5402420 h 6858000"/>
              <a:gd name="connsiteX458" fmla="*/ 1933391 w 7467663"/>
              <a:gd name="connsiteY458" fmla="*/ 5156971 h 6858000"/>
              <a:gd name="connsiteX459" fmla="*/ 1827118 w 7467663"/>
              <a:gd name="connsiteY459" fmla="*/ 4968410 h 6858000"/>
              <a:gd name="connsiteX460" fmla="*/ 1837349 w 7467663"/>
              <a:gd name="connsiteY460" fmla="*/ 4956357 h 6858000"/>
              <a:gd name="connsiteX461" fmla="*/ 2162835 w 7467663"/>
              <a:gd name="connsiteY461" fmla="*/ 5187853 h 6858000"/>
              <a:gd name="connsiteX462" fmla="*/ 2257167 w 7467663"/>
              <a:gd name="connsiteY462" fmla="*/ 5462123 h 6858000"/>
              <a:gd name="connsiteX463" fmla="*/ 2261598 w 7467663"/>
              <a:gd name="connsiteY463" fmla="*/ 5467998 h 6858000"/>
              <a:gd name="connsiteX464" fmla="*/ 2437177 w 7467663"/>
              <a:gd name="connsiteY464" fmla="*/ 5479608 h 6858000"/>
              <a:gd name="connsiteX465" fmla="*/ 2445247 w 7467663"/>
              <a:gd name="connsiteY465" fmla="*/ 5483476 h 6858000"/>
              <a:gd name="connsiteX466" fmla="*/ 2743626 w 7467663"/>
              <a:gd name="connsiteY466" fmla="*/ 5304819 h 6858000"/>
              <a:gd name="connsiteX467" fmla="*/ 3048102 w 7467663"/>
              <a:gd name="connsiteY467" fmla="*/ 5150595 h 6858000"/>
              <a:gd name="connsiteX468" fmla="*/ 1799414 w 7467663"/>
              <a:gd name="connsiteY468" fmla="*/ 4694732 h 6858000"/>
              <a:gd name="connsiteX469" fmla="*/ 1771735 w 7467663"/>
              <a:gd name="connsiteY469" fmla="*/ 4619929 h 6858000"/>
              <a:gd name="connsiteX470" fmla="*/ 3104273 w 7467663"/>
              <a:gd name="connsiteY470" fmla="*/ 5076159 h 6858000"/>
              <a:gd name="connsiteX471" fmla="*/ 3113245 w 7467663"/>
              <a:gd name="connsiteY471" fmla="*/ 5090705 h 6858000"/>
              <a:gd name="connsiteX472" fmla="*/ 3126294 w 7467663"/>
              <a:gd name="connsiteY472" fmla="*/ 5114400 h 6858000"/>
              <a:gd name="connsiteX473" fmla="*/ 3937433 w 7467663"/>
              <a:gd name="connsiteY473" fmla="*/ 4830473 h 6858000"/>
              <a:gd name="connsiteX474" fmla="*/ 3590475 w 7467663"/>
              <a:gd name="connsiteY474" fmla="*/ 4597974 h 6858000"/>
              <a:gd name="connsiteX475" fmla="*/ 3100264 w 7467663"/>
              <a:gd name="connsiteY475" fmla="*/ 4579845 h 6858000"/>
              <a:gd name="connsiteX476" fmla="*/ 2183576 w 7467663"/>
              <a:gd name="connsiteY476" fmla="*/ 4227150 h 6858000"/>
              <a:gd name="connsiteX477" fmla="*/ 2151029 w 7467663"/>
              <a:gd name="connsiteY477" fmla="*/ 4146947 h 6858000"/>
              <a:gd name="connsiteX478" fmla="*/ 3563434 w 7467663"/>
              <a:gd name="connsiteY478" fmla="*/ 4469115 h 6858000"/>
              <a:gd name="connsiteX479" fmla="*/ 3177952 w 7467663"/>
              <a:gd name="connsiteY479" fmla="*/ 3657386 h 6858000"/>
              <a:gd name="connsiteX480" fmla="*/ 3189263 w 7467663"/>
              <a:gd name="connsiteY480" fmla="*/ 3625726 h 6858000"/>
              <a:gd name="connsiteX481" fmla="*/ 3560912 w 7467663"/>
              <a:gd name="connsiteY481" fmla="*/ 4079863 h 6858000"/>
              <a:gd name="connsiteX482" fmla="*/ 3626636 w 7467663"/>
              <a:gd name="connsiteY482" fmla="*/ 4512230 h 6858000"/>
              <a:gd name="connsiteX483" fmla="*/ 3653088 w 7467663"/>
              <a:gd name="connsiteY483" fmla="*/ 4521417 h 6858000"/>
              <a:gd name="connsiteX484" fmla="*/ 3988128 w 7467663"/>
              <a:gd name="connsiteY484" fmla="*/ 4817267 h 6858000"/>
              <a:gd name="connsiteX485" fmla="*/ 4830582 w 7467663"/>
              <a:gd name="connsiteY485" fmla="*/ 4676000 h 6858000"/>
              <a:gd name="connsiteX486" fmla="*/ 4830100 w 7467663"/>
              <a:gd name="connsiteY486" fmla="*/ 4675554 h 6858000"/>
              <a:gd name="connsiteX487" fmla="*/ 4036318 w 7467663"/>
              <a:gd name="connsiteY487" fmla="*/ 4147013 h 6858000"/>
              <a:gd name="connsiteX488" fmla="*/ 3432098 w 7467663"/>
              <a:gd name="connsiteY488" fmla="*/ 3537312 h 6858000"/>
              <a:gd name="connsiteX489" fmla="*/ 3446761 w 7467663"/>
              <a:gd name="connsiteY489" fmla="*/ 3461278 h 6858000"/>
              <a:gd name="connsiteX490" fmla="*/ 4419733 w 7467663"/>
              <a:gd name="connsiteY490" fmla="*/ 3963555 h 6858000"/>
              <a:gd name="connsiteX491" fmla="*/ 4781371 w 7467663"/>
              <a:gd name="connsiteY491" fmla="*/ 4458604 h 6858000"/>
              <a:gd name="connsiteX492" fmla="*/ 4780440 w 7467663"/>
              <a:gd name="connsiteY492" fmla="*/ 4470290 h 6858000"/>
              <a:gd name="connsiteX493" fmla="*/ 4898954 w 7467663"/>
              <a:gd name="connsiteY493" fmla="*/ 4662092 h 6858000"/>
              <a:gd name="connsiteX494" fmla="*/ 4900699 w 7467663"/>
              <a:gd name="connsiteY494" fmla="*/ 4670867 h 6858000"/>
              <a:gd name="connsiteX495" fmla="*/ 5714511 w 7467663"/>
              <a:gd name="connsiteY495" fmla="*/ 4663483 h 6858000"/>
              <a:gd name="connsiteX496" fmla="*/ 5464793 w 7467663"/>
              <a:gd name="connsiteY496" fmla="*/ 4393556 h 6858000"/>
              <a:gd name="connsiteX497" fmla="*/ 5461897 w 7467663"/>
              <a:gd name="connsiteY497" fmla="*/ 4390879 h 6858000"/>
              <a:gd name="connsiteX498" fmla="*/ 4294126 w 7467663"/>
              <a:gd name="connsiteY498" fmla="*/ 3303048 h 6858000"/>
              <a:gd name="connsiteX499" fmla="*/ 4305321 w 7467663"/>
              <a:gd name="connsiteY499" fmla="*/ 3256953 h 6858000"/>
              <a:gd name="connsiteX500" fmla="*/ 4949299 w 7467663"/>
              <a:gd name="connsiteY500" fmla="*/ 3766336 h 6858000"/>
              <a:gd name="connsiteX501" fmla="*/ 5291452 w 7467663"/>
              <a:gd name="connsiteY501" fmla="*/ 4076801 h 6858000"/>
              <a:gd name="connsiteX502" fmla="*/ 5434998 w 7467663"/>
              <a:gd name="connsiteY502" fmla="*/ 4254100 h 6858000"/>
              <a:gd name="connsiteX503" fmla="*/ 5351015 w 7467663"/>
              <a:gd name="connsiteY503" fmla="*/ 3760989 h 6858000"/>
              <a:gd name="connsiteX504" fmla="*/ 5413780 w 7467663"/>
              <a:gd name="connsiteY504" fmla="*/ 2966265 h 6858000"/>
              <a:gd name="connsiteX505" fmla="*/ 5425627 w 7467663"/>
              <a:gd name="connsiteY505" fmla="*/ 2954192 h 6858000"/>
              <a:gd name="connsiteX506" fmla="*/ 6604735 w 7467663"/>
              <a:gd name="connsiteY506" fmla="*/ 2041381 h 6858000"/>
              <a:gd name="connsiteX507" fmla="*/ 7204487 w 7467663"/>
              <a:gd name="connsiteY507" fmla="*/ 2742112 h 6858000"/>
              <a:gd name="connsiteX508" fmla="*/ 7131592 w 7467663"/>
              <a:gd name="connsiteY508" fmla="*/ 2672096 h 6858000"/>
              <a:gd name="connsiteX509" fmla="*/ 6996344 w 7467663"/>
              <a:gd name="connsiteY509" fmla="*/ 2518310 h 6858000"/>
              <a:gd name="connsiteX510" fmla="*/ 6735495 w 7467663"/>
              <a:gd name="connsiteY510" fmla="*/ 2196890 h 6858000"/>
              <a:gd name="connsiteX511" fmla="*/ 6721901 w 7467663"/>
              <a:gd name="connsiteY511" fmla="*/ 2179274 h 6858000"/>
              <a:gd name="connsiteX512" fmla="*/ 6604735 w 7467663"/>
              <a:gd name="connsiteY512" fmla="*/ 2041381 h 6858000"/>
              <a:gd name="connsiteX513" fmla="*/ 6591670 w 7467663"/>
              <a:gd name="connsiteY513" fmla="*/ 1988277 h 6858000"/>
              <a:gd name="connsiteX514" fmla="*/ 6747349 w 7467663"/>
              <a:gd name="connsiteY514" fmla="*/ 2160069 h 6858000"/>
              <a:gd name="connsiteX515" fmla="*/ 6760943 w 7467663"/>
              <a:gd name="connsiteY515" fmla="*/ 2177686 h 6858000"/>
              <a:gd name="connsiteX516" fmla="*/ 7021065 w 7467663"/>
              <a:gd name="connsiteY516" fmla="*/ 2498102 h 6858000"/>
              <a:gd name="connsiteX517" fmla="*/ 7155223 w 7467663"/>
              <a:gd name="connsiteY517" fmla="*/ 2650386 h 6858000"/>
              <a:gd name="connsiteX518" fmla="*/ 7203167 w 7467663"/>
              <a:gd name="connsiteY518" fmla="*/ 2697288 h 6858000"/>
              <a:gd name="connsiteX519" fmla="*/ 6937703 w 7467663"/>
              <a:gd name="connsiteY519" fmla="*/ 2321981 h 6858000"/>
              <a:gd name="connsiteX520" fmla="*/ 6591670 w 7467663"/>
              <a:gd name="connsiteY520" fmla="*/ 1988277 h 6858000"/>
              <a:gd name="connsiteX521" fmla="*/ 5798671 w 7467663"/>
              <a:gd name="connsiteY521" fmla="*/ 1981601 h 6858000"/>
              <a:gd name="connsiteX522" fmla="*/ 5754709 w 7467663"/>
              <a:gd name="connsiteY522" fmla="*/ 2071454 h 6858000"/>
              <a:gd name="connsiteX523" fmla="*/ 5763044 w 7467663"/>
              <a:gd name="connsiteY523" fmla="*/ 2842206 h 6858000"/>
              <a:gd name="connsiteX524" fmla="*/ 5764974 w 7467663"/>
              <a:gd name="connsiteY524" fmla="*/ 2799609 h 6858000"/>
              <a:gd name="connsiteX525" fmla="*/ 5767665 w 7467663"/>
              <a:gd name="connsiteY525" fmla="*/ 2666409 h 6858000"/>
              <a:gd name="connsiteX526" fmla="*/ 5763055 w 7467663"/>
              <a:gd name="connsiteY526" fmla="*/ 2579705 h 6858000"/>
              <a:gd name="connsiteX527" fmla="*/ 5758079 w 7467663"/>
              <a:gd name="connsiteY527" fmla="*/ 2492508 h 6858000"/>
              <a:gd name="connsiteX528" fmla="*/ 5779325 w 7467663"/>
              <a:gd name="connsiteY528" fmla="*/ 2197069 h 6858000"/>
              <a:gd name="connsiteX529" fmla="*/ 5798671 w 7467663"/>
              <a:gd name="connsiteY529" fmla="*/ 1981601 h 6858000"/>
              <a:gd name="connsiteX530" fmla="*/ 5829202 w 7467663"/>
              <a:gd name="connsiteY530" fmla="*/ 1971679 h 6858000"/>
              <a:gd name="connsiteX531" fmla="*/ 5809558 w 7467663"/>
              <a:gd name="connsiteY531" fmla="*/ 2198043 h 6858000"/>
              <a:gd name="connsiteX532" fmla="*/ 5788653 w 7467663"/>
              <a:gd name="connsiteY532" fmla="*/ 2489430 h 6858000"/>
              <a:gd name="connsiteX533" fmla="*/ 5793439 w 7467663"/>
              <a:gd name="connsiteY533" fmla="*/ 2575235 h 6858000"/>
              <a:gd name="connsiteX534" fmla="*/ 5796837 w 7467663"/>
              <a:gd name="connsiteY534" fmla="*/ 2637633 h 6858000"/>
              <a:gd name="connsiteX535" fmla="*/ 5818614 w 7467663"/>
              <a:gd name="connsiteY535" fmla="*/ 2473055 h 6858000"/>
              <a:gd name="connsiteX536" fmla="*/ 5829202 w 7467663"/>
              <a:gd name="connsiteY536" fmla="*/ 1971679 h 6858000"/>
              <a:gd name="connsiteX537" fmla="*/ 5911389 w 7467663"/>
              <a:gd name="connsiteY537" fmla="*/ 1898371 h 6858000"/>
              <a:gd name="connsiteX538" fmla="*/ 6237627 w 7467663"/>
              <a:gd name="connsiteY538" fmla="*/ 2231921 h 6858000"/>
              <a:gd name="connsiteX539" fmla="*/ 5911389 w 7467663"/>
              <a:gd name="connsiteY539" fmla="*/ 1898371 h 6858000"/>
              <a:gd name="connsiteX540" fmla="*/ 6944437 w 7467663"/>
              <a:gd name="connsiteY540" fmla="*/ 1575402 h 6858000"/>
              <a:gd name="connsiteX541" fmla="*/ 6304730 w 7467663"/>
              <a:gd name="connsiteY541" fmla="*/ 1766654 h 6858000"/>
              <a:gd name="connsiteX542" fmla="*/ 6944437 w 7467663"/>
              <a:gd name="connsiteY542" fmla="*/ 1575402 h 6858000"/>
              <a:gd name="connsiteX543" fmla="*/ 7019523 w 7467663"/>
              <a:gd name="connsiteY543" fmla="*/ 1519450 h 6858000"/>
              <a:gd name="connsiteX544" fmla="*/ 6298091 w 7467663"/>
              <a:gd name="connsiteY544" fmla="*/ 1737122 h 6858000"/>
              <a:gd name="connsiteX545" fmla="*/ 7019523 w 7467663"/>
              <a:gd name="connsiteY545" fmla="*/ 1519450 h 6858000"/>
              <a:gd name="connsiteX546" fmla="*/ 2399523 w 7467663"/>
              <a:gd name="connsiteY546" fmla="*/ 1428234 h 6858000"/>
              <a:gd name="connsiteX547" fmla="*/ 2224982 w 7467663"/>
              <a:gd name="connsiteY547" fmla="*/ 1826201 h 6858000"/>
              <a:gd name="connsiteX548" fmla="*/ 2096099 w 7467663"/>
              <a:gd name="connsiteY548" fmla="*/ 2345900 h 6858000"/>
              <a:gd name="connsiteX549" fmla="*/ 2283317 w 7467663"/>
              <a:gd name="connsiteY549" fmla="*/ 1796925 h 6858000"/>
              <a:gd name="connsiteX550" fmla="*/ 2399523 w 7467663"/>
              <a:gd name="connsiteY550" fmla="*/ 1428234 h 6858000"/>
              <a:gd name="connsiteX551" fmla="*/ 2448558 w 7467663"/>
              <a:gd name="connsiteY551" fmla="*/ 1373435 h 6858000"/>
              <a:gd name="connsiteX552" fmla="*/ 2312521 w 7467663"/>
              <a:gd name="connsiteY552" fmla="*/ 1806140 h 6858000"/>
              <a:gd name="connsiteX553" fmla="*/ 2127533 w 7467663"/>
              <a:gd name="connsiteY553" fmla="*/ 2348380 h 6858000"/>
              <a:gd name="connsiteX554" fmla="*/ 2358080 w 7467663"/>
              <a:gd name="connsiteY554" fmla="*/ 1866134 h 6858000"/>
              <a:gd name="connsiteX555" fmla="*/ 2407436 w 7467663"/>
              <a:gd name="connsiteY555" fmla="*/ 1651070 h 6858000"/>
              <a:gd name="connsiteX556" fmla="*/ 2448558 w 7467663"/>
              <a:gd name="connsiteY556" fmla="*/ 1373435 h 6858000"/>
              <a:gd name="connsiteX557" fmla="*/ 278707 w 7467663"/>
              <a:gd name="connsiteY557" fmla="*/ 1352270 h 6858000"/>
              <a:gd name="connsiteX558" fmla="*/ 321570 w 7467663"/>
              <a:gd name="connsiteY558" fmla="*/ 1861610 h 6858000"/>
              <a:gd name="connsiteX559" fmla="*/ 294281 w 7467663"/>
              <a:gd name="connsiteY559" fmla="*/ 1440658 h 6858000"/>
              <a:gd name="connsiteX560" fmla="*/ 278707 w 7467663"/>
              <a:gd name="connsiteY560" fmla="*/ 1352270 h 6858000"/>
              <a:gd name="connsiteX561" fmla="*/ 1423821 w 7467663"/>
              <a:gd name="connsiteY561" fmla="*/ 1351958 h 6858000"/>
              <a:gd name="connsiteX562" fmla="*/ 1638521 w 7467663"/>
              <a:gd name="connsiteY562" fmla="*/ 1908470 h 6858000"/>
              <a:gd name="connsiteX563" fmla="*/ 1754199 w 7467663"/>
              <a:gd name="connsiteY563" fmla="*/ 2149284 h 6858000"/>
              <a:gd name="connsiteX564" fmla="*/ 1908359 w 7467663"/>
              <a:gd name="connsiteY564" fmla="*/ 2364988 h 6858000"/>
              <a:gd name="connsiteX565" fmla="*/ 1647661 w 7467663"/>
              <a:gd name="connsiteY565" fmla="*/ 1825945 h 6858000"/>
              <a:gd name="connsiteX566" fmla="*/ 1423821 w 7467663"/>
              <a:gd name="connsiteY566" fmla="*/ 1351958 h 6858000"/>
              <a:gd name="connsiteX567" fmla="*/ 1431890 w 7467663"/>
              <a:gd name="connsiteY567" fmla="*/ 1306475 h 6858000"/>
              <a:gd name="connsiteX568" fmla="*/ 1507597 w 7467663"/>
              <a:gd name="connsiteY568" fmla="*/ 1446132 h 6858000"/>
              <a:gd name="connsiteX569" fmla="*/ 1674586 w 7467663"/>
              <a:gd name="connsiteY569" fmla="*/ 1813832 h 6858000"/>
              <a:gd name="connsiteX570" fmla="*/ 1815950 w 7467663"/>
              <a:gd name="connsiteY570" fmla="*/ 2128564 h 6858000"/>
              <a:gd name="connsiteX571" fmla="*/ 1984242 w 7467663"/>
              <a:gd name="connsiteY571" fmla="*/ 2430829 h 6858000"/>
              <a:gd name="connsiteX572" fmla="*/ 2014023 w 7467663"/>
              <a:gd name="connsiteY572" fmla="*/ 2450995 h 6858000"/>
              <a:gd name="connsiteX573" fmla="*/ 1747337 w 7467663"/>
              <a:gd name="connsiteY573" fmla="*/ 1855264 h 6858000"/>
              <a:gd name="connsiteX574" fmla="*/ 1533749 w 7467663"/>
              <a:gd name="connsiteY574" fmla="*/ 1478656 h 6858000"/>
              <a:gd name="connsiteX575" fmla="*/ 1431890 w 7467663"/>
              <a:gd name="connsiteY575" fmla="*/ 1306475 h 6858000"/>
              <a:gd name="connsiteX576" fmla="*/ 5052692 w 7467663"/>
              <a:gd name="connsiteY576" fmla="*/ 1292994 h 6858000"/>
              <a:gd name="connsiteX577" fmla="*/ 5200661 w 7467663"/>
              <a:gd name="connsiteY577" fmla="*/ 1635186 h 6858000"/>
              <a:gd name="connsiteX578" fmla="*/ 5297138 w 7467663"/>
              <a:gd name="connsiteY578" fmla="*/ 1906351 h 6858000"/>
              <a:gd name="connsiteX579" fmla="*/ 5052692 w 7467663"/>
              <a:gd name="connsiteY579" fmla="*/ 1292994 h 6858000"/>
              <a:gd name="connsiteX580" fmla="*/ 5009948 w 7467663"/>
              <a:gd name="connsiteY580" fmla="*/ 1273619 h 6858000"/>
              <a:gd name="connsiteX581" fmla="*/ 5121777 w 7467663"/>
              <a:gd name="connsiteY581" fmla="*/ 1654213 h 6858000"/>
              <a:gd name="connsiteX582" fmla="*/ 5293545 w 7467663"/>
              <a:gd name="connsiteY582" fmla="*/ 2072247 h 6858000"/>
              <a:gd name="connsiteX583" fmla="*/ 5294042 w 7467663"/>
              <a:gd name="connsiteY583" fmla="*/ 2065019 h 6858000"/>
              <a:gd name="connsiteX584" fmla="*/ 5171936 w 7467663"/>
              <a:gd name="connsiteY584" fmla="*/ 1647613 h 6858000"/>
              <a:gd name="connsiteX585" fmla="*/ 5009948 w 7467663"/>
              <a:gd name="connsiteY585" fmla="*/ 1273619 h 6858000"/>
              <a:gd name="connsiteX586" fmla="*/ 655236 w 7467663"/>
              <a:gd name="connsiteY586" fmla="*/ 1268632 h 6858000"/>
              <a:gd name="connsiteX587" fmla="*/ 839521 w 7467663"/>
              <a:gd name="connsiteY587" fmla="*/ 1685315 h 6858000"/>
              <a:gd name="connsiteX588" fmla="*/ 1109416 w 7467663"/>
              <a:gd name="connsiteY588" fmla="*/ 2061663 h 6858000"/>
              <a:gd name="connsiteX589" fmla="*/ 1298300 w 7467663"/>
              <a:gd name="connsiteY589" fmla="*/ 2247742 h 6858000"/>
              <a:gd name="connsiteX590" fmla="*/ 1125871 w 7467663"/>
              <a:gd name="connsiteY590" fmla="*/ 1989513 h 6858000"/>
              <a:gd name="connsiteX591" fmla="*/ 981574 w 7467663"/>
              <a:gd name="connsiteY591" fmla="*/ 1783157 h 6858000"/>
              <a:gd name="connsiteX592" fmla="*/ 922198 w 7467663"/>
              <a:gd name="connsiteY592" fmla="*/ 1677437 h 6858000"/>
              <a:gd name="connsiteX593" fmla="*/ 869293 w 7467663"/>
              <a:gd name="connsiteY593" fmla="*/ 1583214 h 6858000"/>
              <a:gd name="connsiteX594" fmla="*/ 751431 w 7467663"/>
              <a:gd name="connsiteY594" fmla="*/ 1405731 h 6858000"/>
              <a:gd name="connsiteX595" fmla="*/ 655236 w 7467663"/>
              <a:gd name="connsiteY595" fmla="*/ 1268632 h 6858000"/>
              <a:gd name="connsiteX596" fmla="*/ 6516292 w 7467663"/>
              <a:gd name="connsiteY596" fmla="*/ 1263064 h 6858000"/>
              <a:gd name="connsiteX597" fmla="*/ 5736320 w 7467663"/>
              <a:gd name="connsiteY597" fmla="*/ 1501803 h 6858000"/>
              <a:gd name="connsiteX598" fmla="*/ 6516292 w 7467663"/>
              <a:gd name="connsiteY598" fmla="*/ 1263064 h 6858000"/>
              <a:gd name="connsiteX599" fmla="*/ 291466 w 7467663"/>
              <a:gd name="connsiteY599" fmla="*/ 1250369 h 6858000"/>
              <a:gd name="connsiteX600" fmla="*/ 323180 w 7467663"/>
              <a:gd name="connsiteY600" fmla="*/ 1435283 h 6858000"/>
              <a:gd name="connsiteX601" fmla="*/ 349381 w 7467663"/>
              <a:gd name="connsiteY601" fmla="*/ 1875041 h 6858000"/>
              <a:gd name="connsiteX602" fmla="*/ 374363 w 7467663"/>
              <a:gd name="connsiteY602" fmla="*/ 1506494 h 6858000"/>
              <a:gd name="connsiteX603" fmla="*/ 302168 w 7467663"/>
              <a:gd name="connsiteY603" fmla="*/ 1274495 h 6858000"/>
              <a:gd name="connsiteX604" fmla="*/ 291466 w 7467663"/>
              <a:gd name="connsiteY604" fmla="*/ 1250369 h 6858000"/>
              <a:gd name="connsiteX605" fmla="*/ 678222 w 7467663"/>
              <a:gd name="connsiteY605" fmla="*/ 1248670 h 6858000"/>
              <a:gd name="connsiteX606" fmla="*/ 775536 w 7467663"/>
              <a:gd name="connsiteY606" fmla="*/ 1388015 h 6858000"/>
              <a:gd name="connsiteX607" fmla="*/ 894529 w 7467663"/>
              <a:gd name="connsiteY607" fmla="*/ 1567739 h 6858000"/>
              <a:gd name="connsiteX608" fmla="*/ 948000 w 7467663"/>
              <a:gd name="connsiteY608" fmla="*/ 1663088 h 6858000"/>
              <a:gd name="connsiteX609" fmla="*/ 1006812 w 7467663"/>
              <a:gd name="connsiteY609" fmla="*/ 1767683 h 6858000"/>
              <a:gd name="connsiteX610" fmla="*/ 1149133 w 7467663"/>
              <a:gd name="connsiteY610" fmla="*/ 1971513 h 6858000"/>
              <a:gd name="connsiteX611" fmla="*/ 1333952 w 7467663"/>
              <a:gd name="connsiteY611" fmla="*/ 2251620 h 6858000"/>
              <a:gd name="connsiteX612" fmla="*/ 1337329 w 7467663"/>
              <a:gd name="connsiteY612" fmla="*/ 2258350 h 6858000"/>
              <a:gd name="connsiteX613" fmla="*/ 1014726 w 7467663"/>
              <a:gd name="connsiteY613" fmla="*/ 1615556 h 6858000"/>
              <a:gd name="connsiteX614" fmla="*/ 678222 w 7467663"/>
              <a:gd name="connsiteY614" fmla="*/ 1248670 h 6858000"/>
              <a:gd name="connsiteX615" fmla="*/ 6691602 w 7467663"/>
              <a:gd name="connsiteY615" fmla="*/ 1140573 h 6858000"/>
              <a:gd name="connsiteX616" fmla="*/ 6571100 w 7467663"/>
              <a:gd name="connsiteY616" fmla="*/ 1183662 h 6858000"/>
              <a:gd name="connsiteX617" fmla="*/ 6241687 w 7467663"/>
              <a:gd name="connsiteY617" fmla="*/ 1257600 h 6858000"/>
              <a:gd name="connsiteX618" fmla="*/ 5693009 w 7467663"/>
              <a:gd name="connsiteY618" fmla="*/ 1478256 h 6858000"/>
              <a:gd name="connsiteX619" fmla="*/ 6548420 w 7467663"/>
              <a:gd name="connsiteY619" fmla="*/ 1214599 h 6858000"/>
              <a:gd name="connsiteX620" fmla="*/ 6605473 w 7467663"/>
              <a:gd name="connsiteY620" fmla="*/ 1184686 h 6858000"/>
              <a:gd name="connsiteX621" fmla="*/ 6691602 w 7467663"/>
              <a:gd name="connsiteY621" fmla="*/ 1140573 h 6858000"/>
              <a:gd name="connsiteX622" fmla="*/ 4002475 w 7467663"/>
              <a:gd name="connsiteY622" fmla="*/ 1037802 h 6858000"/>
              <a:gd name="connsiteX623" fmla="*/ 4000324 w 7467663"/>
              <a:gd name="connsiteY623" fmla="*/ 1039362 h 6858000"/>
              <a:gd name="connsiteX624" fmla="*/ 4002862 w 7467663"/>
              <a:gd name="connsiteY624" fmla="*/ 1042866 h 6858000"/>
              <a:gd name="connsiteX625" fmla="*/ 4002475 w 7467663"/>
              <a:gd name="connsiteY625" fmla="*/ 1037802 h 6858000"/>
              <a:gd name="connsiteX626" fmla="*/ 506322 w 7467663"/>
              <a:gd name="connsiteY626" fmla="*/ 1020997 h 6858000"/>
              <a:gd name="connsiteX627" fmla="*/ 533068 w 7467663"/>
              <a:gd name="connsiteY627" fmla="*/ 1029409 h 6858000"/>
              <a:gd name="connsiteX628" fmla="*/ 1232525 w 7467663"/>
              <a:gd name="connsiteY628" fmla="*/ 1804675 h 6858000"/>
              <a:gd name="connsiteX629" fmla="*/ 1388858 w 7467663"/>
              <a:gd name="connsiteY629" fmla="*/ 2368011 h 6858000"/>
              <a:gd name="connsiteX630" fmla="*/ 1384098 w 7467663"/>
              <a:gd name="connsiteY630" fmla="*/ 2378125 h 6858000"/>
              <a:gd name="connsiteX631" fmla="*/ 1425393 w 7467663"/>
              <a:gd name="connsiteY631" fmla="*/ 2589124 h 6858000"/>
              <a:gd name="connsiteX632" fmla="*/ 1424001 w 7467663"/>
              <a:gd name="connsiteY632" fmla="*/ 2597541 h 6858000"/>
              <a:gd name="connsiteX633" fmla="*/ 2152729 w 7467663"/>
              <a:gd name="connsiteY633" fmla="*/ 2864487 h 6858000"/>
              <a:gd name="connsiteX634" fmla="*/ 2020609 w 7467663"/>
              <a:gd name="connsiteY634" fmla="*/ 2539671 h 6858000"/>
              <a:gd name="connsiteX635" fmla="*/ 2018920 w 7467663"/>
              <a:gd name="connsiteY635" fmla="*/ 2536309 h 6858000"/>
              <a:gd name="connsiteX636" fmla="*/ 1342441 w 7467663"/>
              <a:gd name="connsiteY636" fmla="*/ 1173017 h 6858000"/>
              <a:gd name="connsiteX637" fmla="*/ 1367925 w 7467663"/>
              <a:gd name="connsiteY637" fmla="*/ 1135648 h 6858000"/>
              <a:gd name="connsiteX638" fmla="*/ 1771401 w 7467663"/>
              <a:gd name="connsiteY638" fmla="*/ 1806673 h 6858000"/>
              <a:gd name="connsiteX639" fmla="*/ 1972385 w 7467663"/>
              <a:gd name="connsiteY639" fmla="*/ 2198735 h 6858000"/>
              <a:gd name="connsiteX640" fmla="*/ 2040892 w 7467663"/>
              <a:gd name="connsiteY640" fmla="*/ 2405205 h 6858000"/>
              <a:gd name="connsiteX641" fmla="*/ 2131689 w 7467663"/>
              <a:gd name="connsiteY641" fmla="*/ 1936926 h 6858000"/>
              <a:gd name="connsiteX642" fmla="*/ 2454820 w 7467663"/>
              <a:gd name="connsiteY642" fmla="*/ 1248808 h 6858000"/>
              <a:gd name="connsiteX643" fmla="*/ 2492512 w 7467663"/>
              <a:gd name="connsiteY643" fmla="*/ 1302920 h 6858000"/>
              <a:gd name="connsiteX644" fmla="*/ 2081216 w 7467663"/>
              <a:gd name="connsiteY644" fmla="*/ 2527513 h 6858000"/>
              <a:gd name="connsiteX645" fmla="*/ 2081211 w 7467663"/>
              <a:gd name="connsiteY645" fmla="*/ 2528916 h 6858000"/>
              <a:gd name="connsiteX646" fmla="*/ 2199067 w 7467663"/>
              <a:gd name="connsiteY646" fmla="*/ 2884061 h 6858000"/>
              <a:gd name="connsiteX647" fmla="*/ 3192586 w 7467663"/>
              <a:gd name="connsiteY647" fmla="*/ 3411496 h 6858000"/>
              <a:gd name="connsiteX648" fmla="*/ 3182620 w 7467663"/>
              <a:gd name="connsiteY648" fmla="*/ 3483279 h 6858000"/>
              <a:gd name="connsiteX649" fmla="*/ 2435119 w 7467663"/>
              <a:gd name="connsiteY649" fmla="*/ 3080173 h 6858000"/>
              <a:gd name="connsiteX650" fmla="*/ 2410152 w 7467663"/>
              <a:gd name="connsiteY650" fmla="*/ 3063751 h 6858000"/>
              <a:gd name="connsiteX651" fmla="*/ 2408099 w 7467663"/>
              <a:gd name="connsiteY651" fmla="*/ 3064403 h 6858000"/>
              <a:gd name="connsiteX652" fmla="*/ 2407218 w 7467663"/>
              <a:gd name="connsiteY652" fmla="*/ 3070324 h 6858000"/>
              <a:gd name="connsiteX653" fmla="*/ 2380138 w 7467663"/>
              <a:gd name="connsiteY653" fmla="*/ 3099341 h 6858000"/>
              <a:gd name="connsiteX654" fmla="*/ 1765923 w 7467663"/>
              <a:gd name="connsiteY654" fmla="*/ 3581043 h 6858000"/>
              <a:gd name="connsiteX655" fmla="*/ 1702258 w 7467663"/>
              <a:gd name="connsiteY655" fmla="*/ 3612286 h 6858000"/>
              <a:gd name="connsiteX656" fmla="*/ 1538370 w 7467663"/>
              <a:gd name="connsiteY656" fmla="*/ 3811804 h 6858000"/>
              <a:gd name="connsiteX657" fmla="*/ 542867 w 7467663"/>
              <a:gd name="connsiteY657" fmla="*/ 4944092 h 6858000"/>
              <a:gd name="connsiteX658" fmla="*/ 515800 w 7467663"/>
              <a:gd name="connsiteY658" fmla="*/ 4862180 h 6858000"/>
              <a:gd name="connsiteX659" fmla="*/ 909145 w 7467663"/>
              <a:gd name="connsiteY659" fmla="*/ 4199225 h 6858000"/>
              <a:gd name="connsiteX660" fmla="*/ 1214067 w 7467663"/>
              <a:gd name="connsiteY660" fmla="*/ 3908561 h 6858000"/>
              <a:gd name="connsiteX661" fmla="*/ 640967 w 7467663"/>
              <a:gd name="connsiteY661" fmla="*/ 4105601 h 6858000"/>
              <a:gd name="connsiteX662" fmla="*/ 112563 w 7467663"/>
              <a:gd name="connsiteY662" fmla="*/ 4396952 h 6858000"/>
              <a:gd name="connsiteX663" fmla="*/ 0 w 7467663"/>
              <a:gd name="connsiteY663" fmla="*/ 4466006 h 6858000"/>
              <a:gd name="connsiteX664" fmla="*/ 0 w 7467663"/>
              <a:gd name="connsiteY664" fmla="*/ 4233763 h 6858000"/>
              <a:gd name="connsiteX665" fmla="*/ 36881 w 7467663"/>
              <a:gd name="connsiteY665" fmla="*/ 4200118 h 6858000"/>
              <a:gd name="connsiteX666" fmla="*/ 910534 w 7467663"/>
              <a:gd name="connsiteY666" fmla="*/ 3629753 h 6858000"/>
              <a:gd name="connsiteX667" fmla="*/ 1578717 w 7467663"/>
              <a:gd name="connsiteY667" fmla="*/ 3575982 h 6858000"/>
              <a:gd name="connsiteX668" fmla="*/ 2338780 w 7467663"/>
              <a:gd name="connsiteY668" fmla="*/ 3033725 h 6858000"/>
              <a:gd name="connsiteX669" fmla="*/ 1807991 w 7467663"/>
              <a:gd name="connsiteY669" fmla="*/ 2807184 h 6858000"/>
              <a:gd name="connsiteX670" fmla="*/ 1416358 w 7467663"/>
              <a:gd name="connsiteY670" fmla="*/ 3112571 h 6858000"/>
              <a:gd name="connsiteX671" fmla="*/ 939066 w 7467663"/>
              <a:gd name="connsiteY671" fmla="*/ 3378798 h 6858000"/>
              <a:gd name="connsiteX672" fmla="*/ 115099 w 7467663"/>
              <a:gd name="connsiteY672" fmla="*/ 3607650 h 6858000"/>
              <a:gd name="connsiteX673" fmla="*/ 97284 w 7467663"/>
              <a:gd name="connsiteY673" fmla="*/ 3520393 h 6858000"/>
              <a:gd name="connsiteX674" fmla="*/ 922050 w 7467663"/>
              <a:gd name="connsiteY674" fmla="*/ 3074867 h 6858000"/>
              <a:gd name="connsiteX675" fmla="*/ 1405265 w 7467663"/>
              <a:gd name="connsiteY675" fmla="*/ 3016319 h 6858000"/>
              <a:gd name="connsiteX676" fmla="*/ 1407512 w 7467663"/>
              <a:gd name="connsiteY676" fmla="*/ 3018001 h 6858000"/>
              <a:gd name="connsiteX677" fmla="*/ 1726266 w 7467663"/>
              <a:gd name="connsiteY677" fmla="*/ 2777274 h 6858000"/>
              <a:gd name="connsiteX678" fmla="*/ 625390 w 7467663"/>
              <a:gd name="connsiteY678" fmla="*/ 2514541 h 6858000"/>
              <a:gd name="connsiteX679" fmla="*/ 619799 w 7467663"/>
              <a:gd name="connsiteY679" fmla="*/ 2527180 h 6858000"/>
              <a:gd name="connsiteX680" fmla="*/ 310030 w 7467663"/>
              <a:gd name="connsiteY680" fmla="*/ 2771818 h 6858000"/>
              <a:gd name="connsiteX681" fmla="*/ 173877 w 7467663"/>
              <a:gd name="connsiteY681" fmla="*/ 2937056 h 6858000"/>
              <a:gd name="connsiteX682" fmla="*/ 77889 w 7467663"/>
              <a:gd name="connsiteY682" fmla="*/ 3138440 h 6858000"/>
              <a:gd name="connsiteX683" fmla="*/ 0 w 7467663"/>
              <a:gd name="connsiteY683" fmla="*/ 3271395 h 6858000"/>
              <a:gd name="connsiteX684" fmla="*/ 0 w 7467663"/>
              <a:gd name="connsiteY684" fmla="*/ 3153002 h 6858000"/>
              <a:gd name="connsiteX685" fmla="*/ 2386 w 7467663"/>
              <a:gd name="connsiteY685" fmla="*/ 3149203 h 6858000"/>
              <a:gd name="connsiteX686" fmla="*/ 89753 w 7467663"/>
              <a:gd name="connsiteY686" fmla="*/ 2987702 h 6858000"/>
              <a:gd name="connsiteX687" fmla="*/ 76869 w 7467663"/>
              <a:gd name="connsiteY687" fmla="*/ 3005404 h 6858000"/>
              <a:gd name="connsiteX688" fmla="*/ 32049 w 7467663"/>
              <a:gd name="connsiteY688" fmla="*/ 3065814 h 6858000"/>
              <a:gd name="connsiteX689" fmla="*/ 0 w 7467663"/>
              <a:gd name="connsiteY689" fmla="*/ 3108744 h 6858000"/>
              <a:gd name="connsiteX690" fmla="*/ 0 w 7467663"/>
              <a:gd name="connsiteY690" fmla="*/ 3058059 h 6858000"/>
              <a:gd name="connsiteX691" fmla="*/ 7610 w 7467663"/>
              <a:gd name="connsiteY691" fmla="*/ 3047889 h 6858000"/>
              <a:gd name="connsiteX692" fmla="*/ 52419 w 7467663"/>
              <a:gd name="connsiteY692" fmla="*/ 2987479 h 6858000"/>
              <a:gd name="connsiteX693" fmla="*/ 59142 w 7467663"/>
              <a:gd name="connsiteY693" fmla="*/ 2978488 h 6858000"/>
              <a:gd name="connsiteX694" fmla="*/ 0 w 7467663"/>
              <a:gd name="connsiteY694" fmla="*/ 3015334 h 6858000"/>
              <a:gd name="connsiteX695" fmla="*/ 0 w 7467663"/>
              <a:gd name="connsiteY695" fmla="*/ 2914286 h 6858000"/>
              <a:gd name="connsiteX696" fmla="*/ 36383 w 7467663"/>
              <a:gd name="connsiteY696" fmla="*/ 2901128 h 6858000"/>
              <a:gd name="connsiteX697" fmla="*/ 156329 w 7467663"/>
              <a:gd name="connsiteY697" fmla="*/ 2840533 h 6858000"/>
              <a:gd name="connsiteX698" fmla="*/ 358355 w 7467663"/>
              <a:gd name="connsiteY698" fmla="*/ 2620471 h 6858000"/>
              <a:gd name="connsiteX699" fmla="*/ 510577 w 7467663"/>
              <a:gd name="connsiteY699" fmla="*/ 2501244 h 6858000"/>
              <a:gd name="connsiteX700" fmla="*/ 211967 w 7467663"/>
              <a:gd name="connsiteY700" fmla="*/ 2479171 h 6858000"/>
              <a:gd name="connsiteX701" fmla="*/ 0 w 7467663"/>
              <a:gd name="connsiteY701" fmla="*/ 2476398 h 6858000"/>
              <a:gd name="connsiteX702" fmla="*/ 0 w 7467663"/>
              <a:gd name="connsiteY702" fmla="*/ 2389189 h 6858000"/>
              <a:gd name="connsiteX703" fmla="*/ 103062 w 7467663"/>
              <a:gd name="connsiteY703" fmla="*/ 2389518 h 6858000"/>
              <a:gd name="connsiteX704" fmla="*/ 510734 w 7467663"/>
              <a:gd name="connsiteY704" fmla="*/ 2416201 h 6858000"/>
              <a:gd name="connsiteX705" fmla="*/ 279257 w 7467663"/>
              <a:gd name="connsiteY705" fmla="*/ 2092102 h 6858000"/>
              <a:gd name="connsiteX706" fmla="*/ 65265 w 7467663"/>
              <a:gd name="connsiteY706" fmla="*/ 2006049 h 6858000"/>
              <a:gd name="connsiteX707" fmla="*/ 0 w 7467663"/>
              <a:gd name="connsiteY707" fmla="*/ 1982532 h 6858000"/>
              <a:gd name="connsiteX708" fmla="*/ 0 w 7467663"/>
              <a:gd name="connsiteY708" fmla="*/ 1912789 h 6858000"/>
              <a:gd name="connsiteX709" fmla="*/ 97460 w 7467663"/>
              <a:gd name="connsiteY709" fmla="*/ 1953725 h 6858000"/>
              <a:gd name="connsiteX710" fmla="*/ 221272 w 7467663"/>
              <a:gd name="connsiteY710" fmla="*/ 1980766 h 6858000"/>
              <a:gd name="connsiteX711" fmla="*/ 116765 w 7467663"/>
              <a:gd name="connsiteY711" fmla="*/ 1911033 h 6858000"/>
              <a:gd name="connsiteX712" fmla="*/ 16405 w 7467663"/>
              <a:gd name="connsiteY712" fmla="*/ 1803412 h 6858000"/>
              <a:gd name="connsiteX713" fmla="*/ 0 w 7467663"/>
              <a:gd name="connsiteY713" fmla="*/ 1784777 h 6858000"/>
              <a:gd name="connsiteX714" fmla="*/ 0 w 7467663"/>
              <a:gd name="connsiteY714" fmla="*/ 1740082 h 6858000"/>
              <a:gd name="connsiteX715" fmla="*/ 39394 w 7467663"/>
              <a:gd name="connsiteY715" fmla="*/ 1784856 h 6858000"/>
              <a:gd name="connsiteX716" fmla="*/ 135813 w 7467663"/>
              <a:gd name="connsiteY716" fmla="*/ 1888838 h 6858000"/>
              <a:gd name="connsiteX717" fmla="*/ 242575 w 7467663"/>
              <a:gd name="connsiteY717" fmla="*/ 1958841 h 6858000"/>
              <a:gd name="connsiteX718" fmla="*/ 82197 w 7467663"/>
              <a:gd name="connsiteY718" fmla="*/ 1754826 h 6858000"/>
              <a:gd name="connsiteX719" fmla="*/ 0 w 7467663"/>
              <a:gd name="connsiteY719" fmla="*/ 1679650 h 6858000"/>
              <a:gd name="connsiteX720" fmla="*/ 0 w 7467663"/>
              <a:gd name="connsiteY720" fmla="*/ 1602463 h 6858000"/>
              <a:gd name="connsiteX721" fmla="*/ 84689 w 7467663"/>
              <a:gd name="connsiteY721" fmla="*/ 1677442 h 6858000"/>
              <a:gd name="connsiteX722" fmla="*/ 298437 w 7467663"/>
              <a:gd name="connsiteY722" fmla="*/ 1968019 h 6858000"/>
              <a:gd name="connsiteX723" fmla="*/ 227269 w 7467663"/>
              <a:gd name="connsiteY723" fmla="*/ 1114064 h 6858000"/>
              <a:gd name="connsiteX724" fmla="*/ 248003 w 7467663"/>
              <a:gd name="connsiteY724" fmla="*/ 1089613 h 6858000"/>
              <a:gd name="connsiteX725" fmla="*/ 427020 w 7467663"/>
              <a:gd name="connsiteY725" fmla="*/ 1619803 h 6858000"/>
              <a:gd name="connsiteX726" fmla="*/ 340345 w 7467663"/>
              <a:gd name="connsiteY726" fmla="*/ 2027739 h 6858000"/>
              <a:gd name="connsiteX727" fmla="*/ 360865 w 7467663"/>
              <a:gd name="connsiteY727" fmla="*/ 2044827 h 6858000"/>
              <a:gd name="connsiteX728" fmla="*/ 560414 w 7467663"/>
              <a:gd name="connsiteY728" fmla="*/ 2421457 h 6858000"/>
              <a:gd name="connsiteX729" fmla="*/ 1359703 w 7467663"/>
              <a:gd name="connsiteY729" fmla="*/ 2578554 h 6858000"/>
              <a:gd name="connsiteX730" fmla="*/ 1359422 w 7467663"/>
              <a:gd name="connsiteY730" fmla="*/ 2577994 h 6858000"/>
              <a:gd name="connsiteX731" fmla="*/ 828701 w 7467663"/>
              <a:gd name="connsiteY731" fmla="*/ 1839520 h 6858000"/>
              <a:gd name="connsiteX732" fmla="*/ 494427 w 7467663"/>
              <a:gd name="connsiteY732" fmla="*/ 1092333 h 6858000"/>
              <a:gd name="connsiteX733" fmla="*/ 506322 w 7467663"/>
              <a:gd name="connsiteY733" fmla="*/ 1020997 h 6858000"/>
              <a:gd name="connsiteX734" fmla="*/ 4570198 w 7467663"/>
              <a:gd name="connsiteY734" fmla="*/ 978081 h 6858000"/>
              <a:gd name="connsiteX735" fmla="*/ 4523691 w 7467663"/>
              <a:gd name="connsiteY735" fmla="*/ 1127776 h 6858000"/>
              <a:gd name="connsiteX736" fmla="*/ 4509875 w 7467663"/>
              <a:gd name="connsiteY736" fmla="*/ 1167552 h 6858000"/>
              <a:gd name="connsiteX737" fmla="*/ 4478168 w 7467663"/>
              <a:gd name="connsiteY737" fmla="*/ 1260735 h 6858000"/>
              <a:gd name="connsiteX738" fmla="*/ 4409309 w 7467663"/>
              <a:gd name="connsiteY738" fmla="*/ 1666996 h 6858000"/>
              <a:gd name="connsiteX739" fmla="*/ 4370031 w 7467663"/>
              <a:gd name="connsiteY739" fmla="*/ 1955666 h 6858000"/>
              <a:gd name="connsiteX740" fmla="*/ 4570198 w 7467663"/>
              <a:gd name="connsiteY740" fmla="*/ 978081 h 6858000"/>
              <a:gd name="connsiteX741" fmla="*/ 4557898 w 7467663"/>
              <a:gd name="connsiteY741" fmla="*/ 900011 h 6858000"/>
              <a:gd name="connsiteX742" fmla="*/ 4344840 w 7467663"/>
              <a:gd name="connsiteY742" fmla="*/ 1922038 h 6858000"/>
              <a:gd name="connsiteX743" fmla="*/ 4378710 w 7467663"/>
              <a:gd name="connsiteY743" fmla="*/ 1665516 h 6858000"/>
              <a:gd name="connsiteX744" fmla="*/ 4448798 w 7467663"/>
              <a:gd name="connsiteY744" fmla="*/ 1253024 h 6858000"/>
              <a:gd name="connsiteX745" fmla="*/ 4480315 w 7467663"/>
              <a:gd name="connsiteY745" fmla="*/ 1158454 h 6858000"/>
              <a:gd name="connsiteX746" fmla="*/ 4494133 w 7467663"/>
              <a:gd name="connsiteY746" fmla="*/ 1118676 h 6858000"/>
              <a:gd name="connsiteX747" fmla="*/ 4557898 w 7467663"/>
              <a:gd name="connsiteY747" fmla="*/ 900011 h 6858000"/>
              <a:gd name="connsiteX748" fmla="*/ 5870151 w 7467663"/>
              <a:gd name="connsiteY748" fmla="*/ 898890 h 6858000"/>
              <a:gd name="connsiteX749" fmla="*/ 5861335 w 7467663"/>
              <a:gd name="connsiteY749" fmla="*/ 899177 h 6858000"/>
              <a:gd name="connsiteX750" fmla="*/ 5843702 w 7467663"/>
              <a:gd name="connsiteY750" fmla="*/ 899748 h 6858000"/>
              <a:gd name="connsiteX751" fmla="*/ 5651107 w 7467663"/>
              <a:gd name="connsiteY751" fmla="*/ 920306 h 6858000"/>
              <a:gd name="connsiteX752" fmla="*/ 5459407 w 7467663"/>
              <a:gd name="connsiteY752" fmla="*/ 940975 h 6858000"/>
              <a:gd name="connsiteX753" fmla="*/ 5374846 w 7467663"/>
              <a:gd name="connsiteY753" fmla="*/ 941988 h 6858000"/>
              <a:gd name="connsiteX754" fmla="*/ 5256105 w 7467663"/>
              <a:gd name="connsiteY754" fmla="*/ 945632 h 6858000"/>
              <a:gd name="connsiteX755" fmla="*/ 5107071 w 7467663"/>
              <a:gd name="connsiteY755" fmla="*/ 969720 h 6858000"/>
              <a:gd name="connsiteX756" fmla="*/ 4998681 w 7467663"/>
              <a:gd name="connsiteY756" fmla="*/ 988771 h 6858000"/>
              <a:gd name="connsiteX757" fmla="*/ 5870151 w 7467663"/>
              <a:gd name="connsiteY757" fmla="*/ 898890 h 6858000"/>
              <a:gd name="connsiteX758" fmla="*/ 5504425 w 7467663"/>
              <a:gd name="connsiteY758" fmla="*/ 848067 h 6858000"/>
              <a:gd name="connsiteX759" fmla="*/ 4968849 w 7467663"/>
              <a:gd name="connsiteY759" fmla="*/ 962318 h 6858000"/>
              <a:gd name="connsiteX760" fmla="*/ 5104039 w 7467663"/>
              <a:gd name="connsiteY760" fmla="*/ 940634 h 6858000"/>
              <a:gd name="connsiteX761" fmla="*/ 5256311 w 7467663"/>
              <a:gd name="connsiteY761" fmla="*/ 916490 h 6858000"/>
              <a:gd name="connsiteX762" fmla="*/ 5377381 w 7467663"/>
              <a:gd name="connsiteY762" fmla="*/ 912671 h 6858000"/>
              <a:gd name="connsiteX763" fmla="*/ 5460148 w 7467663"/>
              <a:gd name="connsiteY763" fmla="*/ 911442 h 6858000"/>
              <a:gd name="connsiteX764" fmla="*/ 5648971 w 7467663"/>
              <a:gd name="connsiteY764" fmla="*/ 891331 h 6858000"/>
              <a:gd name="connsiteX765" fmla="*/ 5844807 w 7467663"/>
              <a:gd name="connsiteY765" fmla="*/ 870718 h 6858000"/>
              <a:gd name="connsiteX766" fmla="*/ 5862975 w 7467663"/>
              <a:gd name="connsiteY766" fmla="*/ 869756 h 6858000"/>
              <a:gd name="connsiteX767" fmla="*/ 5920887 w 7467663"/>
              <a:gd name="connsiteY767" fmla="*/ 865929 h 6858000"/>
              <a:gd name="connsiteX768" fmla="*/ 5504425 w 7467663"/>
              <a:gd name="connsiteY768" fmla="*/ 848067 h 6858000"/>
              <a:gd name="connsiteX769" fmla="*/ 3607114 w 7467663"/>
              <a:gd name="connsiteY769" fmla="*/ 467441 h 6858000"/>
              <a:gd name="connsiteX770" fmla="*/ 3296242 w 7467663"/>
              <a:gd name="connsiteY770" fmla="*/ 807991 h 6858000"/>
              <a:gd name="connsiteX771" fmla="*/ 3174674 w 7467663"/>
              <a:gd name="connsiteY771" fmla="*/ 919759 h 6858000"/>
              <a:gd name="connsiteX772" fmla="*/ 3042978 w 7467663"/>
              <a:gd name="connsiteY772" fmla="*/ 1054894 h 6858000"/>
              <a:gd name="connsiteX773" fmla="*/ 2968914 w 7467663"/>
              <a:gd name="connsiteY773" fmla="*/ 1133756 h 6858000"/>
              <a:gd name="connsiteX774" fmla="*/ 3103823 w 7467663"/>
              <a:gd name="connsiteY774" fmla="*/ 1026814 h 6858000"/>
              <a:gd name="connsiteX775" fmla="*/ 3607114 w 7467663"/>
              <a:gd name="connsiteY775" fmla="*/ 467441 h 6858000"/>
              <a:gd name="connsiteX776" fmla="*/ 3744487 w 7467663"/>
              <a:gd name="connsiteY776" fmla="*/ 383136 h 6858000"/>
              <a:gd name="connsiteX777" fmla="*/ 3970213 w 7467663"/>
              <a:gd name="connsiteY777" fmla="*/ 995559 h 6858000"/>
              <a:gd name="connsiteX778" fmla="*/ 3744487 w 7467663"/>
              <a:gd name="connsiteY778" fmla="*/ 383136 h 6858000"/>
              <a:gd name="connsiteX779" fmla="*/ 3624562 w 7467663"/>
              <a:gd name="connsiteY779" fmla="*/ 367041 h 6858000"/>
              <a:gd name="connsiteX780" fmla="*/ 3489712 w 7467663"/>
              <a:gd name="connsiteY780" fmla="*/ 485386 h 6858000"/>
              <a:gd name="connsiteX781" fmla="*/ 3182994 w 7467663"/>
              <a:gd name="connsiteY781" fmla="*/ 828265 h 6858000"/>
              <a:gd name="connsiteX782" fmla="*/ 2892114 w 7467663"/>
              <a:gd name="connsiteY782" fmla="*/ 1172635 h 6858000"/>
              <a:gd name="connsiteX783" fmla="*/ 3021459 w 7467663"/>
              <a:gd name="connsiteY783" fmla="*/ 1035385 h 6858000"/>
              <a:gd name="connsiteX784" fmla="*/ 3153873 w 7467663"/>
              <a:gd name="connsiteY784" fmla="*/ 898971 h 6858000"/>
              <a:gd name="connsiteX785" fmla="*/ 3276511 w 7467663"/>
              <a:gd name="connsiteY785" fmla="*/ 786423 h 6858000"/>
              <a:gd name="connsiteX786" fmla="*/ 3584154 w 7467663"/>
              <a:gd name="connsiteY786" fmla="*/ 448218 h 6858000"/>
              <a:gd name="connsiteX787" fmla="*/ 3624562 w 7467663"/>
              <a:gd name="connsiteY787" fmla="*/ 367041 h 6858000"/>
              <a:gd name="connsiteX788" fmla="*/ 3766672 w 7467663"/>
              <a:gd name="connsiteY788" fmla="*/ 359429 h 6858000"/>
              <a:gd name="connsiteX789" fmla="*/ 3996338 w 7467663"/>
              <a:gd name="connsiteY789" fmla="*/ 968237 h 6858000"/>
              <a:gd name="connsiteX790" fmla="*/ 3766672 w 7467663"/>
              <a:gd name="connsiteY790" fmla="*/ 359429 h 6858000"/>
              <a:gd name="connsiteX791" fmla="*/ 5805386 w 7467663"/>
              <a:gd name="connsiteY791" fmla="*/ 239240 h 6858000"/>
              <a:gd name="connsiteX792" fmla="*/ 5736947 w 7467663"/>
              <a:gd name="connsiteY792" fmla="*/ 261367 h 6858000"/>
              <a:gd name="connsiteX793" fmla="*/ 5427012 w 7467663"/>
              <a:gd name="connsiteY793" fmla="*/ 311272 h 6858000"/>
              <a:gd name="connsiteX794" fmla="*/ 5147818 w 7467663"/>
              <a:gd name="connsiteY794" fmla="*/ 322112 h 6858000"/>
              <a:gd name="connsiteX795" fmla="*/ 5060854 w 7467663"/>
              <a:gd name="connsiteY795" fmla="*/ 311882 h 6858000"/>
              <a:gd name="connsiteX796" fmla="*/ 4945989 w 7467663"/>
              <a:gd name="connsiteY796" fmla="*/ 300516 h 6858000"/>
              <a:gd name="connsiteX797" fmla="*/ 5410479 w 7467663"/>
              <a:gd name="connsiteY797" fmla="*/ 348434 h 6858000"/>
              <a:gd name="connsiteX798" fmla="*/ 5805386 w 7467663"/>
              <a:gd name="connsiteY798" fmla="*/ 239240 h 6858000"/>
              <a:gd name="connsiteX799" fmla="*/ 5905192 w 7467663"/>
              <a:gd name="connsiteY799" fmla="*/ 163079 h 6858000"/>
              <a:gd name="connsiteX800" fmla="*/ 5865655 w 7467663"/>
              <a:gd name="connsiteY800" fmla="*/ 171901 h 6858000"/>
              <a:gd name="connsiteX801" fmla="*/ 5259740 w 7467663"/>
              <a:gd name="connsiteY801" fmla="*/ 257013 h 6858000"/>
              <a:gd name="connsiteX802" fmla="*/ 5208466 w 7467663"/>
              <a:gd name="connsiteY802" fmla="*/ 257550 h 6858000"/>
              <a:gd name="connsiteX803" fmla="*/ 4980204 w 7467663"/>
              <a:gd name="connsiteY803" fmla="*/ 271903 h 6858000"/>
              <a:gd name="connsiteX804" fmla="*/ 5068068 w 7467663"/>
              <a:gd name="connsiteY804" fmla="*/ 282244 h 6858000"/>
              <a:gd name="connsiteX805" fmla="*/ 5153231 w 7467663"/>
              <a:gd name="connsiteY805" fmla="*/ 292240 h 6858000"/>
              <a:gd name="connsiteX806" fmla="*/ 5426491 w 7467663"/>
              <a:gd name="connsiteY806" fmla="*/ 281128 h 6858000"/>
              <a:gd name="connsiteX807" fmla="*/ 5731212 w 7467663"/>
              <a:gd name="connsiteY807" fmla="*/ 231951 h 6858000"/>
              <a:gd name="connsiteX808" fmla="*/ 5905192 w 7467663"/>
              <a:gd name="connsiteY808" fmla="*/ 163079 h 6858000"/>
              <a:gd name="connsiteX809" fmla="*/ 5944437 w 7467663"/>
              <a:gd name="connsiteY809" fmla="*/ 113829 h 6858000"/>
              <a:gd name="connsiteX810" fmla="*/ 5825032 w 7467663"/>
              <a:gd name="connsiteY810" fmla="*/ 146405 h 6858000"/>
              <a:gd name="connsiteX811" fmla="*/ 4955599 w 7467663"/>
              <a:gd name="connsiteY811" fmla="*/ 247008 h 6858000"/>
              <a:gd name="connsiteX812" fmla="*/ 5210104 w 7467663"/>
              <a:gd name="connsiteY812" fmla="*/ 228123 h 6858000"/>
              <a:gd name="connsiteX813" fmla="*/ 5261015 w 7467663"/>
              <a:gd name="connsiteY813" fmla="*/ 227087 h 6858000"/>
              <a:gd name="connsiteX814" fmla="*/ 5861181 w 7467663"/>
              <a:gd name="connsiteY814" fmla="*/ 143093 h 6858000"/>
              <a:gd name="connsiteX815" fmla="*/ 5961252 w 7467663"/>
              <a:gd name="connsiteY815" fmla="*/ 114820 h 6858000"/>
              <a:gd name="connsiteX816" fmla="*/ 5944437 w 7467663"/>
              <a:gd name="connsiteY816" fmla="*/ 113829 h 6858000"/>
              <a:gd name="connsiteX817" fmla="*/ 3882765 w 7467663"/>
              <a:gd name="connsiteY817" fmla="*/ 0 h 6858000"/>
              <a:gd name="connsiteX818" fmla="*/ 3995099 w 7467663"/>
              <a:gd name="connsiteY818" fmla="*/ 0 h 6858000"/>
              <a:gd name="connsiteX819" fmla="*/ 4163818 w 7467663"/>
              <a:gd name="connsiteY819" fmla="*/ 234104 h 6858000"/>
              <a:gd name="connsiteX820" fmla="*/ 4172099 w 7467663"/>
              <a:gd name="connsiteY820" fmla="*/ 234207 h 6858000"/>
              <a:gd name="connsiteX821" fmla="*/ 4784282 w 7467663"/>
              <a:gd name="connsiteY821" fmla="*/ 276561 h 6858000"/>
              <a:gd name="connsiteX822" fmla="*/ 4801687 w 7467663"/>
              <a:gd name="connsiteY822" fmla="*/ 267764 h 6858000"/>
              <a:gd name="connsiteX823" fmla="*/ 6082788 w 7467663"/>
              <a:gd name="connsiteY823" fmla="*/ 64119 h 6858000"/>
              <a:gd name="connsiteX824" fmla="*/ 6099442 w 7467663"/>
              <a:gd name="connsiteY824" fmla="*/ 82568 h 6858000"/>
              <a:gd name="connsiteX825" fmla="*/ 4804137 w 7467663"/>
              <a:gd name="connsiteY825" fmla="*/ 320931 h 6858000"/>
              <a:gd name="connsiteX826" fmla="*/ 4227047 w 7467663"/>
              <a:gd name="connsiteY826" fmla="*/ 313415 h 6858000"/>
              <a:gd name="connsiteX827" fmla="*/ 4346041 w 7467663"/>
              <a:gd name="connsiteY827" fmla="*/ 456086 h 6858000"/>
              <a:gd name="connsiteX828" fmla="*/ 4870967 w 7467663"/>
              <a:gd name="connsiteY828" fmla="*/ 963061 h 6858000"/>
              <a:gd name="connsiteX829" fmla="*/ 4889647 w 7467663"/>
              <a:gd name="connsiteY829" fmla="*/ 957147 h 6858000"/>
              <a:gd name="connsiteX830" fmla="*/ 5422504 w 7467663"/>
              <a:gd name="connsiteY830" fmla="*/ 805191 h 6858000"/>
              <a:gd name="connsiteX831" fmla="*/ 6087656 w 7467663"/>
              <a:gd name="connsiteY831" fmla="*/ 826703 h 6858000"/>
              <a:gd name="connsiteX832" fmla="*/ 6058717 w 7467663"/>
              <a:gd name="connsiteY832" fmla="*/ 865992 h 6858000"/>
              <a:gd name="connsiteX833" fmla="*/ 4974153 w 7467663"/>
              <a:gd name="connsiteY833" fmla="*/ 1045456 h 6858000"/>
              <a:gd name="connsiteX834" fmla="*/ 5627835 w 7467663"/>
              <a:gd name="connsiteY834" fmla="*/ 1472077 h 6858000"/>
              <a:gd name="connsiteX835" fmla="*/ 5629817 w 7467663"/>
              <a:gd name="connsiteY835" fmla="*/ 1471412 h 6858000"/>
              <a:gd name="connsiteX836" fmla="*/ 5634124 w 7467663"/>
              <a:gd name="connsiteY836" fmla="*/ 1470572 h 6858000"/>
              <a:gd name="connsiteX837" fmla="*/ 5755832 w 7467663"/>
              <a:gd name="connsiteY837" fmla="*/ 1383886 h 6858000"/>
              <a:gd name="connsiteX838" fmla="*/ 6014186 w 7467663"/>
              <a:gd name="connsiteY838" fmla="*/ 1279799 h 6858000"/>
              <a:gd name="connsiteX839" fmla="*/ 6901619 w 7467663"/>
              <a:gd name="connsiteY839" fmla="*/ 1047874 h 6858000"/>
              <a:gd name="connsiteX840" fmla="*/ 6931566 w 7467663"/>
              <a:gd name="connsiteY840" fmla="*/ 1062034 h 6858000"/>
              <a:gd name="connsiteX841" fmla="*/ 5790982 w 7467663"/>
              <a:gd name="connsiteY841" fmla="*/ 1561380 h 6858000"/>
              <a:gd name="connsiteX842" fmla="*/ 6188971 w 7467663"/>
              <a:gd name="connsiteY842" fmla="*/ 1755168 h 6858000"/>
              <a:gd name="connsiteX843" fmla="*/ 6202446 w 7467663"/>
              <a:gd name="connsiteY843" fmla="*/ 1752268 h 6858000"/>
              <a:gd name="connsiteX844" fmla="*/ 7179560 w 7467663"/>
              <a:gd name="connsiteY844" fmla="*/ 1467551 h 6858000"/>
              <a:gd name="connsiteX845" fmla="*/ 7158730 w 7467663"/>
              <a:gd name="connsiteY845" fmla="*/ 1507835 h 6858000"/>
              <a:gd name="connsiteX846" fmla="*/ 6326959 w 7467663"/>
              <a:gd name="connsiteY846" fmla="*/ 1817686 h 6858000"/>
              <a:gd name="connsiteX847" fmla="*/ 6537433 w 7467663"/>
              <a:gd name="connsiteY847" fmla="*/ 1907790 h 6858000"/>
              <a:gd name="connsiteX848" fmla="*/ 6550221 w 7467663"/>
              <a:gd name="connsiteY848" fmla="*/ 1910729 h 6858000"/>
              <a:gd name="connsiteX849" fmla="*/ 6964438 w 7467663"/>
              <a:gd name="connsiteY849" fmla="*/ 2209505 h 6858000"/>
              <a:gd name="connsiteX850" fmla="*/ 7367862 w 7467663"/>
              <a:gd name="connsiteY850" fmla="*/ 2806833 h 6858000"/>
              <a:gd name="connsiteX851" fmla="*/ 7364329 w 7467663"/>
              <a:gd name="connsiteY851" fmla="*/ 2826907 h 6858000"/>
              <a:gd name="connsiteX852" fmla="*/ 7290545 w 7467663"/>
              <a:gd name="connsiteY852" fmla="*/ 2850663 h 6858000"/>
              <a:gd name="connsiteX853" fmla="*/ 6472036 w 7467663"/>
              <a:gd name="connsiteY853" fmla="*/ 1959003 h 6858000"/>
              <a:gd name="connsiteX854" fmla="*/ 5792897 w 7467663"/>
              <a:gd name="connsiteY854" fmla="*/ 1647747 h 6858000"/>
              <a:gd name="connsiteX855" fmla="*/ 5842751 w 7467663"/>
              <a:gd name="connsiteY855" fmla="*/ 1816112 h 6858000"/>
              <a:gd name="connsiteX856" fmla="*/ 5847424 w 7467663"/>
              <a:gd name="connsiteY856" fmla="*/ 1815776 h 6858000"/>
              <a:gd name="connsiteX857" fmla="*/ 6399821 w 7467663"/>
              <a:gd name="connsiteY857" fmla="*/ 2344799 h 6858000"/>
              <a:gd name="connsiteX858" fmla="*/ 6323232 w 7467663"/>
              <a:gd name="connsiteY858" fmla="*/ 2389634 h 6858000"/>
              <a:gd name="connsiteX859" fmla="*/ 5942958 w 7467663"/>
              <a:gd name="connsiteY859" fmla="*/ 2077708 h 6858000"/>
              <a:gd name="connsiteX860" fmla="*/ 5921559 w 7467663"/>
              <a:gd name="connsiteY860" fmla="*/ 2378596 h 6858000"/>
              <a:gd name="connsiteX861" fmla="*/ 5817651 w 7467663"/>
              <a:gd name="connsiteY861" fmla="*/ 3023919 h 6858000"/>
              <a:gd name="connsiteX862" fmla="*/ 5729634 w 7467663"/>
              <a:gd name="connsiteY862" fmla="*/ 3051849 h 6858000"/>
              <a:gd name="connsiteX863" fmla="*/ 5611018 w 7467663"/>
              <a:gd name="connsiteY863" fmla="*/ 2316769 h 6858000"/>
              <a:gd name="connsiteX864" fmla="*/ 5687608 w 7467663"/>
              <a:gd name="connsiteY864" fmla="*/ 2039972 h 6858000"/>
              <a:gd name="connsiteX865" fmla="*/ 5657554 w 7467663"/>
              <a:gd name="connsiteY865" fmla="*/ 1576445 h 6858000"/>
              <a:gd name="connsiteX866" fmla="*/ 5150475 w 7467663"/>
              <a:gd name="connsiteY866" fmla="*/ 1274012 h 6858000"/>
              <a:gd name="connsiteX867" fmla="*/ 5349142 w 7467663"/>
              <a:gd name="connsiteY867" fmla="*/ 2204405 h 6858000"/>
              <a:gd name="connsiteX868" fmla="*/ 5262214 w 7467663"/>
              <a:gd name="connsiteY868" fmla="*/ 2233836 h 6858000"/>
              <a:gd name="connsiteX869" fmla="*/ 4981539 w 7467663"/>
              <a:gd name="connsiteY869" fmla="*/ 1542201 h 6858000"/>
              <a:gd name="connsiteX870" fmla="*/ 4958461 w 7467663"/>
              <a:gd name="connsiteY870" fmla="*/ 1136957 h 6858000"/>
              <a:gd name="connsiteX871" fmla="*/ 4655015 w 7467663"/>
              <a:gd name="connsiteY871" fmla="*/ 891426 h 6858000"/>
              <a:gd name="connsiteX872" fmla="*/ 4348002 w 7467663"/>
              <a:gd name="connsiteY872" fmla="*/ 2205895 h 6858000"/>
              <a:gd name="connsiteX873" fmla="*/ 4262250 w 7467663"/>
              <a:gd name="connsiteY873" fmla="*/ 2219972 h 6858000"/>
              <a:gd name="connsiteX874" fmla="*/ 4550611 w 7467663"/>
              <a:gd name="connsiteY874" fmla="*/ 817540 h 6858000"/>
              <a:gd name="connsiteX875" fmla="*/ 4564418 w 7467663"/>
              <a:gd name="connsiteY875" fmla="*/ 808293 h 6858000"/>
              <a:gd name="connsiteX876" fmla="*/ 4266388 w 7467663"/>
              <a:gd name="connsiteY876" fmla="*/ 500083 h 6858000"/>
              <a:gd name="connsiteX877" fmla="*/ 4032842 w 7467663"/>
              <a:gd name="connsiteY877" fmla="*/ 211809 h 6858000"/>
              <a:gd name="connsiteX878" fmla="*/ 3882765 w 7467663"/>
              <a:gd name="connsiteY878" fmla="*/ 0 h 6858000"/>
              <a:gd name="connsiteX879" fmla="*/ 3721337 w 7467663"/>
              <a:gd name="connsiteY879" fmla="*/ 0 h 6858000"/>
              <a:gd name="connsiteX880" fmla="*/ 3797544 w 7467663"/>
              <a:gd name="connsiteY880" fmla="*/ 0 h 6858000"/>
              <a:gd name="connsiteX881" fmla="*/ 3775734 w 7467663"/>
              <a:gd name="connsiteY881" fmla="*/ 95131 h 6858000"/>
              <a:gd name="connsiteX882" fmla="*/ 3724807 w 7467663"/>
              <a:gd name="connsiteY882" fmla="*/ 272257 h 6858000"/>
              <a:gd name="connsiteX883" fmla="*/ 3726844 w 7467663"/>
              <a:gd name="connsiteY883" fmla="*/ 282988 h 6858000"/>
              <a:gd name="connsiteX884" fmla="*/ 3742664 w 7467663"/>
              <a:gd name="connsiteY884" fmla="*/ 279918 h 6858000"/>
              <a:gd name="connsiteX885" fmla="*/ 4103910 w 7467663"/>
              <a:gd name="connsiteY885" fmla="*/ 1161917 h 6858000"/>
              <a:gd name="connsiteX886" fmla="*/ 4020269 w 7467663"/>
              <a:gd name="connsiteY886" fmla="*/ 1200406 h 6858000"/>
              <a:gd name="connsiteX887" fmla="*/ 3674882 w 7467663"/>
              <a:gd name="connsiteY887" fmla="*/ 488524 h 6858000"/>
              <a:gd name="connsiteX888" fmla="*/ 3132682 w 7467663"/>
              <a:gd name="connsiteY888" fmla="*/ 1072284 h 6858000"/>
              <a:gd name="connsiteX889" fmla="*/ 2716346 w 7467663"/>
              <a:gd name="connsiteY889" fmla="*/ 1276376 h 6858000"/>
              <a:gd name="connsiteX890" fmla="*/ 2716772 w 7467663"/>
              <a:gd name="connsiteY890" fmla="*/ 1255462 h 6858000"/>
              <a:gd name="connsiteX891" fmla="*/ 3471096 w 7467663"/>
              <a:gd name="connsiteY891" fmla="*/ 437072 h 6858000"/>
              <a:gd name="connsiteX892" fmla="*/ 3639057 w 7467663"/>
              <a:gd name="connsiteY892" fmla="*/ 286334 h 6858000"/>
              <a:gd name="connsiteX893" fmla="*/ 3640309 w 7467663"/>
              <a:gd name="connsiteY893" fmla="*/ 284664 h 6858000"/>
              <a:gd name="connsiteX894" fmla="*/ 3646022 w 7467663"/>
              <a:gd name="connsiteY894" fmla="*/ 276711 h 6858000"/>
              <a:gd name="connsiteX895" fmla="*/ 3707943 w 7467663"/>
              <a:gd name="connsiteY895" fmla="*/ 65958 h 6858000"/>
              <a:gd name="connsiteX896" fmla="*/ 3721337 w 7467663"/>
              <a:gd name="connsiteY896" fmla="*/ 0 h 6858000"/>
              <a:gd name="connsiteX897" fmla="*/ 2867960 w 7467663"/>
              <a:gd name="connsiteY897" fmla="*/ 0 h 6858000"/>
              <a:gd name="connsiteX898" fmla="*/ 2926351 w 7467663"/>
              <a:gd name="connsiteY898" fmla="*/ 0 h 6858000"/>
              <a:gd name="connsiteX899" fmla="*/ 2902823 w 7467663"/>
              <a:gd name="connsiteY899" fmla="*/ 262929 h 6858000"/>
              <a:gd name="connsiteX900" fmla="*/ 2940663 w 7467663"/>
              <a:gd name="connsiteY900" fmla="*/ 140884 h 6858000"/>
              <a:gd name="connsiteX901" fmla="*/ 2947039 w 7467663"/>
              <a:gd name="connsiteY901" fmla="*/ 122524 h 6858000"/>
              <a:gd name="connsiteX902" fmla="*/ 2984316 w 7467663"/>
              <a:gd name="connsiteY902" fmla="*/ 0 h 6858000"/>
              <a:gd name="connsiteX903" fmla="*/ 3016114 w 7467663"/>
              <a:gd name="connsiteY903" fmla="*/ 0 h 6858000"/>
              <a:gd name="connsiteX904" fmla="*/ 2979949 w 7467663"/>
              <a:gd name="connsiteY904" fmla="*/ 119274 h 6858000"/>
              <a:gd name="connsiteX905" fmla="*/ 3023879 w 7467663"/>
              <a:gd name="connsiteY905" fmla="*/ 0 h 6858000"/>
              <a:gd name="connsiteX906" fmla="*/ 3105400 w 7467663"/>
              <a:gd name="connsiteY906" fmla="*/ 0 h 6858000"/>
              <a:gd name="connsiteX907" fmla="*/ 3094669 w 7467663"/>
              <a:gd name="connsiteY907" fmla="*/ 30308 h 6858000"/>
              <a:gd name="connsiteX908" fmla="*/ 2901945 w 7467663"/>
              <a:gd name="connsiteY908" fmla="*/ 466538 h 6858000"/>
              <a:gd name="connsiteX909" fmla="*/ 2815209 w 7467663"/>
              <a:gd name="connsiteY909" fmla="*/ 497361 h 6858000"/>
              <a:gd name="connsiteX910" fmla="*/ 2844845 w 7467663"/>
              <a:gd name="connsiteY910" fmla="*/ 127638 h 6858000"/>
              <a:gd name="connsiteX911" fmla="*/ 2867960 w 7467663"/>
              <a:gd name="connsiteY911" fmla="*/ 0 h 6858000"/>
              <a:gd name="connsiteX912" fmla="*/ 1057230 w 7467663"/>
              <a:gd name="connsiteY912" fmla="*/ 0 h 6858000"/>
              <a:gd name="connsiteX913" fmla="*/ 1111003 w 7467663"/>
              <a:gd name="connsiteY913" fmla="*/ 0 h 6858000"/>
              <a:gd name="connsiteX914" fmla="*/ 1125553 w 7467663"/>
              <a:gd name="connsiteY914" fmla="*/ 52588 h 6858000"/>
              <a:gd name="connsiteX915" fmla="*/ 1304276 w 7467663"/>
              <a:gd name="connsiteY915" fmla="*/ 476275 h 6858000"/>
              <a:gd name="connsiteX916" fmla="*/ 1492066 w 7467663"/>
              <a:gd name="connsiteY916" fmla="*/ 886333 h 6858000"/>
              <a:gd name="connsiteX917" fmla="*/ 1423698 w 7467663"/>
              <a:gd name="connsiteY917" fmla="*/ 710817 h 6858000"/>
              <a:gd name="connsiteX918" fmla="*/ 1357609 w 7467663"/>
              <a:gd name="connsiteY918" fmla="*/ 532892 h 6858000"/>
              <a:gd name="connsiteX919" fmla="*/ 1309550 w 7467663"/>
              <a:gd name="connsiteY919" fmla="*/ 374031 h 6858000"/>
              <a:gd name="connsiteX920" fmla="*/ 1193673 w 7467663"/>
              <a:gd name="connsiteY920" fmla="*/ 49533 h 6858000"/>
              <a:gd name="connsiteX921" fmla="*/ 1164391 w 7467663"/>
              <a:gd name="connsiteY921" fmla="*/ 0 h 6858000"/>
              <a:gd name="connsiteX922" fmla="*/ 1200666 w 7467663"/>
              <a:gd name="connsiteY922" fmla="*/ 0 h 6858000"/>
              <a:gd name="connsiteX923" fmla="*/ 1223408 w 7467663"/>
              <a:gd name="connsiteY923" fmla="*/ 38996 h 6858000"/>
              <a:gd name="connsiteX924" fmla="*/ 1339635 w 7467663"/>
              <a:gd name="connsiteY924" fmla="*/ 365517 h 6858000"/>
              <a:gd name="connsiteX925" fmla="*/ 1387469 w 7467663"/>
              <a:gd name="connsiteY925" fmla="*/ 523079 h 6858000"/>
              <a:gd name="connsiteX926" fmla="*/ 1452685 w 7467663"/>
              <a:gd name="connsiteY926" fmla="*/ 699806 h 6858000"/>
              <a:gd name="connsiteX927" fmla="*/ 1492092 w 7467663"/>
              <a:gd name="connsiteY927" fmla="*/ 800424 h 6858000"/>
              <a:gd name="connsiteX928" fmla="*/ 1455302 w 7467663"/>
              <a:gd name="connsiteY928" fmla="*/ 632913 h 6858000"/>
              <a:gd name="connsiteX929" fmla="*/ 1222336 w 7467663"/>
              <a:gd name="connsiteY929" fmla="*/ 9480 h 6858000"/>
              <a:gd name="connsiteX930" fmla="*/ 1214634 w 7467663"/>
              <a:gd name="connsiteY930" fmla="*/ 0 h 6858000"/>
              <a:gd name="connsiteX931" fmla="*/ 1289827 w 7467663"/>
              <a:gd name="connsiteY931" fmla="*/ 0 h 6858000"/>
              <a:gd name="connsiteX932" fmla="*/ 1321076 w 7467663"/>
              <a:gd name="connsiteY932" fmla="*/ 59722 h 6858000"/>
              <a:gd name="connsiteX933" fmla="*/ 1512579 w 7467663"/>
              <a:gd name="connsiteY933" fmla="*/ 626441 h 6858000"/>
              <a:gd name="connsiteX934" fmla="*/ 1506076 w 7467663"/>
              <a:gd name="connsiteY934" fmla="*/ 1089289 h 6858000"/>
              <a:gd name="connsiteX935" fmla="*/ 1486346 w 7467663"/>
              <a:gd name="connsiteY935" fmla="*/ 1079919 h 6858000"/>
              <a:gd name="connsiteX936" fmla="*/ 1070511 w 7467663"/>
              <a:gd name="connsiteY936" fmla="*/ 48609 h 6858000"/>
              <a:gd name="connsiteX937" fmla="*/ 1057230 w 7467663"/>
              <a:gd name="connsiteY937" fmla="*/ 0 h 6858000"/>
              <a:gd name="connsiteX938" fmla="*/ 43151 w 7467663"/>
              <a:gd name="connsiteY938" fmla="*/ 0 h 6858000"/>
              <a:gd name="connsiteX939" fmla="*/ 95283 w 7467663"/>
              <a:gd name="connsiteY939" fmla="*/ 0 h 6858000"/>
              <a:gd name="connsiteX940" fmla="*/ 300708 w 7467663"/>
              <a:gd name="connsiteY940" fmla="*/ 154571 h 6858000"/>
              <a:gd name="connsiteX941" fmla="*/ 530414 w 7467663"/>
              <a:gd name="connsiteY941" fmla="*/ 354673 h 6858000"/>
              <a:gd name="connsiteX942" fmla="*/ 333785 w 7467663"/>
              <a:gd name="connsiteY942" fmla="*/ 161564 h 6858000"/>
              <a:gd name="connsiteX943" fmla="*/ 147005 w 7467663"/>
              <a:gd name="connsiteY943" fmla="*/ 0 h 6858000"/>
              <a:gd name="connsiteX944" fmla="*/ 272509 w 7467663"/>
              <a:gd name="connsiteY944" fmla="*/ 0 h 6858000"/>
              <a:gd name="connsiteX945" fmla="*/ 326276 w 7467663"/>
              <a:gd name="connsiteY945" fmla="*/ 45847 h 6858000"/>
              <a:gd name="connsiteX946" fmla="*/ 823759 w 7467663"/>
              <a:gd name="connsiteY946" fmla="*/ 574145 h 6858000"/>
              <a:gd name="connsiteX947" fmla="*/ 811254 w 7467663"/>
              <a:gd name="connsiteY947" fmla="*/ 665546 h 6858000"/>
              <a:gd name="connsiteX948" fmla="*/ 154042 w 7467663"/>
              <a:gd name="connsiteY948" fmla="*/ 261522 h 6858000"/>
              <a:gd name="connsiteX949" fmla="*/ 13550 w 7467663"/>
              <a:gd name="connsiteY949" fmla="*/ 158423 h 6858000"/>
              <a:gd name="connsiteX950" fmla="*/ 0 w 7467663"/>
              <a:gd name="connsiteY950" fmla="*/ 146618 h 6858000"/>
              <a:gd name="connsiteX951" fmla="*/ 0 w 7467663"/>
              <a:gd name="connsiteY951" fmla="*/ 59161 h 6858000"/>
              <a:gd name="connsiteX952" fmla="*/ 45427 w 7467663"/>
              <a:gd name="connsiteY952" fmla="*/ 101078 h 6858000"/>
              <a:gd name="connsiteX953" fmla="*/ 630103 w 7467663"/>
              <a:gd name="connsiteY953" fmla="*/ 485885 h 6858000"/>
              <a:gd name="connsiteX954" fmla="*/ 532040 w 7467663"/>
              <a:gd name="connsiteY954" fmla="*/ 399359 h 6858000"/>
              <a:gd name="connsiteX955" fmla="*/ 517618 w 7467663"/>
              <a:gd name="connsiteY955" fmla="*/ 385726 h 6858000"/>
              <a:gd name="connsiteX956" fmla="*/ 285074 w 7467663"/>
              <a:gd name="connsiteY956" fmla="*/ 182755 h 6858000"/>
              <a:gd name="connsiteX957" fmla="*/ 43151 w 7467663"/>
              <a:gd name="connsiteY957"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67600 w 7467663"/>
              <a:gd name="connsiteY76" fmla="*/ 6334256 h 6858000"/>
              <a:gd name="connsiteX77" fmla="*/ 7454976 w 7467663"/>
              <a:gd name="connsiteY77" fmla="*/ 6318297 h 6858000"/>
              <a:gd name="connsiteX78" fmla="*/ 1456157 w 7467663"/>
              <a:gd name="connsiteY78" fmla="*/ 5371404 h 6858000"/>
              <a:gd name="connsiteX79" fmla="*/ 1244432 w 7467663"/>
              <a:gd name="connsiteY79" fmla="*/ 5385601 h 6858000"/>
              <a:gd name="connsiteX80" fmla="*/ 973990 w 7467663"/>
              <a:gd name="connsiteY80" fmla="*/ 5424940 h 6858000"/>
              <a:gd name="connsiteX81" fmla="*/ 1103809 w 7467663"/>
              <a:gd name="connsiteY81" fmla="*/ 5433720 h 6858000"/>
              <a:gd name="connsiteX82" fmla="*/ 1123454 w 7467663"/>
              <a:gd name="connsiteY82" fmla="*/ 5435727 h 6858000"/>
              <a:gd name="connsiteX83" fmla="*/ 1737017 w 7467663"/>
              <a:gd name="connsiteY83" fmla="*/ 5452183 h 6858000"/>
              <a:gd name="connsiteX84" fmla="*/ 1824397 w 7467663"/>
              <a:gd name="connsiteY84" fmla="*/ 5447757 h 6858000"/>
              <a:gd name="connsiteX85" fmla="*/ 2070059 w 7467663"/>
              <a:gd name="connsiteY85" fmla="*/ 5441660 h 6858000"/>
              <a:gd name="connsiteX86" fmla="*/ 1456157 w 7467663"/>
              <a:gd name="connsiteY86" fmla="*/ 5371404 h 6858000"/>
              <a:gd name="connsiteX87" fmla="*/ 4988186 w 7467663"/>
              <a:gd name="connsiteY87" fmla="*/ 5216467 h 6858000"/>
              <a:gd name="connsiteX88" fmla="*/ 4777334 w 7467663"/>
              <a:gd name="connsiteY88" fmla="*/ 5406072 h 6858000"/>
              <a:gd name="connsiteX89" fmla="*/ 4718341 w 7467663"/>
              <a:gd name="connsiteY89" fmla="*/ 5468043 h 6858000"/>
              <a:gd name="connsiteX90" fmla="*/ 4604655 w 7467663"/>
              <a:gd name="connsiteY90" fmla="*/ 5583434 h 6858000"/>
              <a:gd name="connsiteX91" fmla="*/ 4565074 w 7467663"/>
              <a:gd name="connsiteY91" fmla="*/ 5618550 h 6858000"/>
              <a:gd name="connsiteX92" fmla="*/ 4988186 w 7467663"/>
              <a:gd name="connsiteY92" fmla="*/ 5216467 h 6858000"/>
              <a:gd name="connsiteX93" fmla="*/ 4978032 w 7467663"/>
              <a:gd name="connsiteY93" fmla="*/ 5183809 h 6858000"/>
              <a:gd name="connsiteX94" fmla="*/ 4463413 w 7467663"/>
              <a:gd name="connsiteY94" fmla="*/ 5615162 h 6858000"/>
              <a:gd name="connsiteX95" fmla="*/ 4358134 w 7467663"/>
              <a:gd name="connsiteY95" fmla="*/ 5742791 h 6858000"/>
              <a:gd name="connsiteX96" fmla="*/ 4376219 w 7467663"/>
              <a:gd name="connsiteY96" fmla="*/ 5729027 h 6858000"/>
              <a:gd name="connsiteX97" fmla="*/ 4582340 w 7467663"/>
              <a:gd name="connsiteY97" fmla="*/ 5561037 h 6858000"/>
              <a:gd name="connsiteX98" fmla="*/ 4694684 w 7467663"/>
              <a:gd name="connsiteY98" fmla="*/ 5447098 h 6858000"/>
              <a:gd name="connsiteX99" fmla="*/ 4754123 w 7467663"/>
              <a:gd name="connsiteY99" fmla="*/ 5384643 h 6858000"/>
              <a:gd name="connsiteX100" fmla="*/ 4978032 w 7467663"/>
              <a:gd name="connsiteY100" fmla="*/ 5183809 h 6858000"/>
              <a:gd name="connsiteX101" fmla="*/ 1903353 w 7467663"/>
              <a:gd name="connsiteY101" fmla="*/ 5044827 h 6858000"/>
              <a:gd name="connsiteX102" fmla="*/ 1936931 w 7467663"/>
              <a:gd name="connsiteY102" fmla="*/ 5093954 h 6858000"/>
              <a:gd name="connsiteX103" fmla="*/ 2195868 w 7467663"/>
              <a:gd name="connsiteY103" fmla="*/ 5396574 h 6858000"/>
              <a:gd name="connsiteX104" fmla="*/ 2088852 w 7467663"/>
              <a:gd name="connsiteY104" fmla="*/ 5166123 h 6858000"/>
              <a:gd name="connsiteX105" fmla="*/ 1958241 w 7467663"/>
              <a:gd name="connsiteY105" fmla="*/ 5067955 h 6858000"/>
              <a:gd name="connsiteX106" fmla="*/ 1903353 w 7467663"/>
              <a:gd name="connsiteY106" fmla="*/ 5044827 h 6858000"/>
              <a:gd name="connsiteX107" fmla="*/ 1979378 w 7467663"/>
              <a:gd name="connsiteY107" fmla="*/ 4769504 h 6858000"/>
              <a:gd name="connsiteX108" fmla="*/ 2882120 w 7467663"/>
              <a:gd name="connsiteY108" fmla="*/ 5064547 h 6858000"/>
              <a:gd name="connsiteX109" fmla="*/ 2793103 w 7467663"/>
              <a:gd name="connsiteY109" fmla="*/ 5039699 h 6858000"/>
              <a:gd name="connsiteX110" fmla="*/ 2770041 w 7467663"/>
              <a:gd name="connsiteY110" fmla="*/ 5033634 h 6858000"/>
              <a:gd name="connsiteX111" fmla="*/ 1979378 w 7467663"/>
              <a:gd name="connsiteY111" fmla="*/ 4769504 h 6858000"/>
              <a:gd name="connsiteX112" fmla="*/ 1927410 w 7467663"/>
              <a:gd name="connsiteY112" fmla="*/ 4716164 h 6858000"/>
              <a:gd name="connsiteX113" fmla="*/ 1959587 w 7467663"/>
              <a:gd name="connsiteY113" fmla="*/ 4728849 h 6858000"/>
              <a:gd name="connsiteX114" fmla="*/ 2777707 w 7467663"/>
              <a:gd name="connsiteY114" fmla="*/ 5003991 h 6858000"/>
              <a:gd name="connsiteX115" fmla="*/ 2800768 w 7467663"/>
              <a:gd name="connsiteY115" fmla="*/ 5010056 h 6858000"/>
              <a:gd name="connsiteX116" fmla="*/ 2879408 w 7467663"/>
              <a:gd name="connsiteY116" fmla="*/ 5031590 h 6858000"/>
              <a:gd name="connsiteX117" fmla="*/ 2862295 w 7467663"/>
              <a:gd name="connsiteY117" fmla="*/ 5022958 h 6858000"/>
              <a:gd name="connsiteX118" fmla="*/ 2813343 w 7467663"/>
              <a:gd name="connsiteY118" fmla="*/ 4998369 h 6858000"/>
              <a:gd name="connsiteX119" fmla="*/ 2646245 w 7467663"/>
              <a:gd name="connsiteY119" fmla="*/ 4930999 h 6858000"/>
              <a:gd name="connsiteX120" fmla="*/ 1999243 w 7467663"/>
              <a:gd name="connsiteY120" fmla="*/ 4730524 h 6858000"/>
              <a:gd name="connsiteX121" fmla="*/ 1979527 w 7467663"/>
              <a:gd name="connsiteY121" fmla="*/ 4726651 h 6858000"/>
              <a:gd name="connsiteX122" fmla="*/ 1927410 w 7467663"/>
              <a:gd name="connsiteY122" fmla="*/ 4716164 h 6858000"/>
              <a:gd name="connsiteX123" fmla="*/ 1997014 w 7467663"/>
              <a:gd name="connsiteY123" fmla="*/ 4698007 h 6858000"/>
              <a:gd name="connsiteX124" fmla="*/ 2005458 w 7467663"/>
              <a:gd name="connsiteY124" fmla="*/ 4699540 h 6858000"/>
              <a:gd name="connsiteX125" fmla="*/ 2657186 w 7467663"/>
              <a:gd name="connsiteY125" fmla="*/ 4901687 h 6858000"/>
              <a:gd name="connsiteX126" fmla="*/ 2826662 w 7467663"/>
              <a:gd name="connsiteY126" fmla="*/ 4970362 h 6858000"/>
              <a:gd name="connsiteX127" fmla="*/ 2876100 w 7467663"/>
              <a:gd name="connsiteY127" fmla="*/ 4995397 h 6858000"/>
              <a:gd name="connsiteX128" fmla="*/ 3042600 w 7467663"/>
              <a:gd name="connsiteY128" fmla="*/ 5059532 h 6858000"/>
              <a:gd name="connsiteX129" fmla="*/ 1997014 w 7467663"/>
              <a:gd name="connsiteY129" fmla="*/ 4698007 h 6858000"/>
              <a:gd name="connsiteX130" fmla="*/ 2305292 w 7467663"/>
              <a:gd name="connsiteY130" fmla="*/ 4219492 h 6858000"/>
              <a:gd name="connsiteX131" fmla="*/ 3360922 w 7467663"/>
              <a:gd name="connsiteY131" fmla="*/ 4529373 h 6858000"/>
              <a:gd name="connsiteX132" fmla="*/ 3492420 w 7467663"/>
              <a:gd name="connsiteY132" fmla="*/ 4510145 h 6858000"/>
              <a:gd name="connsiteX133" fmla="*/ 3364086 w 7467663"/>
              <a:gd name="connsiteY133" fmla="*/ 4480340 h 6858000"/>
              <a:gd name="connsiteX134" fmla="*/ 3225818 w 7467663"/>
              <a:gd name="connsiteY134" fmla="*/ 4411822 h 6858000"/>
              <a:gd name="connsiteX135" fmla="*/ 3129696 w 7467663"/>
              <a:gd name="connsiteY135" fmla="*/ 4360704 h 6858000"/>
              <a:gd name="connsiteX136" fmla="*/ 2814545 w 7467663"/>
              <a:gd name="connsiteY136" fmla="*/ 4282955 h 6858000"/>
              <a:gd name="connsiteX137" fmla="*/ 2305292 w 7467663"/>
              <a:gd name="connsiteY137" fmla="*/ 4219492 h 6858000"/>
              <a:gd name="connsiteX138" fmla="*/ 2626982 w 7467663"/>
              <a:gd name="connsiteY138" fmla="*/ 4206450 h 6858000"/>
              <a:gd name="connsiteX139" fmla="*/ 2490617 w 7467663"/>
              <a:gd name="connsiteY139" fmla="*/ 4206951 h 6858000"/>
              <a:gd name="connsiteX140" fmla="*/ 2819869 w 7467663"/>
              <a:gd name="connsiteY140" fmla="*/ 4252936 h 6858000"/>
              <a:gd name="connsiteX141" fmla="*/ 3143018 w 7467663"/>
              <a:gd name="connsiteY141" fmla="*/ 4332698 h 6858000"/>
              <a:gd name="connsiteX142" fmla="*/ 3241520 w 7467663"/>
              <a:gd name="connsiteY142" fmla="*/ 4385112 h 6858000"/>
              <a:gd name="connsiteX143" fmla="*/ 3374575 w 7467663"/>
              <a:gd name="connsiteY143" fmla="*/ 4451517 h 6858000"/>
              <a:gd name="connsiteX144" fmla="*/ 3505221 w 7467663"/>
              <a:gd name="connsiteY144" fmla="*/ 4480757 h 6858000"/>
              <a:gd name="connsiteX145" fmla="*/ 2626982 w 7467663"/>
              <a:gd name="connsiteY145" fmla="*/ 4206450 h 6858000"/>
              <a:gd name="connsiteX146" fmla="*/ 1310106 w 7467663"/>
              <a:gd name="connsiteY146" fmla="*/ 3943217 h 6858000"/>
              <a:gd name="connsiteX147" fmla="*/ 854994 w 7467663"/>
              <a:gd name="connsiteY147" fmla="*/ 4399136 h 6858000"/>
              <a:gd name="connsiteX148" fmla="*/ 742462 w 7467663"/>
              <a:gd name="connsiteY148" fmla="*/ 4594648 h 6858000"/>
              <a:gd name="connsiteX149" fmla="*/ 820602 w 7467663"/>
              <a:gd name="connsiteY149" fmla="*/ 4485915 h 6858000"/>
              <a:gd name="connsiteX150" fmla="*/ 878295 w 7467663"/>
              <a:gd name="connsiteY150" fmla="*/ 4403594 h 6858000"/>
              <a:gd name="connsiteX151" fmla="*/ 1240607 w 7467663"/>
              <a:gd name="connsiteY151" fmla="*/ 4010401 h 6858000"/>
              <a:gd name="connsiteX152" fmla="*/ 1310106 w 7467663"/>
              <a:gd name="connsiteY152" fmla="*/ 3943217 h 6858000"/>
              <a:gd name="connsiteX153" fmla="*/ 1423113 w 7467663"/>
              <a:gd name="connsiteY153" fmla="*/ 3874565 h 6858000"/>
              <a:gd name="connsiteX154" fmla="*/ 1260565 w 7467663"/>
              <a:gd name="connsiteY154" fmla="*/ 4031982 h 6858000"/>
              <a:gd name="connsiteX155" fmla="*/ 901900 w 7467663"/>
              <a:gd name="connsiteY155" fmla="*/ 4421236 h 6858000"/>
              <a:gd name="connsiteX156" fmla="*/ 845044 w 7467663"/>
              <a:gd name="connsiteY156" fmla="*/ 4502436 h 6858000"/>
              <a:gd name="connsiteX157" fmla="*/ 685926 w 7467663"/>
              <a:gd name="connsiteY157" fmla="*/ 4703069 h 6858000"/>
              <a:gd name="connsiteX158" fmla="*/ 684248 w 7467663"/>
              <a:gd name="connsiteY158" fmla="*/ 4706721 h 6858000"/>
              <a:gd name="connsiteX159" fmla="*/ 1423113 w 7467663"/>
              <a:gd name="connsiteY159" fmla="*/ 3874565 h 6858000"/>
              <a:gd name="connsiteX160" fmla="*/ 3316479 w 7467663"/>
              <a:gd name="connsiteY160" fmla="*/ 3872136 h 6858000"/>
              <a:gd name="connsiteX161" fmla="*/ 3546806 w 7467663"/>
              <a:gd name="connsiteY161" fmla="*/ 4356139 h 6858000"/>
              <a:gd name="connsiteX162" fmla="*/ 3364433 w 7467663"/>
              <a:gd name="connsiteY162" fmla="*/ 3953121 h 6858000"/>
              <a:gd name="connsiteX163" fmla="*/ 3316479 w 7467663"/>
              <a:gd name="connsiteY163" fmla="*/ 3872136 h 6858000"/>
              <a:gd name="connsiteX164" fmla="*/ 3291335 w 7467663"/>
              <a:gd name="connsiteY164" fmla="*/ 3767420 h 6858000"/>
              <a:gd name="connsiteX165" fmla="*/ 3390805 w 7467663"/>
              <a:gd name="connsiteY165" fmla="*/ 3937163 h 6858000"/>
              <a:gd name="connsiteX166" fmla="*/ 3579062 w 7467663"/>
              <a:gd name="connsiteY166" fmla="*/ 4359040 h 6858000"/>
              <a:gd name="connsiteX167" fmla="*/ 3467355 w 7467663"/>
              <a:gd name="connsiteY167" fmla="*/ 3988130 h 6858000"/>
              <a:gd name="connsiteX168" fmla="*/ 3310753 w 7467663"/>
              <a:gd name="connsiteY168" fmla="*/ 3787140 h 6858000"/>
              <a:gd name="connsiteX169" fmla="*/ 3291335 w 7467663"/>
              <a:gd name="connsiteY169" fmla="*/ 3767420 h 6858000"/>
              <a:gd name="connsiteX170" fmla="*/ 1635889 w 7467663"/>
              <a:gd name="connsiteY170" fmla="*/ 3709494 h 6858000"/>
              <a:gd name="connsiteX171" fmla="*/ 1634800 w 7467663"/>
              <a:gd name="connsiteY171" fmla="*/ 3731111 h 6858000"/>
              <a:gd name="connsiteX172" fmla="*/ 1635889 w 7467663"/>
              <a:gd name="connsiteY172" fmla="*/ 3709494 h 6858000"/>
              <a:gd name="connsiteX173" fmla="*/ 1510397 w 7467663"/>
              <a:gd name="connsiteY173" fmla="*/ 3684705 h 6858000"/>
              <a:gd name="connsiteX174" fmla="*/ 1146550 w 7467663"/>
              <a:gd name="connsiteY174" fmla="*/ 3802012 h 6858000"/>
              <a:gd name="connsiteX175" fmla="*/ 698834 w 7467663"/>
              <a:gd name="connsiteY175" fmla="*/ 3952272 h 6858000"/>
              <a:gd name="connsiteX176" fmla="*/ 34256 w 7467663"/>
              <a:gd name="connsiteY176" fmla="*/ 4347603 h 6858000"/>
              <a:gd name="connsiteX177" fmla="*/ 527241 w 7467663"/>
              <a:gd name="connsiteY177" fmla="*/ 4065078 h 6858000"/>
              <a:gd name="connsiteX178" fmla="*/ 1510397 w 7467663"/>
              <a:gd name="connsiteY178" fmla="*/ 3684705 h 6858000"/>
              <a:gd name="connsiteX179" fmla="*/ 1313114 w 7467663"/>
              <a:gd name="connsiteY179" fmla="*/ 3655216 h 6858000"/>
              <a:gd name="connsiteX180" fmla="*/ 1109304 w 7467663"/>
              <a:gd name="connsiteY180" fmla="*/ 3669030 h 6858000"/>
              <a:gd name="connsiteX181" fmla="*/ 8129 w 7467663"/>
              <a:gd name="connsiteY181" fmla="*/ 4330519 h 6858000"/>
              <a:gd name="connsiteX182" fmla="*/ 687572 w 7467663"/>
              <a:gd name="connsiteY182" fmla="*/ 3925629 h 6858000"/>
              <a:gd name="connsiteX183" fmla="*/ 1138365 w 7467663"/>
              <a:gd name="connsiteY183" fmla="*/ 3774515 h 6858000"/>
              <a:gd name="connsiteX184" fmla="*/ 1505579 w 7467663"/>
              <a:gd name="connsiteY184" fmla="*/ 3655526 h 6858000"/>
              <a:gd name="connsiteX185" fmla="*/ 1313114 w 7467663"/>
              <a:gd name="connsiteY185" fmla="*/ 3655216 h 6858000"/>
              <a:gd name="connsiteX186" fmla="*/ 3655073 w 7467663"/>
              <a:gd name="connsiteY186" fmla="*/ 3650884 h 6858000"/>
              <a:gd name="connsiteX187" fmla="*/ 3989938 w 7467663"/>
              <a:gd name="connsiteY187" fmla="*/ 3991685 h 6858000"/>
              <a:gd name="connsiteX188" fmla="*/ 4393907 w 7467663"/>
              <a:gd name="connsiteY188" fmla="*/ 4261258 h 6858000"/>
              <a:gd name="connsiteX189" fmla="*/ 4648051 w 7467663"/>
              <a:gd name="connsiteY189" fmla="*/ 4374051 h 6858000"/>
              <a:gd name="connsiteX190" fmla="*/ 4383389 w 7467663"/>
              <a:gd name="connsiteY190" fmla="*/ 4184369 h 6858000"/>
              <a:gd name="connsiteX191" fmla="*/ 4165508 w 7467663"/>
              <a:gd name="connsiteY191" fmla="*/ 4035196 h 6858000"/>
              <a:gd name="connsiteX192" fmla="*/ 4068162 w 7467663"/>
              <a:gd name="connsiteY192" fmla="*/ 3953394 h 6858000"/>
              <a:gd name="connsiteX193" fmla="*/ 3981416 w 7467663"/>
              <a:gd name="connsiteY193" fmla="*/ 3880482 h 6858000"/>
              <a:gd name="connsiteX194" fmla="*/ 3800147 w 7467663"/>
              <a:gd name="connsiteY194" fmla="*/ 3749872 h 6858000"/>
              <a:gd name="connsiteX195" fmla="*/ 3655073 w 7467663"/>
              <a:gd name="connsiteY195" fmla="*/ 3650884 h 6858000"/>
              <a:gd name="connsiteX196" fmla="*/ 3670252 w 7467663"/>
              <a:gd name="connsiteY196" fmla="*/ 3622798 h 6858000"/>
              <a:gd name="connsiteX197" fmla="*/ 3817258 w 7467663"/>
              <a:gd name="connsiteY197" fmla="*/ 3723577 h 6858000"/>
              <a:gd name="connsiteX198" fmla="*/ 4000461 w 7467663"/>
              <a:gd name="connsiteY198" fmla="*/ 3855966 h 6858000"/>
              <a:gd name="connsiteX199" fmla="*/ 4088180 w 7467663"/>
              <a:gd name="connsiteY199" fmla="*/ 3929774 h 6858000"/>
              <a:gd name="connsiteX200" fmla="*/ 4184555 w 7467663"/>
              <a:gd name="connsiteY200" fmla="*/ 4010683 h 6858000"/>
              <a:gd name="connsiteX201" fmla="*/ 4399563 w 7467663"/>
              <a:gd name="connsiteY201" fmla="*/ 4158106 h 6858000"/>
              <a:gd name="connsiteX202" fmla="*/ 4684469 w 7467663"/>
              <a:gd name="connsiteY202" fmla="*/ 4364680 h 6858000"/>
              <a:gd name="connsiteX203" fmla="*/ 4690271 w 7467663"/>
              <a:gd name="connsiteY203" fmla="*/ 4370034 h 6858000"/>
              <a:gd name="connsiteX204" fmla="*/ 4136093 w 7467663"/>
              <a:gd name="connsiteY204" fmla="*/ 3858466 h 6858000"/>
              <a:gd name="connsiteX205" fmla="*/ 3670252 w 7467663"/>
              <a:gd name="connsiteY205" fmla="*/ 3622798 h 6858000"/>
              <a:gd name="connsiteX206" fmla="*/ 4440129 w 7467663"/>
              <a:gd name="connsiteY206" fmla="*/ 3448571 h 6858000"/>
              <a:gd name="connsiteX207" fmla="*/ 4856525 w 7467663"/>
              <a:gd name="connsiteY207" fmla="*/ 3915351 h 6858000"/>
              <a:gd name="connsiteX208" fmla="*/ 5059055 w 7467663"/>
              <a:gd name="connsiteY208" fmla="*/ 4108918 h 6858000"/>
              <a:gd name="connsiteX209" fmla="*/ 5290070 w 7467663"/>
              <a:gd name="connsiteY209" fmla="*/ 4263619 h 6858000"/>
              <a:gd name="connsiteX210" fmla="*/ 4834991 w 7467663"/>
              <a:gd name="connsiteY210" fmla="*/ 3830985 h 6858000"/>
              <a:gd name="connsiteX211" fmla="*/ 4440129 w 7467663"/>
              <a:gd name="connsiteY211" fmla="*/ 3448571 h 6858000"/>
              <a:gd name="connsiteX212" fmla="*/ 4441737 w 7467663"/>
              <a:gd name="connsiteY212" fmla="*/ 3399734 h 6858000"/>
              <a:gd name="connsiteX213" fmla="*/ 4431236 w 7467663"/>
              <a:gd name="connsiteY213" fmla="*/ 3400954 h 6858000"/>
              <a:gd name="connsiteX214" fmla="*/ 4557150 w 7467663"/>
              <a:gd name="connsiteY214" fmla="*/ 3510023 h 6858000"/>
              <a:gd name="connsiteX215" fmla="*/ 4856936 w 7467663"/>
              <a:gd name="connsiteY215" fmla="*/ 3809146 h 6858000"/>
              <a:gd name="connsiteX216" fmla="*/ 5111996 w 7467663"/>
              <a:gd name="connsiteY216" fmla="*/ 4065759 h 6858000"/>
              <a:gd name="connsiteX217" fmla="*/ 5388878 w 7467663"/>
              <a:gd name="connsiteY217" fmla="*/ 4300185 h 6858000"/>
              <a:gd name="connsiteX218" fmla="*/ 5425556 w 7467663"/>
              <a:gd name="connsiteY218" fmla="*/ 4308967 h 6858000"/>
              <a:gd name="connsiteX219" fmla="*/ 4943646 w 7467663"/>
              <a:gd name="connsiteY219" fmla="*/ 3822916 h 6858000"/>
              <a:gd name="connsiteX220" fmla="*/ 4594837 w 7467663"/>
              <a:gd name="connsiteY220" fmla="*/ 3532274 h 6858000"/>
              <a:gd name="connsiteX221" fmla="*/ 4441737 w 7467663"/>
              <a:gd name="connsiteY221" fmla="*/ 3399734 h 6858000"/>
              <a:gd name="connsiteX222" fmla="*/ 5425834 w 7467663"/>
              <a:gd name="connsiteY222" fmla="*/ 3162785 h 6858000"/>
              <a:gd name="connsiteX223" fmla="*/ 5401644 w 7467663"/>
              <a:gd name="connsiteY223" fmla="*/ 3617847 h 6858000"/>
              <a:gd name="connsiteX224" fmla="*/ 5467256 w 7467663"/>
              <a:gd name="connsiteY224" fmla="*/ 4175494 h 6858000"/>
              <a:gd name="connsiteX225" fmla="*/ 5448069 w 7467663"/>
              <a:gd name="connsiteY225" fmla="*/ 3567554 h 6858000"/>
              <a:gd name="connsiteX226" fmla="*/ 5425834 w 7467663"/>
              <a:gd name="connsiteY226" fmla="*/ 3162785 h 6858000"/>
              <a:gd name="connsiteX227" fmla="*/ 1318687 w 7467663"/>
              <a:gd name="connsiteY227" fmla="*/ 3113840 h 6858000"/>
              <a:gd name="connsiteX228" fmla="*/ 1066793 w 7467663"/>
              <a:gd name="connsiteY228" fmla="*/ 3212171 h 6858000"/>
              <a:gd name="connsiteX229" fmla="*/ 993319 w 7467663"/>
              <a:gd name="connsiteY229" fmla="*/ 3247648 h 6858000"/>
              <a:gd name="connsiteX230" fmla="*/ 853081 w 7467663"/>
              <a:gd name="connsiteY230" fmla="*/ 3312410 h 6858000"/>
              <a:gd name="connsiteX231" fmla="*/ 805957 w 7467663"/>
              <a:gd name="connsiteY231" fmla="*/ 3330443 h 6858000"/>
              <a:gd name="connsiteX232" fmla="*/ 1318687 w 7467663"/>
              <a:gd name="connsiteY232" fmla="*/ 3113840 h 6858000"/>
              <a:gd name="connsiteX233" fmla="*/ 5453702 w 7467663"/>
              <a:gd name="connsiteY233" fmla="*/ 3090882 h 6858000"/>
              <a:gd name="connsiteX234" fmla="*/ 5480135 w 7467663"/>
              <a:gd name="connsiteY234" fmla="*/ 3565802 h 6858000"/>
              <a:gd name="connsiteX235" fmla="*/ 5499023 w 7467663"/>
              <a:gd name="connsiteY235" fmla="*/ 4166310 h 6858000"/>
              <a:gd name="connsiteX236" fmla="*/ 5547022 w 7467663"/>
              <a:gd name="connsiteY236" fmla="*/ 3607838 h 6858000"/>
              <a:gd name="connsiteX237" fmla="*/ 5515964 w 7467663"/>
              <a:gd name="connsiteY237" fmla="*/ 3378541 h 6858000"/>
              <a:gd name="connsiteX238" fmla="*/ 5453702 w 7467663"/>
              <a:gd name="connsiteY238" fmla="*/ 3090882 h 6858000"/>
              <a:gd name="connsiteX239" fmla="*/ 1238695 w 7467663"/>
              <a:gd name="connsiteY239" fmla="*/ 3076820 h 6858000"/>
              <a:gd name="connsiteX240" fmla="*/ 716371 w 7467663"/>
              <a:gd name="connsiteY240" fmla="*/ 3293249 h 6858000"/>
              <a:gd name="connsiteX241" fmla="*/ 579522 w 7467663"/>
              <a:gd name="connsiteY241" fmla="*/ 3371759 h 6858000"/>
              <a:gd name="connsiteX242" fmla="*/ 600288 w 7467663"/>
              <a:gd name="connsiteY242" fmla="*/ 3365555 h 6858000"/>
              <a:gd name="connsiteX243" fmla="*/ 840692 w 7467663"/>
              <a:gd name="connsiteY243" fmla="*/ 3284921 h 6858000"/>
              <a:gd name="connsiteX244" fmla="*/ 979248 w 7467663"/>
              <a:gd name="connsiteY244" fmla="*/ 3221003 h 6858000"/>
              <a:gd name="connsiteX245" fmla="*/ 1053282 w 7467663"/>
              <a:gd name="connsiteY245" fmla="*/ 3185247 h 6858000"/>
              <a:gd name="connsiteX246" fmla="*/ 1320603 w 7467663"/>
              <a:gd name="connsiteY246" fmla="*/ 3081281 h 6858000"/>
              <a:gd name="connsiteX247" fmla="*/ 1238695 w 7467663"/>
              <a:gd name="connsiteY247" fmla="*/ 3076820 h 6858000"/>
              <a:gd name="connsiteX248" fmla="*/ 5425627 w 7467663"/>
              <a:gd name="connsiteY248" fmla="*/ 2954192 h 6858000"/>
              <a:gd name="connsiteX249" fmla="*/ 5470770 w 7467663"/>
              <a:gd name="connsiteY249" fmla="*/ 3005435 h 6858000"/>
              <a:gd name="connsiteX250" fmla="*/ 5519779 w 7467663"/>
              <a:gd name="connsiteY250" fmla="*/ 4359223 h 6858000"/>
              <a:gd name="connsiteX251" fmla="*/ 5520293 w 7467663"/>
              <a:gd name="connsiteY251" fmla="*/ 4360602 h 6858000"/>
              <a:gd name="connsiteX252" fmla="*/ 5767221 w 7467663"/>
              <a:gd name="connsiteY252" fmla="*/ 4665564 h 6858000"/>
              <a:gd name="connsiteX253" fmla="*/ 6937169 w 7467663"/>
              <a:gd name="connsiteY253" fmla="*/ 4815941 h 6858000"/>
              <a:gd name="connsiteX254" fmla="*/ 6953922 w 7467663"/>
              <a:gd name="connsiteY254" fmla="*/ 4890068 h 6858000"/>
              <a:gd name="connsiteX255" fmla="*/ 6071359 w 7467663"/>
              <a:gd name="connsiteY255" fmla="*/ 4770770 h 6858000"/>
              <a:gd name="connsiteX256" fmla="*/ 6038839 w 7467663"/>
              <a:gd name="connsiteY256" fmla="*/ 4764474 h 6858000"/>
              <a:gd name="connsiteX257" fmla="*/ 6038706 w 7467663"/>
              <a:gd name="connsiteY257" fmla="*/ 4763847 h 6858000"/>
              <a:gd name="connsiteX258" fmla="*/ 6037784 w 7467663"/>
              <a:gd name="connsiteY258" fmla="*/ 4764270 h 6858000"/>
              <a:gd name="connsiteX259" fmla="*/ 6038839 w 7467663"/>
              <a:gd name="connsiteY259" fmla="*/ 4764474 h 6858000"/>
              <a:gd name="connsiteX260" fmla="*/ 6040338 w 7467663"/>
              <a:gd name="connsiteY260" fmla="*/ 4771418 h 6858000"/>
              <a:gd name="connsiteX261" fmla="*/ 6024488 w 7467663"/>
              <a:gd name="connsiteY261" fmla="*/ 4809903 h 6858000"/>
              <a:gd name="connsiteX262" fmla="*/ 5599771 w 7467663"/>
              <a:gd name="connsiteY262" fmla="*/ 5509652 h 6858000"/>
              <a:gd name="connsiteX263" fmla="*/ 5548843 w 7467663"/>
              <a:gd name="connsiteY263" fmla="*/ 5563845 h 6858000"/>
              <a:gd name="connsiteX264" fmla="*/ 5940952 w 7467663"/>
              <a:gd name="connsiteY264" fmla="*/ 6250028 h 6858000"/>
              <a:gd name="connsiteX265" fmla="*/ 6043441 w 7467663"/>
              <a:gd name="connsiteY265" fmla="*/ 6665847 h 6858000"/>
              <a:gd name="connsiteX266" fmla="*/ 6093432 w 7467663"/>
              <a:gd name="connsiteY266" fmla="*/ 6858000 h 6858000"/>
              <a:gd name="connsiteX267" fmla="*/ 6034344 w 7467663"/>
              <a:gd name="connsiteY267" fmla="*/ 6858000 h 6858000"/>
              <a:gd name="connsiteX268" fmla="*/ 6026679 w 7467663"/>
              <a:gd name="connsiteY268" fmla="*/ 6836959 h 6858000"/>
              <a:gd name="connsiteX269" fmla="*/ 5800441 w 7467663"/>
              <a:gd name="connsiteY269" fmla="*/ 6335286 h 6858000"/>
              <a:gd name="connsiteX270" fmla="*/ 5526562 w 7467663"/>
              <a:gd name="connsiteY270" fmla="*/ 5705388 h 6858000"/>
              <a:gd name="connsiteX271" fmla="*/ 5519640 w 7467663"/>
              <a:gd name="connsiteY271" fmla="*/ 5683774 h 6858000"/>
              <a:gd name="connsiteX272" fmla="*/ 5844559 w 7467663"/>
              <a:gd name="connsiteY272" fmla="*/ 6553349 h 6858000"/>
              <a:gd name="connsiteX273" fmla="*/ 5975994 w 7467663"/>
              <a:gd name="connsiteY273" fmla="*/ 6858000 h 6858000"/>
              <a:gd name="connsiteX274" fmla="*/ 5898547 w 7467663"/>
              <a:gd name="connsiteY274" fmla="*/ 6858000 h 6858000"/>
              <a:gd name="connsiteX275" fmla="*/ 5682041 w 7467663"/>
              <a:gd name="connsiteY275" fmla="*/ 6355860 h 6858000"/>
              <a:gd name="connsiteX276" fmla="*/ 5461758 w 7467663"/>
              <a:gd name="connsiteY276" fmla="*/ 5820220 h 6858000"/>
              <a:gd name="connsiteX277" fmla="*/ 5237282 w 7467663"/>
              <a:gd name="connsiteY277" fmla="*/ 6579086 h 6858000"/>
              <a:gd name="connsiteX278" fmla="*/ 5115009 w 7467663"/>
              <a:gd name="connsiteY278" fmla="*/ 6858000 h 6858000"/>
              <a:gd name="connsiteX279" fmla="*/ 5028074 w 7467663"/>
              <a:gd name="connsiteY279" fmla="*/ 6858000 h 6858000"/>
              <a:gd name="connsiteX280" fmla="*/ 5079508 w 7467663"/>
              <a:gd name="connsiteY280" fmla="*/ 6749074 h 6858000"/>
              <a:gd name="connsiteX281" fmla="*/ 5371846 w 7467663"/>
              <a:gd name="connsiteY281" fmla="*/ 5924413 h 6858000"/>
              <a:gd name="connsiteX282" fmla="*/ 5270512 w 7467663"/>
              <a:gd name="connsiteY282" fmla="*/ 6138975 h 6858000"/>
              <a:gd name="connsiteX283" fmla="*/ 5062409 w 7467663"/>
              <a:gd name="connsiteY283" fmla="*/ 6653544 h 6858000"/>
              <a:gd name="connsiteX284" fmla="*/ 5036628 w 7467663"/>
              <a:gd name="connsiteY284" fmla="*/ 6754247 h 6858000"/>
              <a:gd name="connsiteX285" fmla="*/ 5009112 w 7467663"/>
              <a:gd name="connsiteY285" fmla="*/ 6858000 h 6858000"/>
              <a:gd name="connsiteX286" fmla="*/ 4976679 w 7467663"/>
              <a:gd name="connsiteY286" fmla="*/ 6858000 h 6858000"/>
              <a:gd name="connsiteX287" fmla="*/ 5006537 w 7467663"/>
              <a:gd name="connsiteY287" fmla="*/ 6747068 h 6858000"/>
              <a:gd name="connsiteX288" fmla="*/ 5032723 w 7467663"/>
              <a:gd name="connsiteY288" fmla="*/ 6644957 h 6858000"/>
              <a:gd name="connsiteX289" fmla="*/ 5242949 w 7467663"/>
              <a:gd name="connsiteY289" fmla="*/ 6125175 h 6858000"/>
              <a:gd name="connsiteX290" fmla="*/ 5286321 w 7467663"/>
              <a:gd name="connsiteY290" fmla="*/ 6033555 h 6858000"/>
              <a:gd name="connsiteX291" fmla="*/ 5008210 w 7467663"/>
              <a:gd name="connsiteY291" fmla="*/ 6649194 h 6858000"/>
              <a:gd name="connsiteX292" fmla="*/ 4986321 w 7467663"/>
              <a:gd name="connsiteY292" fmla="*/ 6765687 h 6858000"/>
              <a:gd name="connsiteX293" fmla="*/ 4973474 w 7467663"/>
              <a:gd name="connsiteY293" fmla="*/ 6858000 h 6858000"/>
              <a:gd name="connsiteX294" fmla="*/ 4907178 w 7467663"/>
              <a:gd name="connsiteY294" fmla="*/ 6858000 h 6858000"/>
              <a:gd name="connsiteX295" fmla="*/ 4910810 w 7467663"/>
              <a:gd name="connsiteY295" fmla="*/ 6829660 h 6858000"/>
              <a:gd name="connsiteX296" fmla="*/ 4987461 w 7467663"/>
              <a:gd name="connsiteY296" fmla="*/ 6432994 h 6858000"/>
              <a:gd name="connsiteX297" fmla="*/ 5179262 w 7467663"/>
              <a:gd name="connsiteY297" fmla="*/ 6035044 h 6858000"/>
              <a:gd name="connsiteX298" fmla="*/ 4689678 w 7467663"/>
              <a:gd name="connsiteY298" fmla="*/ 6440241 h 6858000"/>
              <a:gd name="connsiteX299" fmla="*/ 4477543 w 7467663"/>
              <a:gd name="connsiteY299" fmla="*/ 6674836 h 6858000"/>
              <a:gd name="connsiteX300" fmla="*/ 4329957 w 7467663"/>
              <a:gd name="connsiteY300" fmla="*/ 6858000 h 6858000"/>
              <a:gd name="connsiteX301" fmla="*/ 4218595 w 7467663"/>
              <a:gd name="connsiteY301" fmla="*/ 6858000 h 6858000"/>
              <a:gd name="connsiteX302" fmla="*/ 4368888 w 7467663"/>
              <a:gd name="connsiteY302" fmla="*/ 6668412 h 6858000"/>
              <a:gd name="connsiteX303" fmla="*/ 4563091 w 7467663"/>
              <a:gd name="connsiteY303" fmla="*/ 6442508 h 6858000"/>
              <a:gd name="connsiteX304" fmla="*/ 5387324 w 7467663"/>
              <a:gd name="connsiteY304" fmla="*/ 5705830 h 6858000"/>
              <a:gd name="connsiteX305" fmla="*/ 5073620 w 7467663"/>
              <a:gd name="connsiteY305" fmla="*/ 5955437 h 6858000"/>
              <a:gd name="connsiteX306" fmla="*/ 4689789 w 7467663"/>
              <a:gd name="connsiteY306" fmla="*/ 6268382 h 6858000"/>
              <a:gd name="connsiteX307" fmla="*/ 4418722 w 7467663"/>
              <a:gd name="connsiteY307" fmla="*/ 6570886 h 6858000"/>
              <a:gd name="connsiteX308" fmla="*/ 4214944 w 7467663"/>
              <a:gd name="connsiteY308" fmla="*/ 6858000 h 6858000"/>
              <a:gd name="connsiteX309" fmla="*/ 4177898 w 7467663"/>
              <a:gd name="connsiteY309" fmla="*/ 6858000 h 6858000"/>
              <a:gd name="connsiteX310" fmla="*/ 4391597 w 7467663"/>
              <a:gd name="connsiteY310" fmla="*/ 6556370 h 6858000"/>
              <a:gd name="connsiteX311" fmla="*/ 4668889 w 7467663"/>
              <a:gd name="connsiteY311" fmla="*/ 6246399 h 6858000"/>
              <a:gd name="connsiteX312" fmla="*/ 5055427 w 7467663"/>
              <a:gd name="connsiteY312" fmla="*/ 5931476 h 6858000"/>
              <a:gd name="connsiteX313" fmla="*/ 5371814 w 7467663"/>
              <a:gd name="connsiteY313" fmla="*/ 5678975 h 6858000"/>
              <a:gd name="connsiteX314" fmla="*/ 4987918 w 7467663"/>
              <a:gd name="connsiteY314" fmla="*/ 5838701 h 6858000"/>
              <a:gd name="connsiteX315" fmla="*/ 4317146 w 7467663"/>
              <a:gd name="connsiteY315" fmla="*/ 6587716 h 6858000"/>
              <a:gd name="connsiteX316" fmla="*/ 4171627 w 7467663"/>
              <a:gd name="connsiteY316" fmla="*/ 6858000 h 6858000"/>
              <a:gd name="connsiteX317" fmla="*/ 4081585 w 7467663"/>
              <a:gd name="connsiteY317" fmla="*/ 6858000 h 6858000"/>
              <a:gd name="connsiteX318" fmla="*/ 4238603 w 7467663"/>
              <a:gd name="connsiteY318" fmla="*/ 6559341 h 6858000"/>
              <a:gd name="connsiteX319" fmla="*/ 4778333 w 7467663"/>
              <a:gd name="connsiteY319" fmla="*/ 5873626 h 6858000"/>
              <a:gd name="connsiteX320" fmla="*/ 5414185 w 7467663"/>
              <a:gd name="connsiteY320" fmla="*/ 5573882 h 6858000"/>
              <a:gd name="connsiteX321" fmla="*/ 5959648 w 7467663"/>
              <a:gd name="connsiteY321" fmla="*/ 4760797 h 6858000"/>
              <a:gd name="connsiteX322" fmla="*/ 5355019 w 7467663"/>
              <a:gd name="connsiteY322" fmla="*/ 4734672 h 6858000"/>
              <a:gd name="connsiteX323" fmla="*/ 5083565 w 7467663"/>
              <a:gd name="connsiteY323" fmla="*/ 5179121 h 6858000"/>
              <a:gd name="connsiteX324" fmla="*/ 4713577 w 7467663"/>
              <a:gd name="connsiteY324" fmla="*/ 5616803 h 6858000"/>
              <a:gd name="connsiteX325" fmla="*/ 3989559 w 7467663"/>
              <a:gd name="connsiteY325" fmla="*/ 6145945 h 6858000"/>
              <a:gd name="connsiteX326" fmla="*/ 3939824 w 7467663"/>
              <a:gd name="connsiteY326" fmla="*/ 6066900 h 6858000"/>
              <a:gd name="connsiteX327" fmla="*/ 4584537 w 7467663"/>
              <a:gd name="connsiteY327" fmla="*/ 5324826 h 6858000"/>
              <a:gd name="connsiteX328" fmla="*/ 5037105 w 7467663"/>
              <a:gd name="connsiteY328" fmla="*/ 5088765 h 6858000"/>
              <a:gd name="connsiteX329" fmla="*/ 5039930 w 7467663"/>
              <a:gd name="connsiteY329" fmla="*/ 5089585 h 6858000"/>
              <a:gd name="connsiteX330" fmla="*/ 5263764 w 7467663"/>
              <a:gd name="connsiteY330" fmla="*/ 4735525 h 6858000"/>
              <a:gd name="connsiteX331" fmla="*/ 4086300 w 7467663"/>
              <a:gd name="connsiteY331" fmla="*/ 4884599 h 6858000"/>
              <a:gd name="connsiteX332" fmla="*/ 4085485 w 7467663"/>
              <a:gd name="connsiteY332" fmla="*/ 4899070 h 6858000"/>
              <a:gd name="connsiteX333" fmla="*/ 3871915 w 7467663"/>
              <a:gd name="connsiteY333" fmla="*/ 5253645 h 6858000"/>
              <a:gd name="connsiteX334" fmla="*/ 3799374 w 7467663"/>
              <a:gd name="connsiteY334" fmla="*/ 5466127 h 6858000"/>
              <a:gd name="connsiteX335" fmla="*/ 3498850 w 7467663"/>
              <a:gd name="connsiteY335" fmla="*/ 6661888 h 6858000"/>
              <a:gd name="connsiteX336" fmla="*/ 3399216 w 7467663"/>
              <a:gd name="connsiteY336" fmla="*/ 6858000 h 6858000"/>
              <a:gd name="connsiteX337" fmla="*/ 3303688 w 7467663"/>
              <a:gd name="connsiteY337" fmla="*/ 6858000 h 6858000"/>
              <a:gd name="connsiteX338" fmla="*/ 3391774 w 7467663"/>
              <a:gd name="connsiteY338" fmla="*/ 6697181 h 6858000"/>
              <a:gd name="connsiteX339" fmla="*/ 3735540 w 7467663"/>
              <a:gd name="connsiteY339" fmla="*/ 5546923 h 6858000"/>
              <a:gd name="connsiteX340" fmla="*/ 3729438 w 7467663"/>
              <a:gd name="connsiteY340" fmla="*/ 5569058 h 6858000"/>
              <a:gd name="connsiteX341" fmla="*/ 3707782 w 7467663"/>
              <a:gd name="connsiteY341" fmla="*/ 5644908 h 6858000"/>
              <a:gd name="connsiteX342" fmla="*/ 3583827 w 7467663"/>
              <a:gd name="connsiteY342" fmla="*/ 6039215 h 6858000"/>
              <a:gd name="connsiteX343" fmla="*/ 3547861 w 7467663"/>
              <a:gd name="connsiteY343" fmla="*/ 6129609 h 6858000"/>
              <a:gd name="connsiteX344" fmla="*/ 3490905 w 7467663"/>
              <a:gd name="connsiteY344" fmla="*/ 6277660 h 6858000"/>
              <a:gd name="connsiteX345" fmla="*/ 3455859 w 7467663"/>
              <a:gd name="connsiteY345" fmla="*/ 6391301 h 6858000"/>
              <a:gd name="connsiteX346" fmla="*/ 3429112 w 7467663"/>
              <a:gd name="connsiteY346" fmla="*/ 6479469 h 6858000"/>
              <a:gd name="connsiteX347" fmla="*/ 3304862 w 7467663"/>
              <a:gd name="connsiteY347" fmla="*/ 6796476 h 6858000"/>
              <a:gd name="connsiteX348" fmla="*/ 3276071 w 7467663"/>
              <a:gd name="connsiteY348" fmla="*/ 6858000 h 6858000"/>
              <a:gd name="connsiteX349" fmla="*/ 3240805 w 7467663"/>
              <a:gd name="connsiteY349" fmla="*/ 6858000 h 6858000"/>
              <a:gd name="connsiteX350" fmla="*/ 3275917 w 7467663"/>
              <a:gd name="connsiteY350" fmla="*/ 6783192 h 6858000"/>
              <a:gd name="connsiteX351" fmla="*/ 3399358 w 7467663"/>
              <a:gd name="connsiteY351" fmla="*/ 6469011 h 6858000"/>
              <a:gd name="connsiteX352" fmla="*/ 3425650 w 7467663"/>
              <a:gd name="connsiteY352" fmla="*/ 6381333 h 6858000"/>
              <a:gd name="connsiteX353" fmla="*/ 3460661 w 7467663"/>
              <a:gd name="connsiteY353" fmla="*/ 6266763 h 6858000"/>
              <a:gd name="connsiteX354" fmla="*/ 3518021 w 7467663"/>
              <a:gd name="connsiteY354" fmla="*/ 6117298 h 6858000"/>
              <a:gd name="connsiteX355" fmla="*/ 3554035 w 7467663"/>
              <a:gd name="connsiteY355" fmla="*/ 6027832 h 6858000"/>
              <a:gd name="connsiteX356" fmla="*/ 3677174 w 7467663"/>
              <a:gd name="connsiteY356" fmla="*/ 5636351 h 6858000"/>
              <a:gd name="connsiteX357" fmla="*/ 3698819 w 7467663"/>
              <a:gd name="connsiteY357" fmla="*/ 5560503 h 6858000"/>
              <a:gd name="connsiteX358" fmla="*/ 3702094 w 7467663"/>
              <a:gd name="connsiteY358" fmla="*/ 5549194 h 6858000"/>
              <a:gd name="connsiteX359" fmla="*/ 3398355 w 7467663"/>
              <a:gd name="connsiteY359" fmla="*/ 6094603 h 6858000"/>
              <a:gd name="connsiteX360" fmla="*/ 3193941 w 7467663"/>
              <a:gd name="connsiteY360" fmla="*/ 6798775 h 6858000"/>
              <a:gd name="connsiteX361" fmla="*/ 3184140 w 7467663"/>
              <a:gd name="connsiteY361" fmla="*/ 6858000 h 6858000"/>
              <a:gd name="connsiteX362" fmla="*/ 3099978 w 7467663"/>
              <a:gd name="connsiteY362" fmla="*/ 6858000 h 6858000"/>
              <a:gd name="connsiteX363" fmla="*/ 3101556 w 7467663"/>
              <a:gd name="connsiteY363" fmla="*/ 6843337 h 6858000"/>
              <a:gd name="connsiteX364" fmla="*/ 3370162 w 7467663"/>
              <a:gd name="connsiteY364" fmla="*/ 5785550 h 6858000"/>
              <a:gd name="connsiteX365" fmla="*/ 3746477 w 7467663"/>
              <a:gd name="connsiteY365" fmla="*/ 5377889 h 6858000"/>
              <a:gd name="connsiteX366" fmla="*/ 3863399 w 7467663"/>
              <a:gd name="connsiteY366" fmla="*/ 5087257 h 6858000"/>
              <a:gd name="connsiteX367" fmla="*/ 3968712 w 7467663"/>
              <a:gd name="connsiteY367" fmla="*/ 4913989 h 6858000"/>
              <a:gd name="connsiteX368" fmla="*/ 2792390 w 7467663"/>
              <a:gd name="connsiteY368" fmla="*/ 5382974 h 6858000"/>
              <a:gd name="connsiteX369" fmla="*/ 2714982 w 7467663"/>
              <a:gd name="connsiteY369" fmla="*/ 5427051 h 6858000"/>
              <a:gd name="connsiteX370" fmla="*/ 2813361 w 7467663"/>
              <a:gd name="connsiteY370" fmla="*/ 6023912 h 6858000"/>
              <a:gd name="connsiteX371" fmla="*/ 2688430 w 7467663"/>
              <a:gd name="connsiteY371" fmla="*/ 6801564 h 6858000"/>
              <a:gd name="connsiteX372" fmla="*/ 2629626 w 7467663"/>
              <a:gd name="connsiteY372" fmla="*/ 6763394 h 6858000"/>
              <a:gd name="connsiteX373" fmla="*/ 2565328 w 7467663"/>
              <a:gd name="connsiteY373" fmla="*/ 5516399 h 6858000"/>
              <a:gd name="connsiteX374" fmla="*/ 1922999 w 7467663"/>
              <a:gd name="connsiteY374" fmla="*/ 5980343 h 6858000"/>
              <a:gd name="connsiteX375" fmla="*/ 1950261 w 7467663"/>
              <a:gd name="connsiteY375" fmla="*/ 6405858 h 6858000"/>
              <a:gd name="connsiteX376" fmla="*/ 2365554 w 7467663"/>
              <a:gd name="connsiteY376" fmla="*/ 6759107 h 6858000"/>
              <a:gd name="connsiteX377" fmla="*/ 2424142 w 7467663"/>
              <a:gd name="connsiteY377" fmla="*/ 6858000 h 6858000"/>
              <a:gd name="connsiteX378" fmla="*/ 2395994 w 7467663"/>
              <a:gd name="connsiteY378" fmla="*/ 6858000 h 6858000"/>
              <a:gd name="connsiteX379" fmla="*/ 2392863 w 7467663"/>
              <a:gd name="connsiteY379" fmla="*/ 6852964 h 6858000"/>
              <a:gd name="connsiteX380" fmla="*/ 2017589 w 7467663"/>
              <a:gd name="connsiteY380" fmla="*/ 6493982 h 6858000"/>
              <a:gd name="connsiteX381" fmla="*/ 2147336 w 7467663"/>
              <a:gd name="connsiteY381" fmla="*/ 6594052 h 6858000"/>
              <a:gd name="connsiteX382" fmla="*/ 2207047 w 7467663"/>
              <a:gd name="connsiteY382" fmla="*/ 6654540 h 6858000"/>
              <a:gd name="connsiteX383" fmla="*/ 2299106 w 7467663"/>
              <a:gd name="connsiteY383" fmla="*/ 6778931 h 6858000"/>
              <a:gd name="connsiteX384" fmla="*/ 2314430 w 7467663"/>
              <a:gd name="connsiteY384" fmla="*/ 6801144 h 6858000"/>
              <a:gd name="connsiteX385" fmla="*/ 2352406 w 7467663"/>
              <a:gd name="connsiteY385" fmla="*/ 6858000 h 6858000"/>
              <a:gd name="connsiteX386" fmla="*/ 2314492 w 7467663"/>
              <a:gd name="connsiteY386" fmla="*/ 6858000 h 6858000"/>
              <a:gd name="connsiteX387" fmla="*/ 2288095 w 7467663"/>
              <a:gd name="connsiteY387" fmla="*/ 6818030 h 6858000"/>
              <a:gd name="connsiteX388" fmla="*/ 2272768 w 7467663"/>
              <a:gd name="connsiteY388" fmla="*/ 6795822 h 6858000"/>
              <a:gd name="connsiteX389" fmla="*/ 2182715 w 7467663"/>
              <a:gd name="connsiteY389" fmla="*/ 6675071 h 6858000"/>
              <a:gd name="connsiteX390" fmla="*/ 2032061 w 7467663"/>
              <a:gd name="connsiteY390" fmla="*/ 6541380 h 6858000"/>
              <a:gd name="connsiteX391" fmla="*/ 2257220 w 7467663"/>
              <a:gd name="connsiteY391" fmla="*/ 6826257 h 6858000"/>
              <a:gd name="connsiteX392" fmla="*/ 2281324 w 7467663"/>
              <a:gd name="connsiteY392" fmla="*/ 6858000 h 6858000"/>
              <a:gd name="connsiteX393" fmla="*/ 2242860 w 7467663"/>
              <a:gd name="connsiteY393" fmla="*/ 6858000 h 6858000"/>
              <a:gd name="connsiteX394" fmla="*/ 2232818 w 7467663"/>
              <a:gd name="connsiteY394" fmla="*/ 6844926 h 6858000"/>
              <a:gd name="connsiteX395" fmla="*/ 1990172 w 7467663"/>
              <a:gd name="connsiteY395" fmla="*/ 6542121 h 6858000"/>
              <a:gd name="connsiteX396" fmla="*/ 2124090 w 7467663"/>
              <a:gd name="connsiteY396" fmla="*/ 6761017 h 6858000"/>
              <a:gd name="connsiteX397" fmla="*/ 2200380 w 7467663"/>
              <a:gd name="connsiteY397" fmla="*/ 6858000 h 6858000"/>
              <a:gd name="connsiteX398" fmla="*/ 2147507 w 7467663"/>
              <a:gd name="connsiteY398" fmla="*/ 6858000 h 6858000"/>
              <a:gd name="connsiteX399" fmla="*/ 2070668 w 7467663"/>
              <a:gd name="connsiteY399" fmla="*/ 6761520 h 6858000"/>
              <a:gd name="connsiteX400" fmla="*/ 1975142 w 7467663"/>
              <a:gd name="connsiteY400" fmla="*/ 6585570 h 6858000"/>
              <a:gd name="connsiteX401" fmla="*/ 2050035 w 7467663"/>
              <a:gd name="connsiteY401" fmla="*/ 6813345 h 6858000"/>
              <a:gd name="connsiteX402" fmla="*/ 2063025 w 7467663"/>
              <a:gd name="connsiteY402" fmla="*/ 6858000 h 6858000"/>
              <a:gd name="connsiteX403" fmla="*/ 2021675 w 7467663"/>
              <a:gd name="connsiteY403" fmla="*/ 6858000 h 6858000"/>
              <a:gd name="connsiteX404" fmla="*/ 2019308 w 7467663"/>
              <a:gd name="connsiteY404" fmla="*/ 6847118 h 6858000"/>
              <a:gd name="connsiteX405" fmla="*/ 1938835 w 7467663"/>
              <a:gd name="connsiteY405" fmla="*/ 6551160 h 6858000"/>
              <a:gd name="connsiteX406" fmla="*/ 1953230 w 7467663"/>
              <a:gd name="connsiteY406" fmla="*/ 6759699 h 6858000"/>
              <a:gd name="connsiteX407" fmla="*/ 1956763 w 7467663"/>
              <a:gd name="connsiteY407" fmla="*/ 6778191 h 6858000"/>
              <a:gd name="connsiteX408" fmla="*/ 1967925 w 7467663"/>
              <a:gd name="connsiteY408" fmla="*/ 6858000 h 6858000"/>
              <a:gd name="connsiteX409" fmla="*/ 1936622 w 7467663"/>
              <a:gd name="connsiteY409" fmla="*/ 6858000 h 6858000"/>
              <a:gd name="connsiteX410" fmla="*/ 1926261 w 7467663"/>
              <a:gd name="connsiteY410" fmla="*/ 6784064 h 6858000"/>
              <a:gd name="connsiteX411" fmla="*/ 1922724 w 7467663"/>
              <a:gd name="connsiteY411" fmla="*/ 6765577 h 6858000"/>
              <a:gd name="connsiteX412" fmla="*/ 1904650 w 7467663"/>
              <a:gd name="connsiteY412" fmla="*/ 6639616 h 6858000"/>
              <a:gd name="connsiteX413" fmla="*/ 1885273 w 7467663"/>
              <a:gd name="connsiteY413" fmla="*/ 6858000 h 6858000"/>
              <a:gd name="connsiteX414" fmla="*/ 1854363 w 7467663"/>
              <a:gd name="connsiteY414" fmla="*/ 6858000 h 6858000"/>
              <a:gd name="connsiteX415" fmla="*/ 1880391 w 7467663"/>
              <a:gd name="connsiteY415" fmla="*/ 6603796 h 6858000"/>
              <a:gd name="connsiteX416" fmla="*/ 1818273 w 7467663"/>
              <a:gd name="connsiteY416" fmla="*/ 6715729 h 6858000"/>
              <a:gd name="connsiteX417" fmla="*/ 1794691 w 7467663"/>
              <a:gd name="connsiteY417" fmla="*/ 6843239 h 6858000"/>
              <a:gd name="connsiteX418" fmla="*/ 1794914 w 7467663"/>
              <a:gd name="connsiteY418" fmla="*/ 6858000 h 6858000"/>
              <a:gd name="connsiteX419" fmla="*/ 1746128 w 7467663"/>
              <a:gd name="connsiteY419" fmla="*/ 6858000 h 6858000"/>
              <a:gd name="connsiteX420" fmla="*/ 1753934 w 7467663"/>
              <a:gd name="connsiteY420" fmla="*/ 6724796 h 6858000"/>
              <a:gd name="connsiteX421" fmla="*/ 1792053 w 7467663"/>
              <a:gd name="connsiteY421" fmla="*/ 6572396 h 6858000"/>
              <a:gd name="connsiteX422" fmla="*/ 1862248 w 7467663"/>
              <a:gd name="connsiteY422" fmla="*/ 6266397 h 6858000"/>
              <a:gd name="connsiteX423" fmla="*/ 1862250 w 7467663"/>
              <a:gd name="connsiteY423" fmla="*/ 6033531 h 6858000"/>
              <a:gd name="connsiteX424" fmla="*/ 1211999 w 7467663"/>
              <a:gd name="connsiteY424" fmla="*/ 6683610 h 6858000"/>
              <a:gd name="connsiteX425" fmla="*/ 1213266 w 7467663"/>
              <a:gd name="connsiteY425" fmla="*/ 6691947 h 6858000"/>
              <a:gd name="connsiteX426" fmla="*/ 1203370 w 7467663"/>
              <a:gd name="connsiteY426" fmla="*/ 6850676 h 6858000"/>
              <a:gd name="connsiteX427" fmla="*/ 1203671 w 7467663"/>
              <a:gd name="connsiteY427" fmla="*/ 6858000 h 6858000"/>
              <a:gd name="connsiteX428" fmla="*/ 1143180 w 7467663"/>
              <a:gd name="connsiteY428" fmla="*/ 6858000 h 6858000"/>
              <a:gd name="connsiteX429" fmla="*/ 1142176 w 7467663"/>
              <a:gd name="connsiteY429" fmla="*/ 6766045 h 6858000"/>
              <a:gd name="connsiteX430" fmla="*/ 1067484 w 7467663"/>
              <a:gd name="connsiteY430" fmla="*/ 6858000 h 6858000"/>
              <a:gd name="connsiteX431" fmla="*/ 953928 w 7467663"/>
              <a:gd name="connsiteY431" fmla="*/ 6858000 h 6858000"/>
              <a:gd name="connsiteX432" fmla="*/ 959715 w 7467663"/>
              <a:gd name="connsiteY432" fmla="*/ 6850185 h 6858000"/>
              <a:gd name="connsiteX433" fmla="*/ 1483788 w 7467663"/>
              <a:gd name="connsiteY433" fmla="*/ 6259174 h 6858000"/>
              <a:gd name="connsiteX434" fmla="*/ 1100671 w 7467663"/>
              <a:gd name="connsiteY434" fmla="*/ 6252137 h 6858000"/>
              <a:gd name="connsiteX435" fmla="*/ 1090144 w 7467663"/>
              <a:gd name="connsiteY435" fmla="*/ 6256748 h 6858000"/>
              <a:gd name="connsiteX436" fmla="*/ 1095872 w 7467663"/>
              <a:gd name="connsiteY436" fmla="*/ 6271892 h 6858000"/>
              <a:gd name="connsiteX437" fmla="*/ 262785 w 7467663"/>
              <a:gd name="connsiteY437" fmla="*/ 6845450 h 6858000"/>
              <a:gd name="connsiteX438" fmla="*/ 209968 w 7467663"/>
              <a:gd name="connsiteY438" fmla="*/ 6770713 h 6858000"/>
              <a:gd name="connsiteX439" fmla="*/ 873460 w 7467663"/>
              <a:gd name="connsiteY439" fmla="*/ 6253768 h 6858000"/>
              <a:gd name="connsiteX440" fmla="*/ 192686 w 7467663"/>
              <a:gd name="connsiteY440" fmla="*/ 5849257 h 6858000"/>
              <a:gd name="connsiteX441" fmla="*/ 4696 w 7467663"/>
              <a:gd name="connsiteY441" fmla="*/ 5697668 h 6858000"/>
              <a:gd name="connsiteX442" fmla="*/ 0 w 7467663"/>
              <a:gd name="connsiteY442" fmla="*/ 5689984 h 6858000"/>
              <a:gd name="connsiteX443" fmla="*/ 0 w 7467663"/>
              <a:gd name="connsiteY443" fmla="*/ 5513472 h 6858000"/>
              <a:gd name="connsiteX444" fmla="*/ 174101 w 7467663"/>
              <a:gd name="connsiteY444" fmla="*/ 5620277 h 6858000"/>
              <a:gd name="connsiteX445" fmla="*/ 891800 w 7467663"/>
              <a:gd name="connsiteY445" fmla="*/ 6036935 h 6858000"/>
              <a:gd name="connsiteX446" fmla="*/ 1072219 w 7467663"/>
              <a:gd name="connsiteY446" fmla="*/ 6169443 h 6858000"/>
              <a:gd name="connsiteX447" fmla="*/ 1074117 w 7467663"/>
              <a:gd name="connsiteY447" fmla="*/ 6170301 h 6858000"/>
              <a:gd name="connsiteX448" fmla="*/ 1083114 w 7467663"/>
              <a:gd name="connsiteY448" fmla="*/ 6174131 h 6858000"/>
              <a:gd name="connsiteX449" fmla="*/ 1543010 w 7467663"/>
              <a:gd name="connsiteY449" fmla="*/ 6191140 h 6858000"/>
              <a:gd name="connsiteX450" fmla="*/ 1551080 w 7467663"/>
              <a:gd name="connsiteY450" fmla="*/ 6195006 h 6858000"/>
              <a:gd name="connsiteX451" fmla="*/ 2345443 w 7467663"/>
              <a:gd name="connsiteY451" fmla="*/ 5549882 h 6858000"/>
              <a:gd name="connsiteX452" fmla="*/ 1721499 w 7467663"/>
              <a:gd name="connsiteY452" fmla="*/ 5599969 h 6858000"/>
              <a:gd name="connsiteX453" fmla="*/ 767716 w 7467663"/>
              <a:gd name="connsiteY453" fmla="*/ 5472768 h 6858000"/>
              <a:gd name="connsiteX454" fmla="*/ 722147 w 7467663"/>
              <a:gd name="connsiteY454" fmla="*/ 5393091 h 6858000"/>
              <a:gd name="connsiteX455" fmla="*/ 1485552 w 7467663"/>
              <a:gd name="connsiteY455" fmla="*/ 5313202 h 6858000"/>
              <a:gd name="connsiteX456" fmla="*/ 2143004 w 7467663"/>
              <a:gd name="connsiteY456" fmla="*/ 5402420 h 6858000"/>
              <a:gd name="connsiteX457" fmla="*/ 1933391 w 7467663"/>
              <a:gd name="connsiteY457" fmla="*/ 5156971 h 6858000"/>
              <a:gd name="connsiteX458" fmla="*/ 1827118 w 7467663"/>
              <a:gd name="connsiteY458" fmla="*/ 4968410 h 6858000"/>
              <a:gd name="connsiteX459" fmla="*/ 1837349 w 7467663"/>
              <a:gd name="connsiteY459" fmla="*/ 4956357 h 6858000"/>
              <a:gd name="connsiteX460" fmla="*/ 2162835 w 7467663"/>
              <a:gd name="connsiteY460" fmla="*/ 5187853 h 6858000"/>
              <a:gd name="connsiteX461" fmla="*/ 2257167 w 7467663"/>
              <a:gd name="connsiteY461" fmla="*/ 5462123 h 6858000"/>
              <a:gd name="connsiteX462" fmla="*/ 2261598 w 7467663"/>
              <a:gd name="connsiteY462" fmla="*/ 5467998 h 6858000"/>
              <a:gd name="connsiteX463" fmla="*/ 2437177 w 7467663"/>
              <a:gd name="connsiteY463" fmla="*/ 5479608 h 6858000"/>
              <a:gd name="connsiteX464" fmla="*/ 2445247 w 7467663"/>
              <a:gd name="connsiteY464" fmla="*/ 5483476 h 6858000"/>
              <a:gd name="connsiteX465" fmla="*/ 2743626 w 7467663"/>
              <a:gd name="connsiteY465" fmla="*/ 5304819 h 6858000"/>
              <a:gd name="connsiteX466" fmla="*/ 3048102 w 7467663"/>
              <a:gd name="connsiteY466" fmla="*/ 5150595 h 6858000"/>
              <a:gd name="connsiteX467" fmla="*/ 1799414 w 7467663"/>
              <a:gd name="connsiteY467" fmla="*/ 4694732 h 6858000"/>
              <a:gd name="connsiteX468" fmla="*/ 1771735 w 7467663"/>
              <a:gd name="connsiteY468" fmla="*/ 4619929 h 6858000"/>
              <a:gd name="connsiteX469" fmla="*/ 3104273 w 7467663"/>
              <a:gd name="connsiteY469" fmla="*/ 5076159 h 6858000"/>
              <a:gd name="connsiteX470" fmla="*/ 3113245 w 7467663"/>
              <a:gd name="connsiteY470" fmla="*/ 5090705 h 6858000"/>
              <a:gd name="connsiteX471" fmla="*/ 3126294 w 7467663"/>
              <a:gd name="connsiteY471" fmla="*/ 5114400 h 6858000"/>
              <a:gd name="connsiteX472" fmla="*/ 3937433 w 7467663"/>
              <a:gd name="connsiteY472" fmla="*/ 4830473 h 6858000"/>
              <a:gd name="connsiteX473" fmla="*/ 3590475 w 7467663"/>
              <a:gd name="connsiteY473" fmla="*/ 4597974 h 6858000"/>
              <a:gd name="connsiteX474" fmla="*/ 3100264 w 7467663"/>
              <a:gd name="connsiteY474" fmla="*/ 4579845 h 6858000"/>
              <a:gd name="connsiteX475" fmla="*/ 2183576 w 7467663"/>
              <a:gd name="connsiteY475" fmla="*/ 4227150 h 6858000"/>
              <a:gd name="connsiteX476" fmla="*/ 2151029 w 7467663"/>
              <a:gd name="connsiteY476" fmla="*/ 4146947 h 6858000"/>
              <a:gd name="connsiteX477" fmla="*/ 3563434 w 7467663"/>
              <a:gd name="connsiteY477" fmla="*/ 4469115 h 6858000"/>
              <a:gd name="connsiteX478" fmla="*/ 3177952 w 7467663"/>
              <a:gd name="connsiteY478" fmla="*/ 3657386 h 6858000"/>
              <a:gd name="connsiteX479" fmla="*/ 3189263 w 7467663"/>
              <a:gd name="connsiteY479" fmla="*/ 3625726 h 6858000"/>
              <a:gd name="connsiteX480" fmla="*/ 3560912 w 7467663"/>
              <a:gd name="connsiteY480" fmla="*/ 4079863 h 6858000"/>
              <a:gd name="connsiteX481" fmla="*/ 3626636 w 7467663"/>
              <a:gd name="connsiteY481" fmla="*/ 4512230 h 6858000"/>
              <a:gd name="connsiteX482" fmla="*/ 3653088 w 7467663"/>
              <a:gd name="connsiteY482" fmla="*/ 4521417 h 6858000"/>
              <a:gd name="connsiteX483" fmla="*/ 3988128 w 7467663"/>
              <a:gd name="connsiteY483" fmla="*/ 4817267 h 6858000"/>
              <a:gd name="connsiteX484" fmla="*/ 4830582 w 7467663"/>
              <a:gd name="connsiteY484" fmla="*/ 4676000 h 6858000"/>
              <a:gd name="connsiteX485" fmla="*/ 4830100 w 7467663"/>
              <a:gd name="connsiteY485" fmla="*/ 4675554 h 6858000"/>
              <a:gd name="connsiteX486" fmla="*/ 4036318 w 7467663"/>
              <a:gd name="connsiteY486" fmla="*/ 4147013 h 6858000"/>
              <a:gd name="connsiteX487" fmla="*/ 3432098 w 7467663"/>
              <a:gd name="connsiteY487" fmla="*/ 3537312 h 6858000"/>
              <a:gd name="connsiteX488" fmla="*/ 3446761 w 7467663"/>
              <a:gd name="connsiteY488" fmla="*/ 3461278 h 6858000"/>
              <a:gd name="connsiteX489" fmla="*/ 4419733 w 7467663"/>
              <a:gd name="connsiteY489" fmla="*/ 3963555 h 6858000"/>
              <a:gd name="connsiteX490" fmla="*/ 4781371 w 7467663"/>
              <a:gd name="connsiteY490" fmla="*/ 4458604 h 6858000"/>
              <a:gd name="connsiteX491" fmla="*/ 4780440 w 7467663"/>
              <a:gd name="connsiteY491" fmla="*/ 4470290 h 6858000"/>
              <a:gd name="connsiteX492" fmla="*/ 4898954 w 7467663"/>
              <a:gd name="connsiteY492" fmla="*/ 4662092 h 6858000"/>
              <a:gd name="connsiteX493" fmla="*/ 4900699 w 7467663"/>
              <a:gd name="connsiteY493" fmla="*/ 4670867 h 6858000"/>
              <a:gd name="connsiteX494" fmla="*/ 5714511 w 7467663"/>
              <a:gd name="connsiteY494" fmla="*/ 4663483 h 6858000"/>
              <a:gd name="connsiteX495" fmla="*/ 5464793 w 7467663"/>
              <a:gd name="connsiteY495" fmla="*/ 4393556 h 6858000"/>
              <a:gd name="connsiteX496" fmla="*/ 5461897 w 7467663"/>
              <a:gd name="connsiteY496" fmla="*/ 4390879 h 6858000"/>
              <a:gd name="connsiteX497" fmla="*/ 4294126 w 7467663"/>
              <a:gd name="connsiteY497" fmla="*/ 3303048 h 6858000"/>
              <a:gd name="connsiteX498" fmla="*/ 4305321 w 7467663"/>
              <a:gd name="connsiteY498" fmla="*/ 3256953 h 6858000"/>
              <a:gd name="connsiteX499" fmla="*/ 4949299 w 7467663"/>
              <a:gd name="connsiteY499" fmla="*/ 3766336 h 6858000"/>
              <a:gd name="connsiteX500" fmla="*/ 5291452 w 7467663"/>
              <a:gd name="connsiteY500" fmla="*/ 4076801 h 6858000"/>
              <a:gd name="connsiteX501" fmla="*/ 5434998 w 7467663"/>
              <a:gd name="connsiteY501" fmla="*/ 4254100 h 6858000"/>
              <a:gd name="connsiteX502" fmla="*/ 5351015 w 7467663"/>
              <a:gd name="connsiteY502" fmla="*/ 3760989 h 6858000"/>
              <a:gd name="connsiteX503" fmla="*/ 5413780 w 7467663"/>
              <a:gd name="connsiteY503" fmla="*/ 2966265 h 6858000"/>
              <a:gd name="connsiteX504" fmla="*/ 5425627 w 7467663"/>
              <a:gd name="connsiteY504" fmla="*/ 2954192 h 6858000"/>
              <a:gd name="connsiteX505" fmla="*/ 6604735 w 7467663"/>
              <a:gd name="connsiteY505" fmla="*/ 2041381 h 6858000"/>
              <a:gd name="connsiteX506" fmla="*/ 7204487 w 7467663"/>
              <a:gd name="connsiteY506" fmla="*/ 2742112 h 6858000"/>
              <a:gd name="connsiteX507" fmla="*/ 7131592 w 7467663"/>
              <a:gd name="connsiteY507" fmla="*/ 2672096 h 6858000"/>
              <a:gd name="connsiteX508" fmla="*/ 6996344 w 7467663"/>
              <a:gd name="connsiteY508" fmla="*/ 2518310 h 6858000"/>
              <a:gd name="connsiteX509" fmla="*/ 6735495 w 7467663"/>
              <a:gd name="connsiteY509" fmla="*/ 2196890 h 6858000"/>
              <a:gd name="connsiteX510" fmla="*/ 6721901 w 7467663"/>
              <a:gd name="connsiteY510" fmla="*/ 2179274 h 6858000"/>
              <a:gd name="connsiteX511" fmla="*/ 6604735 w 7467663"/>
              <a:gd name="connsiteY511" fmla="*/ 2041381 h 6858000"/>
              <a:gd name="connsiteX512" fmla="*/ 6591670 w 7467663"/>
              <a:gd name="connsiteY512" fmla="*/ 1988277 h 6858000"/>
              <a:gd name="connsiteX513" fmla="*/ 6747349 w 7467663"/>
              <a:gd name="connsiteY513" fmla="*/ 2160069 h 6858000"/>
              <a:gd name="connsiteX514" fmla="*/ 6760943 w 7467663"/>
              <a:gd name="connsiteY514" fmla="*/ 2177686 h 6858000"/>
              <a:gd name="connsiteX515" fmla="*/ 7021065 w 7467663"/>
              <a:gd name="connsiteY515" fmla="*/ 2498102 h 6858000"/>
              <a:gd name="connsiteX516" fmla="*/ 7155223 w 7467663"/>
              <a:gd name="connsiteY516" fmla="*/ 2650386 h 6858000"/>
              <a:gd name="connsiteX517" fmla="*/ 7203167 w 7467663"/>
              <a:gd name="connsiteY517" fmla="*/ 2697288 h 6858000"/>
              <a:gd name="connsiteX518" fmla="*/ 6937703 w 7467663"/>
              <a:gd name="connsiteY518" fmla="*/ 2321981 h 6858000"/>
              <a:gd name="connsiteX519" fmla="*/ 6591670 w 7467663"/>
              <a:gd name="connsiteY519" fmla="*/ 1988277 h 6858000"/>
              <a:gd name="connsiteX520" fmla="*/ 5798671 w 7467663"/>
              <a:gd name="connsiteY520" fmla="*/ 1981601 h 6858000"/>
              <a:gd name="connsiteX521" fmla="*/ 5754709 w 7467663"/>
              <a:gd name="connsiteY521" fmla="*/ 2071454 h 6858000"/>
              <a:gd name="connsiteX522" fmla="*/ 5763044 w 7467663"/>
              <a:gd name="connsiteY522" fmla="*/ 2842206 h 6858000"/>
              <a:gd name="connsiteX523" fmla="*/ 5764974 w 7467663"/>
              <a:gd name="connsiteY523" fmla="*/ 2799609 h 6858000"/>
              <a:gd name="connsiteX524" fmla="*/ 5767665 w 7467663"/>
              <a:gd name="connsiteY524" fmla="*/ 2666409 h 6858000"/>
              <a:gd name="connsiteX525" fmla="*/ 5763055 w 7467663"/>
              <a:gd name="connsiteY525" fmla="*/ 2579705 h 6858000"/>
              <a:gd name="connsiteX526" fmla="*/ 5758079 w 7467663"/>
              <a:gd name="connsiteY526" fmla="*/ 2492508 h 6858000"/>
              <a:gd name="connsiteX527" fmla="*/ 5779325 w 7467663"/>
              <a:gd name="connsiteY527" fmla="*/ 2197069 h 6858000"/>
              <a:gd name="connsiteX528" fmla="*/ 5798671 w 7467663"/>
              <a:gd name="connsiteY528" fmla="*/ 1981601 h 6858000"/>
              <a:gd name="connsiteX529" fmla="*/ 5829202 w 7467663"/>
              <a:gd name="connsiteY529" fmla="*/ 1971679 h 6858000"/>
              <a:gd name="connsiteX530" fmla="*/ 5809558 w 7467663"/>
              <a:gd name="connsiteY530" fmla="*/ 2198043 h 6858000"/>
              <a:gd name="connsiteX531" fmla="*/ 5788653 w 7467663"/>
              <a:gd name="connsiteY531" fmla="*/ 2489430 h 6858000"/>
              <a:gd name="connsiteX532" fmla="*/ 5793439 w 7467663"/>
              <a:gd name="connsiteY532" fmla="*/ 2575235 h 6858000"/>
              <a:gd name="connsiteX533" fmla="*/ 5796837 w 7467663"/>
              <a:gd name="connsiteY533" fmla="*/ 2637633 h 6858000"/>
              <a:gd name="connsiteX534" fmla="*/ 5818614 w 7467663"/>
              <a:gd name="connsiteY534" fmla="*/ 2473055 h 6858000"/>
              <a:gd name="connsiteX535" fmla="*/ 5829202 w 7467663"/>
              <a:gd name="connsiteY535" fmla="*/ 1971679 h 6858000"/>
              <a:gd name="connsiteX536" fmla="*/ 5911389 w 7467663"/>
              <a:gd name="connsiteY536" fmla="*/ 1898371 h 6858000"/>
              <a:gd name="connsiteX537" fmla="*/ 6237627 w 7467663"/>
              <a:gd name="connsiteY537" fmla="*/ 2231921 h 6858000"/>
              <a:gd name="connsiteX538" fmla="*/ 5911389 w 7467663"/>
              <a:gd name="connsiteY538" fmla="*/ 1898371 h 6858000"/>
              <a:gd name="connsiteX539" fmla="*/ 6944437 w 7467663"/>
              <a:gd name="connsiteY539" fmla="*/ 1575402 h 6858000"/>
              <a:gd name="connsiteX540" fmla="*/ 6304730 w 7467663"/>
              <a:gd name="connsiteY540" fmla="*/ 1766654 h 6858000"/>
              <a:gd name="connsiteX541" fmla="*/ 6944437 w 7467663"/>
              <a:gd name="connsiteY541" fmla="*/ 1575402 h 6858000"/>
              <a:gd name="connsiteX542" fmla="*/ 7019523 w 7467663"/>
              <a:gd name="connsiteY542" fmla="*/ 1519450 h 6858000"/>
              <a:gd name="connsiteX543" fmla="*/ 6298091 w 7467663"/>
              <a:gd name="connsiteY543" fmla="*/ 1737122 h 6858000"/>
              <a:gd name="connsiteX544" fmla="*/ 7019523 w 7467663"/>
              <a:gd name="connsiteY544" fmla="*/ 1519450 h 6858000"/>
              <a:gd name="connsiteX545" fmla="*/ 2399523 w 7467663"/>
              <a:gd name="connsiteY545" fmla="*/ 1428234 h 6858000"/>
              <a:gd name="connsiteX546" fmla="*/ 2224982 w 7467663"/>
              <a:gd name="connsiteY546" fmla="*/ 1826201 h 6858000"/>
              <a:gd name="connsiteX547" fmla="*/ 2096099 w 7467663"/>
              <a:gd name="connsiteY547" fmla="*/ 2345900 h 6858000"/>
              <a:gd name="connsiteX548" fmla="*/ 2283317 w 7467663"/>
              <a:gd name="connsiteY548" fmla="*/ 1796925 h 6858000"/>
              <a:gd name="connsiteX549" fmla="*/ 2399523 w 7467663"/>
              <a:gd name="connsiteY549" fmla="*/ 1428234 h 6858000"/>
              <a:gd name="connsiteX550" fmla="*/ 2448558 w 7467663"/>
              <a:gd name="connsiteY550" fmla="*/ 1373435 h 6858000"/>
              <a:gd name="connsiteX551" fmla="*/ 2312521 w 7467663"/>
              <a:gd name="connsiteY551" fmla="*/ 1806140 h 6858000"/>
              <a:gd name="connsiteX552" fmla="*/ 2127533 w 7467663"/>
              <a:gd name="connsiteY552" fmla="*/ 2348380 h 6858000"/>
              <a:gd name="connsiteX553" fmla="*/ 2358080 w 7467663"/>
              <a:gd name="connsiteY553" fmla="*/ 1866134 h 6858000"/>
              <a:gd name="connsiteX554" fmla="*/ 2407436 w 7467663"/>
              <a:gd name="connsiteY554" fmla="*/ 1651070 h 6858000"/>
              <a:gd name="connsiteX555" fmla="*/ 2448558 w 7467663"/>
              <a:gd name="connsiteY555" fmla="*/ 1373435 h 6858000"/>
              <a:gd name="connsiteX556" fmla="*/ 278707 w 7467663"/>
              <a:gd name="connsiteY556" fmla="*/ 1352270 h 6858000"/>
              <a:gd name="connsiteX557" fmla="*/ 321570 w 7467663"/>
              <a:gd name="connsiteY557" fmla="*/ 1861610 h 6858000"/>
              <a:gd name="connsiteX558" fmla="*/ 294281 w 7467663"/>
              <a:gd name="connsiteY558" fmla="*/ 1440658 h 6858000"/>
              <a:gd name="connsiteX559" fmla="*/ 278707 w 7467663"/>
              <a:gd name="connsiteY559" fmla="*/ 1352270 h 6858000"/>
              <a:gd name="connsiteX560" fmla="*/ 1423821 w 7467663"/>
              <a:gd name="connsiteY560" fmla="*/ 1351958 h 6858000"/>
              <a:gd name="connsiteX561" fmla="*/ 1638521 w 7467663"/>
              <a:gd name="connsiteY561" fmla="*/ 1908470 h 6858000"/>
              <a:gd name="connsiteX562" fmla="*/ 1754199 w 7467663"/>
              <a:gd name="connsiteY562" fmla="*/ 2149284 h 6858000"/>
              <a:gd name="connsiteX563" fmla="*/ 1908359 w 7467663"/>
              <a:gd name="connsiteY563" fmla="*/ 2364988 h 6858000"/>
              <a:gd name="connsiteX564" fmla="*/ 1647661 w 7467663"/>
              <a:gd name="connsiteY564" fmla="*/ 1825945 h 6858000"/>
              <a:gd name="connsiteX565" fmla="*/ 1423821 w 7467663"/>
              <a:gd name="connsiteY565" fmla="*/ 1351958 h 6858000"/>
              <a:gd name="connsiteX566" fmla="*/ 1431890 w 7467663"/>
              <a:gd name="connsiteY566" fmla="*/ 1306475 h 6858000"/>
              <a:gd name="connsiteX567" fmla="*/ 1507597 w 7467663"/>
              <a:gd name="connsiteY567" fmla="*/ 1446132 h 6858000"/>
              <a:gd name="connsiteX568" fmla="*/ 1674586 w 7467663"/>
              <a:gd name="connsiteY568" fmla="*/ 1813832 h 6858000"/>
              <a:gd name="connsiteX569" fmla="*/ 1815950 w 7467663"/>
              <a:gd name="connsiteY569" fmla="*/ 2128564 h 6858000"/>
              <a:gd name="connsiteX570" fmla="*/ 1984242 w 7467663"/>
              <a:gd name="connsiteY570" fmla="*/ 2430829 h 6858000"/>
              <a:gd name="connsiteX571" fmla="*/ 2014023 w 7467663"/>
              <a:gd name="connsiteY571" fmla="*/ 2450995 h 6858000"/>
              <a:gd name="connsiteX572" fmla="*/ 1747337 w 7467663"/>
              <a:gd name="connsiteY572" fmla="*/ 1855264 h 6858000"/>
              <a:gd name="connsiteX573" fmla="*/ 1533749 w 7467663"/>
              <a:gd name="connsiteY573" fmla="*/ 1478656 h 6858000"/>
              <a:gd name="connsiteX574" fmla="*/ 1431890 w 7467663"/>
              <a:gd name="connsiteY574" fmla="*/ 1306475 h 6858000"/>
              <a:gd name="connsiteX575" fmla="*/ 5052692 w 7467663"/>
              <a:gd name="connsiteY575" fmla="*/ 1292994 h 6858000"/>
              <a:gd name="connsiteX576" fmla="*/ 5200661 w 7467663"/>
              <a:gd name="connsiteY576" fmla="*/ 1635186 h 6858000"/>
              <a:gd name="connsiteX577" fmla="*/ 5297138 w 7467663"/>
              <a:gd name="connsiteY577" fmla="*/ 1906351 h 6858000"/>
              <a:gd name="connsiteX578" fmla="*/ 5052692 w 7467663"/>
              <a:gd name="connsiteY578" fmla="*/ 1292994 h 6858000"/>
              <a:gd name="connsiteX579" fmla="*/ 5009948 w 7467663"/>
              <a:gd name="connsiteY579" fmla="*/ 1273619 h 6858000"/>
              <a:gd name="connsiteX580" fmla="*/ 5121777 w 7467663"/>
              <a:gd name="connsiteY580" fmla="*/ 1654213 h 6858000"/>
              <a:gd name="connsiteX581" fmla="*/ 5293545 w 7467663"/>
              <a:gd name="connsiteY581" fmla="*/ 2072247 h 6858000"/>
              <a:gd name="connsiteX582" fmla="*/ 5294042 w 7467663"/>
              <a:gd name="connsiteY582" fmla="*/ 2065019 h 6858000"/>
              <a:gd name="connsiteX583" fmla="*/ 5171936 w 7467663"/>
              <a:gd name="connsiteY583" fmla="*/ 1647613 h 6858000"/>
              <a:gd name="connsiteX584" fmla="*/ 5009948 w 7467663"/>
              <a:gd name="connsiteY584" fmla="*/ 1273619 h 6858000"/>
              <a:gd name="connsiteX585" fmla="*/ 655236 w 7467663"/>
              <a:gd name="connsiteY585" fmla="*/ 1268632 h 6858000"/>
              <a:gd name="connsiteX586" fmla="*/ 839521 w 7467663"/>
              <a:gd name="connsiteY586" fmla="*/ 1685315 h 6858000"/>
              <a:gd name="connsiteX587" fmla="*/ 1109416 w 7467663"/>
              <a:gd name="connsiteY587" fmla="*/ 2061663 h 6858000"/>
              <a:gd name="connsiteX588" fmla="*/ 1298300 w 7467663"/>
              <a:gd name="connsiteY588" fmla="*/ 2247742 h 6858000"/>
              <a:gd name="connsiteX589" fmla="*/ 1125871 w 7467663"/>
              <a:gd name="connsiteY589" fmla="*/ 1989513 h 6858000"/>
              <a:gd name="connsiteX590" fmla="*/ 981574 w 7467663"/>
              <a:gd name="connsiteY590" fmla="*/ 1783157 h 6858000"/>
              <a:gd name="connsiteX591" fmla="*/ 922198 w 7467663"/>
              <a:gd name="connsiteY591" fmla="*/ 1677437 h 6858000"/>
              <a:gd name="connsiteX592" fmla="*/ 869293 w 7467663"/>
              <a:gd name="connsiteY592" fmla="*/ 1583214 h 6858000"/>
              <a:gd name="connsiteX593" fmla="*/ 751431 w 7467663"/>
              <a:gd name="connsiteY593" fmla="*/ 1405731 h 6858000"/>
              <a:gd name="connsiteX594" fmla="*/ 655236 w 7467663"/>
              <a:gd name="connsiteY594" fmla="*/ 1268632 h 6858000"/>
              <a:gd name="connsiteX595" fmla="*/ 6516292 w 7467663"/>
              <a:gd name="connsiteY595" fmla="*/ 1263064 h 6858000"/>
              <a:gd name="connsiteX596" fmla="*/ 5736320 w 7467663"/>
              <a:gd name="connsiteY596" fmla="*/ 1501803 h 6858000"/>
              <a:gd name="connsiteX597" fmla="*/ 6516292 w 7467663"/>
              <a:gd name="connsiteY597" fmla="*/ 1263064 h 6858000"/>
              <a:gd name="connsiteX598" fmla="*/ 291466 w 7467663"/>
              <a:gd name="connsiteY598" fmla="*/ 1250369 h 6858000"/>
              <a:gd name="connsiteX599" fmla="*/ 323180 w 7467663"/>
              <a:gd name="connsiteY599" fmla="*/ 1435283 h 6858000"/>
              <a:gd name="connsiteX600" fmla="*/ 349381 w 7467663"/>
              <a:gd name="connsiteY600" fmla="*/ 1875041 h 6858000"/>
              <a:gd name="connsiteX601" fmla="*/ 374363 w 7467663"/>
              <a:gd name="connsiteY601" fmla="*/ 1506494 h 6858000"/>
              <a:gd name="connsiteX602" fmla="*/ 302168 w 7467663"/>
              <a:gd name="connsiteY602" fmla="*/ 1274495 h 6858000"/>
              <a:gd name="connsiteX603" fmla="*/ 291466 w 7467663"/>
              <a:gd name="connsiteY603" fmla="*/ 1250369 h 6858000"/>
              <a:gd name="connsiteX604" fmla="*/ 678222 w 7467663"/>
              <a:gd name="connsiteY604" fmla="*/ 1248670 h 6858000"/>
              <a:gd name="connsiteX605" fmla="*/ 775536 w 7467663"/>
              <a:gd name="connsiteY605" fmla="*/ 1388015 h 6858000"/>
              <a:gd name="connsiteX606" fmla="*/ 894529 w 7467663"/>
              <a:gd name="connsiteY606" fmla="*/ 1567739 h 6858000"/>
              <a:gd name="connsiteX607" fmla="*/ 948000 w 7467663"/>
              <a:gd name="connsiteY607" fmla="*/ 1663088 h 6858000"/>
              <a:gd name="connsiteX608" fmla="*/ 1006812 w 7467663"/>
              <a:gd name="connsiteY608" fmla="*/ 1767683 h 6858000"/>
              <a:gd name="connsiteX609" fmla="*/ 1149133 w 7467663"/>
              <a:gd name="connsiteY609" fmla="*/ 1971513 h 6858000"/>
              <a:gd name="connsiteX610" fmla="*/ 1333952 w 7467663"/>
              <a:gd name="connsiteY610" fmla="*/ 2251620 h 6858000"/>
              <a:gd name="connsiteX611" fmla="*/ 1337329 w 7467663"/>
              <a:gd name="connsiteY611" fmla="*/ 2258350 h 6858000"/>
              <a:gd name="connsiteX612" fmla="*/ 1014726 w 7467663"/>
              <a:gd name="connsiteY612" fmla="*/ 1615556 h 6858000"/>
              <a:gd name="connsiteX613" fmla="*/ 678222 w 7467663"/>
              <a:gd name="connsiteY613" fmla="*/ 1248670 h 6858000"/>
              <a:gd name="connsiteX614" fmla="*/ 6691602 w 7467663"/>
              <a:gd name="connsiteY614" fmla="*/ 1140573 h 6858000"/>
              <a:gd name="connsiteX615" fmla="*/ 6571100 w 7467663"/>
              <a:gd name="connsiteY615" fmla="*/ 1183662 h 6858000"/>
              <a:gd name="connsiteX616" fmla="*/ 6241687 w 7467663"/>
              <a:gd name="connsiteY616" fmla="*/ 1257600 h 6858000"/>
              <a:gd name="connsiteX617" fmla="*/ 5693009 w 7467663"/>
              <a:gd name="connsiteY617" fmla="*/ 1478256 h 6858000"/>
              <a:gd name="connsiteX618" fmla="*/ 6548420 w 7467663"/>
              <a:gd name="connsiteY618" fmla="*/ 1214599 h 6858000"/>
              <a:gd name="connsiteX619" fmla="*/ 6605473 w 7467663"/>
              <a:gd name="connsiteY619" fmla="*/ 1184686 h 6858000"/>
              <a:gd name="connsiteX620" fmla="*/ 6691602 w 7467663"/>
              <a:gd name="connsiteY620" fmla="*/ 1140573 h 6858000"/>
              <a:gd name="connsiteX621" fmla="*/ 4002475 w 7467663"/>
              <a:gd name="connsiteY621" fmla="*/ 1037802 h 6858000"/>
              <a:gd name="connsiteX622" fmla="*/ 4000324 w 7467663"/>
              <a:gd name="connsiteY622" fmla="*/ 1039362 h 6858000"/>
              <a:gd name="connsiteX623" fmla="*/ 4002862 w 7467663"/>
              <a:gd name="connsiteY623" fmla="*/ 1042866 h 6858000"/>
              <a:gd name="connsiteX624" fmla="*/ 4002475 w 7467663"/>
              <a:gd name="connsiteY624" fmla="*/ 1037802 h 6858000"/>
              <a:gd name="connsiteX625" fmla="*/ 506322 w 7467663"/>
              <a:gd name="connsiteY625" fmla="*/ 1020997 h 6858000"/>
              <a:gd name="connsiteX626" fmla="*/ 533068 w 7467663"/>
              <a:gd name="connsiteY626" fmla="*/ 1029409 h 6858000"/>
              <a:gd name="connsiteX627" fmla="*/ 1232525 w 7467663"/>
              <a:gd name="connsiteY627" fmla="*/ 1804675 h 6858000"/>
              <a:gd name="connsiteX628" fmla="*/ 1388858 w 7467663"/>
              <a:gd name="connsiteY628" fmla="*/ 2368011 h 6858000"/>
              <a:gd name="connsiteX629" fmla="*/ 1384098 w 7467663"/>
              <a:gd name="connsiteY629" fmla="*/ 2378125 h 6858000"/>
              <a:gd name="connsiteX630" fmla="*/ 1425393 w 7467663"/>
              <a:gd name="connsiteY630" fmla="*/ 2589124 h 6858000"/>
              <a:gd name="connsiteX631" fmla="*/ 1424001 w 7467663"/>
              <a:gd name="connsiteY631" fmla="*/ 2597541 h 6858000"/>
              <a:gd name="connsiteX632" fmla="*/ 2152729 w 7467663"/>
              <a:gd name="connsiteY632" fmla="*/ 2864487 h 6858000"/>
              <a:gd name="connsiteX633" fmla="*/ 2020609 w 7467663"/>
              <a:gd name="connsiteY633" fmla="*/ 2539671 h 6858000"/>
              <a:gd name="connsiteX634" fmla="*/ 2018920 w 7467663"/>
              <a:gd name="connsiteY634" fmla="*/ 2536309 h 6858000"/>
              <a:gd name="connsiteX635" fmla="*/ 1342441 w 7467663"/>
              <a:gd name="connsiteY635" fmla="*/ 1173017 h 6858000"/>
              <a:gd name="connsiteX636" fmla="*/ 1367925 w 7467663"/>
              <a:gd name="connsiteY636" fmla="*/ 1135648 h 6858000"/>
              <a:gd name="connsiteX637" fmla="*/ 1771401 w 7467663"/>
              <a:gd name="connsiteY637" fmla="*/ 1806673 h 6858000"/>
              <a:gd name="connsiteX638" fmla="*/ 1972385 w 7467663"/>
              <a:gd name="connsiteY638" fmla="*/ 2198735 h 6858000"/>
              <a:gd name="connsiteX639" fmla="*/ 2040892 w 7467663"/>
              <a:gd name="connsiteY639" fmla="*/ 2405205 h 6858000"/>
              <a:gd name="connsiteX640" fmla="*/ 2131689 w 7467663"/>
              <a:gd name="connsiteY640" fmla="*/ 1936926 h 6858000"/>
              <a:gd name="connsiteX641" fmla="*/ 2454820 w 7467663"/>
              <a:gd name="connsiteY641" fmla="*/ 1248808 h 6858000"/>
              <a:gd name="connsiteX642" fmla="*/ 2492512 w 7467663"/>
              <a:gd name="connsiteY642" fmla="*/ 1302920 h 6858000"/>
              <a:gd name="connsiteX643" fmla="*/ 2081216 w 7467663"/>
              <a:gd name="connsiteY643" fmla="*/ 2527513 h 6858000"/>
              <a:gd name="connsiteX644" fmla="*/ 2081211 w 7467663"/>
              <a:gd name="connsiteY644" fmla="*/ 2528916 h 6858000"/>
              <a:gd name="connsiteX645" fmla="*/ 2199067 w 7467663"/>
              <a:gd name="connsiteY645" fmla="*/ 2884061 h 6858000"/>
              <a:gd name="connsiteX646" fmla="*/ 3192586 w 7467663"/>
              <a:gd name="connsiteY646" fmla="*/ 3411496 h 6858000"/>
              <a:gd name="connsiteX647" fmla="*/ 3182620 w 7467663"/>
              <a:gd name="connsiteY647" fmla="*/ 3483279 h 6858000"/>
              <a:gd name="connsiteX648" fmla="*/ 2435119 w 7467663"/>
              <a:gd name="connsiteY648" fmla="*/ 3080173 h 6858000"/>
              <a:gd name="connsiteX649" fmla="*/ 2410152 w 7467663"/>
              <a:gd name="connsiteY649" fmla="*/ 3063751 h 6858000"/>
              <a:gd name="connsiteX650" fmla="*/ 2408099 w 7467663"/>
              <a:gd name="connsiteY650" fmla="*/ 3064403 h 6858000"/>
              <a:gd name="connsiteX651" fmla="*/ 2407218 w 7467663"/>
              <a:gd name="connsiteY651" fmla="*/ 3070324 h 6858000"/>
              <a:gd name="connsiteX652" fmla="*/ 2380138 w 7467663"/>
              <a:gd name="connsiteY652" fmla="*/ 3099341 h 6858000"/>
              <a:gd name="connsiteX653" fmla="*/ 1765923 w 7467663"/>
              <a:gd name="connsiteY653" fmla="*/ 3581043 h 6858000"/>
              <a:gd name="connsiteX654" fmla="*/ 1702258 w 7467663"/>
              <a:gd name="connsiteY654" fmla="*/ 3612286 h 6858000"/>
              <a:gd name="connsiteX655" fmla="*/ 1538370 w 7467663"/>
              <a:gd name="connsiteY655" fmla="*/ 3811804 h 6858000"/>
              <a:gd name="connsiteX656" fmla="*/ 542867 w 7467663"/>
              <a:gd name="connsiteY656" fmla="*/ 4944092 h 6858000"/>
              <a:gd name="connsiteX657" fmla="*/ 515800 w 7467663"/>
              <a:gd name="connsiteY657" fmla="*/ 4862180 h 6858000"/>
              <a:gd name="connsiteX658" fmla="*/ 909145 w 7467663"/>
              <a:gd name="connsiteY658" fmla="*/ 4199225 h 6858000"/>
              <a:gd name="connsiteX659" fmla="*/ 1214067 w 7467663"/>
              <a:gd name="connsiteY659" fmla="*/ 3908561 h 6858000"/>
              <a:gd name="connsiteX660" fmla="*/ 640967 w 7467663"/>
              <a:gd name="connsiteY660" fmla="*/ 4105601 h 6858000"/>
              <a:gd name="connsiteX661" fmla="*/ 112563 w 7467663"/>
              <a:gd name="connsiteY661" fmla="*/ 4396952 h 6858000"/>
              <a:gd name="connsiteX662" fmla="*/ 0 w 7467663"/>
              <a:gd name="connsiteY662" fmla="*/ 4466006 h 6858000"/>
              <a:gd name="connsiteX663" fmla="*/ 0 w 7467663"/>
              <a:gd name="connsiteY663" fmla="*/ 4233763 h 6858000"/>
              <a:gd name="connsiteX664" fmla="*/ 36881 w 7467663"/>
              <a:gd name="connsiteY664" fmla="*/ 4200118 h 6858000"/>
              <a:gd name="connsiteX665" fmla="*/ 910534 w 7467663"/>
              <a:gd name="connsiteY665" fmla="*/ 3629753 h 6858000"/>
              <a:gd name="connsiteX666" fmla="*/ 1578717 w 7467663"/>
              <a:gd name="connsiteY666" fmla="*/ 3575982 h 6858000"/>
              <a:gd name="connsiteX667" fmla="*/ 2338780 w 7467663"/>
              <a:gd name="connsiteY667" fmla="*/ 3033725 h 6858000"/>
              <a:gd name="connsiteX668" fmla="*/ 1807991 w 7467663"/>
              <a:gd name="connsiteY668" fmla="*/ 2807184 h 6858000"/>
              <a:gd name="connsiteX669" fmla="*/ 1416358 w 7467663"/>
              <a:gd name="connsiteY669" fmla="*/ 3112571 h 6858000"/>
              <a:gd name="connsiteX670" fmla="*/ 939066 w 7467663"/>
              <a:gd name="connsiteY670" fmla="*/ 3378798 h 6858000"/>
              <a:gd name="connsiteX671" fmla="*/ 115099 w 7467663"/>
              <a:gd name="connsiteY671" fmla="*/ 3607650 h 6858000"/>
              <a:gd name="connsiteX672" fmla="*/ 97284 w 7467663"/>
              <a:gd name="connsiteY672" fmla="*/ 3520393 h 6858000"/>
              <a:gd name="connsiteX673" fmla="*/ 922050 w 7467663"/>
              <a:gd name="connsiteY673" fmla="*/ 3074867 h 6858000"/>
              <a:gd name="connsiteX674" fmla="*/ 1405265 w 7467663"/>
              <a:gd name="connsiteY674" fmla="*/ 3016319 h 6858000"/>
              <a:gd name="connsiteX675" fmla="*/ 1407512 w 7467663"/>
              <a:gd name="connsiteY675" fmla="*/ 3018001 h 6858000"/>
              <a:gd name="connsiteX676" fmla="*/ 1726266 w 7467663"/>
              <a:gd name="connsiteY676" fmla="*/ 2777274 h 6858000"/>
              <a:gd name="connsiteX677" fmla="*/ 625390 w 7467663"/>
              <a:gd name="connsiteY677" fmla="*/ 2514541 h 6858000"/>
              <a:gd name="connsiteX678" fmla="*/ 619799 w 7467663"/>
              <a:gd name="connsiteY678" fmla="*/ 2527180 h 6858000"/>
              <a:gd name="connsiteX679" fmla="*/ 310030 w 7467663"/>
              <a:gd name="connsiteY679" fmla="*/ 2771818 h 6858000"/>
              <a:gd name="connsiteX680" fmla="*/ 173877 w 7467663"/>
              <a:gd name="connsiteY680" fmla="*/ 2937056 h 6858000"/>
              <a:gd name="connsiteX681" fmla="*/ 77889 w 7467663"/>
              <a:gd name="connsiteY681" fmla="*/ 3138440 h 6858000"/>
              <a:gd name="connsiteX682" fmla="*/ 0 w 7467663"/>
              <a:gd name="connsiteY682" fmla="*/ 3271395 h 6858000"/>
              <a:gd name="connsiteX683" fmla="*/ 0 w 7467663"/>
              <a:gd name="connsiteY683" fmla="*/ 3153002 h 6858000"/>
              <a:gd name="connsiteX684" fmla="*/ 2386 w 7467663"/>
              <a:gd name="connsiteY684" fmla="*/ 3149203 h 6858000"/>
              <a:gd name="connsiteX685" fmla="*/ 89753 w 7467663"/>
              <a:gd name="connsiteY685" fmla="*/ 2987702 h 6858000"/>
              <a:gd name="connsiteX686" fmla="*/ 76869 w 7467663"/>
              <a:gd name="connsiteY686" fmla="*/ 3005404 h 6858000"/>
              <a:gd name="connsiteX687" fmla="*/ 32049 w 7467663"/>
              <a:gd name="connsiteY687" fmla="*/ 3065814 h 6858000"/>
              <a:gd name="connsiteX688" fmla="*/ 0 w 7467663"/>
              <a:gd name="connsiteY688" fmla="*/ 3108744 h 6858000"/>
              <a:gd name="connsiteX689" fmla="*/ 0 w 7467663"/>
              <a:gd name="connsiteY689" fmla="*/ 3058059 h 6858000"/>
              <a:gd name="connsiteX690" fmla="*/ 7610 w 7467663"/>
              <a:gd name="connsiteY690" fmla="*/ 3047889 h 6858000"/>
              <a:gd name="connsiteX691" fmla="*/ 52419 w 7467663"/>
              <a:gd name="connsiteY691" fmla="*/ 2987479 h 6858000"/>
              <a:gd name="connsiteX692" fmla="*/ 59142 w 7467663"/>
              <a:gd name="connsiteY692" fmla="*/ 2978488 h 6858000"/>
              <a:gd name="connsiteX693" fmla="*/ 0 w 7467663"/>
              <a:gd name="connsiteY693" fmla="*/ 3015334 h 6858000"/>
              <a:gd name="connsiteX694" fmla="*/ 0 w 7467663"/>
              <a:gd name="connsiteY694" fmla="*/ 2914286 h 6858000"/>
              <a:gd name="connsiteX695" fmla="*/ 36383 w 7467663"/>
              <a:gd name="connsiteY695" fmla="*/ 2901128 h 6858000"/>
              <a:gd name="connsiteX696" fmla="*/ 156329 w 7467663"/>
              <a:gd name="connsiteY696" fmla="*/ 2840533 h 6858000"/>
              <a:gd name="connsiteX697" fmla="*/ 358355 w 7467663"/>
              <a:gd name="connsiteY697" fmla="*/ 2620471 h 6858000"/>
              <a:gd name="connsiteX698" fmla="*/ 510577 w 7467663"/>
              <a:gd name="connsiteY698" fmla="*/ 2501244 h 6858000"/>
              <a:gd name="connsiteX699" fmla="*/ 211967 w 7467663"/>
              <a:gd name="connsiteY699" fmla="*/ 2479171 h 6858000"/>
              <a:gd name="connsiteX700" fmla="*/ 0 w 7467663"/>
              <a:gd name="connsiteY700" fmla="*/ 2476398 h 6858000"/>
              <a:gd name="connsiteX701" fmla="*/ 0 w 7467663"/>
              <a:gd name="connsiteY701" fmla="*/ 2389189 h 6858000"/>
              <a:gd name="connsiteX702" fmla="*/ 103062 w 7467663"/>
              <a:gd name="connsiteY702" fmla="*/ 2389518 h 6858000"/>
              <a:gd name="connsiteX703" fmla="*/ 510734 w 7467663"/>
              <a:gd name="connsiteY703" fmla="*/ 2416201 h 6858000"/>
              <a:gd name="connsiteX704" fmla="*/ 279257 w 7467663"/>
              <a:gd name="connsiteY704" fmla="*/ 2092102 h 6858000"/>
              <a:gd name="connsiteX705" fmla="*/ 65265 w 7467663"/>
              <a:gd name="connsiteY705" fmla="*/ 2006049 h 6858000"/>
              <a:gd name="connsiteX706" fmla="*/ 0 w 7467663"/>
              <a:gd name="connsiteY706" fmla="*/ 1982532 h 6858000"/>
              <a:gd name="connsiteX707" fmla="*/ 0 w 7467663"/>
              <a:gd name="connsiteY707" fmla="*/ 1912789 h 6858000"/>
              <a:gd name="connsiteX708" fmla="*/ 97460 w 7467663"/>
              <a:gd name="connsiteY708" fmla="*/ 1953725 h 6858000"/>
              <a:gd name="connsiteX709" fmla="*/ 221272 w 7467663"/>
              <a:gd name="connsiteY709" fmla="*/ 1980766 h 6858000"/>
              <a:gd name="connsiteX710" fmla="*/ 116765 w 7467663"/>
              <a:gd name="connsiteY710" fmla="*/ 1911033 h 6858000"/>
              <a:gd name="connsiteX711" fmla="*/ 16405 w 7467663"/>
              <a:gd name="connsiteY711" fmla="*/ 1803412 h 6858000"/>
              <a:gd name="connsiteX712" fmla="*/ 0 w 7467663"/>
              <a:gd name="connsiteY712" fmla="*/ 1784777 h 6858000"/>
              <a:gd name="connsiteX713" fmla="*/ 0 w 7467663"/>
              <a:gd name="connsiteY713" fmla="*/ 1740082 h 6858000"/>
              <a:gd name="connsiteX714" fmla="*/ 39394 w 7467663"/>
              <a:gd name="connsiteY714" fmla="*/ 1784856 h 6858000"/>
              <a:gd name="connsiteX715" fmla="*/ 135813 w 7467663"/>
              <a:gd name="connsiteY715" fmla="*/ 1888838 h 6858000"/>
              <a:gd name="connsiteX716" fmla="*/ 242575 w 7467663"/>
              <a:gd name="connsiteY716" fmla="*/ 1958841 h 6858000"/>
              <a:gd name="connsiteX717" fmla="*/ 82197 w 7467663"/>
              <a:gd name="connsiteY717" fmla="*/ 1754826 h 6858000"/>
              <a:gd name="connsiteX718" fmla="*/ 0 w 7467663"/>
              <a:gd name="connsiteY718" fmla="*/ 1679650 h 6858000"/>
              <a:gd name="connsiteX719" fmla="*/ 0 w 7467663"/>
              <a:gd name="connsiteY719" fmla="*/ 1602463 h 6858000"/>
              <a:gd name="connsiteX720" fmla="*/ 84689 w 7467663"/>
              <a:gd name="connsiteY720" fmla="*/ 1677442 h 6858000"/>
              <a:gd name="connsiteX721" fmla="*/ 298437 w 7467663"/>
              <a:gd name="connsiteY721" fmla="*/ 1968019 h 6858000"/>
              <a:gd name="connsiteX722" fmla="*/ 227269 w 7467663"/>
              <a:gd name="connsiteY722" fmla="*/ 1114064 h 6858000"/>
              <a:gd name="connsiteX723" fmla="*/ 248003 w 7467663"/>
              <a:gd name="connsiteY723" fmla="*/ 1089613 h 6858000"/>
              <a:gd name="connsiteX724" fmla="*/ 427020 w 7467663"/>
              <a:gd name="connsiteY724" fmla="*/ 1619803 h 6858000"/>
              <a:gd name="connsiteX725" fmla="*/ 340345 w 7467663"/>
              <a:gd name="connsiteY725" fmla="*/ 2027739 h 6858000"/>
              <a:gd name="connsiteX726" fmla="*/ 360865 w 7467663"/>
              <a:gd name="connsiteY726" fmla="*/ 2044827 h 6858000"/>
              <a:gd name="connsiteX727" fmla="*/ 560414 w 7467663"/>
              <a:gd name="connsiteY727" fmla="*/ 2421457 h 6858000"/>
              <a:gd name="connsiteX728" fmla="*/ 1359703 w 7467663"/>
              <a:gd name="connsiteY728" fmla="*/ 2578554 h 6858000"/>
              <a:gd name="connsiteX729" fmla="*/ 1359422 w 7467663"/>
              <a:gd name="connsiteY729" fmla="*/ 2577994 h 6858000"/>
              <a:gd name="connsiteX730" fmla="*/ 828701 w 7467663"/>
              <a:gd name="connsiteY730" fmla="*/ 1839520 h 6858000"/>
              <a:gd name="connsiteX731" fmla="*/ 494427 w 7467663"/>
              <a:gd name="connsiteY731" fmla="*/ 1092333 h 6858000"/>
              <a:gd name="connsiteX732" fmla="*/ 506322 w 7467663"/>
              <a:gd name="connsiteY732" fmla="*/ 1020997 h 6858000"/>
              <a:gd name="connsiteX733" fmla="*/ 4570198 w 7467663"/>
              <a:gd name="connsiteY733" fmla="*/ 978081 h 6858000"/>
              <a:gd name="connsiteX734" fmla="*/ 4523691 w 7467663"/>
              <a:gd name="connsiteY734" fmla="*/ 1127776 h 6858000"/>
              <a:gd name="connsiteX735" fmla="*/ 4509875 w 7467663"/>
              <a:gd name="connsiteY735" fmla="*/ 1167552 h 6858000"/>
              <a:gd name="connsiteX736" fmla="*/ 4478168 w 7467663"/>
              <a:gd name="connsiteY736" fmla="*/ 1260735 h 6858000"/>
              <a:gd name="connsiteX737" fmla="*/ 4409309 w 7467663"/>
              <a:gd name="connsiteY737" fmla="*/ 1666996 h 6858000"/>
              <a:gd name="connsiteX738" fmla="*/ 4370031 w 7467663"/>
              <a:gd name="connsiteY738" fmla="*/ 1955666 h 6858000"/>
              <a:gd name="connsiteX739" fmla="*/ 4570198 w 7467663"/>
              <a:gd name="connsiteY739" fmla="*/ 978081 h 6858000"/>
              <a:gd name="connsiteX740" fmla="*/ 4557898 w 7467663"/>
              <a:gd name="connsiteY740" fmla="*/ 900011 h 6858000"/>
              <a:gd name="connsiteX741" fmla="*/ 4344840 w 7467663"/>
              <a:gd name="connsiteY741" fmla="*/ 1922038 h 6858000"/>
              <a:gd name="connsiteX742" fmla="*/ 4378710 w 7467663"/>
              <a:gd name="connsiteY742" fmla="*/ 1665516 h 6858000"/>
              <a:gd name="connsiteX743" fmla="*/ 4448798 w 7467663"/>
              <a:gd name="connsiteY743" fmla="*/ 1253024 h 6858000"/>
              <a:gd name="connsiteX744" fmla="*/ 4480315 w 7467663"/>
              <a:gd name="connsiteY744" fmla="*/ 1158454 h 6858000"/>
              <a:gd name="connsiteX745" fmla="*/ 4494133 w 7467663"/>
              <a:gd name="connsiteY745" fmla="*/ 1118676 h 6858000"/>
              <a:gd name="connsiteX746" fmla="*/ 4557898 w 7467663"/>
              <a:gd name="connsiteY746" fmla="*/ 900011 h 6858000"/>
              <a:gd name="connsiteX747" fmla="*/ 5870151 w 7467663"/>
              <a:gd name="connsiteY747" fmla="*/ 898890 h 6858000"/>
              <a:gd name="connsiteX748" fmla="*/ 5861335 w 7467663"/>
              <a:gd name="connsiteY748" fmla="*/ 899177 h 6858000"/>
              <a:gd name="connsiteX749" fmla="*/ 5843702 w 7467663"/>
              <a:gd name="connsiteY749" fmla="*/ 899748 h 6858000"/>
              <a:gd name="connsiteX750" fmla="*/ 5651107 w 7467663"/>
              <a:gd name="connsiteY750" fmla="*/ 920306 h 6858000"/>
              <a:gd name="connsiteX751" fmla="*/ 5459407 w 7467663"/>
              <a:gd name="connsiteY751" fmla="*/ 940975 h 6858000"/>
              <a:gd name="connsiteX752" fmla="*/ 5374846 w 7467663"/>
              <a:gd name="connsiteY752" fmla="*/ 941988 h 6858000"/>
              <a:gd name="connsiteX753" fmla="*/ 5256105 w 7467663"/>
              <a:gd name="connsiteY753" fmla="*/ 945632 h 6858000"/>
              <a:gd name="connsiteX754" fmla="*/ 5107071 w 7467663"/>
              <a:gd name="connsiteY754" fmla="*/ 969720 h 6858000"/>
              <a:gd name="connsiteX755" fmla="*/ 4998681 w 7467663"/>
              <a:gd name="connsiteY755" fmla="*/ 988771 h 6858000"/>
              <a:gd name="connsiteX756" fmla="*/ 5870151 w 7467663"/>
              <a:gd name="connsiteY756" fmla="*/ 898890 h 6858000"/>
              <a:gd name="connsiteX757" fmla="*/ 5504425 w 7467663"/>
              <a:gd name="connsiteY757" fmla="*/ 848067 h 6858000"/>
              <a:gd name="connsiteX758" fmla="*/ 4968849 w 7467663"/>
              <a:gd name="connsiteY758" fmla="*/ 962318 h 6858000"/>
              <a:gd name="connsiteX759" fmla="*/ 5104039 w 7467663"/>
              <a:gd name="connsiteY759" fmla="*/ 940634 h 6858000"/>
              <a:gd name="connsiteX760" fmla="*/ 5256311 w 7467663"/>
              <a:gd name="connsiteY760" fmla="*/ 916490 h 6858000"/>
              <a:gd name="connsiteX761" fmla="*/ 5377381 w 7467663"/>
              <a:gd name="connsiteY761" fmla="*/ 912671 h 6858000"/>
              <a:gd name="connsiteX762" fmla="*/ 5460148 w 7467663"/>
              <a:gd name="connsiteY762" fmla="*/ 911442 h 6858000"/>
              <a:gd name="connsiteX763" fmla="*/ 5648971 w 7467663"/>
              <a:gd name="connsiteY763" fmla="*/ 891331 h 6858000"/>
              <a:gd name="connsiteX764" fmla="*/ 5844807 w 7467663"/>
              <a:gd name="connsiteY764" fmla="*/ 870718 h 6858000"/>
              <a:gd name="connsiteX765" fmla="*/ 5862975 w 7467663"/>
              <a:gd name="connsiteY765" fmla="*/ 869756 h 6858000"/>
              <a:gd name="connsiteX766" fmla="*/ 5920887 w 7467663"/>
              <a:gd name="connsiteY766" fmla="*/ 865929 h 6858000"/>
              <a:gd name="connsiteX767" fmla="*/ 5504425 w 7467663"/>
              <a:gd name="connsiteY767" fmla="*/ 848067 h 6858000"/>
              <a:gd name="connsiteX768" fmla="*/ 3607114 w 7467663"/>
              <a:gd name="connsiteY768" fmla="*/ 467441 h 6858000"/>
              <a:gd name="connsiteX769" fmla="*/ 3296242 w 7467663"/>
              <a:gd name="connsiteY769" fmla="*/ 807991 h 6858000"/>
              <a:gd name="connsiteX770" fmla="*/ 3174674 w 7467663"/>
              <a:gd name="connsiteY770" fmla="*/ 919759 h 6858000"/>
              <a:gd name="connsiteX771" fmla="*/ 3042978 w 7467663"/>
              <a:gd name="connsiteY771" fmla="*/ 1054894 h 6858000"/>
              <a:gd name="connsiteX772" fmla="*/ 2968914 w 7467663"/>
              <a:gd name="connsiteY772" fmla="*/ 1133756 h 6858000"/>
              <a:gd name="connsiteX773" fmla="*/ 3103823 w 7467663"/>
              <a:gd name="connsiteY773" fmla="*/ 1026814 h 6858000"/>
              <a:gd name="connsiteX774" fmla="*/ 3607114 w 7467663"/>
              <a:gd name="connsiteY774" fmla="*/ 467441 h 6858000"/>
              <a:gd name="connsiteX775" fmla="*/ 3744487 w 7467663"/>
              <a:gd name="connsiteY775" fmla="*/ 383136 h 6858000"/>
              <a:gd name="connsiteX776" fmla="*/ 3970213 w 7467663"/>
              <a:gd name="connsiteY776" fmla="*/ 995559 h 6858000"/>
              <a:gd name="connsiteX777" fmla="*/ 3744487 w 7467663"/>
              <a:gd name="connsiteY777" fmla="*/ 383136 h 6858000"/>
              <a:gd name="connsiteX778" fmla="*/ 3624562 w 7467663"/>
              <a:gd name="connsiteY778" fmla="*/ 367041 h 6858000"/>
              <a:gd name="connsiteX779" fmla="*/ 3489712 w 7467663"/>
              <a:gd name="connsiteY779" fmla="*/ 485386 h 6858000"/>
              <a:gd name="connsiteX780" fmla="*/ 3182994 w 7467663"/>
              <a:gd name="connsiteY780" fmla="*/ 828265 h 6858000"/>
              <a:gd name="connsiteX781" fmla="*/ 2892114 w 7467663"/>
              <a:gd name="connsiteY781" fmla="*/ 1172635 h 6858000"/>
              <a:gd name="connsiteX782" fmla="*/ 3021459 w 7467663"/>
              <a:gd name="connsiteY782" fmla="*/ 1035385 h 6858000"/>
              <a:gd name="connsiteX783" fmla="*/ 3153873 w 7467663"/>
              <a:gd name="connsiteY783" fmla="*/ 898971 h 6858000"/>
              <a:gd name="connsiteX784" fmla="*/ 3276511 w 7467663"/>
              <a:gd name="connsiteY784" fmla="*/ 786423 h 6858000"/>
              <a:gd name="connsiteX785" fmla="*/ 3584154 w 7467663"/>
              <a:gd name="connsiteY785" fmla="*/ 448218 h 6858000"/>
              <a:gd name="connsiteX786" fmla="*/ 3624562 w 7467663"/>
              <a:gd name="connsiteY786" fmla="*/ 367041 h 6858000"/>
              <a:gd name="connsiteX787" fmla="*/ 3766672 w 7467663"/>
              <a:gd name="connsiteY787" fmla="*/ 359429 h 6858000"/>
              <a:gd name="connsiteX788" fmla="*/ 3996338 w 7467663"/>
              <a:gd name="connsiteY788" fmla="*/ 968237 h 6858000"/>
              <a:gd name="connsiteX789" fmla="*/ 3766672 w 7467663"/>
              <a:gd name="connsiteY789" fmla="*/ 359429 h 6858000"/>
              <a:gd name="connsiteX790" fmla="*/ 5805386 w 7467663"/>
              <a:gd name="connsiteY790" fmla="*/ 239240 h 6858000"/>
              <a:gd name="connsiteX791" fmla="*/ 5736947 w 7467663"/>
              <a:gd name="connsiteY791" fmla="*/ 261367 h 6858000"/>
              <a:gd name="connsiteX792" fmla="*/ 5427012 w 7467663"/>
              <a:gd name="connsiteY792" fmla="*/ 311272 h 6858000"/>
              <a:gd name="connsiteX793" fmla="*/ 5147818 w 7467663"/>
              <a:gd name="connsiteY793" fmla="*/ 322112 h 6858000"/>
              <a:gd name="connsiteX794" fmla="*/ 5060854 w 7467663"/>
              <a:gd name="connsiteY794" fmla="*/ 311882 h 6858000"/>
              <a:gd name="connsiteX795" fmla="*/ 4945989 w 7467663"/>
              <a:gd name="connsiteY795" fmla="*/ 300516 h 6858000"/>
              <a:gd name="connsiteX796" fmla="*/ 5410479 w 7467663"/>
              <a:gd name="connsiteY796" fmla="*/ 348434 h 6858000"/>
              <a:gd name="connsiteX797" fmla="*/ 5805386 w 7467663"/>
              <a:gd name="connsiteY797" fmla="*/ 239240 h 6858000"/>
              <a:gd name="connsiteX798" fmla="*/ 5905192 w 7467663"/>
              <a:gd name="connsiteY798" fmla="*/ 163079 h 6858000"/>
              <a:gd name="connsiteX799" fmla="*/ 5865655 w 7467663"/>
              <a:gd name="connsiteY799" fmla="*/ 171901 h 6858000"/>
              <a:gd name="connsiteX800" fmla="*/ 5259740 w 7467663"/>
              <a:gd name="connsiteY800" fmla="*/ 257013 h 6858000"/>
              <a:gd name="connsiteX801" fmla="*/ 5208466 w 7467663"/>
              <a:gd name="connsiteY801" fmla="*/ 257550 h 6858000"/>
              <a:gd name="connsiteX802" fmla="*/ 4980204 w 7467663"/>
              <a:gd name="connsiteY802" fmla="*/ 271903 h 6858000"/>
              <a:gd name="connsiteX803" fmla="*/ 5068068 w 7467663"/>
              <a:gd name="connsiteY803" fmla="*/ 282244 h 6858000"/>
              <a:gd name="connsiteX804" fmla="*/ 5153231 w 7467663"/>
              <a:gd name="connsiteY804" fmla="*/ 292240 h 6858000"/>
              <a:gd name="connsiteX805" fmla="*/ 5426491 w 7467663"/>
              <a:gd name="connsiteY805" fmla="*/ 281128 h 6858000"/>
              <a:gd name="connsiteX806" fmla="*/ 5731212 w 7467663"/>
              <a:gd name="connsiteY806" fmla="*/ 231951 h 6858000"/>
              <a:gd name="connsiteX807" fmla="*/ 5905192 w 7467663"/>
              <a:gd name="connsiteY807" fmla="*/ 163079 h 6858000"/>
              <a:gd name="connsiteX808" fmla="*/ 5944437 w 7467663"/>
              <a:gd name="connsiteY808" fmla="*/ 113829 h 6858000"/>
              <a:gd name="connsiteX809" fmla="*/ 5825032 w 7467663"/>
              <a:gd name="connsiteY809" fmla="*/ 146405 h 6858000"/>
              <a:gd name="connsiteX810" fmla="*/ 4955599 w 7467663"/>
              <a:gd name="connsiteY810" fmla="*/ 247008 h 6858000"/>
              <a:gd name="connsiteX811" fmla="*/ 5210104 w 7467663"/>
              <a:gd name="connsiteY811" fmla="*/ 228123 h 6858000"/>
              <a:gd name="connsiteX812" fmla="*/ 5261015 w 7467663"/>
              <a:gd name="connsiteY812" fmla="*/ 227087 h 6858000"/>
              <a:gd name="connsiteX813" fmla="*/ 5861181 w 7467663"/>
              <a:gd name="connsiteY813" fmla="*/ 143093 h 6858000"/>
              <a:gd name="connsiteX814" fmla="*/ 5961252 w 7467663"/>
              <a:gd name="connsiteY814" fmla="*/ 114820 h 6858000"/>
              <a:gd name="connsiteX815" fmla="*/ 5944437 w 7467663"/>
              <a:gd name="connsiteY815" fmla="*/ 113829 h 6858000"/>
              <a:gd name="connsiteX816" fmla="*/ 3882765 w 7467663"/>
              <a:gd name="connsiteY816" fmla="*/ 0 h 6858000"/>
              <a:gd name="connsiteX817" fmla="*/ 3995099 w 7467663"/>
              <a:gd name="connsiteY817" fmla="*/ 0 h 6858000"/>
              <a:gd name="connsiteX818" fmla="*/ 4163818 w 7467663"/>
              <a:gd name="connsiteY818" fmla="*/ 234104 h 6858000"/>
              <a:gd name="connsiteX819" fmla="*/ 4172099 w 7467663"/>
              <a:gd name="connsiteY819" fmla="*/ 234207 h 6858000"/>
              <a:gd name="connsiteX820" fmla="*/ 4784282 w 7467663"/>
              <a:gd name="connsiteY820" fmla="*/ 276561 h 6858000"/>
              <a:gd name="connsiteX821" fmla="*/ 4801687 w 7467663"/>
              <a:gd name="connsiteY821" fmla="*/ 267764 h 6858000"/>
              <a:gd name="connsiteX822" fmla="*/ 6082788 w 7467663"/>
              <a:gd name="connsiteY822" fmla="*/ 64119 h 6858000"/>
              <a:gd name="connsiteX823" fmla="*/ 6099442 w 7467663"/>
              <a:gd name="connsiteY823" fmla="*/ 82568 h 6858000"/>
              <a:gd name="connsiteX824" fmla="*/ 4804137 w 7467663"/>
              <a:gd name="connsiteY824" fmla="*/ 320931 h 6858000"/>
              <a:gd name="connsiteX825" fmla="*/ 4227047 w 7467663"/>
              <a:gd name="connsiteY825" fmla="*/ 313415 h 6858000"/>
              <a:gd name="connsiteX826" fmla="*/ 4346041 w 7467663"/>
              <a:gd name="connsiteY826" fmla="*/ 456086 h 6858000"/>
              <a:gd name="connsiteX827" fmla="*/ 4870967 w 7467663"/>
              <a:gd name="connsiteY827" fmla="*/ 963061 h 6858000"/>
              <a:gd name="connsiteX828" fmla="*/ 4889647 w 7467663"/>
              <a:gd name="connsiteY828" fmla="*/ 957147 h 6858000"/>
              <a:gd name="connsiteX829" fmla="*/ 5422504 w 7467663"/>
              <a:gd name="connsiteY829" fmla="*/ 805191 h 6858000"/>
              <a:gd name="connsiteX830" fmla="*/ 6087656 w 7467663"/>
              <a:gd name="connsiteY830" fmla="*/ 826703 h 6858000"/>
              <a:gd name="connsiteX831" fmla="*/ 6058717 w 7467663"/>
              <a:gd name="connsiteY831" fmla="*/ 865992 h 6858000"/>
              <a:gd name="connsiteX832" fmla="*/ 4974153 w 7467663"/>
              <a:gd name="connsiteY832" fmla="*/ 1045456 h 6858000"/>
              <a:gd name="connsiteX833" fmla="*/ 5627835 w 7467663"/>
              <a:gd name="connsiteY833" fmla="*/ 1472077 h 6858000"/>
              <a:gd name="connsiteX834" fmla="*/ 5629817 w 7467663"/>
              <a:gd name="connsiteY834" fmla="*/ 1471412 h 6858000"/>
              <a:gd name="connsiteX835" fmla="*/ 5634124 w 7467663"/>
              <a:gd name="connsiteY835" fmla="*/ 1470572 h 6858000"/>
              <a:gd name="connsiteX836" fmla="*/ 5755832 w 7467663"/>
              <a:gd name="connsiteY836" fmla="*/ 1383886 h 6858000"/>
              <a:gd name="connsiteX837" fmla="*/ 6014186 w 7467663"/>
              <a:gd name="connsiteY837" fmla="*/ 1279799 h 6858000"/>
              <a:gd name="connsiteX838" fmla="*/ 6901619 w 7467663"/>
              <a:gd name="connsiteY838" fmla="*/ 1047874 h 6858000"/>
              <a:gd name="connsiteX839" fmla="*/ 6931566 w 7467663"/>
              <a:gd name="connsiteY839" fmla="*/ 1062034 h 6858000"/>
              <a:gd name="connsiteX840" fmla="*/ 5790982 w 7467663"/>
              <a:gd name="connsiteY840" fmla="*/ 1561380 h 6858000"/>
              <a:gd name="connsiteX841" fmla="*/ 6188971 w 7467663"/>
              <a:gd name="connsiteY841" fmla="*/ 1755168 h 6858000"/>
              <a:gd name="connsiteX842" fmla="*/ 6202446 w 7467663"/>
              <a:gd name="connsiteY842" fmla="*/ 1752268 h 6858000"/>
              <a:gd name="connsiteX843" fmla="*/ 7179560 w 7467663"/>
              <a:gd name="connsiteY843" fmla="*/ 1467551 h 6858000"/>
              <a:gd name="connsiteX844" fmla="*/ 7158730 w 7467663"/>
              <a:gd name="connsiteY844" fmla="*/ 1507835 h 6858000"/>
              <a:gd name="connsiteX845" fmla="*/ 6326959 w 7467663"/>
              <a:gd name="connsiteY845" fmla="*/ 1817686 h 6858000"/>
              <a:gd name="connsiteX846" fmla="*/ 6537433 w 7467663"/>
              <a:gd name="connsiteY846" fmla="*/ 1907790 h 6858000"/>
              <a:gd name="connsiteX847" fmla="*/ 6550221 w 7467663"/>
              <a:gd name="connsiteY847" fmla="*/ 1910729 h 6858000"/>
              <a:gd name="connsiteX848" fmla="*/ 6964438 w 7467663"/>
              <a:gd name="connsiteY848" fmla="*/ 2209505 h 6858000"/>
              <a:gd name="connsiteX849" fmla="*/ 7367862 w 7467663"/>
              <a:gd name="connsiteY849" fmla="*/ 2806833 h 6858000"/>
              <a:gd name="connsiteX850" fmla="*/ 7364329 w 7467663"/>
              <a:gd name="connsiteY850" fmla="*/ 2826907 h 6858000"/>
              <a:gd name="connsiteX851" fmla="*/ 7290545 w 7467663"/>
              <a:gd name="connsiteY851" fmla="*/ 2850663 h 6858000"/>
              <a:gd name="connsiteX852" fmla="*/ 6472036 w 7467663"/>
              <a:gd name="connsiteY852" fmla="*/ 1959003 h 6858000"/>
              <a:gd name="connsiteX853" fmla="*/ 5792897 w 7467663"/>
              <a:gd name="connsiteY853" fmla="*/ 1647747 h 6858000"/>
              <a:gd name="connsiteX854" fmla="*/ 5842751 w 7467663"/>
              <a:gd name="connsiteY854" fmla="*/ 1816112 h 6858000"/>
              <a:gd name="connsiteX855" fmla="*/ 5847424 w 7467663"/>
              <a:gd name="connsiteY855" fmla="*/ 1815776 h 6858000"/>
              <a:gd name="connsiteX856" fmla="*/ 6399821 w 7467663"/>
              <a:gd name="connsiteY856" fmla="*/ 2344799 h 6858000"/>
              <a:gd name="connsiteX857" fmla="*/ 6323232 w 7467663"/>
              <a:gd name="connsiteY857" fmla="*/ 2389634 h 6858000"/>
              <a:gd name="connsiteX858" fmla="*/ 5942958 w 7467663"/>
              <a:gd name="connsiteY858" fmla="*/ 2077708 h 6858000"/>
              <a:gd name="connsiteX859" fmla="*/ 5921559 w 7467663"/>
              <a:gd name="connsiteY859" fmla="*/ 2378596 h 6858000"/>
              <a:gd name="connsiteX860" fmla="*/ 5817651 w 7467663"/>
              <a:gd name="connsiteY860" fmla="*/ 3023919 h 6858000"/>
              <a:gd name="connsiteX861" fmla="*/ 5729634 w 7467663"/>
              <a:gd name="connsiteY861" fmla="*/ 3051849 h 6858000"/>
              <a:gd name="connsiteX862" fmla="*/ 5611018 w 7467663"/>
              <a:gd name="connsiteY862" fmla="*/ 2316769 h 6858000"/>
              <a:gd name="connsiteX863" fmla="*/ 5687608 w 7467663"/>
              <a:gd name="connsiteY863" fmla="*/ 2039972 h 6858000"/>
              <a:gd name="connsiteX864" fmla="*/ 5657554 w 7467663"/>
              <a:gd name="connsiteY864" fmla="*/ 1576445 h 6858000"/>
              <a:gd name="connsiteX865" fmla="*/ 5150475 w 7467663"/>
              <a:gd name="connsiteY865" fmla="*/ 1274012 h 6858000"/>
              <a:gd name="connsiteX866" fmla="*/ 5349142 w 7467663"/>
              <a:gd name="connsiteY866" fmla="*/ 2204405 h 6858000"/>
              <a:gd name="connsiteX867" fmla="*/ 5262214 w 7467663"/>
              <a:gd name="connsiteY867" fmla="*/ 2233836 h 6858000"/>
              <a:gd name="connsiteX868" fmla="*/ 4981539 w 7467663"/>
              <a:gd name="connsiteY868" fmla="*/ 1542201 h 6858000"/>
              <a:gd name="connsiteX869" fmla="*/ 4958461 w 7467663"/>
              <a:gd name="connsiteY869" fmla="*/ 1136957 h 6858000"/>
              <a:gd name="connsiteX870" fmla="*/ 4655015 w 7467663"/>
              <a:gd name="connsiteY870" fmla="*/ 891426 h 6858000"/>
              <a:gd name="connsiteX871" fmla="*/ 4348002 w 7467663"/>
              <a:gd name="connsiteY871" fmla="*/ 2205895 h 6858000"/>
              <a:gd name="connsiteX872" fmla="*/ 4262250 w 7467663"/>
              <a:gd name="connsiteY872" fmla="*/ 2219972 h 6858000"/>
              <a:gd name="connsiteX873" fmla="*/ 4550611 w 7467663"/>
              <a:gd name="connsiteY873" fmla="*/ 817540 h 6858000"/>
              <a:gd name="connsiteX874" fmla="*/ 4564418 w 7467663"/>
              <a:gd name="connsiteY874" fmla="*/ 808293 h 6858000"/>
              <a:gd name="connsiteX875" fmla="*/ 4266388 w 7467663"/>
              <a:gd name="connsiteY875" fmla="*/ 500083 h 6858000"/>
              <a:gd name="connsiteX876" fmla="*/ 4032842 w 7467663"/>
              <a:gd name="connsiteY876" fmla="*/ 211809 h 6858000"/>
              <a:gd name="connsiteX877" fmla="*/ 3882765 w 7467663"/>
              <a:gd name="connsiteY877" fmla="*/ 0 h 6858000"/>
              <a:gd name="connsiteX878" fmla="*/ 3721337 w 7467663"/>
              <a:gd name="connsiteY878" fmla="*/ 0 h 6858000"/>
              <a:gd name="connsiteX879" fmla="*/ 3797544 w 7467663"/>
              <a:gd name="connsiteY879" fmla="*/ 0 h 6858000"/>
              <a:gd name="connsiteX880" fmla="*/ 3775734 w 7467663"/>
              <a:gd name="connsiteY880" fmla="*/ 95131 h 6858000"/>
              <a:gd name="connsiteX881" fmla="*/ 3724807 w 7467663"/>
              <a:gd name="connsiteY881" fmla="*/ 272257 h 6858000"/>
              <a:gd name="connsiteX882" fmla="*/ 3726844 w 7467663"/>
              <a:gd name="connsiteY882" fmla="*/ 282988 h 6858000"/>
              <a:gd name="connsiteX883" fmla="*/ 3742664 w 7467663"/>
              <a:gd name="connsiteY883" fmla="*/ 279918 h 6858000"/>
              <a:gd name="connsiteX884" fmla="*/ 4103910 w 7467663"/>
              <a:gd name="connsiteY884" fmla="*/ 1161917 h 6858000"/>
              <a:gd name="connsiteX885" fmla="*/ 4020269 w 7467663"/>
              <a:gd name="connsiteY885" fmla="*/ 1200406 h 6858000"/>
              <a:gd name="connsiteX886" fmla="*/ 3674882 w 7467663"/>
              <a:gd name="connsiteY886" fmla="*/ 488524 h 6858000"/>
              <a:gd name="connsiteX887" fmla="*/ 3132682 w 7467663"/>
              <a:gd name="connsiteY887" fmla="*/ 1072284 h 6858000"/>
              <a:gd name="connsiteX888" fmla="*/ 2716346 w 7467663"/>
              <a:gd name="connsiteY888" fmla="*/ 1276376 h 6858000"/>
              <a:gd name="connsiteX889" fmla="*/ 2716772 w 7467663"/>
              <a:gd name="connsiteY889" fmla="*/ 1255462 h 6858000"/>
              <a:gd name="connsiteX890" fmla="*/ 3471096 w 7467663"/>
              <a:gd name="connsiteY890" fmla="*/ 437072 h 6858000"/>
              <a:gd name="connsiteX891" fmla="*/ 3639057 w 7467663"/>
              <a:gd name="connsiteY891" fmla="*/ 286334 h 6858000"/>
              <a:gd name="connsiteX892" fmla="*/ 3640309 w 7467663"/>
              <a:gd name="connsiteY892" fmla="*/ 284664 h 6858000"/>
              <a:gd name="connsiteX893" fmla="*/ 3646022 w 7467663"/>
              <a:gd name="connsiteY893" fmla="*/ 276711 h 6858000"/>
              <a:gd name="connsiteX894" fmla="*/ 3707943 w 7467663"/>
              <a:gd name="connsiteY894" fmla="*/ 65958 h 6858000"/>
              <a:gd name="connsiteX895" fmla="*/ 3721337 w 7467663"/>
              <a:gd name="connsiteY895" fmla="*/ 0 h 6858000"/>
              <a:gd name="connsiteX896" fmla="*/ 2867960 w 7467663"/>
              <a:gd name="connsiteY896" fmla="*/ 0 h 6858000"/>
              <a:gd name="connsiteX897" fmla="*/ 2926351 w 7467663"/>
              <a:gd name="connsiteY897" fmla="*/ 0 h 6858000"/>
              <a:gd name="connsiteX898" fmla="*/ 2902823 w 7467663"/>
              <a:gd name="connsiteY898" fmla="*/ 262929 h 6858000"/>
              <a:gd name="connsiteX899" fmla="*/ 2940663 w 7467663"/>
              <a:gd name="connsiteY899" fmla="*/ 140884 h 6858000"/>
              <a:gd name="connsiteX900" fmla="*/ 2947039 w 7467663"/>
              <a:gd name="connsiteY900" fmla="*/ 122524 h 6858000"/>
              <a:gd name="connsiteX901" fmla="*/ 2984316 w 7467663"/>
              <a:gd name="connsiteY901" fmla="*/ 0 h 6858000"/>
              <a:gd name="connsiteX902" fmla="*/ 3016114 w 7467663"/>
              <a:gd name="connsiteY902" fmla="*/ 0 h 6858000"/>
              <a:gd name="connsiteX903" fmla="*/ 2979949 w 7467663"/>
              <a:gd name="connsiteY903" fmla="*/ 119274 h 6858000"/>
              <a:gd name="connsiteX904" fmla="*/ 3023879 w 7467663"/>
              <a:gd name="connsiteY904" fmla="*/ 0 h 6858000"/>
              <a:gd name="connsiteX905" fmla="*/ 3105400 w 7467663"/>
              <a:gd name="connsiteY905" fmla="*/ 0 h 6858000"/>
              <a:gd name="connsiteX906" fmla="*/ 3094669 w 7467663"/>
              <a:gd name="connsiteY906" fmla="*/ 30308 h 6858000"/>
              <a:gd name="connsiteX907" fmla="*/ 2901945 w 7467663"/>
              <a:gd name="connsiteY907" fmla="*/ 466538 h 6858000"/>
              <a:gd name="connsiteX908" fmla="*/ 2815209 w 7467663"/>
              <a:gd name="connsiteY908" fmla="*/ 497361 h 6858000"/>
              <a:gd name="connsiteX909" fmla="*/ 2844845 w 7467663"/>
              <a:gd name="connsiteY909" fmla="*/ 127638 h 6858000"/>
              <a:gd name="connsiteX910" fmla="*/ 2867960 w 7467663"/>
              <a:gd name="connsiteY910" fmla="*/ 0 h 6858000"/>
              <a:gd name="connsiteX911" fmla="*/ 1057230 w 7467663"/>
              <a:gd name="connsiteY911" fmla="*/ 0 h 6858000"/>
              <a:gd name="connsiteX912" fmla="*/ 1111003 w 7467663"/>
              <a:gd name="connsiteY912" fmla="*/ 0 h 6858000"/>
              <a:gd name="connsiteX913" fmla="*/ 1125553 w 7467663"/>
              <a:gd name="connsiteY913" fmla="*/ 52588 h 6858000"/>
              <a:gd name="connsiteX914" fmla="*/ 1304276 w 7467663"/>
              <a:gd name="connsiteY914" fmla="*/ 476275 h 6858000"/>
              <a:gd name="connsiteX915" fmla="*/ 1492066 w 7467663"/>
              <a:gd name="connsiteY915" fmla="*/ 886333 h 6858000"/>
              <a:gd name="connsiteX916" fmla="*/ 1423698 w 7467663"/>
              <a:gd name="connsiteY916" fmla="*/ 710817 h 6858000"/>
              <a:gd name="connsiteX917" fmla="*/ 1357609 w 7467663"/>
              <a:gd name="connsiteY917" fmla="*/ 532892 h 6858000"/>
              <a:gd name="connsiteX918" fmla="*/ 1309550 w 7467663"/>
              <a:gd name="connsiteY918" fmla="*/ 374031 h 6858000"/>
              <a:gd name="connsiteX919" fmla="*/ 1193673 w 7467663"/>
              <a:gd name="connsiteY919" fmla="*/ 49533 h 6858000"/>
              <a:gd name="connsiteX920" fmla="*/ 1164391 w 7467663"/>
              <a:gd name="connsiteY920" fmla="*/ 0 h 6858000"/>
              <a:gd name="connsiteX921" fmla="*/ 1200666 w 7467663"/>
              <a:gd name="connsiteY921" fmla="*/ 0 h 6858000"/>
              <a:gd name="connsiteX922" fmla="*/ 1223408 w 7467663"/>
              <a:gd name="connsiteY922" fmla="*/ 38996 h 6858000"/>
              <a:gd name="connsiteX923" fmla="*/ 1339635 w 7467663"/>
              <a:gd name="connsiteY923" fmla="*/ 365517 h 6858000"/>
              <a:gd name="connsiteX924" fmla="*/ 1387469 w 7467663"/>
              <a:gd name="connsiteY924" fmla="*/ 523079 h 6858000"/>
              <a:gd name="connsiteX925" fmla="*/ 1452685 w 7467663"/>
              <a:gd name="connsiteY925" fmla="*/ 699806 h 6858000"/>
              <a:gd name="connsiteX926" fmla="*/ 1492092 w 7467663"/>
              <a:gd name="connsiteY926" fmla="*/ 800424 h 6858000"/>
              <a:gd name="connsiteX927" fmla="*/ 1455302 w 7467663"/>
              <a:gd name="connsiteY927" fmla="*/ 632913 h 6858000"/>
              <a:gd name="connsiteX928" fmla="*/ 1222336 w 7467663"/>
              <a:gd name="connsiteY928" fmla="*/ 9480 h 6858000"/>
              <a:gd name="connsiteX929" fmla="*/ 1214634 w 7467663"/>
              <a:gd name="connsiteY929" fmla="*/ 0 h 6858000"/>
              <a:gd name="connsiteX930" fmla="*/ 1289827 w 7467663"/>
              <a:gd name="connsiteY930" fmla="*/ 0 h 6858000"/>
              <a:gd name="connsiteX931" fmla="*/ 1321076 w 7467663"/>
              <a:gd name="connsiteY931" fmla="*/ 59722 h 6858000"/>
              <a:gd name="connsiteX932" fmla="*/ 1512579 w 7467663"/>
              <a:gd name="connsiteY932" fmla="*/ 626441 h 6858000"/>
              <a:gd name="connsiteX933" fmla="*/ 1506076 w 7467663"/>
              <a:gd name="connsiteY933" fmla="*/ 1089289 h 6858000"/>
              <a:gd name="connsiteX934" fmla="*/ 1486346 w 7467663"/>
              <a:gd name="connsiteY934" fmla="*/ 1079919 h 6858000"/>
              <a:gd name="connsiteX935" fmla="*/ 1070511 w 7467663"/>
              <a:gd name="connsiteY935" fmla="*/ 48609 h 6858000"/>
              <a:gd name="connsiteX936" fmla="*/ 1057230 w 7467663"/>
              <a:gd name="connsiteY936" fmla="*/ 0 h 6858000"/>
              <a:gd name="connsiteX937" fmla="*/ 43151 w 7467663"/>
              <a:gd name="connsiteY937" fmla="*/ 0 h 6858000"/>
              <a:gd name="connsiteX938" fmla="*/ 95283 w 7467663"/>
              <a:gd name="connsiteY938" fmla="*/ 0 h 6858000"/>
              <a:gd name="connsiteX939" fmla="*/ 300708 w 7467663"/>
              <a:gd name="connsiteY939" fmla="*/ 154571 h 6858000"/>
              <a:gd name="connsiteX940" fmla="*/ 530414 w 7467663"/>
              <a:gd name="connsiteY940" fmla="*/ 354673 h 6858000"/>
              <a:gd name="connsiteX941" fmla="*/ 333785 w 7467663"/>
              <a:gd name="connsiteY941" fmla="*/ 161564 h 6858000"/>
              <a:gd name="connsiteX942" fmla="*/ 147005 w 7467663"/>
              <a:gd name="connsiteY942" fmla="*/ 0 h 6858000"/>
              <a:gd name="connsiteX943" fmla="*/ 272509 w 7467663"/>
              <a:gd name="connsiteY943" fmla="*/ 0 h 6858000"/>
              <a:gd name="connsiteX944" fmla="*/ 326276 w 7467663"/>
              <a:gd name="connsiteY944" fmla="*/ 45847 h 6858000"/>
              <a:gd name="connsiteX945" fmla="*/ 823759 w 7467663"/>
              <a:gd name="connsiteY945" fmla="*/ 574145 h 6858000"/>
              <a:gd name="connsiteX946" fmla="*/ 811254 w 7467663"/>
              <a:gd name="connsiteY946" fmla="*/ 665546 h 6858000"/>
              <a:gd name="connsiteX947" fmla="*/ 154042 w 7467663"/>
              <a:gd name="connsiteY947" fmla="*/ 261522 h 6858000"/>
              <a:gd name="connsiteX948" fmla="*/ 13550 w 7467663"/>
              <a:gd name="connsiteY948" fmla="*/ 158423 h 6858000"/>
              <a:gd name="connsiteX949" fmla="*/ 0 w 7467663"/>
              <a:gd name="connsiteY949" fmla="*/ 146618 h 6858000"/>
              <a:gd name="connsiteX950" fmla="*/ 0 w 7467663"/>
              <a:gd name="connsiteY950" fmla="*/ 59161 h 6858000"/>
              <a:gd name="connsiteX951" fmla="*/ 45427 w 7467663"/>
              <a:gd name="connsiteY951" fmla="*/ 101078 h 6858000"/>
              <a:gd name="connsiteX952" fmla="*/ 630103 w 7467663"/>
              <a:gd name="connsiteY952" fmla="*/ 485885 h 6858000"/>
              <a:gd name="connsiteX953" fmla="*/ 532040 w 7467663"/>
              <a:gd name="connsiteY953" fmla="*/ 399359 h 6858000"/>
              <a:gd name="connsiteX954" fmla="*/ 517618 w 7467663"/>
              <a:gd name="connsiteY954" fmla="*/ 385726 h 6858000"/>
              <a:gd name="connsiteX955" fmla="*/ 285074 w 7467663"/>
              <a:gd name="connsiteY955" fmla="*/ 182755 h 6858000"/>
              <a:gd name="connsiteX956" fmla="*/ 43151 w 7467663"/>
              <a:gd name="connsiteY95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467600 w 7467600"/>
              <a:gd name="connsiteY75" fmla="*/ 6334256 h 6858000"/>
              <a:gd name="connsiteX76" fmla="*/ 7454976 w 7467600"/>
              <a:gd name="connsiteY76" fmla="*/ 6318297 h 6858000"/>
              <a:gd name="connsiteX77" fmla="*/ 1456157 w 7467600"/>
              <a:gd name="connsiteY77" fmla="*/ 5371404 h 6858000"/>
              <a:gd name="connsiteX78" fmla="*/ 1244432 w 7467600"/>
              <a:gd name="connsiteY78" fmla="*/ 5385601 h 6858000"/>
              <a:gd name="connsiteX79" fmla="*/ 973990 w 7467600"/>
              <a:gd name="connsiteY79" fmla="*/ 5424940 h 6858000"/>
              <a:gd name="connsiteX80" fmla="*/ 1103809 w 7467600"/>
              <a:gd name="connsiteY80" fmla="*/ 5433720 h 6858000"/>
              <a:gd name="connsiteX81" fmla="*/ 1123454 w 7467600"/>
              <a:gd name="connsiteY81" fmla="*/ 5435727 h 6858000"/>
              <a:gd name="connsiteX82" fmla="*/ 1737017 w 7467600"/>
              <a:gd name="connsiteY82" fmla="*/ 5452183 h 6858000"/>
              <a:gd name="connsiteX83" fmla="*/ 1824397 w 7467600"/>
              <a:gd name="connsiteY83" fmla="*/ 5447757 h 6858000"/>
              <a:gd name="connsiteX84" fmla="*/ 2070059 w 7467600"/>
              <a:gd name="connsiteY84" fmla="*/ 5441660 h 6858000"/>
              <a:gd name="connsiteX85" fmla="*/ 1456157 w 7467600"/>
              <a:gd name="connsiteY85" fmla="*/ 5371404 h 6858000"/>
              <a:gd name="connsiteX86" fmla="*/ 4988186 w 7467600"/>
              <a:gd name="connsiteY86" fmla="*/ 5216467 h 6858000"/>
              <a:gd name="connsiteX87" fmla="*/ 4777334 w 7467600"/>
              <a:gd name="connsiteY87" fmla="*/ 5406072 h 6858000"/>
              <a:gd name="connsiteX88" fmla="*/ 4718341 w 7467600"/>
              <a:gd name="connsiteY88" fmla="*/ 5468043 h 6858000"/>
              <a:gd name="connsiteX89" fmla="*/ 4604655 w 7467600"/>
              <a:gd name="connsiteY89" fmla="*/ 5583434 h 6858000"/>
              <a:gd name="connsiteX90" fmla="*/ 4565074 w 7467600"/>
              <a:gd name="connsiteY90" fmla="*/ 5618550 h 6858000"/>
              <a:gd name="connsiteX91" fmla="*/ 4988186 w 7467600"/>
              <a:gd name="connsiteY91" fmla="*/ 5216467 h 6858000"/>
              <a:gd name="connsiteX92" fmla="*/ 4978032 w 7467600"/>
              <a:gd name="connsiteY92" fmla="*/ 5183809 h 6858000"/>
              <a:gd name="connsiteX93" fmla="*/ 4463413 w 7467600"/>
              <a:gd name="connsiteY93" fmla="*/ 5615162 h 6858000"/>
              <a:gd name="connsiteX94" fmla="*/ 4358134 w 7467600"/>
              <a:gd name="connsiteY94" fmla="*/ 5742791 h 6858000"/>
              <a:gd name="connsiteX95" fmla="*/ 4376219 w 7467600"/>
              <a:gd name="connsiteY95" fmla="*/ 5729027 h 6858000"/>
              <a:gd name="connsiteX96" fmla="*/ 4582340 w 7467600"/>
              <a:gd name="connsiteY96" fmla="*/ 5561037 h 6858000"/>
              <a:gd name="connsiteX97" fmla="*/ 4694684 w 7467600"/>
              <a:gd name="connsiteY97" fmla="*/ 5447098 h 6858000"/>
              <a:gd name="connsiteX98" fmla="*/ 4754123 w 7467600"/>
              <a:gd name="connsiteY98" fmla="*/ 5384643 h 6858000"/>
              <a:gd name="connsiteX99" fmla="*/ 4978032 w 7467600"/>
              <a:gd name="connsiteY99" fmla="*/ 5183809 h 6858000"/>
              <a:gd name="connsiteX100" fmla="*/ 1903353 w 7467600"/>
              <a:gd name="connsiteY100" fmla="*/ 5044827 h 6858000"/>
              <a:gd name="connsiteX101" fmla="*/ 1936931 w 7467600"/>
              <a:gd name="connsiteY101" fmla="*/ 5093954 h 6858000"/>
              <a:gd name="connsiteX102" fmla="*/ 2195868 w 7467600"/>
              <a:gd name="connsiteY102" fmla="*/ 5396574 h 6858000"/>
              <a:gd name="connsiteX103" fmla="*/ 2088852 w 7467600"/>
              <a:gd name="connsiteY103" fmla="*/ 5166123 h 6858000"/>
              <a:gd name="connsiteX104" fmla="*/ 1958241 w 7467600"/>
              <a:gd name="connsiteY104" fmla="*/ 5067955 h 6858000"/>
              <a:gd name="connsiteX105" fmla="*/ 1903353 w 7467600"/>
              <a:gd name="connsiteY105" fmla="*/ 5044827 h 6858000"/>
              <a:gd name="connsiteX106" fmla="*/ 1979378 w 7467600"/>
              <a:gd name="connsiteY106" fmla="*/ 4769504 h 6858000"/>
              <a:gd name="connsiteX107" fmla="*/ 2882120 w 7467600"/>
              <a:gd name="connsiteY107" fmla="*/ 5064547 h 6858000"/>
              <a:gd name="connsiteX108" fmla="*/ 2793103 w 7467600"/>
              <a:gd name="connsiteY108" fmla="*/ 5039699 h 6858000"/>
              <a:gd name="connsiteX109" fmla="*/ 2770041 w 7467600"/>
              <a:gd name="connsiteY109" fmla="*/ 5033634 h 6858000"/>
              <a:gd name="connsiteX110" fmla="*/ 1979378 w 7467600"/>
              <a:gd name="connsiteY110" fmla="*/ 4769504 h 6858000"/>
              <a:gd name="connsiteX111" fmla="*/ 1927410 w 7467600"/>
              <a:gd name="connsiteY111" fmla="*/ 4716164 h 6858000"/>
              <a:gd name="connsiteX112" fmla="*/ 1959587 w 7467600"/>
              <a:gd name="connsiteY112" fmla="*/ 4728849 h 6858000"/>
              <a:gd name="connsiteX113" fmla="*/ 2777707 w 7467600"/>
              <a:gd name="connsiteY113" fmla="*/ 5003991 h 6858000"/>
              <a:gd name="connsiteX114" fmla="*/ 2800768 w 7467600"/>
              <a:gd name="connsiteY114" fmla="*/ 5010056 h 6858000"/>
              <a:gd name="connsiteX115" fmla="*/ 2879408 w 7467600"/>
              <a:gd name="connsiteY115" fmla="*/ 5031590 h 6858000"/>
              <a:gd name="connsiteX116" fmla="*/ 2862295 w 7467600"/>
              <a:gd name="connsiteY116" fmla="*/ 5022958 h 6858000"/>
              <a:gd name="connsiteX117" fmla="*/ 2813343 w 7467600"/>
              <a:gd name="connsiteY117" fmla="*/ 4998369 h 6858000"/>
              <a:gd name="connsiteX118" fmla="*/ 2646245 w 7467600"/>
              <a:gd name="connsiteY118" fmla="*/ 4930999 h 6858000"/>
              <a:gd name="connsiteX119" fmla="*/ 1999243 w 7467600"/>
              <a:gd name="connsiteY119" fmla="*/ 4730524 h 6858000"/>
              <a:gd name="connsiteX120" fmla="*/ 1979527 w 7467600"/>
              <a:gd name="connsiteY120" fmla="*/ 4726651 h 6858000"/>
              <a:gd name="connsiteX121" fmla="*/ 1927410 w 7467600"/>
              <a:gd name="connsiteY121" fmla="*/ 4716164 h 6858000"/>
              <a:gd name="connsiteX122" fmla="*/ 1997014 w 7467600"/>
              <a:gd name="connsiteY122" fmla="*/ 4698007 h 6858000"/>
              <a:gd name="connsiteX123" fmla="*/ 2005458 w 7467600"/>
              <a:gd name="connsiteY123" fmla="*/ 4699540 h 6858000"/>
              <a:gd name="connsiteX124" fmla="*/ 2657186 w 7467600"/>
              <a:gd name="connsiteY124" fmla="*/ 4901687 h 6858000"/>
              <a:gd name="connsiteX125" fmla="*/ 2826662 w 7467600"/>
              <a:gd name="connsiteY125" fmla="*/ 4970362 h 6858000"/>
              <a:gd name="connsiteX126" fmla="*/ 2876100 w 7467600"/>
              <a:gd name="connsiteY126" fmla="*/ 4995397 h 6858000"/>
              <a:gd name="connsiteX127" fmla="*/ 3042600 w 7467600"/>
              <a:gd name="connsiteY127" fmla="*/ 5059532 h 6858000"/>
              <a:gd name="connsiteX128" fmla="*/ 1997014 w 7467600"/>
              <a:gd name="connsiteY128" fmla="*/ 4698007 h 6858000"/>
              <a:gd name="connsiteX129" fmla="*/ 2305292 w 7467600"/>
              <a:gd name="connsiteY129" fmla="*/ 4219492 h 6858000"/>
              <a:gd name="connsiteX130" fmla="*/ 3360922 w 7467600"/>
              <a:gd name="connsiteY130" fmla="*/ 4529373 h 6858000"/>
              <a:gd name="connsiteX131" fmla="*/ 3492420 w 7467600"/>
              <a:gd name="connsiteY131" fmla="*/ 4510145 h 6858000"/>
              <a:gd name="connsiteX132" fmla="*/ 3364086 w 7467600"/>
              <a:gd name="connsiteY132" fmla="*/ 4480340 h 6858000"/>
              <a:gd name="connsiteX133" fmla="*/ 3225818 w 7467600"/>
              <a:gd name="connsiteY133" fmla="*/ 4411822 h 6858000"/>
              <a:gd name="connsiteX134" fmla="*/ 3129696 w 7467600"/>
              <a:gd name="connsiteY134" fmla="*/ 4360704 h 6858000"/>
              <a:gd name="connsiteX135" fmla="*/ 2814545 w 7467600"/>
              <a:gd name="connsiteY135" fmla="*/ 4282955 h 6858000"/>
              <a:gd name="connsiteX136" fmla="*/ 2305292 w 7467600"/>
              <a:gd name="connsiteY136" fmla="*/ 4219492 h 6858000"/>
              <a:gd name="connsiteX137" fmla="*/ 2626982 w 7467600"/>
              <a:gd name="connsiteY137" fmla="*/ 4206450 h 6858000"/>
              <a:gd name="connsiteX138" fmla="*/ 2490617 w 7467600"/>
              <a:gd name="connsiteY138" fmla="*/ 4206951 h 6858000"/>
              <a:gd name="connsiteX139" fmla="*/ 2819869 w 7467600"/>
              <a:gd name="connsiteY139" fmla="*/ 4252936 h 6858000"/>
              <a:gd name="connsiteX140" fmla="*/ 3143018 w 7467600"/>
              <a:gd name="connsiteY140" fmla="*/ 4332698 h 6858000"/>
              <a:gd name="connsiteX141" fmla="*/ 3241520 w 7467600"/>
              <a:gd name="connsiteY141" fmla="*/ 4385112 h 6858000"/>
              <a:gd name="connsiteX142" fmla="*/ 3374575 w 7467600"/>
              <a:gd name="connsiteY142" fmla="*/ 4451517 h 6858000"/>
              <a:gd name="connsiteX143" fmla="*/ 3505221 w 7467600"/>
              <a:gd name="connsiteY143" fmla="*/ 4480757 h 6858000"/>
              <a:gd name="connsiteX144" fmla="*/ 2626982 w 7467600"/>
              <a:gd name="connsiteY144" fmla="*/ 4206450 h 6858000"/>
              <a:gd name="connsiteX145" fmla="*/ 1310106 w 7467600"/>
              <a:gd name="connsiteY145" fmla="*/ 3943217 h 6858000"/>
              <a:gd name="connsiteX146" fmla="*/ 854994 w 7467600"/>
              <a:gd name="connsiteY146" fmla="*/ 4399136 h 6858000"/>
              <a:gd name="connsiteX147" fmla="*/ 742462 w 7467600"/>
              <a:gd name="connsiteY147" fmla="*/ 4594648 h 6858000"/>
              <a:gd name="connsiteX148" fmla="*/ 820602 w 7467600"/>
              <a:gd name="connsiteY148" fmla="*/ 4485915 h 6858000"/>
              <a:gd name="connsiteX149" fmla="*/ 878295 w 7467600"/>
              <a:gd name="connsiteY149" fmla="*/ 4403594 h 6858000"/>
              <a:gd name="connsiteX150" fmla="*/ 1240607 w 7467600"/>
              <a:gd name="connsiteY150" fmla="*/ 4010401 h 6858000"/>
              <a:gd name="connsiteX151" fmla="*/ 1310106 w 7467600"/>
              <a:gd name="connsiteY151" fmla="*/ 3943217 h 6858000"/>
              <a:gd name="connsiteX152" fmla="*/ 1423113 w 7467600"/>
              <a:gd name="connsiteY152" fmla="*/ 3874565 h 6858000"/>
              <a:gd name="connsiteX153" fmla="*/ 1260565 w 7467600"/>
              <a:gd name="connsiteY153" fmla="*/ 4031982 h 6858000"/>
              <a:gd name="connsiteX154" fmla="*/ 901900 w 7467600"/>
              <a:gd name="connsiteY154" fmla="*/ 4421236 h 6858000"/>
              <a:gd name="connsiteX155" fmla="*/ 845044 w 7467600"/>
              <a:gd name="connsiteY155" fmla="*/ 4502436 h 6858000"/>
              <a:gd name="connsiteX156" fmla="*/ 685926 w 7467600"/>
              <a:gd name="connsiteY156" fmla="*/ 4703069 h 6858000"/>
              <a:gd name="connsiteX157" fmla="*/ 684248 w 7467600"/>
              <a:gd name="connsiteY157" fmla="*/ 4706721 h 6858000"/>
              <a:gd name="connsiteX158" fmla="*/ 1423113 w 7467600"/>
              <a:gd name="connsiteY158" fmla="*/ 3874565 h 6858000"/>
              <a:gd name="connsiteX159" fmla="*/ 3316479 w 7467600"/>
              <a:gd name="connsiteY159" fmla="*/ 3872136 h 6858000"/>
              <a:gd name="connsiteX160" fmla="*/ 3546806 w 7467600"/>
              <a:gd name="connsiteY160" fmla="*/ 4356139 h 6858000"/>
              <a:gd name="connsiteX161" fmla="*/ 3364433 w 7467600"/>
              <a:gd name="connsiteY161" fmla="*/ 3953121 h 6858000"/>
              <a:gd name="connsiteX162" fmla="*/ 3316479 w 7467600"/>
              <a:gd name="connsiteY162" fmla="*/ 3872136 h 6858000"/>
              <a:gd name="connsiteX163" fmla="*/ 3291335 w 7467600"/>
              <a:gd name="connsiteY163" fmla="*/ 3767420 h 6858000"/>
              <a:gd name="connsiteX164" fmla="*/ 3390805 w 7467600"/>
              <a:gd name="connsiteY164" fmla="*/ 3937163 h 6858000"/>
              <a:gd name="connsiteX165" fmla="*/ 3579062 w 7467600"/>
              <a:gd name="connsiteY165" fmla="*/ 4359040 h 6858000"/>
              <a:gd name="connsiteX166" fmla="*/ 3467355 w 7467600"/>
              <a:gd name="connsiteY166" fmla="*/ 3988130 h 6858000"/>
              <a:gd name="connsiteX167" fmla="*/ 3310753 w 7467600"/>
              <a:gd name="connsiteY167" fmla="*/ 3787140 h 6858000"/>
              <a:gd name="connsiteX168" fmla="*/ 3291335 w 7467600"/>
              <a:gd name="connsiteY168" fmla="*/ 3767420 h 6858000"/>
              <a:gd name="connsiteX169" fmla="*/ 1635889 w 7467600"/>
              <a:gd name="connsiteY169" fmla="*/ 3709494 h 6858000"/>
              <a:gd name="connsiteX170" fmla="*/ 1634800 w 7467600"/>
              <a:gd name="connsiteY170" fmla="*/ 3731111 h 6858000"/>
              <a:gd name="connsiteX171" fmla="*/ 1635889 w 7467600"/>
              <a:gd name="connsiteY171" fmla="*/ 3709494 h 6858000"/>
              <a:gd name="connsiteX172" fmla="*/ 1510397 w 7467600"/>
              <a:gd name="connsiteY172" fmla="*/ 3684705 h 6858000"/>
              <a:gd name="connsiteX173" fmla="*/ 1146550 w 7467600"/>
              <a:gd name="connsiteY173" fmla="*/ 3802012 h 6858000"/>
              <a:gd name="connsiteX174" fmla="*/ 698834 w 7467600"/>
              <a:gd name="connsiteY174" fmla="*/ 3952272 h 6858000"/>
              <a:gd name="connsiteX175" fmla="*/ 34256 w 7467600"/>
              <a:gd name="connsiteY175" fmla="*/ 4347603 h 6858000"/>
              <a:gd name="connsiteX176" fmla="*/ 527241 w 7467600"/>
              <a:gd name="connsiteY176" fmla="*/ 4065078 h 6858000"/>
              <a:gd name="connsiteX177" fmla="*/ 1510397 w 7467600"/>
              <a:gd name="connsiteY177" fmla="*/ 3684705 h 6858000"/>
              <a:gd name="connsiteX178" fmla="*/ 1313114 w 7467600"/>
              <a:gd name="connsiteY178" fmla="*/ 3655216 h 6858000"/>
              <a:gd name="connsiteX179" fmla="*/ 1109304 w 7467600"/>
              <a:gd name="connsiteY179" fmla="*/ 3669030 h 6858000"/>
              <a:gd name="connsiteX180" fmla="*/ 8129 w 7467600"/>
              <a:gd name="connsiteY180" fmla="*/ 4330519 h 6858000"/>
              <a:gd name="connsiteX181" fmla="*/ 687572 w 7467600"/>
              <a:gd name="connsiteY181" fmla="*/ 3925629 h 6858000"/>
              <a:gd name="connsiteX182" fmla="*/ 1138365 w 7467600"/>
              <a:gd name="connsiteY182" fmla="*/ 3774515 h 6858000"/>
              <a:gd name="connsiteX183" fmla="*/ 1505579 w 7467600"/>
              <a:gd name="connsiteY183" fmla="*/ 3655526 h 6858000"/>
              <a:gd name="connsiteX184" fmla="*/ 1313114 w 7467600"/>
              <a:gd name="connsiteY184" fmla="*/ 3655216 h 6858000"/>
              <a:gd name="connsiteX185" fmla="*/ 3655073 w 7467600"/>
              <a:gd name="connsiteY185" fmla="*/ 3650884 h 6858000"/>
              <a:gd name="connsiteX186" fmla="*/ 3989938 w 7467600"/>
              <a:gd name="connsiteY186" fmla="*/ 3991685 h 6858000"/>
              <a:gd name="connsiteX187" fmla="*/ 4393907 w 7467600"/>
              <a:gd name="connsiteY187" fmla="*/ 4261258 h 6858000"/>
              <a:gd name="connsiteX188" fmla="*/ 4648051 w 7467600"/>
              <a:gd name="connsiteY188" fmla="*/ 4374051 h 6858000"/>
              <a:gd name="connsiteX189" fmla="*/ 4383389 w 7467600"/>
              <a:gd name="connsiteY189" fmla="*/ 4184369 h 6858000"/>
              <a:gd name="connsiteX190" fmla="*/ 4165508 w 7467600"/>
              <a:gd name="connsiteY190" fmla="*/ 4035196 h 6858000"/>
              <a:gd name="connsiteX191" fmla="*/ 4068162 w 7467600"/>
              <a:gd name="connsiteY191" fmla="*/ 3953394 h 6858000"/>
              <a:gd name="connsiteX192" fmla="*/ 3981416 w 7467600"/>
              <a:gd name="connsiteY192" fmla="*/ 3880482 h 6858000"/>
              <a:gd name="connsiteX193" fmla="*/ 3800147 w 7467600"/>
              <a:gd name="connsiteY193" fmla="*/ 3749872 h 6858000"/>
              <a:gd name="connsiteX194" fmla="*/ 3655073 w 7467600"/>
              <a:gd name="connsiteY194" fmla="*/ 3650884 h 6858000"/>
              <a:gd name="connsiteX195" fmla="*/ 3670252 w 7467600"/>
              <a:gd name="connsiteY195" fmla="*/ 3622798 h 6858000"/>
              <a:gd name="connsiteX196" fmla="*/ 3817258 w 7467600"/>
              <a:gd name="connsiteY196" fmla="*/ 3723577 h 6858000"/>
              <a:gd name="connsiteX197" fmla="*/ 4000461 w 7467600"/>
              <a:gd name="connsiteY197" fmla="*/ 3855966 h 6858000"/>
              <a:gd name="connsiteX198" fmla="*/ 4088180 w 7467600"/>
              <a:gd name="connsiteY198" fmla="*/ 3929774 h 6858000"/>
              <a:gd name="connsiteX199" fmla="*/ 4184555 w 7467600"/>
              <a:gd name="connsiteY199" fmla="*/ 4010683 h 6858000"/>
              <a:gd name="connsiteX200" fmla="*/ 4399563 w 7467600"/>
              <a:gd name="connsiteY200" fmla="*/ 4158106 h 6858000"/>
              <a:gd name="connsiteX201" fmla="*/ 4684469 w 7467600"/>
              <a:gd name="connsiteY201" fmla="*/ 4364680 h 6858000"/>
              <a:gd name="connsiteX202" fmla="*/ 4690271 w 7467600"/>
              <a:gd name="connsiteY202" fmla="*/ 4370034 h 6858000"/>
              <a:gd name="connsiteX203" fmla="*/ 4136093 w 7467600"/>
              <a:gd name="connsiteY203" fmla="*/ 3858466 h 6858000"/>
              <a:gd name="connsiteX204" fmla="*/ 3670252 w 7467600"/>
              <a:gd name="connsiteY204" fmla="*/ 3622798 h 6858000"/>
              <a:gd name="connsiteX205" fmla="*/ 4440129 w 7467600"/>
              <a:gd name="connsiteY205" fmla="*/ 3448571 h 6858000"/>
              <a:gd name="connsiteX206" fmla="*/ 4856525 w 7467600"/>
              <a:gd name="connsiteY206" fmla="*/ 3915351 h 6858000"/>
              <a:gd name="connsiteX207" fmla="*/ 5059055 w 7467600"/>
              <a:gd name="connsiteY207" fmla="*/ 4108918 h 6858000"/>
              <a:gd name="connsiteX208" fmla="*/ 5290070 w 7467600"/>
              <a:gd name="connsiteY208" fmla="*/ 4263619 h 6858000"/>
              <a:gd name="connsiteX209" fmla="*/ 4834991 w 7467600"/>
              <a:gd name="connsiteY209" fmla="*/ 3830985 h 6858000"/>
              <a:gd name="connsiteX210" fmla="*/ 4440129 w 7467600"/>
              <a:gd name="connsiteY210" fmla="*/ 3448571 h 6858000"/>
              <a:gd name="connsiteX211" fmla="*/ 4441737 w 7467600"/>
              <a:gd name="connsiteY211" fmla="*/ 3399734 h 6858000"/>
              <a:gd name="connsiteX212" fmla="*/ 4431236 w 7467600"/>
              <a:gd name="connsiteY212" fmla="*/ 3400954 h 6858000"/>
              <a:gd name="connsiteX213" fmla="*/ 4557150 w 7467600"/>
              <a:gd name="connsiteY213" fmla="*/ 3510023 h 6858000"/>
              <a:gd name="connsiteX214" fmla="*/ 4856936 w 7467600"/>
              <a:gd name="connsiteY214" fmla="*/ 3809146 h 6858000"/>
              <a:gd name="connsiteX215" fmla="*/ 5111996 w 7467600"/>
              <a:gd name="connsiteY215" fmla="*/ 4065759 h 6858000"/>
              <a:gd name="connsiteX216" fmla="*/ 5388878 w 7467600"/>
              <a:gd name="connsiteY216" fmla="*/ 4300185 h 6858000"/>
              <a:gd name="connsiteX217" fmla="*/ 5425556 w 7467600"/>
              <a:gd name="connsiteY217" fmla="*/ 4308967 h 6858000"/>
              <a:gd name="connsiteX218" fmla="*/ 4943646 w 7467600"/>
              <a:gd name="connsiteY218" fmla="*/ 3822916 h 6858000"/>
              <a:gd name="connsiteX219" fmla="*/ 4594837 w 7467600"/>
              <a:gd name="connsiteY219" fmla="*/ 3532274 h 6858000"/>
              <a:gd name="connsiteX220" fmla="*/ 4441737 w 7467600"/>
              <a:gd name="connsiteY220" fmla="*/ 3399734 h 6858000"/>
              <a:gd name="connsiteX221" fmla="*/ 5425834 w 7467600"/>
              <a:gd name="connsiteY221" fmla="*/ 3162785 h 6858000"/>
              <a:gd name="connsiteX222" fmla="*/ 5401644 w 7467600"/>
              <a:gd name="connsiteY222" fmla="*/ 3617847 h 6858000"/>
              <a:gd name="connsiteX223" fmla="*/ 5467256 w 7467600"/>
              <a:gd name="connsiteY223" fmla="*/ 4175494 h 6858000"/>
              <a:gd name="connsiteX224" fmla="*/ 5448069 w 7467600"/>
              <a:gd name="connsiteY224" fmla="*/ 3567554 h 6858000"/>
              <a:gd name="connsiteX225" fmla="*/ 5425834 w 7467600"/>
              <a:gd name="connsiteY225" fmla="*/ 3162785 h 6858000"/>
              <a:gd name="connsiteX226" fmla="*/ 1318687 w 7467600"/>
              <a:gd name="connsiteY226" fmla="*/ 3113840 h 6858000"/>
              <a:gd name="connsiteX227" fmla="*/ 1066793 w 7467600"/>
              <a:gd name="connsiteY227" fmla="*/ 3212171 h 6858000"/>
              <a:gd name="connsiteX228" fmla="*/ 993319 w 7467600"/>
              <a:gd name="connsiteY228" fmla="*/ 3247648 h 6858000"/>
              <a:gd name="connsiteX229" fmla="*/ 853081 w 7467600"/>
              <a:gd name="connsiteY229" fmla="*/ 3312410 h 6858000"/>
              <a:gd name="connsiteX230" fmla="*/ 805957 w 7467600"/>
              <a:gd name="connsiteY230" fmla="*/ 3330443 h 6858000"/>
              <a:gd name="connsiteX231" fmla="*/ 1318687 w 7467600"/>
              <a:gd name="connsiteY231" fmla="*/ 3113840 h 6858000"/>
              <a:gd name="connsiteX232" fmla="*/ 5453702 w 7467600"/>
              <a:gd name="connsiteY232" fmla="*/ 3090882 h 6858000"/>
              <a:gd name="connsiteX233" fmla="*/ 5480135 w 7467600"/>
              <a:gd name="connsiteY233" fmla="*/ 3565802 h 6858000"/>
              <a:gd name="connsiteX234" fmla="*/ 5499023 w 7467600"/>
              <a:gd name="connsiteY234" fmla="*/ 4166310 h 6858000"/>
              <a:gd name="connsiteX235" fmla="*/ 5547022 w 7467600"/>
              <a:gd name="connsiteY235" fmla="*/ 3607838 h 6858000"/>
              <a:gd name="connsiteX236" fmla="*/ 5515964 w 7467600"/>
              <a:gd name="connsiteY236" fmla="*/ 3378541 h 6858000"/>
              <a:gd name="connsiteX237" fmla="*/ 5453702 w 7467600"/>
              <a:gd name="connsiteY237" fmla="*/ 3090882 h 6858000"/>
              <a:gd name="connsiteX238" fmla="*/ 1238695 w 7467600"/>
              <a:gd name="connsiteY238" fmla="*/ 3076820 h 6858000"/>
              <a:gd name="connsiteX239" fmla="*/ 716371 w 7467600"/>
              <a:gd name="connsiteY239" fmla="*/ 3293249 h 6858000"/>
              <a:gd name="connsiteX240" fmla="*/ 579522 w 7467600"/>
              <a:gd name="connsiteY240" fmla="*/ 3371759 h 6858000"/>
              <a:gd name="connsiteX241" fmla="*/ 600288 w 7467600"/>
              <a:gd name="connsiteY241" fmla="*/ 3365555 h 6858000"/>
              <a:gd name="connsiteX242" fmla="*/ 840692 w 7467600"/>
              <a:gd name="connsiteY242" fmla="*/ 3284921 h 6858000"/>
              <a:gd name="connsiteX243" fmla="*/ 979248 w 7467600"/>
              <a:gd name="connsiteY243" fmla="*/ 3221003 h 6858000"/>
              <a:gd name="connsiteX244" fmla="*/ 1053282 w 7467600"/>
              <a:gd name="connsiteY244" fmla="*/ 3185247 h 6858000"/>
              <a:gd name="connsiteX245" fmla="*/ 1320603 w 7467600"/>
              <a:gd name="connsiteY245" fmla="*/ 3081281 h 6858000"/>
              <a:gd name="connsiteX246" fmla="*/ 1238695 w 7467600"/>
              <a:gd name="connsiteY246" fmla="*/ 3076820 h 6858000"/>
              <a:gd name="connsiteX247" fmla="*/ 5425627 w 7467600"/>
              <a:gd name="connsiteY247" fmla="*/ 2954192 h 6858000"/>
              <a:gd name="connsiteX248" fmla="*/ 5470770 w 7467600"/>
              <a:gd name="connsiteY248" fmla="*/ 3005435 h 6858000"/>
              <a:gd name="connsiteX249" fmla="*/ 5519779 w 7467600"/>
              <a:gd name="connsiteY249" fmla="*/ 4359223 h 6858000"/>
              <a:gd name="connsiteX250" fmla="*/ 5520293 w 7467600"/>
              <a:gd name="connsiteY250" fmla="*/ 4360602 h 6858000"/>
              <a:gd name="connsiteX251" fmla="*/ 5767221 w 7467600"/>
              <a:gd name="connsiteY251" fmla="*/ 4665564 h 6858000"/>
              <a:gd name="connsiteX252" fmla="*/ 6937169 w 7467600"/>
              <a:gd name="connsiteY252" fmla="*/ 4815941 h 6858000"/>
              <a:gd name="connsiteX253" fmla="*/ 6953922 w 7467600"/>
              <a:gd name="connsiteY253" fmla="*/ 4890068 h 6858000"/>
              <a:gd name="connsiteX254" fmla="*/ 6071359 w 7467600"/>
              <a:gd name="connsiteY254" fmla="*/ 4770770 h 6858000"/>
              <a:gd name="connsiteX255" fmla="*/ 6038839 w 7467600"/>
              <a:gd name="connsiteY255" fmla="*/ 4764474 h 6858000"/>
              <a:gd name="connsiteX256" fmla="*/ 6038706 w 7467600"/>
              <a:gd name="connsiteY256" fmla="*/ 4763847 h 6858000"/>
              <a:gd name="connsiteX257" fmla="*/ 6037784 w 7467600"/>
              <a:gd name="connsiteY257" fmla="*/ 4764270 h 6858000"/>
              <a:gd name="connsiteX258" fmla="*/ 6038839 w 7467600"/>
              <a:gd name="connsiteY258" fmla="*/ 4764474 h 6858000"/>
              <a:gd name="connsiteX259" fmla="*/ 6040338 w 7467600"/>
              <a:gd name="connsiteY259" fmla="*/ 4771418 h 6858000"/>
              <a:gd name="connsiteX260" fmla="*/ 6024488 w 7467600"/>
              <a:gd name="connsiteY260" fmla="*/ 4809903 h 6858000"/>
              <a:gd name="connsiteX261" fmla="*/ 5599771 w 7467600"/>
              <a:gd name="connsiteY261" fmla="*/ 5509652 h 6858000"/>
              <a:gd name="connsiteX262" fmla="*/ 5548843 w 7467600"/>
              <a:gd name="connsiteY262" fmla="*/ 5563845 h 6858000"/>
              <a:gd name="connsiteX263" fmla="*/ 5940952 w 7467600"/>
              <a:gd name="connsiteY263" fmla="*/ 6250028 h 6858000"/>
              <a:gd name="connsiteX264" fmla="*/ 6043441 w 7467600"/>
              <a:gd name="connsiteY264" fmla="*/ 6665847 h 6858000"/>
              <a:gd name="connsiteX265" fmla="*/ 6093432 w 7467600"/>
              <a:gd name="connsiteY265" fmla="*/ 6858000 h 6858000"/>
              <a:gd name="connsiteX266" fmla="*/ 6034344 w 7467600"/>
              <a:gd name="connsiteY266" fmla="*/ 6858000 h 6858000"/>
              <a:gd name="connsiteX267" fmla="*/ 6026679 w 7467600"/>
              <a:gd name="connsiteY267" fmla="*/ 6836959 h 6858000"/>
              <a:gd name="connsiteX268" fmla="*/ 5800441 w 7467600"/>
              <a:gd name="connsiteY268" fmla="*/ 6335286 h 6858000"/>
              <a:gd name="connsiteX269" fmla="*/ 5526562 w 7467600"/>
              <a:gd name="connsiteY269" fmla="*/ 5705388 h 6858000"/>
              <a:gd name="connsiteX270" fmla="*/ 5519640 w 7467600"/>
              <a:gd name="connsiteY270" fmla="*/ 5683774 h 6858000"/>
              <a:gd name="connsiteX271" fmla="*/ 5844559 w 7467600"/>
              <a:gd name="connsiteY271" fmla="*/ 6553349 h 6858000"/>
              <a:gd name="connsiteX272" fmla="*/ 5975994 w 7467600"/>
              <a:gd name="connsiteY272" fmla="*/ 6858000 h 6858000"/>
              <a:gd name="connsiteX273" fmla="*/ 5898547 w 7467600"/>
              <a:gd name="connsiteY273" fmla="*/ 6858000 h 6858000"/>
              <a:gd name="connsiteX274" fmla="*/ 5682041 w 7467600"/>
              <a:gd name="connsiteY274" fmla="*/ 6355860 h 6858000"/>
              <a:gd name="connsiteX275" fmla="*/ 5461758 w 7467600"/>
              <a:gd name="connsiteY275" fmla="*/ 5820220 h 6858000"/>
              <a:gd name="connsiteX276" fmla="*/ 5237282 w 7467600"/>
              <a:gd name="connsiteY276" fmla="*/ 6579086 h 6858000"/>
              <a:gd name="connsiteX277" fmla="*/ 5115009 w 7467600"/>
              <a:gd name="connsiteY277" fmla="*/ 6858000 h 6858000"/>
              <a:gd name="connsiteX278" fmla="*/ 5028074 w 7467600"/>
              <a:gd name="connsiteY278" fmla="*/ 6858000 h 6858000"/>
              <a:gd name="connsiteX279" fmla="*/ 5079508 w 7467600"/>
              <a:gd name="connsiteY279" fmla="*/ 6749074 h 6858000"/>
              <a:gd name="connsiteX280" fmla="*/ 5371846 w 7467600"/>
              <a:gd name="connsiteY280" fmla="*/ 5924413 h 6858000"/>
              <a:gd name="connsiteX281" fmla="*/ 5270512 w 7467600"/>
              <a:gd name="connsiteY281" fmla="*/ 6138975 h 6858000"/>
              <a:gd name="connsiteX282" fmla="*/ 5062409 w 7467600"/>
              <a:gd name="connsiteY282" fmla="*/ 6653544 h 6858000"/>
              <a:gd name="connsiteX283" fmla="*/ 5036628 w 7467600"/>
              <a:gd name="connsiteY283" fmla="*/ 6754247 h 6858000"/>
              <a:gd name="connsiteX284" fmla="*/ 5009112 w 7467600"/>
              <a:gd name="connsiteY284" fmla="*/ 6858000 h 6858000"/>
              <a:gd name="connsiteX285" fmla="*/ 4976679 w 7467600"/>
              <a:gd name="connsiteY285" fmla="*/ 6858000 h 6858000"/>
              <a:gd name="connsiteX286" fmla="*/ 5006537 w 7467600"/>
              <a:gd name="connsiteY286" fmla="*/ 6747068 h 6858000"/>
              <a:gd name="connsiteX287" fmla="*/ 5032723 w 7467600"/>
              <a:gd name="connsiteY287" fmla="*/ 6644957 h 6858000"/>
              <a:gd name="connsiteX288" fmla="*/ 5242949 w 7467600"/>
              <a:gd name="connsiteY288" fmla="*/ 6125175 h 6858000"/>
              <a:gd name="connsiteX289" fmla="*/ 5286321 w 7467600"/>
              <a:gd name="connsiteY289" fmla="*/ 6033555 h 6858000"/>
              <a:gd name="connsiteX290" fmla="*/ 5008210 w 7467600"/>
              <a:gd name="connsiteY290" fmla="*/ 6649194 h 6858000"/>
              <a:gd name="connsiteX291" fmla="*/ 4986321 w 7467600"/>
              <a:gd name="connsiteY291" fmla="*/ 6765687 h 6858000"/>
              <a:gd name="connsiteX292" fmla="*/ 4973474 w 7467600"/>
              <a:gd name="connsiteY292" fmla="*/ 6858000 h 6858000"/>
              <a:gd name="connsiteX293" fmla="*/ 4907178 w 7467600"/>
              <a:gd name="connsiteY293" fmla="*/ 6858000 h 6858000"/>
              <a:gd name="connsiteX294" fmla="*/ 4910810 w 7467600"/>
              <a:gd name="connsiteY294" fmla="*/ 6829660 h 6858000"/>
              <a:gd name="connsiteX295" fmla="*/ 4987461 w 7467600"/>
              <a:gd name="connsiteY295" fmla="*/ 6432994 h 6858000"/>
              <a:gd name="connsiteX296" fmla="*/ 5179262 w 7467600"/>
              <a:gd name="connsiteY296" fmla="*/ 6035044 h 6858000"/>
              <a:gd name="connsiteX297" fmla="*/ 4689678 w 7467600"/>
              <a:gd name="connsiteY297" fmla="*/ 6440241 h 6858000"/>
              <a:gd name="connsiteX298" fmla="*/ 4477543 w 7467600"/>
              <a:gd name="connsiteY298" fmla="*/ 6674836 h 6858000"/>
              <a:gd name="connsiteX299" fmla="*/ 4329957 w 7467600"/>
              <a:gd name="connsiteY299" fmla="*/ 6858000 h 6858000"/>
              <a:gd name="connsiteX300" fmla="*/ 4218595 w 7467600"/>
              <a:gd name="connsiteY300" fmla="*/ 6858000 h 6858000"/>
              <a:gd name="connsiteX301" fmla="*/ 4368888 w 7467600"/>
              <a:gd name="connsiteY301" fmla="*/ 6668412 h 6858000"/>
              <a:gd name="connsiteX302" fmla="*/ 4563091 w 7467600"/>
              <a:gd name="connsiteY302" fmla="*/ 6442508 h 6858000"/>
              <a:gd name="connsiteX303" fmla="*/ 5387324 w 7467600"/>
              <a:gd name="connsiteY303" fmla="*/ 5705830 h 6858000"/>
              <a:gd name="connsiteX304" fmla="*/ 5073620 w 7467600"/>
              <a:gd name="connsiteY304" fmla="*/ 5955437 h 6858000"/>
              <a:gd name="connsiteX305" fmla="*/ 4689789 w 7467600"/>
              <a:gd name="connsiteY305" fmla="*/ 6268382 h 6858000"/>
              <a:gd name="connsiteX306" fmla="*/ 4418722 w 7467600"/>
              <a:gd name="connsiteY306" fmla="*/ 6570886 h 6858000"/>
              <a:gd name="connsiteX307" fmla="*/ 4214944 w 7467600"/>
              <a:gd name="connsiteY307" fmla="*/ 6858000 h 6858000"/>
              <a:gd name="connsiteX308" fmla="*/ 4177898 w 7467600"/>
              <a:gd name="connsiteY308" fmla="*/ 6858000 h 6858000"/>
              <a:gd name="connsiteX309" fmla="*/ 4391597 w 7467600"/>
              <a:gd name="connsiteY309" fmla="*/ 6556370 h 6858000"/>
              <a:gd name="connsiteX310" fmla="*/ 4668889 w 7467600"/>
              <a:gd name="connsiteY310" fmla="*/ 6246399 h 6858000"/>
              <a:gd name="connsiteX311" fmla="*/ 5055427 w 7467600"/>
              <a:gd name="connsiteY311" fmla="*/ 5931476 h 6858000"/>
              <a:gd name="connsiteX312" fmla="*/ 5371814 w 7467600"/>
              <a:gd name="connsiteY312" fmla="*/ 5678975 h 6858000"/>
              <a:gd name="connsiteX313" fmla="*/ 4987918 w 7467600"/>
              <a:gd name="connsiteY313" fmla="*/ 5838701 h 6858000"/>
              <a:gd name="connsiteX314" fmla="*/ 4317146 w 7467600"/>
              <a:gd name="connsiteY314" fmla="*/ 6587716 h 6858000"/>
              <a:gd name="connsiteX315" fmla="*/ 4171627 w 7467600"/>
              <a:gd name="connsiteY315" fmla="*/ 6858000 h 6858000"/>
              <a:gd name="connsiteX316" fmla="*/ 4081585 w 7467600"/>
              <a:gd name="connsiteY316" fmla="*/ 6858000 h 6858000"/>
              <a:gd name="connsiteX317" fmla="*/ 4238603 w 7467600"/>
              <a:gd name="connsiteY317" fmla="*/ 6559341 h 6858000"/>
              <a:gd name="connsiteX318" fmla="*/ 4778333 w 7467600"/>
              <a:gd name="connsiteY318" fmla="*/ 5873626 h 6858000"/>
              <a:gd name="connsiteX319" fmla="*/ 5414185 w 7467600"/>
              <a:gd name="connsiteY319" fmla="*/ 5573882 h 6858000"/>
              <a:gd name="connsiteX320" fmla="*/ 5959648 w 7467600"/>
              <a:gd name="connsiteY320" fmla="*/ 4760797 h 6858000"/>
              <a:gd name="connsiteX321" fmla="*/ 5355019 w 7467600"/>
              <a:gd name="connsiteY321" fmla="*/ 4734672 h 6858000"/>
              <a:gd name="connsiteX322" fmla="*/ 5083565 w 7467600"/>
              <a:gd name="connsiteY322" fmla="*/ 5179121 h 6858000"/>
              <a:gd name="connsiteX323" fmla="*/ 4713577 w 7467600"/>
              <a:gd name="connsiteY323" fmla="*/ 5616803 h 6858000"/>
              <a:gd name="connsiteX324" fmla="*/ 3989559 w 7467600"/>
              <a:gd name="connsiteY324" fmla="*/ 6145945 h 6858000"/>
              <a:gd name="connsiteX325" fmla="*/ 3939824 w 7467600"/>
              <a:gd name="connsiteY325" fmla="*/ 6066900 h 6858000"/>
              <a:gd name="connsiteX326" fmla="*/ 4584537 w 7467600"/>
              <a:gd name="connsiteY326" fmla="*/ 5324826 h 6858000"/>
              <a:gd name="connsiteX327" fmla="*/ 5037105 w 7467600"/>
              <a:gd name="connsiteY327" fmla="*/ 5088765 h 6858000"/>
              <a:gd name="connsiteX328" fmla="*/ 5039930 w 7467600"/>
              <a:gd name="connsiteY328" fmla="*/ 5089585 h 6858000"/>
              <a:gd name="connsiteX329" fmla="*/ 5263764 w 7467600"/>
              <a:gd name="connsiteY329" fmla="*/ 4735525 h 6858000"/>
              <a:gd name="connsiteX330" fmla="*/ 4086300 w 7467600"/>
              <a:gd name="connsiteY330" fmla="*/ 4884599 h 6858000"/>
              <a:gd name="connsiteX331" fmla="*/ 4085485 w 7467600"/>
              <a:gd name="connsiteY331" fmla="*/ 4899070 h 6858000"/>
              <a:gd name="connsiteX332" fmla="*/ 3871915 w 7467600"/>
              <a:gd name="connsiteY332" fmla="*/ 5253645 h 6858000"/>
              <a:gd name="connsiteX333" fmla="*/ 3799374 w 7467600"/>
              <a:gd name="connsiteY333" fmla="*/ 5466127 h 6858000"/>
              <a:gd name="connsiteX334" fmla="*/ 3498850 w 7467600"/>
              <a:gd name="connsiteY334" fmla="*/ 6661888 h 6858000"/>
              <a:gd name="connsiteX335" fmla="*/ 3399216 w 7467600"/>
              <a:gd name="connsiteY335" fmla="*/ 6858000 h 6858000"/>
              <a:gd name="connsiteX336" fmla="*/ 3303688 w 7467600"/>
              <a:gd name="connsiteY336" fmla="*/ 6858000 h 6858000"/>
              <a:gd name="connsiteX337" fmla="*/ 3391774 w 7467600"/>
              <a:gd name="connsiteY337" fmla="*/ 6697181 h 6858000"/>
              <a:gd name="connsiteX338" fmla="*/ 3735540 w 7467600"/>
              <a:gd name="connsiteY338" fmla="*/ 5546923 h 6858000"/>
              <a:gd name="connsiteX339" fmla="*/ 3729438 w 7467600"/>
              <a:gd name="connsiteY339" fmla="*/ 5569058 h 6858000"/>
              <a:gd name="connsiteX340" fmla="*/ 3707782 w 7467600"/>
              <a:gd name="connsiteY340" fmla="*/ 5644908 h 6858000"/>
              <a:gd name="connsiteX341" fmla="*/ 3583827 w 7467600"/>
              <a:gd name="connsiteY341" fmla="*/ 6039215 h 6858000"/>
              <a:gd name="connsiteX342" fmla="*/ 3547861 w 7467600"/>
              <a:gd name="connsiteY342" fmla="*/ 6129609 h 6858000"/>
              <a:gd name="connsiteX343" fmla="*/ 3490905 w 7467600"/>
              <a:gd name="connsiteY343" fmla="*/ 6277660 h 6858000"/>
              <a:gd name="connsiteX344" fmla="*/ 3455859 w 7467600"/>
              <a:gd name="connsiteY344" fmla="*/ 6391301 h 6858000"/>
              <a:gd name="connsiteX345" fmla="*/ 3429112 w 7467600"/>
              <a:gd name="connsiteY345" fmla="*/ 6479469 h 6858000"/>
              <a:gd name="connsiteX346" fmla="*/ 3304862 w 7467600"/>
              <a:gd name="connsiteY346" fmla="*/ 6796476 h 6858000"/>
              <a:gd name="connsiteX347" fmla="*/ 3276071 w 7467600"/>
              <a:gd name="connsiteY347" fmla="*/ 6858000 h 6858000"/>
              <a:gd name="connsiteX348" fmla="*/ 3240805 w 7467600"/>
              <a:gd name="connsiteY348" fmla="*/ 6858000 h 6858000"/>
              <a:gd name="connsiteX349" fmla="*/ 3275917 w 7467600"/>
              <a:gd name="connsiteY349" fmla="*/ 6783192 h 6858000"/>
              <a:gd name="connsiteX350" fmla="*/ 3399358 w 7467600"/>
              <a:gd name="connsiteY350" fmla="*/ 6469011 h 6858000"/>
              <a:gd name="connsiteX351" fmla="*/ 3425650 w 7467600"/>
              <a:gd name="connsiteY351" fmla="*/ 6381333 h 6858000"/>
              <a:gd name="connsiteX352" fmla="*/ 3460661 w 7467600"/>
              <a:gd name="connsiteY352" fmla="*/ 6266763 h 6858000"/>
              <a:gd name="connsiteX353" fmla="*/ 3518021 w 7467600"/>
              <a:gd name="connsiteY353" fmla="*/ 6117298 h 6858000"/>
              <a:gd name="connsiteX354" fmla="*/ 3554035 w 7467600"/>
              <a:gd name="connsiteY354" fmla="*/ 6027832 h 6858000"/>
              <a:gd name="connsiteX355" fmla="*/ 3677174 w 7467600"/>
              <a:gd name="connsiteY355" fmla="*/ 5636351 h 6858000"/>
              <a:gd name="connsiteX356" fmla="*/ 3698819 w 7467600"/>
              <a:gd name="connsiteY356" fmla="*/ 5560503 h 6858000"/>
              <a:gd name="connsiteX357" fmla="*/ 3702094 w 7467600"/>
              <a:gd name="connsiteY357" fmla="*/ 5549194 h 6858000"/>
              <a:gd name="connsiteX358" fmla="*/ 3398355 w 7467600"/>
              <a:gd name="connsiteY358" fmla="*/ 6094603 h 6858000"/>
              <a:gd name="connsiteX359" fmla="*/ 3193941 w 7467600"/>
              <a:gd name="connsiteY359" fmla="*/ 6798775 h 6858000"/>
              <a:gd name="connsiteX360" fmla="*/ 3184140 w 7467600"/>
              <a:gd name="connsiteY360" fmla="*/ 6858000 h 6858000"/>
              <a:gd name="connsiteX361" fmla="*/ 3099978 w 7467600"/>
              <a:gd name="connsiteY361" fmla="*/ 6858000 h 6858000"/>
              <a:gd name="connsiteX362" fmla="*/ 3101556 w 7467600"/>
              <a:gd name="connsiteY362" fmla="*/ 6843337 h 6858000"/>
              <a:gd name="connsiteX363" fmla="*/ 3370162 w 7467600"/>
              <a:gd name="connsiteY363" fmla="*/ 5785550 h 6858000"/>
              <a:gd name="connsiteX364" fmla="*/ 3746477 w 7467600"/>
              <a:gd name="connsiteY364" fmla="*/ 5377889 h 6858000"/>
              <a:gd name="connsiteX365" fmla="*/ 3863399 w 7467600"/>
              <a:gd name="connsiteY365" fmla="*/ 5087257 h 6858000"/>
              <a:gd name="connsiteX366" fmla="*/ 3968712 w 7467600"/>
              <a:gd name="connsiteY366" fmla="*/ 4913989 h 6858000"/>
              <a:gd name="connsiteX367" fmla="*/ 2792390 w 7467600"/>
              <a:gd name="connsiteY367" fmla="*/ 5382974 h 6858000"/>
              <a:gd name="connsiteX368" fmla="*/ 2714982 w 7467600"/>
              <a:gd name="connsiteY368" fmla="*/ 5427051 h 6858000"/>
              <a:gd name="connsiteX369" fmla="*/ 2813361 w 7467600"/>
              <a:gd name="connsiteY369" fmla="*/ 6023912 h 6858000"/>
              <a:gd name="connsiteX370" fmla="*/ 2688430 w 7467600"/>
              <a:gd name="connsiteY370" fmla="*/ 6801564 h 6858000"/>
              <a:gd name="connsiteX371" fmla="*/ 2629626 w 7467600"/>
              <a:gd name="connsiteY371" fmla="*/ 6763394 h 6858000"/>
              <a:gd name="connsiteX372" fmla="*/ 2565328 w 7467600"/>
              <a:gd name="connsiteY372" fmla="*/ 5516399 h 6858000"/>
              <a:gd name="connsiteX373" fmla="*/ 1922999 w 7467600"/>
              <a:gd name="connsiteY373" fmla="*/ 5980343 h 6858000"/>
              <a:gd name="connsiteX374" fmla="*/ 1950261 w 7467600"/>
              <a:gd name="connsiteY374" fmla="*/ 6405858 h 6858000"/>
              <a:gd name="connsiteX375" fmla="*/ 2365554 w 7467600"/>
              <a:gd name="connsiteY375" fmla="*/ 6759107 h 6858000"/>
              <a:gd name="connsiteX376" fmla="*/ 2424142 w 7467600"/>
              <a:gd name="connsiteY376" fmla="*/ 6858000 h 6858000"/>
              <a:gd name="connsiteX377" fmla="*/ 2395994 w 7467600"/>
              <a:gd name="connsiteY377" fmla="*/ 6858000 h 6858000"/>
              <a:gd name="connsiteX378" fmla="*/ 2392863 w 7467600"/>
              <a:gd name="connsiteY378" fmla="*/ 6852964 h 6858000"/>
              <a:gd name="connsiteX379" fmla="*/ 2017589 w 7467600"/>
              <a:gd name="connsiteY379" fmla="*/ 6493982 h 6858000"/>
              <a:gd name="connsiteX380" fmla="*/ 2147336 w 7467600"/>
              <a:gd name="connsiteY380" fmla="*/ 6594052 h 6858000"/>
              <a:gd name="connsiteX381" fmla="*/ 2207047 w 7467600"/>
              <a:gd name="connsiteY381" fmla="*/ 6654540 h 6858000"/>
              <a:gd name="connsiteX382" fmla="*/ 2299106 w 7467600"/>
              <a:gd name="connsiteY382" fmla="*/ 6778931 h 6858000"/>
              <a:gd name="connsiteX383" fmla="*/ 2314430 w 7467600"/>
              <a:gd name="connsiteY383" fmla="*/ 6801144 h 6858000"/>
              <a:gd name="connsiteX384" fmla="*/ 2352406 w 7467600"/>
              <a:gd name="connsiteY384" fmla="*/ 6858000 h 6858000"/>
              <a:gd name="connsiteX385" fmla="*/ 2314492 w 7467600"/>
              <a:gd name="connsiteY385" fmla="*/ 6858000 h 6858000"/>
              <a:gd name="connsiteX386" fmla="*/ 2288095 w 7467600"/>
              <a:gd name="connsiteY386" fmla="*/ 6818030 h 6858000"/>
              <a:gd name="connsiteX387" fmla="*/ 2272768 w 7467600"/>
              <a:gd name="connsiteY387" fmla="*/ 6795822 h 6858000"/>
              <a:gd name="connsiteX388" fmla="*/ 2182715 w 7467600"/>
              <a:gd name="connsiteY388" fmla="*/ 6675071 h 6858000"/>
              <a:gd name="connsiteX389" fmla="*/ 2032061 w 7467600"/>
              <a:gd name="connsiteY389" fmla="*/ 6541380 h 6858000"/>
              <a:gd name="connsiteX390" fmla="*/ 2257220 w 7467600"/>
              <a:gd name="connsiteY390" fmla="*/ 6826257 h 6858000"/>
              <a:gd name="connsiteX391" fmla="*/ 2281324 w 7467600"/>
              <a:gd name="connsiteY391" fmla="*/ 6858000 h 6858000"/>
              <a:gd name="connsiteX392" fmla="*/ 2242860 w 7467600"/>
              <a:gd name="connsiteY392" fmla="*/ 6858000 h 6858000"/>
              <a:gd name="connsiteX393" fmla="*/ 2232818 w 7467600"/>
              <a:gd name="connsiteY393" fmla="*/ 6844926 h 6858000"/>
              <a:gd name="connsiteX394" fmla="*/ 1990172 w 7467600"/>
              <a:gd name="connsiteY394" fmla="*/ 6542121 h 6858000"/>
              <a:gd name="connsiteX395" fmla="*/ 2124090 w 7467600"/>
              <a:gd name="connsiteY395" fmla="*/ 6761017 h 6858000"/>
              <a:gd name="connsiteX396" fmla="*/ 2200380 w 7467600"/>
              <a:gd name="connsiteY396" fmla="*/ 6858000 h 6858000"/>
              <a:gd name="connsiteX397" fmla="*/ 2147507 w 7467600"/>
              <a:gd name="connsiteY397" fmla="*/ 6858000 h 6858000"/>
              <a:gd name="connsiteX398" fmla="*/ 2070668 w 7467600"/>
              <a:gd name="connsiteY398" fmla="*/ 6761520 h 6858000"/>
              <a:gd name="connsiteX399" fmla="*/ 1975142 w 7467600"/>
              <a:gd name="connsiteY399" fmla="*/ 6585570 h 6858000"/>
              <a:gd name="connsiteX400" fmla="*/ 2050035 w 7467600"/>
              <a:gd name="connsiteY400" fmla="*/ 6813345 h 6858000"/>
              <a:gd name="connsiteX401" fmla="*/ 2063025 w 7467600"/>
              <a:gd name="connsiteY401" fmla="*/ 6858000 h 6858000"/>
              <a:gd name="connsiteX402" fmla="*/ 2021675 w 7467600"/>
              <a:gd name="connsiteY402" fmla="*/ 6858000 h 6858000"/>
              <a:gd name="connsiteX403" fmla="*/ 2019308 w 7467600"/>
              <a:gd name="connsiteY403" fmla="*/ 6847118 h 6858000"/>
              <a:gd name="connsiteX404" fmla="*/ 1938835 w 7467600"/>
              <a:gd name="connsiteY404" fmla="*/ 6551160 h 6858000"/>
              <a:gd name="connsiteX405" fmla="*/ 1953230 w 7467600"/>
              <a:gd name="connsiteY405" fmla="*/ 6759699 h 6858000"/>
              <a:gd name="connsiteX406" fmla="*/ 1956763 w 7467600"/>
              <a:gd name="connsiteY406" fmla="*/ 6778191 h 6858000"/>
              <a:gd name="connsiteX407" fmla="*/ 1967925 w 7467600"/>
              <a:gd name="connsiteY407" fmla="*/ 6858000 h 6858000"/>
              <a:gd name="connsiteX408" fmla="*/ 1936622 w 7467600"/>
              <a:gd name="connsiteY408" fmla="*/ 6858000 h 6858000"/>
              <a:gd name="connsiteX409" fmla="*/ 1926261 w 7467600"/>
              <a:gd name="connsiteY409" fmla="*/ 6784064 h 6858000"/>
              <a:gd name="connsiteX410" fmla="*/ 1922724 w 7467600"/>
              <a:gd name="connsiteY410" fmla="*/ 6765577 h 6858000"/>
              <a:gd name="connsiteX411" fmla="*/ 1904650 w 7467600"/>
              <a:gd name="connsiteY411" fmla="*/ 6639616 h 6858000"/>
              <a:gd name="connsiteX412" fmla="*/ 1885273 w 7467600"/>
              <a:gd name="connsiteY412" fmla="*/ 6858000 h 6858000"/>
              <a:gd name="connsiteX413" fmla="*/ 1854363 w 7467600"/>
              <a:gd name="connsiteY413" fmla="*/ 6858000 h 6858000"/>
              <a:gd name="connsiteX414" fmla="*/ 1880391 w 7467600"/>
              <a:gd name="connsiteY414" fmla="*/ 6603796 h 6858000"/>
              <a:gd name="connsiteX415" fmla="*/ 1818273 w 7467600"/>
              <a:gd name="connsiteY415" fmla="*/ 6715729 h 6858000"/>
              <a:gd name="connsiteX416" fmla="*/ 1794691 w 7467600"/>
              <a:gd name="connsiteY416" fmla="*/ 6843239 h 6858000"/>
              <a:gd name="connsiteX417" fmla="*/ 1794914 w 7467600"/>
              <a:gd name="connsiteY417" fmla="*/ 6858000 h 6858000"/>
              <a:gd name="connsiteX418" fmla="*/ 1746128 w 7467600"/>
              <a:gd name="connsiteY418" fmla="*/ 6858000 h 6858000"/>
              <a:gd name="connsiteX419" fmla="*/ 1753934 w 7467600"/>
              <a:gd name="connsiteY419" fmla="*/ 6724796 h 6858000"/>
              <a:gd name="connsiteX420" fmla="*/ 1792053 w 7467600"/>
              <a:gd name="connsiteY420" fmla="*/ 6572396 h 6858000"/>
              <a:gd name="connsiteX421" fmla="*/ 1862248 w 7467600"/>
              <a:gd name="connsiteY421" fmla="*/ 6266397 h 6858000"/>
              <a:gd name="connsiteX422" fmla="*/ 1862250 w 7467600"/>
              <a:gd name="connsiteY422" fmla="*/ 6033531 h 6858000"/>
              <a:gd name="connsiteX423" fmla="*/ 1211999 w 7467600"/>
              <a:gd name="connsiteY423" fmla="*/ 6683610 h 6858000"/>
              <a:gd name="connsiteX424" fmla="*/ 1213266 w 7467600"/>
              <a:gd name="connsiteY424" fmla="*/ 6691947 h 6858000"/>
              <a:gd name="connsiteX425" fmla="*/ 1203370 w 7467600"/>
              <a:gd name="connsiteY425" fmla="*/ 6850676 h 6858000"/>
              <a:gd name="connsiteX426" fmla="*/ 1203671 w 7467600"/>
              <a:gd name="connsiteY426" fmla="*/ 6858000 h 6858000"/>
              <a:gd name="connsiteX427" fmla="*/ 1143180 w 7467600"/>
              <a:gd name="connsiteY427" fmla="*/ 6858000 h 6858000"/>
              <a:gd name="connsiteX428" fmla="*/ 1142176 w 7467600"/>
              <a:gd name="connsiteY428" fmla="*/ 6766045 h 6858000"/>
              <a:gd name="connsiteX429" fmla="*/ 1067484 w 7467600"/>
              <a:gd name="connsiteY429" fmla="*/ 6858000 h 6858000"/>
              <a:gd name="connsiteX430" fmla="*/ 953928 w 7467600"/>
              <a:gd name="connsiteY430" fmla="*/ 6858000 h 6858000"/>
              <a:gd name="connsiteX431" fmla="*/ 959715 w 7467600"/>
              <a:gd name="connsiteY431" fmla="*/ 6850185 h 6858000"/>
              <a:gd name="connsiteX432" fmla="*/ 1483788 w 7467600"/>
              <a:gd name="connsiteY432" fmla="*/ 6259174 h 6858000"/>
              <a:gd name="connsiteX433" fmla="*/ 1100671 w 7467600"/>
              <a:gd name="connsiteY433" fmla="*/ 6252137 h 6858000"/>
              <a:gd name="connsiteX434" fmla="*/ 1090144 w 7467600"/>
              <a:gd name="connsiteY434" fmla="*/ 6256748 h 6858000"/>
              <a:gd name="connsiteX435" fmla="*/ 1095872 w 7467600"/>
              <a:gd name="connsiteY435" fmla="*/ 6271892 h 6858000"/>
              <a:gd name="connsiteX436" fmla="*/ 262785 w 7467600"/>
              <a:gd name="connsiteY436" fmla="*/ 6845450 h 6858000"/>
              <a:gd name="connsiteX437" fmla="*/ 209968 w 7467600"/>
              <a:gd name="connsiteY437" fmla="*/ 6770713 h 6858000"/>
              <a:gd name="connsiteX438" fmla="*/ 873460 w 7467600"/>
              <a:gd name="connsiteY438" fmla="*/ 6253768 h 6858000"/>
              <a:gd name="connsiteX439" fmla="*/ 192686 w 7467600"/>
              <a:gd name="connsiteY439" fmla="*/ 5849257 h 6858000"/>
              <a:gd name="connsiteX440" fmla="*/ 4696 w 7467600"/>
              <a:gd name="connsiteY440" fmla="*/ 5697668 h 6858000"/>
              <a:gd name="connsiteX441" fmla="*/ 0 w 7467600"/>
              <a:gd name="connsiteY441" fmla="*/ 5689984 h 6858000"/>
              <a:gd name="connsiteX442" fmla="*/ 0 w 7467600"/>
              <a:gd name="connsiteY442" fmla="*/ 5513472 h 6858000"/>
              <a:gd name="connsiteX443" fmla="*/ 174101 w 7467600"/>
              <a:gd name="connsiteY443" fmla="*/ 5620277 h 6858000"/>
              <a:gd name="connsiteX444" fmla="*/ 891800 w 7467600"/>
              <a:gd name="connsiteY444" fmla="*/ 6036935 h 6858000"/>
              <a:gd name="connsiteX445" fmla="*/ 1072219 w 7467600"/>
              <a:gd name="connsiteY445" fmla="*/ 6169443 h 6858000"/>
              <a:gd name="connsiteX446" fmla="*/ 1074117 w 7467600"/>
              <a:gd name="connsiteY446" fmla="*/ 6170301 h 6858000"/>
              <a:gd name="connsiteX447" fmla="*/ 1083114 w 7467600"/>
              <a:gd name="connsiteY447" fmla="*/ 6174131 h 6858000"/>
              <a:gd name="connsiteX448" fmla="*/ 1543010 w 7467600"/>
              <a:gd name="connsiteY448" fmla="*/ 6191140 h 6858000"/>
              <a:gd name="connsiteX449" fmla="*/ 1551080 w 7467600"/>
              <a:gd name="connsiteY449" fmla="*/ 6195006 h 6858000"/>
              <a:gd name="connsiteX450" fmla="*/ 2345443 w 7467600"/>
              <a:gd name="connsiteY450" fmla="*/ 5549882 h 6858000"/>
              <a:gd name="connsiteX451" fmla="*/ 1721499 w 7467600"/>
              <a:gd name="connsiteY451" fmla="*/ 5599969 h 6858000"/>
              <a:gd name="connsiteX452" fmla="*/ 767716 w 7467600"/>
              <a:gd name="connsiteY452" fmla="*/ 5472768 h 6858000"/>
              <a:gd name="connsiteX453" fmla="*/ 722147 w 7467600"/>
              <a:gd name="connsiteY453" fmla="*/ 5393091 h 6858000"/>
              <a:gd name="connsiteX454" fmla="*/ 1485552 w 7467600"/>
              <a:gd name="connsiteY454" fmla="*/ 5313202 h 6858000"/>
              <a:gd name="connsiteX455" fmla="*/ 2143004 w 7467600"/>
              <a:gd name="connsiteY455" fmla="*/ 5402420 h 6858000"/>
              <a:gd name="connsiteX456" fmla="*/ 1933391 w 7467600"/>
              <a:gd name="connsiteY456" fmla="*/ 5156971 h 6858000"/>
              <a:gd name="connsiteX457" fmla="*/ 1827118 w 7467600"/>
              <a:gd name="connsiteY457" fmla="*/ 4968410 h 6858000"/>
              <a:gd name="connsiteX458" fmla="*/ 1837349 w 7467600"/>
              <a:gd name="connsiteY458" fmla="*/ 4956357 h 6858000"/>
              <a:gd name="connsiteX459" fmla="*/ 2162835 w 7467600"/>
              <a:gd name="connsiteY459" fmla="*/ 5187853 h 6858000"/>
              <a:gd name="connsiteX460" fmla="*/ 2257167 w 7467600"/>
              <a:gd name="connsiteY460" fmla="*/ 5462123 h 6858000"/>
              <a:gd name="connsiteX461" fmla="*/ 2261598 w 7467600"/>
              <a:gd name="connsiteY461" fmla="*/ 5467998 h 6858000"/>
              <a:gd name="connsiteX462" fmla="*/ 2437177 w 7467600"/>
              <a:gd name="connsiteY462" fmla="*/ 5479608 h 6858000"/>
              <a:gd name="connsiteX463" fmla="*/ 2445247 w 7467600"/>
              <a:gd name="connsiteY463" fmla="*/ 5483476 h 6858000"/>
              <a:gd name="connsiteX464" fmla="*/ 2743626 w 7467600"/>
              <a:gd name="connsiteY464" fmla="*/ 5304819 h 6858000"/>
              <a:gd name="connsiteX465" fmla="*/ 3048102 w 7467600"/>
              <a:gd name="connsiteY465" fmla="*/ 5150595 h 6858000"/>
              <a:gd name="connsiteX466" fmla="*/ 1799414 w 7467600"/>
              <a:gd name="connsiteY466" fmla="*/ 4694732 h 6858000"/>
              <a:gd name="connsiteX467" fmla="*/ 1771735 w 7467600"/>
              <a:gd name="connsiteY467" fmla="*/ 4619929 h 6858000"/>
              <a:gd name="connsiteX468" fmla="*/ 3104273 w 7467600"/>
              <a:gd name="connsiteY468" fmla="*/ 5076159 h 6858000"/>
              <a:gd name="connsiteX469" fmla="*/ 3113245 w 7467600"/>
              <a:gd name="connsiteY469" fmla="*/ 5090705 h 6858000"/>
              <a:gd name="connsiteX470" fmla="*/ 3126294 w 7467600"/>
              <a:gd name="connsiteY470" fmla="*/ 5114400 h 6858000"/>
              <a:gd name="connsiteX471" fmla="*/ 3937433 w 7467600"/>
              <a:gd name="connsiteY471" fmla="*/ 4830473 h 6858000"/>
              <a:gd name="connsiteX472" fmla="*/ 3590475 w 7467600"/>
              <a:gd name="connsiteY472" fmla="*/ 4597974 h 6858000"/>
              <a:gd name="connsiteX473" fmla="*/ 3100264 w 7467600"/>
              <a:gd name="connsiteY473" fmla="*/ 4579845 h 6858000"/>
              <a:gd name="connsiteX474" fmla="*/ 2183576 w 7467600"/>
              <a:gd name="connsiteY474" fmla="*/ 4227150 h 6858000"/>
              <a:gd name="connsiteX475" fmla="*/ 2151029 w 7467600"/>
              <a:gd name="connsiteY475" fmla="*/ 4146947 h 6858000"/>
              <a:gd name="connsiteX476" fmla="*/ 3563434 w 7467600"/>
              <a:gd name="connsiteY476" fmla="*/ 4469115 h 6858000"/>
              <a:gd name="connsiteX477" fmla="*/ 3177952 w 7467600"/>
              <a:gd name="connsiteY477" fmla="*/ 3657386 h 6858000"/>
              <a:gd name="connsiteX478" fmla="*/ 3189263 w 7467600"/>
              <a:gd name="connsiteY478" fmla="*/ 3625726 h 6858000"/>
              <a:gd name="connsiteX479" fmla="*/ 3560912 w 7467600"/>
              <a:gd name="connsiteY479" fmla="*/ 4079863 h 6858000"/>
              <a:gd name="connsiteX480" fmla="*/ 3626636 w 7467600"/>
              <a:gd name="connsiteY480" fmla="*/ 4512230 h 6858000"/>
              <a:gd name="connsiteX481" fmla="*/ 3653088 w 7467600"/>
              <a:gd name="connsiteY481" fmla="*/ 4521417 h 6858000"/>
              <a:gd name="connsiteX482" fmla="*/ 3988128 w 7467600"/>
              <a:gd name="connsiteY482" fmla="*/ 4817267 h 6858000"/>
              <a:gd name="connsiteX483" fmla="*/ 4830582 w 7467600"/>
              <a:gd name="connsiteY483" fmla="*/ 4676000 h 6858000"/>
              <a:gd name="connsiteX484" fmla="*/ 4830100 w 7467600"/>
              <a:gd name="connsiteY484" fmla="*/ 4675554 h 6858000"/>
              <a:gd name="connsiteX485" fmla="*/ 4036318 w 7467600"/>
              <a:gd name="connsiteY485" fmla="*/ 4147013 h 6858000"/>
              <a:gd name="connsiteX486" fmla="*/ 3432098 w 7467600"/>
              <a:gd name="connsiteY486" fmla="*/ 3537312 h 6858000"/>
              <a:gd name="connsiteX487" fmla="*/ 3446761 w 7467600"/>
              <a:gd name="connsiteY487" fmla="*/ 3461278 h 6858000"/>
              <a:gd name="connsiteX488" fmla="*/ 4419733 w 7467600"/>
              <a:gd name="connsiteY488" fmla="*/ 3963555 h 6858000"/>
              <a:gd name="connsiteX489" fmla="*/ 4781371 w 7467600"/>
              <a:gd name="connsiteY489" fmla="*/ 4458604 h 6858000"/>
              <a:gd name="connsiteX490" fmla="*/ 4780440 w 7467600"/>
              <a:gd name="connsiteY490" fmla="*/ 4470290 h 6858000"/>
              <a:gd name="connsiteX491" fmla="*/ 4898954 w 7467600"/>
              <a:gd name="connsiteY491" fmla="*/ 4662092 h 6858000"/>
              <a:gd name="connsiteX492" fmla="*/ 4900699 w 7467600"/>
              <a:gd name="connsiteY492" fmla="*/ 4670867 h 6858000"/>
              <a:gd name="connsiteX493" fmla="*/ 5714511 w 7467600"/>
              <a:gd name="connsiteY493" fmla="*/ 4663483 h 6858000"/>
              <a:gd name="connsiteX494" fmla="*/ 5464793 w 7467600"/>
              <a:gd name="connsiteY494" fmla="*/ 4393556 h 6858000"/>
              <a:gd name="connsiteX495" fmla="*/ 5461897 w 7467600"/>
              <a:gd name="connsiteY495" fmla="*/ 4390879 h 6858000"/>
              <a:gd name="connsiteX496" fmla="*/ 4294126 w 7467600"/>
              <a:gd name="connsiteY496" fmla="*/ 3303048 h 6858000"/>
              <a:gd name="connsiteX497" fmla="*/ 4305321 w 7467600"/>
              <a:gd name="connsiteY497" fmla="*/ 3256953 h 6858000"/>
              <a:gd name="connsiteX498" fmla="*/ 4949299 w 7467600"/>
              <a:gd name="connsiteY498" fmla="*/ 3766336 h 6858000"/>
              <a:gd name="connsiteX499" fmla="*/ 5291452 w 7467600"/>
              <a:gd name="connsiteY499" fmla="*/ 4076801 h 6858000"/>
              <a:gd name="connsiteX500" fmla="*/ 5434998 w 7467600"/>
              <a:gd name="connsiteY500" fmla="*/ 4254100 h 6858000"/>
              <a:gd name="connsiteX501" fmla="*/ 5351015 w 7467600"/>
              <a:gd name="connsiteY501" fmla="*/ 3760989 h 6858000"/>
              <a:gd name="connsiteX502" fmla="*/ 5413780 w 7467600"/>
              <a:gd name="connsiteY502" fmla="*/ 2966265 h 6858000"/>
              <a:gd name="connsiteX503" fmla="*/ 5425627 w 7467600"/>
              <a:gd name="connsiteY503" fmla="*/ 2954192 h 6858000"/>
              <a:gd name="connsiteX504" fmla="*/ 6604735 w 7467600"/>
              <a:gd name="connsiteY504" fmla="*/ 2041381 h 6858000"/>
              <a:gd name="connsiteX505" fmla="*/ 7204487 w 7467600"/>
              <a:gd name="connsiteY505" fmla="*/ 2742112 h 6858000"/>
              <a:gd name="connsiteX506" fmla="*/ 7131592 w 7467600"/>
              <a:gd name="connsiteY506" fmla="*/ 2672096 h 6858000"/>
              <a:gd name="connsiteX507" fmla="*/ 6996344 w 7467600"/>
              <a:gd name="connsiteY507" fmla="*/ 2518310 h 6858000"/>
              <a:gd name="connsiteX508" fmla="*/ 6735495 w 7467600"/>
              <a:gd name="connsiteY508" fmla="*/ 2196890 h 6858000"/>
              <a:gd name="connsiteX509" fmla="*/ 6721901 w 7467600"/>
              <a:gd name="connsiteY509" fmla="*/ 2179274 h 6858000"/>
              <a:gd name="connsiteX510" fmla="*/ 6604735 w 7467600"/>
              <a:gd name="connsiteY510" fmla="*/ 2041381 h 6858000"/>
              <a:gd name="connsiteX511" fmla="*/ 6591670 w 7467600"/>
              <a:gd name="connsiteY511" fmla="*/ 1988277 h 6858000"/>
              <a:gd name="connsiteX512" fmla="*/ 6747349 w 7467600"/>
              <a:gd name="connsiteY512" fmla="*/ 2160069 h 6858000"/>
              <a:gd name="connsiteX513" fmla="*/ 6760943 w 7467600"/>
              <a:gd name="connsiteY513" fmla="*/ 2177686 h 6858000"/>
              <a:gd name="connsiteX514" fmla="*/ 7021065 w 7467600"/>
              <a:gd name="connsiteY514" fmla="*/ 2498102 h 6858000"/>
              <a:gd name="connsiteX515" fmla="*/ 7155223 w 7467600"/>
              <a:gd name="connsiteY515" fmla="*/ 2650386 h 6858000"/>
              <a:gd name="connsiteX516" fmla="*/ 7203167 w 7467600"/>
              <a:gd name="connsiteY516" fmla="*/ 2697288 h 6858000"/>
              <a:gd name="connsiteX517" fmla="*/ 6937703 w 7467600"/>
              <a:gd name="connsiteY517" fmla="*/ 2321981 h 6858000"/>
              <a:gd name="connsiteX518" fmla="*/ 6591670 w 7467600"/>
              <a:gd name="connsiteY518" fmla="*/ 1988277 h 6858000"/>
              <a:gd name="connsiteX519" fmla="*/ 5798671 w 7467600"/>
              <a:gd name="connsiteY519" fmla="*/ 1981601 h 6858000"/>
              <a:gd name="connsiteX520" fmla="*/ 5754709 w 7467600"/>
              <a:gd name="connsiteY520" fmla="*/ 2071454 h 6858000"/>
              <a:gd name="connsiteX521" fmla="*/ 5763044 w 7467600"/>
              <a:gd name="connsiteY521" fmla="*/ 2842206 h 6858000"/>
              <a:gd name="connsiteX522" fmla="*/ 5764974 w 7467600"/>
              <a:gd name="connsiteY522" fmla="*/ 2799609 h 6858000"/>
              <a:gd name="connsiteX523" fmla="*/ 5767665 w 7467600"/>
              <a:gd name="connsiteY523" fmla="*/ 2666409 h 6858000"/>
              <a:gd name="connsiteX524" fmla="*/ 5763055 w 7467600"/>
              <a:gd name="connsiteY524" fmla="*/ 2579705 h 6858000"/>
              <a:gd name="connsiteX525" fmla="*/ 5758079 w 7467600"/>
              <a:gd name="connsiteY525" fmla="*/ 2492508 h 6858000"/>
              <a:gd name="connsiteX526" fmla="*/ 5779325 w 7467600"/>
              <a:gd name="connsiteY526" fmla="*/ 2197069 h 6858000"/>
              <a:gd name="connsiteX527" fmla="*/ 5798671 w 7467600"/>
              <a:gd name="connsiteY527" fmla="*/ 1981601 h 6858000"/>
              <a:gd name="connsiteX528" fmla="*/ 5829202 w 7467600"/>
              <a:gd name="connsiteY528" fmla="*/ 1971679 h 6858000"/>
              <a:gd name="connsiteX529" fmla="*/ 5809558 w 7467600"/>
              <a:gd name="connsiteY529" fmla="*/ 2198043 h 6858000"/>
              <a:gd name="connsiteX530" fmla="*/ 5788653 w 7467600"/>
              <a:gd name="connsiteY530" fmla="*/ 2489430 h 6858000"/>
              <a:gd name="connsiteX531" fmla="*/ 5793439 w 7467600"/>
              <a:gd name="connsiteY531" fmla="*/ 2575235 h 6858000"/>
              <a:gd name="connsiteX532" fmla="*/ 5796837 w 7467600"/>
              <a:gd name="connsiteY532" fmla="*/ 2637633 h 6858000"/>
              <a:gd name="connsiteX533" fmla="*/ 5818614 w 7467600"/>
              <a:gd name="connsiteY533" fmla="*/ 2473055 h 6858000"/>
              <a:gd name="connsiteX534" fmla="*/ 5829202 w 7467600"/>
              <a:gd name="connsiteY534" fmla="*/ 1971679 h 6858000"/>
              <a:gd name="connsiteX535" fmla="*/ 5911389 w 7467600"/>
              <a:gd name="connsiteY535" fmla="*/ 1898371 h 6858000"/>
              <a:gd name="connsiteX536" fmla="*/ 6237627 w 7467600"/>
              <a:gd name="connsiteY536" fmla="*/ 2231921 h 6858000"/>
              <a:gd name="connsiteX537" fmla="*/ 5911389 w 7467600"/>
              <a:gd name="connsiteY537" fmla="*/ 1898371 h 6858000"/>
              <a:gd name="connsiteX538" fmla="*/ 6944437 w 7467600"/>
              <a:gd name="connsiteY538" fmla="*/ 1575402 h 6858000"/>
              <a:gd name="connsiteX539" fmla="*/ 6304730 w 7467600"/>
              <a:gd name="connsiteY539" fmla="*/ 1766654 h 6858000"/>
              <a:gd name="connsiteX540" fmla="*/ 6944437 w 7467600"/>
              <a:gd name="connsiteY540" fmla="*/ 1575402 h 6858000"/>
              <a:gd name="connsiteX541" fmla="*/ 7019523 w 7467600"/>
              <a:gd name="connsiteY541" fmla="*/ 1519450 h 6858000"/>
              <a:gd name="connsiteX542" fmla="*/ 6298091 w 7467600"/>
              <a:gd name="connsiteY542" fmla="*/ 1737122 h 6858000"/>
              <a:gd name="connsiteX543" fmla="*/ 7019523 w 7467600"/>
              <a:gd name="connsiteY543" fmla="*/ 1519450 h 6858000"/>
              <a:gd name="connsiteX544" fmla="*/ 2399523 w 7467600"/>
              <a:gd name="connsiteY544" fmla="*/ 1428234 h 6858000"/>
              <a:gd name="connsiteX545" fmla="*/ 2224982 w 7467600"/>
              <a:gd name="connsiteY545" fmla="*/ 1826201 h 6858000"/>
              <a:gd name="connsiteX546" fmla="*/ 2096099 w 7467600"/>
              <a:gd name="connsiteY546" fmla="*/ 2345900 h 6858000"/>
              <a:gd name="connsiteX547" fmla="*/ 2283317 w 7467600"/>
              <a:gd name="connsiteY547" fmla="*/ 1796925 h 6858000"/>
              <a:gd name="connsiteX548" fmla="*/ 2399523 w 7467600"/>
              <a:gd name="connsiteY548" fmla="*/ 1428234 h 6858000"/>
              <a:gd name="connsiteX549" fmla="*/ 2448558 w 7467600"/>
              <a:gd name="connsiteY549" fmla="*/ 1373435 h 6858000"/>
              <a:gd name="connsiteX550" fmla="*/ 2312521 w 7467600"/>
              <a:gd name="connsiteY550" fmla="*/ 1806140 h 6858000"/>
              <a:gd name="connsiteX551" fmla="*/ 2127533 w 7467600"/>
              <a:gd name="connsiteY551" fmla="*/ 2348380 h 6858000"/>
              <a:gd name="connsiteX552" fmla="*/ 2358080 w 7467600"/>
              <a:gd name="connsiteY552" fmla="*/ 1866134 h 6858000"/>
              <a:gd name="connsiteX553" fmla="*/ 2407436 w 7467600"/>
              <a:gd name="connsiteY553" fmla="*/ 1651070 h 6858000"/>
              <a:gd name="connsiteX554" fmla="*/ 2448558 w 7467600"/>
              <a:gd name="connsiteY554" fmla="*/ 1373435 h 6858000"/>
              <a:gd name="connsiteX555" fmla="*/ 278707 w 7467600"/>
              <a:gd name="connsiteY555" fmla="*/ 1352270 h 6858000"/>
              <a:gd name="connsiteX556" fmla="*/ 321570 w 7467600"/>
              <a:gd name="connsiteY556" fmla="*/ 1861610 h 6858000"/>
              <a:gd name="connsiteX557" fmla="*/ 294281 w 7467600"/>
              <a:gd name="connsiteY557" fmla="*/ 1440658 h 6858000"/>
              <a:gd name="connsiteX558" fmla="*/ 278707 w 7467600"/>
              <a:gd name="connsiteY558" fmla="*/ 1352270 h 6858000"/>
              <a:gd name="connsiteX559" fmla="*/ 1423821 w 7467600"/>
              <a:gd name="connsiteY559" fmla="*/ 1351958 h 6858000"/>
              <a:gd name="connsiteX560" fmla="*/ 1638521 w 7467600"/>
              <a:gd name="connsiteY560" fmla="*/ 1908470 h 6858000"/>
              <a:gd name="connsiteX561" fmla="*/ 1754199 w 7467600"/>
              <a:gd name="connsiteY561" fmla="*/ 2149284 h 6858000"/>
              <a:gd name="connsiteX562" fmla="*/ 1908359 w 7467600"/>
              <a:gd name="connsiteY562" fmla="*/ 2364988 h 6858000"/>
              <a:gd name="connsiteX563" fmla="*/ 1647661 w 7467600"/>
              <a:gd name="connsiteY563" fmla="*/ 1825945 h 6858000"/>
              <a:gd name="connsiteX564" fmla="*/ 1423821 w 7467600"/>
              <a:gd name="connsiteY564" fmla="*/ 1351958 h 6858000"/>
              <a:gd name="connsiteX565" fmla="*/ 1431890 w 7467600"/>
              <a:gd name="connsiteY565" fmla="*/ 1306475 h 6858000"/>
              <a:gd name="connsiteX566" fmla="*/ 1507597 w 7467600"/>
              <a:gd name="connsiteY566" fmla="*/ 1446132 h 6858000"/>
              <a:gd name="connsiteX567" fmla="*/ 1674586 w 7467600"/>
              <a:gd name="connsiteY567" fmla="*/ 1813832 h 6858000"/>
              <a:gd name="connsiteX568" fmla="*/ 1815950 w 7467600"/>
              <a:gd name="connsiteY568" fmla="*/ 2128564 h 6858000"/>
              <a:gd name="connsiteX569" fmla="*/ 1984242 w 7467600"/>
              <a:gd name="connsiteY569" fmla="*/ 2430829 h 6858000"/>
              <a:gd name="connsiteX570" fmla="*/ 2014023 w 7467600"/>
              <a:gd name="connsiteY570" fmla="*/ 2450995 h 6858000"/>
              <a:gd name="connsiteX571" fmla="*/ 1747337 w 7467600"/>
              <a:gd name="connsiteY571" fmla="*/ 1855264 h 6858000"/>
              <a:gd name="connsiteX572" fmla="*/ 1533749 w 7467600"/>
              <a:gd name="connsiteY572" fmla="*/ 1478656 h 6858000"/>
              <a:gd name="connsiteX573" fmla="*/ 1431890 w 7467600"/>
              <a:gd name="connsiteY573" fmla="*/ 1306475 h 6858000"/>
              <a:gd name="connsiteX574" fmla="*/ 5052692 w 7467600"/>
              <a:gd name="connsiteY574" fmla="*/ 1292994 h 6858000"/>
              <a:gd name="connsiteX575" fmla="*/ 5200661 w 7467600"/>
              <a:gd name="connsiteY575" fmla="*/ 1635186 h 6858000"/>
              <a:gd name="connsiteX576" fmla="*/ 5297138 w 7467600"/>
              <a:gd name="connsiteY576" fmla="*/ 1906351 h 6858000"/>
              <a:gd name="connsiteX577" fmla="*/ 5052692 w 7467600"/>
              <a:gd name="connsiteY577" fmla="*/ 1292994 h 6858000"/>
              <a:gd name="connsiteX578" fmla="*/ 5009948 w 7467600"/>
              <a:gd name="connsiteY578" fmla="*/ 1273619 h 6858000"/>
              <a:gd name="connsiteX579" fmla="*/ 5121777 w 7467600"/>
              <a:gd name="connsiteY579" fmla="*/ 1654213 h 6858000"/>
              <a:gd name="connsiteX580" fmla="*/ 5293545 w 7467600"/>
              <a:gd name="connsiteY580" fmla="*/ 2072247 h 6858000"/>
              <a:gd name="connsiteX581" fmla="*/ 5294042 w 7467600"/>
              <a:gd name="connsiteY581" fmla="*/ 2065019 h 6858000"/>
              <a:gd name="connsiteX582" fmla="*/ 5171936 w 7467600"/>
              <a:gd name="connsiteY582" fmla="*/ 1647613 h 6858000"/>
              <a:gd name="connsiteX583" fmla="*/ 5009948 w 7467600"/>
              <a:gd name="connsiteY583" fmla="*/ 1273619 h 6858000"/>
              <a:gd name="connsiteX584" fmla="*/ 655236 w 7467600"/>
              <a:gd name="connsiteY584" fmla="*/ 1268632 h 6858000"/>
              <a:gd name="connsiteX585" fmla="*/ 839521 w 7467600"/>
              <a:gd name="connsiteY585" fmla="*/ 1685315 h 6858000"/>
              <a:gd name="connsiteX586" fmla="*/ 1109416 w 7467600"/>
              <a:gd name="connsiteY586" fmla="*/ 2061663 h 6858000"/>
              <a:gd name="connsiteX587" fmla="*/ 1298300 w 7467600"/>
              <a:gd name="connsiteY587" fmla="*/ 2247742 h 6858000"/>
              <a:gd name="connsiteX588" fmla="*/ 1125871 w 7467600"/>
              <a:gd name="connsiteY588" fmla="*/ 1989513 h 6858000"/>
              <a:gd name="connsiteX589" fmla="*/ 981574 w 7467600"/>
              <a:gd name="connsiteY589" fmla="*/ 1783157 h 6858000"/>
              <a:gd name="connsiteX590" fmla="*/ 922198 w 7467600"/>
              <a:gd name="connsiteY590" fmla="*/ 1677437 h 6858000"/>
              <a:gd name="connsiteX591" fmla="*/ 869293 w 7467600"/>
              <a:gd name="connsiteY591" fmla="*/ 1583214 h 6858000"/>
              <a:gd name="connsiteX592" fmla="*/ 751431 w 7467600"/>
              <a:gd name="connsiteY592" fmla="*/ 1405731 h 6858000"/>
              <a:gd name="connsiteX593" fmla="*/ 655236 w 7467600"/>
              <a:gd name="connsiteY593" fmla="*/ 1268632 h 6858000"/>
              <a:gd name="connsiteX594" fmla="*/ 6516292 w 7467600"/>
              <a:gd name="connsiteY594" fmla="*/ 1263064 h 6858000"/>
              <a:gd name="connsiteX595" fmla="*/ 5736320 w 7467600"/>
              <a:gd name="connsiteY595" fmla="*/ 1501803 h 6858000"/>
              <a:gd name="connsiteX596" fmla="*/ 6516292 w 7467600"/>
              <a:gd name="connsiteY596" fmla="*/ 1263064 h 6858000"/>
              <a:gd name="connsiteX597" fmla="*/ 291466 w 7467600"/>
              <a:gd name="connsiteY597" fmla="*/ 1250369 h 6858000"/>
              <a:gd name="connsiteX598" fmla="*/ 323180 w 7467600"/>
              <a:gd name="connsiteY598" fmla="*/ 1435283 h 6858000"/>
              <a:gd name="connsiteX599" fmla="*/ 349381 w 7467600"/>
              <a:gd name="connsiteY599" fmla="*/ 1875041 h 6858000"/>
              <a:gd name="connsiteX600" fmla="*/ 374363 w 7467600"/>
              <a:gd name="connsiteY600" fmla="*/ 1506494 h 6858000"/>
              <a:gd name="connsiteX601" fmla="*/ 302168 w 7467600"/>
              <a:gd name="connsiteY601" fmla="*/ 1274495 h 6858000"/>
              <a:gd name="connsiteX602" fmla="*/ 291466 w 7467600"/>
              <a:gd name="connsiteY602" fmla="*/ 1250369 h 6858000"/>
              <a:gd name="connsiteX603" fmla="*/ 678222 w 7467600"/>
              <a:gd name="connsiteY603" fmla="*/ 1248670 h 6858000"/>
              <a:gd name="connsiteX604" fmla="*/ 775536 w 7467600"/>
              <a:gd name="connsiteY604" fmla="*/ 1388015 h 6858000"/>
              <a:gd name="connsiteX605" fmla="*/ 894529 w 7467600"/>
              <a:gd name="connsiteY605" fmla="*/ 1567739 h 6858000"/>
              <a:gd name="connsiteX606" fmla="*/ 948000 w 7467600"/>
              <a:gd name="connsiteY606" fmla="*/ 1663088 h 6858000"/>
              <a:gd name="connsiteX607" fmla="*/ 1006812 w 7467600"/>
              <a:gd name="connsiteY607" fmla="*/ 1767683 h 6858000"/>
              <a:gd name="connsiteX608" fmla="*/ 1149133 w 7467600"/>
              <a:gd name="connsiteY608" fmla="*/ 1971513 h 6858000"/>
              <a:gd name="connsiteX609" fmla="*/ 1333952 w 7467600"/>
              <a:gd name="connsiteY609" fmla="*/ 2251620 h 6858000"/>
              <a:gd name="connsiteX610" fmla="*/ 1337329 w 7467600"/>
              <a:gd name="connsiteY610" fmla="*/ 2258350 h 6858000"/>
              <a:gd name="connsiteX611" fmla="*/ 1014726 w 7467600"/>
              <a:gd name="connsiteY611" fmla="*/ 1615556 h 6858000"/>
              <a:gd name="connsiteX612" fmla="*/ 678222 w 7467600"/>
              <a:gd name="connsiteY612" fmla="*/ 1248670 h 6858000"/>
              <a:gd name="connsiteX613" fmla="*/ 6691602 w 7467600"/>
              <a:gd name="connsiteY613" fmla="*/ 1140573 h 6858000"/>
              <a:gd name="connsiteX614" fmla="*/ 6571100 w 7467600"/>
              <a:gd name="connsiteY614" fmla="*/ 1183662 h 6858000"/>
              <a:gd name="connsiteX615" fmla="*/ 6241687 w 7467600"/>
              <a:gd name="connsiteY615" fmla="*/ 1257600 h 6858000"/>
              <a:gd name="connsiteX616" fmla="*/ 5693009 w 7467600"/>
              <a:gd name="connsiteY616" fmla="*/ 1478256 h 6858000"/>
              <a:gd name="connsiteX617" fmla="*/ 6548420 w 7467600"/>
              <a:gd name="connsiteY617" fmla="*/ 1214599 h 6858000"/>
              <a:gd name="connsiteX618" fmla="*/ 6605473 w 7467600"/>
              <a:gd name="connsiteY618" fmla="*/ 1184686 h 6858000"/>
              <a:gd name="connsiteX619" fmla="*/ 6691602 w 7467600"/>
              <a:gd name="connsiteY619" fmla="*/ 1140573 h 6858000"/>
              <a:gd name="connsiteX620" fmla="*/ 4002475 w 7467600"/>
              <a:gd name="connsiteY620" fmla="*/ 1037802 h 6858000"/>
              <a:gd name="connsiteX621" fmla="*/ 4000324 w 7467600"/>
              <a:gd name="connsiteY621" fmla="*/ 1039362 h 6858000"/>
              <a:gd name="connsiteX622" fmla="*/ 4002862 w 7467600"/>
              <a:gd name="connsiteY622" fmla="*/ 1042866 h 6858000"/>
              <a:gd name="connsiteX623" fmla="*/ 4002475 w 7467600"/>
              <a:gd name="connsiteY623" fmla="*/ 1037802 h 6858000"/>
              <a:gd name="connsiteX624" fmla="*/ 506322 w 7467600"/>
              <a:gd name="connsiteY624" fmla="*/ 1020997 h 6858000"/>
              <a:gd name="connsiteX625" fmla="*/ 533068 w 7467600"/>
              <a:gd name="connsiteY625" fmla="*/ 1029409 h 6858000"/>
              <a:gd name="connsiteX626" fmla="*/ 1232525 w 7467600"/>
              <a:gd name="connsiteY626" fmla="*/ 1804675 h 6858000"/>
              <a:gd name="connsiteX627" fmla="*/ 1388858 w 7467600"/>
              <a:gd name="connsiteY627" fmla="*/ 2368011 h 6858000"/>
              <a:gd name="connsiteX628" fmla="*/ 1384098 w 7467600"/>
              <a:gd name="connsiteY628" fmla="*/ 2378125 h 6858000"/>
              <a:gd name="connsiteX629" fmla="*/ 1425393 w 7467600"/>
              <a:gd name="connsiteY629" fmla="*/ 2589124 h 6858000"/>
              <a:gd name="connsiteX630" fmla="*/ 1424001 w 7467600"/>
              <a:gd name="connsiteY630" fmla="*/ 2597541 h 6858000"/>
              <a:gd name="connsiteX631" fmla="*/ 2152729 w 7467600"/>
              <a:gd name="connsiteY631" fmla="*/ 2864487 h 6858000"/>
              <a:gd name="connsiteX632" fmla="*/ 2020609 w 7467600"/>
              <a:gd name="connsiteY632" fmla="*/ 2539671 h 6858000"/>
              <a:gd name="connsiteX633" fmla="*/ 2018920 w 7467600"/>
              <a:gd name="connsiteY633" fmla="*/ 2536309 h 6858000"/>
              <a:gd name="connsiteX634" fmla="*/ 1342441 w 7467600"/>
              <a:gd name="connsiteY634" fmla="*/ 1173017 h 6858000"/>
              <a:gd name="connsiteX635" fmla="*/ 1367925 w 7467600"/>
              <a:gd name="connsiteY635" fmla="*/ 1135648 h 6858000"/>
              <a:gd name="connsiteX636" fmla="*/ 1771401 w 7467600"/>
              <a:gd name="connsiteY636" fmla="*/ 1806673 h 6858000"/>
              <a:gd name="connsiteX637" fmla="*/ 1972385 w 7467600"/>
              <a:gd name="connsiteY637" fmla="*/ 2198735 h 6858000"/>
              <a:gd name="connsiteX638" fmla="*/ 2040892 w 7467600"/>
              <a:gd name="connsiteY638" fmla="*/ 2405205 h 6858000"/>
              <a:gd name="connsiteX639" fmla="*/ 2131689 w 7467600"/>
              <a:gd name="connsiteY639" fmla="*/ 1936926 h 6858000"/>
              <a:gd name="connsiteX640" fmla="*/ 2454820 w 7467600"/>
              <a:gd name="connsiteY640" fmla="*/ 1248808 h 6858000"/>
              <a:gd name="connsiteX641" fmla="*/ 2492512 w 7467600"/>
              <a:gd name="connsiteY641" fmla="*/ 1302920 h 6858000"/>
              <a:gd name="connsiteX642" fmla="*/ 2081216 w 7467600"/>
              <a:gd name="connsiteY642" fmla="*/ 2527513 h 6858000"/>
              <a:gd name="connsiteX643" fmla="*/ 2081211 w 7467600"/>
              <a:gd name="connsiteY643" fmla="*/ 2528916 h 6858000"/>
              <a:gd name="connsiteX644" fmla="*/ 2199067 w 7467600"/>
              <a:gd name="connsiteY644" fmla="*/ 2884061 h 6858000"/>
              <a:gd name="connsiteX645" fmla="*/ 3192586 w 7467600"/>
              <a:gd name="connsiteY645" fmla="*/ 3411496 h 6858000"/>
              <a:gd name="connsiteX646" fmla="*/ 3182620 w 7467600"/>
              <a:gd name="connsiteY646" fmla="*/ 3483279 h 6858000"/>
              <a:gd name="connsiteX647" fmla="*/ 2435119 w 7467600"/>
              <a:gd name="connsiteY647" fmla="*/ 3080173 h 6858000"/>
              <a:gd name="connsiteX648" fmla="*/ 2410152 w 7467600"/>
              <a:gd name="connsiteY648" fmla="*/ 3063751 h 6858000"/>
              <a:gd name="connsiteX649" fmla="*/ 2408099 w 7467600"/>
              <a:gd name="connsiteY649" fmla="*/ 3064403 h 6858000"/>
              <a:gd name="connsiteX650" fmla="*/ 2407218 w 7467600"/>
              <a:gd name="connsiteY650" fmla="*/ 3070324 h 6858000"/>
              <a:gd name="connsiteX651" fmla="*/ 2380138 w 7467600"/>
              <a:gd name="connsiteY651" fmla="*/ 3099341 h 6858000"/>
              <a:gd name="connsiteX652" fmla="*/ 1765923 w 7467600"/>
              <a:gd name="connsiteY652" fmla="*/ 3581043 h 6858000"/>
              <a:gd name="connsiteX653" fmla="*/ 1702258 w 7467600"/>
              <a:gd name="connsiteY653" fmla="*/ 3612286 h 6858000"/>
              <a:gd name="connsiteX654" fmla="*/ 1538370 w 7467600"/>
              <a:gd name="connsiteY654" fmla="*/ 3811804 h 6858000"/>
              <a:gd name="connsiteX655" fmla="*/ 542867 w 7467600"/>
              <a:gd name="connsiteY655" fmla="*/ 4944092 h 6858000"/>
              <a:gd name="connsiteX656" fmla="*/ 515800 w 7467600"/>
              <a:gd name="connsiteY656" fmla="*/ 4862180 h 6858000"/>
              <a:gd name="connsiteX657" fmla="*/ 909145 w 7467600"/>
              <a:gd name="connsiteY657" fmla="*/ 4199225 h 6858000"/>
              <a:gd name="connsiteX658" fmla="*/ 1214067 w 7467600"/>
              <a:gd name="connsiteY658" fmla="*/ 3908561 h 6858000"/>
              <a:gd name="connsiteX659" fmla="*/ 640967 w 7467600"/>
              <a:gd name="connsiteY659" fmla="*/ 4105601 h 6858000"/>
              <a:gd name="connsiteX660" fmla="*/ 112563 w 7467600"/>
              <a:gd name="connsiteY660" fmla="*/ 4396952 h 6858000"/>
              <a:gd name="connsiteX661" fmla="*/ 0 w 7467600"/>
              <a:gd name="connsiteY661" fmla="*/ 4466006 h 6858000"/>
              <a:gd name="connsiteX662" fmla="*/ 0 w 7467600"/>
              <a:gd name="connsiteY662" fmla="*/ 4233763 h 6858000"/>
              <a:gd name="connsiteX663" fmla="*/ 36881 w 7467600"/>
              <a:gd name="connsiteY663" fmla="*/ 4200118 h 6858000"/>
              <a:gd name="connsiteX664" fmla="*/ 910534 w 7467600"/>
              <a:gd name="connsiteY664" fmla="*/ 3629753 h 6858000"/>
              <a:gd name="connsiteX665" fmla="*/ 1578717 w 7467600"/>
              <a:gd name="connsiteY665" fmla="*/ 3575982 h 6858000"/>
              <a:gd name="connsiteX666" fmla="*/ 2338780 w 7467600"/>
              <a:gd name="connsiteY666" fmla="*/ 3033725 h 6858000"/>
              <a:gd name="connsiteX667" fmla="*/ 1807991 w 7467600"/>
              <a:gd name="connsiteY667" fmla="*/ 2807184 h 6858000"/>
              <a:gd name="connsiteX668" fmla="*/ 1416358 w 7467600"/>
              <a:gd name="connsiteY668" fmla="*/ 3112571 h 6858000"/>
              <a:gd name="connsiteX669" fmla="*/ 939066 w 7467600"/>
              <a:gd name="connsiteY669" fmla="*/ 3378798 h 6858000"/>
              <a:gd name="connsiteX670" fmla="*/ 115099 w 7467600"/>
              <a:gd name="connsiteY670" fmla="*/ 3607650 h 6858000"/>
              <a:gd name="connsiteX671" fmla="*/ 97284 w 7467600"/>
              <a:gd name="connsiteY671" fmla="*/ 3520393 h 6858000"/>
              <a:gd name="connsiteX672" fmla="*/ 922050 w 7467600"/>
              <a:gd name="connsiteY672" fmla="*/ 3074867 h 6858000"/>
              <a:gd name="connsiteX673" fmla="*/ 1405265 w 7467600"/>
              <a:gd name="connsiteY673" fmla="*/ 3016319 h 6858000"/>
              <a:gd name="connsiteX674" fmla="*/ 1407512 w 7467600"/>
              <a:gd name="connsiteY674" fmla="*/ 3018001 h 6858000"/>
              <a:gd name="connsiteX675" fmla="*/ 1726266 w 7467600"/>
              <a:gd name="connsiteY675" fmla="*/ 2777274 h 6858000"/>
              <a:gd name="connsiteX676" fmla="*/ 625390 w 7467600"/>
              <a:gd name="connsiteY676" fmla="*/ 2514541 h 6858000"/>
              <a:gd name="connsiteX677" fmla="*/ 619799 w 7467600"/>
              <a:gd name="connsiteY677" fmla="*/ 2527180 h 6858000"/>
              <a:gd name="connsiteX678" fmla="*/ 310030 w 7467600"/>
              <a:gd name="connsiteY678" fmla="*/ 2771818 h 6858000"/>
              <a:gd name="connsiteX679" fmla="*/ 173877 w 7467600"/>
              <a:gd name="connsiteY679" fmla="*/ 2937056 h 6858000"/>
              <a:gd name="connsiteX680" fmla="*/ 77889 w 7467600"/>
              <a:gd name="connsiteY680" fmla="*/ 3138440 h 6858000"/>
              <a:gd name="connsiteX681" fmla="*/ 0 w 7467600"/>
              <a:gd name="connsiteY681" fmla="*/ 3271395 h 6858000"/>
              <a:gd name="connsiteX682" fmla="*/ 0 w 7467600"/>
              <a:gd name="connsiteY682" fmla="*/ 3153002 h 6858000"/>
              <a:gd name="connsiteX683" fmla="*/ 2386 w 7467600"/>
              <a:gd name="connsiteY683" fmla="*/ 3149203 h 6858000"/>
              <a:gd name="connsiteX684" fmla="*/ 89753 w 7467600"/>
              <a:gd name="connsiteY684" fmla="*/ 2987702 h 6858000"/>
              <a:gd name="connsiteX685" fmla="*/ 76869 w 7467600"/>
              <a:gd name="connsiteY685" fmla="*/ 3005404 h 6858000"/>
              <a:gd name="connsiteX686" fmla="*/ 32049 w 7467600"/>
              <a:gd name="connsiteY686" fmla="*/ 3065814 h 6858000"/>
              <a:gd name="connsiteX687" fmla="*/ 0 w 7467600"/>
              <a:gd name="connsiteY687" fmla="*/ 3108744 h 6858000"/>
              <a:gd name="connsiteX688" fmla="*/ 0 w 7467600"/>
              <a:gd name="connsiteY688" fmla="*/ 3058059 h 6858000"/>
              <a:gd name="connsiteX689" fmla="*/ 7610 w 7467600"/>
              <a:gd name="connsiteY689" fmla="*/ 3047889 h 6858000"/>
              <a:gd name="connsiteX690" fmla="*/ 52419 w 7467600"/>
              <a:gd name="connsiteY690" fmla="*/ 2987479 h 6858000"/>
              <a:gd name="connsiteX691" fmla="*/ 59142 w 7467600"/>
              <a:gd name="connsiteY691" fmla="*/ 2978488 h 6858000"/>
              <a:gd name="connsiteX692" fmla="*/ 0 w 7467600"/>
              <a:gd name="connsiteY692" fmla="*/ 3015334 h 6858000"/>
              <a:gd name="connsiteX693" fmla="*/ 0 w 7467600"/>
              <a:gd name="connsiteY693" fmla="*/ 2914286 h 6858000"/>
              <a:gd name="connsiteX694" fmla="*/ 36383 w 7467600"/>
              <a:gd name="connsiteY694" fmla="*/ 2901128 h 6858000"/>
              <a:gd name="connsiteX695" fmla="*/ 156329 w 7467600"/>
              <a:gd name="connsiteY695" fmla="*/ 2840533 h 6858000"/>
              <a:gd name="connsiteX696" fmla="*/ 358355 w 7467600"/>
              <a:gd name="connsiteY696" fmla="*/ 2620471 h 6858000"/>
              <a:gd name="connsiteX697" fmla="*/ 510577 w 7467600"/>
              <a:gd name="connsiteY697" fmla="*/ 2501244 h 6858000"/>
              <a:gd name="connsiteX698" fmla="*/ 211967 w 7467600"/>
              <a:gd name="connsiteY698" fmla="*/ 2479171 h 6858000"/>
              <a:gd name="connsiteX699" fmla="*/ 0 w 7467600"/>
              <a:gd name="connsiteY699" fmla="*/ 2476398 h 6858000"/>
              <a:gd name="connsiteX700" fmla="*/ 0 w 7467600"/>
              <a:gd name="connsiteY700" fmla="*/ 2389189 h 6858000"/>
              <a:gd name="connsiteX701" fmla="*/ 103062 w 7467600"/>
              <a:gd name="connsiteY701" fmla="*/ 2389518 h 6858000"/>
              <a:gd name="connsiteX702" fmla="*/ 510734 w 7467600"/>
              <a:gd name="connsiteY702" fmla="*/ 2416201 h 6858000"/>
              <a:gd name="connsiteX703" fmla="*/ 279257 w 7467600"/>
              <a:gd name="connsiteY703" fmla="*/ 2092102 h 6858000"/>
              <a:gd name="connsiteX704" fmla="*/ 65265 w 7467600"/>
              <a:gd name="connsiteY704" fmla="*/ 2006049 h 6858000"/>
              <a:gd name="connsiteX705" fmla="*/ 0 w 7467600"/>
              <a:gd name="connsiteY705" fmla="*/ 1982532 h 6858000"/>
              <a:gd name="connsiteX706" fmla="*/ 0 w 7467600"/>
              <a:gd name="connsiteY706" fmla="*/ 1912789 h 6858000"/>
              <a:gd name="connsiteX707" fmla="*/ 97460 w 7467600"/>
              <a:gd name="connsiteY707" fmla="*/ 1953725 h 6858000"/>
              <a:gd name="connsiteX708" fmla="*/ 221272 w 7467600"/>
              <a:gd name="connsiteY708" fmla="*/ 1980766 h 6858000"/>
              <a:gd name="connsiteX709" fmla="*/ 116765 w 7467600"/>
              <a:gd name="connsiteY709" fmla="*/ 1911033 h 6858000"/>
              <a:gd name="connsiteX710" fmla="*/ 16405 w 7467600"/>
              <a:gd name="connsiteY710" fmla="*/ 1803412 h 6858000"/>
              <a:gd name="connsiteX711" fmla="*/ 0 w 7467600"/>
              <a:gd name="connsiteY711" fmla="*/ 1784777 h 6858000"/>
              <a:gd name="connsiteX712" fmla="*/ 0 w 7467600"/>
              <a:gd name="connsiteY712" fmla="*/ 1740082 h 6858000"/>
              <a:gd name="connsiteX713" fmla="*/ 39394 w 7467600"/>
              <a:gd name="connsiteY713" fmla="*/ 1784856 h 6858000"/>
              <a:gd name="connsiteX714" fmla="*/ 135813 w 7467600"/>
              <a:gd name="connsiteY714" fmla="*/ 1888838 h 6858000"/>
              <a:gd name="connsiteX715" fmla="*/ 242575 w 7467600"/>
              <a:gd name="connsiteY715" fmla="*/ 1958841 h 6858000"/>
              <a:gd name="connsiteX716" fmla="*/ 82197 w 7467600"/>
              <a:gd name="connsiteY716" fmla="*/ 1754826 h 6858000"/>
              <a:gd name="connsiteX717" fmla="*/ 0 w 7467600"/>
              <a:gd name="connsiteY717" fmla="*/ 1679650 h 6858000"/>
              <a:gd name="connsiteX718" fmla="*/ 0 w 7467600"/>
              <a:gd name="connsiteY718" fmla="*/ 1602463 h 6858000"/>
              <a:gd name="connsiteX719" fmla="*/ 84689 w 7467600"/>
              <a:gd name="connsiteY719" fmla="*/ 1677442 h 6858000"/>
              <a:gd name="connsiteX720" fmla="*/ 298437 w 7467600"/>
              <a:gd name="connsiteY720" fmla="*/ 1968019 h 6858000"/>
              <a:gd name="connsiteX721" fmla="*/ 227269 w 7467600"/>
              <a:gd name="connsiteY721" fmla="*/ 1114064 h 6858000"/>
              <a:gd name="connsiteX722" fmla="*/ 248003 w 7467600"/>
              <a:gd name="connsiteY722" fmla="*/ 1089613 h 6858000"/>
              <a:gd name="connsiteX723" fmla="*/ 427020 w 7467600"/>
              <a:gd name="connsiteY723" fmla="*/ 1619803 h 6858000"/>
              <a:gd name="connsiteX724" fmla="*/ 340345 w 7467600"/>
              <a:gd name="connsiteY724" fmla="*/ 2027739 h 6858000"/>
              <a:gd name="connsiteX725" fmla="*/ 360865 w 7467600"/>
              <a:gd name="connsiteY725" fmla="*/ 2044827 h 6858000"/>
              <a:gd name="connsiteX726" fmla="*/ 560414 w 7467600"/>
              <a:gd name="connsiteY726" fmla="*/ 2421457 h 6858000"/>
              <a:gd name="connsiteX727" fmla="*/ 1359703 w 7467600"/>
              <a:gd name="connsiteY727" fmla="*/ 2578554 h 6858000"/>
              <a:gd name="connsiteX728" fmla="*/ 1359422 w 7467600"/>
              <a:gd name="connsiteY728" fmla="*/ 2577994 h 6858000"/>
              <a:gd name="connsiteX729" fmla="*/ 828701 w 7467600"/>
              <a:gd name="connsiteY729" fmla="*/ 1839520 h 6858000"/>
              <a:gd name="connsiteX730" fmla="*/ 494427 w 7467600"/>
              <a:gd name="connsiteY730" fmla="*/ 1092333 h 6858000"/>
              <a:gd name="connsiteX731" fmla="*/ 506322 w 7467600"/>
              <a:gd name="connsiteY731" fmla="*/ 1020997 h 6858000"/>
              <a:gd name="connsiteX732" fmla="*/ 4570198 w 7467600"/>
              <a:gd name="connsiteY732" fmla="*/ 978081 h 6858000"/>
              <a:gd name="connsiteX733" fmla="*/ 4523691 w 7467600"/>
              <a:gd name="connsiteY733" fmla="*/ 1127776 h 6858000"/>
              <a:gd name="connsiteX734" fmla="*/ 4509875 w 7467600"/>
              <a:gd name="connsiteY734" fmla="*/ 1167552 h 6858000"/>
              <a:gd name="connsiteX735" fmla="*/ 4478168 w 7467600"/>
              <a:gd name="connsiteY735" fmla="*/ 1260735 h 6858000"/>
              <a:gd name="connsiteX736" fmla="*/ 4409309 w 7467600"/>
              <a:gd name="connsiteY736" fmla="*/ 1666996 h 6858000"/>
              <a:gd name="connsiteX737" fmla="*/ 4370031 w 7467600"/>
              <a:gd name="connsiteY737" fmla="*/ 1955666 h 6858000"/>
              <a:gd name="connsiteX738" fmla="*/ 4570198 w 7467600"/>
              <a:gd name="connsiteY738" fmla="*/ 978081 h 6858000"/>
              <a:gd name="connsiteX739" fmla="*/ 4557898 w 7467600"/>
              <a:gd name="connsiteY739" fmla="*/ 900011 h 6858000"/>
              <a:gd name="connsiteX740" fmla="*/ 4344840 w 7467600"/>
              <a:gd name="connsiteY740" fmla="*/ 1922038 h 6858000"/>
              <a:gd name="connsiteX741" fmla="*/ 4378710 w 7467600"/>
              <a:gd name="connsiteY741" fmla="*/ 1665516 h 6858000"/>
              <a:gd name="connsiteX742" fmla="*/ 4448798 w 7467600"/>
              <a:gd name="connsiteY742" fmla="*/ 1253024 h 6858000"/>
              <a:gd name="connsiteX743" fmla="*/ 4480315 w 7467600"/>
              <a:gd name="connsiteY743" fmla="*/ 1158454 h 6858000"/>
              <a:gd name="connsiteX744" fmla="*/ 4494133 w 7467600"/>
              <a:gd name="connsiteY744" fmla="*/ 1118676 h 6858000"/>
              <a:gd name="connsiteX745" fmla="*/ 4557898 w 7467600"/>
              <a:gd name="connsiteY745" fmla="*/ 900011 h 6858000"/>
              <a:gd name="connsiteX746" fmla="*/ 5870151 w 7467600"/>
              <a:gd name="connsiteY746" fmla="*/ 898890 h 6858000"/>
              <a:gd name="connsiteX747" fmla="*/ 5861335 w 7467600"/>
              <a:gd name="connsiteY747" fmla="*/ 899177 h 6858000"/>
              <a:gd name="connsiteX748" fmla="*/ 5843702 w 7467600"/>
              <a:gd name="connsiteY748" fmla="*/ 899748 h 6858000"/>
              <a:gd name="connsiteX749" fmla="*/ 5651107 w 7467600"/>
              <a:gd name="connsiteY749" fmla="*/ 920306 h 6858000"/>
              <a:gd name="connsiteX750" fmla="*/ 5459407 w 7467600"/>
              <a:gd name="connsiteY750" fmla="*/ 940975 h 6858000"/>
              <a:gd name="connsiteX751" fmla="*/ 5374846 w 7467600"/>
              <a:gd name="connsiteY751" fmla="*/ 941988 h 6858000"/>
              <a:gd name="connsiteX752" fmla="*/ 5256105 w 7467600"/>
              <a:gd name="connsiteY752" fmla="*/ 945632 h 6858000"/>
              <a:gd name="connsiteX753" fmla="*/ 5107071 w 7467600"/>
              <a:gd name="connsiteY753" fmla="*/ 969720 h 6858000"/>
              <a:gd name="connsiteX754" fmla="*/ 4998681 w 7467600"/>
              <a:gd name="connsiteY754" fmla="*/ 988771 h 6858000"/>
              <a:gd name="connsiteX755" fmla="*/ 5870151 w 7467600"/>
              <a:gd name="connsiteY755" fmla="*/ 898890 h 6858000"/>
              <a:gd name="connsiteX756" fmla="*/ 5504425 w 7467600"/>
              <a:gd name="connsiteY756" fmla="*/ 848067 h 6858000"/>
              <a:gd name="connsiteX757" fmla="*/ 4968849 w 7467600"/>
              <a:gd name="connsiteY757" fmla="*/ 962318 h 6858000"/>
              <a:gd name="connsiteX758" fmla="*/ 5104039 w 7467600"/>
              <a:gd name="connsiteY758" fmla="*/ 940634 h 6858000"/>
              <a:gd name="connsiteX759" fmla="*/ 5256311 w 7467600"/>
              <a:gd name="connsiteY759" fmla="*/ 916490 h 6858000"/>
              <a:gd name="connsiteX760" fmla="*/ 5377381 w 7467600"/>
              <a:gd name="connsiteY760" fmla="*/ 912671 h 6858000"/>
              <a:gd name="connsiteX761" fmla="*/ 5460148 w 7467600"/>
              <a:gd name="connsiteY761" fmla="*/ 911442 h 6858000"/>
              <a:gd name="connsiteX762" fmla="*/ 5648971 w 7467600"/>
              <a:gd name="connsiteY762" fmla="*/ 891331 h 6858000"/>
              <a:gd name="connsiteX763" fmla="*/ 5844807 w 7467600"/>
              <a:gd name="connsiteY763" fmla="*/ 870718 h 6858000"/>
              <a:gd name="connsiteX764" fmla="*/ 5862975 w 7467600"/>
              <a:gd name="connsiteY764" fmla="*/ 869756 h 6858000"/>
              <a:gd name="connsiteX765" fmla="*/ 5920887 w 7467600"/>
              <a:gd name="connsiteY765" fmla="*/ 865929 h 6858000"/>
              <a:gd name="connsiteX766" fmla="*/ 5504425 w 7467600"/>
              <a:gd name="connsiteY766" fmla="*/ 848067 h 6858000"/>
              <a:gd name="connsiteX767" fmla="*/ 3607114 w 7467600"/>
              <a:gd name="connsiteY767" fmla="*/ 467441 h 6858000"/>
              <a:gd name="connsiteX768" fmla="*/ 3296242 w 7467600"/>
              <a:gd name="connsiteY768" fmla="*/ 807991 h 6858000"/>
              <a:gd name="connsiteX769" fmla="*/ 3174674 w 7467600"/>
              <a:gd name="connsiteY769" fmla="*/ 919759 h 6858000"/>
              <a:gd name="connsiteX770" fmla="*/ 3042978 w 7467600"/>
              <a:gd name="connsiteY770" fmla="*/ 1054894 h 6858000"/>
              <a:gd name="connsiteX771" fmla="*/ 2968914 w 7467600"/>
              <a:gd name="connsiteY771" fmla="*/ 1133756 h 6858000"/>
              <a:gd name="connsiteX772" fmla="*/ 3103823 w 7467600"/>
              <a:gd name="connsiteY772" fmla="*/ 1026814 h 6858000"/>
              <a:gd name="connsiteX773" fmla="*/ 3607114 w 7467600"/>
              <a:gd name="connsiteY773" fmla="*/ 467441 h 6858000"/>
              <a:gd name="connsiteX774" fmla="*/ 3744487 w 7467600"/>
              <a:gd name="connsiteY774" fmla="*/ 383136 h 6858000"/>
              <a:gd name="connsiteX775" fmla="*/ 3970213 w 7467600"/>
              <a:gd name="connsiteY775" fmla="*/ 995559 h 6858000"/>
              <a:gd name="connsiteX776" fmla="*/ 3744487 w 7467600"/>
              <a:gd name="connsiteY776" fmla="*/ 383136 h 6858000"/>
              <a:gd name="connsiteX777" fmla="*/ 3624562 w 7467600"/>
              <a:gd name="connsiteY777" fmla="*/ 367041 h 6858000"/>
              <a:gd name="connsiteX778" fmla="*/ 3489712 w 7467600"/>
              <a:gd name="connsiteY778" fmla="*/ 485386 h 6858000"/>
              <a:gd name="connsiteX779" fmla="*/ 3182994 w 7467600"/>
              <a:gd name="connsiteY779" fmla="*/ 828265 h 6858000"/>
              <a:gd name="connsiteX780" fmla="*/ 2892114 w 7467600"/>
              <a:gd name="connsiteY780" fmla="*/ 1172635 h 6858000"/>
              <a:gd name="connsiteX781" fmla="*/ 3021459 w 7467600"/>
              <a:gd name="connsiteY781" fmla="*/ 1035385 h 6858000"/>
              <a:gd name="connsiteX782" fmla="*/ 3153873 w 7467600"/>
              <a:gd name="connsiteY782" fmla="*/ 898971 h 6858000"/>
              <a:gd name="connsiteX783" fmla="*/ 3276511 w 7467600"/>
              <a:gd name="connsiteY783" fmla="*/ 786423 h 6858000"/>
              <a:gd name="connsiteX784" fmla="*/ 3584154 w 7467600"/>
              <a:gd name="connsiteY784" fmla="*/ 448218 h 6858000"/>
              <a:gd name="connsiteX785" fmla="*/ 3624562 w 7467600"/>
              <a:gd name="connsiteY785" fmla="*/ 367041 h 6858000"/>
              <a:gd name="connsiteX786" fmla="*/ 3766672 w 7467600"/>
              <a:gd name="connsiteY786" fmla="*/ 359429 h 6858000"/>
              <a:gd name="connsiteX787" fmla="*/ 3996338 w 7467600"/>
              <a:gd name="connsiteY787" fmla="*/ 968237 h 6858000"/>
              <a:gd name="connsiteX788" fmla="*/ 3766672 w 7467600"/>
              <a:gd name="connsiteY788" fmla="*/ 359429 h 6858000"/>
              <a:gd name="connsiteX789" fmla="*/ 5805386 w 7467600"/>
              <a:gd name="connsiteY789" fmla="*/ 239240 h 6858000"/>
              <a:gd name="connsiteX790" fmla="*/ 5736947 w 7467600"/>
              <a:gd name="connsiteY790" fmla="*/ 261367 h 6858000"/>
              <a:gd name="connsiteX791" fmla="*/ 5427012 w 7467600"/>
              <a:gd name="connsiteY791" fmla="*/ 311272 h 6858000"/>
              <a:gd name="connsiteX792" fmla="*/ 5147818 w 7467600"/>
              <a:gd name="connsiteY792" fmla="*/ 322112 h 6858000"/>
              <a:gd name="connsiteX793" fmla="*/ 5060854 w 7467600"/>
              <a:gd name="connsiteY793" fmla="*/ 311882 h 6858000"/>
              <a:gd name="connsiteX794" fmla="*/ 4945989 w 7467600"/>
              <a:gd name="connsiteY794" fmla="*/ 300516 h 6858000"/>
              <a:gd name="connsiteX795" fmla="*/ 5410479 w 7467600"/>
              <a:gd name="connsiteY795" fmla="*/ 348434 h 6858000"/>
              <a:gd name="connsiteX796" fmla="*/ 5805386 w 7467600"/>
              <a:gd name="connsiteY796" fmla="*/ 239240 h 6858000"/>
              <a:gd name="connsiteX797" fmla="*/ 5905192 w 7467600"/>
              <a:gd name="connsiteY797" fmla="*/ 163079 h 6858000"/>
              <a:gd name="connsiteX798" fmla="*/ 5865655 w 7467600"/>
              <a:gd name="connsiteY798" fmla="*/ 171901 h 6858000"/>
              <a:gd name="connsiteX799" fmla="*/ 5259740 w 7467600"/>
              <a:gd name="connsiteY799" fmla="*/ 257013 h 6858000"/>
              <a:gd name="connsiteX800" fmla="*/ 5208466 w 7467600"/>
              <a:gd name="connsiteY800" fmla="*/ 257550 h 6858000"/>
              <a:gd name="connsiteX801" fmla="*/ 4980204 w 7467600"/>
              <a:gd name="connsiteY801" fmla="*/ 271903 h 6858000"/>
              <a:gd name="connsiteX802" fmla="*/ 5068068 w 7467600"/>
              <a:gd name="connsiteY802" fmla="*/ 282244 h 6858000"/>
              <a:gd name="connsiteX803" fmla="*/ 5153231 w 7467600"/>
              <a:gd name="connsiteY803" fmla="*/ 292240 h 6858000"/>
              <a:gd name="connsiteX804" fmla="*/ 5426491 w 7467600"/>
              <a:gd name="connsiteY804" fmla="*/ 281128 h 6858000"/>
              <a:gd name="connsiteX805" fmla="*/ 5731212 w 7467600"/>
              <a:gd name="connsiteY805" fmla="*/ 231951 h 6858000"/>
              <a:gd name="connsiteX806" fmla="*/ 5905192 w 7467600"/>
              <a:gd name="connsiteY806" fmla="*/ 163079 h 6858000"/>
              <a:gd name="connsiteX807" fmla="*/ 5944437 w 7467600"/>
              <a:gd name="connsiteY807" fmla="*/ 113829 h 6858000"/>
              <a:gd name="connsiteX808" fmla="*/ 5825032 w 7467600"/>
              <a:gd name="connsiteY808" fmla="*/ 146405 h 6858000"/>
              <a:gd name="connsiteX809" fmla="*/ 4955599 w 7467600"/>
              <a:gd name="connsiteY809" fmla="*/ 247008 h 6858000"/>
              <a:gd name="connsiteX810" fmla="*/ 5210104 w 7467600"/>
              <a:gd name="connsiteY810" fmla="*/ 228123 h 6858000"/>
              <a:gd name="connsiteX811" fmla="*/ 5261015 w 7467600"/>
              <a:gd name="connsiteY811" fmla="*/ 227087 h 6858000"/>
              <a:gd name="connsiteX812" fmla="*/ 5861181 w 7467600"/>
              <a:gd name="connsiteY812" fmla="*/ 143093 h 6858000"/>
              <a:gd name="connsiteX813" fmla="*/ 5961252 w 7467600"/>
              <a:gd name="connsiteY813" fmla="*/ 114820 h 6858000"/>
              <a:gd name="connsiteX814" fmla="*/ 5944437 w 7467600"/>
              <a:gd name="connsiteY814" fmla="*/ 113829 h 6858000"/>
              <a:gd name="connsiteX815" fmla="*/ 3882765 w 7467600"/>
              <a:gd name="connsiteY815" fmla="*/ 0 h 6858000"/>
              <a:gd name="connsiteX816" fmla="*/ 3995099 w 7467600"/>
              <a:gd name="connsiteY816" fmla="*/ 0 h 6858000"/>
              <a:gd name="connsiteX817" fmla="*/ 4163818 w 7467600"/>
              <a:gd name="connsiteY817" fmla="*/ 234104 h 6858000"/>
              <a:gd name="connsiteX818" fmla="*/ 4172099 w 7467600"/>
              <a:gd name="connsiteY818" fmla="*/ 234207 h 6858000"/>
              <a:gd name="connsiteX819" fmla="*/ 4784282 w 7467600"/>
              <a:gd name="connsiteY819" fmla="*/ 276561 h 6858000"/>
              <a:gd name="connsiteX820" fmla="*/ 4801687 w 7467600"/>
              <a:gd name="connsiteY820" fmla="*/ 267764 h 6858000"/>
              <a:gd name="connsiteX821" fmla="*/ 6082788 w 7467600"/>
              <a:gd name="connsiteY821" fmla="*/ 64119 h 6858000"/>
              <a:gd name="connsiteX822" fmla="*/ 6099442 w 7467600"/>
              <a:gd name="connsiteY822" fmla="*/ 82568 h 6858000"/>
              <a:gd name="connsiteX823" fmla="*/ 4804137 w 7467600"/>
              <a:gd name="connsiteY823" fmla="*/ 320931 h 6858000"/>
              <a:gd name="connsiteX824" fmla="*/ 4227047 w 7467600"/>
              <a:gd name="connsiteY824" fmla="*/ 313415 h 6858000"/>
              <a:gd name="connsiteX825" fmla="*/ 4346041 w 7467600"/>
              <a:gd name="connsiteY825" fmla="*/ 456086 h 6858000"/>
              <a:gd name="connsiteX826" fmla="*/ 4870967 w 7467600"/>
              <a:gd name="connsiteY826" fmla="*/ 963061 h 6858000"/>
              <a:gd name="connsiteX827" fmla="*/ 4889647 w 7467600"/>
              <a:gd name="connsiteY827" fmla="*/ 957147 h 6858000"/>
              <a:gd name="connsiteX828" fmla="*/ 5422504 w 7467600"/>
              <a:gd name="connsiteY828" fmla="*/ 805191 h 6858000"/>
              <a:gd name="connsiteX829" fmla="*/ 6087656 w 7467600"/>
              <a:gd name="connsiteY829" fmla="*/ 826703 h 6858000"/>
              <a:gd name="connsiteX830" fmla="*/ 6058717 w 7467600"/>
              <a:gd name="connsiteY830" fmla="*/ 865992 h 6858000"/>
              <a:gd name="connsiteX831" fmla="*/ 4974153 w 7467600"/>
              <a:gd name="connsiteY831" fmla="*/ 1045456 h 6858000"/>
              <a:gd name="connsiteX832" fmla="*/ 5627835 w 7467600"/>
              <a:gd name="connsiteY832" fmla="*/ 1472077 h 6858000"/>
              <a:gd name="connsiteX833" fmla="*/ 5629817 w 7467600"/>
              <a:gd name="connsiteY833" fmla="*/ 1471412 h 6858000"/>
              <a:gd name="connsiteX834" fmla="*/ 5634124 w 7467600"/>
              <a:gd name="connsiteY834" fmla="*/ 1470572 h 6858000"/>
              <a:gd name="connsiteX835" fmla="*/ 5755832 w 7467600"/>
              <a:gd name="connsiteY835" fmla="*/ 1383886 h 6858000"/>
              <a:gd name="connsiteX836" fmla="*/ 6014186 w 7467600"/>
              <a:gd name="connsiteY836" fmla="*/ 1279799 h 6858000"/>
              <a:gd name="connsiteX837" fmla="*/ 6901619 w 7467600"/>
              <a:gd name="connsiteY837" fmla="*/ 1047874 h 6858000"/>
              <a:gd name="connsiteX838" fmla="*/ 6931566 w 7467600"/>
              <a:gd name="connsiteY838" fmla="*/ 1062034 h 6858000"/>
              <a:gd name="connsiteX839" fmla="*/ 5790982 w 7467600"/>
              <a:gd name="connsiteY839" fmla="*/ 1561380 h 6858000"/>
              <a:gd name="connsiteX840" fmla="*/ 6188971 w 7467600"/>
              <a:gd name="connsiteY840" fmla="*/ 1755168 h 6858000"/>
              <a:gd name="connsiteX841" fmla="*/ 6202446 w 7467600"/>
              <a:gd name="connsiteY841" fmla="*/ 1752268 h 6858000"/>
              <a:gd name="connsiteX842" fmla="*/ 7179560 w 7467600"/>
              <a:gd name="connsiteY842" fmla="*/ 1467551 h 6858000"/>
              <a:gd name="connsiteX843" fmla="*/ 7158730 w 7467600"/>
              <a:gd name="connsiteY843" fmla="*/ 1507835 h 6858000"/>
              <a:gd name="connsiteX844" fmla="*/ 6326959 w 7467600"/>
              <a:gd name="connsiteY844" fmla="*/ 1817686 h 6858000"/>
              <a:gd name="connsiteX845" fmla="*/ 6537433 w 7467600"/>
              <a:gd name="connsiteY845" fmla="*/ 1907790 h 6858000"/>
              <a:gd name="connsiteX846" fmla="*/ 6550221 w 7467600"/>
              <a:gd name="connsiteY846" fmla="*/ 1910729 h 6858000"/>
              <a:gd name="connsiteX847" fmla="*/ 6964438 w 7467600"/>
              <a:gd name="connsiteY847" fmla="*/ 2209505 h 6858000"/>
              <a:gd name="connsiteX848" fmla="*/ 7367862 w 7467600"/>
              <a:gd name="connsiteY848" fmla="*/ 2806833 h 6858000"/>
              <a:gd name="connsiteX849" fmla="*/ 7364329 w 7467600"/>
              <a:gd name="connsiteY849" fmla="*/ 2826907 h 6858000"/>
              <a:gd name="connsiteX850" fmla="*/ 7290545 w 7467600"/>
              <a:gd name="connsiteY850" fmla="*/ 2850663 h 6858000"/>
              <a:gd name="connsiteX851" fmla="*/ 6472036 w 7467600"/>
              <a:gd name="connsiteY851" fmla="*/ 1959003 h 6858000"/>
              <a:gd name="connsiteX852" fmla="*/ 5792897 w 7467600"/>
              <a:gd name="connsiteY852" fmla="*/ 1647747 h 6858000"/>
              <a:gd name="connsiteX853" fmla="*/ 5842751 w 7467600"/>
              <a:gd name="connsiteY853" fmla="*/ 1816112 h 6858000"/>
              <a:gd name="connsiteX854" fmla="*/ 5847424 w 7467600"/>
              <a:gd name="connsiteY854" fmla="*/ 1815776 h 6858000"/>
              <a:gd name="connsiteX855" fmla="*/ 6399821 w 7467600"/>
              <a:gd name="connsiteY855" fmla="*/ 2344799 h 6858000"/>
              <a:gd name="connsiteX856" fmla="*/ 6323232 w 7467600"/>
              <a:gd name="connsiteY856" fmla="*/ 2389634 h 6858000"/>
              <a:gd name="connsiteX857" fmla="*/ 5942958 w 7467600"/>
              <a:gd name="connsiteY857" fmla="*/ 2077708 h 6858000"/>
              <a:gd name="connsiteX858" fmla="*/ 5921559 w 7467600"/>
              <a:gd name="connsiteY858" fmla="*/ 2378596 h 6858000"/>
              <a:gd name="connsiteX859" fmla="*/ 5817651 w 7467600"/>
              <a:gd name="connsiteY859" fmla="*/ 3023919 h 6858000"/>
              <a:gd name="connsiteX860" fmla="*/ 5729634 w 7467600"/>
              <a:gd name="connsiteY860" fmla="*/ 3051849 h 6858000"/>
              <a:gd name="connsiteX861" fmla="*/ 5611018 w 7467600"/>
              <a:gd name="connsiteY861" fmla="*/ 2316769 h 6858000"/>
              <a:gd name="connsiteX862" fmla="*/ 5687608 w 7467600"/>
              <a:gd name="connsiteY862" fmla="*/ 2039972 h 6858000"/>
              <a:gd name="connsiteX863" fmla="*/ 5657554 w 7467600"/>
              <a:gd name="connsiteY863" fmla="*/ 1576445 h 6858000"/>
              <a:gd name="connsiteX864" fmla="*/ 5150475 w 7467600"/>
              <a:gd name="connsiteY864" fmla="*/ 1274012 h 6858000"/>
              <a:gd name="connsiteX865" fmla="*/ 5349142 w 7467600"/>
              <a:gd name="connsiteY865" fmla="*/ 2204405 h 6858000"/>
              <a:gd name="connsiteX866" fmla="*/ 5262214 w 7467600"/>
              <a:gd name="connsiteY866" fmla="*/ 2233836 h 6858000"/>
              <a:gd name="connsiteX867" fmla="*/ 4981539 w 7467600"/>
              <a:gd name="connsiteY867" fmla="*/ 1542201 h 6858000"/>
              <a:gd name="connsiteX868" fmla="*/ 4958461 w 7467600"/>
              <a:gd name="connsiteY868" fmla="*/ 1136957 h 6858000"/>
              <a:gd name="connsiteX869" fmla="*/ 4655015 w 7467600"/>
              <a:gd name="connsiteY869" fmla="*/ 891426 h 6858000"/>
              <a:gd name="connsiteX870" fmla="*/ 4348002 w 7467600"/>
              <a:gd name="connsiteY870" fmla="*/ 2205895 h 6858000"/>
              <a:gd name="connsiteX871" fmla="*/ 4262250 w 7467600"/>
              <a:gd name="connsiteY871" fmla="*/ 2219972 h 6858000"/>
              <a:gd name="connsiteX872" fmla="*/ 4550611 w 7467600"/>
              <a:gd name="connsiteY872" fmla="*/ 817540 h 6858000"/>
              <a:gd name="connsiteX873" fmla="*/ 4564418 w 7467600"/>
              <a:gd name="connsiteY873" fmla="*/ 808293 h 6858000"/>
              <a:gd name="connsiteX874" fmla="*/ 4266388 w 7467600"/>
              <a:gd name="connsiteY874" fmla="*/ 500083 h 6858000"/>
              <a:gd name="connsiteX875" fmla="*/ 4032842 w 7467600"/>
              <a:gd name="connsiteY875" fmla="*/ 211809 h 6858000"/>
              <a:gd name="connsiteX876" fmla="*/ 3882765 w 7467600"/>
              <a:gd name="connsiteY876" fmla="*/ 0 h 6858000"/>
              <a:gd name="connsiteX877" fmla="*/ 3721337 w 7467600"/>
              <a:gd name="connsiteY877" fmla="*/ 0 h 6858000"/>
              <a:gd name="connsiteX878" fmla="*/ 3797544 w 7467600"/>
              <a:gd name="connsiteY878" fmla="*/ 0 h 6858000"/>
              <a:gd name="connsiteX879" fmla="*/ 3775734 w 7467600"/>
              <a:gd name="connsiteY879" fmla="*/ 95131 h 6858000"/>
              <a:gd name="connsiteX880" fmla="*/ 3724807 w 7467600"/>
              <a:gd name="connsiteY880" fmla="*/ 272257 h 6858000"/>
              <a:gd name="connsiteX881" fmla="*/ 3726844 w 7467600"/>
              <a:gd name="connsiteY881" fmla="*/ 282988 h 6858000"/>
              <a:gd name="connsiteX882" fmla="*/ 3742664 w 7467600"/>
              <a:gd name="connsiteY882" fmla="*/ 279918 h 6858000"/>
              <a:gd name="connsiteX883" fmla="*/ 4103910 w 7467600"/>
              <a:gd name="connsiteY883" fmla="*/ 1161917 h 6858000"/>
              <a:gd name="connsiteX884" fmla="*/ 4020269 w 7467600"/>
              <a:gd name="connsiteY884" fmla="*/ 1200406 h 6858000"/>
              <a:gd name="connsiteX885" fmla="*/ 3674882 w 7467600"/>
              <a:gd name="connsiteY885" fmla="*/ 488524 h 6858000"/>
              <a:gd name="connsiteX886" fmla="*/ 3132682 w 7467600"/>
              <a:gd name="connsiteY886" fmla="*/ 1072284 h 6858000"/>
              <a:gd name="connsiteX887" fmla="*/ 2716346 w 7467600"/>
              <a:gd name="connsiteY887" fmla="*/ 1276376 h 6858000"/>
              <a:gd name="connsiteX888" fmla="*/ 2716772 w 7467600"/>
              <a:gd name="connsiteY888" fmla="*/ 1255462 h 6858000"/>
              <a:gd name="connsiteX889" fmla="*/ 3471096 w 7467600"/>
              <a:gd name="connsiteY889" fmla="*/ 437072 h 6858000"/>
              <a:gd name="connsiteX890" fmla="*/ 3639057 w 7467600"/>
              <a:gd name="connsiteY890" fmla="*/ 286334 h 6858000"/>
              <a:gd name="connsiteX891" fmla="*/ 3640309 w 7467600"/>
              <a:gd name="connsiteY891" fmla="*/ 284664 h 6858000"/>
              <a:gd name="connsiteX892" fmla="*/ 3646022 w 7467600"/>
              <a:gd name="connsiteY892" fmla="*/ 276711 h 6858000"/>
              <a:gd name="connsiteX893" fmla="*/ 3707943 w 7467600"/>
              <a:gd name="connsiteY893" fmla="*/ 65958 h 6858000"/>
              <a:gd name="connsiteX894" fmla="*/ 3721337 w 7467600"/>
              <a:gd name="connsiteY894" fmla="*/ 0 h 6858000"/>
              <a:gd name="connsiteX895" fmla="*/ 2867960 w 7467600"/>
              <a:gd name="connsiteY895" fmla="*/ 0 h 6858000"/>
              <a:gd name="connsiteX896" fmla="*/ 2926351 w 7467600"/>
              <a:gd name="connsiteY896" fmla="*/ 0 h 6858000"/>
              <a:gd name="connsiteX897" fmla="*/ 2902823 w 7467600"/>
              <a:gd name="connsiteY897" fmla="*/ 262929 h 6858000"/>
              <a:gd name="connsiteX898" fmla="*/ 2940663 w 7467600"/>
              <a:gd name="connsiteY898" fmla="*/ 140884 h 6858000"/>
              <a:gd name="connsiteX899" fmla="*/ 2947039 w 7467600"/>
              <a:gd name="connsiteY899" fmla="*/ 122524 h 6858000"/>
              <a:gd name="connsiteX900" fmla="*/ 2984316 w 7467600"/>
              <a:gd name="connsiteY900" fmla="*/ 0 h 6858000"/>
              <a:gd name="connsiteX901" fmla="*/ 3016114 w 7467600"/>
              <a:gd name="connsiteY901" fmla="*/ 0 h 6858000"/>
              <a:gd name="connsiteX902" fmla="*/ 2979949 w 7467600"/>
              <a:gd name="connsiteY902" fmla="*/ 119274 h 6858000"/>
              <a:gd name="connsiteX903" fmla="*/ 3023879 w 7467600"/>
              <a:gd name="connsiteY903" fmla="*/ 0 h 6858000"/>
              <a:gd name="connsiteX904" fmla="*/ 3105400 w 7467600"/>
              <a:gd name="connsiteY904" fmla="*/ 0 h 6858000"/>
              <a:gd name="connsiteX905" fmla="*/ 3094669 w 7467600"/>
              <a:gd name="connsiteY905" fmla="*/ 30308 h 6858000"/>
              <a:gd name="connsiteX906" fmla="*/ 2901945 w 7467600"/>
              <a:gd name="connsiteY906" fmla="*/ 466538 h 6858000"/>
              <a:gd name="connsiteX907" fmla="*/ 2815209 w 7467600"/>
              <a:gd name="connsiteY907" fmla="*/ 497361 h 6858000"/>
              <a:gd name="connsiteX908" fmla="*/ 2844845 w 7467600"/>
              <a:gd name="connsiteY908" fmla="*/ 127638 h 6858000"/>
              <a:gd name="connsiteX909" fmla="*/ 2867960 w 7467600"/>
              <a:gd name="connsiteY909" fmla="*/ 0 h 6858000"/>
              <a:gd name="connsiteX910" fmla="*/ 1057230 w 7467600"/>
              <a:gd name="connsiteY910" fmla="*/ 0 h 6858000"/>
              <a:gd name="connsiteX911" fmla="*/ 1111003 w 7467600"/>
              <a:gd name="connsiteY911" fmla="*/ 0 h 6858000"/>
              <a:gd name="connsiteX912" fmla="*/ 1125553 w 7467600"/>
              <a:gd name="connsiteY912" fmla="*/ 52588 h 6858000"/>
              <a:gd name="connsiteX913" fmla="*/ 1304276 w 7467600"/>
              <a:gd name="connsiteY913" fmla="*/ 476275 h 6858000"/>
              <a:gd name="connsiteX914" fmla="*/ 1492066 w 7467600"/>
              <a:gd name="connsiteY914" fmla="*/ 886333 h 6858000"/>
              <a:gd name="connsiteX915" fmla="*/ 1423698 w 7467600"/>
              <a:gd name="connsiteY915" fmla="*/ 710817 h 6858000"/>
              <a:gd name="connsiteX916" fmla="*/ 1357609 w 7467600"/>
              <a:gd name="connsiteY916" fmla="*/ 532892 h 6858000"/>
              <a:gd name="connsiteX917" fmla="*/ 1309550 w 7467600"/>
              <a:gd name="connsiteY917" fmla="*/ 374031 h 6858000"/>
              <a:gd name="connsiteX918" fmla="*/ 1193673 w 7467600"/>
              <a:gd name="connsiteY918" fmla="*/ 49533 h 6858000"/>
              <a:gd name="connsiteX919" fmla="*/ 1164391 w 7467600"/>
              <a:gd name="connsiteY919" fmla="*/ 0 h 6858000"/>
              <a:gd name="connsiteX920" fmla="*/ 1200666 w 7467600"/>
              <a:gd name="connsiteY920" fmla="*/ 0 h 6858000"/>
              <a:gd name="connsiteX921" fmla="*/ 1223408 w 7467600"/>
              <a:gd name="connsiteY921" fmla="*/ 38996 h 6858000"/>
              <a:gd name="connsiteX922" fmla="*/ 1339635 w 7467600"/>
              <a:gd name="connsiteY922" fmla="*/ 365517 h 6858000"/>
              <a:gd name="connsiteX923" fmla="*/ 1387469 w 7467600"/>
              <a:gd name="connsiteY923" fmla="*/ 523079 h 6858000"/>
              <a:gd name="connsiteX924" fmla="*/ 1452685 w 7467600"/>
              <a:gd name="connsiteY924" fmla="*/ 699806 h 6858000"/>
              <a:gd name="connsiteX925" fmla="*/ 1492092 w 7467600"/>
              <a:gd name="connsiteY925" fmla="*/ 800424 h 6858000"/>
              <a:gd name="connsiteX926" fmla="*/ 1455302 w 7467600"/>
              <a:gd name="connsiteY926" fmla="*/ 632913 h 6858000"/>
              <a:gd name="connsiteX927" fmla="*/ 1222336 w 7467600"/>
              <a:gd name="connsiteY927" fmla="*/ 9480 h 6858000"/>
              <a:gd name="connsiteX928" fmla="*/ 1214634 w 7467600"/>
              <a:gd name="connsiteY928" fmla="*/ 0 h 6858000"/>
              <a:gd name="connsiteX929" fmla="*/ 1289827 w 7467600"/>
              <a:gd name="connsiteY929" fmla="*/ 0 h 6858000"/>
              <a:gd name="connsiteX930" fmla="*/ 1321076 w 7467600"/>
              <a:gd name="connsiteY930" fmla="*/ 59722 h 6858000"/>
              <a:gd name="connsiteX931" fmla="*/ 1512579 w 7467600"/>
              <a:gd name="connsiteY931" fmla="*/ 626441 h 6858000"/>
              <a:gd name="connsiteX932" fmla="*/ 1506076 w 7467600"/>
              <a:gd name="connsiteY932" fmla="*/ 1089289 h 6858000"/>
              <a:gd name="connsiteX933" fmla="*/ 1486346 w 7467600"/>
              <a:gd name="connsiteY933" fmla="*/ 1079919 h 6858000"/>
              <a:gd name="connsiteX934" fmla="*/ 1070511 w 7467600"/>
              <a:gd name="connsiteY934" fmla="*/ 48609 h 6858000"/>
              <a:gd name="connsiteX935" fmla="*/ 1057230 w 7467600"/>
              <a:gd name="connsiteY935" fmla="*/ 0 h 6858000"/>
              <a:gd name="connsiteX936" fmla="*/ 43151 w 7467600"/>
              <a:gd name="connsiteY936" fmla="*/ 0 h 6858000"/>
              <a:gd name="connsiteX937" fmla="*/ 95283 w 7467600"/>
              <a:gd name="connsiteY937" fmla="*/ 0 h 6858000"/>
              <a:gd name="connsiteX938" fmla="*/ 300708 w 7467600"/>
              <a:gd name="connsiteY938" fmla="*/ 154571 h 6858000"/>
              <a:gd name="connsiteX939" fmla="*/ 530414 w 7467600"/>
              <a:gd name="connsiteY939" fmla="*/ 354673 h 6858000"/>
              <a:gd name="connsiteX940" fmla="*/ 333785 w 7467600"/>
              <a:gd name="connsiteY940" fmla="*/ 161564 h 6858000"/>
              <a:gd name="connsiteX941" fmla="*/ 147005 w 7467600"/>
              <a:gd name="connsiteY941" fmla="*/ 0 h 6858000"/>
              <a:gd name="connsiteX942" fmla="*/ 272509 w 7467600"/>
              <a:gd name="connsiteY942" fmla="*/ 0 h 6858000"/>
              <a:gd name="connsiteX943" fmla="*/ 326276 w 7467600"/>
              <a:gd name="connsiteY943" fmla="*/ 45847 h 6858000"/>
              <a:gd name="connsiteX944" fmla="*/ 823759 w 7467600"/>
              <a:gd name="connsiteY944" fmla="*/ 574145 h 6858000"/>
              <a:gd name="connsiteX945" fmla="*/ 811254 w 7467600"/>
              <a:gd name="connsiteY945" fmla="*/ 665546 h 6858000"/>
              <a:gd name="connsiteX946" fmla="*/ 154042 w 7467600"/>
              <a:gd name="connsiteY946" fmla="*/ 261522 h 6858000"/>
              <a:gd name="connsiteX947" fmla="*/ 13550 w 7467600"/>
              <a:gd name="connsiteY947" fmla="*/ 158423 h 6858000"/>
              <a:gd name="connsiteX948" fmla="*/ 0 w 7467600"/>
              <a:gd name="connsiteY948" fmla="*/ 146618 h 6858000"/>
              <a:gd name="connsiteX949" fmla="*/ 0 w 7467600"/>
              <a:gd name="connsiteY949" fmla="*/ 59161 h 6858000"/>
              <a:gd name="connsiteX950" fmla="*/ 45427 w 7467600"/>
              <a:gd name="connsiteY950" fmla="*/ 101078 h 6858000"/>
              <a:gd name="connsiteX951" fmla="*/ 630103 w 7467600"/>
              <a:gd name="connsiteY951" fmla="*/ 485885 h 6858000"/>
              <a:gd name="connsiteX952" fmla="*/ 532040 w 7467600"/>
              <a:gd name="connsiteY952" fmla="*/ 399359 h 6858000"/>
              <a:gd name="connsiteX953" fmla="*/ 517618 w 7467600"/>
              <a:gd name="connsiteY953" fmla="*/ 385726 h 6858000"/>
              <a:gd name="connsiteX954" fmla="*/ 285074 w 7467600"/>
              <a:gd name="connsiteY954" fmla="*/ 182755 h 6858000"/>
              <a:gd name="connsiteX955" fmla="*/ 43151 w 7467600"/>
              <a:gd name="connsiteY95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1456157 w 7467600"/>
              <a:gd name="connsiteY74" fmla="*/ 5371404 h 6858000"/>
              <a:gd name="connsiteX75" fmla="*/ 1244432 w 7467600"/>
              <a:gd name="connsiteY75" fmla="*/ 5385601 h 6858000"/>
              <a:gd name="connsiteX76" fmla="*/ 973990 w 7467600"/>
              <a:gd name="connsiteY76" fmla="*/ 5424940 h 6858000"/>
              <a:gd name="connsiteX77" fmla="*/ 1103809 w 7467600"/>
              <a:gd name="connsiteY77" fmla="*/ 5433720 h 6858000"/>
              <a:gd name="connsiteX78" fmla="*/ 1123454 w 7467600"/>
              <a:gd name="connsiteY78" fmla="*/ 5435727 h 6858000"/>
              <a:gd name="connsiteX79" fmla="*/ 1737017 w 7467600"/>
              <a:gd name="connsiteY79" fmla="*/ 5452183 h 6858000"/>
              <a:gd name="connsiteX80" fmla="*/ 1824397 w 7467600"/>
              <a:gd name="connsiteY80" fmla="*/ 5447757 h 6858000"/>
              <a:gd name="connsiteX81" fmla="*/ 2070059 w 7467600"/>
              <a:gd name="connsiteY81" fmla="*/ 5441660 h 6858000"/>
              <a:gd name="connsiteX82" fmla="*/ 1456157 w 7467600"/>
              <a:gd name="connsiteY82" fmla="*/ 5371404 h 6858000"/>
              <a:gd name="connsiteX83" fmla="*/ 4988186 w 7467600"/>
              <a:gd name="connsiteY83" fmla="*/ 5216467 h 6858000"/>
              <a:gd name="connsiteX84" fmla="*/ 4777334 w 7467600"/>
              <a:gd name="connsiteY84" fmla="*/ 5406072 h 6858000"/>
              <a:gd name="connsiteX85" fmla="*/ 4718341 w 7467600"/>
              <a:gd name="connsiteY85" fmla="*/ 5468043 h 6858000"/>
              <a:gd name="connsiteX86" fmla="*/ 4604655 w 7467600"/>
              <a:gd name="connsiteY86" fmla="*/ 5583434 h 6858000"/>
              <a:gd name="connsiteX87" fmla="*/ 4565074 w 7467600"/>
              <a:gd name="connsiteY87" fmla="*/ 5618550 h 6858000"/>
              <a:gd name="connsiteX88" fmla="*/ 4988186 w 7467600"/>
              <a:gd name="connsiteY88" fmla="*/ 5216467 h 6858000"/>
              <a:gd name="connsiteX89" fmla="*/ 4978032 w 7467600"/>
              <a:gd name="connsiteY89" fmla="*/ 5183809 h 6858000"/>
              <a:gd name="connsiteX90" fmla="*/ 4463413 w 7467600"/>
              <a:gd name="connsiteY90" fmla="*/ 5615162 h 6858000"/>
              <a:gd name="connsiteX91" fmla="*/ 4358134 w 7467600"/>
              <a:gd name="connsiteY91" fmla="*/ 5742791 h 6858000"/>
              <a:gd name="connsiteX92" fmla="*/ 4376219 w 7467600"/>
              <a:gd name="connsiteY92" fmla="*/ 5729027 h 6858000"/>
              <a:gd name="connsiteX93" fmla="*/ 4582340 w 7467600"/>
              <a:gd name="connsiteY93" fmla="*/ 5561037 h 6858000"/>
              <a:gd name="connsiteX94" fmla="*/ 4694684 w 7467600"/>
              <a:gd name="connsiteY94" fmla="*/ 5447098 h 6858000"/>
              <a:gd name="connsiteX95" fmla="*/ 4754123 w 7467600"/>
              <a:gd name="connsiteY95" fmla="*/ 5384643 h 6858000"/>
              <a:gd name="connsiteX96" fmla="*/ 4978032 w 7467600"/>
              <a:gd name="connsiteY96" fmla="*/ 5183809 h 6858000"/>
              <a:gd name="connsiteX97" fmla="*/ 1903353 w 7467600"/>
              <a:gd name="connsiteY97" fmla="*/ 5044827 h 6858000"/>
              <a:gd name="connsiteX98" fmla="*/ 1936931 w 7467600"/>
              <a:gd name="connsiteY98" fmla="*/ 5093954 h 6858000"/>
              <a:gd name="connsiteX99" fmla="*/ 2195868 w 7467600"/>
              <a:gd name="connsiteY99" fmla="*/ 5396574 h 6858000"/>
              <a:gd name="connsiteX100" fmla="*/ 2088852 w 7467600"/>
              <a:gd name="connsiteY100" fmla="*/ 5166123 h 6858000"/>
              <a:gd name="connsiteX101" fmla="*/ 1958241 w 7467600"/>
              <a:gd name="connsiteY101" fmla="*/ 5067955 h 6858000"/>
              <a:gd name="connsiteX102" fmla="*/ 1903353 w 7467600"/>
              <a:gd name="connsiteY102" fmla="*/ 5044827 h 6858000"/>
              <a:gd name="connsiteX103" fmla="*/ 1979378 w 7467600"/>
              <a:gd name="connsiteY103" fmla="*/ 4769504 h 6858000"/>
              <a:gd name="connsiteX104" fmla="*/ 2882120 w 7467600"/>
              <a:gd name="connsiteY104" fmla="*/ 5064547 h 6858000"/>
              <a:gd name="connsiteX105" fmla="*/ 2793103 w 7467600"/>
              <a:gd name="connsiteY105" fmla="*/ 5039699 h 6858000"/>
              <a:gd name="connsiteX106" fmla="*/ 2770041 w 7467600"/>
              <a:gd name="connsiteY106" fmla="*/ 5033634 h 6858000"/>
              <a:gd name="connsiteX107" fmla="*/ 1979378 w 7467600"/>
              <a:gd name="connsiteY107" fmla="*/ 4769504 h 6858000"/>
              <a:gd name="connsiteX108" fmla="*/ 1927410 w 7467600"/>
              <a:gd name="connsiteY108" fmla="*/ 4716164 h 6858000"/>
              <a:gd name="connsiteX109" fmla="*/ 1959587 w 7467600"/>
              <a:gd name="connsiteY109" fmla="*/ 4728849 h 6858000"/>
              <a:gd name="connsiteX110" fmla="*/ 2777707 w 7467600"/>
              <a:gd name="connsiteY110" fmla="*/ 5003991 h 6858000"/>
              <a:gd name="connsiteX111" fmla="*/ 2800768 w 7467600"/>
              <a:gd name="connsiteY111" fmla="*/ 5010056 h 6858000"/>
              <a:gd name="connsiteX112" fmla="*/ 2879408 w 7467600"/>
              <a:gd name="connsiteY112" fmla="*/ 5031590 h 6858000"/>
              <a:gd name="connsiteX113" fmla="*/ 2862295 w 7467600"/>
              <a:gd name="connsiteY113" fmla="*/ 5022958 h 6858000"/>
              <a:gd name="connsiteX114" fmla="*/ 2813343 w 7467600"/>
              <a:gd name="connsiteY114" fmla="*/ 4998369 h 6858000"/>
              <a:gd name="connsiteX115" fmla="*/ 2646245 w 7467600"/>
              <a:gd name="connsiteY115" fmla="*/ 4930999 h 6858000"/>
              <a:gd name="connsiteX116" fmla="*/ 1999243 w 7467600"/>
              <a:gd name="connsiteY116" fmla="*/ 4730524 h 6858000"/>
              <a:gd name="connsiteX117" fmla="*/ 1979527 w 7467600"/>
              <a:gd name="connsiteY117" fmla="*/ 4726651 h 6858000"/>
              <a:gd name="connsiteX118" fmla="*/ 1927410 w 7467600"/>
              <a:gd name="connsiteY118" fmla="*/ 4716164 h 6858000"/>
              <a:gd name="connsiteX119" fmla="*/ 1997014 w 7467600"/>
              <a:gd name="connsiteY119" fmla="*/ 4698007 h 6858000"/>
              <a:gd name="connsiteX120" fmla="*/ 2005458 w 7467600"/>
              <a:gd name="connsiteY120" fmla="*/ 4699540 h 6858000"/>
              <a:gd name="connsiteX121" fmla="*/ 2657186 w 7467600"/>
              <a:gd name="connsiteY121" fmla="*/ 4901687 h 6858000"/>
              <a:gd name="connsiteX122" fmla="*/ 2826662 w 7467600"/>
              <a:gd name="connsiteY122" fmla="*/ 4970362 h 6858000"/>
              <a:gd name="connsiteX123" fmla="*/ 2876100 w 7467600"/>
              <a:gd name="connsiteY123" fmla="*/ 4995397 h 6858000"/>
              <a:gd name="connsiteX124" fmla="*/ 3042600 w 7467600"/>
              <a:gd name="connsiteY124" fmla="*/ 5059532 h 6858000"/>
              <a:gd name="connsiteX125" fmla="*/ 1997014 w 7467600"/>
              <a:gd name="connsiteY125" fmla="*/ 4698007 h 6858000"/>
              <a:gd name="connsiteX126" fmla="*/ 2305292 w 7467600"/>
              <a:gd name="connsiteY126" fmla="*/ 4219492 h 6858000"/>
              <a:gd name="connsiteX127" fmla="*/ 3360922 w 7467600"/>
              <a:gd name="connsiteY127" fmla="*/ 4529373 h 6858000"/>
              <a:gd name="connsiteX128" fmla="*/ 3492420 w 7467600"/>
              <a:gd name="connsiteY128" fmla="*/ 4510145 h 6858000"/>
              <a:gd name="connsiteX129" fmla="*/ 3364086 w 7467600"/>
              <a:gd name="connsiteY129" fmla="*/ 4480340 h 6858000"/>
              <a:gd name="connsiteX130" fmla="*/ 3225818 w 7467600"/>
              <a:gd name="connsiteY130" fmla="*/ 4411822 h 6858000"/>
              <a:gd name="connsiteX131" fmla="*/ 3129696 w 7467600"/>
              <a:gd name="connsiteY131" fmla="*/ 4360704 h 6858000"/>
              <a:gd name="connsiteX132" fmla="*/ 2814545 w 7467600"/>
              <a:gd name="connsiteY132" fmla="*/ 4282955 h 6858000"/>
              <a:gd name="connsiteX133" fmla="*/ 2305292 w 7467600"/>
              <a:gd name="connsiteY133" fmla="*/ 4219492 h 6858000"/>
              <a:gd name="connsiteX134" fmla="*/ 2626982 w 7467600"/>
              <a:gd name="connsiteY134" fmla="*/ 4206450 h 6858000"/>
              <a:gd name="connsiteX135" fmla="*/ 2490617 w 7467600"/>
              <a:gd name="connsiteY135" fmla="*/ 4206951 h 6858000"/>
              <a:gd name="connsiteX136" fmla="*/ 2819869 w 7467600"/>
              <a:gd name="connsiteY136" fmla="*/ 4252936 h 6858000"/>
              <a:gd name="connsiteX137" fmla="*/ 3143018 w 7467600"/>
              <a:gd name="connsiteY137" fmla="*/ 4332698 h 6858000"/>
              <a:gd name="connsiteX138" fmla="*/ 3241520 w 7467600"/>
              <a:gd name="connsiteY138" fmla="*/ 4385112 h 6858000"/>
              <a:gd name="connsiteX139" fmla="*/ 3374575 w 7467600"/>
              <a:gd name="connsiteY139" fmla="*/ 4451517 h 6858000"/>
              <a:gd name="connsiteX140" fmla="*/ 3505221 w 7467600"/>
              <a:gd name="connsiteY140" fmla="*/ 4480757 h 6858000"/>
              <a:gd name="connsiteX141" fmla="*/ 2626982 w 7467600"/>
              <a:gd name="connsiteY141" fmla="*/ 4206450 h 6858000"/>
              <a:gd name="connsiteX142" fmla="*/ 1310106 w 7467600"/>
              <a:gd name="connsiteY142" fmla="*/ 3943217 h 6858000"/>
              <a:gd name="connsiteX143" fmla="*/ 854994 w 7467600"/>
              <a:gd name="connsiteY143" fmla="*/ 4399136 h 6858000"/>
              <a:gd name="connsiteX144" fmla="*/ 742462 w 7467600"/>
              <a:gd name="connsiteY144" fmla="*/ 4594648 h 6858000"/>
              <a:gd name="connsiteX145" fmla="*/ 820602 w 7467600"/>
              <a:gd name="connsiteY145" fmla="*/ 4485915 h 6858000"/>
              <a:gd name="connsiteX146" fmla="*/ 878295 w 7467600"/>
              <a:gd name="connsiteY146" fmla="*/ 4403594 h 6858000"/>
              <a:gd name="connsiteX147" fmla="*/ 1240607 w 7467600"/>
              <a:gd name="connsiteY147" fmla="*/ 4010401 h 6858000"/>
              <a:gd name="connsiteX148" fmla="*/ 1310106 w 7467600"/>
              <a:gd name="connsiteY148" fmla="*/ 3943217 h 6858000"/>
              <a:gd name="connsiteX149" fmla="*/ 1423113 w 7467600"/>
              <a:gd name="connsiteY149" fmla="*/ 3874565 h 6858000"/>
              <a:gd name="connsiteX150" fmla="*/ 1260565 w 7467600"/>
              <a:gd name="connsiteY150" fmla="*/ 4031982 h 6858000"/>
              <a:gd name="connsiteX151" fmla="*/ 901900 w 7467600"/>
              <a:gd name="connsiteY151" fmla="*/ 4421236 h 6858000"/>
              <a:gd name="connsiteX152" fmla="*/ 845044 w 7467600"/>
              <a:gd name="connsiteY152" fmla="*/ 4502436 h 6858000"/>
              <a:gd name="connsiteX153" fmla="*/ 685926 w 7467600"/>
              <a:gd name="connsiteY153" fmla="*/ 4703069 h 6858000"/>
              <a:gd name="connsiteX154" fmla="*/ 684248 w 7467600"/>
              <a:gd name="connsiteY154" fmla="*/ 4706721 h 6858000"/>
              <a:gd name="connsiteX155" fmla="*/ 1423113 w 7467600"/>
              <a:gd name="connsiteY155" fmla="*/ 3874565 h 6858000"/>
              <a:gd name="connsiteX156" fmla="*/ 3316479 w 7467600"/>
              <a:gd name="connsiteY156" fmla="*/ 3872136 h 6858000"/>
              <a:gd name="connsiteX157" fmla="*/ 3546806 w 7467600"/>
              <a:gd name="connsiteY157" fmla="*/ 4356139 h 6858000"/>
              <a:gd name="connsiteX158" fmla="*/ 3364433 w 7467600"/>
              <a:gd name="connsiteY158" fmla="*/ 3953121 h 6858000"/>
              <a:gd name="connsiteX159" fmla="*/ 3316479 w 7467600"/>
              <a:gd name="connsiteY159" fmla="*/ 3872136 h 6858000"/>
              <a:gd name="connsiteX160" fmla="*/ 3291335 w 7467600"/>
              <a:gd name="connsiteY160" fmla="*/ 3767420 h 6858000"/>
              <a:gd name="connsiteX161" fmla="*/ 3390805 w 7467600"/>
              <a:gd name="connsiteY161" fmla="*/ 3937163 h 6858000"/>
              <a:gd name="connsiteX162" fmla="*/ 3579062 w 7467600"/>
              <a:gd name="connsiteY162" fmla="*/ 4359040 h 6858000"/>
              <a:gd name="connsiteX163" fmla="*/ 3467355 w 7467600"/>
              <a:gd name="connsiteY163" fmla="*/ 3988130 h 6858000"/>
              <a:gd name="connsiteX164" fmla="*/ 3310753 w 7467600"/>
              <a:gd name="connsiteY164" fmla="*/ 3787140 h 6858000"/>
              <a:gd name="connsiteX165" fmla="*/ 3291335 w 7467600"/>
              <a:gd name="connsiteY165" fmla="*/ 3767420 h 6858000"/>
              <a:gd name="connsiteX166" fmla="*/ 1635889 w 7467600"/>
              <a:gd name="connsiteY166" fmla="*/ 3709494 h 6858000"/>
              <a:gd name="connsiteX167" fmla="*/ 1634800 w 7467600"/>
              <a:gd name="connsiteY167" fmla="*/ 3731111 h 6858000"/>
              <a:gd name="connsiteX168" fmla="*/ 1635889 w 7467600"/>
              <a:gd name="connsiteY168" fmla="*/ 3709494 h 6858000"/>
              <a:gd name="connsiteX169" fmla="*/ 1510397 w 7467600"/>
              <a:gd name="connsiteY169" fmla="*/ 3684705 h 6858000"/>
              <a:gd name="connsiteX170" fmla="*/ 1146550 w 7467600"/>
              <a:gd name="connsiteY170" fmla="*/ 3802012 h 6858000"/>
              <a:gd name="connsiteX171" fmla="*/ 698834 w 7467600"/>
              <a:gd name="connsiteY171" fmla="*/ 3952272 h 6858000"/>
              <a:gd name="connsiteX172" fmla="*/ 34256 w 7467600"/>
              <a:gd name="connsiteY172" fmla="*/ 4347603 h 6858000"/>
              <a:gd name="connsiteX173" fmla="*/ 527241 w 7467600"/>
              <a:gd name="connsiteY173" fmla="*/ 4065078 h 6858000"/>
              <a:gd name="connsiteX174" fmla="*/ 1510397 w 7467600"/>
              <a:gd name="connsiteY174" fmla="*/ 3684705 h 6858000"/>
              <a:gd name="connsiteX175" fmla="*/ 1313114 w 7467600"/>
              <a:gd name="connsiteY175" fmla="*/ 3655216 h 6858000"/>
              <a:gd name="connsiteX176" fmla="*/ 1109304 w 7467600"/>
              <a:gd name="connsiteY176" fmla="*/ 3669030 h 6858000"/>
              <a:gd name="connsiteX177" fmla="*/ 8129 w 7467600"/>
              <a:gd name="connsiteY177" fmla="*/ 4330519 h 6858000"/>
              <a:gd name="connsiteX178" fmla="*/ 687572 w 7467600"/>
              <a:gd name="connsiteY178" fmla="*/ 3925629 h 6858000"/>
              <a:gd name="connsiteX179" fmla="*/ 1138365 w 7467600"/>
              <a:gd name="connsiteY179" fmla="*/ 3774515 h 6858000"/>
              <a:gd name="connsiteX180" fmla="*/ 1505579 w 7467600"/>
              <a:gd name="connsiteY180" fmla="*/ 3655526 h 6858000"/>
              <a:gd name="connsiteX181" fmla="*/ 1313114 w 7467600"/>
              <a:gd name="connsiteY181" fmla="*/ 3655216 h 6858000"/>
              <a:gd name="connsiteX182" fmla="*/ 3655073 w 7467600"/>
              <a:gd name="connsiteY182" fmla="*/ 3650884 h 6858000"/>
              <a:gd name="connsiteX183" fmla="*/ 3989938 w 7467600"/>
              <a:gd name="connsiteY183" fmla="*/ 3991685 h 6858000"/>
              <a:gd name="connsiteX184" fmla="*/ 4393907 w 7467600"/>
              <a:gd name="connsiteY184" fmla="*/ 4261258 h 6858000"/>
              <a:gd name="connsiteX185" fmla="*/ 4648051 w 7467600"/>
              <a:gd name="connsiteY185" fmla="*/ 4374051 h 6858000"/>
              <a:gd name="connsiteX186" fmla="*/ 4383389 w 7467600"/>
              <a:gd name="connsiteY186" fmla="*/ 4184369 h 6858000"/>
              <a:gd name="connsiteX187" fmla="*/ 4165508 w 7467600"/>
              <a:gd name="connsiteY187" fmla="*/ 4035196 h 6858000"/>
              <a:gd name="connsiteX188" fmla="*/ 4068162 w 7467600"/>
              <a:gd name="connsiteY188" fmla="*/ 3953394 h 6858000"/>
              <a:gd name="connsiteX189" fmla="*/ 3981416 w 7467600"/>
              <a:gd name="connsiteY189" fmla="*/ 3880482 h 6858000"/>
              <a:gd name="connsiteX190" fmla="*/ 3800147 w 7467600"/>
              <a:gd name="connsiteY190" fmla="*/ 3749872 h 6858000"/>
              <a:gd name="connsiteX191" fmla="*/ 3655073 w 7467600"/>
              <a:gd name="connsiteY191" fmla="*/ 3650884 h 6858000"/>
              <a:gd name="connsiteX192" fmla="*/ 3670252 w 7467600"/>
              <a:gd name="connsiteY192" fmla="*/ 3622798 h 6858000"/>
              <a:gd name="connsiteX193" fmla="*/ 3817258 w 7467600"/>
              <a:gd name="connsiteY193" fmla="*/ 3723577 h 6858000"/>
              <a:gd name="connsiteX194" fmla="*/ 4000461 w 7467600"/>
              <a:gd name="connsiteY194" fmla="*/ 3855966 h 6858000"/>
              <a:gd name="connsiteX195" fmla="*/ 4088180 w 7467600"/>
              <a:gd name="connsiteY195" fmla="*/ 3929774 h 6858000"/>
              <a:gd name="connsiteX196" fmla="*/ 4184555 w 7467600"/>
              <a:gd name="connsiteY196" fmla="*/ 4010683 h 6858000"/>
              <a:gd name="connsiteX197" fmla="*/ 4399563 w 7467600"/>
              <a:gd name="connsiteY197" fmla="*/ 4158106 h 6858000"/>
              <a:gd name="connsiteX198" fmla="*/ 4684469 w 7467600"/>
              <a:gd name="connsiteY198" fmla="*/ 4364680 h 6858000"/>
              <a:gd name="connsiteX199" fmla="*/ 4690271 w 7467600"/>
              <a:gd name="connsiteY199" fmla="*/ 4370034 h 6858000"/>
              <a:gd name="connsiteX200" fmla="*/ 4136093 w 7467600"/>
              <a:gd name="connsiteY200" fmla="*/ 3858466 h 6858000"/>
              <a:gd name="connsiteX201" fmla="*/ 3670252 w 7467600"/>
              <a:gd name="connsiteY201" fmla="*/ 3622798 h 6858000"/>
              <a:gd name="connsiteX202" fmla="*/ 4440129 w 7467600"/>
              <a:gd name="connsiteY202" fmla="*/ 3448571 h 6858000"/>
              <a:gd name="connsiteX203" fmla="*/ 4856525 w 7467600"/>
              <a:gd name="connsiteY203" fmla="*/ 3915351 h 6858000"/>
              <a:gd name="connsiteX204" fmla="*/ 5059055 w 7467600"/>
              <a:gd name="connsiteY204" fmla="*/ 4108918 h 6858000"/>
              <a:gd name="connsiteX205" fmla="*/ 5290070 w 7467600"/>
              <a:gd name="connsiteY205" fmla="*/ 4263619 h 6858000"/>
              <a:gd name="connsiteX206" fmla="*/ 4834991 w 7467600"/>
              <a:gd name="connsiteY206" fmla="*/ 3830985 h 6858000"/>
              <a:gd name="connsiteX207" fmla="*/ 4440129 w 7467600"/>
              <a:gd name="connsiteY207" fmla="*/ 3448571 h 6858000"/>
              <a:gd name="connsiteX208" fmla="*/ 4441737 w 7467600"/>
              <a:gd name="connsiteY208" fmla="*/ 3399734 h 6858000"/>
              <a:gd name="connsiteX209" fmla="*/ 4431236 w 7467600"/>
              <a:gd name="connsiteY209" fmla="*/ 3400954 h 6858000"/>
              <a:gd name="connsiteX210" fmla="*/ 4557150 w 7467600"/>
              <a:gd name="connsiteY210" fmla="*/ 3510023 h 6858000"/>
              <a:gd name="connsiteX211" fmla="*/ 4856936 w 7467600"/>
              <a:gd name="connsiteY211" fmla="*/ 3809146 h 6858000"/>
              <a:gd name="connsiteX212" fmla="*/ 5111996 w 7467600"/>
              <a:gd name="connsiteY212" fmla="*/ 4065759 h 6858000"/>
              <a:gd name="connsiteX213" fmla="*/ 5388878 w 7467600"/>
              <a:gd name="connsiteY213" fmla="*/ 4300185 h 6858000"/>
              <a:gd name="connsiteX214" fmla="*/ 5425556 w 7467600"/>
              <a:gd name="connsiteY214" fmla="*/ 4308967 h 6858000"/>
              <a:gd name="connsiteX215" fmla="*/ 4943646 w 7467600"/>
              <a:gd name="connsiteY215" fmla="*/ 3822916 h 6858000"/>
              <a:gd name="connsiteX216" fmla="*/ 4594837 w 7467600"/>
              <a:gd name="connsiteY216" fmla="*/ 3532274 h 6858000"/>
              <a:gd name="connsiteX217" fmla="*/ 4441737 w 7467600"/>
              <a:gd name="connsiteY217" fmla="*/ 3399734 h 6858000"/>
              <a:gd name="connsiteX218" fmla="*/ 5425834 w 7467600"/>
              <a:gd name="connsiteY218" fmla="*/ 3162785 h 6858000"/>
              <a:gd name="connsiteX219" fmla="*/ 5401644 w 7467600"/>
              <a:gd name="connsiteY219" fmla="*/ 3617847 h 6858000"/>
              <a:gd name="connsiteX220" fmla="*/ 5467256 w 7467600"/>
              <a:gd name="connsiteY220" fmla="*/ 4175494 h 6858000"/>
              <a:gd name="connsiteX221" fmla="*/ 5448069 w 7467600"/>
              <a:gd name="connsiteY221" fmla="*/ 3567554 h 6858000"/>
              <a:gd name="connsiteX222" fmla="*/ 5425834 w 7467600"/>
              <a:gd name="connsiteY222" fmla="*/ 3162785 h 6858000"/>
              <a:gd name="connsiteX223" fmla="*/ 1318687 w 7467600"/>
              <a:gd name="connsiteY223" fmla="*/ 3113840 h 6858000"/>
              <a:gd name="connsiteX224" fmla="*/ 1066793 w 7467600"/>
              <a:gd name="connsiteY224" fmla="*/ 3212171 h 6858000"/>
              <a:gd name="connsiteX225" fmla="*/ 993319 w 7467600"/>
              <a:gd name="connsiteY225" fmla="*/ 3247648 h 6858000"/>
              <a:gd name="connsiteX226" fmla="*/ 853081 w 7467600"/>
              <a:gd name="connsiteY226" fmla="*/ 3312410 h 6858000"/>
              <a:gd name="connsiteX227" fmla="*/ 805957 w 7467600"/>
              <a:gd name="connsiteY227" fmla="*/ 3330443 h 6858000"/>
              <a:gd name="connsiteX228" fmla="*/ 1318687 w 7467600"/>
              <a:gd name="connsiteY228" fmla="*/ 3113840 h 6858000"/>
              <a:gd name="connsiteX229" fmla="*/ 5453702 w 7467600"/>
              <a:gd name="connsiteY229" fmla="*/ 3090882 h 6858000"/>
              <a:gd name="connsiteX230" fmla="*/ 5480135 w 7467600"/>
              <a:gd name="connsiteY230" fmla="*/ 3565802 h 6858000"/>
              <a:gd name="connsiteX231" fmla="*/ 5499023 w 7467600"/>
              <a:gd name="connsiteY231" fmla="*/ 4166310 h 6858000"/>
              <a:gd name="connsiteX232" fmla="*/ 5547022 w 7467600"/>
              <a:gd name="connsiteY232" fmla="*/ 3607838 h 6858000"/>
              <a:gd name="connsiteX233" fmla="*/ 5515964 w 7467600"/>
              <a:gd name="connsiteY233" fmla="*/ 3378541 h 6858000"/>
              <a:gd name="connsiteX234" fmla="*/ 5453702 w 7467600"/>
              <a:gd name="connsiteY234" fmla="*/ 3090882 h 6858000"/>
              <a:gd name="connsiteX235" fmla="*/ 1238695 w 7467600"/>
              <a:gd name="connsiteY235" fmla="*/ 3076820 h 6858000"/>
              <a:gd name="connsiteX236" fmla="*/ 716371 w 7467600"/>
              <a:gd name="connsiteY236" fmla="*/ 3293249 h 6858000"/>
              <a:gd name="connsiteX237" fmla="*/ 579522 w 7467600"/>
              <a:gd name="connsiteY237" fmla="*/ 3371759 h 6858000"/>
              <a:gd name="connsiteX238" fmla="*/ 600288 w 7467600"/>
              <a:gd name="connsiteY238" fmla="*/ 3365555 h 6858000"/>
              <a:gd name="connsiteX239" fmla="*/ 840692 w 7467600"/>
              <a:gd name="connsiteY239" fmla="*/ 3284921 h 6858000"/>
              <a:gd name="connsiteX240" fmla="*/ 979248 w 7467600"/>
              <a:gd name="connsiteY240" fmla="*/ 3221003 h 6858000"/>
              <a:gd name="connsiteX241" fmla="*/ 1053282 w 7467600"/>
              <a:gd name="connsiteY241" fmla="*/ 3185247 h 6858000"/>
              <a:gd name="connsiteX242" fmla="*/ 1320603 w 7467600"/>
              <a:gd name="connsiteY242" fmla="*/ 3081281 h 6858000"/>
              <a:gd name="connsiteX243" fmla="*/ 1238695 w 7467600"/>
              <a:gd name="connsiteY243" fmla="*/ 3076820 h 6858000"/>
              <a:gd name="connsiteX244" fmla="*/ 5425627 w 7467600"/>
              <a:gd name="connsiteY244" fmla="*/ 2954192 h 6858000"/>
              <a:gd name="connsiteX245" fmla="*/ 5470770 w 7467600"/>
              <a:gd name="connsiteY245" fmla="*/ 3005435 h 6858000"/>
              <a:gd name="connsiteX246" fmla="*/ 5519779 w 7467600"/>
              <a:gd name="connsiteY246" fmla="*/ 4359223 h 6858000"/>
              <a:gd name="connsiteX247" fmla="*/ 5520293 w 7467600"/>
              <a:gd name="connsiteY247" fmla="*/ 4360602 h 6858000"/>
              <a:gd name="connsiteX248" fmla="*/ 5767221 w 7467600"/>
              <a:gd name="connsiteY248" fmla="*/ 4665564 h 6858000"/>
              <a:gd name="connsiteX249" fmla="*/ 6937169 w 7467600"/>
              <a:gd name="connsiteY249" fmla="*/ 4815941 h 6858000"/>
              <a:gd name="connsiteX250" fmla="*/ 6953922 w 7467600"/>
              <a:gd name="connsiteY250" fmla="*/ 4890068 h 6858000"/>
              <a:gd name="connsiteX251" fmla="*/ 6071359 w 7467600"/>
              <a:gd name="connsiteY251" fmla="*/ 4770770 h 6858000"/>
              <a:gd name="connsiteX252" fmla="*/ 6038839 w 7467600"/>
              <a:gd name="connsiteY252" fmla="*/ 4764474 h 6858000"/>
              <a:gd name="connsiteX253" fmla="*/ 6038706 w 7467600"/>
              <a:gd name="connsiteY253" fmla="*/ 4763847 h 6858000"/>
              <a:gd name="connsiteX254" fmla="*/ 6037784 w 7467600"/>
              <a:gd name="connsiteY254" fmla="*/ 4764270 h 6858000"/>
              <a:gd name="connsiteX255" fmla="*/ 6038839 w 7467600"/>
              <a:gd name="connsiteY255" fmla="*/ 4764474 h 6858000"/>
              <a:gd name="connsiteX256" fmla="*/ 6040338 w 7467600"/>
              <a:gd name="connsiteY256" fmla="*/ 4771418 h 6858000"/>
              <a:gd name="connsiteX257" fmla="*/ 6024488 w 7467600"/>
              <a:gd name="connsiteY257" fmla="*/ 4809903 h 6858000"/>
              <a:gd name="connsiteX258" fmla="*/ 5599771 w 7467600"/>
              <a:gd name="connsiteY258" fmla="*/ 5509652 h 6858000"/>
              <a:gd name="connsiteX259" fmla="*/ 5548843 w 7467600"/>
              <a:gd name="connsiteY259" fmla="*/ 5563845 h 6858000"/>
              <a:gd name="connsiteX260" fmla="*/ 5940952 w 7467600"/>
              <a:gd name="connsiteY260" fmla="*/ 6250028 h 6858000"/>
              <a:gd name="connsiteX261" fmla="*/ 6043441 w 7467600"/>
              <a:gd name="connsiteY261" fmla="*/ 6665847 h 6858000"/>
              <a:gd name="connsiteX262" fmla="*/ 6093432 w 7467600"/>
              <a:gd name="connsiteY262" fmla="*/ 6858000 h 6858000"/>
              <a:gd name="connsiteX263" fmla="*/ 6034344 w 7467600"/>
              <a:gd name="connsiteY263" fmla="*/ 6858000 h 6858000"/>
              <a:gd name="connsiteX264" fmla="*/ 6026679 w 7467600"/>
              <a:gd name="connsiteY264" fmla="*/ 6836959 h 6858000"/>
              <a:gd name="connsiteX265" fmla="*/ 5800441 w 7467600"/>
              <a:gd name="connsiteY265" fmla="*/ 6335286 h 6858000"/>
              <a:gd name="connsiteX266" fmla="*/ 5526562 w 7467600"/>
              <a:gd name="connsiteY266" fmla="*/ 5705388 h 6858000"/>
              <a:gd name="connsiteX267" fmla="*/ 5519640 w 7467600"/>
              <a:gd name="connsiteY267" fmla="*/ 5683774 h 6858000"/>
              <a:gd name="connsiteX268" fmla="*/ 5844559 w 7467600"/>
              <a:gd name="connsiteY268" fmla="*/ 6553349 h 6858000"/>
              <a:gd name="connsiteX269" fmla="*/ 5975994 w 7467600"/>
              <a:gd name="connsiteY269" fmla="*/ 6858000 h 6858000"/>
              <a:gd name="connsiteX270" fmla="*/ 5898547 w 7467600"/>
              <a:gd name="connsiteY270" fmla="*/ 6858000 h 6858000"/>
              <a:gd name="connsiteX271" fmla="*/ 5682041 w 7467600"/>
              <a:gd name="connsiteY271" fmla="*/ 6355860 h 6858000"/>
              <a:gd name="connsiteX272" fmla="*/ 5461758 w 7467600"/>
              <a:gd name="connsiteY272" fmla="*/ 5820220 h 6858000"/>
              <a:gd name="connsiteX273" fmla="*/ 5237282 w 7467600"/>
              <a:gd name="connsiteY273" fmla="*/ 6579086 h 6858000"/>
              <a:gd name="connsiteX274" fmla="*/ 5115009 w 7467600"/>
              <a:gd name="connsiteY274" fmla="*/ 6858000 h 6858000"/>
              <a:gd name="connsiteX275" fmla="*/ 5028074 w 7467600"/>
              <a:gd name="connsiteY275" fmla="*/ 6858000 h 6858000"/>
              <a:gd name="connsiteX276" fmla="*/ 5079508 w 7467600"/>
              <a:gd name="connsiteY276" fmla="*/ 6749074 h 6858000"/>
              <a:gd name="connsiteX277" fmla="*/ 5371846 w 7467600"/>
              <a:gd name="connsiteY277" fmla="*/ 5924413 h 6858000"/>
              <a:gd name="connsiteX278" fmla="*/ 5270512 w 7467600"/>
              <a:gd name="connsiteY278" fmla="*/ 6138975 h 6858000"/>
              <a:gd name="connsiteX279" fmla="*/ 5062409 w 7467600"/>
              <a:gd name="connsiteY279" fmla="*/ 6653544 h 6858000"/>
              <a:gd name="connsiteX280" fmla="*/ 5036628 w 7467600"/>
              <a:gd name="connsiteY280" fmla="*/ 6754247 h 6858000"/>
              <a:gd name="connsiteX281" fmla="*/ 5009112 w 7467600"/>
              <a:gd name="connsiteY281" fmla="*/ 6858000 h 6858000"/>
              <a:gd name="connsiteX282" fmla="*/ 4976679 w 7467600"/>
              <a:gd name="connsiteY282" fmla="*/ 6858000 h 6858000"/>
              <a:gd name="connsiteX283" fmla="*/ 5006537 w 7467600"/>
              <a:gd name="connsiteY283" fmla="*/ 6747068 h 6858000"/>
              <a:gd name="connsiteX284" fmla="*/ 5032723 w 7467600"/>
              <a:gd name="connsiteY284" fmla="*/ 6644957 h 6858000"/>
              <a:gd name="connsiteX285" fmla="*/ 5242949 w 7467600"/>
              <a:gd name="connsiteY285" fmla="*/ 6125175 h 6858000"/>
              <a:gd name="connsiteX286" fmla="*/ 5286321 w 7467600"/>
              <a:gd name="connsiteY286" fmla="*/ 6033555 h 6858000"/>
              <a:gd name="connsiteX287" fmla="*/ 5008210 w 7467600"/>
              <a:gd name="connsiteY287" fmla="*/ 6649194 h 6858000"/>
              <a:gd name="connsiteX288" fmla="*/ 4986321 w 7467600"/>
              <a:gd name="connsiteY288" fmla="*/ 6765687 h 6858000"/>
              <a:gd name="connsiteX289" fmla="*/ 4973474 w 7467600"/>
              <a:gd name="connsiteY289" fmla="*/ 6858000 h 6858000"/>
              <a:gd name="connsiteX290" fmla="*/ 4907178 w 7467600"/>
              <a:gd name="connsiteY290" fmla="*/ 6858000 h 6858000"/>
              <a:gd name="connsiteX291" fmla="*/ 4910810 w 7467600"/>
              <a:gd name="connsiteY291" fmla="*/ 6829660 h 6858000"/>
              <a:gd name="connsiteX292" fmla="*/ 4987461 w 7467600"/>
              <a:gd name="connsiteY292" fmla="*/ 6432994 h 6858000"/>
              <a:gd name="connsiteX293" fmla="*/ 5179262 w 7467600"/>
              <a:gd name="connsiteY293" fmla="*/ 6035044 h 6858000"/>
              <a:gd name="connsiteX294" fmla="*/ 4689678 w 7467600"/>
              <a:gd name="connsiteY294" fmla="*/ 6440241 h 6858000"/>
              <a:gd name="connsiteX295" fmla="*/ 4477543 w 7467600"/>
              <a:gd name="connsiteY295" fmla="*/ 6674836 h 6858000"/>
              <a:gd name="connsiteX296" fmla="*/ 4329957 w 7467600"/>
              <a:gd name="connsiteY296" fmla="*/ 6858000 h 6858000"/>
              <a:gd name="connsiteX297" fmla="*/ 4218595 w 7467600"/>
              <a:gd name="connsiteY297" fmla="*/ 6858000 h 6858000"/>
              <a:gd name="connsiteX298" fmla="*/ 4368888 w 7467600"/>
              <a:gd name="connsiteY298" fmla="*/ 6668412 h 6858000"/>
              <a:gd name="connsiteX299" fmla="*/ 4563091 w 7467600"/>
              <a:gd name="connsiteY299" fmla="*/ 6442508 h 6858000"/>
              <a:gd name="connsiteX300" fmla="*/ 5387324 w 7467600"/>
              <a:gd name="connsiteY300" fmla="*/ 5705830 h 6858000"/>
              <a:gd name="connsiteX301" fmla="*/ 5073620 w 7467600"/>
              <a:gd name="connsiteY301" fmla="*/ 5955437 h 6858000"/>
              <a:gd name="connsiteX302" fmla="*/ 4689789 w 7467600"/>
              <a:gd name="connsiteY302" fmla="*/ 6268382 h 6858000"/>
              <a:gd name="connsiteX303" fmla="*/ 4418722 w 7467600"/>
              <a:gd name="connsiteY303" fmla="*/ 6570886 h 6858000"/>
              <a:gd name="connsiteX304" fmla="*/ 4214944 w 7467600"/>
              <a:gd name="connsiteY304" fmla="*/ 6858000 h 6858000"/>
              <a:gd name="connsiteX305" fmla="*/ 4177898 w 7467600"/>
              <a:gd name="connsiteY305" fmla="*/ 6858000 h 6858000"/>
              <a:gd name="connsiteX306" fmla="*/ 4391597 w 7467600"/>
              <a:gd name="connsiteY306" fmla="*/ 6556370 h 6858000"/>
              <a:gd name="connsiteX307" fmla="*/ 4668889 w 7467600"/>
              <a:gd name="connsiteY307" fmla="*/ 6246399 h 6858000"/>
              <a:gd name="connsiteX308" fmla="*/ 5055427 w 7467600"/>
              <a:gd name="connsiteY308" fmla="*/ 5931476 h 6858000"/>
              <a:gd name="connsiteX309" fmla="*/ 5371814 w 7467600"/>
              <a:gd name="connsiteY309" fmla="*/ 5678975 h 6858000"/>
              <a:gd name="connsiteX310" fmla="*/ 4987918 w 7467600"/>
              <a:gd name="connsiteY310" fmla="*/ 5838701 h 6858000"/>
              <a:gd name="connsiteX311" fmla="*/ 4317146 w 7467600"/>
              <a:gd name="connsiteY311" fmla="*/ 6587716 h 6858000"/>
              <a:gd name="connsiteX312" fmla="*/ 4171627 w 7467600"/>
              <a:gd name="connsiteY312" fmla="*/ 6858000 h 6858000"/>
              <a:gd name="connsiteX313" fmla="*/ 4081585 w 7467600"/>
              <a:gd name="connsiteY313" fmla="*/ 6858000 h 6858000"/>
              <a:gd name="connsiteX314" fmla="*/ 4238603 w 7467600"/>
              <a:gd name="connsiteY314" fmla="*/ 6559341 h 6858000"/>
              <a:gd name="connsiteX315" fmla="*/ 4778333 w 7467600"/>
              <a:gd name="connsiteY315" fmla="*/ 5873626 h 6858000"/>
              <a:gd name="connsiteX316" fmla="*/ 5414185 w 7467600"/>
              <a:gd name="connsiteY316" fmla="*/ 5573882 h 6858000"/>
              <a:gd name="connsiteX317" fmla="*/ 5959648 w 7467600"/>
              <a:gd name="connsiteY317" fmla="*/ 4760797 h 6858000"/>
              <a:gd name="connsiteX318" fmla="*/ 5355019 w 7467600"/>
              <a:gd name="connsiteY318" fmla="*/ 4734672 h 6858000"/>
              <a:gd name="connsiteX319" fmla="*/ 5083565 w 7467600"/>
              <a:gd name="connsiteY319" fmla="*/ 5179121 h 6858000"/>
              <a:gd name="connsiteX320" fmla="*/ 4713577 w 7467600"/>
              <a:gd name="connsiteY320" fmla="*/ 5616803 h 6858000"/>
              <a:gd name="connsiteX321" fmla="*/ 3989559 w 7467600"/>
              <a:gd name="connsiteY321" fmla="*/ 6145945 h 6858000"/>
              <a:gd name="connsiteX322" fmla="*/ 3939824 w 7467600"/>
              <a:gd name="connsiteY322" fmla="*/ 6066900 h 6858000"/>
              <a:gd name="connsiteX323" fmla="*/ 4584537 w 7467600"/>
              <a:gd name="connsiteY323" fmla="*/ 5324826 h 6858000"/>
              <a:gd name="connsiteX324" fmla="*/ 5037105 w 7467600"/>
              <a:gd name="connsiteY324" fmla="*/ 5088765 h 6858000"/>
              <a:gd name="connsiteX325" fmla="*/ 5039930 w 7467600"/>
              <a:gd name="connsiteY325" fmla="*/ 5089585 h 6858000"/>
              <a:gd name="connsiteX326" fmla="*/ 5263764 w 7467600"/>
              <a:gd name="connsiteY326" fmla="*/ 4735525 h 6858000"/>
              <a:gd name="connsiteX327" fmla="*/ 4086300 w 7467600"/>
              <a:gd name="connsiteY327" fmla="*/ 4884599 h 6858000"/>
              <a:gd name="connsiteX328" fmla="*/ 4085485 w 7467600"/>
              <a:gd name="connsiteY328" fmla="*/ 4899070 h 6858000"/>
              <a:gd name="connsiteX329" fmla="*/ 3871915 w 7467600"/>
              <a:gd name="connsiteY329" fmla="*/ 5253645 h 6858000"/>
              <a:gd name="connsiteX330" fmla="*/ 3799374 w 7467600"/>
              <a:gd name="connsiteY330" fmla="*/ 5466127 h 6858000"/>
              <a:gd name="connsiteX331" fmla="*/ 3498850 w 7467600"/>
              <a:gd name="connsiteY331" fmla="*/ 6661888 h 6858000"/>
              <a:gd name="connsiteX332" fmla="*/ 3399216 w 7467600"/>
              <a:gd name="connsiteY332" fmla="*/ 6858000 h 6858000"/>
              <a:gd name="connsiteX333" fmla="*/ 3303688 w 7467600"/>
              <a:gd name="connsiteY333" fmla="*/ 6858000 h 6858000"/>
              <a:gd name="connsiteX334" fmla="*/ 3391774 w 7467600"/>
              <a:gd name="connsiteY334" fmla="*/ 6697181 h 6858000"/>
              <a:gd name="connsiteX335" fmla="*/ 3735540 w 7467600"/>
              <a:gd name="connsiteY335" fmla="*/ 5546923 h 6858000"/>
              <a:gd name="connsiteX336" fmla="*/ 3729438 w 7467600"/>
              <a:gd name="connsiteY336" fmla="*/ 5569058 h 6858000"/>
              <a:gd name="connsiteX337" fmla="*/ 3707782 w 7467600"/>
              <a:gd name="connsiteY337" fmla="*/ 5644908 h 6858000"/>
              <a:gd name="connsiteX338" fmla="*/ 3583827 w 7467600"/>
              <a:gd name="connsiteY338" fmla="*/ 6039215 h 6858000"/>
              <a:gd name="connsiteX339" fmla="*/ 3547861 w 7467600"/>
              <a:gd name="connsiteY339" fmla="*/ 6129609 h 6858000"/>
              <a:gd name="connsiteX340" fmla="*/ 3490905 w 7467600"/>
              <a:gd name="connsiteY340" fmla="*/ 6277660 h 6858000"/>
              <a:gd name="connsiteX341" fmla="*/ 3455859 w 7467600"/>
              <a:gd name="connsiteY341" fmla="*/ 6391301 h 6858000"/>
              <a:gd name="connsiteX342" fmla="*/ 3429112 w 7467600"/>
              <a:gd name="connsiteY342" fmla="*/ 6479469 h 6858000"/>
              <a:gd name="connsiteX343" fmla="*/ 3304862 w 7467600"/>
              <a:gd name="connsiteY343" fmla="*/ 6796476 h 6858000"/>
              <a:gd name="connsiteX344" fmla="*/ 3276071 w 7467600"/>
              <a:gd name="connsiteY344" fmla="*/ 6858000 h 6858000"/>
              <a:gd name="connsiteX345" fmla="*/ 3240805 w 7467600"/>
              <a:gd name="connsiteY345" fmla="*/ 6858000 h 6858000"/>
              <a:gd name="connsiteX346" fmla="*/ 3275917 w 7467600"/>
              <a:gd name="connsiteY346" fmla="*/ 6783192 h 6858000"/>
              <a:gd name="connsiteX347" fmla="*/ 3399358 w 7467600"/>
              <a:gd name="connsiteY347" fmla="*/ 6469011 h 6858000"/>
              <a:gd name="connsiteX348" fmla="*/ 3425650 w 7467600"/>
              <a:gd name="connsiteY348" fmla="*/ 6381333 h 6858000"/>
              <a:gd name="connsiteX349" fmla="*/ 3460661 w 7467600"/>
              <a:gd name="connsiteY349" fmla="*/ 6266763 h 6858000"/>
              <a:gd name="connsiteX350" fmla="*/ 3518021 w 7467600"/>
              <a:gd name="connsiteY350" fmla="*/ 6117298 h 6858000"/>
              <a:gd name="connsiteX351" fmla="*/ 3554035 w 7467600"/>
              <a:gd name="connsiteY351" fmla="*/ 6027832 h 6858000"/>
              <a:gd name="connsiteX352" fmla="*/ 3677174 w 7467600"/>
              <a:gd name="connsiteY352" fmla="*/ 5636351 h 6858000"/>
              <a:gd name="connsiteX353" fmla="*/ 3698819 w 7467600"/>
              <a:gd name="connsiteY353" fmla="*/ 5560503 h 6858000"/>
              <a:gd name="connsiteX354" fmla="*/ 3702094 w 7467600"/>
              <a:gd name="connsiteY354" fmla="*/ 5549194 h 6858000"/>
              <a:gd name="connsiteX355" fmla="*/ 3398355 w 7467600"/>
              <a:gd name="connsiteY355" fmla="*/ 6094603 h 6858000"/>
              <a:gd name="connsiteX356" fmla="*/ 3193941 w 7467600"/>
              <a:gd name="connsiteY356" fmla="*/ 6798775 h 6858000"/>
              <a:gd name="connsiteX357" fmla="*/ 3184140 w 7467600"/>
              <a:gd name="connsiteY357" fmla="*/ 6858000 h 6858000"/>
              <a:gd name="connsiteX358" fmla="*/ 3099978 w 7467600"/>
              <a:gd name="connsiteY358" fmla="*/ 6858000 h 6858000"/>
              <a:gd name="connsiteX359" fmla="*/ 3101556 w 7467600"/>
              <a:gd name="connsiteY359" fmla="*/ 6843337 h 6858000"/>
              <a:gd name="connsiteX360" fmla="*/ 3370162 w 7467600"/>
              <a:gd name="connsiteY360" fmla="*/ 5785550 h 6858000"/>
              <a:gd name="connsiteX361" fmla="*/ 3746477 w 7467600"/>
              <a:gd name="connsiteY361" fmla="*/ 5377889 h 6858000"/>
              <a:gd name="connsiteX362" fmla="*/ 3863399 w 7467600"/>
              <a:gd name="connsiteY362" fmla="*/ 5087257 h 6858000"/>
              <a:gd name="connsiteX363" fmla="*/ 3968712 w 7467600"/>
              <a:gd name="connsiteY363" fmla="*/ 4913989 h 6858000"/>
              <a:gd name="connsiteX364" fmla="*/ 2792390 w 7467600"/>
              <a:gd name="connsiteY364" fmla="*/ 5382974 h 6858000"/>
              <a:gd name="connsiteX365" fmla="*/ 2714982 w 7467600"/>
              <a:gd name="connsiteY365" fmla="*/ 5427051 h 6858000"/>
              <a:gd name="connsiteX366" fmla="*/ 2813361 w 7467600"/>
              <a:gd name="connsiteY366" fmla="*/ 6023912 h 6858000"/>
              <a:gd name="connsiteX367" fmla="*/ 2688430 w 7467600"/>
              <a:gd name="connsiteY367" fmla="*/ 6801564 h 6858000"/>
              <a:gd name="connsiteX368" fmla="*/ 2629626 w 7467600"/>
              <a:gd name="connsiteY368" fmla="*/ 6763394 h 6858000"/>
              <a:gd name="connsiteX369" fmla="*/ 2565328 w 7467600"/>
              <a:gd name="connsiteY369" fmla="*/ 5516399 h 6858000"/>
              <a:gd name="connsiteX370" fmla="*/ 1922999 w 7467600"/>
              <a:gd name="connsiteY370" fmla="*/ 5980343 h 6858000"/>
              <a:gd name="connsiteX371" fmla="*/ 1950261 w 7467600"/>
              <a:gd name="connsiteY371" fmla="*/ 6405858 h 6858000"/>
              <a:gd name="connsiteX372" fmla="*/ 2365554 w 7467600"/>
              <a:gd name="connsiteY372" fmla="*/ 6759107 h 6858000"/>
              <a:gd name="connsiteX373" fmla="*/ 2424142 w 7467600"/>
              <a:gd name="connsiteY373" fmla="*/ 6858000 h 6858000"/>
              <a:gd name="connsiteX374" fmla="*/ 2395994 w 7467600"/>
              <a:gd name="connsiteY374" fmla="*/ 6858000 h 6858000"/>
              <a:gd name="connsiteX375" fmla="*/ 2392863 w 7467600"/>
              <a:gd name="connsiteY375" fmla="*/ 6852964 h 6858000"/>
              <a:gd name="connsiteX376" fmla="*/ 2017589 w 7467600"/>
              <a:gd name="connsiteY376" fmla="*/ 6493982 h 6858000"/>
              <a:gd name="connsiteX377" fmla="*/ 2147336 w 7467600"/>
              <a:gd name="connsiteY377" fmla="*/ 6594052 h 6858000"/>
              <a:gd name="connsiteX378" fmla="*/ 2207047 w 7467600"/>
              <a:gd name="connsiteY378" fmla="*/ 6654540 h 6858000"/>
              <a:gd name="connsiteX379" fmla="*/ 2299106 w 7467600"/>
              <a:gd name="connsiteY379" fmla="*/ 6778931 h 6858000"/>
              <a:gd name="connsiteX380" fmla="*/ 2314430 w 7467600"/>
              <a:gd name="connsiteY380" fmla="*/ 6801144 h 6858000"/>
              <a:gd name="connsiteX381" fmla="*/ 2352406 w 7467600"/>
              <a:gd name="connsiteY381" fmla="*/ 6858000 h 6858000"/>
              <a:gd name="connsiteX382" fmla="*/ 2314492 w 7467600"/>
              <a:gd name="connsiteY382" fmla="*/ 6858000 h 6858000"/>
              <a:gd name="connsiteX383" fmla="*/ 2288095 w 7467600"/>
              <a:gd name="connsiteY383" fmla="*/ 6818030 h 6858000"/>
              <a:gd name="connsiteX384" fmla="*/ 2272768 w 7467600"/>
              <a:gd name="connsiteY384" fmla="*/ 6795822 h 6858000"/>
              <a:gd name="connsiteX385" fmla="*/ 2182715 w 7467600"/>
              <a:gd name="connsiteY385" fmla="*/ 6675071 h 6858000"/>
              <a:gd name="connsiteX386" fmla="*/ 2032061 w 7467600"/>
              <a:gd name="connsiteY386" fmla="*/ 6541380 h 6858000"/>
              <a:gd name="connsiteX387" fmla="*/ 2257220 w 7467600"/>
              <a:gd name="connsiteY387" fmla="*/ 6826257 h 6858000"/>
              <a:gd name="connsiteX388" fmla="*/ 2281324 w 7467600"/>
              <a:gd name="connsiteY388" fmla="*/ 6858000 h 6858000"/>
              <a:gd name="connsiteX389" fmla="*/ 2242860 w 7467600"/>
              <a:gd name="connsiteY389" fmla="*/ 6858000 h 6858000"/>
              <a:gd name="connsiteX390" fmla="*/ 2232818 w 7467600"/>
              <a:gd name="connsiteY390" fmla="*/ 6844926 h 6858000"/>
              <a:gd name="connsiteX391" fmla="*/ 1990172 w 7467600"/>
              <a:gd name="connsiteY391" fmla="*/ 6542121 h 6858000"/>
              <a:gd name="connsiteX392" fmla="*/ 2124090 w 7467600"/>
              <a:gd name="connsiteY392" fmla="*/ 6761017 h 6858000"/>
              <a:gd name="connsiteX393" fmla="*/ 2200380 w 7467600"/>
              <a:gd name="connsiteY393" fmla="*/ 6858000 h 6858000"/>
              <a:gd name="connsiteX394" fmla="*/ 2147507 w 7467600"/>
              <a:gd name="connsiteY394" fmla="*/ 6858000 h 6858000"/>
              <a:gd name="connsiteX395" fmla="*/ 2070668 w 7467600"/>
              <a:gd name="connsiteY395" fmla="*/ 6761520 h 6858000"/>
              <a:gd name="connsiteX396" fmla="*/ 1975142 w 7467600"/>
              <a:gd name="connsiteY396" fmla="*/ 6585570 h 6858000"/>
              <a:gd name="connsiteX397" fmla="*/ 2050035 w 7467600"/>
              <a:gd name="connsiteY397" fmla="*/ 6813345 h 6858000"/>
              <a:gd name="connsiteX398" fmla="*/ 2063025 w 7467600"/>
              <a:gd name="connsiteY398" fmla="*/ 6858000 h 6858000"/>
              <a:gd name="connsiteX399" fmla="*/ 2021675 w 7467600"/>
              <a:gd name="connsiteY399" fmla="*/ 6858000 h 6858000"/>
              <a:gd name="connsiteX400" fmla="*/ 2019308 w 7467600"/>
              <a:gd name="connsiteY400" fmla="*/ 6847118 h 6858000"/>
              <a:gd name="connsiteX401" fmla="*/ 1938835 w 7467600"/>
              <a:gd name="connsiteY401" fmla="*/ 6551160 h 6858000"/>
              <a:gd name="connsiteX402" fmla="*/ 1953230 w 7467600"/>
              <a:gd name="connsiteY402" fmla="*/ 6759699 h 6858000"/>
              <a:gd name="connsiteX403" fmla="*/ 1956763 w 7467600"/>
              <a:gd name="connsiteY403" fmla="*/ 6778191 h 6858000"/>
              <a:gd name="connsiteX404" fmla="*/ 1967925 w 7467600"/>
              <a:gd name="connsiteY404" fmla="*/ 6858000 h 6858000"/>
              <a:gd name="connsiteX405" fmla="*/ 1936622 w 7467600"/>
              <a:gd name="connsiteY405" fmla="*/ 6858000 h 6858000"/>
              <a:gd name="connsiteX406" fmla="*/ 1926261 w 7467600"/>
              <a:gd name="connsiteY406" fmla="*/ 6784064 h 6858000"/>
              <a:gd name="connsiteX407" fmla="*/ 1922724 w 7467600"/>
              <a:gd name="connsiteY407" fmla="*/ 6765577 h 6858000"/>
              <a:gd name="connsiteX408" fmla="*/ 1904650 w 7467600"/>
              <a:gd name="connsiteY408" fmla="*/ 6639616 h 6858000"/>
              <a:gd name="connsiteX409" fmla="*/ 1885273 w 7467600"/>
              <a:gd name="connsiteY409" fmla="*/ 6858000 h 6858000"/>
              <a:gd name="connsiteX410" fmla="*/ 1854363 w 7467600"/>
              <a:gd name="connsiteY410" fmla="*/ 6858000 h 6858000"/>
              <a:gd name="connsiteX411" fmla="*/ 1880391 w 7467600"/>
              <a:gd name="connsiteY411" fmla="*/ 6603796 h 6858000"/>
              <a:gd name="connsiteX412" fmla="*/ 1818273 w 7467600"/>
              <a:gd name="connsiteY412" fmla="*/ 6715729 h 6858000"/>
              <a:gd name="connsiteX413" fmla="*/ 1794691 w 7467600"/>
              <a:gd name="connsiteY413" fmla="*/ 6843239 h 6858000"/>
              <a:gd name="connsiteX414" fmla="*/ 1794914 w 7467600"/>
              <a:gd name="connsiteY414" fmla="*/ 6858000 h 6858000"/>
              <a:gd name="connsiteX415" fmla="*/ 1746128 w 7467600"/>
              <a:gd name="connsiteY415" fmla="*/ 6858000 h 6858000"/>
              <a:gd name="connsiteX416" fmla="*/ 1753934 w 7467600"/>
              <a:gd name="connsiteY416" fmla="*/ 6724796 h 6858000"/>
              <a:gd name="connsiteX417" fmla="*/ 1792053 w 7467600"/>
              <a:gd name="connsiteY417" fmla="*/ 6572396 h 6858000"/>
              <a:gd name="connsiteX418" fmla="*/ 1862248 w 7467600"/>
              <a:gd name="connsiteY418" fmla="*/ 6266397 h 6858000"/>
              <a:gd name="connsiteX419" fmla="*/ 1862250 w 7467600"/>
              <a:gd name="connsiteY419" fmla="*/ 6033531 h 6858000"/>
              <a:gd name="connsiteX420" fmla="*/ 1211999 w 7467600"/>
              <a:gd name="connsiteY420" fmla="*/ 6683610 h 6858000"/>
              <a:gd name="connsiteX421" fmla="*/ 1213266 w 7467600"/>
              <a:gd name="connsiteY421" fmla="*/ 6691947 h 6858000"/>
              <a:gd name="connsiteX422" fmla="*/ 1203370 w 7467600"/>
              <a:gd name="connsiteY422" fmla="*/ 6850676 h 6858000"/>
              <a:gd name="connsiteX423" fmla="*/ 1203671 w 7467600"/>
              <a:gd name="connsiteY423" fmla="*/ 6858000 h 6858000"/>
              <a:gd name="connsiteX424" fmla="*/ 1143180 w 7467600"/>
              <a:gd name="connsiteY424" fmla="*/ 6858000 h 6858000"/>
              <a:gd name="connsiteX425" fmla="*/ 1142176 w 7467600"/>
              <a:gd name="connsiteY425" fmla="*/ 6766045 h 6858000"/>
              <a:gd name="connsiteX426" fmla="*/ 1067484 w 7467600"/>
              <a:gd name="connsiteY426" fmla="*/ 6858000 h 6858000"/>
              <a:gd name="connsiteX427" fmla="*/ 953928 w 7467600"/>
              <a:gd name="connsiteY427" fmla="*/ 6858000 h 6858000"/>
              <a:gd name="connsiteX428" fmla="*/ 959715 w 7467600"/>
              <a:gd name="connsiteY428" fmla="*/ 6850185 h 6858000"/>
              <a:gd name="connsiteX429" fmla="*/ 1483788 w 7467600"/>
              <a:gd name="connsiteY429" fmla="*/ 6259174 h 6858000"/>
              <a:gd name="connsiteX430" fmla="*/ 1100671 w 7467600"/>
              <a:gd name="connsiteY430" fmla="*/ 6252137 h 6858000"/>
              <a:gd name="connsiteX431" fmla="*/ 1090144 w 7467600"/>
              <a:gd name="connsiteY431" fmla="*/ 6256748 h 6858000"/>
              <a:gd name="connsiteX432" fmla="*/ 1095872 w 7467600"/>
              <a:gd name="connsiteY432" fmla="*/ 6271892 h 6858000"/>
              <a:gd name="connsiteX433" fmla="*/ 262785 w 7467600"/>
              <a:gd name="connsiteY433" fmla="*/ 6845450 h 6858000"/>
              <a:gd name="connsiteX434" fmla="*/ 209968 w 7467600"/>
              <a:gd name="connsiteY434" fmla="*/ 6770713 h 6858000"/>
              <a:gd name="connsiteX435" fmla="*/ 873460 w 7467600"/>
              <a:gd name="connsiteY435" fmla="*/ 6253768 h 6858000"/>
              <a:gd name="connsiteX436" fmla="*/ 192686 w 7467600"/>
              <a:gd name="connsiteY436" fmla="*/ 5849257 h 6858000"/>
              <a:gd name="connsiteX437" fmla="*/ 4696 w 7467600"/>
              <a:gd name="connsiteY437" fmla="*/ 5697668 h 6858000"/>
              <a:gd name="connsiteX438" fmla="*/ 0 w 7467600"/>
              <a:gd name="connsiteY438" fmla="*/ 5689984 h 6858000"/>
              <a:gd name="connsiteX439" fmla="*/ 0 w 7467600"/>
              <a:gd name="connsiteY439" fmla="*/ 5513472 h 6858000"/>
              <a:gd name="connsiteX440" fmla="*/ 174101 w 7467600"/>
              <a:gd name="connsiteY440" fmla="*/ 5620277 h 6858000"/>
              <a:gd name="connsiteX441" fmla="*/ 891800 w 7467600"/>
              <a:gd name="connsiteY441" fmla="*/ 6036935 h 6858000"/>
              <a:gd name="connsiteX442" fmla="*/ 1072219 w 7467600"/>
              <a:gd name="connsiteY442" fmla="*/ 6169443 h 6858000"/>
              <a:gd name="connsiteX443" fmla="*/ 1074117 w 7467600"/>
              <a:gd name="connsiteY443" fmla="*/ 6170301 h 6858000"/>
              <a:gd name="connsiteX444" fmla="*/ 1083114 w 7467600"/>
              <a:gd name="connsiteY444" fmla="*/ 6174131 h 6858000"/>
              <a:gd name="connsiteX445" fmla="*/ 1543010 w 7467600"/>
              <a:gd name="connsiteY445" fmla="*/ 6191140 h 6858000"/>
              <a:gd name="connsiteX446" fmla="*/ 1551080 w 7467600"/>
              <a:gd name="connsiteY446" fmla="*/ 6195006 h 6858000"/>
              <a:gd name="connsiteX447" fmla="*/ 2345443 w 7467600"/>
              <a:gd name="connsiteY447" fmla="*/ 5549882 h 6858000"/>
              <a:gd name="connsiteX448" fmla="*/ 1721499 w 7467600"/>
              <a:gd name="connsiteY448" fmla="*/ 5599969 h 6858000"/>
              <a:gd name="connsiteX449" fmla="*/ 767716 w 7467600"/>
              <a:gd name="connsiteY449" fmla="*/ 5472768 h 6858000"/>
              <a:gd name="connsiteX450" fmla="*/ 722147 w 7467600"/>
              <a:gd name="connsiteY450" fmla="*/ 5393091 h 6858000"/>
              <a:gd name="connsiteX451" fmla="*/ 1485552 w 7467600"/>
              <a:gd name="connsiteY451" fmla="*/ 5313202 h 6858000"/>
              <a:gd name="connsiteX452" fmla="*/ 2143004 w 7467600"/>
              <a:gd name="connsiteY452" fmla="*/ 5402420 h 6858000"/>
              <a:gd name="connsiteX453" fmla="*/ 1933391 w 7467600"/>
              <a:gd name="connsiteY453" fmla="*/ 5156971 h 6858000"/>
              <a:gd name="connsiteX454" fmla="*/ 1827118 w 7467600"/>
              <a:gd name="connsiteY454" fmla="*/ 4968410 h 6858000"/>
              <a:gd name="connsiteX455" fmla="*/ 1837349 w 7467600"/>
              <a:gd name="connsiteY455" fmla="*/ 4956357 h 6858000"/>
              <a:gd name="connsiteX456" fmla="*/ 2162835 w 7467600"/>
              <a:gd name="connsiteY456" fmla="*/ 5187853 h 6858000"/>
              <a:gd name="connsiteX457" fmla="*/ 2257167 w 7467600"/>
              <a:gd name="connsiteY457" fmla="*/ 5462123 h 6858000"/>
              <a:gd name="connsiteX458" fmla="*/ 2261598 w 7467600"/>
              <a:gd name="connsiteY458" fmla="*/ 5467998 h 6858000"/>
              <a:gd name="connsiteX459" fmla="*/ 2437177 w 7467600"/>
              <a:gd name="connsiteY459" fmla="*/ 5479608 h 6858000"/>
              <a:gd name="connsiteX460" fmla="*/ 2445247 w 7467600"/>
              <a:gd name="connsiteY460" fmla="*/ 5483476 h 6858000"/>
              <a:gd name="connsiteX461" fmla="*/ 2743626 w 7467600"/>
              <a:gd name="connsiteY461" fmla="*/ 5304819 h 6858000"/>
              <a:gd name="connsiteX462" fmla="*/ 3048102 w 7467600"/>
              <a:gd name="connsiteY462" fmla="*/ 5150595 h 6858000"/>
              <a:gd name="connsiteX463" fmla="*/ 1799414 w 7467600"/>
              <a:gd name="connsiteY463" fmla="*/ 4694732 h 6858000"/>
              <a:gd name="connsiteX464" fmla="*/ 1771735 w 7467600"/>
              <a:gd name="connsiteY464" fmla="*/ 4619929 h 6858000"/>
              <a:gd name="connsiteX465" fmla="*/ 3104273 w 7467600"/>
              <a:gd name="connsiteY465" fmla="*/ 5076159 h 6858000"/>
              <a:gd name="connsiteX466" fmla="*/ 3113245 w 7467600"/>
              <a:gd name="connsiteY466" fmla="*/ 5090705 h 6858000"/>
              <a:gd name="connsiteX467" fmla="*/ 3126294 w 7467600"/>
              <a:gd name="connsiteY467" fmla="*/ 5114400 h 6858000"/>
              <a:gd name="connsiteX468" fmla="*/ 3937433 w 7467600"/>
              <a:gd name="connsiteY468" fmla="*/ 4830473 h 6858000"/>
              <a:gd name="connsiteX469" fmla="*/ 3590475 w 7467600"/>
              <a:gd name="connsiteY469" fmla="*/ 4597974 h 6858000"/>
              <a:gd name="connsiteX470" fmla="*/ 3100264 w 7467600"/>
              <a:gd name="connsiteY470" fmla="*/ 4579845 h 6858000"/>
              <a:gd name="connsiteX471" fmla="*/ 2183576 w 7467600"/>
              <a:gd name="connsiteY471" fmla="*/ 4227150 h 6858000"/>
              <a:gd name="connsiteX472" fmla="*/ 2151029 w 7467600"/>
              <a:gd name="connsiteY472" fmla="*/ 4146947 h 6858000"/>
              <a:gd name="connsiteX473" fmla="*/ 3563434 w 7467600"/>
              <a:gd name="connsiteY473" fmla="*/ 4469115 h 6858000"/>
              <a:gd name="connsiteX474" fmla="*/ 3177952 w 7467600"/>
              <a:gd name="connsiteY474" fmla="*/ 3657386 h 6858000"/>
              <a:gd name="connsiteX475" fmla="*/ 3189263 w 7467600"/>
              <a:gd name="connsiteY475" fmla="*/ 3625726 h 6858000"/>
              <a:gd name="connsiteX476" fmla="*/ 3560912 w 7467600"/>
              <a:gd name="connsiteY476" fmla="*/ 4079863 h 6858000"/>
              <a:gd name="connsiteX477" fmla="*/ 3626636 w 7467600"/>
              <a:gd name="connsiteY477" fmla="*/ 4512230 h 6858000"/>
              <a:gd name="connsiteX478" fmla="*/ 3653088 w 7467600"/>
              <a:gd name="connsiteY478" fmla="*/ 4521417 h 6858000"/>
              <a:gd name="connsiteX479" fmla="*/ 3988128 w 7467600"/>
              <a:gd name="connsiteY479" fmla="*/ 4817267 h 6858000"/>
              <a:gd name="connsiteX480" fmla="*/ 4830582 w 7467600"/>
              <a:gd name="connsiteY480" fmla="*/ 4676000 h 6858000"/>
              <a:gd name="connsiteX481" fmla="*/ 4830100 w 7467600"/>
              <a:gd name="connsiteY481" fmla="*/ 4675554 h 6858000"/>
              <a:gd name="connsiteX482" fmla="*/ 4036318 w 7467600"/>
              <a:gd name="connsiteY482" fmla="*/ 4147013 h 6858000"/>
              <a:gd name="connsiteX483" fmla="*/ 3432098 w 7467600"/>
              <a:gd name="connsiteY483" fmla="*/ 3537312 h 6858000"/>
              <a:gd name="connsiteX484" fmla="*/ 3446761 w 7467600"/>
              <a:gd name="connsiteY484" fmla="*/ 3461278 h 6858000"/>
              <a:gd name="connsiteX485" fmla="*/ 4419733 w 7467600"/>
              <a:gd name="connsiteY485" fmla="*/ 3963555 h 6858000"/>
              <a:gd name="connsiteX486" fmla="*/ 4781371 w 7467600"/>
              <a:gd name="connsiteY486" fmla="*/ 4458604 h 6858000"/>
              <a:gd name="connsiteX487" fmla="*/ 4780440 w 7467600"/>
              <a:gd name="connsiteY487" fmla="*/ 4470290 h 6858000"/>
              <a:gd name="connsiteX488" fmla="*/ 4898954 w 7467600"/>
              <a:gd name="connsiteY488" fmla="*/ 4662092 h 6858000"/>
              <a:gd name="connsiteX489" fmla="*/ 4900699 w 7467600"/>
              <a:gd name="connsiteY489" fmla="*/ 4670867 h 6858000"/>
              <a:gd name="connsiteX490" fmla="*/ 5714511 w 7467600"/>
              <a:gd name="connsiteY490" fmla="*/ 4663483 h 6858000"/>
              <a:gd name="connsiteX491" fmla="*/ 5464793 w 7467600"/>
              <a:gd name="connsiteY491" fmla="*/ 4393556 h 6858000"/>
              <a:gd name="connsiteX492" fmla="*/ 5461897 w 7467600"/>
              <a:gd name="connsiteY492" fmla="*/ 4390879 h 6858000"/>
              <a:gd name="connsiteX493" fmla="*/ 4294126 w 7467600"/>
              <a:gd name="connsiteY493" fmla="*/ 3303048 h 6858000"/>
              <a:gd name="connsiteX494" fmla="*/ 4305321 w 7467600"/>
              <a:gd name="connsiteY494" fmla="*/ 3256953 h 6858000"/>
              <a:gd name="connsiteX495" fmla="*/ 4949299 w 7467600"/>
              <a:gd name="connsiteY495" fmla="*/ 3766336 h 6858000"/>
              <a:gd name="connsiteX496" fmla="*/ 5291452 w 7467600"/>
              <a:gd name="connsiteY496" fmla="*/ 4076801 h 6858000"/>
              <a:gd name="connsiteX497" fmla="*/ 5434998 w 7467600"/>
              <a:gd name="connsiteY497" fmla="*/ 4254100 h 6858000"/>
              <a:gd name="connsiteX498" fmla="*/ 5351015 w 7467600"/>
              <a:gd name="connsiteY498" fmla="*/ 3760989 h 6858000"/>
              <a:gd name="connsiteX499" fmla="*/ 5413780 w 7467600"/>
              <a:gd name="connsiteY499" fmla="*/ 2966265 h 6858000"/>
              <a:gd name="connsiteX500" fmla="*/ 5425627 w 7467600"/>
              <a:gd name="connsiteY500" fmla="*/ 2954192 h 6858000"/>
              <a:gd name="connsiteX501" fmla="*/ 6604735 w 7467600"/>
              <a:gd name="connsiteY501" fmla="*/ 2041381 h 6858000"/>
              <a:gd name="connsiteX502" fmla="*/ 7204487 w 7467600"/>
              <a:gd name="connsiteY502" fmla="*/ 2742112 h 6858000"/>
              <a:gd name="connsiteX503" fmla="*/ 7131592 w 7467600"/>
              <a:gd name="connsiteY503" fmla="*/ 2672096 h 6858000"/>
              <a:gd name="connsiteX504" fmla="*/ 6996344 w 7467600"/>
              <a:gd name="connsiteY504" fmla="*/ 2518310 h 6858000"/>
              <a:gd name="connsiteX505" fmla="*/ 6735495 w 7467600"/>
              <a:gd name="connsiteY505" fmla="*/ 2196890 h 6858000"/>
              <a:gd name="connsiteX506" fmla="*/ 6721901 w 7467600"/>
              <a:gd name="connsiteY506" fmla="*/ 2179274 h 6858000"/>
              <a:gd name="connsiteX507" fmla="*/ 6604735 w 7467600"/>
              <a:gd name="connsiteY507" fmla="*/ 2041381 h 6858000"/>
              <a:gd name="connsiteX508" fmla="*/ 6591670 w 7467600"/>
              <a:gd name="connsiteY508" fmla="*/ 1988277 h 6858000"/>
              <a:gd name="connsiteX509" fmla="*/ 6747349 w 7467600"/>
              <a:gd name="connsiteY509" fmla="*/ 2160069 h 6858000"/>
              <a:gd name="connsiteX510" fmla="*/ 6760943 w 7467600"/>
              <a:gd name="connsiteY510" fmla="*/ 2177686 h 6858000"/>
              <a:gd name="connsiteX511" fmla="*/ 7021065 w 7467600"/>
              <a:gd name="connsiteY511" fmla="*/ 2498102 h 6858000"/>
              <a:gd name="connsiteX512" fmla="*/ 7155223 w 7467600"/>
              <a:gd name="connsiteY512" fmla="*/ 2650386 h 6858000"/>
              <a:gd name="connsiteX513" fmla="*/ 7203167 w 7467600"/>
              <a:gd name="connsiteY513" fmla="*/ 2697288 h 6858000"/>
              <a:gd name="connsiteX514" fmla="*/ 6937703 w 7467600"/>
              <a:gd name="connsiteY514" fmla="*/ 2321981 h 6858000"/>
              <a:gd name="connsiteX515" fmla="*/ 6591670 w 7467600"/>
              <a:gd name="connsiteY515" fmla="*/ 1988277 h 6858000"/>
              <a:gd name="connsiteX516" fmla="*/ 5798671 w 7467600"/>
              <a:gd name="connsiteY516" fmla="*/ 1981601 h 6858000"/>
              <a:gd name="connsiteX517" fmla="*/ 5754709 w 7467600"/>
              <a:gd name="connsiteY517" fmla="*/ 2071454 h 6858000"/>
              <a:gd name="connsiteX518" fmla="*/ 5763044 w 7467600"/>
              <a:gd name="connsiteY518" fmla="*/ 2842206 h 6858000"/>
              <a:gd name="connsiteX519" fmla="*/ 5764974 w 7467600"/>
              <a:gd name="connsiteY519" fmla="*/ 2799609 h 6858000"/>
              <a:gd name="connsiteX520" fmla="*/ 5767665 w 7467600"/>
              <a:gd name="connsiteY520" fmla="*/ 2666409 h 6858000"/>
              <a:gd name="connsiteX521" fmla="*/ 5763055 w 7467600"/>
              <a:gd name="connsiteY521" fmla="*/ 2579705 h 6858000"/>
              <a:gd name="connsiteX522" fmla="*/ 5758079 w 7467600"/>
              <a:gd name="connsiteY522" fmla="*/ 2492508 h 6858000"/>
              <a:gd name="connsiteX523" fmla="*/ 5779325 w 7467600"/>
              <a:gd name="connsiteY523" fmla="*/ 2197069 h 6858000"/>
              <a:gd name="connsiteX524" fmla="*/ 5798671 w 7467600"/>
              <a:gd name="connsiteY524" fmla="*/ 1981601 h 6858000"/>
              <a:gd name="connsiteX525" fmla="*/ 5829202 w 7467600"/>
              <a:gd name="connsiteY525" fmla="*/ 1971679 h 6858000"/>
              <a:gd name="connsiteX526" fmla="*/ 5809558 w 7467600"/>
              <a:gd name="connsiteY526" fmla="*/ 2198043 h 6858000"/>
              <a:gd name="connsiteX527" fmla="*/ 5788653 w 7467600"/>
              <a:gd name="connsiteY527" fmla="*/ 2489430 h 6858000"/>
              <a:gd name="connsiteX528" fmla="*/ 5793439 w 7467600"/>
              <a:gd name="connsiteY528" fmla="*/ 2575235 h 6858000"/>
              <a:gd name="connsiteX529" fmla="*/ 5796837 w 7467600"/>
              <a:gd name="connsiteY529" fmla="*/ 2637633 h 6858000"/>
              <a:gd name="connsiteX530" fmla="*/ 5818614 w 7467600"/>
              <a:gd name="connsiteY530" fmla="*/ 2473055 h 6858000"/>
              <a:gd name="connsiteX531" fmla="*/ 5829202 w 7467600"/>
              <a:gd name="connsiteY531" fmla="*/ 1971679 h 6858000"/>
              <a:gd name="connsiteX532" fmla="*/ 5911389 w 7467600"/>
              <a:gd name="connsiteY532" fmla="*/ 1898371 h 6858000"/>
              <a:gd name="connsiteX533" fmla="*/ 6237627 w 7467600"/>
              <a:gd name="connsiteY533" fmla="*/ 2231921 h 6858000"/>
              <a:gd name="connsiteX534" fmla="*/ 5911389 w 7467600"/>
              <a:gd name="connsiteY534" fmla="*/ 1898371 h 6858000"/>
              <a:gd name="connsiteX535" fmla="*/ 6944437 w 7467600"/>
              <a:gd name="connsiteY535" fmla="*/ 1575402 h 6858000"/>
              <a:gd name="connsiteX536" fmla="*/ 6304730 w 7467600"/>
              <a:gd name="connsiteY536" fmla="*/ 1766654 h 6858000"/>
              <a:gd name="connsiteX537" fmla="*/ 6944437 w 7467600"/>
              <a:gd name="connsiteY537" fmla="*/ 1575402 h 6858000"/>
              <a:gd name="connsiteX538" fmla="*/ 7019523 w 7467600"/>
              <a:gd name="connsiteY538" fmla="*/ 1519450 h 6858000"/>
              <a:gd name="connsiteX539" fmla="*/ 6298091 w 7467600"/>
              <a:gd name="connsiteY539" fmla="*/ 1737122 h 6858000"/>
              <a:gd name="connsiteX540" fmla="*/ 7019523 w 7467600"/>
              <a:gd name="connsiteY540" fmla="*/ 1519450 h 6858000"/>
              <a:gd name="connsiteX541" fmla="*/ 2399523 w 7467600"/>
              <a:gd name="connsiteY541" fmla="*/ 1428234 h 6858000"/>
              <a:gd name="connsiteX542" fmla="*/ 2224982 w 7467600"/>
              <a:gd name="connsiteY542" fmla="*/ 1826201 h 6858000"/>
              <a:gd name="connsiteX543" fmla="*/ 2096099 w 7467600"/>
              <a:gd name="connsiteY543" fmla="*/ 2345900 h 6858000"/>
              <a:gd name="connsiteX544" fmla="*/ 2283317 w 7467600"/>
              <a:gd name="connsiteY544" fmla="*/ 1796925 h 6858000"/>
              <a:gd name="connsiteX545" fmla="*/ 2399523 w 7467600"/>
              <a:gd name="connsiteY545" fmla="*/ 1428234 h 6858000"/>
              <a:gd name="connsiteX546" fmla="*/ 2448558 w 7467600"/>
              <a:gd name="connsiteY546" fmla="*/ 1373435 h 6858000"/>
              <a:gd name="connsiteX547" fmla="*/ 2312521 w 7467600"/>
              <a:gd name="connsiteY547" fmla="*/ 1806140 h 6858000"/>
              <a:gd name="connsiteX548" fmla="*/ 2127533 w 7467600"/>
              <a:gd name="connsiteY548" fmla="*/ 2348380 h 6858000"/>
              <a:gd name="connsiteX549" fmla="*/ 2358080 w 7467600"/>
              <a:gd name="connsiteY549" fmla="*/ 1866134 h 6858000"/>
              <a:gd name="connsiteX550" fmla="*/ 2407436 w 7467600"/>
              <a:gd name="connsiteY550" fmla="*/ 1651070 h 6858000"/>
              <a:gd name="connsiteX551" fmla="*/ 2448558 w 7467600"/>
              <a:gd name="connsiteY551" fmla="*/ 1373435 h 6858000"/>
              <a:gd name="connsiteX552" fmla="*/ 278707 w 7467600"/>
              <a:gd name="connsiteY552" fmla="*/ 1352270 h 6858000"/>
              <a:gd name="connsiteX553" fmla="*/ 321570 w 7467600"/>
              <a:gd name="connsiteY553" fmla="*/ 1861610 h 6858000"/>
              <a:gd name="connsiteX554" fmla="*/ 294281 w 7467600"/>
              <a:gd name="connsiteY554" fmla="*/ 1440658 h 6858000"/>
              <a:gd name="connsiteX555" fmla="*/ 278707 w 7467600"/>
              <a:gd name="connsiteY555" fmla="*/ 1352270 h 6858000"/>
              <a:gd name="connsiteX556" fmla="*/ 1423821 w 7467600"/>
              <a:gd name="connsiteY556" fmla="*/ 1351958 h 6858000"/>
              <a:gd name="connsiteX557" fmla="*/ 1638521 w 7467600"/>
              <a:gd name="connsiteY557" fmla="*/ 1908470 h 6858000"/>
              <a:gd name="connsiteX558" fmla="*/ 1754199 w 7467600"/>
              <a:gd name="connsiteY558" fmla="*/ 2149284 h 6858000"/>
              <a:gd name="connsiteX559" fmla="*/ 1908359 w 7467600"/>
              <a:gd name="connsiteY559" fmla="*/ 2364988 h 6858000"/>
              <a:gd name="connsiteX560" fmla="*/ 1647661 w 7467600"/>
              <a:gd name="connsiteY560" fmla="*/ 1825945 h 6858000"/>
              <a:gd name="connsiteX561" fmla="*/ 1423821 w 7467600"/>
              <a:gd name="connsiteY561" fmla="*/ 1351958 h 6858000"/>
              <a:gd name="connsiteX562" fmla="*/ 1431890 w 7467600"/>
              <a:gd name="connsiteY562" fmla="*/ 1306475 h 6858000"/>
              <a:gd name="connsiteX563" fmla="*/ 1507597 w 7467600"/>
              <a:gd name="connsiteY563" fmla="*/ 1446132 h 6858000"/>
              <a:gd name="connsiteX564" fmla="*/ 1674586 w 7467600"/>
              <a:gd name="connsiteY564" fmla="*/ 1813832 h 6858000"/>
              <a:gd name="connsiteX565" fmla="*/ 1815950 w 7467600"/>
              <a:gd name="connsiteY565" fmla="*/ 2128564 h 6858000"/>
              <a:gd name="connsiteX566" fmla="*/ 1984242 w 7467600"/>
              <a:gd name="connsiteY566" fmla="*/ 2430829 h 6858000"/>
              <a:gd name="connsiteX567" fmla="*/ 2014023 w 7467600"/>
              <a:gd name="connsiteY567" fmla="*/ 2450995 h 6858000"/>
              <a:gd name="connsiteX568" fmla="*/ 1747337 w 7467600"/>
              <a:gd name="connsiteY568" fmla="*/ 1855264 h 6858000"/>
              <a:gd name="connsiteX569" fmla="*/ 1533749 w 7467600"/>
              <a:gd name="connsiteY569" fmla="*/ 1478656 h 6858000"/>
              <a:gd name="connsiteX570" fmla="*/ 1431890 w 7467600"/>
              <a:gd name="connsiteY570" fmla="*/ 1306475 h 6858000"/>
              <a:gd name="connsiteX571" fmla="*/ 5052692 w 7467600"/>
              <a:gd name="connsiteY571" fmla="*/ 1292994 h 6858000"/>
              <a:gd name="connsiteX572" fmla="*/ 5200661 w 7467600"/>
              <a:gd name="connsiteY572" fmla="*/ 1635186 h 6858000"/>
              <a:gd name="connsiteX573" fmla="*/ 5297138 w 7467600"/>
              <a:gd name="connsiteY573" fmla="*/ 1906351 h 6858000"/>
              <a:gd name="connsiteX574" fmla="*/ 5052692 w 7467600"/>
              <a:gd name="connsiteY574" fmla="*/ 1292994 h 6858000"/>
              <a:gd name="connsiteX575" fmla="*/ 5009948 w 7467600"/>
              <a:gd name="connsiteY575" fmla="*/ 1273619 h 6858000"/>
              <a:gd name="connsiteX576" fmla="*/ 5121777 w 7467600"/>
              <a:gd name="connsiteY576" fmla="*/ 1654213 h 6858000"/>
              <a:gd name="connsiteX577" fmla="*/ 5293545 w 7467600"/>
              <a:gd name="connsiteY577" fmla="*/ 2072247 h 6858000"/>
              <a:gd name="connsiteX578" fmla="*/ 5294042 w 7467600"/>
              <a:gd name="connsiteY578" fmla="*/ 2065019 h 6858000"/>
              <a:gd name="connsiteX579" fmla="*/ 5171936 w 7467600"/>
              <a:gd name="connsiteY579" fmla="*/ 1647613 h 6858000"/>
              <a:gd name="connsiteX580" fmla="*/ 5009948 w 7467600"/>
              <a:gd name="connsiteY580" fmla="*/ 1273619 h 6858000"/>
              <a:gd name="connsiteX581" fmla="*/ 655236 w 7467600"/>
              <a:gd name="connsiteY581" fmla="*/ 1268632 h 6858000"/>
              <a:gd name="connsiteX582" fmla="*/ 839521 w 7467600"/>
              <a:gd name="connsiteY582" fmla="*/ 1685315 h 6858000"/>
              <a:gd name="connsiteX583" fmla="*/ 1109416 w 7467600"/>
              <a:gd name="connsiteY583" fmla="*/ 2061663 h 6858000"/>
              <a:gd name="connsiteX584" fmla="*/ 1298300 w 7467600"/>
              <a:gd name="connsiteY584" fmla="*/ 2247742 h 6858000"/>
              <a:gd name="connsiteX585" fmla="*/ 1125871 w 7467600"/>
              <a:gd name="connsiteY585" fmla="*/ 1989513 h 6858000"/>
              <a:gd name="connsiteX586" fmla="*/ 981574 w 7467600"/>
              <a:gd name="connsiteY586" fmla="*/ 1783157 h 6858000"/>
              <a:gd name="connsiteX587" fmla="*/ 922198 w 7467600"/>
              <a:gd name="connsiteY587" fmla="*/ 1677437 h 6858000"/>
              <a:gd name="connsiteX588" fmla="*/ 869293 w 7467600"/>
              <a:gd name="connsiteY588" fmla="*/ 1583214 h 6858000"/>
              <a:gd name="connsiteX589" fmla="*/ 751431 w 7467600"/>
              <a:gd name="connsiteY589" fmla="*/ 1405731 h 6858000"/>
              <a:gd name="connsiteX590" fmla="*/ 655236 w 7467600"/>
              <a:gd name="connsiteY590" fmla="*/ 1268632 h 6858000"/>
              <a:gd name="connsiteX591" fmla="*/ 6516292 w 7467600"/>
              <a:gd name="connsiteY591" fmla="*/ 1263064 h 6858000"/>
              <a:gd name="connsiteX592" fmla="*/ 5736320 w 7467600"/>
              <a:gd name="connsiteY592" fmla="*/ 1501803 h 6858000"/>
              <a:gd name="connsiteX593" fmla="*/ 6516292 w 7467600"/>
              <a:gd name="connsiteY593" fmla="*/ 1263064 h 6858000"/>
              <a:gd name="connsiteX594" fmla="*/ 291466 w 7467600"/>
              <a:gd name="connsiteY594" fmla="*/ 1250369 h 6858000"/>
              <a:gd name="connsiteX595" fmla="*/ 323180 w 7467600"/>
              <a:gd name="connsiteY595" fmla="*/ 1435283 h 6858000"/>
              <a:gd name="connsiteX596" fmla="*/ 349381 w 7467600"/>
              <a:gd name="connsiteY596" fmla="*/ 1875041 h 6858000"/>
              <a:gd name="connsiteX597" fmla="*/ 374363 w 7467600"/>
              <a:gd name="connsiteY597" fmla="*/ 1506494 h 6858000"/>
              <a:gd name="connsiteX598" fmla="*/ 302168 w 7467600"/>
              <a:gd name="connsiteY598" fmla="*/ 1274495 h 6858000"/>
              <a:gd name="connsiteX599" fmla="*/ 291466 w 7467600"/>
              <a:gd name="connsiteY599" fmla="*/ 1250369 h 6858000"/>
              <a:gd name="connsiteX600" fmla="*/ 678222 w 7467600"/>
              <a:gd name="connsiteY600" fmla="*/ 1248670 h 6858000"/>
              <a:gd name="connsiteX601" fmla="*/ 775536 w 7467600"/>
              <a:gd name="connsiteY601" fmla="*/ 1388015 h 6858000"/>
              <a:gd name="connsiteX602" fmla="*/ 894529 w 7467600"/>
              <a:gd name="connsiteY602" fmla="*/ 1567739 h 6858000"/>
              <a:gd name="connsiteX603" fmla="*/ 948000 w 7467600"/>
              <a:gd name="connsiteY603" fmla="*/ 1663088 h 6858000"/>
              <a:gd name="connsiteX604" fmla="*/ 1006812 w 7467600"/>
              <a:gd name="connsiteY604" fmla="*/ 1767683 h 6858000"/>
              <a:gd name="connsiteX605" fmla="*/ 1149133 w 7467600"/>
              <a:gd name="connsiteY605" fmla="*/ 1971513 h 6858000"/>
              <a:gd name="connsiteX606" fmla="*/ 1333952 w 7467600"/>
              <a:gd name="connsiteY606" fmla="*/ 2251620 h 6858000"/>
              <a:gd name="connsiteX607" fmla="*/ 1337329 w 7467600"/>
              <a:gd name="connsiteY607" fmla="*/ 2258350 h 6858000"/>
              <a:gd name="connsiteX608" fmla="*/ 1014726 w 7467600"/>
              <a:gd name="connsiteY608" fmla="*/ 1615556 h 6858000"/>
              <a:gd name="connsiteX609" fmla="*/ 678222 w 7467600"/>
              <a:gd name="connsiteY609" fmla="*/ 1248670 h 6858000"/>
              <a:gd name="connsiteX610" fmla="*/ 6691602 w 7467600"/>
              <a:gd name="connsiteY610" fmla="*/ 1140573 h 6858000"/>
              <a:gd name="connsiteX611" fmla="*/ 6571100 w 7467600"/>
              <a:gd name="connsiteY611" fmla="*/ 1183662 h 6858000"/>
              <a:gd name="connsiteX612" fmla="*/ 6241687 w 7467600"/>
              <a:gd name="connsiteY612" fmla="*/ 1257600 h 6858000"/>
              <a:gd name="connsiteX613" fmla="*/ 5693009 w 7467600"/>
              <a:gd name="connsiteY613" fmla="*/ 1478256 h 6858000"/>
              <a:gd name="connsiteX614" fmla="*/ 6548420 w 7467600"/>
              <a:gd name="connsiteY614" fmla="*/ 1214599 h 6858000"/>
              <a:gd name="connsiteX615" fmla="*/ 6605473 w 7467600"/>
              <a:gd name="connsiteY615" fmla="*/ 1184686 h 6858000"/>
              <a:gd name="connsiteX616" fmla="*/ 6691602 w 7467600"/>
              <a:gd name="connsiteY616" fmla="*/ 1140573 h 6858000"/>
              <a:gd name="connsiteX617" fmla="*/ 4002475 w 7467600"/>
              <a:gd name="connsiteY617" fmla="*/ 1037802 h 6858000"/>
              <a:gd name="connsiteX618" fmla="*/ 4000324 w 7467600"/>
              <a:gd name="connsiteY618" fmla="*/ 1039362 h 6858000"/>
              <a:gd name="connsiteX619" fmla="*/ 4002862 w 7467600"/>
              <a:gd name="connsiteY619" fmla="*/ 1042866 h 6858000"/>
              <a:gd name="connsiteX620" fmla="*/ 4002475 w 7467600"/>
              <a:gd name="connsiteY620" fmla="*/ 1037802 h 6858000"/>
              <a:gd name="connsiteX621" fmla="*/ 506322 w 7467600"/>
              <a:gd name="connsiteY621" fmla="*/ 1020997 h 6858000"/>
              <a:gd name="connsiteX622" fmla="*/ 533068 w 7467600"/>
              <a:gd name="connsiteY622" fmla="*/ 1029409 h 6858000"/>
              <a:gd name="connsiteX623" fmla="*/ 1232525 w 7467600"/>
              <a:gd name="connsiteY623" fmla="*/ 1804675 h 6858000"/>
              <a:gd name="connsiteX624" fmla="*/ 1388858 w 7467600"/>
              <a:gd name="connsiteY624" fmla="*/ 2368011 h 6858000"/>
              <a:gd name="connsiteX625" fmla="*/ 1384098 w 7467600"/>
              <a:gd name="connsiteY625" fmla="*/ 2378125 h 6858000"/>
              <a:gd name="connsiteX626" fmla="*/ 1425393 w 7467600"/>
              <a:gd name="connsiteY626" fmla="*/ 2589124 h 6858000"/>
              <a:gd name="connsiteX627" fmla="*/ 1424001 w 7467600"/>
              <a:gd name="connsiteY627" fmla="*/ 2597541 h 6858000"/>
              <a:gd name="connsiteX628" fmla="*/ 2152729 w 7467600"/>
              <a:gd name="connsiteY628" fmla="*/ 2864487 h 6858000"/>
              <a:gd name="connsiteX629" fmla="*/ 2020609 w 7467600"/>
              <a:gd name="connsiteY629" fmla="*/ 2539671 h 6858000"/>
              <a:gd name="connsiteX630" fmla="*/ 2018920 w 7467600"/>
              <a:gd name="connsiteY630" fmla="*/ 2536309 h 6858000"/>
              <a:gd name="connsiteX631" fmla="*/ 1342441 w 7467600"/>
              <a:gd name="connsiteY631" fmla="*/ 1173017 h 6858000"/>
              <a:gd name="connsiteX632" fmla="*/ 1367925 w 7467600"/>
              <a:gd name="connsiteY632" fmla="*/ 1135648 h 6858000"/>
              <a:gd name="connsiteX633" fmla="*/ 1771401 w 7467600"/>
              <a:gd name="connsiteY633" fmla="*/ 1806673 h 6858000"/>
              <a:gd name="connsiteX634" fmla="*/ 1972385 w 7467600"/>
              <a:gd name="connsiteY634" fmla="*/ 2198735 h 6858000"/>
              <a:gd name="connsiteX635" fmla="*/ 2040892 w 7467600"/>
              <a:gd name="connsiteY635" fmla="*/ 2405205 h 6858000"/>
              <a:gd name="connsiteX636" fmla="*/ 2131689 w 7467600"/>
              <a:gd name="connsiteY636" fmla="*/ 1936926 h 6858000"/>
              <a:gd name="connsiteX637" fmla="*/ 2454820 w 7467600"/>
              <a:gd name="connsiteY637" fmla="*/ 1248808 h 6858000"/>
              <a:gd name="connsiteX638" fmla="*/ 2492512 w 7467600"/>
              <a:gd name="connsiteY638" fmla="*/ 1302920 h 6858000"/>
              <a:gd name="connsiteX639" fmla="*/ 2081216 w 7467600"/>
              <a:gd name="connsiteY639" fmla="*/ 2527513 h 6858000"/>
              <a:gd name="connsiteX640" fmla="*/ 2081211 w 7467600"/>
              <a:gd name="connsiteY640" fmla="*/ 2528916 h 6858000"/>
              <a:gd name="connsiteX641" fmla="*/ 2199067 w 7467600"/>
              <a:gd name="connsiteY641" fmla="*/ 2884061 h 6858000"/>
              <a:gd name="connsiteX642" fmla="*/ 3192586 w 7467600"/>
              <a:gd name="connsiteY642" fmla="*/ 3411496 h 6858000"/>
              <a:gd name="connsiteX643" fmla="*/ 3182620 w 7467600"/>
              <a:gd name="connsiteY643" fmla="*/ 3483279 h 6858000"/>
              <a:gd name="connsiteX644" fmla="*/ 2435119 w 7467600"/>
              <a:gd name="connsiteY644" fmla="*/ 3080173 h 6858000"/>
              <a:gd name="connsiteX645" fmla="*/ 2410152 w 7467600"/>
              <a:gd name="connsiteY645" fmla="*/ 3063751 h 6858000"/>
              <a:gd name="connsiteX646" fmla="*/ 2408099 w 7467600"/>
              <a:gd name="connsiteY646" fmla="*/ 3064403 h 6858000"/>
              <a:gd name="connsiteX647" fmla="*/ 2407218 w 7467600"/>
              <a:gd name="connsiteY647" fmla="*/ 3070324 h 6858000"/>
              <a:gd name="connsiteX648" fmla="*/ 2380138 w 7467600"/>
              <a:gd name="connsiteY648" fmla="*/ 3099341 h 6858000"/>
              <a:gd name="connsiteX649" fmla="*/ 1765923 w 7467600"/>
              <a:gd name="connsiteY649" fmla="*/ 3581043 h 6858000"/>
              <a:gd name="connsiteX650" fmla="*/ 1702258 w 7467600"/>
              <a:gd name="connsiteY650" fmla="*/ 3612286 h 6858000"/>
              <a:gd name="connsiteX651" fmla="*/ 1538370 w 7467600"/>
              <a:gd name="connsiteY651" fmla="*/ 3811804 h 6858000"/>
              <a:gd name="connsiteX652" fmla="*/ 542867 w 7467600"/>
              <a:gd name="connsiteY652" fmla="*/ 4944092 h 6858000"/>
              <a:gd name="connsiteX653" fmla="*/ 515800 w 7467600"/>
              <a:gd name="connsiteY653" fmla="*/ 4862180 h 6858000"/>
              <a:gd name="connsiteX654" fmla="*/ 909145 w 7467600"/>
              <a:gd name="connsiteY654" fmla="*/ 4199225 h 6858000"/>
              <a:gd name="connsiteX655" fmla="*/ 1214067 w 7467600"/>
              <a:gd name="connsiteY655" fmla="*/ 3908561 h 6858000"/>
              <a:gd name="connsiteX656" fmla="*/ 640967 w 7467600"/>
              <a:gd name="connsiteY656" fmla="*/ 4105601 h 6858000"/>
              <a:gd name="connsiteX657" fmla="*/ 112563 w 7467600"/>
              <a:gd name="connsiteY657" fmla="*/ 4396952 h 6858000"/>
              <a:gd name="connsiteX658" fmla="*/ 0 w 7467600"/>
              <a:gd name="connsiteY658" fmla="*/ 4466006 h 6858000"/>
              <a:gd name="connsiteX659" fmla="*/ 0 w 7467600"/>
              <a:gd name="connsiteY659" fmla="*/ 4233763 h 6858000"/>
              <a:gd name="connsiteX660" fmla="*/ 36881 w 7467600"/>
              <a:gd name="connsiteY660" fmla="*/ 4200118 h 6858000"/>
              <a:gd name="connsiteX661" fmla="*/ 910534 w 7467600"/>
              <a:gd name="connsiteY661" fmla="*/ 3629753 h 6858000"/>
              <a:gd name="connsiteX662" fmla="*/ 1578717 w 7467600"/>
              <a:gd name="connsiteY662" fmla="*/ 3575982 h 6858000"/>
              <a:gd name="connsiteX663" fmla="*/ 2338780 w 7467600"/>
              <a:gd name="connsiteY663" fmla="*/ 3033725 h 6858000"/>
              <a:gd name="connsiteX664" fmla="*/ 1807991 w 7467600"/>
              <a:gd name="connsiteY664" fmla="*/ 2807184 h 6858000"/>
              <a:gd name="connsiteX665" fmla="*/ 1416358 w 7467600"/>
              <a:gd name="connsiteY665" fmla="*/ 3112571 h 6858000"/>
              <a:gd name="connsiteX666" fmla="*/ 939066 w 7467600"/>
              <a:gd name="connsiteY666" fmla="*/ 3378798 h 6858000"/>
              <a:gd name="connsiteX667" fmla="*/ 115099 w 7467600"/>
              <a:gd name="connsiteY667" fmla="*/ 3607650 h 6858000"/>
              <a:gd name="connsiteX668" fmla="*/ 97284 w 7467600"/>
              <a:gd name="connsiteY668" fmla="*/ 3520393 h 6858000"/>
              <a:gd name="connsiteX669" fmla="*/ 922050 w 7467600"/>
              <a:gd name="connsiteY669" fmla="*/ 3074867 h 6858000"/>
              <a:gd name="connsiteX670" fmla="*/ 1405265 w 7467600"/>
              <a:gd name="connsiteY670" fmla="*/ 3016319 h 6858000"/>
              <a:gd name="connsiteX671" fmla="*/ 1407512 w 7467600"/>
              <a:gd name="connsiteY671" fmla="*/ 3018001 h 6858000"/>
              <a:gd name="connsiteX672" fmla="*/ 1726266 w 7467600"/>
              <a:gd name="connsiteY672" fmla="*/ 2777274 h 6858000"/>
              <a:gd name="connsiteX673" fmla="*/ 625390 w 7467600"/>
              <a:gd name="connsiteY673" fmla="*/ 2514541 h 6858000"/>
              <a:gd name="connsiteX674" fmla="*/ 619799 w 7467600"/>
              <a:gd name="connsiteY674" fmla="*/ 2527180 h 6858000"/>
              <a:gd name="connsiteX675" fmla="*/ 310030 w 7467600"/>
              <a:gd name="connsiteY675" fmla="*/ 2771818 h 6858000"/>
              <a:gd name="connsiteX676" fmla="*/ 173877 w 7467600"/>
              <a:gd name="connsiteY676" fmla="*/ 2937056 h 6858000"/>
              <a:gd name="connsiteX677" fmla="*/ 77889 w 7467600"/>
              <a:gd name="connsiteY677" fmla="*/ 3138440 h 6858000"/>
              <a:gd name="connsiteX678" fmla="*/ 0 w 7467600"/>
              <a:gd name="connsiteY678" fmla="*/ 3271395 h 6858000"/>
              <a:gd name="connsiteX679" fmla="*/ 0 w 7467600"/>
              <a:gd name="connsiteY679" fmla="*/ 3153002 h 6858000"/>
              <a:gd name="connsiteX680" fmla="*/ 2386 w 7467600"/>
              <a:gd name="connsiteY680" fmla="*/ 3149203 h 6858000"/>
              <a:gd name="connsiteX681" fmla="*/ 89753 w 7467600"/>
              <a:gd name="connsiteY681" fmla="*/ 2987702 h 6858000"/>
              <a:gd name="connsiteX682" fmla="*/ 76869 w 7467600"/>
              <a:gd name="connsiteY682" fmla="*/ 3005404 h 6858000"/>
              <a:gd name="connsiteX683" fmla="*/ 32049 w 7467600"/>
              <a:gd name="connsiteY683" fmla="*/ 3065814 h 6858000"/>
              <a:gd name="connsiteX684" fmla="*/ 0 w 7467600"/>
              <a:gd name="connsiteY684" fmla="*/ 3108744 h 6858000"/>
              <a:gd name="connsiteX685" fmla="*/ 0 w 7467600"/>
              <a:gd name="connsiteY685" fmla="*/ 3058059 h 6858000"/>
              <a:gd name="connsiteX686" fmla="*/ 7610 w 7467600"/>
              <a:gd name="connsiteY686" fmla="*/ 3047889 h 6858000"/>
              <a:gd name="connsiteX687" fmla="*/ 52419 w 7467600"/>
              <a:gd name="connsiteY687" fmla="*/ 2987479 h 6858000"/>
              <a:gd name="connsiteX688" fmla="*/ 59142 w 7467600"/>
              <a:gd name="connsiteY688" fmla="*/ 2978488 h 6858000"/>
              <a:gd name="connsiteX689" fmla="*/ 0 w 7467600"/>
              <a:gd name="connsiteY689" fmla="*/ 3015334 h 6858000"/>
              <a:gd name="connsiteX690" fmla="*/ 0 w 7467600"/>
              <a:gd name="connsiteY690" fmla="*/ 2914286 h 6858000"/>
              <a:gd name="connsiteX691" fmla="*/ 36383 w 7467600"/>
              <a:gd name="connsiteY691" fmla="*/ 2901128 h 6858000"/>
              <a:gd name="connsiteX692" fmla="*/ 156329 w 7467600"/>
              <a:gd name="connsiteY692" fmla="*/ 2840533 h 6858000"/>
              <a:gd name="connsiteX693" fmla="*/ 358355 w 7467600"/>
              <a:gd name="connsiteY693" fmla="*/ 2620471 h 6858000"/>
              <a:gd name="connsiteX694" fmla="*/ 510577 w 7467600"/>
              <a:gd name="connsiteY694" fmla="*/ 2501244 h 6858000"/>
              <a:gd name="connsiteX695" fmla="*/ 211967 w 7467600"/>
              <a:gd name="connsiteY695" fmla="*/ 2479171 h 6858000"/>
              <a:gd name="connsiteX696" fmla="*/ 0 w 7467600"/>
              <a:gd name="connsiteY696" fmla="*/ 2476398 h 6858000"/>
              <a:gd name="connsiteX697" fmla="*/ 0 w 7467600"/>
              <a:gd name="connsiteY697" fmla="*/ 2389189 h 6858000"/>
              <a:gd name="connsiteX698" fmla="*/ 103062 w 7467600"/>
              <a:gd name="connsiteY698" fmla="*/ 2389518 h 6858000"/>
              <a:gd name="connsiteX699" fmla="*/ 510734 w 7467600"/>
              <a:gd name="connsiteY699" fmla="*/ 2416201 h 6858000"/>
              <a:gd name="connsiteX700" fmla="*/ 279257 w 7467600"/>
              <a:gd name="connsiteY700" fmla="*/ 2092102 h 6858000"/>
              <a:gd name="connsiteX701" fmla="*/ 65265 w 7467600"/>
              <a:gd name="connsiteY701" fmla="*/ 2006049 h 6858000"/>
              <a:gd name="connsiteX702" fmla="*/ 0 w 7467600"/>
              <a:gd name="connsiteY702" fmla="*/ 1982532 h 6858000"/>
              <a:gd name="connsiteX703" fmla="*/ 0 w 7467600"/>
              <a:gd name="connsiteY703" fmla="*/ 1912789 h 6858000"/>
              <a:gd name="connsiteX704" fmla="*/ 97460 w 7467600"/>
              <a:gd name="connsiteY704" fmla="*/ 1953725 h 6858000"/>
              <a:gd name="connsiteX705" fmla="*/ 221272 w 7467600"/>
              <a:gd name="connsiteY705" fmla="*/ 1980766 h 6858000"/>
              <a:gd name="connsiteX706" fmla="*/ 116765 w 7467600"/>
              <a:gd name="connsiteY706" fmla="*/ 1911033 h 6858000"/>
              <a:gd name="connsiteX707" fmla="*/ 16405 w 7467600"/>
              <a:gd name="connsiteY707" fmla="*/ 1803412 h 6858000"/>
              <a:gd name="connsiteX708" fmla="*/ 0 w 7467600"/>
              <a:gd name="connsiteY708" fmla="*/ 1784777 h 6858000"/>
              <a:gd name="connsiteX709" fmla="*/ 0 w 7467600"/>
              <a:gd name="connsiteY709" fmla="*/ 1740082 h 6858000"/>
              <a:gd name="connsiteX710" fmla="*/ 39394 w 7467600"/>
              <a:gd name="connsiteY710" fmla="*/ 1784856 h 6858000"/>
              <a:gd name="connsiteX711" fmla="*/ 135813 w 7467600"/>
              <a:gd name="connsiteY711" fmla="*/ 1888838 h 6858000"/>
              <a:gd name="connsiteX712" fmla="*/ 242575 w 7467600"/>
              <a:gd name="connsiteY712" fmla="*/ 1958841 h 6858000"/>
              <a:gd name="connsiteX713" fmla="*/ 82197 w 7467600"/>
              <a:gd name="connsiteY713" fmla="*/ 1754826 h 6858000"/>
              <a:gd name="connsiteX714" fmla="*/ 0 w 7467600"/>
              <a:gd name="connsiteY714" fmla="*/ 1679650 h 6858000"/>
              <a:gd name="connsiteX715" fmla="*/ 0 w 7467600"/>
              <a:gd name="connsiteY715" fmla="*/ 1602463 h 6858000"/>
              <a:gd name="connsiteX716" fmla="*/ 84689 w 7467600"/>
              <a:gd name="connsiteY716" fmla="*/ 1677442 h 6858000"/>
              <a:gd name="connsiteX717" fmla="*/ 298437 w 7467600"/>
              <a:gd name="connsiteY717" fmla="*/ 1968019 h 6858000"/>
              <a:gd name="connsiteX718" fmla="*/ 227269 w 7467600"/>
              <a:gd name="connsiteY718" fmla="*/ 1114064 h 6858000"/>
              <a:gd name="connsiteX719" fmla="*/ 248003 w 7467600"/>
              <a:gd name="connsiteY719" fmla="*/ 1089613 h 6858000"/>
              <a:gd name="connsiteX720" fmla="*/ 427020 w 7467600"/>
              <a:gd name="connsiteY720" fmla="*/ 1619803 h 6858000"/>
              <a:gd name="connsiteX721" fmla="*/ 340345 w 7467600"/>
              <a:gd name="connsiteY721" fmla="*/ 2027739 h 6858000"/>
              <a:gd name="connsiteX722" fmla="*/ 360865 w 7467600"/>
              <a:gd name="connsiteY722" fmla="*/ 2044827 h 6858000"/>
              <a:gd name="connsiteX723" fmla="*/ 560414 w 7467600"/>
              <a:gd name="connsiteY723" fmla="*/ 2421457 h 6858000"/>
              <a:gd name="connsiteX724" fmla="*/ 1359703 w 7467600"/>
              <a:gd name="connsiteY724" fmla="*/ 2578554 h 6858000"/>
              <a:gd name="connsiteX725" fmla="*/ 1359422 w 7467600"/>
              <a:gd name="connsiteY725" fmla="*/ 2577994 h 6858000"/>
              <a:gd name="connsiteX726" fmla="*/ 828701 w 7467600"/>
              <a:gd name="connsiteY726" fmla="*/ 1839520 h 6858000"/>
              <a:gd name="connsiteX727" fmla="*/ 494427 w 7467600"/>
              <a:gd name="connsiteY727" fmla="*/ 1092333 h 6858000"/>
              <a:gd name="connsiteX728" fmla="*/ 506322 w 7467600"/>
              <a:gd name="connsiteY728" fmla="*/ 1020997 h 6858000"/>
              <a:gd name="connsiteX729" fmla="*/ 4570198 w 7467600"/>
              <a:gd name="connsiteY729" fmla="*/ 978081 h 6858000"/>
              <a:gd name="connsiteX730" fmla="*/ 4523691 w 7467600"/>
              <a:gd name="connsiteY730" fmla="*/ 1127776 h 6858000"/>
              <a:gd name="connsiteX731" fmla="*/ 4509875 w 7467600"/>
              <a:gd name="connsiteY731" fmla="*/ 1167552 h 6858000"/>
              <a:gd name="connsiteX732" fmla="*/ 4478168 w 7467600"/>
              <a:gd name="connsiteY732" fmla="*/ 1260735 h 6858000"/>
              <a:gd name="connsiteX733" fmla="*/ 4409309 w 7467600"/>
              <a:gd name="connsiteY733" fmla="*/ 1666996 h 6858000"/>
              <a:gd name="connsiteX734" fmla="*/ 4370031 w 7467600"/>
              <a:gd name="connsiteY734" fmla="*/ 1955666 h 6858000"/>
              <a:gd name="connsiteX735" fmla="*/ 4570198 w 7467600"/>
              <a:gd name="connsiteY735" fmla="*/ 978081 h 6858000"/>
              <a:gd name="connsiteX736" fmla="*/ 4557898 w 7467600"/>
              <a:gd name="connsiteY736" fmla="*/ 900011 h 6858000"/>
              <a:gd name="connsiteX737" fmla="*/ 4344840 w 7467600"/>
              <a:gd name="connsiteY737" fmla="*/ 1922038 h 6858000"/>
              <a:gd name="connsiteX738" fmla="*/ 4378710 w 7467600"/>
              <a:gd name="connsiteY738" fmla="*/ 1665516 h 6858000"/>
              <a:gd name="connsiteX739" fmla="*/ 4448798 w 7467600"/>
              <a:gd name="connsiteY739" fmla="*/ 1253024 h 6858000"/>
              <a:gd name="connsiteX740" fmla="*/ 4480315 w 7467600"/>
              <a:gd name="connsiteY740" fmla="*/ 1158454 h 6858000"/>
              <a:gd name="connsiteX741" fmla="*/ 4494133 w 7467600"/>
              <a:gd name="connsiteY741" fmla="*/ 1118676 h 6858000"/>
              <a:gd name="connsiteX742" fmla="*/ 4557898 w 7467600"/>
              <a:gd name="connsiteY742" fmla="*/ 900011 h 6858000"/>
              <a:gd name="connsiteX743" fmla="*/ 5870151 w 7467600"/>
              <a:gd name="connsiteY743" fmla="*/ 898890 h 6858000"/>
              <a:gd name="connsiteX744" fmla="*/ 5861335 w 7467600"/>
              <a:gd name="connsiteY744" fmla="*/ 899177 h 6858000"/>
              <a:gd name="connsiteX745" fmla="*/ 5843702 w 7467600"/>
              <a:gd name="connsiteY745" fmla="*/ 899748 h 6858000"/>
              <a:gd name="connsiteX746" fmla="*/ 5651107 w 7467600"/>
              <a:gd name="connsiteY746" fmla="*/ 920306 h 6858000"/>
              <a:gd name="connsiteX747" fmla="*/ 5459407 w 7467600"/>
              <a:gd name="connsiteY747" fmla="*/ 940975 h 6858000"/>
              <a:gd name="connsiteX748" fmla="*/ 5374846 w 7467600"/>
              <a:gd name="connsiteY748" fmla="*/ 941988 h 6858000"/>
              <a:gd name="connsiteX749" fmla="*/ 5256105 w 7467600"/>
              <a:gd name="connsiteY749" fmla="*/ 945632 h 6858000"/>
              <a:gd name="connsiteX750" fmla="*/ 5107071 w 7467600"/>
              <a:gd name="connsiteY750" fmla="*/ 969720 h 6858000"/>
              <a:gd name="connsiteX751" fmla="*/ 4998681 w 7467600"/>
              <a:gd name="connsiteY751" fmla="*/ 988771 h 6858000"/>
              <a:gd name="connsiteX752" fmla="*/ 5870151 w 7467600"/>
              <a:gd name="connsiteY752" fmla="*/ 898890 h 6858000"/>
              <a:gd name="connsiteX753" fmla="*/ 5504425 w 7467600"/>
              <a:gd name="connsiteY753" fmla="*/ 848067 h 6858000"/>
              <a:gd name="connsiteX754" fmla="*/ 4968849 w 7467600"/>
              <a:gd name="connsiteY754" fmla="*/ 962318 h 6858000"/>
              <a:gd name="connsiteX755" fmla="*/ 5104039 w 7467600"/>
              <a:gd name="connsiteY755" fmla="*/ 940634 h 6858000"/>
              <a:gd name="connsiteX756" fmla="*/ 5256311 w 7467600"/>
              <a:gd name="connsiteY756" fmla="*/ 916490 h 6858000"/>
              <a:gd name="connsiteX757" fmla="*/ 5377381 w 7467600"/>
              <a:gd name="connsiteY757" fmla="*/ 912671 h 6858000"/>
              <a:gd name="connsiteX758" fmla="*/ 5460148 w 7467600"/>
              <a:gd name="connsiteY758" fmla="*/ 911442 h 6858000"/>
              <a:gd name="connsiteX759" fmla="*/ 5648971 w 7467600"/>
              <a:gd name="connsiteY759" fmla="*/ 891331 h 6858000"/>
              <a:gd name="connsiteX760" fmla="*/ 5844807 w 7467600"/>
              <a:gd name="connsiteY760" fmla="*/ 870718 h 6858000"/>
              <a:gd name="connsiteX761" fmla="*/ 5862975 w 7467600"/>
              <a:gd name="connsiteY761" fmla="*/ 869756 h 6858000"/>
              <a:gd name="connsiteX762" fmla="*/ 5920887 w 7467600"/>
              <a:gd name="connsiteY762" fmla="*/ 865929 h 6858000"/>
              <a:gd name="connsiteX763" fmla="*/ 5504425 w 7467600"/>
              <a:gd name="connsiteY763" fmla="*/ 848067 h 6858000"/>
              <a:gd name="connsiteX764" fmla="*/ 3607114 w 7467600"/>
              <a:gd name="connsiteY764" fmla="*/ 467441 h 6858000"/>
              <a:gd name="connsiteX765" fmla="*/ 3296242 w 7467600"/>
              <a:gd name="connsiteY765" fmla="*/ 807991 h 6858000"/>
              <a:gd name="connsiteX766" fmla="*/ 3174674 w 7467600"/>
              <a:gd name="connsiteY766" fmla="*/ 919759 h 6858000"/>
              <a:gd name="connsiteX767" fmla="*/ 3042978 w 7467600"/>
              <a:gd name="connsiteY767" fmla="*/ 1054894 h 6858000"/>
              <a:gd name="connsiteX768" fmla="*/ 2968914 w 7467600"/>
              <a:gd name="connsiteY768" fmla="*/ 1133756 h 6858000"/>
              <a:gd name="connsiteX769" fmla="*/ 3103823 w 7467600"/>
              <a:gd name="connsiteY769" fmla="*/ 1026814 h 6858000"/>
              <a:gd name="connsiteX770" fmla="*/ 3607114 w 7467600"/>
              <a:gd name="connsiteY770" fmla="*/ 467441 h 6858000"/>
              <a:gd name="connsiteX771" fmla="*/ 3744487 w 7467600"/>
              <a:gd name="connsiteY771" fmla="*/ 383136 h 6858000"/>
              <a:gd name="connsiteX772" fmla="*/ 3970213 w 7467600"/>
              <a:gd name="connsiteY772" fmla="*/ 995559 h 6858000"/>
              <a:gd name="connsiteX773" fmla="*/ 3744487 w 7467600"/>
              <a:gd name="connsiteY773" fmla="*/ 383136 h 6858000"/>
              <a:gd name="connsiteX774" fmla="*/ 3624562 w 7467600"/>
              <a:gd name="connsiteY774" fmla="*/ 367041 h 6858000"/>
              <a:gd name="connsiteX775" fmla="*/ 3489712 w 7467600"/>
              <a:gd name="connsiteY775" fmla="*/ 485386 h 6858000"/>
              <a:gd name="connsiteX776" fmla="*/ 3182994 w 7467600"/>
              <a:gd name="connsiteY776" fmla="*/ 828265 h 6858000"/>
              <a:gd name="connsiteX777" fmla="*/ 2892114 w 7467600"/>
              <a:gd name="connsiteY777" fmla="*/ 1172635 h 6858000"/>
              <a:gd name="connsiteX778" fmla="*/ 3021459 w 7467600"/>
              <a:gd name="connsiteY778" fmla="*/ 1035385 h 6858000"/>
              <a:gd name="connsiteX779" fmla="*/ 3153873 w 7467600"/>
              <a:gd name="connsiteY779" fmla="*/ 898971 h 6858000"/>
              <a:gd name="connsiteX780" fmla="*/ 3276511 w 7467600"/>
              <a:gd name="connsiteY780" fmla="*/ 786423 h 6858000"/>
              <a:gd name="connsiteX781" fmla="*/ 3584154 w 7467600"/>
              <a:gd name="connsiteY781" fmla="*/ 448218 h 6858000"/>
              <a:gd name="connsiteX782" fmla="*/ 3624562 w 7467600"/>
              <a:gd name="connsiteY782" fmla="*/ 367041 h 6858000"/>
              <a:gd name="connsiteX783" fmla="*/ 3766672 w 7467600"/>
              <a:gd name="connsiteY783" fmla="*/ 359429 h 6858000"/>
              <a:gd name="connsiteX784" fmla="*/ 3996338 w 7467600"/>
              <a:gd name="connsiteY784" fmla="*/ 968237 h 6858000"/>
              <a:gd name="connsiteX785" fmla="*/ 3766672 w 7467600"/>
              <a:gd name="connsiteY785" fmla="*/ 359429 h 6858000"/>
              <a:gd name="connsiteX786" fmla="*/ 5805386 w 7467600"/>
              <a:gd name="connsiteY786" fmla="*/ 239240 h 6858000"/>
              <a:gd name="connsiteX787" fmla="*/ 5736947 w 7467600"/>
              <a:gd name="connsiteY787" fmla="*/ 261367 h 6858000"/>
              <a:gd name="connsiteX788" fmla="*/ 5427012 w 7467600"/>
              <a:gd name="connsiteY788" fmla="*/ 311272 h 6858000"/>
              <a:gd name="connsiteX789" fmla="*/ 5147818 w 7467600"/>
              <a:gd name="connsiteY789" fmla="*/ 322112 h 6858000"/>
              <a:gd name="connsiteX790" fmla="*/ 5060854 w 7467600"/>
              <a:gd name="connsiteY790" fmla="*/ 311882 h 6858000"/>
              <a:gd name="connsiteX791" fmla="*/ 4945989 w 7467600"/>
              <a:gd name="connsiteY791" fmla="*/ 300516 h 6858000"/>
              <a:gd name="connsiteX792" fmla="*/ 5410479 w 7467600"/>
              <a:gd name="connsiteY792" fmla="*/ 348434 h 6858000"/>
              <a:gd name="connsiteX793" fmla="*/ 5805386 w 7467600"/>
              <a:gd name="connsiteY793" fmla="*/ 239240 h 6858000"/>
              <a:gd name="connsiteX794" fmla="*/ 5905192 w 7467600"/>
              <a:gd name="connsiteY794" fmla="*/ 163079 h 6858000"/>
              <a:gd name="connsiteX795" fmla="*/ 5865655 w 7467600"/>
              <a:gd name="connsiteY795" fmla="*/ 171901 h 6858000"/>
              <a:gd name="connsiteX796" fmla="*/ 5259740 w 7467600"/>
              <a:gd name="connsiteY796" fmla="*/ 257013 h 6858000"/>
              <a:gd name="connsiteX797" fmla="*/ 5208466 w 7467600"/>
              <a:gd name="connsiteY797" fmla="*/ 257550 h 6858000"/>
              <a:gd name="connsiteX798" fmla="*/ 4980204 w 7467600"/>
              <a:gd name="connsiteY798" fmla="*/ 271903 h 6858000"/>
              <a:gd name="connsiteX799" fmla="*/ 5068068 w 7467600"/>
              <a:gd name="connsiteY799" fmla="*/ 282244 h 6858000"/>
              <a:gd name="connsiteX800" fmla="*/ 5153231 w 7467600"/>
              <a:gd name="connsiteY800" fmla="*/ 292240 h 6858000"/>
              <a:gd name="connsiteX801" fmla="*/ 5426491 w 7467600"/>
              <a:gd name="connsiteY801" fmla="*/ 281128 h 6858000"/>
              <a:gd name="connsiteX802" fmla="*/ 5731212 w 7467600"/>
              <a:gd name="connsiteY802" fmla="*/ 231951 h 6858000"/>
              <a:gd name="connsiteX803" fmla="*/ 5905192 w 7467600"/>
              <a:gd name="connsiteY803" fmla="*/ 163079 h 6858000"/>
              <a:gd name="connsiteX804" fmla="*/ 5944437 w 7467600"/>
              <a:gd name="connsiteY804" fmla="*/ 113829 h 6858000"/>
              <a:gd name="connsiteX805" fmla="*/ 5825032 w 7467600"/>
              <a:gd name="connsiteY805" fmla="*/ 146405 h 6858000"/>
              <a:gd name="connsiteX806" fmla="*/ 4955599 w 7467600"/>
              <a:gd name="connsiteY806" fmla="*/ 247008 h 6858000"/>
              <a:gd name="connsiteX807" fmla="*/ 5210104 w 7467600"/>
              <a:gd name="connsiteY807" fmla="*/ 228123 h 6858000"/>
              <a:gd name="connsiteX808" fmla="*/ 5261015 w 7467600"/>
              <a:gd name="connsiteY808" fmla="*/ 227087 h 6858000"/>
              <a:gd name="connsiteX809" fmla="*/ 5861181 w 7467600"/>
              <a:gd name="connsiteY809" fmla="*/ 143093 h 6858000"/>
              <a:gd name="connsiteX810" fmla="*/ 5961252 w 7467600"/>
              <a:gd name="connsiteY810" fmla="*/ 114820 h 6858000"/>
              <a:gd name="connsiteX811" fmla="*/ 5944437 w 7467600"/>
              <a:gd name="connsiteY811" fmla="*/ 113829 h 6858000"/>
              <a:gd name="connsiteX812" fmla="*/ 3882765 w 7467600"/>
              <a:gd name="connsiteY812" fmla="*/ 0 h 6858000"/>
              <a:gd name="connsiteX813" fmla="*/ 3995099 w 7467600"/>
              <a:gd name="connsiteY813" fmla="*/ 0 h 6858000"/>
              <a:gd name="connsiteX814" fmla="*/ 4163818 w 7467600"/>
              <a:gd name="connsiteY814" fmla="*/ 234104 h 6858000"/>
              <a:gd name="connsiteX815" fmla="*/ 4172099 w 7467600"/>
              <a:gd name="connsiteY815" fmla="*/ 234207 h 6858000"/>
              <a:gd name="connsiteX816" fmla="*/ 4784282 w 7467600"/>
              <a:gd name="connsiteY816" fmla="*/ 276561 h 6858000"/>
              <a:gd name="connsiteX817" fmla="*/ 4801687 w 7467600"/>
              <a:gd name="connsiteY817" fmla="*/ 267764 h 6858000"/>
              <a:gd name="connsiteX818" fmla="*/ 6082788 w 7467600"/>
              <a:gd name="connsiteY818" fmla="*/ 64119 h 6858000"/>
              <a:gd name="connsiteX819" fmla="*/ 6099442 w 7467600"/>
              <a:gd name="connsiteY819" fmla="*/ 82568 h 6858000"/>
              <a:gd name="connsiteX820" fmla="*/ 4804137 w 7467600"/>
              <a:gd name="connsiteY820" fmla="*/ 320931 h 6858000"/>
              <a:gd name="connsiteX821" fmla="*/ 4227047 w 7467600"/>
              <a:gd name="connsiteY821" fmla="*/ 313415 h 6858000"/>
              <a:gd name="connsiteX822" fmla="*/ 4346041 w 7467600"/>
              <a:gd name="connsiteY822" fmla="*/ 456086 h 6858000"/>
              <a:gd name="connsiteX823" fmla="*/ 4870967 w 7467600"/>
              <a:gd name="connsiteY823" fmla="*/ 963061 h 6858000"/>
              <a:gd name="connsiteX824" fmla="*/ 4889647 w 7467600"/>
              <a:gd name="connsiteY824" fmla="*/ 957147 h 6858000"/>
              <a:gd name="connsiteX825" fmla="*/ 5422504 w 7467600"/>
              <a:gd name="connsiteY825" fmla="*/ 805191 h 6858000"/>
              <a:gd name="connsiteX826" fmla="*/ 6087656 w 7467600"/>
              <a:gd name="connsiteY826" fmla="*/ 826703 h 6858000"/>
              <a:gd name="connsiteX827" fmla="*/ 6058717 w 7467600"/>
              <a:gd name="connsiteY827" fmla="*/ 865992 h 6858000"/>
              <a:gd name="connsiteX828" fmla="*/ 4974153 w 7467600"/>
              <a:gd name="connsiteY828" fmla="*/ 1045456 h 6858000"/>
              <a:gd name="connsiteX829" fmla="*/ 5627835 w 7467600"/>
              <a:gd name="connsiteY829" fmla="*/ 1472077 h 6858000"/>
              <a:gd name="connsiteX830" fmla="*/ 5629817 w 7467600"/>
              <a:gd name="connsiteY830" fmla="*/ 1471412 h 6858000"/>
              <a:gd name="connsiteX831" fmla="*/ 5634124 w 7467600"/>
              <a:gd name="connsiteY831" fmla="*/ 1470572 h 6858000"/>
              <a:gd name="connsiteX832" fmla="*/ 5755832 w 7467600"/>
              <a:gd name="connsiteY832" fmla="*/ 1383886 h 6858000"/>
              <a:gd name="connsiteX833" fmla="*/ 6014186 w 7467600"/>
              <a:gd name="connsiteY833" fmla="*/ 1279799 h 6858000"/>
              <a:gd name="connsiteX834" fmla="*/ 6901619 w 7467600"/>
              <a:gd name="connsiteY834" fmla="*/ 1047874 h 6858000"/>
              <a:gd name="connsiteX835" fmla="*/ 6931566 w 7467600"/>
              <a:gd name="connsiteY835" fmla="*/ 1062034 h 6858000"/>
              <a:gd name="connsiteX836" fmla="*/ 5790982 w 7467600"/>
              <a:gd name="connsiteY836" fmla="*/ 1561380 h 6858000"/>
              <a:gd name="connsiteX837" fmla="*/ 6188971 w 7467600"/>
              <a:gd name="connsiteY837" fmla="*/ 1755168 h 6858000"/>
              <a:gd name="connsiteX838" fmla="*/ 6202446 w 7467600"/>
              <a:gd name="connsiteY838" fmla="*/ 1752268 h 6858000"/>
              <a:gd name="connsiteX839" fmla="*/ 7179560 w 7467600"/>
              <a:gd name="connsiteY839" fmla="*/ 1467551 h 6858000"/>
              <a:gd name="connsiteX840" fmla="*/ 7158730 w 7467600"/>
              <a:gd name="connsiteY840" fmla="*/ 1507835 h 6858000"/>
              <a:gd name="connsiteX841" fmla="*/ 6326959 w 7467600"/>
              <a:gd name="connsiteY841" fmla="*/ 1817686 h 6858000"/>
              <a:gd name="connsiteX842" fmla="*/ 6537433 w 7467600"/>
              <a:gd name="connsiteY842" fmla="*/ 1907790 h 6858000"/>
              <a:gd name="connsiteX843" fmla="*/ 6550221 w 7467600"/>
              <a:gd name="connsiteY843" fmla="*/ 1910729 h 6858000"/>
              <a:gd name="connsiteX844" fmla="*/ 6964438 w 7467600"/>
              <a:gd name="connsiteY844" fmla="*/ 2209505 h 6858000"/>
              <a:gd name="connsiteX845" fmla="*/ 7367862 w 7467600"/>
              <a:gd name="connsiteY845" fmla="*/ 2806833 h 6858000"/>
              <a:gd name="connsiteX846" fmla="*/ 7364329 w 7467600"/>
              <a:gd name="connsiteY846" fmla="*/ 2826907 h 6858000"/>
              <a:gd name="connsiteX847" fmla="*/ 7290545 w 7467600"/>
              <a:gd name="connsiteY847" fmla="*/ 2850663 h 6858000"/>
              <a:gd name="connsiteX848" fmla="*/ 6472036 w 7467600"/>
              <a:gd name="connsiteY848" fmla="*/ 1959003 h 6858000"/>
              <a:gd name="connsiteX849" fmla="*/ 5792897 w 7467600"/>
              <a:gd name="connsiteY849" fmla="*/ 1647747 h 6858000"/>
              <a:gd name="connsiteX850" fmla="*/ 5842751 w 7467600"/>
              <a:gd name="connsiteY850" fmla="*/ 1816112 h 6858000"/>
              <a:gd name="connsiteX851" fmla="*/ 5847424 w 7467600"/>
              <a:gd name="connsiteY851" fmla="*/ 1815776 h 6858000"/>
              <a:gd name="connsiteX852" fmla="*/ 6399821 w 7467600"/>
              <a:gd name="connsiteY852" fmla="*/ 2344799 h 6858000"/>
              <a:gd name="connsiteX853" fmla="*/ 6323232 w 7467600"/>
              <a:gd name="connsiteY853" fmla="*/ 2389634 h 6858000"/>
              <a:gd name="connsiteX854" fmla="*/ 5942958 w 7467600"/>
              <a:gd name="connsiteY854" fmla="*/ 2077708 h 6858000"/>
              <a:gd name="connsiteX855" fmla="*/ 5921559 w 7467600"/>
              <a:gd name="connsiteY855" fmla="*/ 2378596 h 6858000"/>
              <a:gd name="connsiteX856" fmla="*/ 5817651 w 7467600"/>
              <a:gd name="connsiteY856" fmla="*/ 3023919 h 6858000"/>
              <a:gd name="connsiteX857" fmla="*/ 5729634 w 7467600"/>
              <a:gd name="connsiteY857" fmla="*/ 3051849 h 6858000"/>
              <a:gd name="connsiteX858" fmla="*/ 5611018 w 7467600"/>
              <a:gd name="connsiteY858" fmla="*/ 2316769 h 6858000"/>
              <a:gd name="connsiteX859" fmla="*/ 5687608 w 7467600"/>
              <a:gd name="connsiteY859" fmla="*/ 2039972 h 6858000"/>
              <a:gd name="connsiteX860" fmla="*/ 5657554 w 7467600"/>
              <a:gd name="connsiteY860" fmla="*/ 1576445 h 6858000"/>
              <a:gd name="connsiteX861" fmla="*/ 5150475 w 7467600"/>
              <a:gd name="connsiteY861" fmla="*/ 1274012 h 6858000"/>
              <a:gd name="connsiteX862" fmla="*/ 5349142 w 7467600"/>
              <a:gd name="connsiteY862" fmla="*/ 2204405 h 6858000"/>
              <a:gd name="connsiteX863" fmla="*/ 5262214 w 7467600"/>
              <a:gd name="connsiteY863" fmla="*/ 2233836 h 6858000"/>
              <a:gd name="connsiteX864" fmla="*/ 4981539 w 7467600"/>
              <a:gd name="connsiteY864" fmla="*/ 1542201 h 6858000"/>
              <a:gd name="connsiteX865" fmla="*/ 4958461 w 7467600"/>
              <a:gd name="connsiteY865" fmla="*/ 1136957 h 6858000"/>
              <a:gd name="connsiteX866" fmla="*/ 4655015 w 7467600"/>
              <a:gd name="connsiteY866" fmla="*/ 891426 h 6858000"/>
              <a:gd name="connsiteX867" fmla="*/ 4348002 w 7467600"/>
              <a:gd name="connsiteY867" fmla="*/ 2205895 h 6858000"/>
              <a:gd name="connsiteX868" fmla="*/ 4262250 w 7467600"/>
              <a:gd name="connsiteY868" fmla="*/ 2219972 h 6858000"/>
              <a:gd name="connsiteX869" fmla="*/ 4550611 w 7467600"/>
              <a:gd name="connsiteY869" fmla="*/ 817540 h 6858000"/>
              <a:gd name="connsiteX870" fmla="*/ 4564418 w 7467600"/>
              <a:gd name="connsiteY870" fmla="*/ 808293 h 6858000"/>
              <a:gd name="connsiteX871" fmla="*/ 4266388 w 7467600"/>
              <a:gd name="connsiteY871" fmla="*/ 500083 h 6858000"/>
              <a:gd name="connsiteX872" fmla="*/ 4032842 w 7467600"/>
              <a:gd name="connsiteY872" fmla="*/ 211809 h 6858000"/>
              <a:gd name="connsiteX873" fmla="*/ 3882765 w 7467600"/>
              <a:gd name="connsiteY873" fmla="*/ 0 h 6858000"/>
              <a:gd name="connsiteX874" fmla="*/ 3721337 w 7467600"/>
              <a:gd name="connsiteY874" fmla="*/ 0 h 6858000"/>
              <a:gd name="connsiteX875" fmla="*/ 3797544 w 7467600"/>
              <a:gd name="connsiteY875" fmla="*/ 0 h 6858000"/>
              <a:gd name="connsiteX876" fmla="*/ 3775734 w 7467600"/>
              <a:gd name="connsiteY876" fmla="*/ 95131 h 6858000"/>
              <a:gd name="connsiteX877" fmla="*/ 3724807 w 7467600"/>
              <a:gd name="connsiteY877" fmla="*/ 272257 h 6858000"/>
              <a:gd name="connsiteX878" fmla="*/ 3726844 w 7467600"/>
              <a:gd name="connsiteY878" fmla="*/ 282988 h 6858000"/>
              <a:gd name="connsiteX879" fmla="*/ 3742664 w 7467600"/>
              <a:gd name="connsiteY879" fmla="*/ 279918 h 6858000"/>
              <a:gd name="connsiteX880" fmla="*/ 4103910 w 7467600"/>
              <a:gd name="connsiteY880" fmla="*/ 1161917 h 6858000"/>
              <a:gd name="connsiteX881" fmla="*/ 4020269 w 7467600"/>
              <a:gd name="connsiteY881" fmla="*/ 1200406 h 6858000"/>
              <a:gd name="connsiteX882" fmla="*/ 3674882 w 7467600"/>
              <a:gd name="connsiteY882" fmla="*/ 488524 h 6858000"/>
              <a:gd name="connsiteX883" fmla="*/ 3132682 w 7467600"/>
              <a:gd name="connsiteY883" fmla="*/ 1072284 h 6858000"/>
              <a:gd name="connsiteX884" fmla="*/ 2716346 w 7467600"/>
              <a:gd name="connsiteY884" fmla="*/ 1276376 h 6858000"/>
              <a:gd name="connsiteX885" fmla="*/ 2716772 w 7467600"/>
              <a:gd name="connsiteY885" fmla="*/ 1255462 h 6858000"/>
              <a:gd name="connsiteX886" fmla="*/ 3471096 w 7467600"/>
              <a:gd name="connsiteY886" fmla="*/ 437072 h 6858000"/>
              <a:gd name="connsiteX887" fmla="*/ 3639057 w 7467600"/>
              <a:gd name="connsiteY887" fmla="*/ 286334 h 6858000"/>
              <a:gd name="connsiteX888" fmla="*/ 3640309 w 7467600"/>
              <a:gd name="connsiteY888" fmla="*/ 284664 h 6858000"/>
              <a:gd name="connsiteX889" fmla="*/ 3646022 w 7467600"/>
              <a:gd name="connsiteY889" fmla="*/ 276711 h 6858000"/>
              <a:gd name="connsiteX890" fmla="*/ 3707943 w 7467600"/>
              <a:gd name="connsiteY890" fmla="*/ 65958 h 6858000"/>
              <a:gd name="connsiteX891" fmla="*/ 3721337 w 7467600"/>
              <a:gd name="connsiteY891" fmla="*/ 0 h 6858000"/>
              <a:gd name="connsiteX892" fmla="*/ 2867960 w 7467600"/>
              <a:gd name="connsiteY892" fmla="*/ 0 h 6858000"/>
              <a:gd name="connsiteX893" fmla="*/ 2926351 w 7467600"/>
              <a:gd name="connsiteY893" fmla="*/ 0 h 6858000"/>
              <a:gd name="connsiteX894" fmla="*/ 2902823 w 7467600"/>
              <a:gd name="connsiteY894" fmla="*/ 262929 h 6858000"/>
              <a:gd name="connsiteX895" fmla="*/ 2940663 w 7467600"/>
              <a:gd name="connsiteY895" fmla="*/ 140884 h 6858000"/>
              <a:gd name="connsiteX896" fmla="*/ 2947039 w 7467600"/>
              <a:gd name="connsiteY896" fmla="*/ 122524 h 6858000"/>
              <a:gd name="connsiteX897" fmla="*/ 2984316 w 7467600"/>
              <a:gd name="connsiteY897" fmla="*/ 0 h 6858000"/>
              <a:gd name="connsiteX898" fmla="*/ 3016114 w 7467600"/>
              <a:gd name="connsiteY898" fmla="*/ 0 h 6858000"/>
              <a:gd name="connsiteX899" fmla="*/ 2979949 w 7467600"/>
              <a:gd name="connsiteY899" fmla="*/ 119274 h 6858000"/>
              <a:gd name="connsiteX900" fmla="*/ 3023879 w 7467600"/>
              <a:gd name="connsiteY900" fmla="*/ 0 h 6858000"/>
              <a:gd name="connsiteX901" fmla="*/ 3105400 w 7467600"/>
              <a:gd name="connsiteY901" fmla="*/ 0 h 6858000"/>
              <a:gd name="connsiteX902" fmla="*/ 3094669 w 7467600"/>
              <a:gd name="connsiteY902" fmla="*/ 30308 h 6858000"/>
              <a:gd name="connsiteX903" fmla="*/ 2901945 w 7467600"/>
              <a:gd name="connsiteY903" fmla="*/ 466538 h 6858000"/>
              <a:gd name="connsiteX904" fmla="*/ 2815209 w 7467600"/>
              <a:gd name="connsiteY904" fmla="*/ 497361 h 6858000"/>
              <a:gd name="connsiteX905" fmla="*/ 2844845 w 7467600"/>
              <a:gd name="connsiteY905" fmla="*/ 127638 h 6858000"/>
              <a:gd name="connsiteX906" fmla="*/ 2867960 w 7467600"/>
              <a:gd name="connsiteY906" fmla="*/ 0 h 6858000"/>
              <a:gd name="connsiteX907" fmla="*/ 1057230 w 7467600"/>
              <a:gd name="connsiteY907" fmla="*/ 0 h 6858000"/>
              <a:gd name="connsiteX908" fmla="*/ 1111003 w 7467600"/>
              <a:gd name="connsiteY908" fmla="*/ 0 h 6858000"/>
              <a:gd name="connsiteX909" fmla="*/ 1125553 w 7467600"/>
              <a:gd name="connsiteY909" fmla="*/ 52588 h 6858000"/>
              <a:gd name="connsiteX910" fmla="*/ 1304276 w 7467600"/>
              <a:gd name="connsiteY910" fmla="*/ 476275 h 6858000"/>
              <a:gd name="connsiteX911" fmla="*/ 1492066 w 7467600"/>
              <a:gd name="connsiteY911" fmla="*/ 886333 h 6858000"/>
              <a:gd name="connsiteX912" fmla="*/ 1423698 w 7467600"/>
              <a:gd name="connsiteY912" fmla="*/ 710817 h 6858000"/>
              <a:gd name="connsiteX913" fmla="*/ 1357609 w 7467600"/>
              <a:gd name="connsiteY913" fmla="*/ 532892 h 6858000"/>
              <a:gd name="connsiteX914" fmla="*/ 1309550 w 7467600"/>
              <a:gd name="connsiteY914" fmla="*/ 374031 h 6858000"/>
              <a:gd name="connsiteX915" fmla="*/ 1193673 w 7467600"/>
              <a:gd name="connsiteY915" fmla="*/ 49533 h 6858000"/>
              <a:gd name="connsiteX916" fmla="*/ 1164391 w 7467600"/>
              <a:gd name="connsiteY916" fmla="*/ 0 h 6858000"/>
              <a:gd name="connsiteX917" fmla="*/ 1200666 w 7467600"/>
              <a:gd name="connsiteY917" fmla="*/ 0 h 6858000"/>
              <a:gd name="connsiteX918" fmla="*/ 1223408 w 7467600"/>
              <a:gd name="connsiteY918" fmla="*/ 38996 h 6858000"/>
              <a:gd name="connsiteX919" fmla="*/ 1339635 w 7467600"/>
              <a:gd name="connsiteY919" fmla="*/ 365517 h 6858000"/>
              <a:gd name="connsiteX920" fmla="*/ 1387469 w 7467600"/>
              <a:gd name="connsiteY920" fmla="*/ 523079 h 6858000"/>
              <a:gd name="connsiteX921" fmla="*/ 1452685 w 7467600"/>
              <a:gd name="connsiteY921" fmla="*/ 699806 h 6858000"/>
              <a:gd name="connsiteX922" fmla="*/ 1492092 w 7467600"/>
              <a:gd name="connsiteY922" fmla="*/ 800424 h 6858000"/>
              <a:gd name="connsiteX923" fmla="*/ 1455302 w 7467600"/>
              <a:gd name="connsiteY923" fmla="*/ 632913 h 6858000"/>
              <a:gd name="connsiteX924" fmla="*/ 1222336 w 7467600"/>
              <a:gd name="connsiteY924" fmla="*/ 9480 h 6858000"/>
              <a:gd name="connsiteX925" fmla="*/ 1214634 w 7467600"/>
              <a:gd name="connsiteY925" fmla="*/ 0 h 6858000"/>
              <a:gd name="connsiteX926" fmla="*/ 1289827 w 7467600"/>
              <a:gd name="connsiteY926" fmla="*/ 0 h 6858000"/>
              <a:gd name="connsiteX927" fmla="*/ 1321076 w 7467600"/>
              <a:gd name="connsiteY927" fmla="*/ 59722 h 6858000"/>
              <a:gd name="connsiteX928" fmla="*/ 1512579 w 7467600"/>
              <a:gd name="connsiteY928" fmla="*/ 626441 h 6858000"/>
              <a:gd name="connsiteX929" fmla="*/ 1506076 w 7467600"/>
              <a:gd name="connsiteY929" fmla="*/ 1089289 h 6858000"/>
              <a:gd name="connsiteX930" fmla="*/ 1486346 w 7467600"/>
              <a:gd name="connsiteY930" fmla="*/ 1079919 h 6858000"/>
              <a:gd name="connsiteX931" fmla="*/ 1070511 w 7467600"/>
              <a:gd name="connsiteY931" fmla="*/ 48609 h 6858000"/>
              <a:gd name="connsiteX932" fmla="*/ 1057230 w 7467600"/>
              <a:gd name="connsiteY932" fmla="*/ 0 h 6858000"/>
              <a:gd name="connsiteX933" fmla="*/ 43151 w 7467600"/>
              <a:gd name="connsiteY933" fmla="*/ 0 h 6858000"/>
              <a:gd name="connsiteX934" fmla="*/ 95283 w 7467600"/>
              <a:gd name="connsiteY934" fmla="*/ 0 h 6858000"/>
              <a:gd name="connsiteX935" fmla="*/ 300708 w 7467600"/>
              <a:gd name="connsiteY935" fmla="*/ 154571 h 6858000"/>
              <a:gd name="connsiteX936" fmla="*/ 530414 w 7467600"/>
              <a:gd name="connsiteY936" fmla="*/ 354673 h 6858000"/>
              <a:gd name="connsiteX937" fmla="*/ 333785 w 7467600"/>
              <a:gd name="connsiteY937" fmla="*/ 161564 h 6858000"/>
              <a:gd name="connsiteX938" fmla="*/ 147005 w 7467600"/>
              <a:gd name="connsiteY938" fmla="*/ 0 h 6858000"/>
              <a:gd name="connsiteX939" fmla="*/ 272509 w 7467600"/>
              <a:gd name="connsiteY939" fmla="*/ 0 h 6858000"/>
              <a:gd name="connsiteX940" fmla="*/ 326276 w 7467600"/>
              <a:gd name="connsiteY940" fmla="*/ 45847 h 6858000"/>
              <a:gd name="connsiteX941" fmla="*/ 823759 w 7467600"/>
              <a:gd name="connsiteY941" fmla="*/ 574145 h 6858000"/>
              <a:gd name="connsiteX942" fmla="*/ 811254 w 7467600"/>
              <a:gd name="connsiteY942" fmla="*/ 665546 h 6858000"/>
              <a:gd name="connsiteX943" fmla="*/ 154042 w 7467600"/>
              <a:gd name="connsiteY943" fmla="*/ 261522 h 6858000"/>
              <a:gd name="connsiteX944" fmla="*/ 13550 w 7467600"/>
              <a:gd name="connsiteY944" fmla="*/ 158423 h 6858000"/>
              <a:gd name="connsiteX945" fmla="*/ 0 w 7467600"/>
              <a:gd name="connsiteY945" fmla="*/ 146618 h 6858000"/>
              <a:gd name="connsiteX946" fmla="*/ 0 w 7467600"/>
              <a:gd name="connsiteY946" fmla="*/ 59161 h 6858000"/>
              <a:gd name="connsiteX947" fmla="*/ 45427 w 7467600"/>
              <a:gd name="connsiteY947" fmla="*/ 101078 h 6858000"/>
              <a:gd name="connsiteX948" fmla="*/ 630103 w 7467600"/>
              <a:gd name="connsiteY948" fmla="*/ 485885 h 6858000"/>
              <a:gd name="connsiteX949" fmla="*/ 532040 w 7467600"/>
              <a:gd name="connsiteY949" fmla="*/ 399359 h 6858000"/>
              <a:gd name="connsiteX950" fmla="*/ 517618 w 7467600"/>
              <a:gd name="connsiteY950" fmla="*/ 385726 h 6858000"/>
              <a:gd name="connsiteX951" fmla="*/ 285074 w 7467600"/>
              <a:gd name="connsiteY951" fmla="*/ 182755 h 6858000"/>
              <a:gd name="connsiteX952" fmla="*/ 43151 w 7467600"/>
              <a:gd name="connsiteY95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1019354 w 7467600"/>
              <a:gd name="connsiteY20" fmla="*/ 6315006 h 6858000"/>
              <a:gd name="connsiteX21" fmla="*/ 441046 w 7467600"/>
              <a:gd name="connsiteY21" fmla="*/ 6691153 h 6858000"/>
              <a:gd name="connsiteX22" fmla="*/ 1019354 w 7467600"/>
              <a:gd name="connsiteY22" fmla="*/ 6315006 h 6858000"/>
              <a:gd name="connsiteX23" fmla="*/ 991680 w 7467600"/>
              <a:gd name="connsiteY23" fmla="*/ 6298413 h 6858000"/>
              <a:gd name="connsiteX24" fmla="*/ 409060 w 7467600"/>
              <a:gd name="connsiteY24" fmla="*/ 6671470 h 6858000"/>
              <a:gd name="connsiteX25" fmla="*/ 991680 w 7467600"/>
              <a:gd name="connsiteY25" fmla="*/ 6298413 h 6858000"/>
              <a:gd name="connsiteX26" fmla="*/ 103333 w 7467600"/>
              <a:gd name="connsiteY26" fmla="*/ 5699602 h 6858000"/>
              <a:gd name="connsiteX27" fmla="*/ 233938 w 7467600"/>
              <a:gd name="connsiteY27" fmla="*/ 5809416 h 6858000"/>
              <a:gd name="connsiteX28" fmla="*/ 883580 w 7467600"/>
              <a:gd name="connsiteY28" fmla="*/ 6180710 h 6858000"/>
              <a:gd name="connsiteX29" fmla="*/ 487337 w 7467600"/>
              <a:gd name="connsiteY29" fmla="*/ 5950182 h 6858000"/>
              <a:gd name="connsiteX30" fmla="*/ 354051 w 7467600"/>
              <a:gd name="connsiteY30" fmla="*/ 5854912 h 6858000"/>
              <a:gd name="connsiteX31" fmla="*/ 195436 w 7467600"/>
              <a:gd name="connsiteY31" fmla="*/ 5755068 h 6858000"/>
              <a:gd name="connsiteX32" fmla="*/ 103333 w 7467600"/>
              <a:gd name="connsiteY32" fmla="*/ 5699602 h 6858000"/>
              <a:gd name="connsiteX33" fmla="*/ 5539432 w 7467600"/>
              <a:gd name="connsiteY33" fmla="*/ 5642928 h 6858000"/>
              <a:gd name="connsiteX34" fmla="*/ 5555462 w 7467600"/>
              <a:gd name="connsiteY34" fmla="*/ 5694454 h 6858000"/>
              <a:gd name="connsiteX35" fmla="*/ 5828270 w 7467600"/>
              <a:gd name="connsiteY35" fmla="*/ 6320663 h 6858000"/>
              <a:gd name="connsiteX36" fmla="*/ 5947416 w 7467600"/>
              <a:gd name="connsiteY36" fmla="*/ 6574846 h 6858000"/>
              <a:gd name="connsiteX37" fmla="*/ 5539432 w 7467600"/>
              <a:gd name="connsiteY37" fmla="*/ 5642928 h 6858000"/>
              <a:gd name="connsiteX38" fmla="*/ 51253 w 7467600"/>
              <a:gd name="connsiteY38" fmla="*/ 5631825 h 6858000"/>
              <a:gd name="connsiteX39" fmla="*/ 211622 w 7467600"/>
              <a:gd name="connsiteY39" fmla="*/ 5728803 h 6858000"/>
              <a:gd name="connsiteX40" fmla="*/ 371652 w 7467600"/>
              <a:gd name="connsiteY40" fmla="*/ 5829062 h 6858000"/>
              <a:gd name="connsiteX41" fmla="*/ 505903 w 7467600"/>
              <a:gd name="connsiteY41" fmla="*/ 5925221 h 6858000"/>
              <a:gd name="connsiteX42" fmla="*/ 899240 w 7467600"/>
              <a:gd name="connsiteY42" fmla="*/ 6153068 h 6858000"/>
              <a:gd name="connsiteX43" fmla="*/ 988114 w 7467600"/>
              <a:gd name="connsiteY43" fmla="*/ 6174204 h 6858000"/>
              <a:gd name="connsiteX44" fmla="*/ 845971 w 7467600"/>
              <a:gd name="connsiteY44" fmla="*/ 6067177 h 6858000"/>
              <a:gd name="connsiteX45" fmla="*/ 448057 w 7467600"/>
              <a:gd name="connsiteY45" fmla="*/ 5841376 h 6858000"/>
              <a:gd name="connsiteX46" fmla="*/ 51253 w 7467600"/>
              <a:gd name="connsiteY46" fmla="*/ 5631825 h 6858000"/>
              <a:gd name="connsiteX47" fmla="*/ 2606687 w 7467600"/>
              <a:gd name="connsiteY47" fmla="*/ 5630718 h 6858000"/>
              <a:gd name="connsiteX48" fmla="*/ 2645658 w 7467600"/>
              <a:gd name="connsiteY48" fmla="*/ 6640259 h 6858000"/>
              <a:gd name="connsiteX49" fmla="*/ 2606687 w 7467600"/>
              <a:gd name="connsiteY49" fmla="*/ 5630718 h 6858000"/>
              <a:gd name="connsiteX50" fmla="*/ 3642057 w 7467600"/>
              <a:gd name="connsiteY50" fmla="*/ 5573487 h 6858000"/>
              <a:gd name="connsiteX51" fmla="*/ 3632981 w 7467600"/>
              <a:gd name="connsiteY51" fmla="*/ 5579437 h 6858000"/>
              <a:gd name="connsiteX52" fmla="*/ 3382436 w 7467600"/>
              <a:gd name="connsiteY52" fmla="*/ 5952726 h 6858000"/>
              <a:gd name="connsiteX53" fmla="*/ 3191929 w 7467600"/>
              <a:gd name="connsiteY53" fmla="*/ 6662669 h 6858000"/>
              <a:gd name="connsiteX54" fmla="*/ 3369898 w 7467600"/>
              <a:gd name="connsiteY54" fmla="*/ 6081771 h 6858000"/>
              <a:gd name="connsiteX55" fmla="*/ 3642057 w 7467600"/>
              <a:gd name="connsiteY55" fmla="*/ 5573487 h 6858000"/>
              <a:gd name="connsiteX56" fmla="*/ 2650666 w 7467600"/>
              <a:gd name="connsiteY56" fmla="*/ 5530686 h 6858000"/>
              <a:gd name="connsiteX57" fmla="*/ 2650249 w 7467600"/>
              <a:gd name="connsiteY57" fmla="*/ 5532101 h 6858000"/>
              <a:gd name="connsiteX58" fmla="*/ 2663808 w 7467600"/>
              <a:gd name="connsiteY58" fmla="*/ 6535215 h 6858000"/>
              <a:gd name="connsiteX59" fmla="*/ 2665418 w 7467600"/>
              <a:gd name="connsiteY59" fmla="*/ 6132756 h 6858000"/>
              <a:gd name="connsiteX60" fmla="*/ 2650666 w 7467600"/>
              <a:gd name="connsiteY60" fmla="*/ 5530686 h 6858000"/>
              <a:gd name="connsiteX61" fmla="*/ 2680277 w 7467600"/>
              <a:gd name="connsiteY61" fmla="*/ 5479204 h 6858000"/>
              <a:gd name="connsiteX62" fmla="*/ 2678972 w 7467600"/>
              <a:gd name="connsiteY62" fmla="*/ 5481582 h 6858000"/>
              <a:gd name="connsiteX63" fmla="*/ 2696666 w 7467600"/>
              <a:gd name="connsiteY63" fmla="*/ 6133836 h 6858000"/>
              <a:gd name="connsiteX64" fmla="*/ 2695769 w 7467600"/>
              <a:gd name="connsiteY64" fmla="*/ 6390955 h 6858000"/>
              <a:gd name="connsiteX65" fmla="*/ 2739893 w 7467600"/>
              <a:gd name="connsiteY65" fmla="*/ 6108357 h 6858000"/>
              <a:gd name="connsiteX66" fmla="*/ 2680277 w 7467600"/>
              <a:gd name="connsiteY66" fmla="*/ 5479204 h 6858000"/>
              <a:gd name="connsiteX67" fmla="*/ 1132195 w 7467600"/>
              <a:gd name="connsiteY67" fmla="*/ 5467980 h 6858000"/>
              <a:gd name="connsiteX68" fmla="*/ 1679056 w 7467600"/>
              <a:gd name="connsiteY68" fmla="*/ 5516907 h 6858000"/>
              <a:gd name="connsiteX69" fmla="*/ 2128648 w 7467600"/>
              <a:gd name="connsiteY69" fmla="*/ 5474249 h 6858000"/>
              <a:gd name="connsiteX70" fmla="*/ 1825619 w 7467600"/>
              <a:gd name="connsiteY70" fmla="*/ 5478447 h 6858000"/>
              <a:gd name="connsiteX71" fmla="*/ 1737798 w 7467600"/>
              <a:gd name="connsiteY71" fmla="*/ 5483353 h 6858000"/>
              <a:gd name="connsiteX72" fmla="*/ 1132195 w 7467600"/>
              <a:gd name="connsiteY72" fmla="*/ 5467980 h 6858000"/>
              <a:gd name="connsiteX73" fmla="*/ 1456157 w 7467600"/>
              <a:gd name="connsiteY73" fmla="*/ 5371404 h 6858000"/>
              <a:gd name="connsiteX74" fmla="*/ 1244432 w 7467600"/>
              <a:gd name="connsiteY74" fmla="*/ 5385601 h 6858000"/>
              <a:gd name="connsiteX75" fmla="*/ 973990 w 7467600"/>
              <a:gd name="connsiteY75" fmla="*/ 5424940 h 6858000"/>
              <a:gd name="connsiteX76" fmla="*/ 1103809 w 7467600"/>
              <a:gd name="connsiteY76" fmla="*/ 5433720 h 6858000"/>
              <a:gd name="connsiteX77" fmla="*/ 1123454 w 7467600"/>
              <a:gd name="connsiteY77" fmla="*/ 5435727 h 6858000"/>
              <a:gd name="connsiteX78" fmla="*/ 1737017 w 7467600"/>
              <a:gd name="connsiteY78" fmla="*/ 5452183 h 6858000"/>
              <a:gd name="connsiteX79" fmla="*/ 1824397 w 7467600"/>
              <a:gd name="connsiteY79" fmla="*/ 5447757 h 6858000"/>
              <a:gd name="connsiteX80" fmla="*/ 2070059 w 7467600"/>
              <a:gd name="connsiteY80" fmla="*/ 5441660 h 6858000"/>
              <a:gd name="connsiteX81" fmla="*/ 1456157 w 7467600"/>
              <a:gd name="connsiteY81" fmla="*/ 5371404 h 6858000"/>
              <a:gd name="connsiteX82" fmla="*/ 4988186 w 7467600"/>
              <a:gd name="connsiteY82" fmla="*/ 5216467 h 6858000"/>
              <a:gd name="connsiteX83" fmla="*/ 4777334 w 7467600"/>
              <a:gd name="connsiteY83" fmla="*/ 5406072 h 6858000"/>
              <a:gd name="connsiteX84" fmla="*/ 4718341 w 7467600"/>
              <a:gd name="connsiteY84" fmla="*/ 5468043 h 6858000"/>
              <a:gd name="connsiteX85" fmla="*/ 4604655 w 7467600"/>
              <a:gd name="connsiteY85" fmla="*/ 5583434 h 6858000"/>
              <a:gd name="connsiteX86" fmla="*/ 4565074 w 7467600"/>
              <a:gd name="connsiteY86" fmla="*/ 5618550 h 6858000"/>
              <a:gd name="connsiteX87" fmla="*/ 4988186 w 7467600"/>
              <a:gd name="connsiteY87" fmla="*/ 5216467 h 6858000"/>
              <a:gd name="connsiteX88" fmla="*/ 4978032 w 7467600"/>
              <a:gd name="connsiteY88" fmla="*/ 5183809 h 6858000"/>
              <a:gd name="connsiteX89" fmla="*/ 4463413 w 7467600"/>
              <a:gd name="connsiteY89" fmla="*/ 5615162 h 6858000"/>
              <a:gd name="connsiteX90" fmla="*/ 4358134 w 7467600"/>
              <a:gd name="connsiteY90" fmla="*/ 5742791 h 6858000"/>
              <a:gd name="connsiteX91" fmla="*/ 4376219 w 7467600"/>
              <a:gd name="connsiteY91" fmla="*/ 5729027 h 6858000"/>
              <a:gd name="connsiteX92" fmla="*/ 4582340 w 7467600"/>
              <a:gd name="connsiteY92" fmla="*/ 5561037 h 6858000"/>
              <a:gd name="connsiteX93" fmla="*/ 4694684 w 7467600"/>
              <a:gd name="connsiteY93" fmla="*/ 5447098 h 6858000"/>
              <a:gd name="connsiteX94" fmla="*/ 4754123 w 7467600"/>
              <a:gd name="connsiteY94" fmla="*/ 5384643 h 6858000"/>
              <a:gd name="connsiteX95" fmla="*/ 4978032 w 7467600"/>
              <a:gd name="connsiteY95" fmla="*/ 5183809 h 6858000"/>
              <a:gd name="connsiteX96" fmla="*/ 1903353 w 7467600"/>
              <a:gd name="connsiteY96" fmla="*/ 5044827 h 6858000"/>
              <a:gd name="connsiteX97" fmla="*/ 1936931 w 7467600"/>
              <a:gd name="connsiteY97" fmla="*/ 5093954 h 6858000"/>
              <a:gd name="connsiteX98" fmla="*/ 2195868 w 7467600"/>
              <a:gd name="connsiteY98" fmla="*/ 5396574 h 6858000"/>
              <a:gd name="connsiteX99" fmla="*/ 2088852 w 7467600"/>
              <a:gd name="connsiteY99" fmla="*/ 5166123 h 6858000"/>
              <a:gd name="connsiteX100" fmla="*/ 1958241 w 7467600"/>
              <a:gd name="connsiteY100" fmla="*/ 5067955 h 6858000"/>
              <a:gd name="connsiteX101" fmla="*/ 1903353 w 7467600"/>
              <a:gd name="connsiteY101" fmla="*/ 5044827 h 6858000"/>
              <a:gd name="connsiteX102" fmla="*/ 1979378 w 7467600"/>
              <a:gd name="connsiteY102" fmla="*/ 4769504 h 6858000"/>
              <a:gd name="connsiteX103" fmla="*/ 2882120 w 7467600"/>
              <a:gd name="connsiteY103" fmla="*/ 5064547 h 6858000"/>
              <a:gd name="connsiteX104" fmla="*/ 2793103 w 7467600"/>
              <a:gd name="connsiteY104" fmla="*/ 5039699 h 6858000"/>
              <a:gd name="connsiteX105" fmla="*/ 2770041 w 7467600"/>
              <a:gd name="connsiteY105" fmla="*/ 5033634 h 6858000"/>
              <a:gd name="connsiteX106" fmla="*/ 1979378 w 7467600"/>
              <a:gd name="connsiteY106" fmla="*/ 4769504 h 6858000"/>
              <a:gd name="connsiteX107" fmla="*/ 1927410 w 7467600"/>
              <a:gd name="connsiteY107" fmla="*/ 4716164 h 6858000"/>
              <a:gd name="connsiteX108" fmla="*/ 1959587 w 7467600"/>
              <a:gd name="connsiteY108" fmla="*/ 4728849 h 6858000"/>
              <a:gd name="connsiteX109" fmla="*/ 2777707 w 7467600"/>
              <a:gd name="connsiteY109" fmla="*/ 5003991 h 6858000"/>
              <a:gd name="connsiteX110" fmla="*/ 2800768 w 7467600"/>
              <a:gd name="connsiteY110" fmla="*/ 5010056 h 6858000"/>
              <a:gd name="connsiteX111" fmla="*/ 2879408 w 7467600"/>
              <a:gd name="connsiteY111" fmla="*/ 5031590 h 6858000"/>
              <a:gd name="connsiteX112" fmla="*/ 2862295 w 7467600"/>
              <a:gd name="connsiteY112" fmla="*/ 5022958 h 6858000"/>
              <a:gd name="connsiteX113" fmla="*/ 2813343 w 7467600"/>
              <a:gd name="connsiteY113" fmla="*/ 4998369 h 6858000"/>
              <a:gd name="connsiteX114" fmla="*/ 2646245 w 7467600"/>
              <a:gd name="connsiteY114" fmla="*/ 4930999 h 6858000"/>
              <a:gd name="connsiteX115" fmla="*/ 1999243 w 7467600"/>
              <a:gd name="connsiteY115" fmla="*/ 4730524 h 6858000"/>
              <a:gd name="connsiteX116" fmla="*/ 1979527 w 7467600"/>
              <a:gd name="connsiteY116" fmla="*/ 4726651 h 6858000"/>
              <a:gd name="connsiteX117" fmla="*/ 1927410 w 7467600"/>
              <a:gd name="connsiteY117" fmla="*/ 4716164 h 6858000"/>
              <a:gd name="connsiteX118" fmla="*/ 1997014 w 7467600"/>
              <a:gd name="connsiteY118" fmla="*/ 4698007 h 6858000"/>
              <a:gd name="connsiteX119" fmla="*/ 2005458 w 7467600"/>
              <a:gd name="connsiteY119" fmla="*/ 4699540 h 6858000"/>
              <a:gd name="connsiteX120" fmla="*/ 2657186 w 7467600"/>
              <a:gd name="connsiteY120" fmla="*/ 4901687 h 6858000"/>
              <a:gd name="connsiteX121" fmla="*/ 2826662 w 7467600"/>
              <a:gd name="connsiteY121" fmla="*/ 4970362 h 6858000"/>
              <a:gd name="connsiteX122" fmla="*/ 2876100 w 7467600"/>
              <a:gd name="connsiteY122" fmla="*/ 4995397 h 6858000"/>
              <a:gd name="connsiteX123" fmla="*/ 3042600 w 7467600"/>
              <a:gd name="connsiteY123" fmla="*/ 5059532 h 6858000"/>
              <a:gd name="connsiteX124" fmla="*/ 1997014 w 7467600"/>
              <a:gd name="connsiteY124" fmla="*/ 4698007 h 6858000"/>
              <a:gd name="connsiteX125" fmla="*/ 2305292 w 7467600"/>
              <a:gd name="connsiteY125" fmla="*/ 4219492 h 6858000"/>
              <a:gd name="connsiteX126" fmla="*/ 3360922 w 7467600"/>
              <a:gd name="connsiteY126" fmla="*/ 4529373 h 6858000"/>
              <a:gd name="connsiteX127" fmla="*/ 3492420 w 7467600"/>
              <a:gd name="connsiteY127" fmla="*/ 4510145 h 6858000"/>
              <a:gd name="connsiteX128" fmla="*/ 3364086 w 7467600"/>
              <a:gd name="connsiteY128" fmla="*/ 4480340 h 6858000"/>
              <a:gd name="connsiteX129" fmla="*/ 3225818 w 7467600"/>
              <a:gd name="connsiteY129" fmla="*/ 4411822 h 6858000"/>
              <a:gd name="connsiteX130" fmla="*/ 3129696 w 7467600"/>
              <a:gd name="connsiteY130" fmla="*/ 4360704 h 6858000"/>
              <a:gd name="connsiteX131" fmla="*/ 2814545 w 7467600"/>
              <a:gd name="connsiteY131" fmla="*/ 4282955 h 6858000"/>
              <a:gd name="connsiteX132" fmla="*/ 2305292 w 7467600"/>
              <a:gd name="connsiteY132" fmla="*/ 4219492 h 6858000"/>
              <a:gd name="connsiteX133" fmla="*/ 2626982 w 7467600"/>
              <a:gd name="connsiteY133" fmla="*/ 4206450 h 6858000"/>
              <a:gd name="connsiteX134" fmla="*/ 2490617 w 7467600"/>
              <a:gd name="connsiteY134" fmla="*/ 4206951 h 6858000"/>
              <a:gd name="connsiteX135" fmla="*/ 2819869 w 7467600"/>
              <a:gd name="connsiteY135" fmla="*/ 4252936 h 6858000"/>
              <a:gd name="connsiteX136" fmla="*/ 3143018 w 7467600"/>
              <a:gd name="connsiteY136" fmla="*/ 4332698 h 6858000"/>
              <a:gd name="connsiteX137" fmla="*/ 3241520 w 7467600"/>
              <a:gd name="connsiteY137" fmla="*/ 4385112 h 6858000"/>
              <a:gd name="connsiteX138" fmla="*/ 3374575 w 7467600"/>
              <a:gd name="connsiteY138" fmla="*/ 4451517 h 6858000"/>
              <a:gd name="connsiteX139" fmla="*/ 3505221 w 7467600"/>
              <a:gd name="connsiteY139" fmla="*/ 4480757 h 6858000"/>
              <a:gd name="connsiteX140" fmla="*/ 2626982 w 7467600"/>
              <a:gd name="connsiteY140" fmla="*/ 4206450 h 6858000"/>
              <a:gd name="connsiteX141" fmla="*/ 1310106 w 7467600"/>
              <a:gd name="connsiteY141" fmla="*/ 3943217 h 6858000"/>
              <a:gd name="connsiteX142" fmla="*/ 854994 w 7467600"/>
              <a:gd name="connsiteY142" fmla="*/ 4399136 h 6858000"/>
              <a:gd name="connsiteX143" fmla="*/ 742462 w 7467600"/>
              <a:gd name="connsiteY143" fmla="*/ 4594648 h 6858000"/>
              <a:gd name="connsiteX144" fmla="*/ 820602 w 7467600"/>
              <a:gd name="connsiteY144" fmla="*/ 4485915 h 6858000"/>
              <a:gd name="connsiteX145" fmla="*/ 878295 w 7467600"/>
              <a:gd name="connsiteY145" fmla="*/ 4403594 h 6858000"/>
              <a:gd name="connsiteX146" fmla="*/ 1240607 w 7467600"/>
              <a:gd name="connsiteY146" fmla="*/ 4010401 h 6858000"/>
              <a:gd name="connsiteX147" fmla="*/ 1310106 w 7467600"/>
              <a:gd name="connsiteY147" fmla="*/ 3943217 h 6858000"/>
              <a:gd name="connsiteX148" fmla="*/ 1423113 w 7467600"/>
              <a:gd name="connsiteY148" fmla="*/ 3874565 h 6858000"/>
              <a:gd name="connsiteX149" fmla="*/ 1260565 w 7467600"/>
              <a:gd name="connsiteY149" fmla="*/ 4031982 h 6858000"/>
              <a:gd name="connsiteX150" fmla="*/ 901900 w 7467600"/>
              <a:gd name="connsiteY150" fmla="*/ 4421236 h 6858000"/>
              <a:gd name="connsiteX151" fmla="*/ 845044 w 7467600"/>
              <a:gd name="connsiteY151" fmla="*/ 4502436 h 6858000"/>
              <a:gd name="connsiteX152" fmla="*/ 685926 w 7467600"/>
              <a:gd name="connsiteY152" fmla="*/ 4703069 h 6858000"/>
              <a:gd name="connsiteX153" fmla="*/ 684248 w 7467600"/>
              <a:gd name="connsiteY153" fmla="*/ 4706721 h 6858000"/>
              <a:gd name="connsiteX154" fmla="*/ 1423113 w 7467600"/>
              <a:gd name="connsiteY154" fmla="*/ 3874565 h 6858000"/>
              <a:gd name="connsiteX155" fmla="*/ 3316479 w 7467600"/>
              <a:gd name="connsiteY155" fmla="*/ 3872136 h 6858000"/>
              <a:gd name="connsiteX156" fmla="*/ 3546806 w 7467600"/>
              <a:gd name="connsiteY156" fmla="*/ 4356139 h 6858000"/>
              <a:gd name="connsiteX157" fmla="*/ 3364433 w 7467600"/>
              <a:gd name="connsiteY157" fmla="*/ 3953121 h 6858000"/>
              <a:gd name="connsiteX158" fmla="*/ 3316479 w 7467600"/>
              <a:gd name="connsiteY158" fmla="*/ 3872136 h 6858000"/>
              <a:gd name="connsiteX159" fmla="*/ 3291335 w 7467600"/>
              <a:gd name="connsiteY159" fmla="*/ 3767420 h 6858000"/>
              <a:gd name="connsiteX160" fmla="*/ 3390805 w 7467600"/>
              <a:gd name="connsiteY160" fmla="*/ 3937163 h 6858000"/>
              <a:gd name="connsiteX161" fmla="*/ 3579062 w 7467600"/>
              <a:gd name="connsiteY161" fmla="*/ 4359040 h 6858000"/>
              <a:gd name="connsiteX162" fmla="*/ 3467355 w 7467600"/>
              <a:gd name="connsiteY162" fmla="*/ 3988130 h 6858000"/>
              <a:gd name="connsiteX163" fmla="*/ 3310753 w 7467600"/>
              <a:gd name="connsiteY163" fmla="*/ 3787140 h 6858000"/>
              <a:gd name="connsiteX164" fmla="*/ 3291335 w 7467600"/>
              <a:gd name="connsiteY164" fmla="*/ 3767420 h 6858000"/>
              <a:gd name="connsiteX165" fmla="*/ 1635889 w 7467600"/>
              <a:gd name="connsiteY165" fmla="*/ 3709494 h 6858000"/>
              <a:gd name="connsiteX166" fmla="*/ 1634800 w 7467600"/>
              <a:gd name="connsiteY166" fmla="*/ 3731111 h 6858000"/>
              <a:gd name="connsiteX167" fmla="*/ 1635889 w 7467600"/>
              <a:gd name="connsiteY167" fmla="*/ 3709494 h 6858000"/>
              <a:gd name="connsiteX168" fmla="*/ 1510397 w 7467600"/>
              <a:gd name="connsiteY168" fmla="*/ 3684705 h 6858000"/>
              <a:gd name="connsiteX169" fmla="*/ 1146550 w 7467600"/>
              <a:gd name="connsiteY169" fmla="*/ 3802012 h 6858000"/>
              <a:gd name="connsiteX170" fmla="*/ 698834 w 7467600"/>
              <a:gd name="connsiteY170" fmla="*/ 3952272 h 6858000"/>
              <a:gd name="connsiteX171" fmla="*/ 34256 w 7467600"/>
              <a:gd name="connsiteY171" fmla="*/ 4347603 h 6858000"/>
              <a:gd name="connsiteX172" fmla="*/ 527241 w 7467600"/>
              <a:gd name="connsiteY172" fmla="*/ 4065078 h 6858000"/>
              <a:gd name="connsiteX173" fmla="*/ 1510397 w 7467600"/>
              <a:gd name="connsiteY173" fmla="*/ 3684705 h 6858000"/>
              <a:gd name="connsiteX174" fmla="*/ 1313114 w 7467600"/>
              <a:gd name="connsiteY174" fmla="*/ 3655216 h 6858000"/>
              <a:gd name="connsiteX175" fmla="*/ 1109304 w 7467600"/>
              <a:gd name="connsiteY175" fmla="*/ 3669030 h 6858000"/>
              <a:gd name="connsiteX176" fmla="*/ 8129 w 7467600"/>
              <a:gd name="connsiteY176" fmla="*/ 4330519 h 6858000"/>
              <a:gd name="connsiteX177" fmla="*/ 687572 w 7467600"/>
              <a:gd name="connsiteY177" fmla="*/ 3925629 h 6858000"/>
              <a:gd name="connsiteX178" fmla="*/ 1138365 w 7467600"/>
              <a:gd name="connsiteY178" fmla="*/ 3774515 h 6858000"/>
              <a:gd name="connsiteX179" fmla="*/ 1505579 w 7467600"/>
              <a:gd name="connsiteY179" fmla="*/ 3655526 h 6858000"/>
              <a:gd name="connsiteX180" fmla="*/ 1313114 w 7467600"/>
              <a:gd name="connsiteY180" fmla="*/ 3655216 h 6858000"/>
              <a:gd name="connsiteX181" fmla="*/ 3655073 w 7467600"/>
              <a:gd name="connsiteY181" fmla="*/ 3650884 h 6858000"/>
              <a:gd name="connsiteX182" fmla="*/ 3989938 w 7467600"/>
              <a:gd name="connsiteY182" fmla="*/ 3991685 h 6858000"/>
              <a:gd name="connsiteX183" fmla="*/ 4393907 w 7467600"/>
              <a:gd name="connsiteY183" fmla="*/ 4261258 h 6858000"/>
              <a:gd name="connsiteX184" fmla="*/ 4648051 w 7467600"/>
              <a:gd name="connsiteY184" fmla="*/ 4374051 h 6858000"/>
              <a:gd name="connsiteX185" fmla="*/ 4383389 w 7467600"/>
              <a:gd name="connsiteY185" fmla="*/ 4184369 h 6858000"/>
              <a:gd name="connsiteX186" fmla="*/ 4165508 w 7467600"/>
              <a:gd name="connsiteY186" fmla="*/ 4035196 h 6858000"/>
              <a:gd name="connsiteX187" fmla="*/ 4068162 w 7467600"/>
              <a:gd name="connsiteY187" fmla="*/ 3953394 h 6858000"/>
              <a:gd name="connsiteX188" fmla="*/ 3981416 w 7467600"/>
              <a:gd name="connsiteY188" fmla="*/ 3880482 h 6858000"/>
              <a:gd name="connsiteX189" fmla="*/ 3800147 w 7467600"/>
              <a:gd name="connsiteY189" fmla="*/ 3749872 h 6858000"/>
              <a:gd name="connsiteX190" fmla="*/ 3655073 w 7467600"/>
              <a:gd name="connsiteY190" fmla="*/ 3650884 h 6858000"/>
              <a:gd name="connsiteX191" fmla="*/ 3670252 w 7467600"/>
              <a:gd name="connsiteY191" fmla="*/ 3622798 h 6858000"/>
              <a:gd name="connsiteX192" fmla="*/ 3817258 w 7467600"/>
              <a:gd name="connsiteY192" fmla="*/ 3723577 h 6858000"/>
              <a:gd name="connsiteX193" fmla="*/ 4000461 w 7467600"/>
              <a:gd name="connsiteY193" fmla="*/ 3855966 h 6858000"/>
              <a:gd name="connsiteX194" fmla="*/ 4088180 w 7467600"/>
              <a:gd name="connsiteY194" fmla="*/ 3929774 h 6858000"/>
              <a:gd name="connsiteX195" fmla="*/ 4184555 w 7467600"/>
              <a:gd name="connsiteY195" fmla="*/ 4010683 h 6858000"/>
              <a:gd name="connsiteX196" fmla="*/ 4399563 w 7467600"/>
              <a:gd name="connsiteY196" fmla="*/ 4158106 h 6858000"/>
              <a:gd name="connsiteX197" fmla="*/ 4684469 w 7467600"/>
              <a:gd name="connsiteY197" fmla="*/ 4364680 h 6858000"/>
              <a:gd name="connsiteX198" fmla="*/ 4690271 w 7467600"/>
              <a:gd name="connsiteY198" fmla="*/ 4370034 h 6858000"/>
              <a:gd name="connsiteX199" fmla="*/ 4136093 w 7467600"/>
              <a:gd name="connsiteY199" fmla="*/ 3858466 h 6858000"/>
              <a:gd name="connsiteX200" fmla="*/ 3670252 w 7467600"/>
              <a:gd name="connsiteY200" fmla="*/ 3622798 h 6858000"/>
              <a:gd name="connsiteX201" fmla="*/ 4440129 w 7467600"/>
              <a:gd name="connsiteY201" fmla="*/ 3448571 h 6858000"/>
              <a:gd name="connsiteX202" fmla="*/ 4856525 w 7467600"/>
              <a:gd name="connsiteY202" fmla="*/ 3915351 h 6858000"/>
              <a:gd name="connsiteX203" fmla="*/ 5059055 w 7467600"/>
              <a:gd name="connsiteY203" fmla="*/ 4108918 h 6858000"/>
              <a:gd name="connsiteX204" fmla="*/ 5290070 w 7467600"/>
              <a:gd name="connsiteY204" fmla="*/ 4263619 h 6858000"/>
              <a:gd name="connsiteX205" fmla="*/ 4834991 w 7467600"/>
              <a:gd name="connsiteY205" fmla="*/ 3830985 h 6858000"/>
              <a:gd name="connsiteX206" fmla="*/ 4440129 w 7467600"/>
              <a:gd name="connsiteY206" fmla="*/ 3448571 h 6858000"/>
              <a:gd name="connsiteX207" fmla="*/ 4441737 w 7467600"/>
              <a:gd name="connsiteY207" fmla="*/ 3399734 h 6858000"/>
              <a:gd name="connsiteX208" fmla="*/ 4431236 w 7467600"/>
              <a:gd name="connsiteY208" fmla="*/ 3400954 h 6858000"/>
              <a:gd name="connsiteX209" fmla="*/ 4557150 w 7467600"/>
              <a:gd name="connsiteY209" fmla="*/ 3510023 h 6858000"/>
              <a:gd name="connsiteX210" fmla="*/ 4856936 w 7467600"/>
              <a:gd name="connsiteY210" fmla="*/ 3809146 h 6858000"/>
              <a:gd name="connsiteX211" fmla="*/ 5111996 w 7467600"/>
              <a:gd name="connsiteY211" fmla="*/ 4065759 h 6858000"/>
              <a:gd name="connsiteX212" fmla="*/ 5388878 w 7467600"/>
              <a:gd name="connsiteY212" fmla="*/ 4300185 h 6858000"/>
              <a:gd name="connsiteX213" fmla="*/ 5425556 w 7467600"/>
              <a:gd name="connsiteY213" fmla="*/ 4308967 h 6858000"/>
              <a:gd name="connsiteX214" fmla="*/ 4943646 w 7467600"/>
              <a:gd name="connsiteY214" fmla="*/ 3822916 h 6858000"/>
              <a:gd name="connsiteX215" fmla="*/ 4594837 w 7467600"/>
              <a:gd name="connsiteY215" fmla="*/ 3532274 h 6858000"/>
              <a:gd name="connsiteX216" fmla="*/ 4441737 w 7467600"/>
              <a:gd name="connsiteY216" fmla="*/ 3399734 h 6858000"/>
              <a:gd name="connsiteX217" fmla="*/ 5425834 w 7467600"/>
              <a:gd name="connsiteY217" fmla="*/ 3162785 h 6858000"/>
              <a:gd name="connsiteX218" fmla="*/ 5401644 w 7467600"/>
              <a:gd name="connsiteY218" fmla="*/ 3617847 h 6858000"/>
              <a:gd name="connsiteX219" fmla="*/ 5467256 w 7467600"/>
              <a:gd name="connsiteY219" fmla="*/ 4175494 h 6858000"/>
              <a:gd name="connsiteX220" fmla="*/ 5448069 w 7467600"/>
              <a:gd name="connsiteY220" fmla="*/ 3567554 h 6858000"/>
              <a:gd name="connsiteX221" fmla="*/ 5425834 w 7467600"/>
              <a:gd name="connsiteY221" fmla="*/ 3162785 h 6858000"/>
              <a:gd name="connsiteX222" fmla="*/ 1318687 w 7467600"/>
              <a:gd name="connsiteY222" fmla="*/ 3113840 h 6858000"/>
              <a:gd name="connsiteX223" fmla="*/ 1066793 w 7467600"/>
              <a:gd name="connsiteY223" fmla="*/ 3212171 h 6858000"/>
              <a:gd name="connsiteX224" fmla="*/ 993319 w 7467600"/>
              <a:gd name="connsiteY224" fmla="*/ 3247648 h 6858000"/>
              <a:gd name="connsiteX225" fmla="*/ 853081 w 7467600"/>
              <a:gd name="connsiteY225" fmla="*/ 3312410 h 6858000"/>
              <a:gd name="connsiteX226" fmla="*/ 805957 w 7467600"/>
              <a:gd name="connsiteY226" fmla="*/ 3330443 h 6858000"/>
              <a:gd name="connsiteX227" fmla="*/ 1318687 w 7467600"/>
              <a:gd name="connsiteY227" fmla="*/ 3113840 h 6858000"/>
              <a:gd name="connsiteX228" fmla="*/ 5453702 w 7467600"/>
              <a:gd name="connsiteY228" fmla="*/ 3090882 h 6858000"/>
              <a:gd name="connsiteX229" fmla="*/ 5480135 w 7467600"/>
              <a:gd name="connsiteY229" fmla="*/ 3565802 h 6858000"/>
              <a:gd name="connsiteX230" fmla="*/ 5499023 w 7467600"/>
              <a:gd name="connsiteY230" fmla="*/ 4166310 h 6858000"/>
              <a:gd name="connsiteX231" fmla="*/ 5547022 w 7467600"/>
              <a:gd name="connsiteY231" fmla="*/ 3607838 h 6858000"/>
              <a:gd name="connsiteX232" fmla="*/ 5515964 w 7467600"/>
              <a:gd name="connsiteY232" fmla="*/ 3378541 h 6858000"/>
              <a:gd name="connsiteX233" fmla="*/ 5453702 w 7467600"/>
              <a:gd name="connsiteY233" fmla="*/ 3090882 h 6858000"/>
              <a:gd name="connsiteX234" fmla="*/ 1238695 w 7467600"/>
              <a:gd name="connsiteY234" fmla="*/ 3076820 h 6858000"/>
              <a:gd name="connsiteX235" fmla="*/ 716371 w 7467600"/>
              <a:gd name="connsiteY235" fmla="*/ 3293249 h 6858000"/>
              <a:gd name="connsiteX236" fmla="*/ 579522 w 7467600"/>
              <a:gd name="connsiteY236" fmla="*/ 3371759 h 6858000"/>
              <a:gd name="connsiteX237" fmla="*/ 600288 w 7467600"/>
              <a:gd name="connsiteY237" fmla="*/ 3365555 h 6858000"/>
              <a:gd name="connsiteX238" fmla="*/ 840692 w 7467600"/>
              <a:gd name="connsiteY238" fmla="*/ 3284921 h 6858000"/>
              <a:gd name="connsiteX239" fmla="*/ 979248 w 7467600"/>
              <a:gd name="connsiteY239" fmla="*/ 3221003 h 6858000"/>
              <a:gd name="connsiteX240" fmla="*/ 1053282 w 7467600"/>
              <a:gd name="connsiteY240" fmla="*/ 3185247 h 6858000"/>
              <a:gd name="connsiteX241" fmla="*/ 1320603 w 7467600"/>
              <a:gd name="connsiteY241" fmla="*/ 3081281 h 6858000"/>
              <a:gd name="connsiteX242" fmla="*/ 1238695 w 7467600"/>
              <a:gd name="connsiteY242" fmla="*/ 3076820 h 6858000"/>
              <a:gd name="connsiteX243" fmla="*/ 5425627 w 7467600"/>
              <a:gd name="connsiteY243" fmla="*/ 2954192 h 6858000"/>
              <a:gd name="connsiteX244" fmla="*/ 5470770 w 7467600"/>
              <a:gd name="connsiteY244" fmla="*/ 3005435 h 6858000"/>
              <a:gd name="connsiteX245" fmla="*/ 5519779 w 7467600"/>
              <a:gd name="connsiteY245" fmla="*/ 4359223 h 6858000"/>
              <a:gd name="connsiteX246" fmla="*/ 5520293 w 7467600"/>
              <a:gd name="connsiteY246" fmla="*/ 4360602 h 6858000"/>
              <a:gd name="connsiteX247" fmla="*/ 5767221 w 7467600"/>
              <a:gd name="connsiteY247" fmla="*/ 4665564 h 6858000"/>
              <a:gd name="connsiteX248" fmla="*/ 6937169 w 7467600"/>
              <a:gd name="connsiteY248" fmla="*/ 4815941 h 6858000"/>
              <a:gd name="connsiteX249" fmla="*/ 6953922 w 7467600"/>
              <a:gd name="connsiteY249" fmla="*/ 4890068 h 6858000"/>
              <a:gd name="connsiteX250" fmla="*/ 6071359 w 7467600"/>
              <a:gd name="connsiteY250" fmla="*/ 4770770 h 6858000"/>
              <a:gd name="connsiteX251" fmla="*/ 6038839 w 7467600"/>
              <a:gd name="connsiteY251" fmla="*/ 4764474 h 6858000"/>
              <a:gd name="connsiteX252" fmla="*/ 6038706 w 7467600"/>
              <a:gd name="connsiteY252" fmla="*/ 4763847 h 6858000"/>
              <a:gd name="connsiteX253" fmla="*/ 6037784 w 7467600"/>
              <a:gd name="connsiteY253" fmla="*/ 4764270 h 6858000"/>
              <a:gd name="connsiteX254" fmla="*/ 6038839 w 7467600"/>
              <a:gd name="connsiteY254" fmla="*/ 4764474 h 6858000"/>
              <a:gd name="connsiteX255" fmla="*/ 6040338 w 7467600"/>
              <a:gd name="connsiteY255" fmla="*/ 4771418 h 6858000"/>
              <a:gd name="connsiteX256" fmla="*/ 6024488 w 7467600"/>
              <a:gd name="connsiteY256" fmla="*/ 4809903 h 6858000"/>
              <a:gd name="connsiteX257" fmla="*/ 5599771 w 7467600"/>
              <a:gd name="connsiteY257" fmla="*/ 5509652 h 6858000"/>
              <a:gd name="connsiteX258" fmla="*/ 5548843 w 7467600"/>
              <a:gd name="connsiteY258" fmla="*/ 5563845 h 6858000"/>
              <a:gd name="connsiteX259" fmla="*/ 5940952 w 7467600"/>
              <a:gd name="connsiteY259" fmla="*/ 6250028 h 6858000"/>
              <a:gd name="connsiteX260" fmla="*/ 6043441 w 7467600"/>
              <a:gd name="connsiteY260" fmla="*/ 6665847 h 6858000"/>
              <a:gd name="connsiteX261" fmla="*/ 6093432 w 7467600"/>
              <a:gd name="connsiteY261" fmla="*/ 6858000 h 6858000"/>
              <a:gd name="connsiteX262" fmla="*/ 6034344 w 7467600"/>
              <a:gd name="connsiteY262" fmla="*/ 6858000 h 6858000"/>
              <a:gd name="connsiteX263" fmla="*/ 6026679 w 7467600"/>
              <a:gd name="connsiteY263" fmla="*/ 6836959 h 6858000"/>
              <a:gd name="connsiteX264" fmla="*/ 5800441 w 7467600"/>
              <a:gd name="connsiteY264" fmla="*/ 6335286 h 6858000"/>
              <a:gd name="connsiteX265" fmla="*/ 5526562 w 7467600"/>
              <a:gd name="connsiteY265" fmla="*/ 5705388 h 6858000"/>
              <a:gd name="connsiteX266" fmla="*/ 5519640 w 7467600"/>
              <a:gd name="connsiteY266" fmla="*/ 5683774 h 6858000"/>
              <a:gd name="connsiteX267" fmla="*/ 5844559 w 7467600"/>
              <a:gd name="connsiteY267" fmla="*/ 6553349 h 6858000"/>
              <a:gd name="connsiteX268" fmla="*/ 5975994 w 7467600"/>
              <a:gd name="connsiteY268" fmla="*/ 6858000 h 6858000"/>
              <a:gd name="connsiteX269" fmla="*/ 5898547 w 7467600"/>
              <a:gd name="connsiteY269" fmla="*/ 6858000 h 6858000"/>
              <a:gd name="connsiteX270" fmla="*/ 5682041 w 7467600"/>
              <a:gd name="connsiteY270" fmla="*/ 6355860 h 6858000"/>
              <a:gd name="connsiteX271" fmla="*/ 5461758 w 7467600"/>
              <a:gd name="connsiteY271" fmla="*/ 5820220 h 6858000"/>
              <a:gd name="connsiteX272" fmla="*/ 5237282 w 7467600"/>
              <a:gd name="connsiteY272" fmla="*/ 6579086 h 6858000"/>
              <a:gd name="connsiteX273" fmla="*/ 5115009 w 7467600"/>
              <a:gd name="connsiteY273" fmla="*/ 6858000 h 6858000"/>
              <a:gd name="connsiteX274" fmla="*/ 5028074 w 7467600"/>
              <a:gd name="connsiteY274" fmla="*/ 6858000 h 6858000"/>
              <a:gd name="connsiteX275" fmla="*/ 5079508 w 7467600"/>
              <a:gd name="connsiteY275" fmla="*/ 6749074 h 6858000"/>
              <a:gd name="connsiteX276" fmla="*/ 5371846 w 7467600"/>
              <a:gd name="connsiteY276" fmla="*/ 5924413 h 6858000"/>
              <a:gd name="connsiteX277" fmla="*/ 5270512 w 7467600"/>
              <a:gd name="connsiteY277" fmla="*/ 6138975 h 6858000"/>
              <a:gd name="connsiteX278" fmla="*/ 5062409 w 7467600"/>
              <a:gd name="connsiteY278" fmla="*/ 6653544 h 6858000"/>
              <a:gd name="connsiteX279" fmla="*/ 5036628 w 7467600"/>
              <a:gd name="connsiteY279" fmla="*/ 6754247 h 6858000"/>
              <a:gd name="connsiteX280" fmla="*/ 5009112 w 7467600"/>
              <a:gd name="connsiteY280" fmla="*/ 6858000 h 6858000"/>
              <a:gd name="connsiteX281" fmla="*/ 4976679 w 7467600"/>
              <a:gd name="connsiteY281" fmla="*/ 6858000 h 6858000"/>
              <a:gd name="connsiteX282" fmla="*/ 5006537 w 7467600"/>
              <a:gd name="connsiteY282" fmla="*/ 6747068 h 6858000"/>
              <a:gd name="connsiteX283" fmla="*/ 5032723 w 7467600"/>
              <a:gd name="connsiteY283" fmla="*/ 6644957 h 6858000"/>
              <a:gd name="connsiteX284" fmla="*/ 5242949 w 7467600"/>
              <a:gd name="connsiteY284" fmla="*/ 6125175 h 6858000"/>
              <a:gd name="connsiteX285" fmla="*/ 5286321 w 7467600"/>
              <a:gd name="connsiteY285" fmla="*/ 6033555 h 6858000"/>
              <a:gd name="connsiteX286" fmla="*/ 5008210 w 7467600"/>
              <a:gd name="connsiteY286" fmla="*/ 6649194 h 6858000"/>
              <a:gd name="connsiteX287" fmla="*/ 4986321 w 7467600"/>
              <a:gd name="connsiteY287" fmla="*/ 6765687 h 6858000"/>
              <a:gd name="connsiteX288" fmla="*/ 4973474 w 7467600"/>
              <a:gd name="connsiteY288" fmla="*/ 6858000 h 6858000"/>
              <a:gd name="connsiteX289" fmla="*/ 4907178 w 7467600"/>
              <a:gd name="connsiteY289" fmla="*/ 6858000 h 6858000"/>
              <a:gd name="connsiteX290" fmla="*/ 4910810 w 7467600"/>
              <a:gd name="connsiteY290" fmla="*/ 6829660 h 6858000"/>
              <a:gd name="connsiteX291" fmla="*/ 4987461 w 7467600"/>
              <a:gd name="connsiteY291" fmla="*/ 6432994 h 6858000"/>
              <a:gd name="connsiteX292" fmla="*/ 5179262 w 7467600"/>
              <a:gd name="connsiteY292" fmla="*/ 6035044 h 6858000"/>
              <a:gd name="connsiteX293" fmla="*/ 4689678 w 7467600"/>
              <a:gd name="connsiteY293" fmla="*/ 6440241 h 6858000"/>
              <a:gd name="connsiteX294" fmla="*/ 4477543 w 7467600"/>
              <a:gd name="connsiteY294" fmla="*/ 6674836 h 6858000"/>
              <a:gd name="connsiteX295" fmla="*/ 4329957 w 7467600"/>
              <a:gd name="connsiteY295" fmla="*/ 6858000 h 6858000"/>
              <a:gd name="connsiteX296" fmla="*/ 4218595 w 7467600"/>
              <a:gd name="connsiteY296" fmla="*/ 6858000 h 6858000"/>
              <a:gd name="connsiteX297" fmla="*/ 4368888 w 7467600"/>
              <a:gd name="connsiteY297" fmla="*/ 6668412 h 6858000"/>
              <a:gd name="connsiteX298" fmla="*/ 4563091 w 7467600"/>
              <a:gd name="connsiteY298" fmla="*/ 6442508 h 6858000"/>
              <a:gd name="connsiteX299" fmla="*/ 5387324 w 7467600"/>
              <a:gd name="connsiteY299" fmla="*/ 5705830 h 6858000"/>
              <a:gd name="connsiteX300" fmla="*/ 5073620 w 7467600"/>
              <a:gd name="connsiteY300" fmla="*/ 5955437 h 6858000"/>
              <a:gd name="connsiteX301" fmla="*/ 4689789 w 7467600"/>
              <a:gd name="connsiteY301" fmla="*/ 6268382 h 6858000"/>
              <a:gd name="connsiteX302" fmla="*/ 4418722 w 7467600"/>
              <a:gd name="connsiteY302" fmla="*/ 6570886 h 6858000"/>
              <a:gd name="connsiteX303" fmla="*/ 4214944 w 7467600"/>
              <a:gd name="connsiteY303" fmla="*/ 6858000 h 6858000"/>
              <a:gd name="connsiteX304" fmla="*/ 4177898 w 7467600"/>
              <a:gd name="connsiteY304" fmla="*/ 6858000 h 6858000"/>
              <a:gd name="connsiteX305" fmla="*/ 4391597 w 7467600"/>
              <a:gd name="connsiteY305" fmla="*/ 6556370 h 6858000"/>
              <a:gd name="connsiteX306" fmla="*/ 4668889 w 7467600"/>
              <a:gd name="connsiteY306" fmla="*/ 6246399 h 6858000"/>
              <a:gd name="connsiteX307" fmla="*/ 5055427 w 7467600"/>
              <a:gd name="connsiteY307" fmla="*/ 5931476 h 6858000"/>
              <a:gd name="connsiteX308" fmla="*/ 5371814 w 7467600"/>
              <a:gd name="connsiteY308" fmla="*/ 5678975 h 6858000"/>
              <a:gd name="connsiteX309" fmla="*/ 4987918 w 7467600"/>
              <a:gd name="connsiteY309" fmla="*/ 5838701 h 6858000"/>
              <a:gd name="connsiteX310" fmla="*/ 4317146 w 7467600"/>
              <a:gd name="connsiteY310" fmla="*/ 6587716 h 6858000"/>
              <a:gd name="connsiteX311" fmla="*/ 4171627 w 7467600"/>
              <a:gd name="connsiteY311" fmla="*/ 6858000 h 6858000"/>
              <a:gd name="connsiteX312" fmla="*/ 4081585 w 7467600"/>
              <a:gd name="connsiteY312" fmla="*/ 6858000 h 6858000"/>
              <a:gd name="connsiteX313" fmla="*/ 4238603 w 7467600"/>
              <a:gd name="connsiteY313" fmla="*/ 6559341 h 6858000"/>
              <a:gd name="connsiteX314" fmla="*/ 4778333 w 7467600"/>
              <a:gd name="connsiteY314" fmla="*/ 5873626 h 6858000"/>
              <a:gd name="connsiteX315" fmla="*/ 5414185 w 7467600"/>
              <a:gd name="connsiteY315" fmla="*/ 5573882 h 6858000"/>
              <a:gd name="connsiteX316" fmla="*/ 5959648 w 7467600"/>
              <a:gd name="connsiteY316" fmla="*/ 4760797 h 6858000"/>
              <a:gd name="connsiteX317" fmla="*/ 5355019 w 7467600"/>
              <a:gd name="connsiteY317" fmla="*/ 4734672 h 6858000"/>
              <a:gd name="connsiteX318" fmla="*/ 5083565 w 7467600"/>
              <a:gd name="connsiteY318" fmla="*/ 5179121 h 6858000"/>
              <a:gd name="connsiteX319" fmla="*/ 4713577 w 7467600"/>
              <a:gd name="connsiteY319" fmla="*/ 5616803 h 6858000"/>
              <a:gd name="connsiteX320" fmla="*/ 3989559 w 7467600"/>
              <a:gd name="connsiteY320" fmla="*/ 6145945 h 6858000"/>
              <a:gd name="connsiteX321" fmla="*/ 3939824 w 7467600"/>
              <a:gd name="connsiteY321" fmla="*/ 6066900 h 6858000"/>
              <a:gd name="connsiteX322" fmla="*/ 4584537 w 7467600"/>
              <a:gd name="connsiteY322" fmla="*/ 5324826 h 6858000"/>
              <a:gd name="connsiteX323" fmla="*/ 5037105 w 7467600"/>
              <a:gd name="connsiteY323" fmla="*/ 5088765 h 6858000"/>
              <a:gd name="connsiteX324" fmla="*/ 5039930 w 7467600"/>
              <a:gd name="connsiteY324" fmla="*/ 5089585 h 6858000"/>
              <a:gd name="connsiteX325" fmla="*/ 5263764 w 7467600"/>
              <a:gd name="connsiteY325" fmla="*/ 4735525 h 6858000"/>
              <a:gd name="connsiteX326" fmla="*/ 4086300 w 7467600"/>
              <a:gd name="connsiteY326" fmla="*/ 4884599 h 6858000"/>
              <a:gd name="connsiteX327" fmla="*/ 4085485 w 7467600"/>
              <a:gd name="connsiteY327" fmla="*/ 4899070 h 6858000"/>
              <a:gd name="connsiteX328" fmla="*/ 3871915 w 7467600"/>
              <a:gd name="connsiteY328" fmla="*/ 5253645 h 6858000"/>
              <a:gd name="connsiteX329" fmla="*/ 3799374 w 7467600"/>
              <a:gd name="connsiteY329" fmla="*/ 5466127 h 6858000"/>
              <a:gd name="connsiteX330" fmla="*/ 3498850 w 7467600"/>
              <a:gd name="connsiteY330" fmla="*/ 6661888 h 6858000"/>
              <a:gd name="connsiteX331" fmla="*/ 3399216 w 7467600"/>
              <a:gd name="connsiteY331" fmla="*/ 6858000 h 6858000"/>
              <a:gd name="connsiteX332" fmla="*/ 3303688 w 7467600"/>
              <a:gd name="connsiteY332" fmla="*/ 6858000 h 6858000"/>
              <a:gd name="connsiteX333" fmla="*/ 3391774 w 7467600"/>
              <a:gd name="connsiteY333" fmla="*/ 6697181 h 6858000"/>
              <a:gd name="connsiteX334" fmla="*/ 3735540 w 7467600"/>
              <a:gd name="connsiteY334" fmla="*/ 5546923 h 6858000"/>
              <a:gd name="connsiteX335" fmla="*/ 3729438 w 7467600"/>
              <a:gd name="connsiteY335" fmla="*/ 5569058 h 6858000"/>
              <a:gd name="connsiteX336" fmla="*/ 3707782 w 7467600"/>
              <a:gd name="connsiteY336" fmla="*/ 5644908 h 6858000"/>
              <a:gd name="connsiteX337" fmla="*/ 3583827 w 7467600"/>
              <a:gd name="connsiteY337" fmla="*/ 6039215 h 6858000"/>
              <a:gd name="connsiteX338" fmla="*/ 3547861 w 7467600"/>
              <a:gd name="connsiteY338" fmla="*/ 6129609 h 6858000"/>
              <a:gd name="connsiteX339" fmla="*/ 3490905 w 7467600"/>
              <a:gd name="connsiteY339" fmla="*/ 6277660 h 6858000"/>
              <a:gd name="connsiteX340" fmla="*/ 3455859 w 7467600"/>
              <a:gd name="connsiteY340" fmla="*/ 6391301 h 6858000"/>
              <a:gd name="connsiteX341" fmla="*/ 3429112 w 7467600"/>
              <a:gd name="connsiteY341" fmla="*/ 6479469 h 6858000"/>
              <a:gd name="connsiteX342" fmla="*/ 3304862 w 7467600"/>
              <a:gd name="connsiteY342" fmla="*/ 6796476 h 6858000"/>
              <a:gd name="connsiteX343" fmla="*/ 3276071 w 7467600"/>
              <a:gd name="connsiteY343" fmla="*/ 6858000 h 6858000"/>
              <a:gd name="connsiteX344" fmla="*/ 3240805 w 7467600"/>
              <a:gd name="connsiteY344" fmla="*/ 6858000 h 6858000"/>
              <a:gd name="connsiteX345" fmla="*/ 3275917 w 7467600"/>
              <a:gd name="connsiteY345" fmla="*/ 6783192 h 6858000"/>
              <a:gd name="connsiteX346" fmla="*/ 3399358 w 7467600"/>
              <a:gd name="connsiteY346" fmla="*/ 6469011 h 6858000"/>
              <a:gd name="connsiteX347" fmla="*/ 3425650 w 7467600"/>
              <a:gd name="connsiteY347" fmla="*/ 6381333 h 6858000"/>
              <a:gd name="connsiteX348" fmla="*/ 3460661 w 7467600"/>
              <a:gd name="connsiteY348" fmla="*/ 6266763 h 6858000"/>
              <a:gd name="connsiteX349" fmla="*/ 3518021 w 7467600"/>
              <a:gd name="connsiteY349" fmla="*/ 6117298 h 6858000"/>
              <a:gd name="connsiteX350" fmla="*/ 3554035 w 7467600"/>
              <a:gd name="connsiteY350" fmla="*/ 6027832 h 6858000"/>
              <a:gd name="connsiteX351" fmla="*/ 3677174 w 7467600"/>
              <a:gd name="connsiteY351" fmla="*/ 5636351 h 6858000"/>
              <a:gd name="connsiteX352" fmla="*/ 3698819 w 7467600"/>
              <a:gd name="connsiteY352" fmla="*/ 5560503 h 6858000"/>
              <a:gd name="connsiteX353" fmla="*/ 3702094 w 7467600"/>
              <a:gd name="connsiteY353" fmla="*/ 5549194 h 6858000"/>
              <a:gd name="connsiteX354" fmla="*/ 3398355 w 7467600"/>
              <a:gd name="connsiteY354" fmla="*/ 6094603 h 6858000"/>
              <a:gd name="connsiteX355" fmla="*/ 3193941 w 7467600"/>
              <a:gd name="connsiteY355" fmla="*/ 6798775 h 6858000"/>
              <a:gd name="connsiteX356" fmla="*/ 3184140 w 7467600"/>
              <a:gd name="connsiteY356" fmla="*/ 6858000 h 6858000"/>
              <a:gd name="connsiteX357" fmla="*/ 3099978 w 7467600"/>
              <a:gd name="connsiteY357" fmla="*/ 6858000 h 6858000"/>
              <a:gd name="connsiteX358" fmla="*/ 3101556 w 7467600"/>
              <a:gd name="connsiteY358" fmla="*/ 6843337 h 6858000"/>
              <a:gd name="connsiteX359" fmla="*/ 3370162 w 7467600"/>
              <a:gd name="connsiteY359" fmla="*/ 5785550 h 6858000"/>
              <a:gd name="connsiteX360" fmla="*/ 3746477 w 7467600"/>
              <a:gd name="connsiteY360" fmla="*/ 5377889 h 6858000"/>
              <a:gd name="connsiteX361" fmla="*/ 3863399 w 7467600"/>
              <a:gd name="connsiteY361" fmla="*/ 5087257 h 6858000"/>
              <a:gd name="connsiteX362" fmla="*/ 3968712 w 7467600"/>
              <a:gd name="connsiteY362" fmla="*/ 4913989 h 6858000"/>
              <a:gd name="connsiteX363" fmla="*/ 2792390 w 7467600"/>
              <a:gd name="connsiteY363" fmla="*/ 5382974 h 6858000"/>
              <a:gd name="connsiteX364" fmla="*/ 2714982 w 7467600"/>
              <a:gd name="connsiteY364" fmla="*/ 5427051 h 6858000"/>
              <a:gd name="connsiteX365" fmla="*/ 2813361 w 7467600"/>
              <a:gd name="connsiteY365" fmla="*/ 6023912 h 6858000"/>
              <a:gd name="connsiteX366" fmla="*/ 2688430 w 7467600"/>
              <a:gd name="connsiteY366" fmla="*/ 6801564 h 6858000"/>
              <a:gd name="connsiteX367" fmla="*/ 2629626 w 7467600"/>
              <a:gd name="connsiteY367" fmla="*/ 6763394 h 6858000"/>
              <a:gd name="connsiteX368" fmla="*/ 2565328 w 7467600"/>
              <a:gd name="connsiteY368" fmla="*/ 5516399 h 6858000"/>
              <a:gd name="connsiteX369" fmla="*/ 1922999 w 7467600"/>
              <a:gd name="connsiteY369" fmla="*/ 5980343 h 6858000"/>
              <a:gd name="connsiteX370" fmla="*/ 1950261 w 7467600"/>
              <a:gd name="connsiteY370" fmla="*/ 6405858 h 6858000"/>
              <a:gd name="connsiteX371" fmla="*/ 2365554 w 7467600"/>
              <a:gd name="connsiteY371" fmla="*/ 6759107 h 6858000"/>
              <a:gd name="connsiteX372" fmla="*/ 2424142 w 7467600"/>
              <a:gd name="connsiteY372" fmla="*/ 6858000 h 6858000"/>
              <a:gd name="connsiteX373" fmla="*/ 2395994 w 7467600"/>
              <a:gd name="connsiteY373" fmla="*/ 6858000 h 6858000"/>
              <a:gd name="connsiteX374" fmla="*/ 2392863 w 7467600"/>
              <a:gd name="connsiteY374" fmla="*/ 6852964 h 6858000"/>
              <a:gd name="connsiteX375" fmla="*/ 2017589 w 7467600"/>
              <a:gd name="connsiteY375" fmla="*/ 6493982 h 6858000"/>
              <a:gd name="connsiteX376" fmla="*/ 2147336 w 7467600"/>
              <a:gd name="connsiteY376" fmla="*/ 6594052 h 6858000"/>
              <a:gd name="connsiteX377" fmla="*/ 2207047 w 7467600"/>
              <a:gd name="connsiteY377" fmla="*/ 6654540 h 6858000"/>
              <a:gd name="connsiteX378" fmla="*/ 2299106 w 7467600"/>
              <a:gd name="connsiteY378" fmla="*/ 6778931 h 6858000"/>
              <a:gd name="connsiteX379" fmla="*/ 2314430 w 7467600"/>
              <a:gd name="connsiteY379" fmla="*/ 6801144 h 6858000"/>
              <a:gd name="connsiteX380" fmla="*/ 2352406 w 7467600"/>
              <a:gd name="connsiteY380" fmla="*/ 6858000 h 6858000"/>
              <a:gd name="connsiteX381" fmla="*/ 2314492 w 7467600"/>
              <a:gd name="connsiteY381" fmla="*/ 6858000 h 6858000"/>
              <a:gd name="connsiteX382" fmla="*/ 2288095 w 7467600"/>
              <a:gd name="connsiteY382" fmla="*/ 6818030 h 6858000"/>
              <a:gd name="connsiteX383" fmla="*/ 2272768 w 7467600"/>
              <a:gd name="connsiteY383" fmla="*/ 6795822 h 6858000"/>
              <a:gd name="connsiteX384" fmla="*/ 2182715 w 7467600"/>
              <a:gd name="connsiteY384" fmla="*/ 6675071 h 6858000"/>
              <a:gd name="connsiteX385" fmla="*/ 2032061 w 7467600"/>
              <a:gd name="connsiteY385" fmla="*/ 6541380 h 6858000"/>
              <a:gd name="connsiteX386" fmla="*/ 2257220 w 7467600"/>
              <a:gd name="connsiteY386" fmla="*/ 6826257 h 6858000"/>
              <a:gd name="connsiteX387" fmla="*/ 2281324 w 7467600"/>
              <a:gd name="connsiteY387" fmla="*/ 6858000 h 6858000"/>
              <a:gd name="connsiteX388" fmla="*/ 2242860 w 7467600"/>
              <a:gd name="connsiteY388" fmla="*/ 6858000 h 6858000"/>
              <a:gd name="connsiteX389" fmla="*/ 2232818 w 7467600"/>
              <a:gd name="connsiteY389" fmla="*/ 6844926 h 6858000"/>
              <a:gd name="connsiteX390" fmla="*/ 1990172 w 7467600"/>
              <a:gd name="connsiteY390" fmla="*/ 6542121 h 6858000"/>
              <a:gd name="connsiteX391" fmla="*/ 2124090 w 7467600"/>
              <a:gd name="connsiteY391" fmla="*/ 6761017 h 6858000"/>
              <a:gd name="connsiteX392" fmla="*/ 2200380 w 7467600"/>
              <a:gd name="connsiteY392" fmla="*/ 6858000 h 6858000"/>
              <a:gd name="connsiteX393" fmla="*/ 2147507 w 7467600"/>
              <a:gd name="connsiteY393" fmla="*/ 6858000 h 6858000"/>
              <a:gd name="connsiteX394" fmla="*/ 2070668 w 7467600"/>
              <a:gd name="connsiteY394" fmla="*/ 6761520 h 6858000"/>
              <a:gd name="connsiteX395" fmla="*/ 1975142 w 7467600"/>
              <a:gd name="connsiteY395" fmla="*/ 6585570 h 6858000"/>
              <a:gd name="connsiteX396" fmla="*/ 2050035 w 7467600"/>
              <a:gd name="connsiteY396" fmla="*/ 6813345 h 6858000"/>
              <a:gd name="connsiteX397" fmla="*/ 2063025 w 7467600"/>
              <a:gd name="connsiteY397" fmla="*/ 6858000 h 6858000"/>
              <a:gd name="connsiteX398" fmla="*/ 2021675 w 7467600"/>
              <a:gd name="connsiteY398" fmla="*/ 6858000 h 6858000"/>
              <a:gd name="connsiteX399" fmla="*/ 2019308 w 7467600"/>
              <a:gd name="connsiteY399" fmla="*/ 6847118 h 6858000"/>
              <a:gd name="connsiteX400" fmla="*/ 1938835 w 7467600"/>
              <a:gd name="connsiteY400" fmla="*/ 6551160 h 6858000"/>
              <a:gd name="connsiteX401" fmla="*/ 1953230 w 7467600"/>
              <a:gd name="connsiteY401" fmla="*/ 6759699 h 6858000"/>
              <a:gd name="connsiteX402" fmla="*/ 1956763 w 7467600"/>
              <a:gd name="connsiteY402" fmla="*/ 6778191 h 6858000"/>
              <a:gd name="connsiteX403" fmla="*/ 1967925 w 7467600"/>
              <a:gd name="connsiteY403" fmla="*/ 6858000 h 6858000"/>
              <a:gd name="connsiteX404" fmla="*/ 1936622 w 7467600"/>
              <a:gd name="connsiteY404" fmla="*/ 6858000 h 6858000"/>
              <a:gd name="connsiteX405" fmla="*/ 1926261 w 7467600"/>
              <a:gd name="connsiteY405" fmla="*/ 6784064 h 6858000"/>
              <a:gd name="connsiteX406" fmla="*/ 1922724 w 7467600"/>
              <a:gd name="connsiteY406" fmla="*/ 6765577 h 6858000"/>
              <a:gd name="connsiteX407" fmla="*/ 1904650 w 7467600"/>
              <a:gd name="connsiteY407" fmla="*/ 6639616 h 6858000"/>
              <a:gd name="connsiteX408" fmla="*/ 1885273 w 7467600"/>
              <a:gd name="connsiteY408" fmla="*/ 6858000 h 6858000"/>
              <a:gd name="connsiteX409" fmla="*/ 1854363 w 7467600"/>
              <a:gd name="connsiteY409" fmla="*/ 6858000 h 6858000"/>
              <a:gd name="connsiteX410" fmla="*/ 1880391 w 7467600"/>
              <a:gd name="connsiteY410" fmla="*/ 6603796 h 6858000"/>
              <a:gd name="connsiteX411" fmla="*/ 1818273 w 7467600"/>
              <a:gd name="connsiteY411" fmla="*/ 6715729 h 6858000"/>
              <a:gd name="connsiteX412" fmla="*/ 1794691 w 7467600"/>
              <a:gd name="connsiteY412" fmla="*/ 6843239 h 6858000"/>
              <a:gd name="connsiteX413" fmla="*/ 1794914 w 7467600"/>
              <a:gd name="connsiteY413" fmla="*/ 6858000 h 6858000"/>
              <a:gd name="connsiteX414" fmla="*/ 1746128 w 7467600"/>
              <a:gd name="connsiteY414" fmla="*/ 6858000 h 6858000"/>
              <a:gd name="connsiteX415" fmla="*/ 1753934 w 7467600"/>
              <a:gd name="connsiteY415" fmla="*/ 6724796 h 6858000"/>
              <a:gd name="connsiteX416" fmla="*/ 1792053 w 7467600"/>
              <a:gd name="connsiteY416" fmla="*/ 6572396 h 6858000"/>
              <a:gd name="connsiteX417" fmla="*/ 1862248 w 7467600"/>
              <a:gd name="connsiteY417" fmla="*/ 6266397 h 6858000"/>
              <a:gd name="connsiteX418" fmla="*/ 1862250 w 7467600"/>
              <a:gd name="connsiteY418" fmla="*/ 6033531 h 6858000"/>
              <a:gd name="connsiteX419" fmla="*/ 1211999 w 7467600"/>
              <a:gd name="connsiteY419" fmla="*/ 6683610 h 6858000"/>
              <a:gd name="connsiteX420" fmla="*/ 1213266 w 7467600"/>
              <a:gd name="connsiteY420" fmla="*/ 6691947 h 6858000"/>
              <a:gd name="connsiteX421" fmla="*/ 1203370 w 7467600"/>
              <a:gd name="connsiteY421" fmla="*/ 6850676 h 6858000"/>
              <a:gd name="connsiteX422" fmla="*/ 1203671 w 7467600"/>
              <a:gd name="connsiteY422" fmla="*/ 6858000 h 6858000"/>
              <a:gd name="connsiteX423" fmla="*/ 1143180 w 7467600"/>
              <a:gd name="connsiteY423" fmla="*/ 6858000 h 6858000"/>
              <a:gd name="connsiteX424" fmla="*/ 1142176 w 7467600"/>
              <a:gd name="connsiteY424" fmla="*/ 6766045 h 6858000"/>
              <a:gd name="connsiteX425" fmla="*/ 1067484 w 7467600"/>
              <a:gd name="connsiteY425" fmla="*/ 6858000 h 6858000"/>
              <a:gd name="connsiteX426" fmla="*/ 953928 w 7467600"/>
              <a:gd name="connsiteY426" fmla="*/ 6858000 h 6858000"/>
              <a:gd name="connsiteX427" fmla="*/ 959715 w 7467600"/>
              <a:gd name="connsiteY427" fmla="*/ 6850185 h 6858000"/>
              <a:gd name="connsiteX428" fmla="*/ 1483788 w 7467600"/>
              <a:gd name="connsiteY428" fmla="*/ 6259174 h 6858000"/>
              <a:gd name="connsiteX429" fmla="*/ 1100671 w 7467600"/>
              <a:gd name="connsiteY429" fmla="*/ 6252137 h 6858000"/>
              <a:gd name="connsiteX430" fmla="*/ 1090144 w 7467600"/>
              <a:gd name="connsiteY430" fmla="*/ 6256748 h 6858000"/>
              <a:gd name="connsiteX431" fmla="*/ 1095872 w 7467600"/>
              <a:gd name="connsiteY431" fmla="*/ 6271892 h 6858000"/>
              <a:gd name="connsiteX432" fmla="*/ 262785 w 7467600"/>
              <a:gd name="connsiteY432" fmla="*/ 6845450 h 6858000"/>
              <a:gd name="connsiteX433" fmla="*/ 209968 w 7467600"/>
              <a:gd name="connsiteY433" fmla="*/ 6770713 h 6858000"/>
              <a:gd name="connsiteX434" fmla="*/ 873460 w 7467600"/>
              <a:gd name="connsiteY434" fmla="*/ 6253768 h 6858000"/>
              <a:gd name="connsiteX435" fmla="*/ 192686 w 7467600"/>
              <a:gd name="connsiteY435" fmla="*/ 5849257 h 6858000"/>
              <a:gd name="connsiteX436" fmla="*/ 4696 w 7467600"/>
              <a:gd name="connsiteY436" fmla="*/ 5697668 h 6858000"/>
              <a:gd name="connsiteX437" fmla="*/ 0 w 7467600"/>
              <a:gd name="connsiteY437" fmla="*/ 5689984 h 6858000"/>
              <a:gd name="connsiteX438" fmla="*/ 0 w 7467600"/>
              <a:gd name="connsiteY438" fmla="*/ 5513472 h 6858000"/>
              <a:gd name="connsiteX439" fmla="*/ 174101 w 7467600"/>
              <a:gd name="connsiteY439" fmla="*/ 5620277 h 6858000"/>
              <a:gd name="connsiteX440" fmla="*/ 891800 w 7467600"/>
              <a:gd name="connsiteY440" fmla="*/ 6036935 h 6858000"/>
              <a:gd name="connsiteX441" fmla="*/ 1072219 w 7467600"/>
              <a:gd name="connsiteY441" fmla="*/ 6169443 h 6858000"/>
              <a:gd name="connsiteX442" fmla="*/ 1074117 w 7467600"/>
              <a:gd name="connsiteY442" fmla="*/ 6170301 h 6858000"/>
              <a:gd name="connsiteX443" fmla="*/ 1083114 w 7467600"/>
              <a:gd name="connsiteY443" fmla="*/ 6174131 h 6858000"/>
              <a:gd name="connsiteX444" fmla="*/ 1543010 w 7467600"/>
              <a:gd name="connsiteY444" fmla="*/ 6191140 h 6858000"/>
              <a:gd name="connsiteX445" fmla="*/ 1551080 w 7467600"/>
              <a:gd name="connsiteY445" fmla="*/ 6195006 h 6858000"/>
              <a:gd name="connsiteX446" fmla="*/ 2345443 w 7467600"/>
              <a:gd name="connsiteY446" fmla="*/ 5549882 h 6858000"/>
              <a:gd name="connsiteX447" fmla="*/ 1721499 w 7467600"/>
              <a:gd name="connsiteY447" fmla="*/ 5599969 h 6858000"/>
              <a:gd name="connsiteX448" fmla="*/ 767716 w 7467600"/>
              <a:gd name="connsiteY448" fmla="*/ 5472768 h 6858000"/>
              <a:gd name="connsiteX449" fmla="*/ 722147 w 7467600"/>
              <a:gd name="connsiteY449" fmla="*/ 5393091 h 6858000"/>
              <a:gd name="connsiteX450" fmla="*/ 1485552 w 7467600"/>
              <a:gd name="connsiteY450" fmla="*/ 5313202 h 6858000"/>
              <a:gd name="connsiteX451" fmla="*/ 2143004 w 7467600"/>
              <a:gd name="connsiteY451" fmla="*/ 5402420 h 6858000"/>
              <a:gd name="connsiteX452" fmla="*/ 1933391 w 7467600"/>
              <a:gd name="connsiteY452" fmla="*/ 5156971 h 6858000"/>
              <a:gd name="connsiteX453" fmla="*/ 1827118 w 7467600"/>
              <a:gd name="connsiteY453" fmla="*/ 4968410 h 6858000"/>
              <a:gd name="connsiteX454" fmla="*/ 1837349 w 7467600"/>
              <a:gd name="connsiteY454" fmla="*/ 4956357 h 6858000"/>
              <a:gd name="connsiteX455" fmla="*/ 2162835 w 7467600"/>
              <a:gd name="connsiteY455" fmla="*/ 5187853 h 6858000"/>
              <a:gd name="connsiteX456" fmla="*/ 2257167 w 7467600"/>
              <a:gd name="connsiteY456" fmla="*/ 5462123 h 6858000"/>
              <a:gd name="connsiteX457" fmla="*/ 2261598 w 7467600"/>
              <a:gd name="connsiteY457" fmla="*/ 5467998 h 6858000"/>
              <a:gd name="connsiteX458" fmla="*/ 2437177 w 7467600"/>
              <a:gd name="connsiteY458" fmla="*/ 5479608 h 6858000"/>
              <a:gd name="connsiteX459" fmla="*/ 2445247 w 7467600"/>
              <a:gd name="connsiteY459" fmla="*/ 5483476 h 6858000"/>
              <a:gd name="connsiteX460" fmla="*/ 2743626 w 7467600"/>
              <a:gd name="connsiteY460" fmla="*/ 5304819 h 6858000"/>
              <a:gd name="connsiteX461" fmla="*/ 3048102 w 7467600"/>
              <a:gd name="connsiteY461" fmla="*/ 5150595 h 6858000"/>
              <a:gd name="connsiteX462" fmla="*/ 1799414 w 7467600"/>
              <a:gd name="connsiteY462" fmla="*/ 4694732 h 6858000"/>
              <a:gd name="connsiteX463" fmla="*/ 1771735 w 7467600"/>
              <a:gd name="connsiteY463" fmla="*/ 4619929 h 6858000"/>
              <a:gd name="connsiteX464" fmla="*/ 3104273 w 7467600"/>
              <a:gd name="connsiteY464" fmla="*/ 5076159 h 6858000"/>
              <a:gd name="connsiteX465" fmla="*/ 3113245 w 7467600"/>
              <a:gd name="connsiteY465" fmla="*/ 5090705 h 6858000"/>
              <a:gd name="connsiteX466" fmla="*/ 3126294 w 7467600"/>
              <a:gd name="connsiteY466" fmla="*/ 5114400 h 6858000"/>
              <a:gd name="connsiteX467" fmla="*/ 3937433 w 7467600"/>
              <a:gd name="connsiteY467" fmla="*/ 4830473 h 6858000"/>
              <a:gd name="connsiteX468" fmla="*/ 3590475 w 7467600"/>
              <a:gd name="connsiteY468" fmla="*/ 4597974 h 6858000"/>
              <a:gd name="connsiteX469" fmla="*/ 3100264 w 7467600"/>
              <a:gd name="connsiteY469" fmla="*/ 4579845 h 6858000"/>
              <a:gd name="connsiteX470" fmla="*/ 2183576 w 7467600"/>
              <a:gd name="connsiteY470" fmla="*/ 4227150 h 6858000"/>
              <a:gd name="connsiteX471" fmla="*/ 2151029 w 7467600"/>
              <a:gd name="connsiteY471" fmla="*/ 4146947 h 6858000"/>
              <a:gd name="connsiteX472" fmla="*/ 3563434 w 7467600"/>
              <a:gd name="connsiteY472" fmla="*/ 4469115 h 6858000"/>
              <a:gd name="connsiteX473" fmla="*/ 3177952 w 7467600"/>
              <a:gd name="connsiteY473" fmla="*/ 3657386 h 6858000"/>
              <a:gd name="connsiteX474" fmla="*/ 3189263 w 7467600"/>
              <a:gd name="connsiteY474" fmla="*/ 3625726 h 6858000"/>
              <a:gd name="connsiteX475" fmla="*/ 3560912 w 7467600"/>
              <a:gd name="connsiteY475" fmla="*/ 4079863 h 6858000"/>
              <a:gd name="connsiteX476" fmla="*/ 3626636 w 7467600"/>
              <a:gd name="connsiteY476" fmla="*/ 4512230 h 6858000"/>
              <a:gd name="connsiteX477" fmla="*/ 3653088 w 7467600"/>
              <a:gd name="connsiteY477" fmla="*/ 4521417 h 6858000"/>
              <a:gd name="connsiteX478" fmla="*/ 3988128 w 7467600"/>
              <a:gd name="connsiteY478" fmla="*/ 4817267 h 6858000"/>
              <a:gd name="connsiteX479" fmla="*/ 4830582 w 7467600"/>
              <a:gd name="connsiteY479" fmla="*/ 4676000 h 6858000"/>
              <a:gd name="connsiteX480" fmla="*/ 4830100 w 7467600"/>
              <a:gd name="connsiteY480" fmla="*/ 4675554 h 6858000"/>
              <a:gd name="connsiteX481" fmla="*/ 4036318 w 7467600"/>
              <a:gd name="connsiteY481" fmla="*/ 4147013 h 6858000"/>
              <a:gd name="connsiteX482" fmla="*/ 3432098 w 7467600"/>
              <a:gd name="connsiteY482" fmla="*/ 3537312 h 6858000"/>
              <a:gd name="connsiteX483" fmla="*/ 3446761 w 7467600"/>
              <a:gd name="connsiteY483" fmla="*/ 3461278 h 6858000"/>
              <a:gd name="connsiteX484" fmla="*/ 4419733 w 7467600"/>
              <a:gd name="connsiteY484" fmla="*/ 3963555 h 6858000"/>
              <a:gd name="connsiteX485" fmla="*/ 4781371 w 7467600"/>
              <a:gd name="connsiteY485" fmla="*/ 4458604 h 6858000"/>
              <a:gd name="connsiteX486" fmla="*/ 4780440 w 7467600"/>
              <a:gd name="connsiteY486" fmla="*/ 4470290 h 6858000"/>
              <a:gd name="connsiteX487" fmla="*/ 4898954 w 7467600"/>
              <a:gd name="connsiteY487" fmla="*/ 4662092 h 6858000"/>
              <a:gd name="connsiteX488" fmla="*/ 4900699 w 7467600"/>
              <a:gd name="connsiteY488" fmla="*/ 4670867 h 6858000"/>
              <a:gd name="connsiteX489" fmla="*/ 5714511 w 7467600"/>
              <a:gd name="connsiteY489" fmla="*/ 4663483 h 6858000"/>
              <a:gd name="connsiteX490" fmla="*/ 5464793 w 7467600"/>
              <a:gd name="connsiteY490" fmla="*/ 4393556 h 6858000"/>
              <a:gd name="connsiteX491" fmla="*/ 5461897 w 7467600"/>
              <a:gd name="connsiteY491" fmla="*/ 4390879 h 6858000"/>
              <a:gd name="connsiteX492" fmla="*/ 4294126 w 7467600"/>
              <a:gd name="connsiteY492" fmla="*/ 3303048 h 6858000"/>
              <a:gd name="connsiteX493" fmla="*/ 4305321 w 7467600"/>
              <a:gd name="connsiteY493" fmla="*/ 3256953 h 6858000"/>
              <a:gd name="connsiteX494" fmla="*/ 4949299 w 7467600"/>
              <a:gd name="connsiteY494" fmla="*/ 3766336 h 6858000"/>
              <a:gd name="connsiteX495" fmla="*/ 5291452 w 7467600"/>
              <a:gd name="connsiteY495" fmla="*/ 4076801 h 6858000"/>
              <a:gd name="connsiteX496" fmla="*/ 5434998 w 7467600"/>
              <a:gd name="connsiteY496" fmla="*/ 4254100 h 6858000"/>
              <a:gd name="connsiteX497" fmla="*/ 5351015 w 7467600"/>
              <a:gd name="connsiteY497" fmla="*/ 3760989 h 6858000"/>
              <a:gd name="connsiteX498" fmla="*/ 5413780 w 7467600"/>
              <a:gd name="connsiteY498" fmla="*/ 2966265 h 6858000"/>
              <a:gd name="connsiteX499" fmla="*/ 5425627 w 7467600"/>
              <a:gd name="connsiteY499" fmla="*/ 2954192 h 6858000"/>
              <a:gd name="connsiteX500" fmla="*/ 6604735 w 7467600"/>
              <a:gd name="connsiteY500" fmla="*/ 2041381 h 6858000"/>
              <a:gd name="connsiteX501" fmla="*/ 7204487 w 7467600"/>
              <a:gd name="connsiteY501" fmla="*/ 2742112 h 6858000"/>
              <a:gd name="connsiteX502" fmla="*/ 7131592 w 7467600"/>
              <a:gd name="connsiteY502" fmla="*/ 2672096 h 6858000"/>
              <a:gd name="connsiteX503" fmla="*/ 6996344 w 7467600"/>
              <a:gd name="connsiteY503" fmla="*/ 2518310 h 6858000"/>
              <a:gd name="connsiteX504" fmla="*/ 6735495 w 7467600"/>
              <a:gd name="connsiteY504" fmla="*/ 2196890 h 6858000"/>
              <a:gd name="connsiteX505" fmla="*/ 6721901 w 7467600"/>
              <a:gd name="connsiteY505" fmla="*/ 2179274 h 6858000"/>
              <a:gd name="connsiteX506" fmla="*/ 6604735 w 7467600"/>
              <a:gd name="connsiteY506" fmla="*/ 2041381 h 6858000"/>
              <a:gd name="connsiteX507" fmla="*/ 6591670 w 7467600"/>
              <a:gd name="connsiteY507" fmla="*/ 1988277 h 6858000"/>
              <a:gd name="connsiteX508" fmla="*/ 6747349 w 7467600"/>
              <a:gd name="connsiteY508" fmla="*/ 2160069 h 6858000"/>
              <a:gd name="connsiteX509" fmla="*/ 6760943 w 7467600"/>
              <a:gd name="connsiteY509" fmla="*/ 2177686 h 6858000"/>
              <a:gd name="connsiteX510" fmla="*/ 7021065 w 7467600"/>
              <a:gd name="connsiteY510" fmla="*/ 2498102 h 6858000"/>
              <a:gd name="connsiteX511" fmla="*/ 7155223 w 7467600"/>
              <a:gd name="connsiteY511" fmla="*/ 2650386 h 6858000"/>
              <a:gd name="connsiteX512" fmla="*/ 7203167 w 7467600"/>
              <a:gd name="connsiteY512" fmla="*/ 2697288 h 6858000"/>
              <a:gd name="connsiteX513" fmla="*/ 6937703 w 7467600"/>
              <a:gd name="connsiteY513" fmla="*/ 2321981 h 6858000"/>
              <a:gd name="connsiteX514" fmla="*/ 6591670 w 7467600"/>
              <a:gd name="connsiteY514" fmla="*/ 1988277 h 6858000"/>
              <a:gd name="connsiteX515" fmla="*/ 5798671 w 7467600"/>
              <a:gd name="connsiteY515" fmla="*/ 1981601 h 6858000"/>
              <a:gd name="connsiteX516" fmla="*/ 5754709 w 7467600"/>
              <a:gd name="connsiteY516" fmla="*/ 2071454 h 6858000"/>
              <a:gd name="connsiteX517" fmla="*/ 5763044 w 7467600"/>
              <a:gd name="connsiteY517" fmla="*/ 2842206 h 6858000"/>
              <a:gd name="connsiteX518" fmla="*/ 5764974 w 7467600"/>
              <a:gd name="connsiteY518" fmla="*/ 2799609 h 6858000"/>
              <a:gd name="connsiteX519" fmla="*/ 5767665 w 7467600"/>
              <a:gd name="connsiteY519" fmla="*/ 2666409 h 6858000"/>
              <a:gd name="connsiteX520" fmla="*/ 5763055 w 7467600"/>
              <a:gd name="connsiteY520" fmla="*/ 2579705 h 6858000"/>
              <a:gd name="connsiteX521" fmla="*/ 5758079 w 7467600"/>
              <a:gd name="connsiteY521" fmla="*/ 2492508 h 6858000"/>
              <a:gd name="connsiteX522" fmla="*/ 5779325 w 7467600"/>
              <a:gd name="connsiteY522" fmla="*/ 2197069 h 6858000"/>
              <a:gd name="connsiteX523" fmla="*/ 5798671 w 7467600"/>
              <a:gd name="connsiteY523" fmla="*/ 1981601 h 6858000"/>
              <a:gd name="connsiteX524" fmla="*/ 5829202 w 7467600"/>
              <a:gd name="connsiteY524" fmla="*/ 1971679 h 6858000"/>
              <a:gd name="connsiteX525" fmla="*/ 5809558 w 7467600"/>
              <a:gd name="connsiteY525" fmla="*/ 2198043 h 6858000"/>
              <a:gd name="connsiteX526" fmla="*/ 5788653 w 7467600"/>
              <a:gd name="connsiteY526" fmla="*/ 2489430 h 6858000"/>
              <a:gd name="connsiteX527" fmla="*/ 5793439 w 7467600"/>
              <a:gd name="connsiteY527" fmla="*/ 2575235 h 6858000"/>
              <a:gd name="connsiteX528" fmla="*/ 5796837 w 7467600"/>
              <a:gd name="connsiteY528" fmla="*/ 2637633 h 6858000"/>
              <a:gd name="connsiteX529" fmla="*/ 5818614 w 7467600"/>
              <a:gd name="connsiteY529" fmla="*/ 2473055 h 6858000"/>
              <a:gd name="connsiteX530" fmla="*/ 5829202 w 7467600"/>
              <a:gd name="connsiteY530" fmla="*/ 1971679 h 6858000"/>
              <a:gd name="connsiteX531" fmla="*/ 5911389 w 7467600"/>
              <a:gd name="connsiteY531" fmla="*/ 1898371 h 6858000"/>
              <a:gd name="connsiteX532" fmla="*/ 6237627 w 7467600"/>
              <a:gd name="connsiteY532" fmla="*/ 2231921 h 6858000"/>
              <a:gd name="connsiteX533" fmla="*/ 5911389 w 7467600"/>
              <a:gd name="connsiteY533" fmla="*/ 1898371 h 6858000"/>
              <a:gd name="connsiteX534" fmla="*/ 6944437 w 7467600"/>
              <a:gd name="connsiteY534" fmla="*/ 1575402 h 6858000"/>
              <a:gd name="connsiteX535" fmla="*/ 6304730 w 7467600"/>
              <a:gd name="connsiteY535" fmla="*/ 1766654 h 6858000"/>
              <a:gd name="connsiteX536" fmla="*/ 6944437 w 7467600"/>
              <a:gd name="connsiteY536" fmla="*/ 1575402 h 6858000"/>
              <a:gd name="connsiteX537" fmla="*/ 7019523 w 7467600"/>
              <a:gd name="connsiteY537" fmla="*/ 1519450 h 6858000"/>
              <a:gd name="connsiteX538" fmla="*/ 6298091 w 7467600"/>
              <a:gd name="connsiteY538" fmla="*/ 1737122 h 6858000"/>
              <a:gd name="connsiteX539" fmla="*/ 7019523 w 7467600"/>
              <a:gd name="connsiteY539" fmla="*/ 1519450 h 6858000"/>
              <a:gd name="connsiteX540" fmla="*/ 2399523 w 7467600"/>
              <a:gd name="connsiteY540" fmla="*/ 1428234 h 6858000"/>
              <a:gd name="connsiteX541" fmla="*/ 2224982 w 7467600"/>
              <a:gd name="connsiteY541" fmla="*/ 1826201 h 6858000"/>
              <a:gd name="connsiteX542" fmla="*/ 2096099 w 7467600"/>
              <a:gd name="connsiteY542" fmla="*/ 2345900 h 6858000"/>
              <a:gd name="connsiteX543" fmla="*/ 2283317 w 7467600"/>
              <a:gd name="connsiteY543" fmla="*/ 1796925 h 6858000"/>
              <a:gd name="connsiteX544" fmla="*/ 2399523 w 7467600"/>
              <a:gd name="connsiteY544" fmla="*/ 1428234 h 6858000"/>
              <a:gd name="connsiteX545" fmla="*/ 2448558 w 7467600"/>
              <a:gd name="connsiteY545" fmla="*/ 1373435 h 6858000"/>
              <a:gd name="connsiteX546" fmla="*/ 2312521 w 7467600"/>
              <a:gd name="connsiteY546" fmla="*/ 1806140 h 6858000"/>
              <a:gd name="connsiteX547" fmla="*/ 2127533 w 7467600"/>
              <a:gd name="connsiteY547" fmla="*/ 2348380 h 6858000"/>
              <a:gd name="connsiteX548" fmla="*/ 2358080 w 7467600"/>
              <a:gd name="connsiteY548" fmla="*/ 1866134 h 6858000"/>
              <a:gd name="connsiteX549" fmla="*/ 2407436 w 7467600"/>
              <a:gd name="connsiteY549" fmla="*/ 1651070 h 6858000"/>
              <a:gd name="connsiteX550" fmla="*/ 2448558 w 7467600"/>
              <a:gd name="connsiteY550" fmla="*/ 1373435 h 6858000"/>
              <a:gd name="connsiteX551" fmla="*/ 278707 w 7467600"/>
              <a:gd name="connsiteY551" fmla="*/ 1352270 h 6858000"/>
              <a:gd name="connsiteX552" fmla="*/ 321570 w 7467600"/>
              <a:gd name="connsiteY552" fmla="*/ 1861610 h 6858000"/>
              <a:gd name="connsiteX553" fmla="*/ 294281 w 7467600"/>
              <a:gd name="connsiteY553" fmla="*/ 1440658 h 6858000"/>
              <a:gd name="connsiteX554" fmla="*/ 278707 w 7467600"/>
              <a:gd name="connsiteY554" fmla="*/ 1352270 h 6858000"/>
              <a:gd name="connsiteX555" fmla="*/ 1423821 w 7467600"/>
              <a:gd name="connsiteY555" fmla="*/ 1351958 h 6858000"/>
              <a:gd name="connsiteX556" fmla="*/ 1638521 w 7467600"/>
              <a:gd name="connsiteY556" fmla="*/ 1908470 h 6858000"/>
              <a:gd name="connsiteX557" fmla="*/ 1754199 w 7467600"/>
              <a:gd name="connsiteY557" fmla="*/ 2149284 h 6858000"/>
              <a:gd name="connsiteX558" fmla="*/ 1908359 w 7467600"/>
              <a:gd name="connsiteY558" fmla="*/ 2364988 h 6858000"/>
              <a:gd name="connsiteX559" fmla="*/ 1647661 w 7467600"/>
              <a:gd name="connsiteY559" fmla="*/ 1825945 h 6858000"/>
              <a:gd name="connsiteX560" fmla="*/ 1423821 w 7467600"/>
              <a:gd name="connsiteY560" fmla="*/ 1351958 h 6858000"/>
              <a:gd name="connsiteX561" fmla="*/ 1431890 w 7467600"/>
              <a:gd name="connsiteY561" fmla="*/ 1306475 h 6858000"/>
              <a:gd name="connsiteX562" fmla="*/ 1507597 w 7467600"/>
              <a:gd name="connsiteY562" fmla="*/ 1446132 h 6858000"/>
              <a:gd name="connsiteX563" fmla="*/ 1674586 w 7467600"/>
              <a:gd name="connsiteY563" fmla="*/ 1813832 h 6858000"/>
              <a:gd name="connsiteX564" fmla="*/ 1815950 w 7467600"/>
              <a:gd name="connsiteY564" fmla="*/ 2128564 h 6858000"/>
              <a:gd name="connsiteX565" fmla="*/ 1984242 w 7467600"/>
              <a:gd name="connsiteY565" fmla="*/ 2430829 h 6858000"/>
              <a:gd name="connsiteX566" fmla="*/ 2014023 w 7467600"/>
              <a:gd name="connsiteY566" fmla="*/ 2450995 h 6858000"/>
              <a:gd name="connsiteX567" fmla="*/ 1747337 w 7467600"/>
              <a:gd name="connsiteY567" fmla="*/ 1855264 h 6858000"/>
              <a:gd name="connsiteX568" fmla="*/ 1533749 w 7467600"/>
              <a:gd name="connsiteY568" fmla="*/ 1478656 h 6858000"/>
              <a:gd name="connsiteX569" fmla="*/ 1431890 w 7467600"/>
              <a:gd name="connsiteY569" fmla="*/ 1306475 h 6858000"/>
              <a:gd name="connsiteX570" fmla="*/ 5052692 w 7467600"/>
              <a:gd name="connsiteY570" fmla="*/ 1292994 h 6858000"/>
              <a:gd name="connsiteX571" fmla="*/ 5200661 w 7467600"/>
              <a:gd name="connsiteY571" fmla="*/ 1635186 h 6858000"/>
              <a:gd name="connsiteX572" fmla="*/ 5297138 w 7467600"/>
              <a:gd name="connsiteY572" fmla="*/ 1906351 h 6858000"/>
              <a:gd name="connsiteX573" fmla="*/ 5052692 w 7467600"/>
              <a:gd name="connsiteY573" fmla="*/ 1292994 h 6858000"/>
              <a:gd name="connsiteX574" fmla="*/ 5009948 w 7467600"/>
              <a:gd name="connsiteY574" fmla="*/ 1273619 h 6858000"/>
              <a:gd name="connsiteX575" fmla="*/ 5121777 w 7467600"/>
              <a:gd name="connsiteY575" fmla="*/ 1654213 h 6858000"/>
              <a:gd name="connsiteX576" fmla="*/ 5293545 w 7467600"/>
              <a:gd name="connsiteY576" fmla="*/ 2072247 h 6858000"/>
              <a:gd name="connsiteX577" fmla="*/ 5294042 w 7467600"/>
              <a:gd name="connsiteY577" fmla="*/ 2065019 h 6858000"/>
              <a:gd name="connsiteX578" fmla="*/ 5171936 w 7467600"/>
              <a:gd name="connsiteY578" fmla="*/ 1647613 h 6858000"/>
              <a:gd name="connsiteX579" fmla="*/ 5009948 w 7467600"/>
              <a:gd name="connsiteY579" fmla="*/ 1273619 h 6858000"/>
              <a:gd name="connsiteX580" fmla="*/ 655236 w 7467600"/>
              <a:gd name="connsiteY580" fmla="*/ 1268632 h 6858000"/>
              <a:gd name="connsiteX581" fmla="*/ 839521 w 7467600"/>
              <a:gd name="connsiteY581" fmla="*/ 1685315 h 6858000"/>
              <a:gd name="connsiteX582" fmla="*/ 1109416 w 7467600"/>
              <a:gd name="connsiteY582" fmla="*/ 2061663 h 6858000"/>
              <a:gd name="connsiteX583" fmla="*/ 1298300 w 7467600"/>
              <a:gd name="connsiteY583" fmla="*/ 2247742 h 6858000"/>
              <a:gd name="connsiteX584" fmla="*/ 1125871 w 7467600"/>
              <a:gd name="connsiteY584" fmla="*/ 1989513 h 6858000"/>
              <a:gd name="connsiteX585" fmla="*/ 981574 w 7467600"/>
              <a:gd name="connsiteY585" fmla="*/ 1783157 h 6858000"/>
              <a:gd name="connsiteX586" fmla="*/ 922198 w 7467600"/>
              <a:gd name="connsiteY586" fmla="*/ 1677437 h 6858000"/>
              <a:gd name="connsiteX587" fmla="*/ 869293 w 7467600"/>
              <a:gd name="connsiteY587" fmla="*/ 1583214 h 6858000"/>
              <a:gd name="connsiteX588" fmla="*/ 751431 w 7467600"/>
              <a:gd name="connsiteY588" fmla="*/ 1405731 h 6858000"/>
              <a:gd name="connsiteX589" fmla="*/ 655236 w 7467600"/>
              <a:gd name="connsiteY589" fmla="*/ 1268632 h 6858000"/>
              <a:gd name="connsiteX590" fmla="*/ 6516292 w 7467600"/>
              <a:gd name="connsiteY590" fmla="*/ 1263064 h 6858000"/>
              <a:gd name="connsiteX591" fmla="*/ 5736320 w 7467600"/>
              <a:gd name="connsiteY591" fmla="*/ 1501803 h 6858000"/>
              <a:gd name="connsiteX592" fmla="*/ 6516292 w 7467600"/>
              <a:gd name="connsiteY592" fmla="*/ 1263064 h 6858000"/>
              <a:gd name="connsiteX593" fmla="*/ 291466 w 7467600"/>
              <a:gd name="connsiteY593" fmla="*/ 1250369 h 6858000"/>
              <a:gd name="connsiteX594" fmla="*/ 323180 w 7467600"/>
              <a:gd name="connsiteY594" fmla="*/ 1435283 h 6858000"/>
              <a:gd name="connsiteX595" fmla="*/ 349381 w 7467600"/>
              <a:gd name="connsiteY595" fmla="*/ 1875041 h 6858000"/>
              <a:gd name="connsiteX596" fmla="*/ 374363 w 7467600"/>
              <a:gd name="connsiteY596" fmla="*/ 1506494 h 6858000"/>
              <a:gd name="connsiteX597" fmla="*/ 302168 w 7467600"/>
              <a:gd name="connsiteY597" fmla="*/ 1274495 h 6858000"/>
              <a:gd name="connsiteX598" fmla="*/ 291466 w 7467600"/>
              <a:gd name="connsiteY598" fmla="*/ 1250369 h 6858000"/>
              <a:gd name="connsiteX599" fmla="*/ 678222 w 7467600"/>
              <a:gd name="connsiteY599" fmla="*/ 1248670 h 6858000"/>
              <a:gd name="connsiteX600" fmla="*/ 775536 w 7467600"/>
              <a:gd name="connsiteY600" fmla="*/ 1388015 h 6858000"/>
              <a:gd name="connsiteX601" fmla="*/ 894529 w 7467600"/>
              <a:gd name="connsiteY601" fmla="*/ 1567739 h 6858000"/>
              <a:gd name="connsiteX602" fmla="*/ 948000 w 7467600"/>
              <a:gd name="connsiteY602" fmla="*/ 1663088 h 6858000"/>
              <a:gd name="connsiteX603" fmla="*/ 1006812 w 7467600"/>
              <a:gd name="connsiteY603" fmla="*/ 1767683 h 6858000"/>
              <a:gd name="connsiteX604" fmla="*/ 1149133 w 7467600"/>
              <a:gd name="connsiteY604" fmla="*/ 1971513 h 6858000"/>
              <a:gd name="connsiteX605" fmla="*/ 1333952 w 7467600"/>
              <a:gd name="connsiteY605" fmla="*/ 2251620 h 6858000"/>
              <a:gd name="connsiteX606" fmla="*/ 1337329 w 7467600"/>
              <a:gd name="connsiteY606" fmla="*/ 2258350 h 6858000"/>
              <a:gd name="connsiteX607" fmla="*/ 1014726 w 7467600"/>
              <a:gd name="connsiteY607" fmla="*/ 1615556 h 6858000"/>
              <a:gd name="connsiteX608" fmla="*/ 678222 w 7467600"/>
              <a:gd name="connsiteY608" fmla="*/ 1248670 h 6858000"/>
              <a:gd name="connsiteX609" fmla="*/ 6691602 w 7467600"/>
              <a:gd name="connsiteY609" fmla="*/ 1140573 h 6858000"/>
              <a:gd name="connsiteX610" fmla="*/ 6571100 w 7467600"/>
              <a:gd name="connsiteY610" fmla="*/ 1183662 h 6858000"/>
              <a:gd name="connsiteX611" fmla="*/ 6241687 w 7467600"/>
              <a:gd name="connsiteY611" fmla="*/ 1257600 h 6858000"/>
              <a:gd name="connsiteX612" fmla="*/ 5693009 w 7467600"/>
              <a:gd name="connsiteY612" fmla="*/ 1478256 h 6858000"/>
              <a:gd name="connsiteX613" fmla="*/ 6548420 w 7467600"/>
              <a:gd name="connsiteY613" fmla="*/ 1214599 h 6858000"/>
              <a:gd name="connsiteX614" fmla="*/ 6605473 w 7467600"/>
              <a:gd name="connsiteY614" fmla="*/ 1184686 h 6858000"/>
              <a:gd name="connsiteX615" fmla="*/ 6691602 w 7467600"/>
              <a:gd name="connsiteY615" fmla="*/ 1140573 h 6858000"/>
              <a:gd name="connsiteX616" fmla="*/ 4002475 w 7467600"/>
              <a:gd name="connsiteY616" fmla="*/ 1037802 h 6858000"/>
              <a:gd name="connsiteX617" fmla="*/ 4000324 w 7467600"/>
              <a:gd name="connsiteY617" fmla="*/ 1039362 h 6858000"/>
              <a:gd name="connsiteX618" fmla="*/ 4002862 w 7467600"/>
              <a:gd name="connsiteY618" fmla="*/ 1042866 h 6858000"/>
              <a:gd name="connsiteX619" fmla="*/ 4002475 w 7467600"/>
              <a:gd name="connsiteY619" fmla="*/ 1037802 h 6858000"/>
              <a:gd name="connsiteX620" fmla="*/ 506322 w 7467600"/>
              <a:gd name="connsiteY620" fmla="*/ 1020997 h 6858000"/>
              <a:gd name="connsiteX621" fmla="*/ 533068 w 7467600"/>
              <a:gd name="connsiteY621" fmla="*/ 1029409 h 6858000"/>
              <a:gd name="connsiteX622" fmla="*/ 1232525 w 7467600"/>
              <a:gd name="connsiteY622" fmla="*/ 1804675 h 6858000"/>
              <a:gd name="connsiteX623" fmla="*/ 1388858 w 7467600"/>
              <a:gd name="connsiteY623" fmla="*/ 2368011 h 6858000"/>
              <a:gd name="connsiteX624" fmla="*/ 1384098 w 7467600"/>
              <a:gd name="connsiteY624" fmla="*/ 2378125 h 6858000"/>
              <a:gd name="connsiteX625" fmla="*/ 1425393 w 7467600"/>
              <a:gd name="connsiteY625" fmla="*/ 2589124 h 6858000"/>
              <a:gd name="connsiteX626" fmla="*/ 1424001 w 7467600"/>
              <a:gd name="connsiteY626" fmla="*/ 2597541 h 6858000"/>
              <a:gd name="connsiteX627" fmla="*/ 2152729 w 7467600"/>
              <a:gd name="connsiteY627" fmla="*/ 2864487 h 6858000"/>
              <a:gd name="connsiteX628" fmla="*/ 2020609 w 7467600"/>
              <a:gd name="connsiteY628" fmla="*/ 2539671 h 6858000"/>
              <a:gd name="connsiteX629" fmla="*/ 2018920 w 7467600"/>
              <a:gd name="connsiteY629" fmla="*/ 2536309 h 6858000"/>
              <a:gd name="connsiteX630" fmla="*/ 1342441 w 7467600"/>
              <a:gd name="connsiteY630" fmla="*/ 1173017 h 6858000"/>
              <a:gd name="connsiteX631" fmla="*/ 1367925 w 7467600"/>
              <a:gd name="connsiteY631" fmla="*/ 1135648 h 6858000"/>
              <a:gd name="connsiteX632" fmla="*/ 1771401 w 7467600"/>
              <a:gd name="connsiteY632" fmla="*/ 1806673 h 6858000"/>
              <a:gd name="connsiteX633" fmla="*/ 1972385 w 7467600"/>
              <a:gd name="connsiteY633" fmla="*/ 2198735 h 6858000"/>
              <a:gd name="connsiteX634" fmla="*/ 2040892 w 7467600"/>
              <a:gd name="connsiteY634" fmla="*/ 2405205 h 6858000"/>
              <a:gd name="connsiteX635" fmla="*/ 2131689 w 7467600"/>
              <a:gd name="connsiteY635" fmla="*/ 1936926 h 6858000"/>
              <a:gd name="connsiteX636" fmla="*/ 2454820 w 7467600"/>
              <a:gd name="connsiteY636" fmla="*/ 1248808 h 6858000"/>
              <a:gd name="connsiteX637" fmla="*/ 2492512 w 7467600"/>
              <a:gd name="connsiteY637" fmla="*/ 1302920 h 6858000"/>
              <a:gd name="connsiteX638" fmla="*/ 2081216 w 7467600"/>
              <a:gd name="connsiteY638" fmla="*/ 2527513 h 6858000"/>
              <a:gd name="connsiteX639" fmla="*/ 2081211 w 7467600"/>
              <a:gd name="connsiteY639" fmla="*/ 2528916 h 6858000"/>
              <a:gd name="connsiteX640" fmla="*/ 2199067 w 7467600"/>
              <a:gd name="connsiteY640" fmla="*/ 2884061 h 6858000"/>
              <a:gd name="connsiteX641" fmla="*/ 3192586 w 7467600"/>
              <a:gd name="connsiteY641" fmla="*/ 3411496 h 6858000"/>
              <a:gd name="connsiteX642" fmla="*/ 3182620 w 7467600"/>
              <a:gd name="connsiteY642" fmla="*/ 3483279 h 6858000"/>
              <a:gd name="connsiteX643" fmla="*/ 2435119 w 7467600"/>
              <a:gd name="connsiteY643" fmla="*/ 3080173 h 6858000"/>
              <a:gd name="connsiteX644" fmla="*/ 2410152 w 7467600"/>
              <a:gd name="connsiteY644" fmla="*/ 3063751 h 6858000"/>
              <a:gd name="connsiteX645" fmla="*/ 2408099 w 7467600"/>
              <a:gd name="connsiteY645" fmla="*/ 3064403 h 6858000"/>
              <a:gd name="connsiteX646" fmla="*/ 2407218 w 7467600"/>
              <a:gd name="connsiteY646" fmla="*/ 3070324 h 6858000"/>
              <a:gd name="connsiteX647" fmla="*/ 2380138 w 7467600"/>
              <a:gd name="connsiteY647" fmla="*/ 3099341 h 6858000"/>
              <a:gd name="connsiteX648" fmla="*/ 1765923 w 7467600"/>
              <a:gd name="connsiteY648" fmla="*/ 3581043 h 6858000"/>
              <a:gd name="connsiteX649" fmla="*/ 1702258 w 7467600"/>
              <a:gd name="connsiteY649" fmla="*/ 3612286 h 6858000"/>
              <a:gd name="connsiteX650" fmla="*/ 1538370 w 7467600"/>
              <a:gd name="connsiteY650" fmla="*/ 3811804 h 6858000"/>
              <a:gd name="connsiteX651" fmla="*/ 542867 w 7467600"/>
              <a:gd name="connsiteY651" fmla="*/ 4944092 h 6858000"/>
              <a:gd name="connsiteX652" fmla="*/ 515800 w 7467600"/>
              <a:gd name="connsiteY652" fmla="*/ 4862180 h 6858000"/>
              <a:gd name="connsiteX653" fmla="*/ 909145 w 7467600"/>
              <a:gd name="connsiteY653" fmla="*/ 4199225 h 6858000"/>
              <a:gd name="connsiteX654" fmla="*/ 1214067 w 7467600"/>
              <a:gd name="connsiteY654" fmla="*/ 3908561 h 6858000"/>
              <a:gd name="connsiteX655" fmla="*/ 640967 w 7467600"/>
              <a:gd name="connsiteY655" fmla="*/ 4105601 h 6858000"/>
              <a:gd name="connsiteX656" fmla="*/ 112563 w 7467600"/>
              <a:gd name="connsiteY656" fmla="*/ 4396952 h 6858000"/>
              <a:gd name="connsiteX657" fmla="*/ 0 w 7467600"/>
              <a:gd name="connsiteY657" fmla="*/ 4466006 h 6858000"/>
              <a:gd name="connsiteX658" fmla="*/ 0 w 7467600"/>
              <a:gd name="connsiteY658" fmla="*/ 4233763 h 6858000"/>
              <a:gd name="connsiteX659" fmla="*/ 36881 w 7467600"/>
              <a:gd name="connsiteY659" fmla="*/ 4200118 h 6858000"/>
              <a:gd name="connsiteX660" fmla="*/ 910534 w 7467600"/>
              <a:gd name="connsiteY660" fmla="*/ 3629753 h 6858000"/>
              <a:gd name="connsiteX661" fmla="*/ 1578717 w 7467600"/>
              <a:gd name="connsiteY661" fmla="*/ 3575982 h 6858000"/>
              <a:gd name="connsiteX662" fmla="*/ 2338780 w 7467600"/>
              <a:gd name="connsiteY662" fmla="*/ 3033725 h 6858000"/>
              <a:gd name="connsiteX663" fmla="*/ 1807991 w 7467600"/>
              <a:gd name="connsiteY663" fmla="*/ 2807184 h 6858000"/>
              <a:gd name="connsiteX664" fmla="*/ 1416358 w 7467600"/>
              <a:gd name="connsiteY664" fmla="*/ 3112571 h 6858000"/>
              <a:gd name="connsiteX665" fmla="*/ 939066 w 7467600"/>
              <a:gd name="connsiteY665" fmla="*/ 3378798 h 6858000"/>
              <a:gd name="connsiteX666" fmla="*/ 115099 w 7467600"/>
              <a:gd name="connsiteY666" fmla="*/ 3607650 h 6858000"/>
              <a:gd name="connsiteX667" fmla="*/ 97284 w 7467600"/>
              <a:gd name="connsiteY667" fmla="*/ 3520393 h 6858000"/>
              <a:gd name="connsiteX668" fmla="*/ 922050 w 7467600"/>
              <a:gd name="connsiteY668" fmla="*/ 3074867 h 6858000"/>
              <a:gd name="connsiteX669" fmla="*/ 1405265 w 7467600"/>
              <a:gd name="connsiteY669" fmla="*/ 3016319 h 6858000"/>
              <a:gd name="connsiteX670" fmla="*/ 1407512 w 7467600"/>
              <a:gd name="connsiteY670" fmla="*/ 3018001 h 6858000"/>
              <a:gd name="connsiteX671" fmla="*/ 1726266 w 7467600"/>
              <a:gd name="connsiteY671" fmla="*/ 2777274 h 6858000"/>
              <a:gd name="connsiteX672" fmla="*/ 625390 w 7467600"/>
              <a:gd name="connsiteY672" fmla="*/ 2514541 h 6858000"/>
              <a:gd name="connsiteX673" fmla="*/ 619799 w 7467600"/>
              <a:gd name="connsiteY673" fmla="*/ 2527180 h 6858000"/>
              <a:gd name="connsiteX674" fmla="*/ 310030 w 7467600"/>
              <a:gd name="connsiteY674" fmla="*/ 2771818 h 6858000"/>
              <a:gd name="connsiteX675" fmla="*/ 173877 w 7467600"/>
              <a:gd name="connsiteY675" fmla="*/ 2937056 h 6858000"/>
              <a:gd name="connsiteX676" fmla="*/ 77889 w 7467600"/>
              <a:gd name="connsiteY676" fmla="*/ 3138440 h 6858000"/>
              <a:gd name="connsiteX677" fmla="*/ 0 w 7467600"/>
              <a:gd name="connsiteY677" fmla="*/ 3271395 h 6858000"/>
              <a:gd name="connsiteX678" fmla="*/ 0 w 7467600"/>
              <a:gd name="connsiteY678" fmla="*/ 3153002 h 6858000"/>
              <a:gd name="connsiteX679" fmla="*/ 2386 w 7467600"/>
              <a:gd name="connsiteY679" fmla="*/ 3149203 h 6858000"/>
              <a:gd name="connsiteX680" fmla="*/ 89753 w 7467600"/>
              <a:gd name="connsiteY680" fmla="*/ 2987702 h 6858000"/>
              <a:gd name="connsiteX681" fmla="*/ 76869 w 7467600"/>
              <a:gd name="connsiteY681" fmla="*/ 3005404 h 6858000"/>
              <a:gd name="connsiteX682" fmla="*/ 32049 w 7467600"/>
              <a:gd name="connsiteY682" fmla="*/ 3065814 h 6858000"/>
              <a:gd name="connsiteX683" fmla="*/ 0 w 7467600"/>
              <a:gd name="connsiteY683" fmla="*/ 3108744 h 6858000"/>
              <a:gd name="connsiteX684" fmla="*/ 0 w 7467600"/>
              <a:gd name="connsiteY684" fmla="*/ 3058059 h 6858000"/>
              <a:gd name="connsiteX685" fmla="*/ 7610 w 7467600"/>
              <a:gd name="connsiteY685" fmla="*/ 3047889 h 6858000"/>
              <a:gd name="connsiteX686" fmla="*/ 52419 w 7467600"/>
              <a:gd name="connsiteY686" fmla="*/ 2987479 h 6858000"/>
              <a:gd name="connsiteX687" fmla="*/ 59142 w 7467600"/>
              <a:gd name="connsiteY687" fmla="*/ 2978488 h 6858000"/>
              <a:gd name="connsiteX688" fmla="*/ 0 w 7467600"/>
              <a:gd name="connsiteY688" fmla="*/ 3015334 h 6858000"/>
              <a:gd name="connsiteX689" fmla="*/ 0 w 7467600"/>
              <a:gd name="connsiteY689" fmla="*/ 2914286 h 6858000"/>
              <a:gd name="connsiteX690" fmla="*/ 36383 w 7467600"/>
              <a:gd name="connsiteY690" fmla="*/ 2901128 h 6858000"/>
              <a:gd name="connsiteX691" fmla="*/ 156329 w 7467600"/>
              <a:gd name="connsiteY691" fmla="*/ 2840533 h 6858000"/>
              <a:gd name="connsiteX692" fmla="*/ 358355 w 7467600"/>
              <a:gd name="connsiteY692" fmla="*/ 2620471 h 6858000"/>
              <a:gd name="connsiteX693" fmla="*/ 510577 w 7467600"/>
              <a:gd name="connsiteY693" fmla="*/ 2501244 h 6858000"/>
              <a:gd name="connsiteX694" fmla="*/ 211967 w 7467600"/>
              <a:gd name="connsiteY694" fmla="*/ 2479171 h 6858000"/>
              <a:gd name="connsiteX695" fmla="*/ 0 w 7467600"/>
              <a:gd name="connsiteY695" fmla="*/ 2476398 h 6858000"/>
              <a:gd name="connsiteX696" fmla="*/ 0 w 7467600"/>
              <a:gd name="connsiteY696" fmla="*/ 2389189 h 6858000"/>
              <a:gd name="connsiteX697" fmla="*/ 103062 w 7467600"/>
              <a:gd name="connsiteY697" fmla="*/ 2389518 h 6858000"/>
              <a:gd name="connsiteX698" fmla="*/ 510734 w 7467600"/>
              <a:gd name="connsiteY698" fmla="*/ 2416201 h 6858000"/>
              <a:gd name="connsiteX699" fmla="*/ 279257 w 7467600"/>
              <a:gd name="connsiteY699" fmla="*/ 2092102 h 6858000"/>
              <a:gd name="connsiteX700" fmla="*/ 65265 w 7467600"/>
              <a:gd name="connsiteY700" fmla="*/ 2006049 h 6858000"/>
              <a:gd name="connsiteX701" fmla="*/ 0 w 7467600"/>
              <a:gd name="connsiteY701" fmla="*/ 1982532 h 6858000"/>
              <a:gd name="connsiteX702" fmla="*/ 0 w 7467600"/>
              <a:gd name="connsiteY702" fmla="*/ 1912789 h 6858000"/>
              <a:gd name="connsiteX703" fmla="*/ 97460 w 7467600"/>
              <a:gd name="connsiteY703" fmla="*/ 1953725 h 6858000"/>
              <a:gd name="connsiteX704" fmla="*/ 221272 w 7467600"/>
              <a:gd name="connsiteY704" fmla="*/ 1980766 h 6858000"/>
              <a:gd name="connsiteX705" fmla="*/ 116765 w 7467600"/>
              <a:gd name="connsiteY705" fmla="*/ 1911033 h 6858000"/>
              <a:gd name="connsiteX706" fmla="*/ 16405 w 7467600"/>
              <a:gd name="connsiteY706" fmla="*/ 1803412 h 6858000"/>
              <a:gd name="connsiteX707" fmla="*/ 0 w 7467600"/>
              <a:gd name="connsiteY707" fmla="*/ 1784777 h 6858000"/>
              <a:gd name="connsiteX708" fmla="*/ 0 w 7467600"/>
              <a:gd name="connsiteY708" fmla="*/ 1740082 h 6858000"/>
              <a:gd name="connsiteX709" fmla="*/ 39394 w 7467600"/>
              <a:gd name="connsiteY709" fmla="*/ 1784856 h 6858000"/>
              <a:gd name="connsiteX710" fmla="*/ 135813 w 7467600"/>
              <a:gd name="connsiteY710" fmla="*/ 1888838 h 6858000"/>
              <a:gd name="connsiteX711" fmla="*/ 242575 w 7467600"/>
              <a:gd name="connsiteY711" fmla="*/ 1958841 h 6858000"/>
              <a:gd name="connsiteX712" fmla="*/ 82197 w 7467600"/>
              <a:gd name="connsiteY712" fmla="*/ 1754826 h 6858000"/>
              <a:gd name="connsiteX713" fmla="*/ 0 w 7467600"/>
              <a:gd name="connsiteY713" fmla="*/ 1679650 h 6858000"/>
              <a:gd name="connsiteX714" fmla="*/ 0 w 7467600"/>
              <a:gd name="connsiteY714" fmla="*/ 1602463 h 6858000"/>
              <a:gd name="connsiteX715" fmla="*/ 84689 w 7467600"/>
              <a:gd name="connsiteY715" fmla="*/ 1677442 h 6858000"/>
              <a:gd name="connsiteX716" fmla="*/ 298437 w 7467600"/>
              <a:gd name="connsiteY716" fmla="*/ 1968019 h 6858000"/>
              <a:gd name="connsiteX717" fmla="*/ 227269 w 7467600"/>
              <a:gd name="connsiteY717" fmla="*/ 1114064 h 6858000"/>
              <a:gd name="connsiteX718" fmla="*/ 248003 w 7467600"/>
              <a:gd name="connsiteY718" fmla="*/ 1089613 h 6858000"/>
              <a:gd name="connsiteX719" fmla="*/ 427020 w 7467600"/>
              <a:gd name="connsiteY719" fmla="*/ 1619803 h 6858000"/>
              <a:gd name="connsiteX720" fmla="*/ 340345 w 7467600"/>
              <a:gd name="connsiteY720" fmla="*/ 2027739 h 6858000"/>
              <a:gd name="connsiteX721" fmla="*/ 360865 w 7467600"/>
              <a:gd name="connsiteY721" fmla="*/ 2044827 h 6858000"/>
              <a:gd name="connsiteX722" fmla="*/ 560414 w 7467600"/>
              <a:gd name="connsiteY722" fmla="*/ 2421457 h 6858000"/>
              <a:gd name="connsiteX723" fmla="*/ 1359703 w 7467600"/>
              <a:gd name="connsiteY723" fmla="*/ 2578554 h 6858000"/>
              <a:gd name="connsiteX724" fmla="*/ 1359422 w 7467600"/>
              <a:gd name="connsiteY724" fmla="*/ 2577994 h 6858000"/>
              <a:gd name="connsiteX725" fmla="*/ 828701 w 7467600"/>
              <a:gd name="connsiteY725" fmla="*/ 1839520 h 6858000"/>
              <a:gd name="connsiteX726" fmla="*/ 494427 w 7467600"/>
              <a:gd name="connsiteY726" fmla="*/ 1092333 h 6858000"/>
              <a:gd name="connsiteX727" fmla="*/ 506322 w 7467600"/>
              <a:gd name="connsiteY727" fmla="*/ 1020997 h 6858000"/>
              <a:gd name="connsiteX728" fmla="*/ 4570198 w 7467600"/>
              <a:gd name="connsiteY728" fmla="*/ 978081 h 6858000"/>
              <a:gd name="connsiteX729" fmla="*/ 4523691 w 7467600"/>
              <a:gd name="connsiteY729" fmla="*/ 1127776 h 6858000"/>
              <a:gd name="connsiteX730" fmla="*/ 4509875 w 7467600"/>
              <a:gd name="connsiteY730" fmla="*/ 1167552 h 6858000"/>
              <a:gd name="connsiteX731" fmla="*/ 4478168 w 7467600"/>
              <a:gd name="connsiteY731" fmla="*/ 1260735 h 6858000"/>
              <a:gd name="connsiteX732" fmla="*/ 4409309 w 7467600"/>
              <a:gd name="connsiteY732" fmla="*/ 1666996 h 6858000"/>
              <a:gd name="connsiteX733" fmla="*/ 4370031 w 7467600"/>
              <a:gd name="connsiteY733" fmla="*/ 1955666 h 6858000"/>
              <a:gd name="connsiteX734" fmla="*/ 4570198 w 7467600"/>
              <a:gd name="connsiteY734" fmla="*/ 978081 h 6858000"/>
              <a:gd name="connsiteX735" fmla="*/ 4557898 w 7467600"/>
              <a:gd name="connsiteY735" fmla="*/ 900011 h 6858000"/>
              <a:gd name="connsiteX736" fmla="*/ 4344840 w 7467600"/>
              <a:gd name="connsiteY736" fmla="*/ 1922038 h 6858000"/>
              <a:gd name="connsiteX737" fmla="*/ 4378710 w 7467600"/>
              <a:gd name="connsiteY737" fmla="*/ 1665516 h 6858000"/>
              <a:gd name="connsiteX738" fmla="*/ 4448798 w 7467600"/>
              <a:gd name="connsiteY738" fmla="*/ 1253024 h 6858000"/>
              <a:gd name="connsiteX739" fmla="*/ 4480315 w 7467600"/>
              <a:gd name="connsiteY739" fmla="*/ 1158454 h 6858000"/>
              <a:gd name="connsiteX740" fmla="*/ 4494133 w 7467600"/>
              <a:gd name="connsiteY740" fmla="*/ 1118676 h 6858000"/>
              <a:gd name="connsiteX741" fmla="*/ 4557898 w 7467600"/>
              <a:gd name="connsiteY741" fmla="*/ 900011 h 6858000"/>
              <a:gd name="connsiteX742" fmla="*/ 5870151 w 7467600"/>
              <a:gd name="connsiteY742" fmla="*/ 898890 h 6858000"/>
              <a:gd name="connsiteX743" fmla="*/ 5861335 w 7467600"/>
              <a:gd name="connsiteY743" fmla="*/ 899177 h 6858000"/>
              <a:gd name="connsiteX744" fmla="*/ 5843702 w 7467600"/>
              <a:gd name="connsiteY744" fmla="*/ 899748 h 6858000"/>
              <a:gd name="connsiteX745" fmla="*/ 5651107 w 7467600"/>
              <a:gd name="connsiteY745" fmla="*/ 920306 h 6858000"/>
              <a:gd name="connsiteX746" fmla="*/ 5459407 w 7467600"/>
              <a:gd name="connsiteY746" fmla="*/ 940975 h 6858000"/>
              <a:gd name="connsiteX747" fmla="*/ 5374846 w 7467600"/>
              <a:gd name="connsiteY747" fmla="*/ 941988 h 6858000"/>
              <a:gd name="connsiteX748" fmla="*/ 5256105 w 7467600"/>
              <a:gd name="connsiteY748" fmla="*/ 945632 h 6858000"/>
              <a:gd name="connsiteX749" fmla="*/ 5107071 w 7467600"/>
              <a:gd name="connsiteY749" fmla="*/ 969720 h 6858000"/>
              <a:gd name="connsiteX750" fmla="*/ 4998681 w 7467600"/>
              <a:gd name="connsiteY750" fmla="*/ 988771 h 6858000"/>
              <a:gd name="connsiteX751" fmla="*/ 5870151 w 7467600"/>
              <a:gd name="connsiteY751" fmla="*/ 898890 h 6858000"/>
              <a:gd name="connsiteX752" fmla="*/ 5504425 w 7467600"/>
              <a:gd name="connsiteY752" fmla="*/ 848067 h 6858000"/>
              <a:gd name="connsiteX753" fmla="*/ 4968849 w 7467600"/>
              <a:gd name="connsiteY753" fmla="*/ 962318 h 6858000"/>
              <a:gd name="connsiteX754" fmla="*/ 5104039 w 7467600"/>
              <a:gd name="connsiteY754" fmla="*/ 940634 h 6858000"/>
              <a:gd name="connsiteX755" fmla="*/ 5256311 w 7467600"/>
              <a:gd name="connsiteY755" fmla="*/ 916490 h 6858000"/>
              <a:gd name="connsiteX756" fmla="*/ 5377381 w 7467600"/>
              <a:gd name="connsiteY756" fmla="*/ 912671 h 6858000"/>
              <a:gd name="connsiteX757" fmla="*/ 5460148 w 7467600"/>
              <a:gd name="connsiteY757" fmla="*/ 911442 h 6858000"/>
              <a:gd name="connsiteX758" fmla="*/ 5648971 w 7467600"/>
              <a:gd name="connsiteY758" fmla="*/ 891331 h 6858000"/>
              <a:gd name="connsiteX759" fmla="*/ 5844807 w 7467600"/>
              <a:gd name="connsiteY759" fmla="*/ 870718 h 6858000"/>
              <a:gd name="connsiteX760" fmla="*/ 5862975 w 7467600"/>
              <a:gd name="connsiteY760" fmla="*/ 869756 h 6858000"/>
              <a:gd name="connsiteX761" fmla="*/ 5920887 w 7467600"/>
              <a:gd name="connsiteY761" fmla="*/ 865929 h 6858000"/>
              <a:gd name="connsiteX762" fmla="*/ 5504425 w 7467600"/>
              <a:gd name="connsiteY762" fmla="*/ 848067 h 6858000"/>
              <a:gd name="connsiteX763" fmla="*/ 3607114 w 7467600"/>
              <a:gd name="connsiteY763" fmla="*/ 467441 h 6858000"/>
              <a:gd name="connsiteX764" fmla="*/ 3296242 w 7467600"/>
              <a:gd name="connsiteY764" fmla="*/ 807991 h 6858000"/>
              <a:gd name="connsiteX765" fmla="*/ 3174674 w 7467600"/>
              <a:gd name="connsiteY765" fmla="*/ 919759 h 6858000"/>
              <a:gd name="connsiteX766" fmla="*/ 3042978 w 7467600"/>
              <a:gd name="connsiteY766" fmla="*/ 1054894 h 6858000"/>
              <a:gd name="connsiteX767" fmla="*/ 2968914 w 7467600"/>
              <a:gd name="connsiteY767" fmla="*/ 1133756 h 6858000"/>
              <a:gd name="connsiteX768" fmla="*/ 3103823 w 7467600"/>
              <a:gd name="connsiteY768" fmla="*/ 1026814 h 6858000"/>
              <a:gd name="connsiteX769" fmla="*/ 3607114 w 7467600"/>
              <a:gd name="connsiteY769" fmla="*/ 467441 h 6858000"/>
              <a:gd name="connsiteX770" fmla="*/ 3744487 w 7467600"/>
              <a:gd name="connsiteY770" fmla="*/ 383136 h 6858000"/>
              <a:gd name="connsiteX771" fmla="*/ 3970213 w 7467600"/>
              <a:gd name="connsiteY771" fmla="*/ 995559 h 6858000"/>
              <a:gd name="connsiteX772" fmla="*/ 3744487 w 7467600"/>
              <a:gd name="connsiteY772" fmla="*/ 383136 h 6858000"/>
              <a:gd name="connsiteX773" fmla="*/ 3624562 w 7467600"/>
              <a:gd name="connsiteY773" fmla="*/ 367041 h 6858000"/>
              <a:gd name="connsiteX774" fmla="*/ 3489712 w 7467600"/>
              <a:gd name="connsiteY774" fmla="*/ 485386 h 6858000"/>
              <a:gd name="connsiteX775" fmla="*/ 3182994 w 7467600"/>
              <a:gd name="connsiteY775" fmla="*/ 828265 h 6858000"/>
              <a:gd name="connsiteX776" fmla="*/ 2892114 w 7467600"/>
              <a:gd name="connsiteY776" fmla="*/ 1172635 h 6858000"/>
              <a:gd name="connsiteX777" fmla="*/ 3021459 w 7467600"/>
              <a:gd name="connsiteY777" fmla="*/ 1035385 h 6858000"/>
              <a:gd name="connsiteX778" fmla="*/ 3153873 w 7467600"/>
              <a:gd name="connsiteY778" fmla="*/ 898971 h 6858000"/>
              <a:gd name="connsiteX779" fmla="*/ 3276511 w 7467600"/>
              <a:gd name="connsiteY779" fmla="*/ 786423 h 6858000"/>
              <a:gd name="connsiteX780" fmla="*/ 3584154 w 7467600"/>
              <a:gd name="connsiteY780" fmla="*/ 448218 h 6858000"/>
              <a:gd name="connsiteX781" fmla="*/ 3624562 w 7467600"/>
              <a:gd name="connsiteY781" fmla="*/ 367041 h 6858000"/>
              <a:gd name="connsiteX782" fmla="*/ 3766672 w 7467600"/>
              <a:gd name="connsiteY782" fmla="*/ 359429 h 6858000"/>
              <a:gd name="connsiteX783" fmla="*/ 3996338 w 7467600"/>
              <a:gd name="connsiteY783" fmla="*/ 968237 h 6858000"/>
              <a:gd name="connsiteX784" fmla="*/ 3766672 w 7467600"/>
              <a:gd name="connsiteY784" fmla="*/ 359429 h 6858000"/>
              <a:gd name="connsiteX785" fmla="*/ 5805386 w 7467600"/>
              <a:gd name="connsiteY785" fmla="*/ 239240 h 6858000"/>
              <a:gd name="connsiteX786" fmla="*/ 5736947 w 7467600"/>
              <a:gd name="connsiteY786" fmla="*/ 261367 h 6858000"/>
              <a:gd name="connsiteX787" fmla="*/ 5427012 w 7467600"/>
              <a:gd name="connsiteY787" fmla="*/ 311272 h 6858000"/>
              <a:gd name="connsiteX788" fmla="*/ 5147818 w 7467600"/>
              <a:gd name="connsiteY788" fmla="*/ 322112 h 6858000"/>
              <a:gd name="connsiteX789" fmla="*/ 5060854 w 7467600"/>
              <a:gd name="connsiteY789" fmla="*/ 311882 h 6858000"/>
              <a:gd name="connsiteX790" fmla="*/ 4945989 w 7467600"/>
              <a:gd name="connsiteY790" fmla="*/ 300516 h 6858000"/>
              <a:gd name="connsiteX791" fmla="*/ 5410479 w 7467600"/>
              <a:gd name="connsiteY791" fmla="*/ 348434 h 6858000"/>
              <a:gd name="connsiteX792" fmla="*/ 5805386 w 7467600"/>
              <a:gd name="connsiteY792" fmla="*/ 239240 h 6858000"/>
              <a:gd name="connsiteX793" fmla="*/ 5905192 w 7467600"/>
              <a:gd name="connsiteY793" fmla="*/ 163079 h 6858000"/>
              <a:gd name="connsiteX794" fmla="*/ 5865655 w 7467600"/>
              <a:gd name="connsiteY794" fmla="*/ 171901 h 6858000"/>
              <a:gd name="connsiteX795" fmla="*/ 5259740 w 7467600"/>
              <a:gd name="connsiteY795" fmla="*/ 257013 h 6858000"/>
              <a:gd name="connsiteX796" fmla="*/ 5208466 w 7467600"/>
              <a:gd name="connsiteY796" fmla="*/ 257550 h 6858000"/>
              <a:gd name="connsiteX797" fmla="*/ 4980204 w 7467600"/>
              <a:gd name="connsiteY797" fmla="*/ 271903 h 6858000"/>
              <a:gd name="connsiteX798" fmla="*/ 5068068 w 7467600"/>
              <a:gd name="connsiteY798" fmla="*/ 282244 h 6858000"/>
              <a:gd name="connsiteX799" fmla="*/ 5153231 w 7467600"/>
              <a:gd name="connsiteY799" fmla="*/ 292240 h 6858000"/>
              <a:gd name="connsiteX800" fmla="*/ 5426491 w 7467600"/>
              <a:gd name="connsiteY800" fmla="*/ 281128 h 6858000"/>
              <a:gd name="connsiteX801" fmla="*/ 5731212 w 7467600"/>
              <a:gd name="connsiteY801" fmla="*/ 231951 h 6858000"/>
              <a:gd name="connsiteX802" fmla="*/ 5905192 w 7467600"/>
              <a:gd name="connsiteY802" fmla="*/ 163079 h 6858000"/>
              <a:gd name="connsiteX803" fmla="*/ 5944437 w 7467600"/>
              <a:gd name="connsiteY803" fmla="*/ 113829 h 6858000"/>
              <a:gd name="connsiteX804" fmla="*/ 5825032 w 7467600"/>
              <a:gd name="connsiteY804" fmla="*/ 146405 h 6858000"/>
              <a:gd name="connsiteX805" fmla="*/ 4955599 w 7467600"/>
              <a:gd name="connsiteY805" fmla="*/ 247008 h 6858000"/>
              <a:gd name="connsiteX806" fmla="*/ 5210104 w 7467600"/>
              <a:gd name="connsiteY806" fmla="*/ 228123 h 6858000"/>
              <a:gd name="connsiteX807" fmla="*/ 5261015 w 7467600"/>
              <a:gd name="connsiteY807" fmla="*/ 227087 h 6858000"/>
              <a:gd name="connsiteX808" fmla="*/ 5861181 w 7467600"/>
              <a:gd name="connsiteY808" fmla="*/ 143093 h 6858000"/>
              <a:gd name="connsiteX809" fmla="*/ 5961252 w 7467600"/>
              <a:gd name="connsiteY809" fmla="*/ 114820 h 6858000"/>
              <a:gd name="connsiteX810" fmla="*/ 5944437 w 7467600"/>
              <a:gd name="connsiteY810" fmla="*/ 113829 h 6858000"/>
              <a:gd name="connsiteX811" fmla="*/ 3882765 w 7467600"/>
              <a:gd name="connsiteY811" fmla="*/ 0 h 6858000"/>
              <a:gd name="connsiteX812" fmla="*/ 3995099 w 7467600"/>
              <a:gd name="connsiteY812" fmla="*/ 0 h 6858000"/>
              <a:gd name="connsiteX813" fmla="*/ 4163818 w 7467600"/>
              <a:gd name="connsiteY813" fmla="*/ 234104 h 6858000"/>
              <a:gd name="connsiteX814" fmla="*/ 4172099 w 7467600"/>
              <a:gd name="connsiteY814" fmla="*/ 234207 h 6858000"/>
              <a:gd name="connsiteX815" fmla="*/ 4784282 w 7467600"/>
              <a:gd name="connsiteY815" fmla="*/ 276561 h 6858000"/>
              <a:gd name="connsiteX816" fmla="*/ 4801687 w 7467600"/>
              <a:gd name="connsiteY816" fmla="*/ 267764 h 6858000"/>
              <a:gd name="connsiteX817" fmla="*/ 6082788 w 7467600"/>
              <a:gd name="connsiteY817" fmla="*/ 64119 h 6858000"/>
              <a:gd name="connsiteX818" fmla="*/ 6099442 w 7467600"/>
              <a:gd name="connsiteY818" fmla="*/ 82568 h 6858000"/>
              <a:gd name="connsiteX819" fmla="*/ 4804137 w 7467600"/>
              <a:gd name="connsiteY819" fmla="*/ 320931 h 6858000"/>
              <a:gd name="connsiteX820" fmla="*/ 4227047 w 7467600"/>
              <a:gd name="connsiteY820" fmla="*/ 313415 h 6858000"/>
              <a:gd name="connsiteX821" fmla="*/ 4346041 w 7467600"/>
              <a:gd name="connsiteY821" fmla="*/ 456086 h 6858000"/>
              <a:gd name="connsiteX822" fmla="*/ 4870967 w 7467600"/>
              <a:gd name="connsiteY822" fmla="*/ 963061 h 6858000"/>
              <a:gd name="connsiteX823" fmla="*/ 4889647 w 7467600"/>
              <a:gd name="connsiteY823" fmla="*/ 957147 h 6858000"/>
              <a:gd name="connsiteX824" fmla="*/ 5422504 w 7467600"/>
              <a:gd name="connsiteY824" fmla="*/ 805191 h 6858000"/>
              <a:gd name="connsiteX825" fmla="*/ 6087656 w 7467600"/>
              <a:gd name="connsiteY825" fmla="*/ 826703 h 6858000"/>
              <a:gd name="connsiteX826" fmla="*/ 6058717 w 7467600"/>
              <a:gd name="connsiteY826" fmla="*/ 865992 h 6858000"/>
              <a:gd name="connsiteX827" fmla="*/ 4974153 w 7467600"/>
              <a:gd name="connsiteY827" fmla="*/ 1045456 h 6858000"/>
              <a:gd name="connsiteX828" fmla="*/ 5627835 w 7467600"/>
              <a:gd name="connsiteY828" fmla="*/ 1472077 h 6858000"/>
              <a:gd name="connsiteX829" fmla="*/ 5629817 w 7467600"/>
              <a:gd name="connsiteY829" fmla="*/ 1471412 h 6858000"/>
              <a:gd name="connsiteX830" fmla="*/ 5634124 w 7467600"/>
              <a:gd name="connsiteY830" fmla="*/ 1470572 h 6858000"/>
              <a:gd name="connsiteX831" fmla="*/ 5755832 w 7467600"/>
              <a:gd name="connsiteY831" fmla="*/ 1383886 h 6858000"/>
              <a:gd name="connsiteX832" fmla="*/ 6014186 w 7467600"/>
              <a:gd name="connsiteY832" fmla="*/ 1279799 h 6858000"/>
              <a:gd name="connsiteX833" fmla="*/ 6901619 w 7467600"/>
              <a:gd name="connsiteY833" fmla="*/ 1047874 h 6858000"/>
              <a:gd name="connsiteX834" fmla="*/ 6931566 w 7467600"/>
              <a:gd name="connsiteY834" fmla="*/ 1062034 h 6858000"/>
              <a:gd name="connsiteX835" fmla="*/ 5790982 w 7467600"/>
              <a:gd name="connsiteY835" fmla="*/ 1561380 h 6858000"/>
              <a:gd name="connsiteX836" fmla="*/ 6188971 w 7467600"/>
              <a:gd name="connsiteY836" fmla="*/ 1755168 h 6858000"/>
              <a:gd name="connsiteX837" fmla="*/ 6202446 w 7467600"/>
              <a:gd name="connsiteY837" fmla="*/ 1752268 h 6858000"/>
              <a:gd name="connsiteX838" fmla="*/ 7179560 w 7467600"/>
              <a:gd name="connsiteY838" fmla="*/ 1467551 h 6858000"/>
              <a:gd name="connsiteX839" fmla="*/ 7158730 w 7467600"/>
              <a:gd name="connsiteY839" fmla="*/ 1507835 h 6858000"/>
              <a:gd name="connsiteX840" fmla="*/ 6326959 w 7467600"/>
              <a:gd name="connsiteY840" fmla="*/ 1817686 h 6858000"/>
              <a:gd name="connsiteX841" fmla="*/ 6537433 w 7467600"/>
              <a:gd name="connsiteY841" fmla="*/ 1907790 h 6858000"/>
              <a:gd name="connsiteX842" fmla="*/ 6550221 w 7467600"/>
              <a:gd name="connsiteY842" fmla="*/ 1910729 h 6858000"/>
              <a:gd name="connsiteX843" fmla="*/ 6964438 w 7467600"/>
              <a:gd name="connsiteY843" fmla="*/ 2209505 h 6858000"/>
              <a:gd name="connsiteX844" fmla="*/ 7367862 w 7467600"/>
              <a:gd name="connsiteY844" fmla="*/ 2806833 h 6858000"/>
              <a:gd name="connsiteX845" fmla="*/ 7364329 w 7467600"/>
              <a:gd name="connsiteY845" fmla="*/ 2826907 h 6858000"/>
              <a:gd name="connsiteX846" fmla="*/ 7290545 w 7467600"/>
              <a:gd name="connsiteY846" fmla="*/ 2850663 h 6858000"/>
              <a:gd name="connsiteX847" fmla="*/ 6472036 w 7467600"/>
              <a:gd name="connsiteY847" fmla="*/ 1959003 h 6858000"/>
              <a:gd name="connsiteX848" fmla="*/ 5792897 w 7467600"/>
              <a:gd name="connsiteY848" fmla="*/ 1647747 h 6858000"/>
              <a:gd name="connsiteX849" fmla="*/ 5842751 w 7467600"/>
              <a:gd name="connsiteY849" fmla="*/ 1816112 h 6858000"/>
              <a:gd name="connsiteX850" fmla="*/ 5847424 w 7467600"/>
              <a:gd name="connsiteY850" fmla="*/ 1815776 h 6858000"/>
              <a:gd name="connsiteX851" fmla="*/ 6399821 w 7467600"/>
              <a:gd name="connsiteY851" fmla="*/ 2344799 h 6858000"/>
              <a:gd name="connsiteX852" fmla="*/ 6323232 w 7467600"/>
              <a:gd name="connsiteY852" fmla="*/ 2389634 h 6858000"/>
              <a:gd name="connsiteX853" fmla="*/ 5942958 w 7467600"/>
              <a:gd name="connsiteY853" fmla="*/ 2077708 h 6858000"/>
              <a:gd name="connsiteX854" fmla="*/ 5921559 w 7467600"/>
              <a:gd name="connsiteY854" fmla="*/ 2378596 h 6858000"/>
              <a:gd name="connsiteX855" fmla="*/ 5817651 w 7467600"/>
              <a:gd name="connsiteY855" fmla="*/ 3023919 h 6858000"/>
              <a:gd name="connsiteX856" fmla="*/ 5729634 w 7467600"/>
              <a:gd name="connsiteY856" fmla="*/ 3051849 h 6858000"/>
              <a:gd name="connsiteX857" fmla="*/ 5611018 w 7467600"/>
              <a:gd name="connsiteY857" fmla="*/ 2316769 h 6858000"/>
              <a:gd name="connsiteX858" fmla="*/ 5687608 w 7467600"/>
              <a:gd name="connsiteY858" fmla="*/ 2039972 h 6858000"/>
              <a:gd name="connsiteX859" fmla="*/ 5657554 w 7467600"/>
              <a:gd name="connsiteY859" fmla="*/ 1576445 h 6858000"/>
              <a:gd name="connsiteX860" fmla="*/ 5150475 w 7467600"/>
              <a:gd name="connsiteY860" fmla="*/ 1274012 h 6858000"/>
              <a:gd name="connsiteX861" fmla="*/ 5349142 w 7467600"/>
              <a:gd name="connsiteY861" fmla="*/ 2204405 h 6858000"/>
              <a:gd name="connsiteX862" fmla="*/ 5262214 w 7467600"/>
              <a:gd name="connsiteY862" fmla="*/ 2233836 h 6858000"/>
              <a:gd name="connsiteX863" fmla="*/ 4981539 w 7467600"/>
              <a:gd name="connsiteY863" fmla="*/ 1542201 h 6858000"/>
              <a:gd name="connsiteX864" fmla="*/ 4958461 w 7467600"/>
              <a:gd name="connsiteY864" fmla="*/ 1136957 h 6858000"/>
              <a:gd name="connsiteX865" fmla="*/ 4655015 w 7467600"/>
              <a:gd name="connsiteY865" fmla="*/ 891426 h 6858000"/>
              <a:gd name="connsiteX866" fmla="*/ 4348002 w 7467600"/>
              <a:gd name="connsiteY866" fmla="*/ 2205895 h 6858000"/>
              <a:gd name="connsiteX867" fmla="*/ 4262250 w 7467600"/>
              <a:gd name="connsiteY867" fmla="*/ 2219972 h 6858000"/>
              <a:gd name="connsiteX868" fmla="*/ 4550611 w 7467600"/>
              <a:gd name="connsiteY868" fmla="*/ 817540 h 6858000"/>
              <a:gd name="connsiteX869" fmla="*/ 4564418 w 7467600"/>
              <a:gd name="connsiteY869" fmla="*/ 808293 h 6858000"/>
              <a:gd name="connsiteX870" fmla="*/ 4266388 w 7467600"/>
              <a:gd name="connsiteY870" fmla="*/ 500083 h 6858000"/>
              <a:gd name="connsiteX871" fmla="*/ 4032842 w 7467600"/>
              <a:gd name="connsiteY871" fmla="*/ 211809 h 6858000"/>
              <a:gd name="connsiteX872" fmla="*/ 3882765 w 7467600"/>
              <a:gd name="connsiteY872" fmla="*/ 0 h 6858000"/>
              <a:gd name="connsiteX873" fmla="*/ 3721337 w 7467600"/>
              <a:gd name="connsiteY873" fmla="*/ 0 h 6858000"/>
              <a:gd name="connsiteX874" fmla="*/ 3797544 w 7467600"/>
              <a:gd name="connsiteY874" fmla="*/ 0 h 6858000"/>
              <a:gd name="connsiteX875" fmla="*/ 3775734 w 7467600"/>
              <a:gd name="connsiteY875" fmla="*/ 95131 h 6858000"/>
              <a:gd name="connsiteX876" fmla="*/ 3724807 w 7467600"/>
              <a:gd name="connsiteY876" fmla="*/ 272257 h 6858000"/>
              <a:gd name="connsiteX877" fmla="*/ 3726844 w 7467600"/>
              <a:gd name="connsiteY877" fmla="*/ 282988 h 6858000"/>
              <a:gd name="connsiteX878" fmla="*/ 3742664 w 7467600"/>
              <a:gd name="connsiteY878" fmla="*/ 279918 h 6858000"/>
              <a:gd name="connsiteX879" fmla="*/ 4103910 w 7467600"/>
              <a:gd name="connsiteY879" fmla="*/ 1161917 h 6858000"/>
              <a:gd name="connsiteX880" fmla="*/ 4020269 w 7467600"/>
              <a:gd name="connsiteY880" fmla="*/ 1200406 h 6858000"/>
              <a:gd name="connsiteX881" fmla="*/ 3674882 w 7467600"/>
              <a:gd name="connsiteY881" fmla="*/ 488524 h 6858000"/>
              <a:gd name="connsiteX882" fmla="*/ 3132682 w 7467600"/>
              <a:gd name="connsiteY882" fmla="*/ 1072284 h 6858000"/>
              <a:gd name="connsiteX883" fmla="*/ 2716346 w 7467600"/>
              <a:gd name="connsiteY883" fmla="*/ 1276376 h 6858000"/>
              <a:gd name="connsiteX884" fmla="*/ 2716772 w 7467600"/>
              <a:gd name="connsiteY884" fmla="*/ 1255462 h 6858000"/>
              <a:gd name="connsiteX885" fmla="*/ 3471096 w 7467600"/>
              <a:gd name="connsiteY885" fmla="*/ 437072 h 6858000"/>
              <a:gd name="connsiteX886" fmla="*/ 3639057 w 7467600"/>
              <a:gd name="connsiteY886" fmla="*/ 286334 h 6858000"/>
              <a:gd name="connsiteX887" fmla="*/ 3640309 w 7467600"/>
              <a:gd name="connsiteY887" fmla="*/ 284664 h 6858000"/>
              <a:gd name="connsiteX888" fmla="*/ 3646022 w 7467600"/>
              <a:gd name="connsiteY888" fmla="*/ 276711 h 6858000"/>
              <a:gd name="connsiteX889" fmla="*/ 3707943 w 7467600"/>
              <a:gd name="connsiteY889" fmla="*/ 65958 h 6858000"/>
              <a:gd name="connsiteX890" fmla="*/ 3721337 w 7467600"/>
              <a:gd name="connsiteY890" fmla="*/ 0 h 6858000"/>
              <a:gd name="connsiteX891" fmla="*/ 2867960 w 7467600"/>
              <a:gd name="connsiteY891" fmla="*/ 0 h 6858000"/>
              <a:gd name="connsiteX892" fmla="*/ 2926351 w 7467600"/>
              <a:gd name="connsiteY892" fmla="*/ 0 h 6858000"/>
              <a:gd name="connsiteX893" fmla="*/ 2902823 w 7467600"/>
              <a:gd name="connsiteY893" fmla="*/ 262929 h 6858000"/>
              <a:gd name="connsiteX894" fmla="*/ 2940663 w 7467600"/>
              <a:gd name="connsiteY894" fmla="*/ 140884 h 6858000"/>
              <a:gd name="connsiteX895" fmla="*/ 2947039 w 7467600"/>
              <a:gd name="connsiteY895" fmla="*/ 122524 h 6858000"/>
              <a:gd name="connsiteX896" fmla="*/ 2984316 w 7467600"/>
              <a:gd name="connsiteY896" fmla="*/ 0 h 6858000"/>
              <a:gd name="connsiteX897" fmla="*/ 3016114 w 7467600"/>
              <a:gd name="connsiteY897" fmla="*/ 0 h 6858000"/>
              <a:gd name="connsiteX898" fmla="*/ 2979949 w 7467600"/>
              <a:gd name="connsiteY898" fmla="*/ 119274 h 6858000"/>
              <a:gd name="connsiteX899" fmla="*/ 3023879 w 7467600"/>
              <a:gd name="connsiteY899" fmla="*/ 0 h 6858000"/>
              <a:gd name="connsiteX900" fmla="*/ 3105400 w 7467600"/>
              <a:gd name="connsiteY900" fmla="*/ 0 h 6858000"/>
              <a:gd name="connsiteX901" fmla="*/ 3094669 w 7467600"/>
              <a:gd name="connsiteY901" fmla="*/ 30308 h 6858000"/>
              <a:gd name="connsiteX902" fmla="*/ 2901945 w 7467600"/>
              <a:gd name="connsiteY902" fmla="*/ 466538 h 6858000"/>
              <a:gd name="connsiteX903" fmla="*/ 2815209 w 7467600"/>
              <a:gd name="connsiteY903" fmla="*/ 497361 h 6858000"/>
              <a:gd name="connsiteX904" fmla="*/ 2844845 w 7467600"/>
              <a:gd name="connsiteY904" fmla="*/ 127638 h 6858000"/>
              <a:gd name="connsiteX905" fmla="*/ 2867960 w 7467600"/>
              <a:gd name="connsiteY905" fmla="*/ 0 h 6858000"/>
              <a:gd name="connsiteX906" fmla="*/ 1057230 w 7467600"/>
              <a:gd name="connsiteY906" fmla="*/ 0 h 6858000"/>
              <a:gd name="connsiteX907" fmla="*/ 1111003 w 7467600"/>
              <a:gd name="connsiteY907" fmla="*/ 0 h 6858000"/>
              <a:gd name="connsiteX908" fmla="*/ 1125553 w 7467600"/>
              <a:gd name="connsiteY908" fmla="*/ 52588 h 6858000"/>
              <a:gd name="connsiteX909" fmla="*/ 1304276 w 7467600"/>
              <a:gd name="connsiteY909" fmla="*/ 476275 h 6858000"/>
              <a:gd name="connsiteX910" fmla="*/ 1492066 w 7467600"/>
              <a:gd name="connsiteY910" fmla="*/ 886333 h 6858000"/>
              <a:gd name="connsiteX911" fmla="*/ 1423698 w 7467600"/>
              <a:gd name="connsiteY911" fmla="*/ 710817 h 6858000"/>
              <a:gd name="connsiteX912" fmla="*/ 1357609 w 7467600"/>
              <a:gd name="connsiteY912" fmla="*/ 532892 h 6858000"/>
              <a:gd name="connsiteX913" fmla="*/ 1309550 w 7467600"/>
              <a:gd name="connsiteY913" fmla="*/ 374031 h 6858000"/>
              <a:gd name="connsiteX914" fmla="*/ 1193673 w 7467600"/>
              <a:gd name="connsiteY914" fmla="*/ 49533 h 6858000"/>
              <a:gd name="connsiteX915" fmla="*/ 1164391 w 7467600"/>
              <a:gd name="connsiteY915" fmla="*/ 0 h 6858000"/>
              <a:gd name="connsiteX916" fmla="*/ 1200666 w 7467600"/>
              <a:gd name="connsiteY916" fmla="*/ 0 h 6858000"/>
              <a:gd name="connsiteX917" fmla="*/ 1223408 w 7467600"/>
              <a:gd name="connsiteY917" fmla="*/ 38996 h 6858000"/>
              <a:gd name="connsiteX918" fmla="*/ 1339635 w 7467600"/>
              <a:gd name="connsiteY918" fmla="*/ 365517 h 6858000"/>
              <a:gd name="connsiteX919" fmla="*/ 1387469 w 7467600"/>
              <a:gd name="connsiteY919" fmla="*/ 523079 h 6858000"/>
              <a:gd name="connsiteX920" fmla="*/ 1452685 w 7467600"/>
              <a:gd name="connsiteY920" fmla="*/ 699806 h 6858000"/>
              <a:gd name="connsiteX921" fmla="*/ 1492092 w 7467600"/>
              <a:gd name="connsiteY921" fmla="*/ 800424 h 6858000"/>
              <a:gd name="connsiteX922" fmla="*/ 1455302 w 7467600"/>
              <a:gd name="connsiteY922" fmla="*/ 632913 h 6858000"/>
              <a:gd name="connsiteX923" fmla="*/ 1222336 w 7467600"/>
              <a:gd name="connsiteY923" fmla="*/ 9480 h 6858000"/>
              <a:gd name="connsiteX924" fmla="*/ 1214634 w 7467600"/>
              <a:gd name="connsiteY924" fmla="*/ 0 h 6858000"/>
              <a:gd name="connsiteX925" fmla="*/ 1289827 w 7467600"/>
              <a:gd name="connsiteY925" fmla="*/ 0 h 6858000"/>
              <a:gd name="connsiteX926" fmla="*/ 1321076 w 7467600"/>
              <a:gd name="connsiteY926" fmla="*/ 59722 h 6858000"/>
              <a:gd name="connsiteX927" fmla="*/ 1512579 w 7467600"/>
              <a:gd name="connsiteY927" fmla="*/ 626441 h 6858000"/>
              <a:gd name="connsiteX928" fmla="*/ 1506076 w 7467600"/>
              <a:gd name="connsiteY928" fmla="*/ 1089289 h 6858000"/>
              <a:gd name="connsiteX929" fmla="*/ 1486346 w 7467600"/>
              <a:gd name="connsiteY929" fmla="*/ 1079919 h 6858000"/>
              <a:gd name="connsiteX930" fmla="*/ 1070511 w 7467600"/>
              <a:gd name="connsiteY930" fmla="*/ 48609 h 6858000"/>
              <a:gd name="connsiteX931" fmla="*/ 1057230 w 7467600"/>
              <a:gd name="connsiteY931" fmla="*/ 0 h 6858000"/>
              <a:gd name="connsiteX932" fmla="*/ 43151 w 7467600"/>
              <a:gd name="connsiteY932" fmla="*/ 0 h 6858000"/>
              <a:gd name="connsiteX933" fmla="*/ 95283 w 7467600"/>
              <a:gd name="connsiteY933" fmla="*/ 0 h 6858000"/>
              <a:gd name="connsiteX934" fmla="*/ 300708 w 7467600"/>
              <a:gd name="connsiteY934" fmla="*/ 154571 h 6858000"/>
              <a:gd name="connsiteX935" fmla="*/ 530414 w 7467600"/>
              <a:gd name="connsiteY935" fmla="*/ 354673 h 6858000"/>
              <a:gd name="connsiteX936" fmla="*/ 333785 w 7467600"/>
              <a:gd name="connsiteY936" fmla="*/ 161564 h 6858000"/>
              <a:gd name="connsiteX937" fmla="*/ 147005 w 7467600"/>
              <a:gd name="connsiteY937" fmla="*/ 0 h 6858000"/>
              <a:gd name="connsiteX938" fmla="*/ 272509 w 7467600"/>
              <a:gd name="connsiteY938" fmla="*/ 0 h 6858000"/>
              <a:gd name="connsiteX939" fmla="*/ 326276 w 7467600"/>
              <a:gd name="connsiteY939" fmla="*/ 45847 h 6858000"/>
              <a:gd name="connsiteX940" fmla="*/ 823759 w 7467600"/>
              <a:gd name="connsiteY940" fmla="*/ 574145 h 6858000"/>
              <a:gd name="connsiteX941" fmla="*/ 811254 w 7467600"/>
              <a:gd name="connsiteY941" fmla="*/ 665546 h 6858000"/>
              <a:gd name="connsiteX942" fmla="*/ 154042 w 7467600"/>
              <a:gd name="connsiteY942" fmla="*/ 261522 h 6858000"/>
              <a:gd name="connsiteX943" fmla="*/ 13550 w 7467600"/>
              <a:gd name="connsiteY943" fmla="*/ 158423 h 6858000"/>
              <a:gd name="connsiteX944" fmla="*/ 0 w 7467600"/>
              <a:gd name="connsiteY944" fmla="*/ 146618 h 6858000"/>
              <a:gd name="connsiteX945" fmla="*/ 0 w 7467600"/>
              <a:gd name="connsiteY945" fmla="*/ 59161 h 6858000"/>
              <a:gd name="connsiteX946" fmla="*/ 45427 w 7467600"/>
              <a:gd name="connsiteY946" fmla="*/ 101078 h 6858000"/>
              <a:gd name="connsiteX947" fmla="*/ 630103 w 7467600"/>
              <a:gd name="connsiteY947" fmla="*/ 485885 h 6858000"/>
              <a:gd name="connsiteX948" fmla="*/ 532040 w 7467600"/>
              <a:gd name="connsiteY948" fmla="*/ 399359 h 6858000"/>
              <a:gd name="connsiteX949" fmla="*/ 517618 w 7467600"/>
              <a:gd name="connsiteY949" fmla="*/ 385726 h 6858000"/>
              <a:gd name="connsiteX950" fmla="*/ 285074 w 7467600"/>
              <a:gd name="connsiteY950" fmla="*/ 182755 h 6858000"/>
              <a:gd name="connsiteX951" fmla="*/ 43151 w 7467600"/>
              <a:gd name="connsiteY95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7410696 w 7467600"/>
              <a:gd name="connsiteY18" fmla="*/ 6803861 h 6858000"/>
              <a:gd name="connsiteX19" fmla="*/ 1019354 w 7467600"/>
              <a:gd name="connsiteY19" fmla="*/ 6315006 h 6858000"/>
              <a:gd name="connsiteX20" fmla="*/ 441046 w 7467600"/>
              <a:gd name="connsiteY20" fmla="*/ 6691153 h 6858000"/>
              <a:gd name="connsiteX21" fmla="*/ 1019354 w 7467600"/>
              <a:gd name="connsiteY21" fmla="*/ 6315006 h 6858000"/>
              <a:gd name="connsiteX22" fmla="*/ 991680 w 7467600"/>
              <a:gd name="connsiteY22" fmla="*/ 6298413 h 6858000"/>
              <a:gd name="connsiteX23" fmla="*/ 409060 w 7467600"/>
              <a:gd name="connsiteY23" fmla="*/ 6671470 h 6858000"/>
              <a:gd name="connsiteX24" fmla="*/ 991680 w 7467600"/>
              <a:gd name="connsiteY24" fmla="*/ 6298413 h 6858000"/>
              <a:gd name="connsiteX25" fmla="*/ 103333 w 7467600"/>
              <a:gd name="connsiteY25" fmla="*/ 5699602 h 6858000"/>
              <a:gd name="connsiteX26" fmla="*/ 233938 w 7467600"/>
              <a:gd name="connsiteY26" fmla="*/ 5809416 h 6858000"/>
              <a:gd name="connsiteX27" fmla="*/ 883580 w 7467600"/>
              <a:gd name="connsiteY27" fmla="*/ 6180710 h 6858000"/>
              <a:gd name="connsiteX28" fmla="*/ 487337 w 7467600"/>
              <a:gd name="connsiteY28" fmla="*/ 5950182 h 6858000"/>
              <a:gd name="connsiteX29" fmla="*/ 354051 w 7467600"/>
              <a:gd name="connsiteY29" fmla="*/ 5854912 h 6858000"/>
              <a:gd name="connsiteX30" fmla="*/ 195436 w 7467600"/>
              <a:gd name="connsiteY30" fmla="*/ 5755068 h 6858000"/>
              <a:gd name="connsiteX31" fmla="*/ 103333 w 7467600"/>
              <a:gd name="connsiteY31" fmla="*/ 5699602 h 6858000"/>
              <a:gd name="connsiteX32" fmla="*/ 5539432 w 7467600"/>
              <a:gd name="connsiteY32" fmla="*/ 5642928 h 6858000"/>
              <a:gd name="connsiteX33" fmla="*/ 5555462 w 7467600"/>
              <a:gd name="connsiteY33" fmla="*/ 5694454 h 6858000"/>
              <a:gd name="connsiteX34" fmla="*/ 5828270 w 7467600"/>
              <a:gd name="connsiteY34" fmla="*/ 6320663 h 6858000"/>
              <a:gd name="connsiteX35" fmla="*/ 5947416 w 7467600"/>
              <a:gd name="connsiteY35" fmla="*/ 6574846 h 6858000"/>
              <a:gd name="connsiteX36" fmla="*/ 5539432 w 7467600"/>
              <a:gd name="connsiteY36" fmla="*/ 5642928 h 6858000"/>
              <a:gd name="connsiteX37" fmla="*/ 51253 w 7467600"/>
              <a:gd name="connsiteY37" fmla="*/ 5631825 h 6858000"/>
              <a:gd name="connsiteX38" fmla="*/ 211622 w 7467600"/>
              <a:gd name="connsiteY38" fmla="*/ 5728803 h 6858000"/>
              <a:gd name="connsiteX39" fmla="*/ 371652 w 7467600"/>
              <a:gd name="connsiteY39" fmla="*/ 5829062 h 6858000"/>
              <a:gd name="connsiteX40" fmla="*/ 505903 w 7467600"/>
              <a:gd name="connsiteY40" fmla="*/ 5925221 h 6858000"/>
              <a:gd name="connsiteX41" fmla="*/ 899240 w 7467600"/>
              <a:gd name="connsiteY41" fmla="*/ 6153068 h 6858000"/>
              <a:gd name="connsiteX42" fmla="*/ 988114 w 7467600"/>
              <a:gd name="connsiteY42" fmla="*/ 6174204 h 6858000"/>
              <a:gd name="connsiteX43" fmla="*/ 845971 w 7467600"/>
              <a:gd name="connsiteY43" fmla="*/ 6067177 h 6858000"/>
              <a:gd name="connsiteX44" fmla="*/ 448057 w 7467600"/>
              <a:gd name="connsiteY44" fmla="*/ 5841376 h 6858000"/>
              <a:gd name="connsiteX45" fmla="*/ 51253 w 7467600"/>
              <a:gd name="connsiteY45" fmla="*/ 5631825 h 6858000"/>
              <a:gd name="connsiteX46" fmla="*/ 2606687 w 7467600"/>
              <a:gd name="connsiteY46" fmla="*/ 5630718 h 6858000"/>
              <a:gd name="connsiteX47" fmla="*/ 2645658 w 7467600"/>
              <a:gd name="connsiteY47" fmla="*/ 6640259 h 6858000"/>
              <a:gd name="connsiteX48" fmla="*/ 2606687 w 7467600"/>
              <a:gd name="connsiteY48" fmla="*/ 5630718 h 6858000"/>
              <a:gd name="connsiteX49" fmla="*/ 3642057 w 7467600"/>
              <a:gd name="connsiteY49" fmla="*/ 5573487 h 6858000"/>
              <a:gd name="connsiteX50" fmla="*/ 3632981 w 7467600"/>
              <a:gd name="connsiteY50" fmla="*/ 5579437 h 6858000"/>
              <a:gd name="connsiteX51" fmla="*/ 3382436 w 7467600"/>
              <a:gd name="connsiteY51" fmla="*/ 5952726 h 6858000"/>
              <a:gd name="connsiteX52" fmla="*/ 3191929 w 7467600"/>
              <a:gd name="connsiteY52" fmla="*/ 6662669 h 6858000"/>
              <a:gd name="connsiteX53" fmla="*/ 3369898 w 7467600"/>
              <a:gd name="connsiteY53" fmla="*/ 6081771 h 6858000"/>
              <a:gd name="connsiteX54" fmla="*/ 3642057 w 7467600"/>
              <a:gd name="connsiteY54" fmla="*/ 5573487 h 6858000"/>
              <a:gd name="connsiteX55" fmla="*/ 2650666 w 7467600"/>
              <a:gd name="connsiteY55" fmla="*/ 5530686 h 6858000"/>
              <a:gd name="connsiteX56" fmla="*/ 2650249 w 7467600"/>
              <a:gd name="connsiteY56" fmla="*/ 5532101 h 6858000"/>
              <a:gd name="connsiteX57" fmla="*/ 2663808 w 7467600"/>
              <a:gd name="connsiteY57" fmla="*/ 6535215 h 6858000"/>
              <a:gd name="connsiteX58" fmla="*/ 2665418 w 7467600"/>
              <a:gd name="connsiteY58" fmla="*/ 6132756 h 6858000"/>
              <a:gd name="connsiteX59" fmla="*/ 2650666 w 7467600"/>
              <a:gd name="connsiteY59" fmla="*/ 5530686 h 6858000"/>
              <a:gd name="connsiteX60" fmla="*/ 2680277 w 7467600"/>
              <a:gd name="connsiteY60" fmla="*/ 5479204 h 6858000"/>
              <a:gd name="connsiteX61" fmla="*/ 2678972 w 7467600"/>
              <a:gd name="connsiteY61" fmla="*/ 5481582 h 6858000"/>
              <a:gd name="connsiteX62" fmla="*/ 2696666 w 7467600"/>
              <a:gd name="connsiteY62" fmla="*/ 6133836 h 6858000"/>
              <a:gd name="connsiteX63" fmla="*/ 2695769 w 7467600"/>
              <a:gd name="connsiteY63" fmla="*/ 6390955 h 6858000"/>
              <a:gd name="connsiteX64" fmla="*/ 2739893 w 7467600"/>
              <a:gd name="connsiteY64" fmla="*/ 6108357 h 6858000"/>
              <a:gd name="connsiteX65" fmla="*/ 2680277 w 7467600"/>
              <a:gd name="connsiteY65" fmla="*/ 5479204 h 6858000"/>
              <a:gd name="connsiteX66" fmla="*/ 1132195 w 7467600"/>
              <a:gd name="connsiteY66" fmla="*/ 5467980 h 6858000"/>
              <a:gd name="connsiteX67" fmla="*/ 1679056 w 7467600"/>
              <a:gd name="connsiteY67" fmla="*/ 5516907 h 6858000"/>
              <a:gd name="connsiteX68" fmla="*/ 2128648 w 7467600"/>
              <a:gd name="connsiteY68" fmla="*/ 5474249 h 6858000"/>
              <a:gd name="connsiteX69" fmla="*/ 1825619 w 7467600"/>
              <a:gd name="connsiteY69" fmla="*/ 5478447 h 6858000"/>
              <a:gd name="connsiteX70" fmla="*/ 1737798 w 7467600"/>
              <a:gd name="connsiteY70" fmla="*/ 5483353 h 6858000"/>
              <a:gd name="connsiteX71" fmla="*/ 1132195 w 7467600"/>
              <a:gd name="connsiteY71" fmla="*/ 5467980 h 6858000"/>
              <a:gd name="connsiteX72" fmla="*/ 1456157 w 7467600"/>
              <a:gd name="connsiteY72" fmla="*/ 5371404 h 6858000"/>
              <a:gd name="connsiteX73" fmla="*/ 1244432 w 7467600"/>
              <a:gd name="connsiteY73" fmla="*/ 5385601 h 6858000"/>
              <a:gd name="connsiteX74" fmla="*/ 973990 w 7467600"/>
              <a:gd name="connsiteY74" fmla="*/ 5424940 h 6858000"/>
              <a:gd name="connsiteX75" fmla="*/ 1103809 w 7467600"/>
              <a:gd name="connsiteY75" fmla="*/ 5433720 h 6858000"/>
              <a:gd name="connsiteX76" fmla="*/ 1123454 w 7467600"/>
              <a:gd name="connsiteY76" fmla="*/ 5435727 h 6858000"/>
              <a:gd name="connsiteX77" fmla="*/ 1737017 w 7467600"/>
              <a:gd name="connsiteY77" fmla="*/ 5452183 h 6858000"/>
              <a:gd name="connsiteX78" fmla="*/ 1824397 w 7467600"/>
              <a:gd name="connsiteY78" fmla="*/ 5447757 h 6858000"/>
              <a:gd name="connsiteX79" fmla="*/ 2070059 w 7467600"/>
              <a:gd name="connsiteY79" fmla="*/ 5441660 h 6858000"/>
              <a:gd name="connsiteX80" fmla="*/ 1456157 w 7467600"/>
              <a:gd name="connsiteY80" fmla="*/ 5371404 h 6858000"/>
              <a:gd name="connsiteX81" fmla="*/ 4988186 w 7467600"/>
              <a:gd name="connsiteY81" fmla="*/ 5216467 h 6858000"/>
              <a:gd name="connsiteX82" fmla="*/ 4777334 w 7467600"/>
              <a:gd name="connsiteY82" fmla="*/ 5406072 h 6858000"/>
              <a:gd name="connsiteX83" fmla="*/ 4718341 w 7467600"/>
              <a:gd name="connsiteY83" fmla="*/ 5468043 h 6858000"/>
              <a:gd name="connsiteX84" fmla="*/ 4604655 w 7467600"/>
              <a:gd name="connsiteY84" fmla="*/ 5583434 h 6858000"/>
              <a:gd name="connsiteX85" fmla="*/ 4565074 w 7467600"/>
              <a:gd name="connsiteY85" fmla="*/ 5618550 h 6858000"/>
              <a:gd name="connsiteX86" fmla="*/ 4988186 w 7467600"/>
              <a:gd name="connsiteY86" fmla="*/ 5216467 h 6858000"/>
              <a:gd name="connsiteX87" fmla="*/ 4978032 w 7467600"/>
              <a:gd name="connsiteY87" fmla="*/ 5183809 h 6858000"/>
              <a:gd name="connsiteX88" fmla="*/ 4463413 w 7467600"/>
              <a:gd name="connsiteY88" fmla="*/ 5615162 h 6858000"/>
              <a:gd name="connsiteX89" fmla="*/ 4358134 w 7467600"/>
              <a:gd name="connsiteY89" fmla="*/ 5742791 h 6858000"/>
              <a:gd name="connsiteX90" fmla="*/ 4376219 w 7467600"/>
              <a:gd name="connsiteY90" fmla="*/ 5729027 h 6858000"/>
              <a:gd name="connsiteX91" fmla="*/ 4582340 w 7467600"/>
              <a:gd name="connsiteY91" fmla="*/ 5561037 h 6858000"/>
              <a:gd name="connsiteX92" fmla="*/ 4694684 w 7467600"/>
              <a:gd name="connsiteY92" fmla="*/ 5447098 h 6858000"/>
              <a:gd name="connsiteX93" fmla="*/ 4754123 w 7467600"/>
              <a:gd name="connsiteY93" fmla="*/ 5384643 h 6858000"/>
              <a:gd name="connsiteX94" fmla="*/ 4978032 w 7467600"/>
              <a:gd name="connsiteY94" fmla="*/ 5183809 h 6858000"/>
              <a:gd name="connsiteX95" fmla="*/ 1903353 w 7467600"/>
              <a:gd name="connsiteY95" fmla="*/ 5044827 h 6858000"/>
              <a:gd name="connsiteX96" fmla="*/ 1936931 w 7467600"/>
              <a:gd name="connsiteY96" fmla="*/ 5093954 h 6858000"/>
              <a:gd name="connsiteX97" fmla="*/ 2195868 w 7467600"/>
              <a:gd name="connsiteY97" fmla="*/ 5396574 h 6858000"/>
              <a:gd name="connsiteX98" fmla="*/ 2088852 w 7467600"/>
              <a:gd name="connsiteY98" fmla="*/ 5166123 h 6858000"/>
              <a:gd name="connsiteX99" fmla="*/ 1958241 w 7467600"/>
              <a:gd name="connsiteY99" fmla="*/ 5067955 h 6858000"/>
              <a:gd name="connsiteX100" fmla="*/ 1903353 w 7467600"/>
              <a:gd name="connsiteY100" fmla="*/ 5044827 h 6858000"/>
              <a:gd name="connsiteX101" fmla="*/ 1979378 w 7467600"/>
              <a:gd name="connsiteY101" fmla="*/ 4769504 h 6858000"/>
              <a:gd name="connsiteX102" fmla="*/ 2882120 w 7467600"/>
              <a:gd name="connsiteY102" fmla="*/ 5064547 h 6858000"/>
              <a:gd name="connsiteX103" fmla="*/ 2793103 w 7467600"/>
              <a:gd name="connsiteY103" fmla="*/ 5039699 h 6858000"/>
              <a:gd name="connsiteX104" fmla="*/ 2770041 w 7467600"/>
              <a:gd name="connsiteY104" fmla="*/ 5033634 h 6858000"/>
              <a:gd name="connsiteX105" fmla="*/ 1979378 w 7467600"/>
              <a:gd name="connsiteY105" fmla="*/ 4769504 h 6858000"/>
              <a:gd name="connsiteX106" fmla="*/ 1927410 w 7467600"/>
              <a:gd name="connsiteY106" fmla="*/ 4716164 h 6858000"/>
              <a:gd name="connsiteX107" fmla="*/ 1959587 w 7467600"/>
              <a:gd name="connsiteY107" fmla="*/ 4728849 h 6858000"/>
              <a:gd name="connsiteX108" fmla="*/ 2777707 w 7467600"/>
              <a:gd name="connsiteY108" fmla="*/ 5003991 h 6858000"/>
              <a:gd name="connsiteX109" fmla="*/ 2800768 w 7467600"/>
              <a:gd name="connsiteY109" fmla="*/ 5010056 h 6858000"/>
              <a:gd name="connsiteX110" fmla="*/ 2879408 w 7467600"/>
              <a:gd name="connsiteY110" fmla="*/ 5031590 h 6858000"/>
              <a:gd name="connsiteX111" fmla="*/ 2862295 w 7467600"/>
              <a:gd name="connsiteY111" fmla="*/ 5022958 h 6858000"/>
              <a:gd name="connsiteX112" fmla="*/ 2813343 w 7467600"/>
              <a:gd name="connsiteY112" fmla="*/ 4998369 h 6858000"/>
              <a:gd name="connsiteX113" fmla="*/ 2646245 w 7467600"/>
              <a:gd name="connsiteY113" fmla="*/ 4930999 h 6858000"/>
              <a:gd name="connsiteX114" fmla="*/ 1999243 w 7467600"/>
              <a:gd name="connsiteY114" fmla="*/ 4730524 h 6858000"/>
              <a:gd name="connsiteX115" fmla="*/ 1979527 w 7467600"/>
              <a:gd name="connsiteY115" fmla="*/ 4726651 h 6858000"/>
              <a:gd name="connsiteX116" fmla="*/ 1927410 w 7467600"/>
              <a:gd name="connsiteY116" fmla="*/ 4716164 h 6858000"/>
              <a:gd name="connsiteX117" fmla="*/ 1997014 w 7467600"/>
              <a:gd name="connsiteY117" fmla="*/ 4698007 h 6858000"/>
              <a:gd name="connsiteX118" fmla="*/ 2005458 w 7467600"/>
              <a:gd name="connsiteY118" fmla="*/ 4699540 h 6858000"/>
              <a:gd name="connsiteX119" fmla="*/ 2657186 w 7467600"/>
              <a:gd name="connsiteY119" fmla="*/ 4901687 h 6858000"/>
              <a:gd name="connsiteX120" fmla="*/ 2826662 w 7467600"/>
              <a:gd name="connsiteY120" fmla="*/ 4970362 h 6858000"/>
              <a:gd name="connsiteX121" fmla="*/ 2876100 w 7467600"/>
              <a:gd name="connsiteY121" fmla="*/ 4995397 h 6858000"/>
              <a:gd name="connsiteX122" fmla="*/ 3042600 w 7467600"/>
              <a:gd name="connsiteY122" fmla="*/ 5059532 h 6858000"/>
              <a:gd name="connsiteX123" fmla="*/ 1997014 w 7467600"/>
              <a:gd name="connsiteY123" fmla="*/ 4698007 h 6858000"/>
              <a:gd name="connsiteX124" fmla="*/ 2305292 w 7467600"/>
              <a:gd name="connsiteY124" fmla="*/ 4219492 h 6858000"/>
              <a:gd name="connsiteX125" fmla="*/ 3360922 w 7467600"/>
              <a:gd name="connsiteY125" fmla="*/ 4529373 h 6858000"/>
              <a:gd name="connsiteX126" fmla="*/ 3492420 w 7467600"/>
              <a:gd name="connsiteY126" fmla="*/ 4510145 h 6858000"/>
              <a:gd name="connsiteX127" fmla="*/ 3364086 w 7467600"/>
              <a:gd name="connsiteY127" fmla="*/ 4480340 h 6858000"/>
              <a:gd name="connsiteX128" fmla="*/ 3225818 w 7467600"/>
              <a:gd name="connsiteY128" fmla="*/ 4411822 h 6858000"/>
              <a:gd name="connsiteX129" fmla="*/ 3129696 w 7467600"/>
              <a:gd name="connsiteY129" fmla="*/ 4360704 h 6858000"/>
              <a:gd name="connsiteX130" fmla="*/ 2814545 w 7467600"/>
              <a:gd name="connsiteY130" fmla="*/ 4282955 h 6858000"/>
              <a:gd name="connsiteX131" fmla="*/ 2305292 w 7467600"/>
              <a:gd name="connsiteY131" fmla="*/ 4219492 h 6858000"/>
              <a:gd name="connsiteX132" fmla="*/ 2626982 w 7467600"/>
              <a:gd name="connsiteY132" fmla="*/ 4206450 h 6858000"/>
              <a:gd name="connsiteX133" fmla="*/ 2490617 w 7467600"/>
              <a:gd name="connsiteY133" fmla="*/ 4206951 h 6858000"/>
              <a:gd name="connsiteX134" fmla="*/ 2819869 w 7467600"/>
              <a:gd name="connsiteY134" fmla="*/ 4252936 h 6858000"/>
              <a:gd name="connsiteX135" fmla="*/ 3143018 w 7467600"/>
              <a:gd name="connsiteY135" fmla="*/ 4332698 h 6858000"/>
              <a:gd name="connsiteX136" fmla="*/ 3241520 w 7467600"/>
              <a:gd name="connsiteY136" fmla="*/ 4385112 h 6858000"/>
              <a:gd name="connsiteX137" fmla="*/ 3374575 w 7467600"/>
              <a:gd name="connsiteY137" fmla="*/ 4451517 h 6858000"/>
              <a:gd name="connsiteX138" fmla="*/ 3505221 w 7467600"/>
              <a:gd name="connsiteY138" fmla="*/ 4480757 h 6858000"/>
              <a:gd name="connsiteX139" fmla="*/ 2626982 w 7467600"/>
              <a:gd name="connsiteY139" fmla="*/ 4206450 h 6858000"/>
              <a:gd name="connsiteX140" fmla="*/ 1310106 w 7467600"/>
              <a:gd name="connsiteY140" fmla="*/ 3943217 h 6858000"/>
              <a:gd name="connsiteX141" fmla="*/ 854994 w 7467600"/>
              <a:gd name="connsiteY141" fmla="*/ 4399136 h 6858000"/>
              <a:gd name="connsiteX142" fmla="*/ 742462 w 7467600"/>
              <a:gd name="connsiteY142" fmla="*/ 4594648 h 6858000"/>
              <a:gd name="connsiteX143" fmla="*/ 820602 w 7467600"/>
              <a:gd name="connsiteY143" fmla="*/ 4485915 h 6858000"/>
              <a:gd name="connsiteX144" fmla="*/ 878295 w 7467600"/>
              <a:gd name="connsiteY144" fmla="*/ 4403594 h 6858000"/>
              <a:gd name="connsiteX145" fmla="*/ 1240607 w 7467600"/>
              <a:gd name="connsiteY145" fmla="*/ 4010401 h 6858000"/>
              <a:gd name="connsiteX146" fmla="*/ 1310106 w 7467600"/>
              <a:gd name="connsiteY146" fmla="*/ 3943217 h 6858000"/>
              <a:gd name="connsiteX147" fmla="*/ 1423113 w 7467600"/>
              <a:gd name="connsiteY147" fmla="*/ 3874565 h 6858000"/>
              <a:gd name="connsiteX148" fmla="*/ 1260565 w 7467600"/>
              <a:gd name="connsiteY148" fmla="*/ 4031982 h 6858000"/>
              <a:gd name="connsiteX149" fmla="*/ 901900 w 7467600"/>
              <a:gd name="connsiteY149" fmla="*/ 4421236 h 6858000"/>
              <a:gd name="connsiteX150" fmla="*/ 845044 w 7467600"/>
              <a:gd name="connsiteY150" fmla="*/ 4502436 h 6858000"/>
              <a:gd name="connsiteX151" fmla="*/ 685926 w 7467600"/>
              <a:gd name="connsiteY151" fmla="*/ 4703069 h 6858000"/>
              <a:gd name="connsiteX152" fmla="*/ 684248 w 7467600"/>
              <a:gd name="connsiteY152" fmla="*/ 4706721 h 6858000"/>
              <a:gd name="connsiteX153" fmla="*/ 1423113 w 7467600"/>
              <a:gd name="connsiteY153" fmla="*/ 3874565 h 6858000"/>
              <a:gd name="connsiteX154" fmla="*/ 3316479 w 7467600"/>
              <a:gd name="connsiteY154" fmla="*/ 3872136 h 6858000"/>
              <a:gd name="connsiteX155" fmla="*/ 3546806 w 7467600"/>
              <a:gd name="connsiteY155" fmla="*/ 4356139 h 6858000"/>
              <a:gd name="connsiteX156" fmla="*/ 3364433 w 7467600"/>
              <a:gd name="connsiteY156" fmla="*/ 3953121 h 6858000"/>
              <a:gd name="connsiteX157" fmla="*/ 3316479 w 7467600"/>
              <a:gd name="connsiteY157" fmla="*/ 3872136 h 6858000"/>
              <a:gd name="connsiteX158" fmla="*/ 3291335 w 7467600"/>
              <a:gd name="connsiteY158" fmla="*/ 3767420 h 6858000"/>
              <a:gd name="connsiteX159" fmla="*/ 3390805 w 7467600"/>
              <a:gd name="connsiteY159" fmla="*/ 3937163 h 6858000"/>
              <a:gd name="connsiteX160" fmla="*/ 3579062 w 7467600"/>
              <a:gd name="connsiteY160" fmla="*/ 4359040 h 6858000"/>
              <a:gd name="connsiteX161" fmla="*/ 3467355 w 7467600"/>
              <a:gd name="connsiteY161" fmla="*/ 3988130 h 6858000"/>
              <a:gd name="connsiteX162" fmla="*/ 3310753 w 7467600"/>
              <a:gd name="connsiteY162" fmla="*/ 3787140 h 6858000"/>
              <a:gd name="connsiteX163" fmla="*/ 3291335 w 7467600"/>
              <a:gd name="connsiteY163" fmla="*/ 3767420 h 6858000"/>
              <a:gd name="connsiteX164" fmla="*/ 1635889 w 7467600"/>
              <a:gd name="connsiteY164" fmla="*/ 3709494 h 6858000"/>
              <a:gd name="connsiteX165" fmla="*/ 1634800 w 7467600"/>
              <a:gd name="connsiteY165" fmla="*/ 3731111 h 6858000"/>
              <a:gd name="connsiteX166" fmla="*/ 1635889 w 7467600"/>
              <a:gd name="connsiteY166" fmla="*/ 3709494 h 6858000"/>
              <a:gd name="connsiteX167" fmla="*/ 1510397 w 7467600"/>
              <a:gd name="connsiteY167" fmla="*/ 3684705 h 6858000"/>
              <a:gd name="connsiteX168" fmla="*/ 1146550 w 7467600"/>
              <a:gd name="connsiteY168" fmla="*/ 3802012 h 6858000"/>
              <a:gd name="connsiteX169" fmla="*/ 698834 w 7467600"/>
              <a:gd name="connsiteY169" fmla="*/ 3952272 h 6858000"/>
              <a:gd name="connsiteX170" fmla="*/ 34256 w 7467600"/>
              <a:gd name="connsiteY170" fmla="*/ 4347603 h 6858000"/>
              <a:gd name="connsiteX171" fmla="*/ 527241 w 7467600"/>
              <a:gd name="connsiteY171" fmla="*/ 4065078 h 6858000"/>
              <a:gd name="connsiteX172" fmla="*/ 1510397 w 7467600"/>
              <a:gd name="connsiteY172" fmla="*/ 3684705 h 6858000"/>
              <a:gd name="connsiteX173" fmla="*/ 1313114 w 7467600"/>
              <a:gd name="connsiteY173" fmla="*/ 3655216 h 6858000"/>
              <a:gd name="connsiteX174" fmla="*/ 1109304 w 7467600"/>
              <a:gd name="connsiteY174" fmla="*/ 3669030 h 6858000"/>
              <a:gd name="connsiteX175" fmla="*/ 8129 w 7467600"/>
              <a:gd name="connsiteY175" fmla="*/ 4330519 h 6858000"/>
              <a:gd name="connsiteX176" fmla="*/ 687572 w 7467600"/>
              <a:gd name="connsiteY176" fmla="*/ 3925629 h 6858000"/>
              <a:gd name="connsiteX177" fmla="*/ 1138365 w 7467600"/>
              <a:gd name="connsiteY177" fmla="*/ 3774515 h 6858000"/>
              <a:gd name="connsiteX178" fmla="*/ 1505579 w 7467600"/>
              <a:gd name="connsiteY178" fmla="*/ 3655526 h 6858000"/>
              <a:gd name="connsiteX179" fmla="*/ 1313114 w 7467600"/>
              <a:gd name="connsiteY179" fmla="*/ 3655216 h 6858000"/>
              <a:gd name="connsiteX180" fmla="*/ 3655073 w 7467600"/>
              <a:gd name="connsiteY180" fmla="*/ 3650884 h 6858000"/>
              <a:gd name="connsiteX181" fmla="*/ 3989938 w 7467600"/>
              <a:gd name="connsiteY181" fmla="*/ 3991685 h 6858000"/>
              <a:gd name="connsiteX182" fmla="*/ 4393907 w 7467600"/>
              <a:gd name="connsiteY182" fmla="*/ 4261258 h 6858000"/>
              <a:gd name="connsiteX183" fmla="*/ 4648051 w 7467600"/>
              <a:gd name="connsiteY183" fmla="*/ 4374051 h 6858000"/>
              <a:gd name="connsiteX184" fmla="*/ 4383389 w 7467600"/>
              <a:gd name="connsiteY184" fmla="*/ 4184369 h 6858000"/>
              <a:gd name="connsiteX185" fmla="*/ 4165508 w 7467600"/>
              <a:gd name="connsiteY185" fmla="*/ 4035196 h 6858000"/>
              <a:gd name="connsiteX186" fmla="*/ 4068162 w 7467600"/>
              <a:gd name="connsiteY186" fmla="*/ 3953394 h 6858000"/>
              <a:gd name="connsiteX187" fmla="*/ 3981416 w 7467600"/>
              <a:gd name="connsiteY187" fmla="*/ 3880482 h 6858000"/>
              <a:gd name="connsiteX188" fmla="*/ 3800147 w 7467600"/>
              <a:gd name="connsiteY188" fmla="*/ 3749872 h 6858000"/>
              <a:gd name="connsiteX189" fmla="*/ 3655073 w 7467600"/>
              <a:gd name="connsiteY189" fmla="*/ 3650884 h 6858000"/>
              <a:gd name="connsiteX190" fmla="*/ 3670252 w 7467600"/>
              <a:gd name="connsiteY190" fmla="*/ 3622798 h 6858000"/>
              <a:gd name="connsiteX191" fmla="*/ 3817258 w 7467600"/>
              <a:gd name="connsiteY191" fmla="*/ 3723577 h 6858000"/>
              <a:gd name="connsiteX192" fmla="*/ 4000461 w 7467600"/>
              <a:gd name="connsiteY192" fmla="*/ 3855966 h 6858000"/>
              <a:gd name="connsiteX193" fmla="*/ 4088180 w 7467600"/>
              <a:gd name="connsiteY193" fmla="*/ 3929774 h 6858000"/>
              <a:gd name="connsiteX194" fmla="*/ 4184555 w 7467600"/>
              <a:gd name="connsiteY194" fmla="*/ 4010683 h 6858000"/>
              <a:gd name="connsiteX195" fmla="*/ 4399563 w 7467600"/>
              <a:gd name="connsiteY195" fmla="*/ 4158106 h 6858000"/>
              <a:gd name="connsiteX196" fmla="*/ 4684469 w 7467600"/>
              <a:gd name="connsiteY196" fmla="*/ 4364680 h 6858000"/>
              <a:gd name="connsiteX197" fmla="*/ 4690271 w 7467600"/>
              <a:gd name="connsiteY197" fmla="*/ 4370034 h 6858000"/>
              <a:gd name="connsiteX198" fmla="*/ 4136093 w 7467600"/>
              <a:gd name="connsiteY198" fmla="*/ 3858466 h 6858000"/>
              <a:gd name="connsiteX199" fmla="*/ 3670252 w 7467600"/>
              <a:gd name="connsiteY199" fmla="*/ 3622798 h 6858000"/>
              <a:gd name="connsiteX200" fmla="*/ 4440129 w 7467600"/>
              <a:gd name="connsiteY200" fmla="*/ 3448571 h 6858000"/>
              <a:gd name="connsiteX201" fmla="*/ 4856525 w 7467600"/>
              <a:gd name="connsiteY201" fmla="*/ 3915351 h 6858000"/>
              <a:gd name="connsiteX202" fmla="*/ 5059055 w 7467600"/>
              <a:gd name="connsiteY202" fmla="*/ 4108918 h 6858000"/>
              <a:gd name="connsiteX203" fmla="*/ 5290070 w 7467600"/>
              <a:gd name="connsiteY203" fmla="*/ 4263619 h 6858000"/>
              <a:gd name="connsiteX204" fmla="*/ 4834991 w 7467600"/>
              <a:gd name="connsiteY204" fmla="*/ 3830985 h 6858000"/>
              <a:gd name="connsiteX205" fmla="*/ 4440129 w 7467600"/>
              <a:gd name="connsiteY205" fmla="*/ 3448571 h 6858000"/>
              <a:gd name="connsiteX206" fmla="*/ 4441737 w 7467600"/>
              <a:gd name="connsiteY206" fmla="*/ 3399734 h 6858000"/>
              <a:gd name="connsiteX207" fmla="*/ 4431236 w 7467600"/>
              <a:gd name="connsiteY207" fmla="*/ 3400954 h 6858000"/>
              <a:gd name="connsiteX208" fmla="*/ 4557150 w 7467600"/>
              <a:gd name="connsiteY208" fmla="*/ 3510023 h 6858000"/>
              <a:gd name="connsiteX209" fmla="*/ 4856936 w 7467600"/>
              <a:gd name="connsiteY209" fmla="*/ 3809146 h 6858000"/>
              <a:gd name="connsiteX210" fmla="*/ 5111996 w 7467600"/>
              <a:gd name="connsiteY210" fmla="*/ 4065759 h 6858000"/>
              <a:gd name="connsiteX211" fmla="*/ 5388878 w 7467600"/>
              <a:gd name="connsiteY211" fmla="*/ 4300185 h 6858000"/>
              <a:gd name="connsiteX212" fmla="*/ 5425556 w 7467600"/>
              <a:gd name="connsiteY212" fmla="*/ 4308967 h 6858000"/>
              <a:gd name="connsiteX213" fmla="*/ 4943646 w 7467600"/>
              <a:gd name="connsiteY213" fmla="*/ 3822916 h 6858000"/>
              <a:gd name="connsiteX214" fmla="*/ 4594837 w 7467600"/>
              <a:gd name="connsiteY214" fmla="*/ 3532274 h 6858000"/>
              <a:gd name="connsiteX215" fmla="*/ 4441737 w 7467600"/>
              <a:gd name="connsiteY215" fmla="*/ 3399734 h 6858000"/>
              <a:gd name="connsiteX216" fmla="*/ 5425834 w 7467600"/>
              <a:gd name="connsiteY216" fmla="*/ 3162785 h 6858000"/>
              <a:gd name="connsiteX217" fmla="*/ 5401644 w 7467600"/>
              <a:gd name="connsiteY217" fmla="*/ 3617847 h 6858000"/>
              <a:gd name="connsiteX218" fmla="*/ 5467256 w 7467600"/>
              <a:gd name="connsiteY218" fmla="*/ 4175494 h 6858000"/>
              <a:gd name="connsiteX219" fmla="*/ 5448069 w 7467600"/>
              <a:gd name="connsiteY219" fmla="*/ 3567554 h 6858000"/>
              <a:gd name="connsiteX220" fmla="*/ 5425834 w 7467600"/>
              <a:gd name="connsiteY220" fmla="*/ 3162785 h 6858000"/>
              <a:gd name="connsiteX221" fmla="*/ 1318687 w 7467600"/>
              <a:gd name="connsiteY221" fmla="*/ 3113840 h 6858000"/>
              <a:gd name="connsiteX222" fmla="*/ 1066793 w 7467600"/>
              <a:gd name="connsiteY222" fmla="*/ 3212171 h 6858000"/>
              <a:gd name="connsiteX223" fmla="*/ 993319 w 7467600"/>
              <a:gd name="connsiteY223" fmla="*/ 3247648 h 6858000"/>
              <a:gd name="connsiteX224" fmla="*/ 853081 w 7467600"/>
              <a:gd name="connsiteY224" fmla="*/ 3312410 h 6858000"/>
              <a:gd name="connsiteX225" fmla="*/ 805957 w 7467600"/>
              <a:gd name="connsiteY225" fmla="*/ 3330443 h 6858000"/>
              <a:gd name="connsiteX226" fmla="*/ 1318687 w 7467600"/>
              <a:gd name="connsiteY226" fmla="*/ 3113840 h 6858000"/>
              <a:gd name="connsiteX227" fmla="*/ 5453702 w 7467600"/>
              <a:gd name="connsiteY227" fmla="*/ 3090882 h 6858000"/>
              <a:gd name="connsiteX228" fmla="*/ 5480135 w 7467600"/>
              <a:gd name="connsiteY228" fmla="*/ 3565802 h 6858000"/>
              <a:gd name="connsiteX229" fmla="*/ 5499023 w 7467600"/>
              <a:gd name="connsiteY229" fmla="*/ 4166310 h 6858000"/>
              <a:gd name="connsiteX230" fmla="*/ 5547022 w 7467600"/>
              <a:gd name="connsiteY230" fmla="*/ 3607838 h 6858000"/>
              <a:gd name="connsiteX231" fmla="*/ 5515964 w 7467600"/>
              <a:gd name="connsiteY231" fmla="*/ 3378541 h 6858000"/>
              <a:gd name="connsiteX232" fmla="*/ 5453702 w 7467600"/>
              <a:gd name="connsiteY232" fmla="*/ 3090882 h 6858000"/>
              <a:gd name="connsiteX233" fmla="*/ 1238695 w 7467600"/>
              <a:gd name="connsiteY233" fmla="*/ 3076820 h 6858000"/>
              <a:gd name="connsiteX234" fmla="*/ 716371 w 7467600"/>
              <a:gd name="connsiteY234" fmla="*/ 3293249 h 6858000"/>
              <a:gd name="connsiteX235" fmla="*/ 579522 w 7467600"/>
              <a:gd name="connsiteY235" fmla="*/ 3371759 h 6858000"/>
              <a:gd name="connsiteX236" fmla="*/ 600288 w 7467600"/>
              <a:gd name="connsiteY236" fmla="*/ 3365555 h 6858000"/>
              <a:gd name="connsiteX237" fmla="*/ 840692 w 7467600"/>
              <a:gd name="connsiteY237" fmla="*/ 3284921 h 6858000"/>
              <a:gd name="connsiteX238" fmla="*/ 979248 w 7467600"/>
              <a:gd name="connsiteY238" fmla="*/ 3221003 h 6858000"/>
              <a:gd name="connsiteX239" fmla="*/ 1053282 w 7467600"/>
              <a:gd name="connsiteY239" fmla="*/ 3185247 h 6858000"/>
              <a:gd name="connsiteX240" fmla="*/ 1320603 w 7467600"/>
              <a:gd name="connsiteY240" fmla="*/ 3081281 h 6858000"/>
              <a:gd name="connsiteX241" fmla="*/ 1238695 w 7467600"/>
              <a:gd name="connsiteY241" fmla="*/ 3076820 h 6858000"/>
              <a:gd name="connsiteX242" fmla="*/ 5425627 w 7467600"/>
              <a:gd name="connsiteY242" fmla="*/ 2954192 h 6858000"/>
              <a:gd name="connsiteX243" fmla="*/ 5470770 w 7467600"/>
              <a:gd name="connsiteY243" fmla="*/ 3005435 h 6858000"/>
              <a:gd name="connsiteX244" fmla="*/ 5519779 w 7467600"/>
              <a:gd name="connsiteY244" fmla="*/ 4359223 h 6858000"/>
              <a:gd name="connsiteX245" fmla="*/ 5520293 w 7467600"/>
              <a:gd name="connsiteY245" fmla="*/ 4360602 h 6858000"/>
              <a:gd name="connsiteX246" fmla="*/ 5767221 w 7467600"/>
              <a:gd name="connsiteY246" fmla="*/ 4665564 h 6858000"/>
              <a:gd name="connsiteX247" fmla="*/ 6937169 w 7467600"/>
              <a:gd name="connsiteY247" fmla="*/ 4815941 h 6858000"/>
              <a:gd name="connsiteX248" fmla="*/ 6953922 w 7467600"/>
              <a:gd name="connsiteY248" fmla="*/ 4890068 h 6858000"/>
              <a:gd name="connsiteX249" fmla="*/ 6071359 w 7467600"/>
              <a:gd name="connsiteY249" fmla="*/ 4770770 h 6858000"/>
              <a:gd name="connsiteX250" fmla="*/ 6038839 w 7467600"/>
              <a:gd name="connsiteY250" fmla="*/ 4764474 h 6858000"/>
              <a:gd name="connsiteX251" fmla="*/ 6038706 w 7467600"/>
              <a:gd name="connsiteY251" fmla="*/ 4763847 h 6858000"/>
              <a:gd name="connsiteX252" fmla="*/ 6037784 w 7467600"/>
              <a:gd name="connsiteY252" fmla="*/ 4764270 h 6858000"/>
              <a:gd name="connsiteX253" fmla="*/ 6038839 w 7467600"/>
              <a:gd name="connsiteY253" fmla="*/ 4764474 h 6858000"/>
              <a:gd name="connsiteX254" fmla="*/ 6040338 w 7467600"/>
              <a:gd name="connsiteY254" fmla="*/ 4771418 h 6858000"/>
              <a:gd name="connsiteX255" fmla="*/ 6024488 w 7467600"/>
              <a:gd name="connsiteY255" fmla="*/ 4809903 h 6858000"/>
              <a:gd name="connsiteX256" fmla="*/ 5599771 w 7467600"/>
              <a:gd name="connsiteY256" fmla="*/ 5509652 h 6858000"/>
              <a:gd name="connsiteX257" fmla="*/ 5548843 w 7467600"/>
              <a:gd name="connsiteY257" fmla="*/ 5563845 h 6858000"/>
              <a:gd name="connsiteX258" fmla="*/ 5940952 w 7467600"/>
              <a:gd name="connsiteY258" fmla="*/ 6250028 h 6858000"/>
              <a:gd name="connsiteX259" fmla="*/ 6043441 w 7467600"/>
              <a:gd name="connsiteY259" fmla="*/ 6665847 h 6858000"/>
              <a:gd name="connsiteX260" fmla="*/ 6093432 w 7467600"/>
              <a:gd name="connsiteY260" fmla="*/ 6858000 h 6858000"/>
              <a:gd name="connsiteX261" fmla="*/ 6034344 w 7467600"/>
              <a:gd name="connsiteY261" fmla="*/ 6858000 h 6858000"/>
              <a:gd name="connsiteX262" fmla="*/ 6026679 w 7467600"/>
              <a:gd name="connsiteY262" fmla="*/ 6836959 h 6858000"/>
              <a:gd name="connsiteX263" fmla="*/ 5800441 w 7467600"/>
              <a:gd name="connsiteY263" fmla="*/ 6335286 h 6858000"/>
              <a:gd name="connsiteX264" fmla="*/ 5526562 w 7467600"/>
              <a:gd name="connsiteY264" fmla="*/ 5705388 h 6858000"/>
              <a:gd name="connsiteX265" fmla="*/ 5519640 w 7467600"/>
              <a:gd name="connsiteY265" fmla="*/ 5683774 h 6858000"/>
              <a:gd name="connsiteX266" fmla="*/ 5844559 w 7467600"/>
              <a:gd name="connsiteY266" fmla="*/ 6553349 h 6858000"/>
              <a:gd name="connsiteX267" fmla="*/ 5975994 w 7467600"/>
              <a:gd name="connsiteY267" fmla="*/ 6858000 h 6858000"/>
              <a:gd name="connsiteX268" fmla="*/ 5898547 w 7467600"/>
              <a:gd name="connsiteY268" fmla="*/ 6858000 h 6858000"/>
              <a:gd name="connsiteX269" fmla="*/ 5682041 w 7467600"/>
              <a:gd name="connsiteY269" fmla="*/ 6355860 h 6858000"/>
              <a:gd name="connsiteX270" fmla="*/ 5461758 w 7467600"/>
              <a:gd name="connsiteY270" fmla="*/ 5820220 h 6858000"/>
              <a:gd name="connsiteX271" fmla="*/ 5237282 w 7467600"/>
              <a:gd name="connsiteY271" fmla="*/ 6579086 h 6858000"/>
              <a:gd name="connsiteX272" fmla="*/ 5115009 w 7467600"/>
              <a:gd name="connsiteY272" fmla="*/ 6858000 h 6858000"/>
              <a:gd name="connsiteX273" fmla="*/ 5028074 w 7467600"/>
              <a:gd name="connsiteY273" fmla="*/ 6858000 h 6858000"/>
              <a:gd name="connsiteX274" fmla="*/ 5079508 w 7467600"/>
              <a:gd name="connsiteY274" fmla="*/ 6749074 h 6858000"/>
              <a:gd name="connsiteX275" fmla="*/ 5371846 w 7467600"/>
              <a:gd name="connsiteY275" fmla="*/ 5924413 h 6858000"/>
              <a:gd name="connsiteX276" fmla="*/ 5270512 w 7467600"/>
              <a:gd name="connsiteY276" fmla="*/ 6138975 h 6858000"/>
              <a:gd name="connsiteX277" fmla="*/ 5062409 w 7467600"/>
              <a:gd name="connsiteY277" fmla="*/ 6653544 h 6858000"/>
              <a:gd name="connsiteX278" fmla="*/ 5036628 w 7467600"/>
              <a:gd name="connsiteY278" fmla="*/ 6754247 h 6858000"/>
              <a:gd name="connsiteX279" fmla="*/ 5009112 w 7467600"/>
              <a:gd name="connsiteY279" fmla="*/ 6858000 h 6858000"/>
              <a:gd name="connsiteX280" fmla="*/ 4976679 w 7467600"/>
              <a:gd name="connsiteY280" fmla="*/ 6858000 h 6858000"/>
              <a:gd name="connsiteX281" fmla="*/ 5006537 w 7467600"/>
              <a:gd name="connsiteY281" fmla="*/ 6747068 h 6858000"/>
              <a:gd name="connsiteX282" fmla="*/ 5032723 w 7467600"/>
              <a:gd name="connsiteY282" fmla="*/ 6644957 h 6858000"/>
              <a:gd name="connsiteX283" fmla="*/ 5242949 w 7467600"/>
              <a:gd name="connsiteY283" fmla="*/ 6125175 h 6858000"/>
              <a:gd name="connsiteX284" fmla="*/ 5286321 w 7467600"/>
              <a:gd name="connsiteY284" fmla="*/ 6033555 h 6858000"/>
              <a:gd name="connsiteX285" fmla="*/ 5008210 w 7467600"/>
              <a:gd name="connsiteY285" fmla="*/ 6649194 h 6858000"/>
              <a:gd name="connsiteX286" fmla="*/ 4986321 w 7467600"/>
              <a:gd name="connsiteY286" fmla="*/ 6765687 h 6858000"/>
              <a:gd name="connsiteX287" fmla="*/ 4973474 w 7467600"/>
              <a:gd name="connsiteY287" fmla="*/ 6858000 h 6858000"/>
              <a:gd name="connsiteX288" fmla="*/ 4907178 w 7467600"/>
              <a:gd name="connsiteY288" fmla="*/ 6858000 h 6858000"/>
              <a:gd name="connsiteX289" fmla="*/ 4910810 w 7467600"/>
              <a:gd name="connsiteY289" fmla="*/ 6829660 h 6858000"/>
              <a:gd name="connsiteX290" fmla="*/ 4987461 w 7467600"/>
              <a:gd name="connsiteY290" fmla="*/ 6432994 h 6858000"/>
              <a:gd name="connsiteX291" fmla="*/ 5179262 w 7467600"/>
              <a:gd name="connsiteY291" fmla="*/ 6035044 h 6858000"/>
              <a:gd name="connsiteX292" fmla="*/ 4689678 w 7467600"/>
              <a:gd name="connsiteY292" fmla="*/ 6440241 h 6858000"/>
              <a:gd name="connsiteX293" fmla="*/ 4477543 w 7467600"/>
              <a:gd name="connsiteY293" fmla="*/ 6674836 h 6858000"/>
              <a:gd name="connsiteX294" fmla="*/ 4329957 w 7467600"/>
              <a:gd name="connsiteY294" fmla="*/ 6858000 h 6858000"/>
              <a:gd name="connsiteX295" fmla="*/ 4218595 w 7467600"/>
              <a:gd name="connsiteY295" fmla="*/ 6858000 h 6858000"/>
              <a:gd name="connsiteX296" fmla="*/ 4368888 w 7467600"/>
              <a:gd name="connsiteY296" fmla="*/ 6668412 h 6858000"/>
              <a:gd name="connsiteX297" fmla="*/ 4563091 w 7467600"/>
              <a:gd name="connsiteY297" fmla="*/ 6442508 h 6858000"/>
              <a:gd name="connsiteX298" fmla="*/ 5387324 w 7467600"/>
              <a:gd name="connsiteY298" fmla="*/ 5705830 h 6858000"/>
              <a:gd name="connsiteX299" fmla="*/ 5073620 w 7467600"/>
              <a:gd name="connsiteY299" fmla="*/ 5955437 h 6858000"/>
              <a:gd name="connsiteX300" fmla="*/ 4689789 w 7467600"/>
              <a:gd name="connsiteY300" fmla="*/ 6268382 h 6858000"/>
              <a:gd name="connsiteX301" fmla="*/ 4418722 w 7467600"/>
              <a:gd name="connsiteY301" fmla="*/ 6570886 h 6858000"/>
              <a:gd name="connsiteX302" fmla="*/ 4214944 w 7467600"/>
              <a:gd name="connsiteY302" fmla="*/ 6858000 h 6858000"/>
              <a:gd name="connsiteX303" fmla="*/ 4177898 w 7467600"/>
              <a:gd name="connsiteY303" fmla="*/ 6858000 h 6858000"/>
              <a:gd name="connsiteX304" fmla="*/ 4391597 w 7467600"/>
              <a:gd name="connsiteY304" fmla="*/ 6556370 h 6858000"/>
              <a:gd name="connsiteX305" fmla="*/ 4668889 w 7467600"/>
              <a:gd name="connsiteY305" fmla="*/ 6246399 h 6858000"/>
              <a:gd name="connsiteX306" fmla="*/ 5055427 w 7467600"/>
              <a:gd name="connsiteY306" fmla="*/ 5931476 h 6858000"/>
              <a:gd name="connsiteX307" fmla="*/ 5371814 w 7467600"/>
              <a:gd name="connsiteY307" fmla="*/ 5678975 h 6858000"/>
              <a:gd name="connsiteX308" fmla="*/ 4987918 w 7467600"/>
              <a:gd name="connsiteY308" fmla="*/ 5838701 h 6858000"/>
              <a:gd name="connsiteX309" fmla="*/ 4317146 w 7467600"/>
              <a:gd name="connsiteY309" fmla="*/ 6587716 h 6858000"/>
              <a:gd name="connsiteX310" fmla="*/ 4171627 w 7467600"/>
              <a:gd name="connsiteY310" fmla="*/ 6858000 h 6858000"/>
              <a:gd name="connsiteX311" fmla="*/ 4081585 w 7467600"/>
              <a:gd name="connsiteY311" fmla="*/ 6858000 h 6858000"/>
              <a:gd name="connsiteX312" fmla="*/ 4238603 w 7467600"/>
              <a:gd name="connsiteY312" fmla="*/ 6559341 h 6858000"/>
              <a:gd name="connsiteX313" fmla="*/ 4778333 w 7467600"/>
              <a:gd name="connsiteY313" fmla="*/ 5873626 h 6858000"/>
              <a:gd name="connsiteX314" fmla="*/ 5414185 w 7467600"/>
              <a:gd name="connsiteY314" fmla="*/ 5573882 h 6858000"/>
              <a:gd name="connsiteX315" fmla="*/ 5959648 w 7467600"/>
              <a:gd name="connsiteY315" fmla="*/ 4760797 h 6858000"/>
              <a:gd name="connsiteX316" fmla="*/ 5355019 w 7467600"/>
              <a:gd name="connsiteY316" fmla="*/ 4734672 h 6858000"/>
              <a:gd name="connsiteX317" fmla="*/ 5083565 w 7467600"/>
              <a:gd name="connsiteY317" fmla="*/ 5179121 h 6858000"/>
              <a:gd name="connsiteX318" fmla="*/ 4713577 w 7467600"/>
              <a:gd name="connsiteY318" fmla="*/ 5616803 h 6858000"/>
              <a:gd name="connsiteX319" fmla="*/ 3989559 w 7467600"/>
              <a:gd name="connsiteY319" fmla="*/ 6145945 h 6858000"/>
              <a:gd name="connsiteX320" fmla="*/ 3939824 w 7467600"/>
              <a:gd name="connsiteY320" fmla="*/ 6066900 h 6858000"/>
              <a:gd name="connsiteX321" fmla="*/ 4584537 w 7467600"/>
              <a:gd name="connsiteY321" fmla="*/ 5324826 h 6858000"/>
              <a:gd name="connsiteX322" fmla="*/ 5037105 w 7467600"/>
              <a:gd name="connsiteY322" fmla="*/ 5088765 h 6858000"/>
              <a:gd name="connsiteX323" fmla="*/ 5039930 w 7467600"/>
              <a:gd name="connsiteY323" fmla="*/ 5089585 h 6858000"/>
              <a:gd name="connsiteX324" fmla="*/ 5263764 w 7467600"/>
              <a:gd name="connsiteY324" fmla="*/ 4735525 h 6858000"/>
              <a:gd name="connsiteX325" fmla="*/ 4086300 w 7467600"/>
              <a:gd name="connsiteY325" fmla="*/ 4884599 h 6858000"/>
              <a:gd name="connsiteX326" fmla="*/ 4085485 w 7467600"/>
              <a:gd name="connsiteY326" fmla="*/ 4899070 h 6858000"/>
              <a:gd name="connsiteX327" fmla="*/ 3871915 w 7467600"/>
              <a:gd name="connsiteY327" fmla="*/ 5253645 h 6858000"/>
              <a:gd name="connsiteX328" fmla="*/ 3799374 w 7467600"/>
              <a:gd name="connsiteY328" fmla="*/ 5466127 h 6858000"/>
              <a:gd name="connsiteX329" fmla="*/ 3498850 w 7467600"/>
              <a:gd name="connsiteY329" fmla="*/ 6661888 h 6858000"/>
              <a:gd name="connsiteX330" fmla="*/ 3399216 w 7467600"/>
              <a:gd name="connsiteY330" fmla="*/ 6858000 h 6858000"/>
              <a:gd name="connsiteX331" fmla="*/ 3303688 w 7467600"/>
              <a:gd name="connsiteY331" fmla="*/ 6858000 h 6858000"/>
              <a:gd name="connsiteX332" fmla="*/ 3391774 w 7467600"/>
              <a:gd name="connsiteY332" fmla="*/ 6697181 h 6858000"/>
              <a:gd name="connsiteX333" fmla="*/ 3735540 w 7467600"/>
              <a:gd name="connsiteY333" fmla="*/ 5546923 h 6858000"/>
              <a:gd name="connsiteX334" fmla="*/ 3729438 w 7467600"/>
              <a:gd name="connsiteY334" fmla="*/ 5569058 h 6858000"/>
              <a:gd name="connsiteX335" fmla="*/ 3707782 w 7467600"/>
              <a:gd name="connsiteY335" fmla="*/ 5644908 h 6858000"/>
              <a:gd name="connsiteX336" fmla="*/ 3583827 w 7467600"/>
              <a:gd name="connsiteY336" fmla="*/ 6039215 h 6858000"/>
              <a:gd name="connsiteX337" fmla="*/ 3547861 w 7467600"/>
              <a:gd name="connsiteY337" fmla="*/ 6129609 h 6858000"/>
              <a:gd name="connsiteX338" fmla="*/ 3490905 w 7467600"/>
              <a:gd name="connsiteY338" fmla="*/ 6277660 h 6858000"/>
              <a:gd name="connsiteX339" fmla="*/ 3455859 w 7467600"/>
              <a:gd name="connsiteY339" fmla="*/ 6391301 h 6858000"/>
              <a:gd name="connsiteX340" fmla="*/ 3429112 w 7467600"/>
              <a:gd name="connsiteY340" fmla="*/ 6479469 h 6858000"/>
              <a:gd name="connsiteX341" fmla="*/ 3304862 w 7467600"/>
              <a:gd name="connsiteY341" fmla="*/ 6796476 h 6858000"/>
              <a:gd name="connsiteX342" fmla="*/ 3276071 w 7467600"/>
              <a:gd name="connsiteY342" fmla="*/ 6858000 h 6858000"/>
              <a:gd name="connsiteX343" fmla="*/ 3240805 w 7467600"/>
              <a:gd name="connsiteY343" fmla="*/ 6858000 h 6858000"/>
              <a:gd name="connsiteX344" fmla="*/ 3275917 w 7467600"/>
              <a:gd name="connsiteY344" fmla="*/ 6783192 h 6858000"/>
              <a:gd name="connsiteX345" fmla="*/ 3399358 w 7467600"/>
              <a:gd name="connsiteY345" fmla="*/ 6469011 h 6858000"/>
              <a:gd name="connsiteX346" fmla="*/ 3425650 w 7467600"/>
              <a:gd name="connsiteY346" fmla="*/ 6381333 h 6858000"/>
              <a:gd name="connsiteX347" fmla="*/ 3460661 w 7467600"/>
              <a:gd name="connsiteY347" fmla="*/ 6266763 h 6858000"/>
              <a:gd name="connsiteX348" fmla="*/ 3518021 w 7467600"/>
              <a:gd name="connsiteY348" fmla="*/ 6117298 h 6858000"/>
              <a:gd name="connsiteX349" fmla="*/ 3554035 w 7467600"/>
              <a:gd name="connsiteY349" fmla="*/ 6027832 h 6858000"/>
              <a:gd name="connsiteX350" fmla="*/ 3677174 w 7467600"/>
              <a:gd name="connsiteY350" fmla="*/ 5636351 h 6858000"/>
              <a:gd name="connsiteX351" fmla="*/ 3698819 w 7467600"/>
              <a:gd name="connsiteY351" fmla="*/ 5560503 h 6858000"/>
              <a:gd name="connsiteX352" fmla="*/ 3702094 w 7467600"/>
              <a:gd name="connsiteY352" fmla="*/ 5549194 h 6858000"/>
              <a:gd name="connsiteX353" fmla="*/ 3398355 w 7467600"/>
              <a:gd name="connsiteY353" fmla="*/ 6094603 h 6858000"/>
              <a:gd name="connsiteX354" fmla="*/ 3193941 w 7467600"/>
              <a:gd name="connsiteY354" fmla="*/ 6798775 h 6858000"/>
              <a:gd name="connsiteX355" fmla="*/ 3184140 w 7467600"/>
              <a:gd name="connsiteY355" fmla="*/ 6858000 h 6858000"/>
              <a:gd name="connsiteX356" fmla="*/ 3099978 w 7467600"/>
              <a:gd name="connsiteY356" fmla="*/ 6858000 h 6858000"/>
              <a:gd name="connsiteX357" fmla="*/ 3101556 w 7467600"/>
              <a:gd name="connsiteY357" fmla="*/ 6843337 h 6858000"/>
              <a:gd name="connsiteX358" fmla="*/ 3370162 w 7467600"/>
              <a:gd name="connsiteY358" fmla="*/ 5785550 h 6858000"/>
              <a:gd name="connsiteX359" fmla="*/ 3746477 w 7467600"/>
              <a:gd name="connsiteY359" fmla="*/ 5377889 h 6858000"/>
              <a:gd name="connsiteX360" fmla="*/ 3863399 w 7467600"/>
              <a:gd name="connsiteY360" fmla="*/ 5087257 h 6858000"/>
              <a:gd name="connsiteX361" fmla="*/ 3968712 w 7467600"/>
              <a:gd name="connsiteY361" fmla="*/ 4913989 h 6858000"/>
              <a:gd name="connsiteX362" fmla="*/ 2792390 w 7467600"/>
              <a:gd name="connsiteY362" fmla="*/ 5382974 h 6858000"/>
              <a:gd name="connsiteX363" fmla="*/ 2714982 w 7467600"/>
              <a:gd name="connsiteY363" fmla="*/ 5427051 h 6858000"/>
              <a:gd name="connsiteX364" fmla="*/ 2813361 w 7467600"/>
              <a:gd name="connsiteY364" fmla="*/ 6023912 h 6858000"/>
              <a:gd name="connsiteX365" fmla="*/ 2688430 w 7467600"/>
              <a:gd name="connsiteY365" fmla="*/ 6801564 h 6858000"/>
              <a:gd name="connsiteX366" fmla="*/ 2629626 w 7467600"/>
              <a:gd name="connsiteY366" fmla="*/ 6763394 h 6858000"/>
              <a:gd name="connsiteX367" fmla="*/ 2565328 w 7467600"/>
              <a:gd name="connsiteY367" fmla="*/ 5516399 h 6858000"/>
              <a:gd name="connsiteX368" fmla="*/ 1922999 w 7467600"/>
              <a:gd name="connsiteY368" fmla="*/ 5980343 h 6858000"/>
              <a:gd name="connsiteX369" fmla="*/ 1950261 w 7467600"/>
              <a:gd name="connsiteY369" fmla="*/ 6405858 h 6858000"/>
              <a:gd name="connsiteX370" fmla="*/ 2365554 w 7467600"/>
              <a:gd name="connsiteY370" fmla="*/ 6759107 h 6858000"/>
              <a:gd name="connsiteX371" fmla="*/ 2424142 w 7467600"/>
              <a:gd name="connsiteY371" fmla="*/ 6858000 h 6858000"/>
              <a:gd name="connsiteX372" fmla="*/ 2395994 w 7467600"/>
              <a:gd name="connsiteY372" fmla="*/ 6858000 h 6858000"/>
              <a:gd name="connsiteX373" fmla="*/ 2392863 w 7467600"/>
              <a:gd name="connsiteY373" fmla="*/ 6852964 h 6858000"/>
              <a:gd name="connsiteX374" fmla="*/ 2017589 w 7467600"/>
              <a:gd name="connsiteY374" fmla="*/ 6493982 h 6858000"/>
              <a:gd name="connsiteX375" fmla="*/ 2147336 w 7467600"/>
              <a:gd name="connsiteY375" fmla="*/ 6594052 h 6858000"/>
              <a:gd name="connsiteX376" fmla="*/ 2207047 w 7467600"/>
              <a:gd name="connsiteY376" fmla="*/ 6654540 h 6858000"/>
              <a:gd name="connsiteX377" fmla="*/ 2299106 w 7467600"/>
              <a:gd name="connsiteY377" fmla="*/ 6778931 h 6858000"/>
              <a:gd name="connsiteX378" fmla="*/ 2314430 w 7467600"/>
              <a:gd name="connsiteY378" fmla="*/ 6801144 h 6858000"/>
              <a:gd name="connsiteX379" fmla="*/ 2352406 w 7467600"/>
              <a:gd name="connsiteY379" fmla="*/ 6858000 h 6858000"/>
              <a:gd name="connsiteX380" fmla="*/ 2314492 w 7467600"/>
              <a:gd name="connsiteY380" fmla="*/ 6858000 h 6858000"/>
              <a:gd name="connsiteX381" fmla="*/ 2288095 w 7467600"/>
              <a:gd name="connsiteY381" fmla="*/ 6818030 h 6858000"/>
              <a:gd name="connsiteX382" fmla="*/ 2272768 w 7467600"/>
              <a:gd name="connsiteY382" fmla="*/ 6795822 h 6858000"/>
              <a:gd name="connsiteX383" fmla="*/ 2182715 w 7467600"/>
              <a:gd name="connsiteY383" fmla="*/ 6675071 h 6858000"/>
              <a:gd name="connsiteX384" fmla="*/ 2032061 w 7467600"/>
              <a:gd name="connsiteY384" fmla="*/ 6541380 h 6858000"/>
              <a:gd name="connsiteX385" fmla="*/ 2257220 w 7467600"/>
              <a:gd name="connsiteY385" fmla="*/ 6826257 h 6858000"/>
              <a:gd name="connsiteX386" fmla="*/ 2281324 w 7467600"/>
              <a:gd name="connsiteY386" fmla="*/ 6858000 h 6858000"/>
              <a:gd name="connsiteX387" fmla="*/ 2242860 w 7467600"/>
              <a:gd name="connsiteY387" fmla="*/ 6858000 h 6858000"/>
              <a:gd name="connsiteX388" fmla="*/ 2232818 w 7467600"/>
              <a:gd name="connsiteY388" fmla="*/ 6844926 h 6858000"/>
              <a:gd name="connsiteX389" fmla="*/ 1990172 w 7467600"/>
              <a:gd name="connsiteY389" fmla="*/ 6542121 h 6858000"/>
              <a:gd name="connsiteX390" fmla="*/ 2124090 w 7467600"/>
              <a:gd name="connsiteY390" fmla="*/ 6761017 h 6858000"/>
              <a:gd name="connsiteX391" fmla="*/ 2200380 w 7467600"/>
              <a:gd name="connsiteY391" fmla="*/ 6858000 h 6858000"/>
              <a:gd name="connsiteX392" fmla="*/ 2147507 w 7467600"/>
              <a:gd name="connsiteY392" fmla="*/ 6858000 h 6858000"/>
              <a:gd name="connsiteX393" fmla="*/ 2070668 w 7467600"/>
              <a:gd name="connsiteY393" fmla="*/ 6761520 h 6858000"/>
              <a:gd name="connsiteX394" fmla="*/ 1975142 w 7467600"/>
              <a:gd name="connsiteY394" fmla="*/ 6585570 h 6858000"/>
              <a:gd name="connsiteX395" fmla="*/ 2050035 w 7467600"/>
              <a:gd name="connsiteY395" fmla="*/ 6813345 h 6858000"/>
              <a:gd name="connsiteX396" fmla="*/ 2063025 w 7467600"/>
              <a:gd name="connsiteY396" fmla="*/ 6858000 h 6858000"/>
              <a:gd name="connsiteX397" fmla="*/ 2021675 w 7467600"/>
              <a:gd name="connsiteY397" fmla="*/ 6858000 h 6858000"/>
              <a:gd name="connsiteX398" fmla="*/ 2019308 w 7467600"/>
              <a:gd name="connsiteY398" fmla="*/ 6847118 h 6858000"/>
              <a:gd name="connsiteX399" fmla="*/ 1938835 w 7467600"/>
              <a:gd name="connsiteY399" fmla="*/ 6551160 h 6858000"/>
              <a:gd name="connsiteX400" fmla="*/ 1953230 w 7467600"/>
              <a:gd name="connsiteY400" fmla="*/ 6759699 h 6858000"/>
              <a:gd name="connsiteX401" fmla="*/ 1956763 w 7467600"/>
              <a:gd name="connsiteY401" fmla="*/ 6778191 h 6858000"/>
              <a:gd name="connsiteX402" fmla="*/ 1967925 w 7467600"/>
              <a:gd name="connsiteY402" fmla="*/ 6858000 h 6858000"/>
              <a:gd name="connsiteX403" fmla="*/ 1936622 w 7467600"/>
              <a:gd name="connsiteY403" fmla="*/ 6858000 h 6858000"/>
              <a:gd name="connsiteX404" fmla="*/ 1926261 w 7467600"/>
              <a:gd name="connsiteY404" fmla="*/ 6784064 h 6858000"/>
              <a:gd name="connsiteX405" fmla="*/ 1922724 w 7467600"/>
              <a:gd name="connsiteY405" fmla="*/ 6765577 h 6858000"/>
              <a:gd name="connsiteX406" fmla="*/ 1904650 w 7467600"/>
              <a:gd name="connsiteY406" fmla="*/ 6639616 h 6858000"/>
              <a:gd name="connsiteX407" fmla="*/ 1885273 w 7467600"/>
              <a:gd name="connsiteY407" fmla="*/ 6858000 h 6858000"/>
              <a:gd name="connsiteX408" fmla="*/ 1854363 w 7467600"/>
              <a:gd name="connsiteY408" fmla="*/ 6858000 h 6858000"/>
              <a:gd name="connsiteX409" fmla="*/ 1880391 w 7467600"/>
              <a:gd name="connsiteY409" fmla="*/ 6603796 h 6858000"/>
              <a:gd name="connsiteX410" fmla="*/ 1818273 w 7467600"/>
              <a:gd name="connsiteY410" fmla="*/ 6715729 h 6858000"/>
              <a:gd name="connsiteX411" fmla="*/ 1794691 w 7467600"/>
              <a:gd name="connsiteY411" fmla="*/ 6843239 h 6858000"/>
              <a:gd name="connsiteX412" fmla="*/ 1794914 w 7467600"/>
              <a:gd name="connsiteY412" fmla="*/ 6858000 h 6858000"/>
              <a:gd name="connsiteX413" fmla="*/ 1746128 w 7467600"/>
              <a:gd name="connsiteY413" fmla="*/ 6858000 h 6858000"/>
              <a:gd name="connsiteX414" fmla="*/ 1753934 w 7467600"/>
              <a:gd name="connsiteY414" fmla="*/ 6724796 h 6858000"/>
              <a:gd name="connsiteX415" fmla="*/ 1792053 w 7467600"/>
              <a:gd name="connsiteY415" fmla="*/ 6572396 h 6858000"/>
              <a:gd name="connsiteX416" fmla="*/ 1862248 w 7467600"/>
              <a:gd name="connsiteY416" fmla="*/ 6266397 h 6858000"/>
              <a:gd name="connsiteX417" fmla="*/ 1862250 w 7467600"/>
              <a:gd name="connsiteY417" fmla="*/ 6033531 h 6858000"/>
              <a:gd name="connsiteX418" fmla="*/ 1211999 w 7467600"/>
              <a:gd name="connsiteY418" fmla="*/ 6683610 h 6858000"/>
              <a:gd name="connsiteX419" fmla="*/ 1213266 w 7467600"/>
              <a:gd name="connsiteY419" fmla="*/ 6691947 h 6858000"/>
              <a:gd name="connsiteX420" fmla="*/ 1203370 w 7467600"/>
              <a:gd name="connsiteY420" fmla="*/ 6850676 h 6858000"/>
              <a:gd name="connsiteX421" fmla="*/ 1203671 w 7467600"/>
              <a:gd name="connsiteY421" fmla="*/ 6858000 h 6858000"/>
              <a:gd name="connsiteX422" fmla="*/ 1143180 w 7467600"/>
              <a:gd name="connsiteY422" fmla="*/ 6858000 h 6858000"/>
              <a:gd name="connsiteX423" fmla="*/ 1142176 w 7467600"/>
              <a:gd name="connsiteY423" fmla="*/ 6766045 h 6858000"/>
              <a:gd name="connsiteX424" fmla="*/ 1067484 w 7467600"/>
              <a:gd name="connsiteY424" fmla="*/ 6858000 h 6858000"/>
              <a:gd name="connsiteX425" fmla="*/ 953928 w 7467600"/>
              <a:gd name="connsiteY425" fmla="*/ 6858000 h 6858000"/>
              <a:gd name="connsiteX426" fmla="*/ 959715 w 7467600"/>
              <a:gd name="connsiteY426" fmla="*/ 6850185 h 6858000"/>
              <a:gd name="connsiteX427" fmla="*/ 1483788 w 7467600"/>
              <a:gd name="connsiteY427" fmla="*/ 6259174 h 6858000"/>
              <a:gd name="connsiteX428" fmla="*/ 1100671 w 7467600"/>
              <a:gd name="connsiteY428" fmla="*/ 6252137 h 6858000"/>
              <a:gd name="connsiteX429" fmla="*/ 1090144 w 7467600"/>
              <a:gd name="connsiteY429" fmla="*/ 6256748 h 6858000"/>
              <a:gd name="connsiteX430" fmla="*/ 1095872 w 7467600"/>
              <a:gd name="connsiteY430" fmla="*/ 6271892 h 6858000"/>
              <a:gd name="connsiteX431" fmla="*/ 262785 w 7467600"/>
              <a:gd name="connsiteY431" fmla="*/ 6845450 h 6858000"/>
              <a:gd name="connsiteX432" fmla="*/ 209968 w 7467600"/>
              <a:gd name="connsiteY432" fmla="*/ 6770713 h 6858000"/>
              <a:gd name="connsiteX433" fmla="*/ 873460 w 7467600"/>
              <a:gd name="connsiteY433" fmla="*/ 6253768 h 6858000"/>
              <a:gd name="connsiteX434" fmla="*/ 192686 w 7467600"/>
              <a:gd name="connsiteY434" fmla="*/ 5849257 h 6858000"/>
              <a:gd name="connsiteX435" fmla="*/ 4696 w 7467600"/>
              <a:gd name="connsiteY435" fmla="*/ 5697668 h 6858000"/>
              <a:gd name="connsiteX436" fmla="*/ 0 w 7467600"/>
              <a:gd name="connsiteY436" fmla="*/ 5689984 h 6858000"/>
              <a:gd name="connsiteX437" fmla="*/ 0 w 7467600"/>
              <a:gd name="connsiteY437" fmla="*/ 5513472 h 6858000"/>
              <a:gd name="connsiteX438" fmla="*/ 174101 w 7467600"/>
              <a:gd name="connsiteY438" fmla="*/ 5620277 h 6858000"/>
              <a:gd name="connsiteX439" fmla="*/ 891800 w 7467600"/>
              <a:gd name="connsiteY439" fmla="*/ 6036935 h 6858000"/>
              <a:gd name="connsiteX440" fmla="*/ 1072219 w 7467600"/>
              <a:gd name="connsiteY440" fmla="*/ 6169443 h 6858000"/>
              <a:gd name="connsiteX441" fmla="*/ 1074117 w 7467600"/>
              <a:gd name="connsiteY441" fmla="*/ 6170301 h 6858000"/>
              <a:gd name="connsiteX442" fmla="*/ 1083114 w 7467600"/>
              <a:gd name="connsiteY442" fmla="*/ 6174131 h 6858000"/>
              <a:gd name="connsiteX443" fmla="*/ 1543010 w 7467600"/>
              <a:gd name="connsiteY443" fmla="*/ 6191140 h 6858000"/>
              <a:gd name="connsiteX444" fmla="*/ 1551080 w 7467600"/>
              <a:gd name="connsiteY444" fmla="*/ 6195006 h 6858000"/>
              <a:gd name="connsiteX445" fmla="*/ 2345443 w 7467600"/>
              <a:gd name="connsiteY445" fmla="*/ 5549882 h 6858000"/>
              <a:gd name="connsiteX446" fmla="*/ 1721499 w 7467600"/>
              <a:gd name="connsiteY446" fmla="*/ 5599969 h 6858000"/>
              <a:gd name="connsiteX447" fmla="*/ 767716 w 7467600"/>
              <a:gd name="connsiteY447" fmla="*/ 5472768 h 6858000"/>
              <a:gd name="connsiteX448" fmla="*/ 722147 w 7467600"/>
              <a:gd name="connsiteY448" fmla="*/ 5393091 h 6858000"/>
              <a:gd name="connsiteX449" fmla="*/ 1485552 w 7467600"/>
              <a:gd name="connsiteY449" fmla="*/ 5313202 h 6858000"/>
              <a:gd name="connsiteX450" fmla="*/ 2143004 w 7467600"/>
              <a:gd name="connsiteY450" fmla="*/ 5402420 h 6858000"/>
              <a:gd name="connsiteX451" fmla="*/ 1933391 w 7467600"/>
              <a:gd name="connsiteY451" fmla="*/ 5156971 h 6858000"/>
              <a:gd name="connsiteX452" fmla="*/ 1827118 w 7467600"/>
              <a:gd name="connsiteY452" fmla="*/ 4968410 h 6858000"/>
              <a:gd name="connsiteX453" fmla="*/ 1837349 w 7467600"/>
              <a:gd name="connsiteY453" fmla="*/ 4956357 h 6858000"/>
              <a:gd name="connsiteX454" fmla="*/ 2162835 w 7467600"/>
              <a:gd name="connsiteY454" fmla="*/ 5187853 h 6858000"/>
              <a:gd name="connsiteX455" fmla="*/ 2257167 w 7467600"/>
              <a:gd name="connsiteY455" fmla="*/ 5462123 h 6858000"/>
              <a:gd name="connsiteX456" fmla="*/ 2261598 w 7467600"/>
              <a:gd name="connsiteY456" fmla="*/ 5467998 h 6858000"/>
              <a:gd name="connsiteX457" fmla="*/ 2437177 w 7467600"/>
              <a:gd name="connsiteY457" fmla="*/ 5479608 h 6858000"/>
              <a:gd name="connsiteX458" fmla="*/ 2445247 w 7467600"/>
              <a:gd name="connsiteY458" fmla="*/ 5483476 h 6858000"/>
              <a:gd name="connsiteX459" fmla="*/ 2743626 w 7467600"/>
              <a:gd name="connsiteY459" fmla="*/ 5304819 h 6858000"/>
              <a:gd name="connsiteX460" fmla="*/ 3048102 w 7467600"/>
              <a:gd name="connsiteY460" fmla="*/ 5150595 h 6858000"/>
              <a:gd name="connsiteX461" fmla="*/ 1799414 w 7467600"/>
              <a:gd name="connsiteY461" fmla="*/ 4694732 h 6858000"/>
              <a:gd name="connsiteX462" fmla="*/ 1771735 w 7467600"/>
              <a:gd name="connsiteY462" fmla="*/ 4619929 h 6858000"/>
              <a:gd name="connsiteX463" fmla="*/ 3104273 w 7467600"/>
              <a:gd name="connsiteY463" fmla="*/ 5076159 h 6858000"/>
              <a:gd name="connsiteX464" fmla="*/ 3113245 w 7467600"/>
              <a:gd name="connsiteY464" fmla="*/ 5090705 h 6858000"/>
              <a:gd name="connsiteX465" fmla="*/ 3126294 w 7467600"/>
              <a:gd name="connsiteY465" fmla="*/ 5114400 h 6858000"/>
              <a:gd name="connsiteX466" fmla="*/ 3937433 w 7467600"/>
              <a:gd name="connsiteY466" fmla="*/ 4830473 h 6858000"/>
              <a:gd name="connsiteX467" fmla="*/ 3590475 w 7467600"/>
              <a:gd name="connsiteY467" fmla="*/ 4597974 h 6858000"/>
              <a:gd name="connsiteX468" fmla="*/ 3100264 w 7467600"/>
              <a:gd name="connsiteY468" fmla="*/ 4579845 h 6858000"/>
              <a:gd name="connsiteX469" fmla="*/ 2183576 w 7467600"/>
              <a:gd name="connsiteY469" fmla="*/ 4227150 h 6858000"/>
              <a:gd name="connsiteX470" fmla="*/ 2151029 w 7467600"/>
              <a:gd name="connsiteY470" fmla="*/ 4146947 h 6858000"/>
              <a:gd name="connsiteX471" fmla="*/ 3563434 w 7467600"/>
              <a:gd name="connsiteY471" fmla="*/ 4469115 h 6858000"/>
              <a:gd name="connsiteX472" fmla="*/ 3177952 w 7467600"/>
              <a:gd name="connsiteY472" fmla="*/ 3657386 h 6858000"/>
              <a:gd name="connsiteX473" fmla="*/ 3189263 w 7467600"/>
              <a:gd name="connsiteY473" fmla="*/ 3625726 h 6858000"/>
              <a:gd name="connsiteX474" fmla="*/ 3560912 w 7467600"/>
              <a:gd name="connsiteY474" fmla="*/ 4079863 h 6858000"/>
              <a:gd name="connsiteX475" fmla="*/ 3626636 w 7467600"/>
              <a:gd name="connsiteY475" fmla="*/ 4512230 h 6858000"/>
              <a:gd name="connsiteX476" fmla="*/ 3653088 w 7467600"/>
              <a:gd name="connsiteY476" fmla="*/ 4521417 h 6858000"/>
              <a:gd name="connsiteX477" fmla="*/ 3988128 w 7467600"/>
              <a:gd name="connsiteY477" fmla="*/ 4817267 h 6858000"/>
              <a:gd name="connsiteX478" fmla="*/ 4830582 w 7467600"/>
              <a:gd name="connsiteY478" fmla="*/ 4676000 h 6858000"/>
              <a:gd name="connsiteX479" fmla="*/ 4830100 w 7467600"/>
              <a:gd name="connsiteY479" fmla="*/ 4675554 h 6858000"/>
              <a:gd name="connsiteX480" fmla="*/ 4036318 w 7467600"/>
              <a:gd name="connsiteY480" fmla="*/ 4147013 h 6858000"/>
              <a:gd name="connsiteX481" fmla="*/ 3432098 w 7467600"/>
              <a:gd name="connsiteY481" fmla="*/ 3537312 h 6858000"/>
              <a:gd name="connsiteX482" fmla="*/ 3446761 w 7467600"/>
              <a:gd name="connsiteY482" fmla="*/ 3461278 h 6858000"/>
              <a:gd name="connsiteX483" fmla="*/ 4419733 w 7467600"/>
              <a:gd name="connsiteY483" fmla="*/ 3963555 h 6858000"/>
              <a:gd name="connsiteX484" fmla="*/ 4781371 w 7467600"/>
              <a:gd name="connsiteY484" fmla="*/ 4458604 h 6858000"/>
              <a:gd name="connsiteX485" fmla="*/ 4780440 w 7467600"/>
              <a:gd name="connsiteY485" fmla="*/ 4470290 h 6858000"/>
              <a:gd name="connsiteX486" fmla="*/ 4898954 w 7467600"/>
              <a:gd name="connsiteY486" fmla="*/ 4662092 h 6858000"/>
              <a:gd name="connsiteX487" fmla="*/ 4900699 w 7467600"/>
              <a:gd name="connsiteY487" fmla="*/ 4670867 h 6858000"/>
              <a:gd name="connsiteX488" fmla="*/ 5714511 w 7467600"/>
              <a:gd name="connsiteY488" fmla="*/ 4663483 h 6858000"/>
              <a:gd name="connsiteX489" fmla="*/ 5464793 w 7467600"/>
              <a:gd name="connsiteY489" fmla="*/ 4393556 h 6858000"/>
              <a:gd name="connsiteX490" fmla="*/ 5461897 w 7467600"/>
              <a:gd name="connsiteY490" fmla="*/ 4390879 h 6858000"/>
              <a:gd name="connsiteX491" fmla="*/ 4294126 w 7467600"/>
              <a:gd name="connsiteY491" fmla="*/ 3303048 h 6858000"/>
              <a:gd name="connsiteX492" fmla="*/ 4305321 w 7467600"/>
              <a:gd name="connsiteY492" fmla="*/ 3256953 h 6858000"/>
              <a:gd name="connsiteX493" fmla="*/ 4949299 w 7467600"/>
              <a:gd name="connsiteY493" fmla="*/ 3766336 h 6858000"/>
              <a:gd name="connsiteX494" fmla="*/ 5291452 w 7467600"/>
              <a:gd name="connsiteY494" fmla="*/ 4076801 h 6858000"/>
              <a:gd name="connsiteX495" fmla="*/ 5434998 w 7467600"/>
              <a:gd name="connsiteY495" fmla="*/ 4254100 h 6858000"/>
              <a:gd name="connsiteX496" fmla="*/ 5351015 w 7467600"/>
              <a:gd name="connsiteY496" fmla="*/ 3760989 h 6858000"/>
              <a:gd name="connsiteX497" fmla="*/ 5413780 w 7467600"/>
              <a:gd name="connsiteY497" fmla="*/ 2966265 h 6858000"/>
              <a:gd name="connsiteX498" fmla="*/ 5425627 w 7467600"/>
              <a:gd name="connsiteY498" fmla="*/ 2954192 h 6858000"/>
              <a:gd name="connsiteX499" fmla="*/ 6604735 w 7467600"/>
              <a:gd name="connsiteY499" fmla="*/ 2041381 h 6858000"/>
              <a:gd name="connsiteX500" fmla="*/ 7204487 w 7467600"/>
              <a:gd name="connsiteY500" fmla="*/ 2742112 h 6858000"/>
              <a:gd name="connsiteX501" fmla="*/ 7131592 w 7467600"/>
              <a:gd name="connsiteY501" fmla="*/ 2672096 h 6858000"/>
              <a:gd name="connsiteX502" fmla="*/ 6996344 w 7467600"/>
              <a:gd name="connsiteY502" fmla="*/ 2518310 h 6858000"/>
              <a:gd name="connsiteX503" fmla="*/ 6735495 w 7467600"/>
              <a:gd name="connsiteY503" fmla="*/ 2196890 h 6858000"/>
              <a:gd name="connsiteX504" fmla="*/ 6721901 w 7467600"/>
              <a:gd name="connsiteY504" fmla="*/ 2179274 h 6858000"/>
              <a:gd name="connsiteX505" fmla="*/ 6604735 w 7467600"/>
              <a:gd name="connsiteY505" fmla="*/ 2041381 h 6858000"/>
              <a:gd name="connsiteX506" fmla="*/ 6591670 w 7467600"/>
              <a:gd name="connsiteY506" fmla="*/ 1988277 h 6858000"/>
              <a:gd name="connsiteX507" fmla="*/ 6747349 w 7467600"/>
              <a:gd name="connsiteY507" fmla="*/ 2160069 h 6858000"/>
              <a:gd name="connsiteX508" fmla="*/ 6760943 w 7467600"/>
              <a:gd name="connsiteY508" fmla="*/ 2177686 h 6858000"/>
              <a:gd name="connsiteX509" fmla="*/ 7021065 w 7467600"/>
              <a:gd name="connsiteY509" fmla="*/ 2498102 h 6858000"/>
              <a:gd name="connsiteX510" fmla="*/ 7155223 w 7467600"/>
              <a:gd name="connsiteY510" fmla="*/ 2650386 h 6858000"/>
              <a:gd name="connsiteX511" fmla="*/ 7203167 w 7467600"/>
              <a:gd name="connsiteY511" fmla="*/ 2697288 h 6858000"/>
              <a:gd name="connsiteX512" fmla="*/ 6937703 w 7467600"/>
              <a:gd name="connsiteY512" fmla="*/ 2321981 h 6858000"/>
              <a:gd name="connsiteX513" fmla="*/ 6591670 w 7467600"/>
              <a:gd name="connsiteY513" fmla="*/ 1988277 h 6858000"/>
              <a:gd name="connsiteX514" fmla="*/ 5798671 w 7467600"/>
              <a:gd name="connsiteY514" fmla="*/ 1981601 h 6858000"/>
              <a:gd name="connsiteX515" fmla="*/ 5754709 w 7467600"/>
              <a:gd name="connsiteY515" fmla="*/ 2071454 h 6858000"/>
              <a:gd name="connsiteX516" fmla="*/ 5763044 w 7467600"/>
              <a:gd name="connsiteY516" fmla="*/ 2842206 h 6858000"/>
              <a:gd name="connsiteX517" fmla="*/ 5764974 w 7467600"/>
              <a:gd name="connsiteY517" fmla="*/ 2799609 h 6858000"/>
              <a:gd name="connsiteX518" fmla="*/ 5767665 w 7467600"/>
              <a:gd name="connsiteY518" fmla="*/ 2666409 h 6858000"/>
              <a:gd name="connsiteX519" fmla="*/ 5763055 w 7467600"/>
              <a:gd name="connsiteY519" fmla="*/ 2579705 h 6858000"/>
              <a:gd name="connsiteX520" fmla="*/ 5758079 w 7467600"/>
              <a:gd name="connsiteY520" fmla="*/ 2492508 h 6858000"/>
              <a:gd name="connsiteX521" fmla="*/ 5779325 w 7467600"/>
              <a:gd name="connsiteY521" fmla="*/ 2197069 h 6858000"/>
              <a:gd name="connsiteX522" fmla="*/ 5798671 w 7467600"/>
              <a:gd name="connsiteY522" fmla="*/ 1981601 h 6858000"/>
              <a:gd name="connsiteX523" fmla="*/ 5829202 w 7467600"/>
              <a:gd name="connsiteY523" fmla="*/ 1971679 h 6858000"/>
              <a:gd name="connsiteX524" fmla="*/ 5809558 w 7467600"/>
              <a:gd name="connsiteY524" fmla="*/ 2198043 h 6858000"/>
              <a:gd name="connsiteX525" fmla="*/ 5788653 w 7467600"/>
              <a:gd name="connsiteY525" fmla="*/ 2489430 h 6858000"/>
              <a:gd name="connsiteX526" fmla="*/ 5793439 w 7467600"/>
              <a:gd name="connsiteY526" fmla="*/ 2575235 h 6858000"/>
              <a:gd name="connsiteX527" fmla="*/ 5796837 w 7467600"/>
              <a:gd name="connsiteY527" fmla="*/ 2637633 h 6858000"/>
              <a:gd name="connsiteX528" fmla="*/ 5818614 w 7467600"/>
              <a:gd name="connsiteY528" fmla="*/ 2473055 h 6858000"/>
              <a:gd name="connsiteX529" fmla="*/ 5829202 w 7467600"/>
              <a:gd name="connsiteY529" fmla="*/ 1971679 h 6858000"/>
              <a:gd name="connsiteX530" fmla="*/ 5911389 w 7467600"/>
              <a:gd name="connsiteY530" fmla="*/ 1898371 h 6858000"/>
              <a:gd name="connsiteX531" fmla="*/ 6237627 w 7467600"/>
              <a:gd name="connsiteY531" fmla="*/ 2231921 h 6858000"/>
              <a:gd name="connsiteX532" fmla="*/ 5911389 w 7467600"/>
              <a:gd name="connsiteY532" fmla="*/ 1898371 h 6858000"/>
              <a:gd name="connsiteX533" fmla="*/ 6944437 w 7467600"/>
              <a:gd name="connsiteY533" fmla="*/ 1575402 h 6858000"/>
              <a:gd name="connsiteX534" fmla="*/ 6304730 w 7467600"/>
              <a:gd name="connsiteY534" fmla="*/ 1766654 h 6858000"/>
              <a:gd name="connsiteX535" fmla="*/ 6944437 w 7467600"/>
              <a:gd name="connsiteY535" fmla="*/ 1575402 h 6858000"/>
              <a:gd name="connsiteX536" fmla="*/ 7019523 w 7467600"/>
              <a:gd name="connsiteY536" fmla="*/ 1519450 h 6858000"/>
              <a:gd name="connsiteX537" fmla="*/ 6298091 w 7467600"/>
              <a:gd name="connsiteY537" fmla="*/ 1737122 h 6858000"/>
              <a:gd name="connsiteX538" fmla="*/ 7019523 w 7467600"/>
              <a:gd name="connsiteY538" fmla="*/ 1519450 h 6858000"/>
              <a:gd name="connsiteX539" fmla="*/ 2399523 w 7467600"/>
              <a:gd name="connsiteY539" fmla="*/ 1428234 h 6858000"/>
              <a:gd name="connsiteX540" fmla="*/ 2224982 w 7467600"/>
              <a:gd name="connsiteY540" fmla="*/ 1826201 h 6858000"/>
              <a:gd name="connsiteX541" fmla="*/ 2096099 w 7467600"/>
              <a:gd name="connsiteY541" fmla="*/ 2345900 h 6858000"/>
              <a:gd name="connsiteX542" fmla="*/ 2283317 w 7467600"/>
              <a:gd name="connsiteY542" fmla="*/ 1796925 h 6858000"/>
              <a:gd name="connsiteX543" fmla="*/ 2399523 w 7467600"/>
              <a:gd name="connsiteY543" fmla="*/ 1428234 h 6858000"/>
              <a:gd name="connsiteX544" fmla="*/ 2448558 w 7467600"/>
              <a:gd name="connsiteY544" fmla="*/ 1373435 h 6858000"/>
              <a:gd name="connsiteX545" fmla="*/ 2312521 w 7467600"/>
              <a:gd name="connsiteY545" fmla="*/ 1806140 h 6858000"/>
              <a:gd name="connsiteX546" fmla="*/ 2127533 w 7467600"/>
              <a:gd name="connsiteY546" fmla="*/ 2348380 h 6858000"/>
              <a:gd name="connsiteX547" fmla="*/ 2358080 w 7467600"/>
              <a:gd name="connsiteY547" fmla="*/ 1866134 h 6858000"/>
              <a:gd name="connsiteX548" fmla="*/ 2407436 w 7467600"/>
              <a:gd name="connsiteY548" fmla="*/ 1651070 h 6858000"/>
              <a:gd name="connsiteX549" fmla="*/ 2448558 w 7467600"/>
              <a:gd name="connsiteY549" fmla="*/ 1373435 h 6858000"/>
              <a:gd name="connsiteX550" fmla="*/ 278707 w 7467600"/>
              <a:gd name="connsiteY550" fmla="*/ 1352270 h 6858000"/>
              <a:gd name="connsiteX551" fmla="*/ 321570 w 7467600"/>
              <a:gd name="connsiteY551" fmla="*/ 1861610 h 6858000"/>
              <a:gd name="connsiteX552" fmla="*/ 294281 w 7467600"/>
              <a:gd name="connsiteY552" fmla="*/ 1440658 h 6858000"/>
              <a:gd name="connsiteX553" fmla="*/ 278707 w 7467600"/>
              <a:gd name="connsiteY553" fmla="*/ 1352270 h 6858000"/>
              <a:gd name="connsiteX554" fmla="*/ 1423821 w 7467600"/>
              <a:gd name="connsiteY554" fmla="*/ 1351958 h 6858000"/>
              <a:gd name="connsiteX555" fmla="*/ 1638521 w 7467600"/>
              <a:gd name="connsiteY555" fmla="*/ 1908470 h 6858000"/>
              <a:gd name="connsiteX556" fmla="*/ 1754199 w 7467600"/>
              <a:gd name="connsiteY556" fmla="*/ 2149284 h 6858000"/>
              <a:gd name="connsiteX557" fmla="*/ 1908359 w 7467600"/>
              <a:gd name="connsiteY557" fmla="*/ 2364988 h 6858000"/>
              <a:gd name="connsiteX558" fmla="*/ 1647661 w 7467600"/>
              <a:gd name="connsiteY558" fmla="*/ 1825945 h 6858000"/>
              <a:gd name="connsiteX559" fmla="*/ 1423821 w 7467600"/>
              <a:gd name="connsiteY559" fmla="*/ 1351958 h 6858000"/>
              <a:gd name="connsiteX560" fmla="*/ 1431890 w 7467600"/>
              <a:gd name="connsiteY560" fmla="*/ 1306475 h 6858000"/>
              <a:gd name="connsiteX561" fmla="*/ 1507597 w 7467600"/>
              <a:gd name="connsiteY561" fmla="*/ 1446132 h 6858000"/>
              <a:gd name="connsiteX562" fmla="*/ 1674586 w 7467600"/>
              <a:gd name="connsiteY562" fmla="*/ 1813832 h 6858000"/>
              <a:gd name="connsiteX563" fmla="*/ 1815950 w 7467600"/>
              <a:gd name="connsiteY563" fmla="*/ 2128564 h 6858000"/>
              <a:gd name="connsiteX564" fmla="*/ 1984242 w 7467600"/>
              <a:gd name="connsiteY564" fmla="*/ 2430829 h 6858000"/>
              <a:gd name="connsiteX565" fmla="*/ 2014023 w 7467600"/>
              <a:gd name="connsiteY565" fmla="*/ 2450995 h 6858000"/>
              <a:gd name="connsiteX566" fmla="*/ 1747337 w 7467600"/>
              <a:gd name="connsiteY566" fmla="*/ 1855264 h 6858000"/>
              <a:gd name="connsiteX567" fmla="*/ 1533749 w 7467600"/>
              <a:gd name="connsiteY567" fmla="*/ 1478656 h 6858000"/>
              <a:gd name="connsiteX568" fmla="*/ 1431890 w 7467600"/>
              <a:gd name="connsiteY568" fmla="*/ 1306475 h 6858000"/>
              <a:gd name="connsiteX569" fmla="*/ 5052692 w 7467600"/>
              <a:gd name="connsiteY569" fmla="*/ 1292994 h 6858000"/>
              <a:gd name="connsiteX570" fmla="*/ 5200661 w 7467600"/>
              <a:gd name="connsiteY570" fmla="*/ 1635186 h 6858000"/>
              <a:gd name="connsiteX571" fmla="*/ 5297138 w 7467600"/>
              <a:gd name="connsiteY571" fmla="*/ 1906351 h 6858000"/>
              <a:gd name="connsiteX572" fmla="*/ 5052692 w 7467600"/>
              <a:gd name="connsiteY572" fmla="*/ 1292994 h 6858000"/>
              <a:gd name="connsiteX573" fmla="*/ 5009948 w 7467600"/>
              <a:gd name="connsiteY573" fmla="*/ 1273619 h 6858000"/>
              <a:gd name="connsiteX574" fmla="*/ 5121777 w 7467600"/>
              <a:gd name="connsiteY574" fmla="*/ 1654213 h 6858000"/>
              <a:gd name="connsiteX575" fmla="*/ 5293545 w 7467600"/>
              <a:gd name="connsiteY575" fmla="*/ 2072247 h 6858000"/>
              <a:gd name="connsiteX576" fmla="*/ 5294042 w 7467600"/>
              <a:gd name="connsiteY576" fmla="*/ 2065019 h 6858000"/>
              <a:gd name="connsiteX577" fmla="*/ 5171936 w 7467600"/>
              <a:gd name="connsiteY577" fmla="*/ 1647613 h 6858000"/>
              <a:gd name="connsiteX578" fmla="*/ 5009948 w 7467600"/>
              <a:gd name="connsiteY578" fmla="*/ 1273619 h 6858000"/>
              <a:gd name="connsiteX579" fmla="*/ 655236 w 7467600"/>
              <a:gd name="connsiteY579" fmla="*/ 1268632 h 6858000"/>
              <a:gd name="connsiteX580" fmla="*/ 839521 w 7467600"/>
              <a:gd name="connsiteY580" fmla="*/ 1685315 h 6858000"/>
              <a:gd name="connsiteX581" fmla="*/ 1109416 w 7467600"/>
              <a:gd name="connsiteY581" fmla="*/ 2061663 h 6858000"/>
              <a:gd name="connsiteX582" fmla="*/ 1298300 w 7467600"/>
              <a:gd name="connsiteY582" fmla="*/ 2247742 h 6858000"/>
              <a:gd name="connsiteX583" fmla="*/ 1125871 w 7467600"/>
              <a:gd name="connsiteY583" fmla="*/ 1989513 h 6858000"/>
              <a:gd name="connsiteX584" fmla="*/ 981574 w 7467600"/>
              <a:gd name="connsiteY584" fmla="*/ 1783157 h 6858000"/>
              <a:gd name="connsiteX585" fmla="*/ 922198 w 7467600"/>
              <a:gd name="connsiteY585" fmla="*/ 1677437 h 6858000"/>
              <a:gd name="connsiteX586" fmla="*/ 869293 w 7467600"/>
              <a:gd name="connsiteY586" fmla="*/ 1583214 h 6858000"/>
              <a:gd name="connsiteX587" fmla="*/ 751431 w 7467600"/>
              <a:gd name="connsiteY587" fmla="*/ 1405731 h 6858000"/>
              <a:gd name="connsiteX588" fmla="*/ 655236 w 7467600"/>
              <a:gd name="connsiteY588" fmla="*/ 1268632 h 6858000"/>
              <a:gd name="connsiteX589" fmla="*/ 6516292 w 7467600"/>
              <a:gd name="connsiteY589" fmla="*/ 1263064 h 6858000"/>
              <a:gd name="connsiteX590" fmla="*/ 5736320 w 7467600"/>
              <a:gd name="connsiteY590" fmla="*/ 1501803 h 6858000"/>
              <a:gd name="connsiteX591" fmla="*/ 6516292 w 7467600"/>
              <a:gd name="connsiteY591" fmla="*/ 1263064 h 6858000"/>
              <a:gd name="connsiteX592" fmla="*/ 291466 w 7467600"/>
              <a:gd name="connsiteY592" fmla="*/ 1250369 h 6858000"/>
              <a:gd name="connsiteX593" fmla="*/ 323180 w 7467600"/>
              <a:gd name="connsiteY593" fmla="*/ 1435283 h 6858000"/>
              <a:gd name="connsiteX594" fmla="*/ 349381 w 7467600"/>
              <a:gd name="connsiteY594" fmla="*/ 1875041 h 6858000"/>
              <a:gd name="connsiteX595" fmla="*/ 374363 w 7467600"/>
              <a:gd name="connsiteY595" fmla="*/ 1506494 h 6858000"/>
              <a:gd name="connsiteX596" fmla="*/ 302168 w 7467600"/>
              <a:gd name="connsiteY596" fmla="*/ 1274495 h 6858000"/>
              <a:gd name="connsiteX597" fmla="*/ 291466 w 7467600"/>
              <a:gd name="connsiteY597" fmla="*/ 1250369 h 6858000"/>
              <a:gd name="connsiteX598" fmla="*/ 678222 w 7467600"/>
              <a:gd name="connsiteY598" fmla="*/ 1248670 h 6858000"/>
              <a:gd name="connsiteX599" fmla="*/ 775536 w 7467600"/>
              <a:gd name="connsiteY599" fmla="*/ 1388015 h 6858000"/>
              <a:gd name="connsiteX600" fmla="*/ 894529 w 7467600"/>
              <a:gd name="connsiteY600" fmla="*/ 1567739 h 6858000"/>
              <a:gd name="connsiteX601" fmla="*/ 948000 w 7467600"/>
              <a:gd name="connsiteY601" fmla="*/ 1663088 h 6858000"/>
              <a:gd name="connsiteX602" fmla="*/ 1006812 w 7467600"/>
              <a:gd name="connsiteY602" fmla="*/ 1767683 h 6858000"/>
              <a:gd name="connsiteX603" fmla="*/ 1149133 w 7467600"/>
              <a:gd name="connsiteY603" fmla="*/ 1971513 h 6858000"/>
              <a:gd name="connsiteX604" fmla="*/ 1333952 w 7467600"/>
              <a:gd name="connsiteY604" fmla="*/ 2251620 h 6858000"/>
              <a:gd name="connsiteX605" fmla="*/ 1337329 w 7467600"/>
              <a:gd name="connsiteY605" fmla="*/ 2258350 h 6858000"/>
              <a:gd name="connsiteX606" fmla="*/ 1014726 w 7467600"/>
              <a:gd name="connsiteY606" fmla="*/ 1615556 h 6858000"/>
              <a:gd name="connsiteX607" fmla="*/ 678222 w 7467600"/>
              <a:gd name="connsiteY607" fmla="*/ 1248670 h 6858000"/>
              <a:gd name="connsiteX608" fmla="*/ 6691602 w 7467600"/>
              <a:gd name="connsiteY608" fmla="*/ 1140573 h 6858000"/>
              <a:gd name="connsiteX609" fmla="*/ 6571100 w 7467600"/>
              <a:gd name="connsiteY609" fmla="*/ 1183662 h 6858000"/>
              <a:gd name="connsiteX610" fmla="*/ 6241687 w 7467600"/>
              <a:gd name="connsiteY610" fmla="*/ 1257600 h 6858000"/>
              <a:gd name="connsiteX611" fmla="*/ 5693009 w 7467600"/>
              <a:gd name="connsiteY611" fmla="*/ 1478256 h 6858000"/>
              <a:gd name="connsiteX612" fmla="*/ 6548420 w 7467600"/>
              <a:gd name="connsiteY612" fmla="*/ 1214599 h 6858000"/>
              <a:gd name="connsiteX613" fmla="*/ 6605473 w 7467600"/>
              <a:gd name="connsiteY613" fmla="*/ 1184686 h 6858000"/>
              <a:gd name="connsiteX614" fmla="*/ 6691602 w 7467600"/>
              <a:gd name="connsiteY614" fmla="*/ 1140573 h 6858000"/>
              <a:gd name="connsiteX615" fmla="*/ 4002475 w 7467600"/>
              <a:gd name="connsiteY615" fmla="*/ 1037802 h 6858000"/>
              <a:gd name="connsiteX616" fmla="*/ 4000324 w 7467600"/>
              <a:gd name="connsiteY616" fmla="*/ 1039362 h 6858000"/>
              <a:gd name="connsiteX617" fmla="*/ 4002862 w 7467600"/>
              <a:gd name="connsiteY617" fmla="*/ 1042866 h 6858000"/>
              <a:gd name="connsiteX618" fmla="*/ 4002475 w 7467600"/>
              <a:gd name="connsiteY618" fmla="*/ 1037802 h 6858000"/>
              <a:gd name="connsiteX619" fmla="*/ 506322 w 7467600"/>
              <a:gd name="connsiteY619" fmla="*/ 1020997 h 6858000"/>
              <a:gd name="connsiteX620" fmla="*/ 533068 w 7467600"/>
              <a:gd name="connsiteY620" fmla="*/ 1029409 h 6858000"/>
              <a:gd name="connsiteX621" fmla="*/ 1232525 w 7467600"/>
              <a:gd name="connsiteY621" fmla="*/ 1804675 h 6858000"/>
              <a:gd name="connsiteX622" fmla="*/ 1388858 w 7467600"/>
              <a:gd name="connsiteY622" fmla="*/ 2368011 h 6858000"/>
              <a:gd name="connsiteX623" fmla="*/ 1384098 w 7467600"/>
              <a:gd name="connsiteY623" fmla="*/ 2378125 h 6858000"/>
              <a:gd name="connsiteX624" fmla="*/ 1425393 w 7467600"/>
              <a:gd name="connsiteY624" fmla="*/ 2589124 h 6858000"/>
              <a:gd name="connsiteX625" fmla="*/ 1424001 w 7467600"/>
              <a:gd name="connsiteY625" fmla="*/ 2597541 h 6858000"/>
              <a:gd name="connsiteX626" fmla="*/ 2152729 w 7467600"/>
              <a:gd name="connsiteY626" fmla="*/ 2864487 h 6858000"/>
              <a:gd name="connsiteX627" fmla="*/ 2020609 w 7467600"/>
              <a:gd name="connsiteY627" fmla="*/ 2539671 h 6858000"/>
              <a:gd name="connsiteX628" fmla="*/ 2018920 w 7467600"/>
              <a:gd name="connsiteY628" fmla="*/ 2536309 h 6858000"/>
              <a:gd name="connsiteX629" fmla="*/ 1342441 w 7467600"/>
              <a:gd name="connsiteY629" fmla="*/ 1173017 h 6858000"/>
              <a:gd name="connsiteX630" fmla="*/ 1367925 w 7467600"/>
              <a:gd name="connsiteY630" fmla="*/ 1135648 h 6858000"/>
              <a:gd name="connsiteX631" fmla="*/ 1771401 w 7467600"/>
              <a:gd name="connsiteY631" fmla="*/ 1806673 h 6858000"/>
              <a:gd name="connsiteX632" fmla="*/ 1972385 w 7467600"/>
              <a:gd name="connsiteY632" fmla="*/ 2198735 h 6858000"/>
              <a:gd name="connsiteX633" fmla="*/ 2040892 w 7467600"/>
              <a:gd name="connsiteY633" fmla="*/ 2405205 h 6858000"/>
              <a:gd name="connsiteX634" fmla="*/ 2131689 w 7467600"/>
              <a:gd name="connsiteY634" fmla="*/ 1936926 h 6858000"/>
              <a:gd name="connsiteX635" fmla="*/ 2454820 w 7467600"/>
              <a:gd name="connsiteY635" fmla="*/ 1248808 h 6858000"/>
              <a:gd name="connsiteX636" fmla="*/ 2492512 w 7467600"/>
              <a:gd name="connsiteY636" fmla="*/ 1302920 h 6858000"/>
              <a:gd name="connsiteX637" fmla="*/ 2081216 w 7467600"/>
              <a:gd name="connsiteY637" fmla="*/ 2527513 h 6858000"/>
              <a:gd name="connsiteX638" fmla="*/ 2081211 w 7467600"/>
              <a:gd name="connsiteY638" fmla="*/ 2528916 h 6858000"/>
              <a:gd name="connsiteX639" fmla="*/ 2199067 w 7467600"/>
              <a:gd name="connsiteY639" fmla="*/ 2884061 h 6858000"/>
              <a:gd name="connsiteX640" fmla="*/ 3192586 w 7467600"/>
              <a:gd name="connsiteY640" fmla="*/ 3411496 h 6858000"/>
              <a:gd name="connsiteX641" fmla="*/ 3182620 w 7467600"/>
              <a:gd name="connsiteY641" fmla="*/ 3483279 h 6858000"/>
              <a:gd name="connsiteX642" fmla="*/ 2435119 w 7467600"/>
              <a:gd name="connsiteY642" fmla="*/ 3080173 h 6858000"/>
              <a:gd name="connsiteX643" fmla="*/ 2410152 w 7467600"/>
              <a:gd name="connsiteY643" fmla="*/ 3063751 h 6858000"/>
              <a:gd name="connsiteX644" fmla="*/ 2408099 w 7467600"/>
              <a:gd name="connsiteY644" fmla="*/ 3064403 h 6858000"/>
              <a:gd name="connsiteX645" fmla="*/ 2407218 w 7467600"/>
              <a:gd name="connsiteY645" fmla="*/ 3070324 h 6858000"/>
              <a:gd name="connsiteX646" fmla="*/ 2380138 w 7467600"/>
              <a:gd name="connsiteY646" fmla="*/ 3099341 h 6858000"/>
              <a:gd name="connsiteX647" fmla="*/ 1765923 w 7467600"/>
              <a:gd name="connsiteY647" fmla="*/ 3581043 h 6858000"/>
              <a:gd name="connsiteX648" fmla="*/ 1702258 w 7467600"/>
              <a:gd name="connsiteY648" fmla="*/ 3612286 h 6858000"/>
              <a:gd name="connsiteX649" fmla="*/ 1538370 w 7467600"/>
              <a:gd name="connsiteY649" fmla="*/ 3811804 h 6858000"/>
              <a:gd name="connsiteX650" fmla="*/ 542867 w 7467600"/>
              <a:gd name="connsiteY650" fmla="*/ 4944092 h 6858000"/>
              <a:gd name="connsiteX651" fmla="*/ 515800 w 7467600"/>
              <a:gd name="connsiteY651" fmla="*/ 4862180 h 6858000"/>
              <a:gd name="connsiteX652" fmla="*/ 909145 w 7467600"/>
              <a:gd name="connsiteY652" fmla="*/ 4199225 h 6858000"/>
              <a:gd name="connsiteX653" fmla="*/ 1214067 w 7467600"/>
              <a:gd name="connsiteY653" fmla="*/ 3908561 h 6858000"/>
              <a:gd name="connsiteX654" fmla="*/ 640967 w 7467600"/>
              <a:gd name="connsiteY654" fmla="*/ 4105601 h 6858000"/>
              <a:gd name="connsiteX655" fmla="*/ 112563 w 7467600"/>
              <a:gd name="connsiteY655" fmla="*/ 4396952 h 6858000"/>
              <a:gd name="connsiteX656" fmla="*/ 0 w 7467600"/>
              <a:gd name="connsiteY656" fmla="*/ 4466006 h 6858000"/>
              <a:gd name="connsiteX657" fmla="*/ 0 w 7467600"/>
              <a:gd name="connsiteY657" fmla="*/ 4233763 h 6858000"/>
              <a:gd name="connsiteX658" fmla="*/ 36881 w 7467600"/>
              <a:gd name="connsiteY658" fmla="*/ 4200118 h 6858000"/>
              <a:gd name="connsiteX659" fmla="*/ 910534 w 7467600"/>
              <a:gd name="connsiteY659" fmla="*/ 3629753 h 6858000"/>
              <a:gd name="connsiteX660" fmla="*/ 1578717 w 7467600"/>
              <a:gd name="connsiteY660" fmla="*/ 3575982 h 6858000"/>
              <a:gd name="connsiteX661" fmla="*/ 2338780 w 7467600"/>
              <a:gd name="connsiteY661" fmla="*/ 3033725 h 6858000"/>
              <a:gd name="connsiteX662" fmla="*/ 1807991 w 7467600"/>
              <a:gd name="connsiteY662" fmla="*/ 2807184 h 6858000"/>
              <a:gd name="connsiteX663" fmla="*/ 1416358 w 7467600"/>
              <a:gd name="connsiteY663" fmla="*/ 3112571 h 6858000"/>
              <a:gd name="connsiteX664" fmla="*/ 939066 w 7467600"/>
              <a:gd name="connsiteY664" fmla="*/ 3378798 h 6858000"/>
              <a:gd name="connsiteX665" fmla="*/ 115099 w 7467600"/>
              <a:gd name="connsiteY665" fmla="*/ 3607650 h 6858000"/>
              <a:gd name="connsiteX666" fmla="*/ 97284 w 7467600"/>
              <a:gd name="connsiteY666" fmla="*/ 3520393 h 6858000"/>
              <a:gd name="connsiteX667" fmla="*/ 922050 w 7467600"/>
              <a:gd name="connsiteY667" fmla="*/ 3074867 h 6858000"/>
              <a:gd name="connsiteX668" fmla="*/ 1405265 w 7467600"/>
              <a:gd name="connsiteY668" fmla="*/ 3016319 h 6858000"/>
              <a:gd name="connsiteX669" fmla="*/ 1407512 w 7467600"/>
              <a:gd name="connsiteY669" fmla="*/ 3018001 h 6858000"/>
              <a:gd name="connsiteX670" fmla="*/ 1726266 w 7467600"/>
              <a:gd name="connsiteY670" fmla="*/ 2777274 h 6858000"/>
              <a:gd name="connsiteX671" fmla="*/ 625390 w 7467600"/>
              <a:gd name="connsiteY671" fmla="*/ 2514541 h 6858000"/>
              <a:gd name="connsiteX672" fmla="*/ 619799 w 7467600"/>
              <a:gd name="connsiteY672" fmla="*/ 2527180 h 6858000"/>
              <a:gd name="connsiteX673" fmla="*/ 310030 w 7467600"/>
              <a:gd name="connsiteY673" fmla="*/ 2771818 h 6858000"/>
              <a:gd name="connsiteX674" fmla="*/ 173877 w 7467600"/>
              <a:gd name="connsiteY674" fmla="*/ 2937056 h 6858000"/>
              <a:gd name="connsiteX675" fmla="*/ 77889 w 7467600"/>
              <a:gd name="connsiteY675" fmla="*/ 3138440 h 6858000"/>
              <a:gd name="connsiteX676" fmla="*/ 0 w 7467600"/>
              <a:gd name="connsiteY676" fmla="*/ 3271395 h 6858000"/>
              <a:gd name="connsiteX677" fmla="*/ 0 w 7467600"/>
              <a:gd name="connsiteY677" fmla="*/ 3153002 h 6858000"/>
              <a:gd name="connsiteX678" fmla="*/ 2386 w 7467600"/>
              <a:gd name="connsiteY678" fmla="*/ 3149203 h 6858000"/>
              <a:gd name="connsiteX679" fmla="*/ 89753 w 7467600"/>
              <a:gd name="connsiteY679" fmla="*/ 2987702 h 6858000"/>
              <a:gd name="connsiteX680" fmla="*/ 76869 w 7467600"/>
              <a:gd name="connsiteY680" fmla="*/ 3005404 h 6858000"/>
              <a:gd name="connsiteX681" fmla="*/ 32049 w 7467600"/>
              <a:gd name="connsiteY681" fmla="*/ 3065814 h 6858000"/>
              <a:gd name="connsiteX682" fmla="*/ 0 w 7467600"/>
              <a:gd name="connsiteY682" fmla="*/ 3108744 h 6858000"/>
              <a:gd name="connsiteX683" fmla="*/ 0 w 7467600"/>
              <a:gd name="connsiteY683" fmla="*/ 3058059 h 6858000"/>
              <a:gd name="connsiteX684" fmla="*/ 7610 w 7467600"/>
              <a:gd name="connsiteY684" fmla="*/ 3047889 h 6858000"/>
              <a:gd name="connsiteX685" fmla="*/ 52419 w 7467600"/>
              <a:gd name="connsiteY685" fmla="*/ 2987479 h 6858000"/>
              <a:gd name="connsiteX686" fmla="*/ 59142 w 7467600"/>
              <a:gd name="connsiteY686" fmla="*/ 2978488 h 6858000"/>
              <a:gd name="connsiteX687" fmla="*/ 0 w 7467600"/>
              <a:gd name="connsiteY687" fmla="*/ 3015334 h 6858000"/>
              <a:gd name="connsiteX688" fmla="*/ 0 w 7467600"/>
              <a:gd name="connsiteY688" fmla="*/ 2914286 h 6858000"/>
              <a:gd name="connsiteX689" fmla="*/ 36383 w 7467600"/>
              <a:gd name="connsiteY689" fmla="*/ 2901128 h 6858000"/>
              <a:gd name="connsiteX690" fmla="*/ 156329 w 7467600"/>
              <a:gd name="connsiteY690" fmla="*/ 2840533 h 6858000"/>
              <a:gd name="connsiteX691" fmla="*/ 358355 w 7467600"/>
              <a:gd name="connsiteY691" fmla="*/ 2620471 h 6858000"/>
              <a:gd name="connsiteX692" fmla="*/ 510577 w 7467600"/>
              <a:gd name="connsiteY692" fmla="*/ 2501244 h 6858000"/>
              <a:gd name="connsiteX693" fmla="*/ 211967 w 7467600"/>
              <a:gd name="connsiteY693" fmla="*/ 2479171 h 6858000"/>
              <a:gd name="connsiteX694" fmla="*/ 0 w 7467600"/>
              <a:gd name="connsiteY694" fmla="*/ 2476398 h 6858000"/>
              <a:gd name="connsiteX695" fmla="*/ 0 w 7467600"/>
              <a:gd name="connsiteY695" fmla="*/ 2389189 h 6858000"/>
              <a:gd name="connsiteX696" fmla="*/ 103062 w 7467600"/>
              <a:gd name="connsiteY696" fmla="*/ 2389518 h 6858000"/>
              <a:gd name="connsiteX697" fmla="*/ 510734 w 7467600"/>
              <a:gd name="connsiteY697" fmla="*/ 2416201 h 6858000"/>
              <a:gd name="connsiteX698" fmla="*/ 279257 w 7467600"/>
              <a:gd name="connsiteY698" fmla="*/ 2092102 h 6858000"/>
              <a:gd name="connsiteX699" fmla="*/ 65265 w 7467600"/>
              <a:gd name="connsiteY699" fmla="*/ 2006049 h 6858000"/>
              <a:gd name="connsiteX700" fmla="*/ 0 w 7467600"/>
              <a:gd name="connsiteY700" fmla="*/ 1982532 h 6858000"/>
              <a:gd name="connsiteX701" fmla="*/ 0 w 7467600"/>
              <a:gd name="connsiteY701" fmla="*/ 1912789 h 6858000"/>
              <a:gd name="connsiteX702" fmla="*/ 97460 w 7467600"/>
              <a:gd name="connsiteY702" fmla="*/ 1953725 h 6858000"/>
              <a:gd name="connsiteX703" fmla="*/ 221272 w 7467600"/>
              <a:gd name="connsiteY703" fmla="*/ 1980766 h 6858000"/>
              <a:gd name="connsiteX704" fmla="*/ 116765 w 7467600"/>
              <a:gd name="connsiteY704" fmla="*/ 1911033 h 6858000"/>
              <a:gd name="connsiteX705" fmla="*/ 16405 w 7467600"/>
              <a:gd name="connsiteY705" fmla="*/ 1803412 h 6858000"/>
              <a:gd name="connsiteX706" fmla="*/ 0 w 7467600"/>
              <a:gd name="connsiteY706" fmla="*/ 1784777 h 6858000"/>
              <a:gd name="connsiteX707" fmla="*/ 0 w 7467600"/>
              <a:gd name="connsiteY707" fmla="*/ 1740082 h 6858000"/>
              <a:gd name="connsiteX708" fmla="*/ 39394 w 7467600"/>
              <a:gd name="connsiteY708" fmla="*/ 1784856 h 6858000"/>
              <a:gd name="connsiteX709" fmla="*/ 135813 w 7467600"/>
              <a:gd name="connsiteY709" fmla="*/ 1888838 h 6858000"/>
              <a:gd name="connsiteX710" fmla="*/ 242575 w 7467600"/>
              <a:gd name="connsiteY710" fmla="*/ 1958841 h 6858000"/>
              <a:gd name="connsiteX711" fmla="*/ 82197 w 7467600"/>
              <a:gd name="connsiteY711" fmla="*/ 1754826 h 6858000"/>
              <a:gd name="connsiteX712" fmla="*/ 0 w 7467600"/>
              <a:gd name="connsiteY712" fmla="*/ 1679650 h 6858000"/>
              <a:gd name="connsiteX713" fmla="*/ 0 w 7467600"/>
              <a:gd name="connsiteY713" fmla="*/ 1602463 h 6858000"/>
              <a:gd name="connsiteX714" fmla="*/ 84689 w 7467600"/>
              <a:gd name="connsiteY714" fmla="*/ 1677442 h 6858000"/>
              <a:gd name="connsiteX715" fmla="*/ 298437 w 7467600"/>
              <a:gd name="connsiteY715" fmla="*/ 1968019 h 6858000"/>
              <a:gd name="connsiteX716" fmla="*/ 227269 w 7467600"/>
              <a:gd name="connsiteY716" fmla="*/ 1114064 h 6858000"/>
              <a:gd name="connsiteX717" fmla="*/ 248003 w 7467600"/>
              <a:gd name="connsiteY717" fmla="*/ 1089613 h 6858000"/>
              <a:gd name="connsiteX718" fmla="*/ 427020 w 7467600"/>
              <a:gd name="connsiteY718" fmla="*/ 1619803 h 6858000"/>
              <a:gd name="connsiteX719" fmla="*/ 340345 w 7467600"/>
              <a:gd name="connsiteY719" fmla="*/ 2027739 h 6858000"/>
              <a:gd name="connsiteX720" fmla="*/ 360865 w 7467600"/>
              <a:gd name="connsiteY720" fmla="*/ 2044827 h 6858000"/>
              <a:gd name="connsiteX721" fmla="*/ 560414 w 7467600"/>
              <a:gd name="connsiteY721" fmla="*/ 2421457 h 6858000"/>
              <a:gd name="connsiteX722" fmla="*/ 1359703 w 7467600"/>
              <a:gd name="connsiteY722" fmla="*/ 2578554 h 6858000"/>
              <a:gd name="connsiteX723" fmla="*/ 1359422 w 7467600"/>
              <a:gd name="connsiteY723" fmla="*/ 2577994 h 6858000"/>
              <a:gd name="connsiteX724" fmla="*/ 828701 w 7467600"/>
              <a:gd name="connsiteY724" fmla="*/ 1839520 h 6858000"/>
              <a:gd name="connsiteX725" fmla="*/ 494427 w 7467600"/>
              <a:gd name="connsiteY725" fmla="*/ 1092333 h 6858000"/>
              <a:gd name="connsiteX726" fmla="*/ 506322 w 7467600"/>
              <a:gd name="connsiteY726" fmla="*/ 1020997 h 6858000"/>
              <a:gd name="connsiteX727" fmla="*/ 4570198 w 7467600"/>
              <a:gd name="connsiteY727" fmla="*/ 978081 h 6858000"/>
              <a:gd name="connsiteX728" fmla="*/ 4523691 w 7467600"/>
              <a:gd name="connsiteY728" fmla="*/ 1127776 h 6858000"/>
              <a:gd name="connsiteX729" fmla="*/ 4509875 w 7467600"/>
              <a:gd name="connsiteY729" fmla="*/ 1167552 h 6858000"/>
              <a:gd name="connsiteX730" fmla="*/ 4478168 w 7467600"/>
              <a:gd name="connsiteY730" fmla="*/ 1260735 h 6858000"/>
              <a:gd name="connsiteX731" fmla="*/ 4409309 w 7467600"/>
              <a:gd name="connsiteY731" fmla="*/ 1666996 h 6858000"/>
              <a:gd name="connsiteX732" fmla="*/ 4370031 w 7467600"/>
              <a:gd name="connsiteY732" fmla="*/ 1955666 h 6858000"/>
              <a:gd name="connsiteX733" fmla="*/ 4570198 w 7467600"/>
              <a:gd name="connsiteY733" fmla="*/ 978081 h 6858000"/>
              <a:gd name="connsiteX734" fmla="*/ 4557898 w 7467600"/>
              <a:gd name="connsiteY734" fmla="*/ 900011 h 6858000"/>
              <a:gd name="connsiteX735" fmla="*/ 4344840 w 7467600"/>
              <a:gd name="connsiteY735" fmla="*/ 1922038 h 6858000"/>
              <a:gd name="connsiteX736" fmla="*/ 4378710 w 7467600"/>
              <a:gd name="connsiteY736" fmla="*/ 1665516 h 6858000"/>
              <a:gd name="connsiteX737" fmla="*/ 4448798 w 7467600"/>
              <a:gd name="connsiteY737" fmla="*/ 1253024 h 6858000"/>
              <a:gd name="connsiteX738" fmla="*/ 4480315 w 7467600"/>
              <a:gd name="connsiteY738" fmla="*/ 1158454 h 6858000"/>
              <a:gd name="connsiteX739" fmla="*/ 4494133 w 7467600"/>
              <a:gd name="connsiteY739" fmla="*/ 1118676 h 6858000"/>
              <a:gd name="connsiteX740" fmla="*/ 4557898 w 7467600"/>
              <a:gd name="connsiteY740" fmla="*/ 900011 h 6858000"/>
              <a:gd name="connsiteX741" fmla="*/ 5870151 w 7467600"/>
              <a:gd name="connsiteY741" fmla="*/ 898890 h 6858000"/>
              <a:gd name="connsiteX742" fmla="*/ 5861335 w 7467600"/>
              <a:gd name="connsiteY742" fmla="*/ 899177 h 6858000"/>
              <a:gd name="connsiteX743" fmla="*/ 5843702 w 7467600"/>
              <a:gd name="connsiteY743" fmla="*/ 899748 h 6858000"/>
              <a:gd name="connsiteX744" fmla="*/ 5651107 w 7467600"/>
              <a:gd name="connsiteY744" fmla="*/ 920306 h 6858000"/>
              <a:gd name="connsiteX745" fmla="*/ 5459407 w 7467600"/>
              <a:gd name="connsiteY745" fmla="*/ 940975 h 6858000"/>
              <a:gd name="connsiteX746" fmla="*/ 5374846 w 7467600"/>
              <a:gd name="connsiteY746" fmla="*/ 941988 h 6858000"/>
              <a:gd name="connsiteX747" fmla="*/ 5256105 w 7467600"/>
              <a:gd name="connsiteY747" fmla="*/ 945632 h 6858000"/>
              <a:gd name="connsiteX748" fmla="*/ 5107071 w 7467600"/>
              <a:gd name="connsiteY748" fmla="*/ 969720 h 6858000"/>
              <a:gd name="connsiteX749" fmla="*/ 4998681 w 7467600"/>
              <a:gd name="connsiteY749" fmla="*/ 988771 h 6858000"/>
              <a:gd name="connsiteX750" fmla="*/ 5870151 w 7467600"/>
              <a:gd name="connsiteY750" fmla="*/ 898890 h 6858000"/>
              <a:gd name="connsiteX751" fmla="*/ 5504425 w 7467600"/>
              <a:gd name="connsiteY751" fmla="*/ 848067 h 6858000"/>
              <a:gd name="connsiteX752" fmla="*/ 4968849 w 7467600"/>
              <a:gd name="connsiteY752" fmla="*/ 962318 h 6858000"/>
              <a:gd name="connsiteX753" fmla="*/ 5104039 w 7467600"/>
              <a:gd name="connsiteY753" fmla="*/ 940634 h 6858000"/>
              <a:gd name="connsiteX754" fmla="*/ 5256311 w 7467600"/>
              <a:gd name="connsiteY754" fmla="*/ 916490 h 6858000"/>
              <a:gd name="connsiteX755" fmla="*/ 5377381 w 7467600"/>
              <a:gd name="connsiteY755" fmla="*/ 912671 h 6858000"/>
              <a:gd name="connsiteX756" fmla="*/ 5460148 w 7467600"/>
              <a:gd name="connsiteY756" fmla="*/ 911442 h 6858000"/>
              <a:gd name="connsiteX757" fmla="*/ 5648971 w 7467600"/>
              <a:gd name="connsiteY757" fmla="*/ 891331 h 6858000"/>
              <a:gd name="connsiteX758" fmla="*/ 5844807 w 7467600"/>
              <a:gd name="connsiteY758" fmla="*/ 870718 h 6858000"/>
              <a:gd name="connsiteX759" fmla="*/ 5862975 w 7467600"/>
              <a:gd name="connsiteY759" fmla="*/ 869756 h 6858000"/>
              <a:gd name="connsiteX760" fmla="*/ 5920887 w 7467600"/>
              <a:gd name="connsiteY760" fmla="*/ 865929 h 6858000"/>
              <a:gd name="connsiteX761" fmla="*/ 5504425 w 7467600"/>
              <a:gd name="connsiteY761" fmla="*/ 848067 h 6858000"/>
              <a:gd name="connsiteX762" fmla="*/ 3607114 w 7467600"/>
              <a:gd name="connsiteY762" fmla="*/ 467441 h 6858000"/>
              <a:gd name="connsiteX763" fmla="*/ 3296242 w 7467600"/>
              <a:gd name="connsiteY763" fmla="*/ 807991 h 6858000"/>
              <a:gd name="connsiteX764" fmla="*/ 3174674 w 7467600"/>
              <a:gd name="connsiteY764" fmla="*/ 919759 h 6858000"/>
              <a:gd name="connsiteX765" fmla="*/ 3042978 w 7467600"/>
              <a:gd name="connsiteY765" fmla="*/ 1054894 h 6858000"/>
              <a:gd name="connsiteX766" fmla="*/ 2968914 w 7467600"/>
              <a:gd name="connsiteY766" fmla="*/ 1133756 h 6858000"/>
              <a:gd name="connsiteX767" fmla="*/ 3103823 w 7467600"/>
              <a:gd name="connsiteY767" fmla="*/ 1026814 h 6858000"/>
              <a:gd name="connsiteX768" fmla="*/ 3607114 w 7467600"/>
              <a:gd name="connsiteY768" fmla="*/ 467441 h 6858000"/>
              <a:gd name="connsiteX769" fmla="*/ 3744487 w 7467600"/>
              <a:gd name="connsiteY769" fmla="*/ 383136 h 6858000"/>
              <a:gd name="connsiteX770" fmla="*/ 3970213 w 7467600"/>
              <a:gd name="connsiteY770" fmla="*/ 995559 h 6858000"/>
              <a:gd name="connsiteX771" fmla="*/ 3744487 w 7467600"/>
              <a:gd name="connsiteY771" fmla="*/ 383136 h 6858000"/>
              <a:gd name="connsiteX772" fmla="*/ 3624562 w 7467600"/>
              <a:gd name="connsiteY772" fmla="*/ 367041 h 6858000"/>
              <a:gd name="connsiteX773" fmla="*/ 3489712 w 7467600"/>
              <a:gd name="connsiteY773" fmla="*/ 485386 h 6858000"/>
              <a:gd name="connsiteX774" fmla="*/ 3182994 w 7467600"/>
              <a:gd name="connsiteY774" fmla="*/ 828265 h 6858000"/>
              <a:gd name="connsiteX775" fmla="*/ 2892114 w 7467600"/>
              <a:gd name="connsiteY775" fmla="*/ 1172635 h 6858000"/>
              <a:gd name="connsiteX776" fmla="*/ 3021459 w 7467600"/>
              <a:gd name="connsiteY776" fmla="*/ 1035385 h 6858000"/>
              <a:gd name="connsiteX777" fmla="*/ 3153873 w 7467600"/>
              <a:gd name="connsiteY777" fmla="*/ 898971 h 6858000"/>
              <a:gd name="connsiteX778" fmla="*/ 3276511 w 7467600"/>
              <a:gd name="connsiteY778" fmla="*/ 786423 h 6858000"/>
              <a:gd name="connsiteX779" fmla="*/ 3584154 w 7467600"/>
              <a:gd name="connsiteY779" fmla="*/ 448218 h 6858000"/>
              <a:gd name="connsiteX780" fmla="*/ 3624562 w 7467600"/>
              <a:gd name="connsiteY780" fmla="*/ 367041 h 6858000"/>
              <a:gd name="connsiteX781" fmla="*/ 3766672 w 7467600"/>
              <a:gd name="connsiteY781" fmla="*/ 359429 h 6858000"/>
              <a:gd name="connsiteX782" fmla="*/ 3996338 w 7467600"/>
              <a:gd name="connsiteY782" fmla="*/ 968237 h 6858000"/>
              <a:gd name="connsiteX783" fmla="*/ 3766672 w 7467600"/>
              <a:gd name="connsiteY783" fmla="*/ 359429 h 6858000"/>
              <a:gd name="connsiteX784" fmla="*/ 5805386 w 7467600"/>
              <a:gd name="connsiteY784" fmla="*/ 239240 h 6858000"/>
              <a:gd name="connsiteX785" fmla="*/ 5736947 w 7467600"/>
              <a:gd name="connsiteY785" fmla="*/ 261367 h 6858000"/>
              <a:gd name="connsiteX786" fmla="*/ 5427012 w 7467600"/>
              <a:gd name="connsiteY786" fmla="*/ 311272 h 6858000"/>
              <a:gd name="connsiteX787" fmla="*/ 5147818 w 7467600"/>
              <a:gd name="connsiteY787" fmla="*/ 322112 h 6858000"/>
              <a:gd name="connsiteX788" fmla="*/ 5060854 w 7467600"/>
              <a:gd name="connsiteY788" fmla="*/ 311882 h 6858000"/>
              <a:gd name="connsiteX789" fmla="*/ 4945989 w 7467600"/>
              <a:gd name="connsiteY789" fmla="*/ 300516 h 6858000"/>
              <a:gd name="connsiteX790" fmla="*/ 5410479 w 7467600"/>
              <a:gd name="connsiteY790" fmla="*/ 348434 h 6858000"/>
              <a:gd name="connsiteX791" fmla="*/ 5805386 w 7467600"/>
              <a:gd name="connsiteY791" fmla="*/ 239240 h 6858000"/>
              <a:gd name="connsiteX792" fmla="*/ 5905192 w 7467600"/>
              <a:gd name="connsiteY792" fmla="*/ 163079 h 6858000"/>
              <a:gd name="connsiteX793" fmla="*/ 5865655 w 7467600"/>
              <a:gd name="connsiteY793" fmla="*/ 171901 h 6858000"/>
              <a:gd name="connsiteX794" fmla="*/ 5259740 w 7467600"/>
              <a:gd name="connsiteY794" fmla="*/ 257013 h 6858000"/>
              <a:gd name="connsiteX795" fmla="*/ 5208466 w 7467600"/>
              <a:gd name="connsiteY795" fmla="*/ 257550 h 6858000"/>
              <a:gd name="connsiteX796" fmla="*/ 4980204 w 7467600"/>
              <a:gd name="connsiteY796" fmla="*/ 271903 h 6858000"/>
              <a:gd name="connsiteX797" fmla="*/ 5068068 w 7467600"/>
              <a:gd name="connsiteY797" fmla="*/ 282244 h 6858000"/>
              <a:gd name="connsiteX798" fmla="*/ 5153231 w 7467600"/>
              <a:gd name="connsiteY798" fmla="*/ 292240 h 6858000"/>
              <a:gd name="connsiteX799" fmla="*/ 5426491 w 7467600"/>
              <a:gd name="connsiteY799" fmla="*/ 281128 h 6858000"/>
              <a:gd name="connsiteX800" fmla="*/ 5731212 w 7467600"/>
              <a:gd name="connsiteY800" fmla="*/ 231951 h 6858000"/>
              <a:gd name="connsiteX801" fmla="*/ 5905192 w 7467600"/>
              <a:gd name="connsiteY801" fmla="*/ 163079 h 6858000"/>
              <a:gd name="connsiteX802" fmla="*/ 5944437 w 7467600"/>
              <a:gd name="connsiteY802" fmla="*/ 113829 h 6858000"/>
              <a:gd name="connsiteX803" fmla="*/ 5825032 w 7467600"/>
              <a:gd name="connsiteY803" fmla="*/ 146405 h 6858000"/>
              <a:gd name="connsiteX804" fmla="*/ 4955599 w 7467600"/>
              <a:gd name="connsiteY804" fmla="*/ 247008 h 6858000"/>
              <a:gd name="connsiteX805" fmla="*/ 5210104 w 7467600"/>
              <a:gd name="connsiteY805" fmla="*/ 228123 h 6858000"/>
              <a:gd name="connsiteX806" fmla="*/ 5261015 w 7467600"/>
              <a:gd name="connsiteY806" fmla="*/ 227087 h 6858000"/>
              <a:gd name="connsiteX807" fmla="*/ 5861181 w 7467600"/>
              <a:gd name="connsiteY807" fmla="*/ 143093 h 6858000"/>
              <a:gd name="connsiteX808" fmla="*/ 5961252 w 7467600"/>
              <a:gd name="connsiteY808" fmla="*/ 114820 h 6858000"/>
              <a:gd name="connsiteX809" fmla="*/ 5944437 w 7467600"/>
              <a:gd name="connsiteY809" fmla="*/ 113829 h 6858000"/>
              <a:gd name="connsiteX810" fmla="*/ 3882765 w 7467600"/>
              <a:gd name="connsiteY810" fmla="*/ 0 h 6858000"/>
              <a:gd name="connsiteX811" fmla="*/ 3995099 w 7467600"/>
              <a:gd name="connsiteY811" fmla="*/ 0 h 6858000"/>
              <a:gd name="connsiteX812" fmla="*/ 4163818 w 7467600"/>
              <a:gd name="connsiteY812" fmla="*/ 234104 h 6858000"/>
              <a:gd name="connsiteX813" fmla="*/ 4172099 w 7467600"/>
              <a:gd name="connsiteY813" fmla="*/ 234207 h 6858000"/>
              <a:gd name="connsiteX814" fmla="*/ 4784282 w 7467600"/>
              <a:gd name="connsiteY814" fmla="*/ 276561 h 6858000"/>
              <a:gd name="connsiteX815" fmla="*/ 4801687 w 7467600"/>
              <a:gd name="connsiteY815" fmla="*/ 267764 h 6858000"/>
              <a:gd name="connsiteX816" fmla="*/ 6082788 w 7467600"/>
              <a:gd name="connsiteY816" fmla="*/ 64119 h 6858000"/>
              <a:gd name="connsiteX817" fmla="*/ 6099442 w 7467600"/>
              <a:gd name="connsiteY817" fmla="*/ 82568 h 6858000"/>
              <a:gd name="connsiteX818" fmla="*/ 4804137 w 7467600"/>
              <a:gd name="connsiteY818" fmla="*/ 320931 h 6858000"/>
              <a:gd name="connsiteX819" fmla="*/ 4227047 w 7467600"/>
              <a:gd name="connsiteY819" fmla="*/ 313415 h 6858000"/>
              <a:gd name="connsiteX820" fmla="*/ 4346041 w 7467600"/>
              <a:gd name="connsiteY820" fmla="*/ 456086 h 6858000"/>
              <a:gd name="connsiteX821" fmla="*/ 4870967 w 7467600"/>
              <a:gd name="connsiteY821" fmla="*/ 963061 h 6858000"/>
              <a:gd name="connsiteX822" fmla="*/ 4889647 w 7467600"/>
              <a:gd name="connsiteY822" fmla="*/ 957147 h 6858000"/>
              <a:gd name="connsiteX823" fmla="*/ 5422504 w 7467600"/>
              <a:gd name="connsiteY823" fmla="*/ 805191 h 6858000"/>
              <a:gd name="connsiteX824" fmla="*/ 6087656 w 7467600"/>
              <a:gd name="connsiteY824" fmla="*/ 826703 h 6858000"/>
              <a:gd name="connsiteX825" fmla="*/ 6058717 w 7467600"/>
              <a:gd name="connsiteY825" fmla="*/ 865992 h 6858000"/>
              <a:gd name="connsiteX826" fmla="*/ 4974153 w 7467600"/>
              <a:gd name="connsiteY826" fmla="*/ 1045456 h 6858000"/>
              <a:gd name="connsiteX827" fmla="*/ 5627835 w 7467600"/>
              <a:gd name="connsiteY827" fmla="*/ 1472077 h 6858000"/>
              <a:gd name="connsiteX828" fmla="*/ 5629817 w 7467600"/>
              <a:gd name="connsiteY828" fmla="*/ 1471412 h 6858000"/>
              <a:gd name="connsiteX829" fmla="*/ 5634124 w 7467600"/>
              <a:gd name="connsiteY829" fmla="*/ 1470572 h 6858000"/>
              <a:gd name="connsiteX830" fmla="*/ 5755832 w 7467600"/>
              <a:gd name="connsiteY830" fmla="*/ 1383886 h 6858000"/>
              <a:gd name="connsiteX831" fmla="*/ 6014186 w 7467600"/>
              <a:gd name="connsiteY831" fmla="*/ 1279799 h 6858000"/>
              <a:gd name="connsiteX832" fmla="*/ 6901619 w 7467600"/>
              <a:gd name="connsiteY832" fmla="*/ 1047874 h 6858000"/>
              <a:gd name="connsiteX833" fmla="*/ 6931566 w 7467600"/>
              <a:gd name="connsiteY833" fmla="*/ 1062034 h 6858000"/>
              <a:gd name="connsiteX834" fmla="*/ 5790982 w 7467600"/>
              <a:gd name="connsiteY834" fmla="*/ 1561380 h 6858000"/>
              <a:gd name="connsiteX835" fmla="*/ 6188971 w 7467600"/>
              <a:gd name="connsiteY835" fmla="*/ 1755168 h 6858000"/>
              <a:gd name="connsiteX836" fmla="*/ 6202446 w 7467600"/>
              <a:gd name="connsiteY836" fmla="*/ 1752268 h 6858000"/>
              <a:gd name="connsiteX837" fmla="*/ 7179560 w 7467600"/>
              <a:gd name="connsiteY837" fmla="*/ 1467551 h 6858000"/>
              <a:gd name="connsiteX838" fmla="*/ 7158730 w 7467600"/>
              <a:gd name="connsiteY838" fmla="*/ 1507835 h 6858000"/>
              <a:gd name="connsiteX839" fmla="*/ 6326959 w 7467600"/>
              <a:gd name="connsiteY839" fmla="*/ 1817686 h 6858000"/>
              <a:gd name="connsiteX840" fmla="*/ 6537433 w 7467600"/>
              <a:gd name="connsiteY840" fmla="*/ 1907790 h 6858000"/>
              <a:gd name="connsiteX841" fmla="*/ 6550221 w 7467600"/>
              <a:gd name="connsiteY841" fmla="*/ 1910729 h 6858000"/>
              <a:gd name="connsiteX842" fmla="*/ 6964438 w 7467600"/>
              <a:gd name="connsiteY842" fmla="*/ 2209505 h 6858000"/>
              <a:gd name="connsiteX843" fmla="*/ 7367862 w 7467600"/>
              <a:gd name="connsiteY843" fmla="*/ 2806833 h 6858000"/>
              <a:gd name="connsiteX844" fmla="*/ 7364329 w 7467600"/>
              <a:gd name="connsiteY844" fmla="*/ 2826907 h 6858000"/>
              <a:gd name="connsiteX845" fmla="*/ 7290545 w 7467600"/>
              <a:gd name="connsiteY845" fmla="*/ 2850663 h 6858000"/>
              <a:gd name="connsiteX846" fmla="*/ 6472036 w 7467600"/>
              <a:gd name="connsiteY846" fmla="*/ 1959003 h 6858000"/>
              <a:gd name="connsiteX847" fmla="*/ 5792897 w 7467600"/>
              <a:gd name="connsiteY847" fmla="*/ 1647747 h 6858000"/>
              <a:gd name="connsiteX848" fmla="*/ 5842751 w 7467600"/>
              <a:gd name="connsiteY848" fmla="*/ 1816112 h 6858000"/>
              <a:gd name="connsiteX849" fmla="*/ 5847424 w 7467600"/>
              <a:gd name="connsiteY849" fmla="*/ 1815776 h 6858000"/>
              <a:gd name="connsiteX850" fmla="*/ 6399821 w 7467600"/>
              <a:gd name="connsiteY850" fmla="*/ 2344799 h 6858000"/>
              <a:gd name="connsiteX851" fmla="*/ 6323232 w 7467600"/>
              <a:gd name="connsiteY851" fmla="*/ 2389634 h 6858000"/>
              <a:gd name="connsiteX852" fmla="*/ 5942958 w 7467600"/>
              <a:gd name="connsiteY852" fmla="*/ 2077708 h 6858000"/>
              <a:gd name="connsiteX853" fmla="*/ 5921559 w 7467600"/>
              <a:gd name="connsiteY853" fmla="*/ 2378596 h 6858000"/>
              <a:gd name="connsiteX854" fmla="*/ 5817651 w 7467600"/>
              <a:gd name="connsiteY854" fmla="*/ 3023919 h 6858000"/>
              <a:gd name="connsiteX855" fmla="*/ 5729634 w 7467600"/>
              <a:gd name="connsiteY855" fmla="*/ 3051849 h 6858000"/>
              <a:gd name="connsiteX856" fmla="*/ 5611018 w 7467600"/>
              <a:gd name="connsiteY856" fmla="*/ 2316769 h 6858000"/>
              <a:gd name="connsiteX857" fmla="*/ 5687608 w 7467600"/>
              <a:gd name="connsiteY857" fmla="*/ 2039972 h 6858000"/>
              <a:gd name="connsiteX858" fmla="*/ 5657554 w 7467600"/>
              <a:gd name="connsiteY858" fmla="*/ 1576445 h 6858000"/>
              <a:gd name="connsiteX859" fmla="*/ 5150475 w 7467600"/>
              <a:gd name="connsiteY859" fmla="*/ 1274012 h 6858000"/>
              <a:gd name="connsiteX860" fmla="*/ 5349142 w 7467600"/>
              <a:gd name="connsiteY860" fmla="*/ 2204405 h 6858000"/>
              <a:gd name="connsiteX861" fmla="*/ 5262214 w 7467600"/>
              <a:gd name="connsiteY861" fmla="*/ 2233836 h 6858000"/>
              <a:gd name="connsiteX862" fmla="*/ 4981539 w 7467600"/>
              <a:gd name="connsiteY862" fmla="*/ 1542201 h 6858000"/>
              <a:gd name="connsiteX863" fmla="*/ 4958461 w 7467600"/>
              <a:gd name="connsiteY863" fmla="*/ 1136957 h 6858000"/>
              <a:gd name="connsiteX864" fmla="*/ 4655015 w 7467600"/>
              <a:gd name="connsiteY864" fmla="*/ 891426 h 6858000"/>
              <a:gd name="connsiteX865" fmla="*/ 4348002 w 7467600"/>
              <a:gd name="connsiteY865" fmla="*/ 2205895 h 6858000"/>
              <a:gd name="connsiteX866" fmla="*/ 4262250 w 7467600"/>
              <a:gd name="connsiteY866" fmla="*/ 2219972 h 6858000"/>
              <a:gd name="connsiteX867" fmla="*/ 4550611 w 7467600"/>
              <a:gd name="connsiteY867" fmla="*/ 817540 h 6858000"/>
              <a:gd name="connsiteX868" fmla="*/ 4564418 w 7467600"/>
              <a:gd name="connsiteY868" fmla="*/ 808293 h 6858000"/>
              <a:gd name="connsiteX869" fmla="*/ 4266388 w 7467600"/>
              <a:gd name="connsiteY869" fmla="*/ 500083 h 6858000"/>
              <a:gd name="connsiteX870" fmla="*/ 4032842 w 7467600"/>
              <a:gd name="connsiteY870" fmla="*/ 211809 h 6858000"/>
              <a:gd name="connsiteX871" fmla="*/ 3882765 w 7467600"/>
              <a:gd name="connsiteY871" fmla="*/ 0 h 6858000"/>
              <a:gd name="connsiteX872" fmla="*/ 3721337 w 7467600"/>
              <a:gd name="connsiteY872" fmla="*/ 0 h 6858000"/>
              <a:gd name="connsiteX873" fmla="*/ 3797544 w 7467600"/>
              <a:gd name="connsiteY873" fmla="*/ 0 h 6858000"/>
              <a:gd name="connsiteX874" fmla="*/ 3775734 w 7467600"/>
              <a:gd name="connsiteY874" fmla="*/ 95131 h 6858000"/>
              <a:gd name="connsiteX875" fmla="*/ 3724807 w 7467600"/>
              <a:gd name="connsiteY875" fmla="*/ 272257 h 6858000"/>
              <a:gd name="connsiteX876" fmla="*/ 3726844 w 7467600"/>
              <a:gd name="connsiteY876" fmla="*/ 282988 h 6858000"/>
              <a:gd name="connsiteX877" fmla="*/ 3742664 w 7467600"/>
              <a:gd name="connsiteY877" fmla="*/ 279918 h 6858000"/>
              <a:gd name="connsiteX878" fmla="*/ 4103910 w 7467600"/>
              <a:gd name="connsiteY878" fmla="*/ 1161917 h 6858000"/>
              <a:gd name="connsiteX879" fmla="*/ 4020269 w 7467600"/>
              <a:gd name="connsiteY879" fmla="*/ 1200406 h 6858000"/>
              <a:gd name="connsiteX880" fmla="*/ 3674882 w 7467600"/>
              <a:gd name="connsiteY880" fmla="*/ 488524 h 6858000"/>
              <a:gd name="connsiteX881" fmla="*/ 3132682 w 7467600"/>
              <a:gd name="connsiteY881" fmla="*/ 1072284 h 6858000"/>
              <a:gd name="connsiteX882" fmla="*/ 2716346 w 7467600"/>
              <a:gd name="connsiteY882" fmla="*/ 1276376 h 6858000"/>
              <a:gd name="connsiteX883" fmla="*/ 2716772 w 7467600"/>
              <a:gd name="connsiteY883" fmla="*/ 1255462 h 6858000"/>
              <a:gd name="connsiteX884" fmla="*/ 3471096 w 7467600"/>
              <a:gd name="connsiteY884" fmla="*/ 437072 h 6858000"/>
              <a:gd name="connsiteX885" fmla="*/ 3639057 w 7467600"/>
              <a:gd name="connsiteY885" fmla="*/ 286334 h 6858000"/>
              <a:gd name="connsiteX886" fmla="*/ 3640309 w 7467600"/>
              <a:gd name="connsiteY886" fmla="*/ 284664 h 6858000"/>
              <a:gd name="connsiteX887" fmla="*/ 3646022 w 7467600"/>
              <a:gd name="connsiteY887" fmla="*/ 276711 h 6858000"/>
              <a:gd name="connsiteX888" fmla="*/ 3707943 w 7467600"/>
              <a:gd name="connsiteY888" fmla="*/ 65958 h 6858000"/>
              <a:gd name="connsiteX889" fmla="*/ 3721337 w 7467600"/>
              <a:gd name="connsiteY889" fmla="*/ 0 h 6858000"/>
              <a:gd name="connsiteX890" fmla="*/ 2867960 w 7467600"/>
              <a:gd name="connsiteY890" fmla="*/ 0 h 6858000"/>
              <a:gd name="connsiteX891" fmla="*/ 2926351 w 7467600"/>
              <a:gd name="connsiteY891" fmla="*/ 0 h 6858000"/>
              <a:gd name="connsiteX892" fmla="*/ 2902823 w 7467600"/>
              <a:gd name="connsiteY892" fmla="*/ 262929 h 6858000"/>
              <a:gd name="connsiteX893" fmla="*/ 2940663 w 7467600"/>
              <a:gd name="connsiteY893" fmla="*/ 140884 h 6858000"/>
              <a:gd name="connsiteX894" fmla="*/ 2947039 w 7467600"/>
              <a:gd name="connsiteY894" fmla="*/ 122524 h 6858000"/>
              <a:gd name="connsiteX895" fmla="*/ 2984316 w 7467600"/>
              <a:gd name="connsiteY895" fmla="*/ 0 h 6858000"/>
              <a:gd name="connsiteX896" fmla="*/ 3016114 w 7467600"/>
              <a:gd name="connsiteY896" fmla="*/ 0 h 6858000"/>
              <a:gd name="connsiteX897" fmla="*/ 2979949 w 7467600"/>
              <a:gd name="connsiteY897" fmla="*/ 119274 h 6858000"/>
              <a:gd name="connsiteX898" fmla="*/ 3023879 w 7467600"/>
              <a:gd name="connsiteY898" fmla="*/ 0 h 6858000"/>
              <a:gd name="connsiteX899" fmla="*/ 3105400 w 7467600"/>
              <a:gd name="connsiteY899" fmla="*/ 0 h 6858000"/>
              <a:gd name="connsiteX900" fmla="*/ 3094669 w 7467600"/>
              <a:gd name="connsiteY900" fmla="*/ 30308 h 6858000"/>
              <a:gd name="connsiteX901" fmla="*/ 2901945 w 7467600"/>
              <a:gd name="connsiteY901" fmla="*/ 466538 h 6858000"/>
              <a:gd name="connsiteX902" fmla="*/ 2815209 w 7467600"/>
              <a:gd name="connsiteY902" fmla="*/ 497361 h 6858000"/>
              <a:gd name="connsiteX903" fmla="*/ 2844845 w 7467600"/>
              <a:gd name="connsiteY903" fmla="*/ 127638 h 6858000"/>
              <a:gd name="connsiteX904" fmla="*/ 2867960 w 7467600"/>
              <a:gd name="connsiteY904" fmla="*/ 0 h 6858000"/>
              <a:gd name="connsiteX905" fmla="*/ 1057230 w 7467600"/>
              <a:gd name="connsiteY905" fmla="*/ 0 h 6858000"/>
              <a:gd name="connsiteX906" fmla="*/ 1111003 w 7467600"/>
              <a:gd name="connsiteY906" fmla="*/ 0 h 6858000"/>
              <a:gd name="connsiteX907" fmla="*/ 1125553 w 7467600"/>
              <a:gd name="connsiteY907" fmla="*/ 52588 h 6858000"/>
              <a:gd name="connsiteX908" fmla="*/ 1304276 w 7467600"/>
              <a:gd name="connsiteY908" fmla="*/ 476275 h 6858000"/>
              <a:gd name="connsiteX909" fmla="*/ 1492066 w 7467600"/>
              <a:gd name="connsiteY909" fmla="*/ 886333 h 6858000"/>
              <a:gd name="connsiteX910" fmla="*/ 1423698 w 7467600"/>
              <a:gd name="connsiteY910" fmla="*/ 710817 h 6858000"/>
              <a:gd name="connsiteX911" fmla="*/ 1357609 w 7467600"/>
              <a:gd name="connsiteY911" fmla="*/ 532892 h 6858000"/>
              <a:gd name="connsiteX912" fmla="*/ 1309550 w 7467600"/>
              <a:gd name="connsiteY912" fmla="*/ 374031 h 6858000"/>
              <a:gd name="connsiteX913" fmla="*/ 1193673 w 7467600"/>
              <a:gd name="connsiteY913" fmla="*/ 49533 h 6858000"/>
              <a:gd name="connsiteX914" fmla="*/ 1164391 w 7467600"/>
              <a:gd name="connsiteY914" fmla="*/ 0 h 6858000"/>
              <a:gd name="connsiteX915" fmla="*/ 1200666 w 7467600"/>
              <a:gd name="connsiteY915" fmla="*/ 0 h 6858000"/>
              <a:gd name="connsiteX916" fmla="*/ 1223408 w 7467600"/>
              <a:gd name="connsiteY916" fmla="*/ 38996 h 6858000"/>
              <a:gd name="connsiteX917" fmla="*/ 1339635 w 7467600"/>
              <a:gd name="connsiteY917" fmla="*/ 365517 h 6858000"/>
              <a:gd name="connsiteX918" fmla="*/ 1387469 w 7467600"/>
              <a:gd name="connsiteY918" fmla="*/ 523079 h 6858000"/>
              <a:gd name="connsiteX919" fmla="*/ 1452685 w 7467600"/>
              <a:gd name="connsiteY919" fmla="*/ 699806 h 6858000"/>
              <a:gd name="connsiteX920" fmla="*/ 1492092 w 7467600"/>
              <a:gd name="connsiteY920" fmla="*/ 800424 h 6858000"/>
              <a:gd name="connsiteX921" fmla="*/ 1455302 w 7467600"/>
              <a:gd name="connsiteY921" fmla="*/ 632913 h 6858000"/>
              <a:gd name="connsiteX922" fmla="*/ 1222336 w 7467600"/>
              <a:gd name="connsiteY922" fmla="*/ 9480 h 6858000"/>
              <a:gd name="connsiteX923" fmla="*/ 1214634 w 7467600"/>
              <a:gd name="connsiteY923" fmla="*/ 0 h 6858000"/>
              <a:gd name="connsiteX924" fmla="*/ 1289827 w 7467600"/>
              <a:gd name="connsiteY924" fmla="*/ 0 h 6858000"/>
              <a:gd name="connsiteX925" fmla="*/ 1321076 w 7467600"/>
              <a:gd name="connsiteY925" fmla="*/ 59722 h 6858000"/>
              <a:gd name="connsiteX926" fmla="*/ 1512579 w 7467600"/>
              <a:gd name="connsiteY926" fmla="*/ 626441 h 6858000"/>
              <a:gd name="connsiteX927" fmla="*/ 1506076 w 7467600"/>
              <a:gd name="connsiteY927" fmla="*/ 1089289 h 6858000"/>
              <a:gd name="connsiteX928" fmla="*/ 1486346 w 7467600"/>
              <a:gd name="connsiteY928" fmla="*/ 1079919 h 6858000"/>
              <a:gd name="connsiteX929" fmla="*/ 1070511 w 7467600"/>
              <a:gd name="connsiteY929" fmla="*/ 48609 h 6858000"/>
              <a:gd name="connsiteX930" fmla="*/ 1057230 w 7467600"/>
              <a:gd name="connsiteY930" fmla="*/ 0 h 6858000"/>
              <a:gd name="connsiteX931" fmla="*/ 43151 w 7467600"/>
              <a:gd name="connsiteY931" fmla="*/ 0 h 6858000"/>
              <a:gd name="connsiteX932" fmla="*/ 95283 w 7467600"/>
              <a:gd name="connsiteY932" fmla="*/ 0 h 6858000"/>
              <a:gd name="connsiteX933" fmla="*/ 300708 w 7467600"/>
              <a:gd name="connsiteY933" fmla="*/ 154571 h 6858000"/>
              <a:gd name="connsiteX934" fmla="*/ 530414 w 7467600"/>
              <a:gd name="connsiteY934" fmla="*/ 354673 h 6858000"/>
              <a:gd name="connsiteX935" fmla="*/ 333785 w 7467600"/>
              <a:gd name="connsiteY935" fmla="*/ 161564 h 6858000"/>
              <a:gd name="connsiteX936" fmla="*/ 147005 w 7467600"/>
              <a:gd name="connsiteY936" fmla="*/ 0 h 6858000"/>
              <a:gd name="connsiteX937" fmla="*/ 272509 w 7467600"/>
              <a:gd name="connsiteY937" fmla="*/ 0 h 6858000"/>
              <a:gd name="connsiteX938" fmla="*/ 326276 w 7467600"/>
              <a:gd name="connsiteY938" fmla="*/ 45847 h 6858000"/>
              <a:gd name="connsiteX939" fmla="*/ 823759 w 7467600"/>
              <a:gd name="connsiteY939" fmla="*/ 574145 h 6858000"/>
              <a:gd name="connsiteX940" fmla="*/ 811254 w 7467600"/>
              <a:gd name="connsiteY940" fmla="*/ 665546 h 6858000"/>
              <a:gd name="connsiteX941" fmla="*/ 154042 w 7467600"/>
              <a:gd name="connsiteY941" fmla="*/ 261522 h 6858000"/>
              <a:gd name="connsiteX942" fmla="*/ 13550 w 7467600"/>
              <a:gd name="connsiteY942" fmla="*/ 158423 h 6858000"/>
              <a:gd name="connsiteX943" fmla="*/ 0 w 7467600"/>
              <a:gd name="connsiteY943" fmla="*/ 146618 h 6858000"/>
              <a:gd name="connsiteX944" fmla="*/ 0 w 7467600"/>
              <a:gd name="connsiteY944" fmla="*/ 59161 h 6858000"/>
              <a:gd name="connsiteX945" fmla="*/ 45427 w 7467600"/>
              <a:gd name="connsiteY945" fmla="*/ 101078 h 6858000"/>
              <a:gd name="connsiteX946" fmla="*/ 630103 w 7467600"/>
              <a:gd name="connsiteY946" fmla="*/ 485885 h 6858000"/>
              <a:gd name="connsiteX947" fmla="*/ 532040 w 7467600"/>
              <a:gd name="connsiteY947" fmla="*/ 399359 h 6858000"/>
              <a:gd name="connsiteX948" fmla="*/ 517618 w 7467600"/>
              <a:gd name="connsiteY948" fmla="*/ 385726 h 6858000"/>
              <a:gd name="connsiteX949" fmla="*/ 285074 w 7467600"/>
              <a:gd name="connsiteY949" fmla="*/ 182755 h 6858000"/>
              <a:gd name="connsiteX950" fmla="*/ 43151 w 7467600"/>
              <a:gd name="connsiteY95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3149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1019354 w 7467600"/>
              <a:gd name="connsiteY18" fmla="*/ 6315006 h 6858000"/>
              <a:gd name="connsiteX19" fmla="*/ 441046 w 7467600"/>
              <a:gd name="connsiteY19" fmla="*/ 6691153 h 6858000"/>
              <a:gd name="connsiteX20" fmla="*/ 1019354 w 7467600"/>
              <a:gd name="connsiteY20" fmla="*/ 6315006 h 6858000"/>
              <a:gd name="connsiteX21" fmla="*/ 991680 w 7467600"/>
              <a:gd name="connsiteY21" fmla="*/ 6298413 h 6858000"/>
              <a:gd name="connsiteX22" fmla="*/ 409060 w 7467600"/>
              <a:gd name="connsiteY22" fmla="*/ 6671470 h 6858000"/>
              <a:gd name="connsiteX23" fmla="*/ 991680 w 7467600"/>
              <a:gd name="connsiteY23" fmla="*/ 6298413 h 6858000"/>
              <a:gd name="connsiteX24" fmla="*/ 103333 w 7467600"/>
              <a:gd name="connsiteY24" fmla="*/ 5699602 h 6858000"/>
              <a:gd name="connsiteX25" fmla="*/ 233938 w 7467600"/>
              <a:gd name="connsiteY25" fmla="*/ 5809416 h 6858000"/>
              <a:gd name="connsiteX26" fmla="*/ 883580 w 7467600"/>
              <a:gd name="connsiteY26" fmla="*/ 6180710 h 6858000"/>
              <a:gd name="connsiteX27" fmla="*/ 487337 w 7467600"/>
              <a:gd name="connsiteY27" fmla="*/ 5950182 h 6858000"/>
              <a:gd name="connsiteX28" fmla="*/ 354051 w 7467600"/>
              <a:gd name="connsiteY28" fmla="*/ 5854912 h 6858000"/>
              <a:gd name="connsiteX29" fmla="*/ 195436 w 7467600"/>
              <a:gd name="connsiteY29" fmla="*/ 5755068 h 6858000"/>
              <a:gd name="connsiteX30" fmla="*/ 103333 w 7467600"/>
              <a:gd name="connsiteY30" fmla="*/ 5699602 h 6858000"/>
              <a:gd name="connsiteX31" fmla="*/ 5539432 w 7467600"/>
              <a:gd name="connsiteY31" fmla="*/ 5642928 h 6858000"/>
              <a:gd name="connsiteX32" fmla="*/ 5555462 w 7467600"/>
              <a:gd name="connsiteY32" fmla="*/ 5694454 h 6858000"/>
              <a:gd name="connsiteX33" fmla="*/ 5828270 w 7467600"/>
              <a:gd name="connsiteY33" fmla="*/ 6320663 h 6858000"/>
              <a:gd name="connsiteX34" fmla="*/ 5947416 w 7467600"/>
              <a:gd name="connsiteY34" fmla="*/ 6574846 h 6858000"/>
              <a:gd name="connsiteX35" fmla="*/ 5539432 w 7467600"/>
              <a:gd name="connsiteY35" fmla="*/ 5642928 h 6858000"/>
              <a:gd name="connsiteX36" fmla="*/ 51253 w 7467600"/>
              <a:gd name="connsiteY36" fmla="*/ 5631825 h 6858000"/>
              <a:gd name="connsiteX37" fmla="*/ 211622 w 7467600"/>
              <a:gd name="connsiteY37" fmla="*/ 5728803 h 6858000"/>
              <a:gd name="connsiteX38" fmla="*/ 371652 w 7467600"/>
              <a:gd name="connsiteY38" fmla="*/ 5829062 h 6858000"/>
              <a:gd name="connsiteX39" fmla="*/ 505903 w 7467600"/>
              <a:gd name="connsiteY39" fmla="*/ 5925221 h 6858000"/>
              <a:gd name="connsiteX40" fmla="*/ 899240 w 7467600"/>
              <a:gd name="connsiteY40" fmla="*/ 6153068 h 6858000"/>
              <a:gd name="connsiteX41" fmla="*/ 988114 w 7467600"/>
              <a:gd name="connsiteY41" fmla="*/ 6174204 h 6858000"/>
              <a:gd name="connsiteX42" fmla="*/ 845971 w 7467600"/>
              <a:gd name="connsiteY42" fmla="*/ 6067177 h 6858000"/>
              <a:gd name="connsiteX43" fmla="*/ 448057 w 7467600"/>
              <a:gd name="connsiteY43" fmla="*/ 5841376 h 6858000"/>
              <a:gd name="connsiteX44" fmla="*/ 51253 w 7467600"/>
              <a:gd name="connsiteY44" fmla="*/ 5631825 h 6858000"/>
              <a:gd name="connsiteX45" fmla="*/ 2606687 w 7467600"/>
              <a:gd name="connsiteY45" fmla="*/ 5630718 h 6858000"/>
              <a:gd name="connsiteX46" fmla="*/ 2645658 w 7467600"/>
              <a:gd name="connsiteY46" fmla="*/ 6640259 h 6858000"/>
              <a:gd name="connsiteX47" fmla="*/ 2606687 w 7467600"/>
              <a:gd name="connsiteY47" fmla="*/ 5630718 h 6858000"/>
              <a:gd name="connsiteX48" fmla="*/ 3642057 w 7467600"/>
              <a:gd name="connsiteY48" fmla="*/ 5573487 h 6858000"/>
              <a:gd name="connsiteX49" fmla="*/ 3632981 w 7467600"/>
              <a:gd name="connsiteY49" fmla="*/ 5579437 h 6858000"/>
              <a:gd name="connsiteX50" fmla="*/ 3382436 w 7467600"/>
              <a:gd name="connsiteY50" fmla="*/ 5952726 h 6858000"/>
              <a:gd name="connsiteX51" fmla="*/ 3191929 w 7467600"/>
              <a:gd name="connsiteY51" fmla="*/ 6662669 h 6858000"/>
              <a:gd name="connsiteX52" fmla="*/ 3369898 w 7467600"/>
              <a:gd name="connsiteY52" fmla="*/ 6081771 h 6858000"/>
              <a:gd name="connsiteX53" fmla="*/ 3642057 w 7467600"/>
              <a:gd name="connsiteY53" fmla="*/ 5573487 h 6858000"/>
              <a:gd name="connsiteX54" fmla="*/ 2650666 w 7467600"/>
              <a:gd name="connsiteY54" fmla="*/ 5530686 h 6858000"/>
              <a:gd name="connsiteX55" fmla="*/ 2650249 w 7467600"/>
              <a:gd name="connsiteY55" fmla="*/ 5532101 h 6858000"/>
              <a:gd name="connsiteX56" fmla="*/ 2663808 w 7467600"/>
              <a:gd name="connsiteY56" fmla="*/ 6535215 h 6858000"/>
              <a:gd name="connsiteX57" fmla="*/ 2665418 w 7467600"/>
              <a:gd name="connsiteY57" fmla="*/ 6132756 h 6858000"/>
              <a:gd name="connsiteX58" fmla="*/ 2650666 w 7467600"/>
              <a:gd name="connsiteY58" fmla="*/ 5530686 h 6858000"/>
              <a:gd name="connsiteX59" fmla="*/ 2680277 w 7467600"/>
              <a:gd name="connsiteY59" fmla="*/ 5479204 h 6858000"/>
              <a:gd name="connsiteX60" fmla="*/ 2678972 w 7467600"/>
              <a:gd name="connsiteY60" fmla="*/ 5481582 h 6858000"/>
              <a:gd name="connsiteX61" fmla="*/ 2696666 w 7467600"/>
              <a:gd name="connsiteY61" fmla="*/ 6133836 h 6858000"/>
              <a:gd name="connsiteX62" fmla="*/ 2695769 w 7467600"/>
              <a:gd name="connsiteY62" fmla="*/ 6390955 h 6858000"/>
              <a:gd name="connsiteX63" fmla="*/ 2739893 w 7467600"/>
              <a:gd name="connsiteY63" fmla="*/ 6108357 h 6858000"/>
              <a:gd name="connsiteX64" fmla="*/ 2680277 w 7467600"/>
              <a:gd name="connsiteY64" fmla="*/ 5479204 h 6858000"/>
              <a:gd name="connsiteX65" fmla="*/ 1132195 w 7467600"/>
              <a:gd name="connsiteY65" fmla="*/ 5467980 h 6858000"/>
              <a:gd name="connsiteX66" fmla="*/ 1679056 w 7467600"/>
              <a:gd name="connsiteY66" fmla="*/ 5516907 h 6858000"/>
              <a:gd name="connsiteX67" fmla="*/ 2128648 w 7467600"/>
              <a:gd name="connsiteY67" fmla="*/ 5474249 h 6858000"/>
              <a:gd name="connsiteX68" fmla="*/ 1825619 w 7467600"/>
              <a:gd name="connsiteY68" fmla="*/ 5478447 h 6858000"/>
              <a:gd name="connsiteX69" fmla="*/ 1737798 w 7467600"/>
              <a:gd name="connsiteY69" fmla="*/ 5483353 h 6858000"/>
              <a:gd name="connsiteX70" fmla="*/ 1132195 w 7467600"/>
              <a:gd name="connsiteY70" fmla="*/ 5467980 h 6858000"/>
              <a:gd name="connsiteX71" fmla="*/ 1456157 w 7467600"/>
              <a:gd name="connsiteY71" fmla="*/ 5371404 h 6858000"/>
              <a:gd name="connsiteX72" fmla="*/ 1244432 w 7467600"/>
              <a:gd name="connsiteY72" fmla="*/ 5385601 h 6858000"/>
              <a:gd name="connsiteX73" fmla="*/ 973990 w 7467600"/>
              <a:gd name="connsiteY73" fmla="*/ 5424940 h 6858000"/>
              <a:gd name="connsiteX74" fmla="*/ 1103809 w 7467600"/>
              <a:gd name="connsiteY74" fmla="*/ 5433720 h 6858000"/>
              <a:gd name="connsiteX75" fmla="*/ 1123454 w 7467600"/>
              <a:gd name="connsiteY75" fmla="*/ 5435727 h 6858000"/>
              <a:gd name="connsiteX76" fmla="*/ 1737017 w 7467600"/>
              <a:gd name="connsiteY76" fmla="*/ 5452183 h 6858000"/>
              <a:gd name="connsiteX77" fmla="*/ 1824397 w 7467600"/>
              <a:gd name="connsiteY77" fmla="*/ 5447757 h 6858000"/>
              <a:gd name="connsiteX78" fmla="*/ 2070059 w 7467600"/>
              <a:gd name="connsiteY78" fmla="*/ 5441660 h 6858000"/>
              <a:gd name="connsiteX79" fmla="*/ 1456157 w 7467600"/>
              <a:gd name="connsiteY79" fmla="*/ 5371404 h 6858000"/>
              <a:gd name="connsiteX80" fmla="*/ 4988186 w 7467600"/>
              <a:gd name="connsiteY80" fmla="*/ 5216467 h 6858000"/>
              <a:gd name="connsiteX81" fmla="*/ 4777334 w 7467600"/>
              <a:gd name="connsiteY81" fmla="*/ 5406072 h 6858000"/>
              <a:gd name="connsiteX82" fmla="*/ 4718341 w 7467600"/>
              <a:gd name="connsiteY82" fmla="*/ 5468043 h 6858000"/>
              <a:gd name="connsiteX83" fmla="*/ 4604655 w 7467600"/>
              <a:gd name="connsiteY83" fmla="*/ 5583434 h 6858000"/>
              <a:gd name="connsiteX84" fmla="*/ 4565074 w 7467600"/>
              <a:gd name="connsiteY84" fmla="*/ 5618550 h 6858000"/>
              <a:gd name="connsiteX85" fmla="*/ 4988186 w 7467600"/>
              <a:gd name="connsiteY85" fmla="*/ 5216467 h 6858000"/>
              <a:gd name="connsiteX86" fmla="*/ 4978032 w 7467600"/>
              <a:gd name="connsiteY86" fmla="*/ 5183809 h 6858000"/>
              <a:gd name="connsiteX87" fmla="*/ 4463413 w 7467600"/>
              <a:gd name="connsiteY87" fmla="*/ 5615162 h 6858000"/>
              <a:gd name="connsiteX88" fmla="*/ 4358134 w 7467600"/>
              <a:gd name="connsiteY88" fmla="*/ 5742791 h 6858000"/>
              <a:gd name="connsiteX89" fmla="*/ 4376219 w 7467600"/>
              <a:gd name="connsiteY89" fmla="*/ 5729027 h 6858000"/>
              <a:gd name="connsiteX90" fmla="*/ 4582340 w 7467600"/>
              <a:gd name="connsiteY90" fmla="*/ 5561037 h 6858000"/>
              <a:gd name="connsiteX91" fmla="*/ 4694684 w 7467600"/>
              <a:gd name="connsiteY91" fmla="*/ 5447098 h 6858000"/>
              <a:gd name="connsiteX92" fmla="*/ 4754123 w 7467600"/>
              <a:gd name="connsiteY92" fmla="*/ 5384643 h 6858000"/>
              <a:gd name="connsiteX93" fmla="*/ 4978032 w 7467600"/>
              <a:gd name="connsiteY93" fmla="*/ 5183809 h 6858000"/>
              <a:gd name="connsiteX94" fmla="*/ 1903353 w 7467600"/>
              <a:gd name="connsiteY94" fmla="*/ 5044827 h 6858000"/>
              <a:gd name="connsiteX95" fmla="*/ 1936931 w 7467600"/>
              <a:gd name="connsiteY95" fmla="*/ 5093954 h 6858000"/>
              <a:gd name="connsiteX96" fmla="*/ 2195868 w 7467600"/>
              <a:gd name="connsiteY96" fmla="*/ 5396574 h 6858000"/>
              <a:gd name="connsiteX97" fmla="*/ 2088852 w 7467600"/>
              <a:gd name="connsiteY97" fmla="*/ 5166123 h 6858000"/>
              <a:gd name="connsiteX98" fmla="*/ 1958241 w 7467600"/>
              <a:gd name="connsiteY98" fmla="*/ 5067955 h 6858000"/>
              <a:gd name="connsiteX99" fmla="*/ 1903353 w 7467600"/>
              <a:gd name="connsiteY99" fmla="*/ 5044827 h 6858000"/>
              <a:gd name="connsiteX100" fmla="*/ 1979378 w 7467600"/>
              <a:gd name="connsiteY100" fmla="*/ 4769504 h 6858000"/>
              <a:gd name="connsiteX101" fmla="*/ 2882120 w 7467600"/>
              <a:gd name="connsiteY101" fmla="*/ 5064547 h 6858000"/>
              <a:gd name="connsiteX102" fmla="*/ 2793103 w 7467600"/>
              <a:gd name="connsiteY102" fmla="*/ 5039699 h 6858000"/>
              <a:gd name="connsiteX103" fmla="*/ 2770041 w 7467600"/>
              <a:gd name="connsiteY103" fmla="*/ 5033634 h 6858000"/>
              <a:gd name="connsiteX104" fmla="*/ 1979378 w 7467600"/>
              <a:gd name="connsiteY104" fmla="*/ 4769504 h 6858000"/>
              <a:gd name="connsiteX105" fmla="*/ 1927410 w 7467600"/>
              <a:gd name="connsiteY105" fmla="*/ 4716164 h 6858000"/>
              <a:gd name="connsiteX106" fmla="*/ 1959587 w 7467600"/>
              <a:gd name="connsiteY106" fmla="*/ 4728849 h 6858000"/>
              <a:gd name="connsiteX107" fmla="*/ 2777707 w 7467600"/>
              <a:gd name="connsiteY107" fmla="*/ 5003991 h 6858000"/>
              <a:gd name="connsiteX108" fmla="*/ 2800768 w 7467600"/>
              <a:gd name="connsiteY108" fmla="*/ 5010056 h 6858000"/>
              <a:gd name="connsiteX109" fmla="*/ 2879408 w 7467600"/>
              <a:gd name="connsiteY109" fmla="*/ 5031590 h 6858000"/>
              <a:gd name="connsiteX110" fmla="*/ 2862295 w 7467600"/>
              <a:gd name="connsiteY110" fmla="*/ 5022958 h 6858000"/>
              <a:gd name="connsiteX111" fmla="*/ 2813343 w 7467600"/>
              <a:gd name="connsiteY111" fmla="*/ 4998369 h 6858000"/>
              <a:gd name="connsiteX112" fmla="*/ 2646245 w 7467600"/>
              <a:gd name="connsiteY112" fmla="*/ 4930999 h 6858000"/>
              <a:gd name="connsiteX113" fmla="*/ 1999243 w 7467600"/>
              <a:gd name="connsiteY113" fmla="*/ 4730524 h 6858000"/>
              <a:gd name="connsiteX114" fmla="*/ 1979527 w 7467600"/>
              <a:gd name="connsiteY114" fmla="*/ 4726651 h 6858000"/>
              <a:gd name="connsiteX115" fmla="*/ 1927410 w 7467600"/>
              <a:gd name="connsiteY115" fmla="*/ 4716164 h 6858000"/>
              <a:gd name="connsiteX116" fmla="*/ 1997014 w 7467600"/>
              <a:gd name="connsiteY116" fmla="*/ 4698007 h 6858000"/>
              <a:gd name="connsiteX117" fmla="*/ 2005458 w 7467600"/>
              <a:gd name="connsiteY117" fmla="*/ 4699540 h 6858000"/>
              <a:gd name="connsiteX118" fmla="*/ 2657186 w 7467600"/>
              <a:gd name="connsiteY118" fmla="*/ 4901687 h 6858000"/>
              <a:gd name="connsiteX119" fmla="*/ 2826662 w 7467600"/>
              <a:gd name="connsiteY119" fmla="*/ 4970362 h 6858000"/>
              <a:gd name="connsiteX120" fmla="*/ 2876100 w 7467600"/>
              <a:gd name="connsiteY120" fmla="*/ 4995397 h 6858000"/>
              <a:gd name="connsiteX121" fmla="*/ 3042600 w 7467600"/>
              <a:gd name="connsiteY121" fmla="*/ 5059532 h 6858000"/>
              <a:gd name="connsiteX122" fmla="*/ 1997014 w 7467600"/>
              <a:gd name="connsiteY122" fmla="*/ 4698007 h 6858000"/>
              <a:gd name="connsiteX123" fmla="*/ 2305292 w 7467600"/>
              <a:gd name="connsiteY123" fmla="*/ 4219492 h 6858000"/>
              <a:gd name="connsiteX124" fmla="*/ 3360922 w 7467600"/>
              <a:gd name="connsiteY124" fmla="*/ 4529373 h 6858000"/>
              <a:gd name="connsiteX125" fmla="*/ 3492420 w 7467600"/>
              <a:gd name="connsiteY125" fmla="*/ 4510145 h 6858000"/>
              <a:gd name="connsiteX126" fmla="*/ 3364086 w 7467600"/>
              <a:gd name="connsiteY126" fmla="*/ 4480340 h 6858000"/>
              <a:gd name="connsiteX127" fmla="*/ 3225818 w 7467600"/>
              <a:gd name="connsiteY127" fmla="*/ 4411822 h 6858000"/>
              <a:gd name="connsiteX128" fmla="*/ 3129696 w 7467600"/>
              <a:gd name="connsiteY128" fmla="*/ 4360704 h 6858000"/>
              <a:gd name="connsiteX129" fmla="*/ 2814545 w 7467600"/>
              <a:gd name="connsiteY129" fmla="*/ 4282955 h 6858000"/>
              <a:gd name="connsiteX130" fmla="*/ 2305292 w 7467600"/>
              <a:gd name="connsiteY130" fmla="*/ 4219492 h 6858000"/>
              <a:gd name="connsiteX131" fmla="*/ 2626982 w 7467600"/>
              <a:gd name="connsiteY131" fmla="*/ 4206450 h 6858000"/>
              <a:gd name="connsiteX132" fmla="*/ 2490617 w 7467600"/>
              <a:gd name="connsiteY132" fmla="*/ 4206951 h 6858000"/>
              <a:gd name="connsiteX133" fmla="*/ 2819869 w 7467600"/>
              <a:gd name="connsiteY133" fmla="*/ 4252936 h 6858000"/>
              <a:gd name="connsiteX134" fmla="*/ 3143018 w 7467600"/>
              <a:gd name="connsiteY134" fmla="*/ 4332698 h 6858000"/>
              <a:gd name="connsiteX135" fmla="*/ 3241520 w 7467600"/>
              <a:gd name="connsiteY135" fmla="*/ 4385112 h 6858000"/>
              <a:gd name="connsiteX136" fmla="*/ 3374575 w 7467600"/>
              <a:gd name="connsiteY136" fmla="*/ 4451517 h 6858000"/>
              <a:gd name="connsiteX137" fmla="*/ 3505221 w 7467600"/>
              <a:gd name="connsiteY137" fmla="*/ 4480757 h 6858000"/>
              <a:gd name="connsiteX138" fmla="*/ 2626982 w 7467600"/>
              <a:gd name="connsiteY138" fmla="*/ 4206450 h 6858000"/>
              <a:gd name="connsiteX139" fmla="*/ 1310106 w 7467600"/>
              <a:gd name="connsiteY139" fmla="*/ 3943217 h 6858000"/>
              <a:gd name="connsiteX140" fmla="*/ 854994 w 7467600"/>
              <a:gd name="connsiteY140" fmla="*/ 4399136 h 6858000"/>
              <a:gd name="connsiteX141" fmla="*/ 742462 w 7467600"/>
              <a:gd name="connsiteY141" fmla="*/ 4594648 h 6858000"/>
              <a:gd name="connsiteX142" fmla="*/ 820602 w 7467600"/>
              <a:gd name="connsiteY142" fmla="*/ 4485915 h 6858000"/>
              <a:gd name="connsiteX143" fmla="*/ 878295 w 7467600"/>
              <a:gd name="connsiteY143" fmla="*/ 4403594 h 6858000"/>
              <a:gd name="connsiteX144" fmla="*/ 1240607 w 7467600"/>
              <a:gd name="connsiteY144" fmla="*/ 4010401 h 6858000"/>
              <a:gd name="connsiteX145" fmla="*/ 1310106 w 7467600"/>
              <a:gd name="connsiteY145" fmla="*/ 3943217 h 6858000"/>
              <a:gd name="connsiteX146" fmla="*/ 1423113 w 7467600"/>
              <a:gd name="connsiteY146" fmla="*/ 3874565 h 6858000"/>
              <a:gd name="connsiteX147" fmla="*/ 1260565 w 7467600"/>
              <a:gd name="connsiteY147" fmla="*/ 4031982 h 6858000"/>
              <a:gd name="connsiteX148" fmla="*/ 901900 w 7467600"/>
              <a:gd name="connsiteY148" fmla="*/ 4421236 h 6858000"/>
              <a:gd name="connsiteX149" fmla="*/ 845044 w 7467600"/>
              <a:gd name="connsiteY149" fmla="*/ 4502436 h 6858000"/>
              <a:gd name="connsiteX150" fmla="*/ 685926 w 7467600"/>
              <a:gd name="connsiteY150" fmla="*/ 4703069 h 6858000"/>
              <a:gd name="connsiteX151" fmla="*/ 684248 w 7467600"/>
              <a:gd name="connsiteY151" fmla="*/ 4706721 h 6858000"/>
              <a:gd name="connsiteX152" fmla="*/ 1423113 w 7467600"/>
              <a:gd name="connsiteY152" fmla="*/ 3874565 h 6858000"/>
              <a:gd name="connsiteX153" fmla="*/ 3316479 w 7467600"/>
              <a:gd name="connsiteY153" fmla="*/ 3872136 h 6858000"/>
              <a:gd name="connsiteX154" fmla="*/ 3546806 w 7467600"/>
              <a:gd name="connsiteY154" fmla="*/ 4356139 h 6858000"/>
              <a:gd name="connsiteX155" fmla="*/ 3364433 w 7467600"/>
              <a:gd name="connsiteY155" fmla="*/ 3953121 h 6858000"/>
              <a:gd name="connsiteX156" fmla="*/ 3316479 w 7467600"/>
              <a:gd name="connsiteY156" fmla="*/ 3872136 h 6858000"/>
              <a:gd name="connsiteX157" fmla="*/ 3291335 w 7467600"/>
              <a:gd name="connsiteY157" fmla="*/ 3767420 h 6858000"/>
              <a:gd name="connsiteX158" fmla="*/ 3390805 w 7467600"/>
              <a:gd name="connsiteY158" fmla="*/ 3937163 h 6858000"/>
              <a:gd name="connsiteX159" fmla="*/ 3579062 w 7467600"/>
              <a:gd name="connsiteY159" fmla="*/ 4359040 h 6858000"/>
              <a:gd name="connsiteX160" fmla="*/ 3467355 w 7467600"/>
              <a:gd name="connsiteY160" fmla="*/ 3988130 h 6858000"/>
              <a:gd name="connsiteX161" fmla="*/ 3310753 w 7467600"/>
              <a:gd name="connsiteY161" fmla="*/ 3787140 h 6858000"/>
              <a:gd name="connsiteX162" fmla="*/ 3291335 w 7467600"/>
              <a:gd name="connsiteY162" fmla="*/ 3767420 h 6858000"/>
              <a:gd name="connsiteX163" fmla="*/ 1635889 w 7467600"/>
              <a:gd name="connsiteY163" fmla="*/ 3709494 h 6858000"/>
              <a:gd name="connsiteX164" fmla="*/ 1634800 w 7467600"/>
              <a:gd name="connsiteY164" fmla="*/ 3731111 h 6858000"/>
              <a:gd name="connsiteX165" fmla="*/ 1635889 w 7467600"/>
              <a:gd name="connsiteY165" fmla="*/ 3709494 h 6858000"/>
              <a:gd name="connsiteX166" fmla="*/ 1510397 w 7467600"/>
              <a:gd name="connsiteY166" fmla="*/ 3684705 h 6858000"/>
              <a:gd name="connsiteX167" fmla="*/ 1146550 w 7467600"/>
              <a:gd name="connsiteY167" fmla="*/ 3802012 h 6858000"/>
              <a:gd name="connsiteX168" fmla="*/ 698834 w 7467600"/>
              <a:gd name="connsiteY168" fmla="*/ 3952272 h 6858000"/>
              <a:gd name="connsiteX169" fmla="*/ 34256 w 7467600"/>
              <a:gd name="connsiteY169" fmla="*/ 4347603 h 6858000"/>
              <a:gd name="connsiteX170" fmla="*/ 527241 w 7467600"/>
              <a:gd name="connsiteY170" fmla="*/ 4065078 h 6858000"/>
              <a:gd name="connsiteX171" fmla="*/ 1510397 w 7467600"/>
              <a:gd name="connsiteY171" fmla="*/ 3684705 h 6858000"/>
              <a:gd name="connsiteX172" fmla="*/ 1313114 w 7467600"/>
              <a:gd name="connsiteY172" fmla="*/ 3655216 h 6858000"/>
              <a:gd name="connsiteX173" fmla="*/ 1109304 w 7467600"/>
              <a:gd name="connsiteY173" fmla="*/ 3669030 h 6858000"/>
              <a:gd name="connsiteX174" fmla="*/ 8129 w 7467600"/>
              <a:gd name="connsiteY174" fmla="*/ 4330519 h 6858000"/>
              <a:gd name="connsiteX175" fmla="*/ 687572 w 7467600"/>
              <a:gd name="connsiteY175" fmla="*/ 3925629 h 6858000"/>
              <a:gd name="connsiteX176" fmla="*/ 1138365 w 7467600"/>
              <a:gd name="connsiteY176" fmla="*/ 3774515 h 6858000"/>
              <a:gd name="connsiteX177" fmla="*/ 1505579 w 7467600"/>
              <a:gd name="connsiteY177" fmla="*/ 3655526 h 6858000"/>
              <a:gd name="connsiteX178" fmla="*/ 1313114 w 7467600"/>
              <a:gd name="connsiteY178" fmla="*/ 3655216 h 6858000"/>
              <a:gd name="connsiteX179" fmla="*/ 3655073 w 7467600"/>
              <a:gd name="connsiteY179" fmla="*/ 3650884 h 6858000"/>
              <a:gd name="connsiteX180" fmla="*/ 3989938 w 7467600"/>
              <a:gd name="connsiteY180" fmla="*/ 3991685 h 6858000"/>
              <a:gd name="connsiteX181" fmla="*/ 4393907 w 7467600"/>
              <a:gd name="connsiteY181" fmla="*/ 4261258 h 6858000"/>
              <a:gd name="connsiteX182" fmla="*/ 4648051 w 7467600"/>
              <a:gd name="connsiteY182" fmla="*/ 4374051 h 6858000"/>
              <a:gd name="connsiteX183" fmla="*/ 4383389 w 7467600"/>
              <a:gd name="connsiteY183" fmla="*/ 4184369 h 6858000"/>
              <a:gd name="connsiteX184" fmla="*/ 4165508 w 7467600"/>
              <a:gd name="connsiteY184" fmla="*/ 4035196 h 6858000"/>
              <a:gd name="connsiteX185" fmla="*/ 4068162 w 7467600"/>
              <a:gd name="connsiteY185" fmla="*/ 3953394 h 6858000"/>
              <a:gd name="connsiteX186" fmla="*/ 3981416 w 7467600"/>
              <a:gd name="connsiteY186" fmla="*/ 3880482 h 6858000"/>
              <a:gd name="connsiteX187" fmla="*/ 3800147 w 7467600"/>
              <a:gd name="connsiteY187" fmla="*/ 3749872 h 6858000"/>
              <a:gd name="connsiteX188" fmla="*/ 3655073 w 7467600"/>
              <a:gd name="connsiteY188" fmla="*/ 3650884 h 6858000"/>
              <a:gd name="connsiteX189" fmla="*/ 3670252 w 7467600"/>
              <a:gd name="connsiteY189" fmla="*/ 3622798 h 6858000"/>
              <a:gd name="connsiteX190" fmla="*/ 3817258 w 7467600"/>
              <a:gd name="connsiteY190" fmla="*/ 3723577 h 6858000"/>
              <a:gd name="connsiteX191" fmla="*/ 4000461 w 7467600"/>
              <a:gd name="connsiteY191" fmla="*/ 3855966 h 6858000"/>
              <a:gd name="connsiteX192" fmla="*/ 4088180 w 7467600"/>
              <a:gd name="connsiteY192" fmla="*/ 3929774 h 6858000"/>
              <a:gd name="connsiteX193" fmla="*/ 4184555 w 7467600"/>
              <a:gd name="connsiteY193" fmla="*/ 4010683 h 6858000"/>
              <a:gd name="connsiteX194" fmla="*/ 4399563 w 7467600"/>
              <a:gd name="connsiteY194" fmla="*/ 4158106 h 6858000"/>
              <a:gd name="connsiteX195" fmla="*/ 4684469 w 7467600"/>
              <a:gd name="connsiteY195" fmla="*/ 4364680 h 6858000"/>
              <a:gd name="connsiteX196" fmla="*/ 4690271 w 7467600"/>
              <a:gd name="connsiteY196" fmla="*/ 4370034 h 6858000"/>
              <a:gd name="connsiteX197" fmla="*/ 4136093 w 7467600"/>
              <a:gd name="connsiteY197" fmla="*/ 3858466 h 6858000"/>
              <a:gd name="connsiteX198" fmla="*/ 3670252 w 7467600"/>
              <a:gd name="connsiteY198" fmla="*/ 3622798 h 6858000"/>
              <a:gd name="connsiteX199" fmla="*/ 4440129 w 7467600"/>
              <a:gd name="connsiteY199" fmla="*/ 3448571 h 6858000"/>
              <a:gd name="connsiteX200" fmla="*/ 4856525 w 7467600"/>
              <a:gd name="connsiteY200" fmla="*/ 3915351 h 6858000"/>
              <a:gd name="connsiteX201" fmla="*/ 5059055 w 7467600"/>
              <a:gd name="connsiteY201" fmla="*/ 4108918 h 6858000"/>
              <a:gd name="connsiteX202" fmla="*/ 5290070 w 7467600"/>
              <a:gd name="connsiteY202" fmla="*/ 4263619 h 6858000"/>
              <a:gd name="connsiteX203" fmla="*/ 4834991 w 7467600"/>
              <a:gd name="connsiteY203" fmla="*/ 3830985 h 6858000"/>
              <a:gd name="connsiteX204" fmla="*/ 4440129 w 7467600"/>
              <a:gd name="connsiteY204" fmla="*/ 3448571 h 6858000"/>
              <a:gd name="connsiteX205" fmla="*/ 4441737 w 7467600"/>
              <a:gd name="connsiteY205" fmla="*/ 3399734 h 6858000"/>
              <a:gd name="connsiteX206" fmla="*/ 4431236 w 7467600"/>
              <a:gd name="connsiteY206" fmla="*/ 3400954 h 6858000"/>
              <a:gd name="connsiteX207" fmla="*/ 4557150 w 7467600"/>
              <a:gd name="connsiteY207" fmla="*/ 3510023 h 6858000"/>
              <a:gd name="connsiteX208" fmla="*/ 4856936 w 7467600"/>
              <a:gd name="connsiteY208" fmla="*/ 3809146 h 6858000"/>
              <a:gd name="connsiteX209" fmla="*/ 5111996 w 7467600"/>
              <a:gd name="connsiteY209" fmla="*/ 4065759 h 6858000"/>
              <a:gd name="connsiteX210" fmla="*/ 5388878 w 7467600"/>
              <a:gd name="connsiteY210" fmla="*/ 4300185 h 6858000"/>
              <a:gd name="connsiteX211" fmla="*/ 5425556 w 7467600"/>
              <a:gd name="connsiteY211" fmla="*/ 4308967 h 6858000"/>
              <a:gd name="connsiteX212" fmla="*/ 4943646 w 7467600"/>
              <a:gd name="connsiteY212" fmla="*/ 3822916 h 6858000"/>
              <a:gd name="connsiteX213" fmla="*/ 4594837 w 7467600"/>
              <a:gd name="connsiteY213" fmla="*/ 3532274 h 6858000"/>
              <a:gd name="connsiteX214" fmla="*/ 4441737 w 7467600"/>
              <a:gd name="connsiteY214" fmla="*/ 3399734 h 6858000"/>
              <a:gd name="connsiteX215" fmla="*/ 5425834 w 7467600"/>
              <a:gd name="connsiteY215" fmla="*/ 3162785 h 6858000"/>
              <a:gd name="connsiteX216" fmla="*/ 5401644 w 7467600"/>
              <a:gd name="connsiteY216" fmla="*/ 3617847 h 6858000"/>
              <a:gd name="connsiteX217" fmla="*/ 5467256 w 7467600"/>
              <a:gd name="connsiteY217" fmla="*/ 4175494 h 6858000"/>
              <a:gd name="connsiteX218" fmla="*/ 5448069 w 7467600"/>
              <a:gd name="connsiteY218" fmla="*/ 3567554 h 6858000"/>
              <a:gd name="connsiteX219" fmla="*/ 5425834 w 7467600"/>
              <a:gd name="connsiteY219" fmla="*/ 3162785 h 6858000"/>
              <a:gd name="connsiteX220" fmla="*/ 1318687 w 7467600"/>
              <a:gd name="connsiteY220" fmla="*/ 3113840 h 6858000"/>
              <a:gd name="connsiteX221" fmla="*/ 1066793 w 7467600"/>
              <a:gd name="connsiteY221" fmla="*/ 3212171 h 6858000"/>
              <a:gd name="connsiteX222" fmla="*/ 993319 w 7467600"/>
              <a:gd name="connsiteY222" fmla="*/ 3247648 h 6858000"/>
              <a:gd name="connsiteX223" fmla="*/ 853081 w 7467600"/>
              <a:gd name="connsiteY223" fmla="*/ 3312410 h 6858000"/>
              <a:gd name="connsiteX224" fmla="*/ 805957 w 7467600"/>
              <a:gd name="connsiteY224" fmla="*/ 3330443 h 6858000"/>
              <a:gd name="connsiteX225" fmla="*/ 1318687 w 7467600"/>
              <a:gd name="connsiteY225" fmla="*/ 3113840 h 6858000"/>
              <a:gd name="connsiteX226" fmla="*/ 5453702 w 7467600"/>
              <a:gd name="connsiteY226" fmla="*/ 3090882 h 6858000"/>
              <a:gd name="connsiteX227" fmla="*/ 5480135 w 7467600"/>
              <a:gd name="connsiteY227" fmla="*/ 3565802 h 6858000"/>
              <a:gd name="connsiteX228" fmla="*/ 5499023 w 7467600"/>
              <a:gd name="connsiteY228" fmla="*/ 4166310 h 6858000"/>
              <a:gd name="connsiteX229" fmla="*/ 5547022 w 7467600"/>
              <a:gd name="connsiteY229" fmla="*/ 3607838 h 6858000"/>
              <a:gd name="connsiteX230" fmla="*/ 5515964 w 7467600"/>
              <a:gd name="connsiteY230" fmla="*/ 3378541 h 6858000"/>
              <a:gd name="connsiteX231" fmla="*/ 5453702 w 7467600"/>
              <a:gd name="connsiteY231" fmla="*/ 3090882 h 6858000"/>
              <a:gd name="connsiteX232" fmla="*/ 1238695 w 7467600"/>
              <a:gd name="connsiteY232" fmla="*/ 3076820 h 6858000"/>
              <a:gd name="connsiteX233" fmla="*/ 716371 w 7467600"/>
              <a:gd name="connsiteY233" fmla="*/ 3293249 h 6858000"/>
              <a:gd name="connsiteX234" fmla="*/ 579522 w 7467600"/>
              <a:gd name="connsiteY234" fmla="*/ 3371759 h 6858000"/>
              <a:gd name="connsiteX235" fmla="*/ 600288 w 7467600"/>
              <a:gd name="connsiteY235" fmla="*/ 3365555 h 6858000"/>
              <a:gd name="connsiteX236" fmla="*/ 840692 w 7467600"/>
              <a:gd name="connsiteY236" fmla="*/ 3284921 h 6858000"/>
              <a:gd name="connsiteX237" fmla="*/ 979248 w 7467600"/>
              <a:gd name="connsiteY237" fmla="*/ 3221003 h 6858000"/>
              <a:gd name="connsiteX238" fmla="*/ 1053282 w 7467600"/>
              <a:gd name="connsiteY238" fmla="*/ 3185247 h 6858000"/>
              <a:gd name="connsiteX239" fmla="*/ 1320603 w 7467600"/>
              <a:gd name="connsiteY239" fmla="*/ 3081281 h 6858000"/>
              <a:gd name="connsiteX240" fmla="*/ 1238695 w 7467600"/>
              <a:gd name="connsiteY240" fmla="*/ 3076820 h 6858000"/>
              <a:gd name="connsiteX241" fmla="*/ 5425627 w 7467600"/>
              <a:gd name="connsiteY241" fmla="*/ 2954192 h 6858000"/>
              <a:gd name="connsiteX242" fmla="*/ 5470770 w 7467600"/>
              <a:gd name="connsiteY242" fmla="*/ 3005435 h 6858000"/>
              <a:gd name="connsiteX243" fmla="*/ 5519779 w 7467600"/>
              <a:gd name="connsiteY243" fmla="*/ 4359223 h 6858000"/>
              <a:gd name="connsiteX244" fmla="*/ 5520293 w 7467600"/>
              <a:gd name="connsiteY244" fmla="*/ 4360602 h 6858000"/>
              <a:gd name="connsiteX245" fmla="*/ 5767221 w 7467600"/>
              <a:gd name="connsiteY245" fmla="*/ 4665564 h 6858000"/>
              <a:gd name="connsiteX246" fmla="*/ 6937169 w 7467600"/>
              <a:gd name="connsiteY246" fmla="*/ 4815941 h 6858000"/>
              <a:gd name="connsiteX247" fmla="*/ 6953922 w 7467600"/>
              <a:gd name="connsiteY247" fmla="*/ 4890068 h 6858000"/>
              <a:gd name="connsiteX248" fmla="*/ 6071359 w 7467600"/>
              <a:gd name="connsiteY248" fmla="*/ 4770770 h 6858000"/>
              <a:gd name="connsiteX249" fmla="*/ 6038839 w 7467600"/>
              <a:gd name="connsiteY249" fmla="*/ 4764474 h 6858000"/>
              <a:gd name="connsiteX250" fmla="*/ 6038706 w 7467600"/>
              <a:gd name="connsiteY250" fmla="*/ 4763847 h 6858000"/>
              <a:gd name="connsiteX251" fmla="*/ 6037784 w 7467600"/>
              <a:gd name="connsiteY251" fmla="*/ 4764270 h 6858000"/>
              <a:gd name="connsiteX252" fmla="*/ 6038839 w 7467600"/>
              <a:gd name="connsiteY252" fmla="*/ 4764474 h 6858000"/>
              <a:gd name="connsiteX253" fmla="*/ 6040338 w 7467600"/>
              <a:gd name="connsiteY253" fmla="*/ 4771418 h 6858000"/>
              <a:gd name="connsiteX254" fmla="*/ 6024488 w 7467600"/>
              <a:gd name="connsiteY254" fmla="*/ 4809903 h 6858000"/>
              <a:gd name="connsiteX255" fmla="*/ 5599771 w 7467600"/>
              <a:gd name="connsiteY255" fmla="*/ 5509652 h 6858000"/>
              <a:gd name="connsiteX256" fmla="*/ 5548843 w 7467600"/>
              <a:gd name="connsiteY256" fmla="*/ 5563845 h 6858000"/>
              <a:gd name="connsiteX257" fmla="*/ 5940952 w 7467600"/>
              <a:gd name="connsiteY257" fmla="*/ 6250028 h 6858000"/>
              <a:gd name="connsiteX258" fmla="*/ 6043441 w 7467600"/>
              <a:gd name="connsiteY258" fmla="*/ 6665847 h 6858000"/>
              <a:gd name="connsiteX259" fmla="*/ 6093432 w 7467600"/>
              <a:gd name="connsiteY259" fmla="*/ 6858000 h 6858000"/>
              <a:gd name="connsiteX260" fmla="*/ 6034344 w 7467600"/>
              <a:gd name="connsiteY260" fmla="*/ 6858000 h 6858000"/>
              <a:gd name="connsiteX261" fmla="*/ 6026679 w 7467600"/>
              <a:gd name="connsiteY261" fmla="*/ 6836959 h 6858000"/>
              <a:gd name="connsiteX262" fmla="*/ 5800441 w 7467600"/>
              <a:gd name="connsiteY262" fmla="*/ 6335286 h 6858000"/>
              <a:gd name="connsiteX263" fmla="*/ 5526562 w 7467600"/>
              <a:gd name="connsiteY263" fmla="*/ 5705388 h 6858000"/>
              <a:gd name="connsiteX264" fmla="*/ 5519640 w 7467600"/>
              <a:gd name="connsiteY264" fmla="*/ 5683774 h 6858000"/>
              <a:gd name="connsiteX265" fmla="*/ 5844559 w 7467600"/>
              <a:gd name="connsiteY265" fmla="*/ 6553349 h 6858000"/>
              <a:gd name="connsiteX266" fmla="*/ 5975994 w 7467600"/>
              <a:gd name="connsiteY266" fmla="*/ 6858000 h 6858000"/>
              <a:gd name="connsiteX267" fmla="*/ 5898547 w 7467600"/>
              <a:gd name="connsiteY267" fmla="*/ 6858000 h 6858000"/>
              <a:gd name="connsiteX268" fmla="*/ 5682041 w 7467600"/>
              <a:gd name="connsiteY268" fmla="*/ 6355860 h 6858000"/>
              <a:gd name="connsiteX269" fmla="*/ 5461758 w 7467600"/>
              <a:gd name="connsiteY269" fmla="*/ 5820220 h 6858000"/>
              <a:gd name="connsiteX270" fmla="*/ 5237282 w 7467600"/>
              <a:gd name="connsiteY270" fmla="*/ 6579086 h 6858000"/>
              <a:gd name="connsiteX271" fmla="*/ 5115009 w 7467600"/>
              <a:gd name="connsiteY271" fmla="*/ 6858000 h 6858000"/>
              <a:gd name="connsiteX272" fmla="*/ 5028074 w 7467600"/>
              <a:gd name="connsiteY272" fmla="*/ 6858000 h 6858000"/>
              <a:gd name="connsiteX273" fmla="*/ 5079508 w 7467600"/>
              <a:gd name="connsiteY273" fmla="*/ 6749074 h 6858000"/>
              <a:gd name="connsiteX274" fmla="*/ 5371846 w 7467600"/>
              <a:gd name="connsiteY274" fmla="*/ 5924413 h 6858000"/>
              <a:gd name="connsiteX275" fmla="*/ 5270512 w 7467600"/>
              <a:gd name="connsiteY275" fmla="*/ 6138975 h 6858000"/>
              <a:gd name="connsiteX276" fmla="*/ 5062409 w 7467600"/>
              <a:gd name="connsiteY276" fmla="*/ 6653544 h 6858000"/>
              <a:gd name="connsiteX277" fmla="*/ 5036628 w 7467600"/>
              <a:gd name="connsiteY277" fmla="*/ 6754247 h 6858000"/>
              <a:gd name="connsiteX278" fmla="*/ 5009112 w 7467600"/>
              <a:gd name="connsiteY278" fmla="*/ 6858000 h 6858000"/>
              <a:gd name="connsiteX279" fmla="*/ 4976679 w 7467600"/>
              <a:gd name="connsiteY279" fmla="*/ 6858000 h 6858000"/>
              <a:gd name="connsiteX280" fmla="*/ 5006537 w 7467600"/>
              <a:gd name="connsiteY280" fmla="*/ 6747068 h 6858000"/>
              <a:gd name="connsiteX281" fmla="*/ 5032723 w 7467600"/>
              <a:gd name="connsiteY281" fmla="*/ 6644957 h 6858000"/>
              <a:gd name="connsiteX282" fmla="*/ 5242949 w 7467600"/>
              <a:gd name="connsiteY282" fmla="*/ 6125175 h 6858000"/>
              <a:gd name="connsiteX283" fmla="*/ 5286321 w 7467600"/>
              <a:gd name="connsiteY283" fmla="*/ 6033555 h 6858000"/>
              <a:gd name="connsiteX284" fmla="*/ 5008210 w 7467600"/>
              <a:gd name="connsiteY284" fmla="*/ 6649194 h 6858000"/>
              <a:gd name="connsiteX285" fmla="*/ 4986321 w 7467600"/>
              <a:gd name="connsiteY285" fmla="*/ 6765687 h 6858000"/>
              <a:gd name="connsiteX286" fmla="*/ 4973474 w 7467600"/>
              <a:gd name="connsiteY286" fmla="*/ 6858000 h 6858000"/>
              <a:gd name="connsiteX287" fmla="*/ 4907178 w 7467600"/>
              <a:gd name="connsiteY287" fmla="*/ 6858000 h 6858000"/>
              <a:gd name="connsiteX288" fmla="*/ 4910810 w 7467600"/>
              <a:gd name="connsiteY288" fmla="*/ 6829660 h 6858000"/>
              <a:gd name="connsiteX289" fmla="*/ 4987461 w 7467600"/>
              <a:gd name="connsiteY289" fmla="*/ 6432994 h 6858000"/>
              <a:gd name="connsiteX290" fmla="*/ 5179262 w 7467600"/>
              <a:gd name="connsiteY290" fmla="*/ 6035044 h 6858000"/>
              <a:gd name="connsiteX291" fmla="*/ 4689678 w 7467600"/>
              <a:gd name="connsiteY291" fmla="*/ 6440241 h 6858000"/>
              <a:gd name="connsiteX292" fmla="*/ 4477543 w 7467600"/>
              <a:gd name="connsiteY292" fmla="*/ 6674836 h 6858000"/>
              <a:gd name="connsiteX293" fmla="*/ 4329957 w 7467600"/>
              <a:gd name="connsiteY293" fmla="*/ 6858000 h 6858000"/>
              <a:gd name="connsiteX294" fmla="*/ 4218595 w 7467600"/>
              <a:gd name="connsiteY294" fmla="*/ 6858000 h 6858000"/>
              <a:gd name="connsiteX295" fmla="*/ 4368888 w 7467600"/>
              <a:gd name="connsiteY295" fmla="*/ 6668412 h 6858000"/>
              <a:gd name="connsiteX296" fmla="*/ 4563091 w 7467600"/>
              <a:gd name="connsiteY296" fmla="*/ 6442508 h 6858000"/>
              <a:gd name="connsiteX297" fmla="*/ 5387324 w 7467600"/>
              <a:gd name="connsiteY297" fmla="*/ 5705830 h 6858000"/>
              <a:gd name="connsiteX298" fmla="*/ 5073620 w 7467600"/>
              <a:gd name="connsiteY298" fmla="*/ 5955437 h 6858000"/>
              <a:gd name="connsiteX299" fmla="*/ 4689789 w 7467600"/>
              <a:gd name="connsiteY299" fmla="*/ 6268382 h 6858000"/>
              <a:gd name="connsiteX300" fmla="*/ 4418722 w 7467600"/>
              <a:gd name="connsiteY300" fmla="*/ 6570886 h 6858000"/>
              <a:gd name="connsiteX301" fmla="*/ 4214944 w 7467600"/>
              <a:gd name="connsiteY301" fmla="*/ 6858000 h 6858000"/>
              <a:gd name="connsiteX302" fmla="*/ 4177898 w 7467600"/>
              <a:gd name="connsiteY302" fmla="*/ 6858000 h 6858000"/>
              <a:gd name="connsiteX303" fmla="*/ 4391597 w 7467600"/>
              <a:gd name="connsiteY303" fmla="*/ 6556370 h 6858000"/>
              <a:gd name="connsiteX304" fmla="*/ 4668889 w 7467600"/>
              <a:gd name="connsiteY304" fmla="*/ 6246399 h 6858000"/>
              <a:gd name="connsiteX305" fmla="*/ 5055427 w 7467600"/>
              <a:gd name="connsiteY305" fmla="*/ 5931476 h 6858000"/>
              <a:gd name="connsiteX306" fmla="*/ 5371814 w 7467600"/>
              <a:gd name="connsiteY306" fmla="*/ 5678975 h 6858000"/>
              <a:gd name="connsiteX307" fmla="*/ 4987918 w 7467600"/>
              <a:gd name="connsiteY307" fmla="*/ 5838701 h 6858000"/>
              <a:gd name="connsiteX308" fmla="*/ 4317146 w 7467600"/>
              <a:gd name="connsiteY308" fmla="*/ 6587716 h 6858000"/>
              <a:gd name="connsiteX309" fmla="*/ 4171627 w 7467600"/>
              <a:gd name="connsiteY309" fmla="*/ 6858000 h 6858000"/>
              <a:gd name="connsiteX310" fmla="*/ 4081585 w 7467600"/>
              <a:gd name="connsiteY310" fmla="*/ 6858000 h 6858000"/>
              <a:gd name="connsiteX311" fmla="*/ 4238603 w 7467600"/>
              <a:gd name="connsiteY311" fmla="*/ 6559341 h 6858000"/>
              <a:gd name="connsiteX312" fmla="*/ 4778333 w 7467600"/>
              <a:gd name="connsiteY312" fmla="*/ 5873626 h 6858000"/>
              <a:gd name="connsiteX313" fmla="*/ 5414185 w 7467600"/>
              <a:gd name="connsiteY313" fmla="*/ 5573882 h 6858000"/>
              <a:gd name="connsiteX314" fmla="*/ 5959648 w 7467600"/>
              <a:gd name="connsiteY314" fmla="*/ 4760797 h 6858000"/>
              <a:gd name="connsiteX315" fmla="*/ 5355019 w 7467600"/>
              <a:gd name="connsiteY315" fmla="*/ 4734672 h 6858000"/>
              <a:gd name="connsiteX316" fmla="*/ 5083565 w 7467600"/>
              <a:gd name="connsiteY316" fmla="*/ 5179121 h 6858000"/>
              <a:gd name="connsiteX317" fmla="*/ 4713577 w 7467600"/>
              <a:gd name="connsiteY317" fmla="*/ 5616803 h 6858000"/>
              <a:gd name="connsiteX318" fmla="*/ 3989559 w 7467600"/>
              <a:gd name="connsiteY318" fmla="*/ 6145945 h 6858000"/>
              <a:gd name="connsiteX319" fmla="*/ 3939824 w 7467600"/>
              <a:gd name="connsiteY319" fmla="*/ 6066900 h 6858000"/>
              <a:gd name="connsiteX320" fmla="*/ 4584537 w 7467600"/>
              <a:gd name="connsiteY320" fmla="*/ 5324826 h 6858000"/>
              <a:gd name="connsiteX321" fmla="*/ 5037105 w 7467600"/>
              <a:gd name="connsiteY321" fmla="*/ 5088765 h 6858000"/>
              <a:gd name="connsiteX322" fmla="*/ 5039930 w 7467600"/>
              <a:gd name="connsiteY322" fmla="*/ 5089585 h 6858000"/>
              <a:gd name="connsiteX323" fmla="*/ 5263764 w 7467600"/>
              <a:gd name="connsiteY323" fmla="*/ 4735525 h 6858000"/>
              <a:gd name="connsiteX324" fmla="*/ 4086300 w 7467600"/>
              <a:gd name="connsiteY324" fmla="*/ 4884599 h 6858000"/>
              <a:gd name="connsiteX325" fmla="*/ 4085485 w 7467600"/>
              <a:gd name="connsiteY325" fmla="*/ 4899070 h 6858000"/>
              <a:gd name="connsiteX326" fmla="*/ 3871915 w 7467600"/>
              <a:gd name="connsiteY326" fmla="*/ 5253645 h 6858000"/>
              <a:gd name="connsiteX327" fmla="*/ 3799374 w 7467600"/>
              <a:gd name="connsiteY327" fmla="*/ 5466127 h 6858000"/>
              <a:gd name="connsiteX328" fmla="*/ 3498850 w 7467600"/>
              <a:gd name="connsiteY328" fmla="*/ 6661888 h 6858000"/>
              <a:gd name="connsiteX329" fmla="*/ 3399216 w 7467600"/>
              <a:gd name="connsiteY329" fmla="*/ 6858000 h 6858000"/>
              <a:gd name="connsiteX330" fmla="*/ 3303688 w 7467600"/>
              <a:gd name="connsiteY330" fmla="*/ 6858000 h 6858000"/>
              <a:gd name="connsiteX331" fmla="*/ 3391774 w 7467600"/>
              <a:gd name="connsiteY331" fmla="*/ 6697181 h 6858000"/>
              <a:gd name="connsiteX332" fmla="*/ 3735540 w 7467600"/>
              <a:gd name="connsiteY332" fmla="*/ 5546923 h 6858000"/>
              <a:gd name="connsiteX333" fmla="*/ 3729438 w 7467600"/>
              <a:gd name="connsiteY333" fmla="*/ 5569058 h 6858000"/>
              <a:gd name="connsiteX334" fmla="*/ 3707782 w 7467600"/>
              <a:gd name="connsiteY334" fmla="*/ 5644908 h 6858000"/>
              <a:gd name="connsiteX335" fmla="*/ 3583827 w 7467600"/>
              <a:gd name="connsiteY335" fmla="*/ 6039215 h 6858000"/>
              <a:gd name="connsiteX336" fmla="*/ 3547861 w 7467600"/>
              <a:gd name="connsiteY336" fmla="*/ 6129609 h 6858000"/>
              <a:gd name="connsiteX337" fmla="*/ 3490905 w 7467600"/>
              <a:gd name="connsiteY337" fmla="*/ 6277660 h 6858000"/>
              <a:gd name="connsiteX338" fmla="*/ 3455859 w 7467600"/>
              <a:gd name="connsiteY338" fmla="*/ 6391301 h 6858000"/>
              <a:gd name="connsiteX339" fmla="*/ 3429112 w 7467600"/>
              <a:gd name="connsiteY339" fmla="*/ 6479469 h 6858000"/>
              <a:gd name="connsiteX340" fmla="*/ 3304862 w 7467600"/>
              <a:gd name="connsiteY340" fmla="*/ 6796476 h 6858000"/>
              <a:gd name="connsiteX341" fmla="*/ 3276071 w 7467600"/>
              <a:gd name="connsiteY341" fmla="*/ 6858000 h 6858000"/>
              <a:gd name="connsiteX342" fmla="*/ 3240805 w 7467600"/>
              <a:gd name="connsiteY342" fmla="*/ 6858000 h 6858000"/>
              <a:gd name="connsiteX343" fmla="*/ 3275917 w 7467600"/>
              <a:gd name="connsiteY343" fmla="*/ 6783192 h 6858000"/>
              <a:gd name="connsiteX344" fmla="*/ 3399358 w 7467600"/>
              <a:gd name="connsiteY344" fmla="*/ 6469011 h 6858000"/>
              <a:gd name="connsiteX345" fmla="*/ 3425650 w 7467600"/>
              <a:gd name="connsiteY345" fmla="*/ 6381333 h 6858000"/>
              <a:gd name="connsiteX346" fmla="*/ 3460661 w 7467600"/>
              <a:gd name="connsiteY346" fmla="*/ 6266763 h 6858000"/>
              <a:gd name="connsiteX347" fmla="*/ 3518021 w 7467600"/>
              <a:gd name="connsiteY347" fmla="*/ 6117298 h 6858000"/>
              <a:gd name="connsiteX348" fmla="*/ 3554035 w 7467600"/>
              <a:gd name="connsiteY348" fmla="*/ 6027832 h 6858000"/>
              <a:gd name="connsiteX349" fmla="*/ 3677174 w 7467600"/>
              <a:gd name="connsiteY349" fmla="*/ 5636351 h 6858000"/>
              <a:gd name="connsiteX350" fmla="*/ 3698819 w 7467600"/>
              <a:gd name="connsiteY350" fmla="*/ 5560503 h 6858000"/>
              <a:gd name="connsiteX351" fmla="*/ 3702094 w 7467600"/>
              <a:gd name="connsiteY351" fmla="*/ 5549194 h 6858000"/>
              <a:gd name="connsiteX352" fmla="*/ 3398355 w 7467600"/>
              <a:gd name="connsiteY352" fmla="*/ 6094603 h 6858000"/>
              <a:gd name="connsiteX353" fmla="*/ 3193941 w 7467600"/>
              <a:gd name="connsiteY353" fmla="*/ 6798775 h 6858000"/>
              <a:gd name="connsiteX354" fmla="*/ 3184140 w 7467600"/>
              <a:gd name="connsiteY354" fmla="*/ 6858000 h 6858000"/>
              <a:gd name="connsiteX355" fmla="*/ 3099978 w 7467600"/>
              <a:gd name="connsiteY355" fmla="*/ 6858000 h 6858000"/>
              <a:gd name="connsiteX356" fmla="*/ 3101556 w 7467600"/>
              <a:gd name="connsiteY356" fmla="*/ 6843337 h 6858000"/>
              <a:gd name="connsiteX357" fmla="*/ 3370162 w 7467600"/>
              <a:gd name="connsiteY357" fmla="*/ 5785550 h 6858000"/>
              <a:gd name="connsiteX358" fmla="*/ 3746477 w 7467600"/>
              <a:gd name="connsiteY358" fmla="*/ 5377889 h 6858000"/>
              <a:gd name="connsiteX359" fmla="*/ 3863399 w 7467600"/>
              <a:gd name="connsiteY359" fmla="*/ 5087257 h 6858000"/>
              <a:gd name="connsiteX360" fmla="*/ 3968712 w 7467600"/>
              <a:gd name="connsiteY360" fmla="*/ 4913989 h 6858000"/>
              <a:gd name="connsiteX361" fmla="*/ 2792390 w 7467600"/>
              <a:gd name="connsiteY361" fmla="*/ 5382974 h 6858000"/>
              <a:gd name="connsiteX362" fmla="*/ 2714982 w 7467600"/>
              <a:gd name="connsiteY362" fmla="*/ 5427051 h 6858000"/>
              <a:gd name="connsiteX363" fmla="*/ 2813361 w 7467600"/>
              <a:gd name="connsiteY363" fmla="*/ 6023912 h 6858000"/>
              <a:gd name="connsiteX364" fmla="*/ 2688430 w 7467600"/>
              <a:gd name="connsiteY364" fmla="*/ 6801564 h 6858000"/>
              <a:gd name="connsiteX365" fmla="*/ 2629626 w 7467600"/>
              <a:gd name="connsiteY365" fmla="*/ 6763394 h 6858000"/>
              <a:gd name="connsiteX366" fmla="*/ 2565328 w 7467600"/>
              <a:gd name="connsiteY366" fmla="*/ 5516399 h 6858000"/>
              <a:gd name="connsiteX367" fmla="*/ 1922999 w 7467600"/>
              <a:gd name="connsiteY367" fmla="*/ 5980343 h 6858000"/>
              <a:gd name="connsiteX368" fmla="*/ 1950261 w 7467600"/>
              <a:gd name="connsiteY368" fmla="*/ 6405858 h 6858000"/>
              <a:gd name="connsiteX369" fmla="*/ 2365554 w 7467600"/>
              <a:gd name="connsiteY369" fmla="*/ 6759107 h 6858000"/>
              <a:gd name="connsiteX370" fmla="*/ 2424142 w 7467600"/>
              <a:gd name="connsiteY370" fmla="*/ 6858000 h 6858000"/>
              <a:gd name="connsiteX371" fmla="*/ 2395994 w 7467600"/>
              <a:gd name="connsiteY371" fmla="*/ 6858000 h 6858000"/>
              <a:gd name="connsiteX372" fmla="*/ 2392863 w 7467600"/>
              <a:gd name="connsiteY372" fmla="*/ 6852964 h 6858000"/>
              <a:gd name="connsiteX373" fmla="*/ 2017589 w 7467600"/>
              <a:gd name="connsiteY373" fmla="*/ 6493982 h 6858000"/>
              <a:gd name="connsiteX374" fmla="*/ 2147336 w 7467600"/>
              <a:gd name="connsiteY374" fmla="*/ 6594052 h 6858000"/>
              <a:gd name="connsiteX375" fmla="*/ 2207047 w 7467600"/>
              <a:gd name="connsiteY375" fmla="*/ 6654540 h 6858000"/>
              <a:gd name="connsiteX376" fmla="*/ 2299106 w 7467600"/>
              <a:gd name="connsiteY376" fmla="*/ 6778931 h 6858000"/>
              <a:gd name="connsiteX377" fmla="*/ 2314430 w 7467600"/>
              <a:gd name="connsiteY377" fmla="*/ 6801144 h 6858000"/>
              <a:gd name="connsiteX378" fmla="*/ 2352406 w 7467600"/>
              <a:gd name="connsiteY378" fmla="*/ 6858000 h 6858000"/>
              <a:gd name="connsiteX379" fmla="*/ 2314492 w 7467600"/>
              <a:gd name="connsiteY379" fmla="*/ 6858000 h 6858000"/>
              <a:gd name="connsiteX380" fmla="*/ 2288095 w 7467600"/>
              <a:gd name="connsiteY380" fmla="*/ 6818030 h 6858000"/>
              <a:gd name="connsiteX381" fmla="*/ 2272768 w 7467600"/>
              <a:gd name="connsiteY381" fmla="*/ 6795822 h 6858000"/>
              <a:gd name="connsiteX382" fmla="*/ 2182715 w 7467600"/>
              <a:gd name="connsiteY382" fmla="*/ 6675071 h 6858000"/>
              <a:gd name="connsiteX383" fmla="*/ 2032061 w 7467600"/>
              <a:gd name="connsiteY383" fmla="*/ 6541380 h 6858000"/>
              <a:gd name="connsiteX384" fmla="*/ 2257220 w 7467600"/>
              <a:gd name="connsiteY384" fmla="*/ 6826257 h 6858000"/>
              <a:gd name="connsiteX385" fmla="*/ 2281324 w 7467600"/>
              <a:gd name="connsiteY385" fmla="*/ 6858000 h 6858000"/>
              <a:gd name="connsiteX386" fmla="*/ 2242860 w 7467600"/>
              <a:gd name="connsiteY386" fmla="*/ 6858000 h 6858000"/>
              <a:gd name="connsiteX387" fmla="*/ 2232818 w 7467600"/>
              <a:gd name="connsiteY387" fmla="*/ 6844926 h 6858000"/>
              <a:gd name="connsiteX388" fmla="*/ 1990172 w 7467600"/>
              <a:gd name="connsiteY388" fmla="*/ 6542121 h 6858000"/>
              <a:gd name="connsiteX389" fmla="*/ 2124090 w 7467600"/>
              <a:gd name="connsiteY389" fmla="*/ 6761017 h 6858000"/>
              <a:gd name="connsiteX390" fmla="*/ 2200380 w 7467600"/>
              <a:gd name="connsiteY390" fmla="*/ 6858000 h 6858000"/>
              <a:gd name="connsiteX391" fmla="*/ 2147507 w 7467600"/>
              <a:gd name="connsiteY391" fmla="*/ 6858000 h 6858000"/>
              <a:gd name="connsiteX392" fmla="*/ 2070668 w 7467600"/>
              <a:gd name="connsiteY392" fmla="*/ 6761520 h 6858000"/>
              <a:gd name="connsiteX393" fmla="*/ 1975142 w 7467600"/>
              <a:gd name="connsiteY393" fmla="*/ 6585570 h 6858000"/>
              <a:gd name="connsiteX394" fmla="*/ 2050035 w 7467600"/>
              <a:gd name="connsiteY394" fmla="*/ 6813345 h 6858000"/>
              <a:gd name="connsiteX395" fmla="*/ 2063025 w 7467600"/>
              <a:gd name="connsiteY395" fmla="*/ 6858000 h 6858000"/>
              <a:gd name="connsiteX396" fmla="*/ 2021675 w 7467600"/>
              <a:gd name="connsiteY396" fmla="*/ 6858000 h 6858000"/>
              <a:gd name="connsiteX397" fmla="*/ 2019308 w 7467600"/>
              <a:gd name="connsiteY397" fmla="*/ 6847118 h 6858000"/>
              <a:gd name="connsiteX398" fmla="*/ 1938835 w 7467600"/>
              <a:gd name="connsiteY398" fmla="*/ 6551160 h 6858000"/>
              <a:gd name="connsiteX399" fmla="*/ 1953230 w 7467600"/>
              <a:gd name="connsiteY399" fmla="*/ 6759699 h 6858000"/>
              <a:gd name="connsiteX400" fmla="*/ 1956763 w 7467600"/>
              <a:gd name="connsiteY400" fmla="*/ 6778191 h 6858000"/>
              <a:gd name="connsiteX401" fmla="*/ 1967925 w 7467600"/>
              <a:gd name="connsiteY401" fmla="*/ 6858000 h 6858000"/>
              <a:gd name="connsiteX402" fmla="*/ 1936622 w 7467600"/>
              <a:gd name="connsiteY402" fmla="*/ 6858000 h 6858000"/>
              <a:gd name="connsiteX403" fmla="*/ 1926261 w 7467600"/>
              <a:gd name="connsiteY403" fmla="*/ 6784064 h 6858000"/>
              <a:gd name="connsiteX404" fmla="*/ 1922724 w 7467600"/>
              <a:gd name="connsiteY404" fmla="*/ 6765577 h 6858000"/>
              <a:gd name="connsiteX405" fmla="*/ 1904650 w 7467600"/>
              <a:gd name="connsiteY405" fmla="*/ 6639616 h 6858000"/>
              <a:gd name="connsiteX406" fmla="*/ 1885273 w 7467600"/>
              <a:gd name="connsiteY406" fmla="*/ 6858000 h 6858000"/>
              <a:gd name="connsiteX407" fmla="*/ 1854363 w 7467600"/>
              <a:gd name="connsiteY407" fmla="*/ 6858000 h 6858000"/>
              <a:gd name="connsiteX408" fmla="*/ 1880391 w 7467600"/>
              <a:gd name="connsiteY408" fmla="*/ 6603796 h 6858000"/>
              <a:gd name="connsiteX409" fmla="*/ 1818273 w 7467600"/>
              <a:gd name="connsiteY409" fmla="*/ 6715729 h 6858000"/>
              <a:gd name="connsiteX410" fmla="*/ 1794691 w 7467600"/>
              <a:gd name="connsiteY410" fmla="*/ 6843239 h 6858000"/>
              <a:gd name="connsiteX411" fmla="*/ 1794914 w 7467600"/>
              <a:gd name="connsiteY411" fmla="*/ 6858000 h 6858000"/>
              <a:gd name="connsiteX412" fmla="*/ 1746128 w 7467600"/>
              <a:gd name="connsiteY412" fmla="*/ 6858000 h 6858000"/>
              <a:gd name="connsiteX413" fmla="*/ 1753934 w 7467600"/>
              <a:gd name="connsiteY413" fmla="*/ 6724796 h 6858000"/>
              <a:gd name="connsiteX414" fmla="*/ 1792053 w 7467600"/>
              <a:gd name="connsiteY414" fmla="*/ 6572396 h 6858000"/>
              <a:gd name="connsiteX415" fmla="*/ 1862248 w 7467600"/>
              <a:gd name="connsiteY415" fmla="*/ 6266397 h 6858000"/>
              <a:gd name="connsiteX416" fmla="*/ 1862250 w 7467600"/>
              <a:gd name="connsiteY416" fmla="*/ 6033531 h 6858000"/>
              <a:gd name="connsiteX417" fmla="*/ 1211999 w 7467600"/>
              <a:gd name="connsiteY417" fmla="*/ 6683610 h 6858000"/>
              <a:gd name="connsiteX418" fmla="*/ 1213266 w 7467600"/>
              <a:gd name="connsiteY418" fmla="*/ 6691947 h 6858000"/>
              <a:gd name="connsiteX419" fmla="*/ 1203370 w 7467600"/>
              <a:gd name="connsiteY419" fmla="*/ 6850676 h 6858000"/>
              <a:gd name="connsiteX420" fmla="*/ 1203671 w 7467600"/>
              <a:gd name="connsiteY420" fmla="*/ 6858000 h 6858000"/>
              <a:gd name="connsiteX421" fmla="*/ 1143180 w 7467600"/>
              <a:gd name="connsiteY421" fmla="*/ 6858000 h 6858000"/>
              <a:gd name="connsiteX422" fmla="*/ 1142176 w 7467600"/>
              <a:gd name="connsiteY422" fmla="*/ 6766045 h 6858000"/>
              <a:gd name="connsiteX423" fmla="*/ 1067484 w 7467600"/>
              <a:gd name="connsiteY423" fmla="*/ 6858000 h 6858000"/>
              <a:gd name="connsiteX424" fmla="*/ 953928 w 7467600"/>
              <a:gd name="connsiteY424" fmla="*/ 6858000 h 6858000"/>
              <a:gd name="connsiteX425" fmla="*/ 959715 w 7467600"/>
              <a:gd name="connsiteY425" fmla="*/ 6850185 h 6858000"/>
              <a:gd name="connsiteX426" fmla="*/ 1483788 w 7467600"/>
              <a:gd name="connsiteY426" fmla="*/ 6259174 h 6858000"/>
              <a:gd name="connsiteX427" fmla="*/ 1100671 w 7467600"/>
              <a:gd name="connsiteY427" fmla="*/ 6252137 h 6858000"/>
              <a:gd name="connsiteX428" fmla="*/ 1090144 w 7467600"/>
              <a:gd name="connsiteY428" fmla="*/ 6256748 h 6858000"/>
              <a:gd name="connsiteX429" fmla="*/ 1095872 w 7467600"/>
              <a:gd name="connsiteY429" fmla="*/ 6271892 h 6858000"/>
              <a:gd name="connsiteX430" fmla="*/ 262785 w 7467600"/>
              <a:gd name="connsiteY430" fmla="*/ 6845450 h 6858000"/>
              <a:gd name="connsiteX431" fmla="*/ 209968 w 7467600"/>
              <a:gd name="connsiteY431" fmla="*/ 6770713 h 6858000"/>
              <a:gd name="connsiteX432" fmla="*/ 873460 w 7467600"/>
              <a:gd name="connsiteY432" fmla="*/ 6253768 h 6858000"/>
              <a:gd name="connsiteX433" fmla="*/ 192686 w 7467600"/>
              <a:gd name="connsiteY433" fmla="*/ 5849257 h 6858000"/>
              <a:gd name="connsiteX434" fmla="*/ 4696 w 7467600"/>
              <a:gd name="connsiteY434" fmla="*/ 5697668 h 6858000"/>
              <a:gd name="connsiteX435" fmla="*/ 0 w 7467600"/>
              <a:gd name="connsiteY435" fmla="*/ 5689984 h 6858000"/>
              <a:gd name="connsiteX436" fmla="*/ 0 w 7467600"/>
              <a:gd name="connsiteY436" fmla="*/ 5513472 h 6858000"/>
              <a:gd name="connsiteX437" fmla="*/ 174101 w 7467600"/>
              <a:gd name="connsiteY437" fmla="*/ 5620277 h 6858000"/>
              <a:gd name="connsiteX438" fmla="*/ 891800 w 7467600"/>
              <a:gd name="connsiteY438" fmla="*/ 6036935 h 6858000"/>
              <a:gd name="connsiteX439" fmla="*/ 1072219 w 7467600"/>
              <a:gd name="connsiteY439" fmla="*/ 6169443 h 6858000"/>
              <a:gd name="connsiteX440" fmla="*/ 1074117 w 7467600"/>
              <a:gd name="connsiteY440" fmla="*/ 6170301 h 6858000"/>
              <a:gd name="connsiteX441" fmla="*/ 1083114 w 7467600"/>
              <a:gd name="connsiteY441" fmla="*/ 6174131 h 6858000"/>
              <a:gd name="connsiteX442" fmla="*/ 1543010 w 7467600"/>
              <a:gd name="connsiteY442" fmla="*/ 6191140 h 6858000"/>
              <a:gd name="connsiteX443" fmla="*/ 1551080 w 7467600"/>
              <a:gd name="connsiteY443" fmla="*/ 6195006 h 6858000"/>
              <a:gd name="connsiteX444" fmla="*/ 2345443 w 7467600"/>
              <a:gd name="connsiteY444" fmla="*/ 5549882 h 6858000"/>
              <a:gd name="connsiteX445" fmla="*/ 1721499 w 7467600"/>
              <a:gd name="connsiteY445" fmla="*/ 5599969 h 6858000"/>
              <a:gd name="connsiteX446" fmla="*/ 767716 w 7467600"/>
              <a:gd name="connsiteY446" fmla="*/ 5472768 h 6858000"/>
              <a:gd name="connsiteX447" fmla="*/ 722147 w 7467600"/>
              <a:gd name="connsiteY447" fmla="*/ 5393091 h 6858000"/>
              <a:gd name="connsiteX448" fmla="*/ 1485552 w 7467600"/>
              <a:gd name="connsiteY448" fmla="*/ 5313202 h 6858000"/>
              <a:gd name="connsiteX449" fmla="*/ 2143004 w 7467600"/>
              <a:gd name="connsiteY449" fmla="*/ 5402420 h 6858000"/>
              <a:gd name="connsiteX450" fmla="*/ 1933391 w 7467600"/>
              <a:gd name="connsiteY450" fmla="*/ 5156971 h 6858000"/>
              <a:gd name="connsiteX451" fmla="*/ 1827118 w 7467600"/>
              <a:gd name="connsiteY451" fmla="*/ 4968410 h 6858000"/>
              <a:gd name="connsiteX452" fmla="*/ 1837349 w 7467600"/>
              <a:gd name="connsiteY452" fmla="*/ 4956357 h 6858000"/>
              <a:gd name="connsiteX453" fmla="*/ 2162835 w 7467600"/>
              <a:gd name="connsiteY453" fmla="*/ 5187853 h 6858000"/>
              <a:gd name="connsiteX454" fmla="*/ 2257167 w 7467600"/>
              <a:gd name="connsiteY454" fmla="*/ 5462123 h 6858000"/>
              <a:gd name="connsiteX455" fmla="*/ 2261598 w 7467600"/>
              <a:gd name="connsiteY455" fmla="*/ 5467998 h 6858000"/>
              <a:gd name="connsiteX456" fmla="*/ 2437177 w 7467600"/>
              <a:gd name="connsiteY456" fmla="*/ 5479608 h 6858000"/>
              <a:gd name="connsiteX457" fmla="*/ 2445247 w 7467600"/>
              <a:gd name="connsiteY457" fmla="*/ 5483476 h 6858000"/>
              <a:gd name="connsiteX458" fmla="*/ 2743626 w 7467600"/>
              <a:gd name="connsiteY458" fmla="*/ 5304819 h 6858000"/>
              <a:gd name="connsiteX459" fmla="*/ 3048102 w 7467600"/>
              <a:gd name="connsiteY459" fmla="*/ 5150595 h 6858000"/>
              <a:gd name="connsiteX460" fmla="*/ 1799414 w 7467600"/>
              <a:gd name="connsiteY460" fmla="*/ 4694732 h 6858000"/>
              <a:gd name="connsiteX461" fmla="*/ 1771735 w 7467600"/>
              <a:gd name="connsiteY461" fmla="*/ 4619929 h 6858000"/>
              <a:gd name="connsiteX462" fmla="*/ 3104273 w 7467600"/>
              <a:gd name="connsiteY462" fmla="*/ 5076159 h 6858000"/>
              <a:gd name="connsiteX463" fmla="*/ 3113245 w 7467600"/>
              <a:gd name="connsiteY463" fmla="*/ 5090705 h 6858000"/>
              <a:gd name="connsiteX464" fmla="*/ 3126294 w 7467600"/>
              <a:gd name="connsiteY464" fmla="*/ 5114400 h 6858000"/>
              <a:gd name="connsiteX465" fmla="*/ 3937433 w 7467600"/>
              <a:gd name="connsiteY465" fmla="*/ 4830473 h 6858000"/>
              <a:gd name="connsiteX466" fmla="*/ 3590475 w 7467600"/>
              <a:gd name="connsiteY466" fmla="*/ 4597974 h 6858000"/>
              <a:gd name="connsiteX467" fmla="*/ 3100264 w 7467600"/>
              <a:gd name="connsiteY467" fmla="*/ 4579845 h 6858000"/>
              <a:gd name="connsiteX468" fmla="*/ 2183576 w 7467600"/>
              <a:gd name="connsiteY468" fmla="*/ 4227150 h 6858000"/>
              <a:gd name="connsiteX469" fmla="*/ 2151029 w 7467600"/>
              <a:gd name="connsiteY469" fmla="*/ 4146947 h 6858000"/>
              <a:gd name="connsiteX470" fmla="*/ 3563434 w 7467600"/>
              <a:gd name="connsiteY470" fmla="*/ 4469115 h 6858000"/>
              <a:gd name="connsiteX471" fmla="*/ 3177952 w 7467600"/>
              <a:gd name="connsiteY471" fmla="*/ 3657386 h 6858000"/>
              <a:gd name="connsiteX472" fmla="*/ 3189263 w 7467600"/>
              <a:gd name="connsiteY472" fmla="*/ 3625726 h 6858000"/>
              <a:gd name="connsiteX473" fmla="*/ 3560912 w 7467600"/>
              <a:gd name="connsiteY473" fmla="*/ 4079863 h 6858000"/>
              <a:gd name="connsiteX474" fmla="*/ 3626636 w 7467600"/>
              <a:gd name="connsiteY474" fmla="*/ 4512230 h 6858000"/>
              <a:gd name="connsiteX475" fmla="*/ 3653088 w 7467600"/>
              <a:gd name="connsiteY475" fmla="*/ 4521417 h 6858000"/>
              <a:gd name="connsiteX476" fmla="*/ 3988128 w 7467600"/>
              <a:gd name="connsiteY476" fmla="*/ 4817267 h 6858000"/>
              <a:gd name="connsiteX477" fmla="*/ 4830582 w 7467600"/>
              <a:gd name="connsiteY477" fmla="*/ 4676000 h 6858000"/>
              <a:gd name="connsiteX478" fmla="*/ 4830100 w 7467600"/>
              <a:gd name="connsiteY478" fmla="*/ 4675554 h 6858000"/>
              <a:gd name="connsiteX479" fmla="*/ 4036318 w 7467600"/>
              <a:gd name="connsiteY479" fmla="*/ 4147013 h 6858000"/>
              <a:gd name="connsiteX480" fmla="*/ 3432098 w 7467600"/>
              <a:gd name="connsiteY480" fmla="*/ 3537312 h 6858000"/>
              <a:gd name="connsiteX481" fmla="*/ 3446761 w 7467600"/>
              <a:gd name="connsiteY481" fmla="*/ 3461278 h 6858000"/>
              <a:gd name="connsiteX482" fmla="*/ 4419733 w 7467600"/>
              <a:gd name="connsiteY482" fmla="*/ 3963555 h 6858000"/>
              <a:gd name="connsiteX483" fmla="*/ 4781371 w 7467600"/>
              <a:gd name="connsiteY483" fmla="*/ 4458604 h 6858000"/>
              <a:gd name="connsiteX484" fmla="*/ 4780440 w 7467600"/>
              <a:gd name="connsiteY484" fmla="*/ 4470290 h 6858000"/>
              <a:gd name="connsiteX485" fmla="*/ 4898954 w 7467600"/>
              <a:gd name="connsiteY485" fmla="*/ 4662092 h 6858000"/>
              <a:gd name="connsiteX486" fmla="*/ 4900699 w 7467600"/>
              <a:gd name="connsiteY486" fmla="*/ 4670867 h 6858000"/>
              <a:gd name="connsiteX487" fmla="*/ 5714511 w 7467600"/>
              <a:gd name="connsiteY487" fmla="*/ 4663483 h 6858000"/>
              <a:gd name="connsiteX488" fmla="*/ 5464793 w 7467600"/>
              <a:gd name="connsiteY488" fmla="*/ 4393556 h 6858000"/>
              <a:gd name="connsiteX489" fmla="*/ 5461897 w 7467600"/>
              <a:gd name="connsiteY489" fmla="*/ 4390879 h 6858000"/>
              <a:gd name="connsiteX490" fmla="*/ 4294126 w 7467600"/>
              <a:gd name="connsiteY490" fmla="*/ 3303048 h 6858000"/>
              <a:gd name="connsiteX491" fmla="*/ 4305321 w 7467600"/>
              <a:gd name="connsiteY491" fmla="*/ 3256953 h 6858000"/>
              <a:gd name="connsiteX492" fmla="*/ 4949299 w 7467600"/>
              <a:gd name="connsiteY492" fmla="*/ 3766336 h 6858000"/>
              <a:gd name="connsiteX493" fmla="*/ 5291452 w 7467600"/>
              <a:gd name="connsiteY493" fmla="*/ 4076801 h 6858000"/>
              <a:gd name="connsiteX494" fmla="*/ 5434998 w 7467600"/>
              <a:gd name="connsiteY494" fmla="*/ 4254100 h 6858000"/>
              <a:gd name="connsiteX495" fmla="*/ 5351015 w 7467600"/>
              <a:gd name="connsiteY495" fmla="*/ 3760989 h 6858000"/>
              <a:gd name="connsiteX496" fmla="*/ 5413780 w 7467600"/>
              <a:gd name="connsiteY496" fmla="*/ 2966265 h 6858000"/>
              <a:gd name="connsiteX497" fmla="*/ 5425627 w 7467600"/>
              <a:gd name="connsiteY497" fmla="*/ 2954192 h 6858000"/>
              <a:gd name="connsiteX498" fmla="*/ 6604735 w 7467600"/>
              <a:gd name="connsiteY498" fmla="*/ 2041381 h 6858000"/>
              <a:gd name="connsiteX499" fmla="*/ 7204487 w 7467600"/>
              <a:gd name="connsiteY499" fmla="*/ 2742112 h 6858000"/>
              <a:gd name="connsiteX500" fmla="*/ 7131592 w 7467600"/>
              <a:gd name="connsiteY500" fmla="*/ 2672096 h 6858000"/>
              <a:gd name="connsiteX501" fmla="*/ 6996344 w 7467600"/>
              <a:gd name="connsiteY501" fmla="*/ 2518310 h 6858000"/>
              <a:gd name="connsiteX502" fmla="*/ 6735495 w 7467600"/>
              <a:gd name="connsiteY502" fmla="*/ 2196890 h 6858000"/>
              <a:gd name="connsiteX503" fmla="*/ 6721901 w 7467600"/>
              <a:gd name="connsiteY503" fmla="*/ 2179274 h 6858000"/>
              <a:gd name="connsiteX504" fmla="*/ 6604735 w 7467600"/>
              <a:gd name="connsiteY504" fmla="*/ 2041381 h 6858000"/>
              <a:gd name="connsiteX505" fmla="*/ 6591670 w 7467600"/>
              <a:gd name="connsiteY505" fmla="*/ 1988277 h 6858000"/>
              <a:gd name="connsiteX506" fmla="*/ 6747349 w 7467600"/>
              <a:gd name="connsiteY506" fmla="*/ 2160069 h 6858000"/>
              <a:gd name="connsiteX507" fmla="*/ 6760943 w 7467600"/>
              <a:gd name="connsiteY507" fmla="*/ 2177686 h 6858000"/>
              <a:gd name="connsiteX508" fmla="*/ 7021065 w 7467600"/>
              <a:gd name="connsiteY508" fmla="*/ 2498102 h 6858000"/>
              <a:gd name="connsiteX509" fmla="*/ 7155223 w 7467600"/>
              <a:gd name="connsiteY509" fmla="*/ 2650386 h 6858000"/>
              <a:gd name="connsiteX510" fmla="*/ 7203167 w 7467600"/>
              <a:gd name="connsiteY510" fmla="*/ 2697288 h 6858000"/>
              <a:gd name="connsiteX511" fmla="*/ 6937703 w 7467600"/>
              <a:gd name="connsiteY511" fmla="*/ 2321981 h 6858000"/>
              <a:gd name="connsiteX512" fmla="*/ 6591670 w 7467600"/>
              <a:gd name="connsiteY512" fmla="*/ 1988277 h 6858000"/>
              <a:gd name="connsiteX513" fmla="*/ 5798671 w 7467600"/>
              <a:gd name="connsiteY513" fmla="*/ 1981601 h 6858000"/>
              <a:gd name="connsiteX514" fmla="*/ 5754709 w 7467600"/>
              <a:gd name="connsiteY514" fmla="*/ 2071454 h 6858000"/>
              <a:gd name="connsiteX515" fmla="*/ 5763044 w 7467600"/>
              <a:gd name="connsiteY515" fmla="*/ 2842206 h 6858000"/>
              <a:gd name="connsiteX516" fmla="*/ 5764974 w 7467600"/>
              <a:gd name="connsiteY516" fmla="*/ 2799609 h 6858000"/>
              <a:gd name="connsiteX517" fmla="*/ 5767665 w 7467600"/>
              <a:gd name="connsiteY517" fmla="*/ 2666409 h 6858000"/>
              <a:gd name="connsiteX518" fmla="*/ 5763055 w 7467600"/>
              <a:gd name="connsiteY518" fmla="*/ 2579705 h 6858000"/>
              <a:gd name="connsiteX519" fmla="*/ 5758079 w 7467600"/>
              <a:gd name="connsiteY519" fmla="*/ 2492508 h 6858000"/>
              <a:gd name="connsiteX520" fmla="*/ 5779325 w 7467600"/>
              <a:gd name="connsiteY520" fmla="*/ 2197069 h 6858000"/>
              <a:gd name="connsiteX521" fmla="*/ 5798671 w 7467600"/>
              <a:gd name="connsiteY521" fmla="*/ 1981601 h 6858000"/>
              <a:gd name="connsiteX522" fmla="*/ 5829202 w 7467600"/>
              <a:gd name="connsiteY522" fmla="*/ 1971679 h 6858000"/>
              <a:gd name="connsiteX523" fmla="*/ 5809558 w 7467600"/>
              <a:gd name="connsiteY523" fmla="*/ 2198043 h 6858000"/>
              <a:gd name="connsiteX524" fmla="*/ 5788653 w 7467600"/>
              <a:gd name="connsiteY524" fmla="*/ 2489430 h 6858000"/>
              <a:gd name="connsiteX525" fmla="*/ 5793439 w 7467600"/>
              <a:gd name="connsiteY525" fmla="*/ 2575235 h 6858000"/>
              <a:gd name="connsiteX526" fmla="*/ 5796837 w 7467600"/>
              <a:gd name="connsiteY526" fmla="*/ 2637633 h 6858000"/>
              <a:gd name="connsiteX527" fmla="*/ 5818614 w 7467600"/>
              <a:gd name="connsiteY527" fmla="*/ 2473055 h 6858000"/>
              <a:gd name="connsiteX528" fmla="*/ 5829202 w 7467600"/>
              <a:gd name="connsiteY528" fmla="*/ 1971679 h 6858000"/>
              <a:gd name="connsiteX529" fmla="*/ 5911389 w 7467600"/>
              <a:gd name="connsiteY529" fmla="*/ 1898371 h 6858000"/>
              <a:gd name="connsiteX530" fmla="*/ 6237627 w 7467600"/>
              <a:gd name="connsiteY530" fmla="*/ 2231921 h 6858000"/>
              <a:gd name="connsiteX531" fmla="*/ 5911389 w 7467600"/>
              <a:gd name="connsiteY531" fmla="*/ 1898371 h 6858000"/>
              <a:gd name="connsiteX532" fmla="*/ 6944437 w 7467600"/>
              <a:gd name="connsiteY532" fmla="*/ 1575402 h 6858000"/>
              <a:gd name="connsiteX533" fmla="*/ 6304730 w 7467600"/>
              <a:gd name="connsiteY533" fmla="*/ 1766654 h 6858000"/>
              <a:gd name="connsiteX534" fmla="*/ 6944437 w 7467600"/>
              <a:gd name="connsiteY534" fmla="*/ 1575402 h 6858000"/>
              <a:gd name="connsiteX535" fmla="*/ 7019523 w 7467600"/>
              <a:gd name="connsiteY535" fmla="*/ 1519450 h 6858000"/>
              <a:gd name="connsiteX536" fmla="*/ 6298091 w 7467600"/>
              <a:gd name="connsiteY536" fmla="*/ 1737122 h 6858000"/>
              <a:gd name="connsiteX537" fmla="*/ 7019523 w 7467600"/>
              <a:gd name="connsiteY537" fmla="*/ 1519450 h 6858000"/>
              <a:gd name="connsiteX538" fmla="*/ 2399523 w 7467600"/>
              <a:gd name="connsiteY538" fmla="*/ 1428234 h 6858000"/>
              <a:gd name="connsiteX539" fmla="*/ 2224982 w 7467600"/>
              <a:gd name="connsiteY539" fmla="*/ 1826201 h 6858000"/>
              <a:gd name="connsiteX540" fmla="*/ 2096099 w 7467600"/>
              <a:gd name="connsiteY540" fmla="*/ 2345900 h 6858000"/>
              <a:gd name="connsiteX541" fmla="*/ 2283317 w 7467600"/>
              <a:gd name="connsiteY541" fmla="*/ 1796925 h 6858000"/>
              <a:gd name="connsiteX542" fmla="*/ 2399523 w 7467600"/>
              <a:gd name="connsiteY542" fmla="*/ 1428234 h 6858000"/>
              <a:gd name="connsiteX543" fmla="*/ 2448558 w 7467600"/>
              <a:gd name="connsiteY543" fmla="*/ 1373435 h 6858000"/>
              <a:gd name="connsiteX544" fmla="*/ 2312521 w 7467600"/>
              <a:gd name="connsiteY544" fmla="*/ 1806140 h 6858000"/>
              <a:gd name="connsiteX545" fmla="*/ 2127533 w 7467600"/>
              <a:gd name="connsiteY545" fmla="*/ 2348380 h 6858000"/>
              <a:gd name="connsiteX546" fmla="*/ 2358080 w 7467600"/>
              <a:gd name="connsiteY546" fmla="*/ 1866134 h 6858000"/>
              <a:gd name="connsiteX547" fmla="*/ 2407436 w 7467600"/>
              <a:gd name="connsiteY547" fmla="*/ 1651070 h 6858000"/>
              <a:gd name="connsiteX548" fmla="*/ 2448558 w 7467600"/>
              <a:gd name="connsiteY548" fmla="*/ 1373435 h 6858000"/>
              <a:gd name="connsiteX549" fmla="*/ 278707 w 7467600"/>
              <a:gd name="connsiteY549" fmla="*/ 1352270 h 6858000"/>
              <a:gd name="connsiteX550" fmla="*/ 321570 w 7467600"/>
              <a:gd name="connsiteY550" fmla="*/ 1861610 h 6858000"/>
              <a:gd name="connsiteX551" fmla="*/ 294281 w 7467600"/>
              <a:gd name="connsiteY551" fmla="*/ 1440658 h 6858000"/>
              <a:gd name="connsiteX552" fmla="*/ 278707 w 7467600"/>
              <a:gd name="connsiteY552" fmla="*/ 1352270 h 6858000"/>
              <a:gd name="connsiteX553" fmla="*/ 1423821 w 7467600"/>
              <a:gd name="connsiteY553" fmla="*/ 1351958 h 6858000"/>
              <a:gd name="connsiteX554" fmla="*/ 1638521 w 7467600"/>
              <a:gd name="connsiteY554" fmla="*/ 1908470 h 6858000"/>
              <a:gd name="connsiteX555" fmla="*/ 1754199 w 7467600"/>
              <a:gd name="connsiteY555" fmla="*/ 2149284 h 6858000"/>
              <a:gd name="connsiteX556" fmla="*/ 1908359 w 7467600"/>
              <a:gd name="connsiteY556" fmla="*/ 2364988 h 6858000"/>
              <a:gd name="connsiteX557" fmla="*/ 1647661 w 7467600"/>
              <a:gd name="connsiteY557" fmla="*/ 1825945 h 6858000"/>
              <a:gd name="connsiteX558" fmla="*/ 1423821 w 7467600"/>
              <a:gd name="connsiteY558" fmla="*/ 1351958 h 6858000"/>
              <a:gd name="connsiteX559" fmla="*/ 1431890 w 7467600"/>
              <a:gd name="connsiteY559" fmla="*/ 1306475 h 6858000"/>
              <a:gd name="connsiteX560" fmla="*/ 1507597 w 7467600"/>
              <a:gd name="connsiteY560" fmla="*/ 1446132 h 6858000"/>
              <a:gd name="connsiteX561" fmla="*/ 1674586 w 7467600"/>
              <a:gd name="connsiteY561" fmla="*/ 1813832 h 6858000"/>
              <a:gd name="connsiteX562" fmla="*/ 1815950 w 7467600"/>
              <a:gd name="connsiteY562" fmla="*/ 2128564 h 6858000"/>
              <a:gd name="connsiteX563" fmla="*/ 1984242 w 7467600"/>
              <a:gd name="connsiteY563" fmla="*/ 2430829 h 6858000"/>
              <a:gd name="connsiteX564" fmla="*/ 2014023 w 7467600"/>
              <a:gd name="connsiteY564" fmla="*/ 2450995 h 6858000"/>
              <a:gd name="connsiteX565" fmla="*/ 1747337 w 7467600"/>
              <a:gd name="connsiteY565" fmla="*/ 1855264 h 6858000"/>
              <a:gd name="connsiteX566" fmla="*/ 1533749 w 7467600"/>
              <a:gd name="connsiteY566" fmla="*/ 1478656 h 6858000"/>
              <a:gd name="connsiteX567" fmla="*/ 1431890 w 7467600"/>
              <a:gd name="connsiteY567" fmla="*/ 1306475 h 6858000"/>
              <a:gd name="connsiteX568" fmla="*/ 5052692 w 7467600"/>
              <a:gd name="connsiteY568" fmla="*/ 1292994 h 6858000"/>
              <a:gd name="connsiteX569" fmla="*/ 5200661 w 7467600"/>
              <a:gd name="connsiteY569" fmla="*/ 1635186 h 6858000"/>
              <a:gd name="connsiteX570" fmla="*/ 5297138 w 7467600"/>
              <a:gd name="connsiteY570" fmla="*/ 1906351 h 6858000"/>
              <a:gd name="connsiteX571" fmla="*/ 5052692 w 7467600"/>
              <a:gd name="connsiteY571" fmla="*/ 1292994 h 6858000"/>
              <a:gd name="connsiteX572" fmla="*/ 5009948 w 7467600"/>
              <a:gd name="connsiteY572" fmla="*/ 1273619 h 6858000"/>
              <a:gd name="connsiteX573" fmla="*/ 5121777 w 7467600"/>
              <a:gd name="connsiteY573" fmla="*/ 1654213 h 6858000"/>
              <a:gd name="connsiteX574" fmla="*/ 5293545 w 7467600"/>
              <a:gd name="connsiteY574" fmla="*/ 2072247 h 6858000"/>
              <a:gd name="connsiteX575" fmla="*/ 5294042 w 7467600"/>
              <a:gd name="connsiteY575" fmla="*/ 2065019 h 6858000"/>
              <a:gd name="connsiteX576" fmla="*/ 5171936 w 7467600"/>
              <a:gd name="connsiteY576" fmla="*/ 1647613 h 6858000"/>
              <a:gd name="connsiteX577" fmla="*/ 5009948 w 7467600"/>
              <a:gd name="connsiteY577" fmla="*/ 1273619 h 6858000"/>
              <a:gd name="connsiteX578" fmla="*/ 655236 w 7467600"/>
              <a:gd name="connsiteY578" fmla="*/ 1268632 h 6858000"/>
              <a:gd name="connsiteX579" fmla="*/ 839521 w 7467600"/>
              <a:gd name="connsiteY579" fmla="*/ 1685315 h 6858000"/>
              <a:gd name="connsiteX580" fmla="*/ 1109416 w 7467600"/>
              <a:gd name="connsiteY580" fmla="*/ 2061663 h 6858000"/>
              <a:gd name="connsiteX581" fmla="*/ 1298300 w 7467600"/>
              <a:gd name="connsiteY581" fmla="*/ 2247742 h 6858000"/>
              <a:gd name="connsiteX582" fmla="*/ 1125871 w 7467600"/>
              <a:gd name="connsiteY582" fmla="*/ 1989513 h 6858000"/>
              <a:gd name="connsiteX583" fmla="*/ 981574 w 7467600"/>
              <a:gd name="connsiteY583" fmla="*/ 1783157 h 6858000"/>
              <a:gd name="connsiteX584" fmla="*/ 922198 w 7467600"/>
              <a:gd name="connsiteY584" fmla="*/ 1677437 h 6858000"/>
              <a:gd name="connsiteX585" fmla="*/ 869293 w 7467600"/>
              <a:gd name="connsiteY585" fmla="*/ 1583214 h 6858000"/>
              <a:gd name="connsiteX586" fmla="*/ 751431 w 7467600"/>
              <a:gd name="connsiteY586" fmla="*/ 1405731 h 6858000"/>
              <a:gd name="connsiteX587" fmla="*/ 655236 w 7467600"/>
              <a:gd name="connsiteY587" fmla="*/ 1268632 h 6858000"/>
              <a:gd name="connsiteX588" fmla="*/ 6516292 w 7467600"/>
              <a:gd name="connsiteY588" fmla="*/ 1263064 h 6858000"/>
              <a:gd name="connsiteX589" fmla="*/ 5736320 w 7467600"/>
              <a:gd name="connsiteY589" fmla="*/ 1501803 h 6858000"/>
              <a:gd name="connsiteX590" fmla="*/ 6516292 w 7467600"/>
              <a:gd name="connsiteY590" fmla="*/ 1263064 h 6858000"/>
              <a:gd name="connsiteX591" fmla="*/ 291466 w 7467600"/>
              <a:gd name="connsiteY591" fmla="*/ 1250369 h 6858000"/>
              <a:gd name="connsiteX592" fmla="*/ 323180 w 7467600"/>
              <a:gd name="connsiteY592" fmla="*/ 1435283 h 6858000"/>
              <a:gd name="connsiteX593" fmla="*/ 349381 w 7467600"/>
              <a:gd name="connsiteY593" fmla="*/ 1875041 h 6858000"/>
              <a:gd name="connsiteX594" fmla="*/ 374363 w 7467600"/>
              <a:gd name="connsiteY594" fmla="*/ 1506494 h 6858000"/>
              <a:gd name="connsiteX595" fmla="*/ 302168 w 7467600"/>
              <a:gd name="connsiteY595" fmla="*/ 1274495 h 6858000"/>
              <a:gd name="connsiteX596" fmla="*/ 291466 w 7467600"/>
              <a:gd name="connsiteY596" fmla="*/ 1250369 h 6858000"/>
              <a:gd name="connsiteX597" fmla="*/ 678222 w 7467600"/>
              <a:gd name="connsiteY597" fmla="*/ 1248670 h 6858000"/>
              <a:gd name="connsiteX598" fmla="*/ 775536 w 7467600"/>
              <a:gd name="connsiteY598" fmla="*/ 1388015 h 6858000"/>
              <a:gd name="connsiteX599" fmla="*/ 894529 w 7467600"/>
              <a:gd name="connsiteY599" fmla="*/ 1567739 h 6858000"/>
              <a:gd name="connsiteX600" fmla="*/ 948000 w 7467600"/>
              <a:gd name="connsiteY600" fmla="*/ 1663088 h 6858000"/>
              <a:gd name="connsiteX601" fmla="*/ 1006812 w 7467600"/>
              <a:gd name="connsiteY601" fmla="*/ 1767683 h 6858000"/>
              <a:gd name="connsiteX602" fmla="*/ 1149133 w 7467600"/>
              <a:gd name="connsiteY602" fmla="*/ 1971513 h 6858000"/>
              <a:gd name="connsiteX603" fmla="*/ 1333952 w 7467600"/>
              <a:gd name="connsiteY603" fmla="*/ 2251620 h 6858000"/>
              <a:gd name="connsiteX604" fmla="*/ 1337329 w 7467600"/>
              <a:gd name="connsiteY604" fmla="*/ 2258350 h 6858000"/>
              <a:gd name="connsiteX605" fmla="*/ 1014726 w 7467600"/>
              <a:gd name="connsiteY605" fmla="*/ 1615556 h 6858000"/>
              <a:gd name="connsiteX606" fmla="*/ 678222 w 7467600"/>
              <a:gd name="connsiteY606" fmla="*/ 1248670 h 6858000"/>
              <a:gd name="connsiteX607" fmla="*/ 6691602 w 7467600"/>
              <a:gd name="connsiteY607" fmla="*/ 1140573 h 6858000"/>
              <a:gd name="connsiteX608" fmla="*/ 6571100 w 7467600"/>
              <a:gd name="connsiteY608" fmla="*/ 1183662 h 6858000"/>
              <a:gd name="connsiteX609" fmla="*/ 6241687 w 7467600"/>
              <a:gd name="connsiteY609" fmla="*/ 1257600 h 6858000"/>
              <a:gd name="connsiteX610" fmla="*/ 5693009 w 7467600"/>
              <a:gd name="connsiteY610" fmla="*/ 1478256 h 6858000"/>
              <a:gd name="connsiteX611" fmla="*/ 6548420 w 7467600"/>
              <a:gd name="connsiteY611" fmla="*/ 1214599 h 6858000"/>
              <a:gd name="connsiteX612" fmla="*/ 6605473 w 7467600"/>
              <a:gd name="connsiteY612" fmla="*/ 1184686 h 6858000"/>
              <a:gd name="connsiteX613" fmla="*/ 6691602 w 7467600"/>
              <a:gd name="connsiteY613" fmla="*/ 1140573 h 6858000"/>
              <a:gd name="connsiteX614" fmla="*/ 4002475 w 7467600"/>
              <a:gd name="connsiteY614" fmla="*/ 1037802 h 6858000"/>
              <a:gd name="connsiteX615" fmla="*/ 4000324 w 7467600"/>
              <a:gd name="connsiteY615" fmla="*/ 1039362 h 6858000"/>
              <a:gd name="connsiteX616" fmla="*/ 4002862 w 7467600"/>
              <a:gd name="connsiteY616" fmla="*/ 1042866 h 6858000"/>
              <a:gd name="connsiteX617" fmla="*/ 4002475 w 7467600"/>
              <a:gd name="connsiteY617" fmla="*/ 1037802 h 6858000"/>
              <a:gd name="connsiteX618" fmla="*/ 506322 w 7467600"/>
              <a:gd name="connsiteY618" fmla="*/ 1020997 h 6858000"/>
              <a:gd name="connsiteX619" fmla="*/ 533068 w 7467600"/>
              <a:gd name="connsiteY619" fmla="*/ 1029409 h 6858000"/>
              <a:gd name="connsiteX620" fmla="*/ 1232525 w 7467600"/>
              <a:gd name="connsiteY620" fmla="*/ 1804675 h 6858000"/>
              <a:gd name="connsiteX621" fmla="*/ 1388858 w 7467600"/>
              <a:gd name="connsiteY621" fmla="*/ 2368011 h 6858000"/>
              <a:gd name="connsiteX622" fmla="*/ 1384098 w 7467600"/>
              <a:gd name="connsiteY622" fmla="*/ 2378125 h 6858000"/>
              <a:gd name="connsiteX623" fmla="*/ 1425393 w 7467600"/>
              <a:gd name="connsiteY623" fmla="*/ 2589124 h 6858000"/>
              <a:gd name="connsiteX624" fmla="*/ 1424001 w 7467600"/>
              <a:gd name="connsiteY624" fmla="*/ 2597541 h 6858000"/>
              <a:gd name="connsiteX625" fmla="*/ 2152729 w 7467600"/>
              <a:gd name="connsiteY625" fmla="*/ 2864487 h 6858000"/>
              <a:gd name="connsiteX626" fmla="*/ 2020609 w 7467600"/>
              <a:gd name="connsiteY626" fmla="*/ 2539671 h 6858000"/>
              <a:gd name="connsiteX627" fmla="*/ 2018920 w 7467600"/>
              <a:gd name="connsiteY627" fmla="*/ 2536309 h 6858000"/>
              <a:gd name="connsiteX628" fmla="*/ 1342441 w 7467600"/>
              <a:gd name="connsiteY628" fmla="*/ 1173017 h 6858000"/>
              <a:gd name="connsiteX629" fmla="*/ 1367925 w 7467600"/>
              <a:gd name="connsiteY629" fmla="*/ 1135648 h 6858000"/>
              <a:gd name="connsiteX630" fmla="*/ 1771401 w 7467600"/>
              <a:gd name="connsiteY630" fmla="*/ 1806673 h 6858000"/>
              <a:gd name="connsiteX631" fmla="*/ 1972385 w 7467600"/>
              <a:gd name="connsiteY631" fmla="*/ 2198735 h 6858000"/>
              <a:gd name="connsiteX632" fmla="*/ 2040892 w 7467600"/>
              <a:gd name="connsiteY632" fmla="*/ 2405205 h 6858000"/>
              <a:gd name="connsiteX633" fmla="*/ 2131689 w 7467600"/>
              <a:gd name="connsiteY633" fmla="*/ 1936926 h 6858000"/>
              <a:gd name="connsiteX634" fmla="*/ 2454820 w 7467600"/>
              <a:gd name="connsiteY634" fmla="*/ 1248808 h 6858000"/>
              <a:gd name="connsiteX635" fmla="*/ 2492512 w 7467600"/>
              <a:gd name="connsiteY635" fmla="*/ 1302920 h 6858000"/>
              <a:gd name="connsiteX636" fmla="*/ 2081216 w 7467600"/>
              <a:gd name="connsiteY636" fmla="*/ 2527513 h 6858000"/>
              <a:gd name="connsiteX637" fmla="*/ 2081211 w 7467600"/>
              <a:gd name="connsiteY637" fmla="*/ 2528916 h 6858000"/>
              <a:gd name="connsiteX638" fmla="*/ 2199067 w 7467600"/>
              <a:gd name="connsiteY638" fmla="*/ 2884061 h 6858000"/>
              <a:gd name="connsiteX639" fmla="*/ 3192586 w 7467600"/>
              <a:gd name="connsiteY639" fmla="*/ 3411496 h 6858000"/>
              <a:gd name="connsiteX640" fmla="*/ 3182620 w 7467600"/>
              <a:gd name="connsiteY640" fmla="*/ 3483279 h 6858000"/>
              <a:gd name="connsiteX641" fmla="*/ 2435119 w 7467600"/>
              <a:gd name="connsiteY641" fmla="*/ 3080173 h 6858000"/>
              <a:gd name="connsiteX642" fmla="*/ 2410152 w 7467600"/>
              <a:gd name="connsiteY642" fmla="*/ 3063751 h 6858000"/>
              <a:gd name="connsiteX643" fmla="*/ 2408099 w 7467600"/>
              <a:gd name="connsiteY643" fmla="*/ 3064403 h 6858000"/>
              <a:gd name="connsiteX644" fmla="*/ 2407218 w 7467600"/>
              <a:gd name="connsiteY644" fmla="*/ 3070324 h 6858000"/>
              <a:gd name="connsiteX645" fmla="*/ 2380138 w 7467600"/>
              <a:gd name="connsiteY645" fmla="*/ 3099341 h 6858000"/>
              <a:gd name="connsiteX646" fmla="*/ 1765923 w 7467600"/>
              <a:gd name="connsiteY646" fmla="*/ 3581043 h 6858000"/>
              <a:gd name="connsiteX647" fmla="*/ 1702258 w 7467600"/>
              <a:gd name="connsiteY647" fmla="*/ 3612286 h 6858000"/>
              <a:gd name="connsiteX648" fmla="*/ 1538370 w 7467600"/>
              <a:gd name="connsiteY648" fmla="*/ 3811804 h 6858000"/>
              <a:gd name="connsiteX649" fmla="*/ 542867 w 7467600"/>
              <a:gd name="connsiteY649" fmla="*/ 4944092 h 6858000"/>
              <a:gd name="connsiteX650" fmla="*/ 515800 w 7467600"/>
              <a:gd name="connsiteY650" fmla="*/ 4862180 h 6858000"/>
              <a:gd name="connsiteX651" fmla="*/ 909145 w 7467600"/>
              <a:gd name="connsiteY651" fmla="*/ 4199225 h 6858000"/>
              <a:gd name="connsiteX652" fmla="*/ 1214067 w 7467600"/>
              <a:gd name="connsiteY652" fmla="*/ 3908561 h 6858000"/>
              <a:gd name="connsiteX653" fmla="*/ 640967 w 7467600"/>
              <a:gd name="connsiteY653" fmla="*/ 4105601 h 6858000"/>
              <a:gd name="connsiteX654" fmla="*/ 112563 w 7467600"/>
              <a:gd name="connsiteY654" fmla="*/ 4396952 h 6858000"/>
              <a:gd name="connsiteX655" fmla="*/ 0 w 7467600"/>
              <a:gd name="connsiteY655" fmla="*/ 4466006 h 6858000"/>
              <a:gd name="connsiteX656" fmla="*/ 0 w 7467600"/>
              <a:gd name="connsiteY656" fmla="*/ 4233763 h 6858000"/>
              <a:gd name="connsiteX657" fmla="*/ 36881 w 7467600"/>
              <a:gd name="connsiteY657" fmla="*/ 4200118 h 6858000"/>
              <a:gd name="connsiteX658" fmla="*/ 910534 w 7467600"/>
              <a:gd name="connsiteY658" fmla="*/ 3629753 h 6858000"/>
              <a:gd name="connsiteX659" fmla="*/ 1578717 w 7467600"/>
              <a:gd name="connsiteY659" fmla="*/ 3575982 h 6858000"/>
              <a:gd name="connsiteX660" fmla="*/ 2338780 w 7467600"/>
              <a:gd name="connsiteY660" fmla="*/ 3033725 h 6858000"/>
              <a:gd name="connsiteX661" fmla="*/ 1807991 w 7467600"/>
              <a:gd name="connsiteY661" fmla="*/ 2807184 h 6858000"/>
              <a:gd name="connsiteX662" fmla="*/ 1416358 w 7467600"/>
              <a:gd name="connsiteY662" fmla="*/ 3112571 h 6858000"/>
              <a:gd name="connsiteX663" fmla="*/ 939066 w 7467600"/>
              <a:gd name="connsiteY663" fmla="*/ 3378798 h 6858000"/>
              <a:gd name="connsiteX664" fmla="*/ 115099 w 7467600"/>
              <a:gd name="connsiteY664" fmla="*/ 3607650 h 6858000"/>
              <a:gd name="connsiteX665" fmla="*/ 97284 w 7467600"/>
              <a:gd name="connsiteY665" fmla="*/ 3520393 h 6858000"/>
              <a:gd name="connsiteX666" fmla="*/ 922050 w 7467600"/>
              <a:gd name="connsiteY666" fmla="*/ 3074867 h 6858000"/>
              <a:gd name="connsiteX667" fmla="*/ 1405265 w 7467600"/>
              <a:gd name="connsiteY667" fmla="*/ 3016319 h 6858000"/>
              <a:gd name="connsiteX668" fmla="*/ 1407512 w 7467600"/>
              <a:gd name="connsiteY668" fmla="*/ 3018001 h 6858000"/>
              <a:gd name="connsiteX669" fmla="*/ 1726266 w 7467600"/>
              <a:gd name="connsiteY669" fmla="*/ 2777274 h 6858000"/>
              <a:gd name="connsiteX670" fmla="*/ 625390 w 7467600"/>
              <a:gd name="connsiteY670" fmla="*/ 2514541 h 6858000"/>
              <a:gd name="connsiteX671" fmla="*/ 619799 w 7467600"/>
              <a:gd name="connsiteY671" fmla="*/ 2527180 h 6858000"/>
              <a:gd name="connsiteX672" fmla="*/ 310030 w 7467600"/>
              <a:gd name="connsiteY672" fmla="*/ 2771818 h 6858000"/>
              <a:gd name="connsiteX673" fmla="*/ 173877 w 7467600"/>
              <a:gd name="connsiteY673" fmla="*/ 2937056 h 6858000"/>
              <a:gd name="connsiteX674" fmla="*/ 77889 w 7467600"/>
              <a:gd name="connsiteY674" fmla="*/ 3138440 h 6858000"/>
              <a:gd name="connsiteX675" fmla="*/ 0 w 7467600"/>
              <a:gd name="connsiteY675" fmla="*/ 3271395 h 6858000"/>
              <a:gd name="connsiteX676" fmla="*/ 0 w 7467600"/>
              <a:gd name="connsiteY676" fmla="*/ 3153002 h 6858000"/>
              <a:gd name="connsiteX677" fmla="*/ 2386 w 7467600"/>
              <a:gd name="connsiteY677" fmla="*/ 3149203 h 6858000"/>
              <a:gd name="connsiteX678" fmla="*/ 89753 w 7467600"/>
              <a:gd name="connsiteY678" fmla="*/ 2987702 h 6858000"/>
              <a:gd name="connsiteX679" fmla="*/ 76869 w 7467600"/>
              <a:gd name="connsiteY679" fmla="*/ 3005404 h 6858000"/>
              <a:gd name="connsiteX680" fmla="*/ 32049 w 7467600"/>
              <a:gd name="connsiteY680" fmla="*/ 3065814 h 6858000"/>
              <a:gd name="connsiteX681" fmla="*/ 0 w 7467600"/>
              <a:gd name="connsiteY681" fmla="*/ 3108744 h 6858000"/>
              <a:gd name="connsiteX682" fmla="*/ 0 w 7467600"/>
              <a:gd name="connsiteY682" fmla="*/ 3058059 h 6858000"/>
              <a:gd name="connsiteX683" fmla="*/ 7610 w 7467600"/>
              <a:gd name="connsiteY683" fmla="*/ 3047889 h 6858000"/>
              <a:gd name="connsiteX684" fmla="*/ 52419 w 7467600"/>
              <a:gd name="connsiteY684" fmla="*/ 2987479 h 6858000"/>
              <a:gd name="connsiteX685" fmla="*/ 59142 w 7467600"/>
              <a:gd name="connsiteY685" fmla="*/ 2978488 h 6858000"/>
              <a:gd name="connsiteX686" fmla="*/ 0 w 7467600"/>
              <a:gd name="connsiteY686" fmla="*/ 3015334 h 6858000"/>
              <a:gd name="connsiteX687" fmla="*/ 0 w 7467600"/>
              <a:gd name="connsiteY687" fmla="*/ 2914286 h 6858000"/>
              <a:gd name="connsiteX688" fmla="*/ 36383 w 7467600"/>
              <a:gd name="connsiteY688" fmla="*/ 2901128 h 6858000"/>
              <a:gd name="connsiteX689" fmla="*/ 156329 w 7467600"/>
              <a:gd name="connsiteY689" fmla="*/ 2840533 h 6858000"/>
              <a:gd name="connsiteX690" fmla="*/ 358355 w 7467600"/>
              <a:gd name="connsiteY690" fmla="*/ 2620471 h 6858000"/>
              <a:gd name="connsiteX691" fmla="*/ 510577 w 7467600"/>
              <a:gd name="connsiteY691" fmla="*/ 2501244 h 6858000"/>
              <a:gd name="connsiteX692" fmla="*/ 211967 w 7467600"/>
              <a:gd name="connsiteY692" fmla="*/ 2479171 h 6858000"/>
              <a:gd name="connsiteX693" fmla="*/ 0 w 7467600"/>
              <a:gd name="connsiteY693" fmla="*/ 2476398 h 6858000"/>
              <a:gd name="connsiteX694" fmla="*/ 0 w 7467600"/>
              <a:gd name="connsiteY694" fmla="*/ 2389189 h 6858000"/>
              <a:gd name="connsiteX695" fmla="*/ 103062 w 7467600"/>
              <a:gd name="connsiteY695" fmla="*/ 2389518 h 6858000"/>
              <a:gd name="connsiteX696" fmla="*/ 510734 w 7467600"/>
              <a:gd name="connsiteY696" fmla="*/ 2416201 h 6858000"/>
              <a:gd name="connsiteX697" fmla="*/ 279257 w 7467600"/>
              <a:gd name="connsiteY697" fmla="*/ 2092102 h 6858000"/>
              <a:gd name="connsiteX698" fmla="*/ 65265 w 7467600"/>
              <a:gd name="connsiteY698" fmla="*/ 2006049 h 6858000"/>
              <a:gd name="connsiteX699" fmla="*/ 0 w 7467600"/>
              <a:gd name="connsiteY699" fmla="*/ 1982532 h 6858000"/>
              <a:gd name="connsiteX700" fmla="*/ 0 w 7467600"/>
              <a:gd name="connsiteY700" fmla="*/ 1912789 h 6858000"/>
              <a:gd name="connsiteX701" fmla="*/ 97460 w 7467600"/>
              <a:gd name="connsiteY701" fmla="*/ 1953725 h 6858000"/>
              <a:gd name="connsiteX702" fmla="*/ 221272 w 7467600"/>
              <a:gd name="connsiteY702" fmla="*/ 1980766 h 6858000"/>
              <a:gd name="connsiteX703" fmla="*/ 116765 w 7467600"/>
              <a:gd name="connsiteY703" fmla="*/ 1911033 h 6858000"/>
              <a:gd name="connsiteX704" fmla="*/ 16405 w 7467600"/>
              <a:gd name="connsiteY704" fmla="*/ 1803412 h 6858000"/>
              <a:gd name="connsiteX705" fmla="*/ 0 w 7467600"/>
              <a:gd name="connsiteY705" fmla="*/ 1784777 h 6858000"/>
              <a:gd name="connsiteX706" fmla="*/ 0 w 7467600"/>
              <a:gd name="connsiteY706" fmla="*/ 1740082 h 6858000"/>
              <a:gd name="connsiteX707" fmla="*/ 39394 w 7467600"/>
              <a:gd name="connsiteY707" fmla="*/ 1784856 h 6858000"/>
              <a:gd name="connsiteX708" fmla="*/ 135813 w 7467600"/>
              <a:gd name="connsiteY708" fmla="*/ 1888838 h 6858000"/>
              <a:gd name="connsiteX709" fmla="*/ 242575 w 7467600"/>
              <a:gd name="connsiteY709" fmla="*/ 1958841 h 6858000"/>
              <a:gd name="connsiteX710" fmla="*/ 82197 w 7467600"/>
              <a:gd name="connsiteY710" fmla="*/ 1754826 h 6858000"/>
              <a:gd name="connsiteX711" fmla="*/ 0 w 7467600"/>
              <a:gd name="connsiteY711" fmla="*/ 1679650 h 6858000"/>
              <a:gd name="connsiteX712" fmla="*/ 0 w 7467600"/>
              <a:gd name="connsiteY712" fmla="*/ 1602463 h 6858000"/>
              <a:gd name="connsiteX713" fmla="*/ 84689 w 7467600"/>
              <a:gd name="connsiteY713" fmla="*/ 1677442 h 6858000"/>
              <a:gd name="connsiteX714" fmla="*/ 298437 w 7467600"/>
              <a:gd name="connsiteY714" fmla="*/ 1968019 h 6858000"/>
              <a:gd name="connsiteX715" fmla="*/ 227269 w 7467600"/>
              <a:gd name="connsiteY715" fmla="*/ 1114064 h 6858000"/>
              <a:gd name="connsiteX716" fmla="*/ 248003 w 7467600"/>
              <a:gd name="connsiteY716" fmla="*/ 1089613 h 6858000"/>
              <a:gd name="connsiteX717" fmla="*/ 427020 w 7467600"/>
              <a:gd name="connsiteY717" fmla="*/ 1619803 h 6858000"/>
              <a:gd name="connsiteX718" fmla="*/ 340345 w 7467600"/>
              <a:gd name="connsiteY718" fmla="*/ 2027739 h 6858000"/>
              <a:gd name="connsiteX719" fmla="*/ 360865 w 7467600"/>
              <a:gd name="connsiteY719" fmla="*/ 2044827 h 6858000"/>
              <a:gd name="connsiteX720" fmla="*/ 560414 w 7467600"/>
              <a:gd name="connsiteY720" fmla="*/ 2421457 h 6858000"/>
              <a:gd name="connsiteX721" fmla="*/ 1359703 w 7467600"/>
              <a:gd name="connsiteY721" fmla="*/ 2578554 h 6858000"/>
              <a:gd name="connsiteX722" fmla="*/ 1359422 w 7467600"/>
              <a:gd name="connsiteY722" fmla="*/ 2577994 h 6858000"/>
              <a:gd name="connsiteX723" fmla="*/ 828701 w 7467600"/>
              <a:gd name="connsiteY723" fmla="*/ 1839520 h 6858000"/>
              <a:gd name="connsiteX724" fmla="*/ 494427 w 7467600"/>
              <a:gd name="connsiteY724" fmla="*/ 1092333 h 6858000"/>
              <a:gd name="connsiteX725" fmla="*/ 506322 w 7467600"/>
              <a:gd name="connsiteY725" fmla="*/ 1020997 h 6858000"/>
              <a:gd name="connsiteX726" fmla="*/ 4570198 w 7467600"/>
              <a:gd name="connsiteY726" fmla="*/ 978081 h 6858000"/>
              <a:gd name="connsiteX727" fmla="*/ 4523691 w 7467600"/>
              <a:gd name="connsiteY727" fmla="*/ 1127776 h 6858000"/>
              <a:gd name="connsiteX728" fmla="*/ 4509875 w 7467600"/>
              <a:gd name="connsiteY728" fmla="*/ 1167552 h 6858000"/>
              <a:gd name="connsiteX729" fmla="*/ 4478168 w 7467600"/>
              <a:gd name="connsiteY729" fmla="*/ 1260735 h 6858000"/>
              <a:gd name="connsiteX730" fmla="*/ 4409309 w 7467600"/>
              <a:gd name="connsiteY730" fmla="*/ 1666996 h 6858000"/>
              <a:gd name="connsiteX731" fmla="*/ 4370031 w 7467600"/>
              <a:gd name="connsiteY731" fmla="*/ 1955666 h 6858000"/>
              <a:gd name="connsiteX732" fmla="*/ 4570198 w 7467600"/>
              <a:gd name="connsiteY732" fmla="*/ 978081 h 6858000"/>
              <a:gd name="connsiteX733" fmla="*/ 4557898 w 7467600"/>
              <a:gd name="connsiteY733" fmla="*/ 900011 h 6858000"/>
              <a:gd name="connsiteX734" fmla="*/ 4344840 w 7467600"/>
              <a:gd name="connsiteY734" fmla="*/ 1922038 h 6858000"/>
              <a:gd name="connsiteX735" fmla="*/ 4378710 w 7467600"/>
              <a:gd name="connsiteY735" fmla="*/ 1665516 h 6858000"/>
              <a:gd name="connsiteX736" fmla="*/ 4448798 w 7467600"/>
              <a:gd name="connsiteY736" fmla="*/ 1253024 h 6858000"/>
              <a:gd name="connsiteX737" fmla="*/ 4480315 w 7467600"/>
              <a:gd name="connsiteY737" fmla="*/ 1158454 h 6858000"/>
              <a:gd name="connsiteX738" fmla="*/ 4494133 w 7467600"/>
              <a:gd name="connsiteY738" fmla="*/ 1118676 h 6858000"/>
              <a:gd name="connsiteX739" fmla="*/ 4557898 w 7467600"/>
              <a:gd name="connsiteY739" fmla="*/ 900011 h 6858000"/>
              <a:gd name="connsiteX740" fmla="*/ 5870151 w 7467600"/>
              <a:gd name="connsiteY740" fmla="*/ 898890 h 6858000"/>
              <a:gd name="connsiteX741" fmla="*/ 5861335 w 7467600"/>
              <a:gd name="connsiteY741" fmla="*/ 899177 h 6858000"/>
              <a:gd name="connsiteX742" fmla="*/ 5843702 w 7467600"/>
              <a:gd name="connsiteY742" fmla="*/ 899748 h 6858000"/>
              <a:gd name="connsiteX743" fmla="*/ 5651107 w 7467600"/>
              <a:gd name="connsiteY743" fmla="*/ 920306 h 6858000"/>
              <a:gd name="connsiteX744" fmla="*/ 5459407 w 7467600"/>
              <a:gd name="connsiteY744" fmla="*/ 940975 h 6858000"/>
              <a:gd name="connsiteX745" fmla="*/ 5374846 w 7467600"/>
              <a:gd name="connsiteY745" fmla="*/ 941988 h 6858000"/>
              <a:gd name="connsiteX746" fmla="*/ 5256105 w 7467600"/>
              <a:gd name="connsiteY746" fmla="*/ 945632 h 6858000"/>
              <a:gd name="connsiteX747" fmla="*/ 5107071 w 7467600"/>
              <a:gd name="connsiteY747" fmla="*/ 969720 h 6858000"/>
              <a:gd name="connsiteX748" fmla="*/ 4998681 w 7467600"/>
              <a:gd name="connsiteY748" fmla="*/ 988771 h 6858000"/>
              <a:gd name="connsiteX749" fmla="*/ 5870151 w 7467600"/>
              <a:gd name="connsiteY749" fmla="*/ 898890 h 6858000"/>
              <a:gd name="connsiteX750" fmla="*/ 5504425 w 7467600"/>
              <a:gd name="connsiteY750" fmla="*/ 848067 h 6858000"/>
              <a:gd name="connsiteX751" fmla="*/ 4968849 w 7467600"/>
              <a:gd name="connsiteY751" fmla="*/ 962318 h 6858000"/>
              <a:gd name="connsiteX752" fmla="*/ 5104039 w 7467600"/>
              <a:gd name="connsiteY752" fmla="*/ 940634 h 6858000"/>
              <a:gd name="connsiteX753" fmla="*/ 5256311 w 7467600"/>
              <a:gd name="connsiteY753" fmla="*/ 916490 h 6858000"/>
              <a:gd name="connsiteX754" fmla="*/ 5377381 w 7467600"/>
              <a:gd name="connsiteY754" fmla="*/ 912671 h 6858000"/>
              <a:gd name="connsiteX755" fmla="*/ 5460148 w 7467600"/>
              <a:gd name="connsiteY755" fmla="*/ 911442 h 6858000"/>
              <a:gd name="connsiteX756" fmla="*/ 5648971 w 7467600"/>
              <a:gd name="connsiteY756" fmla="*/ 891331 h 6858000"/>
              <a:gd name="connsiteX757" fmla="*/ 5844807 w 7467600"/>
              <a:gd name="connsiteY757" fmla="*/ 870718 h 6858000"/>
              <a:gd name="connsiteX758" fmla="*/ 5862975 w 7467600"/>
              <a:gd name="connsiteY758" fmla="*/ 869756 h 6858000"/>
              <a:gd name="connsiteX759" fmla="*/ 5920887 w 7467600"/>
              <a:gd name="connsiteY759" fmla="*/ 865929 h 6858000"/>
              <a:gd name="connsiteX760" fmla="*/ 5504425 w 7467600"/>
              <a:gd name="connsiteY760" fmla="*/ 848067 h 6858000"/>
              <a:gd name="connsiteX761" fmla="*/ 3607114 w 7467600"/>
              <a:gd name="connsiteY761" fmla="*/ 467441 h 6858000"/>
              <a:gd name="connsiteX762" fmla="*/ 3296242 w 7467600"/>
              <a:gd name="connsiteY762" fmla="*/ 807991 h 6858000"/>
              <a:gd name="connsiteX763" fmla="*/ 3174674 w 7467600"/>
              <a:gd name="connsiteY763" fmla="*/ 919759 h 6858000"/>
              <a:gd name="connsiteX764" fmla="*/ 3042978 w 7467600"/>
              <a:gd name="connsiteY764" fmla="*/ 1054894 h 6858000"/>
              <a:gd name="connsiteX765" fmla="*/ 2968914 w 7467600"/>
              <a:gd name="connsiteY765" fmla="*/ 1133756 h 6858000"/>
              <a:gd name="connsiteX766" fmla="*/ 3103823 w 7467600"/>
              <a:gd name="connsiteY766" fmla="*/ 1026814 h 6858000"/>
              <a:gd name="connsiteX767" fmla="*/ 3607114 w 7467600"/>
              <a:gd name="connsiteY767" fmla="*/ 467441 h 6858000"/>
              <a:gd name="connsiteX768" fmla="*/ 3744487 w 7467600"/>
              <a:gd name="connsiteY768" fmla="*/ 383136 h 6858000"/>
              <a:gd name="connsiteX769" fmla="*/ 3970213 w 7467600"/>
              <a:gd name="connsiteY769" fmla="*/ 995559 h 6858000"/>
              <a:gd name="connsiteX770" fmla="*/ 3744487 w 7467600"/>
              <a:gd name="connsiteY770" fmla="*/ 383136 h 6858000"/>
              <a:gd name="connsiteX771" fmla="*/ 3624562 w 7467600"/>
              <a:gd name="connsiteY771" fmla="*/ 367041 h 6858000"/>
              <a:gd name="connsiteX772" fmla="*/ 3489712 w 7467600"/>
              <a:gd name="connsiteY772" fmla="*/ 485386 h 6858000"/>
              <a:gd name="connsiteX773" fmla="*/ 3182994 w 7467600"/>
              <a:gd name="connsiteY773" fmla="*/ 828265 h 6858000"/>
              <a:gd name="connsiteX774" fmla="*/ 2892114 w 7467600"/>
              <a:gd name="connsiteY774" fmla="*/ 1172635 h 6858000"/>
              <a:gd name="connsiteX775" fmla="*/ 3021459 w 7467600"/>
              <a:gd name="connsiteY775" fmla="*/ 1035385 h 6858000"/>
              <a:gd name="connsiteX776" fmla="*/ 3153873 w 7467600"/>
              <a:gd name="connsiteY776" fmla="*/ 898971 h 6858000"/>
              <a:gd name="connsiteX777" fmla="*/ 3276511 w 7467600"/>
              <a:gd name="connsiteY777" fmla="*/ 786423 h 6858000"/>
              <a:gd name="connsiteX778" fmla="*/ 3584154 w 7467600"/>
              <a:gd name="connsiteY778" fmla="*/ 448218 h 6858000"/>
              <a:gd name="connsiteX779" fmla="*/ 3624562 w 7467600"/>
              <a:gd name="connsiteY779" fmla="*/ 367041 h 6858000"/>
              <a:gd name="connsiteX780" fmla="*/ 3766672 w 7467600"/>
              <a:gd name="connsiteY780" fmla="*/ 359429 h 6858000"/>
              <a:gd name="connsiteX781" fmla="*/ 3996338 w 7467600"/>
              <a:gd name="connsiteY781" fmla="*/ 968237 h 6858000"/>
              <a:gd name="connsiteX782" fmla="*/ 3766672 w 7467600"/>
              <a:gd name="connsiteY782" fmla="*/ 359429 h 6858000"/>
              <a:gd name="connsiteX783" fmla="*/ 5805386 w 7467600"/>
              <a:gd name="connsiteY783" fmla="*/ 239240 h 6858000"/>
              <a:gd name="connsiteX784" fmla="*/ 5736947 w 7467600"/>
              <a:gd name="connsiteY784" fmla="*/ 261367 h 6858000"/>
              <a:gd name="connsiteX785" fmla="*/ 5427012 w 7467600"/>
              <a:gd name="connsiteY785" fmla="*/ 311272 h 6858000"/>
              <a:gd name="connsiteX786" fmla="*/ 5147818 w 7467600"/>
              <a:gd name="connsiteY786" fmla="*/ 322112 h 6858000"/>
              <a:gd name="connsiteX787" fmla="*/ 5060854 w 7467600"/>
              <a:gd name="connsiteY787" fmla="*/ 311882 h 6858000"/>
              <a:gd name="connsiteX788" fmla="*/ 4945989 w 7467600"/>
              <a:gd name="connsiteY788" fmla="*/ 300516 h 6858000"/>
              <a:gd name="connsiteX789" fmla="*/ 5410479 w 7467600"/>
              <a:gd name="connsiteY789" fmla="*/ 348434 h 6858000"/>
              <a:gd name="connsiteX790" fmla="*/ 5805386 w 7467600"/>
              <a:gd name="connsiteY790" fmla="*/ 239240 h 6858000"/>
              <a:gd name="connsiteX791" fmla="*/ 5905192 w 7467600"/>
              <a:gd name="connsiteY791" fmla="*/ 163079 h 6858000"/>
              <a:gd name="connsiteX792" fmla="*/ 5865655 w 7467600"/>
              <a:gd name="connsiteY792" fmla="*/ 171901 h 6858000"/>
              <a:gd name="connsiteX793" fmla="*/ 5259740 w 7467600"/>
              <a:gd name="connsiteY793" fmla="*/ 257013 h 6858000"/>
              <a:gd name="connsiteX794" fmla="*/ 5208466 w 7467600"/>
              <a:gd name="connsiteY794" fmla="*/ 257550 h 6858000"/>
              <a:gd name="connsiteX795" fmla="*/ 4980204 w 7467600"/>
              <a:gd name="connsiteY795" fmla="*/ 271903 h 6858000"/>
              <a:gd name="connsiteX796" fmla="*/ 5068068 w 7467600"/>
              <a:gd name="connsiteY796" fmla="*/ 282244 h 6858000"/>
              <a:gd name="connsiteX797" fmla="*/ 5153231 w 7467600"/>
              <a:gd name="connsiteY797" fmla="*/ 292240 h 6858000"/>
              <a:gd name="connsiteX798" fmla="*/ 5426491 w 7467600"/>
              <a:gd name="connsiteY798" fmla="*/ 281128 h 6858000"/>
              <a:gd name="connsiteX799" fmla="*/ 5731212 w 7467600"/>
              <a:gd name="connsiteY799" fmla="*/ 231951 h 6858000"/>
              <a:gd name="connsiteX800" fmla="*/ 5905192 w 7467600"/>
              <a:gd name="connsiteY800" fmla="*/ 163079 h 6858000"/>
              <a:gd name="connsiteX801" fmla="*/ 5944437 w 7467600"/>
              <a:gd name="connsiteY801" fmla="*/ 113829 h 6858000"/>
              <a:gd name="connsiteX802" fmla="*/ 5825032 w 7467600"/>
              <a:gd name="connsiteY802" fmla="*/ 146405 h 6858000"/>
              <a:gd name="connsiteX803" fmla="*/ 4955599 w 7467600"/>
              <a:gd name="connsiteY803" fmla="*/ 247008 h 6858000"/>
              <a:gd name="connsiteX804" fmla="*/ 5210104 w 7467600"/>
              <a:gd name="connsiteY804" fmla="*/ 228123 h 6858000"/>
              <a:gd name="connsiteX805" fmla="*/ 5261015 w 7467600"/>
              <a:gd name="connsiteY805" fmla="*/ 227087 h 6858000"/>
              <a:gd name="connsiteX806" fmla="*/ 5861181 w 7467600"/>
              <a:gd name="connsiteY806" fmla="*/ 143093 h 6858000"/>
              <a:gd name="connsiteX807" fmla="*/ 5961252 w 7467600"/>
              <a:gd name="connsiteY807" fmla="*/ 114820 h 6858000"/>
              <a:gd name="connsiteX808" fmla="*/ 5944437 w 7467600"/>
              <a:gd name="connsiteY808" fmla="*/ 113829 h 6858000"/>
              <a:gd name="connsiteX809" fmla="*/ 3882765 w 7467600"/>
              <a:gd name="connsiteY809" fmla="*/ 0 h 6858000"/>
              <a:gd name="connsiteX810" fmla="*/ 3995099 w 7467600"/>
              <a:gd name="connsiteY810" fmla="*/ 0 h 6858000"/>
              <a:gd name="connsiteX811" fmla="*/ 4163818 w 7467600"/>
              <a:gd name="connsiteY811" fmla="*/ 234104 h 6858000"/>
              <a:gd name="connsiteX812" fmla="*/ 4172099 w 7467600"/>
              <a:gd name="connsiteY812" fmla="*/ 234207 h 6858000"/>
              <a:gd name="connsiteX813" fmla="*/ 4784282 w 7467600"/>
              <a:gd name="connsiteY813" fmla="*/ 276561 h 6858000"/>
              <a:gd name="connsiteX814" fmla="*/ 4801687 w 7467600"/>
              <a:gd name="connsiteY814" fmla="*/ 267764 h 6858000"/>
              <a:gd name="connsiteX815" fmla="*/ 6082788 w 7467600"/>
              <a:gd name="connsiteY815" fmla="*/ 64119 h 6858000"/>
              <a:gd name="connsiteX816" fmla="*/ 6099442 w 7467600"/>
              <a:gd name="connsiteY816" fmla="*/ 82568 h 6858000"/>
              <a:gd name="connsiteX817" fmla="*/ 4804137 w 7467600"/>
              <a:gd name="connsiteY817" fmla="*/ 320931 h 6858000"/>
              <a:gd name="connsiteX818" fmla="*/ 4227047 w 7467600"/>
              <a:gd name="connsiteY818" fmla="*/ 313415 h 6858000"/>
              <a:gd name="connsiteX819" fmla="*/ 4346041 w 7467600"/>
              <a:gd name="connsiteY819" fmla="*/ 456086 h 6858000"/>
              <a:gd name="connsiteX820" fmla="*/ 4870967 w 7467600"/>
              <a:gd name="connsiteY820" fmla="*/ 963061 h 6858000"/>
              <a:gd name="connsiteX821" fmla="*/ 4889647 w 7467600"/>
              <a:gd name="connsiteY821" fmla="*/ 957147 h 6858000"/>
              <a:gd name="connsiteX822" fmla="*/ 5422504 w 7467600"/>
              <a:gd name="connsiteY822" fmla="*/ 805191 h 6858000"/>
              <a:gd name="connsiteX823" fmla="*/ 6087656 w 7467600"/>
              <a:gd name="connsiteY823" fmla="*/ 826703 h 6858000"/>
              <a:gd name="connsiteX824" fmla="*/ 6058717 w 7467600"/>
              <a:gd name="connsiteY824" fmla="*/ 865992 h 6858000"/>
              <a:gd name="connsiteX825" fmla="*/ 4974153 w 7467600"/>
              <a:gd name="connsiteY825" fmla="*/ 1045456 h 6858000"/>
              <a:gd name="connsiteX826" fmla="*/ 5627835 w 7467600"/>
              <a:gd name="connsiteY826" fmla="*/ 1472077 h 6858000"/>
              <a:gd name="connsiteX827" fmla="*/ 5629817 w 7467600"/>
              <a:gd name="connsiteY827" fmla="*/ 1471412 h 6858000"/>
              <a:gd name="connsiteX828" fmla="*/ 5634124 w 7467600"/>
              <a:gd name="connsiteY828" fmla="*/ 1470572 h 6858000"/>
              <a:gd name="connsiteX829" fmla="*/ 5755832 w 7467600"/>
              <a:gd name="connsiteY829" fmla="*/ 1383886 h 6858000"/>
              <a:gd name="connsiteX830" fmla="*/ 6014186 w 7467600"/>
              <a:gd name="connsiteY830" fmla="*/ 1279799 h 6858000"/>
              <a:gd name="connsiteX831" fmla="*/ 6901619 w 7467600"/>
              <a:gd name="connsiteY831" fmla="*/ 1047874 h 6858000"/>
              <a:gd name="connsiteX832" fmla="*/ 6931566 w 7467600"/>
              <a:gd name="connsiteY832" fmla="*/ 1062034 h 6858000"/>
              <a:gd name="connsiteX833" fmla="*/ 5790982 w 7467600"/>
              <a:gd name="connsiteY833" fmla="*/ 1561380 h 6858000"/>
              <a:gd name="connsiteX834" fmla="*/ 6188971 w 7467600"/>
              <a:gd name="connsiteY834" fmla="*/ 1755168 h 6858000"/>
              <a:gd name="connsiteX835" fmla="*/ 6202446 w 7467600"/>
              <a:gd name="connsiteY835" fmla="*/ 1752268 h 6858000"/>
              <a:gd name="connsiteX836" fmla="*/ 7179560 w 7467600"/>
              <a:gd name="connsiteY836" fmla="*/ 1467551 h 6858000"/>
              <a:gd name="connsiteX837" fmla="*/ 7158730 w 7467600"/>
              <a:gd name="connsiteY837" fmla="*/ 1507835 h 6858000"/>
              <a:gd name="connsiteX838" fmla="*/ 6326959 w 7467600"/>
              <a:gd name="connsiteY838" fmla="*/ 1817686 h 6858000"/>
              <a:gd name="connsiteX839" fmla="*/ 6537433 w 7467600"/>
              <a:gd name="connsiteY839" fmla="*/ 1907790 h 6858000"/>
              <a:gd name="connsiteX840" fmla="*/ 6550221 w 7467600"/>
              <a:gd name="connsiteY840" fmla="*/ 1910729 h 6858000"/>
              <a:gd name="connsiteX841" fmla="*/ 6964438 w 7467600"/>
              <a:gd name="connsiteY841" fmla="*/ 2209505 h 6858000"/>
              <a:gd name="connsiteX842" fmla="*/ 7367862 w 7467600"/>
              <a:gd name="connsiteY842" fmla="*/ 2806833 h 6858000"/>
              <a:gd name="connsiteX843" fmla="*/ 7364329 w 7467600"/>
              <a:gd name="connsiteY843" fmla="*/ 2826907 h 6858000"/>
              <a:gd name="connsiteX844" fmla="*/ 7290545 w 7467600"/>
              <a:gd name="connsiteY844" fmla="*/ 2850663 h 6858000"/>
              <a:gd name="connsiteX845" fmla="*/ 6472036 w 7467600"/>
              <a:gd name="connsiteY845" fmla="*/ 1959003 h 6858000"/>
              <a:gd name="connsiteX846" fmla="*/ 5792897 w 7467600"/>
              <a:gd name="connsiteY846" fmla="*/ 1647747 h 6858000"/>
              <a:gd name="connsiteX847" fmla="*/ 5842751 w 7467600"/>
              <a:gd name="connsiteY847" fmla="*/ 1816112 h 6858000"/>
              <a:gd name="connsiteX848" fmla="*/ 5847424 w 7467600"/>
              <a:gd name="connsiteY848" fmla="*/ 1815776 h 6858000"/>
              <a:gd name="connsiteX849" fmla="*/ 6399821 w 7467600"/>
              <a:gd name="connsiteY849" fmla="*/ 2344799 h 6858000"/>
              <a:gd name="connsiteX850" fmla="*/ 6323232 w 7467600"/>
              <a:gd name="connsiteY850" fmla="*/ 2389634 h 6858000"/>
              <a:gd name="connsiteX851" fmla="*/ 5942958 w 7467600"/>
              <a:gd name="connsiteY851" fmla="*/ 2077708 h 6858000"/>
              <a:gd name="connsiteX852" fmla="*/ 5921559 w 7467600"/>
              <a:gd name="connsiteY852" fmla="*/ 2378596 h 6858000"/>
              <a:gd name="connsiteX853" fmla="*/ 5817651 w 7467600"/>
              <a:gd name="connsiteY853" fmla="*/ 3023919 h 6858000"/>
              <a:gd name="connsiteX854" fmla="*/ 5729634 w 7467600"/>
              <a:gd name="connsiteY854" fmla="*/ 3051849 h 6858000"/>
              <a:gd name="connsiteX855" fmla="*/ 5611018 w 7467600"/>
              <a:gd name="connsiteY855" fmla="*/ 2316769 h 6858000"/>
              <a:gd name="connsiteX856" fmla="*/ 5687608 w 7467600"/>
              <a:gd name="connsiteY856" fmla="*/ 2039972 h 6858000"/>
              <a:gd name="connsiteX857" fmla="*/ 5657554 w 7467600"/>
              <a:gd name="connsiteY857" fmla="*/ 1576445 h 6858000"/>
              <a:gd name="connsiteX858" fmla="*/ 5150475 w 7467600"/>
              <a:gd name="connsiteY858" fmla="*/ 1274012 h 6858000"/>
              <a:gd name="connsiteX859" fmla="*/ 5349142 w 7467600"/>
              <a:gd name="connsiteY859" fmla="*/ 2204405 h 6858000"/>
              <a:gd name="connsiteX860" fmla="*/ 5262214 w 7467600"/>
              <a:gd name="connsiteY860" fmla="*/ 2233836 h 6858000"/>
              <a:gd name="connsiteX861" fmla="*/ 4981539 w 7467600"/>
              <a:gd name="connsiteY861" fmla="*/ 1542201 h 6858000"/>
              <a:gd name="connsiteX862" fmla="*/ 4958461 w 7467600"/>
              <a:gd name="connsiteY862" fmla="*/ 1136957 h 6858000"/>
              <a:gd name="connsiteX863" fmla="*/ 4655015 w 7467600"/>
              <a:gd name="connsiteY863" fmla="*/ 891426 h 6858000"/>
              <a:gd name="connsiteX864" fmla="*/ 4348002 w 7467600"/>
              <a:gd name="connsiteY864" fmla="*/ 2205895 h 6858000"/>
              <a:gd name="connsiteX865" fmla="*/ 4262250 w 7467600"/>
              <a:gd name="connsiteY865" fmla="*/ 2219972 h 6858000"/>
              <a:gd name="connsiteX866" fmla="*/ 4550611 w 7467600"/>
              <a:gd name="connsiteY866" fmla="*/ 817540 h 6858000"/>
              <a:gd name="connsiteX867" fmla="*/ 4564418 w 7467600"/>
              <a:gd name="connsiteY867" fmla="*/ 808293 h 6858000"/>
              <a:gd name="connsiteX868" fmla="*/ 4266388 w 7467600"/>
              <a:gd name="connsiteY868" fmla="*/ 500083 h 6858000"/>
              <a:gd name="connsiteX869" fmla="*/ 4032842 w 7467600"/>
              <a:gd name="connsiteY869" fmla="*/ 211809 h 6858000"/>
              <a:gd name="connsiteX870" fmla="*/ 3882765 w 7467600"/>
              <a:gd name="connsiteY870" fmla="*/ 0 h 6858000"/>
              <a:gd name="connsiteX871" fmla="*/ 3721337 w 7467600"/>
              <a:gd name="connsiteY871" fmla="*/ 0 h 6858000"/>
              <a:gd name="connsiteX872" fmla="*/ 3797544 w 7467600"/>
              <a:gd name="connsiteY872" fmla="*/ 0 h 6858000"/>
              <a:gd name="connsiteX873" fmla="*/ 3775734 w 7467600"/>
              <a:gd name="connsiteY873" fmla="*/ 95131 h 6858000"/>
              <a:gd name="connsiteX874" fmla="*/ 3724807 w 7467600"/>
              <a:gd name="connsiteY874" fmla="*/ 272257 h 6858000"/>
              <a:gd name="connsiteX875" fmla="*/ 3726844 w 7467600"/>
              <a:gd name="connsiteY875" fmla="*/ 282988 h 6858000"/>
              <a:gd name="connsiteX876" fmla="*/ 3742664 w 7467600"/>
              <a:gd name="connsiteY876" fmla="*/ 279918 h 6858000"/>
              <a:gd name="connsiteX877" fmla="*/ 4103910 w 7467600"/>
              <a:gd name="connsiteY877" fmla="*/ 1161917 h 6858000"/>
              <a:gd name="connsiteX878" fmla="*/ 4020269 w 7467600"/>
              <a:gd name="connsiteY878" fmla="*/ 1200406 h 6858000"/>
              <a:gd name="connsiteX879" fmla="*/ 3674882 w 7467600"/>
              <a:gd name="connsiteY879" fmla="*/ 488524 h 6858000"/>
              <a:gd name="connsiteX880" fmla="*/ 3132682 w 7467600"/>
              <a:gd name="connsiteY880" fmla="*/ 1072284 h 6858000"/>
              <a:gd name="connsiteX881" fmla="*/ 2716346 w 7467600"/>
              <a:gd name="connsiteY881" fmla="*/ 1276376 h 6858000"/>
              <a:gd name="connsiteX882" fmla="*/ 2716772 w 7467600"/>
              <a:gd name="connsiteY882" fmla="*/ 1255462 h 6858000"/>
              <a:gd name="connsiteX883" fmla="*/ 3471096 w 7467600"/>
              <a:gd name="connsiteY883" fmla="*/ 437072 h 6858000"/>
              <a:gd name="connsiteX884" fmla="*/ 3639057 w 7467600"/>
              <a:gd name="connsiteY884" fmla="*/ 286334 h 6858000"/>
              <a:gd name="connsiteX885" fmla="*/ 3640309 w 7467600"/>
              <a:gd name="connsiteY885" fmla="*/ 284664 h 6858000"/>
              <a:gd name="connsiteX886" fmla="*/ 3646022 w 7467600"/>
              <a:gd name="connsiteY886" fmla="*/ 276711 h 6858000"/>
              <a:gd name="connsiteX887" fmla="*/ 3707943 w 7467600"/>
              <a:gd name="connsiteY887" fmla="*/ 65958 h 6858000"/>
              <a:gd name="connsiteX888" fmla="*/ 3721337 w 7467600"/>
              <a:gd name="connsiteY888" fmla="*/ 0 h 6858000"/>
              <a:gd name="connsiteX889" fmla="*/ 2867960 w 7467600"/>
              <a:gd name="connsiteY889" fmla="*/ 0 h 6858000"/>
              <a:gd name="connsiteX890" fmla="*/ 2926351 w 7467600"/>
              <a:gd name="connsiteY890" fmla="*/ 0 h 6858000"/>
              <a:gd name="connsiteX891" fmla="*/ 2902823 w 7467600"/>
              <a:gd name="connsiteY891" fmla="*/ 262929 h 6858000"/>
              <a:gd name="connsiteX892" fmla="*/ 2940663 w 7467600"/>
              <a:gd name="connsiteY892" fmla="*/ 140884 h 6858000"/>
              <a:gd name="connsiteX893" fmla="*/ 2947039 w 7467600"/>
              <a:gd name="connsiteY893" fmla="*/ 122524 h 6858000"/>
              <a:gd name="connsiteX894" fmla="*/ 2984316 w 7467600"/>
              <a:gd name="connsiteY894" fmla="*/ 0 h 6858000"/>
              <a:gd name="connsiteX895" fmla="*/ 3016114 w 7467600"/>
              <a:gd name="connsiteY895" fmla="*/ 0 h 6858000"/>
              <a:gd name="connsiteX896" fmla="*/ 2979949 w 7467600"/>
              <a:gd name="connsiteY896" fmla="*/ 119274 h 6858000"/>
              <a:gd name="connsiteX897" fmla="*/ 3023879 w 7467600"/>
              <a:gd name="connsiteY897" fmla="*/ 0 h 6858000"/>
              <a:gd name="connsiteX898" fmla="*/ 3105400 w 7467600"/>
              <a:gd name="connsiteY898" fmla="*/ 0 h 6858000"/>
              <a:gd name="connsiteX899" fmla="*/ 3094669 w 7467600"/>
              <a:gd name="connsiteY899" fmla="*/ 30308 h 6858000"/>
              <a:gd name="connsiteX900" fmla="*/ 2901945 w 7467600"/>
              <a:gd name="connsiteY900" fmla="*/ 466538 h 6858000"/>
              <a:gd name="connsiteX901" fmla="*/ 2815209 w 7467600"/>
              <a:gd name="connsiteY901" fmla="*/ 497361 h 6858000"/>
              <a:gd name="connsiteX902" fmla="*/ 2844845 w 7467600"/>
              <a:gd name="connsiteY902" fmla="*/ 127638 h 6858000"/>
              <a:gd name="connsiteX903" fmla="*/ 2867960 w 7467600"/>
              <a:gd name="connsiteY903" fmla="*/ 0 h 6858000"/>
              <a:gd name="connsiteX904" fmla="*/ 1057230 w 7467600"/>
              <a:gd name="connsiteY904" fmla="*/ 0 h 6858000"/>
              <a:gd name="connsiteX905" fmla="*/ 1111003 w 7467600"/>
              <a:gd name="connsiteY905" fmla="*/ 0 h 6858000"/>
              <a:gd name="connsiteX906" fmla="*/ 1125553 w 7467600"/>
              <a:gd name="connsiteY906" fmla="*/ 52588 h 6858000"/>
              <a:gd name="connsiteX907" fmla="*/ 1304276 w 7467600"/>
              <a:gd name="connsiteY907" fmla="*/ 476275 h 6858000"/>
              <a:gd name="connsiteX908" fmla="*/ 1492066 w 7467600"/>
              <a:gd name="connsiteY908" fmla="*/ 886333 h 6858000"/>
              <a:gd name="connsiteX909" fmla="*/ 1423698 w 7467600"/>
              <a:gd name="connsiteY909" fmla="*/ 710817 h 6858000"/>
              <a:gd name="connsiteX910" fmla="*/ 1357609 w 7467600"/>
              <a:gd name="connsiteY910" fmla="*/ 532892 h 6858000"/>
              <a:gd name="connsiteX911" fmla="*/ 1309550 w 7467600"/>
              <a:gd name="connsiteY911" fmla="*/ 374031 h 6858000"/>
              <a:gd name="connsiteX912" fmla="*/ 1193673 w 7467600"/>
              <a:gd name="connsiteY912" fmla="*/ 49533 h 6858000"/>
              <a:gd name="connsiteX913" fmla="*/ 1164391 w 7467600"/>
              <a:gd name="connsiteY913" fmla="*/ 0 h 6858000"/>
              <a:gd name="connsiteX914" fmla="*/ 1200666 w 7467600"/>
              <a:gd name="connsiteY914" fmla="*/ 0 h 6858000"/>
              <a:gd name="connsiteX915" fmla="*/ 1223408 w 7467600"/>
              <a:gd name="connsiteY915" fmla="*/ 38996 h 6858000"/>
              <a:gd name="connsiteX916" fmla="*/ 1339635 w 7467600"/>
              <a:gd name="connsiteY916" fmla="*/ 365517 h 6858000"/>
              <a:gd name="connsiteX917" fmla="*/ 1387469 w 7467600"/>
              <a:gd name="connsiteY917" fmla="*/ 523079 h 6858000"/>
              <a:gd name="connsiteX918" fmla="*/ 1452685 w 7467600"/>
              <a:gd name="connsiteY918" fmla="*/ 699806 h 6858000"/>
              <a:gd name="connsiteX919" fmla="*/ 1492092 w 7467600"/>
              <a:gd name="connsiteY919" fmla="*/ 800424 h 6858000"/>
              <a:gd name="connsiteX920" fmla="*/ 1455302 w 7467600"/>
              <a:gd name="connsiteY920" fmla="*/ 632913 h 6858000"/>
              <a:gd name="connsiteX921" fmla="*/ 1222336 w 7467600"/>
              <a:gd name="connsiteY921" fmla="*/ 9480 h 6858000"/>
              <a:gd name="connsiteX922" fmla="*/ 1214634 w 7467600"/>
              <a:gd name="connsiteY922" fmla="*/ 0 h 6858000"/>
              <a:gd name="connsiteX923" fmla="*/ 1289827 w 7467600"/>
              <a:gd name="connsiteY923" fmla="*/ 0 h 6858000"/>
              <a:gd name="connsiteX924" fmla="*/ 1321076 w 7467600"/>
              <a:gd name="connsiteY924" fmla="*/ 59722 h 6858000"/>
              <a:gd name="connsiteX925" fmla="*/ 1512579 w 7467600"/>
              <a:gd name="connsiteY925" fmla="*/ 626441 h 6858000"/>
              <a:gd name="connsiteX926" fmla="*/ 1506076 w 7467600"/>
              <a:gd name="connsiteY926" fmla="*/ 1089289 h 6858000"/>
              <a:gd name="connsiteX927" fmla="*/ 1486346 w 7467600"/>
              <a:gd name="connsiteY927" fmla="*/ 1079919 h 6858000"/>
              <a:gd name="connsiteX928" fmla="*/ 1070511 w 7467600"/>
              <a:gd name="connsiteY928" fmla="*/ 48609 h 6858000"/>
              <a:gd name="connsiteX929" fmla="*/ 1057230 w 7467600"/>
              <a:gd name="connsiteY929" fmla="*/ 0 h 6858000"/>
              <a:gd name="connsiteX930" fmla="*/ 43151 w 7467600"/>
              <a:gd name="connsiteY930" fmla="*/ 0 h 6858000"/>
              <a:gd name="connsiteX931" fmla="*/ 95283 w 7467600"/>
              <a:gd name="connsiteY931" fmla="*/ 0 h 6858000"/>
              <a:gd name="connsiteX932" fmla="*/ 300708 w 7467600"/>
              <a:gd name="connsiteY932" fmla="*/ 154571 h 6858000"/>
              <a:gd name="connsiteX933" fmla="*/ 530414 w 7467600"/>
              <a:gd name="connsiteY933" fmla="*/ 354673 h 6858000"/>
              <a:gd name="connsiteX934" fmla="*/ 333785 w 7467600"/>
              <a:gd name="connsiteY934" fmla="*/ 161564 h 6858000"/>
              <a:gd name="connsiteX935" fmla="*/ 147005 w 7467600"/>
              <a:gd name="connsiteY935" fmla="*/ 0 h 6858000"/>
              <a:gd name="connsiteX936" fmla="*/ 272509 w 7467600"/>
              <a:gd name="connsiteY936" fmla="*/ 0 h 6858000"/>
              <a:gd name="connsiteX937" fmla="*/ 326276 w 7467600"/>
              <a:gd name="connsiteY937" fmla="*/ 45847 h 6858000"/>
              <a:gd name="connsiteX938" fmla="*/ 823759 w 7467600"/>
              <a:gd name="connsiteY938" fmla="*/ 574145 h 6858000"/>
              <a:gd name="connsiteX939" fmla="*/ 811254 w 7467600"/>
              <a:gd name="connsiteY939" fmla="*/ 665546 h 6858000"/>
              <a:gd name="connsiteX940" fmla="*/ 154042 w 7467600"/>
              <a:gd name="connsiteY940" fmla="*/ 261522 h 6858000"/>
              <a:gd name="connsiteX941" fmla="*/ 13550 w 7467600"/>
              <a:gd name="connsiteY941" fmla="*/ 158423 h 6858000"/>
              <a:gd name="connsiteX942" fmla="*/ 0 w 7467600"/>
              <a:gd name="connsiteY942" fmla="*/ 146618 h 6858000"/>
              <a:gd name="connsiteX943" fmla="*/ 0 w 7467600"/>
              <a:gd name="connsiteY943" fmla="*/ 59161 h 6858000"/>
              <a:gd name="connsiteX944" fmla="*/ 45427 w 7467600"/>
              <a:gd name="connsiteY944" fmla="*/ 101078 h 6858000"/>
              <a:gd name="connsiteX945" fmla="*/ 630103 w 7467600"/>
              <a:gd name="connsiteY945" fmla="*/ 485885 h 6858000"/>
              <a:gd name="connsiteX946" fmla="*/ 532040 w 7467600"/>
              <a:gd name="connsiteY946" fmla="*/ 399359 h 6858000"/>
              <a:gd name="connsiteX947" fmla="*/ 517618 w 7467600"/>
              <a:gd name="connsiteY947" fmla="*/ 385726 h 6858000"/>
              <a:gd name="connsiteX948" fmla="*/ 285074 w 7467600"/>
              <a:gd name="connsiteY948" fmla="*/ 182755 h 6858000"/>
              <a:gd name="connsiteX949" fmla="*/ 43151 w 7467600"/>
              <a:gd name="connsiteY94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05948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1019354 w 7467600"/>
              <a:gd name="connsiteY17" fmla="*/ 6315006 h 6858000"/>
              <a:gd name="connsiteX18" fmla="*/ 441046 w 7467600"/>
              <a:gd name="connsiteY18" fmla="*/ 6691153 h 6858000"/>
              <a:gd name="connsiteX19" fmla="*/ 1019354 w 7467600"/>
              <a:gd name="connsiteY19" fmla="*/ 6315006 h 6858000"/>
              <a:gd name="connsiteX20" fmla="*/ 991680 w 7467600"/>
              <a:gd name="connsiteY20" fmla="*/ 6298413 h 6858000"/>
              <a:gd name="connsiteX21" fmla="*/ 409060 w 7467600"/>
              <a:gd name="connsiteY21" fmla="*/ 6671470 h 6858000"/>
              <a:gd name="connsiteX22" fmla="*/ 991680 w 7467600"/>
              <a:gd name="connsiteY22" fmla="*/ 6298413 h 6858000"/>
              <a:gd name="connsiteX23" fmla="*/ 103333 w 7467600"/>
              <a:gd name="connsiteY23" fmla="*/ 5699602 h 6858000"/>
              <a:gd name="connsiteX24" fmla="*/ 233938 w 7467600"/>
              <a:gd name="connsiteY24" fmla="*/ 5809416 h 6858000"/>
              <a:gd name="connsiteX25" fmla="*/ 883580 w 7467600"/>
              <a:gd name="connsiteY25" fmla="*/ 6180710 h 6858000"/>
              <a:gd name="connsiteX26" fmla="*/ 487337 w 7467600"/>
              <a:gd name="connsiteY26" fmla="*/ 5950182 h 6858000"/>
              <a:gd name="connsiteX27" fmla="*/ 354051 w 7467600"/>
              <a:gd name="connsiteY27" fmla="*/ 5854912 h 6858000"/>
              <a:gd name="connsiteX28" fmla="*/ 195436 w 7467600"/>
              <a:gd name="connsiteY28" fmla="*/ 5755068 h 6858000"/>
              <a:gd name="connsiteX29" fmla="*/ 103333 w 7467600"/>
              <a:gd name="connsiteY29" fmla="*/ 5699602 h 6858000"/>
              <a:gd name="connsiteX30" fmla="*/ 5539432 w 7467600"/>
              <a:gd name="connsiteY30" fmla="*/ 5642928 h 6858000"/>
              <a:gd name="connsiteX31" fmla="*/ 5555462 w 7467600"/>
              <a:gd name="connsiteY31" fmla="*/ 5694454 h 6858000"/>
              <a:gd name="connsiteX32" fmla="*/ 5828270 w 7467600"/>
              <a:gd name="connsiteY32" fmla="*/ 6320663 h 6858000"/>
              <a:gd name="connsiteX33" fmla="*/ 5947416 w 7467600"/>
              <a:gd name="connsiteY33" fmla="*/ 6574846 h 6858000"/>
              <a:gd name="connsiteX34" fmla="*/ 5539432 w 7467600"/>
              <a:gd name="connsiteY34" fmla="*/ 5642928 h 6858000"/>
              <a:gd name="connsiteX35" fmla="*/ 51253 w 7467600"/>
              <a:gd name="connsiteY35" fmla="*/ 5631825 h 6858000"/>
              <a:gd name="connsiteX36" fmla="*/ 211622 w 7467600"/>
              <a:gd name="connsiteY36" fmla="*/ 5728803 h 6858000"/>
              <a:gd name="connsiteX37" fmla="*/ 371652 w 7467600"/>
              <a:gd name="connsiteY37" fmla="*/ 5829062 h 6858000"/>
              <a:gd name="connsiteX38" fmla="*/ 505903 w 7467600"/>
              <a:gd name="connsiteY38" fmla="*/ 5925221 h 6858000"/>
              <a:gd name="connsiteX39" fmla="*/ 899240 w 7467600"/>
              <a:gd name="connsiteY39" fmla="*/ 6153068 h 6858000"/>
              <a:gd name="connsiteX40" fmla="*/ 988114 w 7467600"/>
              <a:gd name="connsiteY40" fmla="*/ 6174204 h 6858000"/>
              <a:gd name="connsiteX41" fmla="*/ 845971 w 7467600"/>
              <a:gd name="connsiteY41" fmla="*/ 6067177 h 6858000"/>
              <a:gd name="connsiteX42" fmla="*/ 448057 w 7467600"/>
              <a:gd name="connsiteY42" fmla="*/ 5841376 h 6858000"/>
              <a:gd name="connsiteX43" fmla="*/ 51253 w 7467600"/>
              <a:gd name="connsiteY43" fmla="*/ 5631825 h 6858000"/>
              <a:gd name="connsiteX44" fmla="*/ 2606687 w 7467600"/>
              <a:gd name="connsiteY44" fmla="*/ 5630718 h 6858000"/>
              <a:gd name="connsiteX45" fmla="*/ 2645658 w 7467600"/>
              <a:gd name="connsiteY45" fmla="*/ 6640259 h 6858000"/>
              <a:gd name="connsiteX46" fmla="*/ 2606687 w 7467600"/>
              <a:gd name="connsiteY46" fmla="*/ 5630718 h 6858000"/>
              <a:gd name="connsiteX47" fmla="*/ 3642057 w 7467600"/>
              <a:gd name="connsiteY47" fmla="*/ 5573487 h 6858000"/>
              <a:gd name="connsiteX48" fmla="*/ 3632981 w 7467600"/>
              <a:gd name="connsiteY48" fmla="*/ 5579437 h 6858000"/>
              <a:gd name="connsiteX49" fmla="*/ 3382436 w 7467600"/>
              <a:gd name="connsiteY49" fmla="*/ 5952726 h 6858000"/>
              <a:gd name="connsiteX50" fmla="*/ 3191929 w 7467600"/>
              <a:gd name="connsiteY50" fmla="*/ 6662669 h 6858000"/>
              <a:gd name="connsiteX51" fmla="*/ 3369898 w 7467600"/>
              <a:gd name="connsiteY51" fmla="*/ 6081771 h 6858000"/>
              <a:gd name="connsiteX52" fmla="*/ 3642057 w 7467600"/>
              <a:gd name="connsiteY52" fmla="*/ 5573487 h 6858000"/>
              <a:gd name="connsiteX53" fmla="*/ 2650666 w 7467600"/>
              <a:gd name="connsiteY53" fmla="*/ 5530686 h 6858000"/>
              <a:gd name="connsiteX54" fmla="*/ 2650249 w 7467600"/>
              <a:gd name="connsiteY54" fmla="*/ 5532101 h 6858000"/>
              <a:gd name="connsiteX55" fmla="*/ 2663808 w 7467600"/>
              <a:gd name="connsiteY55" fmla="*/ 6535215 h 6858000"/>
              <a:gd name="connsiteX56" fmla="*/ 2665418 w 7467600"/>
              <a:gd name="connsiteY56" fmla="*/ 6132756 h 6858000"/>
              <a:gd name="connsiteX57" fmla="*/ 2650666 w 7467600"/>
              <a:gd name="connsiteY57" fmla="*/ 5530686 h 6858000"/>
              <a:gd name="connsiteX58" fmla="*/ 2680277 w 7467600"/>
              <a:gd name="connsiteY58" fmla="*/ 5479204 h 6858000"/>
              <a:gd name="connsiteX59" fmla="*/ 2678972 w 7467600"/>
              <a:gd name="connsiteY59" fmla="*/ 5481582 h 6858000"/>
              <a:gd name="connsiteX60" fmla="*/ 2696666 w 7467600"/>
              <a:gd name="connsiteY60" fmla="*/ 6133836 h 6858000"/>
              <a:gd name="connsiteX61" fmla="*/ 2695769 w 7467600"/>
              <a:gd name="connsiteY61" fmla="*/ 6390955 h 6858000"/>
              <a:gd name="connsiteX62" fmla="*/ 2739893 w 7467600"/>
              <a:gd name="connsiteY62" fmla="*/ 6108357 h 6858000"/>
              <a:gd name="connsiteX63" fmla="*/ 2680277 w 7467600"/>
              <a:gd name="connsiteY63" fmla="*/ 5479204 h 6858000"/>
              <a:gd name="connsiteX64" fmla="*/ 1132195 w 7467600"/>
              <a:gd name="connsiteY64" fmla="*/ 5467980 h 6858000"/>
              <a:gd name="connsiteX65" fmla="*/ 1679056 w 7467600"/>
              <a:gd name="connsiteY65" fmla="*/ 5516907 h 6858000"/>
              <a:gd name="connsiteX66" fmla="*/ 2128648 w 7467600"/>
              <a:gd name="connsiteY66" fmla="*/ 5474249 h 6858000"/>
              <a:gd name="connsiteX67" fmla="*/ 1825619 w 7467600"/>
              <a:gd name="connsiteY67" fmla="*/ 5478447 h 6858000"/>
              <a:gd name="connsiteX68" fmla="*/ 1737798 w 7467600"/>
              <a:gd name="connsiteY68" fmla="*/ 5483353 h 6858000"/>
              <a:gd name="connsiteX69" fmla="*/ 1132195 w 7467600"/>
              <a:gd name="connsiteY69" fmla="*/ 5467980 h 6858000"/>
              <a:gd name="connsiteX70" fmla="*/ 1456157 w 7467600"/>
              <a:gd name="connsiteY70" fmla="*/ 5371404 h 6858000"/>
              <a:gd name="connsiteX71" fmla="*/ 1244432 w 7467600"/>
              <a:gd name="connsiteY71" fmla="*/ 5385601 h 6858000"/>
              <a:gd name="connsiteX72" fmla="*/ 973990 w 7467600"/>
              <a:gd name="connsiteY72" fmla="*/ 5424940 h 6858000"/>
              <a:gd name="connsiteX73" fmla="*/ 1103809 w 7467600"/>
              <a:gd name="connsiteY73" fmla="*/ 5433720 h 6858000"/>
              <a:gd name="connsiteX74" fmla="*/ 1123454 w 7467600"/>
              <a:gd name="connsiteY74" fmla="*/ 5435727 h 6858000"/>
              <a:gd name="connsiteX75" fmla="*/ 1737017 w 7467600"/>
              <a:gd name="connsiteY75" fmla="*/ 5452183 h 6858000"/>
              <a:gd name="connsiteX76" fmla="*/ 1824397 w 7467600"/>
              <a:gd name="connsiteY76" fmla="*/ 5447757 h 6858000"/>
              <a:gd name="connsiteX77" fmla="*/ 2070059 w 7467600"/>
              <a:gd name="connsiteY77" fmla="*/ 5441660 h 6858000"/>
              <a:gd name="connsiteX78" fmla="*/ 1456157 w 7467600"/>
              <a:gd name="connsiteY78" fmla="*/ 5371404 h 6858000"/>
              <a:gd name="connsiteX79" fmla="*/ 4988186 w 7467600"/>
              <a:gd name="connsiteY79" fmla="*/ 5216467 h 6858000"/>
              <a:gd name="connsiteX80" fmla="*/ 4777334 w 7467600"/>
              <a:gd name="connsiteY80" fmla="*/ 5406072 h 6858000"/>
              <a:gd name="connsiteX81" fmla="*/ 4718341 w 7467600"/>
              <a:gd name="connsiteY81" fmla="*/ 5468043 h 6858000"/>
              <a:gd name="connsiteX82" fmla="*/ 4604655 w 7467600"/>
              <a:gd name="connsiteY82" fmla="*/ 5583434 h 6858000"/>
              <a:gd name="connsiteX83" fmla="*/ 4565074 w 7467600"/>
              <a:gd name="connsiteY83" fmla="*/ 5618550 h 6858000"/>
              <a:gd name="connsiteX84" fmla="*/ 4988186 w 7467600"/>
              <a:gd name="connsiteY84" fmla="*/ 5216467 h 6858000"/>
              <a:gd name="connsiteX85" fmla="*/ 4978032 w 7467600"/>
              <a:gd name="connsiteY85" fmla="*/ 5183809 h 6858000"/>
              <a:gd name="connsiteX86" fmla="*/ 4463413 w 7467600"/>
              <a:gd name="connsiteY86" fmla="*/ 5615162 h 6858000"/>
              <a:gd name="connsiteX87" fmla="*/ 4358134 w 7467600"/>
              <a:gd name="connsiteY87" fmla="*/ 5742791 h 6858000"/>
              <a:gd name="connsiteX88" fmla="*/ 4376219 w 7467600"/>
              <a:gd name="connsiteY88" fmla="*/ 5729027 h 6858000"/>
              <a:gd name="connsiteX89" fmla="*/ 4582340 w 7467600"/>
              <a:gd name="connsiteY89" fmla="*/ 5561037 h 6858000"/>
              <a:gd name="connsiteX90" fmla="*/ 4694684 w 7467600"/>
              <a:gd name="connsiteY90" fmla="*/ 5447098 h 6858000"/>
              <a:gd name="connsiteX91" fmla="*/ 4754123 w 7467600"/>
              <a:gd name="connsiteY91" fmla="*/ 5384643 h 6858000"/>
              <a:gd name="connsiteX92" fmla="*/ 4978032 w 7467600"/>
              <a:gd name="connsiteY92" fmla="*/ 5183809 h 6858000"/>
              <a:gd name="connsiteX93" fmla="*/ 1903353 w 7467600"/>
              <a:gd name="connsiteY93" fmla="*/ 5044827 h 6858000"/>
              <a:gd name="connsiteX94" fmla="*/ 1936931 w 7467600"/>
              <a:gd name="connsiteY94" fmla="*/ 5093954 h 6858000"/>
              <a:gd name="connsiteX95" fmla="*/ 2195868 w 7467600"/>
              <a:gd name="connsiteY95" fmla="*/ 5396574 h 6858000"/>
              <a:gd name="connsiteX96" fmla="*/ 2088852 w 7467600"/>
              <a:gd name="connsiteY96" fmla="*/ 5166123 h 6858000"/>
              <a:gd name="connsiteX97" fmla="*/ 1958241 w 7467600"/>
              <a:gd name="connsiteY97" fmla="*/ 5067955 h 6858000"/>
              <a:gd name="connsiteX98" fmla="*/ 1903353 w 7467600"/>
              <a:gd name="connsiteY98" fmla="*/ 5044827 h 6858000"/>
              <a:gd name="connsiteX99" fmla="*/ 1979378 w 7467600"/>
              <a:gd name="connsiteY99" fmla="*/ 4769504 h 6858000"/>
              <a:gd name="connsiteX100" fmla="*/ 2882120 w 7467600"/>
              <a:gd name="connsiteY100" fmla="*/ 5064547 h 6858000"/>
              <a:gd name="connsiteX101" fmla="*/ 2793103 w 7467600"/>
              <a:gd name="connsiteY101" fmla="*/ 5039699 h 6858000"/>
              <a:gd name="connsiteX102" fmla="*/ 2770041 w 7467600"/>
              <a:gd name="connsiteY102" fmla="*/ 5033634 h 6858000"/>
              <a:gd name="connsiteX103" fmla="*/ 1979378 w 7467600"/>
              <a:gd name="connsiteY103" fmla="*/ 4769504 h 6858000"/>
              <a:gd name="connsiteX104" fmla="*/ 1927410 w 7467600"/>
              <a:gd name="connsiteY104" fmla="*/ 4716164 h 6858000"/>
              <a:gd name="connsiteX105" fmla="*/ 1959587 w 7467600"/>
              <a:gd name="connsiteY105" fmla="*/ 4728849 h 6858000"/>
              <a:gd name="connsiteX106" fmla="*/ 2777707 w 7467600"/>
              <a:gd name="connsiteY106" fmla="*/ 5003991 h 6858000"/>
              <a:gd name="connsiteX107" fmla="*/ 2800768 w 7467600"/>
              <a:gd name="connsiteY107" fmla="*/ 5010056 h 6858000"/>
              <a:gd name="connsiteX108" fmla="*/ 2879408 w 7467600"/>
              <a:gd name="connsiteY108" fmla="*/ 5031590 h 6858000"/>
              <a:gd name="connsiteX109" fmla="*/ 2862295 w 7467600"/>
              <a:gd name="connsiteY109" fmla="*/ 5022958 h 6858000"/>
              <a:gd name="connsiteX110" fmla="*/ 2813343 w 7467600"/>
              <a:gd name="connsiteY110" fmla="*/ 4998369 h 6858000"/>
              <a:gd name="connsiteX111" fmla="*/ 2646245 w 7467600"/>
              <a:gd name="connsiteY111" fmla="*/ 4930999 h 6858000"/>
              <a:gd name="connsiteX112" fmla="*/ 1999243 w 7467600"/>
              <a:gd name="connsiteY112" fmla="*/ 4730524 h 6858000"/>
              <a:gd name="connsiteX113" fmla="*/ 1979527 w 7467600"/>
              <a:gd name="connsiteY113" fmla="*/ 4726651 h 6858000"/>
              <a:gd name="connsiteX114" fmla="*/ 1927410 w 7467600"/>
              <a:gd name="connsiteY114" fmla="*/ 4716164 h 6858000"/>
              <a:gd name="connsiteX115" fmla="*/ 1997014 w 7467600"/>
              <a:gd name="connsiteY115" fmla="*/ 4698007 h 6858000"/>
              <a:gd name="connsiteX116" fmla="*/ 2005458 w 7467600"/>
              <a:gd name="connsiteY116" fmla="*/ 4699540 h 6858000"/>
              <a:gd name="connsiteX117" fmla="*/ 2657186 w 7467600"/>
              <a:gd name="connsiteY117" fmla="*/ 4901687 h 6858000"/>
              <a:gd name="connsiteX118" fmla="*/ 2826662 w 7467600"/>
              <a:gd name="connsiteY118" fmla="*/ 4970362 h 6858000"/>
              <a:gd name="connsiteX119" fmla="*/ 2876100 w 7467600"/>
              <a:gd name="connsiteY119" fmla="*/ 4995397 h 6858000"/>
              <a:gd name="connsiteX120" fmla="*/ 3042600 w 7467600"/>
              <a:gd name="connsiteY120" fmla="*/ 5059532 h 6858000"/>
              <a:gd name="connsiteX121" fmla="*/ 1997014 w 7467600"/>
              <a:gd name="connsiteY121" fmla="*/ 4698007 h 6858000"/>
              <a:gd name="connsiteX122" fmla="*/ 2305292 w 7467600"/>
              <a:gd name="connsiteY122" fmla="*/ 4219492 h 6858000"/>
              <a:gd name="connsiteX123" fmla="*/ 3360922 w 7467600"/>
              <a:gd name="connsiteY123" fmla="*/ 4529373 h 6858000"/>
              <a:gd name="connsiteX124" fmla="*/ 3492420 w 7467600"/>
              <a:gd name="connsiteY124" fmla="*/ 4510145 h 6858000"/>
              <a:gd name="connsiteX125" fmla="*/ 3364086 w 7467600"/>
              <a:gd name="connsiteY125" fmla="*/ 4480340 h 6858000"/>
              <a:gd name="connsiteX126" fmla="*/ 3225818 w 7467600"/>
              <a:gd name="connsiteY126" fmla="*/ 4411822 h 6858000"/>
              <a:gd name="connsiteX127" fmla="*/ 3129696 w 7467600"/>
              <a:gd name="connsiteY127" fmla="*/ 4360704 h 6858000"/>
              <a:gd name="connsiteX128" fmla="*/ 2814545 w 7467600"/>
              <a:gd name="connsiteY128" fmla="*/ 4282955 h 6858000"/>
              <a:gd name="connsiteX129" fmla="*/ 2305292 w 7467600"/>
              <a:gd name="connsiteY129" fmla="*/ 4219492 h 6858000"/>
              <a:gd name="connsiteX130" fmla="*/ 2626982 w 7467600"/>
              <a:gd name="connsiteY130" fmla="*/ 4206450 h 6858000"/>
              <a:gd name="connsiteX131" fmla="*/ 2490617 w 7467600"/>
              <a:gd name="connsiteY131" fmla="*/ 4206951 h 6858000"/>
              <a:gd name="connsiteX132" fmla="*/ 2819869 w 7467600"/>
              <a:gd name="connsiteY132" fmla="*/ 4252936 h 6858000"/>
              <a:gd name="connsiteX133" fmla="*/ 3143018 w 7467600"/>
              <a:gd name="connsiteY133" fmla="*/ 4332698 h 6858000"/>
              <a:gd name="connsiteX134" fmla="*/ 3241520 w 7467600"/>
              <a:gd name="connsiteY134" fmla="*/ 4385112 h 6858000"/>
              <a:gd name="connsiteX135" fmla="*/ 3374575 w 7467600"/>
              <a:gd name="connsiteY135" fmla="*/ 4451517 h 6858000"/>
              <a:gd name="connsiteX136" fmla="*/ 3505221 w 7467600"/>
              <a:gd name="connsiteY136" fmla="*/ 4480757 h 6858000"/>
              <a:gd name="connsiteX137" fmla="*/ 2626982 w 7467600"/>
              <a:gd name="connsiteY137" fmla="*/ 4206450 h 6858000"/>
              <a:gd name="connsiteX138" fmla="*/ 1310106 w 7467600"/>
              <a:gd name="connsiteY138" fmla="*/ 3943217 h 6858000"/>
              <a:gd name="connsiteX139" fmla="*/ 854994 w 7467600"/>
              <a:gd name="connsiteY139" fmla="*/ 4399136 h 6858000"/>
              <a:gd name="connsiteX140" fmla="*/ 742462 w 7467600"/>
              <a:gd name="connsiteY140" fmla="*/ 4594648 h 6858000"/>
              <a:gd name="connsiteX141" fmla="*/ 820602 w 7467600"/>
              <a:gd name="connsiteY141" fmla="*/ 4485915 h 6858000"/>
              <a:gd name="connsiteX142" fmla="*/ 878295 w 7467600"/>
              <a:gd name="connsiteY142" fmla="*/ 4403594 h 6858000"/>
              <a:gd name="connsiteX143" fmla="*/ 1240607 w 7467600"/>
              <a:gd name="connsiteY143" fmla="*/ 4010401 h 6858000"/>
              <a:gd name="connsiteX144" fmla="*/ 1310106 w 7467600"/>
              <a:gd name="connsiteY144" fmla="*/ 3943217 h 6858000"/>
              <a:gd name="connsiteX145" fmla="*/ 1423113 w 7467600"/>
              <a:gd name="connsiteY145" fmla="*/ 3874565 h 6858000"/>
              <a:gd name="connsiteX146" fmla="*/ 1260565 w 7467600"/>
              <a:gd name="connsiteY146" fmla="*/ 4031982 h 6858000"/>
              <a:gd name="connsiteX147" fmla="*/ 901900 w 7467600"/>
              <a:gd name="connsiteY147" fmla="*/ 4421236 h 6858000"/>
              <a:gd name="connsiteX148" fmla="*/ 845044 w 7467600"/>
              <a:gd name="connsiteY148" fmla="*/ 4502436 h 6858000"/>
              <a:gd name="connsiteX149" fmla="*/ 685926 w 7467600"/>
              <a:gd name="connsiteY149" fmla="*/ 4703069 h 6858000"/>
              <a:gd name="connsiteX150" fmla="*/ 684248 w 7467600"/>
              <a:gd name="connsiteY150" fmla="*/ 4706721 h 6858000"/>
              <a:gd name="connsiteX151" fmla="*/ 1423113 w 7467600"/>
              <a:gd name="connsiteY151" fmla="*/ 3874565 h 6858000"/>
              <a:gd name="connsiteX152" fmla="*/ 3316479 w 7467600"/>
              <a:gd name="connsiteY152" fmla="*/ 3872136 h 6858000"/>
              <a:gd name="connsiteX153" fmla="*/ 3546806 w 7467600"/>
              <a:gd name="connsiteY153" fmla="*/ 4356139 h 6858000"/>
              <a:gd name="connsiteX154" fmla="*/ 3364433 w 7467600"/>
              <a:gd name="connsiteY154" fmla="*/ 3953121 h 6858000"/>
              <a:gd name="connsiteX155" fmla="*/ 3316479 w 7467600"/>
              <a:gd name="connsiteY155" fmla="*/ 3872136 h 6858000"/>
              <a:gd name="connsiteX156" fmla="*/ 3291335 w 7467600"/>
              <a:gd name="connsiteY156" fmla="*/ 3767420 h 6858000"/>
              <a:gd name="connsiteX157" fmla="*/ 3390805 w 7467600"/>
              <a:gd name="connsiteY157" fmla="*/ 3937163 h 6858000"/>
              <a:gd name="connsiteX158" fmla="*/ 3579062 w 7467600"/>
              <a:gd name="connsiteY158" fmla="*/ 4359040 h 6858000"/>
              <a:gd name="connsiteX159" fmla="*/ 3467355 w 7467600"/>
              <a:gd name="connsiteY159" fmla="*/ 3988130 h 6858000"/>
              <a:gd name="connsiteX160" fmla="*/ 3310753 w 7467600"/>
              <a:gd name="connsiteY160" fmla="*/ 3787140 h 6858000"/>
              <a:gd name="connsiteX161" fmla="*/ 3291335 w 7467600"/>
              <a:gd name="connsiteY161" fmla="*/ 3767420 h 6858000"/>
              <a:gd name="connsiteX162" fmla="*/ 1635889 w 7467600"/>
              <a:gd name="connsiteY162" fmla="*/ 3709494 h 6858000"/>
              <a:gd name="connsiteX163" fmla="*/ 1634800 w 7467600"/>
              <a:gd name="connsiteY163" fmla="*/ 3731111 h 6858000"/>
              <a:gd name="connsiteX164" fmla="*/ 1635889 w 7467600"/>
              <a:gd name="connsiteY164" fmla="*/ 3709494 h 6858000"/>
              <a:gd name="connsiteX165" fmla="*/ 1510397 w 7467600"/>
              <a:gd name="connsiteY165" fmla="*/ 3684705 h 6858000"/>
              <a:gd name="connsiteX166" fmla="*/ 1146550 w 7467600"/>
              <a:gd name="connsiteY166" fmla="*/ 3802012 h 6858000"/>
              <a:gd name="connsiteX167" fmla="*/ 698834 w 7467600"/>
              <a:gd name="connsiteY167" fmla="*/ 3952272 h 6858000"/>
              <a:gd name="connsiteX168" fmla="*/ 34256 w 7467600"/>
              <a:gd name="connsiteY168" fmla="*/ 4347603 h 6858000"/>
              <a:gd name="connsiteX169" fmla="*/ 527241 w 7467600"/>
              <a:gd name="connsiteY169" fmla="*/ 4065078 h 6858000"/>
              <a:gd name="connsiteX170" fmla="*/ 1510397 w 7467600"/>
              <a:gd name="connsiteY170" fmla="*/ 3684705 h 6858000"/>
              <a:gd name="connsiteX171" fmla="*/ 1313114 w 7467600"/>
              <a:gd name="connsiteY171" fmla="*/ 3655216 h 6858000"/>
              <a:gd name="connsiteX172" fmla="*/ 1109304 w 7467600"/>
              <a:gd name="connsiteY172" fmla="*/ 3669030 h 6858000"/>
              <a:gd name="connsiteX173" fmla="*/ 8129 w 7467600"/>
              <a:gd name="connsiteY173" fmla="*/ 4330519 h 6858000"/>
              <a:gd name="connsiteX174" fmla="*/ 687572 w 7467600"/>
              <a:gd name="connsiteY174" fmla="*/ 3925629 h 6858000"/>
              <a:gd name="connsiteX175" fmla="*/ 1138365 w 7467600"/>
              <a:gd name="connsiteY175" fmla="*/ 3774515 h 6858000"/>
              <a:gd name="connsiteX176" fmla="*/ 1505579 w 7467600"/>
              <a:gd name="connsiteY176" fmla="*/ 3655526 h 6858000"/>
              <a:gd name="connsiteX177" fmla="*/ 1313114 w 7467600"/>
              <a:gd name="connsiteY177" fmla="*/ 3655216 h 6858000"/>
              <a:gd name="connsiteX178" fmla="*/ 3655073 w 7467600"/>
              <a:gd name="connsiteY178" fmla="*/ 3650884 h 6858000"/>
              <a:gd name="connsiteX179" fmla="*/ 3989938 w 7467600"/>
              <a:gd name="connsiteY179" fmla="*/ 3991685 h 6858000"/>
              <a:gd name="connsiteX180" fmla="*/ 4393907 w 7467600"/>
              <a:gd name="connsiteY180" fmla="*/ 4261258 h 6858000"/>
              <a:gd name="connsiteX181" fmla="*/ 4648051 w 7467600"/>
              <a:gd name="connsiteY181" fmla="*/ 4374051 h 6858000"/>
              <a:gd name="connsiteX182" fmla="*/ 4383389 w 7467600"/>
              <a:gd name="connsiteY182" fmla="*/ 4184369 h 6858000"/>
              <a:gd name="connsiteX183" fmla="*/ 4165508 w 7467600"/>
              <a:gd name="connsiteY183" fmla="*/ 4035196 h 6858000"/>
              <a:gd name="connsiteX184" fmla="*/ 4068162 w 7467600"/>
              <a:gd name="connsiteY184" fmla="*/ 3953394 h 6858000"/>
              <a:gd name="connsiteX185" fmla="*/ 3981416 w 7467600"/>
              <a:gd name="connsiteY185" fmla="*/ 3880482 h 6858000"/>
              <a:gd name="connsiteX186" fmla="*/ 3800147 w 7467600"/>
              <a:gd name="connsiteY186" fmla="*/ 3749872 h 6858000"/>
              <a:gd name="connsiteX187" fmla="*/ 3655073 w 7467600"/>
              <a:gd name="connsiteY187" fmla="*/ 3650884 h 6858000"/>
              <a:gd name="connsiteX188" fmla="*/ 3670252 w 7467600"/>
              <a:gd name="connsiteY188" fmla="*/ 3622798 h 6858000"/>
              <a:gd name="connsiteX189" fmla="*/ 3817258 w 7467600"/>
              <a:gd name="connsiteY189" fmla="*/ 3723577 h 6858000"/>
              <a:gd name="connsiteX190" fmla="*/ 4000461 w 7467600"/>
              <a:gd name="connsiteY190" fmla="*/ 3855966 h 6858000"/>
              <a:gd name="connsiteX191" fmla="*/ 4088180 w 7467600"/>
              <a:gd name="connsiteY191" fmla="*/ 3929774 h 6858000"/>
              <a:gd name="connsiteX192" fmla="*/ 4184555 w 7467600"/>
              <a:gd name="connsiteY192" fmla="*/ 4010683 h 6858000"/>
              <a:gd name="connsiteX193" fmla="*/ 4399563 w 7467600"/>
              <a:gd name="connsiteY193" fmla="*/ 4158106 h 6858000"/>
              <a:gd name="connsiteX194" fmla="*/ 4684469 w 7467600"/>
              <a:gd name="connsiteY194" fmla="*/ 4364680 h 6858000"/>
              <a:gd name="connsiteX195" fmla="*/ 4690271 w 7467600"/>
              <a:gd name="connsiteY195" fmla="*/ 4370034 h 6858000"/>
              <a:gd name="connsiteX196" fmla="*/ 4136093 w 7467600"/>
              <a:gd name="connsiteY196" fmla="*/ 3858466 h 6858000"/>
              <a:gd name="connsiteX197" fmla="*/ 3670252 w 7467600"/>
              <a:gd name="connsiteY197" fmla="*/ 3622798 h 6858000"/>
              <a:gd name="connsiteX198" fmla="*/ 4440129 w 7467600"/>
              <a:gd name="connsiteY198" fmla="*/ 3448571 h 6858000"/>
              <a:gd name="connsiteX199" fmla="*/ 4856525 w 7467600"/>
              <a:gd name="connsiteY199" fmla="*/ 3915351 h 6858000"/>
              <a:gd name="connsiteX200" fmla="*/ 5059055 w 7467600"/>
              <a:gd name="connsiteY200" fmla="*/ 4108918 h 6858000"/>
              <a:gd name="connsiteX201" fmla="*/ 5290070 w 7467600"/>
              <a:gd name="connsiteY201" fmla="*/ 4263619 h 6858000"/>
              <a:gd name="connsiteX202" fmla="*/ 4834991 w 7467600"/>
              <a:gd name="connsiteY202" fmla="*/ 3830985 h 6858000"/>
              <a:gd name="connsiteX203" fmla="*/ 4440129 w 7467600"/>
              <a:gd name="connsiteY203" fmla="*/ 3448571 h 6858000"/>
              <a:gd name="connsiteX204" fmla="*/ 4441737 w 7467600"/>
              <a:gd name="connsiteY204" fmla="*/ 3399734 h 6858000"/>
              <a:gd name="connsiteX205" fmla="*/ 4431236 w 7467600"/>
              <a:gd name="connsiteY205" fmla="*/ 3400954 h 6858000"/>
              <a:gd name="connsiteX206" fmla="*/ 4557150 w 7467600"/>
              <a:gd name="connsiteY206" fmla="*/ 3510023 h 6858000"/>
              <a:gd name="connsiteX207" fmla="*/ 4856936 w 7467600"/>
              <a:gd name="connsiteY207" fmla="*/ 3809146 h 6858000"/>
              <a:gd name="connsiteX208" fmla="*/ 5111996 w 7467600"/>
              <a:gd name="connsiteY208" fmla="*/ 4065759 h 6858000"/>
              <a:gd name="connsiteX209" fmla="*/ 5388878 w 7467600"/>
              <a:gd name="connsiteY209" fmla="*/ 4300185 h 6858000"/>
              <a:gd name="connsiteX210" fmla="*/ 5425556 w 7467600"/>
              <a:gd name="connsiteY210" fmla="*/ 4308967 h 6858000"/>
              <a:gd name="connsiteX211" fmla="*/ 4943646 w 7467600"/>
              <a:gd name="connsiteY211" fmla="*/ 3822916 h 6858000"/>
              <a:gd name="connsiteX212" fmla="*/ 4594837 w 7467600"/>
              <a:gd name="connsiteY212" fmla="*/ 3532274 h 6858000"/>
              <a:gd name="connsiteX213" fmla="*/ 4441737 w 7467600"/>
              <a:gd name="connsiteY213" fmla="*/ 3399734 h 6858000"/>
              <a:gd name="connsiteX214" fmla="*/ 5425834 w 7467600"/>
              <a:gd name="connsiteY214" fmla="*/ 3162785 h 6858000"/>
              <a:gd name="connsiteX215" fmla="*/ 5401644 w 7467600"/>
              <a:gd name="connsiteY215" fmla="*/ 3617847 h 6858000"/>
              <a:gd name="connsiteX216" fmla="*/ 5467256 w 7467600"/>
              <a:gd name="connsiteY216" fmla="*/ 4175494 h 6858000"/>
              <a:gd name="connsiteX217" fmla="*/ 5448069 w 7467600"/>
              <a:gd name="connsiteY217" fmla="*/ 3567554 h 6858000"/>
              <a:gd name="connsiteX218" fmla="*/ 5425834 w 7467600"/>
              <a:gd name="connsiteY218" fmla="*/ 3162785 h 6858000"/>
              <a:gd name="connsiteX219" fmla="*/ 1318687 w 7467600"/>
              <a:gd name="connsiteY219" fmla="*/ 3113840 h 6858000"/>
              <a:gd name="connsiteX220" fmla="*/ 1066793 w 7467600"/>
              <a:gd name="connsiteY220" fmla="*/ 3212171 h 6858000"/>
              <a:gd name="connsiteX221" fmla="*/ 993319 w 7467600"/>
              <a:gd name="connsiteY221" fmla="*/ 3247648 h 6858000"/>
              <a:gd name="connsiteX222" fmla="*/ 853081 w 7467600"/>
              <a:gd name="connsiteY222" fmla="*/ 3312410 h 6858000"/>
              <a:gd name="connsiteX223" fmla="*/ 805957 w 7467600"/>
              <a:gd name="connsiteY223" fmla="*/ 3330443 h 6858000"/>
              <a:gd name="connsiteX224" fmla="*/ 1318687 w 7467600"/>
              <a:gd name="connsiteY224" fmla="*/ 3113840 h 6858000"/>
              <a:gd name="connsiteX225" fmla="*/ 5453702 w 7467600"/>
              <a:gd name="connsiteY225" fmla="*/ 3090882 h 6858000"/>
              <a:gd name="connsiteX226" fmla="*/ 5480135 w 7467600"/>
              <a:gd name="connsiteY226" fmla="*/ 3565802 h 6858000"/>
              <a:gd name="connsiteX227" fmla="*/ 5499023 w 7467600"/>
              <a:gd name="connsiteY227" fmla="*/ 4166310 h 6858000"/>
              <a:gd name="connsiteX228" fmla="*/ 5547022 w 7467600"/>
              <a:gd name="connsiteY228" fmla="*/ 3607838 h 6858000"/>
              <a:gd name="connsiteX229" fmla="*/ 5515964 w 7467600"/>
              <a:gd name="connsiteY229" fmla="*/ 3378541 h 6858000"/>
              <a:gd name="connsiteX230" fmla="*/ 5453702 w 7467600"/>
              <a:gd name="connsiteY230" fmla="*/ 3090882 h 6858000"/>
              <a:gd name="connsiteX231" fmla="*/ 1238695 w 7467600"/>
              <a:gd name="connsiteY231" fmla="*/ 3076820 h 6858000"/>
              <a:gd name="connsiteX232" fmla="*/ 716371 w 7467600"/>
              <a:gd name="connsiteY232" fmla="*/ 3293249 h 6858000"/>
              <a:gd name="connsiteX233" fmla="*/ 579522 w 7467600"/>
              <a:gd name="connsiteY233" fmla="*/ 3371759 h 6858000"/>
              <a:gd name="connsiteX234" fmla="*/ 600288 w 7467600"/>
              <a:gd name="connsiteY234" fmla="*/ 3365555 h 6858000"/>
              <a:gd name="connsiteX235" fmla="*/ 840692 w 7467600"/>
              <a:gd name="connsiteY235" fmla="*/ 3284921 h 6858000"/>
              <a:gd name="connsiteX236" fmla="*/ 979248 w 7467600"/>
              <a:gd name="connsiteY236" fmla="*/ 3221003 h 6858000"/>
              <a:gd name="connsiteX237" fmla="*/ 1053282 w 7467600"/>
              <a:gd name="connsiteY237" fmla="*/ 3185247 h 6858000"/>
              <a:gd name="connsiteX238" fmla="*/ 1320603 w 7467600"/>
              <a:gd name="connsiteY238" fmla="*/ 3081281 h 6858000"/>
              <a:gd name="connsiteX239" fmla="*/ 1238695 w 7467600"/>
              <a:gd name="connsiteY239" fmla="*/ 3076820 h 6858000"/>
              <a:gd name="connsiteX240" fmla="*/ 5425627 w 7467600"/>
              <a:gd name="connsiteY240" fmla="*/ 2954192 h 6858000"/>
              <a:gd name="connsiteX241" fmla="*/ 5470770 w 7467600"/>
              <a:gd name="connsiteY241" fmla="*/ 3005435 h 6858000"/>
              <a:gd name="connsiteX242" fmla="*/ 5519779 w 7467600"/>
              <a:gd name="connsiteY242" fmla="*/ 4359223 h 6858000"/>
              <a:gd name="connsiteX243" fmla="*/ 5520293 w 7467600"/>
              <a:gd name="connsiteY243" fmla="*/ 4360602 h 6858000"/>
              <a:gd name="connsiteX244" fmla="*/ 5767221 w 7467600"/>
              <a:gd name="connsiteY244" fmla="*/ 4665564 h 6858000"/>
              <a:gd name="connsiteX245" fmla="*/ 6937169 w 7467600"/>
              <a:gd name="connsiteY245" fmla="*/ 4815941 h 6858000"/>
              <a:gd name="connsiteX246" fmla="*/ 6953922 w 7467600"/>
              <a:gd name="connsiteY246" fmla="*/ 4890068 h 6858000"/>
              <a:gd name="connsiteX247" fmla="*/ 6071359 w 7467600"/>
              <a:gd name="connsiteY247" fmla="*/ 4770770 h 6858000"/>
              <a:gd name="connsiteX248" fmla="*/ 6038839 w 7467600"/>
              <a:gd name="connsiteY248" fmla="*/ 4764474 h 6858000"/>
              <a:gd name="connsiteX249" fmla="*/ 6038706 w 7467600"/>
              <a:gd name="connsiteY249" fmla="*/ 4763847 h 6858000"/>
              <a:gd name="connsiteX250" fmla="*/ 6037784 w 7467600"/>
              <a:gd name="connsiteY250" fmla="*/ 4764270 h 6858000"/>
              <a:gd name="connsiteX251" fmla="*/ 6038839 w 7467600"/>
              <a:gd name="connsiteY251" fmla="*/ 4764474 h 6858000"/>
              <a:gd name="connsiteX252" fmla="*/ 6040338 w 7467600"/>
              <a:gd name="connsiteY252" fmla="*/ 4771418 h 6858000"/>
              <a:gd name="connsiteX253" fmla="*/ 6024488 w 7467600"/>
              <a:gd name="connsiteY253" fmla="*/ 4809903 h 6858000"/>
              <a:gd name="connsiteX254" fmla="*/ 5599771 w 7467600"/>
              <a:gd name="connsiteY254" fmla="*/ 5509652 h 6858000"/>
              <a:gd name="connsiteX255" fmla="*/ 5548843 w 7467600"/>
              <a:gd name="connsiteY255" fmla="*/ 5563845 h 6858000"/>
              <a:gd name="connsiteX256" fmla="*/ 5940952 w 7467600"/>
              <a:gd name="connsiteY256" fmla="*/ 6250028 h 6858000"/>
              <a:gd name="connsiteX257" fmla="*/ 6043441 w 7467600"/>
              <a:gd name="connsiteY257" fmla="*/ 6665847 h 6858000"/>
              <a:gd name="connsiteX258" fmla="*/ 6093432 w 7467600"/>
              <a:gd name="connsiteY258" fmla="*/ 6858000 h 6858000"/>
              <a:gd name="connsiteX259" fmla="*/ 6034344 w 7467600"/>
              <a:gd name="connsiteY259" fmla="*/ 6858000 h 6858000"/>
              <a:gd name="connsiteX260" fmla="*/ 6026679 w 7467600"/>
              <a:gd name="connsiteY260" fmla="*/ 6836959 h 6858000"/>
              <a:gd name="connsiteX261" fmla="*/ 5800441 w 7467600"/>
              <a:gd name="connsiteY261" fmla="*/ 6335286 h 6858000"/>
              <a:gd name="connsiteX262" fmla="*/ 5526562 w 7467600"/>
              <a:gd name="connsiteY262" fmla="*/ 5705388 h 6858000"/>
              <a:gd name="connsiteX263" fmla="*/ 5519640 w 7467600"/>
              <a:gd name="connsiteY263" fmla="*/ 5683774 h 6858000"/>
              <a:gd name="connsiteX264" fmla="*/ 5844559 w 7467600"/>
              <a:gd name="connsiteY264" fmla="*/ 6553349 h 6858000"/>
              <a:gd name="connsiteX265" fmla="*/ 5975994 w 7467600"/>
              <a:gd name="connsiteY265" fmla="*/ 6858000 h 6858000"/>
              <a:gd name="connsiteX266" fmla="*/ 5898547 w 7467600"/>
              <a:gd name="connsiteY266" fmla="*/ 6858000 h 6858000"/>
              <a:gd name="connsiteX267" fmla="*/ 5682041 w 7467600"/>
              <a:gd name="connsiteY267" fmla="*/ 6355860 h 6858000"/>
              <a:gd name="connsiteX268" fmla="*/ 5461758 w 7467600"/>
              <a:gd name="connsiteY268" fmla="*/ 5820220 h 6858000"/>
              <a:gd name="connsiteX269" fmla="*/ 5237282 w 7467600"/>
              <a:gd name="connsiteY269" fmla="*/ 6579086 h 6858000"/>
              <a:gd name="connsiteX270" fmla="*/ 5115009 w 7467600"/>
              <a:gd name="connsiteY270" fmla="*/ 6858000 h 6858000"/>
              <a:gd name="connsiteX271" fmla="*/ 5028074 w 7467600"/>
              <a:gd name="connsiteY271" fmla="*/ 6858000 h 6858000"/>
              <a:gd name="connsiteX272" fmla="*/ 5079508 w 7467600"/>
              <a:gd name="connsiteY272" fmla="*/ 6749074 h 6858000"/>
              <a:gd name="connsiteX273" fmla="*/ 5371846 w 7467600"/>
              <a:gd name="connsiteY273" fmla="*/ 5924413 h 6858000"/>
              <a:gd name="connsiteX274" fmla="*/ 5270512 w 7467600"/>
              <a:gd name="connsiteY274" fmla="*/ 6138975 h 6858000"/>
              <a:gd name="connsiteX275" fmla="*/ 5062409 w 7467600"/>
              <a:gd name="connsiteY275" fmla="*/ 6653544 h 6858000"/>
              <a:gd name="connsiteX276" fmla="*/ 5036628 w 7467600"/>
              <a:gd name="connsiteY276" fmla="*/ 6754247 h 6858000"/>
              <a:gd name="connsiteX277" fmla="*/ 5009112 w 7467600"/>
              <a:gd name="connsiteY277" fmla="*/ 6858000 h 6858000"/>
              <a:gd name="connsiteX278" fmla="*/ 4976679 w 7467600"/>
              <a:gd name="connsiteY278" fmla="*/ 6858000 h 6858000"/>
              <a:gd name="connsiteX279" fmla="*/ 5006537 w 7467600"/>
              <a:gd name="connsiteY279" fmla="*/ 6747068 h 6858000"/>
              <a:gd name="connsiteX280" fmla="*/ 5032723 w 7467600"/>
              <a:gd name="connsiteY280" fmla="*/ 6644957 h 6858000"/>
              <a:gd name="connsiteX281" fmla="*/ 5242949 w 7467600"/>
              <a:gd name="connsiteY281" fmla="*/ 6125175 h 6858000"/>
              <a:gd name="connsiteX282" fmla="*/ 5286321 w 7467600"/>
              <a:gd name="connsiteY282" fmla="*/ 6033555 h 6858000"/>
              <a:gd name="connsiteX283" fmla="*/ 5008210 w 7467600"/>
              <a:gd name="connsiteY283" fmla="*/ 6649194 h 6858000"/>
              <a:gd name="connsiteX284" fmla="*/ 4986321 w 7467600"/>
              <a:gd name="connsiteY284" fmla="*/ 6765687 h 6858000"/>
              <a:gd name="connsiteX285" fmla="*/ 4973474 w 7467600"/>
              <a:gd name="connsiteY285" fmla="*/ 6858000 h 6858000"/>
              <a:gd name="connsiteX286" fmla="*/ 4907178 w 7467600"/>
              <a:gd name="connsiteY286" fmla="*/ 6858000 h 6858000"/>
              <a:gd name="connsiteX287" fmla="*/ 4910810 w 7467600"/>
              <a:gd name="connsiteY287" fmla="*/ 6829660 h 6858000"/>
              <a:gd name="connsiteX288" fmla="*/ 4987461 w 7467600"/>
              <a:gd name="connsiteY288" fmla="*/ 6432994 h 6858000"/>
              <a:gd name="connsiteX289" fmla="*/ 5179262 w 7467600"/>
              <a:gd name="connsiteY289" fmla="*/ 6035044 h 6858000"/>
              <a:gd name="connsiteX290" fmla="*/ 4689678 w 7467600"/>
              <a:gd name="connsiteY290" fmla="*/ 6440241 h 6858000"/>
              <a:gd name="connsiteX291" fmla="*/ 4477543 w 7467600"/>
              <a:gd name="connsiteY291" fmla="*/ 6674836 h 6858000"/>
              <a:gd name="connsiteX292" fmla="*/ 4329957 w 7467600"/>
              <a:gd name="connsiteY292" fmla="*/ 6858000 h 6858000"/>
              <a:gd name="connsiteX293" fmla="*/ 4218595 w 7467600"/>
              <a:gd name="connsiteY293" fmla="*/ 6858000 h 6858000"/>
              <a:gd name="connsiteX294" fmla="*/ 4368888 w 7467600"/>
              <a:gd name="connsiteY294" fmla="*/ 6668412 h 6858000"/>
              <a:gd name="connsiteX295" fmla="*/ 4563091 w 7467600"/>
              <a:gd name="connsiteY295" fmla="*/ 6442508 h 6858000"/>
              <a:gd name="connsiteX296" fmla="*/ 5387324 w 7467600"/>
              <a:gd name="connsiteY296" fmla="*/ 5705830 h 6858000"/>
              <a:gd name="connsiteX297" fmla="*/ 5073620 w 7467600"/>
              <a:gd name="connsiteY297" fmla="*/ 5955437 h 6858000"/>
              <a:gd name="connsiteX298" fmla="*/ 4689789 w 7467600"/>
              <a:gd name="connsiteY298" fmla="*/ 6268382 h 6858000"/>
              <a:gd name="connsiteX299" fmla="*/ 4418722 w 7467600"/>
              <a:gd name="connsiteY299" fmla="*/ 6570886 h 6858000"/>
              <a:gd name="connsiteX300" fmla="*/ 4214944 w 7467600"/>
              <a:gd name="connsiteY300" fmla="*/ 6858000 h 6858000"/>
              <a:gd name="connsiteX301" fmla="*/ 4177898 w 7467600"/>
              <a:gd name="connsiteY301" fmla="*/ 6858000 h 6858000"/>
              <a:gd name="connsiteX302" fmla="*/ 4391597 w 7467600"/>
              <a:gd name="connsiteY302" fmla="*/ 6556370 h 6858000"/>
              <a:gd name="connsiteX303" fmla="*/ 4668889 w 7467600"/>
              <a:gd name="connsiteY303" fmla="*/ 6246399 h 6858000"/>
              <a:gd name="connsiteX304" fmla="*/ 5055427 w 7467600"/>
              <a:gd name="connsiteY304" fmla="*/ 5931476 h 6858000"/>
              <a:gd name="connsiteX305" fmla="*/ 5371814 w 7467600"/>
              <a:gd name="connsiteY305" fmla="*/ 5678975 h 6858000"/>
              <a:gd name="connsiteX306" fmla="*/ 4987918 w 7467600"/>
              <a:gd name="connsiteY306" fmla="*/ 5838701 h 6858000"/>
              <a:gd name="connsiteX307" fmla="*/ 4317146 w 7467600"/>
              <a:gd name="connsiteY307" fmla="*/ 6587716 h 6858000"/>
              <a:gd name="connsiteX308" fmla="*/ 4171627 w 7467600"/>
              <a:gd name="connsiteY308" fmla="*/ 6858000 h 6858000"/>
              <a:gd name="connsiteX309" fmla="*/ 4081585 w 7467600"/>
              <a:gd name="connsiteY309" fmla="*/ 6858000 h 6858000"/>
              <a:gd name="connsiteX310" fmla="*/ 4238603 w 7467600"/>
              <a:gd name="connsiteY310" fmla="*/ 6559341 h 6858000"/>
              <a:gd name="connsiteX311" fmla="*/ 4778333 w 7467600"/>
              <a:gd name="connsiteY311" fmla="*/ 5873626 h 6858000"/>
              <a:gd name="connsiteX312" fmla="*/ 5414185 w 7467600"/>
              <a:gd name="connsiteY312" fmla="*/ 5573882 h 6858000"/>
              <a:gd name="connsiteX313" fmla="*/ 5959648 w 7467600"/>
              <a:gd name="connsiteY313" fmla="*/ 4760797 h 6858000"/>
              <a:gd name="connsiteX314" fmla="*/ 5355019 w 7467600"/>
              <a:gd name="connsiteY314" fmla="*/ 4734672 h 6858000"/>
              <a:gd name="connsiteX315" fmla="*/ 5083565 w 7467600"/>
              <a:gd name="connsiteY315" fmla="*/ 5179121 h 6858000"/>
              <a:gd name="connsiteX316" fmla="*/ 4713577 w 7467600"/>
              <a:gd name="connsiteY316" fmla="*/ 5616803 h 6858000"/>
              <a:gd name="connsiteX317" fmla="*/ 3989559 w 7467600"/>
              <a:gd name="connsiteY317" fmla="*/ 6145945 h 6858000"/>
              <a:gd name="connsiteX318" fmla="*/ 3939824 w 7467600"/>
              <a:gd name="connsiteY318" fmla="*/ 6066900 h 6858000"/>
              <a:gd name="connsiteX319" fmla="*/ 4584537 w 7467600"/>
              <a:gd name="connsiteY319" fmla="*/ 5324826 h 6858000"/>
              <a:gd name="connsiteX320" fmla="*/ 5037105 w 7467600"/>
              <a:gd name="connsiteY320" fmla="*/ 5088765 h 6858000"/>
              <a:gd name="connsiteX321" fmla="*/ 5039930 w 7467600"/>
              <a:gd name="connsiteY321" fmla="*/ 5089585 h 6858000"/>
              <a:gd name="connsiteX322" fmla="*/ 5263764 w 7467600"/>
              <a:gd name="connsiteY322" fmla="*/ 4735525 h 6858000"/>
              <a:gd name="connsiteX323" fmla="*/ 4086300 w 7467600"/>
              <a:gd name="connsiteY323" fmla="*/ 4884599 h 6858000"/>
              <a:gd name="connsiteX324" fmla="*/ 4085485 w 7467600"/>
              <a:gd name="connsiteY324" fmla="*/ 4899070 h 6858000"/>
              <a:gd name="connsiteX325" fmla="*/ 3871915 w 7467600"/>
              <a:gd name="connsiteY325" fmla="*/ 5253645 h 6858000"/>
              <a:gd name="connsiteX326" fmla="*/ 3799374 w 7467600"/>
              <a:gd name="connsiteY326" fmla="*/ 5466127 h 6858000"/>
              <a:gd name="connsiteX327" fmla="*/ 3498850 w 7467600"/>
              <a:gd name="connsiteY327" fmla="*/ 6661888 h 6858000"/>
              <a:gd name="connsiteX328" fmla="*/ 3399216 w 7467600"/>
              <a:gd name="connsiteY328" fmla="*/ 6858000 h 6858000"/>
              <a:gd name="connsiteX329" fmla="*/ 3303688 w 7467600"/>
              <a:gd name="connsiteY329" fmla="*/ 6858000 h 6858000"/>
              <a:gd name="connsiteX330" fmla="*/ 3391774 w 7467600"/>
              <a:gd name="connsiteY330" fmla="*/ 6697181 h 6858000"/>
              <a:gd name="connsiteX331" fmla="*/ 3735540 w 7467600"/>
              <a:gd name="connsiteY331" fmla="*/ 5546923 h 6858000"/>
              <a:gd name="connsiteX332" fmla="*/ 3729438 w 7467600"/>
              <a:gd name="connsiteY332" fmla="*/ 5569058 h 6858000"/>
              <a:gd name="connsiteX333" fmla="*/ 3707782 w 7467600"/>
              <a:gd name="connsiteY333" fmla="*/ 5644908 h 6858000"/>
              <a:gd name="connsiteX334" fmla="*/ 3583827 w 7467600"/>
              <a:gd name="connsiteY334" fmla="*/ 6039215 h 6858000"/>
              <a:gd name="connsiteX335" fmla="*/ 3547861 w 7467600"/>
              <a:gd name="connsiteY335" fmla="*/ 6129609 h 6858000"/>
              <a:gd name="connsiteX336" fmla="*/ 3490905 w 7467600"/>
              <a:gd name="connsiteY336" fmla="*/ 6277660 h 6858000"/>
              <a:gd name="connsiteX337" fmla="*/ 3455859 w 7467600"/>
              <a:gd name="connsiteY337" fmla="*/ 6391301 h 6858000"/>
              <a:gd name="connsiteX338" fmla="*/ 3429112 w 7467600"/>
              <a:gd name="connsiteY338" fmla="*/ 6479469 h 6858000"/>
              <a:gd name="connsiteX339" fmla="*/ 3304862 w 7467600"/>
              <a:gd name="connsiteY339" fmla="*/ 6796476 h 6858000"/>
              <a:gd name="connsiteX340" fmla="*/ 3276071 w 7467600"/>
              <a:gd name="connsiteY340" fmla="*/ 6858000 h 6858000"/>
              <a:gd name="connsiteX341" fmla="*/ 3240805 w 7467600"/>
              <a:gd name="connsiteY341" fmla="*/ 6858000 h 6858000"/>
              <a:gd name="connsiteX342" fmla="*/ 3275917 w 7467600"/>
              <a:gd name="connsiteY342" fmla="*/ 6783192 h 6858000"/>
              <a:gd name="connsiteX343" fmla="*/ 3399358 w 7467600"/>
              <a:gd name="connsiteY343" fmla="*/ 6469011 h 6858000"/>
              <a:gd name="connsiteX344" fmla="*/ 3425650 w 7467600"/>
              <a:gd name="connsiteY344" fmla="*/ 6381333 h 6858000"/>
              <a:gd name="connsiteX345" fmla="*/ 3460661 w 7467600"/>
              <a:gd name="connsiteY345" fmla="*/ 6266763 h 6858000"/>
              <a:gd name="connsiteX346" fmla="*/ 3518021 w 7467600"/>
              <a:gd name="connsiteY346" fmla="*/ 6117298 h 6858000"/>
              <a:gd name="connsiteX347" fmla="*/ 3554035 w 7467600"/>
              <a:gd name="connsiteY347" fmla="*/ 6027832 h 6858000"/>
              <a:gd name="connsiteX348" fmla="*/ 3677174 w 7467600"/>
              <a:gd name="connsiteY348" fmla="*/ 5636351 h 6858000"/>
              <a:gd name="connsiteX349" fmla="*/ 3698819 w 7467600"/>
              <a:gd name="connsiteY349" fmla="*/ 5560503 h 6858000"/>
              <a:gd name="connsiteX350" fmla="*/ 3702094 w 7467600"/>
              <a:gd name="connsiteY350" fmla="*/ 5549194 h 6858000"/>
              <a:gd name="connsiteX351" fmla="*/ 3398355 w 7467600"/>
              <a:gd name="connsiteY351" fmla="*/ 6094603 h 6858000"/>
              <a:gd name="connsiteX352" fmla="*/ 3193941 w 7467600"/>
              <a:gd name="connsiteY352" fmla="*/ 6798775 h 6858000"/>
              <a:gd name="connsiteX353" fmla="*/ 3184140 w 7467600"/>
              <a:gd name="connsiteY353" fmla="*/ 6858000 h 6858000"/>
              <a:gd name="connsiteX354" fmla="*/ 3099978 w 7467600"/>
              <a:gd name="connsiteY354" fmla="*/ 6858000 h 6858000"/>
              <a:gd name="connsiteX355" fmla="*/ 3101556 w 7467600"/>
              <a:gd name="connsiteY355" fmla="*/ 6843337 h 6858000"/>
              <a:gd name="connsiteX356" fmla="*/ 3370162 w 7467600"/>
              <a:gd name="connsiteY356" fmla="*/ 5785550 h 6858000"/>
              <a:gd name="connsiteX357" fmla="*/ 3746477 w 7467600"/>
              <a:gd name="connsiteY357" fmla="*/ 5377889 h 6858000"/>
              <a:gd name="connsiteX358" fmla="*/ 3863399 w 7467600"/>
              <a:gd name="connsiteY358" fmla="*/ 5087257 h 6858000"/>
              <a:gd name="connsiteX359" fmla="*/ 3968712 w 7467600"/>
              <a:gd name="connsiteY359" fmla="*/ 4913989 h 6858000"/>
              <a:gd name="connsiteX360" fmla="*/ 2792390 w 7467600"/>
              <a:gd name="connsiteY360" fmla="*/ 5382974 h 6858000"/>
              <a:gd name="connsiteX361" fmla="*/ 2714982 w 7467600"/>
              <a:gd name="connsiteY361" fmla="*/ 5427051 h 6858000"/>
              <a:gd name="connsiteX362" fmla="*/ 2813361 w 7467600"/>
              <a:gd name="connsiteY362" fmla="*/ 6023912 h 6858000"/>
              <a:gd name="connsiteX363" fmla="*/ 2688430 w 7467600"/>
              <a:gd name="connsiteY363" fmla="*/ 6801564 h 6858000"/>
              <a:gd name="connsiteX364" fmla="*/ 2629626 w 7467600"/>
              <a:gd name="connsiteY364" fmla="*/ 6763394 h 6858000"/>
              <a:gd name="connsiteX365" fmla="*/ 2565328 w 7467600"/>
              <a:gd name="connsiteY365" fmla="*/ 5516399 h 6858000"/>
              <a:gd name="connsiteX366" fmla="*/ 1922999 w 7467600"/>
              <a:gd name="connsiteY366" fmla="*/ 5980343 h 6858000"/>
              <a:gd name="connsiteX367" fmla="*/ 1950261 w 7467600"/>
              <a:gd name="connsiteY367" fmla="*/ 6405858 h 6858000"/>
              <a:gd name="connsiteX368" fmla="*/ 2365554 w 7467600"/>
              <a:gd name="connsiteY368" fmla="*/ 6759107 h 6858000"/>
              <a:gd name="connsiteX369" fmla="*/ 2424142 w 7467600"/>
              <a:gd name="connsiteY369" fmla="*/ 6858000 h 6858000"/>
              <a:gd name="connsiteX370" fmla="*/ 2395994 w 7467600"/>
              <a:gd name="connsiteY370" fmla="*/ 6858000 h 6858000"/>
              <a:gd name="connsiteX371" fmla="*/ 2392863 w 7467600"/>
              <a:gd name="connsiteY371" fmla="*/ 6852964 h 6858000"/>
              <a:gd name="connsiteX372" fmla="*/ 2017589 w 7467600"/>
              <a:gd name="connsiteY372" fmla="*/ 6493982 h 6858000"/>
              <a:gd name="connsiteX373" fmla="*/ 2147336 w 7467600"/>
              <a:gd name="connsiteY373" fmla="*/ 6594052 h 6858000"/>
              <a:gd name="connsiteX374" fmla="*/ 2207047 w 7467600"/>
              <a:gd name="connsiteY374" fmla="*/ 6654540 h 6858000"/>
              <a:gd name="connsiteX375" fmla="*/ 2299106 w 7467600"/>
              <a:gd name="connsiteY375" fmla="*/ 6778931 h 6858000"/>
              <a:gd name="connsiteX376" fmla="*/ 2314430 w 7467600"/>
              <a:gd name="connsiteY376" fmla="*/ 6801144 h 6858000"/>
              <a:gd name="connsiteX377" fmla="*/ 2352406 w 7467600"/>
              <a:gd name="connsiteY377" fmla="*/ 6858000 h 6858000"/>
              <a:gd name="connsiteX378" fmla="*/ 2314492 w 7467600"/>
              <a:gd name="connsiteY378" fmla="*/ 6858000 h 6858000"/>
              <a:gd name="connsiteX379" fmla="*/ 2288095 w 7467600"/>
              <a:gd name="connsiteY379" fmla="*/ 6818030 h 6858000"/>
              <a:gd name="connsiteX380" fmla="*/ 2272768 w 7467600"/>
              <a:gd name="connsiteY380" fmla="*/ 6795822 h 6858000"/>
              <a:gd name="connsiteX381" fmla="*/ 2182715 w 7467600"/>
              <a:gd name="connsiteY381" fmla="*/ 6675071 h 6858000"/>
              <a:gd name="connsiteX382" fmla="*/ 2032061 w 7467600"/>
              <a:gd name="connsiteY382" fmla="*/ 6541380 h 6858000"/>
              <a:gd name="connsiteX383" fmla="*/ 2257220 w 7467600"/>
              <a:gd name="connsiteY383" fmla="*/ 6826257 h 6858000"/>
              <a:gd name="connsiteX384" fmla="*/ 2281324 w 7467600"/>
              <a:gd name="connsiteY384" fmla="*/ 6858000 h 6858000"/>
              <a:gd name="connsiteX385" fmla="*/ 2242860 w 7467600"/>
              <a:gd name="connsiteY385" fmla="*/ 6858000 h 6858000"/>
              <a:gd name="connsiteX386" fmla="*/ 2232818 w 7467600"/>
              <a:gd name="connsiteY386" fmla="*/ 6844926 h 6858000"/>
              <a:gd name="connsiteX387" fmla="*/ 1990172 w 7467600"/>
              <a:gd name="connsiteY387" fmla="*/ 6542121 h 6858000"/>
              <a:gd name="connsiteX388" fmla="*/ 2124090 w 7467600"/>
              <a:gd name="connsiteY388" fmla="*/ 6761017 h 6858000"/>
              <a:gd name="connsiteX389" fmla="*/ 2200380 w 7467600"/>
              <a:gd name="connsiteY389" fmla="*/ 6858000 h 6858000"/>
              <a:gd name="connsiteX390" fmla="*/ 2147507 w 7467600"/>
              <a:gd name="connsiteY390" fmla="*/ 6858000 h 6858000"/>
              <a:gd name="connsiteX391" fmla="*/ 2070668 w 7467600"/>
              <a:gd name="connsiteY391" fmla="*/ 6761520 h 6858000"/>
              <a:gd name="connsiteX392" fmla="*/ 1975142 w 7467600"/>
              <a:gd name="connsiteY392" fmla="*/ 6585570 h 6858000"/>
              <a:gd name="connsiteX393" fmla="*/ 2050035 w 7467600"/>
              <a:gd name="connsiteY393" fmla="*/ 6813345 h 6858000"/>
              <a:gd name="connsiteX394" fmla="*/ 2063025 w 7467600"/>
              <a:gd name="connsiteY394" fmla="*/ 6858000 h 6858000"/>
              <a:gd name="connsiteX395" fmla="*/ 2021675 w 7467600"/>
              <a:gd name="connsiteY395" fmla="*/ 6858000 h 6858000"/>
              <a:gd name="connsiteX396" fmla="*/ 2019308 w 7467600"/>
              <a:gd name="connsiteY396" fmla="*/ 6847118 h 6858000"/>
              <a:gd name="connsiteX397" fmla="*/ 1938835 w 7467600"/>
              <a:gd name="connsiteY397" fmla="*/ 6551160 h 6858000"/>
              <a:gd name="connsiteX398" fmla="*/ 1953230 w 7467600"/>
              <a:gd name="connsiteY398" fmla="*/ 6759699 h 6858000"/>
              <a:gd name="connsiteX399" fmla="*/ 1956763 w 7467600"/>
              <a:gd name="connsiteY399" fmla="*/ 6778191 h 6858000"/>
              <a:gd name="connsiteX400" fmla="*/ 1967925 w 7467600"/>
              <a:gd name="connsiteY400" fmla="*/ 6858000 h 6858000"/>
              <a:gd name="connsiteX401" fmla="*/ 1936622 w 7467600"/>
              <a:gd name="connsiteY401" fmla="*/ 6858000 h 6858000"/>
              <a:gd name="connsiteX402" fmla="*/ 1926261 w 7467600"/>
              <a:gd name="connsiteY402" fmla="*/ 6784064 h 6858000"/>
              <a:gd name="connsiteX403" fmla="*/ 1922724 w 7467600"/>
              <a:gd name="connsiteY403" fmla="*/ 6765577 h 6858000"/>
              <a:gd name="connsiteX404" fmla="*/ 1904650 w 7467600"/>
              <a:gd name="connsiteY404" fmla="*/ 6639616 h 6858000"/>
              <a:gd name="connsiteX405" fmla="*/ 1885273 w 7467600"/>
              <a:gd name="connsiteY405" fmla="*/ 6858000 h 6858000"/>
              <a:gd name="connsiteX406" fmla="*/ 1854363 w 7467600"/>
              <a:gd name="connsiteY406" fmla="*/ 6858000 h 6858000"/>
              <a:gd name="connsiteX407" fmla="*/ 1880391 w 7467600"/>
              <a:gd name="connsiteY407" fmla="*/ 6603796 h 6858000"/>
              <a:gd name="connsiteX408" fmla="*/ 1818273 w 7467600"/>
              <a:gd name="connsiteY408" fmla="*/ 6715729 h 6858000"/>
              <a:gd name="connsiteX409" fmla="*/ 1794691 w 7467600"/>
              <a:gd name="connsiteY409" fmla="*/ 6843239 h 6858000"/>
              <a:gd name="connsiteX410" fmla="*/ 1794914 w 7467600"/>
              <a:gd name="connsiteY410" fmla="*/ 6858000 h 6858000"/>
              <a:gd name="connsiteX411" fmla="*/ 1746128 w 7467600"/>
              <a:gd name="connsiteY411" fmla="*/ 6858000 h 6858000"/>
              <a:gd name="connsiteX412" fmla="*/ 1753934 w 7467600"/>
              <a:gd name="connsiteY412" fmla="*/ 6724796 h 6858000"/>
              <a:gd name="connsiteX413" fmla="*/ 1792053 w 7467600"/>
              <a:gd name="connsiteY413" fmla="*/ 6572396 h 6858000"/>
              <a:gd name="connsiteX414" fmla="*/ 1862248 w 7467600"/>
              <a:gd name="connsiteY414" fmla="*/ 6266397 h 6858000"/>
              <a:gd name="connsiteX415" fmla="*/ 1862250 w 7467600"/>
              <a:gd name="connsiteY415" fmla="*/ 6033531 h 6858000"/>
              <a:gd name="connsiteX416" fmla="*/ 1211999 w 7467600"/>
              <a:gd name="connsiteY416" fmla="*/ 6683610 h 6858000"/>
              <a:gd name="connsiteX417" fmla="*/ 1213266 w 7467600"/>
              <a:gd name="connsiteY417" fmla="*/ 6691947 h 6858000"/>
              <a:gd name="connsiteX418" fmla="*/ 1203370 w 7467600"/>
              <a:gd name="connsiteY418" fmla="*/ 6850676 h 6858000"/>
              <a:gd name="connsiteX419" fmla="*/ 1203671 w 7467600"/>
              <a:gd name="connsiteY419" fmla="*/ 6858000 h 6858000"/>
              <a:gd name="connsiteX420" fmla="*/ 1143180 w 7467600"/>
              <a:gd name="connsiteY420" fmla="*/ 6858000 h 6858000"/>
              <a:gd name="connsiteX421" fmla="*/ 1142176 w 7467600"/>
              <a:gd name="connsiteY421" fmla="*/ 6766045 h 6858000"/>
              <a:gd name="connsiteX422" fmla="*/ 1067484 w 7467600"/>
              <a:gd name="connsiteY422" fmla="*/ 6858000 h 6858000"/>
              <a:gd name="connsiteX423" fmla="*/ 953928 w 7467600"/>
              <a:gd name="connsiteY423" fmla="*/ 6858000 h 6858000"/>
              <a:gd name="connsiteX424" fmla="*/ 959715 w 7467600"/>
              <a:gd name="connsiteY424" fmla="*/ 6850185 h 6858000"/>
              <a:gd name="connsiteX425" fmla="*/ 1483788 w 7467600"/>
              <a:gd name="connsiteY425" fmla="*/ 6259174 h 6858000"/>
              <a:gd name="connsiteX426" fmla="*/ 1100671 w 7467600"/>
              <a:gd name="connsiteY426" fmla="*/ 6252137 h 6858000"/>
              <a:gd name="connsiteX427" fmla="*/ 1090144 w 7467600"/>
              <a:gd name="connsiteY427" fmla="*/ 6256748 h 6858000"/>
              <a:gd name="connsiteX428" fmla="*/ 1095872 w 7467600"/>
              <a:gd name="connsiteY428" fmla="*/ 6271892 h 6858000"/>
              <a:gd name="connsiteX429" fmla="*/ 262785 w 7467600"/>
              <a:gd name="connsiteY429" fmla="*/ 6845450 h 6858000"/>
              <a:gd name="connsiteX430" fmla="*/ 209968 w 7467600"/>
              <a:gd name="connsiteY430" fmla="*/ 6770713 h 6858000"/>
              <a:gd name="connsiteX431" fmla="*/ 873460 w 7467600"/>
              <a:gd name="connsiteY431" fmla="*/ 6253768 h 6858000"/>
              <a:gd name="connsiteX432" fmla="*/ 192686 w 7467600"/>
              <a:gd name="connsiteY432" fmla="*/ 5849257 h 6858000"/>
              <a:gd name="connsiteX433" fmla="*/ 4696 w 7467600"/>
              <a:gd name="connsiteY433" fmla="*/ 5697668 h 6858000"/>
              <a:gd name="connsiteX434" fmla="*/ 0 w 7467600"/>
              <a:gd name="connsiteY434" fmla="*/ 5689984 h 6858000"/>
              <a:gd name="connsiteX435" fmla="*/ 0 w 7467600"/>
              <a:gd name="connsiteY435" fmla="*/ 5513472 h 6858000"/>
              <a:gd name="connsiteX436" fmla="*/ 174101 w 7467600"/>
              <a:gd name="connsiteY436" fmla="*/ 5620277 h 6858000"/>
              <a:gd name="connsiteX437" fmla="*/ 891800 w 7467600"/>
              <a:gd name="connsiteY437" fmla="*/ 6036935 h 6858000"/>
              <a:gd name="connsiteX438" fmla="*/ 1072219 w 7467600"/>
              <a:gd name="connsiteY438" fmla="*/ 6169443 h 6858000"/>
              <a:gd name="connsiteX439" fmla="*/ 1074117 w 7467600"/>
              <a:gd name="connsiteY439" fmla="*/ 6170301 h 6858000"/>
              <a:gd name="connsiteX440" fmla="*/ 1083114 w 7467600"/>
              <a:gd name="connsiteY440" fmla="*/ 6174131 h 6858000"/>
              <a:gd name="connsiteX441" fmla="*/ 1543010 w 7467600"/>
              <a:gd name="connsiteY441" fmla="*/ 6191140 h 6858000"/>
              <a:gd name="connsiteX442" fmla="*/ 1551080 w 7467600"/>
              <a:gd name="connsiteY442" fmla="*/ 6195006 h 6858000"/>
              <a:gd name="connsiteX443" fmla="*/ 2345443 w 7467600"/>
              <a:gd name="connsiteY443" fmla="*/ 5549882 h 6858000"/>
              <a:gd name="connsiteX444" fmla="*/ 1721499 w 7467600"/>
              <a:gd name="connsiteY444" fmla="*/ 5599969 h 6858000"/>
              <a:gd name="connsiteX445" fmla="*/ 767716 w 7467600"/>
              <a:gd name="connsiteY445" fmla="*/ 5472768 h 6858000"/>
              <a:gd name="connsiteX446" fmla="*/ 722147 w 7467600"/>
              <a:gd name="connsiteY446" fmla="*/ 5393091 h 6858000"/>
              <a:gd name="connsiteX447" fmla="*/ 1485552 w 7467600"/>
              <a:gd name="connsiteY447" fmla="*/ 5313202 h 6858000"/>
              <a:gd name="connsiteX448" fmla="*/ 2143004 w 7467600"/>
              <a:gd name="connsiteY448" fmla="*/ 5402420 h 6858000"/>
              <a:gd name="connsiteX449" fmla="*/ 1933391 w 7467600"/>
              <a:gd name="connsiteY449" fmla="*/ 5156971 h 6858000"/>
              <a:gd name="connsiteX450" fmla="*/ 1827118 w 7467600"/>
              <a:gd name="connsiteY450" fmla="*/ 4968410 h 6858000"/>
              <a:gd name="connsiteX451" fmla="*/ 1837349 w 7467600"/>
              <a:gd name="connsiteY451" fmla="*/ 4956357 h 6858000"/>
              <a:gd name="connsiteX452" fmla="*/ 2162835 w 7467600"/>
              <a:gd name="connsiteY452" fmla="*/ 5187853 h 6858000"/>
              <a:gd name="connsiteX453" fmla="*/ 2257167 w 7467600"/>
              <a:gd name="connsiteY453" fmla="*/ 5462123 h 6858000"/>
              <a:gd name="connsiteX454" fmla="*/ 2261598 w 7467600"/>
              <a:gd name="connsiteY454" fmla="*/ 5467998 h 6858000"/>
              <a:gd name="connsiteX455" fmla="*/ 2437177 w 7467600"/>
              <a:gd name="connsiteY455" fmla="*/ 5479608 h 6858000"/>
              <a:gd name="connsiteX456" fmla="*/ 2445247 w 7467600"/>
              <a:gd name="connsiteY456" fmla="*/ 5483476 h 6858000"/>
              <a:gd name="connsiteX457" fmla="*/ 2743626 w 7467600"/>
              <a:gd name="connsiteY457" fmla="*/ 5304819 h 6858000"/>
              <a:gd name="connsiteX458" fmla="*/ 3048102 w 7467600"/>
              <a:gd name="connsiteY458" fmla="*/ 5150595 h 6858000"/>
              <a:gd name="connsiteX459" fmla="*/ 1799414 w 7467600"/>
              <a:gd name="connsiteY459" fmla="*/ 4694732 h 6858000"/>
              <a:gd name="connsiteX460" fmla="*/ 1771735 w 7467600"/>
              <a:gd name="connsiteY460" fmla="*/ 4619929 h 6858000"/>
              <a:gd name="connsiteX461" fmla="*/ 3104273 w 7467600"/>
              <a:gd name="connsiteY461" fmla="*/ 5076159 h 6858000"/>
              <a:gd name="connsiteX462" fmla="*/ 3113245 w 7467600"/>
              <a:gd name="connsiteY462" fmla="*/ 5090705 h 6858000"/>
              <a:gd name="connsiteX463" fmla="*/ 3126294 w 7467600"/>
              <a:gd name="connsiteY463" fmla="*/ 5114400 h 6858000"/>
              <a:gd name="connsiteX464" fmla="*/ 3937433 w 7467600"/>
              <a:gd name="connsiteY464" fmla="*/ 4830473 h 6858000"/>
              <a:gd name="connsiteX465" fmla="*/ 3590475 w 7467600"/>
              <a:gd name="connsiteY465" fmla="*/ 4597974 h 6858000"/>
              <a:gd name="connsiteX466" fmla="*/ 3100264 w 7467600"/>
              <a:gd name="connsiteY466" fmla="*/ 4579845 h 6858000"/>
              <a:gd name="connsiteX467" fmla="*/ 2183576 w 7467600"/>
              <a:gd name="connsiteY467" fmla="*/ 4227150 h 6858000"/>
              <a:gd name="connsiteX468" fmla="*/ 2151029 w 7467600"/>
              <a:gd name="connsiteY468" fmla="*/ 4146947 h 6858000"/>
              <a:gd name="connsiteX469" fmla="*/ 3563434 w 7467600"/>
              <a:gd name="connsiteY469" fmla="*/ 4469115 h 6858000"/>
              <a:gd name="connsiteX470" fmla="*/ 3177952 w 7467600"/>
              <a:gd name="connsiteY470" fmla="*/ 3657386 h 6858000"/>
              <a:gd name="connsiteX471" fmla="*/ 3189263 w 7467600"/>
              <a:gd name="connsiteY471" fmla="*/ 3625726 h 6858000"/>
              <a:gd name="connsiteX472" fmla="*/ 3560912 w 7467600"/>
              <a:gd name="connsiteY472" fmla="*/ 4079863 h 6858000"/>
              <a:gd name="connsiteX473" fmla="*/ 3626636 w 7467600"/>
              <a:gd name="connsiteY473" fmla="*/ 4512230 h 6858000"/>
              <a:gd name="connsiteX474" fmla="*/ 3653088 w 7467600"/>
              <a:gd name="connsiteY474" fmla="*/ 4521417 h 6858000"/>
              <a:gd name="connsiteX475" fmla="*/ 3988128 w 7467600"/>
              <a:gd name="connsiteY475" fmla="*/ 4817267 h 6858000"/>
              <a:gd name="connsiteX476" fmla="*/ 4830582 w 7467600"/>
              <a:gd name="connsiteY476" fmla="*/ 4676000 h 6858000"/>
              <a:gd name="connsiteX477" fmla="*/ 4830100 w 7467600"/>
              <a:gd name="connsiteY477" fmla="*/ 4675554 h 6858000"/>
              <a:gd name="connsiteX478" fmla="*/ 4036318 w 7467600"/>
              <a:gd name="connsiteY478" fmla="*/ 4147013 h 6858000"/>
              <a:gd name="connsiteX479" fmla="*/ 3432098 w 7467600"/>
              <a:gd name="connsiteY479" fmla="*/ 3537312 h 6858000"/>
              <a:gd name="connsiteX480" fmla="*/ 3446761 w 7467600"/>
              <a:gd name="connsiteY480" fmla="*/ 3461278 h 6858000"/>
              <a:gd name="connsiteX481" fmla="*/ 4419733 w 7467600"/>
              <a:gd name="connsiteY481" fmla="*/ 3963555 h 6858000"/>
              <a:gd name="connsiteX482" fmla="*/ 4781371 w 7467600"/>
              <a:gd name="connsiteY482" fmla="*/ 4458604 h 6858000"/>
              <a:gd name="connsiteX483" fmla="*/ 4780440 w 7467600"/>
              <a:gd name="connsiteY483" fmla="*/ 4470290 h 6858000"/>
              <a:gd name="connsiteX484" fmla="*/ 4898954 w 7467600"/>
              <a:gd name="connsiteY484" fmla="*/ 4662092 h 6858000"/>
              <a:gd name="connsiteX485" fmla="*/ 4900699 w 7467600"/>
              <a:gd name="connsiteY485" fmla="*/ 4670867 h 6858000"/>
              <a:gd name="connsiteX486" fmla="*/ 5714511 w 7467600"/>
              <a:gd name="connsiteY486" fmla="*/ 4663483 h 6858000"/>
              <a:gd name="connsiteX487" fmla="*/ 5464793 w 7467600"/>
              <a:gd name="connsiteY487" fmla="*/ 4393556 h 6858000"/>
              <a:gd name="connsiteX488" fmla="*/ 5461897 w 7467600"/>
              <a:gd name="connsiteY488" fmla="*/ 4390879 h 6858000"/>
              <a:gd name="connsiteX489" fmla="*/ 4294126 w 7467600"/>
              <a:gd name="connsiteY489" fmla="*/ 3303048 h 6858000"/>
              <a:gd name="connsiteX490" fmla="*/ 4305321 w 7467600"/>
              <a:gd name="connsiteY490" fmla="*/ 3256953 h 6858000"/>
              <a:gd name="connsiteX491" fmla="*/ 4949299 w 7467600"/>
              <a:gd name="connsiteY491" fmla="*/ 3766336 h 6858000"/>
              <a:gd name="connsiteX492" fmla="*/ 5291452 w 7467600"/>
              <a:gd name="connsiteY492" fmla="*/ 4076801 h 6858000"/>
              <a:gd name="connsiteX493" fmla="*/ 5434998 w 7467600"/>
              <a:gd name="connsiteY493" fmla="*/ 4254100 h 6858000"/>
              <a:gd name="connsiteX494" fmla="*/ 5351015 w 7467600"/>
              <a:gd name="connsiteY494" fmla="*/ 3760989 h 6858000"/>
              <a:gd name="connsiteX495" fmla="*/ 5413780 w 7467600"/>
              <a:gd name="connsiteY495" fmla="*/ 2966265 h 6858000"/>
              <a:gd name="connsiteX496" fmla="*/ 5425627 w 7467600"/>
              <a:gd name="connsiteY496" fmla="*/ 2954192 h 6858000"/>
              <a:gd name="connsiteX497" fmla="*/ 6604735 w 7467600"/>
              <a:gd name="connsiteY497" fmla="*/ 2041381 h 6858000"/>
              <a:gd name="connsiteX498" fmla="*/ 7204487 w 7467600"/>
              <a:gd name="connsiteY498" fmla="*/ 2742112 h 6858000"/>
              <a:gd name="connsiteX499" fmla="*/ 7131592 w 7467600"/>
              <a:gd name="connsiteY499" fmla="*/ 2672096 h 6858000"/>
              <a:gd name="connsiteX500" fmla="*/ 6996344 w 7467600"/>
              <a:gd name="connsiteY500" fmla="*/ 2518310 h 6858000"/>
              <a:gd name="connsiteX501" fmla="*/ 6735495 w 7467600"/>
              <a:gd name="connsiteY501" fmla="*/ 2196890 h 6858000"/>
              <a:gd name="connsiteX502" fmla="*/ 6721901 w 7467600"/>
              <a:gd name="connsiteY502" fmla="*/ 2179274 h 6858000"/>
              <a:gd name="connsiteX503" fmla="*/ 6604735 w 7467600"/>
              <a:gd name="connsiteY503" fmla="*/ 2041381 h 6858000"/>
              <a:gd name="connsiteX504" fmla="*/ 6591670 w 7467600"/>
              <a:gd name="connsiteY504" fmla="*/ 1988277 h 6858000"/>
              <a:gd name="connsiteX505" fmla="*/ 6747349 w 7467600"/>
              <a:gd name="connsiteY505" fmla="*/ 2160069 h 6858000"/>
              <a:gd name="connsiteX506" fmla="*/ 6760943 w 7467600"/>
              <a:gd name="connsiteY506" fmla="*/ 2177686 h 6858000"/>
              <a:gd name="connsiteX507" fmla="*/ 7021065 w 7467600"/>
              <a:gd name="connsiteY507" fmla="*/ 2498102 h 6858000"/>
              <a:gd name="connsiteX508" fmla="*/ 7155223 w 7467600"/>
              <a:gd name="connsiteY508" fmla="*/ 2650386 h 6858000"/>
              <a:gd name="connsiteX509" fmla="*/ 7203167 w 7467600"/>
              <a:gd name="connsiteY509" fmla="*/ 2697288 h 6858000"/>
              <a:gd name="connsiteX510" fmla="*/ 6937703 w 7467600"/>
              <a:gd name="connsiteY510" fmla="*/ 2321981 h 6858000"/>
              <a:gd name="connsiteX511" fmla="*/ 6591670 w 7467600"/>
              <a:gd name="connsiteY511" fmla="*/ 1988277 h 6858000"/>
              <a:gd name="connsiteX512" fmla="*/ 5798671 w 7467600"/>
              <a:gd name="connsiteY512" fmla="*/ 1981601 h 6858000"/>
              <a:gd name="connsiteX513" fmla="*/ 5754709 w 7467600"/>
              <a:gd name="connsiteY513" fmla="*/ 2071454 h 6858000"/>
              <a:gd name="connsiteX514" fmla="*/ 5763044 w 7467600"/>
              <a:gd name="connsiteY514" fmla="*/ 2842206 h 6858000"/>
              <a:gd name="connsiteX515" fmla="*/ 5764974 w 7467600"/>
              <a:gd name="connsiteY515" fmla="*/ 2799609 h 6858000"/>
              <a:gd name="connsiteX516" fmla="*/ 5767665 w 7467600"/>
              <a:gd name="connsiteY516" fmla="*/ 2666409 h 6858000"/>
              <a:gd name="connsiteX517" fmla="*/ 5763055 w 7467600"/>
              <a:gd name="connsiteY517" fmla="*/ 2579705 h 6858000"/>
              <a:gd name="connsiteX518" fmla="*/ 5758079 w 7467600"/>
              <a:gd name="connsiteY518" fmla="*/ 2492508 h 6858000"/>
              <a:gd name="connsiteX519" fmla="*/ 5779325 w 7467600"/>
              <a:gd name="connsiteY519" fmla="*/ 2197069 h 6858000"/>
              <a:gd name="connsiteX520" fmla="*/ 5798671 w 7467600"/>
              <a:gd name="connsiteY520" fmla="*/ 1981601 h 6858000"/>
              <a:gd name="connsiteX521" fmla="*/ 5829202 w 7467600"/>
              <a:gd name="connsiteY521" fmla="*/ 1971679 h 6858000"/>
              <a:gd name="connsiteX522" fmla="*/ 5809558 w 7467600"/>
              <a:gd name="connsiteY522" fmla="*/ 2198043 h 6858000"/>
              <a:gd name="connsiteX523" fmla="*/ 5788653 w 7467600"/>
              <a:gd name="connsiteY523" fmla="*/ 2489430 h 6858000"/>
              <a:gd name="connsiteX524" fmla="*/ 5793439 w 7467600"/>
              <a:gd name="connsiteY524" fmla="*/ 2575235 h 6858000"/>
              <a:gd name="connsiteX525" fmla="*/ 5796837 w 7467600"/>
              <a:gd name="connsiteY525" fmla="*/ 2637633 h 6858000"/>
              <a:gd name="connsiteX526" fmla="*/ 5818614 w 7467600"/>
              <a:gd name="connsiteY526" fmla="*/ 2473055 h 6858000"/>
              <a:gd name="connsiteX527" fmla="*/ 5829202 w 7467600"/>
              <a:gd name="connsiteY527" fmla="*/ 1971679 h 6858000"/>
              <a:gd name="connsiteX528" fmla="*/ 5911389 w 7467600"/>
              <a:gd name="connsiteY528" fmla="*/ 1898371 h 6858000"/>
              <a:gd name="connsiteX529" fmla="*/ 6237627 w 7467600"/>
              <a:gd name="connsiteY529" fmla="*/ 2231921 h 6858000"/>
              <a:gd name="connsiteX530" fmla="*/ 5911389 w 7467600"/>
              <a:gd name="connsiteY530" fmla="*/ 1898371 h 6858000"/>
              <a:gd name="connsiteX531" fmla="*/ 6944437 w 7467600"/>
              <a:gd name="connsiteY531" fmla="*/ 1575402 h 6858000"/>
              <a:gd name="connsiteX532" fmla="*/ 6304730 w 7467600"/>
              <a:gd name="connsiteY532" fmla="*/ 1766654 h 6858000"/>
              <a:gd name="connsiteX533" fmla="*/ 6944437 w 7467600"/>
              <a:gd name="connsiteY533" fmla="*/ 1575402 h 6858000"/>
              <a:gd name="connsiteX534" fmla="*/ 7019523 w 7467600"/>
              <a:gd name="connsiteY534" fmla="*/ 1519450 h 6858000"/>
              <a:gd name="connsiteX535" fmla="*/ 6298091 w 7467600"/>
              <a:gd name="connsiteY535" fmla="*/ 1737122 h 6858000"/>
              <a:gd name="connsiteX536" fmla="*/ 7019523 w 7467600"/>
              <a:gd name="connsiteY536" fmla="*/ 1519450 h 6858000"/>
              <a:gd name="connsiteX537" fmla="*/ 2399523 w 7467600"/>
              <a:gd name="connsiteY537" fmla="*/ 1428234 h 6858000"/>
              <a:gd name="connsiteX538" fmla="*/ 2224982 w 7467600"/>
              <a:gd name="connsiteY538" fmla="*/ 1826201 h 6858000"/>
              <a:gd name="connsiteX539" fmla="*/ 2096099 w 7467600"/>
              <a:gd name="connsiteY539" fmla="*/ 2345900 h 6858000"/>
              <a:gd name="connsiteX540" fmla="*/ 2283317 w 7467600"/>
              <a:gd name="connsiteY540" fmla="*/ 1796925 h 6858000"/>
              <a:gd name="connsiteX541" fmla="*/ 2399523 w 7467600"/>
              <a:gd name="connsiteY541" fmla="*/ 1428234 h 6858000"/>
              <a:gd name="connsiteX542" fmla="*/ 2448558 w 7467600"/>
              <a:gd name="connsiteY542" fmla="*/ 1373435 h 6858000"/>
              <a:gd name="connsiteX543" fmla="*/ 2312521 w 7467600"/>
              <a:gd name="connsiteY543" fmla="*/ 1806140 h 6858000"/>
              <a:gd name="connsiteX544" fmla="*/ 2127533 w 7467600"/>
              <a:gd name="connsiteY544" fmla="*/ 2348380 h 6858000"/>
              <a:gd name="connsiteX545" fmla="*/ 2358080 w 7467600"/>
              <a:gd name="connsiteY545" fmla="*/ 1866134 h 6858000"/>
              <a:gd name="connsiteX546" fmla="*/ 2407436 w 7467600"/>
              <a:gd name="connsiteY546" fmla="*/ 1651070 h 6858000"/>
              <a:gd name="connsiteX547" fmla="*/ 2448558 w 7467600"/>
              <a:gd name="connsiteY547" fmla="*/ 1373435 h 6858000"/>
              <a:gd name="connsiteX548" fmla="*/ 278707 w 7467600"/>
              <a:gd name="connsiteY548" fmla="*/ 1352270 h 6858000"/>
              <a:gd name="connsiteX549" fmla="*/ 321570 w 7467600"/>
              <a:gd name="connsiteY549" fmla="*/ 1861610 h 6858000"/>
              <a:gd name="connsiteX550" fmla="*/ 294281 w 7467600"/>
              <a:gd name="connsiteY550" fmla="*/ 1440658 h 6858000"/>
              <a:gd name="connsiteX551" fmla="*/ 278707 w 7467600"/>
              <a:gd name="connsiteY551" fmla="*/ 1352270 h 6858000"/>
              <a:gd name="connsiteX552" fmla="*/ 1423821 w 7467600"/>
              <a:gd name="connsiteY552" fmla="*/ 1351958 h 6858000"/>
              <a:gd name="connsiteX553" fmla="*/ 1638521 w 7467600"/>
              <a:gd name="connsiteY553" fmla="*/ 1908470 h 6858000"/>
              <a:gd name="connsiteX554" fmla="*/ 1754199 w 7467600"/>
              <a:gd name="connsiteY554" fmla="*/ 2149284 h 6858000"/>
              <a:gd name="connsiteX555" fmla="*/ 1908359 w 7467600"/>
              <a:gd name="connsiteY555" fmla="*/ 2364988 h 6858000"/>
              <a:gd name="connsiteX556" fmla="*/ 1647661 w 7467600"/>
              <a:gd name="connsiteY556" fmla="*/ 1825945 h 6858000"/>
              <a:gd name="connsiteX557" fmla="*/ 1423821 w 7467600"/>
              <a:gd name="connsiteY557" fmla="*/ 1351958 h 6858000"/>
              <a:gd name="connsiteX558" fmla="*/ 1431890 w 7467600"/>
              <a:gd name="connsiteY558" fmla="*/ 1306475 h 6858000"/>
              <a:gd name="connsiteX559" fmla="*/ 1507597 w 7467600"/>
              <a:gd name="connsiteY559" fmla="*/ 1446132 h 6858000"/>
              <a:gd name="connsiteX560" fmla="*/ 1674586 w 7467600"/>
              <a:gd name="connsiteY560" fmla="*/ 1813832 h 6858000"/>
              <a:gd name="connsiteX561" fmla="*/ 1815950 w 7467600"/>
              <a:gd name="connsiteY561" fmla="*/ 2128564 h 6858000"/>
              <a:gd name="connsiteX562" fmla="*/ 1984242 w 7467600"/>
              <a:gd name="connsiteY562" fmla="*/ 2430829 h 6858000"/>
              <a:gd name="connsiteX563" fmla="*/ 2014023 w 7467600"/>
              <a:gd name="connsiteY563" fmla="*/ 2450995 h 6858000"/>
              <a:gd name="connsiteX564" fmla="*/ 1747337 w 7467600"/>
              <a:gd name="connsiteY564" fmla="*/ 1855264 h 6858000"/>
              <a:gd name="connsiteX565" fmla="*/ 1533749 w 7467600"/>
              <a:gd name="connsiteY565" fmla="*/ 1478656 h 6858000"/>
              <a:gd name="connsiteX566" fmla="*/ 1431890 w 7467600"/>
              <a:gd name="connsiteY566" fmla="*/ 1306475 h 6858000"/>
              <a:gd name="connsiteX567" fmla="*/ 5052692 w 7467600"/>
              <a:gd name="connsiteY567" fmla="*/ 1292994 h 6858000"/>
              <a:gd name="connsiteX568" fmla="*/ 5200661 w 7467600"/>
              <a:gd name="connsiteY568" fmla="*/ 1635186 h 6858000"/>
              <a:gd name="connsiteX569" fmla="*/ 5297138 w 7467600"/>
              <a:gd name="connsiteY569" fmla="*/ 1906351 h 6858000"/>
              <a:gd name="connsiteX570" fmla="*/ 5052692 w 7467600"/>
              <a:gd name="connsiteY570" fmla="*/ 1292994 h 6858000"/>
              <a:gd name="connsiteX571" fmla="*/ 5009948 w 7467600"/>
              <a:gd name="connsiteY571" fmla="*/ 1273619 h 6858000"/>
              <a:gd name="connsiteX572" fmla="*/ 5121777 w 7467600"/>
              <a:gd name="connsiteY572" fmla="*/ 1654213 h 6858000"/>
              <a:gd name="connsiteX573" fmla="*/ 5293545 w 7467600"/>
              <a:gd name="connsiteY573" fmla="*/ 2072247 h 6858000"/>
              <a:gd name="connsiteX574" fmla="*/ 5294042 w 7467600"/>
              <a:gd name="connsiteY574" fmla="*/ 2065019 h 6858000"/>
              <a:gd name="connsiteX575" fmla="*/ 5171936 w 7467600"/>
              <a:gd name="connsiteY575" fmla="*/ 1647613 h 6858000"/>
              <a:gd name="connsiteX576" fmla="*/ 5009948 w 7467600"/>
              <a:gd name="connsiteY576" fmla="*/ 1273619 h 6858000"/>
              <a:gd name="connsiteX577" fmla="*/ 655236 w 7467600"/>
              <a:gd name="connsiteY577" fmla="*/ 1268632 h 6858000"/>
              <a:gd name="connsiteX578" fmla="*/ 839521 w 7467600"/>
              <a:gd name="connsiteY578" fmla="*/ 1685315 h 6858000"/>
              <a:gd name="connsiteX579" fmla="*/ 1109416 w 7467600"/>
              <a:gd name="connsiteY579" fmla="*/ 2061663 h 6858000"/>
              <a:gd name="connsiteX580" fmla="*/ 1298300 w 7467600"/>
              <a:gd name="connsiteY580" fmla="*/ 2247742 h 6858000"/>
              <a:gd name="connsiteX581" fmla="*/ 1125871 w 7467600"/>
              <a:gd name="connsiteY581" fmla="*/ 1989513 h 6858000"/>
              <a:gd name="connsiteX582" fmla="*/ 981574 w 7467600"/>
              <a:gd name="connsiteY582" fmla="*/ 1783157 h 6858000"/>
              <a:gd name="connsiteX583" fmla="*/ 922198 w 7467600"/>
              <a:gd name="connsiteY583" fmla="*/ 1677437 h 6858000"/>
              <a:gd name="connsiteX584" fmla="*/ 869293 w 7467600"/>
              <a:gd name="connsiteY584" fmla="*/ 1583214 h 6858000"/>
              <a:gd name="connsiteX585" fmla="*/ 751431 w 7467600"/>
              <a:gd name="connsiteY585" fmla="*/ 1405731 h 6858000"/>
              <a:gd name="connsiteX586" fmla="*/ 655236 w 7467600"/>
              <a:gd name="connsiteY586" fmla="*/ 1268632 h 6858000"/>
              <a:gd name="connsiteX587" fmla="*/ 6516292 w 7467600"/>
              <a:gd name="connsiteY587" fmla="*/ 1263064 h 6858000"/>
              <a:gd name="connsiteX588" fmla="*/ 5736320 w 7467600"/>
              <a:gd name="connsiteY588" fmla="*/ 1501803 h 6858000"/>
              <a:gd name="connsiteX589" fmla="*/ 6516292 w 7467600"/>
              <a:gd name="connsiteY589" fmla="*/ 1263064 h 6858000"/>
              <a:gd name="connsiteX590" fmla="*/ 291466 w 7467600"/>
              <a:gd name="connsiteY590" fmla="*/ 1250369 h 6858000"/>
              <a:gd name="connsiteX591" fmla="*/ 323180 w 7467600"/>
              <a:gd name="connsiteY591" fmla="*/ 1435283 h 6858000"/>
              <a:gd name="connsiteX592" fmla="*/ 349381 w 7467600"/>
              <a:gd name="connsiteY592" fmla="*/ 1875041 h 6858000"/>
              <a:gd name="connsiteX593" fmla="*/ 374363 w 7467600"/>
              <a:gd name="connsiteY593" fmla="*/ 1506494 h 6858000"/>
              <a:gd name="connsiteX594" fmla="*/ 302168 w 7467600"/>
              <a:gd name="connsiteY594" fmla="*/ 1274495 h 6858000"/>
              <a:gd name="connsiteX595" fmla="*/ 291466 w 7467600"/>
              <a:gd name="connsiteY595" fmla="*/ 1250369 h 6858000"/>
              <a:gd name="connsiteX596" fmla="*/ 678222 w 7467600"/>
              <a:gd name="connsiteY596" fmla="*/ 1248670 h 6858000"/>
              <a:gd name="connsiteX597" fmla="*/ 775536 w 7467600"/>
              <a:gd name="connsiteY597" fmla="*/ 1388015 h 6858000"/>
              <a:gd name="connsiteX598" fmla="*/ 894529 w 7467600"/>
              <a:gd name="connsiteY598" fmla="*/ 1567739 h 6858000"/>
              <a:gd name="connsiteX599" fmla="*/ 948000 w 7467600"/>
              <a:gd name="connsiteY599" fmla="*/ 1663088 h 6858000"/>
              <a:gd name="connsiteX600" fmla="*/ 1006812 w 7467600"/>
              <a:gd name="connsiteY600" fmla="*/ 1767683 h 6858000"/>
              <a:gd name="connsiteX601" fmla="*/ 1149133 w 7467600"/>
              <a:gd name="connsiteY601" fmla="*/ 1971513 h 6858000"/>
              <a:gd name="connsiteX602" fmla="*/ 1333952 w 7467600"/>
              <a:gd name="connsiteY602" fmla="*/ 2251620 h 6858000"/>
              <a:gd name="connsiteX603" fmla="*/ 1337329 w 7467600"/>
              <a:gd name="connsiteY603" fmla="*/ 2258350 h 6858000"/>
              <a:gd name="connsiteX604" fmla="*/ 1014726 w 7467600"/>
              <a:gd name="connsiteY604" fmla="*/ 1615556 h 6858000"/>
              <a:gd name="connsiteX605" fmla="*/ 678222 w 7467600"/>
              <a:gd name="connsiteY605" fmla="*/ 1248670 h 6858000"/>
              <a:gd name="connsiteX606" fmla="*/ 6691602 w 7467600"/>
              <a:gd name="connsiteY606" fmla="*/ 1140573 h 6858000"/>
              <a:gd name="connsiteX607" fmla="*/ 6571100 w 7467600"/>
              <a:gd name="connsiteY607" fmla="*/ 1183662 h 6858000"/>
              <a:gd name="connsiteX608" fmla="*/ 6241687 w 7467600"/>
              <a:gd name="connsiteY608" fmla="*/ 1257600 h 6858000"/>
              <a:gd name="connsiteX609" fmla="*/ 5693009 w 7467600"/>
              <a:gd name="connsiteY609" fmla="*/ 1478256 h 6858000"/>
              <a:gd name="connsiteX610" fmla="*/ 6548420 w 7467600"/>
              <a:gd name="connsiteY610" fmla="*/ 1214599 h 6858000"/>
              <a:gd name="connsiteX611" fmla="*/ 6605473 w 7467600"/>
              <a:gd name="connsiteY611" fmla="*/ 1184686 h 6858000"/>
              <a:gd name="connsiteX612" fmla="*/ 6691602 w 7467600"/>
              <a:gd name="connsiteY612" fmla="*/ 1140573 h 6858000"/>
              <a:gd name="connsiteX613" fmla="*/ 4002475 w 7467600"/>
              <a:gd name="connsiteY613" fmla="*/ 1037802 h 6858000"/>
              <a:gd name="connsiteX614" fmla="*/ 4000324 w 7467600"/>
              <a:gd name="connsiteY614" fmla="*/ 1039362 h 6858000"/>
              <a:gd name="connsiteX615" fmla="*/ 4002862 w 7467600"/>
              <a:gd name="connsiteY615" fmla="*/ 1042866 h 6858000"/>
              <a:gd name="connsiteX616" fmla="*/ 4002475 w 7467600"/>
              <a:gd name="connsiteY616" fmla="*/ 1037802 h 6858000"/>
              <a:gd name="connsiteX617" fmla="*/ 506322 w 7467600"/>
              <a:gd name="connsiteY617" fmla="*/ 1020997 h 6858000"/>
              <a:gd name="connsiteX618" fmla="*/ 533068 w 7467600"/>
              <a:gd name="connsiteY618" fmla="*/ 1029409 h 6858000"/>
              <a:gd name="connsiteX619" fmla="*/ 1232525 w 7467600"/>
              <a:gd name="connsiteY619" fmla="*/ 1804675 h 6858000"/>
              <a:gd name="connsiteX620" fmla="*/ 1388858 w 7467600"/>
              <a:gd name="connsiteY620" fmla="*/ 2368011 h 6858000"/>
              <a:gd name="connsiteX621" fmla="*/ 1384098 w 7467600"/>
              <a:gd name="connsiteY621" fmla="*/ 2378125 h 6858000"/>
              <a:gd name="connsiteX622" fmla="*/ 1425393 w 7467600"/>
              <a:gd name="connsiteY622" fmla="*/ 2589124 h 6858000"/>
              <a:gd name="connsiteX623" fmla="*/ 1424001 w 7467600"/>
              <a:gd name="connsiteY623" fmla="*/ 2597541 h 6858000"/>
              <a:gd name="connsiteX624" fmla="*/ 2152729 w 7467600"/>
              <a:gd name="connsiteY624" fmla="*/ 2864487 h 6858000"/>
              <a:gd name="connsiteX625" fmla="*/ 2020609 w 7467600"/>
              <a:gd name="connsiteY625" fmla="*/ 2539671 h 6858000"/>
              <a:gd name="connsiteX626" fmla="*/ 2018920 w 7467600"/>
              <a:gd name="connsiteY626" fmla="*/ 2536309 h 6858000"/>
              <a:gd name="connsiteX627" fmla="*/ 1342441 w 7467600"/>
              <a:gd name="connsiteY627" fmla="*/ 1173017 h 6858000"/>
              <a:gd name="connsiteX628" fmla="*/ 1367925 w 7467600"/>
              <a:gd name="connsiteY628" fmla="*/ 1135648 h 6858000"/>
              <a:gd name="connsiteX629" fmla="*/ 1771401 w 7467600"/>
              <a:gd name="connsiteY629" fmla="*/ 1806673 h 6858000"/>
              <a:gd name="connsiteX630" fmla="*/ 1972385 w 7467600"/>
              <a:gd name="connsiteY630" fmla="*/ 2198735 h 6858000"/>
              <a:gd name="connsiteX631" fmla="*/ 2040892 w 7467600"/>
              <a:gd name="connsiteY631" fmla="*/ 2405205 h 6858000"/>
              <a:gd name="connsiteX632" fmla="*/ 2131689 w 7467600"/>
              <a:gd name="connsiteY632" fmla="*/ 1936926 h 6858000"/>
              <a:gd name="connsiteX633" fmla="*/ 2454820 w 7467600"/>
              <a:gd name="connsiteY633" fmla="*/ 1248808 h 6858000"/>
              <a:gd name="connsiteX634" fmla="*/ 2492512 w 7467600"/>
              <a:gd name="connsiteY634" fmla="*/ 1302920 h 6858000"/>
              <a:gd name="connsiteX635" fmla="*/ 2081216 w 7467600"/>
              <a:gd name="connsiteY635" fmla="*/ 2527513 h 6858000"/>
              <a:gd name="connsiteX636" fmla="*/ 2081211 w 7467600"/>
              <a:gd name="connsiteY636" fmla="*/ 2528916 h 6858000"/>
              <a:gd name="connsiteX637" fmla="*/ 2199067 w 7467600"/>
              <a:gd name="connsiteY637" fmla="*/ 2884061 h 6858000"/>
              <a:gd name="connsiteX638" fmla="*/ 3192586 w 7467600"/>
              <a:gd name="connsiteY638" fmla="*/ 3411496 h 6858000"/>
              <a:gd name="connsiteX639" fmla="*/ 3182620 w 7467600"/>
              <a:gd name="connsiteY639" fmla="*/ 3483279 h 6858000"/>
              <a:gd name="connsiteX640" fmla="*/ 2435119 w 7467600"/>
              <a:gd name="connsiteY640" fmla="*/ 3080173 h 6858000"/>
              <a:gd name="connsiteX641" fmla="*/ 2410152 w 7467600"/>
              <a:gd name="connsiteY641" fmla="*/ 3063751 h 6858000"/>
              <a:gd name="connsiteX642" fmla="*/ 2408099 w 7467600"/>
              <a:gd name="connsiteY642" fmla="*/ 3064403 h 6858000"/>
              <a:gd name="connsiteX643" fmla="*/ 2407218 w 7467600"/>
              <a:gd name="connsiteY643" fmla="*/ 3070324 h 6858000"/>
              <a:gd name="connsiteX644" fmla="*/ 2380138 w 7467600"/>
              <a:gd name="connsiteY644" fmla="*/ 3099341 h 6858000"/>
              <a:gd name="connsiteX645" fmla="*/ 1765923 w 7467600"/>
              <a:gd name="connsiteY645" fmla="*/ 3581043 h 6858000"/>
              <a:gd name="connsiteX646" fmla="*/ 1702258 w 7467600"/>
              <a:gd name="connsiteY646" fmla="*/ 3612286 h 6858000"/>
              <a:gd name="connsiteX647" fmla="*/ 1538370 w 7467600"/>
              <a:gd name="connsiteY647" fmla="*/ 3811804 h 6858000"/>
              <a:gd name="connsiteX648" fmla="*/ 542867 w 7467600"/>
              <a:gd name="connsiteY648" fmla="*/ 4944092 h 6858000"/>
              <a:gd name="connsiteX649" fmla="*/ 515800 w 7467600"/>
              <a:gd name="connsiteY649" fmla="*/ 4862180 h 6858000"/>
              <a:gd name="connsiteX650" fmla="*/ 909145 w 7467600"/>
              <a:gd name="connsiteY650" fmla="*/ 4199225 h 6858000"/>
              <a:gd name="connsiteX651" fmla="*/ 1214067 w 7467600"/>
              <a:gd name="connsiteY651" fmla="*/ 3908561 h 6858000"/>
              <a:gd name="connsiteX652" fmla="*/ 640967 w 7467600"/>
              <a:gd name="connsiteY652" fmla="*/ 4105601 h 6858000"/>
              <a:gd name="connsiteX653" fmla="*/ 112563 w 7467600"/>
              <a:gd name="connsiteY653" fmla="*/ 4396952 h 6858000"/>
              <a:gd name="connsiteX654" fmla="*/ 0 w 7467600"/>
              <a:gd name="connsiteY654" fmla="*/ 4466006 h 6858000"/>
              <a:gd name="connsiteX655" fmla="*/ 0 w 7467600"/>
              <a:gd name="connsiteY655" fmla="*/ 4233763 h 6858000"/>
              <a:gd name="connsiteX656" fmla="*/ 36881 w 7467600"/>
              <a:gd name="connsiteY656" fmla="*/ 4200118 h 6858000"/>
              <a:gd name="connsiteX657" fmla="*/ 910534 w 7467600"/>
              <a:gd name="connsiteY657" fmla="*/ 3629753 h 6858000"/>
              <a:gd name="connsiteX658" fmla="*/ 1578717 w 7467600"/>
              <a:gd name="connsiteY658" fmla="*/ 3575982 h 6858000"/>
              <a:gd name="connsiteX659" fmla="*/ 2338780 w 7467600"/>
              <a:gd name="connsiteY659" fmla="*/ 3033725 h 6858000"/>
              <a:gd name="connsiteX660" fmla="*/ 1807991 w 7467600"/>
              <a:gd name="connsiteY660" fmla="*/ 2807184 h 6858000"/>
              <a:gd name="connsiteX661" fmla="*/ 1416358 w 7467600"/>
              <a:gd name="connsiteY661" fmla="*/ 3112571 h 6858000"/>
              <a:gd name="connsiteX662" fmla="*/ 939066 w 7467600"/>
              <a:gd name="connsiteY662" fmla="*/ 3378798 h 6858000"/>
              <a:gd name="connsiteX663" fmla="*/ 115099 w 7467600"/>
              <a:gd name="connsiteY663" fmla="*/ 3607650 h 6858000"/>
              <a:gd name="connsiteX664" fmla="*/ 97284 w 7467600"/>
              <a:gd name="connsiteY664" fmla="*/ 3520393 h 6858000"/>
              <a:gd name="connsiteX665" fmla="*/ 922050 w 7467600"/>
              <a:gd name="connsiteY665" fmla="*/ 3074867 h 6858000"/>
              <a:gd name="connsiteX666" fmla="*/ 1405265 w 7467600"/>
              <a:gd name="connsiteY666" fmla="*/ 3016319 h 6858000"/>
              <a:gd name="connsiteX667" fmla="*/ 1407512 w 7467600"/>
              <a:gd name="connsiteY667" fmla="*/ 3018001 h 6858000"/>
              <a:gd name="connsiteX668" fmla="*/ 1726266 w 7467600"/>
              <a:gd name="connsiteY668" fmla="*/ 2777274 h 6858000"/>
              <a:gd name="connsiteX669" fmla="*/ 625390 w 7467600"/>
              <a:gd name="connsiteY669" fmla="*/ 2514541 h 6858000"/>
              <a:gd name="connsiteX670" fmla="*/ 619799 w 7467600"/>
              <a:gd name="connsiteY670" fmla="*/ 2527180 h 6858000"/>
              <a:gd name="connsiteX671" fmla="*/ 310030 w 7467600"/>
              <a:gd name="connsiteY671" fmla="*/ 2771818 h 6858000"/>
              <a:gd name="connsiteX672" fmla="*/ 173877 w 7467600"/>
              <a:gd name="connsiteY672" fmla="*/ 2937056 h 6858000"/>
              <a:gd name="connsiteX673" fmla="*/ 77889 w 7467600"/>
              <a:gd name="connsiteY673" fmla="*/ 3138440 h 6858000"/>
              <a:gd name="connsiteX674" fmla="*/ 0 w 7467600"/>
              <a:gd name="connsiteY674" fmla="*/ 3271395 h 6858000"/>
              <a:gd name="connsiteX675" fmla="*/ 0 w 7467600"/>
              <a:gd name="connsiteY675" fmla="*/ 3153002 h 6858000"/>
              <a:gd name="connsiteX676" fmla="*/ 2386 w 7467600"/>
              <a:gd name="connsiteY676" fmla="*/ 3149203 h 6858000"/>
              <a:gd name="connsiteX677" fmla="*/ 89753 w 7467600"/>
              <a:gd name="connsiteY677" fmla="*/ 2987702 h 6858000"/>
              <a:gd name="connsiteX678" fmla="*/ 76869 w 7467600"/>
              <a:gd name="connsiteY678" fmla="*/ 3005404 h 6858000"/>
              <a:gd name="connsiteX679" fmla="*/ 32049 w 7467600"/>
              <a:gd name="connsiteY679" fmla="*/ 3065814 h 6858000"/>
              <a:gd name="connsiteX680" fmla="*/ 0 w 7467600"/>
              <a:gd name="connsiteY680" fmla="*/ 3108744 h 6858000"/>
              <a:gd name="connsiteX681" fmla="*/ 0 w 7467600"/>
              <a:gd name="connsiteY681" fmla="*/ 3058059 h 6858000"/>
              <a:gd name="connsiteX682" fmla="*/ 7610 w 7467600"/>
              <a:gd name="connsiteY682" fmla="*/ 3047889 h 6858000"/>
              <a:gd name="connsiteX683" fmla="*/ 52419 w 7467600"/>
              <a:gd name="connsiteY683" fmla="*/ 2987479 h 6858000"/>
              <a:gd name="connsiteX684" fmla="*/ 59142 w 7467600"/>
              <a:gd name="connsiteY684" fmla="*/ 2978488 h 6858000"/>
              <a:gd name="connsiteX685" fmla="*/ 0 w 7467600"/>
              <a:gd name="connsiteY685" fmla="*/ 3015334 h 6858000"/>
              <a:gd name="connsiteX686" fmla="*/ 0 w 7467600"/>
              <a:gd name="connsiteY686" fmla="*/ 2914286 h 6858000"/>
              <a:gd name="connsiteX687" fmla="*/ 36383 w 7467600"/>
              <a:gd name="connsiteY687" fmla="*/ 2901128 h 6858000"/>
              <a:gd name="connsiteX688" fmla="*/ 156329 w 7467600"/>
              <a:gd name="connsiteY688" fmla="*/ 2840533 h 6858000"/>
              <a:gd name="connsiteX689" fmla="*/ 358355 w 7467600"/>
              <a:gd name="connsiteY689" fmla="*/ 2620471 h 6858000"/>
              <a:gd name="connsiteX690" fmla="*/ 510577 w 7467600"/>
              <a:gd name="connsiteY690" fmla="*/ 2501244 h 6858000"/>
              <a:gd name="connsiteX691" fmla="*/ 211967 w 7467600"/>
              <a:gd name="connsiteY691" fmla="*/ 2479171 h 6858000"/>
              <a:gd name="connsiteX692" fmla="*/ 0 w 7467600"/>
              <a:gd name="connsiteY692" fmla="*/ 2476398 h 6858000"/>
              <a:gd name="connsiteX693" fmla="*/ 0 w 7467600"/>
              <a:gd name="connsiteY693" fmla="*/ 2389189 h 6858000"/>
              <a:gd name="connsiteX694" fmla="*/ 103062 w 7467600"/>
              <a:gd name="connsiteY694" fmla="*/ 2389518 h 6858000"/>
              <a:gd name="connsiteX695" fmla="*/ 510734 w 7467600"/>
              <a:gd name="connsiteY695" fmla="*/ 2416201 h 6858000"/>
              <a:gd name="connsiteX696" fmla="*/ 279257 w 7467600"/>
              <a:gd name="connsiteY696" fmla="*/ 2092102 h 6858000"/>
              <a:gd name="connsiteX697" fmla="*/ 65265 w 7467600"/>
              <a:gd name="connsiteY697" fmla="*/ 2006049 h 6858000"/>
              <a:gd name="connsiteX698" fmla="*/ 0 w 7467600"/>
              <a:gd name="connsiteY698" fmla="*/ 1982532 h 6858000"/>
              <a:gd name="connsiteX699" fmla="*/ 0 w 7467600"/>
              <a:gd name="connsiteY699" fmla="*/ 1912789 h 6858000"/>
              <a:gd name="connsiteX700" fmla="*/ 97460 w 7467600"/>
              <a:gd name="connsiteY700" fmla="*/ 1953725 h 6858000"/>
              <a:gd name="connsiteX701" fmla="*/ 221272 w 7467600"/>
              <a:gd name="connsiteY701" fmla="*/ 1980766 h 6858000"/>
              <a:gd name="connsiteX702" fmla="*/ 116765 w 7467600"/>
              <a:gd name="connsiteY702" fmla="*/ 1911033 h 6858000"/>
              <a:gd name="connsiteX703" fmla="*/ 16405 w 7467600"/>
              <a:gd name="connsiteY703" fmla="*/ 1803412 h 6858000"/>
              <a:gd name="connsiteX704" fmla="*/ 0 w 7467600"/>
              <a:gd name="connsiteY704" fmla="*/ 1784777 h 6858000"/>
              <a:gd name="connsiteX705" fmla="*/ 0 w 7467600"/>
              <a:gd name="connsiteY705" fmla="*/ 1740082 h 6858000"/>
              <a:gd name="connsiteX706" fmla="*/ 39394 w 7467600"/>
              <a:gd name="connsiteY706" fmla="*/ 1784856 h 6858000"/>
              <a:gd name="connsiteX707" fmla="*/ 135813 w 7467600"/>
              <a:gd name="connsiteY707" fmla="*/ 1888838 h 6858000"/>
              <a:gd name="connsiteX708" fmla="*/ 242575 w 7467600"/>
              <a:gd name="connsiteY708" fmla="*/ 1958841 h 6858000"/>
              <a:gd name="connsiteX709" fmla="*/ 82197 w 7467600"/>
              <a:gd name="connsiteY709" fmla="*/ 1754826 h 6858000"/>
              <a:gd name="connsiteX710" fmla="*/ 0 w 7467600"/>
              <a:gd name="connsiteY710" fmla="*/ 1679650 h 6858000"/>
              <a:gd name="connsiteX711" fmla="*/ 0 w 7467600"/>
              <a:gd name="connsiteY711" fmla="*/ 1602463 h 6858000"/>
              <a:gd name="connsiteX712" fmla="*/ 84689 w 7467600"/>
              <a:gd name="connsiteY712" fmla="*/ 1677442 h 6858000"/>
              <a:gd name="connsiteX713" fmla="*/ 298437 w 7467600"/>
              <a:gd name="connsiteY713" fmla="*/ 1968019 h 6858000"/>
              <a:gd name="connsiteX714" fmla="*/ 227269 w 7467600"/>
              <a:gd name="connsiteY714" fmla="*/ 1114064 h 6858000"/>
              <a:gd name="connsiteX715" fmla="*/ 248003 w 7467600"/>
              <a:gd name="connsiteY715" fmla="*/ 1089613 h 6858000"/>
              <a:gd name="connsiteX716" fmla="*/ 427020 w 7467600"/>
              <a:gd name="connsiteY716" fmla="*/ 1619803 h 6858000"/>
              <a:gd name="connsiteX717" fmla="*/ 340345 w 7467600"/>
              <a:gd name="connsiteY717" fmla="*/ 2027739 h 6858000"/>
              <a:gd name="connsiteX718" fmla="*/ 360865 w 7467600"/>
              <a:gd name="connsiteY718" fmla="*/ 2044827 h 6858000"/>
              <a:gd name="connsiteX719" fmla="*/ 560414 w 7467600"/>
              <a:gd name="connsiteY719" fmla="*/ 2421457 h 6858000"/>
              <a:gd name="connsiteX720" fmla="*/ 1359703 w 7467600"/>
              <a:gd name="connsiteY720" fmla="*/ 2578554 h 6858000"/>
              <a:gd name="connsiteX721" fmla="*/ 1359422 w 7467600"/>
              <a:gd name="connsiteY721" fmla="*/ 2577994 h 6858000"/>
              <a:gd name="connsiteX722" fmla="*/ 828701 w 7467600"/>
              <a:gd name="connsiteY722" fmla="*/ 1839520 h 6858000"/>
              <a:gd name="connsiteX723" fmla="*/ 494427 w 7467600"/>
              <a:gd name="connsiteY723" fmla="*/ 1092333 h 6858000"/>
              <a:gd name="connsiteX724" fmla="*/ 506322 w 7467600"/>
              <a:gd name="connsiteY724" fmla="*/ 1020997 h 6858000"/>
              <a:gd name="connsiteX725" fmla="*/ 4570198 w 7467600"/>
              <a:gd name="connsiteY725" fmla="*/ 978081 h 6858000"/>
              <a:gd name="connsiteX726" fmla="*/ 4523691 w 7467600"/>
              <a:gd name="connsiteY726" fmla="*/ 1127776 h 6858000"/>
              <a:gd name="connsiteX727" fmla="*/ 4509875 w 7467600"/>
              <a:gd name="connsiteY727" fmla="*/ 1167552 h 6858000"/>
              <a:gd name="connsiteX728" fmla="*/ 4478168 w 7467600"/>
              <a:gd name="connsiteY728" fmla="*/ 1260735 h 6858000"/>
              <a:gd name="connsiteX729" fmla="*/ 4409309 w 7467600"/>
              <a:gd name="connsiteY729" fmla="*/ 1666996 h 6858000"/>
              <a:gd name="connsiteX730" fmla="*/ 4370031 w 7467600"/>
              <a:gd name="connsiteY730" fmla="*/ 1955666 h 6858000"/>
              <a:gd name="connsiteX731" fmla="*/ 4570198 w 7467600"/>
              <a:gd name="connsiteY731" fmla="*/ 978081 h 6858000"/>
              <a:gd name="connsiteX732" fmla="*/ 4557898 w 7467600"/>
              <a:gd name="connsiteY732" fmla="*/ 900011 h 6858000"/>
              <a:gd name="connsiteX733" fmla="*/ 4344840 w 7467600"/>
              <a:gd name="connsiteY733" fmla="*/ 1922038 h 6858000"/>
              <a:gd name="connsiteX734" fmla="*/ 4378710 w 7467600"/>
              <a:gd name="connsiteY734" fmla="*/ 1665516 h 6858000"/>
              <a:gd name="connsiteX735" fmla="*/ 4448798 w 7467600"/>
              <a:gd name="connsiteY735" fmla="*/ 1253024 h 6858000"/>
              <a:gd name="connsiteX736" fmla="*/ 4480315 w 7467600"/>
              <a:gd name="connsiteY736" fmla="*/ 1158454 h 6858000"/>
              <a:gd name="connsiteX737" fmla="*/ 4494133 w 7467600"/>
              <a:gd name="connsiteY737" fmla="*/ 1118676 h 6858000"/>
              <a:gd name="connsiteX738" fmla="*/ 4557898 w 7467600"/>
              <a:gd name="connsiteY738" fmla="*/ 900011 h 6858000"/>
              <a:gd name="connsiteX739" fmla="*/ 5870151 w 7467600"/>
              <a:gd name="connsiteY739" fmla="*/ 898890 h 6858000"/>
              <a:gd name="connsiteX740" fmla="*/ 5861335 w 7467600"/>
              <a:gd name="connsiteY740" fmla="*/ 899177 h 6858000"/>
              <a:gd name="connsiteX741" fmla="*/ 5843702 w 7467600"/>
              <a:gd name="connsiteY741" fmla="*/ 899748 h 6858000"/>
              <a:gd name="connsiteX742" fmla="*/ 5651107 w 7467600"/>
              <a:gd name="connsiteY742" fmla="*/ 920306 h 6858000"/>
              <a:gd name="connsiteX743" fmla="*/ 5459407 w 7467600"/>
              <a:gd name="connsiteY743" fmla="*/ 940975 h 6858000"/>
              <a:gd name="connsiteX744" fmla="*/ 5374846 w 7467600"/>
              <a:gd name="connsiteY744" fmla="*/ 941988 h 6858000"/>
              <a:gd name="connsiteX745" fmla="*/ 5256105 w 7467600"/>
              <a:gd name="connsiteY745" fmla="*/ 945632 h 6858000"/>
              <a:gd name="connsiteX746" fmla="*/ 5107071 w 7467600"/>
              <a:gd name="connsiteY746" fmla="*/ 969720 h 6858000"/>
              <a:gd name="connsiteX747" fmla="*/ 4998681 w 7467600"/>
              <a:gd name="connsiteY747" fmla="*/ 988771 h 6858000"/>
              <a:gd name="connsiteX748" fmla="*/ 5870151 w 7467600"/>
              <a:gd name="connsiteY748" fmla="*/ 898890 h 6858000"/>
              <a:gd name="connsiteX749" fmla="*/ 5504425 w 7467600"/>
              <a:gd name="connsiteY749" fmla="*/ 848067 h 6858000"/>
              <a:gd name="connsiteX750" fmla="*/ 4968849 w 7467600"/>
              <a:gd name="connsiteY750" fmla="*/ 962318 h 6858000"/>
              <a:gd name="connsiteX751" fmla="*/ 5104039 w 7467600"/>
              <a:gd name="connsiteY751" fmla="*/ 940634 h 6858000"/>
              <a:gd name="connsiteX752" fmla="*/ 5256311 w 7467600"/>
              <a:gd name="connsiteY752" fmla="*/ 916490 h 6858000"/>
              <a:gd name="connsiteX753" fmla="*/ 5377381 w 7467600"/>
              <a:gd name="connsiteY753" fmla="*/ 912671 h 6858000"/>
              <a:gd name="connsiteX754" fmla="*/ 5460148 w 7467600"/>
              <a:gd name="connsiteY754" fmla="*/ 911442 h 6858000"/>
              <a:gd name="connsiteX755" fmla="*/ 5648971 w 7467600"/>
              <a:gd name="connsiteY755" fmla="*/ 891331 h 6858000"/>
              <a:gd name="connsiteX756" fmla="*/ 5844807 w 7467600"/>
              <a:gd name="connsiteY756" fmla="*/ 870718 h 6858000"/>
              <a:gd name="connsiteX757" fmla="*/ 5862975 w 7467600"/>
              <a:gd name="connsiteY757" fmla="*/ 869756 h 6858000"/>
              <a:gd name="connsiteX758" fmla="*/ 5920887 w 7467600"/>
              <a:gd name="connsiteY758" fmla="*/ 865929 h 6858000"/>
              <a:gd name="connsiteX759" fmla="*/ 5504425 w 7467600"/>
              <a:gd name="connsiteY759" fmla="*/ 848067 h 6858000"/>
              <a:gd name="connsiteX760" fmla="*/ 3607114 w 7467600"/>
              <a:gd name="connsiteY760" fmla="*/ 467441 h 6858000"/>
              <a:gd name="connsiteX761" fmla="*/ 3296242 w 7467600"/>
              <a:gd name="connsiteY761" fmla="*/ 807991 h 6858000"/>
              <a:gd name="connsiteX762" fmla="*/ 3174674 w 7467600"/>
              <a:gd name="connsiteY762" fmla="*/ 919759 h 6858000"/>
              <a:gd name="connsiteX763" fmla="*/ 3042978 w 7467600"/>
              <a:gd name="connsiteY763" fmla="*/ 1054894 h 6858000"/>
              <a:gd name="connsiteX764" fmla="*/ 2968914 w 7467600"/>
              <a:gd name="connsiteY764" fmla="*/ 1133756 h 6858000"/>
              <a:gd name="connsiteX765" fmla="*/ 3103823 w 7467600"/>
              <a:gd name="connsiteY765" fmla="*/ 1026814 h 6858000"/>
              <a:gd name="connsiteX766" fmla="*/ 3607114 w 7467600"/>
              <a:gd name="connsiteY766" fmla="*/ 467441 h 6858000"/>
              <a:gd name="connsiteX767" fmla="*/ 3744487 w 7467600"/>
              <a:gd name="connsiteY767" fmla="*/ 383136 h 6858000"/>
              <a:gd name="connsiteX768" fmla="*/ 3970213 w 7467600"/>
              <a:gd name="connsiteY768" fmla="*/ 995559 h 6858000"/>
              <a:gd name="connsiteX769" fmla="*/ 3744487 w 7467600"/>
              <a:gd name="connsiteY769" fmla="*/ 383136 h 6858000"/>
              <a:gd name="connsiteX770" fmla="*/ 3624562 w 7467600"/>
              <a:gd name="connsiteY770" fmla="*/ 367041 h 6858000"/>
              <a:gd name="connsiteX771" fmla="*/ 3489712 w 7467600"/>
              <a:gd name="connsiteY771" fmla="*/ 485386 h 6858000"/>
              <a:gd name="connsiteX772" fmla="*/ 3182994 w 7467600"/>
              <a:gd name="connsiteY772" fmla="*/ 828265 h 6858000"/>
              <a:gd name="connsiteX773" fmla="*/ 2892114 w 7467600"/>
              <a:gd name="connsiteY773" fmla="*/ 1172635 h 6858000"/>
              <a:gd name="connsiteX774" fmla="*/ 3021459 w 7467600"/>
              <a:gd name="connsiteY774" fmla="*/ 1035385 h 6858000"/>
              <a:gd name="connsiteX775" fmla="*/ 3153873 w 7467600"/>
              <a:gd name="connsiteY775" fmla="*/ 898971 h 6858000"/>
              <a:gd name="connsiteX776" fmla="*/ 3276511 w 7467600"/>
              <a:gd name="connsiteY776" fmla="*/ 786423 h 6858000"/>
              <a:gd name="connsiteX777" fmla="*/ 3584154 w 7467600"/>
              <a:gd name="connsiteY777" fmla="*/ 448218 h 6858000"/>
              <a:gd name="connsiteX778" fmla="*/ 3624562 w 7467600"/>
              <a:gd name="connsiteY778" fmla="*/ 367041 h 6858000"/>
              <a:gd name="connsiteX779" fmla="*/ 3766672 w 7467600"/>
              <a:gd name="connsiteY779" fmla="*/ 359429 h 6858000"/>
              <a:gd name="connsiteX780" fmla="*/ 3996338 w 7467600"/>
              <a:gd name="connsiteY780" fmla="*/ 968237 h 6858000"/>
              <a:gd name="connsiteX781" fmla="*/ 3766672 w 7467600"/>
              <a:gd name="connsiteY781" fmla="*/ 359429 h 6858000"/>
              <a:gd name="connsiteX782" fmla="*/ 5805386 w 7467600"/>
              <a:gd name="connsiteY782" fmla="*/ 239240 h 6858000"/>
              <a:gd name="connsiteX783" fmla="*/ 5736947 w 7467600"/>
              <a:gd name="connsiteY783" fmla="*/ 261367 h 6858000"/>
              <a:gd name="connsiteX784" fmla="*/ 5427012 w 7467600"/>
              <a:gd name="connsiteY784" fmla="*/ 311272 h 6858000"/>
              <a:gd name="connsiteX785" fmla="*/ 5147818 w 7467600"/>
              <a:gd name="connsiteY785" fmla="*/ 322112 h 6858000"/>
              <a:gd name="connsiteX786" fmla="*/ 5060854 w 7467600"/>
              <a:gd name="connsiteY786" fmla="*/ 311882 h 6858000"/>
              <a:gd name="connsiteX787" fmla="*/ 4945989 w 7467600"/>
              <a:gd name="connsiteY787" fmla="*/ 300516 h 6858000"/>
              <a:gd name="connsiteX788" fmla="*/ 5410479 w 7467600"/>
              <a:gd name="connsiteY788" fmla="*/ 348434 h 6858000"/>
              <a:gd name="connsiteX789" fmla="*/ 5805386 w 7467600"/>
              <a:gd name="connsiteY789" fmla="*/ 239240 h 6858000"/>
              <a:gd name="connsiteX790" fmla="*/ 5905192 w 7467600"/>
              <a:gd name="connsiteY790" fmla="*/ 163079 h 6858000"/>
              <a:gd name="connsiteX791" fmla="*/ 5865655 w 7467600"/>
              <a:gd name="connsiteY791" fmla="*/ 171901 h 6858000"/>
              <a:gd name="connsiteX792" fmla="*/ 5259740 w 7467600"/>
              <a:gd name="connsiteY792" fmla="*/ 257013 h 6858000"/>
              <a:gd name="connsiteX793" fmla="*/ 5208466 w 7467600"/>
              <a:gd name="connsiteY793" fmla="*/ 257550 h 6858000"/>
              <a:gd name="connsiteX794" fmla="*/ 4980204 w 7467600"/>
              <a:gd name="connsiteY794" fmla="*/ 271903 h 6858000"/>
              <a:gd name="connsiteX795" fmla="*/ 5068068 w 7467600"/>
              <a:gd name="connsiteY795" fmla="*/ 282244 h 6858000"/>
              <a:gd name="connsiteX796" fmla="*/ 5153231 w 7467600"/>
              <a:gd name="connsiteY796" fmla="*/ 292240 h 6858000"/>
              <a:gd name="connsiteX797" fmla="*/ 5426491 w 7467600"/>
              <a:gd name="connsiteY797" fmla="*/ 281128 h 6858000"/>
              <a:gd name="connsiteX798" fmla="*/ 5731212 w 7467600"/>
              <a:gd name="connsiteY798" fmla="*/ 231951 h 6858000"/>
              <a:gd name="connsiteX799" fmla="*/ 5905192 w 7467600"/>
              <a:gd name="connsiteY799" fmla="*/ 163079 h 6858000"/>
              <a:gd name="connsiteX800" fmla="*/ 5944437 w 7467600"/>
              <a:gd name="connsiteY800" fmla="*/ 113829 h 6858000"/>
              <a:gd name="connsiteX801" fmla="*/ 5825032 w 7467600"/>
              <a:gd name="connsiteY801" fmla="*/ 146405 h 6858000"/>
              <a:gd name="connsiteX802" fmla="*/ 4955599 w 7467600"/>
              <a:gd name="connsiteY802" fmla="*/ 247008 h 6858000"/>
              <a:gd name="connsiteX803" fmla="*/ 5210104 w 7467600"/>
              <a:gd name="connsiteY803" fmla="*/ 228123 h 6858000"/>
              <a:gd name="connsiteX804" fmla="*/ 5261015 w 7467600"/>
              <a:gd name="connsiteY804" fmla="*/ 227087 h 6858000"/>
              <a:gd name="connsiteX805" fmla="*/ 5861181 w 7467600"/>
              <a:gd name="connsiteY805" fmla="*/ 143093 h 6858000"/>
              <a:gd name="connsiteX806" fmla="*/ 5961252 w 7467600"/>
              <a:gd name="connsiteY806" fmla="*/ 114820 h 6858000"/>
              <a:gd name="connsiteX807" fmla="*/ 5944437 w 7467600"/>
              <a:gd name="connsiteY807" fmla="*/ 113829 h 6858000"/>
              <a:gd name="connsiteX808" fmla="*/ 3882765 w 7467600"/>
              <a:gd name="connsiteY808" fmla="*/ 0 h 6858000"/>
              <a:gd name="connsiteX809" fmla="*/ 3995099 w 7467600"/>
              <a:gd name="connsiteY809" fmla="*/ 0 h 6858000"/>
              <a:gd name="connsiteX810" fmla="*/ 4163818 w 7467600"/>
              <a:gd name="connsiteY810" fmla="*/ 234104 h 6858000"/>
              <a:gd name="connsiteX811" fmla="*/ 4172099 w 7467600"/>
              <a:gd name="connsiteY811" fmla="*/ 234207 h 6858000"/>
              <a:gd name="connsiteX812" fmla="*/ 4784282 w 7467600"/>
              <a:gd name="connsiteY812" fmla="*/ 276561 h 6858000"/>
              <a:gd name="connsiteX813" fmla="*/ 4801687 w 7467600"/>
              <a:gd name="connsiteY813" fmla="*/ 267764 h 6858000"/>
              <a:gd name="connsiteX814" fmla="*/ 6082788 w 7467600"/>
              <a:gd name="connsiteY814" fmla="*/ 64119 h 6858000"/>
              <a:gd name="connsiteX815" fmla="*/ 6099442 w 7467600"/>
              <a:gd name="connsiteY815" fmla="*/ 82568 h 6858000"/>
              <a:gd name="connsiteX816" fmla="*/ 4804137 w 7467600"/>
              <a:gd name="connsiteY816" fmla="*/ 320931 h 6858000"/>
              <a:gd name="connsiteX817" fmla="*/ 4227047 w 7467600"/>
              <a:gd name="connsiteY817" fmla="*/ 313415 h 6858000"/>
              <a:gd name="connsiteX818" fmla="*/ 4346041 w 7467600"/>
              <a:gd name="connsiteY818" fmla="*/ 456086 h 6858000"/>
              <a:gd name="connsiteX819" fmla="*/ 4870967 w 7467600"/>
              <a:gd name="connsiteY819" fmla="*/ 963061 h 6858000"/>
              <a:gd name="connsiteX820" fmla="*/ 4889647 w 7467600"/>
              <a:gd name="connsiteY820" fmla="*/ 957147 h 6858000"/>
              <a:gd name="connsiteX821" fmla="*/ 5422504 w 7467600"/>
              <a:gd name="connsiteY821" fmla="*/ 805191 h 6858000"/>
              <a:gd name="connsiteX822" fmla="*/ 6087656 w 7467600"/>
              <a:gd name="connsiteY822" fmla="*/ 826703 h 6858000"/>
              <a:gd name="connsiteX823" fmla="*/ 6058717 w 7467600"/>
              <a:gd name="connsiteY823" fmla="*/ 865992 h 6858000"/>
              <a:gd name="connsiteX824" fmla="*/ 4974153 w 7467600"/>
              <a:gd name="connsiteY824" fmla="*/ 1045456 h 6858000"/>
              <a:gd name="connsiteX825" fmla="*/ 5627835 w 7467600"/>
              <a:gd name="connsiteY825" fmla="*/ 1472077 h 6858000"/>
              <a:gd name="connsiteX826" fmla="*/ 5629817 w 7467600"/>
              <a:gd name="connsiteY826" fmla="*/ 1471412 h 6858000"/>
              <a:gd name="connsiteX827" fmla="*/ 5634124 w 7467600"/>
              <a:gd name="connsiteY827" fmla="*/ 1470572 h 6858000"/>
              <a:gd name="connsiteX828" fmla="*/ 5755832 w 7467600"/>
              <a:gd name="connsiteY828" fmla="*/ 1383886 h 6858000"/>
              <a:gd name="connsiteX829" fmla="*/ 6014186 w 7467600"/>
              <a:gd name="connsiteY829" fmla="*/ 1279799 h 6858000"/>
              <a:gd name="connsiteX830" fmla="*/ 6901619 w 7467600"/>
              <a:gd name="connsiteY830" fmla="*/ 1047874 h 6858000"/>
              <a:gd name="connsiteX831" fmla="*/ 6931566 w 7467600"/>
              <a:gd name="connsiteY831" fmla="*/ 1062034 h 6858000"/>
              <a:gd name="connsiteX832" fmla="*/ 5790982 w 7467600"/>
              <a:gd name="connsiteY832" fmla="*/ 1561380 h 6858000"/>
              <a:gd name="connsiteX833" fmla="*/ 6188971 w 7467600"/>
              <a:gd name="connsiteY833" fmla="*/ 1755168 h 6858000"/>
              <a:gd name="connsiteX834" fmla="*/ 6202446 w 7467600"/>
              <a:gd name="connsiteY834" fmla="*/ 1752268 h 6858000"/>
              <a:gd name="connsiteX835" fmla="*/ 7179560 w 7467600"/>
              <a:gd name="connsiteY835" fmla="*/ 1467551 h 6858000"/>
              <a:gd name="connsiteX836" fmla="*/ 7158730 w 7467600"/>
              <a:gd name="connsiteY836" fmla="*/ 1507835 h 6858000"/>
              <a:gd name="connsiteX837" fmla="*/ 6326959 w 7467600"/>
              <a:gd name="connsiteY837" fmla="*/ 1817686 h 6858000"/>
              <a:gd name="connsiteX838" fmla="*/ 6537433 w 7467600"/>
              <a:gd name="connsiteY838" fmla="*/ 1907790 h 6858000"/>
              <a:gd name="connsiteX839" fmla="*/ 6550221 w 7467600"/>
              <a:gd name="connsiteY839" fmla="*/ 1910729 h 6858000"/>
              <a:gd name="connsiteX840" fmla="*/ 6964438 w 7467600"/>
              <a:gd name="connsiteY840" fmla="*/ 2209505 h 6858000"/>
              <a:gd name="connsiteX841" fmla="*/ 7367862 w 7467600"/>
              <a:gd name="connsiteY841" fmla="*/ 2806833 h 6858000"/>
              <a:gd name="connsiteX842" fmla="*/ 7364329 w 7467600"/>
              <a:gd name="connsiteY842" fmla="*/ 2826907 h 6858000"/>
              <a:gd name="connsiteX843" fmla="*/ 7290545 w 7467600"/>
              <a:gd name="connsiteY843" fmla="*/ 2850663 h 6858000"/>
              <a:gd name="connsiteX844" fmla="*/ 6472036 w 7467600"/>
              <a:gd name="connsiteY844" fmla="*/ 1959003 h 6858000"/>
              <a:gd name="connsiteX845" fmla="*/ 5792897 w 7467600"/>
              <a:gd name="connsiteY845" fmla="*/ 1647747 h 6858000"/>
              <a:gd name="connsiteX846" fmla="*/ 5842751 w 7467600"/>
              <a:gd name="connsiteY846" fmla="*/ 1816112 h 6858000"/>
              <a:gd name="connsiteX847" fmla="*/ 5847424 w 7467600"/>
              <a:gd name="connsiteY847" fmla="*/ 1815776 h 6858000"/>
              <a:gd name="connsiteX848" fmla="*/ 6399821 w 7467600"/>
              <a:gd name="connsiteY848" fmla="*/ 2344799 h 6858000"/>
              <a:gd name="connsiteX849" fmla="*/ 6323232 w 7467600"/>
              <a:gd name="connsiteY849" fmla="*/ 2389634 h 6858000"/>
              <a:gd name="connsiteX850" fmla="*/ 5942958 w 7467600"/>
              <a:gd name="connsiteY850" fmla="*/ 2077708 h 6858000"/>
              <a:gd name="connsiteX851" fmla="*/ 5921559 w 7467600"/>
              <a:gd name="connsiteY851" fmla="*/ 2378596 h 6858000"/>
              <a:gd name="connsiteX852" fmla="*/ 5817651 w 7467600"/>
              <a:gd name="connsiteY852" fmla="*/ 3023919 h 6858000"/>
              <a:gd name="connsiteX853" fmla="*/ 5729634 w 7467600"/>
              <a:gd name="connsiteY853" fmla="*/ 3051849 h 6858000"/>
              <a:gd name="connsiteX854" fmla="*/ 5611018 w 7467600"/>
              <a:gd name="connsiteY854" fmla="*/ 2316769 h 6858000"/>
              <a:gd name="connsiteX855" fmla="*/ 5687608 w 7467600"/>
              <a:gd name="connsiteY855" fmla="*/ 2039972 h 6858000"/>
              <a:gd name="connsiteX856" fmla="*/ 5657554 w 7467600"/>
              <a:gd name="connsiteY856" fmla="*/ 1576445 h 6858000"/>
              <a:gd name="connsiteX857" fmla="*/ 5150475 w 7467600"/>
              <a:gd name="connsiteY857" fmla="*/ 1274012 h 6858000"/>
              <a:gd name="connsiteX858" fmla="*/ 5349142 w 7467600"/>
              <a:gd name="connsiteY858" fmla="*/ 2204405 h 6858000"/>
              <a:gd name="connsiteX859" fmla="*/ 5262214 w 7467600"/>
              <a:gd name="connsiteY859" fmla="*/ 2233836 h 6858000"/>
              <a:gd name="connsiteX860" fmla="*/ 4981539 w 7467600"/>
              <a:gd name="connsiteY860" fmla="*/ 1542201 h 6858000"/>
              <a:gd name="connsiteX861" fmla="*/ 4958461 w 7467600"/>
              <a:gd name="connsiteY861" fmla="*/ 1136957 h 6858000"/>
              <a:gd name="connsiteX862" fmla="*/ 4655015 w 7467600"/>
              <a:gd name="connsiteY862" fmla="*/ 891426 h 6858000"/>
              <a:gd name="connsiteX863" fmla="*/ 4348002 w 7467600"/>
              <a:gd name="connsiteY863" fmla="*/ 2205895 h 6858000"/>
              <a:gd name="connsiteX864" fmla="*/ 4262250 w 7467600"/>
              <a:gd name="connsiteY864" fmla="*/ 2219972 h 6858000"/>
              <a:gd name="connsiteX865" fmla="*/ 4550611 w 7467600"/>
              <a:gd name="connsiteY865" fmla="*/ 817540 h 6858000"/>
              <a:gd name="connsiteX866" fmla="*/ 4564418 w 7467600"/>
              <a:gd name="connsiteY866" fmla="*/ 808293 h 6858000"/>
              <a:gd name="connsiteX867" fmla="*/ 4266388 w 7467600"/>
              <a:gd name="connsiteY867" fmla="*/ 500083 h 6858000"/>
              <a:gd name="connsiteX868" fmla="*/ 4032842 w 7467600"/>
              <a:gd name="connsiteY868" fmla="*/ 211809 h 6858000"/>
              <a:gd name="connsiteX869" fmla="*/ 3882765 w 7467600"/>
              <a:gd name="connsiteY869" fmla="*/ 0 h 6858000"/>
              <a:gd name="connsiteX870" fmla="*/ 3721337 w 7467600"/>
              <a:gd name="connsiteY870" fmla="*/ 0 h 6858000"/>
              <a:gd name="connsiteX871" fmla="*/ 3797544 w 7467600"/>
              <a:gd name="connsiteY871" fmla="*/ 0 h 6858000"/>
              <a:gd name="connsiteX872" fmla="*/ 3775734 w 7467600"/>
              <a:gd name="connsiteY872" fmla="*/ 95131 h 6858000"/>
              <a:gd name="connsiteX873" fmla="*/ 3724807 w 7467600"/>
              <a:gd name="connsiteY873" fmla="*/ 272257 h 6858000"/>
              <a:gd name="connsiteX874" fmla="*/ 3726844 w 7467600"/>
              <a:gd name="connsiteY874" fmla="*/ 282988 h 6858000"/>
              <a:gd name="connsiteX875" fmla="*/ 3742664 w 7467600"/>
              <a:gd name="connsiteY875" fmla="*/ 279918 h 6858000"/>
              <a:gd name="connsiteX876" fmla="*/ 4103910 w 7467600"/>
              <a:gd name="connsiteY876" fmla="*/ 1161917 h 6858000"/>
              <a:gd name="connsiteX877" fmla="*/ 4020269 w 7467600"/>
              <a:gd name="connsiteY877" fmla="*/ 1200406 h 6858000"/>
              <a:gd name="connsiteX878" fmla="*/ 3674882 w 7467600"/>
              <a:gd name="connsiteY878" fmla="*/ 488524 h 6858000"/>
              <a:gd name="connsiteX879" fmla="*/ 3132682 w 7467600"/>
              <a:gd name="connsiteY879" fmla="*/ 1072284 h 6858000"/>
              <a:gd name="connsiteX880" fmla="*/ 2716346 w 7467600"/>
              <a:gd name="connsiteY880" fmla="*/ 1276376 h 6858000"/>
              <a:gd name="connsiteX881" fmla="*/ 2716772 w 7467600"/>
              <a:gd name="connsiteY881" fmla="*/ 1255462 h 6858000"/>
              <a:gd name="connsiteX882" fmla="*/ 3471096 w 7467600"/>
              <a:gd name="connsiteY882" fmla="*/ 437072 h 6858000"/>
              <a:gd name="connsiteX883" fmla="*/ 3639057 w 7467600"/>
              <a:gd name="connsiteY883" fmla="*/ 286334 h 6858000"/>
              <a:gd name="connsiteX884" fmla="*/ 3640309 w 7467600"/>
              <a:gd name="connsiteY884" fmla="*/ 284664 h 6858000"/>
              <a:gd name="connsiteX885" fmla="*/ 3646022 w 7467600"/>
              <a:gd name="connsiteY885" fmla="*/ 276711 h 6858000"/>
              <a:gd name="connsiteX886" fmla="*/ 3707943 w 7467600"/>
              <a:gd name="connsiteY886" fmla="*/ 65958 h 6858000"/>
              <a:gd name="connsiteX887" fmla="*/ 3721337 w 7467600"/>
              <a:gd name="connsiteY887" fmla="*/ 0 h 6858000"/>
              <a:gd name="connsiteX888" fmla="*/ 2867960 w 7467600"/>
              <a:gd name="connsiteY888" fmla="*/ 0 h 6858000"/>
              <a:gd name="connsiteX889" fmla="*/ 2926351 w 7467600"/>
              <a:gd name="connsiteY889" fmla="*/ 0 h 6858000"/>
              <a:gd name="connsiteX890" fmla="*/ 2902823 w 7467600"/>
              <a:gd name="connsiteY890" fmla="*/ 262929 h 6858000"/>
              <a:gd name="connsiteX891" fmla="*/ 2940663 w 7467600"/>
              <a:gd name="connsiteY891" fmla="*/ 140884 h 6858000"/>
              <a:gd name="connsiteX892" fmla="*/ 2947039 w 7467600"/>
              <a:gd name="connsiteY892" fmla="*/ 122524 h 6858000"/>
              <a:gd name="connsiteX893" fmla="*/ 2984316 w 7467600"/>
              <a:gd name="connsiteY893" fmla="*/ 0 h 6858000"/>
              <a:gd name="connsiteX894" fmla="*/ 3016114 w 7467600"/>
              <a:gd name="connsiteY894" fmla="*/ 0 h 6858000"/>
              <a:gd name="connsiteX895" fmla="*/ 2979949 w 7467600"/>
              <a:gd name="connsiteY895" fmla="*/ 119274 h 6858000"/>
              <a:gd name="connsiteX896" fmla="*/ 3023879 w 7467600"/>
              <a:gd name="connsiteY896" fmla="*/ 0 h 6858000"/>
              <a:gd name="connsiteX897" fmla="*/ 3105400 w 7467600"/>
              <a:gd name="connsiteY897" fmla="*/ 0 h 6858000"/>
              <a:gd name="connsiteX898" fmla="*/ 3094669 w 7467600"/>
              <a:gd name="connsiteY898" fmla="*/ 30308 h 6858000"/>
              <a:gd name="connsiteX899" fmla="*/ 2901945 w 7467600"/>
              <a:gd name="connsiteY899" fmla="*/ 466538 h 6858000"/>
              <a:gd name="connsiteX900" fmla="*/ 2815209 w 7467600"/>
              <a:gd name="connsiteY900" fmla="*/ 497361 h 6858000"/>
              <a:gd name="connsiteX901" fmla="*/ 2844845 w 7467600"/>
              <a:gd name="connsiteY901" fmla="*/ 127638 h 6858000"/>
              <a:gd name="connsiteX902" fmla="*/ 2867960 w 7467600"/>
              <a:gd name="connsiteY902" fmla="*/ 0 h 6858000"/>
              <a:gd name="connsiteX903" fmla="*/ 1057230 w 7467600"/>
              <a:gd name="connsiteY903" fmla="*/ 0 h 6858000"/>
              <a:gd name="connsiteX904" fmla="*/ 1111003 w 7467600"/>
              <a:gd name="connsiteY904" fmla="*/ 0 h 6858000"/>
              <a:gd name="connsiteX905" fmla="*/ 1125553 w 7467600"/>
              <a:gd name="connsiteY905" fmla="*/ 52588 h 6858000"/>
              <a:gd name="connsiteX906" fmla="*/ 1304276 w 7467600"/>
              <a:gd name="connsiteY906" fmla="*/ 476275 h 6858000"/>
              <a:gd name="connsiteX907" fmla="*/ 1492066 w 7467600"/>
              <a:gd name="connsiteY907" fmla="*/ 886333 h 6858000"/>
              <a:gd name="connsiteX908" fmla="*/ 1423698 w 7467600"/>
              <a:gd name="connsiteY908" fmla="*/ 710817 h 6858000"/>
              <a:gd name="connsiteX909" fmla="*/ 1357609 w 7467600"/>
              <a:gd name="connsiteY909" fmla="*/ 532892 h 6858000"/>
              <a:gd name="connsiteX910" fmla="*/ 1309550 w 7467600"/>
              <a:gd name="connsiteY910" fmla="*/ 374031 h 6858000"/>
              <a:gd name="connsiteX911" fmla="*/ 1193673 w 7467600"/>
              <a:gd name="connsiteY911" fmla="*/ 49533 h 6858000"/>
              <a:gd name="connsiteX912" fmla="*/ 1164391 w 7467600"/>
              <a:gd name="connsiteY912" fmla="*/ 0 h 6858000"/>
              <a:gd name="connsiteX913" fmla="*/ 1200666 w 7467600"/>
              <a:gd name="connsiteY913" fmla="*/ 0 h 6858000"/>
              <a:gd name="connsiteX914" fmla="*/ 1223408 w 7467600"/>
              <a:gd name="connsiteY914" fmla="*/ 38996 h 6858000"/>
              <a:gd name="connsiteX915" fmla="*/ 1339635 w 7467600"/>
              <a:gd name="connsiteY915" fmla="*/ 365517 h 6858000"/>
              <a:gd name="connsiteX916" fmla="*/ 1387469 w 7467600"/>
              <a:gd name="connsiteY916" fmla="*/ 523079 h 6858000"/>
              <a:gd name="connsiteX917" fmla="*/ 1452685 w 7467600"/>
              <a:gd name="connsiteY917" fmla="*/ 699806 h 6858000"/>
              <a:gd name="connsiteX918" fmla="*/ 1492092 w 7467600"/>
              <a:gd name="connsiteY918" fmla="*/ 800424 h 6858000"/>
              <a:gd name="connsiteX919" fmla="*/ 1455302 w 7467600"/>
              <a:gd name="connsiteY919" fmla="*/ 632913 h 6858000"/>
              <a:gd name="connsiteX920" fmla="*/ 1222336 w 7467600"/>
              <a:gd name="connsiteY920" fmla="*/ 9480 h 6858000"/>
              <a:gd name="connsiteX921" fmla="*/ 1214634 w 7467600"/>
              <a:gd name="connsiteY921" fmla="*/ 0 h 6858000"/>
              <a:gd name="connsiteX922" fmla="*/ 1289827 w 7467600"/>
              <a:gd name="connsiteY922" fmla="*/ 0 h 6858000"/>
              <a:gd name="connsiteX923" fmla="*/ 1321076 w 7467600"/>
              <a:gd name="connsiteY923" fmla="*/ 59722 h 6858000"/>
              <a:gd name="connsiteX924" fmla="*/ 1512579 w 7467600"/>
              <a:gd name="connsiteY924" fmla="*/ 626441 h 6858000"/>
              <a:gd name="connsiteX925" fmla="*/ 1506076 w 7467600"/>
              <a:gd name="connsiteY925" fmla="*/ 1089289 h 6858000"/>
              <a:gd name="connsiteX926" fmla="*/ 1486346 w 7467600"/>
              <a:gd name="connsiteY926" fmla="*/ 1079919 h 6858000"/>
              <a:gd name="connsiteX927" fmla="*/ 1070511 w 7467600"/>
              <a:gd name="connsiteY927" fmla="*/ 48609 h 6858000"/>
              <a:gd name="connsiteX928" fmla="*/ 1057230 w 7467600"/>
              <a:gd name="connsiteY928" fmla="*/ 0 h 6858000"/>
              <a:gd name="connsiteX929" fmla="*/ 43151 w 7467600"/>
              <a:gd name="connsiteY929" fmla="*/ 0 h 6858000"/>
              <a:gd name="connsiteX930" fmla="*/ 95283 w 7467600"/>
              <a:gd name="connsiteY930" fmla="*/ 0 h 6858000"/>
              <a:gd name="connsiteX931" fmla="*/ 300708 w 7467600"/>
              <a:gd name="connsiteY931" fmla="*/ 154571 h 6858000"/>
              <a:gd name="connsiteX932" fmla="*/ 530414 w 7467600"/>
              <a:gd name="connsiteY932" fmla="*/ 354673 h 6858000"/>
              <a:gd name="connsiteX933" fmla="*/ 333785 w 7467600"/>
              <a:gd name="connsiteY933" fmla="*/ 161564 h 6858000"/>
              <a:gd name="connsiteX934" fmla="*/ 147005 w 7467600"/>
              <a:gd name="connsiteY934" fmla="*/ 0 h 6858000"/>
              <a:gd name="connsiteX935" fmla="*/ 272509 w 7467600"/>
              <a:gd name="connsiteY935" fmla="*/ 0 h 6858000"/>
              <a:gd name="connsiteX936" fmla="*/ 326276 w 7467600"/>
              <a:gd name="connsiteY936" fmla="*/ 45847 h 6858000"/>
              <a:gd name="connsiteX937" fmla="*/ 823759 w 7467600"/>
              <a:gd name="connsiteY937" fmla="*/ 574145 h 6858000"/>
              <a:gd name="connsiteX938" fmla="*/ 811254 w 7467600"/>
              <a:gd name="connsiteY938" fmla="*/ 665546 h 6858000"/>
              <a:gd name="connsiteX939" fmla="*/ 154042 w 7467600"/>
              <a:gd name="connsiteY939" fmla="*/ 261522 h 6858000"/>
              <a:gd name="connsiteX940" fmla="*/ 13550 w 7467600"/>
              <a:gd name="connsiteY940" fmla="*/ 158423 h 6858000"/>
              <a:gd name="connsiteX941" fmla="*/ 0 w 7467600"/>
              <a:gd name="connsiteY941" fmla="*/ 146618 h 6858000"/>
              <a:gd name="connsiteX942" fmla="*/ 0 w 7467600"/>
              <a:gd name="connsiteY942" fmla="*/ 59161 h 6858000"/>
              <a:gd name="connsiteX943" fmla="*/ 45427 w 7467600"/>
              <a:gd name="connsiteY943" fmla="*/ 101078 h 6858000"/>
              <a:gd name="connsiteX944" fmla="*/ 630103 w 7467600"/>
              <a:gd name="connsiteY944" fmla="*/ 485885 h 6858000"/>
              <a:gd name="connsiteX945" fmla="*/ 532040 w 7467600"/>
              <a:gd name="connsiteY945" fmla="*/ 399359 h 6858000"/>
              <a:gd name="connsiteX946" fmla="*/ 517618 w 7467600"/>
              <a:gd name="connsiteY946" fmla="*/ 385726 h 6858000"/>
              <a:gd name="connsiteX947" fmla="*/ 285074 w 7467600"/>
              <a:gd name="connsiteY947" fmla="*/ 182755 h 6858000"/>
              <a:gd name="connsiteX948" fmla="*/ 43151 w 7467600"/>
              <a:gd name="connsiteY94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67913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1019354 w 7467600"/>
              <a:gd name="connsiteY16" fmla="*/ 6315006 h 6858000"/>
              <a:gd name="connsiteX17" fmla="*/ 441046 w 7467600"/>
              <a:gd name="connsiteY17" fmla="*/ 6691153 h 6858000"/>
              <a:gd name="connsiteX18" fmla="*/ 1019354 w 7467600"/>
              <a:gd name="connsiteY18" fmla="*/ 6315006 h 6858000"/>
              <a:gd name="connsiteX19" fmla="*/ 991680 w 7467600"/>
              <a:gd name="connsiteY19" fmla="*/ 6298413 h 6858000"/>
              <a:gd name="connsiteX20" fmla="*/ 409060 w 7467600"/>
              <a:gd name="connsiteY20" fmla="*/ 6671470 h 6858000"/>
              <a:gd name="connsiteX21" fmla="*/ 991680 w 7467600"/>
              <a:gd name="connsiteY21" fmla="*/ 6298413 h 6858000"/>
              <a:gd name="connsiteX22" fmla="*/ 103333 w 7467600"/>
              <a:gd name="connsiteY22" fmla="*/ 5699602 h 6858000"/>
              <a:gd name="connsiteX23" fmla="*/ 233938 w 7467600"/>
              <a:gd name="connsiteY23" fmla="*/ 5809416 h 6858000"/>
              <a:gd name="connsiteX24" fmla="*/ 883580 w 7467600"/>
              <a:gd name="connsiteY24" fmla="*/ 6180710 h 6858000"/>
              <a:gd name="connsiteX25" fmla="*/ 487337 w 7467600"/>
              <a:gd name="connsiteY25" fmla="*/ 5950182 h 6858000"/>
              <a:gd name="connsiteX26" fmla="*/ 354051 w 7467600"/>
              <a:gd name="connsiteY26" fmla="*/ 5854912 h 6858000"/>
              <a:gd name="connsiteX27" fmla="*/ 195436 w 7467600"/>
              <a:gd name="connsiteY27" fmla="*/ 5755068 h 6858000"/>
              <a:gd name="connsiteX28" fmla="*/ 103333 w 7467600"/>
              <a:gd name="connsiteY28" fmla="*/ 5699602 h 6858000"/>
              <a:gd name="connsiteX29" fmla="*/ 5539432 w 7467600"/>
              <a:gd name="connsiteY29" fmla="*/ 5642928 h 6858000"/>
              <a:gd name="connsiteX30" fmla="*/ 5555462 w 7467600"/>
              <a:gd name="connsiteY30" fmla="*/ 5694454 h 6858000"/>
              <a:gd name="connsiteX31" fmla="*/ 5828270 w 7467600"/>
              <a:gd name="connsiteY31" fmla="*/ 6320663 h 6858000"/>
              <a:gd name="connsiteX32" fmla="*/ 5947416 w 7467600"/>
              <a:gd name="connsiteY32" fmla="*/ 6574846 h 6858000"/>
              <a:gd name="connsiteX33" fmla="*/ 5539432 w 7467600"/>
              <a:gd name="connsiteY33" fmla="*/ 5642928 h 6858000"/>
              <a:gd name="connsiteX34" fmla="*/ 51253 w 7467600"/>
              <a:gd name="connsiteY34" fmla="*/ 5631825 h 6858000"/>
              <a:gd name="connsiteX35" fmla="*/ 211622 w 7467600"/>
              <a:gd name="connsiteY35" fmla="*/ 5728803 h 6858000"/>
              <a:gd name="connsiteX36" fmla="*/ 371652 w 7467600"/>
              <a:gd name="connsiteY36" fmla="*/ 5829062 h 6858000"/>
              <a:gd name="connsiteX37" fmla="*/ 505903 w 7467600"/>
              <a:gd name="connsiteY37" fmla="*/ 5925221 h 6858000"/>
              <a:gd name="connsiteX38" fmla="*/ 899240 w 7467600"/>
              <a:gd name="connsiteY38" fmla="*/ 6153068 h 6858000"/>
              <a:gd name="connsiteX39" fmla="*/ 988114 w 7467600"/>
              <a:gd name="connsiteY39" fmla="*/ 6174204 h 6858000"/>
              <a:gd name="connsiteX40" fmla="*/ 845971 w 7467600"/>
              <a:gd name="connsiteY40" fmla="*/ 6067177 h 6858000"/>
              <a:gd name="connsiteX41" fmla="*/ 448057 w 7467600"/>
              <a:gd name="connsiteY41" fmla="*/ 5841376 h 6858000"/>
              <a:gd name="connsiteX42" fmla="*/ 51253 w 7467600"/>
              <a:gd name="connsiteY42" fmla="*/ 5631825 h 6858000"/>
              <a:gd name="connsiteX43" fmla="*/ 2606687 w 7467600"/>
              <a:gd name="connsiteY43" fmla="*/ 5630718 h 6858000"/>
              <a:gd name="connsiteX44" fmla="*/ 2645658 w 7467600"/>
              <a:gd name="connsiteY44" fmla="*/ 6640259 h 6858000"/>
              <a:gd name="connsiteX45" fmla="*/ 2606687 w 7467600"/>
              <a:gd name="connsiteY45" fmla="*/ 5630718 h 6858000"/>
              <a:gd name="connsiteX46" fmla="*/ 3642057 w 7467600"/>
              <a:gd name="connsiteY46" fmla="*/ 5573487 h 6858000"/>
              <a:gd name="connsiteX47" fmla="*/ 3632981 w 7467600"/>
              <a:gd name="connsiteY47" fmla="*/ 5579437 h 6858000"/>
              <a:gd name="connsiteX48" fmla="*/ 3382436 w 7467600"/>
              <a:gd name="connsiteY48" fmla="*/ 5952726 h 6858000"/>
              <a:gd name="connsiteX49" fmla="*/ 3191929 w 7467600"/>
              <a:gd name="connsiteY49" fmla="*/ 6662669 h 6858000"/>
              <a:gd name="connsiteX50" fmla="*/ 3369898 w 7467600"/>
              <a:gd name="connsiteY50" fmla="*/ 6081771 h 6858000"/>
              <a:gd name="connsiteX51" fmla="*/ 3642057 w 7467600"/>
              <a:gd name="connsiteY51" fmla="*/ 5573487 h 6858000"/>
              <a:gd name="connsiteX52" fmla="*/ 2650666 w 7467600"/>
              <a:gd name="connsiteY52" fmla="*/ 5530686 h 6858000"/>
              <a:gd name="connsiteX53" fmla="*/ 2650249 w 7467600"/>
              <a:gd name="connsiteY53" fmla="*/ 5532101 h 6858000"/>
              <a:gd name="connsiteX54" fmla="*/ 2663808 w 7467600"/>
              <a:gd name="connsiteY54" fmla="*/ 6535215 h 6858000"/>
              <a:gd name="connsiteX55" fmla="*/ 2665418 w 7467600"/>
              <a:gd name="connsiteY55" fmla="*/ 6132756 h 6858000"/>
              <a:gd name="connsiteX56" fmla="*/ 2650666 w 7467600"/>
              <a:gd name="connsiteY56" fmla="*/ 5530686 h 6858000"/>
              <a:gd name="connsiteX57" fmla="*/ 2680277 w 7467600"/>
              <a:gd name="connsiteY57" fmla="*/ 5479204 h 6858000"/>
              <a:gd name="connsiteX58" fmla="*/ 2678972 w 7467600"/>
              <a:gd name="connsiteY58" fmla="*/ 5481582 h 6858000"/>
              <a:gd name="connsiteX59" fmla="*/ 2696666 w 7467600"/>
              <a:gd name="connsiteY59" fmla="*/ 6133836 h 6858000"/>
              <a:gd name="connsiteX60" fmla="*/ 2695769 w 7467600"/>
              <a:gd name="connsiteY60" fmla="*/ 6390955 h 6858000"/>
              <a:gd name="connsiteX61" fmla="*/ 2739893 w 7467600"/>
              <a:gd name="connsiteY61" fmla="*/ 6108357 h 6858000"/>
              <a:gd name="connsiteX62" fmla="*/ 2680277 w 7467600"/>
              <a:gd name="connsiteY62" fmla="*/ 5479204 h 6858000"/>
              <a:gd name="connsiteX63" fmla="*/ 1132195 w 7467600"/>
              <a:gd name="connsiteY63" fmla="*/ 5467980 h 6858000"/>
              <a:gd name="connsiteX64" fmla="*/ 1679056 w 7467600"/>
              <a:gd name="connsiteY64" fmla="*/ 5516907 h 6858000"/>
              <a:gd name="connsiteX65" fmla="*/ 2128648 w 7467600"/>
              <a:gd name="connsiteY65" fmla="*/ 5474249 h 6858000"/>
              <a:gd name="connsiteX66" fmla="*/ 1825619 w 7467600"/>
              <a:gd name="connsiteY66" fmla="*/ 5478447 h 6858000"/>
              <a:gd name="connsiteX67" fmla="*/ 1737798 w 7467600"/>
              <a:gd name="connsiteY67" fmla="*/ 5483353 h 6858000"/>
              <a:gd name="connsiteX68" fmla="*/ 1132195 w 7467600"/>
              <a:gd name="connsiteY68" fmla="*/ 5467980 h 6858000"/>
              <a:gd name="connsiteX69" fmla="*/ 1456157 w 7467600"/>
              <a:gd name="connsiteY69" fmla="*/ 5371404 h 6858000"/>
              <a:gd name="connsiteX70" fmla="*/ 1244432 w 7467600"/>
              <a:gd name="connsiteY70" fmla="*/ 5385601 h 6858000"/>
              <a:gd name="connsiteX71" fmla="*/ 973990 w 7467600"/>
              <a:gd name="connsiteY71" fmla="*/ 5424940 h 6858000"/>
              <a:gd name="connsiteX72" fmla="*/ 1103809 w 7467600"/>
              <a:gd name="connsiteY72" fmla="*/ 5433720 h 6858000"/>
              <a:gd name="connsiteX73" fmla="*/ 1123454 w 7467600"/>
              <a:gd name="connsiteY73" fmla="*/ 5435727 h 6858000"/>
              <a:gd name="connsiteX74" fmla="*/ 1737017 w 7467600"/>
              <a:gd name="connsiteY74" fmla="*/ 5452183 h 6858000"/>
              <a:gd name="connsiteX75" fmla="*/ 1824397 w 7467600"/>
              <a:gd name="connsiteY75" fmla="*/ 5447757 h 6858000"/>
              <a:gd name="connsiteX76" fmla="*/ 2070059 w 7467600"/>
              <a:gd name="connsiteY76" fmla="*/ 5441660 h 6858000"/>
              <a:gd name="connsiteX77" fmla="*/ 1456157 w 7467600"/>
              <a:gd name="connsiteY77" fmla="*/ 5371404 h 6858000"/>
              <a:gd name="connsiteX78" fmla="*/ 4988186 w 7467600"/>
              <a:gd name="connsiteY78" fmla="*/ 5216467 h 6858000"/>
              <a:gd name="connsiteX79" fmla="*/ 4777334 w 7467600"/>
              <a:gd name="connsiteY79" fmla="*/ 5406072 h 6858000"/>
              <a:gd name="connsiteX80" fmla="*/ 4718341 w 7467600"/>
              <a:gd name="connsiteY80" fmla="*/ 5468043 h 6858000"/>
              <a:gd name="connsiteX81" fmla="*/ 4604655 w 7467600"/>
              <a:gd name="connsiteY81" fmla="*/ 5583434 h 6858000"/>
              <a:gd name="connsiteX82" fmla="*/ 4565074 w 7467600"/>
              <a:gd name="connsiteY82" fmla="*/ 5618550 h 6858000"/>
              <a:gd name="connsiteX83" fmla="*/ 4988186 w 7467600"/>
              <a:gd name="connsiteY83" fmla="*/ 5216467 h 6858000"/>
              <a:gd name="connsiteX84" fmla="*/ 4978032 w 7467600"/>
              <a:gd name="connsiteY84" fmla="*/ 5183809 h 6858000"/>
              <a:gd name="connsiteX85" fmla="*/ 4463413 w 7467600"/>
              <a:gd name="connsiteY85" fmla="*/ 5615162 h 6858000"/>
              <a:gd name="connsiteX86" fmla="*/ 4358134 w 7467600"/>
              <a:gd name="connsiteY86" fmla="*/ 5742791 h 6858000"/>
              <a:gd name="connsiteX87" fmla="*/ 4376219 w 7467600"/>
              <a:gd name="connsiteY87" fmla="*/ 5729027 h 6858000"/>
              <a:gd name="connsiteX88" fmla="*/ 4582340 w 7467600"/>
              <a:gd name="connsiteY88" fmla="*/ 5561037 h 6858000"/>
              <a:gd name="connsiteX89" fmla="*/ 4694684 w 7467600"/>
              <a:gd name="connsiteY89" fmla="*/ 5447098 h 6858000"/>
              <a:gd name="connsiteX90" fmla="*/ 4754123 w 7467600"/>
              <a:gd name="connsiteY90" fmla="*/ 5384643 h 6858000"/>
              <a:gd name="connsiteX91" fmla="*/ 4978032 w 7467600"/>
              <a:gd name="connsiteY91" fmla="*/ 5183809 h 6858000"/>
              <a:gd name="connsiteX92" fmla="*/ 1903353 w 7467600"/>
              <a:gd name="connsiteY92" fmla="*/ 5044827 h 6858000"/>
              <a:gd name="connsiteX93" fmla="*/ 1936931 w 7467600"/>
              <a:gd name="connsiteY93" fmla="*/ 5093954 h 6858000"/>
              <a:gd name="connsiteX94" fmla="*/ 2195868 w 7467600"/>
              <a:gd name="connsiteY94" fmla="*/ 5396574 h 6858000"/>
              <a:gd name="connsiteX95" fmla="*/ 2088852 w 7467600"/>
              <a:gd name="connsiteY95" fmla="*/ 5166123 h 6858000"/>
              <a:gd name="connsiteX96" fmla="*/ 1958241 w 7467600"/>
              <a:gd name="connsiteY96" fmla="*/ 5067955 h 6858000"/>
              <a:gd name="connsiteX97" fmla="*/ 1903353 w 7467600"/>
              <a:gd name="connsiteY97" fmla="*/ 5044827 h 6858000"/>
              <a:gd name="connsiteX98" fmla="*/ 1979378 w 7467600"/>
              <a:gd name="connsiteY98" fmla="*/ 4769504 h 6858000"/>
              <a:gd name="connsiteX99" fmla="*/ 2882120 w 7467600"/>
              <a:gd name="connsiteY99" fmla="*/ 5064547 h 6858000"/>
              <a:gd name="connsiteX100" fmla="*/ 2793103 w 7467600"/>
              <a:gd name="connsiteY100" fmla="*/ 5039699 h 6858000"/>
              <a:gd name="connsiteX101" fmla="*/ 2770041 w 7467600"/>
              <a:gd name="connsiteY101" fmla="*/ 5033634 h 6858000"/>
              <a:gd name="connsiteX102" fmla="*/ 1979378 w 7467600"/>
              <a:gd name="connsiteY102" fmla="*/ 4769504 h 6858000"/>
              <a:gd name="connsiteX103" fmla="*/ 1927410 w 7467600"/>
              <a:gd name="connsiteY103" fmla="*/ 4716164 h 6858000"/>
              <a:gd name="connsiteX104" fmla="*/ 1959587 w 7467600"/>
              <a:gd name="connsiteY104" fmla="*/ 4728849 h 6858000"/>
              <a:gd name="connsiteX105" fmla="*/ 2777707 w 7467600"/>
              <a:gd name="connsiteY105" fmla="*/ 5003991 h 6858000"/>
              <a:gd name="connsiteX106" fmla="*/ 2800768 w 7467600"/>
              <a:gd name="connsiteY106" fmla="*/ 5010056 h 6858000"/>
              <a:gd name="connsiteX107" fmla="*/ 2879408 w 7467600"/>
              <a:gd name="connsiteY107" fmla="*/ 5031590 h 6858000"/>
              <a:gd name="connsiteX108" fmla="*/ 2862295 w 7467600"/>
              <a:gd name="connsiteY108" fmla="*/ 5022958 h 6858000"/>
              <a:gd name="connsiteX109" fmla="*/ 2813343 w 7467600"/>
              <a:gd name="connsiteY109" fmla="*/ 4998369 h 6858000"/>
              <a:gd name="connsiteX110" fmla="*/ 2646245 w 7467600"/>
              <a:gd name="connsiteY110" fmla="*/ 4930999 h 6858000"/>
              <a:gd name="connsiteX111" fmla="*/ 1999243 w 7467600"/>
              <a:gd name="connsiteY111" fmla="*/ 4730524 h 6858000"/>
              <a:gd name="connsiteX112" fmla="*/ 1979527 w 7467600"/>
              <a:gd name="connsiteY112" fmla="*/ 4726651 h 6858000"/>
              <a:gd name="connsiteX113" fmla="*/ 1927410 w 7467600"/>
              <a:gd name="connsiteY113" fmla="*/ 4716164 h 6858000"/>
              <a:gd name="connsiteX114" fmla="*/ 1997014 w 7467600"/>
              <a:gd name="connsiteY114" fmla="*/ 4698007 h 6858000"/>
              <a:gd name="connsiteX115" fmla="*/ 2005458 w 7467600"/>
              <a:gd name="connsiteY115" fmla="*/ 4699540 h 6858000"/>
              <a:gd name="connsiteX116" fmla="*/ 2657186 w 7467600"/>
              <a:gd name="connsiteY116" fmla="*/ 4901687 h 6858000"/>
              <a:gd name="connsiteX117" fmla="*/ 2826662 w 7467600"/>
              <a:gd name="connsiteY117" fmla="*/ 4970362 h 6858000"/>
              <a:gd name="connsiteX118" fmla="*/ 2876100 w 7467600"/>
              <a:gd name="connsiteY118" fmla="*/ 4995397 h 6858000"/>
              <a:gd name="connsiteX119" fmla="*/ 3042600 w 7467600"/>
              <a:gd name="connsiteY119" fmla="*/ 5059532 h 6858000"/>
              <a:gd name="connsiteX120" fmla="*/ 1997014 w 7467600"/>
              <a:gd name="connsiteY120" fmla="*/ 4698007 h 6858000"/>
              <a:gd name="connsiteX121" fmla="*/ 2305292 w 7467600"/>
              <a:gd name="connsiteY121" fmla="*/ 4219492 h 6858000"/>
              <a:gd name="connsiteX122" fmla="*/ 3360922 w 7467600"/>
              <a:gd name="connsiteY122" fmla="*/ 4529373 h 6858000"/>
              <a:gd name="connsiteX123" fmla="*/ 3492420 w 7467600"/>
              <a:gd name="connsiteY123" fmla="*/ 4510145 h 6858000"/>
              <a:gd name="connsiteX124" fmla="*/ 3364086 w 7467600"/>
              <a:gd name="connsiteY124" fmla="*/ 4480340 h 6858000"/>
              <a:gd name="connsiteX125" fmla="*/ 3225818 w 7467600"/>
              <a:gd name="connsiteY125" fmla="*/ 4411822 h 6858000"/>
              <a:gd name="connsiteX126" fmla="*/ 3129696 w 7467600"/>
              <a:gd name="connsiteY126" fmla="*/ 4360704 h 6858000"/>
              <a:gd name="connsiteX127" fmla="*/ 2814545 w 7467600"/>
              <a:gd name="connsiteY127" fmla="*/ 4282955 h 6858000"/>
              <a:gd name="connsiteX128" fmla="*/ 2305292 w 7467600"/>
              <a:gd name="connsiteY128" fmla="*/ 4219492 h 6858000"/>
              <a:gd name="connsiteX129" fmla="*/ 2626982 w 7467600"/>
              <a:gd name="connsiteY129" fmla="*/ 4206450 h 6858000"/>
              <a:gd name="connsiteX130" fmla="*/ 2490617 w 7467600"/>
              <a:gd name="connsiteY130" fmla="*/ 4206951 h 6858000"/>
              <a:gd name="connsiteX131" fmla="*/ 2819869 w 7467600"/>
              <a:gd name="connsiteY131" fmla="*/ 4252936 h 6858000"/>
              <a:gd name="connsiteX132" fmla="*/ 3143018 w 7467600"/>
              <a:gd name="connsiteY132" fmla="*/ 4332698 h 6858000"/>
              <a:gd name="connsiteX133" fmla="*/ 3241520 w 7467600"/>
              <a:gd name="connsiteY133" fmla="*/ 4385112 h 6858000"/>
              <a:gd name="connsiteX134" fmla="*/ 3374575 w 7467600"/>
              <a:gd name="connsiteY134" fmla="*/ 4451517 h 6858000"/>
              <a:gd name="connsiteX135" fmla="*/ 3505221 w 7467600"/>
              <a:gd name="connsiteY135" fmla="*/ 4480757 h 6858000"/>
              <a:gd name="connsiteX136" fmla="*/ 2626982 w 7467600"/>
              <a:gd name="connsiteY136" fmla="*/ 4206450 h 6858000"/>
              <a:gd name="connsiteX137" fmla="*/ 1310106 w 7467600"/>
              <a:gd name="connsiteY137" fmla="*/ 3943217 h 6858000"/>
              <a:gd name="connsiteX138" fmla="*/ 854994 w 7467600"/>
              <a:gd name="connsiteY138" fmla="*/ 4399136 h 6858000"/>
              <a:gd name="connsiteX139" fmla="*/ 742462 w 7467600"/>
              <a:gd name="connsiteY139" fmla="*/ 4594648 h 6858000"/>
              <a:gd name="connsiteX140" fmla="*/ 820602 w 7467600"/>
              <a:gd name="connsiteY140" fmla="*/ 4485915 h 6858000"/>
              <a:gd name="connsiteX141" fmla="*/ 878295 w 7467600"/>
              <a:gd name="connsiteY141" fmla="*/ 4403594 h 6858000"/>
              <a:gd name="connsiteX142" fmla="*/ 1240607 w 7467600"/>
              <a:gd name="connsiteY142" fmla="*/ 4010401 h 6858000"/>
              <a:gd name="connsiteX143" fmla="*/ 1310106 w 7467600"/>
              <a:gd name="connsiteY143" fmla="*/ 3943217 h 6858000"/>
              <a:gd name="connsiteX144" fmla="*/ 1423113 w 7467600"/>
              <a:gd name="connsiteY144" fmla="*/ 3874565 h 6858000"/>
              <a:gd name="connsiteX145" fmla="*/ 1260565 w 7467600"/>
              <a:gd name="connsiteY145" fmla="*/ 4031982 h 6858000"/>
              <a:gd name="connsiteX146" fmla="*/ 901900 w 7467600"/>
              <a:gd name="connsiteY146" fmla="*/ 4421236 h 6858000"/>
              <a:gd name="connsiteX147" fmla="*/ 845044 w 7467600"/>
              <a:gd name="connsiteY147" fmla="*/ 4502436 h 6858000"/>
              <a:gd name="connsiteX148" fmla="*/ 685926 w 7467600"/>
              <a:gd name="connsiteY148" fmla="*/ 4703069 h 6858000"/>
              <a:gd name="connsiteX149" fmla="*/ 684248 w 7467600"/>
              <a:gd name="connsiteY149" fmla="*/ 4706721 h 6858000"/>
              <a:gd name="connsiteX150" fmla="*/ 1423113 w 7467600"/>
              <a:gd name="connsiteY150" fmla="*/ 3874565 h 6858000"/>
              <a:gd name="connsiteX151" fmla="*/ 3316479 w 7467600"/>
              <a:gd name="connsiteY151" fmla="*/ 3872136 h 6858000"/>
              <a:gd name="connsiteX152" fmla="*/ 3546806 w 7467600"/>
              <a:gd name="connsiteY152" fmla="*/ 4356139 h 6858000"/>
              <a:gd name="connsiteX153" fmla="*/ 3364433 w 7467600"/>
              <a:gd name="connsiteY153" fmla="*/ 3953121 h 6858000"/>
              <a:gd name="connsiteX154" fmla="*/ 3316479 w 7467600"/>
              <a:gd name="connsiteY154" fmla="*/ 3872136 h 6858000"/>
              <a:gd name="connsiteX155" fmla="*/ 3291335 w 7467600"/>
              <a:gd name="connsiteY155" fmla="*/ 3767420 h 6858000"/>
              <a:gd name="connsiteX156" fmla="*/ 3390805 w 7467600"/>
              <a:gd name="connsiteY156" fmla="*/ 3937163 h 6858000"/>
              <a:gd name="connsiteX157" fmla="*/ 3579062 w 7467600"/>
              <a:gd name="connsiteY157" fmla="*/ 4359040 h 6858000"/>
              <a:gd name="connsiteX158" fmla="*/ 3467355 w 7467600"/>
              <a:gd name="connsiteY158" fmla="*/ 3988130 h 6858000"/>
              <a:gd name="connsiteX159" fmla="*/ 3310753 w 7467600"/>
              <a:gd name="connsiteY159" fmla="*/ 3787140 h 6858000"/>
              <a:gd name="connsiteX160" fmla="*/ 3291335 w 7467600"/>
              <a:gd name="connsiteY160" fmla="*/ 3767420 h 6858000"/>
              <a:gd name="connsiteX161" fmla="*/ 1635889 w 7467600"/>
              <a:gd name="connsiteY161" fmla="*/ 3709494 h 6858000"/>
              <a:gd name="connsiteX162" fmla="*/ 1634800 w 7467600"/>
              <a:gd name="connsiteY162" fmla="*/ 3731111 h 6858000"/>
              <a:gd name="connsiteX163" fmla="*/ 1635889 w 7467600"/>
              <a:gd name="connsiteY163" fmla="*/ 3709494 h 6858000"/>
              <a:gd name="connsiteX164" fmla="*/ 1510397 w 7467600"/>
              <a:gd name="connsiteY164" fmla="*/ 3684705 h 6858000"/>
              <a:gd name="connsiteX165" fmla="*/ 1146550 w 7467600"/>
              <a:gd name="connsiteY165" fmla="*/ 3802012 h 6858000"/>
              <a:gd name="connsiteX166" fmla="*/ 698834 w 7467600"/>
              <a:gd name="connsiteY166" fmla="*/ 3952272 h 6858000"/>
              <a:gd name="connsiteX167" fmla="*/ 34256 w 7467600"/>
              <a:gd name="connsiteY167" fmla="*/ 4347603 h 6858000"/>
              <a:gd name="connsiteX168" fmla="*/ 527241 w 7467600"/>
              <a:gd name="connsiteY168" fmla="*/ 4065078 h 6858000"/>
              <a:gd name="connsiteX169" fmla="*/ 1510397 w 7467600"/>
              <a:gd name="connsiteY169" fmla="*/ 3684705 h 6858000"/>
              <a:gd name="connsiteX170" fmla="*/ 1313114 w 7467600"/>
              <a:gd name="connsiteY170" fmla="*/ 3655216 h 6858000"/>
              <a:gd name="connsiteX171" fmla="*/ 1109304 w 7467600"/>
              <a:gd name="connsiteY171" fmla="*/ 3669030 h 6858000"/>
              <a:gd name="connsiteX172" fmla="*/ 8129 w 7467600"/>
              <a:gd name="connsiteY172" fmla="*/ 4330519 h 6858000"/>
              <a:gd name="connsiteX173" fmla="*/ 687572 w 7467600"/>
              <a:gd name="connsiteY173" fmla="*/ 3925629 h 6858000"/>
              <a:gd name="connsiteX174" fmla="*/ 1138365 w 7467600"/>
              <a:gd name="connsiteY174" fmla="*/ 3774515 h 6858000"/>
              <a:gd name="connsiteX175" fmla="*/ 1505579 w 7467600"/>
              <a:gd name="connsiteY175" fmla="*/ 3655526 h 6858000"/>
              <a:gd name="connsiteX176" fmla="*/ 1313114 w 7467600"/>
              <a:gd name="connsiteY176" fmla="*/ 3655216 h 6858000"/>
              <a:gd name="connsiteX177" fmla="*/ 3655073 w 7467600"/>
              <a:gd name="connsiteY177" fmla="*/ 3650884 h 6858000"/>
              <a:gd name="connsiteX178" fmla="*/ 3989938 w 7467600"/>
              <a:gd name="connsiteY178" fmla="*/ 3991685 h 6858000"/>
              <a:gd name="connsiteX179" fmla="*/ 4393907 w 7467600"/>
              <a:gd name="connsiteY179" fmla="*/ 4261258 h 6858000"/>
              <a:gd name="connsiteX180" fmla="*/ 4648051 w 7467600"/>
              <a:gd name="connsiteY180" fmla="*/ 4374051 h 6858000"/>
              <a:gd name="connsiteX181" fmla="*/ 4383389 w 7467600"/>
              <a:gd name="connsiteY181" fmla="*/ 4184369 h 6858000"/>
              <a:gd name="connsiteX182" fmla="*/ 4165508 w 7467600"/>
              <a:gd name="connsiteY182" fmla="*/ 4035196 h 6858000"/>
              <a:gd name="connsiteX183" fmla="*/ 4068162 w 7467600"/>
              <a:gd name="connsiteY183" fmla="*/ 3953394 h 6858000"/>
              <a:gd name="connsiteX184" fmla="*/ 3981416 w 7467600"/>
              <a:gd name="connsiteY184" fmla="*/ 3880482 h 6858000"/>
              <a:gd name="connsiteX185" fmla="*/ 3800147 w 7467600"/>
              <a:gd name="connsiteY185" fmla="*/ 3749872 h 6858000"/>
              <a:gd name="connsiteX186" fmla="*/ 3655073 w 7467600"/>
              <a:gd name="connsiteY186" fmla="*/ 3650884 h 6858000"/>
              <a:gd name="connsiteX187" fmla="*/ 3670252 w 7467600"/>
              <a:gd name="connsiteY187" fmla="*/ 3622798 h 6858000"/>
              <a:gd name="connsiteX188" fmla="*/ 3817258 w 7467600"/>
              <a:gd name="connsiteY188" fmla="*/ 3723577 h 6858000"/>
              <a:gd name="connsiteX189" fmla="*/ 4000461 w 7467600"/>
              <a:gd name="connsiteY189" fmla="*/ 3855966 h 6858000"/>
              <a:gd name="connsiteX190" fmla="*/ 4088180 w 7467600"/>
              <a:gd name="connsiteY190" fmla="*/ 3929774 h 6858000"/>
              <a:gd name="connsiteX191" fmla="*/ 4184555 w 7467600"/>
              <a:gd name="connsiteY191" fmla="*/ 4010683 h 6858000"/>
              <a:gd name="connsiteX192" fmla="*/ 4399563 w 7467600"/>
              <a:gd name="connsiteY192" fmla="*/ 4158106 h 6858000"/>
              <a:gd name="connsiteX193" fmla="*/ 4684469 w 7467600"/>
              <a:gd name="connsiteY193" fmla="*/ 4364680 h 6858000"/>
              <a:gd name="connsiteX194" fmla="*/ 4690271 w 7467600"/>
              <a:gd name="connsiteY194" fmla="*/ 4370034 h 6858000"/>
              <a:gd name="connsiteX195" fmla="*/ 4136093 w 7467600"/>
              <a:gd name="connsiteY195" fmla="*/ 3858466 h 6858000"/>
              <a:gd name="connsiteX196" fmla="*/ 3670252 w 7467600"/>
              <a:gd name="connsiteY196" fmla="*/ 3622798 h 6858000"/>
              <a:gd name="connsiteX197" fmla="*/ 4440129 w 7467600"/>
              <a:gd name="connsiteY197" fmla="*/ 3448571 h 6858000"/>
              <a:gd name="connsiteX198" fmla="*/ 4856525 w 7467600"/>
              <a:gd name="connsiteY198" fmla="*/ 3915351 h 6858000"/>
              <a:gd name="connsiteX199" fmla="*/ 5059055 w 7467600"/>
              <a:gd name="connsiteY199" fmla="*/ 4108918 h 6858000"/>
              <a:gd name="connsiteX200" fmla="*/ 5290070 w 7467600"/>
              <a:gd name="connsiteY200" fmla="*/ 4263619 h 6858000"/>
              <a:gd name="connsiteX201" fmla="*/ 4834991 w 7467600"/>
              <a:gd name="connsiteY201" fmla="*/ 3830985 h 6858000"/>
              <a:gd name="connsiteX202" fmla="*/ 4440129 w 7467600"/>
              <a:gd name="connsiteY202" fmla="*/ 3448571 h 6858000"/>
              <a:gd name="connsiteX203" fmla="*/ 4441737 w 7467600"/>
              <a:gd name="connsiteY203" fmla="*/ 3399734 h 6858000"/>
              <a:gd name="connsiteX204" fmla="*/ 4431236 w 7467600"/>
              <a:gd name="connsiteY204" fmla="*/ 3400954 h 6858000"/>
              <a:gd name="connsiteX205" fmla="*/ 4557150 w 7467600"/>
              <a:gd name="connsiteY205" fmla="*/ 3510023 h 6858000"/>
              <a:gd name="connsiteX206" fmla="*/ 4856936 w 7467600"/>
              <a:gd name="connsiteY206" fmla="*/ 3809146 h 6858000"/>
              <a:gd name="connsiteX207" fmla="*/ 5111996 w 7467600"/>
              <a:gd name="connsiteY207" fmla="*/ 4065759 h 6858000"/>
              <a:gd name="connsiteX208" fmla="*/ 5388878 w 7467600"/>
              <a:gd name="connsiteY208" fmla="*/ 4300185 h 6858000"/>
              <a:gd name="connsiteX209" fmla="*/ 5425556 w 7467600"/>
              <a:gd name="connsiteY209" fmla="*/ 4308967 h 6858000"/>
              <a:gd name="connsiteX210" fmla="*/ 4943646 w 7467600"/>
              <a:gd name="connsiteY210" fmla="*/ 3822916 h 6858000"/>
              <a:gd name="connsiteX211" fmla="*/ 4594837 w 7467600"/>
              <a:gd name="connsiteY211" fmla="*/ 3532274 h 6858000"/>
              <a:gd name="connsiteX212" fmla="*/ 4441737 w 7467600"/>
              <a:gd name="connsiteY212" fmla="*/ 3399734 h 6858000"/>
              <a:gd name="connsiteX213" fmla="*/ 5425834 w 7467600"/>
              <a:gd name="connsiteY213" fmla="*/ 3162785 h 6858000"/>
              <a:gd name="connsiteX214" fmla="*/ 5401644 w 7467600"/>
              <a:gd name="connsiteY214" fmla="*/ 3617847 h 6858000"/>
              <a:gd name="connsiteX215" fmla="*/ 5467256 w 7467600"/>
              <a:gd name="connsiteY215" fmla="*/ 4175494 h 6858000"/>
              <a:gd name="connsiteX216" fmla="*/ 5448069 w 7467600"/>
              <a:gd name="connsiteY216" fmla="*/ 3567554 h 6858000"/>
              <a:gd name="connsiteX217" fmla="*/ 5425834 w 7467600"/>
              <a:gd name="connsiteY217" fmla="*/ 3162785 h 6858000"/>
              <a:gd name="connsiteX218" fmla="*/ 1318687 w 7467600"/>
              <a:gd name="connsiteY218" fmla="*/ 3113840 h 6858000"/>
              <a:gd name="connsiteX219" fmla="*/ 1066793 w 7467600"/>
              <a:gd name="connsiteY219" fmla="*/ 3212171 h 6858000"/>
              <a:gd name="connsiteX220" fmla="*/ 993319 w 7467600"/>
              <a:gd name="connsiteY220" fmla="*/ 3247648 h 6858000"/>
              <a:gd name="connsiteX221" fmla="*/ 853081 w 7467600"/>
              <a:gd name="connsiteY221" fmla="*/ 3312410 h 6858000"/>
              <a:gd name="connsiteX222" fmla="*/ 805957 w 7467600"/>
              <a:gd name="connsiteY222" fmla="*/ 3330443 h 6858000"/>
              <a:gd name="connsiteX223" fmla="*/ 1318687 w 7467600"/>
              <a:gd name="connsiteY223" fmla="*/ 3113840 h 6858000"/>
              <a:gd name="connsiteX224" fmla="*/ 5453702 w 7467600"/>
              <a:gd name="connsiteY224" fmla="*/ 3090882 h 6858000"/>
              <a:gd name="connsiteX225" fmla="*/ 5480135 w 7467600"/>
              <a:gd name="connsiteY225" fmla="*/ 3565802 h 6858000"/>
              <a:gd name="connsiteX226" fmla="*/ 5499023 w 7467600"/>
              <a:gd name="connsiteY226" fmla="*/ 4166310 h 6858000"/>
              <a:gd name="connsiteX227" fmla="*/ 5547022 w 7467600"/>
              <a:gd name="connsiteY227" fmla="*/ 3607838 h 6858000"/>
              <a:gd name="connsiteX228" fmla="*/ 5515964 w 7467600"/>
              <a:gd name="connsiteY228" fmla="*/ 3378541 h 6858000"/>
              <a:gd name="connsiteX229" fmla="*/ 5453702 w 7467600"/>
              <a:gd name="connsiteY229" fmla="*/ 3090882 h 6858000"/>
              <a:gd name="connsiteX230" fmla="*/ 1238695 w 7467600"/>
              <a:gd name="connsiteY230" fmla="*/ 3076820 h 6858000"/>
              <a:gd name="connsiteX231" fmla="*/ 716371 w 7467600"/>
              <a:gd name="connsiteY231" fmla="*/ 3293249 h 6858000"/>
              <a:gd name="connsiteX232" fmla="*/ 579522 w 7467600"/>
              <a:gd name="connsiteY232" fmla="*/ 3371759 h 6858000"/>
              <a:gd name="connsiteX233" fmla="*/ 600288 w 7467600"/>
              <a:gd name="connsiteY233" fmla="*/ 3365555 h 6858000"/>
              <a:gd name="connsiteX234" fmla="*/ 840692 w 7467600"/>
              <a:gd name="connsiteY234" fmla="*/ 3284921 h 6858000"/>
              <a:gd name="connsiteX235" fmla="*/ 979248 w 7467600"/>
              <a:gd name="connsiteY235" fmla="*/ 3221003 h 6858000"/>
              <a:gd name="connsiteX236" fmla="*/ 1053282 w 7467600"/>
              <a:gd name="connsiteY236" fmla="*/ 3185247 h 6858000"/>
              <a:gd name="connsiteX237" fmla="*/ 1320603 w 7467600"/>
              <a:gd name="connsiteY237" fmla="*/ 3081281 h 6858000"/>
              <a:gd name="connsiteX238" fmla="*/ 1238695 w 7467600"/>
              <a:gd name="connsiteY238" fmla="*/ 3076820 h 6858000"/>
              <a:gd name="connsiteX239" fmla="*/ 5425627 w 7467600"/>
              <a:gd name="connsiteY239" fmla="*/ 2954192 h 6858000"/>
              <a:gd name="connsiteX240" fmla="*/ 5470770 w 7467600"/>
              <a:gd name="connsiteY240" fmla="*/ 3005435 h 6858000"/>
              <a:gd name="connsiteX241" fmla="*/ 5519779 w 7467600"/>
              <a:gd name="connsiteY241" fmla="*/ 4359223 h 6858000"/>
              <a:gd name="connsiteX242" fmla="*/ 5520293 w 7467600"/>
              <a:gd name="connsiteY242" fmla="*/ 4360602 h 6858000"/>
              <a:gd name="connsiteX243" fmla="*/ 5767221 w 7467600"/>
              <a:gd name="connsiteY243" fmla="*/ 4665564 h 6858000"/>
              <a:gd name="connsiteX244" fmla="*/ 6937169 w 7467600"/>
              <a:gd name="connsiteY244" fmla="*/ 4815941 h 6858000"/>
              <a:gd name="connsiteX245" fmla="*/ 6953922 w 7467600"/>
              <a:gd name="connsiteY245" fmla="*/ 4890068 h 6858000"/>
              <a:gd name="connsiteX246" fmla="*/ 6071359 w 7467600"/>
              <a:gd name="connsiteY246" fmla="*/ 4770770 h 6858000"/>
              <a:gd name="connsiteX247" fmla="*/ 6038839 w 7467600"/>
              <a:gd name="connsiteY247" fmla="*/ 4764474 h 6858000"/>
              <a:gd name="connsiteX248" fmla="*/ 6038706 w 7467600"/>
              <a:gd name="connsiteY248" fmla="*/ 4763847 h 6858000"/>
              <a:gd name="connsiteX249" fmla="*/ 6037784 w 7467600"/>
              <a:gd name="connsiteY249" fmla="*/ 4764270 h 6858000"/>
              <a:gd name="connsiteX250" fmla="*/ 6038839 w 7467600"/>
              <a:gd name="connsiteY250" fmla="*/ 4764474 h 6858000"/>
              <a:gd name="connsiteX251" fmla="*/ 6040338 w 7467600"/>
              <a:gd name="connsiteY251" fmla="*/ 4771418 h 6858000"/>
              <a:gd name="connsiteX252" fmla="*/ 6024488 w 7467600"/>
              <a:gd name="connsiteY252" fmla="*/ 4809903 h 6858000"/>
              <a:gd name="connsiteX253" fmla="*/ 5599771 w 7467600"/>
              <a:gd name="connsiteY253" fmla="*/ 5509652 h 6858000"/>
              <a:gd name="connsiteX254" fmla="*/ 5548843 w 7467600"/>
              <a:gd name="connsiteY254" fmla="*/ 5563845 h 6858000"/>
              <a:gd name="connsiteX255" fmla="*/ 5940952 w 7467600"/>
              <a:gd name="connsiteY255" fmla="*/ 6250028 h 6858000"/>
              <a:gd name="connsiteX256" fmla="*/ 6043441 w 7467600"/>
              <a:gd name="connsiteY256" fmla="*/ 6665847 h 6858000"/>
              <a:gd name="connsiteX257" fmla="*/ 6093432 w 7467600"/>
              <a:gd name="connsiteY257" fmla="*/ 6858000 h 6858000"/>
              <a:gd name="connsiteX258" fmla="*/ 6034344 w 7467600"/>
              <a:gd name="connsiteY258" fmla="*/ 6858000 h 6858000"/>
              <a:gd name="connsiteX259" fmla="*/ 6026679 w 7467600"/>
              <a:gd name="connsiteY259" fmla="*/ 6836959 h 6858000"/>
              <a:gd name="connsiteX260" fmla="*/ 5800441 w 7467600"/>
              <a:gd name="connsiteY260" fmla="*/ 6335286 h 6858000"/>
              <a:gd name="connsiteX261" fmla="*/ 5526562 w 7467600"/>
              <a:gd name="connsiteY261" fmla="*/ 5705388 h 6858000"/>
              <a:gd name="connsiteX262" fmla="*/ 5519640 w 7467600"/>
              <a:gd name="connsiteY262" fmla="*/ 5683774 h 6858000"/>
              <a:gd name="connsiteX263" fmla="*/ 5844559 w 7467600"/>
              <a:gd name="connsiteY263" fmla="*/ 6553349 h 6858000"/>
              <a:gd name="connsiteX264" fmla="*/ 5975994 w 7467600"/>
              <a:gd name="connsiteY264" fmla="*/ 6858000 h 6858000"/>
              <a:gd name="connsiteX265" fmla="*/ 5898547 w 7467600"/>
              <a:gd name="connsiteY265" fmla="*/ 6858000 h 6858000"/>
              <a:gd name="connsiteX266" fmla="*/ 5682041 w 7467600"/>
              <a:gd name="connsiteY266" fmla="*/ 6355860 h 6858000"/>
              <a:gd name="connsiteX267" fmla="*/ 5461758 w 7467600"/>
              <a:gd name="connsiteY267" fmla="*/ 5820220 h 6858000"/>
              <a:gd name="connsiteX268" fmla="*/ 5237282 w 7467600"/>
              <a:gd name="connsiteY268" fmla="*/ 6579086 h 6858000"/>
              <a:gd name="connsiteX269" fmla="*/ 5115009 w 7467600"/>
              <a:gd name="connsiteY269" fmla="*/ 6858000 h 6858000"/>
              <a:gd name="connsiteX270" fmla="*/ 5028074 w 7467600"/>
              <a:gd name="connsiteY270" fmla="*/ 6858000 h 6858000"/>
              <a:gd name="connsiteX271" fmla="*/ 5079508 w 7467600"/>
              <a:gd name="connsiteY271" fmla="*/ 6749074 h 6858000"/>
              <a:gd name="connsiteX272" fmla="*/ 5371846 w 7467600"/>
              <a:gd name="connsiteY272" fmla="*/ 5924413 h 6858000"/>
              <a:gd name="connsiteX273" fmla="*/ 5270512 w 7467600"/>
              <a:gd name="connsiteY273" fmla="*/ 6138975 h 6858000"/>
              <a:gd name="connsiteX274" fmla="*/ 5062409 w 7467600"/>
              <a:gd name="connsiteY274" fmla="*/ 6653544 h 6858000"/>
              <a:gd name="connsiteX275" fmla="*/ 5036628 w 7467600"/>
              <a:gd name="connsiteY275" fmla="*/ 6754247 h 6858000"/>
              <a:gd name="connsiteX276" fmla="*/ 5009112 w 7467600"/>
              <a:gd name="connsiteY276" fmla="*/ 6858000 h 6858000"/>
              <a:gd name="connsiteX277" fmla="*/ 4976679 w 7467600"/>
              <a:gd name="connsiteY277" fmla="*/ 6858000 h 6858000"/>
              <a:gd name="connsiteX278" fmla="*/ 5006537 w 7467600"/>
              <a:gd name="connsiteY278" fmla="*/ 6747068 h 6858000"/>
              <a:gd name="connsiteX279" fmla="*/ 5032723 w 7467600"/>
              <a:gd name="connsiteY279" fmla="*/ 6644957 h 6858000"/>
              <a:gd name="connsiteX280" fmla="*/ 5242949 w 7467600"/>
              <a:gd name="connsiteY280" fmla="*/ 6125175 h 6858000"/>
              <a:gd name="connsiteX281" fmla="*/ 5286321 w 7467600"/>
              <a:gd name="connsiteY281" fmla="*/ 6033555 h 6858000"/>
              <a:gd name="connsiteX282" fmla="*/ 5008210 w 7467600"/>
              <a:gd name="connsiteY282" fmla="*/ 6649194 h 6858000"/>
              <a:gd name="connsiteX283" fmla="*/ 4986321 w 7467600"/>
              <a:gd name="connsiteY283" fmla="*/ 6765687 h 6858000"/>
              <a:gd name="connsiteX284" fmla="*/ 4973474 w 7467600"/>
              <a:gd name="connsiteY284" fmla="*/ 6858000 h 6858000"/>
              <a:gd name="connsiteX285" fmla="*/ 4907178 w 7467600"/>
              <a:gd name="connsiteY285" fmla="*/ 6858000 h 6858000"/>
              <a:gd name="connsiteX286" fmla="*/ 4910810 w 7467600"/>
              <a:gd name="connsiteY286" fmla="*/ 6829660 h 6858000"/>
              <a:gd name="connsiteX287" fmla="*/ 4987461 w 7467600"/>
              <a:gd name="connsiteY287" fmla="*/ 6432994 h 6858000"/>
              <a:gd name="connsiteX288" fmla="*/ 5179262 w 7467600"/>
              <a:gd name="connsiteY288" fmla="*/ 6035044 h 6858000"/>
              <a:gd name="connsiteX289" fmla="*/ 4689678 w 7467600"/>
              <a:gd name="connsiteY289" fmla="*/ 6440241 h 6858000"/>
              <a:gd name="connsiteX290" fmla="*/ 4477543 w 7467600"/>
              <a:gd name="connsiteY290" fmla="*/ 6674836 h 6858000"/>
              <a:gd name="connsiteX291" fmla="*/ 4329957 w 7467600"/>
              <a:gd name="connsiteY291" fmla="*/ 6858000 h 6858000"/>
              <a:gd name="connsiteX292" fmla="*/ 4218595 w 7467600"/>
              <a:gd name="connsiteY292" fmla="*/ 6858000 h 6858000"/>
              <a:gd name="connsiteX293" fmla="*/ 4368888 w 7467600"/>
              <a:gd name="connsiteY293" fmla="*/ 6668412 h 6858000"/>
              <a:gd name="connsiteX294" fmla="*/ 4563091 w 7467600"/>
              <a:gd name="connsiteY294" fmla="*/ 6442508 h 6858000"/>
              <a:gd name="connsiteX295" fmla="*/ 5387324 w 7467600"/>
              <a:gd name="connsiteY295" fmla="*/ 5705830 h 6858000"/>
              <a:gd name="connsiteX296" fmla="*/ 5073620 w 7467600"/>
              <a:gd name="connsiteY296" fmla="*/ 5955437 h 6858000"/>
              <a:gd name="connsiteX297" fmla="*/ 4689789 w 7467600"/>
              <a:gd name="connsiteY297" fmla="*/ 6268382 h 6858000"/>
              <a:gd name="connsiteX298" fmla="*/ 4418722 w 7467600"/>
              <a:gd name="connsiteY298" fmla="*/ 6570886 h 6858000"/>
              <a:gd name="connsiteX299" fmla="*/ 4214944 w 7467600"/>
              <a:gd name="connsiteY299" fmla="*/ 6858000 h 6858000"/>
              <a:gd name="connsiteX300" fmla="*/ 4177898 w 7467600"/>
              <a:gd name="connsiteY300" fmla="*/ 6858000 h 6858000"/>
              <a:gd name="connsiteX301" fmla="*/ 4391597 w 7467600"/>
              <a:gd name="connsiteY301" fmla="*/ 6556370 h 6858000"/>
              <a:gd name="connsiteX302" fmla="*/ 4668889 w 7467600"/>
              <a:gd name="connsiteY302" fmla="*/ 6246399 h 6858000"/>
              <a:gd name="connsiteX303" fmla="*/ 5055427 w 7467600"/>
              <a:gd name="connsiteY303" fmla="*/ 5931476 h 6858000"/>
              <a:gd name="connsiteX304" fmla="*/ 5371814 w 7467600"/>
              <a:gd name="connsiteY304" fmla="*/ 5678975 h 6858000"/>
              <a:gd name="connsiteX305" fmla="*/ 4987918 w 7467600"/>
              <a:gd name="connsiteY305" fmla="*/ 5838701 h 6858000"/>
              <a:gd name="connsiteX306" fmla="*/ 4317146 w 7467600"/>
              <a:gd name="connsiteY306" fmla="*/ 6587716 h 6858000"/>
              <a:gd name="connsiteX307" fmla="*/ 4171627 w 7467600"/>
              <a:gd name="connsiteY307" fmla="*/ 6858000 h 6858000"/>
              <a:gd name="connsiteX308" fmla="*/ 4081585 w 7467600"/>
              <a:gd name="connsiteY308" fmla="*/ 6858000 h 6858000"/>
              <a:gd name="connsiteX309" fmla="*/ 4238603 w 7467600"/>
              <a:gd name="connsiteY309" fmla="*/ 6559341 h 6858000"/>
              <a:gd name="connsiteX310" fmla="*/ 4778333 w 7467600"/>
              <a:gd name="connsiteY310" fmla="*/ 5873626 h 6858000"/>
              <a:gd name="connsiteX311" fmla="*/ 5414185 w 7467600"/>
              <a:gd name="connsiteY311" fmla="*/ 5573882 h 6858000"/>
              <a:gd name="connsiteX312" fmla="*/ 5959648 w 7467600"/>
              <a:gd name="connsiteY312" fmla="*/ 4760797 h 6858000"/>
              <a:gd name="connsiteX313" fmla="*/ 5355019 w 7467600"/>
              <a:gd name="connsiteY313" fmla="*/ 4734672 h 6858000"/>
              <a:gd name="connsiteX314" fmla="*/ 5083565 w 7467600"/>
              <a:gd name="connsiteY314" fmla="*/ 5179121 h 6858000"/>
              <a:gd name="connsiteX315" fmla="*/ 4713577 w 7467600"/>
              <a:gd name="connsiteY315" fmla="*/ 5616803 h 6858000"/>
              <a:gd name="connsiteX316" fmla="*/ 3989559 w 7467600"/>
              <a:gd name="connsiteY316" fmla="*/ 6145945 h 6858000"/>
              <a:gd name="connsiteX317" fmla="*/ 3939824 w 7467600"/>
              <a:gd name="connsiteY317" fmla="*/ 6066900 h 6858000"/>
              <a:gd name="connsiteX318" fmla="*/ 4584537 w 7467600"/>
              <a:gd name="connsiteY318" fmla="*/ 5324826 h 6858000"/>
              <a:gd name="connsiteX319" fmla="*/ 5037105 w 7467600"/>
              <a:gd name="connsiteY319" fmla="*/ 5088765 h 6858000"/>
              <a:gd name="connsiteX320" fmla="*/ 5039930 w 7467600"/>
              <a:gd name="connsiteY320" fmla="*/ 5089585 h 6858000"/>
              <a:gd name="connsiteX321" fmla="*/ 5263764 w 7467600"/>
              <a:gd name="connsiteY321" fmla="*/ 4735525 h 6858000"/>
              <a:gd name="connsiteX322" fmla="*/ 4086300 w 7467600"/>
              <a:gd name="connsiteY322" fmla="*/ 4884599 h 6858000"/>
              <a:gd name="connsiteX323" fmla="*/ 4085485 w 7467600"/>
              <a:gd name="connsiteY323" fmla="*/ 4899070 h 6858000"/>
              <a:gd name="connsiteX324" fmla="*/ 3871915 w 7467600"/>
              <a:gd name="connsiteY324" fmla="*/ 5253645 h 6858000"/>
              <a:gd name="connsiteX325" fmla="*/ 3799374 w 7467600"/>
              <a:gd name="connsiteY325" fmla="*/ 5466127 h 6858000"/>
              <a:gd name="connsiteX326" fmla="*/ 3498850 w 7467600"/>
              <a:gd name="connsiteY326" fmla="*/ 6661888 h 6858000"/>
              <a:gd name="connsiteX327" fmla="*/ 3399216 w 7467600"/>
              <a:gd name="connsiteY327" fmla="*/ 6858000 h 6858000"/>
              <a:gd name="connsiteX328" fmla="*/ 3303688 w 7467600"/>
              <a:gd name="connsiteY328" fmla="*/ 6858000 h 6858000"/>
              <a:gd name="connsiteX329" fmla="*/ 3391774 w 7467600"/>
              <a:gd name="connsiteY329" fmla="*/ 6697181 h 6858000"/>
              <a:gd name="connsiteX330" fmla="*/ 3735540 w 7467600"/>
              <a:gd name="connsiteY330" fmla="*/ 5546923 h 6858000"/>
              <a:gd name="connsiteX331" fmla="*/ 3729438 w 7467600"/>
              <a:gd name="connsiteY331" fmla="*/ 5569058 h 6858000"/>
              <a:gd name="connsiteX332" fmla="*/ 3707782 w 7467600"/>
              <a:gd name="connsiteY332" fmla="*/ 5644908 h 6858000"/>
              <a:gd name="connsiteX333" fmla="*/ 3583827 w 7467600"/>
              <a:gd name="connsiteY333" fmla="*/ 6039215 h 6858000"/>
              <a:gd name="connsiteX334" fmla="*/ 3547861 w 7467600"/>
              <a:gd name="connsiteY334" fmla="*/ 6129609 h 6858000"/>
              <a:gd name="connsiteX335" fmla="*/ 3490905 w 7467600"/>
              <a:gd name="connsiteY335" fmla="*/ 6277660 h 6858000"/>
              <a:gd name="connsiteX336" fmla="*/ 3455859 w 7467600"/>
              <a:gd name="connsiteY336" fmla="*/ 6391301 h 6858000"/>
              <a:gd name="connsiteX337" fmla="*/ 3429112 w 7467600"/>
              <a:gd name="connsiteY337" fmla="*/ 6479469 h 6858000"/>
              <a:gd name="connsiteX338" fmla="*/ 3304862 w 7467600"/>
              <a:gd name="connsiteY338" fmla="*/ 6796476 h 6858000"/>
              <a:gd name="connsiteX339" fmla="*/ 3276071 w 7467600"/>
              <a:gd name="connsiteY339" fmla="*/ 6858000 h 6858000"/>
              <a:gd name="connsiteX340" fmla="*/ 3240805 w 7467600"/>
              <a:gd name="connsiteY340" fmla="*/ 6858000 h 6858000"/>
              <a:gd name="connsiteX341" fmla="*/ 3275917 w 7467600"/>
              <a:gd name="connsiteY341" fmla="*/ 6783192 h 6858000"/>
              <a:gd name="connsiteX342" fmla="*/ 3399358 w 7467600"/>
              <a:gd name="connsiteY342" fmla="*/ 6469011 h 6858000"/>
              <a:gd name="connsiteX343" fmla="*/ 3425650 w 7467600"/>
              <a:gd name="connsiteY343" fmla="*/ 6381333 h 6858000"/>
              <a:gd name="connsiteX344" fmla="*/ 3460661 w 7467600"/>
              <a:gd name="connsiteY344" fmla="*/ 6266763 h 6858000"/>
              <a:gd name="connsiteX345" fmla="*/ 3518021 w 7467600"/>
              <a:gd name="connsiteY345" fmla="*/ 6117298 h 6858000"/>
              <a:gd name="connsiteX346" fmla="*/ 3554035 w 7467600"/>
              <a:gd name="connsiteY346" fmla="*/ 6027832 h 6858000"/>
              <a:gd name="connsiteX347" fmla="*/ 3677174 w 7467600"/>
              <a:gd name="connsiteY347" fmla="*/ 5636351 h 6858000"/>
              <a:gd name="connsiteX348" fmla="*/ 3698819 w 7467600"/>
              <a:gd name="connsiteY348" fmla="*/ 5560503 h 6858000"/>
              <a:gd name="connsiteX349" fmla="*/ 3702094 w 7467600"/>
              <a:gd name="connsiteY349" fmla="*/ 5549194 h 6858000"/>
              <a:gd name="connsiteX350" fmla="*/ 3398355 w 7467600"/>
              <a:gd name="connsiteY350" fmla="*/ 6094603 h 6858000"/>
              <a:gd name="connsiteX351" fmla="*/ 3193941 w 7467600"/>
              <a:gd name="connsiteY351" fmla="*/ 6798775 h 6858000"/>
              <a:gd name="connsiteX352" fmla="*/ 3184140 w 7467600"/>
              <a:gd name="connsiteY352" fmla="*/ 6858000 h 6858000"/>
              <a:gd name="connsiteX353" fmla="*/ 3099978 w 7467600"/>
              <a:gd name="connsiteY353" fmla="*/ 6858000 h 6858000"/>
              <a:gd name="connsiteX354" fmla="*/ 3101556 w 7467600"/>
              <a:gd name="connsiteY354" fmla="*/ 6843337 h 6858000"/>
              <a:gd name="connsiteX355" fmla="*/ 3370162 w 7467600"/>
              <a:gd name="connsiteY355" fmla="*/ 5785550 h 6858000"/>
              <a:gd name="connsiteX356" fmla="*/ 3746477 w 7467600"/>
              <a:gd name="connsiteY356" fmla="*/ 5377889 h 6858000"/>
              <a:gd name="connsiteX357" fmla="*/ 3863399 w 7467600"/>
              <a:gd name="connsiteY357" fmla="*/ 5087257 h 6858000"/>
              <a:gd name="connsiteX358" fmla="*/ 3968712 w 7467600"/>
              <a:gd name="connsiteY358" fmla="*/ 4913989 h 6858000"/>
              <a:gd name="connsiteX359" fmla="*/ 2792390 w 7467600"/>
              <a:gd name="connsiteY359" fmla="*/ 5382974 h 6858000"/>
              <a:gd name="connsiteX360" fmla="*/ 2714982 w 7467600"/>
              <a:gd name="connsiteY360" fmla="*/ 5427051 h 6858000"/>
              <a:gd name="connsiteX361" fmla="*/ 2813361 w 7467600"/>
              <a:gd name="connsiteY361" fmla="*/ 6023912 h 6858000"/>
              <a:gd name="connsiteX362" fmla="*/ 2688430 w 7467600"/>
              <a:gd name="connsiteY362" fmla="*/ 6801564 h 6858000"/>
              <a:gd name="connsiteX363" fmla="*/ 2629626 w 7467600"/>
              <a:gd name="connsiteY363" fmla="*/ 6763394 h 6858000"/>
              <a:gd name="connsiteX364" fmla="*/ 2565328 w 7467600"/>
              <a:gd name="connsiteY364" fmla="*/ 5516399 h 6858000"/>
              <a:gd name="connsiteX365" fmla="*/ 1922999 w 7467600"/>
              <a:gd name="connsiteY365" fmla="*/ 5980343 h 6858000"/>
              <a:gd name="connsiteX366" fmla="*/ 1950261 w 7467600"/>
              <a:gd name="connsiteY366" fmla="*/ 6405858 h 6858000"/>
              <a:gd name="connsiteX367" fmla="*/ 2365554 w 7467600"/>
              <a:gd name="connsiteY367" fmla="*/ 6759107 h 6858000"/>
              <a:gd name="connsiteX368" fmla="*/ 2424142 w 7467600"/>
              <a:gd name="connsiteY368" fmla="*/ 6858000 h 6858000"/>
              <a:gd name="connsiteX369" fmla="*/ 2395994 w 7467600"/>
              <a:gd name="connsiteY369" fmla="*/ 6858000 h 6858000"/>
              <a:gd name="connsiteX370" fmla="*/ 2392863 w 7467600"/>
              <a:gd name="connsiteY370" fmla="*/ 6852964 h 6858000"/>
              <a:gd name="connsiteX371" fmla="*/ 2017589 w 7467600"/>
              <a:gd name="connsiteY371" fmla="*/ 6493982 h 6858000"/>
              <a:gd name="connsiteX372" fmla="*/ 2147336 w 7467600"/>
              <a:gd name="connsiteY372" fmla="*/ 6594052 h 6858000"/>
              <a:gd name="connsiteX373" fmla="*/ 2207047 w 7467600"/>
              <a:gd name="connsiteY373" fmla="*/ 6654540 h 6858000"/>
              <a:gd name="connsiteX374" fmla="*/ 2299106 w 7467600"/>
              <a:gd name="connsiteY374" fmla="*/ 6778931 h 6858000"/>
              <a:gd name="connsiteX375" fmla="*/ 2314430 w 7467600"/>
              <a:gd name="connsiteY375" fmla="*/ 6801144 h 6858000"/>
              <a:gd name="connsiteX376" fmla="*/ 2352406 w 7467600"/>
              <a:gd name="connsiteY376" fmla="*/ 6858000 h 6858000"/>
              <a:gd name="connsiteX377" fmla="*/ 2314492 w 7467600"/>
              <a:gd name="connsiteY377" fmla="*/ 6858000 h 6858000"/>
              <a:gd name="connsiteX378" fmla="*/ 2288095 w 7467600"/>
              <a:gd name="connsiteY378" fmla="*/ 6818030 h 6858000"/>
              <a:gd name="connsiteX379" fmla="*/ 2272768 w 7467600"/>
              <a:gd name="connsiteY379" fmla="*/ 6795822 h 6858000"/>
              <a:gd name="connsiteX380" fmla="*/ 2182715 w 7467600"/>
              <a:gd name="connsiteY380" fmla="*/ 6675071 h 6858000"/>
              <a:gd name="connsiteX381" fmla="*/ 2032061 w 7467600"/>
              <a:gd name="connsiteY381" fmla="*/ 6541380 h 6858000"/>
              <a:gd name="connsiteX382" fmla="*/ 2257220 w 7467600"/>
              <a:gd name="connsiteY382" fmla="*/ 6826257 h 6858000"/>
              <a:gd name="connsiteX383" fmla="*/ 2281324 w 7467600"/>
              <a:gd name="connsiteY383" fmla="*/ 6858000 h 6858000"/>
              <a:gd name="connsiteX384" fmla="*/ 2242860 w 7467600"/>
              <a:gd name="connsiteY384" fmla="*/ 6858000 h 6858000"/>
              <a:gd name="connsiteX385" fmla="*/ 2232818 w 7467600"/>
              <a:gd name="connsiteY385" fmla="*/ 6844926 h 6858000"/>
              <a:gd name="connsiteX386" fmla="*/ 1990172 w 7467600"/>
              <a:gd name="connsiteY386" fmla="*/ 6542121 h 6858000"/>
              <a:gd name="connsiteX387" fmla="*/ 2124090 w 7467600"/>
              <a:gd name="connsiteY387" fmla="*/ 6761017 h 6858000"/>
              <a:gd name="connsiteX388" fmla="*/ 2200380 w 7467600"/>
              <a:gd name="connsiteY388" fmla="*/ 6858000 h 6858000"/>
              <a:gd name="connsiteX389" fmla="*/ 2147507 w 7467600"/>
              <a:gd name="connsiteY389" fmla="*/ 6858000 h 6858000"/>
              <a:gd name="connsiteX390" fmla="*/ 2070668 w 7467600"/>
              <a:gd name="connsiteY390" fmla="*/ 6761520 h 6858000"/>
              <a:gd name="connsiteX391" fmla="*/ 1975142 w 7467600"/>
              <a:gd name="connsiteY391" fmla="*/ 6585570 h 6858000"/>
              <a:gd name="connsiteX392" fmla="*/ 2050035 w 7467600"/>
              <a:gd name="connsiteY392" fmla="*/ 6813345 h 6858000"/>
              <a:gd name="connsiteX393" fmla="*/ 2063025 w 7467600"/>
              <a:gd name="connsiteY393" fmla="*/ 6858000 h 6858000"/>
              <a:gd name="connsiteX394" fmla="*/ 2021675 w 7467600"/>
              <a:gd name="connsiteY394" fmla="*/ 6858000 h 6858000"/>
              <a:gd name="connsiteX395" fmla="*/ 2019308 w 7467600"/>
              <a:gd name="connsiteY395" fmla="*/ 6847118 h 6858000"/>
              <a:gd name="connsiteX396" fmla="*/ 1938835 w 7467600"/>
              <a:gd name="connsiteY396" fmla="*/ 6551160 h 6858000"/>
              <a:gd name="connsiteX397" fmla="*/ 1953230 w 7467600"/>
              <a:gd name="connsiteY397" fmla="*/ 6759699 h 6858000"/>
              <a:gd name="connsiteX398" fmla="*/ 1956763 w 7467600"/>
              <a:gd name="connsiteY398" fmla="*/ 6778191 h 6858000"/>
              <a:gd name="connsiteX399" fmla="*/ 1967925 w 7467600"/>
              <a:gd name="connsiteY399" fmla="*/ 6858000 h 6858000"/>
              <a:gd name="connsiteX400" fmla="*/ 1936622 w 7467600"/>
              <a:gd name="connsiteY400" fmla="*/ 6858000 h 6858000"/>
              <a:gd name="connsiteX401" fmla="*/ 1926261 w 7467600"/>
              <a:gd name="connsiteY401" fmla="*/ 6784064 h 6858000"/>
              <a:gd name="connsiteX402" fmla="*/ 1922724 w 7467600"/>
              <a:gd name="connsiteY402" fmla="*/ 6765577 h 6858000"/>
              <a:gd name="connsiteX403" fmla="*/ 1904650 w 7467600"/>
              <a:gd name="connsiteY403" fmla="*/ 6639616 h 6858000"/>
              <a:gd name="connsiteX404" fmla="*/ 1885273 w 7467600"/>
              <a:gd name="connsiteY404" fmla="*/ 6858000 h 6858000"/>
              <a:gd name="connsiteX405" fmla="*/ 1854363 w 7467600"/>
              <a:gd name="connsiteY405" fmla="*/ 6858000 h 6858000"/>
              <a:gd name="connsiteX406" fmla="*/ 1880391 w 7467600"/>
              <a:gd name="connsiteY406" fmla="*/ 6603796 h 6858000"/>
              <a:gd name="connsiteX407" fmla="*/ 1818273 w 7467600"/>
              <a:gd name="connsiteY407" fmla="*/ 6715729 h 6858000"/>
              <a:gd name="connsiteX408" fmla="*/ 1794691 w 7467600"/>
              <a:gd name="connsiteY408" fmla="*/ 6843239 h 6858000"/>
              <a:gd name="connsiteX409" fmla="*/ 1794914 w 7467600"/>
              <a:gd name="connsiteY409" fmla="*/ 6858000 h 6858000"/>
              <a:gd name="connsiteX410" fmla="*/ 1746128 w 7467600"/>
              <a:gd name="connsiteY410" fmla="*/ 6858000 h 6858000"/>
              <a:gd name="connsiteX411" fmla="*/ 1753934 w 7467600"/>
              <a:gd name="connsiteY411" fmla="*/ 6724796 h 6858000"/>
              <a:gd name="connsiteX412" fmla="*/ 1792053 w 7467600"/>
              <a:gd name="connsiteY412" fmla="*/ 6572396 h 6858000"/>
              <a:gd name="connsiteX413" fmla="*/ 1862248 w 7467600"/>
              <a:gd name="connsiteY413" fmla="*/ 6266397 h 6858000"/>
              <a:gd name="connsiteX414" fmla="*/ 1862250 w 7467600"/>
              <a:gd name="connsiteY414" fmla="*/ 6033531 h 6858000"/>
              <a:gd name="connsiteX415" fmla="*/ 1211999 w 7467600"/>
              <a:gd name="connsiteY415" fmla="*/ 6683610 h 6858000"/>
              <a:gd name="connsiteX416" fmla="*/ 1213266 w 7467600"/>
              <a:gd name="connsiteY416" fmla="*/ 6691947 h 6858000"/>
              <a:gd name="connsiteX417" fmla="*/ 1203370 w 7467600"/>
              <a:gd name="connsiteY417" fmla="*/ 6850676 h 6858000"/>
              <a:gd name="connsiteX418" fmla="*/ 1203671 w 7467600"/>
              <a:gd name="connsiteY418" fmla="*/ 6858000 h 6858000"/>
              <a:gd name="connsiteX419" fmla="*/ 1143180 w 7467600"/>
              <a:gd name="connsiteY419" fmla="*/ 6858000 h 6858000"/>
              <a:gd name="connsiteX420" fmla="*/ 1142176 w 7467600"/>
              <a:gd name="connsiteY420" fmla="*/ 6766045 h 6858000"/>
              <a:gd name="connsiteX421" fmla="*/ 1067484 w 7467600"/>
              <a:gd name="connsiteY421" fmla="*/ 6858000 h 6858000"/>
              <a:gd name="connsiteX422" fmla="*/ 953928 w 7467600"/>
              <a:gd name="connsiteY422" fmla="*/ 6858000 h 6858000"/>
              <a:gd name="connsiteX423" fmla="*/ 959715 w 7467600"/>
              <a:gd name="connsiteY423" fmla="*/ 6850185 h 6858000"/>
              <a:gd name="connsiteX424" fmla="*/ 1483788 w 7467600"/>
              <a:gd name="connsiteY424" fmla="*/ 6259174 h 6858000"/>
              <a:gd name="connsiteX425" fmla="*/ 1100671 w 7467600"/>
              <a:gd name="connsiteY425" fmla="*/ 6252137 h 6858000"/>
              <a:gd name="connsiteX426" fmla="*/ 1090144 w 7467600"/>
              <a:gd name="connsiteY426" fmla="*/ 6256748 h 6858000"/>
              <a:gd name="connsiteX427" fmla="*/ 1095872 w 7467600"/>
              <a:gd name="connsiteY427" fmla="*/ 6271892 h 6858000"/>
              <a:gd name="connsiteX428" fmla="*/ 262785 w 7467600"/>
              <a:gd name="connsiteY428" fmla="*/ 6845450 h 6858000"/>
              <a:gd name="connsiteX429" fmla="*/ 209968 w 7467600"/>
              <a:gd name="connsiteY429" fmla="*/ 6770713 h 6858000"/>
              <a:gd name="connsiteX430" fmla="*/ 873460 w 7467600"/>
              <a:gd name="connsiteY430" fmla="*/ 6253768 h 6858000"/>
              <a:gd name="connsiteX431" fmla="*/ 192686 w 7467600"/>
              <a:gd name="connsiteY431" fmla="*/ 5849257 h 6858000"/>
              <a:gd name="connsiteX432" fmla="*/ 4696 w 7467600"/>
              <a:gd name="connsiteY432" fmla="*/ 5697668 h 6858000"/>
              <a:gd name="connsiteX433" fmla="*/ 0 w 7467600"/>
              <a:gd name="connsiteY433" fmla="*/ 5689984 h 6858000"/>
              <a:gd name="connsiteX434" fmla="*/ 0 w 7467600"/>
              <a:gd name="connsiteY434" fmla="*/ 5513472 h 6858000"/>
              <a:gd name="connsiteX435" fmla="*/ 174101 w 7467600"/>
              <a:gd name="connsiteY435" fmla="*/ 5620277 h 6858000"/>
              <a:gd name="connsiteX436" fmla="*/ 891800 w 7467600"/>
              <a:gd name="connsiteY436" fmla="*/ 6036935 h 6858000"/>
              <a:gd name="connsiteX437" fmla="*/ 1072219 w 7467600"/>
              <a:gd name="connsiteY437" fmla="*/ 6169443 h 6858000"/>
              <a:gd name="connsiteX438" fmla="*/ 1074117 w 7467600"/>
              <a:gd name="connsiteY438" fmla="*/ 6170301 h 6858000"/>
              <a:gd name="connsiteX439" fmla="*/ 1083114 w 7467600"/>
              <a:gd name="connsiteY439" fmla="*/ 6174131 h 6858000"/>
              <a:gd name="connsiteX440" fmla="*/ 1543010 w 7467600"/>
              <a:gd name="connsiteY440" fmla="*/ 6191140 h 6858000"/>
              <a:gd name="connsiteX441" fmla="*/ 1551080 w 7467600"/>
              <a:gd name="connsiteY441" fmla="*/ 6195006 h 6858000"/>
              <a:gd name="connsiteX442" fmla="*/ 2345443 w 7467600"/>
              <a:gd name="connsiteY442" fmla="*/ 5549882 h 6858000"/>
              <a:gd name="connsiteX443" fmla="*/ 1721499 w 7467600"/>
              <a:gd name="connsiteY443" fmla="*/ 5599969 h 6858000"/>
              <a:gd name="connsiteX444" fmla="*/ 767716 w 7467600"/>
              <a:gd name="connsiteY444" fmla="*/ 5472768 h 6858000"/>
              <a:gd name="connsiteX445" fmla="*/ 722147 w 7467600"/>
              <a:gd name="connsiteY445" fmla="*/ 5393091 h 6858000"/>
              <a:gd name="connsiteX446" fmla="*/ 1485552 w 7467600"/>
              <a:gd name="connsiteY446" fmla="*/ 5313202 h 6858000"/>
              <a:gd name="connsiteX447" fmla="*/ 2143004 w 7467600"/>
              <a:gd name="connsiteY447" fmla="*/ 5402420 h 6858000"/>
              <a:gd name="connsiteX448" fmla="*/ 1933391 w 7467600"/>
              <a:gd name="connsiteY448" fmla="*/ 5156971 h 6858000"/>
              <a:gd name="connsiteX449" fmla="*/ 1827118 w 7467600"/>
              <a:gd name="connsiteY449" fmla="*/ 4968410 h 6858000"/>
              <a:gd name="connsiteX450" fmla="*/ 1837349 w 7467600"/>
              <a:gd name="connsiteY450" fmla="*/ 4956357 h 6858000"/>
              <a:gd name="connsiteX451" fmla="*/ 2162835 w 7467600"/>
              <a:gd name="connsiteY451" fmla="*/ 5187853 h 6858000"/>
              <a:gd name="connsiteX452" fmla="*/ 2257167 w 7467600"/>
              <a:gd name="connsiteY452" fmla="*/ 5462123 h 6858000"/>
              <a:gd name="connsiteX453" fmla="*/ 2261598 w 7467600"/>
              <a:gd name="connsiteY453" fmla="*/ 5467998 h 6858000"/>
              <a:gd name="connsiteX454" fmla="*/ 2437177 w 7467600"/>
              <a:gd name="connsiteY454" fmla="*/ 5479608 h 6858000"/>
              <a:gd name="connsiteX455" fmla="*/ 2445247 w 7467600"/>
              <a:gd name="connsiteY455" fmla="*/ 5483476 h 6858000"/>
              <a:gd name="connsiteX456" fmla="*/ 2743626 w 7467600"/>
              <a:gd name="connsiteY456" fmla="*/ 5304819 h 6858000"/>
              <a:gd name="connsiteX457" fmla="*/ 3048102 w 7467600"/>
              <a:gd name="connsiteY457" fmla="*/ 5150595 h 6858000"/>
              <a:gd name="connsiteX458" fmla="*/ 1799414 w 7467600"/>
              <a:gd name="connsiteY458" fmla="*/ 4694732 h 6858000"/>
              <a:gd name="connsiteX459" fmla="*/ 1771735 w 7467600"/>
              <a:gd name="connsiteY459" fmla="*/ 4619929 h 6858000"/>
              <a:gd name="connsiteX460" fmla="*/ 3104273 w 7467600"/>
              <a:gd name="connsiteY460" fmla="*/ 5076159 h 6858000"/>
              <a:gd name="connsiteX461" fmla="*/ 3113245 w 7467600"/>
              <a:gd name="connsiteY461" fmla="*/ 5090705 h 6858000"/>
              <a:gd name="connsiteX462" fmla="*/ 3126294 w 7467600"/>
              <a:gd name="connsiteY462" fmla="*/ 5114400 h 6858000"/>
              <a:gd name="connsiteX463" fmla="*/ 3937433 w 7467600"/>
              <a:gd name="connsiteY463" fmla="*/ 4830473 h 6858000"/>
              <a:gd name="connsiteX464" fmla="*/ 3590475 w 7467600"/>
              <a:gd name="connsiteY464" fmla="*/ 4597974 h 6858000"/>
              <a:gd name="connsiteX465" fmla="*/ 3100264 w 7467600"/>
              <a:gd name="connsiteY465" fmla="*/ 4579845 h 6858000"/>
              <a:gd name="connsiteX466" fmla="*/ 2183576 w 7467600"/>
              <a:gd name="connsiteY466" fmla="*/ 4227150 h 6858000"/>
              <a:gd name="connsiteX467" fmla="*/ 2151029 w 7467600"/>
              <a:gd name="connsiteY467" fmla="*/ 4146947 h 6858000"/>
              <a:gd name="connsiteX468" fmla="*/ 3563434 w 7467600"/>
              <a:gd name="connsiteY468" fmla="*/ 4469115 h 6858000"/>
              <a:gd name="connsiteX469" fmla="*/ 3177952 w 7467600"/>
              <a:gd name="connsiteY469" fmla="*/ 3657386 h 6858000"/>
              <a:gd name="connsiteX470" fmla="*/ 3189263 w 7467600"/>
              <a:gd name="connsiteY470" fmla="*/ 3625726 h 6858000"/>
              <a:gd name="connsiteX471" fmla="*/ 3560912 w 7467600"/>
              <a:gd name="connsiteY471" fmla="*/ 4079863 h 6858000"/>
              <a:gd name="connsiteX472" fmla="*/ 3626636 w 7467600"/>
              <a:gd name="connsiteY472" fmla="*/ 4512230 h 6858000"/>
              <a:gd name="connsiteX473" fmla="*/ 3653088 w 7467600"/>
              <a:gd name="connsiteY473" fmla="*/ 4521417 h 6858000"/>
              <a:gd name="connsiteX474" fmla="*/ 3988128 w 7467600"/>
              <a:gd name="connsiteY474" fmla="*/ 4817267 h 6858000"/>
              <a:gd name="connsiteX475" fmla="*/ 4830582 w 7467600"/>
              <a:gd name="connsiteY475" fmla="*/ 4676000 h 6858000"/>
              <a:gd name="connsiteX476" fmla="*/ 4830100 w 7467600"/>
              <a:gd name="connsiteY476" fmla="*/ 4675554 h 6858000"/>
              <a:gd name="connsiteX477" fmla="*/ 4036318 w 7467600"/>
              <a:gd name="connsiteY477" fmla="*/ 4147013 h 6858000"/>
              <a:gd name="connsiteX478" fmla="*/ 3432098 w 7467600"/>
              <a:gd name="connsiteY478" fmla="*/ 3537312 h 6858000"/>
              <a:gd name="connsiteX479" fmla="*/ 3446761 w 7467600"/>
              <a:gd name="connsiteY479" fmla="*/ 3461278 h 6858000"/>
              <a:gd name="connsiteX480" fmla="*/ 4419733 w 7467600"/>
              <a:gd name="connsiteY480" fmla="*/ 3963555 h 6858000"/>
              <a:gd name="connsiteX481" fmla="*/ 4781371 w 7467600"/>
              <a:gd name="connsiteY481" fmla="*/ 4458604 h 6858000"/>
              <a:gd name="connsiteX482" fmla="*/ 4780440 w 7467600"/>
              <a:gd name="connsiteY482" fmla="*/ 4470290 h 6858000"/>
              <a:gd name="connsiteX483" fmla="*/ 4898954 w 7467600"/>
              <a:gd name="connsiteY483" fmla="*/ 4662092 h 6858000"/>
              <a:gd name="connsiteX484" fmla="*/ 4900699 w 7467600"/>
              <a:gd name="connsiteY484" fmla="*/ 4670867 h 6858000"/>
              <a:gd name="connsiteX485" fmla="*/ 5714511 w 7467600"/>
              <a:gd name="connsiteY485" fmla="*/ 4663483 h 6858000"/>
              <a:gd name="connsiteX486" fmla="*/ 5464793 w 7467600"/>
              <a:gd name="connsiteY486" fmla="*/ 4393556 h 6858000"/>
              <a:gd name="connsiteX487" fmla="*/ 5461897 w 7467600"/>
              <a:gd name="connsiteY487" fmla="*/ 4390879 h 6858000"/>
              <a:gd name="connsiteX488" fmla="*/ 4294126 w 7467600"/>
              <a:gd name="connsiteY488" fmla="*/ 3303048 h 6858000"/>
              <a:gd name="connsiteX489" fmla="*/ 4305321 w 7467600"/>
              <a:gd name="connsiteY489" fmla="*/ 3256953 h 6858000"/>
              <a:gd name="connsiteX490" fmla="*/ 4949299 w 7467600"/>
              <a:gd name="connsiteY490" fmla="*/ 3766336 h 6858000"/>
              <a:gd name="connsiteX491" fmla="*/ 5291452 w 7467600"/>
              <a:gd name="connsiteY491" fmla="*/ 4076801 h 6858000"/>
              <a:gd name="connsiteX492" fmla="*/ 5434998 w 7467600"/>
              <a:gd name="connsiteY492" fmla="*/ 4254100 h 6858000"/>
              <a:gd name="connsiteX493" fmla="*/ 5351015 w 7467600"/>
              <a:gd name="connsiteY493" fmla="*/ 3760989 h 6858000"/>
              <a:gd name="connsiteX494" fmla="*/ 5413780 w 7467600"/>
              <a:gd name="connsiteY494" fmla="*/ 2966265 h 6858000"/>
              <a:gd name="connsiteX495" fmla="*/ 5425627 w 7467600"/>
              <a:gd name="connsiteY495" fmla="*/ 2954192 h 6858000"/>
              <a:gd name="connsiteX496" fmla="*/ 6604735 w 7467600"/>
              <a:gd name="connsiteY496" fmla="*/ 2041381 h 6858000"/>
              <a:gd name="connsiteX497" fmla="*/ 7204487 w 7467600"/>
              <a:gd name="connsiteY497" fmla="*/ 2742112 h 6858000"/>
              <a:gd name="connsiteX498" fmla="*/ 7131592 w 7467600"/>
              <a:gd name="connsiteY498" fmla="*/ 2672096 h 6858000"/>
              <a:gd name="connsiteX499" fmla="*/ 6996344 w 7467600"/>
              <a:gd name="connsiteY499" fmla="*/ 2518310 h 6858000"/>
              <a:gd name="connsiteX500" fmla="*/ 6735495 w 7467600"/>
              <a:gd name="connsiteY500" fmla="*/ 2196890 h 6858000"/>
              <a:gd name="connsiteX501" fmla="*/ 6721901 w 7467600"/>
              <a:gd name="connsiteY501" fmla="*/ 2179274 h 6858000"/>
              <a:gd name="connsiteX502" fmla="*/ 6604735 w 7467600"/>
              <a:gd name="connsiteY502" fmla="*/ 2041381 h 6858000"/>
              <a:gd name="connsiteX503" fmla="*/ 6591670 w 7467600"/>
              <a:gd name="connsiteY503" fmla="*/ 1988277 h 6858000"/>
              <a:gd name="connsiteX504" fmla="*/ 6747349 w 7467600"/>
              <a:gd name="connsiteY504" fmla="*/ 2160069 h 6858000"/>
              <a:gd name="connsiteX505" fmla="*/ 6760943 w 7467600"/>
              <a:gd name="connsiteY505" fmla="*/ 2177686 h 6858000"/>
              <a:gd name="connsiteX506" fmla="*/ 7021065 w 7467600"/>
              <a:gd name="connsiteY506" fmla="*/ 2498102 h 6858000"/>
              <a:gd name="connsiteX507" fmla="*/ 7155223 w 7467600"/>
              <a:gd name="connsiteY507" fmla="*/ 2650386 h 6858000"/>
              <a:gd name="connsiteX508" fmla="*/ 7203167 w 7467600"/>
              <a:gd name="connsiteY508" fmla="*/ 2697288 h 6858000"/>
              <a:gd name="connsiteX509" fmla="*/ 6937703 w 7467600"/>
              <a:gd name="connsiteY509" fmla="*/ 2321981 h 6858000"/>
              <a:gd name="connsiteX510" fmla="*/ 6591670 w 7467600"/>
              <a:gd name="connsiteY510" fmla="*/ 1988277 h 6858000"/>
              <a:gd name="connsiteX511" fmla="*/ 5798671 w 7467600"/>
              <a:gd name="connsiteY511" fmla="*/ 1981601 h 6858000"/>
              <a:gd name="connsiteX512" fmla="*/ 5754709 w 7467600"/>
              <a:gd name="connsiteY512" fmla="*/ 2071454 h 6858000"/>
              <a:gd name="connsiteX513" fmla="*/ 5763044 w 7467600"/>
              <a:gd name="connsiteY513" fmla="*/ 2842206 h 6858000"/>
              <a:gd name="connsiteX514" fmla="*/ 5764974 w 7467600"/>
              <a:gd name="connsiteY514" fmla="*/ 2799609 h 6858000"/>
              <a:gd name="connsiteX515" fmla="*/ 5767665 w 7467600"/>
              <a:gd name="connsiteY515" fmla="*/ 2666409 h 6858000"/>
              <a:gd name="connsiteX516" fmla="*/ 5763055 w 7467600"/>
              <a:gd name="connsiteY516" fmla="*/ 2579705 h 6858000"/>
              <a:gd name="connsiteX517" fmla="*/ 5758079 w 7467600"/>
              <a:gd name="connsiteY517" fmla="*/ 2492508 h 6858000"/>
              <a:gd name="connsiteX518" fmla="*/ 5779325 w 7467600"/>
              <a:gd name="connsiteY518" fmla="*/ 2197069 h 6858000"/>
              <a:gd name="connsiteX519" fmla="*/ 5798671 w 7467600"/>
              <a:gd name="connsiteY519" fmla="*/ 1981601 h 6858000"/>
              <a:gd name="connsiteX520" fmla="*/ 5829202 w 7467600"/>
              <a:gd name="connsiteY520" fmla="*/ 1971679 h 6858000"/>
              <a:gd name="connsiteX521" fmla="*/ 5809558 w 7467600"/>
              <a:gd name="connsiteY521" fmla="*/ 2198043 h 6858000"/>
              <a:gd name="connsiteX522" fmla="*/ 5788653 w 7467600"/>
              <a:gd name="connsiteY522" fmla="*/ 2489430 h 6858000"/>
              <a:gd name="connsiteX523" fmla="*/ 5793439 w 7467600"/>
              <a:gd name="connsiteY523" fmla="*/ 2575235 h 6858000"/>
              <a:gd name="connsiteX524" fmla="*/ 5796837 w 7467600"/>
              <a:gd name="connsiteY524" fmla="*/ 2637633 h 6858000"/>
              <a:gd name="connsiteX525" fmla="*/ 5818614 w 7467600"/>
              <a:gd name="connsiteY525" fmla="*/ 2473055 h 6858000"/>
              <a:gd name="connsiteX526" fmla="*/ 5829202 w 7467600"/>
              <a:gd name="connsiteY526" fmla="*/ 1971679 h 6858000"/>
              <a:gd name="connsiteX527" fmla="*/ 5911389 w 7467600"/>
              <a:gd name="connsiteY527" fmla="*/ 1898371 h 6858000"/>
              <a:gd name="connsiteX528" fmla="*/ 6237627 w 7467600"/>
              <a:gd name="connsiteY528" fmla="*/ 2231921 h 6858000"/>
              <a:gd name="connsiteX529" fmla="*/ 5911389 w 7467600"/>
              <a:gd name="connsiteY529" fmla="*/ 1898371 h 6858000"/>
              <a:gd name="connsiteX530" fmla="*/ 6944437 w 7467600"/>
              <a:gd name="connsiteY530" fmla="*/ 1575402 h 6858000"/>
              <a:gd name="connsiteX531" fmla="*/ 6304730 w 7467600"/>
              <a:gd name="connsiteY531" fmla="*/ 1766654 h 6858000"/>
              <a:gd name="connsiteX532" fmla="*/ 6944437 w 7467600"/>
              <a:gd name="connsiteY532" fmla="*/ 1575402 h 6858000"/>
              <a:gd name="connsiteX533" fmla="*/ 7019523 w 7467600"/>
              <a:gd name="connsiteY533" fmla="*/ 1519450 h 6858000"/>
              <a:gd name="connsiteX534" fmla="*/ 6298091 w 7467600"/>
              <a:gd name="connsiteY534" fmla="*/ 1737122 h 6858000"/>
              <a:gd name="connsiteX535" fmla="*/ 7019523 w 7467600"/>
              <a:gd name="connsiteY535" fmla="*/ 1519450 h 6858000"/>
              <a:gd name="connsiteX536" fmla="*/ 2399523 w 7467600"/>
              <a:gd name="connsiteY536" fmla="*/ 1428234 h 6858000"/>
              <a:gd name="connsiteX537" fmla="*/ 2224982 w 7467600"/>
              <a:gd name="connsiteY537" fmla="*/ 1826201 h 6858000"/>
              <a:gd name="connsiteX538" fmla="*/ 2096099 w 7467600"/>
              <a:gd name="connsiteY538" fmla="*/ 2345900 h 6858000"/>
              <a:gd name="connsiteX539" fmla="*/ 2283317 w 7467600"/>
              <a:gd name="connsiteY539" fmla="*/ 1796925 h 6858000"/>
              <a:gd name="connsiteX540" fmla="*/ 2399523 w 7467600"/>
              <a:gd name="connsiteY540" fmla="*/ 1428234 h 6858000"/>
              <a:gd name="connsiteX541" fmla="*/ 2448558 w 7467600"/>
              <a:gd name="connsiteY541" fmla="*/ 1373435 h 6858000"/>
              <a:gd name="connsiteX542" fmla="*/ 2312521 w 7467600"/>
              <a:gd name="connsiteY542" fmla="*/ 1806140 h 6858000"/>
              <a:gd name="connsiteX543" fmla="*/ 2127533 w 7467600"/>
              <a:gd name="connsiteY543" fmla="*/ 2348380 h 6858000"/>
              <a:gd name="connsiteX544" fmla="*/ 2358080 w 7467600"/>
              <a:gd name="connsiteY544" fmla="*/ 1866134 h 6858000"/>
              <a:gd name="connsiteX545" fmla="*/ 2407436 w 7467600"/>
              <a:gd name="connsiteY545" fmla="*/ 1651070 h 6858000"/>
              <a:gd name="connsiteX546" fmla="*/ 2448558 w 7467600"/>
              <a:gd name="connsiteY546" fmla="*/ 1373435 h 6858000"/>
              <a:gd name="connsiteX547" fmla="*/ 278707 w 7467600"/>
              <a:gd name="connsiteY547" fmla="*/ 1352270 h 6858000"/>
              <a:gd name="connsiteX548" fmla="*/ 321570 w 7467600"/>
              <a:gd name="connsiteY548" fmla="*/ 1861610 h 6858000"/>
              <a:gd name="connsiteX549" fmla="*/ 294281 w 7467600"/>
              <a:gd name="connsiteY549" fmla="*/ 1440658 h 6858000"/>
              <a:gd name="connsiteX550" fmla="*/ 278707 w 7467600"/>
              <a:gd name="connsiteY550" fmla="*/ 1352270 h 6858000"/>
              <a:gd name="connsiteX551" fmla="*/ 1423821 w 7467600"/>
              <a:gd name="connsiteY551" fmla="*/ 1351958 h 6858000"/>
              <a:gd name="connsiteX552" fmla="*/ 1638521 w 7467600"/>
              <a:gd name="connsiteY552" fmla="*/ 1908470 h 6858000"/>
              <a:gd name="connsiteX553" fmla="*/ 1754199 w 7467600"/>
              <a:gd name="connsiteY553" fmla="*/ 2149284 h 6858000"/>
              <a:gd name="connsiteX554" fmla="*/ 1908359 w 7467600"/>
              <a:gd name="connsiteY554" fmla="*/ 2364988 h 6858000"/>
              <a:gd name="connsiteX555" fmla="*/ 1647661 w 7467600"/>
              <a:gd name="connsiteY555" fmla="*/ 1825945 h 6858000"/>
              <a:gd name="connsiteX556" fmla="*/ 1423821 w 7467600"/>
              <a:gd name="connsiteY556" fmla="*/ 1351958 h 6858000"/>
              <a:gd name="connsiteX557" fmla="*/ 1431890 w 7467600"/>
              <a:gd name="connsiteY557" fmla="*/ 1306475 h 6858000"/>
              <a:gd name="connsiteX558" fmla="*/ 1507597 w 7467600"/>
              <a:gd name="connsiteY558" fmla="*/ 1446132 h 6858000"/>
              <a:gd name="connsiteX559" fmla="*/ 1674586 w 7467600"/>
              <a:gd name="connsiteY559" fmla="*/ 1813832 h 6858000"/>
              <a:gd name="connsiteX560" fmla="*/ 1815950 w 7467600"/>
              <a:gd name="connsiteY560" fmla="*/ 2128564 h 6858000"/>
              <a:gd name="connsiteX561" fmla="*/ 1984242 w 7467600"/>
              <a:gd name="connsiteY561" fmla="*/ 2430829 h 6858000"/>
              <a:gd name="connsiteX562" fmla="*/ 2014023 w 7467600"/>
              <a:gd name="connsiteY562" fmla="*/ 2450995 h 6858000"/>
              <a:gd name="connsiteX563" fmla="*/ 1747337 w 7467600"/>
              <a:gd name="connsiteY563" fmla="*/ 1855264 h 6858000"/>
              <a:gd name="connsiteX564" fmla="*/ 1533749 w 7467600"/>
              <a:gd name="connsiteY564" fmla="*/ 1478656 h 6858000"/>
              <a:gd name="connsiteX565" fmla="*/ 1431890 w 7467600"/>
              <a:gd name="connsiteY565" fmla="*/ 1306475 h 6858000"/>
              <a:gd name="connsiteX566" fmla="*/ 5052692 w 7467600"/>
              <a:gd name="connsiteY566" fmla="*/ 1292994 h 6858000"/>
              <a:gd name="connsiteX567" fmla="*/ 5200661 w 7467600"/>
              <a:gd name="connsiteY567" fmla="*/ 1635186 h 6858000"/>
              <a:gd name="connsiteX568" fmla="*/ 5297138 w 7467600"/>
              <a:gd name="connsiteY568" fmla="*/ 1906351 h 6858000"/>
              <a:gd name="connsiteX569" fmla="*/ 5052692 w 7467600"/>
              <a:gd name="connsiteY569" fmla="*/ 1292994 h 6858000"/>
              <a:gd name="connsiteX570" fmla="*/ 5009948 w 7467600"/>
              <a:gd name="connsiteY570" fmla="*/ 1273619 h 6858000"/>
              <a:gd name="connsiteX571" fmla="*/ 5121777 w 7467600"/>
              <a:gd name="connsiteY571" fmla="*/ 1654213 h 6858000"/>
              <a:gd name="connsiteX572" fmla="*/ 5293545 w 7467600"/>
              <a:gd name="connsiteY572" fmla="*/ 2072247 h 6858000"/>
              <a:gd name="connsiteX573" fmla="*/ 5294042 w 7467600"/>
              <a:gd name="connsiteY573" fmla="*/ 2065019 h 6858000"/>
              <a:gd name="connsiteX574" fmla="*/ 5171936 w 7467600"/>
              <a:gd name="connsiteY574" fmla="*/ 1647613 h 6858000"/>
              <a:gd name="connsiteX575" fmla="*/ 5009948 w 7467600"/>
              <a:gd name="connsiteY575" fmla="*/ 1273619 h 6858000"/>
              <a:gd name="connsiteX576" fmla="*/ 655236 w 7467600"/>
              <a:gd name="connsiteY576" fmla="*/ 1268632 h 6858000"/>
              <a:gd name="connsiteX577" fmla="*/ 839521 w 7467600"/>
              <a:gd name="connsiteY577" fmla="*/ 1685315 h 6858000"/>
              <a:gd name="connsiteX578" fmla="*/ 1109416 w 7467600"/>
              <a:gd name="connsiteY578" fmla="*/ 2061663 h 6858000"/>
              <a:gd name="connsiteX579" fmla="*/ 1298300 w 7467600"/>
              <a:gd name="connsiteY579" fmla="*/ 2247742 h 6858000"/>
              <a:gd name="connsiteX580" fmla="*/ 1125871 w 7467600"/>
              <a:gd name="connsiteY580" fmla="*/ 1989513 h 6858000"/>
              <a:gd name="connsiteX581" fmla="*/ 981574 w 7467600"/>
              <a:gd name="connsiteY581" fmla="*/ 1783157 h 6858000"/>
              <a:gd name="connsiteX582" fmla="*/ 922198 w 7467600"/>
              <a:gd name="connsiteY582" fmla="*/ 1677437 h 6858000"/>
              <a:gd name="connsiteX583" fmla="*/ 869293 w 7467600"/>
              <a:gd name="connsiteY583" fmla="*/ 1583214 h 6858000"/>
              <a:gd name="connsiteX584" fmla="*/ 751431 w 7467600"/>
              <a:gd name="connsiteY584" fmla="*/ 1405731 h 6858000"/>
              <a:gd name="connsiteX585" fmla="*/ 655236 w 7467600"/>
              <a:gd name="connsiteY585" fmla="*/ 1268632 h 6858000"/>
              <a:gd name="connsiteX586" fmla="*/ 6516292 w 7467600"/>
              <a:gd name="connsiteY586" fmla="*/ 1263064 h 6858000"/>
              <a:gd name="connsiteX587" fmla="*/ 5736320 w 7467600"/>
              <a:gd name="connsiteY587" fmla="*/ 1501803 h 6858000"/>
              <a:gd name="connsiteX588" fmla="*/ 6516292 w 7467600"/>
              <a:gd name="connsiteY588" fmla="*/ 1263064 h 6858000"/>
              <a:gd name="connsiteX589" fmla="*/ 291466 w 7467600"/>
              <a:gd name="connsiteY589" fmla="*/ 1250369 h 6858000"/>
              <a:gd name="connsiteX590" fmla="*/ 323180 w 7467600"/>
              <a:gd name="connsiteY590" fmla="*/ 1435283 h 6858000"/>
              <a:gd name="connsiteX591" fmla="*/ 349381 w 7467600"/>
              <a:gd name="connsiteY591" fmla="*/ 1875041 h 6858000"/>
              <a:gd name="connsiteX592" fmla="*/ 374363 w 7467600"/>
              <a:gd name="connsiteY592" fmla="*/ 1506494 h 6858000"/>
              <a:gd name="connsiteX593" fmla="*/ 302168 w 7467600"/>
              <a:gd name="connsiteY593" fmla="*/ 1274495 h 6858000"/>
              <a:gd name="connsiteX594" fmla="*/ 291466 w 7467600"/>
              <a:gd name="connsiteY594" fmla="*/ 1250369 h 6858000"/>
              <a:gd name="connsiteX595" fmla="*/ 678222 w 7467600"/>
              <a:gd name="connsiteY595" fmla="*/ 1248670 h 6858000"/>
              <a:gd name="connsiteX596" fmla="*/ 775536 w 7467600"/>
              <a:gd name="connsiteY596" fmla="*/ 1388015 h 6858000"/>
              <a:gd name="connsiteX597" fmla="*/ 894529 w 7467600"/>
              <a:gd name="connsiteY597" fmla="*/ 1567739 h 6858000"/>
              <a:gd name="connsiteX598" fmla="*/ 948000 w 7467600"/>
              <a:gd name="connsiteY598" fmla="*/ 1663088 h 6858000"/>
              <a:gd name="connsiteX599" fmla="*/ 1006812 w 7467600"/>
              <a:gd name="connsiteY599" fmla="*/ 1767683 h 6858000"/>
              <a:gd name="connsiteX600" fmla="*/ 1149133 w 7467600"/>
              <a:gd name="connsiteY600" fmla="*/ 1971513 h 6858000"/>
              <a:gd name="connsiteX601" fmla="*/ 1333952 w 7467600"/>
              <a:gd name="connsiteY601" fmla="*/ 2251620 h 6858000"/>
              <a:gd name="connsiteX602" fmla="*/ 1337329 w 7467600"/>
              <a:gd name="connsiteY602" fmla="*/ 2258350 h 6858000"/>
              <a:gd name="connsiteX603" fmla="*/ 1014726 w 7467600"/>
              <a:gd name="connsiteY603" fmla="*/ 1615556 h 6858000"/>
              <a:gd name="connsiteX604" fmla="*/ 678222 w 7467600"/>
              <a:gd name="connsiteY604" fmla="*/ 1248670 h 6858000"/>
              <a:gd name="connsiteX605" fmla="*/ 6691602 w 7467600"/>
              <a:gd name="connsiteY605" fmla="*/ 1140573 h 6858000"/>
              <a:gd name="connsiteX606" fmla="*/ 6571100 w 7467600"/>
              <a:gd name="connsiteY606" fmla="*/ 1183662 h 6858000"/>
              <a:gd name="connsiteX607" fmla="*/ 6241687 w 7467600"/>
              <a:gd name="connsiteY607" fmla="*/ 1257600 h 6858000"/>
              <a:gd name="connsiteX608" fmla="*/ 5693009 w 7467600"/>
              <a:gd name="connsiteY608" fmla="*/ 1478256 h 6858000"/>
              <a:gd name="connsiteX609" fmla="*/ 6548420 w 7467600"/>
              <a:gd name="connsiteY609" fmla="*/ 1214599 h 6858000"/>
              <a:gd name="connsiteX610" fmla="*/ 6605473 w 7467600"/>
              <a:gd name="connsiteY610" fmla="*/ 1184686 h 6858000"/>
              <a:gd name="connsiteX611" fmla="*/ 6691602 w 7467600"/>
              <a:gd name="connsiteY611" fmla="*/ 1140573 h 6858000"/>
              <a:gd name="connsiteX612" fmla="*/ 4002475 w 7467600"/>
              <a:gd name="connsiteY612" fmla="*/ 1037802 h 6858000"/>
              <a:gd name="connsiteX613" fmla="*/ 4000324 w 7467600"/>
              <a:gd name="connsiteY613" fmla="*/ 1039362 h 6858000"/>
              <a:gd name="connsiteX614" fmla="*/ 4002862 w 7467600"/>
              <a:gd name="connsiteY614" fmla="*/ 1042866 h 6858000"/>
              <a:gd name="connsiteX615" fmla="*/ 4002475 w 7467600"/>
              <a:gd name="connsiteY615" fmla="*/ 1037802 h 6858000"/>
              <a:gd name="connsiteX616" fmla="*/ 506322 w 7467600"/>
              <a:gd name="connsiteY616" fmla="*/ 1020997 h 6858000"/>
              <a:gd name="connsiteX617" fmla="*/ 533068 w 7467600"/>
              <a:gd name="connsiteY617" fmla="*/ 1029409 h 6858000"/>
              <a:gd name="connsiteX618" fmla="*/ 1232525 w 7467600"/>
              <a:gd name="connsiteY618" fmla="*/ 1804675 h 6858000"/>
              <a:gd name="connsiteX619" fmla="*/ 1388858 w 7467600"/>
              <a:gd name="connsiteY619" fmla="*/ 2368011 h 6858000"/>
              <a:gd name="connsiteX620" fmla="*/ 1384098 w 7467600"/>
              <a:gd name="connsiteY620" fmla="*/ 2378125 h 6858000"/>
              <a:gd name="connsiteX621" fmla="*/ 1425393 w 7467600"/>
              <a:gd name="connsiteY621" fmla="*/ 2589124 h 6858000"/>
              <a:gd name="connsiteX622" fmla="*/ 1424001 w 7467600"/>
              <a:gd name="connsiteY622" fmla="*/ 2597541 h 6858000"/>
              <a:gd name="connsiteX623" fmla="*/ 2152729 w 7467600"/>
              <a:gd name="connsiteY623" fmla="*/ 2864487 h 6858000"/>
              <a:gd name="connsiteX624" fmla="*/ 2020609 w 7467600"/>
              <a:gd name="connsiteY624" fmla="*/ 2539671 h 6858000"/>
              <a:gd name="connsiteX625" fmla="*/ 2018920 w 7467600"/>
              <a:gd name="connsiteY625" fmla="*/ 2536309 h 6858000"/>
              <a:gd name="connsiteX626" fmla="*/ 1342441 w 7467600"/>
              <a:gd name="connsiteY626" fmla="*/ 1173017 h 6858000"/>
              <a:gd name="connsiteX627" fmla="*/ 1367925 w 7467600"/>
              <a:gd name="connsiteY627" fmla="*/ 1135648 h 6858000"/>
              <a:gd name="connsiteX628" fmla="*/ 1771401 w 7467600"/>
              <a:gd name="connsiteY628" fmla="*/ 1806673 h 6858000"/>
              <a:gd name="connsiteX629" fmla="*/ 1972385 w 7467600"/>
              <a:gd name="connsiteY629" fmla="*/ 2198735 h 6858000"/>
              <a:gd name="connsiteX630" fmla="*/ 2040892 w 7467600"/>
              <a:gd name="connsiteY630" fmla="*/ 2405205 h 6858000"/>
              <a:gd name="connsiteX631" fmla="*/ 2131689 w 7467600"/>
              <a:gd name="connsiteY631" fmla="*/ 1936926 h 6858000"/>
              <a:gd name="connsiteX632" fmla="*/ 2454820 w 7467600"/>
              <a:gd name="connsiteY632" fmla="*/ 1248808 h 6858000"/>
              <a:gd name="connsiteX633" fmla="*/ 2492512 w 7467600"/>
              <a:gd name="connsiteY633" fmla="*/ 1302920 h 6858000"/>
              <a:gd name="connsiteX634" fmla="*/ 2081216 w 7467600"/>
              <a:gd name="connsiteY634" fmla="*/ 2527513 h 6858000"/>
              <a:gd name="connsiteX635" fmla="*/ 2081211 w 7467600"/>
              <a:gd name="connsiteY635" fmla="*/ 2528916 h 6858000"/>
              <a:gd name="connsiteX636" fmla="*/ 2199067 w 7467600"/>
              <a:gd name="connsiteY636" fmla="*/ 2884061 h 6858000"/>
              <a:gd name="connsiteX637" fmla="*/ 3192586 w 7467600"/>
              <a:gd name="connsiteY637" fmla="*/ 3411496 h 6858000"/>
              <a:gd name="connsiteX638" fmla="*/ 3182620 w 7467600"/>
              <a:gd name="connsiteY638" fmla="*/ 3483279 h 6858000"/>
              <a:gd name="connsiteX639" fmla="*/ 2435119 w 7467600"/>
              <a:gd name="connsiteY639" fmla="*/ 3080173 h 6858000"/>
              <a:gd name="connsiteX640" fmla="*/ 2410152 w 7467600"/>
              <a:gd name="connsiteY640" fmla="*/ 3063751 h 6858000"/>
              <a:gd name="connsiteX641" fmla="*/ 2408099 w 7467600"/>
              <a:gd name="connsiteY641" fmla="*/ 3064403 h 6858000"/>
              <a:gd name="connsiteX642" fmla="*/ 2407218 w 7467600"/>
              <a:gd name="connsiteY642" fmla="*/ 3070324 h 6858000"/>
              <a:gd name="connsiteX643" fmla="*/ 2380138 w 7467600"/>
              <a:gd name="connsiteY643" fmla="*/ 3099341 h 6858000"/>
              <a:gd name="connsiteX644" fmla="*/ 1765923 w 7467600"/>
              <a:gd name="connsiteY644" fmla="*/ 3581043 h 6858000"/>
              <a:gd name="connsiteX645" fmla="*/ 1702258 w 7467600"/>
              <a:gd name="connsiteY645" fmla="*/ 3612286 h 6858000"/>
              <a:gd name="connsiteX646" fmla="*/ 1538370 w 7467600"/>
              <a:gd name="connsiteY646" fmla="*/ 3811804 h 6858000"/>
              <a:gd name="connsiteX647" fmla="*/ 542867 w 7467600"/>
              <a:gd name="connsiteY647" fmla="*/ 4944092 h 6858000"/>
              <a:gd name="connsiteX648" fmla="*/ 515800 w 7467600"/>
              <a:gd name="connsiteY648" fmla="*/ 4862180 h 6858000"/>
              <a:gd name="connsiteX649" fmla="*/ 909145 w 7467600"/>
              <a:gd name="connsiteY649" fmla="*/ 4199225 h 6858000"/>
              <a:gd name="connsiteX650" fmla="*/ 1214067 w 7467600"/>
              <a:gd name="connsiteY650" fmla="*/ 3908561 h 6858000"/>
              <a:gd name="connsiteX651" fmla="*/ 640967 w 7467600"/>
              <a:gd name="connsiteY651" fmla="*/ 4105601 h 6858000"/>
              <a:gd name="connsiteX652" fmla="*/ 112563 w 7467600"/>
              <a:gd name="connsiteY652" fmla="*/ 4396952 h 6858000"/>
              <a:gd name="connsiteX653" fmla="*/ 0 w 7467600"/>
              <a:gd name="connsiteY653" fmla="*/ 4466006 h 6858000"/>
              <a:gd name="connsiteX654" fmla="*/ 0 w 7467600"/>
              <a:gd name="connsiteY654" fmla="*/ 4233763 h 6858000"/>
              <a:gd name="connsiteX655" fmla="*/ 36881 w 7467600"/>
              <a:gd name="connsiteY655" fmla="*/ 4200118 h 6858000"/>
              <a:gd name="connsiteX656" fmla="*/ 910534 w 7467600"/>
              <a:gd name="connsiteY656" fmla="*/ 3629753 h 6858000"/>
              <a:gd name="connsiteX657" fmla="*/ 1578717 w 7467600"/>
              <a:gd name="connsiteY657" fmla="*/ 3575982 h 6858000"/>
              <a:gd name="connsiteX658" fmla="*/ 2338780 w 7467600"/>
              <a:gd name="connsiteY658" fmla="*/ 3033725 h 6858000"/>
              <a:gd name="connsiteX659" fmla="*/ 1807991 w 7467600"/>
              <a:gd name="connsiteY659" fmla="*/ 2807184 h 6858000"/>
              <a:gd name="connsiteX660" fmla="*/ 1416358 w 7467600"/>
              <a:gd name="connsiteY660" fmla="*/ 3112571 h 6858000"/>
              <a:gd name="connsiteX661" fmla="*/ 939066 w 7467600"/>
              <a:gd name="connsiteY661" fmla="*/ 3378798 h 6858000"/>
              <a:gd name="connsiteX662" fmla="*/ 115099 w 7467600"/>
              <a:gd name="connsiteY662" fmla="*/ 3607650 h 6858000"/>
              <a:gd name="connsiteX663" fmla="*/ 97284 w 7467600"/>
              <a:gd name="connsiteY663" fmla="*/ 3520393 h 6858000"/>
              <a:gd name="connsiteX664" fmla="*/ 922050 w 7467600"/>
              <a:gd name="connsiteY664" fmla="*/ 3074867 h 6858000"/>
              <a:gd name="connsiteX665" fmla="*/ 1405265 w 7467600"/>
              <a:gd name="connsiteY665" fmla="*/ 3016319 h 6858000"/>
              <a:gd name="connsiteX666" fmla="*/ 1407512 w 7467600"/>
              <a:gd name="connsiteY666" fmla="*/ 3018001 h 6858000"/>
              <a:gd name="connsiteX667" fmla="*/ 1726266 w 7467600"/>
              <a:gd name="connsiteY667" fmla="*/ 2777274 h 6858000"/>
              <a:gd name="connsiteX668" fmla="*/ 625390 w 7467600"/>
              <a:gd name="connsiteY668" fmla="*/ 2514541 h 6858000"/>
              <a:gd name="connsiteX669" fmla="*/ 619799 w 7467600"/>
              <a:gd name="connsiteY669" fmla="*/ 2527180 h 6858000"/>
              <a:gd name="connsiteX670" fmla="*/ 310030 w 7467600"/>
              <a:gd name="connsiteY670" fmla="*/ 2771818 h 6858000"/>
              <a:gd name="connsiteX671" fmla="*/ 173877 w 7467600"/>
              <a:gd name="connsiteY671" fmla="*/ 2937056 h 6858000"/>
              <a:gd name="connsiteX672" fmla="*/ 77889 w 7467600"/>
              <a:gd name="connsiteY672" fmla="*/ 3138440 h 6858000"/>
              <a:gd name="connsiteX673" fmla="*/ 0 w 7467600"/>
              <a:gd name="connsiteY673" fmla="*/ 3271395 h 6858000"/>
              <a:gd name="connsiteX674" fmla="*/ 0 w 7467600"/>
              <a:gd name="connsiteY674" fmla="*/ 3153002 h 6858000"/>
              <a:gd name="connsiteX675" fmla="*/ 2386 w 7467600"/>
              <a:gd name="connsiteY675" fmla="*/ 3149203 h 6858000"/>
              <a:gd name="connsiteX676" fmla="*/ 89753 w 7467600"/>
              <a:gd name="connsiteY676" fmla="*/ 2987702 h 6858000"/>
              <a:gd name="connsiteX677" fmla="*/ 76869 w 7467600"/>
              <a:gd name="connsiteY677" fmla="*/ 3005404 h 6858000"/>
              <a:gd name="connsiteX678" fmla="*/ 32049 w 7467600"/>
              <a:gd name="connsiteY678" fmla="*/ 3065814 h 6858000"/>
              <a:gd name="connsiteX679" fmla="*/ 0 w 7467600"/>
              <a:gd name="connsiteY679" fmla="*/ 3108744 h 6858000"/>
              <a:gd name="connsiteX680" fmla="*/ 0 w 7467600"/>
              <a:gd name="connsiteY680" fmla="*/ 3058059 h 6858000"/>
              <a:gd name="connsiteX681" fmla="*/ 7610 w 7467600"/>
              <a:gd name="connsiteY681" fmla="*/ 3047889 h 6858000"/>
              <a:gd name="connsiteX682" fmla="*/ 52419 w 7467600"/>
              <a:gd name="connsiteY682" fmla="*/ 2987479 h 6858000"/>
              <a:gd name="connsiteX683" fmla="*/ 59142 w 7467600"/>
              <a:gd name="connsiteY683" fmla="*/ 2978488 h 6858000"/>
              <a:gd name="connsiteX684" fmla="*/ 0 w 7467600"/>
              <a:gd name="connsiteY684" fmla="*/ 3015334 h 6858000"/>
              <a:gd name="connsiteX685" fmla="*/ 0 w 7467600"/>
              <a:gd name="connsiteY685" fmla="*/ 2914286 h 6858000"/>
              <a:gd name="connsiteX686" fmla="*/ 36383 w 7467600"/>
              <a:gd name="connsiteY686" fmla="*/ 2901128 h 6858000"/>
              <a:gd name="connsiteX687" fmla="*/ 156329 w 7467600"/>
              <a:gd name="connsiteY687" fmla="*/ 2840533 h 6858000"/>
              <a:gd name="connsiteX688" fmla="*/ 358355 w 7467600"/>
              <a:gd name="connsiteY688" fmla="*/ 2620471 h 6858000"/>
              <a:gd name="connsiteX689" fmla="*/ 510577 w 7467600"/>
              <a:gd name="connsiteY689" fmla="*/ 2501244 h 6858000"/>
              <a:gd name="connsiteX690" fmla="*/ 211967 w 7467600"/>
              <a:gd name="connsiteY690" fmla="*/ 2479171 h 6858000"/>
              <a:gd name="connsiteX691" fmla="*/ 0 w 7467600"/>
              <a:gd name="connsiteY691" fmla="*/ 2476398 h 6858000"/>
              <a:gd name="connsiteX692" fmla="*/ 0 w 7467600"/>
              <a:gd name="connsiteY692" fmla="*/ 2389189 h 6858000"/>
              <a:gd name="connsiteX693" fmla="*/ 103062 w 7467600"/>
              <a:gd name="connsiteY693" fmla="*/ 2389518 h 6858000"/>
              <a:gd name="connsiteX694" fmla="*/ 510734 w 7467600"/>
              <a:gd name="connsiteY694" fmla="*/ 2416201 h 6858000"/>
              <a:gd name="connsiteX695" fmla="*/ 279257 w 7467600"/>
              <a:gd name="connsiteY695" fmla="*/ 2092102 h 6858000"/>
              <a:gd name="connsiteX696" fmla="*/ 65265 w 7467600"/>
              <a:gd name="connsiteY696" fmla="*/ 2006049 h 6858000"/>
              <a:gd name="connsiteX697" fmla="*/ 0 w 7467600"/>
              <a:gd name="connsiteY697" fmla="*/ 1982532 h 6858000"/>
              <a:gd name="connsiteX698" fmla="*/ 0 w 7467600"/>
              <a:gd name="connsiteY698" fmla="*/ 1912789 h 6858000"/>
              <a:gd name="connsiteX699" fmla="*/ 97460 w 7467600"/>
              <a:gd name="connsiteY699" fmla="*/ 1953725 h 6858000"/>
              <a:gd name="connsiteX700" fmla="*/ 221272 w 7467600"/>
              <a:gd name="connsiteY700" fmla="*/ 1980766 h 6858000"/>
              <a:gd name="connsiteX701" fmla="*/ 116765 w 7467600"/>
              <a:gd name="connsiteY701" fmla="*/ 1911033 h 6858000"/>
              <a:gd name="connsiteX702" fmla="*/ 16405 w 7467600"/>
              <a:gd name="connsiteY702" fmla="*/ 1803412 h 6858000"/>
              <a:gd name="connsiteX703" fmla="*/ 0 w 7467600"/>
              <a:gd name="connsiteY703" fmla="*/ 1784777 h 6858000"/>
              <a:gd name="connsiteX704" fmla="*/ 0 w 7467600"/>
              <a:gd name="connsiteY704" fmla="*/ 1740082 h 6858000"/>
              <a:gd name="connsiteX705" fmla="*/ 39394 w 7467600"/>
              <a:gd name="connsiteY705" fmla="*/ 1784856 h 6858000"/>
              <a:gd name="connsiteX706" fmla="*/ 135813 w 7467600"/>
              <a:gd name="connsiteY706" fmla="*/ 1888838 h 6858000"/>
              <a:gd name="connsiteX707" fmla="*/ 242575 w 7467600"/>
              <a:gd name="connsiteY707" fmla="*/ 1958841 h 6858000"/>
              <a:gd name="connsiteX708" fmla="*/ 82197 w 7467600"/>
              <a:gd name="connsiteY708" fmla="*/ 1754826 h 6858000"/>
              <a:gd name="connsiteX709" fmla="*/ 0 w 7467600"/>
              <a:gd name="connsiteY709" fmla="*/ 1679650 h 6858000"/>
              <a:gd name="connsiteX710" fmla="*/ 0 w 7467600"/>
              <a:gd name="connsiteY710" fmla="*/ 1602463 h 6858000"/>
              <a:gd name="connsiteX711" fmla="*/ 84689 w 7467600"/>
              <a:gd name="connsiteY711" fmla="*/ 1677442 h 6858000"/>
              <a:gd name="connsiteX712" fmla="*/ 298437 w 7467600"/>
              <a:gd name="connsiteY712" fmla="*/ 1968019 h 6858000"/>
              <a:gd name="connsiteX713" fmla="*/ 227269 w 7467600"/>
              <a:gd name="connsiteY713" fmla="*/ 1114064 h 6858000"/>
              <a:gd name="connsiteX714" fmla="*/ 248003 w 7467600"/>
              <a:gd name="connsiteY714" fmla="*/ 1089613 h 6858000"/>
              <a:gd name="connsiteX715" fmla="*/ 427020 w 7467600"/>
              <a:gd name="connsiteY715" fmla="*/ 1619803 h 6858000"/>
              <a:gd name="connsiteX716" fmla="*/ 340345 w 7467600"/>
              <a:gd name="connsiteY716" fmla="*/ 2027739 h 6858000"/>
              <a:gd name="connsiteX717" fmla="*/ 360865 w 7467600"/>
              <a:gd name="connsiteY717" fmla="*/ 2044827 h 6858000"/>
              <a:gd name="connsiteX718" fmla="*/ 560414 w 7467600"/>
              <a:gd name="connsiteY718" fmla="*/ 2421457 h 6858000"/>
              <a:gd name="connsiteX719" fmla="*/ 1359703 w 7467600"/>
              <a:gd name="connsiteY719" fmla="*/ 2578554 h 6858000"/>
              <a:gd name="connsiteX720" fmla="*/ 1359422 w 7467600"/>
              <a:gd name="connsiteY720" fmla="*/ 2577994 h 6858000"/>
              <a:gd name="connsiteX721" fmla="*/ 828701 w 7467600"/>
              <a:gd name="connsiteY721" fmla="*/ 1839520 h 6858000"/>
              <a:gd name="connsiteX722" fmla="*/ 494427 w 7467600"/>
              <a:gd name="connsiteY722" fmla="*/ 1092333 h 6858000"/>
              <a:gd name="connsiteX723" fmla="*/ 506322 w 7467600"/>
              <a:gd name="connsiteY723" fmla="*/ 1020997 h 6858000"/>
              <a:gd name="connsiteX724" fmla="*/ 4570198 w 7467600"/>
              <a:gd name="connsiteY724" fmla="*/ 978081 h 6858000"/>
              <a:gd name="connsiteX725" fmla="*/ 4523691 w 7467600"/>
              <a:gd name="connsiteY725" fmla="*/ 1127776 h 6858000"/>
              <a:gd name="connsiteX726" fmla="*/ 4509875 w 7467600"/>
              <a:gd name="connsiteY726" fmla="*/ 1167552 h 6858000"/>
              <a:gd name="connsiteX727" fmla="*/ 4478168 w 7467600"/>
              <a:gd name="connsiteY727" fmla="*/ 1260735 h 6858000"/>
              <a:gd name="connsiteX728" fmla="*/ 4409309 w 7467600"/>
              <a:gd name="connsiteY728" fmla="*/ 1666996 h 6858000"/>
              <a:gd name="connsiteX729" fmla="*/ 4370031 w 7467600"/>
              <a:gd name="connsiteY729" fmla="*/ 1955666 h 6858000"/>
              <a:gd name="connsiteX730" fmla="*/ 4570198 w 7467600"/>
              <a:gd name="connsiteY730" fmla="*/ 978081 h 6858000"/>
              <a:gd name="connsiteX731" fmla="*/ 4557898 w 7467600"/>
              <a:gd name="connsiteY731" fmla="*/ 900011 h 6858000"/>
              <a:gd name="connsiteX732" fmla="*/ 4344840 w 7467600"/>
              <a:gd name="connsiteY732" fmla="*/ 1922038 h 6858000"/>
              <a:gd name="connsiteX733" fmla="*/ 4378710 w 7467600"/>
              <a:gd name="connsiteY733" fmla="*/ 1665516 h 6858000"/>
              <a:gd name="connsiteX734" fmla="*/ 4448798 w 7467600"/>
              <a:gd name="connsiteY734" fmla="*/ 1253024 h 6858000"/>
              <a:gd name="connsiteX735" fmla="*/ 4480315 w 7467600"/>
              <a:gd name="connsiteY735" fmla="*/ 1158454 h 6858000"/>
              <a:gd name="connsiteX736" fmla="*/ 4494133 w 7467600"/>
              <a:gd name="connsiteY736" fmla="*/ 1118676 h 6858000"/>
              <a:gd name="connsiteX737" fmla="*/ 4557898 w 7467600"/>
              <a:gd name="connsiteY737" fmla="*/ 900011 h 6858000"/>
              <a:gd name="connsiteX738" fmla="*/ 5870151 w 7467600"/>
              <a:gd name="connsiteY738" fmla="*/ 898890 h 6858000"/>
              <a:gd name="connsiteX739" fmla="*/ 5861335 w 7467600"/>
              <a:gd name="connsiteY739" fmla="*/ 899177 h 6858000"/>
              <a:gd name="connsiteX740" fmla="*/ 5843702 w 7467600"/>
              <a:gd name="connsiteY740" fmla="*/ 899748 h 6858000"/>
              <a:gd name="connsiteX741" fmla="*/ 5651107 w 7467600"/>
              <a:gd name="connsiteY741" fmla="*/ 920306 h 6858000"/>
              <a:gd name="connsiteX742" fmla="*/ 5459407 w 7467600"/>
              <a:gd name="connsiteY742" fmla="*/ 940975 h 6858000"/>
              <a:gd name="connsiteX743" fmla="*/ 5374846 w 7467600"/>
              <a:gd name="connsiteY743" fmla="*/ 941988 h 6858000"/>
              <a:gd name="connsiteX744" fmla="*/ 5256105 w 7467600"/>
              <a:gd name="connsiteY744" fmla="*/ 945632 h 6858000"/>
              <a:gd name="connsiteX745" fmla="*/ 5107071 w 7467600"/>
              <a:gd name="connsiteY745" fmla="*/ 969720 h 6858000"/>
              <a:gd name="connsiteX746" fmla="*/ 4998681 w 7467600"/>
              <a:gd name="connsiteY746" fmla="*/ 988771 h 6858000"/>
              <a:gd name="connsiteX747" fmla="*/ 5870151 w 7467600"/>
              <a:gd name="connsiteY747" fmla="*/ 898890 h 6858000"/>
              <a:gd name="connsiteX748" fmla="*/ 5504425 w 7467600"/>
              <a:gd name="connsiteY748" fmla="*/ 848067 h 6858000"/>
              <a:gd name="connsiteX749" fmla="*/ 4968849 w 7467600"/>
              <a:gd name="connsiteY749" fmla="*/ 962318 h 6858000"/>
              <a:gd name="connsiteX750" fmla="*/ 5104039 w 7467600"/>
              <a:gd name="connsiteY750" fmla="*/ 940634 h 6858000"/>
              <a:gd name="connsiteX751" fmla="*/ 5256311 w 7467600"/>
              <a:gd name="connsiteY751" fmla="*/ 916490 h 6858000"/>
              <a:gd name="connsiteX752" fmla="*/ 5377381 w 7467600"/>
              <a:gd name="connsiteY752" fmla="*/ 912671 h 6858000"/>
              <a:gd name="connsiteX753" fmla="*/ 5460148 w 7467600"/>
              <a:gd name="connsiteY753" fmla="*/ 911442 h 6858000"/>
              <a:gd name="connsiteX754" fmla="*/ 5648971 w 7467600"/>
              <a:gd name="connsiteY754" fmla="*/ 891331 h 6858000"/>
              <a:gd name="connsiteX755" fmla="*/ 5844807 w 7467600"/>
              <a:gd name="connsiteY755" fmla="*/ 870718 h 6858000"/>
              <a:gd name="connsiteX756" fmla="*/ 5862975 w 7467600"/>
              <a:gd name="connsiteY756" fmla="*/ 869756 h 6858000"/>
              <a:gd name="connsiteX757" fmla="*/ 5920887 w 7467600"/>
              <a:gd name="connsiteY757" fmla="*/ 865929 h 6858000"/>
              <a:gd name="connsiteX758" fmla="*/ 5504425 w 7467600"/>
              <a:gd name="connsiteY758" fmla="*/ 848067 h 6858000"/>
              <a:gd name="connsiteX759" fmla="*/ 3607114 w 7467600"/>
              <a:gd name="connsiteY759" fmla="*/ 467441 h 6858000"/>
              <a:gd name="connsiteX760" fmla="*/ 3296242 w 7467600"/>
              <a:gd name="connsiteY760" fmla="*/ 807991 h 6858000"/>
              <a:gd name="connsiteX761" fmla="*/ 3174674 w 7467600"/>
              <a:gd name="connsiteY761" fmla="*/ 919759 h 6858000"/>
              <a:gd name="connsiteX762" fmla="*/ 3042978 w 7467600"/>
              <a:gd name="connsiteY762" fmla="*/ 1054894 h 6858000"/>
              <a:gd name="connsiteX763" fmla="*/ 2968914 w 7467600"/>
              <a:gd name="connsiteY763" fmla="*/ 1133756 h 6858000"/>
              <a:gd name="connsiteX764" fmla="*/ 3103823 w 7467600"/>
              <a:gd name="connsiteY764" fmla="*/ 1026814 h 6858000"/>
              <a:gd name="connsiteX765" fmla="*/ 3607114 w 7467600"/>
              <a:gd name="connsiteY765" fmla="*/ 467441 h 6858000"/>
              <a:gd name="connsiteX766" fmla="*/ 3744487 w 7467600"/>
              <a:gd name="connsiteY766" fmla="*/ 383136 h 6858000"/>
              <a:gd name="connsiteX767" fmla="*/ 3970213 w 7467600"/>
              <a:gd name="connsiteY767" fmla="*/ 995559 h 6858000"/>
              <a:gd name="connsiteX768" fmla="*/ 3744487 w 7467600"/>
              <a:gd name="connsiteY768" fmla="*/ 383136 h 6858000"/>
              <a:gd name="connsiteX769" fmla="*/ 3624562 w 7467600"/>
              <a:gd name="connsiteY769" fmla="*/ 367041 h 6858000"/>
              <a:gd name="connsiteX770" fmla="*/ 3489712 w 7467600"/>
              <a:gd name="connsiteY770" fmla="*/ 485386 h 6858000"/>
              <a:gd name="connsiteX771" fmla="*/ 3182994 w 7467600"/>
              <a:gd name="connsiteY771" fmla="*/ 828265 h 6858000"/>
              <a:gd name="connsiteX772" fmla="*/ 2892114 w 7467600"/>
              <a:gd name="connsiteY772" fmla="*/ 1172635 h 6858000"/>
              <a:gd name="connsiteX773" fmla="*/ 3021459 w 7467600"/>
              <a:gd name="connsiteY773" fmla="*/ 1035385 h 6858000"/>
              <a:gd name="connsiteX774" fmla="*/ 3153873 w 7467600"/>
              <a:gd name="connsiteY774" fmla="*/ 898971 h 6858000"/>
              <a:gd name="connsiteX775" fmla="*/ 3276511 w 7467600"/>
              <a:gd name="connsiteY775" fmla="*/ 786423 h 6858000"/>
              <a:gd name="connsiteX776" fmla="*/ 3584154 w 7467600"/>
              <a:gd name="connsiteY776" fmla="*/ 448218 h 6858000"/>
              <a:gd name="connsiteX777" fmla="*/ 3624562 w 7467600"/>
              <a:gd name="connsiteY777" fmla="*/ 367041 h 6858000"/>
              <a:gd name="connsiteX778" fmla="*/ 3766672 w 7467600"/>
              <a:gd name="connsiteY778" fmla="*/ 359429 h 6858000"/>
              <a:gd name="connsiteX779" fmla="*/ 3996338 w 7467600"/>
              <a:gd name="connsiteY779" fmla="*/ 968237 h 6858000"/>
              <a:gd name="connsiteX780" fmla="*/ 3766672 w 7467600"/>
              <a:gd name="connsiteY780" fmla="*/ 359429 h 6858000"/>
              <a:gd name="connsiteX781" fmla="*/ 5805386 w 7467600"/>
              <a:gd name="connsiteY781" fmla="*/ 239240 h 6858000"/>
              <a:gd name="connsiteX782" fmla="*/ 5736947 w 7467600"/>
              <a:gd name="connsiteY782" fmla="*/ 261367 h 6858000"/>
              <a:gd name="connsiteX783" fmla="*/ 5427012 w 7467600"/>
              <a:gd name="connsiteY783" fmla="*/ 311272 h 6858000"/>
              <a:gd name="connsiteX784" fmla="*/ 5147818 w 7467600"/>
              <a:gd name="connsiteY784" fmla="*/ 322112 h 6858000"/>
              <a:gd name="connsiteX785" fmla="*/ 5060854 w 7467600"/>
              <a:gd name="connsiteY785" fmla="*/ 311882 h 6858000"/>
              <a:gd name="connsiteX786" fmla="*/ 4945989 w 7467600"/>
              <a:gd name="connsiteY786" fmla="*/ 300516 h 6858000"/>
              <a:gd name="connsiteX787" fmla="*/ 5410479 w 7467600"/>
              <a:gd name="connsiteY787" fmla="*/ 348434 h 6858000"/>
              <a:gd name="connsiteX788" fmla="*/ 5805386 w 7467600"/>
              <a:gd name="connsiteY788" fmla="*/ 239240 h 6858000"/>
              <a:gd name="connsiteX789" fmla="*/ 5905192 w 7467600"/>
              <a:gd name="connsiteY789" fmla="*/ 163079 h 6858000"/>
              <a:gd name="connsiteX790" fmla="*/ 5865655 w 7467600"/>
              <a:gd name="connsiteY790" fmla="*/ 171901 h 6858000"/>
              <a:gd name="connsiteX791" fmla="*/ 5259740 w 7467600"/>
              <a:gd name="connsiteY791" fmla="*/ 257013 h 6858000"/>
              <a:gd name="connsiteX792" fmla="*/ 5208466 w 7467600"/>
              <a:gd name="connsiteY792" fmla="*/ 257550 h 6858000"/>
              <a:gd name="connsiteX793" fmla="*/ 4980204 w 7467600"/>
              <a:gd name="connsiteY793" fmla="*/ 271903 h 6858000"/>
              <a:gd name="connsiteX794" fmla="*/ 5068068 w 7467600"/>
              <a:gd name="connsiteY794" fmla="*/ 282244 h 6858000"/>
              <a:gd name="connsiteX795" fmla="*/ 5153231 w 7467600"/>
              <a:gd name="connsiteY795" fmla="*/ 292240 h 6858000"/>
              <a:gd name="connsiteX796" fmla="*/ 5426491 w 7467600"/>
              <a:gd name="connsiteY796" fmla="*/ 281128 h 6858000"/>
              <a:gd name="connsiteX797" fmla="*/ 5731212 w 7467600"/>
              <a:gd name="connsiteY797" fmla="*/ 231951 h 6858000"/>
              <a:gd name="connsiteX798" fmla="*/ 5905192 w 7467600"/>
              <a:gd name="connsiteY798" fmla="*/ 163079 h 6858000"/>
              <a:gd name="connsiteX799" fmla="*/ 5944437 w 7467600"/>
              <a:gd name="connsiteY799" fmla="*/ 113829 h 6858000"/>
              <a:gd name="connsiteX800" fmla="*/ 5825032 w 7467600"/>
              <a:gd name="connsiteY800" fmla="*/ 146405 h 6858000"/>
              <a:gd name="connsiteX801" fmla="*/ 4955599 w 7467600"/>
              <a:gd name="connsiteY801" fmla="*/ 247008 h 6858000"/>
              <a:gd name="connsiteX802" fmla="*/ 5210104 w 7467600"/>
              <a:gd name="connsiteY802" fmla="*/ 228123 h 6858000"/>
              <a:gd name="connsiteX803" fmla="*/ 5261015 w 7467600"/>
              <a:gd name="connsiteY803" fmla="*/ 227087 h 6858000"/>
              <a:gd name="connsiteX804" fmla="*/ 5861181 w 7467600"/>
              <a:gd name="connsiteY804" fmla="*/ 143093 h 6858000"/>
              <a:gd name="connsiteX805" fmla="*/ 5961252 w 7467600"/>
              <a:gd name="connsiteY805" fmla="*/ 114820 h 6858000"/>
              <a:gd name="connsiteX806" fmla="*/ 5944437 w 7467600"/>
              <a:gd name="connsiteY806" fmla="*/ 113829 h 6858000"/>
              <a:gd name="connsiteX807" fmla="*/ 3882765 w 7467600"/>
              <a:gd name="connsiteY807" fmla="*/ 0 h 6858000"/>
              <a:gd name="connsiteX808" fmla="*/ 3995099 w 7467600"/>
              <a:gd name="connsiteY808" fmla="*/ 0 h 6858000"/>
              <a:gd name="connsiteX809" fmla="*/ 4163818 w 7467600"/>
              <a:gd name="connsiteY809" fmla="*/ 234104 h 6858000"/>
              <a:gd name="connsiteX810" fmla="*/ 4172099 w 7467600"/>
              <a:gd name="connsiteY810" fmla="*/ 234207 h 6858000"/>
              <a:gd name="connsiteX811" fmla="*/ 4784282 w 7467600"/>
              <a:gd name="connsiteY811" fmla="*/ 276561 h 6858000"/>
              <a:gd name="connsiteX812" fmla="*/ 4801687 w 7467600"/>
              <a:gd name="connsiteY812" fmla="*/ 267764 h 6858000"/>
              <a:gd name="connsiteX813" fmla="*/ 6082788 w 7467600"/>
              <a:gd name="connsiteY813" fmla="*/ 64119 h 6858000"/>
              <a:gd name="connsiteX814" fmla="*/ 6099442 w 7467600"/>
              <a:gd name="connsiteY814" fmla="*/ 82568 h 6858000"/>
              <a:gd name="connsiteX815" fmla="*/ 4804137 w 7467600"/>
              <a:gd name="connsiteY815" fmla="*/ 320931 h 6858000"/>
              <a:gd name="connsiteX816" fmla="*/ 4227047 w 7467600"/>
              <a:gd name="connsiteY816" fmla="*/ 313415 h 6858000"/>
              <a:gd name="connsiteX817" fmla="*/ 4346041 w 7467600"/>
              <a:gd name="connsiteY817" fmla="*/ 456086 h 6858000"/>
              <a:gd name="connsiteX818" fmla="*/ 4870967 w 7467600"/>
              <a:gd name="connsiteY818" fmla="*/ 963061 h 6858000"/>
              <a:gd name="connsiteX819" fmla="*/ 4889647 w 7467600"/>
              <a:gd name="connsiteY819" fmla="*/ 957147 h 6858000"/>
              <a:gd name="connsiteX820" fmla="*/ 5422504 w 7467600"/>
              <a:gd name="connsiteY820" fmla="*/ 805191 h 6858000"/>
              <a:gd name="connsiteX821" fmla="*/ 6087656 w 7467600"/>
              <a:gd name="connsiteY821" fmla="*/ 826703 h 6858000"/>
              <a:gd name="connsiteX822" fmla="*/ 6058717 w 7467600"/>
              <a:gd name="connsiteY822" fmla="*/ 865992 h 6858000"/>
              <a:gd name="connsiteX823" fmla="*/ 4974153 w 7467600"/>
              <a:gd name="connsiteY823" fmla="*/ 1045456 h 6858000"/>
              <a:gd name="connsiteX824" fmla="*/ 5627835 w 7467600"/>
              <a:gd name="connsiteY824" fmla="*/ 1472077 h 6858000"/>
              <a:gd name="connsiteX825" fmla="*/ 5629817 w 7467600"/>
              <a:gd name="connsiteY825" fmla="*/ 1471412 h 6858000"/>
              <a:gd name="connsiteX826" fmla="*/ 5634124 w 7467600"/>
              <a:gd name="connsiteY826" fmla="*/ 1470572 h 6858000"/>
              <a:gd name="connsiteX827" fmla="*/ 5755832 w 7467600"/>
              <a:gd name="connsiteY827" fmla="*/ 1383886 h 6858000"/>
              <a:gd name="connsiteX828" fmla="*/ 6014186 w 7467600"/>
              <a:gd name="connsiteY828" fmla="*/ 1279799 h 6858000"/>
              <a:gd name="connsiteX829" fmla="*/ 6901619 w 7467600"/>
              <a:gd name="connsiteY829" fmla="*/ 1047874 h 6858000"/>
              <a:gd name="connsiteX830" fmla="*/ 6931566 w 7467600"/>
              <a:gd name="connsiteY830" fmla="*/ 1062034 h 6858000"/>
              <a:gd name="connsiteX831" fmla="*/ 5790982 w 7467600"/>
              <a:gd name="connsiteY831" fmla="*/ 1561380 h 6858000"/>
              <a:gd name="connsiteX832" fmla="*/ 6188971 w 7467600"/>
              <a:gd name="connsiteY832" fmla="*/ 1755168 h 6858000"/>
              <a:gd name="connsiteX833" fmla="*/ 6202446 w 7467600"/>
              <a:gd name="connsiteY833" fmla="*/ 1752268 h 6858000"/>
              <a:gd name="connsiteX834" fmla="*/ 7179560 w 7467600"/>
              <a:gd name="connsiteY834" fmla="*/ 1467551 h 6858000"/>
              <a:gd name="connsiteX835" fmla="*/ 7158730 w 7467600"/>
              <a:gd name="connsiteY835" fmla="*/ 1507835 h 6858000"/>
              <a:gd name="connsiteX836" fmla="*/ 6326959 w 7467600"/>
              <a:gd name="connsiteY836" fmla="*/ 1817686 h 6858000"/>
              <a:gd name="connsiteX837" fmla="*/ 6537433 w 7467600"/>
              <a:gd name="connsiteY837" fmla="*/ 1907790 h 6858000"/>
              <a:gd name="connsiteX838" fmla="*/ 6550221 w 7467600"/>
              <a:gd name="connsiteY838" fmla="*/ 1910729 h 6858000"/>
              <a:gd name="connsiteX839" fmla="*/ 6964438 w 7467600"/>
              <a:gd name="connsiteY839" fmla="*/ 2209505 h 6858000"/>
              <a:gd name="connsiteX840" fmla="*/ 7367862 w 7467600"/>
              <a:gd name="connsiteY840" fmla="*/ 2806833 h 6858000"/>
              <a:gd name="connsiteX841" fmla="*/ 7364329 w 7467600"/>
              <a:gd name="connsiteY841" fmla="*/ 2826907 h 6858000"/>
              <a:gd name="connsiteX842" fmla="*/ 7290545 w 7467600"/>
              <a:gd name="connsiteY842" fmla="*/ 2850663 h 6858000"/>
              <a:gd name="connsiteX843" fmla="*/ 6472036 w 7467600"/>
              <a:gd name="connsiteY843" fmla="*/ 1959003 h 6858000"/>
              <a:gd name="connsiteX844" fmla="*/ 5792897 w 7467600"/>
              <a:gd name="connsiteY844" fmla="*/ 1647747 h 6858000"/>
              <a:gd name="connsiteX845" fmla="*/ 5842751 w 7467600"/>
              <a:gd name="connsiteY845" fmla="*/ 1816112 h 6858000"/>
              <a:gd name="connsiteX846" fmla="*/ 5847424 w 7467600"/>
              <a:gd name="connsiteY846" fmla="*/ 1815776 h 6858000"/>
              <a:gd name="connsiteX847" fmla="*/ 6399821 w 7467600"/>
              <a:gd name="connsiteY847" fmla="*/ 2344799 h 6858000"/>
              <a:gd name="connsiteX848" fmla="*/ 6323232 w 7467600"/>
              <a:gd name="connsiteY848" fmla="*/ 2389634 h 6858000"/>
              <a:gd name="connsiteX849" fmla="*/ 5942958 w 7467600"/>
              <a:gd name="connsiteY849" fmla="*/ 2077708 h 6858000"/>
              <a:gd name="connsiteX850" fmla="*/ 5921559 w 7467600"/>
              <a:gd name="connsiteY850" fmla="*/ 2378596 h 6858000"/>
              <a:gd name="connsiteX851" fmla="*/ 5817651 w 7467600"/>
              <a:gd name="connsiteY851" fmla="*/ 3023919 h 6858000"/>
              <a:gd name="connsiteX852" fmla="*/ 5729634 w 7467600"/>
              <a:gd name="connsiteY852" fmla="*/ 3051849 h 6858000"/>
              <a:gd name="connsiteX853" fmla="*/ 5611018 w 7467600"/>
              <a:gd name="connsiteY853" fmla="*/ 2316769 h 6858000"/>
              <a:gd name="connsiteX854" fmla="*/ 5687608 w 7467600"/>
              <a:gd name="connsiteY854" fmla="*/ 2039972 h 6858000"/>
              <a:gd name="connsiteX855" fmla="*/ 5657554 w 7467600"/>
              <a:gd name="connsiteY855" fmla="*/ 1576445 h 6858000"/>
              <a:gd name="connsiteX856" fmla="*/ 5150475 w 7467600"/>
              <a:gd name="connsiteY856" fmla="*/ 1274012 h 6858000"/>
              <a:gd name="connsiteX857" fmla="*/ 5349142 w 7467600"/>
              <a:gd name="connsiteY857" fmla="*/ 2204405 h 6858000"/>
              <a:gd name="connsiteX858" fmla="*/ 5262214 w 7467600"/>
              <a:gd name="connsiteY858" fmla="*/ 2233836 h 6858000"/>
              <a:gd name="connsiteX859" fmla="*/ 4981539 w 7467600"/>
              <a:gd name="connsiteY859" fmla="*/ 1542201 h 6858000"/>
              <a:gd name="connsiteX860" fmla="*/ 4958461 w 7467600"/>
              <a:gd name="connsiteY860" fmla="*/ 1136957 h 6858000"/>
              <a:gd name="connsiteX861" fmla="*/ 4655015 w 7467600"/>
              <a:gd name="connsiteY861" fmla="*/ 891426 h 6858000"/>
              <a:gd name="connsiteX862" fmla="*/ 4348002 w 7467600"/>
              <a:gd name="connsiteY862" fmla="*/ 2205895 h 6858000"/>
              <a:gd name="connsiteX863" fmla="*/ 4262250 w 7467600"/>
              <a:gd name="connsiteY863" fmla="*/ 2219972 h 6858000"/>
              <a:gd name="connsiteX864" fmla="*/ 4550611 w 7467600"/>
              <a:gd name="connsiteY864" fmla="*/ 817540 h 6858000"/>
              <a:gd name="connsiteX865" fmla="*/ 4564418 w 7467600"/>
              <a:gd name="connsiteY865" fmla="*/ 808293 h 6858000"/>
              <a:gd name="connsiteX866" fmla="*/ 4266388 w 7467600"/>
              <a:gd name="connsiteY866" fmla="*/ 500083 h 6858000"/>
              <a:gd name="connsiteX867" fmla="*/ 4032842 w 7467600"/>
              <a:gd name="connsiteY867" fmla="*/ 211809 h 6858000"/>
              <a:gd name="connsiteX868" fmla="*/ 3882765 w 7467600"/>
              <a:gd name="connsiteY868" fmla="*/ 0 h 6858000"/>
              <a:gd name="connsiteX869" fmla="*/ 3721337 w 7467600"/>
              <a:gd name="connsiteY869" fmla="*/ 0 h 6858000"/>
              <a:gd name="connsiteX870" fmla="*/ 3797544 w 7467600"/>
              <a:gd name="connsiteY870" fmla="*/ 0 h 6858000"/>
              <a:gd name="connsiteX871" fmla="*/ 3775734 w 7467600"/>
              <a:gd name="connsiteY871" fmla="*/ 95131 h 6858000"/>
              <a:gd name="connsiteX872" fmla="*/ 3724807 w 7467600"/>
              <a:gd name="connsiteY872" fmla="*/ 272257 h 6858000"/>
              <a:gd name="connsiteX873" fmla="*/ 3726844 w 7467600"/>
              <a:gd name="connsiteY873" fmla="*/ 282988 h 6858000"/>
              <a:gd name="connsiteX874" fmla="*/ 3742664 w 7467600"/>
              <a:gd name="connsiteY874" fmla="*/ 279918 h 6858000"/>
              <a:gd name="connsiteX875" fmla="*/ 4103910 w 7467600"/>
              <a:gd name="connsiteY875" fmla="*/ 1161917 h 6858000"/>
              <a:gd name="connsiteX876" fmla="*/ 4020269 w 7467600"/>
              <a:gd name="connsiteY876" fmla="*/ 1200406 h 6858000"/>
              <a:gd name="connsiteX877" fmla="*/ 3674882 w 7467600"/>
              <a:gd name="connsiteY877" fmla="*/ 488524 h 6858000"/>
              <a:gd name="connsiteX878" fmla="*/ 3132682 w 7467600"/>
              <a:gd name="connsiteY878" fmla="*/ 1072284 h 6858000"/>
              <a:gd name="connsiteX879" fmla="*/ 2716346 w 7467600"/>
              <a:gd name="connsiteY879" fmla="*/ 1276376 h 6858000"/>
              <a:gd name="connsiteX880" fmla="*/ 2716772 w 7467600"/>
              <a:gd name="connsiteY880" fmla="*/ 1255462 h 6858000"/>
              <a:gd name="connsiteX881" fmla="*/ 3471096 w 7467600"/>
              <a:gd name="connsiteY881" fmla="*/ 437072 h 6858000"/>
              <a:gd name="connsiteX882" fmla="*/ 3639057 w 7467600"/>
              <a:gd name="connsiteY882" fmla="*/ 286334 h 6858000"/>
              <a:gd name="connsiteX883" fmla="*/ 3640309 w 7467600"/>
              <a:gd name="connsiteY883" fmla="*/ 284664 h 6858000"/>
              <a:gd name="connsiteX884" fmla="*/ 3646022 w 7467600"/>
              <a:gd name="connsiteY884" fmla="*/ 276711 h 6858000"/>
              <a:gd name="connsiteX885" fmla="*/ 3707943 w 7467600"/>
              <a:gd name="connsiteY885" fmla="*/ 65958 h 6858000"/>
              <a:gd name="connsiteX886" fmla="*/ 3721337 w 7467600"/>
              <a:gd name="connsiteY886" fmla="*/ 0 h 6858000"/>
              <a:gd name="connsiteX887" fmla="*/ 2867960 w 7467600"/>
              <a:gd name="connsiteY887" fmla="*/ 0 h 6858000"/>
              <a:gd name="connsiteX888" fmla="*/ 2926351 w 7467600"/>
              <a:gd name="connsiteY888" fmla="*/ 0 h 6858000"/>
              <a:gd name="connsiteX889" fmla="*/ 2902823 w 7467600"/>
              <a:gd name="connsiteY889" fmla="*/ 262929 h 6858000"/>
              <a:gd name="connsiteX890" fmla="*/ 2940663 w 7467600"/>
              <a:gd name="connsiteY890" fmla="*/ 140884 h 6858000"/>
              <a:gd name="connsiteX891" fmla="*/ 2947039 w 7467600"/>
              <a:gd name="connsiteY891" fmla="*/ 122524 h 6858000"/>
              <a:gd name="connsiteX892" fmla="*/ 2984316 w 7467600"/>
              <a:gd name="connsiteY892" fmla="*/ 0 h 6858000"/>
              <a:gd name="connsiteX893" fmla="*/ 3016114 w 7467600"/>
              <a:gd name="connsiteY893" fmla="*/ 0 h 6858000"/>
              <a:gd name="connsiteX894" fmla="*/ 2979949 w 7467600"/>
              <a:gd name="connsiteY894" fmla="*/ 119274 h 6858000"/>
              <a:gd name="connsiteX895" fmla="*/ 3023879 w 7467600"/>
              <a:gd name="connsiteY895" fmla="*/ 0 h 6858000"/>
              <a:gd name="connsiteX896" fmla="*/ 3105400 w 7467600"/>
              <a:gd name="connsiteY896" fmla="*/ 0 h 6858000"/>
              <a:gd name="connsiteX897" fmla="*/ 3094669 w 7467600"/>
              <a:gd name="connsiteY897" fmla="*/ 30308 h 6858000"/>
              <a:gd name="connsiteX898" fmla="*/ 2901945 w 7467600"/>
              <a:gd name="connsiteY898" fmla="*/ 466538 h 6858000"/>
              <a:gd name="connsiteX899" fmla="*/ 2815209 w 7467600"/>
              <a:gd name="connsiteY899" fmla="*/ 497361 h 6858000"/>
              <a:gd name="connsiteX900" fmla="*/ 2844845 w 7467600"/>
              <a:gd name="connsiteY900" fmla="*/ 127638 h 6858000"/>
              <a:gd name="connsiteX901" fmla="*/ 2867960 w 7467600"/>
              <a:gd name="connsiteY901" fmla="*/ 0 h 6858000"/>
              <a:gd name="connsiteX902" fmla="*/ 1057230 w 7467600"/>
              <a:gd name="connsiteY902" fmla="*/ 0 h 6858000"/>
              <a:gd name="connsiteX903" fmla="*/ 1111003 w 7467600"/>
              <a:gd name="connsiteY903" fmla="*/ 0 h 6858000"/>
              <a:gd name="connsiteX904" fmla="*/ 1125553 w 7467600"/>
              <a:gd name="connsiteY904" fmla="*/ 52588 h 6858000"/>
              <a:gd name="connsiteX905" fmla="*/ 1304276 w 7467600"/>
              <a:gd name="connsiteY905" fmla="*/ 476275 h 6858000"/>
              <a:gd name="connsiteX906" fmla="*/ 1492066 w 7467600"/>
              <a:gd name="connsiteY906" fmla="*/ 886333 h 6858000"/>
              <a:gd name="connsiteX907" fmla="*/ 1423698 w 7467600"/>
              <a:gd name="connsiteY907" fmla="*/ 710817 h 6858000"/>
              <a:gd name="connsiteX908" fmla="*/ 1357609 w 7467600"/>
              <a:gd name="connsiteY908" fmla="*/ 532892 h 6858000"/>
              <a:gd name="connsiteX909" fmla="*/ 1309550 w 7467600"/>
              <a:gd name="connsiteY909" fmla="*/ 374031 h 6858000"/>
              <a:gd name="connsiteX910" fmla="*/ 1193673 w 7467600"/>
              <a:gd name="connsiteY910" fmla="*/ 49533 h 6858000"/>
              <a:gd name="connsiteX911" fmla="*/ 1164391 w 7467600"/>
              <a:gd name="connsiteY911" fmla="*/ 0 h 6858000"/>
              <a:gd name="connsiteX912" fmla="*/ 1200666 w 7467600"/>
              <a:gd name="connsiteY912" fmla="*/ 0 h 6858000"/>
              <a:gd name="connsiteX913" fmla="*/ 1223408 w 7467600"/>
              <a:gd name="connsiteY913" fmla="*/ 38996 h 6858000"/>
              <a:gd name="connsiteX914" fmla="*/ 1339635 w 7467600"/>
              <a:gd name="connsiteY914" fmla="*/ 365517 h 6858000"/>
              <a:gd name="connsiteX915" fmla="*/ 1387469 w 7467600"/>
              <a:gd name="connsiteY915" fmla="*/ 523079 h 6858000"/>
              <a:gd name="connsiteX916" fmla="*/ 1452685 w 7467600"/>
              <a:gd name="connsiteY916" fmla="*/ 699806 h 6858000"/>
              <a:gd name="connsiteX917" fmla="*/ 1492092 w 7467600"/>
              <a:gd name="connsiteY917" fmla="*/ 800424 h 6858000"/>
              <a:gd name="connsiteX918" fmla="*/ 1455302 w 7467600"/>
              <a:gd name="connsiteY918" fmla="*/ 632913 h 6858000"/>
              <a:gd name="connsiteX919" fmla="*/ 1222336 w 7467600"/>
              <a:gd name="connsiteY919" fmla="*/ 9480 h 6858000"/>
              <a:gd name="connsiteX920" fmla="*/ 1214634 w 7467600"/>
              <a:gd name="connsiteY920" fmla="*/ 0 h 6858000"/>
              <a:gd name="connsiteX921" fmla="*/ 1289827 w 7467600"/>
              <a:gd name="connsiteY921" fmla="*/ 0 h 6858000"/>
              <a:gd name="connsiteX922" fmla="*/ 1321076 w 7467600"/>
              <a:gd name="connsiteY922" fmla="*/ 59722 h 6858000"/>
              <a:gd name="connsiteX923" fmla="*/ 1512579 w 7467600"/>
              <a:gd name="connsiteY923" fmla="*/ 626441 h 6858000"/>
              <a:gd name="connsiteX924" fmla="*/ 1506076 w 7467600"/>
              <a:gd name="connsiteY924" fmla="*/ 1089289 h 6858000"/>
              <a:gd name="connsiteX925" fmla="*/ 1486346 w 7467600"/>
              <a:gd name="connsiteY925" fmla="*/ 1079919 h 6858000"/>
              <a:gd name="connsiteX926" fmla="*/ 1070511 w 7467600"/>
              <a:gd name="connsiteY926" fmla="*/ 48609 h 6858000"/>
              <a:gd name="connsiteX927" fmla="*/ 1057230 w 7467600"/>
              <a:gd name="connsiteY927" fmla="*/ 0 h 6858000"/>
              <a:gd name="connsiteX928" fmla="*/ 43151 w 7467600"/>
              <a:gd name="connsiteY928" fmla="*/ 0 h 6858000"/>
              <a:gd name="connsiteX929" fmla="*/ 95283 w 7467600"/>
              <a:gd name="connsiteY929" fmla="*/ 0 h 6858000"/>
              <a:gd name="connsiteX930" fmla="*/ 300708 w 7467600"/>
              <a:gd name="connsiteY930" fmla="*/ 154571 h 6858000"/>
              <a:gd name="connsiteX931" fmla="*/ 530414 w 7467600"/>
              <a:gd name="connsiteY931" fmla="*/ 354673 h 6858000"/>
              <a:gd name="connsiteX932" fmla="*/ 333785 w 7467600"/>
              <a:gd name="connsiteY932" fmla="*/ 161564 h 6858000"/>
              <a:gd name="connsiteX933" fmla="*/ 147005 w 7467600"/>
              <a:gd name="connsiteY933" fmla="*/ 0 h 6858000"/>
              <a:gd name="connsiteX934" fmla="*/ 272509 w 7467600"/>
              <a:gd name="connsiteY934" fmla="*/ 0 h 6858000"/>
              <a:gd name="connsiteX935" fmla="*/ 326276 w 7467600"/>
              <a:gd name="connsiteY935" fmla="*/ 45847 h 6858000"/>
              <a:gd name="connsiteX936" fmla="*/ 823759 w 7467600"/>
              <a:gd name="connsiteY936" fmla="*/ 574145 h 6858000"/>
              <a:gd name="connsiteX937" fmla="*/ 811254 w 7467600"/>
              <a:gd name="connsiteY937" fmla="*/ 665546 h 6858000"/>
              <a:gd name="connsiteX938" fmla="*/ 154042 w 7467600"/>
              <a:gd name="connsiteY938" fmla="*/ 261522 h 6858000"/>
              <a:gd name="connsiteX939" fmla="*/ 13550 w 7467600"/>
              <a:gd name="connsiteY939" fmla="*/ 158423 h 6858000"/>
              <a:gd name="connsiteX940" fmla="*/ 0 w 7467600"/>
              <a:gd name="connsiteY940" fmla="*/ 146618 h 6858000"/>
              <a:gd name="connsiteX941" fmla="*/ 0 w 7467600"/>
              <a:gd name="connsiteY941" fmla="*/ 59161 h 6858000"/>
              <a:gd name="connsiteX942" fmla="*/ 45427 w 7467600"/>
              <a:gd name="connsiteY942" fmla="*/ 101078 h 6858000"/>
              <a:gd name="connsiteX943" fmla="*/ 630103 w 7467600"/>
              <a:gd name="connsiteY943" fmla="*/ 485885 h 6858000"/>
              <a:gd name="connsiteX944" fmla="*/ 532040 w 7467600"/>
              <a:gd name="connsiteY944" fmla="*/ 399359 h 6858000"/>
              <a:gd name="connsiteX945" fmla="*/ 517618 w 7467600"/>
              <a:gd name="connsiteY945" fmla="*/ 385726 h 6858000"/>
              <a:gd name="connsiteX946" fmla="*/ 285074 w 7467600"/>
              <a:gd name="connsiteY946" fmla="*/ 182755 h 6858000"/>
              <a:gd name="connsiteX947" fmla="*/ 43151 w 7467600"/>
              <a:gd name="connsiteY94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3615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1019354 w 7467600"/>
              <a:gd name="connsiteY15" fmla="*/ 6315006 h 6858000"/>
              <a:gd name="connsiteX16" fmla="*/ 441046 w 7467600"/>
              <a:gd name="connsiteY16" fmla="*/ 6691153 h 6858000"/>
              <a:gd name="connsiteX17" fmla="*/ 1019354 w 7467600"/>
              <a:gd name="connsiteY17" fmla="*/ 6315006 h 6858000"/>
              <a:gd name="connsiteX18" fmla="*/ 991680 w 7467600"/>
              <a:gd name="connsiteY18" fmla="*/ 6298413 h 6858000"/>
              <a:gd name="connsiteX19" fmla="*/ 409060 w 7467600"/>
              <a:gd name="connsiteY19" fmla="*/ 6671470 h 6858000"/>
              <a:gd name="connsiteX20" fmla="*/ 991680 w 7467600"/>
              <a:gd name="connsiteY20" fmla="*/ 6298413 h 6858000"/>
              <a:gd name="connsiteX21" fmla="*/ 103333 w 7467600"/>
              <a:gd name="connsiteY21" fmla="*/ 5699602 h 6858000"/>
              <a:gd name="connsiteX22" fmla="*/ 233938 w 7467600"/>
              <a:gd name="connsiteY22" fmla="*/ 5809416 h 6858000"/>
              <a:gd name="connsiteX23" fmla="*/ 883580 w 7467600"/>
              <a:gd name="connsiteY23" fmla="*/ 6180710 h 6858000"/>
              <a:gd name="connsiteX24" fmla="*/ 487337 w 7467600"/>
              <a:gd name="connsiteY24" fmla="*/ 5950182 h 6858000"/>
              <a:gd name="connsiteX25" fmla="*/ 354051 w 7467600"/>
              <a:gd name="connsiteY25" fmla="*/ 5854912 h 6858000"/>
              <a:gd name="connsiteX26" fmla="*/ 195436 w 7467600"/>
              <a:gd name="connsiteY26" fmla="*/ 5755068 h 6858000"/>
              <a:gd name="connsiteX27" fmla="*/ 103333 w 7467600"/>
              <a:gd name="connsiteY27" fmla="*/ 5699602 h 6858000"/>
              <a:gd name="connsiteX28" fmla="*/ 5539432 w 7467600"/>
              <a:gd name="connsiteY28" fmla="*/ 5642928 h 6858000"/>
              <a:gd name="connsiteX29" fmla="*/ 5555462 w 7467600"/>
              <a:gd name="connsiteY29" fmla="*/ 5694454 h 6858000"/>
              <a:gd name="connsiteX30" fmla="*/ 5828270 w 7467600"/>
              <a:gd name="connsiteY30" fmla="*/ 6320663 h 6858000"/>
              <a:gd name="connsiteX31" fmla="*/ 5947416 w 7467600"/>
              <a:gd name="connsiteY31" fmla="*/ 6574846 h 6858000"/>
              <a:gd name="connsiteX32" fmla="*/ 5539432 w 7467600"/>
              <a:gd name="connsiteY32" fmla="*/ 5642928 h 6858000"/>
              <a:gd name="connsiteX33" fmla="*/ 51253 w 7467600"/>
              <a:gd name="connsiteY33" fmla="*/ 5631825 h 6858000"/>
              <a:gd name="connsiteX34" fmla="*/ 211622 w 7467600"/>
              <a:gd name="connsiteY34" fmla="*/ 5728803 h 6858000"/>
              <a:gd name="connsiteX35" fmla="*/ 371652 w 7467600"/>
              <a:gd name="connsiteY35" fmla="*/ 5829062 h 6858000"/>
              <a:gd name="connsiteX36" fmla="*/ 505903 w 7467600"/>
              <a:gd name="connsiteY36" fmla="*/ 5925221 h 6858000"/>
              <a:gd name="connsiteX37" fmla="*/ 899240 w 7467600"/>
              <a:gd name="connsiteY37" fmla="*/ 6153068 h 6858000"/>
              <a:gd name="connsiteX38" fmla="*/ 988114 w 7467600"/>
              <a:gd name="connsiteY38" fmla="*/ 6174204 h 6858000"/>
              <a:gd name="connsiteX39" fmla="*/ 845971 w 7467600"/>
              <a:gd name="connsiteY39" fmla="*/ 6067177 h 6858000"/>
              <a:gd name="connsiteX40" fmla="*/ 448057 w 7467600"/>
              <a:gd name="connsiteY40" fmla="*/ 5841376 h 6858000"/>
              <a:gd name="connsiteX41" fmla="*/ 51253 w 7467600"/>
              <a:gd name="connsiteY41" fmla="*/ 5631825 h 6858000"/>
              <a:gd name="connsiteX42" fmla="*/ 2606687 w 7467600"/>
              <a:gd name="connsiteY42" fmla="*/ 5630718 h 6858000"/>
              <a:gd name="connsiteX43" fmla="*/ 2645658 w 7467600"/>
              <a:gd name="connsiteY43" fmla="*/ 6640259 h 6858000"/>
              <a:gd name="connsiteX44" fmla="*/ 2606687 w 7467600"/>
              <a:gd name="connsiteY44" fmla="*/ 5630718 h 6858000"/>
              <a:gd name="connsiteX45" fmla="*/ 3642057 w 7467600"/>
              <a:gd name="connsiteY45" fmla="*/ 5573487 h 6858000"/>
              <a:gd name="connsiteX46" fmla="*/ 3632981 w 7467600"/>
              <a:gd name="connsiteY46" fmla="*/ 5579437 h 6858000"/>
              <a:gd name="connsiteX47" fmla="*/ 3382436 w 7467600"/>
              <a:gd name="connsiteY47" fmla="*/ 5952726 h 6858000"/>
              <a:gd name="connsiteX48" fmla="*/ 3191929 w 7467600"/>
              <a:gd name="connsiteY48" fmla="*/ 6662669 h 6858000"/>
              <a:gd name="connsiteX49" fmla="*/ 3369898 w 7467600"/>
              <a:gd name="connsiteY49" fmla="*/ 6081771 h 6858000"/>
              <a:gd name="connsiteX50" fmla="*/ 3642057 w 7467600"/>
              <a:gd name="connsiteY50" fmla="*/ 5573487 h 6858000"/>
              <a:gd name="connsiteX51" fmla="*/ 2650666 w 7467600"/>
              <a:gd name="connsiteY51" fmla="*/ 5530686 h 6858000"/>
              <a:gd name="connsiteX52" fmla="*/ 2650249 w 7467600"/>
              <a:gd name="connsiteY52" fmla="*/ 5532101 h 6858000"/>
              <a:gd name="connsiteX53" fmla="*/ 2663808 w 7467600"/>
              <a:gd name="connsiteY53" fmla="*/ 6535215 h 6858000"/>
              <a:gd name="connsiteX54" fmla="*/ 2665418 w 7467600"/>
              <a:gd name="connsiteY54" fmla="*/ 6132756 h 6858000"/>
              <a:gd name="connsiteX55" fmla="*/ 2650666 w 7467600"/>
              <a:gd name="connsiteY55" fmla="*/ 5530686 h 6858000"/>
              <a:gd name="connsiteX56" fmla="*/ 2680277 w 7467600"/>
              <a:gd name="connsiteY56" fmla="*/ 5479204 h 6858000"/>
              <a:gd name="connsiteX57" fmla="*/ 2678972 w 7467600"/>
              <a:gd name="connsiteY57" fmla="*/ 5481582 h 6858000"/>
              <a:gd name="connsiteX58" fmla="*/ 2696666 w 7467600"/>
              <a:gd name="connsiteY58" fmla="*/ 6133836 h 6858000"/>
              <a:gd name="connsiteX59" fmla="*/ 2695769 w 7467600"/>
              <a:gd name="connsiteY59" fmla="*/ 6390955 h 6858000"/>
              <a:gd name="connsiteX60" fmla="*/ 2739893 w 7467600"/>
              <a:gd name="connsiteY60" fmla="*/ 6108357 h 6858000"/>
              <a:gd name="connsiteX61" fmla="*/ 2680277 w 7467600"/>
              <a:gd name="connsiteY61" fmla="*/ 5479204 h 6858000"/>
              <a:gd name="connsiteX62" fmla="*/ 1132195 w 7467600"/>
              <a:gd name="connsiteY62" fmla="*/ 5467980 h 6858000"/>
              <a:gd name="connsiteX63" fmla="*/ 1679056 w 7467600"/>
              <a:gd name="connsiteY63" fmla="*/ 5516907 h 6858000"/>
              <a:gd name="connsiteX64" fmla="*/ 2128648 w 7467600"/>
              <a:gd name="connsiteY64" fmla="*/ 5474249 h 6858000"/>
              <a:gd name="connsiteX65" fmla="*/ 1825619 w 7467600"/>
              <a:gd name="connsiteY65" fmla="*/ 5478447 h 6858000"/>
              <a:gd name="connsiteX66" fmla="*/ 1737798 w 7467600"/>
              <a:gd name="connsiteY66" fmla="*/ 5483353 h 6858000"/>
              <a:gd name="connsiteX67" fmla="*/ 1132195 w 7467600"/>
              <a:gd name="connsiteY67" fmla="*/ 5467980 h 6858000"/>
              <a:gd name="connsiteX68" fmla="*/ 1456157 w 7467600"/>
              <a:gd name="connsiteY68" fmla="*/ 5371404 h 6858000"/>
              <a:gd name="connsiteX69" fmla="*/ 1244432 w 7467600"/>
              <a:gd name="connsiteY69" fmla="*/ 5385601 h 6858000"/>
              <a:gd name="connsiteX70" fmla="*/ 973990 w 7467600"/>
              <a:gd name="connsiteY70" fmla="*/ 5424940 h 6858000"/>
              <a:gd name="connsiteX71" fmla="*/ 1103809 w 7467600"/>
              <a:gd name="connsiteY71" fmla="*/ 5433720 h 6858000"/>
              <a:gd name="connsiteX72" fmla="*/ 1123454 w 7467600"/>
              <a:gd name="connsiteY72" fmla="*/ 5435727 h 6858000"/>
              <a:gd name="connsiteX73" fmla="*/ 1737017 w 7467600"/>
              <a:gd name="connsiteY73" fmla="*/ 5452183 h 6858000"/>
              <a:gd name="connsiteX74" fmla="*/ 1824397 w 7467600"/>
              <a:gd name="connsiteY74" fmla="*/ 5447757 h 6858000"/>
              <a:gd name="connsiteX75" fmla="*/ 2070059 w 7467600"/>
              <a:gd name="connsiteY75" fmla="*/ 5441660 h 6858000"/>
              <a:gd name="connsiteX76" fmla="*/ 1456157 w 7467600"/>
              <a:gd name="connsiteY76" fmla="*/ 5371404 h 6858000"/>
              <a:gd name="connsiteX77" fmla="*/ 4988186 w 7467600"/>
              <a:gd name="connsiteY77" fmla="*/ 5216467 h 6858000"/>
              <a:gd name="connsiteX78" fmla="*/ 4777334 w 7467600"/>
              <a:gd name="connsiteY78" fmla="*/ 5406072 h 6858000"/>
              <a:gd name="connsiteX79" fmla="*/ 4718341 w 7467600"/>
              <a:gd name="connsiteY79" fmla="*/ 5468043 h 6858000"/>
              <a:gd name="connsiteX80" fmla="*/ 4604655 w 7467600"/>
              <a:gd name="connsiteY80" fmla="*/ 5583434 h 6858000"/>
              <a:gd name="connsiteX81" fmla="*/ 4565074 w 7467600"/>
              <a:gd name="connsiteY81" fmla="*/ 5618550 h 6858000"/>
              <a:gd name="connsiteX82" fmla="*/ 4988186 w 7467600"/>
              <a:gd name="connsiteY82" fmla="*/ 5216467 h 6858000"/>
              <a:gd name="connsiteX83" fmla="*/ 4978032 w 7467600"/>
              <a:gd name="connsiteY83" fmla="*/ 5183809 h 6858000"/>
              <a:gd name="connsiteX84" fmla="*/ 4463413 w 7467600"/>
              <a:gd name="connsiteY84" fmla="*/ 5615162 h 6858000"/>
              <a:gd name="connsiteX85" fmla="*/ 4358134 w 7467600"/>
              <a:gd name="connsiteY85" fmla="*/ 5742791 h 6858000"/>
              <a:gd name="connsiteX86" fmla="*/ 4376219 w 7467600"/>
              <a:gd name="connsiteY86" fmla="*/ 5729027 h 6858000"/>
              <a:gd name="connsiteX87" fmla="*/ 4582340 w 7467600"/>
              <a:gd name="connsiteY87" fmla="*/ 5561037 h 6858000"/>
              <a:gd name="connsiteX88" fmla="*/ 4694684 w 7467600"/>
              <a:gd name="connsiteY88" fmla="*/ 5447098 h 6858000"/>
              <a:gd name="connsiteX89" fmla="*/ 4754123 w 7467600"/>
              <a:gd name="connsiteY89" fmla="*/ 5384643 h 6858000"/>
              <a:gd name="connsiteX90" fmla="*/ 4978032 w 7467600"/>
              <a:gd name="connsiteY90" fmla="*/ 5183809 h 6858000"/>
              <a:gd name="connsiteX91" fmla="*/ 1903353 w 7467600"/>
              <a:gd name="connsiteY91" fmla="*/ 5044827 h 6858000"/>
              <a:gd name="connsiteX92" fmla="*/ 1936931 w 7467600"/>
              <a:gd name="connsiteY92" fmla="*/ 5093954 h 6858000"/>
              <a:gd name="connsiteX93" fmla="*/ 2195868 w 7467600"/>
              <a:gd name="connsiteY93" fmla="*/ 5396574 h 6858000"/>
              <a:gd name="connsiteX94" fmla="*/ 2088852 w 7467600"/>
              <a:gd name="connsiteY94" fmla="*/ 5166123 h 6858000"/>
              <a:gd name="connsiteX95" fmla="*/ 1958241 w 7467600"/>
              <a:gd name="connsiteY95" fmla="*/ 5067955 h 6858000"/>
              <a:gd name="connsiteX96" fmla="*/ 1903353 w 7467600"/>
              <a:gd name="connsiteY96" fmla="*/ 5044827 h 6858000"/>
              <a:gd name="connsiteX97" fmla="*/ 1979378 w 7467600"/>
              <a:gd name="connsiteY97" fmla="*/ 4769504 h 6858000"/>
              <a:gd name="connsiteX98" fmla="*/ 2882120 w 7467600"/>
              <a:gd name="connsiteY98" fmla="*/ 5064547 h 6858000"/>
              <a:gd name="connsiteX99" fmla="*/ 2793103 w 7467600"/>
              <a:gd name="connsiteY99" fmla="*/ 5039699 h 6858000"/>
              <a:gd name="connsiteX100" fmla="*/ 2770041 w 7467600"/>
              <a:gd name="connsiteY100" fmla="*/ 5033634 h 6858000"/>
              <a:gd name="connsiteX101" fmla="*/ 1979378 w 7467600"/>
              <a:gd name="connsiteY101" fmla="*/ 4769504 h 6858000"/>
              <a:gd name="connsiteX102" fmla="*/ 1927410 w 7467600"/>
              <a:gd name="connsiteY102" fmla="*/ 4716164 h 6858000"/>
              <a:gd name="connsiteX103" fmla="*/ 1959587 w 7467600"/>
              <a:gd name="connsiteY103" fmla="*/ 4728849 h 6858000"/>
              <a:gd name="connsiteX104" fmla="*/ 2777707 w 7467600"/>
              <a:gd name="connsiteY104" fmla="*/ 5003991 h 6858000"/>
              <a:gd name="connsiteX105" fmla="*/ 2800768 w 7467600"/>
              <a:gd name="connsiteY105" fmla="*/ 5010056 h 6858000"/>
              <a:gd name="connsiteX106" fmla="*/ 2879408 w 7467600"/>
              <a:gd name="connsiteY106" fmla="*/ 5031590 h 6858000"/>
              <a:gd name="connsiteX107" fmla="*/ 2862295 w 7467600"/>
              <a:gd name="connsiteY107" fmla="*/ 5022958 h 6858000"/>
              <a:gd name="connsiteX108" fmla="*/ 2813343 w 7467600"/>
              <a:gd name="connsiteY108" fmla="*/ 4998369 h 6858000"/>
              <a:gd name="connsiteX109" fmla="*/ 2646245 w 7467600"/>
              <a:gd name="connsiteY109" fmla="*/ 4930999 h 6858000"/>
              <a:gd name="connsiteX110" fmla="*/ 1999243 w 7467600"/>
              <a:gd name="connsiteY110" fmla="*/ 4730524 h 6858000"/>
              <a:gd name="connsiteX111" fmla="*/ 1979527 w 7467600"/>
              <a:gd name="connsiteY111" fmla="*/ 4726651 h 6858000"/>
              <a:gd name="connsiteX112" fmla="*/ 1927410 w 7467600"/>
              <a:gd name="connsiteY112" fmla="*/ 4716164 h 6858000"/>
              <a:gd name="connsiteX113" fmla="*/ 1997014 w 7467600"/>
              <a:gd name="connsiteY113" fmla="*/ 4698007 h 6858000"/>
              <a:gd name="connsiteX114" fmla="*/ 2005458 w 7467600"/>
              <a:gd name="connsiteY114" fmla="*/ 4699540 h 6858000"/>
              <a:gd name="connsiteX115" fmla="*/ 2657186 w 7467600"/>
              <a:gd name="connsiteY115" fmla="*/ 4901687 h 6858000"/>
              <a:gd name="connsiteX116" fmla="*/ 2826662 w 7467600"/>
              <a:gd name="connsiteY116" fmla="*/ 4970362 h 6858000"/>
              <a:gd name="connsiteX117" fmla="*/ 2876100 w 7467600"/>
              <a:gd name="connsiteY117" fmla="*/ 4995397 h 6858000"/>
              <a:gd name="connsiteX118" fmla="*/ 3042600 w 7467600"/>
              <a:gd name="connsiteY118" fmla="*/ 5059532 h 6858000"/>
              <a:gd name="connsiteX119" fmla="*/ 1997014 w 7467600"/>
              <a:gd name="connsiteY119" fmla="*/ 4698007 h 6858000"/>
              <a:gd name="connsiteX120" fmla="*/ 2305292 w 7467600"/>
              <a:gd name="connsiteY120" fmla="*/ 4219492 h 6858000"/>
              <a:gd name="connsiteX121" fmla="*/ 3360922 w 7467600"/>
              <a:gd name="connsiteY121" fmla="*/ 4529373 h 6858000"/>
              <a:gd name="connsiteX122" fmla="*/ 3492420 w 7467600"/>
              <a:gd name="connsiteY122" fmla="*/ 4510145 h 6858000"/>
              <a:gd name="connsiteX123" fmla="*/ 3364086 w 7467600"/>
              <a:gd name="connsiteY123" fmla="*/ 4480340 h 6858000"/>
              <a:gd name="connsiteX124" fmla="*/ 3225818 w 7467600"/>
              <a:gd name="connsiteY124" fmla="*/ 4411822 h 6858000"/>
              <a:gd name="connsiteX125" fmla="*/ 3129696 w 7467600"/>
              <a:gd name="connsiteY125" fmla="*/ 4360704 h 6858000"/>
              <a:gd name="connsiteX126" fmla="*/ 2814545 w 7467600"/>
              <a:gd name="connsiteY126" fmla="*/ 4282955 h 6858000"/>
              <a:gd name="connsiteX127" fmla="*/ 2305292 w 7467600"/>
              <a:gd name="connsiteY127" fmla="*/ 4219492 h 6858000"/>
              <a:gd name="connsiteX128" fmla="*/ 2626982 w 7467600"/>
              <a:gd name="connsiteY128" fmla="*/ 4206450 h 6858000"/>
              <a:gd name="connsiteX129" fmla="*/ 2490617 w 7467600"/>
              <a:gd name="connsiteY129" fmla="*/ 4206951 h 6858000"/>
              <a:gd name="connsiteX130" fmla="*/ 2819869 w 7467600"/>
              <a:gd name="connsiteY130" fmla="*/ 4252936 h 6858000"/>
              <a:gd name="connsiteX131" fmla="*/ 3143018 w 7467600"/>
              <a:gd name="connsiteY131" fmla="*/ 4332698 h 6858000"/>
              <a:gd name="connsiteX132" fmla="*/ 3241520 w 7467600"/>
              <a:gd name="connsiteY132" fmla="*/ 4385112 h 6858000"/>
              <a:gd name="connsiteX133" fmla="*/ 3374575 w 7467600"/>
              <a:gd name="connsiteY133" fmla="*/ 4451517 h 6858000"/>
              <a:gd name="connsiteX134" fmla="*/ 3505221 w 7467600"/>
              <a:gd name="connsiteY134" fmla="*/ 4480757 h 6858000"/>
              <a:gd name="connsiteX135" fmla="*/ 2626982 w 7467600"/>
              <a:gd name="connsiteY135" fmla="*/ 4206450 h 6858000"/>
              <a:gd name="connsiteX136" fmla="*/ 1310106 w 7467600"/>
              <a:gd name="connsiteY136" fmla="*/ 3943217 h 6858000"/>
              <a:gd name="connsiteX137" fmla="*/ 854994 w 7467600"/>
              <a:gd name="connsiteY137" fmla="*/ 4399136 h 6858000"/>
              <a:gd name="connsiteX138" fmla="*/ 742462 w 7467600"/>
              <a:gd name="connsiteY138" fmla="*/ 4594648 h 6858000"/>
              <a:gd name="connsiteX139" fmla="*/ 820602 w 7467600"/>
              <a:gd name="connsiteY139" fmla="*/ 4485915 h 6858000"/>
              <a:gd name="connsiteX140" fmla="*/ 878295 w 7467600"/>
              <a:gd name="connsiteY140" fmla="*/ 4403594 h 6858000"/>
              <a:gd name="connsiteX141" fmla="*/ 1240607 w 7467600"/>
              <a:gd name="connsiteY141" fmla="*/ 4010401 h 6858000"/>
              <a:gd name="connsiteX142" fmla="*/ 1310106 w 7467600"/>
              <a:gd name="connsiteY142" fmla="*/ 3943217 h 6858000"/>
              <a:gd name="connsiteX143" fmla="*/ 1423113 w 7467600"/>
              <a:gd name="connsiteY143" fmla="*/ 3874565 h 6858000"/>
              <a:gd name="connsiteX144" fmla="*/ 1260565 w 7467600"/>
              <a:gd name="connsiteY144" fmla="*/ 4031982 h 6858000"/>
              <a:gd name="connsiteX145" fmla="*/ 901900 w 7467600"/>
              <a:gd name="connsiteY145" fmla="*/ 4421236 h 6858000"/>
              <a:gd name="connsiteX146" fmla="*/ 845044 w 7467600"/>
              <a:gd name="connsiteY146" fmla="*/ 4502436 h 6858000"/>
              <a:gd name="connsiteX147" fmla="*/ 685926 w 7467600"/>
              <a:gd name="connsiteY147" fmla="*/ 4703069 h 6858000"/>
              <a:gd name="connsiteX148" fmla="*/ 684248 w 7467600"/>
              <a:gd name="connsiteY148" fmla="*/ 4706721 h 6858000"/>
              <a:gd name="connsiteX149" fmla="*/ 1423113 w 7467600"/>
              <a:gd name="connsiteY149" fmla="*/ 3874565 h 6858000"/>
              <a:gd name="connsiteX150" fmla="*/ 3316479 w 7467600"/>
              <a:gd name="connsiteY150" fmla="*/ 3872136 h 6858000"/>
              <a:gd name="connsiteX151" fmla="*/ 3546806 w 7467600"/>
              <a:gd name="connsiteY151" fmla="*/ 4356139 h 6858000"/>
              <a:gd name="connsiteX152" fmla="*/ 3364433 w 7467600"/>
              <a:gd name="connsiteY152" fmla="*/ 3953121 h 6858000"/>
              <a:gd name="connsiteX153" fmla="*/ 3316479 w 7467600"/>
              <a:gd name="connsiteY153" fmla="*/ 3872136 h 6858000"/>
              <a:gd name="connsiteX154" fmla="*/ 3291335 w 7467600"/>
              <a:gd name="connsiteY154" fmla="*/ 3767420 h 6858000"/>
              <a:gd name="connsiteX155" fmla="*/ 3390805 w 7467600"/>
              <a:gd name="connsiteY155" fmla="*/ 3937163 h 6858000"/>
              <a:gd name="connsiteX156" fmla="*/ 3579062 w 7467600"/>
              <a:gd name="connsiteY156" fmla="*/ 4359040 h 6858000"/>
              <a:gd name="connsiteX157" fmla="*/ 3467355 w 7467600"/>
              <a:gd name="connsiteY157" fmla="*/ 3988130 h 6858000"/>
              <a:gd name="connsiteX158" fmla="*/ 3310753 w 7467600"/>
              <a:gd name="connsiteY158" fmla="*/ 3787140 h 6858000"/>
              <a:gd name="connsiteX159" fmla="*/ 3291335 w 7467600"/>
              <a:gd name="connsiteY159" fmla="*/ 3767420 h 6858000"/>
              <a:gd name="connsiteX160" fmla="*/ 1635889 w 7467600"/>
              <a:gd name="connsiteY160" fmla="*/ 3709494 h 6858000"/>
              <a:gd name="connsiteX161" fmla="*/ 1634800 w 7467600"/>
              <a:gd name="connsiteY161" fmla="*/ 3731111 h 6858000"/>
              <a:gd name="connsiteX162" fmla="*/ 1635889 w 7467600"/>
              <a:gd name="connsiteY162" fmla="*/ 3709494 h 6858000"/>
              <a:gd name="connsiteX163" fmla="*/ 1510397 w 7467600"/>
              <a:gd name="connsiteY163" fmla="*/ 3684705 h 6858000"/>
              <a:gd name="connsiteX164" fmla="*/ 1146550 w 7467600"/>
              <a:gd name="connsiteY164" fmla="*/ 3802012 h 6858000"/>
              <a:gd name="connsiteX165" fmla="*/ 698834 w 7467600"/>
              <a:gd name="connsiteY165" fmla="*/ 3952272 h 6858000"/>
              <a:gd name="connsiteX166" fmla="*/ 34256 w 7467600"/>
              <a:gd name="connsiteY166" fmla="*/ 4347603 h 6858000"/>
              <a:gd name="connsiteX167" fmla="*/ 527241 w 7467600"/>
              <a:gd name="connsiteY167" fmla="*/ 4065078 h 6858000"/>
              <a:gd name="connsiteX168" fmla="*/ 1510397 w 7467600"/>
              <a:gd name="connsiteY168" fmla="*/ 3684705 h 6858000"/>
              <a:gd name="connsiteX169" fmla="*/ 1313114 w 7467600"/>
              <a:gd name="connsiteY169" fmla="*/ 3655216 h 6858000"/>
              <a:gd name="connsiteX170" fmla="*/ 1109304 w 7467600"/>
              <a:gd name="connsiteY170" fmla="*/ 3669030 h 6858000"/>
              <a:gd name="connsiteX171" fmla="*/ 8129 w 7467600"/>
              <a:gd name="connsiteY171" fmla="*/ 4330519 h 6858000"/>
              <a:gd name="connsiteX172" fmla="*/ 687572 w 7467600"/>
              <a:gd name="connsiteY172" fmla="*/ 3925629 h 6858000"/>
              <a:gd name="connsiteX173" fmla="*/ 1138365 w 7467600"/>
              <a:gd name="connsiteY173" fmla="*/ 3774515 h 6858000"/>
              <a:gd name="connsiteX174" fmla="*/ 1505579 w 7467600"/>
              <a:gd name="connsiteY174" fmla="*/ 3655526 h 6858000"/>
              <a:gd name="connsiteX175" fmla="*/ 1313114 w 7467600"/>
              <a:gd name="connsiteY175" fmla="*/ 3655216 h 6858000"/>
              <a:gd name="connsiteX176" fmla="*/ 3655073 w 7467600"/>
              <a:gd name="connsiteY176" fmla="*/ 3650884 h 6858000"/>
              <a:gd name="connsiteX177" fmla="*/ 3989938 w 7467600"/>
              <a:gd name="connsiteY177" fmla="*/ 3991685 h 6858000"/>
              <a:gd name="connsiteX178" fmla="*/ 4393907 w 7467600"/>
              <a:gd name="connsiteY178" fmla="*/ 4261258 h 6858000"/>
              <a:gd name="connsiteX179" fmla="*/ 4648051 w 7467600"/>
              <a:gd name="connsiteY179" fmla="*/ 4374051 h 6858000"/>
              <a:gd name="connsiteX180" fmla="*/ 4383389 w 7467600"/>
              <a:gd name="connsiteY180" fmla="*/ 4184369 h 6858000"/>
              <a:gd name="connsiteX181" fmla="*/ 4165508 w 7467600"/>
              <a:gd name="connsiteY181" fmla="*/ 4035196 h 6858000"/>
              <a:gd name="connsiteX182" fmla="*/ 4068162 w 7467600"/>
              <a:gd name="connsiteY182" fmla="*/ 3953394 h 6858000"/>
              <a:gd name="connsiteX183" fmla="*/ 3981416 w 7467600"/>
              <a:gd name="connsiteY183" fmla="*/ 3880482 h 6858000"/>
              <a:gd name="connsiteX184" fmla="*/ 3800147 w 7467600"/>
              <a:gd name="connsiteY184" fmla="*/ 3749872 h 6858000"/>
              <a:gd name="connsiteX185" fmla="*/ 3655073 w 7467600"/>
              <a:gd name="connsiteY185" fmla="*/ 3650884 h 6858000"/>
              <a:gd name="connsiteX186" fmla="*/ 3670252 w 7467600"/>
              <a:gd name="connsiteY186" fmla="*/ 3622798 h 6858000"/>
              <a:gd name="connsiteX187" fmla="*/ 3817258 w 7467600"/>
              <a:gd name="connsiteY187" fmla="*/ 3723577 h 6858000"/>
              <a:gd name="connsiteX188" fmla="*/ 4000461 w 7467600"/>
              <a:gd name="connsiteY188" fmla="*/ 3855966 h 6858000"/>
              <a:gd name="connsiteX189" fmla="*/ 4088180 w 7467600"/>
              <a:gd name="connsiteY189" fmla="*/ 3929774 h 6858000"/>
              <a:gd name="connsiteX190" fmla="*/ 4184555 w 7467600"/>
              <a:gd name="connsiteY190" fmla="*/ 4010683 h 6858000"/>
              <a:gd name="connsiteX191" fmla="*/ 4399563 w 7467600"/>
              <a:gd name="connsiteY191" fmla="*/ 4158106 h 6858000"/>
              <a:gd name="connsiteX192" fmla="*/ 4684469 w 7467600"/>
              <a:gd name="connsiteY192" fmla="*/ 4364680 h 6858000"/>
              <a:gd name="connsiteX193" fmla="*/ 4690271 w 7467600"/>
              <a:gd name="connsiteY193" fmla="*/ 4370034 h 6858000"/>
              <a:gd name="connsiteX194" fmla="*/ 4136093 w 7467600"/>
              <a:gd name="connsiteY194" fmla="*/ 3858466 h 6858000"/>
              <a:gd name="connsiteX195" fmla="*/ 3670252 w 7467600"/>
              <a:gd name="connsiteY195" fmla="*/ 3622798 h 6858000"/>
              <a:gd name="connsiteX196" fmla="*/ 4440129 w 7467600"/>
              <a:gd name="connsiteY196" fmla="*/ 3448571 h 6858000"/>
              <a:gd name="connsiteX197" fmla="*/ 4856525 w 7467600"/>
              <a:gd name="connsiteY197" fmla="*/ 3915351 h 6858000"/>
              <a:gd name="connsiteX198" fmla="*/ 5059055 w 7467600"/>
              <a:gd name="connsiteY198" fmla="*/ 4108918 h 6858000"/>
              <a:gd name="connsiteX199" fmla="*/ 5290070 w 7467600"/>
              <a:gd name="connsiteY199" fmla="*/ 4263619 h 6858000"/>
              <a:gd name="connsiteX200" fmla="*/ 4834991 w 7467600"/>
              <a:gd name="connsiteY200" fmla="*/ 3830985 h 6858000"/>
              <a:gd name="connsiteX201" fmla="*/ 4440129 w 7467600"/>
              <a:gd name="connsiteY201" fmla="*/ 3448571 h 6858000"/>
              <a:gd name="connsiteX202" fmla="*/ 4441737 w 7467600"/>
              <a:gd name="connsiteY202" fmla="*/ 3399734 h 6858000"/>
              <a:gd name="connsiteX203" fmla="*/ 4431236 w 7467600"/>
              <a:gd name="connsiteY203" fmla="*/ 3400954 h 6858000"/>
              <a:gd name="connsiteX204" fmla="*/ 4557150 w 7467600"/>
              <a:gd name="connsiteY204" fmla="*/ 3510023 h 6858000"/>
              <a:gd name="connsiteX205" fmla="*/ 4856936 w 7467600"/>
              <a:gd name="connsiteY205" fmla="*/ 3809146 h 6858000"/>
              <a:gd name="connsiteX206" fmla="*/ 5111996 w 7467600"/>
              <a:gd name="connsiteY206" fmla="*/ 4065759 h 6858000"/>
              <a:gd name="connsiteX207" fmla="*/ 5388878 w 7467600"/>
              <a:gd name="connsiteY207" fmla="*/ 4300185 h 6858000"/>
              <a:gd name="connsiteX208" fmla="*/ 5425556 w 7467600"/>
              <a:gd name="connsiteY208" fmla="*/ 4308967 h 6858000"/>
              <a:gd name="connsiteX209" fmla="*/ 4943646 w 7467600"/>
              <a:gd name="connsiteY209" fmla="*/ 3822916 h 6858000"/>
              <a:gd name="connsiteX210" fmla="*/ 4594837 w 7467600"/>
              <a:gd name="connsiteY210" fmla="*/ 3532274 h 6858000"/>
              <a:gd name="connsiteX211" fmla="*/ 4441737 w 7467600"/>
              <a:gd name="connsiteY211" fmla="*/ 3399734 h 6858000"/>
              <a:gd name="connsiteX212" fmla="*/ 5425834 w 7467600"/>
              <a:gd name="connsiteY212" fmla="*/ 3162785 h 6858000"/>
              <a:gd name="connsiteX213" fmla="*/ 5401644 w 7467600"/>
              <a:gd name="connsiteY213" fmla="*/ 3617847 h 6858000"/>
              <a:gd name="connsiteX214" fmla="*/ 5467256 w 7467600"/>
              <a:gd name="connsiteY214" fmla="*/ 4175494 h 6858000"/>
              <a:gd name="connsiteX215" fmla="*/ 5448069 w 7467600"/>
              <a:gd name="connsiteY215" fmla="*/ 3567554 h 6858000"/>
              <a:gd name="connsiteX216" fmla="*/ 5425834 w 7467600"/>
              <a:gd name="connsiteY216" fmla="*/ 3162785 h 6858000"/>
              <a:gd name="connsiteX217" fmla="*/ 1318687 w 7467600"/>
              <a:gd name="connsiteY217" fmla="*/ 3113840 h 6858000"/>
              <a:gd name="connsiteX218" fmla="*/ 1066793 w 7467600"/>
              <a:gd name="connsiteY218" fmla="*/ 3212171 h 6858000"/>
              <a:gd name="connsiteX219" fmla="*/ 993319 w 7467600"/>
              <a:gd name="connsiteY219" fmla="*/ 3247648 h 6858000"/>
              <a:gd name="connsiteX220" fmla="*/ 853081 w 7467600"/>
              <a:gd name="connsiteY220" fmla="*/ 3312410 h 6858000"/>
              <a:gd name="connsiteX221" fmla="*/ 805957 w 7467600"/>
              <a:gd name="connsiteY221" fmla="*/ 3330443 h 6858000"/>
              <a:gd name="connsiteX222" fmla="*/ 1318687 w 7467600"/>
              <a:gd name="connsiteY222" fmla="*/ 3113840 h 6858000"/>
              <a:gd name="connsiteX223" fmla="*/ 5453702 w 7467600"/>
              <a:gd name="connsiteY223" fmla="*/ 3090882 h 6858000"/>
              <a:gd name="connsiteX224" fmla="*/ 5480135 w 7467600"/>
              <a:gd name="connsiteY224" fmla="*/ 3565802 h 6858000"/>
              <a:gd name="connsiteX225" fmla="*/ 5499023 w 7467600"/>
              <a:gd name="connsiteY225" fmla="*/ 4166310 h 6858000"/>
              <a:gd name="connsiteX226" fmla="*/ 5547022 w 7467600"/>
              <a:gd name="connsiteY226" fmla="*/ 3607838 h 6858000"/>
              <a:gd name="connsiteX227" fmla="*/ 5515964 w 7467600"/>
              <a:gd name="connsiteY227" fmla="*/ 3378541 h 6858000"/>
              <a:gd name="connsiteX228" fmla="*/ 5453702 w 7467600"/>
              <a:gd name="connsiteY228" fmla="*/ 3090882 h 6858000"/>
              <a:gd name="connsiteX229" fmla="*/ 1238695 w 7467600"/>
              <a:gd name="connsiteY229" fmla="*/ 3076820 h 6858000"/>
              <a:gd name="connsiteX230" fmla="*/ 716371 w 7467600"/>
              <a:gd name="connsiteY230" fmla="*/ 3293249 h 6858000"/>
              <a:gd name="connsiteX231" fmla="*/ 579522 w 7467600"/>
              <a:gd name="connsiteY231" fmla="*/ 3371759 h 6858000"/>
              <a:gd name="connsiteX232" fmla="*/ 600288 w 7467600"/>
              <a:gd name="connsiteY232" fmla="*/ 3365555 h 6858000"/>
              <a:gd name="connsiteX233" fmla="*/ 840692 w 7467600"/>
              <a:gd name="connsiteY233" fmla="*/ 3284921 h 6858000"/>
              <a:gd name="connsiteX234" fmla="*/ 979248 w 7467600"/>
              <a:gd name="connsiteY234" fmla="*/ 3221003 h 6858000"/>
              <a:gd name="connsiteX235" fmla="*/ 1053282 w 7467600"/>
              <a:gd name="connsiteY235" fmla="*/ 3185247 h 6858000"/>
              <a:gd name="connsiteX236" fmla="*/ 1320603 w 7467600"/>
              <a:gd name="connsiteY236" fmla="*/ 3081281 h 6858000"/>
              <a:gd name="connsiteX237" fmla="*/ 1238695 w 7467600"/>
              <a:gd name="connsiteY237" fmla="*/ 3076820 h 6858000"/>
              <a:gd name="connsiteX238" fmla="*/ 5425627 w 7467600"/>
              <a:gd name="connsiteY238" fmla="*/ 2954192 h 6858000"/>
              <a:gd name="connsiteX239" fmla="*/ 5470770 w 7467600"/>
              <a:gd name="connsiteY239" fmla="*/ 3005435 h 6858000"/>
              <a:gd name="connsiteX240" fmla="*/ 5519779 w 7467600"/>
              <a:gd name="connsiteY240" fmla="*/ 4359223 h 6858000"/>
              <a:gd name="connsiteX241" fmla="*/ 5520293 w 7467600"/>
              <a:gd name="connsiteY241" fmla="*/ 4360602 h 6858000"/>
              <a:gd name="connsiteX242" fmla="*/ 5767221 w 7467600"/>
              <a:gd name="connsiteY242" fmla="*/ 4665564 h 6858000"/>
              <a:gd name="connsiteX243" fmla="*/ 6937169 w 7467600"/>
              <a:gd name="connsiteY243" fmla="*/ 4815941 h 6858000"/>
              <a:gd name="connsiteX244" fmla="*/ 6953922 w 7467600"/>
              <a:gd name="connsiteY244" fmla="*/ 4890068 h 6858000"/>
              <a:gd name="connsiteX245" fmla="*/ 6071359 w 7467600"/>
              <a:gd name="connsiteY245" fmla="*/ 4770770 h 6858000"/>
              <a:gd name="connsiteX246" fmla="*/ 6038839 w 7467600"/>
              <a:gd name="connsiteY246" fmla="*/ 4764474 h 6858000"/>
              <a:gd name="connsiteX247" fmla="*/ 6038706 w 7467600"/>
              <a:gd name="connsiteY247" fmla="*/ 4763847 h 6858000"/>
              <a:gd name="connsiteX248" fmla="*/ 6037784 w 7467600"/>
              <a:gd name="connsiteY248" fmla="*/ 4764270 h 6858000"/>
              <a:gd name="connsiteX249" fmla="*/ 6038839 w 7467600"/>
              <a:gd name="connsiteY249" fmla="*/ 4764474 h 6858000"/>
              <a:gd name="connsiteX250" fmla="*/ 6040338 w 7467600"/>
              <a:gd name="connsiteY250" fmla="*/ 4771418 h 6858000"/>
              <a:gd name="connsiteX251" fmla="*/ 6024488 w 7467600"/>
              <a:gd name="connsiteY251" fmla="*/ 4809903 h 6858000"/>
              <a:gd name="connsiteX252" fmla="*/ 5599771 w 7467600"/>
              <a:gd name="connsiteY252" fmla="*/ 5509652 h 6858000"/>
              <a:gd name="connsiteX253" fmla="*/ 5548843 w 7467600"/>
              <a:gd name="connsiteY253" fmla="*/ 5563845 h 6858000"/>
              <a:gd name="connsiteX254" fmla="*/ 5940952 w 7467600"/>
              <a:gd name="connsiteY254" fmla="*/ 6250028 h 6858000"/>
              <a:gd name="connsiteX255" fmla="*/ 6043441 w 7467600"/>
              <a:gd name="connsiteY255" fmla="*/ 6665847 h 6858000"/>
              <a:gd name="connsiteX256" fmla="*/ 6093432 w 7467600"/>
              <a:gd name="connsiteY256" fmla="*/ 6858000 h 6858000"/>
              <a:gd name="connsiteX257" fmla="*/ 6034344 w 7467600"/>
              <a:gd name="connsiteY257" fmla="*/ 6858000 h 6858000"/>
              <a:gd name="connsiteX258" fmla="*/ 6026679 w 7467600"/>
              <a:gd name="connsiteY258" fmla="*/ 6836959 h 6858000"/>
              <a:gd name="connsiteX259" fmla="*/ 5800441 w 7467600"/>
              <a:gd name="connsiteY259" fmla="*/ 6335286 h 6858000"/>
              <a:gd name="connsiteX260" fmla="*/ 5526562 w 7467600"/>
              <a:gd name="connsiteY260" fmla="*/ 5705388 h 6858000"/>
              <a:gd name="connsiteX261" fmla="*/ 5519640 w 7467600"/>
              <a:gd name="connsiteY261" fmla="*/ 5683774 h 6858000"/>
              <a:gd name="connsiteX262" fmla="*/ 5844559 w 7467600"/>
              <a:gd name="connsiteY262" fmla="*/ 6553349 h 6858000"/>
              <a:gd name="connsiteX263" fmla="*/ 5975994 w 7467600"/>
              <a:gd name="connsiteY263" fmla="*/ 6858000 h 6858000"/>
              <a:gd name="connsiteX264" fmla="*/ 5898547 w 7467600"/>
              <a:gd name="connsiteY264" fmla="*/ 6858000 h 6858000"/>
              <a:gd name="connsiteX265" fmla="*/ 5682041 w 7467600"/>
              <a:gd name="connsiteY265" fmla="*/ 6355860 h 6858000"/>
              <a:gd name="connsiteX266" fmla="*/ 5461758 w 7467600"/>
              <a:gd name="connsiteY266" fmla="*/ 5820220 h 6858000"/>
              <a:gd name="connsiteX267" fmla="*/ 5237282 w 7467600"/>
              <a:gd name="connsiteY267" fmla="*/ 6579086 h 6858000"/>
              <a:gd name="connsiteX268" fmla="*/ 5115009 w 7467600"/>
              <a:gd name="connsiteY268" fmla="*/ 6858000 h 6858000"/>
              <a:gd name="connsiteX269" fmla="*/ 5028074 w 7467600"/>
              <a:gd name="connsiteY269" fmla="*/ 6858000 h 6858000"/>
              <a:gd name="connsiteX270" fmla="*/ 5079508 w 7467600"/>
              <a:gd name="connsiteY270" fmla="*/ 6749074 h 6858000"/>
              <a:gd name="connsiteX271" fmla="*/ 5371846 w 7467600"/>
              <a:gd name="connsiteY271" fmla="*/ 5924413 h 6858000"/>
              <a:gd name="connsiteX272" fmla="*/ 5270512 w 7467600"/>
              <a:gd name="connsiteY272" fmla="*/ 6138975 h 6858000"/>
              <a:gd name="connsiteX273" fmla="*/ 5062409 w 7467600"/>
              <a:gd name="connsiteY273" fmla="*/ 6653544 h 6858000"/>
              <a:gd name="connsiteX274" fmla="*/ 5036628 w 7467600"/>
              <a:gd name="connsiteY274" fmla="*/ 6754247 h 6858000"/>
              <a:gd name="connsiteX275" fmla="*/ 5009112 w 7467600"/>
              <a:gd name="connsiteY275" fmla="*/ 6858000 h 6858000"/>
              <a:gd name="connsiteX276" fmla="*/ 4976679 w 7467600"/>
              <a:gd name="connsiteY276" fmla="*/ 6858000 h 6858000"/>
              <a:gd name="connsiteX277" fmla="*/ 5006537 w 7467600"/>
              <a:gd name="connsiteY277" fmla="*/ 6747068 h 6858000"/>
              <a:gd name="connsiteX278" fmla="*/ 5032723 w 7467600"/>
              <a:gd name="connsiteY278" fmla="*/ 6644957 h 6858000"/>
              <a:gd name="connsiteX279" fmla="*/ 5242949 w 7467600"/>
              <a:gd name="connsiteY279" fmla="*/ 6125175 h 6858000"/>
              <a:gd name="connsiteX280" fmla="*/ 5286321 w 7467600"/>
              <a:gd name="connsiteY280" fmla="*/ 6033555 h 6858000"/>
              <a:gd name="connsiteX281" fmla="*/ 5008210 w 7467600"/>
              <a:gd name="connsiteY281" fmla="*/ 6649194 h 6858000"/>
              <a:gd name="connsiteX282" fmla="*/ 4986321 w 7467600"/>
              <a:gd name="connsiteY282" fmla="*/ 6765687 h 6858000"/>
              <a:gd name="connsiteX283" fmla="*/ 4973474 w 7467600"/>
              <a:gd name="connsiteY283" fmla="*/ 6858000 h 6858000"/>
              <a:gd name="connsiteX284" fmla="*/ 4907178 w 7467600"/>
              <a:gd name="connsiteY284" fmla="*/ 6858000 h 6858000"/>
              <a:gd name="connsiteX285" fmla="*/ 4910810 w 7467600"/>
              <a:gd name="connsiteY285" fmla="*/ 6829660 h 6858000"/>
              <a:gd name="connsiteX286" fmla="*/ 4987461 w 7467600"/>
              <a:gd name="connsiteY286" fmla="*/ 6432994 h 6858000"/>
              <a:gd name="connsiteX287" fmla="*/ 5179262 w 7467600"/>
              <a:gd name="connsiteY287" fmla="*/ 6035044 h 6858000"/>
              <a:gd name="connsiteX288" fmla="*/ 4689678 w 7467600"/>
              <a:gd name="connsiteY288" fmla="*/ 6440241 h 6858000"/>
              <a:gd name="connsiteX289" fmla="*/ 4477543 w 7467600"/>
              <a:gd name="connsiteY289" fmla="*/ 6674836 h 6858000"/>
              <a:gd name="connsiteX290" fmla="*/ 4329957 w 7467600"/>
              <a:gd name="connsiteY290" fmla="*/ 6858000 h 6858000"/>
              <a:gd name="connsiteX291" fmla="*/ 4218595 w 7467600"/>
              <a:gd name="connsiteY291" fmla="*/ 6858000 h 6858000"/>
              <a:gd name="connsiteX292" fmla="*/ 4368888 w 7467600"/>
              <a:gd name="connsiteY292" fmla="*/ 6668412 h 6858000"/>
              <a:gd name="connsiteX293" fmla="*/ 4563091 w 7467600"/>
              <a:gd name="connsiteY293" fmla="*/ 6442508 h 6858000"/>
              <a:gd name="connsiteX294" fmla="*/ 5387324 w 7467600"/>
              <a:gd name="connsiteY294" fmla="*/ 5705830 h 6858000"/>
              <a:gd name="connsiteX295" fmla="*/ 5073620 w 7467600"/>
              <a:gd name="connsiteY295" fmla="*/ 5955437 h 6858000"/>
              <a:gd name="connsiteX296" fmla="*/ 4689789 w 7467600"/>
              <a:gd name="connsiteY296" fmla="*/ 6268382 h 6858000"/>
              <a:gd name="connsiteX297" fmla="*/ 4418722 w 7467600"/>
              <a:gd name="connsiteY297" fmla="*/ 6570886 h 6858000"/>
              <a:gd name="connsiteX298" fmla="*/ 4214944 w 7467600"/>
              <a:gd name="connsiteY298" fmla="*/ 6858000 h 6858000"/>
              <a:gd name="connsiteX299" fmla="*/ 4177898 w 7467600"/>
              <a:gd name="connsiteY299" fmla="*/ 6858000 h 6858000"/>
              <a:gd name="connsiteX300" fmla="*/ 4391597 w 7467600"/>
              <a:gd name="connsiteY300" fmla="*/ 6556370 h 6858000"/>
              <a:gd name="connsiteX301" fmla="*/ 4668889 w 7467600"/>
              <a:gd name="connsiteY301" fmla="*/ 6246399 h 6858000"/>
              <a:gd name="connsiteX302" fmla="*/ 5055427 w 7467600"/>
              <a:gd name="connsiteY302" fmla="*/ 5931476 h 6858000"/>
              <a:gd name="connsiteX303" fmla="*/ 5371814 w 7467600"/>
              <a:gd name="connsiteY303" fmla="*/ 5678975 h 6858000"/>
              <a:gd name="connsiteX304" fmla="*/ 4987918 w 7467600"/>
              <a:gd name="connsiteY304" fmla="*/ 5838701 h 6858000"/>
              <a:gd name="connsiteX305" fmla="*/ 4317146 w 7467600"/>
              <a:gd name="connsiteY305" fmla="*/ 6587716 h 6858000"/>
              <a:gd name="connsiteX306" fmla="*/ 4171627 w 7467600"/>
              <a:gd name="connsiteY306" fmla="*/ 6858000 h 6858000"/>
              <a:gd name="connsiteX307" fmla="*/ 4081585 w 7467600"/>
              <a:gd name="connsiteY307" fmla="*/ 6858000 h 6858000"/>
              <a:gd name="connsiteX308" fmla="*/ 4238603 w 7467600"/>
              <a:gd name="connsiteY308" fmla="*/ 6559341 h 6858000"/>
              <a:gd name="connsiteX309" fmla="*/ 4778333 w 7467600"/>
              <a:gd name="connsiteY309" fmla="*/ 5873626 h 6858000"/>
              <a:gd name="connsiteX310" fmla="*/ 5414185 w 7467600"/>
              <a:gd name="connsiteY310" fmla="*/ 5573882 h 6858000"/>
              <a:gd name="connsiteX311" fmla="*/ 5959648 w 7467600"/>
              <a:gd name="connsiteY311" fmla="*/ 4760797 h 6858000"/>
              <a:gd name="connsiteX312" fmla="*/ 5355019 w 7467600"/>
              <a:gd name="connsiteY312" fmla="*/ 4734672 h 6858000"/>
              <a:gd name="connsiteX313" fmla="*/ 5083565 w 7467600"/>
              <a:gd name="connsiteY313" fmla="*/ 5179121 h 6858000"/>
              <a:gd name="connsiteX314" fmla="*/ 4713577 w 7467600"/>
              <a:gd name="connsiteY314" fmla="*/ 5616803 h 6858000"/>
              <a:gd name="connsiteX315" fmla="*/ 3989559 w 7467600"/>
              <a:gd name="connsiteY315" fmla="*/ 6145945 h 6858000"/>
              <a:gd name="connsiteX316" fmla="*/ 3939824 w 7467600"/>
              <a:gd name="connsiteY316" fmla="*/ 6066900 h 6858000"/>
              <a:gd name="connsiteX317" fmla="*/ 4584537 w 7467600"/>
              <a:gd name="connsiteY317" fmla="*/ 5324826 h 6858000"/>
              <a:gd name="connsiteX318" fmla="*/ 5037105 w 7467600"/>
              <a:gd name="connsiteY318" fmla="*/ 5088765 h 6858000"/>
              <a:gd name="connsiteX319" fmla="*/ 5039930 w 7467600"/>
              <a:gd name="connsiteY319" fmla="*/ 5089585 h 6858000"/>
              <a:gd name="connsiteX320" fmla="*/ 5263764 w 7467600"/>
              <a:gd name="connsiteY320" fmla="*/ 4735525 h 6858000"/>
              <a:gd name="connsiteX321" fmla="*/ 4086300 w 7467600"/>
              <a:gd name="connsiteY321" fmla="*/ 4884599 h 6858000"/>
              <a:gd name="connsiteX322" fmla="*/ 4085485 w 7467600"/>
              <a:gd name="connsiteY322" fmla="*/ 4899070 h 6858000"/>
              <a:gd name="connsiteX323" fmla="*/ 3871915 w 7467600"/>
              <a:gd name="connsiteY323" fmla="*/ 5253645 h 6858000"/>
              <a:gd name="connsiteX324" fmla="*/ 3799374 w 7467600"/>
              <a:gd name="connsiteY324" fmla="*/ 5466127 h 6858000"/>
              <a:gd name="connsiteX325" fmla="*/ 3498850 w 7467600"/>
              <a:gd name="connsiteY325" fmla="*/ 6661888 h 6858000"/>
              <a:gd name="connsiteX326" fmla="*/ 3399216 w 7467600"/>
              <a:gd name="connsiteY326" fmla="*/ 6858000 h 6858000"/>
              <a:gd name="connsiteX327" fmla="*/ 3303688 w 7467600"/>
              <a:gd name="connsiteY327" fmla="*/ 6858000 h 6858000"/>
              <a:gd name="connsiteX328" fmla="*/ 3391774 w 7467600"/>
              <a:gd name="connsiteY328" fmla="*/ 6697181 h 6858000"/>
              <a:gd name="connsiteX329" fmla="*/ 3735540 w 7467600"/>
              <a:gd name="connsiteY329" fmla="*/ 5546923 h 6858000"/>
              <a:gd name="connsiteX330" fmla="*/ 3729438 w 7467600"/>
              <a:gd name="connsiteY330" fmla="*/ 5569058 h 6858000"/>
              <a:gd name="connsiteX331" fmla="*/ 3707782 w 7467600"/>
              <a:gd name="connsiteY331" fmla="*/ 5644908 h 6858000"/>
              <a:gd name="connsiteX332" fmla="*/ 3583827 w 7467600"/>
              <a:gd name="connsiteY332" fmla="*/ 6039215 h 6858000"/>
              <a:gd name="connsiteX333" fmla="*/ 3547861 w 7467600"/>
              <a:gd name="connsiteY333" fmla="*/ 6129609 h 6858000"/>
              <a:gd name="connsiteX334" fmla="*/ 3490905 w 7467600"/>
              <a:gd name="connsiteY334" fmla="*/ 6277660 h 6858000"/>
              <a:gd name="connsiteX335" fmla="*/ 3455859 w 7467600"/>
              <a:gd name="connsiteY335" fmla="*/ 6391301 h 6858000"/>
              <a:gd name="connsiteX336" fmla="*/ 3429112 w 7467600"/>
              <a:gd name="connsiteY336" fmla="*/ 6479469 h 6858000"/>
              <a:gd name="connsiteX337" fmla="*/ 3304862 w 7467600"/>
              <a:gd name="connsiteY337" fmla="*/ 6796476 h 6858000"/>
              <a:gd name="connsiteX338" fmla="*/ 3276071 w 7467600"/>
              <a:gd name="connsiteY338" fmla="*/ 6858000 h 6858000"/>
              <a:gd name="connsiteX339" fmla="*/ 3240805 w 7467600"/>
              <a:gd name="connsiteY339" fmla="*/ 6858000 h 6858000"/>
              <a:gd name="connsiteX340" fmla="*/ 3275917 w 7467600"/>
              <a:gd name="connsiteY340" fmla="*/ 6783192 h 6858000"/>
              <a:gd name="connsiteX341" fmla="*/ 3399358 w 7467600"/>
              <a:gd name="connsiteY341" fmla="*/ 6469011 h 6858000"/>
              <a:gd name="connsiteX342" fmla="*/ 3425650 w 7467600"/>
              <a:gd name="connsiteY342" fmla="*/ 6381333 h 6858000"/>
              <a:gd name="connsiteX343" fmla="*/ 3460661 w 7467600"/>
              <a:gd name="connsiteY343" fmla="*/ 6266763 h 6858000"/>
              <a:gd name="connsiteX344" fmla="*/ 3518021 w 7467600"/>
              <a:gd name="connsiteY344" fmla="*/ 6117298 h 6858000"/>
              <a:gd name="connsiteX345" fmla="*/ 3554035 w 7467600"/>
              <a:gd name="connsiteY345" fmla="*/ 6027832 h 6858000"/>
              <a:gd name="connsiteX346" fmla="*/ 3677174 w 7467600"/>
              <a:gd name="connsiteY346" fmla="*/ 5636351 h 6858000"/>
              <a:gd name="connsiteX347" fmla="*/ 3698819 w 7467600"/>
              <a:gd name="connsiteY347" fmla="*/ 5560503 h 6858000"/>
              <a:gd name="connsiteX348" fmla="*/ 3702094 w 7467600"/>
              <a:gd name="connsiteY348" fmla="*/ 5549194 h 6858000"/>
              <a:gd name="connsiteX349" fmla="*/ 3398355 w 7467600"/>
              <a:gd name="connsiteY349" fmla="*/ 6094603 h 6858000"/>
              <a:gd name="connsiteX350" fmla="*/ 3193941 w 7467600"/>
              <a:gd name="connsiteY350" fmla="*/ 6798775 h 6858000"/>
              <a:gd name="connsiteX351" fmla="*/ 3184140 w 7467600"/>
              <a:gd name="connsiteY351" fmla="*/ 6858000 h 6858000"/>
              <a:gd name="connsiteX352" fmla="*/ 3099978 w 7467600"/>
              <a:gd name="connsiteY352" fmla="*/ 6858000 h 6858000"/>
              <a:gd name="connsiteX353" fmla="*/ 3101556 w 7467600"/>
              <a:gd name="connsiteY353" fmla="*/ 6843337 h 6858000"/>
              <a:gd name="connsiteX354" fmla="*/ 3370162 w 7467600"/>
              <a:gd name="connsiteY354" fmla="*/ 5785550 h 6858000"/>
              <a:gd name="connsiteX355" fmla="*/ 3746477 w 7467600"/>
              <a:gd name="connsiteY355" fmla="*/ 5377889 h 6858000"/>
              <a:gd name="connsiteX356" fmla="*/ 3863399 w 7467600"/>
              <a:gd name="connsiteY356" fmla="*/ 5087257 h 6858000"/>
              <a:gd name="connsiteX357" fmla="*/ 3968712 w 7467600"/>
              <a:gd name="connsiteY357" fmla="*/ 4913989 h 6858000"/>
              <a:gd name="connsiteX358" fmla="*/ 2792390 w 7467600"/>
              <a:gd name="connsiteY358" fmla="*/ 5382974 h 6858000"/>
              <a:gd name="connsiteX359" fmla="*/ 2714982 w 7467600"/>
              <a:gd name="connsiteY359" fmla="*/ 5427051 h 6858000"/>
              <a:gd name="connsiteX360" fmla="*/ 2813361 w 7467600"/>
              <a:gd name="connsiteY360" fmla="*/ 6023912 h 6858000"/>
              <a:gd name="connsiteX361" fmla="*/ 2688430 w 7467600"/>
              <a:gd name="connsiteY361" fmla="*/ 6801564 h 6858000"/>
              <a:gd name="connsiteX362" fmla="*/ 2629626 w 7467600"/>
              <a:gd name="connsiteY362" fmla="*/ 6763394 h 6858000"/>
              <a:gd name="connsiteX363" fmla="*/ 2565328 w 7467600"/>
              <a:gd name="connsiteY363" fmla="*/ 5516399 h 6858000"/>
              <a:gd name="connsiteX364" fmla="*/ 1922999 w 7467600"/>
              <a:gd name="connsiteY364" fmla="*/ 5980343 h 6858000"/>
              <a:gd name="connsiteX365" fmla="*/ 1950261 w 7467600"/>
              <a:gd name="connsiteY365" fmla="*/ 6405858 h 6858000"/>
              <a:gd name="connsiteX366" fmla="*/ 2365554 w 7467600"/>
              <a:gd name="connsiteY366" fmla="*/ 6759107 h 6858000"/>
              <a:gd name="connsiteX367" fmla="*/ 2424142 w 7467600"/>
              <a:gd name="connsiteY367" fmla="*/ 6858000 h 6858000"/>
              <a:gd name="connsiteX368" fmla="*/ 2395994 w 7467600"/>
              <a:gd name="connsiteY368" fmla="*/ 6858000 h 6858000"/>
              <a:gd name="connsiteX369" fmla="*/ 2392863 w 7467600"/>
              <a:gd name="connsiteY369" fmla="*/ 6852964 h 6858000"/>
              <a:gd name="connsiteX370" fmla="*/ 2017589 w 7467600"/>
              <a:gd name="connsiteY370" fmla="*/ 6493982 h 6858000"/>
              <a:gd name="connsiteX371" fmla="*/ 2147336 w 7467600"/>
              <a:gd name="connsiteY371" fmla="*/ 6594052 h 6858000"/>
              <a:gd name="connsiteX372" fmla="*/ 2207047 w 7467600"/>
              <a:gd name="connsiteY372" fmla="*/ 6654540 h 6858000"/>
              <a:gd name="connsiteX373" fmla="*/ 2299106 w 7467600"/>
              <a:gd name="connsiteY373" fmla="*/ 6778931 h 6858000"/>
              <a:gd name="connsiteX374" fmla="*/ 2314430 w 7467600"/>
              <a:gd name="connsiteY374" fmla="*/ 6801144 h 6858000"/>
              <a:gd name="connsiteX375" fmla="*/ 2352406 w 7467600"/>
              <a:gd name="connsiteY375" fmla="*/ 6858000 h 6858000"/>
              <a:gd name="connsiteX376" fmla="*/ 2314492 w 7467600"/>
              <a:gd name="connsiteY376" fmla="*/ 6858000 h 6858000"/>
              <a:gd name="connsiteX377" fmla="*/ 2288095 w 7467600"/>
              <a:gd name="connsiteY377" fmla="*/ 6818030 h 6858000"/>
              <a:gd name="connsiteX378" fmla="*/ 2272768 w 7467600"/>
              <a:gd name="connsiteY378" fmla="*/ 6795822 h 6858000"/>
              <a:gd name="connsiteX379" fmla="*/ 2182715 w 7467600"/>
              <a:gd name="connsiteY379" fmla="*/ 6675071 h 6858000"/>
              <a:gd name="connsiteX380" fmla="*/ 2032061 w 7467600"/>
              <a:gd name="connsiteY380" fmla="*/ 6541380 h 6858000"/>
              <a:gd name="connsiteX381" fmla="*/ 2257220 w 7467600"/>
              <a:gd name="connsiteY381" fmla="*/ 6826257 h 6858000"/>
              <a:gd name="connsiteX382" fmla="*/ 2281324 w 7467600"/>
              <a:gd name="connsiteY382" fmla="*/ 6858000 h 6858000"/>
              <a:gd name="connsiteX383" fmla="*/ 2242860 w 7467600"/>
              <a:gd name="connsiteY383" fmla="*/ 6858000 h 6858000"/>
              <a:gd name="connsiteX384" fmla="*/ 2232818 w 7467600"/>
              <a:gd name="connsiteY384" fmla="*/ 6844926 h 6858000"/>
              <a:gd name="connsiteX385" fmla="*/ 1990172 w 7467600"/>
              <a:gd name="connsiteY385" fmla="*/ 6542121 h 6858000"/>
              <a:gd name="connsiteX386" fmla="*/ 2124090 w 7467600"/>
              <a:gd name="connsiteY386" fmla="*/ 6761017 h 6858000"/>
              <a:gd name="connsiteX387" fmla="*/ 2200380 w 7467600"/>
              <a:gd name="connsiteY387" fmla="*/ 6858000 h 6858000"/>
              <a:gd name="connsiteX388" fmla="*/ 2147507 w 7467600"/>
              <a:gd name="connsiteY388" fmla="*/ 6858000 h 6858000"/>
              <a:gd name="connsiteX389" fmla="*/ 2070668 w 7467600"/>
              <a:gd name="connsiteY389" fmla="*/ 6761520 h 6858000"/>
              <a:gd name="connsiteX390" fmla="*/ 1975142 w 7467600"/>
              <a:gd name="connsiteY390" fmla="*/ 6585570 h 6858000"/>
              <a:gd name="connsiteX391" fmla="*/ 2050035 w 7467600"/>
              <a:gd name="connsiteY391" fmla="*/ 6813345 h 6858000"/>
              <a:gd name="connsiteX392" fmla="*/ 2063025 w 7467600"/>
              <a:gd name="connsiteY392" fmla="*/ 6858000 h 6858000"/>
              <a:gd name="connsiteX393" fmla="*/ 2021675 w 7467600"/>
              <a:gd name="connsiteY393" fmla="*/ 6858000 h 6858000"/>
              <a:gd name="connsiteX394" fmla="*/ 2019308 w 7467600"/>
              <a:gd name="connsiteY394" fmla="*/ 6847118 h 6858000"/>
              <a:gd name="connsiteX395" fmla="*/ 1938835 w 7467600"/>
              <a:gd name="connsiteY395" fmla="*/ 6551160 h 6858000"/>
              <a:gd name="connsiteX396" fmla="*/ 1953230 w 7467600"/>
              <a:gd name="connsiteY396" fmla="*/ 6759699 h 6858000"/>
              <a:gd name="connsiteX397" fmla="*/ 1956763 w 7467600"/>
              <a:gd name="connsiteY397" fmla="*/ 6778191 h 6858000"/>
              <a:gd name="connsiteX398" fmla="*/ 1967925 w 7467600"/>
              <a:gd name="connsiteY398" fmla="*/ 6858000 h 6858000"/>
              <a:gd name="connsiteX399" fmla="*/ 1936622 w 7467600"/>
              <a:gd name="connsiteY399" fmla="*/ 6858000 h 6858000"/>
              <a:gd name="connsiteX400" fmla="*/ 1926261 w 7467600"/>
              <a:gd name="connsiteY400" fmla="*/ 6784064 h 6858000"/>
              <a:gd name="connsiteX401" fmla="*/ 1922724 w 7467600"/>
              <a:gd name="connsiteY401" fmla="*/ 6765577 h 6858000"/>
              <a:gd name="connsiteX402" fmla="*/ 1904650 w 7467600"/>
              <a:gd name="connsiteY402" fmla="*/ 6639616 h 6858000"/>
              <a:gd name="connsiteX403" fmla="*/ 1885273 w 7467600"/>
              <a:gd name="connsiteY403" fmla="*/ 6858000 h 6858000"/>
              <a:gd name="connsiteX404" fmla="*/ 1854363 w 7467600"/>
              <a:gd name="connsiteY404" fmla="*/ 6858000 h 6858000"/>
              <a:gd name="connsiteX405" fmla="*/ 1880391 w 7467600"/>
              <a:gd name="connsiteY405" fmla="*/ 6603796 h 6858000"/>
              <a:gd name="connsiteX406" fmla="*/ 1818273 w 7467600"/>
              <a:gd name="connsiteY406" fmla="*/ 6715729 h 6858000"/>
              <a:gd name="connsiteX407" fmla="*/ 1794691 w 7467600"/>
              <a:gd name="connsiteY407" fmla="*/ 6843239 h 6858000"/>
              <a:gd name="connsiteX408" fmla="*/ 1794914 w 7467600"/>
              <a:gd name="connsiteY408" fmla="*/ 6858000 h 6858000"/>
              <a:gd name="connsiteX409" fmla="*/ 1746128 w 7467600"/>
              <a:gd name="connsiteY409" fmla="*/ 6858000 h 6858000"/>
              <a:gd name="connsiteX410" fmla="*/ 1753934 w 7467600"/>
              <a:gd name="connsiteY410" fmla="*/ 6724796 h 6858000"/>
              <a:gd name="connsiteX411" fmla="*/ 1792053 w 7467600"/>
              <a:gd name="connsiteY411" fmla="*/ 6572396 h 6858000"/>
              <a:gd name="connsiteX412" fmla="*/ 1862248 w 7467600"/>
              <a:gd name="connsiteY412" fmla="*/ 6266397 h 6858000"/>
              <a:gd name="connsiteX413" fmla="*/ 1862250 w 7467600"/>
              <a:gd name="connsiteY413" fmla="*/ 6033531 h 6858000"/>
              <a:gd name="connsiteX414" fmla="*/ 1211999 w 7467600"/>
              <a:gd name="connsiteY414" fmla="*/ 6683610 h 6858000"/>
              <a:gd name="connsiteX415" fmla="*/ 1213266 w 7467600"/>
              <a:gd name="connsiteY415" fmla="*/ 6691947 h 6858000"/>
              <a:gd name="connsiteX416" fmla="*/ 1203370 w 7467600"/>
              <a:gd name="connsiteY416" fmla="*/ 6850676 h 6858000"/>
              <a:gd name="connsiteX417" fmla="*/ 1203671 w 7467600"/>
              <a:gd name="connsiteY417" fmla="*/ 6858000 h 6858000"/>
              <a:gd name="connsiteX418" fmla="*/ 1143180 w 7467600"/>
              <a:gd name="connsiteY418" fmla="*/ 6858000 h 6858000"/>
              <a:gd name="connsiteX419" fmla="*/ 1142176 w 7467600"/>
              <a:gd name="connsiteY419" fmla="*/ 6766045 h 6858000"/>
              <a:gd name="connsiteX420" fmla="*/ 1067484 w 7467600"/>
              <a:gd name="connsiteY420" fmla="*/ 6858000 h 6858000"/>
              <a:gd name="connsiteX421" fmla="*/ 953928 w 7467600"/>
              <a:gd name="connsiteY421" fmla="*/ 6858000 h 6858000"/>
              <a:gd name="connsiteX422" fmla="*/ 959715 w 7467600"/>
              <a:gd name="connsiteY422" fmla="*/ 6850185 h 6858000"/>
              <a:gd name="connsiteX423" fmla="*/ 1483788 w 7467600"/>
              <a:gd name="connsiteY423" fmla="*/ 6259174 h 6858000"/>
              <a:gd name="connsiteX424" fmla="*/ 1100671 w 7467600"/>
              <a:gd name="connsiteY424" fmla="*/ 6252137 h 6858000"/>
              <a:gd name="connsiteX425" fmla="*/ 1090144 w 7467600"/>
              <a:gd name="connsiteY425" fmla="*/ 6256748 h 6858000"/>
              <a:gd name="connsiteX426" fmla="*/ 1095872 w 7467600"/>
              <a:gd name="connsiteY426" fmla="*/ 6271892 h 6858000"/>
              <a:gd name="connsiteX427" fmla="*/ 262785 w 7467600"/>
              <a:gd name="connsiteY427" fmla="*/ 6845450 h 6858000"/>
              <a:gd name="connsiteX428" fmla="*/ 209968 w 7467600"/>
              <a:gd name="connsiteY428" fmla="*/ 6770713 h 6858000"/>
              <a:gd name="connsiteX429" fmla="*/ 873460 w 7467600"/>
              <a:gd name="connsiteY429" fmla="*/ 6253768 h 6858000"/>
              <a:gd name="connsiteX430" fmla="*/ 192686 w 7467600"/>
              <a:gd name="connsiteY430" fmla="*/ 5849257 h 6858000"/>
              <a:gd name="connsiteX431" fmla="*/ 4696 w 7467600"/>
              <a:gd name="connsiteY431" fmla="*/ 5697668 h 6858000"/>
              <a:gd name="connsiteX432" fmla="*/ 0 w 7467600"/>
              <a:gd name="connsiteY432" fmla="*/ 5689984 h 6858000"/>
              <a:gd name="connsiteX433" fmla="*/ 0 w 7467600"/>
              <a:gd name="connsiteY433" fmla="*/ 5513472 h 6858000"/>
              <a:gd name="connsiteX434" fmla="*/ 174101 w 7467600"/>
              <a:gd name="connsiteY434" fmla="*/ 5620277 h 6858000"/>
              <a:gd name="connsiteX435" fmla="*/ 891800 w 7467600"/>
              <a:gd name="connsiteY435" fmla="*/ 6036935 h 6858000"/>
              <a:gd name="connsiteX436" fmla="*/ 1072219 w 7467600"/>
              <a:gd name="connsiteY436" fmla="*/ 6169443 h 6858000"/>
              <a:gd name="connsiteX437" fmla="*/ 1074117 w 7467600"/>
              <a:gd name="connsiteY437" fmla="*/ 6170301 h 6858000"/>
              <a:gd name="connsiteX438" fmla="*/ 1083114 w 7467600"/>
              <a:gd name="connsiteY438" fmla="*/ 6174131 h 6858000"/>
              <a:gd name="connsiteX439" fmla="*/ 1543010 w 7467600"/>
              <a:gd name="connsiteY439" fmla="*/ 6191140 h 6858000"/>
              <a:gd name="connsiteX440" fmla="*/ 1551080 w 7467600"/>
              <a:gd name="connsiteY440" fmla="*/ 6195006 h 6858000"/>
              <a:gd name="connsiteX441" fmla="*/ 2345443 w 7467600"/>
              <a:gd name="connsiteY441" fmla="*/ 5549882 h 6858000"/>
              <a:gd name="connsiteX442" fmla="*/ 1721499 w 7467600"/>
              <a:gd name="connsiteY442" fmla="*/ 5599969 h 6858000"/>
              <a:gd name="connsiteX443" fmla="*/ 767716 w 7467600"/>
              <a:gd name="connsiteY443" fmla="*/ 5472768 h 6858000"/>
              <a:gd name="connsiteX444" fmla="*/ 722147 w 7467600"/>
              <a:gd name="connsiteY444" fmla="*/ 5393091 h 6858000"/>
              <a:gd name="connsiteX445" fmla="*/ 1485552 w 7467600"/>
              <a:gd name="connsiteY445" fmla="*/ 5313202 h 6858000"/>
              <a:gd name="connsiteX446" fmla="*/ 2143004 w 7467600"/>
              <a:gd name="connsiteY446" fmla="*/ 5402420 h 6858000"/>
              <a:gd name="connsiteX447" fmla="*/ 1933391 w 7467600"/>
              <a:gd name="connsiteY447" fmla="*/ 5156971 h 6858000"/>
              <a:gd name="connsiteX448" fmla="*/ 1827118 w 7467600"/>
              <a:gd name="connsiteY448" fmla="*/ 4968410 h 6858000"/>
              <a:gd name="connsiteX449" fmla="*/ 1837349 w 7467600"/>
              <a:gd name="connsiteY449" fmla="*/ 4956357 h 6858000"/>
              <a:gd name="connsiteX450" fmla="*/ 2162835 w 7467600"/>
              <a:gd name="connsiteY450" fmla="*/ 5187853 h 6858000"/>
              <a:gd name="connsiteX451" fmla="*/ 2257167 w 7467600"/>
              <a:gd name="connsiteY451" fmla="*/ 5462123 h 6858000"/>
              <a:gd name="connsiteX452" fmla="*/ 2261598 w 7467600"/>
              <a:gd name="connsiteY452" fmla="*/ 5467998 h 6858000"/>
              <a:gd name="connsiteX453" fmla="*/ 2437177 w 7467600"/>
              <a:gd name="connsiteY453" fmla="*/ 5479608 h 6858000"/>
              <a:gd name="connsiteX454" fmla="*/ 2445247 w 7467600"/>
              <a:gd name="connsiteY454" fmla="*/ 5483476 h 6858000"/>
              <a:gd name="connsiteX455" fmla="*/ 2743626 w 7467600"/>
              <a:gd name="connsiteY455" fmla="*/ 5304819 h 6858000"/>
              <a:gd name="connsiteX456" fmla="*/ 3048102 w 7467600"/>
              <a:gd name="connsiteY456" fmla="*/ 5150595 h 6858000"/>
              <a:gd name="connsiteX457" fmla="*/ 1799414 w 7467600"/>
              <a:gd name="connsiteY457" fmla="*/ 4694732 h 6858000"/>
              <a:gd name="connsiteX458" fmla="*/ 1771735 w 7467600"/>
              <a:gd name="connsiteY458" fmla="*/ 4619929 h 6858000"/>
              <a:gd name="connsiteX459" fmla="*/ 3104273 w 7467600"/>
              <a:gd name="connsiteY459" fmla="*/ 5076159 h 6858000"/>
              <a:gd name="connsiteX460" fmla="*/ 3113245 w 7467600"/>
              <a:gd name="connsiteY460" fmla="*/ 5090705 h 6858000"/>
              <a:gd name="connsiteX461" fmla="*/ 3126294 w 7467600"/>
              <a:gd name="connsiteY461" fmla="*/ 5114400 h 6858000"/>
              <a:gd name="connsiteX462" fmla="*/ 3937433 w 7467600"/>
              <a:gd name="connsiteY462" fmla="*/ 4830473 h 6858000"/>
              <a:gd name="connsiteX463" fmla="*/ 3590475 w 7467600"/>
              <a:gd name="connsiteY463" fmla="*/ 4597974 h 6858000"/>
              <a:gd name="connsiteX464" fmla="*/ 3100264 w 7467600"/>
              <a:gd name="connsiteY464" fmla="*/ 4579845 h 6858000"/>
              <a:gd name="connsiteX465" fmla="*/ 2183576 w 7467600"/>
              <a:gd name="connsiteY465" fmla="*/ 4227150 h 6858000"/>
              <a:gd name="connsiteX466" fmla="*/ 2151029 w 7467600"/>
              <a:gd name="connsiteY466" fmla="*/ 4146947 h 6858000"/>
              <a:gd name="connsiteX467" fmla="*/ 3563434 w 7467600"/>
              <a:gd name="connsiteY467" fmla="*/ 4469115 h 6858000"/>
              <a:gd name="connsiteX468" fmla="*/ 3177952 w 7467600"/>
              <a:gd name="connsiteY468" fmla="*/ 3657386 h 6858000"/>
              <a:gd name="connsiteX469" fmla="*/ 3189263 w 7467600"/>
              <a:gd name="connsiteY469" fmla="*/ 3625726 h 6858000"/>
              <a:gd name="connsiteX470" fmla="*/ 3560912 w 7467600"/>
              <a:gd name="connsiteY470" fmla="*/ 4079863 h 6858000"/>
              <a:gd name="connsiteX471" fmla="*/ 3626636 w 7467600"/>
              <a:gd name="connsiteY471" fmla="*/ 4512230 h 6858000"/>
              <a:gd name="connsiteX472" fmla="*/ 3653088 w 7467600"/>
              <a:gd name="connsiteY472" fmla="*/ 4521417 h 6858000"/>
              <a:gd name="connsiteX473" fmla="*/ 3988128 w 7467600"/>
              <a:gd name="connsiteY473" fmla="*/ 4817267 h 6858000"/>
              <a:gd name="connsiteX474" fmla="*/ 4830582 w 7467600"/>
              <a:gd name="connsiteY474" fmla="*/ 4676000 h 6858000"/>
              <a:gd name="connsiteX475" fmla="*/ 4830100 w 7467600"/>
              <a:gd name="connsiteY475" fmla="*/ 4675554 h 6858000"/>
              <a:gd name="connsiteX476" fmla="*/ 4036318 w 7467600"/>
              <a:gd name="connsiteY476" fmla="*/ 4147013 h 6858000"/>
              <a:gd name="connsiteX477" fmla="*/ 3432098 w 7467600"/>
              <a:gd name="connsiteY477" fmla="*/ 3537312 h 6858000"/>
              <a:gd name="connsiteX478" fmla="*/ 3446761 w 7467600"/>
              <a:gd name="connsiteY478" fmla="*/ 3461278 h 6858000"/>
              <a:gd name="connsiteX479" fmla="*/ 4419733 w 7467600"/>
              <a:gd name="connsiteY479" fmla="*/ 3963555 h 6858000"/>
              <a:gd name="connsiteX480" fmla="*/ 4781371 w 7467600"/>
              <a:gd name="connsiteY480" fmla="*/ 4458604 h 6858000"/>
              <a:gd name="connsiteX481" fmla="*/ 4780440 w 7467600"/>
              <a:gd name="connsiteY481" fmla="*/ 4470290 h 6858000"/>
              <a:gd name="connsiteX482" fmla="*/ 4898954 w 7467600"/>
              <a:gd name="connsiteY482" fmla="*/ 4662092 h 6858000"/>
              <a:gd name="connsiteX483" fmla="*/ 4900699 w 7467600"/>
              <a:gd name="connsiteY483" fmla="*/ 4670867 h 6858000"/>
              <a:gd name="connsiteX484" fmla="*/ 5714511 w 7467600"/>
              <a:gd name="connsiteY484" fmla="*/ 4663483 h 6858000"/>
              <a:gd name="connsiteX485" fmla="*/ 5464793 w 7467600"/>
              <a:gd name="connsiteY485" fmla="*/ 4393556 h 6858000"/>
              <a:gd name="connsiteX486" fmla="*/ 5461897 w 7467600"/>
              <a:gd name="connsiteY486" fmla="*/ 4390879 h 6858000"/>
              <a:gd name="connsiteX487" fmla="*/ 4294126 w 7467600"/>
              <a:gd name="connsiteY487" fmla="*/ 3303048 h 6858000"/>
              <a:gd name="connsiteX488" fmla="*/ 4305321 w 7467600"/>
              <a:gd name="connsiteY488" fmla="*/ 3256953 h 6858000"/>
              <a:gd name="connsiteX489" fmla="*/ 4949299 w 7467600"/>
              <a:gd name="connsiteY489" fmla="*/ 3766336 h 6858000"/>
              <a:gd name="connsiteX490" fmla="*/ 5291452 w 7467600"/>
              <a:gd name="connsiteY490" fmla="*/ 4076801 h 6858000"/>
              <a:gd name="connsiteX491" fmla="*/ 5434998 w 7467600"/>
              <a:gd name="connsiteY491" fmla="*/ 4254100 h 6858000"/>
              <a:gd name="connsiteX492" fmla="*/ 5351015 w 7467600"/>
              <a:gd name="connsiteY492" fmla="*/ 3760989 h 6858000"/>
              <a:gd name="connsiteX493" fmla="*/ 5413780 w 7467600"/>
              <a:gd name="connsiteY493" fmla="*/ 2966265 h 6858000"/>
              <a:gd name="connsiteX494" fmla="*/ 5425627 w 7467600"/>
              <a:gd name="connsiteY494" fmla="*/ 2954192 h 6858000"/>
              <a:gd name="connsiteX495" fmla="*/ 6604735 w 7467600"/>
              <a:gd name="connsiteY495" fmla="*/ 2041381 h 6858000"/>
              <a:gd name="connsiteX496" fmla="*/ 7204487 w 7467600"/>
              <a:gd name="connsiteY496" fmla="*/ 2742112 h 6858000"/>
              <a:gd name="connsiteX497" fmla="*/ 7131592 w 7467600"/>
              <a:gd name="connsiteY497" fmla="*/ 2672096 h 6858000"/>
              <a:gd name="connsiteX498" fmla="*/ 6996344 w 7467600"/>
              <a:gd name="connsiteY498" fmla="*/ 2518310 h 6858000"/>
              <a:gd name="connsiteX499" fmla="*/ 6735495 w 7467600"/>
              <a:gd name="connsiteY499" fmla="*/ 2196890 h 6858000"/>
              <a:gd name="connsiteX500" fmla="*/ 6721901 w 7467600"/>
              <a:gd name="connsiteY500" fmla="*/ 2179274 h 6858000"/>
              <a:gd name="connsiteX501" fmla="*/ 6604735 w 7467600"/>
              <a:gd name="connsiteY501" fmla="*/ 2041381 h 6858000"/>
              <a:gd name="connsiteX502" fmla="*/ 6591670 w 7467600"/>
              <a:gd name="connsiteY502" fmla="*/ 1988277 h 6858000"/>
              <a:gd name="connsiteX503" fmla="*/ 6747349 w 7467600"/>
              <a:gd name="connsiteY503" fmla="*/ 2160069 h 6858000"/>
              <a:gd name="connsiteX504" fmla="*/ 6760943 w 7467600"/>
              <a:gd name="connsiteY504" fmla="*/ 2177686 h 6858000"/>
              <a:gd name="connsiteX505" fmla="*/ 7021065 w 7467600"/>
              <a:gd name="connsiteY505" fmla="*/ 2498102 h 6858000"/>
              <a:gd name="connsiteX506" fmla="*/ 7155223 w 7467600"/>
              <a:gd name="connsiteY506" fmla="*/ 2650386 h 6858000"/>
              <a:gd name="connsiteX507" fmla="*/ 7203167 w 7467600"/>
              <a:gd name="connsiteY507" fmla="*/ 2697288 h 6858000"/>
              <a:gd name="connsiteX508" fmla="*/ 6937703 w 7467600"/>
              <a:gd name="connsiteY508" fmla="*/ 2321981 h 6858000"/>
              <a:gd name="connsiteX509" fmla="*/ 6591670 w 7467600"/>
              <a:gd name="connsiteY509" fmla="*/ 1988277 h 6858000"/>
              <a:gd name="connsiteX510" fmla="*/ 5798671 w 7467600"/>
              <a:gd name="connsiteY510" fmla="*/ 1981601 h 6858000"/>
              <a:gd name="connsiteX511" fmla="*/ 5754709 w 7467600"/>
              <a:gd name="connsiteY511" fmla="*/ 2071454 h 6858000"/>
              <a:gd name="connsiteX512" fmla="*/ 5763044 w 7467600"/>
              <a:gd name="connsiteY512" fmla="*/ 2842206 h 6858000"/>
              <a:gd name="connsiteX513" fmla="*/ 5764974 w 7467600"/>
              <a:gd name="connsiteY513" fmla="*/ 2799609 h 6858000"/>
              <a:gd name="connsiteX514" fmla="*/ 5767665 w 7467600"/>
              <a:gd name="connsiteY514" fmla="*/ 2666409 h 6858000"/>
              <a:gd name="connsiteX515" fmla="*/ 5763055 w 7467600"/>
              <a:gd name="connsiteY515" fmla="*/ 2579705 h 6858000"/>
              <a:gd name="connsiteX516" fmla="*/ 5758079 w 7467600"/>
              <a:gd name="connsiteY516" fmla="*/ 2492508 h 6858000"/>
              <a:gd name="connsiteX517" fmla="*/ 5779325 w 7467600"/>
              <a:gd name="connsiteY517" fmla="*/ 2197069 h 6858000"/>
              <a:gd name="connsiteX518" fmla="*/ 5798671 w 7467600"/>
              <a:gd name="connsiteY518" fmla="*/ 1981601 h 6858000"/>
              <a:gd name="connsiteX519" fmla="*/ 5829202 w 7467600"/>
              <a:gd name="connsiteY519" fmla="*/ 1971679 h 6858000"/>
              <a:gd name="connsiteX520" fmla="*/ 5809558 w 7467600"/>
              <a:gd name="connsiteY520" fmla="*/ 2198043 h 6858000"/>
              <a:gd name="connsiteX521" fmla="*/ 5788653 w 7467600"/>
              <a:gd name="connsiteY521" fmla="*/ 2489430 h 6858000"/>
              <a:gd name="connsiteX522" fmla="*/ 5793439 w 7467600"/>
              <a:gd name="connsiteY522" fmla="*/ 2575235 h 6858000"/>
              <a:gd name="connsiteX523" fmla="*/ 5796837 w 7467600"/>
              <a:gd name="connsiteY523" fmla="*/ 2637633 h 6858000"/>
              <a:gd name="connsiteX524" fmla="*/ 5818614 w 7467600"/>
              <a:gd name="connsiteY524" fmla="*/ 2473055 h 6858000"/>
              <a:gd name="connsiteX525" fmla="*/ 5829202 w 7467600"/>
              <a:gd name="connsiteY525" fmla="*/ 1971679 h 6858000"/>
              <a:gd name="connsiteX526" fmla="*/ 5911389 w 7467600"/>
              <a:gd name="connsiteY526" fmla="*/ 1898371 h 6858000"/>
              <a:gd name="connsiteX527" fmla="*/ 6237627 w 7467600"/>
              <a:gd name="connsiteY527" fmla="*/ 2231921 h 6858000"/>
              <a:gd name="connsiteX528" fmla="*/ 5911389 w 7467600"/>
              <a:gd name="connsiteY528" fmla="*/ 1898371 h 6858000"/>
              <a:gd name="connsiteX529" fmla="*/ 6944437 w 7467600"/>
              <a:gd name="connsiteY529" fmla="*/ 1575402 h 6858000"/>
              <a:gd name="connsiteX530" fmla="*/ 6304730 w 7467600"/>
              <a:gd name="connsiteY530" fmla="*/ 1766654 h 6858000"/>
              <a:gd name="connsiteX531" fmla="*/ 6944437 w 7467600"/>
              <a:gd name="connsiteY531" fmla="*/ 1575402 h 6858000"/>
              <a:gd name="connsiteX532" fmla="*/ 7019523 w 7467600"/>
              <a:gd name="connsiteY532" fmla="*/ 1519450 h 6858000"/>
              <a:gd name="connsiteX533" fmla="*/ 6298091 w 7467600"/>
              <a:gd name="connsiteY533" fmla="*/ 1737122 h 6858000"/>
              <a:gd name="connsiteX534" fmla="*/ 7019523 w 7467600"/>
              <a:gd name="connsiteY534" fmla="*/ 1519450 h 6858000"/>
              <a:gd name="connsiteX535" fmla="*/ 2399523 w 7467600"/>
              <a:gd name="connsiteY535" fmla="*/ 1428234 h 6858000"/>
              <a:gd name="connsiteX536" fmla="*/ 2224982 w 7467600"/>
              <a:gd name="connsiteY536" fmla="*/ 1826201 h 6858000"/>
              <a:gd name="connsiteX537" fmla="*/ 2096099 w 7467600"/>
              <a:gd name="connsiteY537" fmla="*/ 2345900 h 6858000"/>
              <a:gd name="connsiteX538" fmla="*/ 2283317 w 7467600"/>
              <a:gd name="connsiteY538" fmla="*/ 1796925 h 6858000"/>
              <a:gd name="connsiteX539" fmla="*/ 2399523 w 7467600"/>
              <a:gd name="connsiteY539" fmla="*/ 1428234 h 6858000"/>
              <a:gd name="connsiteX540" fmla="*/ 2448558 w 7467600"/>
              <a:gd name="connsiteY540" fmla="*/ 1373435 h 6858000"/>
              <a:gd name="connsiteX541" fmla="*/ 2312521 w 7467600"/>
              <a:gd name="connsiteY541" fmla="*/ 1806140 h 6858000"/>
              <a:gd name="connsiteX542" fmla="*/ 2127533 w 7467600"/>
              <a:gd name="connsiteY542" fmla="*/ 2348380 h 6858000"/>
              <a:gd name="connsiteX543" fmla="*/ 2358080 w 7467600"/>
              <a:gd name="connsiteY543" fmla="*/ 1866134 h 6858000"/>
              <a:gd name="connsiteX544" fmla="*/ 2407436 w 7467600"/>
              <a:gd name="connsiteY544" fmla="*/ 1651070 h 6858000"/>
              <a:gd name="connsiteX545" fmla="*/ 2448558 w 7467600"/>
              <a:gd name="connsiteY545" fmla="*/ 1373435 h 6858000"/>
              <a:gd name="connsiteX546" fmla="*/ 278707 w 7467600"/>
              <a:gd name="connsiteY546" fmla="*/ 1352270 h 6858000"/>
              <a:gd name="connsiteX547" fmla="*/ 321570 w 7467600"/>
              <a:gd name="connsiteY547" fmla="*/ 1861610 h 6858000"/>
              <a:gd name="connsiteX548" fmla="*/ 294281 w 7467600"/>
              <a:gd name="connsiteY548" fmla="*/ 1440658 h 6858000"/>
              <a:gd name="connsiteX549" fmla="*/ 278707 w 7467600"/>
              <a:gd name="connsiteY549" fmla="*/ 1352270 h 6858000"/>
              <a:gd name="connsiteX550" fmla="*/ 1423821 w 7467600"/>
              <a:gd name="connsiteY550" fmla="*/ 1351958 h 6858000"/>
              <a:gd name="connsiteX551" fmla="*/ 1638521 w 7467600"/>
              <a:gd name="connsiteY551" fmla="*/ 1908470 h 6858000"/>
              <a:gd name="connsiteX552" fmla="*/ 1754199 w 7467600"/>
              <a:gd name="connsiteY552" fmla="*/ 2149284 h 6858000"/>
              <a:gd name="connsiteX553" fmla="*/ 1908359 w 7467600"/>
              <a:gd name="connsiteY553" fmla="*/ 2364988 h 6858000"/>
              <a:gd name="connsiteX554" fmla="*/ 1647661 w 7467600"/>
              <a:gd name="connsiteY554" fmla="*/ 1825945 h 6858000"/>
              <a:gd name="connsiteX555" fmla="*/ 1423821 w 7467600"/>
              <a:gd name="connsiteY555" fmla="*/ 1351958 h 6858000"/>
              <a:gd name="connsiteX556" fmla="*/ 1431890 w 7467600"/>
              <a:gd name="connsiteY556" fmla="*/ 1306475 h 6858000"/>
              <a:gd name="connsiteX557" fmla="*/ 1507597 w 7467600"/>
              <a:gd name="connsiteY557" fmla="*/ 1446132 h 6858000"/>
              <a:gd name="connsiteX558" fmla="*/ 1674586 w 7467600"/>
              <a:gd name="connsiteY558" fmla="*/ 1813832 h 6858000"/>
              <a:gd name="connsiteX559" fmla="*/ 1815950 w 7467600"/>
              <a:gd name="connsiteY559" fmla="*/ 2128564 h 6858000"/>
              <a:gd name="connsiteX560" fmla="*/ 1984242 w 7467600"/>
              <a:gd name="connsiteY560" fmla="*/ 2430829 h 6858000"/>
              <a:gd name="connsiteX561" fmla="*/ 2014023 w 7467600"/>
              <a:gd name="connsiteY561" fmla="*/ 2450995 h 6858000"/>
              <a:gd name="connsiteX562" fmla="*/ 1747337 w 7467600"/>
              <a:gd name="connsiteY562" fmla="*/ 1855264 h 6858000"/>
              <a:gd name="connsiteX563" fmla="*/ 1533749 w 7467600"/>
              <a:gd name="connsiteY563" fmla="*/ 1478656 h 6858000"/>
              <a:gd name="connsiteX564" fmla="*/ 1431890 w 7467600"/>
              <a:gd name="connsiteY564" fmla="*/ 1306475 h 6858000"/>
              <a:gd name="connsiteX565" fmla="*/ 5052692 w 7467600"/>
              <a:gd name="connsiteY565" fmla="*/ 1292994 h 6858000"/>
              <a:gd name="connsiteX566" fmla="*/ 5200661 w 7467600"/>
              <a:gd name="connsiteY566" fmla="*/ 1635186 h 6858000"/>
              <a:gd name="connsiteX567" fmla="*/ 5297138 w 7467600"/>
              <a:gd name="connsiteY567" fmla="*/ 1906351 h 6858000"/>
              <a:gd name="connsiteX568" fmla="*/ 5052692 w 7467600"/>
              <a:gd name="connsiteY568" fmla="*/ 1292994 h 6858000"/>
              <a:gd name="connsiteX569" fmla="*/ 5009948 w 7467600"/>
              <a:gd name="connsiteY569" fmla="*/ 1273619 h 6858000"/>
              <a:gd name="connsiteX570" fmla="*/ 5121777 w 7467600"/>
              <a:gd name="connsiteY570" fmla="*/ 1654213 h 6858000"/>
              <a:gd name="connsiteX571" fmla="*/ 5293545 w 7467600"/>
              <a:gd name="connsiteY571" fmla="*/ 2072247 h 6858000"/>
              <a:gd name="connsiteX572" fmla="*/ 5294042 w 7467600"/>
              <a:gd name="connsiteY572" fmla="*/ 2065019 h 6858000"/>
              <a:gd name="connsiteX573" fmla="*/ 5171936 w 7467600"/>
              <a:gd name="connsiteY573" fmla="*/ 1647613 h 6858000"/>
              <a:gd name="connsiteX574" fmla="*/ 5009948 w 7467600"/>
              <a:gd name="connsiteY574" fmla="*/ 1273619 h 6858000"/>
              <a:gd name="connsiteX575" fmla="*/ 655236 w 7467600"/>
              <a:gd name="connsiteY575" fmla="*/ 1268632 h 6858000"/>
              <a:gd name="connsiteX576" fmla="*/ 839521 w 7467600"/>
              <a:gd name="connsiteY576" fmla="*/ 1685315 h 6858000"/>
              <a:gd name="connsiteX577" fmla="*/ 1109416 w 7467600"/>
              <a:gd name="connsiteY577" fmla="*/ 2061663 h 6858000"/>
              <a:gd name="connsiteX578" fmla="*/ 1298300 w 7467600"/>
              <a:gd name="connsiteY578" fmla="*/ 2247742 h 6858000"/>
              <a:gd name="connsiteX579" fmla="*/ 1125871 w 7467600"/>
              <a:gd name="connsiteY579" fmla="*/ 1989513 h 6858000"/>
              <a:gd name="connsiteX580" fmla="*/ 981574 w 7467600"/>
              <a:gd name="connsiteY580" fmla="*/ 1783157 h 6858000"/>
              <a:gd name="connsiteX581" fmla="*/ 922198 w 7467600"/>
              <a:gd name="connsiteY581" fmla="*/ 1677437 h 6858000"/>
              <a:gd name="connsiteX582" fmla="*/ 869293 w 7467600"/>
              <a:gd name="connsiteY582" fmla="*/ 1583214 h 6858000"/>
              <a:gd name="connsiteX583" fmla="*/ 751431 w 7467600"/>
              <a:gd name="connsiteY583" fmla="*/ 1405731 h 6858000"/>
              <a:gd name="connsiteX584" fmla="*/ 655236 w 7467600"/>
              <a:gd name="connsiteY584" fmla="*/ 1268632 h 6858000"/>
              <a:gd name="connsiteX585" fmla="*/ 6516292 w 7467600"/>
              <a:gd name="connsiteY585" fmla="*/ 1263064 h 6858000"/>
              <a:gd name="connsiteX586" fmla="*/ 5736320 w 7467600"/>
              <a:gd name="connsiteY586" fmla="*/ 1501803 h 6858000"/>
              <a:gd name="connsiteX587" fmla="*/ 6516292 w 7467600"/>
              <a:gd name="connsiteY587" fmla="*/ 1263064 h 6858000"/>
              <a:gd name="connsiteX588" fmla="*/ 291466 w 7467600"/>
              <a:gd name="connsiteY588" fmla="*/ 1250369 h 6858000"/>
              <a:gd name="connsiteX589" fmla="*/ 323180 w 7467600"/>
              <a:gd name="connsiteY589" fmla="*/ 1435283 h 6858000"/>
              <a:gd name="connsiteX590" fmla="*/ 349381 w 7467600"/>
              <a:gd name="connsiteY590" fmla="*/ 1875041 h 6858000"/>
              <a:gd name="connsiteX591" fmla="*/ 374363 w 7467600"/>
              <a:gd name="connsiteY591" fmla="*/ 1506494 h 6858000"/>
              <a:gd name="connsiteX592" fmla="*/ 302168 w 7467600"/>
              <a:gd name="connsiteY592" fmla="*/ 1274495 h 6858000"/>
              <a:gd name="connsiteX593" fmla="*/ 291466 w 7467600"/>
              <a:gd name="connsiteY593" fmla="*/ 1250369 h 6858000"/>
              <a:gd name="connsiteX594" fmla="*/ 678222 w 7467600"/>
              <a:gd name="connsiteY594" fmla="*/ 1248670 h 6858000"/>
              <a:gd name="connsiteX595" fmla="*/ 775536 w 7467600"/>
              <a:gd name="connsiteY595" fmla="*/ 1388015 h 6858000"/>
              <a:gd name="connsiteX596" fmla="*/ 894529 w 7467600"/>
              <a:gd name="connsiteY596" fmla="*/ 1567739 h 6858000"/>
              <a:gd name="connsiteX597" fmla="*/ 948000 w 7467600"/>
              <a:gd name="connsiteY597" fmla="*/ 1663088 h 6858000"/>
              <a:gd name="connsiteX598" fmla="*/ 1006812 w 7467600"/>
              <a:gd name="connsiteY598" fmla="*/ 1767683 h 6858000"/>
              <a:gd name="connsiteX599" fmla="*/ 1149133 w 7467600"/>
              <a:gd name="connsiteY599" fmla="*/ 1971513 h 6858000"/>
              <a:gd name="connsiteX600" fmla="*/ 1333952 w 7467600"/>
              <a:gd name="connsiteY600" fmla="*/ 2251620 h 6858000"/>
              <a:gd name="connsiteX601" fmla="*/ 1337329 w 7467600"/>
              <a:gd name="connsiteY601" fmla="*/ 2258350 h 6858000"/>
              <a:gd name="connsiteX602" fmla="*/ 1014726 w 7467600"/>
              <a:gd name="connsiteY602" fmla="*/ 1615556 h 6858000"/>
              <a:gd name="connsiteX603" fmla="*/ 678222 w 7467600"/>
              <a:gd name="connsiteY603" fmla="*/ 1248670 h 6858000"/>
              <a:gd name="connsiteX604" fmla="*/ 6691602 w 7467600"/>
              <a:gd name="connsiteY604" fmla="*/ 1140573 h 6858000"/>
              <a:gd name="connsiteX605" fmla="*/ 6571100 w 7467600"/>
              <a:gd name="connsiteY605" fmla="*/ 1183662 h 6858000"/>
              <a:gd name="connsiteX606" fmla="*/ 6241687 w 7467600"/>
              <a:gd name="connsiteY606" fmla="*/ 1257600 h 6858000"/>
              <a:gd name="connsiteX607" fmla="*/ 5693009 w 7467600"/>
              <a:gd name="connsiteY607" fmla="*/ 1478256 h 6858000"/>
              <a:gd name="connsiteX608" fmla="*/ 6548420 w 7467600"/>
              <a:gd name="connsiteY608" fmla="*/ 1214599 h 6858000"/>
              <a:gd name="connsiteX609" fmla="*/ 6605473 w 7467600"/>
              <a:gd name="connsiteY609" fmla="*/ 1184686 h 6858000"/>
              <a:gd name="connsiteX610" fmla="*/ 6691602 w 7467600"/>
              <a:gd name="connsiteY610" fmla="*/ 1140573 h 6858000"/>
              <a:gd name="connsiteX611" fmla="*/ 4002475 w 7467600"/>
              <a:gd name="connsiteY611" fmla="*/ 1037802 h 6858000"/>
              <a:gd name="connsiteX612" fmla="*/ 4000324 w 7467600"/>
              <a:gd name="connsiteY612" fmla="*/ 1039362 h 6858000"/>
              <a:gd name="connsiteX613" fmla="*/ 4002862 w 7467600"/>
              <a:gd name="connsiteY613" fmla="*/ 1042866 h 6858000"/>
              <a:gd name="connsiteX614" fmla="*/ 4002475 w 7467600"/>
              <a:gd name="connsiteY614" fmla="*/ 1037802 h 6858000"/>
              <a:gd name="connsiteX615" fmla="*/ 506322 w 7467600"/>
              <a:gd name="connsiteY615" fmla="*/ 1020997 h 6858000"/>
              <a:gd name="connsiteX616" fmla="*/ 533068 w 7467600"/>
              <a:gd name="connsiteY616" fmla="*/ 1029409 h 6858000"/>
              <a:gd name="connsiteX617" fmla="*/ 1232525 w 7467600"/>
              <a:gd name="connsiteY617" fmla="*/ 1804675 h 6858000"/>
              <a:gd name="connsiteX618" fmla="*/ 1388858 w 7467600"/>
              <a:gd name="connsiteY618" fmla="*/ 2368011 h 6858000"/>
              <a:gd name="connsiteX619" fmla="*/ 1384098 w 7467600"/>
              <a:gd name="connsiteY619" fmla="*/ 2378125 h 6858000"/>
              <a:gd name="connsiteX620" fmla="*/ 1425393 w 7467600"/>
              <a:gd name="connsiteY620" fmla="*/ 2589124 h 6858000"/>
              <a:gd name="connsiteX621" fmla="*/ 1424001 w 7467600"/>
              <a:gd name="connsiteY621" fmla="*/ 2597541 h 6858000"/>
              <a:gd name="connsiteX622" fmla="*/ 2152729 w 7467600"/>
              <a:gd name="connsiteY622" fmla="*/ 2864487 h 6858000"/>
              <a:gd name="connsiteX623" fmla="*/ 2020609 w 7467600"/>
              <a:gd name="connsiteY623" fmla="*/ 2539671 h 6858000"/>
              <a:gd name="connsiteX624" fmla="*/ 2018920 w 7467600"/>
              <a:gd name="connsiteY624" fmla="*/ 2536309 h 6858000"/>
              <a:gd name="connsiteX625" fmla="*/ 1342441 w 7467600"/>
              <a:gd name="connsiteY625" fmla="*/ 1173017 h 6858000"/>
              <a:gd name="connsiteX626" fmla="*/ 1367925 w 7467600"/>
              <a:gd name="connsiteY626" fmla="*/ 1135648 h 6858000"/>
              <a:gd name="connsiteX627" fmla="*/ 1771401 w 7467600"/>
              <a:gd name="connsiteY627" fmla="*/ 1806673 h 6858000"/>
              <a:gd name="connsiteX628" fmla="*/ 1972385 w 7467600"/>
              <a:gd name="connsiteY628" fmla="*/ 2198735 h 6858000"/>
              <a:gd name="connsiteX629" fmla="*/ 2040892 w 7467600"/>
              <a:gd name="connsiteY629" fmla="*/ 2405205 h 6858000"/>
              <a:gd name="connsiteX630" fmla="*/ 2131689 w 7467600"/>
              <a:gd name="connsiteY630" fmla="*/ 1936926 h 6858000"/>
              <a:gd name="connsiteX631" fmla="*/ 2454820 w 7467600"/>
              <a:gd name="connsiteY631" fmla="*/ 1248808 h 6858000"/>
              <a:gd name="connsiteX632" fmla="*/ 2492512 w 7467600"/>
              <a:gd name="connsiteY632" fmla="*/ 1302920 h 6858000"/>
              <a:gd name="connsiteX633" fmla="*/ 2081216 w 7467600"/>
              <a:gd name="connsiteY633" fmla="*/ 2527513 h 6858000"/>
              <a:gd name="connsiteX634" fmla="*/ 2081211 w 7467600"/>
              <a:gd name="connsiteY634" fmla="*/ 2528916 h 6858000"/>
              <a:gd name="connsiteX635" fmla="*/ 2199067 w 7467600"/>
              <a:gd name="connsiteY635" fmla="*/ 2884061 h 6858000"/>
              <a:gd name="connsiteX636" fmla="*/ 3192586 w 7467600"/>
              <a:gd name="connsiteY636" fmla="*/ 3411496 h 6858000"/>
              <a:gd name="connsiteX637" fmla="*/ 3182620 w 7467600"/>
              <a:gd name="connsiteY637" fmla="*/ 3483279 h 6858000"/>
              <a:gd name="connsiteX638" fmla="*/ 2435119 w 7467600"/>
              <a:gd name="connsiteY638" fmla="*/ 3080173 h 6858000"/>
              <a:gd name="connsiteX639" fmla="*/ 2410152 w 7467600"/>
              <a:gd name="connsiteY639" fmla="*/ 3063751 h 6858000"/>
              <a:gd name="connsiteX640" fmla="*/ 2408099 w 7467600"/>
              <a:gd name="connsiteY640" fmla="*/ 3064403 h 6858000"/>
              <a:gd name="connsiteX641" fmla="*/ 2407218 w 7467600"/>
              <a:gd name="connsiteY641" fmla="*/ 3070324 h 6858000"/>
              <a:gd name="connsiteX642" fmla="*/ 2380138 w 7467600"/>
              <a:gd name="connsiteY642" fmla="*/ 3099341 h 6858000"/>
              <a:gd name="connsiteX643" fmla="*/ 1765923 w 7467600"/>
              <a:gd name="connsiteY643" fmla="*/ 3581043 h 6858000"/>
              <a:gd name="connsiteX644" fmla="*/ 1702258 w 7467600"/>
              <a:gd name="connsiteY644" fmla="*/ 3612286 h 6858000"/>
              <a:gd name="connsiteX645" fmla="*/ 1538370 w 7467600"/>
              <a:gd name="connsiteY645" fmla="*/ 3811804 h 6858000"/>
              <a:gd name="connsiteX646" fmla="*/ 542867 w 7467600"/>
              <a:gd name="connsiteY646" fmla="*/ 4944092 h 6858000"/>
              <a:gd name="connsiteX647" fmla="*/ 515800 w 7467600"/>
              <a:gd name="connsiteY647" fmla="*/ 4862180 h 6858000"/>
              <a:gd name="connsiteX648" fmla="*/ 909145 w 7467600"/>
              <a:gd name="connsiteY648" fmla="*/ 4199225 h 6858000"/>
              <a:gd name="connsiteX649" fmla="*/ 1214067 w 7467600"/>
              <a:gd name="connsiteY649" fmla="*/ 3908561 h 6858000"/>
              <a:gd name="connsiteX650" fmla="*/ 640967 w 7467600"/>
              <a:gd name="connsiteY650" fmla="*/ 4105601 h 6858000"/>
              <a:gd name="connsiteX651" fmla="*/ 112563 w 7467600"/>
              <a:gd name="connsiteY651" fmla="*/ 4396952 h 6858000"/>
              <a:gd name="connsiteX652" fmla="*/ 0 w 7467600"/>
              <a:gd name="connsiteY652" fmla="*/ 4466006 h 6858000"/>
              <a:gd name="connsiteX653" fmla="*/ 0 w 7467600"/>
              <a:gd name="connsiteY653" fmla="*/ 4233763 h 6858000"/>
              <a:gd name="connsiteX654" fmla="*/ 36881 w 7467600"/>
              <a:gd name="connsiteY654" fmla="*/ 4200118 h 6858000"/>
              <a:gd name="connsiteX655" fmla="*/ 910534 w 7467600"/>
              <a:gd name="connsiteY655" fmla="*/ 3629753 h 6858000"/>
              <a:gd name="connsiteX656" fmla="*/ 1578717 w 7467600"/>
              <a:gd name="connsiteY656" fmla="*/ 3575982 h 6858000"/>
              <a:gd name="connsiteX657" fmla="*/ 2338780 w 7467600"/>
              <a:gd name="connsiteY657" fmla="*/ 3033725 h 6858000"/>
              <a:gd name="connsiteX658" fmla="*/ 1807991 w 7467600"/>
              <a:gd name="connsiteY658" fmla="*/ 2807184 h 6858000"/>
              <a:gd name="connsiteX659" fmla="*/ 1416358 w 7467600"/>
              <a:gd name="connsiteY659" fmla="*/ 3112571 h 6858000"/>
              <a:gd name="connsiteX660" fmla="*/ 939066 w 7467600"/>
              <a:gd name="connsiteY660" fmla="*/ 3378798 h 6858000"/>
              <a:gd name="connsiteX661" fmla="*/ 115099 w 7467600"/>
              <a:gd name="connsiteY661" fmla="*/ 3607650 h 6858000"/>
              <a:gd name="connsiteX662" fmla="*/ 97284 w 7467600"/>
              <a:gd name="connsiteY662" fmla="*/ 3520393 h 6858000"/>
              <a:gd name="connsiteX663" fmla="*/ 922050 w 7467600"/>
              <a:gd name="connsiteY663" fmla="*/ 3074867 h 6858000"/>
              <a:gd name="connsiteX664" fmla="*/ 1405265 w 7467600"/>
              <a:gd name="connsiteY664" fmla="*/ 3016319 h 6858000"/>
              <a:gd name="connsiteX665" fmla="*/ 1407512 w 7467600"/>
              <a:gd name="connsiteY665" fmla="*/ 3018001 h 6858000"/>
              <a:gd name="connsiteX666" fmla="*/ 1726266 w 7467600"/>
              <a:gd name="connsiteY666" fmla="*/ 2777274 h 6858000"/>
              <a:gd name="connsiteX667" fmla="*/ 625390 w 7467600"/>
              <a:gd name="connsiteY667" fmla="*/ 2514541 h 6858000"/>
              <a:gd name="connsiteX668" fmla="*/ 619799 w 7467600"/>
              <a:gd name="connsiteY668" fmla="*/ 2527180 h 6858000"/>
              <a:gd name="connsiteX669" fmla="*/ 310030 w 7467600"/>
              <a:gd name="connsiteY669" fmla="*/ 2771818 h 6858000"/>
              <a:gd name="connsiteX670" fmla="*/ 173877 w 7467600"/>
              <a:gd name="connsiteY670" fmla="*/ 2937056 h 6858000"/>
              <a:gd name="connsiteX671" fmla="*/ 77889 w 7467600"/>
              <a:gd name="connsiteY671" fmla="*/ 3138440 h 6858000"/>
              <a:gd name="connsiteX672" fmla="*/ 0 w 7467600"/>
              <a:gd name="connsiteY672" fmla="*/ 3271395 h 6858000"/>
              <a:gd name="connsiteX673" fmla="*/ 0 w 7467600"/>
              <a:gd name="connsiteY673" fmla="*/ 3153002 h 6858000"/>
              <a:gd name="connsiteX674" fmla="*/ 2386 w 7467600"/>
              <a:gd name="connsiteY674" fmla="*/ 3149203 h 6858000"/>
              <a:gd name="connsiteX675" fmla="*/ 89753 w 7467600"/>
              <a:gd name="connsiteY675" fmla="*/ 2987702 h 6858000"/>
              <a:gd name="connsiteX676" fmla="*/ 76869 w 7467600"/>
              <a:gd name="connsiteY676" fmla="*/ 3005404 h 6858000"/>
              <a:gd name="connsiteX677" fmla="*/ 32049 w 7467600"/>
              <a:gd name="connsiteY677" fmla="*/ 3065814 h 6858000"/>
              <a:gd name="connsiteX678" fmla="*/ 0 w 7467600"/>
              <a:gd name="connsiteY678" fmla="*/ 3108744 h 6858000"/>
              <a:gd name="connsiteX679" fmla="*/ 0 w 7467600"/>
              <a:gd name="connsiteY679" fmla="*/ 3058059 h 6858000"/>
              <a:gd name="connsiteX680" fmla="*/ 7610 w 7467600"/>
              <a:gd name="connsiteY680" fmla="*/ 3047889 h 6858000"/>
              <a:gd name="connsiteX681" fmla="*/ 52419 w 7467600"/>
              <a:gd name="connsiteY681" fmla="*/ 2987479 h 6858000"/>
              <a:gd name="connsiteX682" fmla="*/ 59142 w 7467600"/>
              <a:gd name="connsiteY682" fmla="*/ 2978488 h 6858000"/>
              <a:gd name="connsiteX683" fmla="*/ 0 w 7467600"/>
              <a:gd name="connsiteY683" fmla="*/ 3015334 h 6858000"/>
              <a:gd name="connsiteX684" fmla="*/ 0 w 7467600"/>
              <a:gd name="connsiteY684" fmla="*/ 2914286 h 6858000"/>
              <a:gd name="connsiteX685" fmla="*/ 36383 w 7467600"/>
              <a:gd name="connsiteY685" fmla="*/ 2901128 h 6858000"/>
              <a:gd name="connsiteX686" fmla="*/ 156329 w 7467600"/>
              <a:gd name="connsiteY686" fmla="*/ 2840533 h 6858000"/>
              <a:gd name="connsiteX687" fmla="*/ 358355 w 7467600"/>
              <a:gd name="connsiteY687" fmla="*/ 2620471 h 6858000"/>
              <a:gd name="connsiteX688" fmla="*/ 510577 w 7467600"/>
              <a:gd name="connsiteY688" fmla="*/ 2501244 h 6858000"/>
              <a:gd name="connsiteX689" fmla="*/ 211967 w 7467600"/>
              <a:gd name="connsiteY689" fmla="*/ 2479171 h 6858000"/>
              <a:gd name="connsiteX690" fmla="*/ 0 w 7467600"/>
              <a:gd name="connsiteY690" fmla="*/ 2476398 h 6858000"/>
              <a:gd name="connsiteX691" fmla="*/ 0 w 7467600"/>
              <a:gd name="connsiteY691" fmla="*/ 2389189 h 6858000"/>
              <a:gd name="connsiteX692" fmla="*/ 103062 w 7467600"/>
              <a:gd name="connsiteY692" fmla="*/ 2389518 h 6858000"/>
              <a:gd name="connsiteX693" fmla="*/ 510734 w 7467600"/>
              <a:gd name="connsiteY693" fmla="*/ 2416201 h 6858000"/>
              <a:gd name="connsiteX694" fmla="*/ 279257 w 7467600"/>
              <a:gd name="connsiteY694" fmla="*/ 2092102 h 6858000"/>
              <a:gd name="connsiteX695" fmla="*/ 65265 w 7467600"/>
              <a:gd name="connsiteY695" fmla="*/ 2006049 h 6858000"/>
              <a:gd name="connsiteX696" fmla="*/ 0 w 7467600"/>
              <a:gd name="connsiteY696" fmla="*/ 1982532 h 6858000"/>
              <a:gd name="connsiteX697" fmla="*/ 0 w 7467600"/>
              <a:gd name="connsiteY697" fmla="*/ 1912789 h 6858000"/>
              <a:gd name="connsiteX698" fmla="*/ 97460 w 7467600"/>
              <a:gd name="connsiteY698" fmla="*/ 1953725 h 6858000"/>
              <a:gd name="connsiteX699" fmla="*/ 221272 w 7467600"/>
              <a:gd name="connsiteY699" fmla="*/ 1980766 h 6858000"/>
              <a:gd name="connsiteX700" fmla="*/ 116765 w 7467600"/>
              <a:gd name="connsiteY700" fmla="*/ 1911033 h 6858000"/>
              <a:gd name="connsiteX701" fmla="*/ 16405 w 7467600"/>
              <a:gd name="connsiteY701" fmla="*/ 1803412 h 6858000"/>
              <a:gd name="connsiteX702" fmla="*/ 0 w 7467600"/>
              <a:gd name="connsiteY702" fmla="*/ 1784777 h 6858000"/>
              <a:gd name="connsiteX703" fmla="*/ 0 w 7467600"/>
              <a:gd name="connsiteY703" fmla="*/ 1740082 h 6858000"/>
              <a:gd name="connsiteX704" fmla="*/ 39394 w 7467600"/>
              <a:gd name="connsiteY704" fmla="*/ 1784856 h 6858000"/>
              <a:gd name="connsiteX705" fmla="*/ 135813 w 7467600"/>
              <a:gd name="connsiteY705" fmla="*/ 1888838 h 6858000"/>
              <a:gd name="connsiteX706" fmla="*/ 242575 w 7467600"/>
              <a:gd name="connsiteY706" fmla="*/ 1958841 h 6858000"/>
              <a:gd name="connsiteX707" fmla="*/ 82197 w 7467600"/>
              <a:gd name="connsiteY707" fmla="*/ 1754826 h 6858000"/>
              <a:gd name="connsiteX708" fmla="*/ 0 w 7467600"/>
              <a:gd name="connsiteY708" fmla="*/ 1679650 h 6858000"/>
              <a:gd name="connsiteX709" fmla="*/ 0 w 7467600"/>
              <a:gd name="connsiteY709" fmla="*/ 1602463 h 6858000"/>
              <a:gd name="connsiteX710" fmla="*/ 84689 w 7467600"/>
              <a:gd name="connsiteY710" fmla="*/ 1677442 h 6858000"/>
              <a:gd name="connsiteX711" fmla="*/ 298437 w 7467600"/>
              <a:gd name="connsiteY711" fmla="*/ 1968019 h 6858000"/>
              <a:gd name="connsiteX712" fmla="*/ 227269 w 7467600"/>
              <a:gd name="connsiteY712" fmla="*/ 1114064 h 6858000"/>
              <a:gd name="connsiteX713" fmla="*/ 248003 w 7467600"/>
              <a:gd name="connsiteY713" fmla="*/ 1089613 h 6858000"/>
              <a:gd name="connsiteX714" fmla="*/ 427020 w 7467600"/>
              <a:gd name="connsiteY714" fmla="*/ 1619803 h 6858000"/>
              <a:gd name="connsiteX715" fmla="*/ 340345 w 7467600"/>
              <a:gd name="connsiteY715" fmla="*/ 2027739 h 6858000"/>
              <a:gd name="connsiteX716" fmla="*/ 360865 w 7467600"/>
              <a:gd name="connsiteY716" fmla="*/ 2044827 h 6858000"/>
              <a:gd name="connsiteX717" fmla="*/ 560414 w 7467600"/>
              <a:gd name="connsiteY717" fmla="*/ 2421457 h 6858000"/>
              <a:gd name="connsiteX718" fmla="*/ 1359703 w 7467600"/>
              <a:gd name="connsiteY718" fmla="*/ 2578554 h 6858000"/>
              <a:gd name="connsiteX719" fmla="*/ 1359422 w 7467600"/>
              <a:gd name="connsiteY719" fmla="*/ 2577994 h 6858000"/>
              <a:gd name="connsiteX720" fmla="*/ 828701 w 7467600"/>
              <a:gd name="connsiteY720" fmla="*/ 1839520 h 6858000"/>
              <a:gd name="connsiteX721" fmla="*/ 494427 w 7467600"/>
              <a:gd name="connsiteY721" fmla="*/ 1092333 h 6858000"/>
              <a:gd name="connsiteX722" fmla="*/ 506322 w 7467600"/>
              <a:gd name="connsiteY722" fmla="*/ 1020997 h 6858000"/>
              <a:gd name="connsiteX723" fmla="*/ 4570198 w 7467600"/>
              <a:gd name="connsiteY723" fmla="*/ 978081 h 6858000"/>
              <a:gd name="connsiteX724" fmla="*/ 4523691 w 7467600"/>
              <a:gd name="connsiteY724" fmla="*/ 1127776 h 6858000"/>
              <a:gd name="connsiteX725" fmla="*/ 4509875 w 7467600"/>
              <a:gd name="connsiteY725" fmla="*/ 1167552 h 6858000"/>
              <a:gd name="connsiteX726" fmla="*/ 4478168 w 7467600"/>
              <a:gd name="connsiteY726" fmla="*/ 1260735 h 6858000"/>
              <a:gd name="connsiteX727" fmla="*/ 4409309 w 7467600"/>
              <a:gd name="connsiteY727" fmla="*/ 1666996 h 6858000"/>
              <a:gd name="connsiteX728" fmla="*/ 4370031 w 7467600"/>
              <a:gd name="connsiteY728" fmla="*/ 1955666 h 6858000"/>
              <a:gd name="connsiteX729" fmla="*/ 4570198 w 7467600"/>
              <a:gd name="connsiteY729" fmla="*/ 978081 h 6858000"/>
              <a:gd name="connsiteX730" fmla="*/ 4557898 w 7467600"/>
              <a:gd name="connsiteY730" fmla="*/ 900011 h 6858000"/>
              <a:gd name="connsiteX731" fmla="*/ 4344840 w 7467600"/>
              <a:gd name="connsiteY731" fmla="*/ 1922038 h 6858000"/>
              <a:gd name="connsiteX732" fmla="*/ 4378710 w 7467600"/>
              <a:gd name="connsiteY732" fmla="*/ 1665516 h 6858000"/>
              <a:gd name="connsiteX733" fmla="*/ 4448798 w 7467600"/>
              <a:gd name="connsiteY733" fmla="*/ 1253024 h 6858000"/>
              <a:gd name="connsiteX734" fmla="*/ 4480315 w 7467600"/>
              <a:gd name="connsiteY734" fmla="*/ 1158454 h 6858000"/>
              <a:gd name="connsiteX735" fmla="*/ 4494133 w 7467600"/>
              <a:gd name="connsiteY735" fmla="*/ 1118676 h 6858000"/>
              <a:gd name="connsiteX736" fmla="*/ 4557898 w 7467600"/>
              <a:gd name="connsiteY736" fmla="*/ 900011 h 6858000"/>
              <a:gd name="connsiteX737" fmla="*/ 5870151 w 7467600"/>
              <a:gd name="connsiteY737" fmla="*/ 898890 h 6858000"/>
              <a:gd name="connsiteX738" fmla="*/ 5861335 w 7467600"/>
              <a:gd name="connsiteY738" fmla="*/ 899177 h 6858000"/>
              <a:gd name="connsiteX739" fmla="*/ 5843702 w 7467600"/>
              <a:gd name="connsiteY739" fmla="*/ 899748 h 6858000"/>
              <a:gd name="connsiteX740" fmla="*/ 5651107 w 7467600"/>
              <a:gd name="connsiteY740" fmla="*/ 920306 h 6858000"/>
              <a:gd name="connsiteX741" fmla="*/ 5459407 w 7467600"/>
              <a:gd name="connsiteY741" fmla="*/ 940975 h 6858000"/>
              <a:gd name="connsiteX742" fmla="*/ 5374846 w 7467600"/>
              <a:gd name="connsiteY742" fmla="*/ 941988 h 6858000"/>
              <a:gd name="connsiteX743" fmla="*/ 5256105 w 7467600"/>
              <a:gd name="connsiteY743" fmla="*/ 945632 h 6858000"/>
              <a:gd name="connsiteX744" fmla="*/ 5107071 w 7467600"/>
              <a:gd name="connsiteY744" fmla="*/ 969720 h 6858000"/>
              <a:gd name="connsiteX745" fmla="*/ 4998681 w 7467600"/>
              <a:gd name="connsiteY745" fmla="*/ 988771 h 6858000"/>
              <a:gd name="connsiteX746" fmla="*/ 5870151 w 7467600"/>
              <a:gd name="connsiteY746" fmla="*/ 898890 h 6858000"/>
              <a:gd name="connsiteX747" fmla="*/ 5504425 w 7467600"/>
              <a:gd name="connsiteY747" fmla="*/ 848067 h 6858000"/>
              <a:gd name="connsiteX748" fmla="*/ 4968849 w 7467600"/>
              <a:gd name="connsiteY748" fmla="*/ 962318 h 6858000"/>
              <a:gd name="connsiteX749" fmla="*/ 5104039 w 7467600"/>
              <a:gd name="connsiteY749" fmla="*/ 940634 h 6858000"/>
              <a:gd name="connsiteX750" fmla="*/ 5256311 w 7467600"/>
              <a:gd name="connsiteY750" fmla="*/ 916490 h 6858000"/>
              <a:gd name="connsiteX751" fmla="*/ 5377381 w 7467600"/>
              <a:gd name="connsiteY751" fmla="*/ 912671 h 6858000"/>
              <a:gd name="connsiteX752" fmla="*/ 5460148 w 7467600"/>
              <a:gd name="connsiteY752" fmla="*/ 911442 h 6858000"/>
              <a:gd name="connsiteX753" fmla="*/ 5648971 w 7467600"/>
              <a:gd name="connsiteY753" fmla="*/ 891331 h 6858000"/>
              <a:gd name="connsiteX754" fmla="*/ 5844807 w 7467600"/>
              <a:gd name="connsiteY754" fmla="*/ 870718 h 6858000"/>
              <a:gd name="connsiteX755" fmla="*/ 5862975 w 7467600"/>
              <a:gd name="connsiteY755" fmla="*/ 869756 h 6858000"/>
              <a:gd name="connsiteX756" fmla="*/ 5920887 w 7467600"/>
              <a:gd name="connsiteY756" fmla="*/ 865929 h 6858000"/>
              <a:gd name="connsiteX757" fmla="*/ 5504425 w 7467600"/>
              <a:gd name="connsiteY757" fmla="*/ 848067 h 6858000"/>
              <a:gd name="connsiteX758" fmla="*/ 3607114 w 7467600"/>
              <a:gd name="connsiteY758" fmla="*/ 467441 h 6858000"/>
              <a:gd name="connsiteX759" fmla="*/ 3296242 w 7467600"/>
              <a:gd name="connsiteY759" fmla="*/ 807991 h 6858000"/>
              <a:gd name="connsiteX760" fmla="*/ 3174674 w 7467600"/>
              <a:gd name="connsiteY760" fmla="*/ 919759 h 6858000"/>
              <a:gd name="connsiteX761" fmla="*/ 3042978 w 7467600"/>
              <a:gd name="connsiteY761" fmla="*/ 1054894 h 6858000"/>
              <a:gd name="connsiteX762" fmla="*/ 2968914 w 7467600"/>
              <a:gd name="connsiteY762" fmla="*/ 1133756 h 6858000"/>
              <a:gd name="connsiteX763" fmla="*/ 3103823 w 7467600"/>
              <a:gd name="connsiteY763" fmla="*/ 1026814 h 6858000"/>
              <a:gd name="connsiteX764" fmla="*/ 3607114 w 7467600"/>
              <a:gd name="connsiteY764" fmla="*/ 467441 h 6858000"/>
              <a:gd name="connsiteX765" fmla="*/ 3744487 w 7467600"/>
              <a:gd name="connsiteY765" fmla="*/ 383136 h 6858000"/>
              <a:gd name="connsiteX766" fmla="*/ 3970213 w 7467600"/>
              <a:gd name="connsiteY766" fmla="*/ 995559 h 6858000"/>
              <a:gd name="connsiteX767" fmla="*/ 3744487 w 7467600"/>
              <a:gd name="connsiteY767" fmla="*/ 383136 h 6858000"/>
              <a:gd name="connsiteX768" fmla="*/ 3624562 w 7467600"/>
              <a:gd name="connsiteY768" fmla="*/ 367041 h 6858000"/>
              <a:gd name="connsiteX769" fmla="*/ 3489712 w 7467600"/>
              <a:gd name="connsiteY769" fmla="*/ 485386 h 6858000"/>
              <a:gd name="connsiteX770" fmla="*/ 3182994 w 7467600"/>
              <a:gd name="connsiteY770" fmla="*/ 828265 h 6858000"/>
              <a:gd name="connsiteX771" fmla="*/ 2892114 w 7467600"/>
              <a:gd name="connsiteY771" fmla="*/ 1172635 h 6858000"/>
              <a:gd name="connsiteX772" fmla="*/ 3021459 w 7467600"/>
              <a:gd name="connsiteY772" fmla="*/ 1035385 h 6858000"/>
              <a:gd name="connsiteX773" fmla="*/ 3153873 w 7467600"/>
              <a:gd name="connsiteY773" fmla="*/ 898971 h 6858000"/>
              <a:gd name="connsiteX774" fmla="*/ 3276511 w 7467600"/>
              <a:gd name="connsiteY774" fmla="*/ 786423 h 6858000"/>
              <a:gd name="connsiteX775" fmla="*/ 3584154 w 7467600"/>
              <a:gd name="connsiteY775" fmla="*/ 448218 h 6858000"/>
              <a:gd name="connsiteX776" fmla="*/ 3624562 w 7467600"/>
              <a:gd name="connsiteY776" fmla="*/ 367041 h 6858000"/>
              <a:gd name="connsiteX777" fmla="*/ 3766672 w 7467600"/>
              <a:gd name="connsiteY777" fmla="*/ 359429 h 6858000"/>
              <a:gd name="connsiteX778" fmla="*/ 3996338 w 7467600"/>
              <a:gd name="connsiteY778" fmla="*/ 968237 h 6858000"/>
              <a:gd name="connsiteX779" fmla="*/ 3766672 w 7467600"/>
              <a:gd name="connsiteY779" fmla="*/ 359429 h 6858000"/>
              <a:gd name="connsiteX780" fmla="*/ 5805386 w 7467600"/>
              <a:gd name="connsiteY780" fmla="*/ 239240 h 6858000"/>
              <a:gd name="connsiteX781" fmla="*/ 5736947 w 7467600"/>
              <a:gd name="connsiteY781" fmla="*/ 261367 h 6858000"/>
              <a:gd name="connsiteX782" fmla="*/ 5427012 w 7467600"/>
              <a:gd name="connsiteY782" fmla="*/ 311272 h 6858000"/>
              <a:gd name="connsiteX783" fmla="*/ 5147818 w 7467600"/>
              <a:gd name="connsiteY783" fmla="*/ 322112 h 6858000"/>
              <a:gd name="connsiteX784" fmla="*/ 5060854 w 7467600"/>
              <a:gd name="connsiteY784" fmla="*/ 311882 h 6858000"/>
              <a:gd name="connsiteX785" fmla="*/ 4945989 w 7467600"/>
              <a:gd name="connsiteY785" fmla="*/ 300516 h 6858000"/>
              <a:gd name="connsiteX786" fmla="*/ 5410479 w 7467600"/>
              <a:gd name="connsiteY786" fmla="*/ 348434 h 6858000"/>
              <a:gd name="connsiteX787" fmla="*/ 5805386 w 7467600"/>
              <a:gd name="connsiteY787" fmla="*/ 239240 h 6858000"/>
              <a:gd name="connsiteX788" fmla="*/ 5905192 w 7467600"/>
              <a:gd name="connsiteY788" fmla="*/ 163079 h 6858000"/>
              <a:gd name="connsiteX789" fmla="*/ 5865655 w 7467600"/>
              <a:gd name="connsiteY789" fmla="*/ 171901 h 6858000"/>
              <a:gd name="connsiteX790" fmla="*/ 5259740 w 7467600"/>
              <a:gd name="connsiteY790" fmla="*/ 257013 h 6858000"/>
              <a:gd name="connsiteX791" fmla="*/ 5208466 w 7467600"/>
              <a:gd name="connsiteY791" fmla="*/ 257550 h 6858000"/>
              <a:gd name="connsiteX792" fmla="*/ 4980204 w 7467600"/>
              <a:gd name="connsiteY792" fmla="*/ 271903 h 6858000"/>
              <a:gd name="connsiteX793" fmla="*/ 5068068 w 7467600"/>
              <a:gd name="connsiteY793" fmla="*/ 282244 h 6858000"/>
              <a:gd name="connsiteX794" fmla="*/ 5153231 w 7467600"/>
              <a:gd name="connsiteY794" fmla="*/ 292240 h 6858000"/>
              <a:gd name="connsiteX795" fmla="*/ 5426491 w 7467600"/>
              <a:gd name="connsiteY795" fmla="*/ 281128 h 6858000"/>
              <a:gd name="connsiteX796" fmla="*/ 5731212 w 7467600"/>
              <a:gd name="connsiteY796" fmla="*/ 231951 h 6858000"/>
              <a:gd name="connsiteX797" fmla="*/ 5905192 w 7467600"/>
              <a:gd name="connsiteY797" fmla="*/ 163079 h 6858000"/>
              <a:gd name="connsiteX798" fmla="*/ 5944437 w 7467600"/>
              <a:gd name="connsiteY798" fmla="*/ 113829 h 6858000"/>
              <a:gd name="connsiteX799" fmla="*/ 5825032 w 7467600"/>
              <a:gd name="connsiteY799" fmla="*/ 146405 h 6858000"/>
              <a:gd name="connsiteX800" fmla="*/ 4955599 w 7467600"/>
              <a:gd name="connsiteY800" fmla="*/ 247008 h 6858000"/>
              <a:gd name="connsiteX801" fmla="*/ 5210104 w 7467600"/>
              <a:gd name="connsiteY801" fmla="*/ 228123 h 6858000"/>
              <a:gd name="connsiteX802" fmla="*/ 5261015 w 7467600"/>
              <a:gd name="connsiteY802" fmla="*/ 227087 h 6858000"/>
              <a:gd name="connsiteX803" fmla="*/ 5861181 w 7467600"/>
              <a:gd name="connsiteY803" fmla="*/ 143093 h 6858000"/>
              <a:gd name="connsiteX804" fmla="*/ 5961252 w 7467600"/>
              <a:gd name="connsiteY804" fmla="*/ 114820 h 6858000"/>
              <a:gd name="connsiteX805" fmla="*/ 5944437 w 7467600"/>
              <a:gd name="connsiteY805" fmla="*/ 113829 h 6858000"/>
              <a:gd name="connsiteX806" fmla="*/ 3882765 w 7467600"/>
              <a:gd name="connsiteY806" fmla="*/ 0 h 6858000"/>
              <a:gd name="connsiteX807" fmla="*/ 3995099 w 7467600"/>
              <a:gd name="connsiteY807" fmla="*/ 0 h 6858000"/>
              <a:gd name="connsiteX808" fmla="*/ 4163818 w 7467600"/>
              <a:gd name="connsiteY808" fmla="*/ 234104 h 6858000"/>
              <a:gd name="connsiteX809" fmla="*/ 4172099 w 7467600"/>
              <a:gd name="connsiteY809" fmla="*/ 234207 h 6858000"/>
              <a:gd name="connsiteX810" fmla="*/ 4784282 w 7467600"/>
              <a:gd name="connsiteY810" fmla="*/ 276561 h 6858000"/>
              <a:gd name="connsiteX811" fmla="*/ 4801687 w 7467600"/>
              <a:gd name="connsiteY811" fmla="*/ 267764 h 6858000"/>
              <a:gd name="connsiteX812" fmla="*/ 6082788 w 7467600"/>
              <a:gd name="connsiteY812" fmla="*/ 64119 h 6858000"/>
              <a:gd name="connsiteX813" fmla="*/ 6099442 w 7467600"/>
              <a:gd name="connsiteY813" fmla="*/ 82568 h 6858000"/>
              <a:gd name="connsiteX814" fmla="*/ 4804137 w 7467600"/>
              <a:gd name="connsiteY814" fmla="*/ 320931 h 6858000"/>
              <a:gd name="connsiteX815" fmla="*/ 4227047 w 7467600"/>
              <a:gd name="connsiteY815" fmla="*/ 313415 h 6858000"/>
              <a:gd name="connsiteX816" fmla="*/ 4346041 w 7467600"/>
              <a:gd name="connsiteY816" fmla="*/ 456086 h 6858000"/>
              <a:gd name="connsiteX817" fmla="*/ 4870967 w 7467600"/>
              <a:gd name="connsiteY817" fmla="*/ 963061 h 6858000"/>
              <a:gd name="connsiteX818" fmla="*/ 4889647 w 7467600"/>
              <a:gd name="connsiteY818" fmla="*/ 957147 h 6858000"/>
              <a:gd name="connsiteX819" fmla="*/ 5422504 w 7467600"/>
              <a:gd name="connsiteY819" fmla="*/ 805191 h 6858000"/>
              <a:gd name="connsiteX820" fmla="*/ 6087656 w 7467600"/>
              <a:gd name="connsiteY820" fmla="*/ 826703 h 6858000"/>
              <a:gd name="connsiteX821" fmla="*/ 6058717 w 7467600"/>
              <a:gd name="connsiteY821" fmla="*/ 865992 h 6858000"/>
              <a:gd name="connsiteX822" fmla="*/ 4974153 w 7467600"/>
              <a:gd name="connsiteY822" fmla="*/ 1045456 h 6858000"/>
              <a:gd name="connsiteX823" fmla="*/ 5627835 w 7467600"/>
              <a:gd name="connsiteY823" fmla="*/ 1472077 h 6858000"/>
              <a:gd name="connsiteX824" fmla="*/ 5629817 w 7467600"/>
              <a:gd name="connsiteY824" fmla="*/ 1471412 h 6858000"/>
              <a:gd name="connsiteX825" fmla="*/ 5634124 w 7467600"/>
              <a:gd name="connsiteY825" fmla="*/ 1470572 h 6858000"/>
              <a:gd name="connsiteX826" fmla="*/ 5755832 w 7467600"/>
              <a:gd name="connsiteY826" fmla="*/ 1383886 h 6858000"/>
              <a:gd name="connsiteX827" fmla="*/ 6014186 w 7467600"/>
              <a:gd name="connsiteY827" fmla="*/ 1279799 h 6858000"/>
              <a:gd name="connsiteX828" fmla="*/ 6901619 w 7467600"/>
              <a:gd name="connsiteY828" fmla="*/ 1047874 h 6858000"/>
              <a:gd name="connsiteX829" fmla="*/ 6931566 w 7467600"/>
              <a:gd name="connsiteY829" fmla="*/ 1062034 h 6858000"/>
              <a:gd name="connsiteX830" fmla="*/ 5790982 w 7467600"/>
              <a:gd name="connsiteY830" fmla="*/ 1561380 h 6858000"/>
              <a:gd name="connsiteX831" fmla="*/ 6188971 w 7467600"/>
              <a:gd name="connsiteY831" fmla="*/ 1755168 h 6858000"/>
              <a:gd name="connsiteX832" fmla="*/ 6202446 w 7467600"/>
              <a:gd name="connsiteY832" fmla="*/ 1752268 h 6858000"/>
              <a:gd name="connsiteX833" fmla="*/ 7179560 w 7467600"/>
              <a:gd name="connsiteY833" fmla="*/ 1467551 h 6858000"/>
              <a:gd name="connsiteX834" fmla="*/ 7158730 w 7467600"/>
              <a:gd name="connsiteY834" fmla="*/ 1507835 h 6858000"/>
              <a:gd name="connsiteX835" fmla="*/ 6326959 w 7467600"/>
              <a:gd name="connsiteY835" fmla="*/ 1817686 h 6858000"/>
              <a:gd name="connsiteX836" fmla="*/ 6537433 w 7467600"/>
              <a:gd name="connsiteY836" fmla="*/ 1907790 h 6858000"/>
              <a:gd name="connsiteX837" fmla="*/ 6550221 w 7467600"/>
              <a:gd name="connsiteY837" fmla="*/ 1910729 h 6858000"/>
              <a:gd name="connsiteX838" fmla="*/ 6964438 w 7467600"/>
              <a:gd name="connsiteY838" fmla="*/ 2209505 h 6858000"/>
              <a:gd name="connsiteX839" fmla="*/ 7367862 w 7467600"/>
              <a:gd name="connsiteY839" fmla="*/ 2806833 h 6858000"/>
              <a:gd name="connsiteX840" fmla="*/ 7364329 w 7467600"/>
              <a:gd name="connsiteY840" fmla="*/ 2826907 h 6858000"/>
              <a:gd name="connsiteX841" fmla="*/ 7290545 w 7467600"/>
              <a:gd name="connsiteY841" fmla="*/ 2850663 h 6858000"/>
              <a:gd name="connsiteX842" fmla="*/ 6472036 w 7467600"/>
              <a:gd name="connsiteY842" fmla="*/ 1959003 h 6858000"/>
              <a:gd name="connsiteX843" fmla="*/ 5792897 w 7467600"/>
              <a:gd name="connsiteY843" fmla="*/ 1647747 h 6858000"/>
              <a:gd name="connsiteX844" fmla="*/ 5842751 w 7467600"/>
              <a:gd name="connsiteY844" fmla="*/ 1816112 h 6858000"/>
              <a:gd name="connsiteX845" fmla="*/ 5847424 w 7467600"/>
              <a:gd name="connsiteY845" fmla="*/ 1815776 h 6858000"/>
              <a:gd name="connsiteX846" fmla="*/ 6399821 w 7467600"/>
              <a:gd name="connsiteY846" fmla="*/ 2344799 h 6858000"/>
              <a:gd name="connsiteX847" fmla="*/ 6323232 w 7467600"/>
              <a:gd name="connsiteY847" fmla="*/ 2389634 h 6858000"/>
              <a:gd name="connsiteX848" fmla="*/ 5942958 w 7467600"/>
              <a:gd name="connsiteY848" fmla="*/ 2077708 h 6858000"/>
              <a:gd name="connsiteX849" fmla="*/ 5921559 w 7467600"/>
              <a:gd name="connsiteY849" fmla="*/ 2378596 h 6858000"/>
              <a:gd name="connsiteX850" fmla="*/ 5817651 w 7467600"/>
              <a:gd name="connsiteY850" fmla="*/ 3023919 h 6858000"/>
              <a:gd name="connsiteX851" fmla="*/ 5729634 w 7467600"/>
              <a:gd name="connsiteY851" fmla="*/ 3051849 h 6858000"/>
              <a:gd name="connsiteX852" fmla="*/ 5611018 w 7467600"/>
              <a:gd name="connsiteY852" fmla="*/ 2316769 h 6858000"/>
              <a:gd name="connsiteX853" fmla="*/ 5687608 w 7467600"/>
              <a:gd name="connsiteY853" fmla="*/ 2039972 h 6858000"/>
              <a:gd name="connsiteX854" fmla="*/ 5657554 w 7467600"/>
              <a:gd name="connsiteY854" fmla="*/ 1576445 h 6858000"/>
              <a:gd name="connsiteX855" fmla="*/ 5150475 w 7467600"/>
              <a:gd name="connsiteY855" fmla="*/ 1274012 h 6858000"/>
              <a:gd name="connsiteX856" fmla="*/ 5349142 w 7467600"/>
              <a:gd name="connsiteY856" fmla="*/ 2204405 h 6858000"/>
              <a:gd name="connsiteX857" fmla="*/ 5262214 w 7467600"/>
              <a:gd name="connsiteY857" fmla="*/ 2233836 h 6858000"/>
              <a:gd name="connsiteX858" fmla="*/ 4981539 w 7467600"/>
              <a:gd name="connsiteY858" fmla="*/ 1542201 h 6858000"/>
              <a:gd name="connsiteX859" fmla="*/ 4958461 w 7467600"/>
              <a:gd name="connsiteY859" fmla="*/ 1136957 h 6858000"/>
              <a:gd name="connsiteX860" fmla="*/ 4655015 w 7467600"/>
              <a:gd name="connsiteY860" fmla="*/ 891426 h 6858000"/>
              <a:gd name="connsiteX861" fmla="*/ 4348002 w 7467600"/>
              <a:gd name="connsiteY861" fmla="*/ 2205895 h 6858000"/>
              <a:gd name="connsiteX862" fmla="*/ 4262250 w 7467600"/>
              <a:gd name="connsiteY862" fmla="*/ 2219972 h 6858000"/>
              <a:gd name="connsiteX863" fmla="*/ 4550611 w 7467600"/>
              <a:gd name="connsiteY863" fmla="*/ 817540 h 6858000"/>
              <a:gd name="connsiteX864" fmla="*/ 4564418 w 7467600"/>
              <a:gd name="connsiteY864" fmla="*/ 808293 h 6858000"/>
              <a:gd name="connsiteX865" fmla="*/ 4266388 w 7467600"/>
              <a:gd name="connsiteY865" fmla="*/ 500083 h 6858000"/>
              <a:gd name="connsiteX866" fmla="*/ 4032842 w 7467600"/>
              <a:gd name="connsiteY866" fmla="*/ 211809 h 6858000"/>
              <a:gd name="connsiteX867" fmla="*/ 3882765 w 7467600"/>
              <a:gd name="connsiteY867" fmla="*/ 0 h 6858000"/>
              <a:gd name="connsiteX868" fmla="*/ 3721337 w 7467600"/>
              <a:gd name="connsiteY868" fmla="*/ 0 h 6858000"/>
              <a:gd name="connsiteX869" fmla="*/ 3797544 w 7467600"/>
              <a:gd name="connsiteY869" fmla="*/ 0 h 6858000"/>
              <a:gd name="connsiteX870" fmla="*/ 3775734 w 7467600"/>
              <a:gd name="connsiteY870" fmla="*/ 95131 h 6858000"/>
              <a:gd name="connsiteX871" fmla="*/ 3724807 w 7467600"/>
              <a:gd name="connsiteY871" fmla="*/ 272257 h 6858000"/>
              <a:gd name="connsiteX872" fmla="*/ 3726844 w 7467600"/>
              <a:gd name="connsiteY872" fmla="*/ 282988 h 6858000"/>
              <a:gd name="connsiteX873" fmla="*/ 3742664 w 7467600"/>
              <a:gd name="connsiteY873" fmla="*/ 279918 h 6858000"/>
              <a:gd name="connsiteX874" fmla="*/ 4103910 w 7467600"/>
              <a:gd name="connsiteY874" fmla="*/ 1161917 h 6858000"/>
              <a:gd name="connsiteX875" fmla="*/ 4020269 w 7467600"/>
              <a:gd name="connsiteY875" fmla="*/ 1200406 h 6858000"/>
              <a:gd name="connsiteX876" fmla="*/ 3674882 w 7467600"/>
              <a:gd name="connsiteY876" fmla="*/ 488524 h 6858000"/>
              <a:gd name="connsiteX877" fmla="*/ 3132682 w 7467600"/>
              <a:gd name="connsiteY877" fmla="*/ 1072284 h 6858000"/>
              <a:gd name="connsiteX878" fmla="*/ 2716346 w 7467600"/>
              <a:gd name="connsiteY878" fmla="*/ 1276376 h 6858000"/>
              <a:gd name="connsiteX879" fmla="*/ 2716772 w 7467600"/>
              <a:gd name="connsiteY879" fmla="*/ 1255462 h 6858000"/>
              <a:gd name="connsiteX880" fmla="*/ 3471096 w 7467600"/>
              <a:gd name="connsiteY880" fmla="*/ 437072 h 6858000"/>
              <a:gd name="connsiteX881" fmla="*/ 3639057 w 7467600"/>
              <a:gd name="connsiteY881" fmla="*/ 286334 h 6858000"/>
              <a:gd name="connsiteX882" fmla="*/ 3640309 w 7467600"/>
              <a:gd name="connsiteY882" fmla="*/ 284664 h 6858000"/>
              <a:gd name="connsiteX883" fmla="*/ 3646022 w 7467600"/>
              <a:gd name="connsiteY883" fmla="*/ 276711 h 6858000"/>
              <a:gd name="connsiteX884" fmla="*/ 3707943 w 7467600"/>
              <a:gd name="connsiteY884" fmla="*/ 65958 h 6858000"/>
              <a:gd name="connsiteX885" fmla="*/ 3721337 w 7467600"/>
              <a:gd name="connsiteY885" fmla="*/ 0 h 6858000"/>
              <a:gd name="connsiteX886" fmla="*/ 2867960 w 7467600"/>
              <a:gd name="connsiteY886" fmla="*/ 0 h 6858000"/>
              <a:gd name="connsiteX887" fmla="*/ 2926351 w 7467600"/>
              <a:gd name="connsiteY887" fmla="*/ 0 h 6858000"/>
              <a:gd name="connsiteX888" fmla="*/ 2902823 w 7467600"/>
              <a:gd name="connsiteY888" fmla="*/ 262929 h 6858000"/>
              <a:gd name="connsiteX889" fmla="*/ 2940663 w 7467600"/>
              <a:gd name="connsiteY889" fmla="*/ 140884 h 6858000"/>
              <a:gd name="connsiteX890" fmla="*/ 2947039 w 7467600"/>
              <a:gd name="connsiteY890" fmla="*/ 122524 h 6858000"/>
              <a:gd name="connsiteX891" fmla="*/ 2984316 w 7467600"/>
              <a:gd name="connsiteY891" fmla="*/ 0 h 6858000"/>
              <a:gd name="connsiteX892" fmla="*/ 3016114 w 7467600"/>
              <a:gd name="connsiteY892" fmla="*/ 0 h 6858000"/>
              <a:gd name="connsiteX893" fmla="*/ 2979949 w 7467600"/>
              <a:gd name="connsiteY893" fmla="*/ 119274 h 6858000"/>
              <a:gd name="connsiteX894" fmla="*/ 3023879 w 7467600"/>
              <a:gd name="connsiteY894" fmla="*/ 0 h 6858000"/>
              <a:gd name="connsiteX895" fmla="*/ 3105400 w 7467600"/>
              <a:gd name="connsiteY895" fmla="*/ 0 h 6858000"/>
              <a:gd name="connsiteX896" fmla="*/ 3094669 w 7467600"/>
              <a:gd name="connsiteY896" fmla="*/ 30308 h 6858000"/>
              <a:gd name="connsiteX897" fmla="*/ 2901945 w 7467600"/>
              <a:gd name="connsiteY897" fmla="*/ 466538 h 6858000"/>
              <a:gd name="connsiteX898" fmla="*/ 2815209 w 7467600"/>
              <a:gd name="connsiteY898" fmla="*/ 497361 h 6858000"/>
              <a:gd name="connsiteX899" fmla="*/ 2844845 w 7467600"/>
              <a:gd name="connsiteY899" fmla="*/ 127638 h 6858000"/>
              <a:gd name="connsiteX900" fmla="*/ 2867960 w 7467600"/>
              <a:gd name="connsiteY900" fmla="*/ 0 h 6858000"/>
              <a:gd name="connsiteX901" fmla="*/ 1057230 w 7467600"/>
              <a:gd name="connsiteY901" fmla="*/ 0 h 6858000"/>
              <a:gd name="connsiteX902" fmla="*/ 1111003 w 7467600"/>
              <a:gd name="connsiteY902" fmla="*/ 0 h 6858000"/>
              <a:gd name="connsiteX903" fmla="*/ 1125553 w 7467600"/>
              <a:gd name="connsiteY903" fmla="*/ 52588 h 6858000"/>
              <a:gd name="connsiteX904" fmla="*/ 1304276 w 7467600"/>
              <a:gd name="connsiteY904" fmla="*/ 476275 h 6858000"/>
              <a:gd name="connsiteX905" fmla="*/ 1492066 w 7467600"/>
              <a:gd name="connsiteY905" fmla="*/ 886333 h 6858000"/>
              <a:gd name="connsiteX906" fmla="*/ 1423698 w 7467600"/>
              <a:gd name="connsiteY906" fmla="*/ 710817 h 6858000"/>
              <a:gd name="connsiteX907" fmla="*/ 1357609 w 7467600"/>
              <a:gd name="connsiteY907" fmla="*/ 532892 h 6858000"/>
              <a:gd name="connsiteX908" fmla="*/ 1309550 w 7467600"/>
              <a:gd name="connsiteY908" fmla="*/ 374031 h 6858000"/>
              <a:gd name="connsiteX909" fmla="*/ 1193673 w 7467600"/>
              <a:gd name="connsiteY909" fmla="*/ 49533 h 6858000"/>
              <a:gd name="connsiteX910" fmla="*/ 1164391 w 7467600"/>
              <a:gd name="connsiteY910" fmla="*/ 0 h 6858000"/>
              <a:gd name="connsiteX911" fmla="*/ 1200666 w 7467600"/>
              <a:gd name="connsiteY911" fmla="*/ 0 h 6858000"/>
              <a:gd name="connsiteX912" fmla="*/ 1223408 w 7467600"/>
              <a:gd name="connsiteY912" fmla="*/ 38996 h 6858000"/>
              <a:gd name="connsiteX913" fmla="*/ 1339635 w 7467600"/>
              <a:gd name="connsiteY913" fmla="*/ 365517 h 6858000"/>
              <a:gd name="connsiteX914" fmla="*/ 1387469 w 7467600"/>
              <a:gd name="connsiteY914" fmla="*/ 523079 h 6858000"/>
              <a:gd name="connsiteX915" fmla="*/ 1452685 w 7467600"/>
              <a:gd name="connsiteY915" fmla="*/ 699806 h 6858000"/>
              <a:gd name="connsiteX916" fmla="*/ 1492092 w 7467600"/>
              <a:gd name="connsiteY916" fmla="*/ 800424 h 6858000"/>
              <a:gd name="connsiteX917" fmla="*/ 1455302 w 7467600"/>
              <a:gd name="connsiteY917" fmla="*/ 632913 h 6858000"/>
              <a:gd name="connsiteX918" fmla="*/ 1222336 w 7467600"/>
              <a:gd name="connsiteY918" fmla="*/ 9480 h 6858000"/>
              <a:gd name="connsiteX919" fmla="*/ 1214634 w 7467600"/>
              <a:gd name="connsiteY919" fmla="*/ 0 h 6858000"/>
              <a:gd name="connsiteX920" fmla="*/ 1289827 w 7467600"/>
              <a:gd name="connsiteY920" fmla="*/ 0 h 6858000"/>
              <a:gd name="connsiteX921" fmla="*/ 1321076 w 7467600"/>
              <a:gd name="connsiteY921" fmla="*/ 59722 h 6858000"/>
              <a:gd name="connsiteX922" fmla="*/ 1512579 w 7467600"/>
              <a:gd name="connsiteY922" fmla="*/ 626441 h 6858000"/>
              <a:gd name="connsiteX923" fmla="*/ 1506076 w 7467600"/>
              <a:gd name="connsiteY923" fmla="*/ 1089289 h 6858000"/>
              <a:gd name="connsiteX924" fmla="*/ 1486346 w 7467600"/>
              <a:gd name="connsiteY924" fmla="*/ 1079919 h 6858000"/>
              <a:gd name="connsiteX925" fmla="*/ 1070511 w 7467600"/>
              <a:gd name="connsiteY925" fmla="*/ 48609 h 6858000"/>
              <a:gd name="connsiteX926" fmla="*/ 1057230 w 7467600"/>
              <a:gd name="connsiteY926" fmla="*/ 0 h 6858000"/>
              <a:gd name="connsiteX927" fmla="*/ 43151 w 7467600"/>
              <a:gd name="connsiteY927" fmla="*/ 0 h 6858000"/>
              <a:gd name="connsiteX928" fmla="*/ 95283 w 7467600"/>
              <a:gd name="connsiteY928" fmla="*/ 0 h 6858000"/>
              <a:gd name="connsiteX929" fmla="*/ 300708 w 7467600"/>
              <a:gd name="connsiteY929" fmla="*/ 154571 h 6858000"/>
              <a:gd name="connsiteX930" fmla="*/ 530414 w 7467600"/>
              <a:gd name="connsiteY930" fmla="*/ 354673 h 6858000"/>
              <a:gd name="connsiteX931" fmla="*/ 333785 w 7467600"/>
              <a:gd name="connsiteY931" fmla="*/ 161564 h 6858000"/>
              <a:gd name="connsiteX932" fmla="*/ 147005 w 7467600"/>
              <a:gd name="connsiteY932" fmla="*/ 0 h 6858000"/>
              <a:gd name="connsiteX933" fmla="*/ 272509 w 7467600"/>
              <a:gd name="connsiteY933" fmla="*/ 0 h 6858000"/>
              <a:gd name="connsiteX934" fmla="*/ 326276 w 7467600"/>
              <a:gd name="connsiteY934" fmla="*/ 45847 h 6858000"/>
              <a:gd name="connsiteX935" fmla="*/ 823759 w 7467600"/>
              <a:gd name="connsiteY935" fmla="*/ 574145 h 6858000"/>
              <a:gd name="connsiteX936" fmla="*/ 811254 w 7467600"/>
              <a:gd name="connsiteY936" fmla="*/ 665546 h 6858000"/>
              <a:gd name="connsiteX937" fmla="*/ 154042 w 7467600"/>
              <a:gd name="connsiteY937" fmla="*/ 261522 h 6858000"/>
              <a:gd name="connsiteX938" fmla="*/ 13550 w 7467600"/>
              <a:gd name="connsiteY938" fmla="*/ 158423 h 6858000"/>
              <a:gd name="connsiteX939" fmla="*/ 0 w 7467600"/>
              <a:gd name="connsiteY939" fmla="*/ 146618 h 6858000"/>
              <a:gd name="connsiteX940" fmla="*/ 0 w 7467600"/>
              <a:gd name="connsiteY940" fmla="*/ 59161 h 6858000"/>
              <a:gd name="connsiteX941" fmla="*/ 45427 w 7467600"/>
              <a:gd name="connsiteY941" fmla="*/ 101078 h 6858000"/>
              <a:gd name="connsiteX942" fmla="*/ 630103 w 7467600"/>
              <a:gd name="connsiteY942" fmla="*/ 485885 h 6858000"/>
              <a:gd name="connsiteX943" fmla="*/ 532040 w 7467600"/>
              <a:gd name="connsiteY943" fmla="*/ 399359 h 6858000"/>
              <a:gd name="connsiteX944" fmla="*/ 517618 w 7467600"/>
              <a:gd name="connsiteY944" fmla="*/ 385726 h 6858000"/>
              <a:gd name="connsiteX945" fmla="*/ 285074 w 7467600"/>
              <a:gd name="connsiteY945" fmla="*/ 182755 h 6858000"/>
              <a:gd name="connsiteX946" fmla="*/ 43151 w 7467600"/>
              <a:gd name="connsiteY94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34024 w 7467600"/>
              <a:gd name="connsiteY4" fmla="*/ 672213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1019354 w 7467600"/>
              <a:gd name="connsiteY14" fmla="*/ 6315006 h 6858000"/>
              <a:gd name="connsiteX15" fmla="*/ 441046 w 7467600"/>
              <a:gd name="connsiteY15" fmla="*/ 6691153 h 6858000"/>
              <a:gd name="connsiteX16" fmla="*/ 1019354 w 7467600"/>
              <a:gd name="connsiteY16" fmla="*/ 6315006 h 6858000"/>
              <a:gd name="connsiteX17" fmla="*/ 991680 w 7467600"/>
              <a:gd name="connsiteY17" fmla="*/ 6298413 h 6858000"/>
              <a:gd name="connsiteX18" fmla="*/ 409060 w 7467600"/>
              <a:gd name="connsiteY18" fmla="*/ 6671470 h 6858000"/>
              <a:gd name="connsiteX19" fmla="*/ 991680 w 7467600"/>
              <a:gd name="connsiteY19" fmla="*/ 6298413 h 6858000"/>
              <a:gd name="connsiteX20" fmla="*/ 103333 w 7467600"/>
              <a:gd name="connsiteY20" fmla="*/ 5699602 h 6858000"/>
              <a:gd name="connsiteX21" fmla="*/ 233938 w 7467600"/>
              <a:gd name="connsiteY21" fmla="*/ 5809416 h 6858000"/>
              <a:gd name="connsiteX22" fmla="*/ 883580 w 7467600"/>
              <a:gd name="connsiteY22" fmla="*/ 6180710 h 6858000"/>
              <a:gd name="connsiteX23" fmla="*/ 487337 w 7467600"/>
              <a:gd name="connsiteY23" fmla="*/ 5950182 h 6858000"/>
              <a:gd name="connsiteX24" fmla="*/ 354051 w 7467600"/>
              <a:gd name="connsiteY24" fmla="*/ 5854912 h 6858000"/>
              <a:gd name="connsiteX25" fmla="*/ 195436 w 7467600"/>
              <a:gd name="connsiteY25" fmla="*/ 5755068 h 6858000"/>
              <a:gd name="connsiteX26" fmla="*/ 103333 w 7467600"/>
              <a:gd name="connsiteY26" fmla="*/ 5699602 h 6858000"/>
              <a:gd name="connsiteX27" fmla="*/ 5539432 w 7467600"/>
              <a:gd name="connsiteY27" fmla="*/ 5642928 h 6858000"/>
              <a:gd name="connsiteX28" fmla="*/ 5555462 w 7467600"/>
              <a:gd name="connsiteY28" fmla="*/ 5694454 h 6858000"/>
              <a:gd name="connsiteX29" fmla="*/ 5828270 w 7467600"/>
              <a:gd name="connsiteY29" fmla="*/ 6320663 h 6858000"/>
              <a:gd name="connsiteX30" fmla="*/ 5947416 w 7467600"/>
              <a:gd name="connsiteY30" fmla="*/ 6574846 h 6858000"/>
              <a:gd name="connsiteX31" fmla="*/ 5539432 w 7467600"/>
              <a:gd name="connsiteY31" fmla="*/ 5642928 h 6858000"/>
              <a:gd name="connsiteX32" fmla="*/ 51253 w 7467600"/>
              <a:gd name="connsiteY32" fmla="*/ 5631825 h 6858000"/>
              <a:gd name="connsiteX33" fmla="*/ 211622 w 7467600"/>
              <a:gd name="connsiteY33" fmla="*/ 5728803 h 6858000"/>
              <a:gd name="connsiteX34" fmla="*/ 371652 w 7467600"/>
              <a:gd name="connsiteY34" fmla="*/ 5829062 h 6858000"/>
              <a:gd name="connsiteX35" fmla="*/ 505903 w 7467600"/>
              <a:gd name="connsiteY35" fmla="*/ 5925221 h 6858000"/>
              <a:gd name="connsiteX36" fmla="*/ 899240 w 7467600"/>
              <a:gd name="connsiteY36" fmla="*/ 6153068 h 6858000"/>
              <a:gd name="connsiteX37" fmla="*/ 988114 w 7467600"/>
              <a:gd name="connsiteY37" fmla="*/ 6174204 h 6858000"/>
              <a:gd name="connsiteX38" fmla="*/ 845971 w 7467600"/>
              <a:gd name="connsiteY38" fmla="*/ 6067177 h 6858000"/>
              <a:gd name="connsiteX39" fmla="*/ 448057 w 7467600"/>
              <a:gd name="connsiteY39" fmla="*/ 5841376 h 6858000"/>
              <a:gd name="connsiteX40" fmla="*/ 51253 w 7467600"/>
              <a:gd name="connsiteY40" fmla="*/ 5631825 h 6858000"/>
              <a:gd name="connsiteX41" fmla="*/ 2606687 w 7467600"/>
              <a:gd name="connsiteY41" fmla="*/ 5630718 h 6858000"/>
              <a:gd name="connsiteX42" fmla="*/ 2645658 w 7467600"/>
              <a:gd name="connsiteY42" fmla="*/ 6640259 h 6858000"/>
              <a:gd name="connsiteX43" fmla="*/ 2606687 w 7467600"/>
              <a:gd name="connsiteY43" fmla="*/ 5630718 h 6858000"/>
              <a:gd name="connsiteX44" fmla="*/ 3642057 w 7467600"/>
              <a:gd name="connsiteY44" fmla="*/ 5573487 h 6858000"/>
              <a:gd name="connsiteX45" fmla="*/ 3632981 w 7467600"/>
              <a:gd name="connsiteY45" fmla="*/ 5579437 h 6858000"/>
              <a:gd name="connsiteX46" fmla="*/ 3382436 w 7467600"/>
              <a:gd name="connsiteY46" fmla="*/ 5952726 h 6858000"/>
              <a:gd name="connsiteX47" fmla="*/ 3191929 w 7467600"/>
              <a:gd name="connsiteY47" fmla="*/ 6662669 h 6858000"/>
              <a:gd name="connsiteX48" fmla="*/ 3369898 w 7467600"/>
              <a:gd name="connsiteY48" fmla="*/ 6081771 h 6858000"/>
              <a:gd name="connsiteX49" fmla="*/ 3642057 w 7467600"/>
              <a:gd name="connsiteY49" fmla="*/ 5573487 h 6858000"/>
              <a:gd name="connsiteX50" fmla="*/ 2650666 w 7467600"/>
              <a:gd name="connsiteY50" fmla="*/ 5530686 h 6858000"/>
              <a:gd name="connsiteX51" fmla="*/ 2650249 w 7467600"/>
              <a:gd name="connsiteY51" fmla="*/ 5532101 h 6858000"/>
              <a:gd name="connsiteX52" fmla="*/ 2663808 w 7467600"/>
              <a:gd name="connsiteY52" fmla="*/ 6535215 h 6858000"/>
              <a:gd name="connsiteX53" fmla="*/ 2665418 w 7467600"/>
              <a:gd name="connsiteY53" fmla="*/ 6132756 h 6858000"/>
              <a:gd name="connsiteX54" fmla="*/ 2650666 w 7467600"/>
              <a:gd name="connsiteY54" fmla="*/ 5530686 h 6858000"/>
              <a:gd name="connsiteX55" fmla="*/ 2680277 w 7467600"/>
              <a:gd name="connsiteY55" fmla="*/ 5479204 h 6858000"/>
              <a:gd name="connsiteX56" fmla="*/ 2678972 w 7467600"/>
              <a:gd name="connsiteY56" fmla="*/ 5481582 h 6858000"/>
              <a:gd name="connsiteX57" fmla="*/ 2696666 w 7467600"/>
              <a:gd name="connsiteY57" fmla="*/ 6133836 h 6858000"/>
              <a:gd name="connsiteX58" fmla="*/ 2695769 w 7467600"/>
              <a:gd name="connsiteY58" fmla="*/ 6390955 h 6858000"/>
              <a:gd name="connsiteX59" fmla="*/ 2739893 w 7467600"/>
              <a:gd name="connsiteY59" fmla="*/ 6108357 h 6858000"/>
              <a:gd name="connsiteX60" fmla="*/ 2680277 w 7467600"/>
              <a:gd name="connsiteY60" fmla="*/ 5479204 h 6858000"/>
              <a:gd name="connsiteX61" fmla="*/ 1132195 w 7467600"/>
              <a:gd name="connsiteY61" fmla="*/ 5467980 h 6858000"/>
              <a:gd name="connsiteX62" fmla="*/ 1679056 w 7467600"/>
              <a:gd name="connsiteY62" fmla="*/ 5516907 h 6858000"/>
              <a:gd name="connsiteX63" fmla="*/ 2128648 w 7467600"/>
              <a:gd name="connsiteY63" fmla="*/ 5474249 h 6858000"/>
              <a:gd name="connsiteX64" fmla="*/ 1825619 w 7467600"/>
              <a:gd name="connsiteY64" fmla="*/ 5478447 h 6858000"/>
              <a:gd name="connsiteX65" fmla="*/ 1737798 w 7467600"/>
              <a:gd name="connsiteY65" fmla="*/ 5483353 h 6858000"/>
              <a:gd name="connsiteX66" fmla="*/ 1132195 w 7467600"/>
              <a:gd name="connsiteY66" fmla="*/ 5467980 h 6858000"/>
              <a:gd name="connsiteX67" fmla="*/ 1456157 w 7467600"/>
              <a:gd name="connsiteY67" fmla="*/ 5371404 h 6858000"/>
              <a:gd name="connsiteX68" fmla="*/ 1244432 w 7467600"/>
              <a:gd name="connsiteY68" fmla="*/ 5385601 h 6858000"/>
              <a:gd name="connsiteX69" fmla="*/ 973990 w 7467600"/>
              <a:gd name="connsiteY69" fmla="*/ 5424940 h 6858000"/>
              <a:gd name="connsiteX70" fmla="*/ 1103809 w 7467600"/>
              <a:gd name="connsiteY70" fmla="*/ 5433720 h 6858000"/>
              <a:gd name="connsiteX71" fmla="*/ 1123454 w 7467600"/>
              <a:gd name="connsiteY71" fmla="*/ 5435727 h 6858000"/>
              <a:gd name="connsiteX72" fmla="*/ 1737017 w 7467600"/>
              <a:gd name="connsiteY72" fmla="*/ 5452183 h 6858000"/>
              <a:gd name="connsiteX73" fmla="*/ 1824397 w 7467600"/>
              <a:gd name="connsiteY73" fmla="*/ 5447757 h 6858000"/>
              <a:gd name="connsiteX74" fmla="*/ 2070059 w 7467600"/>
              <a:gd name="connsiteY74" fmla="*/ 5441660 h 6858000"/>
              <a:gd name="connsiteX75" fmla="*/ 1456157 w 7467600"/>
              <a:gd name="connsiteY75" fmla="*/ 5371404 h 6858000"/>
              <a:gd name="connsiteX76" fmla="*/ 4988186 w 7467600"/>
              <a:gd name="connsiteY76" fmla="*/ 5216467 h 6858000"/>
              <a:gd name="connsiteX77" fmla="*/ 4777334 w 7467600"/>
              <a:gd name="connsiteY77" fmla="*/ 5406072 h 6858000"/>
              <a:gd name="connsiteX78" fmla="*/ 4718341 w 7467600"/>
              <a:gd name="connsiteY78" fmla="*/ 5468043 h 6858000"/>
              <a:gd name="connsiteX79" fmla="*/ 4604655 w 7467600"/>
              <a:gd name="connsiteY79" fmla="*/ 5583434 h 6858000"/>
              <a:gd name="connsiteX80" fmla="*/ 4565074 w 7467600"/>
              <a:gd name="connsiteY80" fmla="*/ 5618550 h 6858000"/>
              <a:gd name="connsiteX81" fmla="*/ 4988186 w 7467600"/>
              <a:gd name="connsiteY81" fmla="*/ 5216467 h 6858000"/>
              <a:gd name="connsiteX82" fmla="*/ 4978032 w 7467600"/>
              <a:gd name="connsiteY82" fmla="*/ 5183809 h 6858000"/>
              <a:gd name="connsiteX83" fmla="*/ 4463413 w 7467600"/>
              <a:gd name="connsiteY83" fmla="*/ 5615162 h 6858000"/>
              <a:gd name="connsiteX84" fmla="*/ 4358134 w 7467600"/>
              <a:gd name="connsiteY84" fmla="*/ 5742791 h 6858000"/>
              <a:gd name="connsiteX85" fmla="*/ 4376219 w 7467600"/>
              <a:gd name="connsiteY85" fmla="*/ 5729027 h 6858000"/>
              <a:gd name="connsiteX86" fmla="*/ 4582340 w 7467600"/>
              <a:gd name="connsiteY86" fmla="*/ 5561037 h 6858000"/>
              <a:gd name="connsiteX87" fmla="*/ 4694684 w 7467600"/>
              <a:gd name="connsiteY87" fmla="*/ 5447098 h 6858000"/>
              <a:gd name="connsiteX88" fmla="*/ 4754123 w 7467600"/>
              <a:gd name="connsiteY88" fmla="*/ 5384643 h 6858000"/>
              <a:gd name="connsiteX89" fmla="*/ 4978032 w 7467600"/>
              <a:gd name="connsiteY89" fmla="*/ 5183809 h 6858000"/>
              <a:gd name="connsiteX90" fmla="*/ 1903353 w 7467600"/>
              <a:gd name="connsiteY90" fmla="*/ 5044827 h 6858000"/>
              <a:gd name="connsiteX91" fmla="*/ 1936931 w 7467600"/>
              <a:gd name="connsiteY91" fmla="*/ 5093954 h 6858000"/>
              <a:gd name="connsiteX92" fmla="*/ 2195868 w 7467600"/>
              <a:gd name="connsiteY92" fmla="*/ 5396574 h 6858000"/>
              <a:gd name="connsiteX93" fmla="*/ 2088852 w 7467600"/>
              <a:gd name="connsiteY93" fmla="*/ 5166123 h 6858000"/>
              <a:gd name="connsiteX94" fmla="*/ 1958241 w 7467600"/>
              <a:gd name="connsiteY94" fmla="*/ 5067955 h 6858000"/>
              <a:gd name="connsiteX95" fmla="*/ 1903353 w 7467600"/>
              <a:gd name="connsiteY95" fmla="*/ 5044827 h 6858000"/>
              <a:gd name="connsiteX96" fmla="*/ 1979378 w 7467600"/>
              <a:gd name="connsiteY96" fmla="*/ 4769504 h 6858000"/>
              <a:gd name="connsiteX97" fmla="*/ 2882120 w 7467600"/>
              <a:gd name="connsiteY97" fmla="*/ 5064547 h 6858000"/>
              <a:gd name="connsiteX98" fmla="*/ 2793103 w 7467600"/>
              <a:gd name="connsiteY98" fmla="*/ 5039699 h 6858000"/>
              <a:gd name="connsiteX99" fmla="*/ 2770041 w 7467600"/>
              <a:gd name="connsiteY99" fmla="*/ 5033634 h 6858000"/>
              <a:gd name="connsiteX100" fmla="*/ 1979378 w 7467600"/>
              <a:gd name="connsiteY100" fmla="*/ 4769504 h 6858000"/>
              <a:gd name="connsiteX101" fmla="*/ 1927410 w 7467600"/>
              <a:gd name="connsiteY101" fmla="*/ 4716164 h 6858000"/>
              <a:gd name="connsiteX102" fmla="*/ 1959587 w 7467600"/>
              <a:gd name="connsiteY102" fmla="*/ 4728849 h 6858000"/>
              <a:gd name="connsiteX103" fmla="*/ 2777707 w 7467600"/>
              <a:gd name="connsiteY103" fmla="*/ 5003991 h 6858000"/>
              <a:gd name="connsiteX104" fmla="*/ 2800768 w 7467600"/>
              <a:gd name="connsiteY104" fmla="*/ 5010056 h 6858000"/>
              <a:gd name="connsiteX105" fmla="*/ 2879408 w 7467600"/>
              <a:gd name="connsiteY105" fmla="*/ 5031590 h 6858000"/>
              <a:gd name="connsiteX106" fmla="*/ 2862295 w 7467600"/>
              <a:gd name="connsiteY106" fmla="*/ 5022958 h 6858000"/>
              <a:gd name="connsiteX107" fmla="*/ 2813343 w 7467600"/>
              <a:gd name="connsiteY107" fmla="*/ 4998369 h 6858000"/>
              <a:gd name="connsiteX108" fmla="*/ 2646245 w 7467600"/>
              <a:gd name="connsiteY108" fmla="*/ 4930999 h 6858000"/>
              <a:gd name="connsiteX109" fmla="*/ 1999243 w 7467600"/>
              <a:gd name="connsiteY109" fmla="*/ 4730524 h 6858000"/>
              <a:gd name="connsiteX110" fmla="*/ 1979527 w 7467600"/>
              <a:gd name="connsiteY110" fmla="*/ 4726651 h 6858000"/>
              <a:gd name="connsiteX111" fmla="*/ 1927410 w 7467600"/>
              <a:gd name="connsiteY111" fmla="*/ 4716164 h 6858000"/>
              <a:gd name="connsiteX112" fmla="*/ 1997014 w 7467600"/>
              <a:gd name="connsiteY112" fmla="*/ 4698007 h 6858000"/>
              <a:gd name="connsiteX113" fmla="*/ 2005458 w 7467600"/>
              <a:gd name="connsiteY113" fmla="*/ 4699540 h 6858000"/>
              <a:gd name="connsiteX114" fmla="*/ 2657186 w 7467600"/>
              <a:gd name="connsiteY114" fmla="*/ 4901687 h 6858000"/>
              <a:gd name="connsiteX115" fmla="*/ 2826662 w 7467600"/>
              <a:gd name="connsiteY115" fmla="*/ 4970362 h 6858000"/>
              <a:gd name="connsiteX116" fmla="*/ 2876100 w 7467600"/>
              <a:gd name="connsiteY116" fmla="*/ 4995397 h 6858000"/>
              <a:gd name="connsiteX117" fmla="*/ 3042600 w 7467600"/>
              <a:gd name="connsiteY117" fmla="*/ 5059532 h 6858000"/>
              <a:gd name="connsiteX118" fmla="*/ 1997014 w 7467600"/>
              <a:gd name="connsiteY118" fmla="*/ 4698007 h 6858000"/>
              <a:gd name="connsiteX119" fmla="*/ 2305292 w 7467600"/>
              <a:gd name="connsiteY119" fmla="*/ 4219492 h 6858000"/>
              <a:gd name="connsiteX120" fmla="*/ 3360922 w 7467600"/>
              <a:gd name="connsiteY120" fmla="*/ 4529373 h 6858000"/>
              <a:gd name="connsiteX121" fmla="*/ 3492420 w 7467600"/>
              <a:gd name="connsiteY121" fmla="*/ 4510145 h 6858000"/>
              <a:gd name="connsiteX122" fmla="*/ 3364086 w 7467600"/>
              <a:gd name="connsiteY122" fmla="*/ 4480340 h 6858000"/>
              <a:gd name="connsiteX123" fmla="*/ 3225818 w 7467600"/>
              <a:gd name="connsiteY123" fmla="*/ 4411822 h 6858000"/>
              <a:gd name="connsiteX124" fmla="*/ 3129696 w 7467600"/>
              <a:gd name="connsiteY124" fmla="*/ 4360704 h 6858000"/>
              <a:gd name="connsiteX125" fmla="*/ 2814545 w 7467600"/>
              <a:gd name="connsiteY125" fmla="*/ 4282955 h 6858000"/>
              <a:gd name="connsiteX126" fmla="*/ 2305292 w 7467600"/>
              <a:gd name="connsiteY126" fmla="*/ 4219492 h 6858000"/>
              <a:gd name="connsiteX127" fmla="*/ 2626982 w 7467600"/>
              <a:gd name="connsiteY127" fmla="*/ 4206450 h 6858000"/>
              <a:gd name="connsiteX128" fmla="*/ 2490617 w 7467600"/>
              <a:gd name="connsiteY128" fmla="*/ 4206951 h 6858000"/>
              <a:gd name="connsiteX129" fmla="*/ 2819869 w 7467600"/>
              <a:gd name="connsiteY129" fmla="*/ 4252936 h 6858000"/>
              <a:gd name="connsiteX130" fmla="*/ 3143018 w 7467600"/>
              <a:gd name="connsiteY130" fmla="*/ 4332698 h 6858000"/>
              <a:gd name="connsiteX131" fmla="*/ 3241520 w 7467600"/>
              <a:gd name="connsiteY131" fmla="*/ 4385112 h 6858000"/>
              <a:gd name="connsiteX132" fmla="*/ 3374575 w 7467600"/>
              <a:gd name="connsiteY132" fmla="*/ 4451517 h 6858000"/>
              <a:gd name="connsiteX133" fmla="*/ 3505221 w 7467600"/>
              <a:gd name="connsiteY133" fmla="*/ 4480757 h 6858000"/>
              <a:gd name="connsiteX134" fmla="*/ 2626982 w 7467600"/>
              <a:gd name="connsiteY134" fmla="*/ 4206450 h 6858000"/>
              <a:gd name="connsiteX135" fmla="*/ 1310106 w 7467600"/>
              <a:gd name="connsiteY135" fmla="*/ 3943217 h 6858000"/>
              <a:gd name="connsiteX136" fmla="*/ 854994 w 7467600"/>
              <a:gd name="connsiteY136" fmla="*/ 4399136 h 6858000"/>
              <a:gd name="connsiteX137" fmla="*/ 742462 w 7467600"/>
              <a:gd name="connsiteY137" fmla="*/ 4594648 h 6858000"/>
              <a:gd name="connsiteX138" fmla="*/ 820602 w 7467600"/>
              <a:gd name="connsiteY138" fmla="*/ 4485915 h 6858000"/>
              <a:gd name="connsiteX139" fmla="*/ 878295 w 7467600"/>
              <a:gd name="connsiteY139" fmla="*/ 4403594 h 6858000"/>
              <a:gd name="connsiteX140" fmla="*/ 1240607 w 7467600"/>
              <a:gd name="connsiteY140" fmla="*/ 4010401 h 6858000"/>
              <a:gd name="connsiteX141" fmla="*/ 1310106 w 7467600"/>
              <a:gd name="connsiteY141" fmla="*/ 3943217 h 6858000"/>
              <a:gd name="connsiteX142" fmla="*/ 1423113 w 7467600"/>
              <a:gd name="connsiteY142" fmla="*/ 3874565 h 6858000"/>
              <a:gd name="connsiteX143" fmla="*/ 1260565 w 7467600"/>
              <a:gd name="connsiteY143" fmla="*/ 4031982 h 6858000"/>
              <a:gd name="connsiteX144" fmla="*/ 901900 w 7467600"/>
              <a:gd name="connsiteY144" fmla="*/ 4421236 h 6858000"/>
              <a:gd name="connsiteX145" fmla="*/ 845044 w 7467600"/>
              <a:gd name="connsiteY145" fmla="*/ 4502436 h 6858000"/>
              <a:gd name="connsiteX146" fmla="*/ 685926 w 7467600"/>
              <a:gd name="connsiteY146" fmla="*/ 4703069 h 6858000"/>
              <a:gd name="connsiteX147" fmla="*/ 684248 w 7467600"/>
              <a:gd name="connsiteY147" fmla="*/ 4706721 h 6858000"/>
              <a:gd name="connsiteX148" fmla="*/ 1423113 w 7467600"/>
              <a:gd name="connsiteY148" fmla="*/ 3874565 h 6858000"/>
              <a:gd name="connsiteX149" fmla="*/ 3316479 w 7467600"/>
              <a:gd name="connsiteY149" fmla="*/ 3872136 h 6858000"/>
              <a:gd name="connsiteX150" fmla="*/ 3546806 w 7467600"/>
              <a:gd name="connsiteY150" fmla="*/ 4356139 h 6858000"/>
              <a:gd name="connsiteX151" fmla="*/ 3364433 w 7467600"/>
              <a:gd name="connsiteY151" fmla="*/ 3953121 h 6858000"/>
              <a:gd name="connsiteX152" fmla="*/ 3316479 w 7467600"/>
              <a:gd name="connsiteY152" fmla="*/ 3872136 h 6858000"/>
              <a:gd name="connsiteX153" fmla="*/ 3291335 w 7467600"/>
              <a:gd name="connsiteY153" fmla="*/ 3767420 h 6858000"/>
              <a:gd name="connsiteX154" fmla="*/ 3390805 w 7467600"/>
              <a:gd name="connsiteY154" fmla="*/ 3937163 h 6858000"/>
              <a:gd name="connsiteX155" fmla="*/ 3579062 w 7467600"/>
              <a:gd name="connsiteY155" fmla="*/ 4359040 h 6858000"/>
              <a:gd name="connsiteX156" fmla="*/ 3467355 w 7467600"/>
              <a:gd name="connsiteY156" fmla="*/ 3988130 h 6858000"/>
              <a:gd name="connsiteX157" fmla="*/ 3310753 w 7467600"/>
              <a:gd name="connsiteY157" fmla="*/ 3787140 h 6858000"/>
              <a:gd name="connsiteX158" fmla="*/ 3291335 w 7467600"/>
              <a:gd name="connsiteY158" fmla="*/ 3767420 h 6858000"/>
              <a:gd name="connsiteX159" fmla="*/ 1635889 w 7467600"/>
              <a:gd name="connsiteY159" fmla="*/ 3709494 h 6858000"/>
              <a:gd name="connsiteX160" fmla="*/ 1634800 w 7467600"/>
              <a:gd name="connsiteY160" fmla="*/ 3731111 h 6858000"/>
              <a:gd name="connsiteX161" fmla="*/ 1635889 w 7467600"/>
              <a:gd name="connsiteY161" fmla="*/ 3709494 h 6858000"/>
              <a:gd name="connsiteX162" fmla="*/ 1510397 w 7467600"/>
              <a:gd name="connsiteY162" fmla="*/ 3684705 h 6858000"/>
              <a:gd name="connsiteX163" fmla="*/ 1146550 w 7467600"/>
              <a:gd name="connsiteY163" fmla="*/ 3802012 h 6858000"/>
              <a:gd name="connsiteX164" fmla="*/ 698834 w 7467600"/>
              <a:gd name="connsiteY164" fmla="*/ 3952272 h 6858000"/>
              <a:gd name="connsiteX165" fmla="*/ 34256 w 7467600"/>
              <a:gd name="connsiteY165" fmla="*/ 4347603 h 6858000"/>
              <a:gd name="connsiteX166" fmla="*/ 527241 w 7467600"/>
              <a:gd name="connsiteY166" fmla="*/ 4065078 h 6858000"/>
              <a:gd name="connsiteX167" fmla="*/ 1510397 w 7467600"/>
              <a:gd name="connsiteY167" fmla="*/ 3684705 h 6858000"/>
              <a:gd name="connsiteX168" fmla="*/ 1313114 w 7467600"/>
              <a:gd name="connsiteY168" fmla="*/ 3655216 h 6858000"/>
              <a:gd name="connsiteX169" fmla="*/ 1109304 w 7467600"/>
              <a:gd name="connsiteY169" fmla="*/ 3669030 h 6858000"/>
              <a:gd name="connsiteX170" fmla="*/ 8129 w 7467600"/>
              <a:gd name="connsiteY170" fmla="*/ 4330519 h 6858000"/>
              <a:gd name="connsiteX171" fmla="*/ 687572 w 7467600"/>
              <a:gd name="connsiteY171" fmla="*/ 3925629 h 6858000"/>
              <a:gd name="connsiteX172" fmla="*/ 1138365 w 7467600"/>
              <a:gd name="connsiteY172" fmla="*/ 3774515 h 6858000"/>
              <a:gd name="connsiteX173" fmla="*/ 1505579 w 7467600"/>
              <a:gd name="connsiteY173" fmla="*/ 3655526 h 6858000"/>
              <a:gd name="connsiteX174" fmla="*/ 1313114 w 7467600"/>
              <a:gd name="connsiteY174" fmla="*/ 3655216 h 6858000"/>
              <a:gd name="connsiteX175" fmla="*/ 3655073 w 7467600"/>
              <a:gd name="connsiteY175" fmla="*/ 3650884 h 6858000"/>
              <a:gd name="connsiteX176" fmla="*/ 3989938 w 7467600"/>
              <a:gd name="connsiteY176" fmla="*/ 3991685 h 6858000"/>
              <a:gd name="connsiteX177" fmla="*/ 4393907 w 7467600"/>
              <a:gd name="connsiteY177" fmla="*/ 4261258 h 6858000"/>
              <a:gd name="connsiteX178" fmla="*/ 4648051 w 7467600"/>
              <a:gd name="connsiteY178" fmla="*/ 4374051 h 6858000"/>
              <a:gd name="connsiteX179" fmla="*/ 4383389 w 7467600"/>
              <a:gd name="connsiteY179" fmla="*/ 4184369 h 6858000"/>
              <a:gd name="connsiteX180" fmla="*/ 4165508 w 7467600"/>
              <a:gd name="connsiteY180" fmla="*/ 4035196 h 6858000"/>
              <a:gd name="connsiteX181" fmla="*/ 4068162 w 7467600"/>
              <a:gd name="connsiteY181" fmla="*/ 3953394 h 6858000"/>
              <a:gd name="connsiteX182" fmla="*/ 3981416 w 7467600"/>
              <a:gd name="connsiteY182" fmla="*/ 3880482 h 6858000"/>
              <a:gd name="connsiteX183" fmla="*/ 3800147 w 7467600"/>
              <a:gd name="connsiteY183" fmla="*/ 3749872 h 6858000"/>
              <a:gd name="connsiteX184" fmla="*/ 3655073 w 7467600"/>
              <a:gd name="connsiteY184" fmla="*/ 3650884 h 6858000"/>
              <a:gd name="connsiteX185" fmla="*/ 3670252 w 7467600"/>
              <a:gd name="connsiteY185" fmla="*/ 3622798 h 6858000"/>
              <a:gd name="connsiteX186" fmla="*/ 3817258 w 7467600"/>
              <a:gd name="connsiteY186" fmla="*/ 3723577 h 6858000"/>
              <a:gd name="connsiteX187" fmla="*/ 4000461 w 7467600"/>
              <a:gd name="connsiteY187" fmla="*/ 3855966 h 6858000"/>
              <a:gd name="connsiteX188" fmla="*/ 4088180 w 7467600"/>
              <a:gd name="connsiteY188" fmla="*/ 3929774 h 6858000"/>
              <a:gd name="connsiteX189" fmla="*/ 4184555 w 7467600"/>
              <a:gd name="connsiteY189" fmla="*/ 4010683 h 6858000"/>
              <a:gd name="connsiteX190" fmla="*/ 4399563 w 7467600"/>
              <a:gd name="connsiteY190" fmla="*/ 4158106 h 6858000"/>
              <a:gd name="connsiteX191" fmla="*/ 4684469 w 7467600"/>
              <a:gd name="connsiteY191" fmla="*/ 4364680 h 6858000"/>
              <a:gd name="connsiteX192" fmla="*/ 4690271 w 7467600"/>
              <a:gd name="connsiteY192" fmla="*/ 4370034 h 6858000"/>
              <a:gd name="connsiteX193" fmla="*/ 4136093 w 7467600"/>
              <a:gd name="connsiteY193" fmla="*/ 3858466 h 6858000"/>
              <a:gd name="connsiteX194" fmla="*/ 3670252 w 7467600"/>
              <a:gd name="connsiteY194" fmla="*/ 3622798 h 6858000"/>
              <a:gd name="connsiteX195" fmla="*/ 4440129 w 7467600"/>
              <a:gd name="connsiteY195" fmla="*/ 3448571 h 6858000"/>
              <a:gd name="connsiteX196" fmla="*/ 4856525 w 7467600"/>
              <a:gd name="connsiteY196" fmla="*/ 3915351 h 6858000"/>
              <a:gd name="connsiteX197" fmla="*/ 5059055 w 7467600"/>
              <a:gd name="connsiteY197" fmla="*/ 4108918 h 6858000"/>
              <a:gd name="connsiteX198" fmla="*/ 5290070 w 7467600"/>
              <a:gd name="connsiteY198" fmla="*/ 4263619 h 6858000"/>
              <a:gd name="connsiteX199" fmla="*/ 4834991 w 7467600"/>
              <a:gd name="connsiteY199" fmla="*/ 3830985 h 6858000"/>
              <a:gd name="connsiteX200" fmla="*/ 4440129 w 7467600"/>
              <a:gd name="connsiteY200" fmla="*/ 3448571 h 6858000"/>
              <a:gd name="connsiteX201" fmla="*/ 4441737 w 7467600"/>
              <a:gd name="connsiteY201" fmla="*/ 3399734 h 6858000"/>
              <a:gd name="connsiteX202" fmla="*/ 4431236 w 7467600"/>
              <a:gd name="connsiteY202" fmla="*/ 3400954 h 6858000"/>
              <a:gd name="connsiteX203" fmla="*/ 4557150 w 7467600"/>
              <a:gd name="connsiteY203" fmla="*/ 3510023 h 6858000"/>
              <a:gd name="connsiteX204" fmla="*/ 4856936 w 7467600"/>
              <a:gd name="connsiteY204" fmla="*/ 3809146 h 6858000"/>
              <a:gd name="connsiteX205" fmla="*/ 5111996 w 7467600"/>
              <a:gd name="connsiteY205" fmla="*/ 4065759 h 6858000"/>
              <a:gd name="connsiteX206" fmla="*/ 5388878 w 7467600"/>
              <a:gd name="connsiteY206" fmla="*/ 4300185 h 6858000"/>
              <a:gd name="connsiteX207" fmla="*/ 5425556 w 7467600"/>
              <a:gd name="connsiteY207" fmla="*/ 4308967 h 6858000"/>
              <a:gd name="connsiteX208" fmla="*/ 4943646 w 7467600"/>
              <a:gd name="connsiteY208" fmla="*/ 3822916 h 6858000"/>
              <a:gd name="connsiteX209" fmla="*/ 4594837 w 7467600"/>
              <a:gd name="connsiteY209" fmla="*/ 3532274 h 6858000"/>
              <a:gd name="connsiteX210" fmla="*/ 4441737 w 7467600"/>
              <a:gd name="connsiteY210" fmla="*/ 3399734 h 6858000"/>
              <a:gd name="connsiteX211" fmla="*/ 5425834 w 7467600"/>
              <a:gd name="connsiteY211" fmla="*/ 3162785 h 6858000"/>
              <a:gd name="connsiteX212" fmla="*/ 5401644 w 7467600"/>
              <a:gd name="connsiteY212" fmla="*/ 3617847 h 6858000"/>
              <a:gd name="connsiteX213" fmla="*/ 5467256 w 7467600"/>
              <a:gd name="connsiteY213" fmla="*/ 4175494 h 6858000"/>
              <a:gd name="connsiteX214" fmla="*/ 5448069 w 7467600"/>
              <a:gd name="connsiteY214" fmla="*/ 3567554 h 6858000"/>
              <a:gd name="connsiteX215" fmla="*/ 5425834 w 7467600"/>
              <a:gd name="connsiteY215" fmla="*/ 3162785 h 6858000"/>
              <a:gd name="connsiteX216" fmla="*/ 1318687 w 7467600"/>
              <a:gd name="connsiteY216" fmla="*/ 3113840 h 6858000"/>
              <a:gd name="connsiteX217" fmla="*/ 1066793 w 7467600"/>
              <a:gd name="connsiteY217" fmla="*/ 3212171 h 6858000"/>
              <a:gd name="connsiteX218" fmla="*/ 993319 w 7467600"/>
              <a:gd name="connsiteY218" fmla="*/ 3247648 h 6858000"/>
              <a:gd name="connsiteX219" fmla="*/ 853081 w 7467600"/>
              <a:gd name="connsiteY219" fmla="*/ 3312410 h 6858000"/>
              <a:gd name="connsiteX220" fmla="*/ 805957 w 7467600"/>
              <a:gd name="connsiteY220" fmla="*/ 3330443 h 6858000"/>
              <a:gd name="connsiteX221" fmla="*/ 1318687 w 7467600"/>
              <a:gd name="connsiteY221" fmla="*/ 3113840 h 6858000"/>
              <a:gd name="connsiteX222" fmla="*/ 5453702 w 7467600"/>
              <a:gd name="connsiteY222" fmla="*/ 3090882 h 6858000"/>
              <a:gd name="connsiteX223" fmla="*/ 5480135 w 7467600"/>
              <a:gd name="connsiteY223" fmla="*/ 3565802 h 6858000"/>
              <a:gd name="connsiteX224" fmla="*/ 5499023 w 7467600"/>
              <a:gd name="connsiteY224" fmla="*/ 4166310 h 6858000"/>
              <a:gd name="connsiteX225" fmla="*/ 5547022 w 7467600"/>
              <a:gd name="connsiteY225" fmla="*/ 3607838 h 6858000"/>
              <a:gd name="connsiteX226" fmla="*/ 5515964 w 7467600"/>
              <a:gd name="connsiteY226" fmla="*/ 3378541 h 6858000"/>
              <a:gd name="connsiteX227" fmla="*/ 5453702 w 7467600"/>
              <a:gd name="connsiteY227" fmla="*/ 3090882 h 6858000"/>
              <a:gd name="connsiteX228" fmla="*/ 1238695 w 7467600"/>
              <a:gd name="connsiteY228" fmla="*/ 3076820 h 6858000"/>
              <a:gd name="connsiteX229" fmla="*/ 716371 w 7467600"/>
              <a:gd name="connsiteY229" fmla="*/ 3293249 h 6858000"/>
              <a:gd name="connsiteX230" fmla="*/ 579522 w 7467600"/>
              <a:gd name="connsiteY230" fmla="*/ 3371759 h 6858000"/>
              <a:gd name="connsiteX231" fmla="*/ 600288 w 7467600"/>
              <a:gd name="connsiteY231" fmla="*/ 3365555 h 6858000"/>
              <a:gd name="connsiteX232" fmla="*/ 840692 w 7467600"/>
              <a:gd name="connsiteY232" fmla="*/ 3284921 h 6858000"/>
              <a:gd name="connsiteX233" fmla="*/ 979248 w 7467600"/>
              <a:gd name="connsiteY233" fmla="*/ 3221003 h 6858000"/>
              <a:gd name="connsiteX234" fmla="*/ 1053282 w 7467600"/>
              <a:gd name="connsiteY234" fmla="*/ 3185247 h 6858000"/>
              <a:gd name="connsiteX235" fmla="*/ 1320603 w 7467600"/>
              <a:gd name="connsiteY235" fmla="*/ 3081281 h 6858000"/>
              <a:gd name="connsiteX236" fmla="*/ 1238695 w 7467600"/>
              <a:gd name="connsiteY236" fmla="*/ 3076820 h 6858000"/>
              <a:gd name="connsiteX237" fmla="*/ 5425627 w 7467600"/>
              <a:gd name="connsiteY237" fmla="*/ 2954192 h 6858000"/>
              <a:gd name="connsiteX238" fmla="*/ 5470770 w 7467600"/>
              <a:gd name="connsiteY238" fmla="*/ 3005435 h 6858000"/>
              <a:gd name="connsiteX239" fmla="*/ 5519779 w 7467600"/>
              <a:gd name="connsiteY239" fmla="*/ 4359223 h 6858000"/>
              <a:gd name="connsiteX240" fmla="*/ 5520293 w 7467600"/>
              <a:gd name="connsiteY240" fmla="*/ 4360602 h 6858000"/>
              <a:gd name="connsiteX241" fmla="*/ 5767221 w 7467600"/>
              <a:gd name="connsiteY241" fmla="*/ 4665564 h 6858000"/>
              <a:gd name="connsiteX242" fmla="*/ 6937169 w 7467600"/>
              <a:gd name="connsiteY242" fmla="*/ 4815941 h 6858000"/>
              <a:gd name="connsiteX243" fmla="*/ 6953922 w 7467600"/>
              <a:gd name="connsiteY243" fmla="*/ 4890068 h 6858000"/>
              <a:gd name="connsiteX244" fmla="*/ 6071359 w 7467600"/>
              <a:gd name="connsiteY244" fmla="*/ 4770770 h 6858000"/>
              <a:gd name="connsiteX245" fmla="*/ 6038839 w 7467600"/>
              <a:gd name="connsiteY245" fmla="*/ 4764474 h 6858000"/>
              <a:gd name="connsiteX246" fmla="*/ 6038706 w 7467600"/>
              <a:gd name="connsiteY246" fmla="*/ 4763847 h 6858000"/>
              <a:gd name="connsiteX247" fmla="*/ 6037784 w 7467600"/>
              <a:gd name="connsiteY247" fmla="*/ 4764270 h 6858000"/>
              <a:gd name="connsiteX248" fmla="*/ 6038839 w 7467600"/>
              <a:gd name="connsiteY248" fmla="*/ 4764474 h 6858000"/>
              <a:gd name="connsiteX249" fmla="*/ 6040338 w 7467600"/>
              <a:gd name="connsiteY249" fmla="*/ 4771418 h 6858000"/>
              <a:gd name="connsiteX250" fmla="*/ 6024488 w 7467600"/>
              <a:gd name="connsiteY250" fmla="*/ 4809903 h 6858000"/>
              <a:gd name="connsiteX251" fmla="*/ 5599771 w 7467600"/>
              <a:gd name="connsiteY251" fmla="*/ 5509652 h 6858000"/>
              <a:gd name="connsiteX252" fmla="*/ 5548843 w 7467600"/>
              <a:gd name="connsiteY252" fmla="*/ 5563845 h 6858000"/>
              <a:gd name="connsiteX253" fmla="*/ 5940952 w 7467600"/>
              <a:gd name="connsiteY253" fmla="*/ 6250028 h 6858000"/>
              <a:gd name="connsiteX254" fmla="*/ 6043441 w 7467600"/>
              <a:gd name="connsiteY254" fmla="*/ 6665847 h 6858000"/>
              <a:gd name="connsiteX255" fmla="*/ 6093432 w 7467600"/>
              <a:gd name="connsiteY255" fmla="*/ 6858000 h 6858000"/>
              <a:gd name="connsiteX256" fmla="*/ 6034344 w 7467600"/>
              <a:gd name="connsiteY256" fmla="*/ 6858000 h 6858000"/>
              <a:gd name="connsiteX257" fmla="*/ 6026679 w 7467600"/>
              <a:gd name="connsiteY257" fmla="*/ 6836959 h 6858000"/>
              <a:gd name="connsiteX258" fmla="*/ 5800441 w 7467600"/>
              <a:gd name="connsiteY258" fmla="*/ 6335286 h 6858000"/>
              <a:gd name="connsiteX259" fmla="*/ 5526562 w 7467600"/>
              <a:gd name="connsiteY259" fmla="*/ 5705388 h 6858000"/>
              <a:gd name="connsiteX260" fmla="*/ 5519640 w 7467600"/>
              <a:gd name="connsiteY260" fmla="*/ 5683774 h 6858000"/>
              <a:gd name="connsiteX261" fmla="*/ 5844559 w 7467600"/>
              <a:gd name="connsiteY261" fmla="*/ 6553349 h 6858000"/>
              <a:gd name="connsiteX262" fmla="*/ 5975994 w 7467600"/>
              <a:gd name="connsiteY262" fmla="*/ 6858000 h 6858000"/>
              <a:gd name="connsiteX263" fmla="*/ 5898547 w 7467600"/>
              <a:gd name="connsiteY263" fmla="*/ 6858000 h 6858000"/>
              <a:gd name="connsiteX264" fmla="*/ 5682041 w 7467600"/>
              <a:gd name="connsiteY264" fmla="*/ 6355860 h 6858000"/>
              <a:gd name="connsiteX265" fmla="*/ 5461758 w 7467600"/>
              <a:gd name="connsiteY265" fmla="*/ 5820220 h 6858000"/>
              <a:gd name="connsiteX266" fmla="*/ 5237282 w 7467600"/>
              <a:gd name="connsiteY266" fmla="*/ 6579086 h 6858000"/>
              <a:gd name="connsiteX267" fmla="*/ 5115009 w 7467600"/>
              <a:gd name="connsiteY267" fmla="*/ 6858000 h 6858000"/>
              <a:gd name="connsiteX268" fmla="*/ 5028074 w 7467600"/>
              <a:gd name="connsiteY268" fmla="*/ 6858000 h 6858000"/>
              <a:gd name="connsiteX269" fmla="*/ 5079508 w 7467600"/>
              <a:gd name="connsiteY269" fmla="*/ 6749074 h 6858000"/>
              <a:gd name="connsiteX270" fmla="*/ 5371846 w 7467600"/>
              <a:gd name="connsiteY270" fmla="*/ 5924413 h 6858000"/>
              <a:gd name="connsiteX271" fmla="*/ 5270512 w 7467600"/>
              <a:gd name="connsiteY271" fmla="*/ 6138975 h 6858000"/>
              <a:gd name="connsiteX272" fmla="*/ 5062409 w 7467600"/>
              <a:gd name="connsiteY272" fmla="*/ 6653544 h 6858000"/>
              <a:gd name="connsiteX273" fmla="*/ 5036628 w 7467600"/>
              <a:gd name="connsiteY273" fmla="*/ 6754247 h 6858000"/>
              <a:gd name="connsiteX274" fmla="*/ 5009112 w 7467600"/>
              <a:gd name="connsiteY274" fmla="*/ 6858000 h 6858000"/>
              <a:gd name="connsiteX275" fmla="*/ 4976679 w 7467600"/>
              <a:gd name="connsiteY275" fmla="*/ 6858000 h 6858000"/>
              <a:gd name="connsiteX276" fmla="*/ 5006537 w 7467600"/>
              <a:gd name="connsiteY276" fmla="*/ 6747068 h 6858000"/>
              <a:gd name="connsiteX277" fmla="*/ 5032723 w 7467600"/>
              <a:gd name="connsiteY277" fmla="*/ 6644957 h 6858000"/>
              <a:gd name="connsiteX278" fmla="*/ 5242949 w 7467600"/>
              <a:gd name="connsiteY278" fmla="*/ 6125175 h 6858000"/>
              <a:gd name="connsiteX279" fmla="*/ 5286321 w 7467600"/>
              <a:gd name="connsiteY279" fmla="*/ 6033555 h 6858000"/>
              <a:gd name="connsiteX280" fmla="*/ 5008210 w 7467600"/>
              <a:gd name="connsiteY280" fmla="*/ 6649194 h 6858000"/>
              <a:gd name="connsiteX281" fmla="*/ 4986321 w 7467600"/>
              <a:gd name="connsiteY281" fmla="*/ 6765687 h 6858000"/>
              <a:gd name="connsiteX282" fmla="*/ 4973474 w 7467600"/>
              <a:gd name="connsiteY282" fmla="*/ 6858000 h 6858000"/>
              <a:gd name="connsiteX283" fmla="*/ 4907178 w 7467600"/>
              <a:gd name="connsiteY283" fmla="*/ 6858000 h 6858000"/>
              <a:gd name="connsiteX284" fmla="*/ 4910810 w 7467600"/>
              <a:gd name="connsiteY284" fmla="*/ 6829660 h 6858000"/>
              <a:gd name="connsiteX285" fmla="*/ 4987461 w 7467600"/>
              <a:gd name="connsiteY285" fmla="*/ 6432994 h 6858000"/>
              <a:gd name="connsiteX286" fmla="*/ 5179262 w 7467600"/>
              <a:gd name="connsiteY286" fmla="*/ 6035044 h 6858000"/>
              <a:gd name="connsiteX287" fmla="*/ 4689678 w 7467600"/>
              <a:gd name="connsiteY287" fmla="*/ 6440241 h 6858000"/>
              <a:gd name="connsiteX288" fmla="*/ 4477543 w 7467600"/>
              <a:gd name="connsiteY288" fmla="*/ 6674836 h 6858000"/>
              <a:gd name="connsiteX289" fmla="*/ 4329957 w 7467600"/>
              <a:gd name="connsiteY289" fmla="*/ 6858000 h 6858000"/>
              <a:gd name="connsiteX290" fmla="*/ 4218595 w 7467600"/>
              <a:gd name="connsiteY290" fmla="*/ 6858000 h 6858000"/>
              <a:gd name="connsiteX291" fmla="*/ 4368888 w 7467600"/>
              <a:gd name="connsiteY291" fmla="*/ 6668412 h 6858000"/>
              <a:gd name="connsiteX292" fmla="*/ 4563091 w 7467600"/>
              <a:gd name="connsiteY292" fmla="*/ 6442508 h 6858000"/>
              <a:gd name="connsiteX293" fmla="*/ 5387324 w 7467600"/>
              <a:gd name="connsiteY293" fmla="*/ 5705830 h 6858000"/>
              <a:gd name="connsiteX294" fmla="*/ 5073620 w 7467600"/>
              <a:gd name="connsiteY294" fmla="*/ 5955437 h 6858000"/>
              <a:gd name="connsiteX295" fmla="*/ 4689789 w 7467600"/>
              <a:gd name="connsiteY295" fmla="*/ 6268382 h 6858000"/>
              <a:gd name="connsiteX296" fmla="*/ 4418722 w 7467600"/>
              <a:gd name="connsiteY296" fmla="*/ 6570886 h 6858000"/>
              <a:gd name="connsiteX297" fmla="*/ 4214944 w 7467600"/>
              <a:gd name="connsiteY297" fmla="*/ 6858000 h 6858000"/>
              <a:gd name="connsiteX298" fmla="*/ 4177898 w 7467600"/>
              <a:gd name="connsiteY298" fmla="*/ 6858000 h 6858000"/>
              <a:gd name="connsiteX299" fmla="*/ 4391597 w 7467600"/>
              <a:gd name="connsiteY299" fmla="*/ 6556370 h 6858000"/>
              <a:gd name="connsiteX300" fmla="*/ 4668889 w 7467600"/>
              <a:gd name="connsiteY300" fmla="*/ 6246399 h 6858000"/>
              <a:gd name="connsiteX301" fmla="*/ 5055427 w 7467600"/>
              <a:gd name="connsiteY301" fmla="*/ 5931476 h 6858000"/>
              <a:gd name="connsiteX302" fmla="*/ 5371814 w 7467600"/>
              <a:gd name="connsiteY302" fmla="*/ 5678975 h 6858000"/>
              <a:gd name="connsiteX303" fmla="*/ 4987918 w 7467600"/>
              <a:gd name="connsiteY303" fmla="*/ 5838701 h 6858000"/>
              <a:gd name="connsiteX304" fmla="*/ 4317146 w 7467600"/>
              <a:gd name="connsiteY304" fmla="*/ 6587716 h 6858000"/>
              <a:gd name="connsiteX305" fmla="*/ 4171627 w 7467600"/>
              <a:gd name="connsiteY305" fmla="*/ 6858000 h 6858000"/>
              <a:gd name="connsiteX306" fmla="*/ 4081585 w 7467600"/>
              <a:gd name="connsiteY306" fmla="*/ 6858000 h 6858000"/>
              <a:gd name="connsiteX307" fmla="*/ 4238603 w 7467600"/>
              <a:gd name="connsiteY307" fmla="*/ 6559341 h 6858000"/>
              <a:gd name="connsiteX308" fmla="*/ 4778333 w 7467600"/>
              <a:gd name="connsiteY308" fmla="*/ 5873626 h 6858000"/>
              <a:gd name="connsiteX309" fmla="*/ 5414185 w 7467600"/>
              <a:gd name="connsiteY309" fmla="*/ 5573882 h 6858000"/>
              <a:gd name="connsiteX310" fmla="*/ 5959648 w 7467600"/>
              <a:gd name="connsiteY310" fmla="*/ 4760797 h 6858000"/>
              <a:gd name="connsiteX311" fmla="*/ 5355019 w 7467600"/>
              <a:gd name="connsiteY311" fmla="*/ 4734672 h 6858000"/>
              <a:gd name="connsiteX312" fmla="*/ 5083565 w 7467600"/>
              <a:gd name="connsiteY312" fmla="*/ 5179121 h 6858000"/>
              <a:gd name="connsiteX313" fmla="*/ 4713577 w 7467600"/>
              <a:gd name="connsiteY313" fmla="*/ 5616803 h 6858000"/>
              <a:gd name="connsiteX314" fmla="*/ 3989559 w 7467600"/>
              <a:gd name="connsiteY314" fmla="*/ 6145945 h 6858000"/>
              <a:gd name="connsiteX315" fmla="*/ 3939824 w 7467600"/>
              <a:gd name="connsiteY315" fmla="*/ 6066900 h 6858000"/>
              <a:gd name="connsiteX316" fmla="*/ 4584537 w 7467600"/>
              <a:gd name="connsiteY316" fmla="*/ 5324826 h 6858000"/>
              <a:gd name="connsiteX317" fmla="*/ 5037105 w 7467600"/>
              <a:gd name="connsiteY317" fmla="*/ 5088765 h 6858000"/>
              <a:gd name="connsiteX318" fmla="*/ 5039930 w 7467600"/>
              <a:gd name="connsiteY318" fmla="*/ 5089585 h 6858000"/>
              <a:gd name="connsiteX319" fmla="*/ 5263764 w 7467600"/>
              <a:gd name="connsiteY319" fmla="*/ 4735525 h 6858000"/>
              <a:gd name="connsiteX320" fmla="*/ 4086300 w 7467600"/>
              <a:gd name="connsiteY320" fmla="*/ 4884599 h 6858000"/>
              <a:gd name="connsiteX321" fmla="*/ 4085485 w 7467600"/>
              <a:gd name="connsiteY321" fmla="*/ 4899070 h 6858000"/>
              <a:gd name="connsiteX322" fmla="*/ 3871915 w 7467600"/>
              <a:gd name="connsiteY322" fmla="*/ 5253645 h 6858000"/>
              <a:gd name="connsiteX323" fmla="*/ 3799374 w 7467600"/>
              <a:gd name="connsiteY323" fmla="*/ 5466127 h 6858000"/>
              <a:gd name="connsiteX324" fmla="*/ 3498850 w 7467600"/>
              <a:gd name="connsiteY324" fmla="*/ 6661888 h 6858000"/>
              <a:gd name="connsiteX325" fmla="*/ 3399216 w 7467600"/>
              <a:gd name="connsiteY325" fmla="*/ 6858000 h 6858000"/>
              <a:gd name="connsiteX326" fmla="*/ 3303688 w 7467600"/>
              <a:gd name="connsiteY326" fmla="*/ 6858000 h 6858000"/>
              <a:gd name="connsiteX327" fmla="*/ 3391774 w 7467600"/>
              <a:gd name="connsiteY327" fmla="*/ 6697181 h 6858000"/>
              <a:gd name="connsiteX328" fmla="*/ 3735540 w 7467600"/>
              <a:gd name="connsiteY328" fmla="*/ 5546923 h 6858000"/>
              <a:gd name="connsiteX329" fmla="*/ 3729438 w 7467600"/>
              <a:gd name="connsiteY329" fmla="*/ 5569058 h 6858000"/>
              <a:gd name="connsiteX330" fmla="*/ 3707782 w 7467600"/>
              <a:gd name="connsiteY330" fmla="*/ 5644908 h 6858000"/>
              <a:gd name="connsiteX331" fmla="*/ 3583827 w 7467600"/>
              <a:gd name="connsiteY331" fmla="*/ 6039215 h 6858000"/>
              <a:gd name="connsiteX332" fmla="*/ 3547861 w 7467600"/>
              <a:gd name="connsiteY332" fmla="*/ 6129609 h 6858000"/>
              <a:gd name="connsiteX333" fmla="*/ 3490905 w 7467600"/>
              <a:gd name="connsiteY333" fmla="*/ 6277660 h 6858000"/>
              <a:gd name="connsiteX334" fmla="*/ 3455859 w 7467600"/>
              <a:gd name="connsiteY334" fmla="*/ 6391301 h 6858000"/>
              <a:gd name="connsiteX335" fmla="*/ 3429112 w 7467600"/>
              <a:gd name="connsiteY335" fmla="*/ 6479469 h 6858000"/>
              <a:gd name="connsiteX336" fmla="*/ 3304862 w 7467600"/>
              <a:gd name="connsiteY336" fmla="*/ 6796476 h 6858000"/>
              <a:gd name="connsiteX337" fmla="*/ 3276071 w 7467600"/>
              <a:gd name="connsiteY337" fmla="*/ 6858000 h 6858000"/>
              <a:gd name="connsiteX338" fmla="*/ 3240805 w 7467600"/>
              <a:gd name="connsiteY338" fmla="*/ 6858000 h 6858000"/>
              <a:gd name="connsiteX339" fmla="*/ 3275917 w 7467600"/>
              <a:gd name="connsiteY339" fmla="*/ 6783192 h 6858000"/>
              <a:gd name="connsiteX340" fmla="*/ 3399358 w 7467600"/>
              <a:gd name="connsiteY340" fmla="*/ 6469011 h 6858000"/>
              <a:gd name="connsiteX341" fmla="*/ 3425650 w 7467600"/>
              <a:gd name="connsiteY341" fmla="*/ 6381333 h 6858000"/>
              <a:gd name="connsiteX342" fmla="*/ 3460661 w 7467600"/>
              <a:gd name="connsiteY342" fmla="*/ 6266763 h 6858000"/>
              <a:gd name="connsiteX343" fmla="*/ 3518021 w 7467600"/>
              <a:gd name="connsiteY343" fmla="*/ 6117298 h 6858000"/>
              <a:gd name="connsiteX344" fmla="*/ 3554035 w 7467600"/>
              <a:gd name="connsiteY344" fmla="*/ 6027832 h 6858000"/>
              <a:gd name="connsiteX345" fmla="*/ 3677174 w 7467600"/>
              <a:gd name="connsiteY345" fmla="*/ 5636351 h 6858000"/>
              <a:gd name="connsiteX346" fmla="*/ 3698819 w 7467600"/>
              <a:gd name="connsiteY346" fmla="*/ 5560503 h 6858000"/>
              <a:gd name="connsiteX347" fmla="*/ 3702094 w 7467600"/>
              <a:gd name="connsiteY347" fmla="*/ 5549194 h 6858000"/>
              <a:gd name="connsiteX348" fmla="*/ 3398355 w 7467600"/>
              <a:gd name="connsiteY348" fmla="*/ 6094603 h 6858000"/>
              <a:gd name="connsiteX349" fmla="*/ 3193941 w 7467600"/>
              <a:gd name="connsiteY349" fmla="*/ 6798775 h 6858000"/>
              <a:gd name="connsiteX350" fmla="*/ 3184140 w 7467600"/>
              <a:gd name="connsiteY350" fmla="*/ 6858000 h 6858000"/>
              <a:gd name="connsiteX351" fmla="*/ 3099978 w 7467600"/>
              <a:gd name="connsiteY351" fmla="*/ 6858000 h 6858000"/>
              <a:gd name="connsiteX352" fmla="*/ 3101556 w 7467600"/>
              <a:gd name="connsiteY352" fmla="*/ 6843337 h 6858000"/>
              <a:gd name="connsiteX353" fmla="*/ 3370162 w 7467600"/>
              <a:gd name="connsiteY353" fmla="*/ 5785550 h 6858000"/>
              <a:gd name="connsiteX354" fmla="*/ 3746477 w 7467600"/>
              <a:gd name="connsiteY354" fmla="*/ 5377889 h 6858000"/>
              <a:gd name="connsiteX355" fmla="*/ 3863399 w 7467600"/>
              <a:gd name="connsiteY355" fmla="*/ 5087257 h 6858000"/>
              <a:gd name="connsiteX356" fmla="*/ 3968712 w 7467600"/>
              <a:gd name="connsiteY356" fmla="*/ 4913989 h 6858000"/>
              <a:gd name="connsiteX357" fmla="*/ 2792390 w 7467600"/>
              <a:gd name="connsiteY357" fmla="*/ 5382974 h 6858000"/>
              <a:gd name="connsiteX358" fmla="*/ 2714982 w 7467600"/>
              <a:gd name="connsiteY358" fmla="*/ 5427051 h 6858000"/>
              <a:gd name="connsiteX359" fmla="*/ 2813361 w 7467600"/>
              <a:gd name="connsiteY359" fmla="*/ 6023912 h 6858000"/>
              <a:gd name="connsiteX360" fmla="*/ 2688430 w 7467600"/>
              <a:gd name="connsiteY360" fmla="*/ 6801564 h 6858000"/>
              <a:gd name="connsiteX361" fmla="*/ 2629626 w 7467600"/>
              <a:gd name="connsiteY361" fmla="*/ 6763394 h 6858000"/>
              <a:gd name="connsiteX362" fmla="*/ 2565328 w 7467600"/>
              <a:gd name="connsiteY362" fmla="*/ 5516399 h 6858000"/>
              <a:gd name="connsiteX363" fmla="*/ 1922999 w 7467600"/>
              <a:gd name="connsiteY363" fmla="*/ 5980343 h 6858000"/>
              <a:gd name="connsiteX364" fmla="*/ 1950261 w 7467600"/>
              <a:gd name="connsiteY364" fmla="*/ 6405858 h 6858000"/>
              <a:gd name="connsiteX365" fmla="*/ 2365554 w 7467600"/>
              <a:gd name="connsiteY365" fmla="*/ 6759107 h 6858000"/>
              <a:gd name="connsiteX366" fmla="*/ 2424142 w 7467600"/>
              <a:gd name="connsiteY366" fmla="*/ 6858000 h 6858000"/>
              <a:gd name="connsiteX367" fmla="*/ 2395994 w 7467600"/>
              <a:gd name="connsiteY367" fmla="*/ 6858000 h 6858000"/>
              <a:gd name="connsiteX368" fmla="*/ 2392863 w 7467600"/>
              <a:gd name="connsiteY368" fmla="*/ 6852964 h 6858000"/>
              <a:gd name="connsiteX369" fmla="*/ 2017589 w 7467600"/>
              <a:gd name="connsiteY369" fmla="*/ 6493982 h 6858000"/>
              <a:gd name="connsiteX370" fmla="*/ 2147336 w 7467600"/>
              <a:gd name="connsiteY370" fmla="*/ 6594052 h 6858000"/>
              <a:gd name="connsiteX371" fmla="*/ 2207047 w 7467600"/>
              <a:gd name="connsiteY371" fmla="*/ 6654540 h 6858000"/>
              <a:gd name="connsiteX372" fmla="*/ 2299106 w 7467600"/>
              <a:gd name="connsiteY372" fmla="*/ 6778931 h 6858000"/>
              <a:gd name="connsiteX373" fmla="*/ 2314430 w 7467600"/>
              <a:gd name="connsiteY373" fmla="*/ 6801144 h 6858000"/>
              <a:gd name="connsiteX374" fmla="*/ 2352406 w 7467600"/>
              <a:gd name="connsiteY374" fmla="*/ 6858000 h 6858000"/>
              <a:gd name="connsiteX375" fmla="*/ 2314492 w 7467600"/>
              <a:gd name="connsiteY375" fmla="*/ 6858000 h 6858000"/>
              <a:gd name="connsiteX376" fmla="*/ 2288095 w 7467600"/>
              <a:gd name="connsiteY376" fmla="*/ 6818030 h 6858000"/>
              <a:gd name="connsiteX377" fmla="*/ 2272768 w 7467600"/>
              <a:gd name="connsiteY377" fmla="*/ 6795822 h 6858000"/>
              <a:gd name="connsiteX378" fmla="*/ 2182715 w 7467600"/>
              <a:gd name="connsiteY378" fmla="*/ 6675071 h 6858000"/>
              <a:gd name="connsiteX379" fmla="*/ 2032061 w 7467600"/>
              <a:gd name="connsiteY379" fmla="*/ 6541380 h 6858000"/>
              <a:gd name="connsiteX380" fmla="*/ 2257220 w 7467600"/>
              <a:gd name="connsiteY380" fmla="*/ 6826257 h 6858000"/>
              <a:gd name="connsiteX381" fmla="*/ 2281324 w 7467600"/>
              <a:gd name="connsiteY381" fmla="*/ 6858000 h 6858000"/>
              <a:gd name="connsiteX382" fmla="*/ 2242860 w 7467600"/>
              <a:gd name="connsiteY382" fmla="*/ 6858000 h 6858000"/>
              <a:gd name="connsiteX383" fmla="*/ 2232818 w 7467600"/>
              <a:gd name="connsiteY383" fmla="*/ 6844926 h 6858000"/>
              <a:gd name="connsiteX384" fmla="*/ 1990172 w 7467600"/>
              <a:gd name="connsiteY384" fmla="*/ 6542121 h 6858000"/>
              <a:gd name="connsiteX385" fmla="*/ 2124090 w 7467600"/>
              <a:gd name="connsiteY385" fmla="*/ 6761017 h 6858000"/>
              <a:gd name="connsiteX386" fmla="*/ 2200380 w 7467600"/>
              <a:gd name="connsiteY386" fmla="*/ 6858000 h 6858000"/>
              <a:gd name="connsiteX387" fmla="*/ 2147507 w 7467600"/>
              <a:gd name="connsiteY387" fmla="*/ 6858000 h 6858000"/>
              <a:gd name="connsiteX388" fmla="*/ 2070668 w 7467600"/>
              <a:gd name="connsiteY388" fmla="*/ 6761520 h 6858000"/>
              <a:gd name="connsiteX389" fmla="*/ 1975142 w 7467600"/>
              <a:gd name="connsiteY389" fmla="*/ 6585570 h 6858000"/>
              <a:gd name="connsiteX390" fmla="*/ 2050035 w 7467600"/>
              <a:gd name="connsiteY390" fmla="*/ 6813345 h 6858000"/>
              <a:gd name="connsiteX391" fmla="*/ 2063025 w 7467600"/>
              <a:gd name="connsiteY391" fmla="*/ 6858000 h 6858000"/>
              <a:gd name="connsiteX392" fmla="*/ 2021675 w 7467600"/>
              <a:gd name="connsiteY392" fmla="*/ 6858000 h 6858000"/>
              <a:gd name="connsiteX393" fmla="*/ 2019308 w 7467600"/>
              <a:gd name="connsiteY393" fmla="*/ 6847118 h 6858000"/>
              <a:gd name="connsiteX394" fmla="*/ 1938835 w 7467600"/>
              <a:gd name="connsiteY394" fmla="*/ 6551160 h 6858000"/>
              <a:gd name="connsiteX395" fmla="*/ 1953230 w 7467600"/>
              <a:gd name="connsiteY395" fmla="*/ 6759699 h 6858000"/>
              <a:gd name="connsiteX396" fmla="*/ 1956763 w 7467600"/>
              <a:gd name="connsiteY396" fmla="*/ 6778191 h 6858000"/>
              <a:gd name="connsiteX397" fmla="*/ 1967925 w 7467600"/>
              <a:gd name="connsiteY397" fmla="*/ 6858000 h 6858000"/>
              <a:gd name="connsiteX398" fmla="*/ 1936622 w 7467600"/>
              <a:gd name="connsiteY398" fmla="*/ 6858000 h 6858000"/>
              <a:gd name="connsiteX399" fmla="*/ 1926261 w 7467600"/>
              <a:gd name="connsiteY399" fmla="*/ 6784064 h 6858000"/>
              <a:gd name="connsiteX400" fmla="*/ 1922724 w 7467600"/>
              <a:gd name="connsiteY400" fmla="*/ 6765577 h 6858000"/>
              <a:gd name="connsiteX401" fmla="*/ 1904650 w 7467600"/>
              <a:gd name="connsiteY401" fmla="*/ 6639616 h 6858000"/>
              <a:gd name="connsiteX402" fmla="*/ 1885273 w 7467600"/>
              <a:gd name="connsiteY402" fmla="*/ 6858000 h 6858000"/>
              <a:gd name="connsiteX403" fmla="*/ 1854363 w 7467600"/>
              <a:gd name="connsiteY403" fmla="*/ 6858000 h 6858000"/>
              <a:gd name="connsiteX404" fmla="*/ 1880391 w 7467600"/>
              <a:gd name="connsiteY404" fmla="*/ 6603796 h 6858000"/>
              <a:gd name="connsiteX405" fmla="*/ 1818273 w 7467600"/>
              <a:gd name="connsiteY405" fmla="*/ 6715729 h 6858000"/>
              <a:gd name="connsiteX406" fmla="*/ 1794691 w 7467600"/>
              <a:gd name="connsiteY406" fmla="*/ 6843239 h 6858000"/>
              <a:gd name="connsiteX407" fmla="*/ 1794914 w 7467600"/>
              <a:gd name="connsiteY407" fmla="*/ 6858000 h 6858000"/>
              <a:gd name="connsiteX408" fmla="*/ 1746128 w 7467600"/>
              <a:gd name="connsiteY408" fmla="*/ 6858000 h 6858000"/>
              <a:gd name="connsiteX409" fmla="*/ 1753934 w 7467600"/>
              <a:gd name="connsiteY409" fmla="*/ 6724796 h 6858000"/>
              <a:gd name="connsiteX410" fmla="*/ 1792053 w 7467600"/>
              <a:gd name="connsiteY410" fmla="*/ 6572396 h 6858000"/>
              <a:gd name="connsiteX411" fmla="*/ 1862248 w 7467600"/>
              <a:gd name="connsiteY411" fmla="*/ 6266397 h 6858000"/>
              <a:gd name="connsiteX412" fmla="*/ 1862250 w 7467600"/>
              <a:gd name="connsiteY412" fmla="*/ 6033531 h 6858000"/>
              <a:gd name="connsiteX413" fmla="*/ 1211999 w 7467600"/>
              <a:gd name="connsiteY413" fmla="*/ 6683610 h 6858000"/>
              <a:gd name="connsiteX414" fmla="*/ 1213266 w 7467600"/>
              <a:gd name="connsiteY414" fmla="*/ 6691947 h 6858000"/>
              <a:gd name="connsiteX415" fmla="*/ 1203370 w 7467600"/>
              <a:gd name="connsiteY415" fmla="*/ 6850676 h 6858000"/>
              <a:gd name="connsiteX416" fmla="*/ 1203671 w 7467600"/>
              <a:gd name="connsiteY416" fmla="*/ 6858000 h 6858000"/>
              <a:gd name="connsiteX417" fmla="*/ 1143180 w 7467600"/>
              <a:gd name="connsiteY417" fmla="*/ 6858000 h 6858000"/>
              <a:gd name="connsiteX418" fmla="*/ 1142176 w 7467600"/>
              <a:gd name="connsiteY418" fmla="*/ 6766045 h 6858000"/>
              <a:gd name="connsiteX419" fmla="*/ 1067484 w 7467600"/>
              <a:gd name="connsiteY419" fmla="*/ 6858000 h 6858000"/>
              <a:gd name="connsiteX420" fmla="*/ 953928 w 7467600"/>
              <a:gd name="connsiteY420" fmla="*/ 6858000 h 6858000"/>
              <a:gd name="connsiteX421" fmla="*/ 959715 w 7467600"/>
              <a:gd name="connsiteY421" fmla="*/ 6850185 h 6858000"/>
              <a:gd name="connsiteX422" fmla="*/ 1483788 w 7467600"/>
              <a:gd name="connsiteY422" fmla="*/ 6259174 h 6858000"/>
              <a:gd name="connsiteX423" fmla="*/ 1100671 w 7467600"/>
              <a:gd name="connsiteY423" fmla="*/ 6252137 h 6858000"/>
              <a:gd name="connsiteX424" fmla="*/ 1090144 w 7467600"/>
              <a:gd name="connsiteY424" fmla="*/ 6256748 h 6858000"/>
              <a:gd name="connsiteX425" fmla="*/ 1095872 w 7467600"/>
              <a:gd name="connsiteY425" fmla="*/ 6271892 h 6858000"/>
              <a:gd name="connsiteX426" fmla="*/ 262785 w 7467600"/>
              <a:gd name="connsiteY426" fmla="*/ 6845450 h 6858000"/>
              <a:gd name="connsiteX427" fmla="*/ 209968 w 7467600"/>
              <a:gd name="connsiteY427" fmla="*/ 6770713 h 6858000"/>
              <a:gd name="connsiteX428" fmla="*/ 873460 w 7467600"/>
              <a:gd name="connsiteY428" fmla="*/ 6253768 h 6858000"/>
              <a:gd name="connsiteX429" fmla="*/ 192686 w 7467600"/>
              <a:gd name="connsiteY429" fmla="*/ 5849257 h 6858000"/>
              <a:gd name="connsiteX430" fmla="*/ 4696 w 7467600"/>
              <a:gd name="connsiteY430" fmla="*/ 5697668 h 6858000"/>
              <a:gd name="connsiteX431" fmla="*/ 0 w 7467600"/>
              <a:gd name="connsiteY431" fmla="*/ 5689984 h 6858000"/>
              <a:gd name="connsiteX432" fmla="*/ 0 w 7467600"/>
              <a:gd name="connsiteY432" fmla="*/ 5513472 h 6858000"/>
              <a:gd name="connsiteX433" fmla="*/ 174101 w 7467600"/>
              <a:gd name="connsiteY433" fmla="*/ 5620277 h 6858000"/>
              <a:gd name="connsiteX434" fmla="*/ 891800 w 7467600"/>
              <a:gd name="connsiteY434" fmla="*/ 6036935 h 6858000"/>
              <a:gd name="connsiteX435" fmla="*/ 1072219 w 7467600"/>
              <a:gd name="connsiteY435" fmla="*/ 6169443 h 6858000"/>
              <a:gd name="connsiteX436" fmla="*/ 1074117 w 7467600"/>
              <a:gd name="connsiteY436" fmla="*/ 6170301 h 6858000"/>
              <a:gd name="connsiteX437" fmla="*/ 1083114 w 7467600"/>
              <a:gd name="connsiteY437" fmla="*/ 6174131 h 6858000"/>
              <a:gd name="connsiteX438" fmla="*/ 1543010 w 7467600"/>
              <a:gd name="connsiteY438" fmla="*/ 6191140 h 6858000"/>
              <a:gd name="connsiteX439" fmla="*/ 1551080 w 7467600"/>
              <a:gd name="connsiteY439" fmla="*/ 6195006 h 6858000"/>
              <a:gd name="connsiteX440" fmla="*/ 2345443 w 7467600"/>
              <a:gd name="connsiteY440" fmla="*/ 5549882 h 6858000"/>
              <a:gd name="connsiteX441" fmla="*/ 1721499 w 7467600"/>
              <a:gd name="connsiteY441" fmla="*/ 5599969 h 6858000"/>
              <a:gd name="connsiteX442" fmla="*/ 767716 w 7467600"/>
              <a:gd name="connsiteY442" fmla="*/ 5472768 h 6858000"/>
              <a:gd name="connsiteX443" fmla="*/ 722147 w 7467600"/>
              <a:gd name="connsiteY443" fmla="*/ 5393091 h 6858000"/>
              <a:gd name="connsiteX444" fmla="*/ 1485552 w 7467600"/>
              <a:gd name="connsiteY444" fmla="*/ 5313202 h 6858000"/>
              <a:gd name="connsiteX445" fmla="*/ 2143004 w 7467600"/>
              <a:gd name="connsiteY445" fmla="*/ 5402420 h 6858000"/>
              <a:gd name="connsiteX446" fmla="*/ 1933391 w 7467600"/>
              <a:gd name="connsiteY446" fmla="*/ 5156971 h 6858000"/>
              <a:gd name="connsiteX447" fmla="*/ 1827118 w 7467600"/>
              <a:gd name="connsiteY447" fmla="*/ 4968410 h 6858000"/>
              <a:gd name="connsiteX448" fmla="*/ 1837349 w 7467600"/>
              <a:gd name="connsiteY448" fmla="*/ 4956357 h 6858000"/>
              <a:gd name="connsiteX449" fmla="*/ 2162835 w 7467600"/>
              <a:gd name="connsiteY449" fmla="*/ 5187853 h 6858000"/>
              <a:gd name="connsiteX450" fmla="*/ 2257167 w 7467600"/>
              <a:gd name="connsiteY450" fmla="*/ 5462123 h 6858000"/>
              <a:gd name="connsiteX451" fmla="*/ 2261598 w 7467600"/>
              <a:gd name="connsiteY451" fmla="*/ 5467998 h 6858000"/>
              <a:gd name="connsiteX452" fmla="*/ 2437177 w 7467600"/>
              <a:gd name="connsiteY452" fmla="*/ 5479608 h 6858000"/>
              <a:gd name="connsiteX453" fmla="*/ 2445247 w 7467600"/>
              <a:gd name="connsiteY453" fmla="*/ 5483476 h 6858000"/>
              <a:gd name="connsiteX454" fmla="*/ 2743626 w 7467600"/>
              <a:gd name="connsiteY454" fmla="*/ 5304819 h 6858000"/>
              <a:gd name="connsiteX455" fmla="*/ 3048102 w 7467600"/>
              <a:gd name="connsiteY455" fmla="*/ 5150595 h 6858000"/>
              <a:gd name="connsiteX456" fmla="*/ 1799414 w 7467600"/>
              <a:gd name="connsiteY456" fmla="*/ 4694732 h 6858000"/>
              <a:gd name="connsiteX457" fmla="*/ 1771735 w 7467600"/>
              <a:gd name="connsiteY457" fmla="*/ 4619929 h 6858000"/>
              <a:gd name="connsiteX458" fmla="*/ 3104273 w 7467600"/>
              <a:gd name="connsiteY458" fmla="*/ 5076159 h 6858000"/>
              <a:gd name="connsiteX459" fmla="*/ 3113245 w 7467600"/>
              <a:gd name="connsiteY459" fmla="*/ 5090705 h 6858000"/>
              <a:gd name="connsiteX460" fmla="*/ 3126294 w 7467600"/>
              <a:gd name="connsiteY460" fmla="*/ 5114400 h 6858000"/>
              <a:gd name="connsiteX461" fmla="*/ 3937433 w 7467600"/>
              <a:gd name="connsiteY461" fmla="*/ 4830473 h 6858000"/>
              <a:gd name="connsiteX462" fmla="*/ 3590475 w 7467600"/>
              <a:gd name="connsiteY462" fmla="*/ 4597974 h 6858000"/>
              <a:gd name="connsiteX463" fmla="*/ 3100264 w 7467600"/>
              <a:gd name="connsiteY463" fmla="*/ 4579845 h 6858000"/>
              <a:gd name="connsiteX464" fmla="*/ 2183576 w 7467600"/>
              <a:gd name="connsiteY464" fmla="*/ 4227150 h 6858000"/>
              <a:gd name="connsiteX465" fmla="*/ 2151029 w 7467600"/>
              <a:gd name="connsiteY465" fmla="*/ 4146947 h 6858000"/>
              <a:gd name="connsiteX466" fmla="*/ 3563434 w 7467600"/>
              <a:gd name="connsiteY466" fmla="*/ 4469115 h 6858000"/>
              <a:gd name="connsiteX467" fmla="*/ 3177952 w 7467600"/>
              <a:gd name="connsiteY467" fmla="*/ 3657386 h 6858000"/>
              <a:gd name="connsiteX468" fmla="*/ 3189263 w 7467600"/>
              <a:gd name="connsiteY468" fmla="*/ 3625726 h 6858000"/>
              <a:gd name="connsiteX469" fmla="*/ 3560912 w 7467600"/>
              <a:gd name="connsiteY469" fmla="*/ 4079863 h 6858000"/>
              <a:gd name="connsiteX470" fmla="*/ 3626636 w 7467600"/>
              <a:gd name="connsiteY470" fmla="*/ 4512230 h 6858000"/>
              <a:gd name="connsiteX471" fmla="*/ 3653088 w 7467600"/>
              <a:gd name="connsiteY471" fmla="*/ 4521417 h 6858000"/>
              <a:gd name="connsiteX472" fmla="*/ 3988128 w 7467600"/>
              <a:gd name="connsiteY472" fmla="*/ 4817267 h 6858000"/>
              <a:gd name="connsiteX473" fmla="*/ 4830582 w 7467600"/>
              <a:gd name="connsiteY473" fmla="*/ 4676000 h 6858000"/>
              <a:gd name="connsiteX474" fmla="*/ 4830100 w 7467600"/>
              <a:gd name="connsiteY474" fmla="*/ 4675554 h 6858000"/>
              <a:gd name="connsiteX475" fmla="*/ 4036318 w 7467600"/>
              <a:gd name="connsiteY475" fmla="*/ 4147013 h 6858000"/>
              <a:gd name="connsiteX476" fmla="*/ 3432098 w 7467600"/>
              <a:gd name="connsiteY476" fmla="*/ 3537312 h 6858000"/>
              <a:gd name="connsiteX477" fmla="*/ 3446761 w 7467600"/>
              <a:gd name="connsiteY477" fmla="*/ 3461278 h 6858000"/>
              <a:gd name="connsiteX478" fmla="*/ 4419733 w 7467600"/>
              <a:gd name="connsiteY478" fmla="*/ 3963555 h 6858000"/>
              <a:gd name="connsiteX479" fmla="*/ 4781371 w 7467600"/>
              <a:gd name="connsiteY479" fmla="*/ 4458604 h 6858000"/>
              <a:gd name="connsiteX480" fmla="*/ 4780440 w 7467600"/>
              <a:gd name="connsiteY480" fmla="*/ 4470290 h 6858000"/>
              <a:gd name="connsiteX481" fmla="*/ 4898954 w 7467600"/>
              <a:gd name="connsiteY481" fmla="*/ 4662092 h 6858000"/>
              <a:gd name="connsiteX482" fmla="*/ 4900699 w 7467600"/>
              <a:gd name="connsiteY482" fmla="*/ 4670867 h 6858000"/>
              <a:gd name="connsiteX483" fmla="*/ 5714511 w 7467600"/>
              <a:gd name="connsiteY483" fmla="*/ 4663483 h 6858000"/>
              <a:gd name="connsiteX484" fmla="*/ 5464793 w 7467600"/>
              <a:gd name="connsiteY484" fmla="*/ 4393556 h 6858000"/>
              <a:gd name="connsiteX485" fmla="*/ 5461897 w 7467600"/>
              <a:gd name="connsiteY485" fmla="*/ 4390879 h 6858000"/>
              <a:gd name="connsiteX486" fmla="*/ 4294126 w 7467600"/>
              <a:gd name="connsiteY486" fmla="*/ 3303048 h 6858000"/>
              <a:gd name="connsiteX487" fmla="*/ 4305321 w 7467600"/>
              <a:gd name="connsiteY487" fmla="*/ 3256953 h 6858000"/>
              <a:gd name="connsiteX488" fmla="*/ 4949299 w 7467600"/>
              <a:gd name="connsiteY488" fmla="*/ 3766336 h 6858000"/>
              <a:gd name="connsiteX489" fmla="*/ 5291452 w 7467600"/>
              <a:gd name="connsiteY489" fmla="*/ 4076801 h 6858000"/>
              <a:gd name="connsiteX490" fmla="*/ 5434998 w 7467600"/>
              <a:gd name="connsiteY490" fmla="*/ 4254100 h 6858000"/>
              <a:gd name="connsiteX491" fmla="*/ 5351015 w 7467600"/>
              <a:gd name="connsiteY491" fmla="*/ 3760989 h 6858000"/>
              <a:gd name="connsiteX492" fmla="*/ 5413780 w 7467600"/>
              <a:gd name="connsiteY492" fmla="*/ 2966265 h 6858000"/>
              <a:gd name="connsiteX493" fmla="*/ 5425627 w 7467600"/>
              <a:gd name="connsiteY493" fmla="*/ 2954192 h 6858000"/>
              <a:gd name="connsiteX494" fmla="*/ 6604735 w 7467600"/>
              <a:gd name="connsiteY494" fmla="*/ 2041381 h 6858000"/>
              <a:gd name="connsiteX495" fmla="*/ 7204487 w 7467600"/>
              <a:gd name="connsiteY495" fmla="*/ 2742112 h 6858000"/>
              <a:gd name="connsiteX496" fmla="*/ 7131592 w 7467600"/>
              <a:gd name="connsiteY496" fmla="*/ 2672096 h 6858000"/>
              <a:gd name="connsiteX497" fmla="*/ 6996344 w 7467600"/>
              <a:gd name="connsiteY497" fmla="*/ 2518310 h 6858000"/>
              <a:gd name="connsiteX498" fmla="*/ 6735495 w 7467600"/>
              <a:gd name="connsiteY498" fmla="*/ 2196890 h 6858000"/>
              <a:gd name="connsiteX499" fmla="*/ 6721901 w 7467600"/>
              <a:gd name="connsiteY499" fmla="*/ 2179274 h 6858000"/>
              <a:gd name="connsiteX500" fmla="*/ 6604735 w 7467600"/>
              <a:gd name="connsiteY500" fmla="*/ 2041381 h 6858000"/>
              <a:gd name="connsiteX501" fmla="*/ 6591670 w 7467600"/>
              <a:gd name="connsiteY501" fmla="*/ 1988277 h 6858000"/>
              <a:gd name="connsiteX502" fmla="*/ 6747349 w 7467600"/>
              <a:gd name="connsiteY502" fmla="*/ 2160069 h 6858000"/>
              <a:gd name="connsiteX503" fmla="*/ 6760943 w 7467600"/>
              <a:gd name="connsiteY503" fmla="*/ 2177686 h 6858000"/>
              <a:gd name="connsiteX504" fmla="*/ 7021065 w 7467600"/>
              <a:gd name="connsiteY504" fmla="*/ 2498102 h 6858000"/>
              <a:gd name="connsiteX505" fmla="*/ 7155223 w 7467600"/>
              <a:gd name="connsiteY505" fmla="*/ 2650386 h 6858000"/>
              <a:gd name="connsiteX506" fmla="*/ 7203167 w 7467600"/>
              <a:gd name="connsiteY506" fmla="*/ 2697288 h 6858000"/>
              <a:gd name="connsiteX507" fmla="*/ 6937703 w 7467600"/>
              <a:gd name="connsiteY507" fmla="*/ 2321981 h 6858000"/>
              <a:gd name="connsiteX508" fmla="*/ 6591670 w 7467600"/>
              <a:gd name="connsiteY508" fmla="*/ 1988277 h 6858000"/>
              <a:gd name="connsiteX509" fmla="*/ 5798671 w 7467600"/>
              <a:gd name="connsiteY509" fmla="*/ 1981601 h 6858000"/>
              <a:gd name="connsiteX510" fmla="*/ 5754709 w 7467600"/>
              <a:gd name="connsiteY510" fmla="*/ 2071454 h 6858000"/>
              <a:gd name="connsiteX511" fmla="*/ 5763044 w 7467600"/>
              <a:gd name="connsiteY511" fmla="*/ 2842206 h 6858000"/>
              <a:gd name="connsiteX512" fmla="*/ 5764974 w 7467600"/>
              <a:gd name="connsiteY512" fmla="*/ 2799609 h 6858000"/>
              <a:gd name="connsiteX513" fmla="*/ 5767665 w 7467600"/>
              <a:gd name="connsiteY513" fmla="*/ 2666409 h 6858000"/>
              <a:gd name="connsiteX514" fmla="*/ 5763055 w 7467600"/>
              <a:gd name="connsiteY514" fmla="*/ 2579705 h 6858000"/>
              <a:gd name="connsiteX515" fmla="*/ 5758079 w 7467600"/>
              <a:gd name="connsiteY515" fmla="*/ 2492508 h 6858000"/>
              <a:gd name="connsiteX516" fmla="*/ 5779325 w 7467600"/>
              <a:gd name="connsiteY516" fmla="*/ 2197069 h 6858000"/>
              <a:gd name="connsiteX517" fmla="*/ 5798671 w 7467600"/>
              <a:gd name="connsiteY517" fmla="*/ 1981601 h 6858000"/>
              <a:gd name="connsiteX518" fmla="*/ 5829202 w 7467600"/>
              <a:gd name="connsiteY518" fmla="*/ 1971679 h 6858000"/>
              <a:gd name="connsiteX519" fmla="*/ 5809558 w 7467600"/>
              <a:gd name="connsiteY519" fmla="*/ 2198043 h 6858000"/>
              <a:gd name="connsiteX520" fmla="*/ 5788653 w 7467600"/>
              <a:gd name="connsiteY520" fmla="*/ 2489430 h 6858000"/>
              <a:gd name="connsiteX521" fmla="*/ 5793439 w 7467600"/>
              <a:gd name="connsiteY521" fmla="*/ 2575235 h 6858000"/>
              <a:gd name="connsiteX522" fmla="*/ 5796837 w 7467600"/>
              <a:gd name="connsiteY522" fmla="*/ 2637633 h 6858000"/>
              <a:gd name="connsiteX523" fmla="*/ 5818614 w 7467600"/>
              <a:gd name="connsiteY523" fmla="*/ 2473055 h 6858000"/>
              <a:gd name="connsiteX524" fmla="*/ 5829202 w 7467600"/>
              <a:gd name="connsiteY524" fmla="*/ 1971679 h 6858000"/>
              <a:gd name="connsiteX525" fmla="*/ 5911389 w 7467600"/>
              <a:gd name="connsiteY525" fmla="*/ 1898371 h 6858000"/>
              <a:gd name="connsiteX526" fmla="*/ 6237627 w 7467600"/>
              <a:gd name="connsiteY526" fmla="*/ 2231921 h 6858000"/>
              <a:gd name="connsiteX527" fmla="*/ 5911389 w 7467600"/>
              <a:gd name="connsiteY527" fmla="*/ 1898371 h 6858000"/>
              <a:gd name="connsiteX528" fmla="*/ 6944437 w 7467600"/>
              <a:gd name="connsiteY528" fmla="*/ 1575402 h 6858000"/>
              <a:gd name="connsiteX529" fmla="*/ 6304730 w 7467600"/>
              <a:gd name="connsiteY529" fmla="*/ 1766654 h 6858000"/>
              <a:gd name="connsiteX530" fmla="*/ 6944437 w 7467600"/>
              <a:gd name="connsiteY530" fmla="*/ 1575402 h 6858000"/>
              <a:gd name="connsiteX531" fmla="*/ 7019523 w 7467600"/>
              <a:gd name="connsiteY531" fmla="*/ 1519450 h 6858000"/>
              <a:gd name="connsiteX532" fmla="*/ 6298091 w 7467600"/>
              <a:gd name="connsiteY532" fmla="*/ 1737122 h 6858000"/>
              <a:gd name="connsiteX533" fmla="*/ 7019523 w 7467600"/>
              <a:gd name="connsiteY533" fmla="*/ 1519450 h 6858000"/>
              <a:gd name="connsiteX534" fmla="*/ 2399523 w 7467600"/>
              <a:gd name="connsiteY534" fmla="*/ 1428234 h 6858000"/>
              <a:gd name="connsiteX535" fmla="*/ 2224982 w 7467600"/>
              <a:gd name="connsiteY535" fmla="*/ 1826201 h 6858000"/>
              <a:gd name="connsiteX536" fmla="*/ 2096099 w 7467600"/>
              <a:gd name="connsiteY536" fmla="*/ 2345900 h 6858000"/>
              <a:gd name="connsiteX537" fmla="*/ 2283317 w 7467600"/>
              <a:gd name="connsiteY537" fmla="*/ 1796925 h 6858000"/>
              <a:gd name="connsiteX538" fmla="*/ 2399523 w 7467600"/>
              <a:gd name="connsiteY538" fmla="*/ 1428234 h 6858000"/>
              <a:gd name="connsiteX539" fmla="*/ 2448558 w 7467600"/>
              <a:gd name="connsiteY539" fmla="*/ 1373435 h 6858000"/>
              <a:gd name="connsiteX540" fmla="*/ 2312521 w 7467600"/>
              <a:gd name="connsiteY540" fmla="*/ 1806140 h 6858000"/>
              <a:gd name="connsiteX541" fmla="*/ 2127533 w 7467600"/>
              <a:gd name="connsiteY541" fmla="*/ 2348380 h 6858000"/>
              <a:gd name="connsiteX542" fmla="*/ 2358080 w 7467600"/>
              <a:gd name="connsiteY542" fmla="*/ 1866134 h 6858000"/>
              <a:gd name="connsiteX543" fmla="*/ 2407436 w 7467600"/>
              <a:gd name="connsiteY543" fmla="*/ 1651070 h 6858000"/>
              <a:gd name="connsiteX544" fmla="*/ 2448558 w 7467600"/>
              <a:gd name="connsiteY544" fmla="*/ 1373435 h 6858000"/>
              <a:gd name="connsiteX545" fmla="*/ 278707 w 7467600"/>
              <a:gd name="connsiteY545" fmla="*/ 1352270 h 6858000"/>
              <a:gd name="connsiteX546" fmla="*/ 321570 w 7467600"/>
              <a:gd name="connsiteY546" fmla="*/ 1861610 h 6858000"/>
              <a:gd name="connsiteX547" fmla="*/ 294281 w 7467600"/>
              <a:gd name="connsiteY547" fmla="*/ 1440658 h 6858000"/>
              <a:gd name="connsiteX548" fmla="*/ 278707 w 7467600"/>
              <a:gd name="connsiteY548" fmla="*/ 1352270 h 6858000"/>
              <a:gd name="connsiteX549" fmla="*/ 1423821 w 7467600"/>
              <a:gd name="connsiteY549" fmla="*/ 1351958 h 6858000"/>
              <a:gd name="connsiteX550" fmla="*/ 1638521 w 7467600"/>
              <a:gd name="connsiteY550" fmla="*/ 1908470 h 6858000"/>
              <a:gd name="connsiteX551" fmla="*/ 1754199 w 7467600"/>
              <a:gd name="connsiteY551" fmla="*/ 2149284 h 6858000"/>
              <a:gd name="connsiteX552" fmla="*/ 1908359 w 7467600"/>
              <a:gd name="connsiteY552" fmla="*/ 2364988 h 6858000"/>
              <a:gd name="connsiteX553" fmla="*/ 1647661 w 7467600"/>
              <a:gd name="connsiteY553" fmla="*/ 1825945 h 6858000"/>
              <a:gd name="connsiteX554" fmla="*/ 1423821 w 7467600"/>
              <a:gd name="connsiteY554" fmla="*/ 1351958 h 6858000"/>
              <a:gd name="connsiteX555" fmla="*/ 1431890 w 7467600"/>
              <a:gd name="connsiteY555" fmla="*/ 1306475 h 6858000"/>
              <a:gd name="connsiteX556" fmla="*/ 1507597 w 7467600"/>
              <a:gd name="connsiteY556" fmla="*/ 1446132 h 6858000"/>
              <a:gd name="connsiteX557" fmla="*/ 1674586 w 7467600"/>
              <a:gd name="connsiteY557" fmla="*/ 1813832 h 6858000"/>
              <a:gd name="connsiteX558" fmla="*/ 1815950 w 7467600"/>
              <a:gd name="connsiteY558" fmla="*/ 2128564 h 6858000"/>
              <a:gd name="connsiteX559" fmla="*/ 1984242 w 7467600"/>
              <a:gd name="connsiteY559" fmla="*/ 2430829 h 6858000"/>
              <a:gd name="connsiteX560" fmla="*/ 2014023 w 7467600"/>
              <a:gd name="connsiteY560" fmla="*/ 2450995 h 6858000"/>
              <a:gd name="connsiteX561" fmla="*/ 1747337 w 7467600"/>
              <a:gd name="connsiteY561" fmla="*/ 1855264 h 6858000"/>
              <a:gd name="connsiteX562" fmla="*/ 1533749 w 7467600"/>
              <a:gd name="connsiteY562" fmla="*/ 1478656 h 6858000"/>
              <a:gd name="connsiteX563" fmla="*/ 1431890 w 7467600"/>
              <a:gd name="connsiteY563" fmla="*/ 1306475 h 6858000"/>
              <a:gd name="connsiteX564" fmla="*/ 5052692 w 7467600"/>
              <a:gd name="connsiteY564" fmla="*/ 1292994 h 6858000"/>
              <a:gd name="connsiteX565" fmla="*/ 5200661 w 7467600"/>
              <a:gd name="connsiteY565" fmla="*/ 1635186 h 6858000"/>
              <a:gd name="connsiteX566" fmla="*/ 5297138 w 7467600"/>
              <a:gd name="connsiteY566" fmla="*/ 1906351 h 6858000"/>
              <a:gd name="connsiteX567" fmla="*/ 5052692 w 7467600"/>
              <a:gd name="connsiteY567" fmla="*/ 1292994 h 6858000"/>
              <a:gd name="connsiteX568" fmla="*/ 5009948 w 7467600"/>
              <a:gd name="connsiteY568" fmla="*/ 1273619 h 6858000"/>
              <a:gd name="connsiteX569" fmla="*/ 5121777 w 7467600"/>
              <a:gd name="connsiteY569" fmla="*/ 1654213 h 6858000"/>
              <a:gd name="connsiteX570" fmla="*/ 5293545 w 7467600"/>
              <a:gd name="connsiteY570" fmla="*/ 2072247 h 6858000"/>
              <a:gd name="connsiteX571" fmla="*/ 5294042 w 7467600"/>
              <a:gd name="connsiteY571" fmla="*/ 2065019 h 6858000"/>
              <a:gd name="connsiteX572" fmla="*/ 5171936 w 7467600"/>
              <a:gd name="connsiteY572" fmla="*/ 1647613 h 6858000"/>
              <a:gd name="connsiteX573" fmla="*/ 5009948 w 7467600"/>
              <a:gd name="connsiteY573" fmla="*/ 1273619 h 6858000"/>
              <a:gd name="connsiteX574" fmla="*/ 655236 w 7467600"/>
              <a:gd name="connsiteY574" fmla="*/ 1268632 h 6858000"/>
              <a:gd name="connsiteX575" fmla="*/ 839521 w 7467600"/>
              <a:gd name="connsiteY575" fmla="*/ 1685315 h 6858000"/>
              <a:gd name="connsiteX576" fmla="*/ 1109416 w 7467600"/>
              <a:gd name="connsiteY576" fmla="*/ 2061663 h 6858000"/>
              <a:gd name="connsiteX577" fmla="*/ 1298300 w 7467600"/>
              <a:gd name="connsiteY577" fmla="*/ 2247742 h 6858000"/>
              <a:gd name="connsiteX578" fmla="*/ 1125871 w 7467600"/>
              <a:gd name="connsiteY578" fmla="*/ 1989513 h 6858000"/>
              <a:gd name="connsiteX579" fmla="*/ 981574 w 7467600"/>
              <a:gd name="connsiteY579" fmla="*/ 1783157 h 6858000"/>
              <a:gd name="connsiteX580" fmla="*/ 922198 w 7467600"/>
              <a:gd name="connsiteY580" fmla="*/ 1677437 h 6858000"/>
              <a:gd name="connsiteX581" fmla="*/ 869293 w 7467600"/>
              <a:gd name="connsiteY581" fmla="*/ 1583214 h 6858000"/>
              <a:gd name="connsiteX582" fmla="*/ 751431 w 7467600"/>
              <a:gd name="connsiteY582" fmla="*/ 1405731 h 6858000"/>
              <a:gd name="connsiteX583" fmla="*/ 655236 w 7467600"/>
              <a:gd name="connsiteY583" fmla="*/ 1268632 h 6858000"/>
              <a:gd name="connsiteX584" fmla="*/ 6516292 w 7467600"/>
              <a:gd name="connsiteY584" fmla="*/ 1263064 h 6858000"/>
              <a:gd name="connsiteX585" fmla="*/ 5736320 w 7467600"/>
              <a:gd name="connsiteY585" fmla="*/ 1501803 h 6858000"/>
              <a:gd name="connsiteX586" fmla="*/ 6516292 w 7467600"/>
              <a:gd name="connsiteY586" fmla="*/ 1263064 h 6858000"/>
              <a:gd name="connsiteX587" fmla="*/ 291466 w 7467600"/>
              <a:gd name="connsiteY587" fmla="*/ 1250369 h 6858000"/>
              <a:gd name="connsiteX588" fmla="*/ 323180 w 7467600"/>
              <a:gd name="connsiteY588" fmla="*/ 1435283 h 6858000"/>
              <a:gd name="connsiteX589" fmla="*/ 349381 w 7467600"/>
              <a:gd name="connsiteY589" fmla="*/ 1875041 h 6858000"/>
              <a:gd name="connsiteX590" fmla="*/ 374363 w 7467600"/>
              <a:gd name="connsiteY590" fmla="*/ 1506494 h 6858000"/>
              <a:gd name="connsiteX591" fmla="*/ 302168 w 7467600"/>
              <a:gd name="connsiteY591" fmla="*/ 1274495 h 6858000"/>
              <a:gd name="connsiteX592" fmla="*/ 291466 w 7467600"/>
              <a:gd name="connsiteY592" fmla="*/ 1250369 h 6858000"/>
              <a:gd name="connsiteX593" fmla="*/ 678222 w 7467600"/>
              <a:gd name="connsiteY593" fmla="*/ 1248670 h 6858000"/>
              <a:gd name="connsiteX594" fmla="*/ 775536 w 7467600"/>
              <a:gd name="connsiteY594" fmla="*/ 1388015 h 6858000"/>
              <a:gd name="connsiteX595" fmla="*/ 894529 w 7467600"/>
              <a:gd name="connsiteY595" fmla="*/ 1567739 h 6858000"/>
              <a:gd name="connsiteX596" fmla="*/ 948000 w 7467600"/>
              <a:gd name="connsiteY596" fmla="*/ 1663088 h 6858000"/>
              <a:gd name="connsiteX597" fmla="*/ 1006812 w 7467600"/>
              <a:gd name="connsiteY597" fmla="*/ 1767683 h 6858000"/>
              <a:gd name="connsiteX598" fmla="*/ 1149133 w 7467600"/>
              <a:gd name="connsiteY598" fmla="*/ 1971513 h 6858000"/>
              <a:gd name="connsiteX599" fmla="*/ 1333952 w 7467600"/>
              <a:gd name="connsiteY599" fmla="*/ 2251620 h 6858000"/>
              <a:gd name="connsiteX600" fmla="*/ 1337329 w 7467600"/>
              <a:gd name="connsiteY600" fmla="*/ 2258350 h 6858000"/>
              <a:gd name="connsiteX601" fmla="*/ 1014726 w 7467600"/>
              <a:gd name="connsiteY601" fmla="*/ 1615556 h 6858000"/>
              <a:gd name="connsiteX602" fmla="*/ 678222 w 7467600"/>
              <a:gd name="connsiteY602" fmla="*/ 1248670 h 6858000"/>
              <a:gd name="connsiteX603" fmla="*/ 6691602 w 7467600"/>
              <a:gd name="connsiteY603" fmla="*/ 1140573 h 6858000"/>
              <a:gd name="connsiteX604" fmla="*/ 6571100 w 7467600"/>
              <a:gd name="connsiteY604" fmla="*/ 1183662 h 6858000"/>
              <a:gd name="connsiteX605" fmla="*/ 6241687 w 7467600"/>
              <a:gd name="connsiteY605" fmla="*/ 1257600 h 6858000"/>
              <a:gd name="connsiteX606" fmla="*/ 5693009 w 7467600"/>
              <a:gd name="connsiteY606" fmla="*/ 1478256 h 6858000"/>
              <a:gd name="connsiteX607" fmla="*/ 6548420 w 7467600"/>
              <a:gd name="connsiteY607" fmla="*/ 1214599 h 6858000"/>
              <a:gd name="connsiteX608" fmla="*/ 6605473 w 7467600"/>
              <a:gd name="connsiteY608" fmla="*/ 1184686 h 6858000"/>
              <a:gd name="connsiteX609" fmla="*/ 6691602 w 7467600"/>
              <a:gd name="connsiteY609" fmla="*/ 1140573 h 6858000"/>
              <a:gd name="connsiteX610" fmla="*/ 4002475 w 7467600"/>
              <a:gd name="connsiteY610" fmla="*/ 1037802 h 6858000"/>
              <a:gd name="connsiteX611" fmla="*/ 4000324 w 7467600"/>
              <a:gd name="connsiteY611" fmla="*/ 1039362 h 6858000"/>
              <a:gd name="connsiteX612" fmla="*/ 4002862 w 7467600"/>
              <a:gd name="connsiteY612" fmla="*/ 1042866 h 6858000"/>
              <a:gd name="connsiteX613" fmla="*/ 4002475 w 7467600"/>
              <a:gd name="connsiteY613" fmla="*/ 1037802 h 6858000"/>
              <a:gd name="connsiteX614" fmla="*/ 506322 w 7467600"/>
              <a:gd name="connsiteY614" fmla="*/ 1020997 h 6858000"/>
              <a:gd name="connsiteX615" fmla="*/ 533068 w 7467600"/>
              <a:gd name="connsiteY615" fmla="*/ 1029409 h 6858000"/>
              <a:gd name="connsiteX616" fmla="*/ 1232525 w 7467600"/>
              <a:gd name="connsiteY616" fmla="*/ 1804675 h 6858000"/>
              <a:gd name="connsiteX617" fmla="*/ 1388858 w 7467600"/>
              <a:gd name="connsiteY617" fmla="*/ 2368011 h 6858000"/>
              <a:gd name="connsiteX618" fmla="*/ 1384098 w 7467600"/>
              <a:gd name="connsiteY618" fmla="*/ 2378125 h 6858000"/>
              <a:gd name="connsiteX619" fmla="*/ 1425393 w 7467600"/>
              <a:gd name="connsiteY619" fmla="*/ 2589124 h 6858000"/>
              <a:gd name="connsiteX620" fmla="*/ 1424001 w 7467600"/>
              <a:gd name="connsiteY620" fmla="*/ 2597541 h 6858000"/>
              <a:gd name="connsiteX621" fmla="*/ 2152729 w 7467600"/>
              <a:gd name="connsiteY621" fmla="*/ 2864487 h 6858000"/>
              <a:gd name="connsiteX622" fmla="*/ 2020609 w 7467600"/>
              <a:gd name="connsiteY622" fmla="*/ 2539671 h 6858000"/>
              <a:gd name="connsiteX623" fmla="*/ 2018920 w 7467600"/>
              <a:gd name="connsiteY623" fmla="*/ 2536309 h 6858000"/>
              <a:gd name="connsiteX624" fmla="*/ 1342441 w 7467600"/>
              <a:gd name="connsiteY624" fmla="*/ 1173017 h 6858000"/>
              <a:gd name="connsiteX625" fmla="*/ 1367925 w 7467600"/>
              <a:gd name="connsiteY625" fmla="*/ 1135648 h 6858000"/>
              <a:gd name="connsiteX626" fmla="*/ 1771401 w 7467600"/>
              <a:gd name="connsiteY626" fmla="*/ 1806673 h 6858000"/>
              <a:gd name="connsiteX627" fmla="*/ 1972385 w 7467600"/>
              <a:gd name="connsiteY627" fmla="*/ 2198735 h 6858000"/>
              <a:gd name="connsiteX628" fmla="*/ 2040892 w 7467600"/>
              <a:gd name="connsiteY628" fmla="*/ 2405205 h 6858000"/>
              <a:gd name="connsiteX629" fmla="*/ 2131689 w 7467600"/>
              <a:gd name="connsiteY629" fmla="*/ 1936926 h 6858000"/>
              <a:gd name="connsiteX630" fmla="*/ 2454820 w 7467600"/>
              <a:gd name="connsiteY630" fmla="*/ 1248808 h 6858000"/>
              <a:gd name="connsiteX631" fmla="*/ 2492512 w 7467600"/>
              <a:gd name="connsiteY631" fmla="*/ 1302920 h 6858000"/>
              <a:gd name="connsiteX632" fmla="*/ 2081216 w 7467600"/>
              <a:gd name="connsiteY632" fmla="*/ 2527513 h 6858000"/>
              <a:gd name="connsiteX633" fmla="*/ 2081211 w 7467600"/>
              <a:gd name="connsiteY633" fmla="*/ 2528916 h 6858000"/>
              <a:gd name="connsiteX634" fmla="*/ 2199067 w 7467600"/>
              <a:gd name="connsiteY634" fmla="*/ 2884061 h 6858000"/>
              <a:gd name="connsiteX635" fmla="*/ 3192586 w 7467600"/>
              <a:gd name="connsiteY635" fmla="*/ 3411496 h 6858000"/>
              <a:gd name="connsiteX636" fmla="*/ 3182620 w 7467600"/>
              <a:gd name="connsiteY636" fmla="*/ 3483279 h 6858000"/>
              <a:gd name="connsiteX637" fmla="*/ 2435119 w 7467600"/>
              <a:gd name="connsiteY637" fmla="*/ 3080173 h 6858000"/>
              <a:gd name="connsiteX638" fmla="*/ 2410152 w 7467600"/>
              <a:gd name="connsiteY638" fmla="*/ 3063751 h 6858000"/>
              <a:gd name="connsiteX639" fmla="*/ 2408099 w 7467600"/>
              <a:gd name="connsiteY639" fmla="*/ 3064403 h 6858000"/>
              <a:gd name="connsiteX640" fmla="*/ 2407218 w 7467600"/>
              <a:gd name="connsiteY640" fmla="*/ 3070324 h 6858000"/>
              <a:gd name="connsiteX641" fmla="*/ 2380138 w 7467600"/>
              <a:gd name="connsiteY641" fmla="*/ 3099341 h 6858000"/>
              <a:gd name="connsiteX642" fmla="*/ 1765923 w 7467600"/>
              <a:gd name="connsiteY642" fmla="*/ 3581043 h 6858000"/>
              <a:gd name="connsiteX643" fmla="*/ 1702258 w 7467600"/>
              <a:gd name="connsiteY643" fmla="*/ 3612286 h 6858000"/>
              <a:gd name="connsiteX644" fmla="*/ 1538370 w 7467600"/>
              <a:gd name="connsiteY644" fmla="*/ 3811804 h 6858000"/>
              <a:gd name="connsiteX645" fmla="*/ 542867 w 7467600"/>
              <a:gd name="connsiteY645" fmla="*/ 4944092 h 6858000"/>
              <a:gd name="connsiteX646" fmla="*/ 515800 w 7467600"/>
              <a:gd name="connsiteY646" fmla="*/ 4862180 h 6858000"/>
              <a:gd name="connsiteX647" fmla="*/ 909145 w 7467600"/>
              <a:gd name="connsiteY647" fmla="*/ 4199225 h 6858000"/>
              <a:gd name="connsiteX648" fmla="*/ 1214067 w 7467600"/>
              <a:gd name="connsiteY648" fmla="*/ 3908561 h 6858000"/>
              <a:gd name="connsiteX649" fmla="*/ 640967 w 7467600"/>
              <a:gd name="connsiteY649" fmla="*/ 4105601 h 6858000"/>
              <a:gd name="connsiteX650" fmla="*/ 112563 w 7467600"/>
              <a:gd name="connsiteY650" fmla="*/ 4396952 h 6858000"/>
              <a:gd name="connsiteX651" fmla="*/ 0 w 7467600"/>
              <a:gd name="connsiteY651" fmla="*/ 4466006 h 6858000"/>
              <a:gd name="connsiteX652" fmla="*/ 0 w 7467600"/>
              <a:gd name="connsiteY652" fmla="*/ 4233763 h 6858000"/>
              <a:gd name="connsiteX653" fmla="*/ 36881 w 7467600"/>
              <a:gd name="connsiteY653" fmla="*/ 4200118 h 6858000"/>
              <a:gd name="connsiteX654" fmla="*/ 910534 w 7467600"/>
              <a:gd name="connsiteY654" fmla="*/ 3629753 h 6858000"/>
              <a:gd name="connsiteX655" fmla="*/ 1578717 w 7467600"/>
              <a:gd name="connsiteY655" fmla="*/ 3575982 h 6858000"/>
              <a:gd name="connsiteX656" fmla="*/ 2338780 w 7467600"/>
              <a:gd name="connsiteY656" fmla="*/ 3033725 h 6858000"/>
              <a:gd name="connsiteX657" fmla="*/ 1807991 w 7467600"/>
              <a:gd name="connsiteY657" fmla="*/ 2807184 h 6858000"/>
              <a:gd name="connsiteX658" fmla="*/ 1416358 w 7467600"/>
              <a:gd name="connsiteY658" fmla="*/ 3112571 h 6858000"/>
              <a:gd name="connsiteX659" fmla="*/ 939066 w 7467600"/>
              <a:gd name="connsiteY659" fmla="*/ 3378798 h 6858000"/>
              <a:gd name="connsiteX660" fmla="*/ 115099 w 7467600"/>
              <a:gd name="connsiteY660" fmla="*/ 3607650 h 6858000"/>
              <a:gd name="connsiteX661" fmla="*/ 97284 w 7467600"/>
              <a:gd name="connsiteY661" fmla="*/ 3520393 h 6858000"/>
              <a:gd name="connsiteX662" fmla="*/ 922050 w 7467600"/>
              <a:gd name="connsiteY662" fmla="*/ 3074867 h 6858000"/>
              <a:gd name="connsiteX663" fmla="*/ 1405265 w 7467600"/>
              <a:gd name="connsiteY663" fmla="*/ 3016319 h 6858000"/>
              <a:gd name="connsiteX664" fmla="*/ 1407512 w 7467600"/>
              <a:gd name="connsiteY664" fmla="*/ 3018001 h 6858000"/>
              <a:gd name="connsiteX665" fmla="*/ 1726266 w 7467600"/>
              <a:gd name="connsiteY665" fmla="*/ 2777274 h 6858000"/>
              <a:gd name="connsiteX666" fmla="*/ 625390 w 7467600"/>
              <a:gd name="connsiteY666" fmla="*/ 2514541 h 6858000"/>
              <a:gd name="connsiteX667" fmla="*/ 619799 w 7467600"/>
              <a:gd name="connsiteY667" fmla="*/ 2527180 h 6858000"/>
              <a:gd name="connsiteX668" fmla="*/ 310030 w 7467600"/>
              <a:gd name="connsiteY668" fmla="*/ 2771818 h 6858000"/>
              <a:gd name="connsiteX669" fmla="*/ 173877 w 7467600"/>
              <a:gd name="connsiteY669" fmla="*/ 2937056 h 6858000"/>
              <a:gd name="connsiteX670" fmla="*/ 77889 w 7467600"/>
              <a:gd name="connsiteY670" fmla="*/ 3138440 h 6858000"/>
              <a:gd name="connsiteX671" fmla="*/ 0 w 7467600"/>
              <a:gd name="connsiteY671" fmla="*/ 3271395 h 6858000"/>
              <a:gd name="connsiteX672" fmla="*/ 0 w 7467600"/>
              <a:gd name="connsiteY672" fmla="*/ 3153002 h 6858000"/>
              <a:gd name="connsiteX673" fmla="*/ 2386 w 7467600"/>
              <a:gd name="connsiteY673" fmla="*/ 3149203 h 6858000"/>
              <a:gd name="connsiteX674" fmla="*/ 89753 w 7467600"/>
              <a:gd name="connsiteY674" fmla="*/ 2987702 h 6858000"/>
              <a:gd name="connsiteX675" fmla="*/ 76869 w 7467600"/>
              <a:gd name="connsiteY675" fmla="*/ 3005404 h 6858000"/>
              <a:gd name="connsiteX676" fmla="*/ 32049 w 7467600"/>
              <a:gd name="connsiteY676" fmla="*/ 3065814 h 6858000"/>
              <a:gd name="connsiteX677" fmla="*/ 0 w 7467600"/>
              <a:gd name="connsiteY677" fmla="*/ 3108744 h 6858000"/>
              <a:gd name="connsiteX678" fmla="*/ 0 w 7467600"/>
              <a:gd name="connsiteY678" fmla="*/ 3058059 h 6858000"/>
              <a:gd name="connsiteX679" fmla="*/ 7610 w 7467600"/>
              <a:gd name="connsiteY679" fmla="*/ 3047889 h 6858000"/>
              <a:gd name="connsiteX680" fmla="*/ 52419 w 7467600"/>
              <a:gd name="connsiteY680" fmla="*/ 2987479 h 6858000"/>
              <a:gd name="connsiteX681" fmla="*/ 59142 w 7467600"/>
              <a:gd name="connsiteY681" fmla="*/ 2978488 h 6858000"/>
              <a:gd name="connsiteX682" fmla="*/ 0 w 7467600"/>
              <a:gd name="connsiteY682" fmla="*/ 3015334 h 6858000"/>
              <a:gd name="connsiteX683" fmla="*/ 0 w 7467600"/>
              <a:gd name="connsiteY683" fmla="*/ 2914286 h 6858000"/>
              <a:gd name="connsiteX684" fmla="*/ 36383 w 7467600"/>
              <a:gd name="connsiteY684" fmla="*/ 2901128 h 6858000"/>
              <a:gd name="connsiteX685" fmla="*/ 156329 w 7467600"/>
              <a:gd name="connsiteY685" fmla="*/ 2840533 h 6858000"/>
              <a:gd name="connsiteX686" fmla="*/ 358355 w 7467600"/>
              <a:gd name="connsiteY686" fmla="*/ 2620471 h 6858000"/>
              <a:gd name="connsiteX687" fmla="*/ 510577 w 7467600"/>
              <a:gd name="connsiteY687" fmla="*/ 2501244 h 6858000"/>
              <a:gd name="connsiteX688" fmla="*/ 211967 w 7467600"/>
              <a:gd name="connsiteY688" fmla="*/ 2479171 h 6858000"/>
              <a:gd name="connsiteX689" fmla="*/ 0 w 7467600"/>
              <a:gd name="connsiteY689" fmla="*/ 2476398 h 6858000"/>
              <a:gd name="connsiteX690" fmla="*/ 0 w 7467600"/>
              <a:gd name="connsiteY690" fmla="*/ 2389189 h 6858000"/>
              <a:gd name="connsiteX691" fmla="*/ 103062 w 7467600"/>
              <a:gd name="connsiteY691" fmla="*/ 2389518 h 6858000"/>
              <a:gd name="connsiteX692" fmla="*/ 510734 w 7467600"/>
              <a:gd name="connsiteY692" fmla="*/ 2416201 h 6858000"/>
              <a:gd name="connsiteX693" fmla="*/ 279257 w 7467600"/>
              <a:gd name="connsiteY693" fmla="*/ 2092102 h 6858000"/>
              <a:gd name="connsiteX694" fmla="*/ 65265 w 7467600"/>
              <a:gd name="connsiteY694" fmla="*/ 2006049 h 6858000"/>
              <a:gd name="connsiteX695" fmla="*/ 0 w 7467600"/>
              <a:gd name="connsiteY695" fmla="*/ 1982532 h 6858000"/>
              <a:gd name="connsiteX696" fmla="*/ 0 w 7467600"/>
              <a:gd name="connsiteY696" fmla="*/ 1912789 h 6858000"/>
              <a:gd name="connsiteX697" fmla="*/ 97460 w 7467600"/>
              <a:gd name="connsiteY697" fmla="*/ 1953725 h 6858000"/>
              <a:gd name="connsiteX698" fmla="*/ 221272 w 7467600"/>
              <a:gd name="connsiteY698" fmla="*/ 1980766 h 6858000"/>
              <a:gd name="connsiteX699" fmla="*/ 116765 w 7467600"/>
              <a:gd name="connsiteY699" fmla="*/ 1911033 h 6858000"/>
              <a:gd name="connsiteX700" fmla="*/ 16405 w 7467600"/>
              <a:gd name="connsiteY700" fmla="*/ 1803412 h 6858000"/>
              <a:gd name="connsiteX701" fmla="*/ 0 w 7467600"/>
              <a:gd name="connsiteY701" fmla="*/ 1784777 h 6858000"/>
              <a:gd name="connsiteX702" fmla="*/ 0 w 7467600"/>
              <a:gd name="connsiteY702" fmla="*/ 1740082 h 6858000"/>
              <a:gd name="connsiteX703" fmla="*/ 39394 w 7467600"/>
              <a:gd name="connsiteY703" fmla="*/ 1784856 h 6858000"/>
              <a:gd name="connsiteX704" fmla="*/ 135813 w 7467600"/>
              <a:gd name="connsiteY704" fmla="*/ 1888838 h 6858000"/>
              <a:gd name="connsiteX705" fmla="*/ 242575 w 7467600"/>
              <a:gd name="connsiteY705" fmla="*/ 1958841 h 6858000"/>
              <a:gd name="connsiteX706" fmla="*/ 82197 w 7467600"/>
              <a:gd name="connsiteY706" fmla="*/ 1754826 h 6858000"/>
              <a:gd name="connsiteX707" fmla="*/ 0 w 7467600"/>
              <a:gd name="connsiteY707" fmla="*/ 1679650 h 6858000"/>
              <a:gd name="connsiteX708" fmla="*/ 0 w 7467600"/>
              <a:gd name="connsiteY708" fmla="*/ 1602463 h 6858000"/>
              <a:gd name="connsiteX709" fmla="*/ 84689 w 7467600"/>
              <a:gd name="connsiteY709" fmla="*/ 1677442 h 6858000"/>
              <a:gd name="connsiteX710" fmla="*/ 298437 w 7467600"/>
              <a:gd name="connsiteY710" fmla="*/ 1968019 h 6858000"/>
              <a:gd name="connsiteX711" fmla="*/ 227269 w 7467600"/>
              <a:gd name="connsiteY711" fmla="*/ 1114064 h 6858000"/>
              <a:gd name="connsiteX712" fmla="*/ 248003 w 7467600"/>
              <a:gd name="connsiteY712" fmla="*/ 1089613 h 6858000"/>
              <a:gd name="connsiteX713" fmla="*/ 427020 w 7467600"/>
              <a:gd name="connsiteY713" fmla="*/ 1619803 h 6858000"/>
              <a:gd name="connsiteX714" fmla="*/ 340345 w 7467600"/>
              <a:gd name="connsiteY714" fmla="*/ 2027739 h 6858000"/>
              <a:gd name="connsiteX715" fmla="*/ 360865 w 7467600"/>
              <a:gd name="connsiteY715" fmla="*/ 2044827 h 6858000"/>
              <a:gd name="connsiteX716" fmla="*/ 560414 w 7467600"/>
              <a:gd name="connsiteY716" fmla="*/ 2421457 h 6858000"/>
              <a:gd name="connsiteX717" fmla="*/ 1359703 w 7467600"/>
              <a:gd name="connsiteY717" fmla="*/ 2578554 h 6858000"/>
              <a:gd name="connsiteX718" fmla="*/ 1359422 w 7467600"/>
              <a:gd name="connsiteY718" fmla="*/ 2577994 h 6858000"/>
              <a:gd name="connsiteX719" fmla="*/ 828701 w 7467600"/>
              <a:gd name="connsiteY719" fmla="*/ 1839520 h 6858000"/>
              <a:gd name="connsiteX720" fmla="*/ 494427 w 7467600"/>
              <a:gd name="connsiteY720" fmla="*/ 1092333 h 6858000"/>
              <a:gd name="connsiteX721" fmla="*/ 506322 w 7467600"/>
              <a:gd name="connsiteY721" fmla="*/ 1020997 h 6858000"/>
              <a:gd name="connsiteX722" fmla="*/ 4570198 w 7467600"/>
              <a:gd name="connsiteY722" fmla="*/ 978081 h 6858000"/>
              <a:gd name="connsiteX723" fmla="*/ 4523691 w 7467600"/>
              <a:gd name="connsiteY723" fmla="*/ 1127776 h 6858000"/>
              <a:gd name="connsiteX724" fmla="*/ 4509875 w 7467600"/>
              <a:gd name="connsiteY724" fmla="*/ 1167552 h 6858000"/>
              <a:gd name="connsiteX725" fmla="*/ 4478168 w 7467600"/>
              <a:gd name="connsiteY725" fmla="*/ 1260735 h 6858000"/>
              <a:gd name="connsiteX726" fmla="*/ 4409309 w 7467600"/>
              <a:gd name="connsiteY726" fmla="*/ 1666996 h 6858000"/>
              <a:gd name="connsiteX727" fmla="*/ 4370031 w 7467600"/>
              <a:gd name="connsiteY727" fmla="*/ 1955666 h 6858000"/>
              <a:gd name="connsiteX728" fmla="*/ 4570198 w 7467600"/>
              <a:gd name="connsiteY728" fmla="*/ 978081 h 6858000"/>
              <a:gd name="connsiteX729" fmla="*/ 4557898 w 7467600"/>
              <a:gd name="connsiteY729" fmla="*/ 900011 h 6858000"/>
              <a:gd name="connsiteX730" fmla="*/ 4344840 w 7467600"/>
              <a:gd name="connsiteY730" fmla="*/ 1922038 h 6858000"/>
              <a:gd name="connsiteX731" fmla="*/ 4378710 w 7467600"/>
              <a:gd name="connsiteY731" fmla="*/ 1665516 h 6858000"/>
              <a:gd name="connsiteX732" fmla="*/ 4448798 w 7467600"/>
              <a:gd name="connsiteY732" fmla="*/ 1253024 h 6858000"/>
              <a:gd name="connsiteX733" fmla="*/ 4480315 w 7467600"/>
              <a:gd name="connsiteY733" fmla="*/ 1158454 h 6858000"/>
              <a:gd name="connsiteX734" fmla="*/ 4494133 w 7467600"/>
              <a:gd name="connsiteY734" fmla="*/ 1118676 h 6858000"/>
              <a:gd name="connsiteX735" fmla="*/ 4557898 w 7467600"/>
              <a:gd name="connsiteY735" fmla="*/ 900011 h 6858000"/>
              <a:gd name="connsiteX736" fmla="*/ 5870151 w 7467600"/>
              <a:gd name="connsiteY736" fmla="*/ 898890 h 6858000"/>
              <a:gd name="connsiteX737" fmla="*/ 5861335 w 7467600"/>
              <a:gd name="connsiteY737" fmla="*/ 899177 h 6858000"/>
              <a:gd name="connsiteX738" fmla="*/ 5843702 w 7467600"/>
              <a:gd name="connsiteY738" fmla="*/ 899748 h 6858000"/>
              <a:gd name="connsiteX739" fmla="*/ 5651107 w 7467600"/>
              <a:gd name="connsiteY739" fmla="*/ 920306 h 6858000"/>
              <a:gd name="connsiteX740" fmla="*/ 5459407 w 7467600"/>
              <a:gd name="connsiteY740" fmla="*/ 940975 h 6858000"/>
              <a:gd name="connsiteX741" fmla="*/ 5374846 w 7467600"/>
              <a:gd name="connsiteY741" fmla="*/ 941988 h 6858000"/>
              <a:gd name="connsiteX742" fmla="*/ 5256105 w 7467600"/>
              <a:gd name="connsiteY742" fmla="*/ 945632 h 6858000"/>
              <a:gd name="connsiteX743" fmla="*/ 5107071 w 7467600"/>
              <a:gd name="connsiteY743" fmla="*/ 969720 h 6858000"/>
              <a:gd name="connsiteX744" fmla="*/ 4998681 w 7467600"/>
              <a:gd name="connsiteY744" fmla="*/ 988771 h 6858000"/>
              <a:gd name="connsiteX745" fmla="*/ 5870151 w 7467600"/>
              <a:gd name="connsiteY745" fmla="*/ 898890 h 6858000"/>
              <a:gd name="connsiteX746" fmla="*/ 5504425 w 7467600"/>
              <a:gd name="connsiteY746" fmla="*/ 848067 h 6858000"/>
              <a:gd name="connsiteX747" fmla="*/ 4968849 w 7467600"/>
              <a:gd name="connsiteY747" fmla="*/ 962318 h 6858000"/>
              <a:gd name="connsiteX748" fmla="*/ 5104039 w 7467600"/>
              <a:gd name="connsiteY748" fmla="*/ 940634 h 6858000"/>
              <a:gd name="connsiteX749" fmla="*/ 5256311 w 7467600"/>
              <a:gd name="connsiteY749" fmla="*/ 916490 h 6858000"/>
              <a:gd name="connsiteX750" fmla="*/ 5377381 w 7467600"/>
              <a:gd name="connsiteY750" fmla="*/ 912671 h 6858000"/>
              <a:gd name="connsiteX751" fmla="*/ 5460148 w 7467600"/>
              <a:gd name="connsiteY751" fmla="*/ 911442 h 6858000"/>
              <a:gd name="connsiteX752" fmla="*/ 5648971 w 7467600"/>
              <a:gd name="connsiteY752" fmla="*/ 891331 h 6858000"/>
              <a:gd name="connsiteX753" fmla="*/ 5844807 w 7467600"/>
              <a:gd name="connsiteY753" fmla="*/ 870718 h 6858000"/>
              <a:gd name="connsiteX754" fmla="*/ 5862975 w 7467600"/>
              <a:gd name="connsiteY754" fmla="*/ 869756 h 6858000"/>
              <a:gd name="connsiteX755" fmla="*/ 5920887 w 7467600"/>
              <a:gd name="connsiteY755" fmla="*/ 865929 h 6858000"/>
              <a:gd name="connsiteX756" fmla="*/ 5504425 w 7467600"/>
              <a:gd name="connsiteY756" fmla="*/ 848067 h 6858000"/>
              <a:gd name="connsiteX757" fmla="*/ 3607114 w 7467600"/>
              <a:gd name="connsiteY757" fmla="*/ 467441 h 6858000"/>
              <a:gd name="connsiteX758" fmla="*/ 3296242 w 7467600"/>
              <a:gd name="connsiteY758" fmla="*/ 807991 h 6858000"/>
              <a:gd name="connsiteX759" fmla="*/ 3174674 w 7467600"/>
              <a:gd name="connsiteY759" fmla="*/ 919759 h 6858000"/>
              <a:gd name="connsiteX760" fmla="*/ 3042978 w 7467600"/>
              <a:gd name="connsiteY760" fmla="*/ 1054894 h 6858000"/>
              <a:gd name="connsiteX761" fmla="*/ 2968914 w 7467600"/>
              <a:gd name="connsiteY761" fmla="*/ 1133756 h 6858000"/>
              <a:gd name="connsiteX762" fmla="*/ 3103823 w 7467600"/>
              <a:gd name="connsiteY762" fmla="*/ 1026814 h 6858000"/>
              <a:gd name="connsiteX763" fmla="*/ 3607114 w 7467600"/>
              <a:gd name="connsiteY763" fmla="*/ 467441 h 6858000"/>
              <a:gd name="connsiteX764" fmla="*/ 3744487 w 7467600"/>
              <a:gd name="connsiteY764" fmla="*/ 383136 h 6858000"/>
              <a:gd name="connsiteX765" fmla="*/ 3970213 w 7467600"/>
              <a:gd name="connsiteY765" fmla="*/ 995559 h 6858000"/>
              <a:gd name="connsiteX766" fmla="*/ 3744487 w 7467600"/>
              <a:gd name="connsiteY766" fmla="*/ 383136 h 6858000"/>
              <a:gd name="connsiteX767" fmla="*/ 3624562 w 7467600"/>
              <a:gd name="connsiteY767" fmla="*/ 367041 h 6858000"/>
              <a:gd name="connsiteX768" fmla="*/ 3489712 w 7467600"/>
              <a:gd name="connsiteY768" fmla="*/ 485386 h 6858000"/>
              <a:gd name="connsiteX769" fmla="*/ 3182994 w 7467600"/>
              <a:gd name="connsiteY769" fmla="*/ 828265 h 6858000"/>
              <a:gd name="connsiteX770" fmla="*/ 2892114 w 7467600"/>
              <a:gd name="connsiteY770" fmla="*/ 1172635 h 6858000"/>
              <a:gd name="connsiteX771" fmla="*/ 3021459 w 7467600"/>
              <a:gd name="connsiteY771" fmla="*/ 1035385 h 6858000"/>
              <a:gd name="connsiteX772" fmla="*/ 3153873 w 7467600"/>
              <a:gd name="connsiteY772" fmla="*/ 898971 h 6858000"/>
              <a:gd name="connsiteX773" fmla="*/ 3276511 w 7467600"/>
              <a:gd name="connsiteY773" fmla="*/ 786423 h 6858000"/>
              <a:gd name="connsiteX774" fmla="*/ 3584154 w 7467600"/>
              <a:gd name="connsiteY774" fmla="*/ 448218 h 6858000"/>
              <a:gd name="connsiteX775" fmla="*/ 3624562 w 7467600"/>
              <a:gd name="connsiteY775" fmla="*/ 367041 h 6858000"/>
              <a:gd name="connsiteX776" fmla="*/ 3766672 w 7467600"/>
              <a:gd name="connsiteY776" fmla="*/ 359429 h 6858000"/>
              <a:gd name="connsiteX777" fmla="*/ 3996338 w 7467600"/>
              <a:gd name="connsiteY777" fmla="*/ 968237 h 6858000"/>
              <a:gd name="connsiteX778" fmla="*/ 3766672 w 7467600"/>
              <a:gd name="connsiteY778" fmla="*/ 359429 h 6858000"/>
              <a:gd name="connsiteX779" fmla="*/ 5805386 w 7467600"/>
              <a:gd name="connsiteY779" fmla="*/ 239240 h 6858000"/>
              <a:gd name="connsiteX780" fmla="*/ 5736947 w 7467600"/>
              <a:gd name="connsiteY780" fmla="*/ 261367 h 6858000"/>
              <a:gd name="connsiteX781" fmla="*/ 5427012 w 7467600"/>
              <a:gd name="connsiteY781" fmla="*/ 311272 h 6858000"/>
              <a:gd name="connsiteX782" fmla="*/ 5147818 w 7467600"/>
              <a:gd name="connsiteY782" fmla="*/ 322112 h 6858000"/>
              <a:gd name="connsiteX783" fmla="*/ 5060854 w 7467600"/>
              <a:gd name="connsiteY783" fmla="*/ 311882 h 6858000"/>
              <a:gd name="connsiteX784" fmla="*/ 4945989 w 7467600"/>
              <a:gd name="connsiteY784" fmla="*/ 300516 h 6858000"/>
              <a:gd name="connsiteX785" fmla="*/ 5410479 w 7467600"/>
              <a:gd name="connsiteY785" fmla="*/ 348434 h 6858000"/>
              <a:gd name="connsiteX786" fmla="*/ 5805386 w 7467600"/>
              <a:gd name="connsiteY786" fmla="*/ 239240 h 6858000"/>
              <a:gd name="connsiteX787" fmla="*/ 5905192 w 7467600"/>
              <a:gd name="connsiteY787" fmla="*/ 163079 h 6858000"/>
              <a:gd name="connsiteX788" fmla="*/ 5865655 w 7467600"/>
              <a:gd name="connsiteY788" fmla="*/ 171901 h 6858000"/>
              <a:gd name="connsiteX789" fmla="*/ 5259740 w 7467600"/>
              <a:gd name="connsiteY789" fmla="*/ 257013 h 6858000"/>
              <a:gd name="connsiteX790" fmla="*/ 5208466 w 7467600"/>
              <a:gd name="connsiteY790" fmla="*/ 257550 h 6858000"/>
              <a:gd name="connsiteX791" fmla="*/ 4980204 w 7467600"/>
              <a:gd name="connsiteY791" fmla="*/ 271903 h 6858000"/>
              <a:gd name="connsiteX792" fmla="*/ 5068068 w 7467600"/>
              <a:gd name="connsiteY792" fmla="*/ 282244 h 6858000"/>
              <a:gd name="connsiteX793" fmla="*/ 5153231 w 7467600"/>
              <a:gd name="connsiteY793" fmla="*/ 292240 h 6858000"/>
              <a:gd name="connsiteX794" fmla="*/ 5426491 w 7467600"/>
              <a:gd name="connsiteY794" fmla="*/ 281128 h 6858000"/>
              <a:gd name="connsiteX795" fmla="*/ 5731212 w 7467600"/>
              <a:gd name="connsiteY795" fmla="*/ 231951 h 6858000"/>
              <a:gd name="connsiteX796" fmla="*/ 5905192 w 7467600"/>
              <a:gd name="connsiteY796" fmla="*/ 163079 h 6858000"/>
              <a:gd name="connsiteX797" fmla="*/ 5944437 w 7467600"/>
              <a:gd name="connsiteY797" fmla="*/ 113829 h 6858000"/>
              <a:gd name="connsiteX798" fmla="*/ 5825032 w 7467600"/>
              <a:gd name="connsiteY798" fmla="*/ 146405 h 6858000"/>
              <a:gd name="connsiteX799" fmla="*/ 4955599 w 7467600"/>
              <a:gd name="connsiteY799" fmla="*/ 247008 h 6858000"/>
              <a:gd name="connsiteX800" fmla="*/ 5210104 w 7467600"/>
              <a:gd name="connsiteY800" fmla="*/ 228123 h 6858000"/>
              <a:gd name="connsiteX801" fmla="*/ 5261015 w 7467600"/>
              <a:gd name="connsiteY801" fmla="*/ 227087 h 6858000"/>
              <a:gd name="connsiteX802" fmla="*/ 5861181 w 7467600"/>
              <a:gd name="connsiteY802" fmla="*/ 143093 h 6858000"/>
              <a:gd name="connsiteX803" fmla="*/ 5961252 w 7467600"/>
              <a:gd name="connsiteY803" fmla="*/ 114820 h 6858000"/>
              <a:gd name="connsiteX804" fmla="*/ 5944437 w 7467600"/>
              <a:gd name="connsiteY804" fmla="*/ 113829 h 6858000"/>
              <a:gd name="connsiteX805" fmla="*/ 3882765 w 7467600"/>
              <a:gd name="connsiteY805" fmla="*/ 0 h 6858000"/>
              <a:gd name="connsiteX806" fmla="*/ 3995099 w 7467600"/>
              <a:gd name="connsiteY806" fmla="*/ 0 h 6858000"/>
              <a:gd name="connsiteX807" fmla="*/ 4163818 w 7467600"/>
              <a:gd name="connsiteY807" fmla="*/ 234104 h 6858000"/>
              <a:gd name="connsiteX808" fmla="*/ 4172099 w 7467600"/>
              <a:gd name="connsiteY808" fmla="*/ 234207 h 6858000"/>
              <a:gd name="connsiteX809" fmla="*/ 4784282 w 7467600"/>
              <a:gd name="connsiteY809" fmla="*/ 276561 h 6858000"/>
              <a:gd name="connsiteX810" fmla="*/ 4801687 w 7467600"/>
              <a:gd name="connsiteY810" fmla="*/ 267764 h 6858000"/>
              <a:gd name="connsiteX811" fmla="*/ 6082788 w 7467600"/>
              <a:gd name="connsiteY811" fmla="*/ 64119 h 6858000"/>
              <a:gd name="connsiteX812" fmla="*/ 6099442 w 7467600"/>
              <a:gd name="connsiteY812" fmla="*/ 82568 h 6858000"/>
              <a:gd name="connsiteX813" fmla="*/ 4804137 w 7467600"/>
              <a:gd name="connsiteY813" fmla="*/ 320931 h 6858000"/>
              <a:gd name="connsiteX814" fmla="*/ 4227047 w 7467600"/>
              <a:gd name="connsiteY814" fmla="*/ 313415 h 6858000"/>
              <a:gd name="connsiteX815" fmla="*/ 4346041 w 7467600"/>
              <a:gd name="connsiteY815" fmla="*/ 456086 h 6858000"/>
              <a:gd name="connsiteX816" fmla="*/ 4870967 w 7467600"/>
              <a:gd name="connsiteY816" fmla="*/ 963061 h 6858000"/>
              <a:gd name="connsiteX817" fmla="*/ 4889647 w 7467600"/>
              <a:gd name="connsiteY817" fmla="*/ 957147 h 6858000"/>
              <a:gd name="connsiteX818" fmla="*/ 5422504 w 7467600"/>
              <a:gd name="connsiteY818" fmla="*/ 805191 h 6858000"/>
              <a:gd name="connsiteX819" fmla="*/ 6087656 w 7467600"/>
              <a:gd name="connsiteY819" fmla="*/ 826703 h 6858000"/>
              <a:gd name="connsiteX820" fmla="*/ 6058717 w 7467600"/>
              <a:gd name="connsiteY820" fmla="*/ 865992 h 6858000"/>
              <a:gd name="connsiteX821" fmla="*/ 4974153 w 7467600"/>
              <a:gd name="connsiteY821" fmla="*/ 1045456 h 6858000"/>
              <a:gd name="connsiteX822" fmla="*/ 5627835 w 7467600"/>
              <a:gd name="connsiteY822" fmla="*/ 1472077 h 6858000"/>
              <a:gd name="connsiteX823" fmla="*/ 5629817 w 7467600"/>
              <a:gd name="connsiteY823" fmla="*/ 1471412 h 6858000"/>
              <a:gd name="connsiteX824" fmla="*/ 5634124 w 7467600"/>
              <a:gd name="connsiteY824" fmla="*/ 1470572 h 6858000"/>
              <a:gd name="connsiteX825" fmla="*/ 5755832 w 7467600"/>
              <a:gd name="connsiteY825" fmla="*/ 1383886 h 6858000"/>
              <a:gd name="connsiteX826" fmla="*/ 6014186 w 7467600"/>
              <a:gd name="connsiteY826" fmla="*/ 1279799 h 6858000"/>
              <a:gd name="connsiteX827" fmla="*/ 6901619 w 7467600"/>
              <a:gd name="connsiteY827" fmla="*/ 1047874 h 6858000"/>
              <a:gd name="connsiteX828" fmla="*/ 6931566 w 7467600"/>
              <a:gd name="connsiteY828" fmla="*/ 1062034 h 6858000"/>
              <a:gd name="connsiteX829" fmla="*/ 5790982 w 7467600"/>
              <a:gd name="connsiteY829" fmla="*/ 1561380 h 6858000"/>
              <a:gd name="connsiteX830" fmla="*/ 6188971 w 7467600"/>
              <a:gd name="connsiteY830" fmla="*/ 1755168 h 6858000"/>
              <a:gd name="connsiteX831" fmla="*/ 6202446 w 7467600"/>
              <a:gd name="connsiteY831" fmla="*/ 1752268 h 6858000"/>
              <a:gd name="connsiteX832" fmla="*/ 7179560 w 7467600"/>
              <a:gd name="connsiteY832" fmla="*/ 1467551 h 6858000"/>
              <a:gd name="connsiteX833" fmla="*/ 7158730 w 7467600"/>
              <a:gd name="connsiteY833" fmla="*/ 1507835 h 6858000"/>
              <a:gd name="connsiteX834" fmla="*/ 6326959 w 7467600"/>
              <a:gd name="connsiteY834" fmla="*/ 1817686 h 6858000"/>
              <a:gd name="connsiteX835" fmla="*/ 6537433 w 7467600"/>
              <a:gd name="connsiteY835" fmla="*/ 1907790 h 6858000"/>
              <a:gd name="connsiteX836" fmla="*/ 6550221 w 7467600"/>
              <a:gd name="connsiteY836" fmla="*/ 1910729 h 6858000"/>
              <a:gd name="connsiteX837" fmla="*/ 6964438 w 7467600"/>
              <a:gd name="connsiteY837" fmla="*/ 2209505 h 6858000"/>
              <a:gd name="connsiteX838" fmla="*/ 7367862 w 7467600"/>
              <a:gd name="connsiteY838" fmla="*/ 2806833 h 6858000"/>
              <a:gd name="connsiteX839" fmla="*/ 7364329 w 7467600"/>
              <a:gd name="connsiteY839" fmla="*/ 2826907 h 6858000"/>
              <a:gd name="connsiteX840" fmla="*/ 7290545 w 7467600"/>
              <a:gd name="connsiteY840" fmla="*/ 2850663 h 6858000"/>
              <a:gd name="connsiteX841" fmla="*/ 6472036 w 7467600"/>
              <a:gd name="connsiteY841" fmla="*/ 1959003 h 6858000"/>
              <a:gd name="connsiteX842" fmla="*/ 5792897 w 7467600"/>
              <a:gd name="connsiteY842" fmla="*/ 1647747 h 6858000"/>
              <a:gd name="connsiteX843" fmla="*/ 5842751 w 7467600"/>
              <a:gd name="connsiteY843" fmla="*/ 1816112 h 6858000"/>
              <a:gd name="connsiteX844" fmla="*/ 5847424 w 7467600"/>
              <a:gd name="connsiteY844" fmla="*/ 1815776 h 6858000"/>
              <a:gd name="connsiteX845" fmla="*/ 6399821 w 7467600"/>
              <a:gd name="connsiteY845" fmla="*/ 2344799 h 6858000"/>
              <a:gd name="connsiteX846" fmla="*/ 6323232 w 7467600"/>
              <a:gd name="connsiteY846" fmla="*/ 2389634 h 6858000"/>
              <a:gd name="connsiteX847" fmla="*/ 5942958 w 7467600"/>
              <a:gd name="connsiteY847" fmla="*/ 2077708 h 6858000"/>
              <a:gd name="connsiteX848" fmla="*/ 5921559 w 7467600"/>
              <a:gd name="connsiteY848" fmla="*/ 2378596 h 6858000"/>
              <a:gd name="connsiteX849" fmla="*/ 5817651 w 7467600"/>
              <a:gd name="connsiteY849" fmla="*/ 3023919 h 6858000"/>
              <a:gd name="connsiteX850" fmla="*/ 5729634 w 7467600"/>
              <a:gd name="connsiteY850" fmla="*/ 3051849 h 6858000"/>
              <a:gd name="connsiteX851" fmla="*/ 5611018 w 7467600"/>
              <a:gd name="connsiteY851" fmla="*/ 2316769 h 6858000"/>
              <a:gd name="connsiteX852" fmla="*/ 5687608 w 7467600"/>
              <a:gd name="connsiteY852" fmla="*/ 2039972 h 6858000"/>
              <a:gd name="connsiteX853" fmla="*/ 5657554 w 7467600"/>
              <a:gd name="connsiteY853" fmla="*/ 1576445 h 6858000"/>
              <a:gd name="connsiteX854" fmla="*/ 5150475 w 7467600"/>
              <a:gd name="connsiteY854" fmla="*/ 1274012 h 6858000"/>
              <a:gd name="connsiteX855" fmla="*/ 5349142 w 7467600"/>
              <a:gd name="connsiteY855" fmla="*/ 2204405 h 6858000"/>
              <a:gd name="connsiteX856" fmla="*/ 5262214 w 7467600"/>
              <a:gd name="connsiteY856" fmla="*/ 2233836 h 6858000"/>
              <a:gd name="connsiteX857" fmla="*/ 4981539 w 7467600"/>
              <a:gd name="connsiteY857" fmla="*/ 1542201 h 6858000"/>
              <a:gd name="connsiteX858" fmla="*/ 4958461 w 7467600"/>
              <a:gd name="connsiteY858" fmla="*/ 1136957 h 6858000"/>
              <a:gd name="connsiteX859" fmla="*/ 4655015 w 7467600"/>
              <a:gd name="connsiteY859" fmla="*/ 891426 h 6858000"/>
              <a:gd name="connsiteX860" fmla="*/ 4348002 w 7467600"/>
              <a:gd name="connsiteY860" fmla="*/ 2205895 h 6858000"/>
              <a:gd name="connsiteX861" fmla="*/ 4262250 w 7467600"/>
              <a:gd name="connsiteY861" fmla="*/ 2219972 h 6858000"/>
              <a:gd name="connsiteX862" fmla="*/ 4550611 w 7467600"/>
              <a:gd name="connsiteY862" fmla="*/ 817540 h 6858000"/>
              <a:gd name="connsiteX863" fmla="*/ 4564418 w 7467600"/>
              <a:gd name="connsiteY863" fmla="*/ 808293 h 6858000"/>
              <a:gd name="connsiteX864" fmla="*/ 4266388 w 7467600"/>
              <a:gd name="connsiteY864" fmla="*/ 500083 h 6858000"/>
              <a:gd name="connsiteX865" fmla="*/ 4032842 w 7467600"/>
              <a:gd name="connsiteY865" fmla="*/ 211809 h 6858000"/>
              <a:gd name="connsiteX866" fmla="*/ 3882765 w 7467600"/>
              <a:gd name="connsiteY866" fmla="*/ 0 h 6858000"/>
              <a:gd name="connsiteX867" fmla="*/ 3721337 w 7467600"/>
              <a:gd name="connsiteY867" fmla="*/ 0 h 6858000"/>
              <a:gd name="connsiteX868" fmla="*/ 3797544 w 7467600"/>
              <a:gd name="connsiteY868" fmla="*/ 0 h 6858000"/>
              <a:gd name="connsiteX869" fmla="*/ 3775734 w 7467600"/>
              <a:gd name="connsiteY869" fmla="*/ 95131 h 6858000"/>
              <a:gd name="connsiteX870" fmla="*/ 3724807 w 7467600"/>
              <a:gd name="connsiteY870" fmla="*/ 272257 h 6858000"/>
              <a:gd name="connsiteX871" fmla="*/ 3726844 w 7467600"/>
              <a:gd name="connsiteY871" fmla="*/ 282988 h 6858000"/>
              <a:gd name="connsiteX872" fmla="*/ 3742664 w 7467600"/>
              <a:gd name="connsiteY872" fmla="*/ 279918 h 6858000"/>
              <a:gd name="connsiteX873" fmla="*/ 4103910 w 7467600"/>
              <a:gd name="connsiteY873" fmla="*/ 1161917 h 6858000"/>
              <a:gd name="connsiteX874" fmla="*/ 4020269 w 7467600"/>
              <a:gd name="connsiteY874" fmla="*/ 1200406 h 6858000"/>
              <a:gd name="connsiteX875" fmla="*/ 3674882 w 7467600"/>
              <a:gd name="connsiteY875" fmla="*/ 488524 h 6858000"/>
              <a:gd name="connsiteX876" fmla="*/ 3132682 w 7467600"/>
              <a:gd name="connsiteY876" fmla="*/ 1072284 h 6858000"/>
              <a:gd name="connsiteX877" fmla="*/ 2716346 w 7467600"/>
              <a:gd name="connsiteY877" fmla="*/ 1276376 h 6858000"/>
              <a:gd name="connsiteX878" fmla="*/ 2716772 w 7467600"/>
              <a:gd name="connsiteY878" fmla="*/ 1255462 h 6858000"/>
              <a:gd name="connsiteX879" fmla="*/ 3471096 w 7467600"/>
              <a:gd name="connsiteY879" fmla="*/ 437072 h 6858000"/>
              <a:gd name="connsiteX880" fmla="*/ 3639057 w 7467600"/>
              <a:gd name="connsiteY880" fmla="*/ 286334 h 6858000"/>
              <a:gd name="connsiteX881" fmla="*/ 3640309 w 7467600"/>
              <a:gd name="connsiteY881" fmla="*/ 284664 h 6858000"/>
              <a:gd name="connsiteX882" fmla="*/ 3646022 w 7467600"/>
              <a:gd name="connsiteY882" fmla="*/ 276711 h 6858000"/>
              <a:gd name="connsiteX883" fmla="*/ 3707943 w 7467600"/>
              <a:gd name="connsiteY883" fmla="*/ 65958 h 6858000"/>
              <a:gd name="connsiteX884" fmla="*/ 3721337 w 7467600"/>
              <a:gd name="connsiteY884" fmla="*/ 0 h 6858000"/>
              <a:gd name="connsiteX885" fmla="*/ 2867960 w 7467600"/>
              <a:gd name="connsiteY885" fmla="*/ 0 h 6858000"/>
              <a:gd name="connsiteX886" fmla="*/ 2926351 w 7467600"/>
              <a:gd name="connsiteY886" fmla="*/ 0 h 6858000"/>
              <a:gd name="connsiteX887" fmla="*/ 2902823 w 7467600"/>
              <a:gd name="connsiteY887" fmla="*/ 262929 h 6858000"/>
              <a:gd name="connsiteX888" fmla="*/ 2940663 w 7467600"/>
              <a:gd name="connsiteY888" fmla="*/ 140884 h 6858000"/>
              <a:gd name="connsiteX889" fmla="*/ 2947039 w 7467600"/>
              <a:gd name="connsiteY889" fmla="*/ 122524 h 6858000"/>
              <a:gd name="connsiteX890" fmla="*/ 2984316 w 7467600"/>
              <a:gd name="connsiteY890" fmla="*/ 0 h 6858000"/>
              <a:gd name="connsiteX891" fmla="*/ 3016114 w 7467600"/>
              <a:gd name="connsiteY891" fmla="*/ 0 h 6858000"/>
              <a:gd name="connsiteX892" fmla="*/ 2979949 w 7467600"/>
              <a:gd name="connsiteY892" fmla="*/ 119274 h 6858000"/>
              <a:gd name="connsiteX893" fmla="*/ 3023879 w 7467600"/>
              <a:gd name="connsiteY893" fmla="*/ 0 h 6858000"/>
              <a:gd name="connsiteX894" fmla="*/ 3105400 w 7467600"/>
              <a:gd name="connsiteY894" fmla="*/ 0 h 6858000"/>
              <a:gd name="connsiteX895" fmla="*/ 3094669 w 7467600"/>
              <a:gd name="connsiteY895" fmla="*/ 30308 h 6858000"/>
              <a:gd name="connsiteX896" fmla="*/ 2901945 w 7467600"/>
              <a:gd name="connsiteY896" fmla="*/ 466538 h 6858000"/>
              <a:gd name="connsiteX897" fmla="*/ 2815209 w 7467600"/>
              <a:gd name="connsiteY897" fmla="*/ 497361 h 6858000"/>
              <a:gd name="connsiteX898" fmla="*/ 2844845 w 7467600"/>
              <a:gd name="connsiteY898" fmla="*/ 127638 h 6858000"/>
              <a:gd name="connsiteX899" fmla="*/ 2867960 w 7467600"/>
              <a:gd name="connsiteY899" fmla="*/ 0 h 6858000"/>
              <a:gd name="connsiteX900" fmla="*/ 1057230 w 7467600"/>
              <a:gd name="connsiteY900" fmla="*/ 0 h 6858000"/>
              <a:gd name="connsiteX901" fmla="*/ 1111003 w 7467600"/>
              <a:gd name="connsiteY901" fmla="*/ 0 h 6858000"/>
              <a:gd name="connsiteX902" fmla="*/ 1125553 w 7467600"/>
              <a:gd name="connsiteY902" fmla="*/ 52588 h 6858000"/>
              <a:gd name="connsiteX903" fmla="*/ 1304276 w 7467600"/>
              <a:gd name="connsiteY903" fmla="*/ 476275 h 6858000"/>
              <a:gd name="connsiteX904" fmla="*/ 1492066 w 7467600"/>
              <a:gd name="connsiteY904" fmla="*/ 886333 h 6858000"/>
              <a:gd name="connsiteX905" fmla="*/ 1423698 w 7467600"/>
              <a:gd name="connsiteY905" fmla="*/ 710817 h 6858000"/>
              <a:gd name="connsiteX906" fmla="*/ 1357609 w 7467600"/>
              <a:gd name="connsiteY906" fmla="*/ 532892 h 6858000"/>
              <a:gd name="connsiteX907" fmla="*/ 1309550 w 7467600"/>
              <a:gd name="connsiteY907" fmla="*/ 374031 h 6858000"/>
              <a:gd name="connsiteX908" fmla="*/ 1193673 w 7467600"/>
              <a:gd name="connsiteY908" fmla="*/ 49533 h 6858000"/>
              <a:gd name="connsiteX909" fmla="*/ 1164391 w 7467600"/>
              <a:gd name="connsiteY909" fmla="*/ 0 h 6858000"/>
              <a:gd name="connsiteX910" fmla="*/ 1200666 w 7467600"/>
              <a:gd name="connsiteY910" fmla="*/ 0 h 6858000"/>
              <a:gd name="connsiteX911" fmla="*/ 1223408 w 7467600"/>
              <a:gd name="connsiteY911" fmla="*/ 38996 h 6858000"/>
              <a:gd name="connsiteX912" fmla="*/ 1339635 w 7467600"/>
              <a:gd name="connsiteY912" fmla="*/ 365517 h 6858000"/>
              <a:gd name="connsiteX913" fmla="*/ 1387469 w 7467600"/>
              <a:gd name="connsiteY913" fmla="*/ 523079 h 6858000"/>
              <a:gd name="connsiteX914" fmla="*/ 1452685 w 7467600"/>
              <a:gd name="connsiteY914" fmla="*/ 699806 h 6858000"/>
              <a:gd name="connsiteX915" fmla="*/ 1492092 w 7467600"/>
              <a:gd name="connsiteY915" fmla="*/ 800424 h 6858000"/>
              <a:gd name="connsiteX916" fmla="*/ 1455302 w 7467600"/>
              <a:gd name="connsiteY916" fmla="*/ 632913 h 6858000"/>
              <a:gd name="connsiteX917" fmla="*/ 1222336 w 7467600"/>
              <a:gd name="connsiteY917" fmla="*/ 9480 h 6858000"/>
              <a:gd name="connsiteX918" fmla="*/ 1214634 w 7467600"/>
              <a:gd name="connsiteY918" fmla="*/ 0 h 6858000"/>
              <a:gd name="connsiteX919" fmla="*/ 1289827 w 7467600"/>
              <a:gd name="connsiteY919" fmla="*/ 0 h 6858000"/>
              <a:gd name="connsiteX920" fmla="*/ 1321076 w 7467600"/>
              <a:gd name="connsiteY920" fmla="*/ 59722 h 6858000"/>
              <a:gd name="connsiteX921" fmla="*/ 1512579 w 7467600"/>
              <a:gd name="connsiteY921" fmla="*/ 626441 h 6858000"/>
              <a:gd name="connsiteX922" fmla="*/ 1506076 w 7467600"/>
              <a:gd name="connsiteY922" fmla="*/ 1089289 h 6858000"/>
              <a:gd name="connsiteX923" fmla="*/ 1486346 w 7467600"/>
              <a:gd name="connsiteY923" fmla="*/ 1079919 h 6858000"/>
              <a:gd name="connsiteX924" fmla="*/ 1070511 w 7467600"/>
              <a:gd name="connsiteY924" fmla="*/ 48609 h 6858000"/>
              <a:gd name="connsiteX925" fmla="*/ 1057230 w 7467600"/>
              <a:gd name="connsiteY925" fmla="*/ 0 h 6858000"/>
              <a:gd name="connsiteX926" fmla="*/ 43151 w 7467600"/>
              <a:gd name="connsiteY926" fmla="*/ 0 h 6858000"/>
              <a:gd name="connsiteX927" fmla="*/ 95283 w 7467600"/>
              <a:gd name="connsiteY927" fmla="*/ 0 h 6858000"/>
              <a:gd name="connsiteX928" fmla="*/ 300708 w 7467600"/>
              <a:gd name="connsiteY928" fmla="*/ 154571 h 6858000"/>
              <a:gd name="connsiteX929" fmla="*/ 530414 w 7467600"/>
              <a:gd name="connsiteY929" fmla="*/ 354673 h 6858000"/>
              <a:gd name="connsiteX930" fmla="*/ 333785 w 7467600"/>
              <a:gd name="connsiteY930" fmla="*/ 161564 h 6858000"/>
              <a:gd name="connsiteX931" fmla="*/ 147005 w 7467600"/>
              <a:gd name="connsiteY931" fmla="*/ 0 h 6858000"/>
              <a:gd name="connsiteX932" fmla="*/ 272509 w 7467600"/>
              <a:gd name="connsiteY932" fmla="*/ 0 h 6858000"/>
              <a:gd name="connsiteX933" fmla="*/ 326276 w 7467600"/>
              <a:gd name="connsiteY933" fmla="*/ 45847 h 6858000"/>
              <a:gd name="connsiteX934" fmla="*/ 823759 w 7467600"/>
              <a:gd name="connsiteY934" fmla="*/ 574145 h 6858000"/>
              <a:gd name="connsiteX935" fmla="*/ 811254 w 7467600"/>
              <a:gd name="connsiteY935" fmla="*/ 665546 h 6858000"/>
              <a:gd name="connsiteX936" fmla="*/ 154042 w 7467600"/>
              <a:gd name="connsiteY936" fmla="*/ 261522 h 6858000"/>
              <a:gd name="connsiteX937" fmla="*/ 13550 w 7467600"/>
              <a:gd name="connsiteY937" fmla="*/ 158423 h 6858000"/>
              <a:gd name="connsiteX938" fmla="*/ 0 w 7467600"/>
              <a:gd name="connsiteY938" fmla="*/ 146618 h 6858000"/>
              <a:gd name="connsiteX939" fmla="*/ 0 w 7467600"/>
              <a:gd name="connsiteY939" fmla="*/ 59161 h 6858000"/>
              <a:gd name="connsiteX940" fmla="*/ 45427 w 7467600"/>
              <a:gd name="connsiteY940" fmla="*/ 101078 h 6858000"/>
              <a:gd name="connsiteX941" fmla="*/ 630103 w 7467600"/>
              <a:gd name="connsiteY941" fmla="*/ 485885 h 6858000"/>
              <a:gd name="connsiteX942" fmla="*/ 532040 w 7467600"/>
              <a:gd name="connsiteY942" fmla="*/ 399359 h 6858000"/>
              <a:gd name="connsiteX943" fmla="*/ 517618 w 7467600"/>
              <a:gd name="connsiteY943" fmla="*/ 385726 h 6858000"/>
              <a:gd name="connsiteX944" fmla="*/ 285074 w 7467600"/>
              <a:gd name="connsiteY944" fmla="*/ 182755 h 6858000"/>
              <a:gd name="connsiteX945" fmla="*/ 43151 w 7467600"/>
              <a:gd name="connsiteY94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1019354 w 7467600"/>
              <a:gd name="connsiteY13" fmla="*/ 6315006 h 6858000"/>
              <a:gd name="connsiteX14" fmla="*/ 441046 w 7467600"/>
              <a:gd name="connsiteY14" fmla="*/ 6691153 h 6858000"/>
              <a:gd name="connsiteX15" fmla="*/ 1019354 w 7467600"/>
              <a:gd name="connsiteY15" fmla="*/ 6315006 h 6858000"/>
              <a:gd name="connsiteX16" fmla="*/ 991680 w 7467600"/>
              <a:gd name="connsiteY16" fmla="*/ 6298413 h 6858000"/>
              <a:gd name="connsiteX17" fmla="*/ 409060 w 7467600"/>
              <a:gd name="connsiteY17" fmla="*/ 6671470 h 6858000"/>
              <a:gd name="connsiteX18" fmla="*/ 991680 w 7467600"/>
              <a:gd name="connsiteY18" fmla="*/ 6298413 h 6858000"/>
              <a:gd name="connsiteX19" fmla="*/ 103333 w 7467600"/>
              <a:gd name="connsiteY19" fmla="*/ 5699602 h 6858000"/>
              <a:gd name="connsiteX20" fmla="*/ 233938 w 7467600"/>
              <a:gd name="connsiteY20" fmla="*/ 5809416 h 6858000"/>
              <a:gd name="connsiteX21" fmla="*/ 883580 w 7467600"/>
              <a:gd name="connsiteY21" fmla="*/ 6180710 h 6858000"/>
              <a:gd name="connsiteX22" fmla="*/ 487337 w 7467600"/>
              <a:gd name="connsiteY22" fmla="*/ 5950182 h 6858000"/>
              <a:gd name="connsiteX23" fmla="*/ 354051 w 7467600"/>
              <a:gd name="connsiteY23" fmla="*/ 5854912 h 6858000"/>
              <a:gd name="connsiteX24" fmla="*/ 195436 w 7467600"/>
              <a:gd name="connsiteY24" fmla="*/ 5755068 h 6858000"/>
              <a:gd name="connsiteX25" fmla="*/ 103333 w 7467600"/>
              <a:gd name="connsiteY25" fmla="*/ 5699602 h 6858000"/>
              <a:gd name="connsiteX26" fmla="*/ 5539432 w 7467600"/>
              <a:gd name="connsiteY26" fmla="*/ 5642928 h 6858000"/>
              <a:gd name="connsiteX27" fmla="*/ 5555462 w 7467600"/>
              <a:gd name="connsiteY27" fmla="*/ 5694454 h 6858000"/>
              <a:gd name="connsiteX28" fmla="*/ 5828270 w 7467600"/>
              <a:gd name="connsiteY28" fmla="*/ 6320663 h 6858000"/>
              <a:gd name="connsiteX29" fmla="*/ 5947416 w 7467600"/>
              <a:gd name="connsiteY29" fmla="*/ 6574846 h 6858000"/>
              <a:gd name="connsiteX30" fmla="*/ 5539432 w 7467600"/>
              <a:gd name="connsiteY30" fmla="*/ 5642928 h 6858000"/>
              <a:gd name="connsiteX31" fmla="*/ 51253 w 7467600"/>
              <a:gd name="connsiteY31" fmla="*/ 5631825 h 6858000"/>
              <a:gd name="connsiteX32" fmla="*/ 211622 w 7467600"/>
              <a:gd name="connsiteY32" fmla="*/ 5728803 h 6858000"/>
              <a:gd name="connsiteX33" fmla="*/ 371652 w 7467600"/>
              <a:gd name="connsiteY33" fmla="*/ 5829062 h 6858000"/>
              <a:gd name="connsiteX34" fmla="*/ 505903 w 7467600"/>
              <a:gd name="connsiteY34" fmla="*/ 5925221 h 6858000"/>
              <a:gd name="connsiteX35" fmla="*/ 899240 w 7467600"/>
              <a:gd name="connsiteY35" fmla="*/ 6153068 h 6858000"/>
              <a:gd name="connsiteX36" fmla="*/ 988114 w 7467600"/>
              <a:gd name="connsiteY36" fmla="*/ 6174204 h 6858000"/>
              <a:gd name="connsiteX37" fmla="*/ 845971 w 7467600"/>
              <a:gd name="connsiteY37" fmla="*/ 6067177 h 6858000"/>
              <a:gd name="connsiteX38" fmla="*/ 448057 w 7467600"/>
              <a:gd name="connsiteY38" fmla="*/ 5841376 h 6858000"/>
              <a:gd name="connsiteX39" fmla="*/ 51253 w 7467600"/>
              <a:gd name="connsiteY39" fmla="*/ 5631825 h 6858000"/>
              <a:gd name="connsiteX40" fmla="*/ 2606687 w 7467600"/>
              <a:gd name="connsiteY40" fmla="*/ 5630718 h 6858000"/>
              <a:gd name="connsiteX41" fmla="*/ 2645658 w 7467600"/>
              <a:gd name="connsiteY41" fmla="*/ 6640259 h 6858000"/>
              <a:gd name="connsiteX42" fmla="*/ 2606687 w 7467600"/>
              <a:gd name="connsiteY42" fmla="*/ 5630718 h 6858000"/>
              <a:gd name="connsiteX43" fmla="*/ 3642057 w 7467600"/>
              <a:gd name="connsiteY43" fmla="*/ 5573487 h 6858000"/>
              <a:gd name="connsiteX44" fmla="*/ 3632981 w 7467600"/>
              <a:gd name="connsiteY44" fmla="*/ 5579437 h 6858000"/>
              <a:gd name="connsiteX45" fmla="*/ 3382436 w 7467600"/>
              <a:gd name="connsiteY45" fmla="*/ 5952726 h 6858000"/>
              <a:gd name="connsiteX46" fmla="*/ 3191929 w 7467600"/>
              <a:gd name="connsiteY46" fmla="*/ 6662669 h 6858000"/>
              <a:gd name="connsiteX47" fmla="*/ 3369898 w 7467600"/>
              <a:gd name="connsiteY47" fmla="*/ 6081771 h 6858000"/>
              <a:gd name="connsiteX48" fmla="*/ 3642057 w 7467600"/>
              <a:gd name="connsiteY48" fmla="*/ 5573487 h 6858000"/>
              <a:gd name="connsiteX49" fmla="*/ 2650666 w 7467600"/>
              <a:gd name="connsiteY49" fmla="*/ 5530686 h 6858000"/>
              <a:gd name="connsiteX50" fmla="*/ 2650249 w 7467600"/>
              <a:gd name="connsiteY50" fmla="*/ 5532101 h 6858000"/>
              <a:gd name="connsiteX51" fmla="*/ 2663808 w 7467600"/>
              <a:gd name="connsiteY51" fmla="*/ 6535215 h 6858000"/>
              <a:gd name="connsiteX52" fmla="*/ 2665418 w 7467600"/>
              <a:gd name="connsiteY52" fmla="*/ 6132756 h 6858000"/>
              <a:gd name="connsiteX53" fmla="*/ 2650666 w 7467600"/>
              <a:gd name="connsiteY53" fmla="*/ 5530686 h 6858000"/>
              <a:gd name="connsiteX54" fmla="*/ 2680277 w 7467600"/>
              <a:gd name="connsiteY54" fmla="*/ 5479204 h 6858000"/>
              <a:gd name="connsiteX55" fmla="*/ 2678972 w 7467600"/>
              <a:gd name="connsiteY55" fmla="*/ 5481582 h 6858000"/>
              <a:gd name="connsiteX56" fmla="*/ 2696666 w 7467600"/>
              <a:gd name="connsiteY56" fmla="*/ 6133836 h 6858000"/>
              <a:gd name="connsiteX57" fmla="*/ 2695769 w 7467600"/>
              <a:gd name="connsiteY57" fmla="*/ 6390955 h 6858000"/>
              <a:gd name="connsiteX58" fmla="*/ 2739893 w 7467600"/>
              <a:gd name="connsiteY58" fmla="*/ 6108357 h 6858000"/>
              <a:gd name="connsiteX59" fmla="*/ 2680277 w 7467600"/>
              <a:gd name="connsiteY59" fmla="*/ 5479204 h 6858000"/>
              <a:gd name="connsiteX60" fmla="*/ 1132195 w 7467600"/>
              <a:gd name="connsiteY60" fmla="*/ 5467980 h 6858000"/>
              <a:gd name="connsiteX61" fmla="*/ 1679056 w 7467600"/>
              <a:gd name="connsiteY61" fmla="*/ 5516907 h 6858000"/>
              <a:gd name="connsiteX62" fmla="*/ 2128648 w 7467600"/>
              <a:gd name="connsiteY62" fmla="*/ 5474249 h 6858000"/>
              <a:gd name="connsiteX63" fmla="*/ 1825619 w 7467600"/>
              <a:gd name="connsiteY63" fmla="*/ 5478447 h 6858000"/>
              <a:gd name="connsiteX64" fmla="*/ 1737798 w 7467600"/>
              <a:gd name="connsiteY64" fmla="*/ 5483353 h 6858000"/>
              <a:gd name="connsiteX65" fmla="*/ 1132195 w 7467600"/>
              <a:gd name="connsiteY65" fmla="*/ 5467980 h 6858000"/>
              <a:gd name="connsiteX66" fmla="*/ 1456157 w 7467600"/>
              <a:gd name="connsiteY66" fmla="*/ 5371404 h 6858000"/>
              <a:gd name="connsiteX67" fmla="*/ 1244432 w 7467600"/>
              <a:gd name="connsiteY67" fmla="*/ 5385601 h 6858000"/>
              <a:gd name="connsiteX68" fmla="*/ 973990 w 7467600"/>
              <a:gd name="connsiteY68" fmla="*/ 5424940 h 6858000"/>
              <a:gd name="connsiteX69" fmla="*/ 1103809 w 7467600"/>
              <a:gd name="connsiteY69" fmla="*/ 5433720 h 6858000"/>
              <a:gd name="connsiteX70" fmla="*/ 1123454 w 7467600"/>
              <a:gd name="connsiteY70" fmla="*/ 5435727 h 6858000"/>
              <a:gd name="connsiteX71" fmla="*/ 1737017 w 7467600"/>
              <a:gd name="connsiteY71" fmla="*/ 5452183 h 6858000"/>
              <a:gd name="connsiteX72" fmla="*/ 1824397 w 7467600"/>
              <a:gd name="connsiteY72" fmla="*/ 5447757 h 6858000"/>
              <a:gd name="connsiteX73" fmla="*/ 2070059 w 7467600"/>
              <a:gd name="connsiteY73" fmla="*/ 5441660 h 6858000"/>
              <a:gd name="connsiteX74" fmla="*/ 1456157 w 7467600"/>
              <a:gd name="connsiteY74" fmla="*/ 5371404 h 6858000"/>
              <a:gd name="connsiteX75" fmla="*/ 4988186 w 7467600"/>
              <a:gd name="connsiteY75" fmla="*/ 5216467 h 6858000"/>
              <a:gd name="connsiteX76" fmla="*/ 4777334 w 7467600"/>
              <a:gd name="connsiteY76" fmla="*/ 5406072 h 6858000"/>
              <a:gd name="connsiteX77" fmla="*/ 4718341 w 7467600"/>
              <a:gd name="connsiteY77" fmla="*/ 5468043 h 6858000"/>
              <a:gd name="connsiteX78" fmla="*/ 4604655 w 7467600"/>
              <a:gd name="connsiteY78" fmla="*/ 5583434 h 6858000"/>
              <a:gd name="connsiteX79" fmla="*/ 4565074 w 7467600"/>
              <a:gd name="connsiteY79" fmla="*/ 5618550 h 6858000"/>
              <a:gd name="connsiteX80" fmla="*/ 4988186 w 7467600"/>
              <a:gd name="connsiteY80" fmla="*/ 5216467 h 6858000"/>
              <a:gd name="connsiteX81" fmla="*/ 4978032 w 7467600"/>
              <a:gd name="connsiteY81" fmla="*/ 5183809 h 6858000"/>
              <a:gd name="connsiteX82" fmla="*/ 4463413 w 7467600"/>
              <a:gd name="connsiteY82" fmla="*/ 5615162 h 6858000"/>
              <a:gd name="connsiteX83" fmla="*/ 4358134 w 7467600"/>
              <a:gd name="connsiteY83" fmla="*/ 5742791 h 6858000"/>
              <a:gd name="connsiteX84" fmla="*/ 4376219 w 7467600"/>
              <a:gd name="connsiteY84" fmla="*/ 5729027 h 6858000"/>
              <a:gd name="connsiteX85" fmla="*/ 4582340 w 7467600"/>
              <a:gd name="connsiteY85" fmla="*/ 5561037 h 6858000"/>
              <a:gd name="connsiteX86" fmla="*/ 4694684 w 7467600"/>
              <a:gd name="connsiteY86" fmla="*/ 5447098 h 6858000"/>
              <a:gd name="connsiteX87" fmla="*/ 4754123 w 7467600"/>
              <a:gd name="connsiteY87" fmla="*/ 5384643 h 6858000"/>
              <a:gd name="connsiteX88" fmla="*/ 4978032 w 7467600"/>
              <a:gd name="connsiteY88" fmla="*/ 5183809 h 6858000"/>
              <a:gd name="connsiteX89" fmla="*/ 1903353 w 7467600"/>
              <a:gd name="connsiteY89" fmla="*/ 5044827 h 6858000"/>
              <a:gd name="connsiteX90" fmla="*/ 1936931 w 7467600"/>
              <a:gd name="connsiteY90" fmla="*/ 5093954 h 6858000"/>
              <a:gd name="connsiteX91" fmla="*/ 2195868 w 7467600"/>
              <a:gd name="connsiteY91" fmla="*/ 5396574 h 6858000"/>
              <a:gd name="connsiteX92" fmla="*/ 2088852 w 7467600"/>
              <a:gd name="connsiteY92" fmla="*/ 5166123 h 6858000"/>
              <a:gd name="connsiteX93" fmla="*/ 1958241 w 7467600"/>
              <a:gd name="connsiteY93" fmla="*/ 5067955 h 6858000"/>
              <a:gd name="connsiteX94" fmla="*/ 1903353 w 7467600"/>
              <a:gd name="connsiteY94" fmla="*/ 5044827 h 6858000"/>
              <a:gd name="connsiteX95" fmla="*/ 1979378 w 7467600"/>
              <a:gd name="connsiteY95" fmla="*/ 4769504 h 6858000"/>
              <a:gd name="connsiteX96" fmla="*/ 2882120 w 7467600"/>
              <a:gd name="connsiteY96" fmla="*/ 5064547 h 6858000"/>
              <a:gd name="connsiteX97" fmla="*/ 2793103 w 7467600"/>
              <a:gd name="connsiteY97" fmla="*/ 5039699 h 6858000"/>
              <a:gd name="connsiteX98" fmla="*/ 2770041 w 7467600"/>
              <a:gd name="connsiteY98" fmla="*/ 5033634 h 6858000"/>
              <a:gd name="connsiteX99" fmla="*/ 1979378 w 7467600"/>
              <a:gd name="connsiteY99" fmla="*/ 4769504 h 6858000"/>
              <a:gd name="connsiteX100" fmla="*/ 1927410 w 7467600"/>
              <a:gd name="connsiteY100" fmla="*/ 4716164 h 6858000"/>
              <a:gd name="connsiteX101" fmla="*/ 1959587 w 7467600"/>
              <a:gd name="connsiteY101" fmla="*/ 4728849 h 6858000"/>
              <a:gd name="connsiteX102" fmla="*/ 2777707 w 7467600"/>
              <a:gd name="connsiteY102" fmla="*/ 5003991 h 6858000"/>
              <a:gd name="connsiteX103" fmla="*/ 2800768 w 7467600"/>
              <a:gd name="connsiteY103" fmla="*/ 5010056 h 6858000"/>
              <a:gd name="connsiteX104" fmla="*/ 2879408 w 7467600"/>
              <a:gd name="connsiteY104" fmla="*/ 5031590 h 6858000"/>
              <a:gd name="connsiteX105" fmla="*/ 2862295 w 7467600"/>
              <a:gd name="connsiteY105" fmla="*/ 5022958 h 6858000"/>
              <a:gd name="connsiteX106" fmla="*/ 2813343 w 7467600"/>
              <a:gd name="connsiteY106" fmla="*/ 4998369 h 6858000"/>
              <a:gd name="connsiteX107" fmla="*/ 2646245 w 7467600"/>
              <a:gd name="connsiteY107" fmla="*/ 4930999 h 6858000"/>
              <a:gd name="connsiteX108" fmla="*/ 1999243 w 7467600"/>
              <a:gd name="connsiteY108" fmla="*/ 4730524 h 6858000"/>
              <a:gd name="connsiteX109" fmla="*/ 1979527 w 7467600"/>
              <a:gd name="connsiteY109" fmla="*/ 4726651 h 6858000"/>
              <a:gd name="connsiteX110" fmla="*/ 1927410 w 7467600"/>
              <a:gd name="connsiteY110" fmla="*/ 4716164 h 6858000"/>
              <a:gd name="connsiteX111" fmla="*/ 1997014 w 7467600"/>
              <a:gd name="connsiteY111" fmla="*/ 4698007 h 6858000"/>
              <a:gd name="connsiteX112" fmla="*/ 2005458 w 7467600"/>
              <a:gd name="connsiteY112" fmla="*/ 4699540 h 6858000"/>
              <a:gd name="connsiteX113" fmla="*/ 2657186 w 7467600"/>
              <a:gd name="connsiteY113" fmla="*/ 4901687 h 6858000"/>
              <a:gd name="connsiteX114" fmla="*/ 2826662 w 7467600"/>
              <a:gd name="connsiteY114" fmla="*/ 4970362 h 6858000"/>
              <a:gd name="connsiteX115" fmla="*/ 2876100 w 7467600"/>
              <a:gd name="connsiteY115" fmla="*/ 4995397 h 6858000"/>
              <a:gd name="connsiteX116" fmla="*/ 3042600 w 7467600"/>
              <a:gd name="connsiteY116" fmla="*/ 5059532 h 6858000"/>
              <a:gd name="connsiteX117" fmla="*/ 1997014 w 7467600"/>
              <a:gd name="connsiteY117" fmla="*/ 4698007 h 6858000"/>
              <a:gd name="connsiteX118" fmla="*/ 2305292 w 7467600"/>
              <a:gd name="connsiteY118" fmla="*/ 4219492 h 6858000"/>
              <a:gd name="connsiteX119" fmla="*/ 3360922 w 7467600"/>
              <a:gd name="connsiteY119" fmla="*/ 4529373 h 6858000"/>
              <a:gd name="connsiteX120" fmla="*/ 3492420 w 7467600"/>
              <a:gd name="connsiteY120" fmla="*/ 4510145 h 6858000"/>
              <a:gd name="connsiteX121" fmla="*/ 3364086 w 7467600"/>
              <a:gd name="connsiteY121" fmla="*/ 4480340 h 6858000"/>
              <a:gd name="connsiteX122" fmla="*/ 3225818 w 7467600"/>
              <a:gd name="connsiteY122" fmla="*/ 4411822 h 6858000"/>
              <a:gd name="connsiteX123" fmla="*/ 3129696 w 7467600"/>
              <a:gd name="connsiteY123" fmla="*/ 4360704 h 6858000"/>
              <a:gd name="connsiteX124" fmla="*/ 2814545 w 7467600"/>
              <a:gd name="connsiteY124" fmla="*/ 4282955 h 6858000"/>
              <a:gd name="connsiteX125" fmla="*/ 2305292 w 7467600"/>
              <a:gd name="connsiteY125" fmla="*/ 4219492 h 6858000"/>
              <a:gd name="connsiteX126" fmla="*/ 2626982 w 7467600"/>
              <a:gd name="connsiteY126" fmla="*/ 4206450 h 6858000"/>
              <a:gd name="connsiteX127" fmla="*/ 2490617 w 7467600"/>
              <a:gd name="connsiteY127" fmla="*/ 4206951 h 6858000"/>
              <a:gd name="connsiteX128" fmla="*/ 2819869 w 7467600"/>
              <a:gd name="connsiteY128" fmla="*/ 4252936 h 6858000"/>
              <a:gd name="connsiteX129" fmla="*/ 3143018 w 7467600"/>
              <a:gd name="connsiteY129" fmla="*/ 4332698 h 6858000"/>
              <a:gd name="connsiteX130" fmla="*/ 3241520 w 7467600"/>
              <a:gd name="connsiteY130" fmla="*/ 4385112 h 6858000"/>
              <a:gd name="connsiteX131" fmla="*/ 3374575 w 7467600"/>
              <a:gd name="connsiteY131" fmla="*/ 4451517 h 6858000"/>
              <a:gd name="connsiteX132" fmla="*/ 3505221 w 7467600"/>
              <a:gd name="connsiteY132" fmla="*/ 4480757 h 6858000"/>
              <a:gd name="connsiteX133" fmla="*/ 2626982 w 7467600"/>
              <a:gd name="connsiteY133" fmla="*/ 4206450 h 6858000"/>
              <a:gd name="connsiteX134" fmla="*/ 1310106 w 7467600"/>
              <a:gd name="connsiteY134" fmla="*/ 3943217 h 6858000"/>
              <a:gd name="connsiteX135" fmla="*/ 854994 w 7467600"/>
              <a:gd name="connsiteY135" fmla="*/ 4399136 h 6858000"/>
              <a:gd name="connsiteX136" fmla="*/ 742462 w 7467600"/>
              <a:gd name="connsiteY136" fmla="*/ 4594648 h 6858000"/>
              <a:gd name="connsiteX137" fmla="*/ 820602 w 7467600"/>
              <a:gd name="connsiteY137" fmla="*/ 4485915 h 6858000"/>
              <a:gd name="connsiteX138" fmla="*/ 878295 w 7467600"/>
              <a:gd name="connsiteY138" fmla="*/ 4403594 h 6858000"/>
              <a:gd name="connsiteX139" fmla="*/ 1240607 w 7467600"/>
              <a:gd name="connsiteY139" fmla="*/ 4010401 h 6858000"/>
              <a:gd name="connsiteX140" fmla="*/ 1310106 w 7467600"/>
              <a:gd name="connsiteY140" fmla="*/ 3943217 h 6858000"/>
              <a:gd name="connsiteX141" fmla="*/ 1423113 w 7467600"/>
              <a:gd name="connsiteY141" fmla="*/ 3874565 h 6858000"/>
              <a:gd name="connsiteX142" fmla="*/ 1260565 w 7467600"/>
              <a:gd name="connsiteY142" fmla="*/ 4031982 h 6858000"/>
              <a:gd name="connsiteX143" fmla="*/ 901900 w 7467600"/>
              <a:gd name="connsiteY143" fmla="*/ 4421236 h 6858000"/>
              <a:gd name="connsiteX144" fmla="*/ 845044 w 7467600"/>
              <a:gd name="connsiteY144" fmla="*/ 4502436 h 6858000"/>
              <a:gd name="connsiteX145" fmla="*/ 685926 w 7467600"/>
              <a:gd name="connsiteY145" fmla="*/ 4703069 h 6858000"/>
              <a:gd name="connsiteX146" fmla="*/ 684248 w 7467600"/>
              <a:gd name="connsiteY146" fmla="*/ 4706721 h 6858000"/>
              <a:gd name="connsiteX147" fmla="*/ 1423113 w 7467600"/>
              <a:gd name="connsiteY147" fmla="*/ 3874565 h 6858000"/>
              <a:gd name="connsiteX148" fmla="*/ 3316479 w 7467600"/>
              <a:gd name="connsiteY148" fmla="*/ 3872136 h 6858000"/>
              <a:gd name="connsiteX149" fmla="*/ 3546806 w 7467600"/>
              <a:gd name="connsiteY149" fmla="*/ 4356139 h 6858000"/>
              <a:gd name="connsiteX150" fmla="*/ 3364433 w 7467600"/>
              <a:gd name="connsiteY150" fmla="*/ 3953121 h 6858000"/>
              <a:gd name="connsiteX151" fmla="*/ 3316479 w 7467600"/>
              <a:gd name="connsiteY151" fmla="*/ 3872136 h 6858000"/>
              <a:gd name="connsiteX152" fmla="*/ 3291335 w 7467600"/>
              <a:gd name="connsiteY152" fmla="*/ 3767420 h 6858000"/>
              <a:gd name="connsiteX153" fmla="*/ 3390805 w 7467600"/>
              <a:gd name="connsiteY153" fmla="*/ 3937163 h 6858000"/>
              <a:gd name="connsiteX154" fmla="*/ 3579062 w 7467600"/>
              <a:gd name="connsiteY154" fmla="*/ 4359040 h 6858000"/>
              <a:gd name="connsiteX155" fmla="*/ 3467355 w 7467600"/>
              <a:gd name="connsiteY155" fmla="*/ 3988130 h 6858000"/>
              <a:gd name="connsiteX156" fmla="*/ 3310753 w 7467600"/>
              <a:gd name="connsiteY156" fmla="*/ 3787140 h 6858000"/>
              <a:gd name="connsiteX157" fmla="*/ 3291335 w 7467600"/>
              <a:gd name="connsiteY157" fmla="*/ 3767420 h 6858000"/>
              <a:gd name="connsiteX158" fmla="*/ 1635889 w 7467600"/>
              <a:gd name="connsiteY158" fmla="*/ 3709494 h 6858000"/>
              <a:gd name="connsiteX159" fmla="*/ 1634800 w 7467600"/>
              <a:gd name="connsiteY159" fmla="*/ 3731111 h 6858000"/>
              <a:gd name="connsiteX160" fmla="*/ 1635889 w 7467600"/>
              <a:gd name="connsiteY160" fmla="*/ 3709494 h 6858000"/>
              <a:gd name="connsiteX161" fmla="*/ 1510397 w 7467600"/>
              <a:gd name="connsiteY161" fmla="*/ 3684705 h 6858000"/>
              <a:gd name="connsiteX162" fmla="*/ 1146550 w 7467600"/>
              <a:gd name="connsiteY162" fmla="*/ 3802012 h 6858000"/>
              <a:gd name="connsiteX163" fmla="*/ 698834 w 7467600"/>
              <a:gd name="connsiteY163" fmla="*/ 3952272 h 6858000"/>
              <a:gd name="connsiteX164" fmla="*/ 34256 w 7467600"/>
              <a:gd name="connsiteY164" fmla="*/ 4347603 h 6858000"/>
              <a:gd name="connsiteX165" fmla="*/ 527241 w 7467600"/>
              <a:gd name="connsiteY165" fmla="*/ 4065078 h 6858000"/>
              <a:gd name="connsiteX166" fmla="*/ 1510397 w 7467600"/>
              <a:gd name="connsiteY166" fmla="*/ 3684705 h 6858000"/>
              <a:gd name="connsiteX167" fmla="*/ 1313114 w 7467600"/>
              <a:gd name="connsiteY167" fmla="*/ 3655216 h 6858000"/>
              <a:gd name="connsiteX168" fmla="*/ 1109304 w 7467600"/>
              <a:gd name="connsiteY168" fmla="*/ 3669030 h 6858000"/>
              <a:gd name="connsiteX169" fmla="*/ 8129 w 7467600"/>
              <a:gd name="connsiteY169" fmla="*/ 4330519 h 6858000"/>
              <a:gd name="connsiteX170" fmla="*/ 687572 w 7467600"/>
              <a:gd name="connsiteY170" fmla="*/ 3925629 h 6858000"/>
              <a:gd name="connsiteX171" fmla="*/ 1138365 w 7467600"/>
              <a:gd name="connsiteY171" fmla="*/ 3774515 h 6858000"/>
              <a:gd name="connsiteX172" fmla="*/ 1505579 w 7467600"/>
              <a:gd name="connsiteY172" fmla="*/ 3655526 h 6858000"/>
              <a:gd name="connsiteX173" fmla="*/ 1313114 w 7467600"/>
              <a:gd name="connsiteY173" fmla="*/ 3655216 h 6858000"/>
              <a:gd name="connsiteX174" fmla="*/ 3655073 w 7467600"/>
              <a:gd name="connsiteY174" fmla="*/ 3650884 h 6858000"/>
              <a:gd name="connsiteX175" fmla="*/ 3989938 w 7467600"/>
              <a:gd name="connsiteY175" fmla="*/ 3991685 h 6858000"/>
              <a:gd name="connsiteX176" fmla="*/ 4393907 w 7467600"/>
              <a:gd name="connsiteY176" fmla="*/ 4261258 h 6858000"/>
              <a:gd name="connsiteX177" fmla="*/ 4648051 w 7467600"/>
              <a:gd name="connsiteY177" fmla="*/ 4374051 h 6858000"/>
              <a:gd name="connsiteX178" fmla="*/ 4383389 w 7467600"/>
              <a:gd name="connsiteY178" fmla="*/ 4184369 h 6858000"/>
              <a:gd name="connsiteX179" fmla="*/ 4165508 w 7467600"/>
              <a:gd name="connsiteY179" fmla="*/ 4035196 h 6858000"/>
              <a:gd name="connsiteX180" fmla="*/ 4068162 w 7467600"/>
              <a:gd name="connsiteY180" fmla="*/ 3953394 h 6858000"/>
              <a:gd name="connsiteX181" fmla="*/ 3981416 w 7467600"/>
              <a:gd name="connsiteY181" fmla="*/ 3880482 h 6858000"/>
              <a:gd name="connsiteX182" fmla="*/ 3800147 w 7467600"/>
              <a:gd name="connsiteY182" fmla="*/ 3749872 h 6858000"/>
              <a:gd name="connsiteX183" fmla="*/ 3655073 w 7467600"/>
              <a:gd name="connsiteY183" fmla="*/ 3650884 h 6858000"/>
              <a:gd name="connsiteX184" fmla="*/ 3670252 w 7467600"/>
              <a:gd name="connsiteY184" fmla="*/ 3622798 h 6858000"/>
              <a:gd name="connsiteX185" fmla="*/ 3817258 w 7467600"/>
              <a:gd name="connsiteY185" fmla="*/ 3723577 h 6858000"/>
              <a:gd name="connsiteX186" fmla="*/ 4000461 w 7467600"/>
              <a:gd name="connsiteY186" fmla="*/ 3855966 h 6858000"/>
              <a:gd name="connsiteX187" fmla="*/ 4088180 w 7467600"/>
              <a:gd name="connsiteY187" fmla="*/ 3929774 h 6858000"/>
              <a:gd name="connsiteX188" fmla="*/ 4184555 w 7467600"/>
              <a:gd name="connsiteY188" fmla="*/ 4010683 h 6858000"/>
              <a:gd name="connsiteX189" fmla="*/ 4399563 w 7467600"/>
              <a:gd name="connsiteY189" fmla="*/ 4158106 h 6858000"/>
              <a:gd name="connsiteX190" fmla="*/ 4684469 w 7467600"/>
              <a:gd name="connsiteY190" fmla="*/ 4364680 h 6858000"/>
              <a:gd name="connsiteX191" fmla="*/ 4690271 w 7467600"/>
              <a:gd name="connsiteY191" fmla="*/ 4370034 h 6858000"/>
              <a:gd name="connsiteX192" fmla="*/ 4136093 w 7467600"/>
              <a:gd name="connsiteY192" fmla="*/ 3858466 h 6858000"/>
              <a:gd name="connsiteX193" fmla="*/ 3670252 w 7467600"/>
              <a:gd name="connsiteY193" fmla="*/ 3622798 h 6858000"/>
              <a:gd name="connsiteX194" fmla="*/ 4440129 w 7467600"/>
              <a:gd name="connsiteY194" fmla="*/ 3448571 h 6858000"/>
              <a:gd name="connsiteX195" fmla="*/ 4856525 w 7467600"/>
              <a:gd name="connsiteY195" fmla="*/ 3915351 h 6858000"/>
              <a:gd name="connsiteX196" fmla="*/ 5059055 w 7467600"/>
              <a:gd name="connsiteY196" fmla="*/ 4108918 h 6858000"/>
              <a:gd name="connsiteX197" fmla="*/ 5290070 w 7467600"/>
              <a:gd name="connsiteY197" fmla="*/ 4263619 h 6858000"/>
              <a:gd name="connsiteX198" fmla="*/ 4834991 w 7467600"/>
              <a:gd name="connsiteY198" fmla="*/ 3830985 h 6858000"/>
              <a:gd name="connsiteX199" fmla="*/ 4440129 w 7467600"/>
              <a:gd name="connsiteY199" fmla="*/ 3448571 h 6858000"/>
              <a:gd name="connsiteX200" fmla="*/ 4441737 w 7467600"/>
              <a:gd name="connsiteY200" fmla="*/ 3399734 h 6858000"/>
              <a:gd name="connsiteX201" fmla="*/ 4431236 w 7467600"/>
              <a:gd name="connsiteY201" fmla="*/ 3400954 h 6858000"/>
              <a:gd name="connsiteX202" fmla="*/ 4557150 w 7467600"/>
              <a:gd name="connsiteY202" fmla="*/ 3510023 h 6858000"/>
              <a:gd name="connsiteX203" fmla="*/ 4856936 w 7467600"/>
              <a:gd name="connsiteY203" fmla="*/ 3809146 h 6858000"/>
              <a:gd name="connsiteX204" fmla="*/ 5111996 w 7467600"/>
              <a:gd name="connsiteY204" fmla="*/ 4065759 h 6858000"/>
              <a:gd name="connsiteX205" fmla="*/ 5388878 w 7467600"/>
              <a:gd name="connsiteY205" fmla="*/ 4300185 h 6858000"/>
              <a:gd name="connsiteX206" fmla="*/ 5425556 w 7467600"/>
              <a:gd name="connsiteY206" fmla="*/ 4308967 h 6858000"/>
              <a:gd name="connsiteX207" fmla="*/ 4943646 w 7467600"/>
              <a:gd name="connsiteY207" fmla="*/ 3822916 h 6858000"/>
              <a:gd name="connsiteX208" fmla="*/ 4594837 w 7467600"/>
              <a:gd name="connsiteY208" fmla="*/ 3532274 h 6858000"/>
              <a:gd name="connsiteX209" fmla="*/ 4441737 w 7467600"/>
              <a:gd name="connsiteY209" fmla="*/ 3399734 h 6858000"/>
              <a:gd name="connsiteX210" fmla="*/ 5425834 w 7467600"/>
              <a:gd name="connsiteY210" fmla="*/ 3162785 h 6858000"/>
              <a:gd name="connsiteX211" fmla="*/ 5401644 w 7467600"/>
              <a:gd name="connsiteY211" fmla="*/ 3617847 h 6858000"/>
              <a:gd name="connsiteX212" fmla="*/ 5467256 w 7467600"/>
              <a:gd name="connsiteY212" fmla="*/ 4175494 h 6858000"/>
              <a:gd name="connsiteX213" fmla="*/ 5448069 w 7467600"/>
              <a:gd name="connsiteY213" fmla="*/ 3567554 h 6858000"/>
              <a:gd name="connsiteX214" fmla="*/ 5425834 w 7467600"/>
              <a:gd name="connsiteY214" fmla="*/ 3162785 h 6858000"/>
              <a:gd name="connsiteX215" fmla="*/ 1318687 w 7467600"/>
              <a:gd name="connsiteY215" fmla="*/ 3113840 h 6858000"/>
              <a:gd name="connsiteX216" fmla="*/ 1066793 w 7467600"/>
              <a:gd name="connsiteY216" fmla="*/ 3212171 h 6858000"/>
              <a:gd name="connsiteX217" fmla="*/ 993319 w 7467600"/>
              <a:gd name="connsiteY217" fmla="*/ 3247648 h 6858000"/>
              <a:gd name="connsiteX218" fmla="*/ 853081 w 7467600"/>
              <a:gd name="connsiteY218" fmla="*/ 3312410 h 6858000"/>
              <a:gd name="connsiteX219" fmla="*/ 805957 w 7467600"/>
              <a:gd name="connsiteY219" fmla="*/ 3330443 h 6858000"/>
              <a:gd name="connsiteX220" fmla="*/ 1318687 w 7467600"/>
              <a:gd name="connsiteY220" fmla="*/ 3113840 h 6858000"/>
              <a:gd name="connsiteX221" fmla="*/ 5453702 w 7467600"/>
              <a:gd name="connsiteY221" fmla="*/ 3090882 h 6858000"/>
              <a:gd name="connsiteX222" fmla="*/ 5480135 w 7467600"/>
              <a:gd name="connsiteY222" fmla="*/ 3565802 h 6858000"/>
              <a:gd name="connsiteX223" fmla="*/ 5499023 w 7467600"/>
              <a:gd name="connsiteY223" fmla="*/ 4166310 h 6858000"/>
              <a:gd name="connsiteX224" fmla="*/ 5547022 w 7467600"/>
              <a:gd name="connsiteY224" fmla="*/ 3607838 h 6858000"/>
              <a:gd name="connsiteX225" fmla="*/ 5515964 w 7467600"/>
              <a:gd name="connsiteY225" fmla="*/ 3378541 h 6858000"/>
              <a:gd name="connsiteX226" fmla="*/ 5453702 w 7467600"/>
              <a:gd name="connsiteY226" fmla="*/ 3090882 h 6858000"/>
              <a:gd name="connsiteX227" fmla="*/ 1238695 w 7467600"/>
              <a:gd name="connsiteY227" fmla="*/ 3076820 h 6858000"/>
              <a:gd name="connsiteX228" fmla="*/ 716371 w 7467600"/>
              <a:gd name="connsiteY228" fmla="*/ 3293249 h 6858000"/>
              <a:gd name="connsiteX229" fmla="*/ 579522 w 7467600"/>
              <a:gd name="connsiteY229" fmla="*/ 3371759 h 6858000"/>
              <a:gd name="connsiteX230" fmla="*/ 600288 w 7467600"/>
              <a:gd name="connsiteY230" fmla="*/ 3365555 h 6858000"/>
              <a:gd name="connsiteX231" fmla="*/ 840692 w 7467600"/>
              <a:gd name="connsiteY231" fmla="*/ 3284921 h 6858000"/>
              <a:gd name="connsiteX232" fmla="*/ 979248 w 7467600"/>
              <a:gd name="connsiteY232" fmla="*/ 3221003 h 6858000"/>
              <a:gd name="connsiteX233" fmla="*/ 1053282 w 7467600"/>
              <a:gd name="connsiteY233" fmla="*/ 3185247 h 6858000"/>
              <a:gd name="connsiteX234" fmla="*/ 1320603 w 7467600"/>
              <a:gd name="connsiteY234" fmla="*/ 3081281 h 6858000"/>
              <a:gd name="connsiteX235" fmla="*/ 1238695 w 7467600"/>
              <a:gd name="connsiteY235" fmla="*/ 3076820 h 6858000"/>
              <a:gd name="connsiteX236" fmla="*/ 5425627 w 7467600"/>
              <a:gd name="connsiteY236" fmla="*/ 2954192 h 6858000"/>
              <a:gd name="connsiteX237" fmla="*/ 5470770 w 7467600"/>
              <a:gd name="connsiteY237" fmla="*/ 3005435 h 6858000"/>
              <a:gd name="connsiteX238" fmla="*/ 5519779 w 7467600"/>
              <a:gd name="connsiteY238" fmla="*/ 4359223 h 6858000"/>
              <a:gd name="connsiteX239" fmla="*/ 5520293 w 7467600"/>
              <a:gd name="connsiteY239" fmla="*/ 4360602 h 6858000"/>
              <a:gd name="connsiteX240" fmla="*/ 5767221 w 7467600"/>
              <a:gd name="connsiteY240" fmla="*/ 4665564 h 6858000"/>
              <a:gd name="connsiteX241" fmla="*/ 6937169 w 7467600"/>
              <a:gd name="connsiteY241" fmla="*/ 4815941 h 6858000"/>
              <a:gd name="connsiteX242" fmla="*/ 6953922 w 7467600"/>
              <a:gd name="connsiteY242" fmla="*/ 4890068 h 6858000"/>
              <a:gd name="connsiteX243" fmla="*/ 6071359 w 7467600"/>
              <a:gd name="connsiteY243" fmla="*/ 4770770 h 6858000"/>
              <a:gd name="connsiteX244" fmla="*/ 6038839 w 7467600"/>
              <a:gd name="connsiteY244" fmla="*/ 4764474 h 6858000"/>
              <a:gd name="connsiteX245" fmla="*/ 6038706 w 7467600"/>
              <a:gd name="connsiteY245" fmla="*/ 4763847 h 6858000"/>
              <a:gd name="connsiteX246" fmla="*/ 6037784 w 7467600"/>
              <a:gd name="connsiteY246" fmla="*/ 4764270 h 6858000"/>
              <a:gd name="connsiteX247" fmla="*/ 6038839 w 7467600"/>
              <a:gd name="connsiteY247" fmla="*/ 4764474 h 6858000"/>
              <a:gd name="connsiteX248" fmla="*/ 6040338 w 7467600"/>
              <a:gd name="connsiteY248" fmla="*/ 4771418 h 6858000"/>
              <a:gd name="connsiteX249" fmla="*/ 6024488 w 7467600"/>
              <a:gd name="connsiteY249" fmla="*/ 4809903 h 6858000"/>
              <a:gd name="connsiteX250" fmla="*/ 5599771 w 7467600"/>
              <a:gd name="connsiteY250" fmla="*/ 5509652 h 6858000"/>
              <a:gd name="connsiteX251" fmla="*/ 5548843 w 7467600"/>
              <a:gd name="connsiteY251" fmla="*/ 5563845 h 6858000"/>
              <a:gd name="connsiteX252" fmla="*/ 5940952 w 7467600"/>
              <a:gd name="connsiteY252" fmla="*/ 6250028 h 6858000"/>
              <a:gd name="connsiteX253" fmla="*/ 6043441 w 7467600"/>
              <a:gd name="connsiteY253" fmla="*/ 6665847 h 6858000"/>
              <a:gd name="connsiteX254" fmla="*/ 6093432 w 7467600"/>
              <a:gd name="connsiteY254" fmla="*/ 6858000 h 6858000"/>
              <a:gd name="connsiteX255" fmla="*/ 6034344 w 7467600"/>
              <a:gd name="connsiteY255" fmla="*/ 6858000 h 6858000"/>
              <a:gd name="connsiteX256" fmla="*/ 6026679 w 7467600"/>
              <a:gd name="connsiteY256" fmla="*/ 6836959 h 6858000"/>
              <a:gd name="connsiteX257" fmla="*/ 5800441 w 7467600"/>
              <a:gd name="connsiteY257" fmla="*/ 6335286 h 6858000"/>
              <a:gd name="connsiteX258" fmla="*/ 5526562 w 7467600"/>
              <a:gd name="connsiteY258" fmla="*/ 5705388 h 6858000"/>
              <a:gd name="connsiteX259" fmla="*/ 5519640 w 7467600"/>
              <a:gd name="connsiteY259" fmla="*/ 5683774 h 6858000"/>
              <a:gd name="connsiteX260" fmla="*/ 5844559 w 7467600"/>
              <a:gd name="connsiteY260" fmla="*/ 6553349 h 6858000"/>
              <a:gd name="connsiteX261" fmla="*/ 5975994 w 7467600"/>
              <a:gd name="connsiteY261" fmla="*/ 6858000 h 6858000"/>
              <a:gd name="connsiteX262" fmla="*/ 5898547 w 7467600"/>
              <a:gd name="connsiteY262" fmla="*/ 6858000 h 6858000"/>
              <a:gd name="connsiteX263" fmla="*/ 5682041 w 7467600"/>
              <a:gd name="connsiteY263" fmla="*/ 6355860 h 6858000"/>
              <a:gd name="connsiteX264" fmla="*/ 5461758 w 7467600"/>
              <a:gd name="connsiteY264" fmla="*/ 5820220 h 6858000"/>
              <a:gd name="connsiteX265" fmla="*/ 5237282 w 7467600"/>
              <a:gd name="connsiteY265" fmla="*/ 6579086 h 6858000"/>
              <a:gd name="connsiteX266" fmla="*/ 5115009 w 7467600"/>
              <a:gd name="connsiteY266" fmla="*/ 6858000 h 6858000"/>
              <a:gd name="connsiteX267" fmla="*/ 5028074 w 7467600"/>
              <a:gd name="connsiteY267" fmla="*/ 6858000 h 6858000"/>
              <a:gd name="connsiteX268" fmla="*/ 5079508 w 7467600"/>
              <a:gd name="connsiteY268" fmla="*/ 6749074 h 6858000"/>
              <a:gd name="connsiteX269" fmla="*/ 5371846 w 7467600"/>
              <a:gd name="connsiteY269" fmla="*/ 5924413 h 6858000"/>
              <a:gd name="connsiteX270" fmla="*/ 5270512 w 7467600"/>
              <a:gd name="connsiteY270" fmla="*/ 6138975 h 6858000"/>
              <a:gd name="connsiteX271" fmla="*/ 5062409 w 7467600"/>
              <a:gd name="connsiteY271" fmla="*/ 6653544 h 6858000"/>
              <a:gd name="connsiteX272" fmla="*/ 5036628 w 7467600"/>
              <a:gd name="connsiteY272" fmla="*/ 6754247 h 6858000"/>
              <a:gd name="connsiteX273" fmla="*/ 5009112 w 7467600"/>
              <a:gd name="connsiteY273" fmla="*/ 6858000 h 6858000"/>
              <a:gd name="connsiteX274" fmla="*/ 4976679 w 7467600"/>
              <a:gd name="connsiteY274" fmla="*/ 6858000 h 6858000"/>
              <a:gd name="connsiteX275" fmla="*/ 5006537 w 7467600"/>
              <a:gd name="connsiteY275" fmla="*/ 6747068 h 6858000"/>
              <a:gd name="connsiteX276" fmla="*/ 5032723 w 7467600"/>
              <a:gd name="connsiteY276" fmla="*/ 6644957 h 6858000"/>
              <a:gd name="connsiteX277" fmla="*/ 5242949 w 7467600"/>
              <a:gd name="connsiteY277" fmla="*/ 6125175 h 6858000"/>
              <a:gd name="connsiteX278" fmla="*/ 5286321 w 7467600"/>
              <a:gd name="connsiteY278" fmla="*/ 6033555 h 6858000"/>
              <a:gd name="connsiteX279" fmla="*/ 5008210 w 7467600"/>
              <a:gd name="connsiteY279" fmla="*/ 6649194 h 6858000"/>
              <a:gd name="connsiteX280" fmla="*/ 4986321 w 7467600"/>
              <a:gd name="connsiteY280" fmla="*/ 6765687 h 6858000"/>
              <a:gd name="connsiteX281" fmla="*/ 4973474 w 7467600"/>
              <a:gd name="connsiteY281" fmla="*/ 6858000 h 6858000"/>
              <a:gd name="connsiteX282" fmla="*/ 4907178 w 7467600"/>
              <a:gd name="connsiteY282" fmla="*/ 6858000 h 6858000"/>
              <a:gd name="connsiteX283" fmla="*/ 4910810 w 7467600"/>
              <a:gd name="connsiteY283" fmla="*/ 6829660 h 6858000"/>
              <a:gd name="connsiteX284" fmla="*/ 4987461 w 7467600"/>
              <a:gd name="connsiteY284" fmla="*/ 6432994 h 6858000"/>
              <a:gd name="connsiteX285" fmla="*/ 5179262 w 7467600"/>
              <a:gd name="connsiteY285" fmla="*/ 6035044 h 6858000"/>
              <a:gd name="connsiteX286" fmla="*/ 4689678 w 7467600"/>
              <a:gd name="connsiteY286" fmla="*/ 6440241 h 6858000"/>
              <a:gd name="connsiteX287" fmla="*/ 4477543 w 7467600"/>
              <a:gd name="connsiteY287" fmla="*/ 6674836 h 6858000"/>
              <a:gd name="connsiteX288" fmla="*/ 4329957 w 7467600"/>
              <a:gd name="connsiteY288" fmla="*/ 6858000 h 6858000"/>
              <a:gd name="connsiteX289" fmla="*/ 4218595 w 7467600"/>
              <a:gd name="connsiteY289" fmla="*/ 6858000 h 6858000"/>
              <a:gd name="connsiteX290" fmla="*/ 4368888 w 7467600"/>
              <a:gd name="connsiteY290" fmla="*/ 6668412 h 6858000"/>
              <a:gd name="connsiteX291" fmla="*/ 4563091 w 7467600"/>
              <a:gd name="connsiteY291" fmla="*/ 6442508 h 6858000"/>
              <a:gd name="connsiteX292" fmla="*/ 5387324 w 7467600"/>
              <a:gd name="connsiteY292" fmla="*/ 5705830 h 6858000"/>
              <a:gd name="connsiteX293" fmla="*/ 5073620 w 7467600"/>
              <a:gd name="connsiteY293" fmla="*/ 5955437 h 6858000"/>
              <a:gd name="connsiteX294" fmla="*/ 4689789 w 7467600"/>
              <a:gd name="connsiteY294" fmla="*/ 6268382 h 6858000"/>
              <a:gd name="connsiteX295" fmla="*/ 4418722 w 7467600"/>
              <a:gd name="connsiteY295" fmla="*/ 6570886 h 6858000"/>
              <a:gd name="connsiteX296" fmla="*/ 4214944 w 7467600"/>
              <a:gd name="connsiteY296" fmla="*/ 6858000 h 6858000"/>
              <a:gd name="connsiteX297" fmla="*/ 4177898 w 7467600"/>
              <a:gd name="connsiteY297" fmla="*/ 6858000 h 6858000"/>
              <a:gd name="connsiteX298" fmla="*/ 4391597 w 7467600"/>
              <a:gd name="connsiteY298" fmla="*/ 6556370 h 6858000"/>
              <a:gd name="connsiteX299" fmla="*/ 4668889 w 7467600"/>
              <a:gd name="connsiteY299" fmla="*/ 6246399 h 6858000"/>
              <a:gd name="connsiteX300" fmla="*/ 5055427 w 7467600"/>
              <a:gd name="connsiteY300" fmla="*/ 5931476 h 6858000"/>
              <a:gd name="connsiteX301" fmla="*/ 5371814 w 7467600"/>
              <a:gd name="connsiteY301" fmla="*/ 5678975 h 6858000"/>
              <a:gd name="connsiteX302" fmla="*/ 4987918 w 7467600"/>
              <a:gd name="connsiteY302" fmla="*/ 5838701 h 6858000"/>
              <a:gd name="connsiteX303" fmla="*/ 4317146 w 7467600"/>
              <a:gd name="connsiteY303" fmla="*/ 6587716 h 6858000"/>
              <a:gd name="connsiteX304" fmla="*/ 4171627 w 7467600"/>
              <a:gd name="connsiteY304" fmla="*/ 6858000 h 6858000"/>
              <a:gd name="connsiteX305" fmla="*/ 4081585 w 7467600"/>
              <a:gd name="connsiteY305" fmla="*/ 6858000 h 6858000"/>
              <a:gd name="connsiteX306" fmla="*/ 4238603 w 7467600"/>
              <a:gd name="connsiteY306" fmla="*/ 6559341 h 6858000"/>
              <a:gd name="connsiteX307" fmla="*/ 4778333 w 7467600"/>
              <a:gd name="connsiteY307" fmla="*/ 5873626 h 6858000"/>
              <a:gd name="connsiteX308" fmla="*/ 5414185 w 7467600"/>
              <a:gd name="connsiteY308" fmla="*/ 5573882 h 6858000"/>
              <a:gd name="connsiteX309" fmla="*/ 5959648 w 7467600"/>
              <a:gd name="connsiteY309" fmla="*/ 4760797 h 6858000"/>
              <a:gd name="connsiteX310" fmla="*/ 5355019 w 7467600"/>
              <a:gd name="connsiteY310" fmla="*/ 4734672 h 6858000"/>
              <a:gd name="connsiteX311" fmla="*/ 5083565 w 7467600"/>
              <a:gd name="connsiteY311" fmla="*/ 5179121 h 6858000"/>
              <a:gd name="connsiteX312" fmla="*/ 4713577 w 7467600"/>
              <a:gd name="connsiteY312" fmla="*/ 5616803 h 6858000"/>
              <a:gd name="connsiteX313" fmla="*/ 3989559 w 7467600"/>
              <a:gd name="connsiteY313" fmla="*/ 6145945 h 6858000"/>
              <a:gd name="connsiteX314" fmla="*/ 3939824 w 7467600"/>
              <a:gd name="connsiteY314" fmla="*/ 6066900 h 6858000"/>
              <a:gd name="connsiteX315" fmla="*/ 4584537 w 7467600"/>
              <a:gd name="connsiteY315" fmla="*/ 5324826 h 6858000"/>
              <a:gd name="connsiteX316" fmla="*/ 5037105 w 7467600"/>
              <a:gd name="connsiteY316" fmla="*/ 5088765 h 6858000"/>
              <a:gd name="connsiteX317" fmla="*/ 5039930 w 7467600"/>
              <a:gd name="connsiteY317" fmla="*/ 5089585 h 6858000"/>
              <a:gd name="connsiteX318" fmla="*/ 5263764 w 7467600"/>
              <a:gd name="connsiteY318" fmla="*/ 4735525 h 6858000"/>
              <a:gd name="connsiteX319" fmla="*/ 4086300 w 7467600"/>
              <a:gd name="connsiteY319" fmla="*/ 4884599 h 6858000"/>
              <a:gd name="connsiteX320" fmla="*/ 4085485 w 7467600"/>
              <a:gd name="connsiteY320" fmla="*/ 4899070 h 6858000"/>
              <a:gd name="connsiteX321" fmla="*/ 3871915 w 7467600"/>
              <a:gd name="connsiteY321" fmla="*/ 5253645 h 6858000"/>
              <a:gd name="connsiteX322" fmla="*/ 3799374 w 7467600"/>
              <a:gd name="connsiteY322" fmla="*/ 5466127 h 6858000"/>
              <a:gd name="connsiteX323" fmla="*/ 3498850 w 7467600"/>
              <a:gd name="connsiteY323" fmla="*/ 6661888 h 6858000"/>
              <a:gd name="connsiteX324" fmla="*/ 3399216 w 7467600"/>
              <a:gd name="connsiteY324" fmla="*/ 6858000 h 6858000"/>
              <a:gd name="connsiteX325" fmla="*/ 3303688 w 7467600"/>
              <a:gd name="connsiteY325" fmla="*/ 6858000 h 6858000"/>
              <a:gd name="connsiteX326" fmla="*/ 3391774 w 7467600"/>
              <a:gd name="connsiteY326" fmla="*/ 6697181 h 6858000"/>
              <a:gd name="connsiteX327" fmla="*/ 3735540 w 7467600"/>
              <a:gd name="connsiteY327" fmla="*/ 5546923 h 6858000"/>
              <a:gd name="connsiteX328" fmla="*/ 3729438 w 7467600"/>
              <a:gd name="connsiteY328" fmla="*/ 5569058 h 6858000"/>
              <a:gd name="connsiteX329" fmla="*/ 3707782 w 7467600"/>
              <a:gd name="connsiteY329" fmla="*/ 5644908 h 6858000"/>
              <a:gd name="connsiteX330" fmla="*/ 3583827 w 7467600"/>
              <a:gd name="connsiteY330" fmla="*/ 6039215 h 6858000"/>
              <a:gd name="connsiteX331" fmla="*/ 3547861 w 7467600"/>
              <a:gd name="connsiteY331" fmla="*/ 6129609 h 6858000"/>
              <a:gd name="connsiteX332" fmla="*/ 3490905 w 7467600"/>
              <a:gd name="connsiteY332" fmla="*/ 6277660 h 6858000"/>
              <a:gd name="connsiteX333" fmla="*/ 3455859 w 7467600"/>
              <a:gd name="connsiteY333" fmla="*/ 6391301 h 6858000"/>
              <a:gd name="connsiteX334" fmla="*/ 3429112 w 7467600"/>
              <a:gd name="connsiteY334" fmla="*/ 6479469 h 6858000"/>
              <a:gd name="connsiteX335" fmla="*/ 3304862 w 7467600"/>
              <a:gd name="connsiteY335" fmla="*/ 6796476 h 6858000"/>
              <a:gd name="connsiteX336" fmla="*/ 3276071 w 7467600"/>
              <a:gd name="connsiteY336" fmla="*/ 6858000 h 6858000"/>
              <a:gd name="connsiteX337" fmla="*/ 3240805 w 7467600"/>
              <a:gd name="connsiteY337" fmla="*/ 6858000 h 6858000"/>
              <a:gd name="connsiteX338" fmla="*/ 3275917 w 7467600"/>
              <a:gd name="connsiteY338" fmla="*/ 6783192 h 6858000"/>
              <a:gd name="connsiteX339" fmla="*/ 3399358 w 7467600"/>
              <a:gd name="connsiteY339" fmla="*/ 6469011 h 6858000"/>
              <a:gd name="connsiteX340" fmla="*/ 3425650 w 7467600"/>
              <a:gd name="connsiteY340" fmla="*/ 6381333 h 6858000"/>
              <a:gd name="connsiteX341" fmla="*/ 3460661 w 7467600"/>
              <a:gd name="connsiteY341" fmla="*/ 6266763 h 6858000"/>
              <a:gd name="connsiteX342" fmla="*/ 3518021 w 7467600"/>
              <a:gd name="connsiteY342" fmla="*/ 6117298 h 6858000"/>
              <a:gd name="connsiteX343" fmla="*/ 3554035 w 7467600"/>
              <a:gd name="connsiteY343" fmla="*/ 6027832 h 6858000"/>
              <a:gd name="connsiteX344" fmla="*/ 3677174 w 7467600"/>
              <a:gd name="connsiteY344" fmla="*/ 5636351 h 6858000"/>
              <a:gd name="connsiteX345" fmla="*/ 3698819 w 7467600"/>
              <a:gd name="connsiteY345" fmla="*/ 5560503 h 6858000"/>
              <a:gd name="connsiteX346" fmla="*/ 3702094 w 7467600"/>
              <a:gd name="connsiteY346" fmla="*/ 5549194 h 6858000"/>
              <a:gd name="connsiteX347" fmla="*/ 3398355 w 7467600"/>
              <a:gd name="connsiteY347" fmla="*/ 6094603 h 6858000"/>
              <a:gd name="connsiteX348" fmla="*/ 3193941 w 7467600"/>
              <a:gd name="connsiteY348" fmla="*/ 6798775 h 6858000"/>
              <a:gd name="connsiteX349" fmla="*/ 3184140 w 7467600"/>
              <a:gd name="connsiteY349" fmla="*/ 6858000 h 6858000"/>
              <a:gd name="connsiteX350" fmla="*/ 3099978 w 7467600"/>
              <a:gd name="connsiteY350" fmla="*/ 6858000 h 6858000"/>
              <a:gd name="connsiteX351" fmla="*/ 3101556 w 7467600"/>
              <a:gd name="connsiteY351" fmla="*/ 6843337 h 6858000"/>
              <a:gd name="connsiteX352" fmla="*/ 3370162 w 7467600"/>
              <a:gd name="connsiteY352" fmla="*/ 5785550 h 6858000"/>
              <a:gd name="connsiteX353" fmla="*/ 3746477 w 7467600"/>
              <a:gd name="connsiteY353" fmla="*/ 5377889 h 6858000"/>
              <a:gd name="connsiteX354" fmla="*/ 3863399 w 7467600"/>
              <a:gd name="connsiteY354" fmla="*/ 5087257 h 6858000"/>
              <a:gd name="connsiteX355" fmla="*/ 3968712 w 7467600"/>
              <a:gd name="connsiteY355" fmla="*/ 4913989 h 6858000"/>
              <a:gd name="connsiteX356" fmla="*/ 2792390 w 7467600"/>
              <a:gd name="connsiteY356" fmla="*/ 5382974 h 6858000"/>
              <a:gd name="connsiteX357" fmla="*/ 2714982 w 7467600"/>
              <a:gd name="connsiteY357" fmla="*/ 5427051 h 6858000"/>
              <a:gd name="connsiteX358" fmla="*/ 2813361 w 7467600"/>
              <a:gd name="connsiteY358" fmla="*/ 6023912 h 6858000"/>
              <a:gd name="connsiteX359" fmla="*/ 2688430 w 7467600"/>
              <a:gd name="connsiteY359" fmla="*/ 6801564 h 6858000"/>
              <a:gd name="connsiteX360" fmla="*/ 2629626 w 7467600"/>
              <a:gd name="connsiteY360" fmla="*/ 6763394 h 6858000"/>
              <a:gd name="connsiteX361" fmla="*/ 2565328 w 7467600"/>
              <a:gd name="connsiteY361" fmla="*/ 5516399 h 6858000"/>
              <a:gd name="connsiteX362" fmla="*/ 1922999 w 7467600"/>
              <a:gd name="connsiteY362" fmla="*/ 5980343 h 6858000"/>
              <a:gd name="connsiteX363" fmla="*/ 1950261 w 7467600"/>
              <a:gd name="connsiteY363" fmla="*/ 6405858 h 6858000"/>
              <a:gd name="connsiteX364" fmla="*/ 2365554 w 7467600"/>
              <a:gd name="connsiteY364" fmla="*/ 6759107 h 6858000"/>
              <a:gd name="connsiteX365" fmla="*/ 2424142 w 7467600"/>
              <a:gd name="connsiteY365" fmla="*/ 6858000 h 6858000"/>
              <a:gd name="connsiteX366" fmla="*/ 2395994 w 7467600"/>
              <a:gd name="connsiteY366" fmla="*/ 6858000 h 6858000"/>
              <a:gd name="connsiteX367" fmla="*/ 2392863 w 7467600"/>
              <a:gd name="connsiteY367" fmla="*/ 6852964 h 6858000"/>
              <a:gd name="connsiteX368" fmla="*/ 2017589 w 7467600"/>
              <a:gd name="connsiteY368" fmla="*/ 6493982 h 6858000"/>
              <a:gd name="connsiteX369" fmla="*/ 2147336 w 7467600"/>
              <a:gd name="connsiteY369" fmla="*/ 6594052 h 6858000"/>
              <a:gd name="connsiteX370" fmla="*/ 2207047 w 7467600"/>
              <a:gd name="connsiteY370" fmla="*/ 6654540 h 6858000"/>
              <a:gd name="connsiteX371" fmla="*/ 2299106 w 7467600"/>
              <a:gd name="connsiteY371" fmla="*/ 6778931 h 6858000"/>
              <a:gd name="connsiteX372" fmla="*/ 2314430 w 7467600"/>
              <a:gd name="connsiteY372" fmla="*/ 6801144 h 6858000"/>
              <a:gd name="connsiteX373" fmla="*/ 2352406 w 7467600"/>
              <a:gd name="connsiteY373" fmla="*/ 6858000 h 6858000"/>
              <a:gd name="connsiteX374" fmla="*/ 2314492 w 7467600"/>
              <a:gd name="connsiteY374" fmla="*/ 6858000 h 6858000"/>
              <a:gd name="connsiteX375" fmla="*/ 2288095 w 7467600"/>
              <a:gd name="connsiteY375" fmla="*/ 6818030 h 6858000"/>
              <a:gd name="connsiteX376" fmla="*/ 2272768 w 7467600"/>
              <a:gd name="connsiteY376" fmla="*/ 6795822 h 6858000"/>
              <a:gd name="connsiteX377" fmla="*/ 2182715 w 7467600"/>
              <a:gd name="connsiteY377" fmla="*/ 6675071 h 6858000"/>
              <a:gd name="connsiteX378" fmla="*/ 2032061 w 7467600"/>
              <a:gd name="connsiteY378" fmla="*/ 6541380 h 6858000"/>
              <a:gd name="connsiteX379" fmla="*/ 2257220 w 7467600"/>
              <a:gd name="connsiteY379" fmla="*/ 6826257 h 6858000"/>
              <a:gd name="connsiteX380" fmla="*/ 2281324 w 7467600"/>
              <a:gd name="connsiteY380" fmla="*/ 6858000 h 6858000"/>
              <a:gd name="connsiteX381" fmla="*/ 2242860 w 7467600"/>
              <a:gd name="connsiteY381" fmla="*/ 6858000 h 6858000"/>
              <a:gd name="connsiteX382" fmla="*/ 2232818 w 7467600"/>
              <a:gd name="connsiteY382" fmla="*/ 6844926 h 6858000"/>
              <a:gd name="connsiteX383" fmla="*/ 1990172 w 7467600"/>
              <a:gd name="connsiteY383" fmla="*/ 6542121 h 6858000"/>
              <a:gd name="connsiteX384" fmla="*/ 2124090 w 7467600"/>
              <a:gd name="connsiteY384" fmla="*/ 6761017 h 6858000"/>
              <a:gd name="connsiteX385" fmla="*/ 2200380 w 7467600"/>
              <a:gd name="connsiteY385" fmla="*/ 6858000 h 6858000"/>
              <a:gd name="connsiteX386" fmla="*/ 2147507 w 7467600"/>
              <a:gd name="connsiteY386" fmla="*/ 6858000 h 6858000"/>
              <a:gd name="connsiteX387" fmla="*/ 2070668 w 7467600"/>
              <a:gd name="connsiteY387" fmla="*/ 6761520 h 6858000"/>
              <a:gd name="connsiteX388" fmla="*/ 1975142 w 7467600"/>
              <a:gd name="connsiteY388" fmla="*/ 6585570 h 6858000"/>
              <a:gd name="connsiteX389" fmla="*/ 2050035 w 7467600"/>
              <a:gd name="connsiteY389" fmla="*/ 6813345 h 6858000"/>
              <a:gd name="connsiteX390" fmla="*/ 2063025 w 7467600"/>
              <a:gd name="connsiteY390" fmla="*/ 6858000 h 6858000"/>
              <a:gd name="connsiteX391" fmla="*/ 2021675 w 7467600"/>
              <a:gd name="connsiteY391" fmla="*/ 6858000 h 6858000"/>
              <a:gd name="connsiteX392" fmla="*/ 2019308 w 7467600"/>
              <a:gd name="connsiteY392" fmla="*/ 6847118 h 6858000"/>
              <a:gd name="connsiteX393" fmla="*/ 1938835 w 7467600"/>
              <a:gd name="connsiteY393" fmla="*/ 6551160 h 6858000"/>
              <a:gd name="connsiteX394" fmla="*/ 1953230 w 7467600"/>
              <a:gd name="connsiteY394" fmla="*/ 6759699 h 6858000"/>
              <a:gd name="connsiteX395" fmla="*/ 1956763 w 7467600"/>
              <a:gd name="connsiteY395" fmla="*/ 6778191 h 6858000"/>
              <a:gd name="connsiteX396" fmla="*/ 1967925 w 7467600"/>
              <a:gd name="connsiteY396" fmla="*/ 6858000 h 6858000"/>
              <a:gd name="connsiteX397" fmla="*/ 1936622 w 7467600"/>
              <a:gd name="connsiteY397" fmla="*/ 6858000 h 6858000"/>
              <a:gd name="connsiteX398" fmla="*/ 1926261 w 7467600"/>
              <a:gd name="connsiteY398" fmla="*/ 6784064 h 6858000"/>
              <a:gd name="connsiteX399" fmla="*/ 1922724 w 7467600"/>
              <a:gd name="connsiteY399" fmla="*/ 6765577 h 6858000"/>
              <a:gd name="connsiteX400" fmla="*/ 1904650 w 7467600"/>
              <a:gd name="connsiteY400" fmla="*/ 6639616 h 6858000"/>
              <a:gd name="connsiteX401" fmla="*/ 1885273 w 7467600"/>
              <a:gd name="connsiteY401" fmla="*/ 6858000 h 6858000"/>
              <a:gd name="connsiteX402" fmla="*/ 1854363 w 7467600"/>
              <a:gd name="connsiteY402" fmla="*/ 6858000 h 6858000"/>
              <a:gd name="connsiteX403" fmla="*/ 1880391 w 7467600"/>
              <a:gd name="connsiteY403" fmla="*/ 6603796 h 6858000"/>
              <a:gd name="connsiteX404" fmla="*/ 1818273 w 7467600"/>
              <a:gd name="connsiteY404" fmla="*/ 6715729 h 6858000"/>
              <a:gd name="connsiteX405" fmla="*/ 1794691 w 7467600"/>
              <a:gd name="connsiteY405" fmla="*/ 6843239 h 6858000"/>
              <a:gd name="connsiteX406" fmla="*/ 1794914 w 7467600"/>
              <a:gd name="connsiteY406" fmla="*/ 6858000 h 6858000"/>
              <a:gd name="connsiteX407" fmla="*/ 1746128 w 7467600"/>
              <a:gd name="connsiteY407" fmla="*/ 6858000 h 6858000"/>
              <a:gd name="connsiteX408" fmla="*/ 1753934 w 7467600"/>
              <a:gd name="connsiteY408" fmla="*/ 6724796 h 6858000"/>
              <a:gd name="connsiteX409" fmla="*/ 1792053 w 7467600"/>
              <a:gd name="connsiteY409" fmla="*/ 6572396 h 6858000"/>
              <a:gd name="connsiteX410" fmla="*/ 1862248 w 7467600"/>
              <a:gd name="connsiteY410" fmla="*/ 6266397 h 6858000"/>
              <a:gd name="connsiteX411" fmla="*/ 1862250 w 7467600"/>
              <a:gd name="connsiteY411" fmla="*/ 6033531 h 6858000"/>
              <a:gd name="connsiteX412" fmla="*/ 1211999 w 7467600"/>
              <a:gd name="connsiteY412" fmla="*/ 6683610 h 6858000"/>
              <a:gd name="connsiteX413" fmla="*/ 1213266 w 7467600"/>
              <a:gd name="connsiteY413" fmla="*/ 6691947 h 6858000"/>
              <a:gd name="connsiteX414" fmla="*/ 1203370 w 7467600"/>
              <a:gd name="connsiteY414" fmla="*/ 6850676 h 6858000"/>
              <a:gd name="connsiteX415" fmla="*/ 1203671 w 7467600"/>
              <a:gd name="connsiteY415" fmla="*/ 6858000 h 6858000"/>
              <a:gd name="connsiteX416" fmla="*/ 1143180 w 7467600"/>
              <a:gd name="connsiteY416" fmla="*/ 6858000 h 6858000"/>
              <a:gd name="connsiteX417" fmla="*/ 1142176 w 7467600"/>
              <a:gd name="connsiteY417" fmla="*/ 6766045 h 6858000"/>
              <a:gd name="connsiteX418" fmla="*/ 1067484 w 7467600"/>
              <a:gd name="connsiteY418" fmla="*/ 6858000 h 6858000"/>
              <a:gd name="connsiteX419" fmla="*/ 953928 w 7467600"/>
              <a:gd name="connsiteY419" fmla="*/ 6858000 h 6858000"/>
              <a:gd name="connsiteX420" fmla="*/ 959715 w 7467600"/>
              <a:gd name="connsiteY420" fmla="*/ 6850185 h 6858000"/>
              <a:gd name="connsiteX421" fmla="*/ 1483788 w 7467600"/>
              <a:gd name="connsiteY421" fmla="*/ 6259174 h 6858000"/>
              <a:gd name="connsiteX422" fmla="*/ 1100671 w 7467600"/>
              <a:gd name="connsiteY422" fmla="*/ 6252137 h 6858000"/>
              <a:gd name="connsiteX423" fmla="*/ 1090144 w 7467600"/>
              <a:gd name="connsiteY423" fmla="*/ 6256748 h 6858000"/>
              <a:gd name="connsiteX424" fmla="*/ 1095872 w 7467600"/>
              <a:gd name="connsiteY424" fmla="*/ 6271892 h 6858000"/>
              <a:gd name="connsiteX425" fmla="*/ 262785 w 7467600"/>
              <a:gd name="connsiteY425" fmla="*/ 6845450 h 6858000"/>
              <a:gd name="connsiteX426" fmla="*/ 209968 w 7467600"/>
              <a:gd name="connsiteY426" fmla="*/ 6770713 h 6858000"/>
              <a:gd name="connsiteX427" fmla="*/ 873460 w 7467600"/>
              <a:gd name="connsiteY427" fmla="*/ 6253768 h 6858000"/>
              <a:gd name="connsiteX428" fmla="*/ 192686 w 7467600"/>
              <a:gd name="connsiteY428" fmla="*/ 5849257 h 6858000"/>
              <a:gd name="connsiteX429" fmla="*/ 4696 w 7467600"/>
              <a:gd name="connsiteY429" fmla="*/ 5697668 h 6858000"/>
              <a:gd name="connsiteX430" fmla="*/ 0 w 7467600"/>
              <a:gd name="connsiteY430" fmla="*/ 5689984 h 6858000"/>
              <a:gd name="connsiteX431" fmla="*/ 0 w 7467600"/>
              <a:gd name="connsiteY431" fmla="*/ 5513472 h 6858000"/>
              <a:gd name="connsiteX432" fmla="*/ 174101 w 7467600"/>
              <a:gd name="connsiteY432" fmla="*/ 5620277 h 6858000"/>
              <a:gd name="connsiteX433" fmla="*/ 891800 w 7467600"/>
              <a:gd name="connsiteY433" fmla="*/ 6036935 h 6858000"/>
              <a:gd name="connsiteX434" fmla="*/ 1072219 w 7467600"/>
              <a:gd name="connsiteY434" fmla="*/ 6169443 h 6858000"/>
              <a:gd name="connsiteX435" fmla="*/ 1074117 w 7467600"/>
              <a:gd name="connsiteY435" fmla="*/ 6170301 h 6858000"/>
              <a:gd name="connsiteX436" fmla="*/ 1083114 w 7467600"/>
              <a:gd name="connsiteY436" fmla="*/ 6174131 h 6858000"/>
              <a:gd name="connsiteX437" fmla="*/ 1543010 w 7467600"/>
              <a:gd name="connsiteY437" fmla="*/ 6191140 h 6858000"/>
              <a:gd name="connsiteX438" fmla="*/ 1551080 w 7467600"/>
              <a:gd name="connsiteY438" fmla="*/ 6195006 h 6858000"/>
              <a:gd name="connsiteX439" fmla="*/ 2345443 w 7467600"/>
              <a:gd name="connsiteY439" fmla="*/ 5549882 h 6858000"/>
              <a:gd name="connsiteX440" fmla="*/ 1721499 w 7467600"/>
              <a:gd name="connsiteY440" fmla="*/ 5599969 h 6858000"/>
              <a:gd name="connsiteX441" fmla="*/ 767716 w 7467600"/>
              <a:gd name="connsiteY441" fmla="*/ 5472768 h 6858000"/>
              <a:gd name="connsiteX442" fmla="*/ 722147 w 7467600"/>
              <a:gd name="connsiteY442" fmla="*/ 5393091 h 6858000"/>
              <a:gd name="connsiteX443" fmla="*/ 1485552 w 7467600"/>
              <a:gd name="connsiteY443" fmla="*/ 5313202 h 6858000"/>
              <a:gd name="connsiteX444" fmla="*/ 2143004 w 7467600"/>
              <a:gd name="connsiteY444" fmla="*/ 5402420 h 6858000"/>
              <a:gd name="connsiteX445" fmla="*/ 1933391 w 7467600"/>
              <a:gd name="connsiteY445" fmla="*/ 5156971 h 6858000"/>
              <a:gd name="connsiteX446" fmla="*/ 1827118 w 7467600"/>
              <a:gd name="connsiteY446" fmla="*/ 4968410 h 6858000"/>
              <a:gd name="connsiteX447" fmla="*/ 1837349 w 7467600"/>
              <a:gd name="connsiteY447" fmla="*/ 4956357 h 6858000"/>
              <a:gd name="connsiteX448" fmla="*/ 2162835 w 7467600"/>
              <a:gd name="connsiteY448" fmla="*/ 5187853 h 6858000"/>
              <a:gd name="connsiteX449" fmla="*/ 2257167 w 7467600"/>
              <a:gd name="connsiteY449" fmla="*/ 5462123 h 6858000"/>
              <a:gd name="connsiteX450" fmla="*/ 2261598 w 7467600"/>
              <a:gd name="connsiteY450" fmla="*/ 5467998 h 6858000"/>
              <a:gd name="connsiteX451" fmla="*/ 2437177 w 7467600"/>
              <a:gd name="connsiteY451" fmla="*/ 5479608 h 6858000"/>
              <a:gd name="connsiteX452" fmla="*/ 2445247 w 7467600"/>
              <a:gd name="connsiteY452" fmla="*/ 5483476 h 6858000"/>
              <a:gd name="connsiteX453" fmla="*/ 2743626 w 7467600"/>
              <a:gd name="connsiteY453" fmla="*/ 5304819 h 6858000"/>
              <a:gd name="connsiteX454" fmla="*/ 3048102 w 7467600"/>
              <a:gd name="connsiteY454" fmla="*/ 5150595 h 6858000"/>
              <a:gd name="connsiteX455" fmla="*/ 1799414 w 7467600"/>
              <a:gd name="connsiteY455" fmla="*/ 4694732 h 6858000"/>
              <a:gd name="connsiteX456" fmla="*/ 1771735 w 7467600"/>
              <a:gd name="connsiteY456" fmla="*/ 4619929 h 6858000"/>
              <a:gd name="connsiteX457" fmla="*/ 3104273 w 7467600"/>
              <a:gd name="connsiteY457" fmla="*/ 5076159 h 6858000"/>
              <a:gd name="connsiteX458" fmla="*/ 3113245 w 7467600"/>
              <a:gd name="connsiteY458" fmla="*/ 5090705 h 6858000"/>
              <a:gd name="connsiteX459" fmla="*/ 3126294 w 7467600"/>
              <a:gd name="connsiteY459" fmla="*/ 5114400 h 6858000"/>
              <a:gd name="connsiteX460" fmla="*/ 3937433 w 7467600"/>
              <a:gd name="connsiteY460" fmla="*/ 4830473 h 6858000"/>
              <a:gd name="connsiteX461" fmla="*/ 3590475 w 7467600"/>
              <a:gd name="connsiteY461" fmla="*/ 4597974 h 6858000"/>
              <a:gd name="connsiteX462" fmla="*/ 3100264 w 7467600"/>
              <a:gd name="connsiteY462" fmla="*/ 4579845 h 6858000"/>
              <a:gd name="connsiteX463" fmla="*/ 2183576 w 7467600"/>
              <a:gd name="connsiteY463" fmla="*/ 4227150 h 6858000"/>
              <a:gd name="connsiteX464" fmla="*/ 2151029 w 7467600"/>
              <a:gd name="connsiteY464" fmla="*/ 4146947 h 6858000"/>
              <a:gd name="connsiteX465" fmla="*/ 3563434 w 7467600"/>
              <a:gd name="connsiteY465" fmla="*/ 4469115 h 6858000"/>
              <a:gd name="connsiteX466" fmla="*/ 3177952 w 7467600"/>
              <a:gd name="connsiteY466" fmla="*/ 3657386 h 6858000"/>
              <a:gd name="connsiteX467" fmla="*/ 3189263 w 7467600"/>
              <a:gd name="connsiteY467" fmla="*/ 3625726 h 6858000"/>
              <a:gd name="connsiteX468" fmla="*/ 3560912 w 7467600"/>
              <a:gd name="connsiteY468" fmla="*/ 4079863 h 6858000"/>
              <a:gd name="connsiteX469" fmla="*/ 3626636 w 7467600"/>
              <a:gd name="connsiteY469" fmla="*/ 4512230 h 6858000"/>
              <a:gd name="connsiteX470" fmla="*/ 3653088 w 7467600"/>
              <a:gd name="connsiteY470" fmla="*/ 4521417 h 6858000"/>
              <a:gd name="connsiteX471" fmla="*/ 3988128 w 7467600"/>
              <a:gd name="connsiteY471" fmla="*/ 4817267 h 6858000"/>
              <a:gd name="connsiteX472" fmla="*/ 4830582 w 7467600"/>
              <a:gd name="connsiteY472" fmla="*/ 4676000 h 6858000"/>
              <a:gd name="connsiteX473" fmla="*/ 4830100 w 7467600"/>
              <a:gd name="connsiteY473" fmla="*/ 4675554 h 6858000"/>
              <a:gd name="connsiteX474" fmla="*/ 4036318 w 7467600"/>
              <a:gd name="connsiteY474" fmla="*/ 4147013 h 6858000"/>
              <a:gd name="connsiteX475" fmla="*/ 3432098 w 7467600"/>
              <a:gd name="connsiteY475" fmla="*/ 3537312 h 6858000"/>
              <a:gd name="connsiteX476" fmla="*/ 3446761 w 7467600"/>
              <a:gd name="connsiteY476" fmla="*/ 3461278 h 6858000"/>
              <a:gd name="connsiteX477" fmla="*/ 4419733 w 7467600"/>
              <a:gd name="connsiteY477" fmla="*/ 3963555 h 6858000"/>
              <a:gd name="connsiteX478" fmla="*/ 4781371 w 7467600"/>
              <a:gd name="connsiteY478" fmla="*/ 4458604 h 6858000"/>
              <a:gd name="connsiteX479" fmla="*/ 4780440 w 7467600"/>
              <a:gd name="connsiteY479" fmla="*/ 4470290 h 6858000"/>
              <a:gd name="connsiteX480" fmla="*/ 4898954 w 7467600"/>
              <a:gd name="connsiteY480" fmla="*/ 4662092 h 6858000"/>
              <a:gd name="connsiteX481" fmla="*/ 4900699 w 7467600"/>
              <a:gd name="connsiteY481" fmla="*/ 4670867 h 6858000"/>
              <a:gd name="connsiteX482" fmla="*/ 5714511 w 7467600"/>
              <a:gd name="connsiteY482" fmla="*/ 4663483 h 6858000"/>
              <a:gd name="connsiteX483" fmla="*/ 5464793 w 7467600"/>
              <a:gd name="connsiteY483" fmla="*/ 4393556 h 6858000"/>
              <a:gd name="connsiteX484" fmla="*/ 5461897 w 7467600"/>
              <a:gd name="connsiteY484" fmla="*/ 4390879 h 6858000"/>
              <a:gd name="connsiteX485" fmla="*/ 4294126 w 7467600"/>
              <a:gd name="connsiteY485" fmla="*/ 3303048 h 6858000"/>
              <a:gd name="connsiteX486" fmla="*/ 4305321 w 7467600"/>
              <a:gd name="connsiteY486" fmla="*/ 3256953 h 6858000"/>
              <a:gd name="connsiteX487" fmla="*/ 4949299 w 7467600"/>
              <a:gd name="connsiteY487" fmla="*/ 3766336 h 6858000"/>
              <a:gd name="connsiteX488" fmla="*/ 5291452 w 7467600"/>
              <a:gd name="connsiteY488" fmla="*/ 4076801 h 6858000"/>
              <a:gd name="connsiteX489" fmla="*/ 5434998 w 7467600"/>
              <a:gd name="connsiteY489" fmla="*/ 4254100 h 6858000"/>
              <a:gd name="connsiteX490" fmla="*/ 5351015 w 7467600"/>
              <a:gd name="connsiteY490" fmla="*/ 3760989 h 6858000"/>
              <a:gd name="connsiteX491" fmla="*/ 5413780 w 7467600"/>
              <a:gd name="connsiteY491" fmla="*/ 2966265 h 6858000"/>
              <a:gd name="connsiteX492" fmla="*/ 5425627 w 7467600"/>
              <a:gd name="connsiteY492" fmla="*/ 2954192 h 6858000"/>
              <a:gd name="connsiteX493" fmla="*/ 6604735 w 7467600"/>
              <a:gd name="connsiteY493" fmla="*/ 2041381 h 6858000"/>
              <a:gd name="connsiteX494" fmla="*/ 7204487 w 7467600"/>
              <a:gd name="connsiteY494" fmla="*/ 2742112 h 6858000"/>
              <a:gd name="connsiteX495" fmla="*/ 7131592 w 7467600"/>
              <a:gd name="connsiteY495" fmla="*/ 2672096 h 6858000"/>
              <a:gd name="connsiteX496" fmla="*/ 6996344 w 7467600"/>
              <a:gd name="connsiteY496" fmla="*/ 2518310 h 6858000"/>
              <a:gd name="connsiteX497" fmla="*/ 6735495 w 7467600"/>
              <a:gd name="connsiteY497" fmla="*/ 2196890 h 6858000"/>
              <a:gd name="connsiteX498" fmla="*/ 6721901 w 7467600"/>
              <a:gd name="connsiteY498" fmla="*/ 2179274 h 6858000"/>
              <a:gd name="connsiteX499" fmla="*/ 6604735 w 7467600"/>
              <a:gd name="connsiteY499" fmla="*/ 2041381 h 6858000"/>
              <a:gd name="connsiteX500" fmla="*/ 6591670 w 7467600"/>
              <a:gd name="connsiteY500" fmla="*/ 1988277 h 6858000"/>
              <a:gd name="connsiteX501" fmla="*/ 6747349 w 7467600"/>
              <a:gd name="connsiteY501" fmla="*/ 2160069 h 6858000"/>
              <a:gd name="connsiteX502" fmla="*/ 6760943 w 7467600"/>
              <a:gd name="connsiteY502" fmla="*/ 2177686 h 6858000"/>
              <a:gd name="connsiteX503" fmla="*/ 7021065 w 7467600"/>
              <a:gd name="connsiteY503" fmla="*/ 2498102 h 6858000"/>
              <a:gd name="connsiteX504" fmla="*/ 7155223 w 7467600"/>
              <a:gd name="connsiteY504" fmla="*/ 2650386 h 6858000"/>
              <a:gd name="connsiteX505" fmla="*/ 7203167 w 7467600"/>
              <a:gd name="connsiteY505" fmla="*/ 2697288 h 6858000"/>
              <a:gd name="connsiteX506" fmla="*/ 6937703 w 7467600"/>
              <a:gd name="connsiteY506" fmla="*/ 2321981 h 6858000"/>
              <a:gd name="connsiteX507" fmla="*/ 6591670 w 7467600"/>
              <a:gd name="connsiteY507" fmla="*/ 1988277 h 6858000"/>
              <a:gd name="connsiteX508" fmla="*/ 5798671 w 7467600"/>
              <a:gd name="connsiteY508" fmla="*/ 1981601 h 6858000"/>
              <a:gd name="connsiteX509" fmla="*/ 5754709 w 7467600"/>
              <a:gd name="connsiteY509" fmla="*/ 2071454 h 6858000"/>
              <a:gd name="connsiteX510" fmla="*/ 5763044 w 7467600"/>
              <a:gd name="connsiteY510" fmla="*/ 2842206 h 6858000"/>
              <a:gd name="connsiteX511" fmla="*/ 5764974 w 7467600"/>
              <a:gd name="connsiteY511" fmla="*/ 2799609 h 6858000"/>
              <a:gd name="connsiteX512" fmla="*/ 5767665 w 7467600"/>
              <a:gd name="connsiteY512" fmla="*/ 2666409 h 6858000"/>
              <a:gd name="connsiteX513" fmla="*/ 5763055 w 7467600"/>
              <a:gd name="connsiteY513" fmla="*/ 2579705 h 6858000"/>
              <a:gd name="connsiteX514" fmla="*/ 5758079 w 7467600"/>
              <a:gd name="connsiteY514" fmla="*/ 2492508 h 6858000"/>
              <a:gd name="connsiteX515" fmla="*/ 5779325 w 7467600"/>
              <a:gd name="connsiteY515" fmla="*/ 2197069 h 6858000"/>
              <a:gd name="connsiteX516" fmla="*/ 5798671 w 7467600"/>
              <a:gd name="connsiteY516" fmla="*/ 1981601 h 6858000"/>
              <a:gd name="connsiteX517" fmla="*/ 5829202 w 7467600"/>
              <a:gd name="connsiteY517" fmla="*/ 1971679 h 6858000"/>
              <a:gd name="connsiteX518" fmla="*/ 5809558 w 7467600"/>
              <a:gd name="connsiteY518" fmla="*/ 2198043 h 6858000"/>
              <a:gd name="connsiteX519" fmla="*/ 5788653 w 7467600"/>
              <a:gd name="connsiteY519" fmla="*/ 2489430 h 6858000"/>
              <a:gd name="connsiteX520" fmla="*/ 5793439 w 7467600"/>
              <a:gd name="connsiteY520" fmla="*/ 2575235 h 6858000"/>
              <a:gd name="connsiteX521" fmla="*/ 5796837 w 7467600"/>
              <a:gd name="connsiteY521" fmla="*/ 2637633 h 6858000"/>
              <a:gd name="connsiteX522" fmla="*/ 5818614 w 7467600"/>
              <a:gd name="connsiteY522" fmla="*/ 2473055 h 6858000"/>
              <a:gd name="connsiteX523" fmla="*/ 5829202 w 7467600"/>
              <a:gd name="connsiteY523" fmla="*/ 1971679 h 6858000"/>
              <a:gd name="connsiteX524" fmla="*/ 5911389 w 7467600"/>
              <a:gd name="connsiteY524" fmla="*/ 1898371 h 6858000"/>
              <a:gd name="connsiteX525" fmla="*/ 6237627 w 7467600"/>
              <a:gd name="connsiteY525" fmla="*/ 2231921 h 6858000"/>
              <a:gd name="connsiteX526" fmla="*/ 5911389 w 7467600"/>
              <a:gd name="connsiteY526" fmla="*/ 1898371 h 6858000"/>
              <a:gd name="connsiteX527" fmla="*/ 6944437 w 7467600"/>
              <a:gd name="connsiteY527" fmla="*/ 1575402 h 6858000"/>
              <a:gd name="connsiteX528" fmla="*/ 6304730 w 7467600"/>
              <a:gd name="connsiteY528" fmla="*/ 1766654 h 6858000"/>
              <a:gd name="connsiteX529" fmla="*/ 6944437 w 7467600"/>
              <a:gd name="connsiteY529" fmla="*/ 1575402 h 6858000"/>
              <a:gd name="connsiteX530" fmla="*/ 7019523 w 7467600"/>
              <a:gd name="connsiteY530" fmla="*/ 1519450 h 6858000"/>
              <a:gd name="connsiteX531" fmla="*/ 6298091 w 7467600"/>
              <a:gd name="connsiteY531" fmla="*/ 1737122 h 6858000"/>
              <a:gd name="connsiteX532" fmla="*/ 7019523 w 7467600"/>
              <a:gd name="connsiteY532" fmla="*/ 1519450 h 6858000"/>
              <a:gd name="connsiteX533" fmla="*/ 2399523 w 7467600"/>
              <a:gd name="connsiteY533" fmla="*/ 1428234 h 6858000"/>
              <a:gd name="connsiteX534" fmla="*/ 2224982 w 7467600"/>
              <a:gd name="connsiteY534" fmla="*/ 1826201 h 6858000"/>
              <a:gd name="connsiteX535" fmla="*/ 2096099 w 7467600"/>
              <a:gd name="connsiteY535" fmla="*/ 2345900 h 6858000"/>
              <a:gd name="connsiteX536" fmla="*/ 2283317 w 7467600"/>
              <a:gd name="connsiteY536" fmla="*/ 1796925 h 6858000"/>
              <a:gd name="connsiteX537" fmla="*/ 2399523 w 7467600"/>
              <a:gd name="connsiteY537" fmla="*/ 1428234 h 6858000"/>
              <a:gd name="connsiteX538" fmla="*/ 2448558 w 7467600"/>
              <a:gd name="connsiteY538" fmla="*/ 1373435 h 6858000"/>
              <a:gd name="connsiteX539" fmla="*/ 2312521 w 7467600"/>
              <a:gd name="connsiteY539" fmla="*/ 1806140 h 6858000"/>
              <a:gd name="connsiteX540" fmla="*/ 2127533 w 7467600"/>
              <a:gd name="connsiteY540" fmla="*/ 2348380 h 6858000"/>
              <a:gd name="connsiteX541" fmla="*/ 2358080 w 7467600"/>
              <a:gd name="connsiteY541" fmla="*/ 1866134 h 6858000"/>
              <a:gd name="connsiteX542" fmla="*/ 2407436 w 7467600"/>
              <a:gd name="connsiteY542" fmla="*/ 1651070 h 6858000"/>
              <a:gd name="connsiteX543" fmla="*/ 2448558 w 7467600"/>
              <a:gd name="connsiteY543" fmla="*/ 1373435 h 6858000"/>
              <a:gd name="connsiteX544" fmla="*/ 278707 w 7467600"/>
              <a:gd name="connsiteY544" fmla="*/ 1352270 h 6858000"/>
              <a:gd name="connsiteX545" fmla="*/ 321570 w 7467600"/>
              <a:gd name="connsiteY545" fmla="*/ 1861610 h 6858000"/>
              <a:gd name="connsiteX546" fmla="*/ 294281 w 7467600"/>
              <a:gd name="connsiteY546" fmla="*/ 1440658 h 6858000"/>
              <a:gd name="connsiteX547" fmla="*/ 278707 w 7467600"/>
              <a:gd name="connsiteY547" fmla="*/ 1352270 h 6858000"/>
              <a:gd name="connsiteX548" fmla="*/ 1423821 w 7467600"/>
              <a:gd name="connsiteY548" fmla="*/ 1351958 h 6858000"/>
              <a:gd name="connsiteX549" fmla="*/ 1638521 w 7467600"/>
              <a:gd name="connsiteY549" fmla="*/ 1908470 h 6858000"/>
              <a:gd name="connsiteX550" fmla="*/ 1754199 w 7467600"/>
              <a:gd name="connsiteY550" fmla="*/ 2149284 h 6858000"/>
              <a:gd name="connsiteX551" fmla="*/ 1908359 w 7467600"/>
              <a:gd name="connsiteY551" fmla="*/ 2364988 h 6858000"/>
              <a:gd name="connsiteX552" fmla="*/ 1647661 w 7467600"/>
              <a:gd name="connsiteY552" fmla="*/ 1825945 h 6858000"/>
              <a:gd name="connsiteX553" fmla="*/ 1423821 w 7467600"/>
              <a:gd name="connsiteY553" fmla="*/ 1351958 h 6858000"/>
              <a:gd name="connsiteX554" fmla="*/ 1431890 w 7467600"/>
              <a:gd name="connsiteY554" fmla="*/ 1306475 h 6858000"/>
              <a:gd name="connsiteX555" fmla="*/ 1507597 w 7467600"/>
              <a:gd name="connsiteY555" fmla="*/ 1446132 h 6858000"/>
              <a:gd name="connsiteX556" fmla="*/ 1674586 w 7467600"/>
              <a:gd name="connsiteY556" fmla="*/ 1813832 h 6858000"/>
              <a:gd name="connsiteX557" fmla="*/ 1815950 w 7467600"/>
              <a:gd name="connsiteY557" fmla="*/ 2128564 h 6858000"/>
              <a:gd name="connsiteX558" fmla="*/ 1984242 w 7467600"/>
              <a:gd name="connsiteY558" fmla="*/ 2430829 h 6858000"/>
              <a:gd name="connsiteX559" fmla="*/ 2014023 w 7467600"/>
              <a:gd name="connsiteY559" fmla="*/ 2450995 h 6858000"/>
              <a:gd name="connsiteX560" fmla="*/ 1747337 w 7467600"/>
              <a:gd name="connsiteY560" fmla="*/ 1855264 h 6858000"/>
              <a:gd name="connsiteX561" fmla="*/ 1533749 w 7467600"/>
              <a:gd name="connsiteY561" fmla="*/ 1478656 h 6858000"/>
              <a:gd name="connsiteX562" fmla="*/ 1431890 w 7467600"/>
              <a:gd name="connsiteY562" fmla="*/ 1306475 h 6858000"/>
              <a:gd name="connsiteX563" fmla="*/ 5052692 w 7467600"/>
              <a:gd name="connsiteY563" fmla="*/ 1292994 h 6858000"/>
              <a:gd name="connsiteX564" fmla="*/ 5200661 w 7467600"/>
              <a:gd name="connsiteY564" fmla="*/ 1635186 h 6858000"/>
              <a:gd name="connsiteX565" fmla="*/ 5297138 w 7467600"/>
              <a:gd name="connsiteY565" fmla="*/ 1906351 h 6858000"/>
              <a:gd name="connsiteX566" fmla="*/ 5052692 w 7467600"/>
              <a:gd name="connsiteY566" fmla="*/ 1292994 h 6858000"/>
              <a:gd name="connsiteX567" fmla="*/ 5009948 w 7467600"/>
              <a:gd name="connsiteY567" fmla="*/ 1273619 h 6858000"/>
              <a:gd name="connsiteX568" fmla="*/ 5121777 w 7467600"/>
              <a:gd name="connsiteY568" fmla="*/ 1654213 h 6858000"/>
              <a:gd name="connsiteX569" fmla="*/ 5293545 w 7467600"/>
              <a:gd name="connsiteY569" fmla="*/ 2072247 h 6858000"/>
              <a:gd name="connsiteX570" fmla="*/ 5294042 w 7467600"/>
              <a:gd name="connsiteY570" fmla="*/ 2065019 h 6858000"/>
              <a:gd name="connsiteX571" fmla="*/ 5171936 w 7467600"/>
              <a:gd name="connsiteY571" fmla="*/ 1647613 h 6858000"/>
              <a:gd name="connsiteX572" fmla="*/ 5009948 w 7467600"/>
              <a:gd name="connsiteY572" fmla="*/ 1273619 h 6858000"/>
              <a:gd name="connsiteX573" fmla="*/ 655236 w 7467600"/>
              <a:gd name="connsiteY573" fmla="*/ 1268632 h 6858000"/>
              <a:gd name="connsiteX574" fmla="*/ 839521 w 7467600"/>
              <a:gd name="connsiteY574" fmla="*/ 1685315 h 6858000"/>
              <a:gd name="connsiteX575" fmla="*/ 1109416 w 7467600"/>
              <a:gd name="connsiteY575" fmla="*/ 2061663 h 6858000"/>
              <a:gd name="connsiteX576" fmla="*/ 1298300 w 7467600"/>
              <a:gd name="connsiteY576" fmla="*/ 2247742 h 6858000"/>
              <a:gd name="connsiteX577" fmla="*/ 1125871 w 7467600"/>
              <a:gd name="connsiteY577" fmla="*/ 1989513 h 6858000"/>
              <a:gd name="connsiteX578" fmla="*/ 981574 w 7467600"/>
              <a:gd name="connsiteY578" fmla="*/ 1783157 h 6858000"/>
              <a:gd name="connsiteX579" fmla="*/ 922198 w 7467600"/>
              <a:gd name="connsiteY579" fmla="*/ 1677437 h 6858000"/>
              <a:gd name="connsiteX580" fmla="*/ 869293 w 7467600"/>
              <a:gd name="connsiteY580" fmla="*/ 1583214 h 6858000"/>
              <a:gd name="connsiteX581" fmla="*/ 751431 w 7467600"/>
              <a:gd name="connsiteY581" fmla="*/ 1405731 h 6858000"/>
              <a:gd name="connsiteX582" fmla="*/ 655236 w 7467600"/>
              <a:gd name="connsiteY582" fmla="*/ 1268632 h 6858000"/>
              <a:gd name="connsiteX583" fmla="*/ 6516292 w 7467600"/>
              <a:gd name="connsiteY583" fmla="*/ 1263064 h 6858000"/>
              <a:gd name="connsiteX584" fmla="*/ 5736320 w 7467600"/>
              <a:gd name="connsiteY584" fmla="*/ 1501803 h 6858000"/>
              <a:gd name="connsiteX585" fmla="*/ 6516292 w 7467600"/>
              <a:gd name="connsiteY585" fmla="*/ 1263064 h 6858000"/>
              <a:gd name="connsiteX586" fmla="*/ 291466 w 7467600"/>
              <a:gd name="connsiteY586" fmla="*/ 1250369 h 6858000"/>
              <a:gd name="connsiteX587" fmla="*/ 323180 w 7467600"/>
              <a:gd name="connsiteY587" fmla="*/ 1435283 h 6858000"/>
              <a:gd name="connsiteX588" fmla="*/ 349381 w 7467600"/>
              <a:gd name="connsiteY588" fmla="*/ 1875041 h 6858000"/>
              <a:gd name="connsiteX589" fmla="*/ 374363 w 7467600"/>
              <a:gd name="connsiteY589" fmla="*/ 1506494 h 6858000"/>
              <a:gd name="connsiteX590" fmla="*/ 302168 w 7467600"/>
              <a:gd name="connsiteY590" fmla="*/ 1274495 h 6858000"/>
              <a:gd name="connsiteX591" fmla="*/ 291466 w 7467600"/>
              <a:gd name="connsiteY591" fmla="*/ 1250369 h 6858000"/>
              <a:gd name="connsiteX592" fmla="*/ 678222 w 7467600"/>
              <a:gd name="connsiteY592" fmla="*/ 1248670 h 6858000"/>
              <a:gd name="connsiteX593" fmla="*/ 775536 w 7467600"/>
              <a:gd name="connsiteY593" fmla="*/ 1388015 h 6858000"/>
              <a:gd name="connsiteX594" fmla="*/ 894529 w 7467600"/>
              <a:gd name="connsiteY594" fmla="*/ 1567739 h 6858000"/>
              <a:gd name="connsiteX595" fmla="*/ 948000 w 7467600"/>
              <a:gd name="connsiteY595" fmla="*/ 1663088 h 6858000"/>
              <a:gd name="connsiteX596" fmla="*/ 1006812 w 7467600"/>
              <a:gd name="connsiteY596" fmla="*/ 1767683 h 6858000"/>
              <a:gd name="connsiteX597" fmla="*/ 1149133 w 7467600"/>
              <a:gd name="connsiteY597" fmla="*/ 1971513 h 6858000"/>
              <a:gd name="connsiteX598" fmla="*/ 1333952 w 7467600"/>
              <a:gd name="connsiteY598" fmla="*/ 2251620 h 6858000"/>
              <a:gd name="connsiteX599" fmla="*/ 1337329 w 7467600"/>
              <a:gd name="connsiteY599" fmla="*/ 2258350 h 6858000"/>
              <a:gd name="connsiteX600" fmla="*/ 1014726 w 7467600"/>
              <a:gd name="connsiteY600" fmla="*/ 1615556 h 6858000"/>
              <a:gd name="connsiteX601" fmla="*/ 678222 w 7467600"/>
              <a:gd name="connsiteY601" fmla="*/ 1248670 h 6858000"/>
              <a:gd name="connsiteX602" fmla="*/ 6691602 w 7467600"/>
              <a:gd name="connsiteY602" fmla="*/ 1140573 h 6858000"/>
              <a:gd name="connsiteX603" fmla="*/ 6571100 w 7467600"/>
              <a:gd name="connsiteY603" fmla="*/ 1183662 h 6858000"/>
              <a:gd name="connsiteX604" fmla="*/ 6241687 w 7467600"/>
              <a:gd name="connsiteY604" fmla="*/ 1257600 h 6858000"/>
              <a:gd name="connsiteX605" fmla="*/ 5693009 w 7467600"/>
              <a:gd name="connsiteY605" fmla="*/ 1478256 h 6858000"/>
              <a:gd name="connsiteX606" fmla="*/ 6548420 w 7467600"/>
              <a:gd name="connsiteY606" fmla="*/ 1214599 h 6858000"/>
              <a:gd name="connsiteX607" fmla="*/ 6605473 w 7467600"/>
              <a:gd name="connsiteY607" fmla="*/ 1184686 h 6858000"/>
              <a:gd name="connsiteX608" fmla="*/ 6691602 w 7467600"/>
              <a:gd name="connsiteY608" fmla="*/ 1140573 h 6858000"/>
              <a:gd name="connsiteX609" fmla="*/ 4002475 w 7467600"/>
              <a:gd name="connsiteY609" fmla="*/ 1037802 h 6858000"/>
              <a:gd name="connsiteX610" fmla="*/ 4000324 w 7467600"/>
              <a:gd name="connsiteY610" fmla="*/ 1039362 h 6858000"/>
              <a:gd name="connsiteX611" fmla="*/ 4002862 w 7467600"/>
              <a:gd name="connsiteY611" fmla="*/ 1042866 h 6858000"/>
              <a:gd name="connsiteX612" fmla="*/ 4002475 w 7467600"/>
              <a:gd name="connsiteY612" fmla="*/ 1037802 h 6858000"/>
              <a:gd name="connsiteX613" fmla="*/ 506322 w 7467600"/>
              <a:gd name="connsiteY613" fmla="*/ 1020997 h 6858000"/>
              <a:gd name="connsiteX614" fmla="*/ 533068 w 7467600"/>
              <a:gd name="connsiteY614" fmla="*/ 1029409 h 6858000"/>
              <a:gd name="connsiteX615" fmla="*/ 1232525 w 7467600"/>
              <a:gd name="connsiteY615" fmla="*/ 1804675 h 6858000"/>
              <a:gd name="connsiteX616" fmla="*/ 1388858 w 7467600"/>
              <a:gd name="connsiteY616" fmla="*/ 2368011 h 6858000"/>
              <a:gd name="connsiteX617" fmla="*/ 1384098 w 7467600"/>
              <a:gd name="connsiteY617" fmla="*/ 2378125 h 6858000"/>
              <a:gd name="connsiteX618" fmla="*/ 1425393 w 7467600"/>
              <a:gd name="connsiteY618" fmla="*/ 2589124 h 6858000"/>
              <a:gd name="connsiteX619" fmla="*/ 1424001 w 7467600"/>
              <a:gd name="connsiteY619" fmla="*/ 2597541 h 6858000"/>
              <a:gd name="connsiteX620" fmla="*/ 2152729 w 7467600"/>
              <a:gd name="connsiteY620" fmla="*/ 2864487 h 6858000"/>
              <a:gd name="connsiteX621" fmla="*/ 2020609 w 7467600"/>
              <a:gd name="connsiteY621" fmla="*/ 2539671 h 6858000"/>
              <a:gd name="connsiteX622" fmla="*/ 2018920 w 7467600"/>
              <a:gd name="connsiteY622" fmla="*/ 2536309 h 6858000"/>
              <a:gd name="connsiteX623" fmla="*/ 1342441 w 7467600"/>
              <a:gd name="connsiteY623" fmla="*/ 1173017 h 6858000"/>
              <a:gd name="connsiteX624" fmla="*/ 1367925 w 7467600"/>
              <a:gd name="connsiteY624" fmla="*/ 1135648 h 6858000"/>
              <a:gd name="connsiteX625" fmla="*/ 1771401 w 7467600"/>
              <a:gd name="connsiteY625" fmla="*/ 1806673 h 6858000"/>
              <a:gd name="connsiteX626" fmla="*/ 1972385 w 7467600"/>
              <a:gd name="connsiteY626" fmla="*/ 2198735 h 6858000"/>
              <a:gd name="connsiteX627" fmla="*/ 2040892 w 7467600"/>
              <a:gd name="connsiteY627" fmla="*/ 2405205 h 6858000"/>
              <a:gd name="connsiteX628" fmla="*/ 2131689 w 7467600"/>
              <a:gd name="connsiteY628" fmla="*/ 1936926 h 6858000"/>
              <a:gd name="connsiteX629" fmla="*/ 2454820 w 7467600"/>
              <a:gd name="connsiteY629" fmla="*/ 1248808 h 6858000"/>
              <a:gd name="connsiteX630" fmla="*/ 2492512 w 7467600"/>
              <a:gd name="connsiteY630" fmla="*/ 1302920 h 6858000"/>
              <a:gd name="connsiteX631" fmla="*/ 2081216 w 7467600"/>
              <a:gd name="connsiteY631" fmla="*/ 2527513 h 6858000"/>
              <a:gd name="connsiteX632" fmla="*/ 2081211 w 7467600"/>
              <a:gd name="connsiteY632" fmla="*/ 2528916 h 6858000"/>
              <a:gd name="connsiteX633" fmla="*/ 2199067 w 7467600"/>
              <a:gd name="connsiteY633" fmla="*/ 2884061 h 6858000"/>
              <a:gd name="connsiteX634" fmla="*/ 3192586 w 7467600"/>
              <a:gd name="connsiteY634" fmla="*/ 3411496 h 6858000"/>
              <a:gd name="connsiteX635" fmla="*/ 3182620 w 7467600"/>
              <a:gd name="connsiteY635" fmla="*/ 3483279 h 6858000"/>
              <a:gd name="connsiteX636" fmla="*/ 2435119 w 7467600"/>
              <a:gd name="connsiteY636" fmla="*/ 3080173 h 6858000"/>
              <a:gd name="connsiteX637" fmla="*/ 2410152 w 7467600"/>
              <a:gd name="connsiteY637" fmla="*/ 3063751 h 6858000"/>
              <a:gd name="connsiteX638" fmla="*/ 2408099 w 7467600"/>
              <a:gd name="connsiteY638" fmla="*/ 3064403 h 6858000"/>
              <a:gd name="connsiteX639" fmla="*/ 2407218 w 7467600"/>
              <a:gd name="connsiteY639" fmla="*/ 3070324 h 6858000"/>
              <a:gd name="connsiteX640" fmla="*/ 2380138 w 7467600"/>
              <a:gd name="connsiteY640" fmla="*/ 3099341 h 6858000"/>
              <a:gd name="connsiteX641" fmla="*/ 1765923 w 7467600"/>
              <a:gd name="connsiteY641" fmla="*/ 3581043 h 6858000"/>
              <a:gd name="connsiteX642" fmla="*/ 1702258 w 7467600"/>
              <a:gd name="connsiteY642" fmla="*/ 3612286 h 6858000"/>
              <a:gd name="connsiteX643" fmla="*/ 1538370 w 7467600"/>
              <a:gd name="connsiteY643" fmla="*/ 3811804 h 6858000"/>
              <a:gd name="connsiteX644" fmla="*/ 542867 w 7467600"/>
              <a:gd name="connsiteY644" fmla="*/ 4944092 h 6858000"/>
              <a:gd name="connsiteX645" fmla="*/ 515800 w 7467600"/>
              <a:gd name="connsiteY645" fmla="*/ 4862180 h 6858000"/>
              <a:gd name="connsiteX646" fmla="*/ 909145 w 7467600"/>
              <a:gd name="connsiteY646" fmla="*/ 4199225 h 6858000"/>
              <a:gd name="connsiteX647" fmla="*/ 1214067 w 7467600"/>
              <a:gd name="connsiteY647" fmla="*/ 3908561 h 6858000"/>
              <a:gd name="connsiteX648" fmla="*/ 640967 w 7467600"/>
              <a:gd name="connsiteY648" fmla="*/ 4105601 h 6858000"/>
              <a:gd name="connsiteX649" fmla="*/ 112563 w 7467600"/>
              <a:gd name="connsiteY649" fmla="*/ 4396952 h 6858000"/>
              <a:gd name="connsiteX650" fmla="*/ 0 w 7467600"/>
              <a:gd name="connsiteY650" fmla="*/ 4466006 h 6858000"/>
              <a:gd name="connsiteX651" fmla="*/ 0 w 7467600"/>
              <a:gd name="connsiteY651" fmla="*/ 4233763 h 6858000"/>
              <a:gd name="connsiteX652" fmla="*/ 36881 w 7467600"/>
              <a:gd name="connsiteY652" fmla="*/ 4200118 h 6858000"/>
              <a:gd name="connsiteX653" fmla="*/ 910534 w 7467600"/>
              <a:gd name="connsiteY653" fmla="*/ 3629753 h 6858000"/>
              <a:gd name="connsiteX654" fmla="*/ 1578717 w 7467600"/>
              <a:gd name="connsiteY654" fmla="*/ 3575982 h 6858000"/>
              <a:gd name="connsiteX655" fmla="*/ 2338780 w 7467600"/>
              <a:gd name="connsiteY655" fmla="*/ 3033725 h 6858000"/>
              <a:gd name="connsiteX656" fmla="*/ 1807991 w 7467600"/>
              <a:gd name="connsiteY656" fmla="*/ 2807184 h 6858000"/>
              <a:gd name="connsiteX657" fmla="*/ 1416358 w 7467600"/>
              <a:gd name="connsiteY657" fmla="*/ 3112571 h 6858000"/>
              <a:gd name="connsiteX658" fmla="*/ 939066 w 7467600"/>
              <a:gd name="connsiteY658" fmla="*/ 3378798 h 6858000"/>
              <a:gd name="connsiteX659" fmla="*/ 115099 w 7467600"/>
              <a:gd name="connsiteY659" fmla="*/ 3607650 h 6858000"/>
              <a:gd name="connsiteX660" fmla="*/ 97284 w 7467600"/>
              <a:gd name="connsiteY660" fmla="*/ 3520393 h 6858000"/>
              <a:gd name="connsiteX661" fmla="*/ 922050 w 7467600"/>
              <a:gd name="connsiteY661" fmla="*/ 3074867 h 6858000"/>
              <a:gd name="connsiteX662" fmla="*/ 1405265 w 7467600"/>
              <a:gd name="connsiteY662" fmla="*/ 3016319 h 6858000"/>
              <a:gd name="connsiteX663" fmla="*/ 1407512 w 7467600"/>
              <a:gd name="connsiteY663" fmla="*/ 3018001 h 6858000"/>
              <a:gd name="connsiteX664" fmla="*/ 1726266 w 7467600"/>
              <a:gd name="connsiteY664" fmla="*/ 2777274 h 6858000"/>
              <a:gd name="connsiteX665" fmla="*/ 625390 w 7467600"/>
              <a:gd name="connsiteY665" fmla="*/ 2514541 h 6858000"/>
              <a:gd name="connsiteX666" fmla="*/ 619799 w 7467600"/>
              <a:gd name="connsiteY666" fmla="*/ 2527180 h 6858000"/>
              <a:gd name="connsiteX667" fmla="*/ 310030 w 7467600"/>
              <a:gd name="connsiteY667" fmla="*/ 2771818 h 6858000"/>
              <a:gd name="connsiteX668" fmla="*/ 173877 w 7467600"/>
              <a:gd name="connsiteY668" fmla="*/ 2937056 h 6858000"/>
              <a:gd name="connsiteX669" fmla="*/ 77889 w 7467600"/>
              <a:gd name="connsiteY669" fmla="*/ 3138440 h 6858000"/>
              <a:gd name="connsiteX670" fmla="*/ 0 w 7467600"/>
              <a:gd name="connsiteY670" fmla="*/ 3271395 h 6858000"/>
              <a:gd name="connsiteX671" fmla="*/ 0 w 7467600"/>
              <a:gd name="connsiteY671" fmla="*/ 3153002 h 6858000"/>
              <a:gd name="connsiteX672" fmla="*/ 2386 w 7467600"/>
              <a:gd name="connsiteY672" fmla="*/ 3149203 h 6858000"/>
              <a:gd name="connsiteX673" fmla="*/ 89753 w 7467600"/>
              <a:gd name="connsiteY673" fmla="*/ 2987702 h 6858000"/>
              <a:gd name="connsiteX674" fmla="*/ 76869 w 7467600"/>
              <a:gd name="connsiteY674" fmla="*/ 3005404 h 6858000"/>
              <a:gd name="connsiteX675" fmla="*/ 32049 w 7467600"/>
              <a:gd name="connsiteY675" fmla="*/ 3065814 h 6858000"/>
              <a:gd name="connsiteX676" fmla="*/ 0 w 7467600"/>
              <a:gd name="connsiteY676" fmla="*/ 3108744 h 6858000"/>
              <a:gd name="connsiteX677" fmla="*/ 0 w 7467600"/>
              <a:gd name="connsiteY677" fmla="*/ 3058059 h 6858000"/>
              <a:gd name="connsiteX678" fmla="*/ 7610 w 7467600"/>
              <a:gd name="connsiteY678" fmla="*/ 3047889 h 6858000"/>
              <a:gd name="connsiteX679" fmla="*/ 52419 w 7467600"/>
              <a:gd name="connsiteY679" fmla="*/ 2987479 h 6858000"/>
              <a:gd name="connsiteX680" fmla="*/ 59142 w 7467600"/>
              <a:gd name="connsiteY680" fmla="*/ 2978488 h 6858000"/>
              <a:gd name="connsiteX681" fmla="*/ 0 w 7467600"/>
              <a:gd name="connsiteY681" fmla="*/ 3015334 h 6858000"/>
              <a:gd name="connsiteX682" fmla="*/ 0 w 7467600"/>
              <a:gd name="connsiteY682" fmla="*/ 2914286 h 6858000"/>
              <a:gd name="connsiteX683" fmla="*/ 36383 w 7467600"/>
              <a:gd name="connsiteY683" fmla="*/ 2901128 h 6858000"/>
              <a:gd name="connsiteX684" fmla="*/ 156329 w 7467600"/>
              <a:gd name="connsiteY684" fmla="*/ 2840533 h 6858000"/>
              <a:gd name="connsiteX685" fmla="*/ 358355 w 7467600"/>
              <a:gd name="connsiteY685" fmla="*/ 2620471 h 6858000"/>
              <a:gd name="connsiteX686" fmla="*/ 510577 w 7467600"/>
              <a:gd name="connsiteY686" fmla="*/ 2501244 h 6858000"/>
              <a:gd name="connsiteX687" fmla="*/ 211967 w 7467600"/>
              <a:gd name="connsiteY687" fmla="*/ 2479171 h 6858000"/>
              <a:gd name="connsiteX688" fmla="*/ 0 w 7467600"/>
              <a:gd name="connsiteY688" fmla="*/ 2476398 h 6858000"/>
              <a:gd name="connsiteX689" fmla="*/ 0 w 7467600"/>
              <a:gd name="connsiteY689" fmla="*/ 2389189 h 6858000"/>
              <a:gd name="connsiteX690" fmla="*/ 103062 w 7467600"/>
              <a:gd name="connsiteY690" fmla="*/ 2389518 h 6858000"/>
              <a:gd name="connsiteX691" fmla="*/ 510734 w 7467600"/>
              <a:gd name="connsiteY691" fmla="*/ 2416201 h 6858000"/>
              <a:gd name="connsiteX692" fmla="*/ 279257 w 7467600"/>
              <a:gd name="connsiteY692" fmla="*/ 2092102 h 6858000"/>
              <a:gd name="connsiteX693" fmla="*/ 65265 w 7467600"/>
              <a:gd name="connsiteY693" fmla="*/ 2006049 h 6858000"/>
              <a:gd name="connsiteX694" fmla="*/ 0 w 7467600"/>
              <a:gd name="connsiteY694" fmla="*/ 1982532 h 6858000"/>
              <a:gd name="connsiteX695" fmla="*/ 0 w 7467600"/>
              <a:gd name="connsiteY695" fmla="*/ 1912789 h 6858000"/>
              <a:gd name="connsiteX696" fmla="*/ 97460 w 7467600"/>
              <a:gd name="connsiteY696" fmla="*/ 1953725 h 6858000"/>
              <a:gd name="connsiteX697" fmla="*/ 221272 w 7467600"/>
              <a:gd name="connsiteY697" fmla="*/ 1980766 h 6858000"/>
              <a:gd name="connsiteX698" fmla="*/ 116765 w 7467600"/>
              <a:gd name="connsiteY698" fmla="*/ 1911033 h 6858000"/>
              <a:gd name="connsiteX699" fmla="*/ 16405 w 7467600"/>
              <a:gd name="connsiteY699" fmla="*/ 1803412 h 6858000"/>
              <a:gd name="connsiteX700" fmla="*/ 0 w 7467600"/>
              <a:gd name="connsiteY700" fmla="*/ 1784777 h 6858000"/>
              <a:gd name="connsiteX701" fmla="*/ 0 w 7467600"/>
              <a:gd name="connsiteY701" fmla="*/ 1740082 h 6858000"/>
              <a:gd name="connsiteX702" fmla="*/ 39394 w 7467600"/>
              <a:gd name="connsiteY702" fmla="*/ 1784856 h 6858000"/>
              <a:gd name="connsiteX703" fmla="*/ 135813 w 7467600"/>
              <a:gd name="connsiteY703" fmla="*/ 1888838 h 6858000"/>
              <a:gd name="connsiteX704" fmla="*/ 242575 w 7467600"/>
              <a:gd name="connsiteY704" fmla="*/ 1958841 h 6858000"/>
              <a:gd name="connsiteX705" fmla="*/ 82197 w 7467600"/>
              <a:gd name="connsiteY705" fmla="*/ 1754826 h 6858000"/>
              <a:gd name="connsiteX706" fmla="*/ 0 w 7467600"/>
              <a:gd name="connsiteY706" fmla="*/ 1679650 h 6858000"/>
              <a:gd name="connsiteX707" fmla="*/ 0 w 7467600"/>
              <a:gd name="connsiteY707" fmla="*/ 1602463 h 6858000"/>
              <a:gd name="connsiteX708" fmla="*/ 84689 w 7467600"/>
              <a:gd name="connsiteY708" fmla="*/ 1677442 h 6858000"/>
              <a:gd name="connsiteX709" fmla="*/ 298437 w 7467600"/>
              <a:gd name="connsiteY709" fmla="*/ 1968019 h 6858000"/>
              <a:gd name="connsiteX710" fmla="*/ 227269 w 7467600"/>
              <a:gd name="connsiteY710" fmla="*/ 1114064 h 6858000"/>
              <a:gd name="connsiteX711" fmla="*/ 248003 w 7467600"/>
              <a:gd name="connsiteY711" fmla="*/ 1089613 h 6858000"/>
              <a:gd name="connsiteX712" fmla="*/ 427020 w 7467600"/>
              <a:gd name="connsiteY712" fmla="*/ 1619803 h 6858000"/>
              <a:gd name="connsiteX713" fmla="*/ 340345 w 7467600"/>
              <a:gd name="connsiteY713" fmla="*/ 2027739 h 6858000"/>
              <a:gd name="connsiteX714" fmla="*/ 360865 w 7467600"/>
              <a:gd name="connsiteY714" fmla="*/ 2044827 h 6858000"/>
              <a:gd name="connsiteX715" fmla="*/ 560414 w 7467600"/>
              <a:gd name="connsiteY715" fmla="*/ 2421457 h 6858000"/>
              <a:gd name="connsiteX716" fmla="*/ 1359703 w 7467600"/>
              <a:gd name="connsiteY716" fmla="*/ 2578554 h 6858000"/>
              <a:gd name="connsiteX717" fmla="*/ 1359422 w 7467600"/>
              <a:gd name="connsiteY717" fmla="*/ 2577994 h 6858000"/>
              <a:gd name="connsiteX718" fmla="*/ 828701 w 7467600"/>
              <a:gd name="connsiteY718" fmla="*/ 1839520 h 6858000"/>
              <a:gd name="connsiteX719" fmla="*/ 494427 w 7467600"/>
              <a:gd name="connsiteY719" fmla="*/ 1092333 h 6858000"/>
              <a:gd name="connsiteX720" fmla="*/ 506322 w 7467600"/>
              <a:gd name="connsiteY720" fmla="*/ 1020997 h 6858000"/>
              <a:gd name="connsiteX721" fmla="*/ 4570198 w 7467600"/>
              <a:gd name="connsiteY721" fmla="*/ 978081 h 6858000"/>
              <a:gd name="connsiteX722" fmla="*/ 4523691 w 7467600"/>
              <a:gd name="connsiteY722" fmla="*/ 1127776 h 6858000"/>
              <a:gd name="connsiteX723" fmla="*/ 4509875 w 7467600"/>
              <a:gd name="connsiteY723" fmla="*/ 1167552 h 6858000"/>
              <a:gd name="connsiteX724" fmla="*/ 4478168 w 7467600"/>
              <a:gd name="connsiteY724" fmla="*/ 1260735 h 6858000"/>
              <a:gd name="connsiteX725" fmla="*/ 4409309 w 7467600"/>
              <a:gd name="connsiteY725" fmla="*/ 1666996 h 6858000"/>
              <a:gd name="connsiteX726" fmla="*/ 4370031 w 7467600"/>
              <a:gd name="connsiteY726" fmla="*/ 1955666 h 6858000"/>
              <a:gd name="connsiteX727" fmla="*/ 4570198 w 7467600"/>
              <a:gd name="connsiteY727" fmla="*/ 978081 h 6858000"/>
              <a:gd name="connsiteX728" fmla="*/ 4557898 w 7467600"/>
              <a:gd name="connsiteY728" fmla="*/ 900011 h 6858000"/>
              <a:gd name="connsiteX729" fmla="*/ 4344840 w 7467600"/>
              <a:gd name="connsiteY729" fmla="*/ 1922038 h 6858000"/>
              <a:gd name="connsiteX730" fmla="*/ 4378710 w 7467600"/>
              <a:gd name="connsiteY730" fmla="*/ 1665516 h 6858000"/>
              <a:gd name="connsiteX731" fmla="*/ 4448798 w 7467600"/>
              <a:gd name="connsiteY731" fmla="*/ 1253024 h 6858000"/>
              <a:gd name="connsiteX732" fmla="*/ 4480315 w 7467600"/>
              <a:gd name="connsiteY732" fmla="*/ 1158454 h 6858000"/>
              <a:gd name="connsiteX733" fmla="*/ 4494133 w 7467600"/>
              <a:gd name="connsiteY733" fmla="*/ 1118676 h 6858000"/>
              <a:gd name="connsiteX734" fmla="*/ 4557898 w 7467600"/>
              <a:gd name="connsiteY734" fmla="*/ 900011 h 6858000"/>
              <a:gd name="connsiteX735" fmla="*/ 5870151 w 7467600"/>
              <a:gd name="connsiteY735" fmla="*/ 898890 h 6858000"/>
              <a:gd name="connsiteX736" fmla="*/ 5861335 w 7467600"/>
              <a:gd name="connsiteY736" fmla="*/ 899177 h 6858000"/>
              <a:gd name="connsiteX737" fmla="*/ 5843702 w 7467600"/>
              <a:gd name="connsiteY737" fmla="*/ 899748 h 6858000"/>
              <a:gd name="connsiteX738" fmla="*/ 5651107 w 7467600"/>
              <a:gd name="connsiteY738" fmla="*/ 920306 h 6858000"/>
              <a:gd name="connsiteX739" fmla="*/ 5459407 w 7467600"/>
              <a:gd name="connsiteY739" fmla="*/ 940975 h 6858000"/>
              <a:gd name="connsiteX740" fmla="*/ 5374846 w 7467600"/>
              <a:gd name="connsiteY740" fmla="*/ 941988 h 6858000"/>
              <a:gd name="connsiteX741" fmla="*/ 5256105 w 7467600"/>
              <a:gd name="connsiteY741" fmla="*/ 945632 h 6858000"/>
              <a:gd name="connsiteX742" fmla="*/ 5107071 w 7467600"/>
              <a:gd name="connsiteY742" fmla="*/ 969720 h 6858000"/>
              <a:gd name="connsiteX743" fmla="*/ 4998681 w 7467600"/>
              <a:gd name="connsiteY743" fmla="*/ 988771 h 6858000"/>
              <a:gd name="connsiteX744" fmla="*/ 5870151 w 7467600"/>
              <a:gd name="connsiteY744" fmla="*/ 898890 h 6858000"/>
              <a:gd name="connsiteX745" fmla="*/ 5504425 w 7467600"/>
              <a:gd name="connsiteY745" fmla="*/ 848067 h 6858000"/>
              <a:gd name="connsiteX746" fmla="*/ 4968849 w 7467600"/>
              <a:gd name="connsiteY746" fmla="*/ 962318 h 6858000"/>
              <a:gd name="connsiteX747" fmla="*/ 5104039 w 7467600"/>
              <a:gd name="connsiteY747" fmla="*/ 940634 h 6858000"/>
              <a:gd name="connsiteX748" fmla="*/ 5256311 w 7467600"/>
              <a:gd name="connsiteY748" fmla="*/ 916490 h 6858000"/>
              <a:gd name="connsiteX749" fmla="*/ 5377381 w 7467600"/>
              <a:gd name="connsiteY749" fmla="*/ 912671 h 6858000"/>
              <a:gd name="connsiteX750" fmla="*/ 5460148 w 7467600"/>
              <a:gd name="connsiteY750" fmla="*/ 911442 h 6858000"/>
              <a:gd name="connsiteX751" fmla="*/ 5648971 w 7467600"/>
              <a:gd name="connsiteY751" fmla="*/ 891331 h 6858000"/>
              <a:gd name="connsiteX752" fmla="*/ 5844807 w 7467600"/>
              <a:gd name="connsiteY752" fmla="*/ 870718 h 6858000"/>
              <a:gd name="connsiteX753" fmla="*/ 5862975 w 7467600"/>
              <a:gd name="connsiteY753" fmla="*/ 869756 h 6858000"/>
              <a:gd name="connsiteX754" fmla="*/ 5920887 w 7467600"/>
              <a:gd name="connsiteY754" fmla="*/ 865929 h 6858000"/>
              <a:gd name="connsiteX755" fmla="*/ 5504425 w 7467600"/>
              <a:gd name="connsiteY755" fmla="*/ 848067 h 6858000"/>
              <a:gd name="connsiteX756" fmla="*/ 3607114 w 7467600"/>
              <a:gd name="connsiteY756" fmla="*/ 467441 h 6858000"/>
              <a:gd name="connsiteX757" fmla="*/ 3296242 w 7467600"/>
              <a:gd name="connsiteY757" fmla="*/ 807991 h 6858000"/>
              <a:gd name="connsiteX758" fmla="*/ 3174674 w 7467600"/>
              <a:gd name="connsiteY758" fmla="*/ 919759 h 6858000"/>
              <a:gd name="connsiteX759" fmla="*/ 3042978 w 7467600"/>
              <a:gd name="connsiteY759" fmla="*/ 1054894 h 6858000"/>
              <a:gd name="connsiteX760" fmla="*/ 2968914 w 7467600"/>
              <a:gd name="connsiteY760" fmla="*/ 1133756 h 6858000"/>
              <a:gd name="connsiteX761" fmla="*/ 3103823 w 7467600"/>
              <a:gd name="connsiteY761" fmla="*/ 1026814 h 6858000"/>
              <a:gd name="connsiteX762" fmla="*/ 3607114 w 7467600"/>
              <a:gd name="connsiteY762" fmla="*/ 467441 h 6858000"/>
              <a:gd name="connsiteX763" fmla="*/ 3744487 w 7467600"/>
              <a:gd name="connsiteY763" fmla="*/ 383136 h 6858000"/>
              <a:gd name="connsiteX764" fmla="*/ 3970213 w 7467600"/>
              <a:gd name="connsiteY764" fmla="*/ 995559 h 6858000"/>
              <a:gd name="connsiteX765" fmla="*/ 3744487 w 7467600"/>
              <a:gd name="connsiteY765" fmla="*/ 383136 h 6858000"/>
              <a:gd name="connsiteX766" fmla="*/ 3624562 w 7467600"/>
              <a:gd name="connsiteY766" fmla="*/ 367041 h 6858000"/>
              <a:gd name="connsiteX767" fmla="*/ 3489712 w 7467600"/>
              <a:gd name="connsiteY767" fmla="*/ 485386 h 6858000"/>
              <a:gd name="connsiteX768" fmla="*/ 3182994 w 7467600"/>
              <a:gd name="connsiteY768" fmla="*/ 828265 h 6858000"/>
              <a:gd name="connsiteX769" fmla="*/ 2892114 w 7467600"/>
              <a:gd name="connsiteY769" fmla="*/ 1172635 h 6858000"/>
              <a:gd name="connsiteX770" fmla="*/ 3021459 w 7467600"/>
              <a:gd name="connsiteY770" fmla="*/ 1035385 h 6858000"/>
              <a:gd name="connsiteX771" fmla="*/ 3153873 w 7467600"/>
              <a:gd name="connsiteY771" fmla="*/ 898971 h 6858000"/>
              <a:gd name="connsiteX772" fmla="*/ 3276511 w 7467600"/>
              <a:gd name="connsiteY772" fmla="*/ 786423 h 6858000"/>
              <a:gd name="connsiteX773" fmla="*/ 3584154 w 7467600"/>
              <a:gd name="connsiteY773" fmla="*/ 448218 h 6858000"/>
              <a:gd name="connsiteX774" fmla="*/ 3624562 w 7467600"/>
              <a:gd name="connsiteY774" fmla="*/ 367041 h 6858000"/>
              <a:gd name="connsiteX775" fmla="*/ 3766672 w 7467600"/>
              <a:gd name="connsiteY775" fmla="*/ 359429 h 6858000"/>
              <a:gd name="connsiteX776" fmla="*/ 3996338 w 7467600"/>
              <a:gd name="connsiteY776" fmla="*/ 968237 h 6858000"/>
              <a:gd name="connsiteX777" fmla="*/ 3766672 w 7467600"/>
              <a:gd name="connsiteY777" fmla="*/ 359429 h 6858000"/>
              <a:gd name="connsiteX778" fmla="*/ 5805386 w 7467600"/>
              <a:gd name="connsiteY778" fmla="*/ 239240 h 6858000"/>
              <a:gd name="connsiteX779" fmla="*/ 5736947 w 7467600"/>
              <a:gd name="connsiteY779" fmla="*/ 261367 h 6858000"/>
              <a:gd name="connsiteX780" fmla="*/ 5427012 w 7467600"/>
              <a:gd name="connsiteY780" fmla="*/ 311272 h 6858000"/>
              <a:gd name="connsiteX781" fmla="*/ 5147818 w 7467600"/>
              <a:gd name="connsiteY781" fmla="*/ 322112 h 6858000"/>
              <a:gd name="connsiteX782" fmla="*/ 5060854 w 7467600"/>
              <a:gd name="connsiteY782" fmla="*/ 311882 h 6858000"/>
              <a:gd name="connsiteX783" fmla="*/ 4945989 w 7467600"/>
              <a:gd name="connsiteY783" fmla="*/ 300516 h 6858000"/>
              <a:gd name="connsiteX784" fmla="*/ 5410479 w 7467600"/>
              <a:gd name="connsiteY784" fmla="*/ 348434 h 6858000"/>
              <a:gd name="connsiteX785" fmla="*/ 5805386 w 7467600"/>
              <a:gd name="connsiteY785" fmla="*/ 239240 h 6858000"/>
              <a:gd name="connsiteX786" fmla="*/ 5905192 w 7467600"/>
              <a:gd name="connsiteY786" fmla="*/ 163079 h 6858000"/>
              <a:gd name="connsiteX787" fmla="*/ 5865655 w 7467600"/>
              <a:gd name="connsiteY787" fmla="*/ 171901 h 6858000"/>
              <a:gd name="connsiteX788" fmla="*/ 5259740 w 7467600"/>
              <a:gd name="connsiteY788" fmla="*/ 257013 h 6858000"/>
              <a:gd name="connsiteX789" fmla="*/ 5208466 w 7467600"/>
              <a:gd name="connsiteY789" fmla="*/ 257550 h 6858000"/>
              <a:gd name="connsiteX790" fmla="*/ 4980204 w 7467600"/>
              <a:gd name="connsiteY790" fmla="*/ 271903 h 6858000"/>
              <a:gd name="connsiteX791" fmla="*/ 5068068 w 7467600"/>
              <a:gd name="connsiteY791" fmla="*/ 282244 h 6858000"/>
              <a:gd name="connsiteX792" fmla="*/ 5153231 w 7467600"/>
              <a:gd name="connsiteY792" fmla="*/ 292240 h 6858000"/>
              <a:gd name="connsiteX793" fmla="*/ 5426491 w 7467600"/>
              <a:gd name="connsiteY793" fmla="*/ 281128 h 6858000"/>
              <a:gd name="connsiteX794" fmla="*/ 5731212 w 7467600"/>
              <a:gd name="connsiteY794" fmla="*/ 231951 h 6858000"/>
              <a:gd name="connsiteX795" fmla="*/ 5905192 w 7467600"/>
              <a:gd name="connsiteY795" fmla="*/ 163079 h 6858000"/>
              <a:gd name="connsiteX796" fmla="*/ 5944437 w 7467600"/>
              <a:gd name="connsiteY796" fmla="*/ 113829 h 6858000"/>
              <a:gd name="connsiteX797" fmla="*/ 5825032 w 7467600"/>
              <a:gd name="connsiteY797" fmla="*/ 146405 h 6858000"/>
              <a:gd name="connsiteX798" fmla="*/ 4955599 w 7467600"/>
              <a:gd name="connsiteY798" fmla="*/ 247008 h 6858000"/>
              <a:gd name="connsiteX799" fmla="*/ 5210104 w 7467600"/>
              <a:gd name="connsiteY799" fmla="*/ 228123 h 6858000"/>
              <a:gd name="connsiteX800" fmla="*/ 5261015 w 7467600"/>
              <a:gd name="connsiteY800" fmla="*/ 227087 h 6858000"/>
              <a:gd name="connsiteX801" fmla="*/ 5861181 w 7467600"/>
              <a:gd name="connsiteY801" fmla="*/ 143093 h 6858000"/>
              <a:gd name="connsiteX802" fmla="*/ 5961252 w 7467600"/>
              <a:gd name="connsiteY802" fmla="*/ 114820 h 6858000"/>
              <a:gd name="connsiteX803" fmla="*/ 5944437 w 7467600"/>
              <a:gd name="connsiteY803" fmla="*/ 113829 h 6858000"/>
              <a:gd name="connsiteX804" fmla="*/ 3882765 w 7467600"/>
              <a:gd name="connsiteY804" fmla="*/ 0 h 6858000"/>
              <a:gd name="connsiteX805" fmla="*/ 3995099 w 7467600"/>
              <a:gd name="connsiteY805" fmla="*/ 0 h 6858000"/>
              <a:gd name="connsiteX806" fmla="*/ 4163818 w 7467600"/>
              <a:gd name="connsiteY806" fmla="*/ 234104 h 6858000"/>
              <a:gd name="connsiteX807" fmla="*/ 4172099 w 7467600"/>
              <a:gd name="connsiteY807" fmla="*/ 234207 h 6858000"/>
              <a:gd name="connsiteX808" fmla="*/ 4784282 w 7467600"/>
              <a:gd name="connsiteY808" fmla="*/ 276561 h 6858000"/>
              <a:gd name="connsiteX809" fmla="*/ 4801687 w 7467600"/>
              <a:gd name="connsiteY809" fmla="*/ 267764 h 6858000"/>
              <a:gd name="connsiteX810" fmla="*/ 6082788 w 7467600"/>
              <a:gd name="connsiteY810" fmla="*/ 64119 h 6858000"/>
              <a:gd name="connsiteX811" fmla="*/ 6099442 w 7467600"/>
              <a:gd name="connsiteY811" fmla="*/ 82568 h 6858000"/>
              <a:gd name="connsiteX812" fmla="*/ 4804137 w 7467600"/>
              <a:gd name="connsiteY812" fmla="*/ 320931 h 6858000"/>
              <a:gd name="connsiteX813" fmla="*/ 4227047 w 7467600"/>
              <a:gd name="connsiteY813" fmla="*/ 313415 h 6858000"/>
              <a:gd name="connsiteX814" fmla="*/ 4346041 w 7467600"/>
              <a:gd name="connsiteY814" fmla="*/ 456086 h 6858000"/>
              <a:gd name="connsiteX815" fmla="*/ 4870967 w 7467600"/>
              <a:gd name="connsiteY815" fmla="*/ 963061 h 6858000"/>
              <a:gd name="connsiteX816" fmla="*/ 4889647 w 7467600"/>
              <a:gd name="connsiteY816" fmla="*/ 957147 h 6858000"/>
              <a:gd name="connsiteX817" fmla="*/ 5422504 w 7467600"/>
              <a:gd name="connsiteY817" fmla="*/ 805191 h 6858000"/>
              <a:gd name="connsiteX818" fmla="*/ 6087656 w 7467600"/>
              <a:gd name="connsiteY818" fmla="*/ 826703 h 6858000"/>
              <a:gd name="connsiteX819" fmla="*/ 6058717 w 7467600"/>
              <a:gd name="connsiteY819" fmla="*/ 865992 h 6858000"/>
              <a:gd name="connsiteX820" fmla="*/ 4974153 w 7467600"/>
              <a:gd name="connsiteY820" fmla="*/ 1045456 h 6858000"/>
              <a:gd name="connsiteX821" fmla="*/ 5627835 w 7467600"/>
              <a:gd name="connsiteY821" fmla="*/ 1472077 h 6858000"/>
              <a:gd name="connsiteX822" fmla="*/ 5629817 w 7467600"/>
              <a:gd name="connsiteY822" fmla="*/ 1471412 h 6858000"/>
              <a:gd name="connsiteX823" fmla="*/ 5634124 w 7467600"/>
              <a:gd name="connsiteY823" fmla="*/ 1470572 h 6858000"/>
              <a:gd name="connsiteX824" fmla="*/ 5755832 w 7467600"/>
              <a:gd name="connsiteY824" fmla="*/ 1383886 h 6858000"/>
              <a:gd name="connsiteX825" fmla="*/ 6014186 w 7467600"/>
              <a:gd name="connsiteY825" fmla="*/ 1279799 h 6858000"/>
              <a:gd name="connsiteX826" fmla="*/ 6901619 w 7467600"/>
              <a:gd name="connsiteY826" fmla="*/ 1047874 h 6858000"/>
              <a:gd name="connsiteX827" fmla="*/ 6931566 w 7467600"/>
              <a:gd name="connsiteY827" fmla="*/ 1062034 h 6858000"/>
              <a:gd name="connsiteX828" fmla="*/ 5790982 w 7467600"/>
              <a:gd name="connsiteY828" fmla="*/ 1561380 h 6858000"/>
              <a:gd name="connsiteX829" fmla="*/ 6188971 w 7467600"/>
              <a:gd name="connsiteY829" fmla="*/ 1755168 h 6858000"/>
              <a:gd name="connsiteX830" fmla="*/ 6202446 w 7467600"/>
              <a:gd name="connsiteY830" fmla="*/ 1752268 h 6858000"/>
              <a:gd name="connsiteX831" fmla="*/ 7179560 w 7467600"/>
              <a:gd name="connsiteY831" fmla="*/ 1467551 h 6858000"/>
              <a:gd name="connsiteX832" fmla="*/ 7158730 w 7467600"/>
              <a:gd name="connsiteY832" fmla="*/ 1507835 h 6858000"/>
              <a:gd name="connsiteX833" fmla="*/ 6326959 w 7467600"/>
              <a:gd name="connsiteY833" fmla="*/ 1817686 h 6858000"/>
              <a:gd name="connsiteX834" fmla="*/ 6537433 w 7467600"/>
              <a:gd name="connsiteY834" fmla="*/ 1907790 h 6858000"/>
              <a:gd name="connsiteX835" fmla="*/ 6550221 w 7467600"/>
              <a:gd name="connsiteY835" fmla="*/ 1910729 h 6858000"/>
              <a:gd name="connsiteX836" fmla="*/ 6964438 w 7467600"/>
              <a:gd name="connsiteY836" fmla="*/ 2209505 h 6858000"/>
              <a:gd name="connsiteX837" fmla="*/ 7367862 w 7467600"/>
              <a:gd name="connsiteY837" fmla="*/ 2806833 h 6858000"/>
              <a:gd name="connsiteX838" fmla="*/ 7364329 w 7467600"/>
              <a:gd name="connsiteY838" fmla="*/ 2826907 h 6858000"/>
              <a:gd name="connsiteX839" fmla="*/ 7290545 w 7467600"/>
              <a:gd name="connsiteY839" fmla="*/ 2850663 h 6858000"/>
              <a:gd name="connsiteX840" fmla="*/ 6472036 w 7467600"/>
              <a:gd name="connsiteY840" fmla="*/ 1959003 h 6858000"/>
              <a:gd name="connsiteX841" fmla="*/ 5792897 w 7467600"/>
              <a:gd name="connsiteY841" fmla="*/ 1647747 h 6858000"/>
              <a:gd name="connsiteX842" fmla="*/ 5842751 w 7467600"/>
              <a:gd name="connsiteY842" fmla="*/ 1816112 h 6858000"/>
              <a:gd name="connsiteX843" fmla="*/ 5847424 w 7467600"/>
              <a:gd name="connsiteY843" fmla="*/ 1815776 h 6858000"/>
              <a:gd name="connsiteX844" fmla="*/ 6399821 w 7467600"/>
              <a:gd name="connsiteY844" fmla="*/ 2344799 h 6858000"/>
              <a:gd name="connsiteX845" fmla="*/ 6323232 w 7467600"/>
              <a:gd name="connsiteY845" fmla="*/ 2389634 h 6858000"/>
              <a:gd name="connsiteX846" fmla="*/ 5942958 w 7467600"/>
              <a:gd name="connsiteY846" fmla="*/ 2077708 h 6858000"/>
              <a:gd name="connsiteX847" fmla="*/ 5921559 w 7467600"/>
              <a:gd name="connsiteY847" fmla="*/ 2378596 h 6858000"/>
              <a:gd name="connsiteX848" fmla="*/ 5817651 w 7467600"/>
              <a:gd name="connsiteY848" fmla="*/ 3023919 h 6858000"/>
              <a:gd name="connsiteX849" fmla="*/ 5729634 w 7467600"/>
              <a:gd name="connsiteY849" fmla="*/ 3051849 h 6858000"/>
              <a:gd name="connsiteX850" fmla="*/ 5611018 w 7467600"/>
              <a:gd name="connsiteY850" fmla="*/ 2316769 h 6858000"/>
              <a:gd name="connsiteX851" fmla="*/ 5687608 w 7467600"/>
              <a:gd name="connsiteY851" fmla="*/ 2039972 h 6858000"/>
              <a:gd name="connsiteX852" fmla="*/ 5657554 w 7467600"/>
              <a:gd name="connsiteY852" fmla="*/ 1576445 h 6858000"/>
              <a:gd name="connsiteX853" fmla="*/ 5150475 w 7467600"/>
              <a:gd name="connsiteY853" fmla="*/ 1274012 h 6858000"/>
              <a:gd name="connsiteX854" fmla="*/ 5349142 w 7467600"/>
              <a:gd name="connsiteY854" fmla="*/ 2204405 h 6858000"/>
              <a:gd name="connsiteX855" fmla="*/ 5262214 w 7467600"/>
              <a:gd name="connsiteY855" fmla="*/ 2233836 h 6858000"/>
              <a:gd name="connsiteX856" fmla="*/ 4981539 w 7467600"/>
              <a:gd name="connsiteY856" fmla="*/ 1542201 h 6858000"/>
              <a:gd name="connsiteX857" fmla="*/ 4958461 w 7467600"/>
              <a:gd name="connsiteY857" fmla="*/ 1136957 h 6858000"/>
              <a:gd name="connsiteX858" fmla="*/ 4655015 w 7467600"/>
              <a:gd name="connsiteY858" fmla="*/ 891426 h 6858000"/>
              <a:gd name="connsiteX859" fmla="*/ 4348002 w 7467600"/>
              <a:gd name="connsiteY859" fmla="*/ 2205895 h 6858000"/>
              <a:gd name="connsiteX860" fmla="*/ 4262250 w 7467600"/>
              <a:gd name="connsiteY860" fmla="*/ 2219972 h 6858000"/>
              <a:gd name="connsiteX861" fmla="*/ 4550611 w 7467600"/>
              <a:gd name="connsiteY861" fmla="*/ 817540 h 6858000"/>
              <a:gd name="connsiteX862" fmla="*/ 4564418 w 7467600"/>
              <a:gd name="connsiteY862" fmla="*/ 808293 h 6858000"/>
              <a:gd name="connsiteX863" fmla="*/ 4266388 w 7467600"/>
              <a:gd name="connsiteY863" fmla="*/ 500083 h 6858000"/>
              <a:gd name="connsiteX864" fmla="*/ 4032842 w 7467600"/>
              <a:gd name="connsiteY864" fmla="*/ 211809 h 6858000"/>
              <a:gd name="connsiteX865" fmla="*/ 3882765 w 7467600"/>
              <a:gd name="connsiteY865" fmla="*/ 0 h 6858000"/>
              <a:gd name="connsiteX866" fmla="*/ 3721337 w 7467600"/>
              <a:gd name="connsiteY866" fmla="*/ 0 h 6858000"/>
              <a:gd name="connsiteX867" fmla="*/ 3797544 w 7467600"/>
              <a:gd name="connsiteY867" fmla="*/ 0 h 6858000"/>
              <a:gd name="connsiteX868" fmla="*/ 3775734 w 7467600"/>
              <a:gd name="connsiteY868" fmla="*/ 95131 h 6858000"/>
              <a:gd name="connsiteX869" fmla="*/ 3724807 w 7467600"/>
              <a:gd name="connsiteY869" fmla="*/ 272257 h 6858000"/>
              <a:gd name="connsiteX870" fmla="*/ 3726844 w 7467600"/>
              <a:gd name="connsiteY870" fmla="*/ 282988 h 6858000"/>
              <a:gd name="connsiteX871" fmla="*/ 3742664 w 7467600"/>
              <a:gd name="connsiteY871" fmla="*/ 279918 h 6858000"/>
              <a:gd name="connsiteX872" fmla="*/ 4103910 w 7467600"/>
              <a:gd name="connsiteY872" fmla="*/ 1161917 h 6858000"/>
              <a:gd name="connsiteX873" fmla="*/ 4020269 w 7467600"/>
              <a:gd name="connsiteY873" fmla="*/ 1200406 h 6858000"/>
              <a:gd name="connsiteX874" fmla="*/ 3674882 w 7467600"/>
              <a:gd name="connsiteY874" fmla="*/ 488524 h 6858000"/>
              <a:gd name="connsiteX875" fmla="*/ 3132682 w 7467600"/>
              <a:gd name="connsiteY875" fmla="*/ 1072284 h 6858000"/>
              <a:gd name="connsiteX876" fmla="*/ 2716346 w 7467600"/>
              <a:gd name="connsiteY876" fmla="*/ 1276376 h 6858000"/>
              <a:gd name="connsiteX877" fmla="*/ 2716772 w 7467600"/>
              <a:gd name="connsiteY877" fmla="*/ 1255462 h 6858000"/>
              <a:gd name="connsiteX878" fmla="*/ 3471096 w 7467600"/>
              <a:gd name="connsiteY878" fmla="*/ 437072 h 6858000"/>
              <a:gd name="connsiteX879" fmla="*/ 3639057 w 7467600"/>
              <a:gd name="connsiteY879" fmla="*/ 286334 h 6858000"/>
              <a:gd name="connsiteX880" fmla="*/ 3640309 w 7467600"/>
              <a:gd name="connsiteY880" fmla="*/ 284664 h 6858000"/>
              <a:gd name="connsiteX881" fmla="*/ 3646022 w 7467600"/>
              <a:gd name="connsiteY881" fmla="*/ 276711 h 6858000"/>
              <a:gd name="connsiteX882" fmla="*/ 3707943 w 7467600"/>
              <a:gd name="connsiteY882" fmla="*/ 65958 h 6858000"/>
              <a:gd name="connsiteX883" fmla="*/ 3721337 w 7467600"/>
              <a:gd name="connsiteY883" fmla="*/ 0 h 6858000"/>
              <a:gd name="connsiteX884" fmla="*/ 2867960 w 7467600"/>
              <a:gd name="connsiteY884" fmla="*/ 0 h 6858000"/>
              <a:gd name="connsiteX885" fmla="*/ 2926351 w 7467600"/>
              <a:gd name="connsiteY885" fmla="*/ 0 h 6858000"/>
              <a:gd name="connsiteX886" fmla="*/ 2902823 w 7467600"/>
              <a:gd name="connsiteY886" fmla="*/ 262929 h 6858000"/>
              <a:gd name="connsiteX887" fmla="*/ 2940663 w 7467600"/>
              <a:gd name="connsiteY887" fmla="*/ 140884 h 6858000"/>
              <a:gd name="connsiteX888" fmla="*/ 2947039 w 7467600"/>
              <a:gd name="connsiteY888" fmla="*/ 122524 h 6858000"/>
              <a:gd name="connsiteX889" fmla="*/ 2984316 w 7467600"/>
              <a:gd name="connsiteY889" fmla="*/ 0 h 6858000"/>
              <a:gd name="connsiteX890" fmla="*/ 3016114 w 7467600"/>
              <a:gd name="connsiteY890" fmla="*/ 0 h 6858000"/>
              <a:gd name="connsiteX891" fmla="*/ 2979949 w 7467600"/>
              <a:gd name="connsiteY891" fmla="*/ 119274 h 6858000"/>
              <a:gd name="connsiteX892" fmla="*/ 3023879 w 7467600"/>
              <a:gd name="connsiteY892" fmla="*/ 0 h 6858000"/>
              <a:gd name="connsiteX893" fmla="*/ 3105400 w 7467600"/>
              <a:gd name="connsiteY893" fmla="*/ 0 h 6858000"/>
              <a:gd name="connsiteX894" fmla="*/ 3094669 w 7467600"/>
              <a:gd name="connsiteY894" fmla="*/ 30308 h 6858000"/>
              <a:gd name="connsiteX895" fmla="*/ 2901945 w 7467600"/>
              <a:gd name="connsiteY895" fmla="*/ 466538 h 6858000"/>
              <a:gd name="connsiteX896" fmla="*/ 2815209 w 7467600"/>
              <a:gd name="connsiteY896" fmla="*/ 497361 h 6858000"/>
              <a:gd name="connsiteX897" fmla="*/ 2844845 w 7467600"/>
              <a:gd name="connsiteY897" fmla="*/ 127638 h 6858000"/>
              <a:gd name="connsiteX898" fmla="*/ 2867960 w 7467600"/>
              <a:gd name="connsiteY898" fmla="*/ 0 h 6858000"/>
              <a:gd name="connsiteX899" fmla="*/ 1057230 w 7467600"/>
              <a:gd name="connsiteY899" fmla="*/ 0 h 6858000"/>
              <a:gd name="connsiteX900" fmla="*/ 1111003 w 7467600"/>
              <a:gd name="connsiteY900" fmla="*/ 0 h 6858000"/>
              <a:gd name="connsiteX901" fmla="*/ 1125553 w 7467600"/>
              <a:gd name="connsiteY901" fmla="*/ 52588 h 6858000"/>
              <a:gd name="connsiteX902" fmla="*/ 1304276 w 7467600"/>
              <a:gd name="connsiteY902" fmla="*/ 476275 h 6858000"/>
              <a:gd name="connsiteX903" fmla="*/ 1492066 w 7467600"/>
              <a:gd name="connsiteY903" fmla="*/ 886333 h 6858000"/>
              <a:gd name="connsiteX904" fmla="*/ 1423698 w 7467600"/>
              <a:gd name="connsiteY904" fmla="*/ 710817 h 6858000"/>
              <a:gd name="connsiteX905" fmla="*/ 1357609 w 7467600"/>
              <a:gd name="connsiteY905" fmla="*/ 532892 h 6858000"/>
              <a:gd name="connsiteX906" fmla="*/ 1309550 w 7467600"/>
              <a:gd name="connsiteY906" fmla="*/ 374031 h 6858000"/>
              <a:gd name="connsiteX907" fmla="*/ 1193673 w 7467600"/>
              <a:gd name="connsiteY907" fmla="*/ 49533 h 6858000"/>
              <a:gd name="connsiteX908" fmla="*/ 1164391 w 7467600"/>
              <a:gd name="connsiteY908" fmla="*/ 0 h 6858000"/>
              <a:gd name="connsiteX909" fmla="*/ 1200666 w 7467600"/>
              <a:gd name="connsiteY909" fmla="*/ 0 h 6858000"/>
              <a:gd name="connsiteX910" fmla="*/ 1223408 w 7467600"/>
              <a:gd name="connsiteY910" fmla="*/ 38996 h 6858000"/>
              <a:gd name="connsiteX911" fmla="*/ 1339635 w 7467600"/>
              <a:gd name="connsiteY911" fmla="*/ 365517 h 6858000"/>
              <a:gd name="connsiteX912" fmla="*/ 1387469 w 7467600"/>
              <a:gd name="connsiteY912" fmla="*/ 523079 h 6858000"/>
              <a:gd name="connsiteX913" fmla="*/ 1452685 w 7467600"/>
              <a:gd name="connsiteY913" fmla="*/ 699806 h 6858000"/>
              <a:gd name="connsiteX914" fmla="*/ 1492092 w 7467600"/>
              <a:gd name="connsiteY914" fmla="*/ 800424 h 6858000"/>
              <a:gd name="connsiteX915" fmla="*/ 1455302 w 7467600"/>
              <a:gd name="connsiteY915" fmla="*/ 632913 h 6858000"/>
              <a:gd name="connsiteX916" fmla="*/ 1222336 w 7467600"/>
              <a:gd name="connsiteY916" fmla="*/ 9480 h 6858000"/>
              <a:gd name="connsiteX917" fmla="*/ 1214634 w 7467600"/>
              <a:gd name="connsiteY917" fmla="*/ 0 h 6858000"/>
              <a:gd name="connsiteX918" fmla="*/ 1289827 w 7467600"/>
              <a:gd name="connsiteY918" fmla="*/ 0 h 6858000"/>
              <a:gd name="connsiteX919" fmla="*/ 1321076 w 7467600"/>
              <a:gd name="connsiteY919" fmla="*/ 59722 h 6858000"/>
              <a:gd name="connsiteX920" fmla="*/ 1512579 w 7467600"/>
              <a:gd name="connsiteY920" fmla="*/ 626441 h 6858000"/>
              <a:gd name="connsiteX921" fmla="*/ 1506076 w 7467600"/>
              <a:gd name="connsiteY921" fmla="*/ 1089289 h 6858000"/>
              <a:gd name="connsiteX922" fmla="*/ 1486346 w 7467600"/>
              <a:gd name="connsiteY922" fmla="*/ 1079919 h 6858000"/>
              <a:gd name="connsiteX923" fmla="*/ 1070511 w 7467600"/>
              <a:gd name="connsiteY923" fmla="*/ 48609 h 6858000"/>
              <a:gd name="connsiteX924" fmla="*/ 1057230 w 7467600"/>
              <a:gd name="connsiteY924" fmla="*/ 0 h 6858000"/>
              <a:gd name="connsiteX925" fmla="*/ 43151 w 7467600"/>
              <a:gd name="connsiteY925" fmla="*/ 0 h 6858000"/>
              <a:gd name="connsiteX926" fmla="*/ 95283 w 7467600"/>
              <a:gd name="connsiteY926" fmla="*/ 0 h 6858000"/>
              <a:gd name="connsiteX927" fmla="*/ 300708 w 7467600"/>
              <a:gd name="connsiteY927" fmla="*/ 154571 h 6858000"/>
              <a:gd name="connsiteX928" fmla="*/ 530414 w 7467600"/>
              <a:gd name="connsiteY928" fmla="*/ 354673 h 6858000"/>
              <a:gd name="connsiteX929" fmla="*/ 333785 w 7467600"/>
              <a:gd name="connsiteY929" fmla="*/ 161564 h 6858000"/>
              <a:gd name="connsiteX930" fmla="*/ 147005 w 7467600"/>
              <a:gd name="connsiteY930" fmla="*/ 0 h 6858000"/>
              <a:gd name="connsiteX931" fmla="*/ 272509 w 7467600"/>
              <a:gd name="connsiteY931" fmla="*/ 0 h 6858000"/>
              <a:gd name="connsiteX932" fmla="*/ 326276 w 7467600"/>
              <a:gd name="connsiteY932" fmla="*/ 45847 h 6858000"/>
              <a:gd name="connsiteX933" fmla="*/ 823759 w 7467600"/>
              <a:gd name="connsiteY933" fmla="*/ 574145 h 6858000"/>
              <a:gd name="connsiteX934" fmla="*/ 811254 w 7467600"/>
              <a:gd name="connsiteY934" fmla="*/ 665546 h 6858000"/>
              <a:gd name="connsiteX935" fmla="*/ 154042 w 7467600"/>
              <a:gd name="connsiteY935" fmla="*/ 261522 h 6858000"/>
              <a:gd name="connsiteX936" fmla="*/ 13550 w 7467600"/>
              <a:gd name="connsiteY936" fmla="*/ 158423 h 6858000"/>
              <a:gd name="connsiteX937" fmla="*/ 0 w 7467600"/>
              <a:gd name="connsiteY937" fmla="*/ 146618 h 6858000"/>
              <a:gd name="connsiteX938" fmla="*/ 0 w 7467600"/>
              <a:gd name="connsiteY938" fmla="*/ 59161 h 6858000"/>
              <a:gd name="connsiteX939" fmla="*/ 45427 w 7467600"/>
              <a:gd name="connsiteY939" fmla="*/ 101078 h 6858000"/>
              <a:gd name="connsiteX940" fmla="*/ 630103 w 7467600"/>
              <a:gd name="connsiteY940" fmla="*/ 485885 h 6858000"/>
              <a:gd name="connsiteX941" fmla="*/ 532040 w 7467600"/>
              <a:gd name="connsiteY941" fmla="*/ 399359 h 6858000"/>
              <a:gd name="connsiteX942" fmla="*/ 517618 w 7467600"/>
              <a:gd name="connsiteY942" fmla="*/ 385726 h 6858000"/>
              <a:gd name="connsiteX943" fmla="*/ 285074 w 7467600"/>
              <a:gd name="connsiteY943" fmla="*/ 182755 h 6858000"/>
              <a:gd name="connsiteX944" fmla="*/ 43151 w 7467600"/>
              <a:gd name="connsiteY94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289862 w 7467600"/>
              <a:gd name="connsiteY11" fmla="*/ 6659827 h 6858000"/>
              <a:gd name="connsiteX12" fmla="*/ 1019354 w 7467600"/>
              <a:gd name="connsiteY12" fmla="*/ 6315006 h 6858000"/>
              <a:gd name="connsiteX13" fmla="*/ 441046 w 7467600"/>
              <a:gd name="connsiteY13" fmla="*/ 6691153 h 6858000"/>
              <a:gd name="connsiteX14" fmla="*/ 1019354 w 7467600"/>
              <a:gd name="connsiteY14" fmla="*/ 6315006 h 6858000"/>
              <a:gd name="connsiteX15" fmla="*/ 991680 w 7467600"/>
              <a:gd name="connsiteY15" fmla="*/ 6298413 h 6858000"/>
              <a:gd name="connsiteX16" fmla="*/ 409060 w 7467600"/>
              <a:gd name="connsiteY16" fmla="*/ 6671470 h 6858000"/>
              <a:gd name="connsiteX17" fmla="*/ 991680 w 7467600"/>
              <a:gd name="connsiteY17" fmla="*/ 6298413 h 6858000"/>
              <a:gd name="connsiteX18" fmla="*/ 103333 w 7467600"/>
              <a:gd name="connsiteY18" fmla="*/ 5699602 h 6858000"/>
              <a:gd name="connsiteX19" fmla="*/ 233938 w 7467600"/>
              <a:gd name="connsiteY19" fmla="*/ 5809416 h 6858000"/>
              <a:gd name="connsiteX20" fmla="*/ 883580 w 7467600"/>
              <a:gd name="connsiteY20" fmla="*/ 6180710 h 6858000"/>
              <a:gd name="connsiteX21" fmla="*/ 487337 w 7467600"/>
              <a:gd name="connsiteY21" fmla="*/ 5950182 h 6858000"/>
              <a:gd name="connsiteX22" fmla="*/ 354051 w 7467600"/>
              <a:gd name="connsiteY22" fmla="*/ 5854912 h 6858000"/>
              <a:gd name="connsiteX23" fmla="*/ 195436 w 7467600"/>
              <a:gd name="connsiteY23" fmla="*/ 5755068 h 6858000"/>
              <a:gd name="connsiteX24" fmla="*/ 103333 w 7467600"/>
              <a:gd name="connsiteY24" fmla="*/ 5699602 h 6858000"/>
              <a:gd name="connsiteX25" fmla="*/ 5539432 w 7467600"/>
              <a:gd name="connsiteY25" fmla="*/ 5642928 h 6858000"/>
              <a:gd name="connsiteX26" fmla="*/ 5555462 w 7467600"/>
              <a:gd name="connsiteY26" fmla="*/ 5694454 h 6858000"/>
              <a:gd name="connsiteX27" fmla="*/ 5828270 w 7467600"/>
              <a:gd name="connsiteY27" fmla="*/ 6320663 h 6858000"/>
              <a:gd name="connsiteX28" fmla="*/ 5947416 w 7467600"/>
              <a:gd name="connsiteY28" fmla="*/ 6574846 h 6858000"/>
              <a:gd name="connsiteX29" fmla="*/ 5539432 w 7467600"/>
              <a:gd name="connsiteY29" fmla="*/ 5642928 h 6858000"/>
              <a:gd name="connsiteX30" fmla="*/ 51253 w 7467600"/>
              <a:gd name="connsiteY30" fmla="*/ 5631825 h 6858000"/>
              <a:gd name="connsiteX31" fmla="*/ 211622 w 7467600"/>
              <a:gd name="connsiteY31" fmla="*/ 5728803 h 6858000"/>
              <a:gd name="connsiteX32" fmla="*/ 371652 w 7467600"/>
              <a:gd name="connsiteY32" fmla="*/ 5829062 h 6858000"/>
              <a:gd name="connsiteX33" fmla="*/ 505903 w 7467600"/>
              <a:gd name="connsiteY33" fmla="*/ 5925221 h 6858000"/>
              <a:gd name="connsiteX34" fmla="*/ 899240 w 7467600"/>
              <a:gd name="connsiteY34" fmla="*/ 6153068 h 6858000"/>
              <a:gd name="connsiteX35" fmla="*/ 988114 w 7467600"/>
              <a:gd name="connsiteY35" fmla="*/ 6174204 h 6858000"/>
              <a:gd name="connsiteX36" fmla="*/ 845971 w 7467600"/>
              <a:gd name="connsiteY36" fmla="*/ 6067177 h 6858000"/>
              <a:gd name="connsiteX37" fmla="*/ 448057 w 7467600"/>
              <a:gd name="connsiteY37" fmla="*/ 5841376 h 6858000"/>
              <a:gd name="connsiteX38" fmla="*/ 51253 w 7467600"/>
              <a:gd name="connsiteY38" fmla="*/ 5631825 h 6858000"/>
              <a:gd name="connsiteX39" fmla="*/ 2606687 w 7467600"/>
              <a:gd name="connsiteY39" fmla="*/ 5630718 h 6858000"/>
              <a:gd name="connsiteX40" fmla="*/ 2645658 w 7467600"/>
              <a:gd name="connsiteY40" fmla="*/ 6640259 h 6858000"/>
              <a:gd name="connsiteX41" fmla="*/ 2606687 w 7467600"/>
              <a:gd name="connsiteY41" fmla="*/ 5630718 h 6858000"/>
              <a:gd name="connsiteX42" fmla="*/ 3642057 w 7467600"/>
              <a:gd name="connsiteY42" fmla="*/ 5573487 h 6858000"/>
              <a:gd name="connsiteX43" fmla="*/ 3632981 w 7467600"/>
              <a:gd name="connsiteY43" fmla="*/ 5579437 h 6858000"/>
              <a:gd name="connsiteX44" fmla="*/ 3382436 w 7467600"/>
              <a:gd name="connsiteY44" fmla="*/ 5952726 h 6858000"/>
              <a:gd name="connsiteX45" fmla="*/ 3191929 w 7467600"/>
              <a:gd name="connsiteY45" fmla="*/ 6662669 h 6858000"/>
              <a:gd name="connsiteX46" fmla="*/ 3369898 w 7467600"/>
              <a:gd name="connsiteY46" fmla="*/ 6081771 h 6858000"/>
              <a:gd name="connsiteX47" fmla="*/ 3642057 w 7467600"/>
              <a:gd name="connsiteY47" fmla="*/ 5573487 h 6858000"/>
              <a:gd name="connsiteX48" fmla="*/ 2650666 w 7467600"/>
              <a:gd name="connsiteY48" fmla="*/ 5530686 h 6858000"/>
              <a:gd name="connsiteX49" fmla="*/ 2650249 w 7467600"/>
              <a:gd name="connsiteY49" fmla="*/ 5532101 h 6858000"/>
              <a:gd name="connsiteX50" fmla="*/ 2663808 w 7467600"/>
              <a:gd name="connsiteY50" fmla="*/ 6535215 h 6858000"/>
              <a:gd name="connsiteX51" fmla="*/ 2665418 w 7467600"/>
              <a:gd name="connsiteY51" fmla="*/ 6132756 h 6858000"/>
              <a:gd name="connsiteX52" fmla="*/ 2650666 w 7467600"/>
              <a:gd name="connsiteY52" fmla="*/ 5530686 h 6858000"/>
              <a:gd name="connsiteX53" fmla="*/ 2680277 w 7467600"/>
              <a:gd name="connsiteY53" fmla="*/ 5479204 h 6858000"/>
              <a:gd name="connsiteX54" fmla="*/ 2678972 w 7467600"/>
              <a:gd name="connsiteY54" fmla="*/ 5481582 h 6858000"/>
              <a:gd name="connsiteX55" fmla="*/ 2696666 w 7467600"/>
              <a:gd name="connsiteY55" fmla="*/ 6133836 h 6858000"/>
              <a:gd name="connsiteX56" fmla="*/ 2695769 w 7467600"/>
              <a:gd name="connsiteY56" fmla="*/ 6390955 h 6858000"/>
              <a:gd name="connsiteX57" fmla="*/ 2739893 w 7467600"/>
              <a:gd name="connsiteY57" fmla="*/ 6108357 h 6858000"/>
              <a:gd name="connsiteX58" fmla="*/ 2680277 w 7467600"/>
              <a:gd name="connsiteY58" fmla="*/ 5479204 h 6858000"/>
              <a:gd name="connsiteX59" fmla="*/ 1132195 w 7467600"/>
              <a:gd name="connsiteY59" fmla="*/ 5467980 h 6858000"/>
              <a:gd name="connsiteX60" fmla="*/ 1679056 w 7467600"/>
              <a:gd name="connsiteY60" fmla="*/ 5516907 h 6858000"/>
              <a:gd name="connsiteX61" fmla="*/ 2128648 w 7467600"/>
              <a:gd name="connsiteY61" fmla="*/ 5474249 h 6858000"/>
              <a:gd name="connsiteX62" fmla="*/ 1825619 w 7467600"/>
              <a:gd name="connsiteY62" fmla="*/ 5478447 h 6858000"/>
              <a:gd name="connsiteX63" fmla="*/ 1737798 w 7467600"/>
              <a:gd name="connsiteY63" fmla="*/ 5483353 h 6858000"/>
              <a:gd name="connsiteX64" fmla="*/ 1132195 w 7467600"/>
              <a:gd name="connsiteY64" fmla="*/ 5467980 h 6858000"/>
              <a:gd name="connsiteX65" fmla="*/ 1456157 w 7467600"/>
              <a:gd name="connsiteY65" fmla="*/ 5371404 h 6858000"/>
              <a:gd name="connsiteX66" fmla="*/ 1244432 w 7467600"/>
              <a:gd name="connsiteY66" fmla="*/ 5385601 h 6858000"/>
              <a:gd name="connsiteX67" fmla="*/ 973990 w 7467600"/>
              <a:gd name="connsiteY67" fmla="*/ 5424940 h 6858000"/>
              <a:gd name="connsiteX68" fmla="*/ 1103809 w 7467600"/>
              <a:gd name="connsiteY68" fmla="*/ 5433720 h 6858000"/>
              <a:gd name="connsiteX69" fmla="*/ 1123454 w 7467600"/>
              <a:gd name="connsiteY69" fmla="*/ 5435727 h 6858000"/>
              <a:gd name="connsiteX70" fmla="*/ 1737017 w 7467600"/>
              <a:gd name="connsiteY70" fmla="*/ 5452183 h 6858000"/>
              <a:gd name="connsiteX71" fmla="*/ 1824397 w 7467600"/>
              <a:gd name="connsiteY71" fmla="*/ 5447757 h 6858000"/>
              <a:gd name="connsiteX72" fmla="*/ 2070059 w 7467600"/>
              <a:gd name="connsiteY72" fmla="*/ 5441660 h 6858000"/>
              <a:gd name="connsiteX73" fmla="*/ 1456157 w 7467600"/>
              <a:gd name="connsiteY73" fmla="*/ 5371404 h 6858000"/>
              <a:gd name="connsiteX74" fmla="*/ 4988186 w 7467600"/>
              <a:gd name="connsiteY74" fmla="*/ 5216467 h 6858000"/>
              <a:gd name="connsiteX75" fmla="*/ 4777334 w 7467600"/>
              <a:gd name="connsiteY75" fmla="*/ 5406072 h 6858000"/>
              <a:gd name="connsiteX76" fmla="*/ 4718341 w 7467600"/>
              <a:gd name="connsiteY76" fmla="*/ 5468043 h 6858000"/>
              <a:gd name="connsiteX77" fmla="*/ 4604655 w 7467600"/>
              <a:gd name="connsiteY77" fmla="*/ 5583434 h 6858000"/>
              <a:gd name="connsiteX78" fmla="*/ 4565074 w 7467600"/>
              <a:gd name="connsiteY78" fmla="*/ 5618550 h 6858000"/>
              <a:gd name="connsiteX79" fmla="*/ 4988186 w 7467600"/>
              <a:gd name="connsiteY79" fmla="*/ 5216467 h 6858000"/>
              <a:gd name="connsiteX80" fmla="*/ 4978032 w 7467600"/>
              <a:gd name="connsiteY80" fmla="*/ 5183809 h 6858000"/>
              <a:gd name="connsiteX81" fmla="*/ 4463413 w 7467600"/>
              <a:gd name="connsiteY81" fmla="*/ 5615162 h 6858000"/>
              <a:gd name="connsiteX82" fmla="*/ 4358134 w 7467600"/>
              <a:gd name="connsiteY82" fmla="*/ 5742791 h 6858000"/>
              <a:gd name="connsiteX83" fmla="*/ 4376219 w 7467600"/>
              <a:gd name="connsiteY83" fmla="*/ 5729027 h 6858000"/>
              <a:gd name="connsiteX84" fmla="*/ 4582340 w 7467600"/>
              <a:gd name="connsiteY84" fmla="*/ 5561037 h 6858000"/>
              <a:gd name="connsiteX85" fmla="*/ 4694684 w 7467600"/>
              <a:gd name="connsiteY85" fmla="*/ 5447098 h 6858000"/>
              <a:gd name="connsiteX86" fmla="*/ 4754123 w 7467600"/>
              <a:gd name="connsiteY86" fmla="*/ 5384643 h 6858000"/>
              <a:gd name="connsiteX87" fmla="*/ 4978032 w 7467600"/>
              <a:gd name="connsiteY87" fmla="*/ 5183809 h 6858000"/>
              <a:gd name="connsiteX88" fmla="*/ 1903353 w 7467600"/>
              <a:gd name="connsiteY88" fmla="*/ 5044827 h 6858000"/>
              <a:gd name="connsiteX89" fmla="*/ 1936931 w 7467600"/>
              <a:gd name="connsiteY89" fmla="*/ 5093954 h 6858000"/>
              <a:gd name="connsiteX90" fmla="*/ 2195868 w 7467600"/>
              <a:gd name="connsiteY90" fmla="*/ 5396574 h 6858000"/>
              <a:gd name="connsiteX91" fmla="*/ 2088852 w 7467600"/>
              <a:gd name="connsiteY91" fmla="*/ 5166123 h 6858000"/>
              <a:gd name="connsiteX92" fmla="*/ 1958241 w 7467600"/>
              <a:gd name="connsiteY92" fmla="*/ 5067955 h 6858000"/>
              <a:gd name="connsiteX93" fmla="*/ 1903353 w 7467600"/>
              <a:gd name="connsiteY93" fmla="*/ 5044827 h 6858000"/>
              <a:gd name="connsiteX94" fmla="*/ 1979378 w 7467600"/>
              <a:gd name="connsiteY94" fmla="*/ 4769504 h 6858000"/>
              <a:gd name="connsiteX95" fmla="*/ 2882120 w 7467600"/>
              <a:gd name="connsiteY95" fmla="*/ 5064547 h 6858000"/>
              <a:gd name="connsiteX96" fmla="*/ 2793103 w 7467600"/>
              <a:gd name="connsiteY96" fmla="*/ 5039699 h 6858000"/>
              <a:gd name="connsiteX97" fmla="*/ 2770041 w 7467600"/>
              <a:gd name="connsiteY97" fmla="*/ 5033634 h 6858000"/>
              <a:gd name="connsiteX98" fmla="*/ 1979378 w 7467600"/>
              <a:gd name="connsiteY98" fmla="*/ 4769504 h 6858000"/>
              <a:gd name="connsiteX99" fmla="*/ 1927410 w 7467600"/>
              <a:gd name="connsiteY99" fmla="*/ 4716164 h 6858000"/>
              <a:gd name="connsiteX100" fmla="*/ 1959587 w 7467600"/>
              <a:gd name="connsiteY100" fmla="*/ 4728849 h 6858000"/>
              <a:gd name="connsiteX101" fmla="*/ 2777707 w 7467600"/>
              <a:gd name="connsiteY101" fmla="*/ 5003991 h 6858000"/>
              <a:gd name="connsiteX102" fmla="*/ 2800768 w 7467600"/>
              <a:gd name="connsiteY102" fmla="*/ 5010056 h 6858000"/>
              <a:gd name="connsiteX103" fmla="*/ 2879408 w 7467600"/>
              <a:gd name="connsiteY103" fmla="*/ 5031590 h 6858000"/>
              <a:gd name="connsiteX104" fmla="*/ 2862295 w 7467600"/>
              <a:gd name="connsiteY104" fmla="*/ 5022958 h 6858000"/>
              <a:gd name="connsiteX105" fmla="*/ 2813343 w 7467600"/>
              <a:gd name="connsiteY105" fmla="*/ 4998369 h 6858000"/>
              <a:gd name="connsiteX106" fmla="*/ 2646245 w 7467600"/>
              <a:gd name="connsiteY106" fmla="*/ 4930999 h 6858000"/>
              <a:gd name="connsiteX107" fmla="*/ 1999243 w 7467600"/>
              <a:gd name="connsiteY107" fmla="*/ 4730524 h 6858000"/>
              <a:gd name="connsiteX108" fmla="*/ 1979527 w 7467600"/>
              <a:gd name="connsiteY108" fmla="*/ 4726651 h 6858000"/>
              <a:gd name="connsiteX109" fmla="*/ 1927410 w 7467600"/>
              <a:gd name="connsiteY109" fmla="*/ 4716164 h 6858000"/>
              <a:gd name="connsiteX110" fmla="*/ 1997014 w 7467600"/>
              <a:gd name="connsiteY110" fmla="*/ 4698007 h 6858000"/>
              <a:gd name="connsiteX111" fmla="*/ 2005458 w 7467600"/>
              <a:gd name="connsiteY111" fmla="*/ 4699540 h 6858000"/>
              <a:gd name="connsiteX112" fmla="*/ 2657186 w 7467600"/>
              <a:gd name="connsiteY112" fmla="*/ 4901687 h 6858000"/>
              <a:gd name="connsiteX113" fmla="*/ 2826662 w 7467600"/>
              <a:gd name="connsiteY113" fmla="*/ 4970362 h 6858000"/>
              <a:gd name="connsiteX114" fmla="*/ 2876100 w 7467600"/>
              <a:gd name="connsiteY114" fmla="*/ 4995397 h 6858000"/>
              <a:gd name="connsiteX115" fmla="*/ 3042600 w 7467600"/>
              <a:gd name="connsiteY115" fmla="*/ 5059532 h 6858000"/>
              <a:gd name="connsiteX116" fmla="*/ 1997014 w 7467600"/>
              <a:gd name="connsiteY116" fmla="*/ 4698007 h 6858000"/>
              <a:gd name="connsiteX117" fmla="*/ 2305292 w 7467600"/>
              <a:gd name="connsiteY117" fmla="*/ 4219492 h 6858000"/>
              <a:gd name="connsiteX118" fmla="*/ 3360922 w 7467600"/>
              <a:gd name="connsiteY118" fmla="*/ 4529373 h 6858000"/>
              <a:gd name="connsiteX119" fmla="*/ 3492420 w 7467600"/>
              <a:gd name="connsiteY119" fmla="*/ 4510145 h 6858000"/>
              <a:gd name="connsiteX120" fmla="*/ 3364086 w 7467600"/>
              <a:gd name="connsiteY120" fmla="*/ 4480340 h 6858000"/>
              <a:gd name="connsiteX121" fmla="*/ 3225818 w 7467600"/>
              <a:gd name="connsiteY121" fmla="*/ 4411822 h 6858000"/>
              <a:gd name="connsiteX122" fmla="*/ 3129696 w 7467600"/>
              <a:gd name="connsiteY122" fmla="*/ 4360704 h 6858000"/>
              <a:gd name="connsiteX123" fmla="*/ 2814545 w 7467600"/>
              <a:gd name="connsiteY123" fmla="*/ 4282955 h 6858000"/>
              <a:gd name="connsiteX124" fmla="*/ 2305292 w 7467600"/>
              <a:gd name="connsiteY124" fmla="*/ 4219492 h 6858000"/>
              <a:gd name="connsiteX125" fmla="*/ 2626982 w 7467600"/>
              <a:gd name="connsiteY125" fmla="*/ 4206450 h 6858000"/>
              <a:gd name="connsiteX126" fmla="*/ 2490617 w 7467600"/>
              <a:gd name="connsiteY126" fmla="*/ 4206951 h 6858000"/>
              <a:gd name="connsiteX127" fmla="*/ 2819869 w 7467600"/>
              <a:gd name="connsiteY127" fmla="*/ 4252936 h 6858000"/>
              <a:gd name="connsiteX128" fmla="*/ 3143018 w 7467600"/>
              <a:gd name="connsiteY128" fmla="*/ 4332698 h 6858000"/>
              <a:gd name="connsiteX129" fmla="*/ 3241520 w 7467600"/>
              <a:gd name="connsiteY129" fmla="*/ 4385112 h 6858000"/>
              <a:gd name="connsiteX130" fmla="*/ 3374575 w 7467600"/>
              <a:gd name="connsiteY130" fmla="*/ 4451517 h 6858000"/>
              <a:gd name="connsiteX131" fmla="*/ 3505221 w 7467600"/>
              <a:gd name="connsiteY131" fmla="*/ 4480757 h 6858000"/>
              <a:gd name="connsiteX132" fmla="*/ 2626982 w 7467600"/>
              <a:gd name="connsiteY132" fmla="*/ 4206450 h 6858000"/>
              <a:gd name="connsiteX133" fmla="*/ 1310106 w 7467600"/>
              <a:gd name="connsiteY133" fmla="*/ 3943217 h 6858000"/>
              <a:gd name="connsiteX134" fmla="*/ 854994 w 7467600"/>
              <a:gd name="connsiteY134" fmla="*/ 4399136 h 6858000"/>
              <a:gd name="connsiteX135" fmla="*/ 742462 w 7467600"/>
              <a:gd name="connsiteY135" fmla="*/ 4594648 h 6858000"/>
              <a:gd name="connsiteX136" fmla="*/ 820602 w 7467600"/>
              <a:gd name="connsiteY136" fmla="*/ 4485915 h 6858000"/>
              <a:gd name="connsiteX137" fmla="*/ 878295 w 7467600"/>
              <a:gd name="connsiteY137" fmla="*/ 4403594 h 6858000"/>
              <a:gd name="connsiteX138" fmla="*/ 1240607 w 7467600"/>
              <a:gd name="connsiteY138" fmla="*/ 4010401 h 6858000"/>
              <a:gd name="connsiteX139" fmla="*/ 1310106 w 7467600"/>
              <a:gd name="connsiteY139" fmla="*/ 3943217 h 6858000"/>
              <a:gd name="connsiteX140" fmla="*/ 1423113 w 7467600"/>
              <a:gd name="connsiteY140" fmla="*/ 3874565 h 6858000"/>
              <a:gd name="connsiteX141" fmla="*/ 1260565 w 7467600"/>
              <a:gd name="connsiteY141" fmla="*/ 4031982 h 6858000"/>
              <a:gd name="connsiteX142" fmla="*/ 901900 w 7467600"/>
              <a:gd name="connsiteY142" fmla="*/ 4421236 h 6858000"/>
              <a:gd name="connsiteX143" fmla="*/ 845044 w 7467600"/>
              <a:gd name="connsiteY143" fmla="*/ 4502436 h 6858000"/>
              <a:gd name="connsiteX144" fmla="*/ 685926 w 7467600"/>
              <a:gd name="connsiteY144" fmla="*/ 4703069 h 6858000"/>
              <a:gd name="connsiteX145" fmla="*/ 684248 w 7467600"/>
              <a:gd name="connsiteY145" fmla="*/ 4706721 h 6858000"/>
              <a:gd name="connsiteX146" fmla="*/ 1423113 w 7467600"/>
              <a:gd name="connsiteY146" fmla="*/ 3874565 h 6858000"/>
              <a:gd name="connsiteX147" fmla="*/ 3316479 w 7467600"/>
              <a:gd name="connsiteY147" fmla="*/ 3872136 h 6858000"/>
              <a:gd name="connsiteX148" fmla="*/ 3546806 w 7467600"/>
              <a:gd name="connsiteY148" fmla="*/ 4356139 h 6858000"/>
              <a:gd name="connsiteX149" fmla="*/ 3364433 w 7467600"/>
              <a:gd name="connsiteY149" fmla="*/ 3953121 h 6858000"/>
              <a:gd name="connsiteX150" fmla="*/ 3316479 w 7467600"/>
              <a:gd name="connsiteY150" fmla="*/ 3872136 h 6858000"/>
              <a:gd name="connsiteX151" fmla="*/ 3291335 w 7467600"/>
              <a:gd name="connsiteY151" fmla="*/ 3767420 h 6858000"/>
              <a:gd name="connsiteX152" fmla="*/ 3390805 w 7467600"/>
              <a:gd name="connsiteY152" fmla="*/ 3937163 h 6858000"/>
              <a:gd name="connsiteX153" fmla="*/ 3579062 w 7467600"/>
              <a:gd name="connsiteY153" fmla="*/ 4359040 h 6858000"/>
              <a:gd name="connsiteX154" fmla="*/ 3467355 w 7467600"/>
              <a:gd name="connsiteY154" fmla="*/ 3988130 h 6858000"/>
              <a:gd name="connsiteX155" fmla="*/ 3310753 w 7467600"/>
              <a:gd name="connsiteY155" fmla="*/ 3787140 h 6858000"/>
              <a:gd name="connsiteX156" fmla="*/ 3291335 w 7467600"/>
              <a:gd name="connsiteY156" fmla="*/ 3767420 h 6858000"/>
              <a:gd name="connsiteX157" fmla="*/ 1635889 w 7467600"/>
              <a:gd name="connsiteY157" fmla="*/ 3709494 h 6858000"/>
              <a:gd name="connsiteX158" fmla="*/ 1634800 w 7467600"/>
              <a:gd name="connsiteY158" fmla="*/ 3731111 h 6858000"/>
              <a:gd name="connsiteX159" fmla="*/ 1635889 w 7467600"/>
              <a:gd name="connsiteY159" fmla="*/ 3709494 h 6858000"/>
              <a:gd name="connsiteX160" fmla="*/ 1510397 w 7467600"/>
              <a:gd name="connsiteY160" fmla="*/ 3684705 h 6858000"/>
              <a:gd name="connsiteX161" fmla="*/ 1146550 w 7467600"/>
              <a:gd name="connsiteY161" fmla="*/ 3802012 h 6858000"/>
              <a:gd name="connsiteX162" fmla="*/ 698834 w 7467600"/>
              <a:gd name="connsiteY162" fmla="*/ 3952272 h 6858000"/>
              <a:gd name="connsiteX163" fmla="*/ 34256 w 7467600"/>
              <a:gd name="connsiteY163" fmla="*/ 4347603 h 6858000"/>
              <a:gd name="connsiteX164" fmla="*/ 527241 w 7467600"/>
              <a:gd name="connsiteY164" fmla="*/ 4065078 h 6858000"/>
              <a:gd name="connsiteX165" fmla="*/ 1510397 w 7467600"/>
              <a:gd name="connsiteY165" fmla="*/ 3684705 h 6858000"/>
              <a:gd name="connsiteX166" fmla="*/ 1313114 w 7467600"/>
              <a:gd name="connsiteY166" fmla="*/ 3655216 h 6858000"/>
              <a:gd name="connsiteX167" fmla="*/ 1109304 w 7467600"/>
              <a:gd name="connsiteY167" fmla="*/ 3669030 h 6858000"/>
              <a:gd name="connsiteX168" fmla="*/ 8129 w 7467600"/>
              <a:gd name="connsiteY168" fmla="*/ 4330519 h 6858000"/>
              <a:gd name="connsiteX169" fmla="*/ 687572 w 7467600"/>
              <a:gd name="connsiteY169" fmla="*/ 3925629 h 6858000"/>
              <a:gd name="connsiteX170" fmla="*/ 1138365 w 7467600"/>
              <a:gd name="connsiteY170" fmla="*/ 3774515 h 6858000"/>
              <a:gd name="connsiteX171" fmla="*/ 1505579 w 7467600"/>
              <a:gd name="connsiteY171" fmla="*/ 3655526 h 6858000"/>
              <a:gd name="connsiteX172" fmla="*/ 1313114 w 7467600"/>
              <a:gd name="connsiteY172" fmla="*/ 3655216 h 6858000"/>
              <a:gd name="connsiteX173" fmla="*/ 3655073 w 7467600"/>
              <a:gd name="connsiteY173" fmla="*/ 3650884 h 6858000"/>
              <a:gd name="connsiteX174" fmla="*/ 3989938 w 7467600"/>
              <a:gd name="connsiteY174" fmla="*/ 3991685 h 6858000"/>
              <a:gd name="connsiteX175" fmla="*/ 4393907 w 7467600"/>
              <a:gd name="connsiteY175" fmla="*/ 4261258 h 6858000"/>
              <a:gd name="connsiteX176" fmla="*/ 4648051 w 7467600"/>
              <a:gd name="connsiteY176" fmla="*/ 4374051 h 6858000"/>
              <a:gd name="connsiteX177" fmla="*/ 4383389 w 7467600"/>
              <a:gd name="connsiteY177" fmla="*/ 4184369 h 6858000"/>
              <a:gd name="connsiteX178" fmla="*/ 4165508 w 7467600"/>
              <a:gd name="connsiteY178" fmla="*/ 4035196 h 6858000"/>
              <a:gd name="connsiteX179" fmla="*/ 4068162 w 7467600"/>
              <a:gd name="connsiteY179" fmla="*/ 3953394 h 6858000"/>
              <a:gd name="connsiteX180" fmla="*/ 3981416 w 7467600"/>
              <a:gd name="connsiteY180" fmla="*/ 3880482 h 6858000"/>
              <a:gd name="connsiteX181" fmla="*/ 3800147 w 7467600"/>
              <a:gd name="connsiteY181" fmla="*/ 3749872 h 6858000"/>
              <a:gd name="connsiteX182" fmla="*/ 3655073 w 7467600"/>
              <a:gd name="connsiteY182" fmla="*/ 3650884 h 6858000"/>
              <a:gd name="connsiteX183" fmla="*/ 3670252 w 7467600"/>
              <a:gd name="connsiteY183" fmla="*/ 3622798 h 6858000"/>
              <a:gd name="connsiteX184" fmla="*/ 3817258 w 7467600"/>
              <a:gd name="connsiteY184" fmla="*/ 3723577 h 6858000"/>
              <a:gd name="connsiteX185" fmla="*/ 4000461 w 7467600"/>
              <a:gd name="connsiteY185" fmla="*/ 3855966 h 6858000"/>
              <a:gd name="connsiteX186" fmla="*/ 4088180 w 7467600"/>
              <a:gd name="connsiteY186" fmla="*/ 3929774 h 6858000"/>
              <a:gd name="connsiteX187" fmla="*/ 4184555 w 7467600"/>
              <a:gd name="connsiteY187" fmla="*/ 4010683 h 6858000"/>
              <a:gd name="connsiteX188" fmla="*/ 4399563 w 7467600"/>
              <a:gd name="connsiteY188" fmla="*/ 4158106 h 6858000"/>
              <a:gd name="connsiteX189" fmla="*/ 4684469 w 7467600"/>
              <a:gd name="connsiteY189" fmla="*/ 4364680 h 6858000"/>
              <a:gd name="connsiteX190" fmla="*/ 4690271 w 7467600"/>
              <a:gd name="connsiteY190" fmla="*/ 4370034 h 6858000"/>
              <a:gd name="connsiteX191" fmla="*/ 4136093 w 7467600"/>
              <a:gd name="connsiteY191" fmla="*/ 3858466 h 6858000"/>
              <a:gd name="connsiteX192" fmla="*/ 3670252 w 7467600"/>
              <a:gd name="connsiteY192" fmla="*/ 3622798 h 6858000"/>
              <a:gd name="connsiteX193" fmla="*/ 4440129 w 7467600"/>
              <a:gd name="connsiteY193" fmla="*/ 3448571 h 6858000"/>
              <a:gd name="connsiteX194" fmla="*/ 4856525 w 7467600"/>
              <a:gd name="connsiteY194" fmla="*/ 3915351 h 6858000"/>
              <a:gd name="connsiteX195" fmla="*/ 5059055 w 7467600"/>
              <a:gd name="connsiteY195" fmla="*/ 4108918 h 6858000"/>
              <a:gd name="connsiteX196" fmla="*/ 5290070 w 7467600"/>
              <a:gd name="connsiteY196" fmla="*/ 4263619 h 6858000"/>
              <a:gd name="connsiteX197" fmla="*/ 4834991 w 7467600"/>
              <a:gd name="connsiteY197" fmla="*/ 3830985 h 6858000"/>
              <a:gd name="connsiteX198" fmla="*/ 4440129 w 7467600"/>
              <a:gd name="connsiteY198" fmla="*/ 3448571 h 6858000"/>
              <a:gd name="connsiteX199" fmla="*/ 4441737 w 7467600"/>
              <a:gd name="connsiteY199" fmla="*/ 3399734 h 6858000"/>
              <a:gd name="connsiteX200" fmla="*/ 4431236 w 7467600"/>
              <a:gd name="connsiteY200" fmla="*/ 3400954 h 6858000"/>
              <a:gd name="connsiteX201" fmla="*/ 4557150 w 7467600"/>
              <a:gd name="connsiteY201" fmla="*/ 3510023 h 6858000"/>
              <a:gd name="connsiteX202" fmla="*/ 4856936 w 7467600"/>
              <a:gd name="connsiteY202" fmla="*/ 3809146 h 6858000"/>
              <a:gd name="connsiteX203" fmla="*/ 5111996 w 7467600"/>
              <a:gd name="connsiteY203" fmla="*/ 4065759 h 6858000"/>
              <a:gd name="connsiteX204" fmla="*/ 5388878 w 7467600"/>
              <a:gd name="connsiteY204" fmla="*/ 4300185 h 6858000"/>
              <a:gd name="connsiteX205" fmla="*/ 5425556 w 7467600"/>
              <a:gd name="connsiteY205" fmla="*/ 4308967 h 6858000"/>
              <a:gd name="connsiteX206" fmla="*/ 4943646 w 7467600"/>
              <a:gd name="connsiteY206" fmla="*/ 3822916 h 6858000"/>
              <a:gd name="connsiteX207" fmla="*/ 4594837 w 7467600"/>
              <a:gd name="connsiteY207" fmla="*/ 3532274 h 6858000"/>
              <a:gd name="connsiteX208" fmla="*/ 4441737 w 7467600"/>
              <a:gd name="connsiteY208" fmla="*/ 3399734 h 6858000"/>
              <a:gd name="connsiteX209" fmla="*/ 5425834 w 7467600"/>
              <a:gd name="connsiteY209" fmla="*/ 3162785 h 6858000"/>
              <a:gd name="connsiteX210" fmla="*/ 5401644 w 7467600"/>
              <a:gd name="connsiteY210" fmla="*/ 3617847 h 6858000"/>
              <a:gd name="connsiteX211" fmla="*/ 5467256 w 7467600"/>
              <a:gd name="connsiteY211" fmla="*/ 4175494 h 6858000"/>
              <a:gd name="connsiteX212" fmla="*/ 5448069 w 7467600"/>
              <a:gd name="connsiteY212" fmla="*/ 3567554 h 6858000"/>
              <a:gd name="connsiteX213" fmla="*/ 5425834 w 7467600"/>
              <a:gd name="connsiteY213" fmla="*/ 3162785 h 6858000"/>
              <a:gd name="connsiteX214" fmla="*/ 1318687 w 7467600"/>
              <a:gd name="connsiteY214" fmla="*/ 3113840 h 6858000"/>
              <a:gd name="connsiteX215" fmla="*/ 1066793 w 7467600"/>
              <a:gd name="connsiteY215" fmla="*/ 3212171 h 6858000"/>
              <a:gd name="connsiteX216" fmla="*/ 993319 w 7467600"/>
              <a:gd name="connsiteY216" fmla="*/ 3247648 h 6858000"/>
              <a:gd name="connsiteX217" fmla="*/ 853081 w 7467600"/>
              <a:gd name="connsiteY217" fmla="*/ 3312410 h 6858000"/>
              <a:gd name="connsiteX218" fmla="*/ 805957 w 7467600"/>
              <a:gd name="connsiteY218" fmla="*/ 3330443 h 6858000"/>
              <a:gd name="connsiteX219" fmla="*/ 1318687 w 7467600"/>
              <a:gd name="connsiteY219" fmla="*/ 3113840 h 6858000"/>
              <a:gd name="connsiteX220" fmla="*/ 5453702 w 7467600"/>
              <a:gd name="connsiteY220" fmla="*/ 3090882 h 6858000"/>
              <a:gd name="connsiteX221" fmla="*/ 5480135 w 7467600"/>
              <a:gd name="connsiteY221" fmla="*/ 3565802 h 6858000"/>
              <a:gd name="connsiteX222" fmla="*/ 5499023 w 7467600"/>
              <a:gd name="connsiteY222" fmla="*/ 4166310 h 6858000"/>
              <a:gd name="connsiteX223" fmla="*/ 5547022 w 7467600"/>
              <a:gd name="connsiteY223" fmla="*/ 3607838 h 6858000"/>
              <a:gd name="connsiteX224" fmla="*/ 5515964 w 7467600"/>
              <a:gd name="connsiteY224" fmla="*/ 3378541 h 6858000"/>
              <a:gd name="connsiteX225" fmla="*/ 5453702 w 7467600"/>
              <a:gd name="connsiteY225" fmla="*/ 3090882 h 6858000"/>
              <a:gd name="connsiteX226" fmla="*/ 1238695 w 7467600"/>
              <a:gd name="connsiteY226" fmla="*/ 3076820 h 6858000"/>
              <a:gd name="connsiteX227" fmla="*/ 716371 w 7467600"/>
              <a:gd name="connsiteY227" fmla="*/ 3293249 h 6858000"/>
              <a:gd name="connsiteX228" fmla="*/ 579522 w 7467600"/>
              <a:gd name="connsiteY228" fmla="*/ 3371759 h 6858000"/>
              <a:gd name="connsiteX229" fmla="*/ 600288 w 7467600"/>
              <a:gd name="connsiteY229" fmla="*/ 3365555 h 6858000"/>
              <a:gd name="connsiteX230" fmla="*/ 840692 w 7467600"/>
              <a:gd name="connsiteY230" fmla="*/ 3284921 h 6858000"/>
              <a:gd name="connsiteX231" fmla="*/ 979248 w 7467600"/>
              <a:gd name="connsiteY231" fmla="*/ 3221003 h 6858000"/>
              <a:gd name="connsiteX232" fmla="*/ 1053282 w 7467600"/>
              <a:gd name="connsiteY232" fmla="*/ 3185247 h 6858000"/>
              <a:gd name="connsiteX233" fmla="*/ 1320603 w 7467600"/>
              <a:gd name="connsiteY233" fmla="*/ 3081281 h 6858000"/>
              <a:gd name="connsiteX234" fmla="*/ 1238695 w 7467600"/>
              <a:gd name="connsiteY234" fmla="*/ 3076820 h 6858000"/>
              <a:gd name="connsiteX235" fmla="*/ 5425627 w 7467600"/>
              <a:gd name="connsiteY235" fmla="*/ 2954192 h 6858000"/>
              <a:gd name="connsiteX236" fmla="*/ 5470770 w 7467600"/>
              <a:gd name="connsiteY236" fmla="*/ 3005435 h 6858000"/>
              <a:gd name="connsiteX237" fmla="*/ 5519779 w 7467600"/>
              <a:gd name="connsiteY237" fmla="*/ 4359223 h 6858000"/>
              <a:gd name="connsiteX238" fmla="*/ 5520293 w 7467600"/>
              <a:gd name="connsiteY238" fmla="*/ 4360602 h 6858000"/>
              <a:gd name="connsiteX239" fmla="*/ 5767221 w 7467600"/>
              <a:gd name="connsiteY239" fmla="*/ 4665564 h 6858000"/>
              <a:gd name="connsiteX240" fmla="*/ 6937169 w 7467600"/>
              <a:gd name="connsiteY240" fmla="*/ 4815941 h 6858000"/>
              <a:gd name="connsiteX241" fmla="*/ 6953922 w 7467600"/>
              <a:gd name="connsiteY241" fmla="*/ 4890068 h 6858000"/>
              <a:gd name="connsiteX242" fmla="*/ 6071359 w 7467600"/>
              <a:gd name="connsiteY242" fmla="*/ 4770770 h 6858000"/>
              <a:gd name="connsiteX243" fmla="*/ 6038839 w 7467600"/>
              <a:gd name="connsiteY243" fmla="*/ 4764474 h 6858000"/>
              <a:gd name="connsiteX244" fmla="*/ 6038706 w 7467600"/>
              <a:gd name="connsiteY244" fmla="*/ 4763847 h 6858000"/>
              <a:gd name="connsiteX245" fmla="*/ 6037784 w 7467600"/>
              <a:gd name="connsiteY245" fmla="*/ 4764270 h 6858000"/>
              <a:gd name="connsiteX246" fmla="*/ 6038839 w 7467600"/>
              <a:gd name="connsiteY246" fmla="*/ 4764474 h 6858000"/>
              <a:gd name="connsiteX247" fmla="*/ 6040338 w 7467600"/>
              <a:gd name="connsiteY247" fmla="*/ 4771418 h 6858000"/>
              <a:gd name="connsiteX248" fmla="*/ 6024488 w 7467600"/>
              <a:gd name="connsiteY248" fmla="*/ 4809903 h 6858000"/>
              <a:gd name="connsiteX249" fmla="*/ 5599771 w 7467600"/>
              <a:gd name="connsiteY249" fmla="*/ 5509652 h 6858000"/>
              <a:gd name="connsiteX250" fmla="*/ 5548843 w 7467600"/>
              <a:gd name="connsiteY250" fmla="*/ 5563845 h 6858000"/>
              <a:gd name="connsiteX251" fmla="*/ 5940952 w 7467600"/>
              <a:gd name="connsiteY251" fmla="*/ 6250028 h 6858000"/>
              <a:gd name="connsiteX252" fmla="*/ 6043441 w 7467600"/>
              <a:gd name="connsiteY252" fmla="*/ 6665847 h 6858000"/>
              <a:gd name="connsiteX253" fmla="*/ 6093432 w 7467600"/>
              <a:gd name="connsiteY253" fmla="*/ 6858000 h 6858000"/>
              <a:gd name="connsiteX254" fmla="*/ 6034344 w 7467600"/>
              <a:gd name="connsiteY254" fmla="*/ 6858000 h 6858000"/>
              <a:gd name="connsiteX255" fmla="*/ 6026679 w 7467600"/>
              <a:gd name="connsiteY255" fmla="*/ 6836959 h 6858000"/>
              <a:gd name="connsiteX256" fmla="*/ 5800441 w 7467600"/>
              <a:gd name="connsiteY256" fmla="*/ 6335286 h 6858000"/>
              <a:gd name="connsiteX257" fmla="*/ 5526562 w 7467600"/>
              <a:gd name="connsiteY257" fmla="*/ 5705388 h 6858000"/>
              <a:gd name="connsiteX258" fmla="*/ 5519640 w 7467600"/>
              <a:gd name="connsiteY258" fmla="*/ 5683774 h 6858000"/>
              <a:gd name="connsiteX259" fmla="*/ 5844559 w 7467600"/>
              <a:gd name="connsiteY259" fmla="*/ 6553349 h 6858000"/>
              <a:gd name="connsiteX260" fmla="*/ 5975994 w 7467600"/>
              <a:gd name="connsiteY260" fmla="*/ 6858000 h 6858000"/>
              <a:gd name="connsiteX261" fmla="*/ 5898547 w 7467600"/>
              <a:gd name="connsiteY261" fmla="*/ 6858000 h 6858000"/>
              <a:gd name="connsiteX262" fmla="*/ 5682041 w 7467600"/>
              <a:gd name="connsiteY262" fmla="*/ 6355860 h 6858000"/>
              <a:gd name="connsiteX263" fmla="*/ 5461758 w 7467600"/>
              <a:gd name="connsiteY263" fmla="*/ 5820220 h 6858000"/>
              <a:gd name="connsiteX264" fmla="*/ 5237282 w 7467600"/>
              <a:gd name="connsiteY264" fmla="*/ 6579086 h 6858000"/>
              <a:gd name="connsiteX265" fmla="*/ 5115009 w 7467600"/>
              <a:gd name="connsiteY265" fmla="*/ 6858000 h 6858000"/>
              <a:gd name="connsiteX266" fmla="*/ 5028074 w 7467600"/>
              <a:gd name="connsiteY266" fmla="*/ 6858000 h 6858000"/>
              <a:gd name="connsiteX267" fmla="*/ 5079508 w 7467600"/>
              <a:gd name="connsiteY267" fmla="*/ 6749074 h 6858000"/>
              <a:gd name="connsiteX268" fmla="*/ 5371846 w 7467600"/>
              <a:gd name="connsiteY268" fmla="*/ 5924413 h 6858000"/>
              <a:gd name="connsiteX269" fmla="*/ 5270512 w 7467600"/>
              <a:gd name="connsiteY269" fmla="*/ 6138975 h 6858000"/>
              <a:gd name="connsiteX270" fmla="*/ 5062409 w 7467600"/>
              <a:gd name="connsiteY270" fmla="*/ 6653544 h 6858000"/>
              <a:gd name="connsiteX271" fmla="*/ 5036628 w 7467600"/>
              <a:gd name="connsiteY271" fmla="*/ 6754247 h 6858000"/>
              <a:gd name="connsiteX272" fmla="*/ 5009112 w 7467600"/>
              <a:gd name="connsiteY272" fmla="*/ 6858000 h 6858000"/>
              <a:gd name="connsiteX273" fmla="*/ 4976679 w 7467600"/>
              <a:gd name="connsiteY273" fmla="*/ 6858000 h 6858000"/>
              <a:gd name="connsiteX274" fmla="*/ 5006537 w 7467600"/>
              <a:gd name="connsiteY274" fmla="*/ 6747068 h 6858000"/>
              <a:gd name="connsiteX275" fmla="*/ 5032723 w 7467600"/>
              <a:gd name="connsiteY275" fmla="*/ 6644957 h 6858000"/>
              <a:gd name="connsiteX276" fmla="*/ 5242949 w 7467600"/>
              <a:gd name="connsiteY276" fmla="*/ 6125175 h 6858000"/>
              <a:gd name="connsiteX277" fmla="*/ 5286321 w 7467600"/>
              <a:gd name="connsiteY277" fmla="*/ 6033555 h 6858000"/>
              <a:gd name="connsiteX278" fmla="*/ 5008210 w 7467600"/>
              <a:gd name="connsiteY278" fmla="*/ 6649194 h 6858000"/>
              <a:gd name="connsiteX279" fmla="*/ 4986321 w 7467600"/>
              <a:gd name="connsiteY279" fmla="*/ 6765687 h 6858000"/>
              <a:gd name="connsiteX280" fmla="*/ 4973474 w 7467600"/>
              <a:gd name="connsiteY280" fmla="*/ 6858000 h 6858000"/>
              <a:gd name="connsiteX281" fmla="*/ 4907178 w 7467600"/>
              <a:gd name="connsiteY281" fmla="*/ 6858000 h 6858000"/>
              <a:gd name="connsiteX282" fmla="*/ 4910810 w 7467600"/>
              <a:gd name="connsiteY282" fmla="*/ 6829660 h 6858000"/>
              <a:gd name="connsiteX283" fmla="*/ 4987461 w 7467600"/>
              <a:gd name="connsiteY283" fmla="*/ 6432994 h 6858000"/>
              <a:gd name="connsiteX284" fmla="*/ 5179262 w 7467600"/>
              <a:gd name="connsiteY284" fmla="*/ 6035044 h 6858000"/>
              <a:gd name="connsiteX285" fmla="*/ 4689678 w 7467600"/>
              <a:gd name="connsiteY285" fmla="*/ 6440241 h 6858000"/>
              <a:gd name="connsiteX286" fmla="*/ 4477543 w 7467600"/>
              <a:gd name="connsiteY286" fmla="*/ 6674836 h 6858000"/>
              <a:gd name="connsiteX287" fmla="*/ 4329957 w 7467600"/>
              <a:gd name="connsiteY287" fmla="*/ 6858000 h 6858000"/>
              <a:gd name="connsiteX288" fmla="*/ 4218595 w 7467600"/>
              <a:gd name="connsiteY288" fmla="*/ 6858000 h 6858000"/>
              <a:gd name="connsiteX289" fmla="*/ 4368888 w 7467600"/>
              <a:gd name="connsiteY289" fmla="*/ 6668412 h 6858000"/>
              <a:gd name="connsiteX290" fmla="*/ 4563091 w 7467600"/>
              <a:gd name="connsiteY290" fmla="*/ 6442508 h 6858000"/>
              <a:gd name="connsiteX291" fmla="*/ 5387324 w 7467600"/>
              <a:gd name="connsiteY291" fmla="*/ 5705830 h 6858000"/>
              <a:gd name="connsiteX292" fmla="*/ 5073620 w 7467600"/>
              <a:gd name="connsiteY292" fmla="*/ 5955437 h 6858000"/>
              <a:gd name="connsiteX293" fmla="*/ 4689789 w 7467600"/>
              <a:gd name="connsiteY293" fmla="*/ 6268382 h 6858000"/>
              <a:gd name="connsiteX294" fmla="*/ 4418722 w 7467600"/>
              <a:gd name="connsiteY294" fmla="*/ 6570886 h 6858000"/>
              <a:gd name="connsiteX295" fmla="*/ 4214944 w 7467600"/>
              <a:gd name="connsiteY295" fmla="*/ 6858000 h 6858000"/>
              <a:gd name="connsiteX296" fmla="*/ 4177898 w 7467600"/>
              <a:gd name="connsiteY296" fmla="*/ 6858000 h 6858000"/>
              <a:gd name="connsiteX297" fmla="*/ 4391597 w 7467600"/>
              <a:gd name="connsiteY297" fmla="*/ 6556370 h 6858000"/>
              <a:gd name="connsiteX298" fmla="*/ 4668889 w 7467600"/>
              <a:gd name="connsiteY298" fmla="*/ 6246399 h 6858000"/>
              <a:gd name="connsiteX299" fmla="*/ 5055427 w 7467600"/>
              <a:gd name="connsiteY299" fmla="*/ 5931476 h 6858000"/>
              <a:gd name="connsiteX300" fmla="*/ 5371814 w 7467600"/>
              <a:gd name="connsiteY300" fmla="*/ 5678975 h 6858000"/>
              <a:gd name="connsiteX301" fmla="*/ 4987918 w 7467600"/>
              <a:gd name="connsiteY301" fmla="*/ 5838701 h 6858000"/>
              <a:gd name="connsiteX302" fmla="*/ 4317146 w 7467600"/>
              <a:gd name="connsiteY302" fmla="*/ 6587716 h 6858000"/>
              <a:gd name="connsiteX303" fmla="*/ 4171627 w 7467600"/>
              <a:gd name="connsiteY303" fmla="*/ 6858000 h 6858000"/>
              <a:gd name="connsiteX304" fmla="*/ 4081585 w 7467600"/>
              <a:gd name="connsiteY304" fmla="*/ 6858000 h 6858000"/>
              <a:gd name="connsiteX305" fmla="*/ 4238603 w 7467600"/>
              <a:gd name="connsiteY305" fmla="*/ 6559341 h 6858000"/>
              <a:gd name="connsiteX306" fmla="*/ 4778333 w 7467600"/>
              <a:gd name="connsiteY306" fmla="*/ 5873626 h 6858000"/>
              <a:gd name="connsiteX307" fmla="*/ 5414185 w 7467600"/>
              <a:gd name="connsiteY307" fmla="*/ 5573882 h 6858000"/>
              <a:gd name="connsiteX308" fmla="*/ 5959648 w 7467600"/>
              <a:gd name="connsiteY308" fmla="*/ 4760797 h 6858000"/>
              <a:gd name="connsiteX309" fmla="*/ 5355019 w 7467600"/>
              <a:gd name="connsiteY309" fmla="*/ 4734672 h 6858000"/>
              <a:gd name="connsiteX310" fmla="*/ 5083565 w 7467600"/>
              <a:gd name="connsiteY310" fmla="*/ 5179121 h 6858000"/>
              <a:gd name="connsiteX311" fmla="*/ 4713577 w 7467600"/>
              <a:gd name="connsiteY311" fmla="*/ 5616803 h 6858000"/>
              <a:gd name="connsiteX312" fmla="*/ 3989559 w 7467600"/>
              <a:gd name="connsiteY312" fmla="*/ 6145945 h 6858000"/>
              <a:gd name="connsiteX313" fmla="*/ 3939824 w 7467600"/>
              <a:gd name="connsiteY313" fmla="*/ 6066900 h 6858000"/>
              <a:gd name="connsiteX314" fmla="*/ 4584537 w 7467600"/>
              <a:gd name="connsiteY314" fmla="*/ 5324826 h 6858000"/>
              <a:gd name="connsiteX315" fmla="*/ 5037105 w 7467600"/>
              <a:gd name="connsiteY315" fmla="*/ 5088765 h 6858000"/>
              <a:gd name="connsiteX316" fmla="*/ 5039930 w 7467600"/>
              <a:gd name="connsiteY316" fmla="*/ 5089585 h 6858000"/>
              <a:gd name="connsiteX317" fmla="*/ 5263764 w 7467600"/>
              <a:gd name="connsiteY317" fmla="*/ 4735525 h 6858000"/>
              <a:gd name="connsiteX318" fmla="*/ 4086300 w 7467600"/>
              <a:gd name="connsiteY318" fmla="*/ 4884599 h 6858000"/>
              <a:gd name="connsiteX319" fmla="*/ 4085485 w 7467600"/>
              <a:gd name="connsiteY319" fmla="*/ 4899070 h 6858000"/>
              <a:gd name="connsiteX320" fmla="*/ 3871915 w 7467600"/>
              <a:gd name="connsiteY320" fmla="*/ 5253645 h 6858000"/>
              <a:gd name="connsiteX321" fmla="*/ 3799374 w 7467600"/>
              <a:gd name="connsiteY321" fmla="*/ 5466127 h 6858000"/>
              <a:gd name="connsiteX322" fmla="*/ 3498850 w 7467600"/>
              <a:gd name="connsiteY322" fmla="*/ 6661888 h 6858000"/>
              <a:gd name="connsiteX323" fmla="*/ 3399216 w 7467600"/>
              <a:gd name="connsiteY323" fmla="*/ 6858000 h 6858000"/>
              <a:gd name="connsiteX324" fmla="*/ 3303688 w 7467600"/>
              <a:gd name="connsiteY324" fmla="*/ 6858000 h 6858000"/>
              <a:gd name="connsiteX325" fmla="*/ 3391774 w 7467600"/>
              <a:gd name="connsiteY325" fmla="*/ 6697181 h 6858000"/>
              <a:gd name="connsiteX326" fmla="*/ 3735540 w 7467600"/>
              <a:gd name="connsiteY326" fmla="*/ 5546923 h 6858000"/>
              <a:gd name="connsiteX327" fmla="*/ 3729438 w 7467600"/>
              <a:gd name="connsiteY327" fmla="*/ 5569058 h 6858000"/>
              <a:gd name="connsiteX328" fmla="*/ 3707782 w 7467600"/>
              <a:gd name="connsiteY328" fmla="*/ 5644908 h 6858000"/>
              <a:gd name="connsiteX329" fmla="*/ 3583827 w 7467600"/>
              <a:gd name="connsiteY329" fmla="*/ 6039215 h 6858000"/>
              <a:gd name="connsiteX330" fmla="*/ 3547861 w 7467600"/>
              <a:gd name="connsiteY330" fmla="*/ 6129609 h 6858000"/>
              <a:gd name="connsiteX331" fmla="*/ 3490905 w 7467600"/>
              <a:gd name="connsiteY331" fmla="*/ 6277660 h 6858000"/>
              <a:gd name="connsiteX332" fmla="*/ 3455859 w 7467600"/>
              <a:gd name="connsiteY332" fmla="*/ 6391301 h 6858000"/>
              <a:gd name="connsiteX333" fmla="*/ 3429112 w 7467600"/>
              <a:gd name="connsiteY333" fmla="*/ 6479469 h 6858000"/>
              <a:gd name="connsiteX334" fmla="*/ 3304862 w 7467600"/>
              <a:gd name="connsiteY334" fmla="*/ 6796476 h 6858000"/>
              <a:gd name="connsiteX335" fmla="*/ 3276071 w 7467600"/>
              <a:gd name="connsiteY335" fmla="*/ 6858000 h 6858000"/>
              <a:gd name="connsiteX336" fmla="*/ 3240805 w 7467600"/>
              <a:gd name="connsiteY336" fmla="*/ 6858000 h 6858000"/>
              <a:gd name="connsiteX337" fmla="*/ 3275917 w 7467600"/>
              <a:gd name="connsiteY337" fmla="*/ 6783192 h 6858000"/>
              <a:gd name="connsiteX338" fmla="*/ 3399358 w 7467600"/>
              <a:gd name="connsiteY338" fmla="*/ 6469011 h 6858000"/>
              <a:gd name="connsiteX339" fmla="*/ 3425650 w 7467600"/>
              <a:gd name="connsiteY339" fmla="*/ 6381333 h 6858000"/>
              <a:gd name="connsiteX340" fmla="*/ 3460661 w 7467600"/>
              <a:gd name="connsiteY340" fmla="*/ 6266763 h 6858000"/>
              <a:gd name="connsiteX341" fmla="*/ 3518021 w 7467600"/>
              <a:gd name="connsiteY341" fmla="*/ 6117298 h 6858000"/>
              <a:gd name="connsiteX342" fmla="*/ 3554035 w 7467600"/>
              <a:gd name="connsiteY342" fmla="*/ 6027832 h 6858000"/>
              <a:gd name="connsiteX343" fmla="*/ 3677174 w 7467600"/>
              <a:gd name="connsiteY343" fmla="*/ 5636351 h 6858000"/>
              <a:gd name="connsiteX344" fmla="*/ 3698819 w 7467600"/>
              <a:gd name="connsiteY344" fmla="*/ 5560503 h 6858000"/>
              <a:gd name="connsiteX345" fmla="*/ 3702094 w 7467600"/>
              <a:gd name="connsiteY345" fmla="*/ 5549194 h 6858000"/>
              <a:gd name="connsiteX346" fmla="*/ 3398355 w 7467600"/>
              <a:gd name="connsiteY346" fmla="*/ 6094603 h 6858000"/>
              <a:gd name="connsiteX347" fmla="*/ 3193941 w 7467600"/>
              <a:gd name="connsiteY347" fmla="*/ 6798775 h 6858000"/>
              <a:gd name="connsiteX348" fmla="*/ 3184140 w 7467600"/>
              <a:gd name="connsiteY348" fmla="*/ 6858000 h 6858000"/>
              <a:gd name="connsiteX349" fmla="*/ 3099978 w 7467600"/>
              <a:gd name="connsiteY349" fmla="*/ 6858000 h 6858000"/>
              <a:gd name="connsiteX350" fmla="*/ 3101556 w 7467600"/>
              <a:gd name="connsiteY350" fmla="*/ 6843337 h 6858000"/>
              <a:gd name="connsiteX351" fmla="*/ 3370162 w 7467600"/>
              <a:gd name="connsiteY351" fmla="*/ 5785550 h 6858000"/>
              <a:gd name="connsiteX352" fmla="*/ 3746477 w 7467600"/>
              <a:gd name="connsiteY352" fmla="*/ 5377889 h 6858000"/>
              <a:gd name="connsiteX353" fmla="*/ 3863399 w 7467600"/>
              <a:gd name="connsiteY353" fmla="*/ 5087257 h 6858000"/>
              <a:gd name="connsiteX354" fmla="*/ 3968712 w 7467600"/>
              <a:gd name="connsiteY354" fmla="*/ 4913989 h 6858000"/>
              <a:gd name="connsiteX355" fmla="*/ 2792390 w 7467600"/>
              <a:gd name="connsiteY355" fmla="*/ 5382974 h 6858000"/>
              <a:gd name="connsiteX356" fmla="*/ 2714982 w 7467600"/>
              <a:gd name="connsiteY356" fmla="*/ 5427051 h 6858000"/>
              <a:gd name="connsiteX357" fmla="*/ 2813361 w 7467600"/>
              <a:gd name="connsiteY357" fmla="*/ 6023912 h 6858000"/>
              <a:gd name="connsiteX358" fmla="*/ 2688430 w 7467600"/>
              <a:gd name="connsiteY358" fmla="*/ 6801564 h 6858000"/>
              <a:gd name="connsiteX359" fmla="*/ 2629626 w 7467600"/>
              <a:gd name="connsiteY359" fmla="*/ 6763394 h 6858000"/>
              <a:gd name="connsiteX360" fmla="*/ 2565328 w 7467600"/>
              <a:gd name="connsiteY360" fmla="*/ 5516399 h 6858000"/>
              <a:gd name="connsiteX361" fmla="*/ 1922999 w 7467600"/>
              <a:gd name="connsiteY361" fmla="*/ 5980343 h 6858000"/>
              <a:gd name="connsiteX362" fmla="*/ 1950261 w 7467600"/>
              <a:gd name="connsiteY362" fmla="*/ 6405858 h 6858000"/>
              <a:gd name="connsiteX363" fmla="*/ 2365554 w 7467600"/>
              <a:gd name="connsiteY363" fmla="*/ 6759107 h 6858000"/>
              <a:gd name="connsiteX364" fmla="*/ 2424142 w 7467600"/>
              <a:gd name="connsiteY364" fmla="*/ 6858000 h 6858000"/>
              <a:gd name="connsiteX365" fmla="*/ 2395994 w 7467600"/>
              <a:gd name="connsiteY365" fmla="*/ 6858000 h 6858000"/>
              <a:gd name="connsiteX366" fmla="*/ 2392863 w 7467600"/>
              <a:gd name="connsiteY366" fmla="*/ 6852964 h 6858000"/>
              <a:gd name="connsiteX367" fmla="*/ 2017589 w 7467600"/>
              <a:gd name="connsiteY367" fmla="*/ 6493982 h 6858000"/>
              <a:gd name="connsiteX368" fmla="*/ 2147336 w 7467600"/>
              <a:gd name="connsiteY368" fmla="*/ 6594052 h 6858000"/>
              <a:gd name="connsiteX369" fmla="*/ 2207047 w 7467600"/>
              <a:gd name="connsiteY369" fmla="*/ 6654540 h 6858000"/>
              <a:gd name="connsiteX370" fmla="*/ 2299106 w 7467600"/>
              <a:gd name="connsiteY370" fmla="*/ 6778931 h 6858000"/>
              <a:gd name="connsiteX371" fmla="*/ 2314430 w 7467600"/>
              <a:gd name="connsiteY371" fmla="*/ 6801144 h 6858000"/>
              <a:gd name="connsiteX372" fmla="*/ 2352406 w 7467600"/>
              <a:gd name="connsiteY372" fmla="*/ 6858000 h 6858000"/>
              <a:gd name="connsiteX373" fmla="*/ 2314492 w 7467600"/>
              <a:gd name="connsiteY373" fmla="*/ 6858000 h 6858000"/>
              <a:gd name="connsiteX374" fmla="*/ 2288095 w 7467600"/>
              <a:gd name="connsiteY374" fmla="*/ 6818030 h 6858000"/>
              <a:gd name="connsiteX375" fmla="*/ 2272768 w 7467600"/>
              <a:gd name="connsiteY375" fmla="*/ 6795822 h 6858000"/>
              <a:gd name="connsiteX376" fmla="*/ 2182715 w 7467600"/>
              <a:gd name="connsiteY376" fmla="*/ 6675071 h 6858000"/>
              <a:gd name="connsiteX377" fmla="*/ 2032061 w 7467600"/>
              <a:gd name="connsiteY377" fmla="*/ 6541380 h 6858000"/>
              <a:gd name="connsiteX378" fmla="*/ 2257220 w 7467600"/>
              <a:gd name="connsiteY378" fmla="*/ 6826257 h 6858000"/>
              <a:gd name="connsiteX379" fmla="*/ 2281324 w 7467600"/>
              <a:gd name="connsiteY379" fmla="*/ 6858000 h 6858000"/>
              <a:gd name="connsiteX380" fmla="*/ 2242860 w 7467600"/>
              <a:gd name="connsiteY380" fmla="*/ 6858000 h 6858000"/>
              <a:gd name="connsiteX381" fmla="*/ 2232818 w 7467600"/>
              <a:gd name="connsiteY381" fmla="*/ 6844926 h 6858000"/>
              <a:gd name="connsiteX382" fmla="*/ 1990172 w 7467600"/>
              <a:gd name="connsiteY382" fmla="*/ 6542121 h 6858000"/>
              <a:gd name="connsiteX383" fmla="*/ 2124090 w 7467600"/>
              <a:gd name="connsiteY383" fmla="*/ 6761017 h 6858000"/>
              <a:gd name="connsiteX384" fmla="*/ 2200380 w 7467600"/>
              <a:gd name="connsiteY384" fmla="*/ 6858000 h 6858000"/>
              <a:gd name="connsiteX385" fmla="*/ 2147507 w 7467600"/>
              <a:gd name="connsiteY385" fmla="*/ 6858000 h 6858000"/>
              <a:gd name="connsiteX386" fmla="*/ 2070668 w 7467600"/>
              <a:gd name="connsiteY386" fmla="*/ 6761520 h 6858000"/>
              <a:gd name="connsiteX387" fmla="*/ 1975142 w 7467600"/>
              <a:gd name="connsiteY387" fmla="*/ 6585570 h 6858000"/>
              <a:gd name="connsiteX388" fmla="*/ 2050035 w 7467600"/>
              <a:gd name="connsiteY388" fmla="*/ 6813345 h 6858000"/>
              <a:gd name="connsiteX389" fmla="*/ 2063025 w 7467600"/>
              <a:gd name="connsiteY389" fmla="*/ 6858000 h 6858000"/>
              <a:gd name="connsiteX390" fmla="*/ 2021675 w 7467600"/>
              <a:gd name="connsiteY390" fmla="*/ 6858000 h 6858000"/>
              <a:gd name="connsiteX391" fmla="*/ 2019308 w 7467600"/>
              <a:gd name="connsiteY391" fmla="*/ 6847118 h 6858000"/>
              <a:gd name="connsiteX392" fmla="*/ 1938835 w 7467600"/>
              <a:gd name="connsiteY392" fmla="*/ 6551160 h 6858000"/>
              <a:gd name="connsiteX393" fmla="*/ 1953230 w 7467600"/>
              <a:gd name="connsiteY393" fmla="*/ 6759699 h 6858000"/>
              <a:gd name="connsiteX394" fmla="*/ 1956763 w 7467600"/>
              <a:gd name="connsiteY394" fmla="*/ 6778191 h 6858000"/>
              <a:gd name="connsiteX395" fmla="*/ 1967925 w 7467600"/>
              <a:gd name="connsiteY395" fmla="*/ 6858000 h 6858000"/>
              <a:gd name="connsiteX396" fmla="*/ 1936622 w 7467600"/>
              <a:gd name="connsiteY396" fmla="*/ 6858000 h 6858000"/>
              <a:gd name="connsiteX397" fmla="*/ 1926261 w 7467600"/>
              <a:gd name="connsiteY397" fmla="*/ 6784064 h 6858000"/>
              <a:gd name="connsiteX398" fmla="*/ 1922724 w 7467600"/>
              <a:gd name="connsiteY398" fmla="*/ 6765577 h 6858000"/>
              <a:gd name="connsiteX399" fmla="*/ 1904650 w 7467600"/>
              <a:gd name="connsiteY399" fmla="*/ 6639616 h 6858000"/>
              <a:gd name="connsiteX400" fmla="*/ 1885273 w 7467600"/>
              <a:gd name="connsiteY400" fmla="*/ 6858000 h 6858000"/>
              <a:gd name="connsiteX401" fmla="*/ 1854363 w 7467600"/>
              <a:gd name="connsiteY401" fmla="*/ 6858000 h 6858000"/>
              <a:gd name="connsiteX402" fmla="*/ 1880391 w 7467600"/>
              <a:gd name="connsiteY402" fmla="*/ 6603796 h 6858000"/>
              <a:gd name="connsiteX403" fmla="*/ 1818273 w 7467600"/>
              <a:gd name="connsiteY403" fmla="*/ 6715729 h 6858000"/>
              <a:gd name="connsiteX404" fmla="*/ 1794691 w 7467600"/>
              <a:gd name="connsiteY404" fmla="*/ 6843239 h 6858000"/>
              <a:gd name="connsiteX405" fmla="*/ 1794914 w 7467600"/>
              <a:gd name="connsiteY405" fmla="*/ 6858000 h 6858000"/>
              <a:gd name="connsiteX406" fmla="*/ 1746128 w 7467600"/>
              <a:gd name="connsiteY406" fmla="*/ 6858000 h 6858000"/>
              <a:gd name="connsiteX407" fmla="*/ 1753934 w 7467600"/>
              <a:gd name="connsiteY407" fmla="*/ 6724796 h 6858000"/>
              <a:gd name="connsiteX408" fmla="*/ 1792053 w 7467600"/>
              <a:gd name="connsiteY408" fmla="*/ 6572396 h 6858000"/>
              <a:gd name="connsiteX409" fmla="*/ 1862248 w 7467600"/>
              <a:gd name="connsiteY409" fmla="*/ 6266397 h 6858000"/>
              <a:gd name="connsiteX410" fmla="*/ 1862250 w 7467600"/>
              <a:gd name="connsiteY410" fmla="*/ 6033531 h 6858000"/>
              <a:gd name="connsiteX411" fmla="*/ 1211999 w 7467600"/>
              <a:gd name="connsiteY411" fmla="*/ 6683610 h 6858000"/>
              <a:gd name="connsiteX412" fmla="*/ 1213266 w 7467600"/>
              <a:gd name="connsiteY412" fmla="*/ 6691947 h 6858000"/>
              <a:gd name="connsiteX413" fmla="*/ 1203370 w 7467600"/>
              <a:gd name="connsiteY413" fmla="*/ 6850676 h 6858000"/>
              <a:gd name="connsiteX414" fmla="*/ 1203671 w 7467600"/>
              <a:gd name="connsiteY414" fmla="*/ 6858000 h 6858000"/>
              <a:gd name="connsiteX415" fmla="*/ 1143180 w 7467600"/>
              <a:gd name="connsiteY415" fmla="*/ 6858000 h 6858000"/>
              <a:gd name="connsiteX416" fmla="*/ 1142176 w 7467600"/>
              <a:gd name="connsiteY416" fmla="*/ 6766045 h 6858000"/>
              <a:gd name="connsiteX417" fmla="*/ 1067484 w 7467600"/>
              <a:gd name="connsiteY417" fmla="*/ 6858000 h 6858000"/>
              <a:gd name="connsiteX418" fmla="*/ 953928 w 7467600"/>
              <a:gd name="connsiteY418" fmla="*/ 6858000 h 6858000"/>
              <a:gd name="connsiteX419" fmla="*/ 959715 w 7467600"/>
              <a:gd name="connsiteY419" fmla="*/ 6850185 h 6858000"/>
              <a:gd name="connsiteX420" fmla="*/ 1483788 w 7467600"/>
              <a:gd name="connsiteY420" fmla="*/ 6259174 h 6858000"/>
              <a:gd name="connsiteX421" fmla="*/ 1100671 w 7467600"/>
              <a:gd name="connsiteY421" fmla="*/ 6252137 h 6858000"/>
              <a:gd name="connsiteX422" fmla="*/ 1090144 w 7467600"/>
              <a:gd name="connsiteY422" fmla="*/ 6256748 h 6858000"/>
              <a:gd name="connsiteX423" fmla="*/ 1095872 w 7467600"/>
              <a:gd name="connsiteY423" fmla="*/ 6271892 h 6858000"/>
              <a:gd name="connsiteX424" fmla="*/ 262785 w 7467600"/>
              <a:gd name="connsiteY424" fmla="*/ 6845450 h 6858000"/>
              <a:gd name="connsiteX425" fmla="*/ 209968 w 7467600"/>
              <a:gd name="connsiteY425" fmla="*/ 6770713 h 6858000"/>
              <a:gd name="connsiteX426" fmla="*/ 873460 w 7467600"/>
              <a:gd name="connsiteY426" fmla="*/ 6253768 h 6858000"/>
              <a:gd name="connsiteX427" fmla="*/ 192686 w 7467600"/>
              <a:gd name="connsiteY427" fmla="*/ 5849257 h 6858000"/>
              <a:gd name="connsiteX428" fmla="*/ 4696 w 7467600"/>
              <a:gd name="connsiteY428" fmla="*/ 5697668 h 6858000"/>
              <a:gd name="connsiteX429" fmla="*/ 0 w 7467600"/>
              <a:gd name="connsiteY429" fmla="*/ 5689984 h 6858000"/>
              <a:gd name="connsiteX430" fmla="*/ 0 w 7467600"/>
              <a:gd name="connsiteY430" fmla="*/ 5513472 h 6858000"/>
              <a:gd name="connsiteX431" fmla="*/ 174101 w 7467600"/>
              <a:gd name="connsiteY431" fmla="*/ 5620277 h 6858000"/>
              <a:gd name="connsiteX432" fmla="*/ 891800 w 7467600"/>
              <a:gd name="connsiteY432" fmla="*/ 6036935 h 6858000"/>
              <a:gd name="connsiteX433" fmla="*/ 1072219 w 7467600"/>
              <a:gd name="connsiteY433" fmla="*/ 6169443 h 6858000"/>
              <a:gd name="connsiteX434" fmla="*/ 1074117 w 7467600"/>
              <a:gd name="connsiteY434" fmla="*/ 6170301 h 6858000"/>
              <a:gd name="connsiteX435" fmla="*/ 1083114 w 7467600"/>
              <a:gd name="connsiteY435" fmla="*/ 6174131 h 6858000"/>
              <a:gd name="connsiteX436" fmla="*/ 1543010 w 7467600"/>
              <a:gd name="connsiteY436" fmla="*/ 6191140 h 6858000"/>
              <a:gd name="connsiteX437" fmla="*/ 1551080 w 7467600"/>
              <a:gd name="connsiteY437" fmla="*/ 6195006 h 6858000"/>
              <a:gd name="connsiteX438" fmla="*/ 2345443 w 7467600"/>
              <a:gd name="connsiteY438" fmla="*/ 5549882 h 6858000"/>
              <a:gd name="connsiteX439" fmla="*/ 1721499 w 7467600"/>
              <a:gd name="connsiteY439" fmla="*/ 5599969 h 6858000"/>
              <a:gd name="connsiteX440" fmla="*/ 767716 w 7467600"/>
              <a:gd name="connsiteY440" fmla="*/ 5472768 h 6858000"/>
              <a:gd name="connsiteX441" fmla="*/ 722147 w 7467600"/>
              <a:gd name="connsiteY441" fmla="*/ 5393091 h 6858000"/>
              <a:gd name="connsiteX442" fmla="*/ 1485552 w 7467600"/>
              <a:gd name="connsiteY442" fmla="*/ 5313202 h 6858000"/>
              <a:gd name="connsiteX443" fmla="*/ 2143004 w 7467600"/>
              <a:gd name="connsiteY443" fmla="*/ 5402420 h 6858000"/>
              <a:gd name="connsiteX444" fmla="*/ 1933391 w 7467600"/>
              <a:gd name="connsiteY444" fmla="*/ 5156971 h 6858000"/>
              <a:gd name="connsiteX445" fmla="*/ 1827118 w 7467600"/>
              <a:gd name="connsiteY445" fmla="*/ 4968410 h 6858000"/>
              <a:gd name="connsiteX446" fmla="*/ 1837349 w 7467600"/>
              <a:gd name="connsiteY446" fmla="*/ 4956357 h 6858000"/>
              <a:gd name="connsiteX447" fmla="*/ 2162835 w 7467600"/>
              <a:gd name="connsiteY447" fmla="*/ 5187853 h 6858000"/>
              <a:gd name="connsiteX448" fmla="*/ 2257167 w 7467600"/>
              <a:gd name="connsiteY448" fmla="*/ 5462123 h 6858000"/>
              <a:gd name="connsiteX449" fmla="*/ 2261598 w 7467600"/>
              <a:gd name="connsiteY449" fmla="*/ 5467998 h 6858000"/>
              <a:gd name="connsiteX450" fmla="*/ 2437177 w 7467600"/>
              <a:gd name="connsiteY450" fmla="*/ 5479608 h 6858000"/>
              <a:gd name="connsiteX451" fmla="*/ 2445247 w 7467600"/>
              <a:gd name="connsiteY451" fmla="*/ 5483476 h 6858000"/>
              <a:gd name="connsiteX452" fmla="*/ 2743626 w 7467600"/>
              <a:gd name="connsiteY452" fmla="*/ 5304819 h 6858000"/>
              <a:gd name="connsiteX453" fmla="*/ 3048102 w 7467600"/>
              <a:gd name="connsiteY453" fmla="*/ 5150595 h 6858000"/>
              <a:gd name="connsiteX454" fmla="*/ 1799414 w 7467600"/>
              <a:gd name="connsiteY454" fmla="*/ 4694732 h 6858000"/>
              <a:gd name="connsiteX455" fmla="*/ 1771735 w 7467600"/>
              <a:gd name="connsiteY455" fmla="*/ 4619929 h 6858000"/>
              <a:gd name="connsiteX456" fmla="*/ 3104273 w 7467600"/>
              <a:gd name="connsiteY456" fmla="*/ 5076159 h 6858000"/>
              <a:gd name="connsiteX457" fmla="*/ 3113245 w 7467600"/>
              <a:gd name="connsiteY457" fmla="*/ 5090705 h 6858000"/>
              <a:gd name="connsiteX458" fmla="*/ 3126294 w 7467600"/>
              <a:gd name="connsiteY458" fmla="*/ 5114400 h 6858000"/>
              <a:gd name="connsiteX459" fmla="*/ 3937433 w 7467600"/>
              <a:gd name="connsiteY459" fmla="*/ 4830473 h 6858000"/>
              <a:gd name="connsiteX460" fmla="*/ 3590475 w 7467600"/>
              <a:gd name="connsiteY460" fmla="*/ 4597974 h 6858000"/>
              <a:gd name="connsiteX461" fmla="*/ 3100264 w 7467600"/>
              <a:gd name="connsiteY461" fmla="*/ 4579845 h 6858000"/>
              <a:gd name="connsiteX462" fmla="*/ 2183576 w 7467600"/>
              <a:gd name="connsiteY462" fmla="*/ 4227150 h 6858000"/>
              <a:gd name="connsiteX463" fmla="*/ 2151029 w 7467600"/>
              <a:gd name="connsiteY463" fmla="*/ 4146947 h 6858000"/>
              <a:gd name="connsiteX464" fmla="*/ 3563434 w 7467600"/>
              <a:gd name="connsiteY464" fmla="*/ 4469115 h 6858000"/>
              <a:gd name="connsiteX465" fmla="*/ 3177952 w 7467600"/>
              <a:gd name="connsiteY465" fmla="*/ 3657386 h 6858000"/>
              <a:gd name="connsiteX466" fmla="*/ 3189263 w 7467600"/>
              <a:gd name="connsiteY466" fmla="*/ 3625726 h 6858000"/>
              <a:gd name="connsiteX467" fmla="*/ 3560912 w 7467600"/>
              <a:gd name="connsiteY467" fmla="*/ 4079863 h 6858000"/>
              <a:gd name="connsiteX468" fmla="*/ 3626636 w 7467600"/>
              <a:gd name="connsiteY468" fmla="*/ 4512230 h 6858000"/>
              <a:gd name="connsiteX469" fmla="*/ 3653088 w 7467600"/>
              <a:gd name="connsiteY469" fmla="*/ 4521417 h 6858000"/>
              <a:gd name="connsiteX470" fmla="*/ 3988128 w 7467600"/>
              <a:gd name="connsiteY470" fmla="*/ 4817267 h 6858000"/>
              <a:gd name="connsiteX471" fmla="*/ 4830582 w 7467600"/>
              <a:gd name="connsiteY471" fmla="*/ 4676000 h 6858000"/>
              <a:gd name="connsiteX472" fmla="*/ 4830100 w 7467600"/>
              <a:gd name="connsiteY472" fmla="*/ 4675554 h 6858000"/>
              <a:gd name="connsiteX473" fmla="*/ 4036318 w 7467600"/>
              <a:gd name="connsiteY473" fmla="*/ 4147013 h 6858000"/>
              <a:gd name="connsiteX474" fmla="*/ 3432098 w 7467600"/>
              <a:gd name="connsiteY474" fmla="*/ 3537312 h 6858000"/>
              <a:gd name="connsiteX475" fmla="*/ 3446761 w 7467600"/>
              <a:gd name="connsiteY475" fmla="*/ 3461278 h 6858000"/>
              <a:gd name="connsiteX476" fmla="*/ 4419733 w 7467600"/>
              <a:gd name="connsiteY476" fmla="*/ 3963555 h 6858000"/>
              <a:gd name="connsiteX477" fmla="*/ 4781371 w 7467600"/>
              <a:gd name="connsiteY477" fmla="*/ 4458604 h 6858000"/>
              <a:gd name="connsiteX478" fmla="*/ 4780440 w 7467600"/>
              <a:gd name="connsiteY478" fmla="*/ 4470290 h 6858000"/>
              <a:gd name="connsiteX479" fmla="*/ 4898954 w 7467600"/>
              <a:gd name="connsiteY479" fmla="*/ 4662092 h 6858000"/>
              <a:gd name="connsiteX480" fmla="*/ 4900699 w 7467600"/>
              <a:gd name="connsiteY480" fmla="*/ 4670867 h 6858000"/>
              <a:gd name="connsiteX481" fmla="*/ 5714511 w 7467600"/>
              <a:gd name="connsiteY481" fmla="*/ 4663483 h 6858000"/>
              <a:gd name="connsiteX482" fmla="*/ 5464793 w 7467600"/>
              <a:gd name="connsiteY482" fmla="*/ 4393556 h 6858000"/>
              <a:gd name="connsiteX483" fmla="*/ 5461897 w 7467600"/>
              <a:gd name="connsiteY483" fmla="*/ 4390879 h 6858000"/>
              <a:gd name="connsiteX484" fmla="*/ 4294126 w 7467600"/>
              <a:gd name="connsiteY484" fmla="*/ 3303048 h 6858000"/>
              <a:gd name="connsiteX485" fmla="*/ 4305321 w 7467600"/>
              <a:gd name="connsiteY485" fmla="*/ 3256953 h 6858000"/>
              <a:gd name="connsiteX486" fmla="*/ 4949299 w 7467600"/>
              <a:gd name="connsiteY486" fmla="*/ 3766336 h 6858000"/>
              <a:gd name="connsiteX487" fmla="*/ 5291452 w 7467600"/>
              <a:gd name="connsiteY487" fmla="*/ 4076801 h 6858000"/>
              <a:gd name="connsiteX488" fmla="*/ 5434998 w 7467600"/>
              <a:gd name="connsiteY488" fmla="*/ 4254100 h 6858000"/>
              <a:gd name="connsiteX489" fmla="*/ 5351015 w 7467600"/>
              <a:gd name="connsiteY489" fmla="*/ 3760989 h 6858000"/>
              <a:gd name="connsiteX490" fmla="*/ 5413780 w 7467600"/>
              <a:gd name="connsiteY490" fmla="*/ 2966265 h 6858000"/>
              <a:gd name="connsiteX491" fmla="*/ 5425627 w 7467600"/>
              <a:gd name="connsiteY491" fmla="*/ 2954192 h 6858000"/>
              <a:gd name="connsiteX492" fmla="*/ 6604735 w 7467600"/>
              <a:gd name="connsiteY492" fmla="*/ 2041381 h 6858000"/>
              <a:gd name="connsiteX493" fmla="*/ 7204487 w 7467600"/>
              <a:gd name="connsiteY493" fmla="*/ 2742112 h 6858000"/>
              <a:gd name="connsiteX494" fmla="*/ 7131592 w 7467600"/>
              <a:gd name="connsiteY494" fmla="*/ 2672096 h 6858000"/>
              <a:gd name="connsiteX495" fmla="*/ 6996344 w 7467600"/>
              <a:gd name="connsiteY495" fmla="*/ 2518310 h 6858000"/>
              <a:gd name="connsiteX496" fmla="*/ 6735495 w 7467600"/>
              <a:gd name="connsiteY496" fmla="*/ 2196890 h 6858000"/>
              <a:gd name="connsiteX497" fmla="*/ 6721901 w 7467600"/>
              <a:gd name="connsiteY497" fmla="*/ 2179274 h 6858000"/>
              <a:gd name="connsiteX498" fmla="*/ 6604735 w 7467600"/>
              <a:gd name="connsiteY498" fmla="*/ 2041381 h 6858000"/>
              <a:gd name="connsiteX499" fmla="*/ 6591670 w 7467600"/>
              <a:gd name="connsiteY499" fmla="*/ 1988277 h 6858000"/>
              <a:gd name="connsiteX500" fmla="*/ 6747349 w 7467600"/>
              <a:gd name="connsiteY500" fmla="*/ 2160069 h 6858000"/>
              <a:gd name="connsiteX501" fmla="*/ 6760943 w 7467600"/>
              <a:gd name="connsiteY501" fmla="*/ 2177686 h 6858000"/>
              <a:gd name="connsiteX502" fmla="*/ 7021065 w 7467600"/>
              <a:gd name="connsiteY502" fmla="*/ 2498102 h 6858000"/>
              <a:gd name="connsiteX503" fmla="*/ 7155223 w 7467600"/>
              <a:gd name="connsiteY503" fmla="*/ 2650386 h 6858000"/>
              <a:gd name="connsiteX504" fmla="*/ 7203167 w 7467600"/>
              <a:gd name="connsiteY504" fmla="*/ 2697288 h 6858000"/>
              <a:gd name="connsiteX505" fmla="*/ 6937703 w 7467600"/>
              <a:gd name="connsiteY505" fmla="*/ 2321981 h 6858000"/>
              <a:gd name="connsiteX506" fmla="*/ 6591670 w 7467600"/>
              <a:gd name="connsiteY506" fmla="*/ 1988277 h 6858000"/>
              <a:gd name="connsiteX507" fmla="*/ 5798671 w 7467600"/>
              <a:gd name="connsiteY507" fmla="*/ 1981601 h 6858000"/>
              <a:gd name="connsiteX508" fmla="*/ 5754709 w 7467600"/>
              <a:gd name="connsiteY508" fmla="*/ 2071454 h 6858000"/>
              <a:gd name="connsiteX509" fmla="*/ 5763044 w 7467600"/>
              <a:gd name="connsiteY509" fmla="*/ 2842206 h 6858000"/>
              <a:gd name="connsiteX510" fmla="*/ 5764974 w 7467600"/>
              <a:gd name="connsiteY510" fmla="*/ 2799609 h 6858000"/>
              <a:gd name="connsiteX511" fmla="*/ 5767665 w 7467600"/>
              <a:gd name="connsiteY511" fmla="*/ 2666409 h 6858000"/>
              <a:gd name="connsiteX512" fmla="*/ 5763055 w 7467600"/>
              <a:gd name="connsiteY512" fmla="*/ 2579705 h 6858000"/>
              <a:gd name="connsiteX513" fmla="*/ 5758079 w 7467600"/>
              <a:gd name="connsiteY513" fmla="*/ 2492508 h 6858000"/>
              <a:gd name="connsiteX514" fmla="*/ 5779325 w 7467600"/>
              <a:gd name="connsiteY514" fmla="*/ 2197069 h 6858000"/>
              <a:gd name="connsiteX515" fmla="*/ 5798671 w 7467600"/>
              <a:gd name="connsiteY515" fmla="*/ 1981601 h 6858000"/>
              <a:gd name="connsiteX516" fmla="*/ 5829202 w 7467600"/>
              <a:gd name="connsiteY516" fmla="*/ 1971679 h 6858000"/>
              <a:gd name="connsiteX517" fmla="*/ 5809558 w 7467600"/>
              <a:gd name="connsiteY517" fmla="*/ 2198043 h 6858000"/>
              <a:gd name="connsiteX518" fmla="*/ 5788653 w 7467600"/>
              <a:gd name="connsiteY518" fmla="*/ 2489430 h 6858000"/>
              <a:gd name="connsiteX519" fmla="*/ 5793439 w 7467600"/>
              <a:gd name="connsiteY519" fmla="*/ 2575235 h 6858000"/>
              <a:gd name="connsiteX520" fmla="*/ 5796837 w 7467600"/>
              <a:gd name="connsiteY520" fmla="*/ 2637633 h 6858000"/>
              <a:gd name="connsiteX521" fmla="*/ 5818614 w 7467600"/>
              <a:gd name="connsiteY521" fmla="*/ 2473055 h 6858000"/>
              <a:gd name="connsiteX522" fmla="*/ 5829202 w 7467600"/>
              <a:gd name="connsiteY522" fmla="*/ 1971679 h 6858000"/>
              <a:gd name="connsiteX523" fmla="*/ 5911389 w 7467600"/>
              <a:gd name="connsiteY523" fmla="*/ 1898371 h 6858000"/>
              <a:gd name="connsiteX524" fmla="*/ 6237627 w 7467600"/>
              <a:gd name="connsiteY524" fmla="*/ 2231921 h 6858000"/>
              <a:gd name="connsiteX525" fmla="*/ 5911389 w 7467600"/>
              <a:gd name="connsiteY525" fmla="*/ 1898371 h 6858000"/>
              <a:gd name="connsiteX526" fmla="*/ 6944437 w 7467600"/>
              <a:gd name="connsiteY526" fmla="*/ 1575402 h 6858000"/>
              <a:gd name="connsiteX527" fmla="*/ 6304730 w 7467600"/>
              <a:gd name="connsiteY527" fmla="*/ 1766654 h 6858000"/>
              <a:gd name="connsiteX528" fmla="*/ 6944437 w 7467600"/>
              <a:gd name="connsiteY528" fmla="*/ 1575402 h 6858000"/>
              <a:gd name="connsiteX529" fmla="*/ 7019523 w 7467600"/>
              <a:gd name="connsiteY529" fmla="*/ 1519450 h 6858000"/>
              <a:gd name="connsiteX530" fmla="*/ 6298091 w 7467600"/>
              <a:gd name="connsiteY530" fmla="*/ 1737122 h 6858000"/>
              <a:gd name="connsiteX531" fmla="*/ 7019523 w 7467600"/>
              <a:gd name="connsiteY531" fmla="*/ 1519450 h 6858000"/>
              <a:gd name="connsiteX532" fmla="*/ 2399523 w 7467600"/>
              <a:gd name="connsiteY532" fmla="*/ 1428234 h 6858000"/>
              <a:gd name="connsiteX533" fmla="*/ 2224982 w 7467600"/>
              <a:gd name="connsiteY533" fmla="*/ 1826201 h 6858000"/>
              <a:gd name="connsiteX534" fmla="*/ 2096099 w 7467600"/>
              <a:gd name="connsiteY534" fmla="*/ 2345900 h 6858000"/>
              <a:gd name="connsiteX535" fmla="*/ 2283317 w 7467600"/>
              <a:gd name="connsiteY535" fmla="*/ 1796925 h 6858000"/>
              <a:gd name="connsiteX536" fmla="*/ 2399523 w 7467600"/>
              <a:gd name="connsiteY536" fmla="*/ 1428234 h 6858000"/>
              <a:gd name="connsiteX537" fmla="*/ 2448558 w 7467600"/>
              <a:gd name="connsiteY537" fmla="*/ 1373435 h 6858000"/>
              <a:gd name="connsiteX538" fmla="*/ 2312521 w 7467600"/>
              <a:gd name="connsiteY538" fmla="*/ 1806140 h 6858000"/>
              <a:gd name="connsiteX539" fmla="*/ 2127533 w 7467600"/>
              <a:gd name="connsiteY539" fmla="*/ 2348380 h 6858000"/>
              <a:gd name="connsiteX540" fmla="*/ 2358080 w 7467600"/>
              <a:gd name="connsiteY540" fmla="*/ 1866134 h 6858000"/>
              <a:gd name="connsiteX541" fmla="*/ 2407436 w 7467600"/>
              <a:gd name="connsiteY541" fmla="*/ 1651070 h 6858000"/>
              <a:gd name="connsiteX542" fmla="*/ 2448558 w 7467600"/>
              <a:gd name="connsiteY542" fmla="*/ 1373435 h 6858000"/>
              <a:gd name="connsiteX543" fmla="*/ 278707 w 7467600"/>
              <a:gd name="connsiteY543" fmla="*/ 1352270 h 6858000"/>
              <a:gd name="connsiteX544" fmla="*/ 321570 w 7467600"/>
              <a:gd name="connsiteY544" fmla="*/ 1861610 h 6858000"/>
              <a:gd name="connsiteX545" fmla="*/ 294281 w 7467600"/>
              <a:gd name="connsiteY545" fmla="*/ 1440658 h 6858000"/>
              <a:gd name="connsiteX546" fmla="*/ 278707 w 7467600"/>
              <a:gd name="connsiteY546" fmla="*/ 1352270 h 6858000"/>
              <a:gd name="connsiteX547" fmla="*/ 1423821 w 7467600"/>
              <a:gd name="connsiteY547" fmla="*/ 1351958 h 6858000"/>
              <a:gd name="connsiteX548" fmla="*/ 1638521 w 7467600"/>
              <a:gd name="connsiteY548" fmla="*/ 1908470 h 6858000"/>
              <a:gd name="connsiteX549" fmla="*/ 1754199 w 7467600"/>
              <a:gd name="connsiteY549" fmla="*/ 2149284 h 6858000"/>
              <a:gd name="connsiteX550" fmla="*/ 1908359 w 7467600"/>
              <a:gd name="connsiteY550" fmla="*/ 2364988 h 6858000"/>
              <a:gd name="connsiteX551" fmla="*/ 1647661 w 7467600"/>
              <a:gd name="connsiteY551" fmla="*/ 1825945 h 6858000"/>
              <a:gd name="connsiteX552" fmla="*/ 1423821 w 7467600"/>
              <a:gd name="connsiteY552" fmla="*/ 1351958 h 6858000"/>
              <a:gd name="connsiteX553" fmla="*/ 1431890 w 7467600"/>
              <a:gd name="connsiteY553" fmla="*/ 1306475 h 6858000"/>
              <a:gd name="connsiteX554" fmla="*/ 1507597 w 7467600"/>
              <a:gd name="connsiteY554" fmla="*/ 1446132 h 6858000"/>
              <a:gd name="connsiteX555" fmla="*/ 1674586 w 7467600"/>
              <a:gd name="connsiteY555" fmla="*/ 1813832 h 6858000"/>
              <a:gd name="connsiteX556" fmla="*/ 1815950 w 7467600"/>
              <a:gd name="connsiteY556" fmla="*/ 2128564 h 6858000"/>
              <a:gd name="connsiteX557" fmla="*/ 1984242 w 7467600"/>
              <a:gd name="connsiteY557" fmla="*/ 2430829 h 6858000"/>
              <a:gd name="connsiteX558" fmla="*/ 2014023 w 7467600"/>
              <a:gd name="connsiteY558" fmla="*/ 2450995 h 6858000"/>
              <a:gd name="connsiteX559" fmla="*/ 1747337 w 7467600"/>
              <a:gd name="connsiteY559" fmla="*/ 1855264 h 6858000"/>
              <a:gd name="connsiteX560" fmla="*/ 1533749 w 7467600"/>
              <a:gd name="connsiteY560" fmla="*/ 1478656 h 6858000"/>
              <a:gd name="connsiteX561" fmla="*/ 1431890 w 7467600"/>
              <a:gd name="connsiteY561" fmla="*/ 1306475 h 6858000"/>
              <a:gd name="connsiteX562" fmla="*/ 5052692 w 7467600"/>
              <a:gd name="connsiteY562" fmla="*/ 1292994 h 6858000"/>
              <a:gd name="connsiteX563" fmla="*/ 5200661 w 7467600"/>
              <a:gd name="connsiteY563" fmla="*/ 1635186 h 6858000"/>
              <a:gd name="connsiteX564" fmla="*/ 5297138 w 7467600"/>
              <a:gd name="connsiteY564" fmla="*/ 1906351 h 6858000"/>
              <a:gd name="connsiteX565" fmla="*/ 5052692 w 7467600"/>
              <a:gd name="connsiteY565" fmla="*/ 1292994 h 6858000"/>
              <a:gd name="connsiteX566" fmla="*/ 5009948 w 7467600"/>
              <a:gd name="connsiteY566" fmla="*/ 1273619 h 6858000"/>
              <a:gd name="connsiteX567" fmla="*/ 5121777 w 7467600"/>
              <a:gd name="connsiteY567" fmla="*/ 1654213 h 6858000"/>
              <a:gd name="connsiteX568" fmla="*/ 5293545 w 7467600"/>
              <a:gd name="connsiteY568" fmla="*/ 2072247 h 6858000"/>
              <a:gd name="connsiteX569" fmla="*/ 5294042 w 7467600"/>
              <a:gd name="connsiteY569" fmla="*/ 2065019 h 6858000"/>
              <a:gd name="connsiteX570" fmla="*/ 5171936 w 7467600"/>
              <a:gd name="connsiteY570" fmla="*/ 1647613 h 6858000"/>
              <a:gd name="connsiteX571" fmla="*/ 5009948 w 7467600"/>
              <a:gd name="connsiteY571" fmla="*/ 1273619 h 6858000"/>
              <a:gd name="connsiteX572" fmla="*/ 655236 w 7467600"/>
              <a:gd name="connsiteY572" fmla="*/ 1268632 h 6858000"/>
              <a:gd name="connsiteX573" fmla="*/ 839521 w 7467600"/>
              <a:gd name="connsiteY573" fmla="*/ 1685315 h 6858000"/>
              <a:gd name="connsiteX574" fmla="*/ 1109416 w 7467600"/>
              <a:gd name="connsiteY574" fmla="*/ 2061663 h 6858000"/>
              <a:gd name="connsiteX575" fmla="*/ 1298300 w 7467600"/>
              <a:gd name="connsiteY575" fmla="*/ 2247742 h 6858000"/>
              <a:gd name="connsiteX576" fmla="*/ 1125871 w 7467600"/>
              <a:gd name="connsiteY576" fmla="*/ 1989513 h 6858000"/>
              <a:gd name="connsiteX577" fmla="*/ 981574 w 7467600"/>
              <a:gd name="connsiteY577" fmla="*/ 1783157 h 6858000"/>
              <a:gd name="connsiteX578" fmla="*/ 922198 w 7467600"/>
              <a:gd name="connsiteY578" fmla="*/ 1677437 h 6858000"/>
              <a:gd name="connsiteX579" fmla="*/ 869293 w 7467600"/>
              <a:gd name="connsiteY579" fmla="*/ 1583214 h 6858000"/>
              <a:gd name="connsiteX580" fmla="*/ 751431 w 7467600"/>
              <a:gd name="connsiteY580" fmla="*/ 1405731 h 6858000"/>
              <a:gd name="connsiteX581" fmla="*/ 655236 w 7467600"/>
              <a:gd name="connsiteY581" fmla="*/ 1268632 h 6858000"/>
              <a:gd name="connsiteX582" fmla="*/ 6516292 w 7467600"/>
              <a:gd name="connsiteY582" fmla="*/ 1263064 h 6858000"/>
              <a:gd name="connsiteX583" fmla="*/ 5736320 w 7467600"/>
              <a:gd name="connsiteY583" fmla="*/ 1501803 h 6858000"/>
              <a:gd name="connsiteX584" fmla="*/ 6516292 w 7467600"/>
              <a:gd name="connsiteY584" fmla="*/ 1263064 h 6858000"/>
              <a:gd name="connsiteX585" fmla="*/ 291466 w 7467600"/>
              <a:gd name="connsiteY585" fmla="*/ 1250369 h 6858000"/>
              <a:gd name="connsiteX586" fmla="*/ 323180 w 7467600"/>
              <a:gd name="connsiteY586" fmla="*/ 1435283 h 6858000"/>
              <a:gd name="connsiteX587" fmla="*/ 349381 w 7467600"/>
              <a:gd name="connsiteY587" fmla="*/ 1875041 h 6858000"/>
              <a:gd name="connsiteX588" fmla="*/ 374363 w 7467600"/>
              <a:gd name="connsiteY588" fmla="*/ 1506494 h 6858000"/>
              <a:gd name="connsiteX589" fmla="*/ 302168 w 7467600"/>
              <a:gd name="connsiteY589" fmla="*/ 1274495 h 6858000"/>
              <a:gd name="connsiteX590" fmla="*/ 291466 w 7467600"/>
              <a:gd name="connsiteY590" fmla="*/ 1250369 h 6858000"/>
              <a:gd name="connsiteX591" fmla="*/ 678222 w 7467600"/>
              <a:gd name="connsiteY591" fmla="*/ 1248670 h 6858000"/>
              <a:gd name="connsiteX592" fmla="*/ 775536 w 7467600"/>
              <a:gd name="connsiteY592" fmla="*/ 1388015 h 6858000"/>
              <a:gd name="connsiteX593" fmla="*/ 894529 w 7467600"/>
              <a:gd name="connsiteY593" fmla="*/ 1567739 h 6858000"/>
              <a:gd name="connsiteX594" fmla="*/ 948000 w 7467600"/>
              <a:gd name="connsiteY594" fmla="*/ 1663088 h 6858000"/>
              <a:gd name="connsiteX595" fmla="*/ 1006812 w 7467600"/>
              <a:gd name="connsiteY595" fmla="*/ 1767683 h 6858000"/>
              <a:gd name="connsiteX596" fmla="*/ 1149133 w 7467600"/>
              <a:gd name="connsiteY596" fmla="*/ 1971513 h 6858000"/>
              <a:gd name="connsiteX597" fmla="*/ 1333952 w 7467600"/>
              <a:gd name="connsiteY597" fmla="*/ 2251620 h 6858000"/>
              <a:gd name="connsiteX598" fmla="*/ 1337329 w 7467600"/>
              <a:gd name="connsiteY598" fmla="*/ 2258350 h 6858000"/>
              <a:gd name="connsiteX599" fmla="*/ 1014726 w 7467600"/>
              <a:gd name="connsiteY599" fmla="*/ 1615556 h 6858000"/>
              <a:gd name="connsiteX600" fmla="*/ 678222 w 7467600"/>
              <a:gd name="connsiteY600" fmla="*/ 1248670 h 6858000"/>
              <a:gd name="connsiteX601" fmla="*/ 6691602 w 7467600"/>
              <a:gd name="connsiteY601" fmla="*/ 1140573 h 6858000"/>
              <a:gd name="connsiteX602" fmla="*/ 6571100 w 7467600"/>
              <a:gd name="connsiteY602" fmla="*/ 1183662 h 6858000"/>
              <a:gd name="connsiteX603" fmla="*/ 6241687 w 7467600"/>
              <a:gd name="connsiteY603" fmla="*/ 1257600 h 6858000"/>
              <a:gd name="connsiteX604" fmla="*/ 5693009 w 7467600"/>
              <a:gd name="connsiteY604" fmla="*/ 1478256 h 6858000"/>
              <a:gd name="connsiteX605" fmla="*/ 6548420 w 7467600"/>
              <a:gd name="connsiteY605" fmla="*/ 1214599 h 6858000"/>
              <a:gd name="connsiteX606" fmla="*/ 6605473 w 7467600"/>
              <a:gd name="connsiteY606" fmla="*/ 1184686 h 6858000"/>
              <a:gd name="connsiteX607" fmla="*/ 6691602 w 7467600"/>
              <a:gd name="connsiteY607" fmla="*/ 1140573 h 6858000"/>
              <a:gd name="connsiteX608" fmla="*/ 4002475 w 7467600"/>
              <a:gd name="connsiteY608" fmla="*/ 1037802 h 6858000"/>
              <a:gd name="connsiteX609" fmla="*/ 4000324 w 7467600"/>
              <a:gd name="connsiteY609" fmla="*/ 1039362 h 6858000"/>
              <a:gd name="connsiteX610" fmla="*/ 4002862 w 7467600"/>
              <a:gd name="connsiteY610" fmla="*/ 1042866 h 6858000"/>
              <a:gd name="connsiteX611" fmla="*/ 4002475 w 7467600"/>
              <a:gd name="connsiteY611" fmla="*/ 1037802 h 6858000"/>
              <a:gd name="connsiteX612" fmla="*/ 506322 w 7467600"/>
              <a:gd name="connsiteY612" fmla="*/ 1020997 h 6858000"/>
              <a:gd name="connsiteX613" fmla="*/ 533068 w 7467600"/>
              <a:gd name="connsiteY613" fmla="*/ 1029409 h 6858000"/>
              <a:gd name="connsiteX614" fmla="*/ 1232525 w 7467600"/>
              <a:gd name="connsiteY614" fmla="*/ 1804675 h 6858000"/>
              <a:gd name="connsiteX615" fmla="*/ 1388858 w 7467600"/>
              <a:gd name="connsiteY615" fmla="*/ 2368011 h 6858000"/>
              <a:gd name="connsiteX616" fmla="*/ 1384098 w 7467600"/>
              <a:gd name="connsiteY616" fmla="*/ 2378125 h 6858000"/>
              <a:gd name="connsiteX617" fmla="*/ 1425393 w 7467600"/>
              <a:gd name="connsiteY617" fmla="*/ 2589124 h 6858000"/>
              <a:gd name="connsiteX618" fmla="*/ 1424001 w 7467600"/>
              <a:gd name="connsiteY618" fmla="*/ 2597541 h 6858000"/>
              <a:gd name="connsiteX619" fmla="*/ 2152729 w 7467600"/>
              <a:gd name="connsiteY619" fmla="*/ 2864487 h 6858000"/>
              <a:gd name="connsiteX620" fmla="*/ 2020609 w 7467600"/>
              <a:gd name="connsiteY620" fmla="*/ 2539671 h 6858000"/>
              <a:gd name="connsiteX621" fmla="*/ 2018920 w 7467600"/>
              <a:gd name="connsiteY621" fmla="*/ 2536309 h 6858000"/>
              <a:gd name="connsiteX622" fmla="*/ 1342441 w 7467600"/>
              <a:gd name="connsiteY622" fmla="*/ 1173017 h 6858000"/>
              <a:gd name="connsiteX623" fmla="*/ 1367925 w 7467600"/>
              <a:gd name="connsiteY623" fmla="*/ 1135648 h 6858000"/>
              <a:gd name="connsiteX624" fmla="*/ 1771401 w 7467600"/>
              <a:gd name="connsiteY624" fmla="*/ 1806673 h 6858000"/>
              <a:gd name="connsiteX625" fmla="*/ 1972385 w 7467600"/>
              <a:gd name="connsiteY625" fmla="*/ 2198735 h 6858000"/>
              <a:gd name="connsiteX626" fmla="*/ 2040892 w 7467600"/>
              <a:gd name="connsiteY626" fmla="*/ 2405205 h 6858000"/>
              <a:gd name="connsiteX627" fmla="*/ 2131689 w 7467600"/>
              <a:gd name="connsiteY627" fmla="*/ 1936926 h 6858000"/>
              <a:gd name="connsiteX628" fmla="*/ 2454820 w 7467600"/>
              <a:gd name="connsiteY628" fmla="*/ 1248808 h 6858000"/>
              <a:gd name="connsiteX629" fmla="*/ 2492512 w 7467600"/>
              <a:gd name="connsiteY629" fmla="*/ 1302920 h 6858000"/>
              <a:gd name="connsiteX630" fmla="*/ 2081216 w 7467600"/>
              <a:gd name="connsiteY630" fmla="*/ 2527513 h 6858000"/>
              <a:gd name="connsiteX631" fmla="*/ 2081211 w 7467600"/>
              <a:gd name="connsiteY631" fmla="*/ 2528916 h 6858000"/>
              <a:gd name="connsiteX632" fmla="*/ 2199067 w 7467600"/>
              <a:gd name="connsiteY632" fmla="*/ 2884061 h 6858000"/>
              <a:gd name="connsiteX633" fmla="*/ 3192586 w 7467600"/>
              <a:gd name="connsiteY633" fmla="*/ 3411496 h 6858000"/>
              <a:gd name="connsiteX634" fmla="*/ 3182620 w 7467600"/>
              <a:gd name="connsiteY634" fmla="*/ 3483279 h 6858000"/>
              <a:gd name="connsiteX635" fmla="*/ 2435119 w 7467600"/>
              <a:gd name="connsiteY635" fmla="*/ 3080173 h 6858000"/>
              <a:gd name="connsiteX636" fmla="*/ 2410152 w 7467600"/>
              <a:gd name="connsiteY636" fmla="*/ 3063751 h 6858000"/>
              <a:gd name="connsiteX637" fmla="*/ 2408099 w 7467600"/>
              <a:gd name="connsiteY637" fmla="*/ 3064403 h 6858000"/>
              <a:gd name="connsiteX638" fmla="*/ 2407218 w 7467600"/>
              <a:gd name="connsiteY638" fmla="*/ 3070324 h 6858000"/>
              <a:gd name="connsiteX639" fmla="*/ 2380138 w 7467600"/>
              <a:gd name="connsiteY639" fmla="*/ 3099341 h 6858000"/>
              <a:gd name="connsiteX640" fmla="*/ 1765923 w 7467600"/>
              <a:gd name="connsiteY640" fmla="*/ 3581043 h 6858000"/>
              <a:gd name="connsiteX641" fmla="*/ 1702258 w 7467600"/>
              <a:gd name="connsiteY641" fmla="*/ 3612286 h 6858000"/>
              <a:gd name="connsiteX642" fmla="*/ 1538370 w 7467600"/>
              <a:gd name="connsiteY642" fmla="*/ 3811804 h 6858000"/>
              <a:gd name="connsiteX643" fmla="*/ 542867 w 7467600"/>
              <a:gd name="connsiteY643" fmla="*/ 4944092 h 6858000"/>
              <a:gd name="connsiteX644" fmla="*/ 515800 w 7467600"/>
              <a:gd name="connsiteY644" fmla="*/ 4862180 h 6858000"/>
              <a:gd name="connsiteX645" fmla="*/ 909145 w 7467600"/>
              <a:gd name="connsiteY645" fmla="*/ 4199225 h 6858000"/>
              <a:gd name="connsiteX646" fmla="*/ 1214067 w 7467600"/>
              <a:gd name="connsiteY646" fmla="*/ 3908561 h 6858000"/>
              <a:gd name="connsiteX647" fmla="*/ 640967 w 7467600"/>
              <a:gd name="connsiteY647" fmla="*/ 4105601 h 6858000"/>
              <a:gd name="connsiteX648" fmla="*/ 112563 w 7467600"/>
              <a:gd name="connsiteY648" fmla="*/ 4396952 h 6858000"/>
              <a:gd name="connsiteX649" fmla="*/ 0 w 7467600"/>
              <a:gd name="connsiteY649" fmla="*/ 4466006 h 6858000"/>
              <a:gd name="connsiteX650" fmla="*/ 0 w 7467600"/>
              <a:gd name="connsiteY650" fmla="*/ 4233763 h 6858000"/>
              <a:gd name="connsiteX651" fmla="*/ 36881 w 7467600"/>
              <a:gd name="connsiteY651" fmla="*/ 4200118 h 6858000"/>
              <a:gd name="connsiteX652" fmla="*/ 910534 w 7467600"/>
              <a:gd name="connsiteY652" fmla="*/ 3629753 h 6858000"/>
              <a:gd name="connsiteX653" fmla="*/ 1578717 w 7467600"/>
              <a:gd name="connsiteY653" fmla="*/ 3575982 h 6858000"/>
              <a:gd name="connsiteX654" fmla="*/ 2338780 w 7467600"/>
              <a:gd name="connsiteY654" fmla="*/ 3033725 h 6858000"/>
              <a:gd name="connsiteX655" fmla="*/ 1807991 w 7467600"/>
              <a:gd name="connsiteY655" fmla="*/ 2807184 h 6858000"/>
              <a:gd name="connsiteX656" fmla="*/ 1416358 w 7467600"/>
              <a:gd name="connsiteY656" fmla="*/ 3112571 h 6858000"/>
              <a:gd name="connsiteX657" fmla="*/ 939066 w 7467600"/>
              <a:gd name="connsiteY657" fmla="*/ 3378798 h 6858000"/>
              <a:gd name="connsiteX658" fmla="*/ 115099 w 7467600"/>
              <a:gd name="connsiteY658" fmla="*/ 3607650 h 6858000"/>
              <a:gd name="connsiteX659" fmla="*/ 97284 w 7467600"/>
              <a:gd name="connsiteY659" fmla="*/ 3520393 h 6858000"/>
              <a:gd name="connsiteX660" fmla="*/ 922050 w 7467600"/>
              <a:gd name="connsiteY660" fmla="*/ 3074867 h 6858000"/>
              <a:gd name="connsiteX661" fmla="*/ 1405265 w 7467600"/>
              <a:gd name="connsiteY661" fmla="*/ 3016319 h 6858000"/>
              <a:gd name="connsiteX662" fmla="*/ 1407512 w 7467600"/>
              <a:gd name="connsiteY662" fmla="*/ 3018001 h 6858000"/>
              <a:gd name="connsiteX663" fmla="*/ 1726266 w 7467600"/>
              <a:gd name="connsiteY663" fmla="*/ 2777274 h 6858000"/>
              <a:gd name="connsiteX664" fmla="*/ 625390 w 7467600"/>
              <a:gd name="connsiteY664" fmla="*/ 2514541 h 6858000"/>
              <a:gd name="connsiteX665" fmla="*/ 619799 w 7467600"/>
              <a:gd name="connsiteY665" fmla="*/ 2527180 h 6858000"/>
              <a:gd name="connsiteX666" fmla="*/ 310030 w 7467600"/>
              <a:gd name="connsiteY666" fmla="*/ 2771818 h 6858000"/>
              <a:gd name="connsiteX667" fmla="*/ 173877 w 7467600"/>
              <a:gd name="connsiteY667" fmla="*/ 2937056 h 6858000"/>
              <a:gd name="connsiteX668" fmla="*/ 77889 w 7467600"/>
              <a:gd name="connsiteY668" fmla="*/ 3138440 h 6858000"/>
              <a:gd name="connsiteX669" fmla="*/ 0 w 7467600"/>
              <a:gd name="connsiteY669" fmla="*/ 3271395 h 6858000"/>
              <a:gd name="connsiteX670" fmla="*/ 0 w 7467600"/>
              <a:gd name="connsiteY670" fmla="*/ 3153002 h 6858000"/>
              <a:gd name="connsiteX671" fmla="*/ 2386 w 7467600"/>
              <a:gd name="connsiteY671" fmla="*/ 3149203 h 6858000"/>
              <a:gd name="connsiteX672" fmla="*/ 89753 w 7467600"/>
              <a:gd name="connsiteY672" fmla="*/ 2987702 h 6858000"/>
              <a:gd name="connsiteX673" fmla="*/ 76869 w 7467600"/>
              <a:gd name="connsiteY673" fmla="*/ 3005404 h 6858000"/>
              <a:gd name="connsiteX674" fmla="*/ 32049 w 7467600"/>
              <a:gd name="connsiteY674" fmla="*/ 3065814 h 6858000"/>
              <a:gd name="connsiteX675" fmla="*/ 0 w 7467600"/>
              <a:gd name="connsiteY675" fmla="*/ 3108744 h 6858000"/>
              <a:gd name="connsiteX676" fmla="*/ 0 w 7467600"/>
              <a:gd name="connsiteY676" fmla="*/ 3058059 h 6858000"/>
              <a:gd name="connsiteX677" fmla="*/ 7610 w 7467600"/>
              <a:gd name="connsiteY677" fmla="*/ 3047889 h 6858000"/>
              <a:gd name="connsiteX678" fmla="*/ 52419 w 7467600"/>
              <a:gd name="connsiteY678" fmla="*/ 2987479 h 6858000"/>
              <a:gd name="connsiteX679" fmla="*/ 59142 w 7467600"/>
              <a:gd name="connsiteY679" fmla="*/ 2978488 h 6858000"/>
              <a:gd name="connsiteX680" fmla="*/ 0 w 7467600"/>
              <a:gd name="connsiteY680" fmla="*/ 3015334 h 6858000"/>
              <a:gd name="connsiteX681" fmla="*/ 0 w 7467600"/>
              <a:gd name="connsiteY681" fmla="*/ 2914286 h 6858000"/>
              <a:gd name="connsiteX682" fmla="*/ 36383 w 7467600"/>
              <a:gd name="connsiteY682" fmla="*/ 2901128 h 6858000"/>
              <a:gd name="connsiteX683" fmla="*/ 156329 w 7467600"/>
              <a:gd name="connsiteY683" fmla="*/ 2840533 h 6858000"/>
              <a:gd name="connsiteX684" fmla="*/ 358355 w 7467600"/>
              <a:gd name="connsiteY684" fmla="*/ 2620471 h 6858000"/>
              <a:gd name="connsiteX685" fmla="*/ 510577 w 7467600"/>
              <a:gd name="connsiteY685" fmla="*/ 2501244 h 6858000"/>
              <a:gd name="connsiteX686" fmla="*/ 211967 w 7467600"/>
              <a:gd name="connsiteY686" fmla="*/ 2479171 h 6858000"/>
              <a:gd name="connsiteX687" fmla="*/ 0 w 7467600"/>
              <a:gd name="connsiteY687" fmla="*/ 2476398 h 6858000"/>
              <a:gd name="connsiteX688" fmla="*/ 0 w 7467600"/>
              <a:gd name="connsiteY688" fmla="*/ 2389189 h 6858000"/>
              <a:gd name="connsiteX689" fmla="*/ 103062 w 7467600"/>
              <a:gd name="connsiteY689" fmla="*/ 2389518 h 6858000"/>
              <a:gd name="connsiteX690" fmla="*/ 510734 w 7467600"/>
              <a:gd name="connsiteY690" fmla="*/ 2416201 h 6858000"/>
              <a:gd name="connsiteX691" fmla="*/ 279257 w 7467600"/>
              <a:gd name="connsiteY691" fmla="*/ 2092102 h 6858000"/>
              <a:gd name="connsiteX692" fmla="*/ 65265 w 7467600"/>
              <a:gd name="connsiteY692" fmla="*/ 2006049 h 6858000"/>
              <a:gd name="connsiteX693" fmla="*/ 0 w 7467600"/>
              <a:gd name="connsiteY693" fmla="*/ 1982532 h 6858000"/>
              <a:gd name="connsiteX694" fmla="*/ 0 w 7467600"/>
              <a:gd name="connsiteY694" fmla="*/ 1912789 h 6858000"/>
              <a:gd name="connsiteX695" fmla="*/ 97460 w 7467600"/>
              <a:gd name="connsiteY695" fmla="*/ 1953725 h 6858000"/>
              <a:gd name="connsiteX696" fmla="*/ 221272 w 7467600"/>
              <a:gd name="connsiteY696" fmla="*/ 1980766 h 6858000"/>
              <a:gd name="connsiteX697" fmla="*/ 116765 w 7467600"/>
              <a:gd name="connsiteY697" fmla="*/ 1911033 h 6858000"/>
              <a:gd name="connsiteX698" fmla="*/ 16405 w 7467600"/>
              <a:gd name="connsiteY698" fmla="*/ 1803412 h 6858000"/>
              <a:gd name="connsiteX699" fmla="*/ 0 w 7467600"/>
              <a:gd name="connsiteY699" fmla="*/ 1784777 h 6858000"/>
              <a:gd name="connsiteX700" fmla="*/ 0 w 7467600"/>
              <a:gd name="connsiteY700" fmla="*/ 1740082 h 6858000"/>
              <a:gd name="connsiteX701" fmla="*/ 39394 w 7467600"/>
              <a:gd name="connsiteY701" fmla="*/ 1784856 h 6858000"/>
              <a:gd name="connsiteX702" fmla="*/ 135813 w 7467600"/>
              <a:gd name="connsiteY702" fmla="*/ 1888838 h 6858000"/>
              <a:gd name="connsiteX703" fmla="*/ 242575 w 7467600"/>
              <a:gd name="connsiteY703" fmla="*/ 1958841 h 6858000"/>
              <a:gd name="connsiteX704" fmla="*/ 82197 w 7467600"/>
              <a:gd name="connsiteY704" fmla="*/ 1754826 h 6858000"/>
              <a:gd name="connsiteX705" fmla="*/ 0 w 7467600"/>
              <a:gd name="connsiteY705" fmla="*/ 1679650 h 6858000"/>
              <a:gd name="connsiteX706" fmla="*/ 0 w 7467600"/>
              <a:gd name="connsiteY706" fmla="*/ 1602463 h 6858000"/>
              <a:gd name="connsiteX707" fmla="*/ 84689 w 7467600"/>
              <a:gd name="connsiteY707" fmla="*/ 1677442 h 6858000"/>
              <a:gd name="connsiteX708" fmla="*/ 298437 w 7467600"/>
              <a:gd name="connsiteY708" fmla="*/ 1968019 h 6858000"/>
              <a:gd name="connsiteX709" fmla="*/ 227269 w 7467600"/>
              <a:gd name="connsiteY709" fmla="*/ 1114064 h 6858000"/>
              <a:gd name="connsiteX710" fmla="*/ 248003 w 7467600"/>
              <a:gd name="connsiteY710" fmla="*/ 1089613 h 6858000"/>
              <a:gd name="connsiteX711" fmla="*/ 427020 w 7467600"/>
              <a:gd name="connsiteY711" fmla="*/ 1619803 h 6858000"/>
              <a:gd name="connsiteX712" fmla="*/ 340345 w 7467600"/>
              <a:gd name="connsiteY712" fmla="*/ 2027739 h 6858000"/>
              <a:gd name="connsiteX713" fmla="*/ 360865 w 7467600"/>
              <a:gd name="connsiteY713" fmla="*/ 2044827 h 6858000"/>
              <a:gd name="connsiteX714" fmla="*/ 560414 w 7467600"/>
              <a:gd name="connsiteY714" fmla="*/ 2421457 h 6858000"/>
              <a:gd name="connsiteX715" fmla="*/ 1359703 w 7467600"/>
              <a:gd name="connsiteY715" fmla="*/ 2578554 h 6858000"/>
              <a:gd name="connsiteX716" fmla="*/ 1359422 w 7467600"/>
              <a:gd name="connsiteY716" fmla="*/ 2577994 h 6858000"/>
              <a:gd name="connsiteX717" fmla="*/ 828701 w 7467600"/>
              <a:gd name="connsiteY717" fmla="*/ 1839520 h 6858000"/>
              <a:gd name="connsiteX718" fmla="*/ 494427 w 7467600"/>
              <a:gd name="connsiteY718" fmla="*/ 1092333 h 6858000"/>
              <a:gd name="connsiteX719" fmla="*/ 506322 w 7467600"/>
              <a:gd name="connsiteY719" fmla="*/ 1020997 h 6858000"/>
              <a:gd name="connsiteX720" fmla="*/ 4570198 w 7467600"/>
              <a:gd name="connsiteY720" fmla="*/ 978081 h 6858000"/>
              <a:gd name="connsiteX721" fmla="*/ 4523691 w 7467600"/>
              <a:gd name="connsiteY721" fmla="*/ 1127776 h 6858000"/>
              <a:gd name="connsiteX722" fmla="*/ 4509875 w 7467600"/>
              <a:gd name="connsiteY722" fmla="*/ 1167552 h 6858000"/>
              <a:gd name="connsiteX723" fmla="*/ 4478168 w 7467600"/>
              <a:gd name="connsiteY723" fmla="*/ 1260735 h 6858000"/>
              <a:gd name="connsiteX724" fmla="*/ 4409309 w 7467600"/>
              <a:gd name="connsiteY724" fmla="*/ 1666996 h 6858000"/>
              <a:gd name="connsiteX725" fmla="*/ 4370031 w 7467600"/>
              <a:gd name="connsiteY725" fmla="*/ 1955666 h 6858000"/>
              <a:gd name="connsiteX726" fmla="*/ 4570198 w 7467600"/>
              <a:gd name="connsiteY726" fmla="*/ 978081 h 6858000"/>
              <a:gd name="connsiteX727" fmla="*/ 4557898 w 7467600"/>
              <a:gd name="connsiteY727" fmla="*/ 900011 h 6858000"/>
              <a:gd name="connsiteX728" fmla="*/ 4344840 w 7467600"/>
              <a:gd name="connsiteY728" fmla="*/ 1922038 h 6858000"/>
              <a:gd name="connsiteX729" fmla="*/ 4378710 w 7467600"/>
              <a:gd name="connsiteY729" fmla="*/ 1665516 h 6858000"/>
              <a:gd name="connsiteX730" fmla="*/ 4448798 w 7467600"/>
              <a:gd name="connsiteY730" fmla="*/ 1253024 h 6858000"/>
              <a:gd name="connsiteX731" fmla="*/ 4480315 w 7467600"/>
              <a:gd name="connsiteY731" fmla="*/ 1158454 h 6858000"/>
              <a:gd name="connsiteX732" fmla="*/ 4494133 w 7467600"/>
              <a:gd name="connsiteY732" fmla="*/ 1118676 h 6858000"/>
              <a:gd name="connsiteX733" fmla="*/ 4557898 w 7467600"/>
              <a:gd name="connsiteY733" fmla="*/ 900011 h 6858000"/>
              <a:gd name="connsiteX734" fmla="*/ 5870151 w 7467600"/>
              <a:gd name="connsiteY734" fmla="*/ 898890 h 6858000"/>
              <a:gd name="connsiteX735" fmla="*/ 5861335 w 7467600"/>
              <a:gd name="connsiteY735" fmla="*/ 899177 h 6858000"/>
              <a:gd name="connsiteX736" fmla="*/ 5843702 w 7467600"/>
              <a:gd name="connsiteY736" fmla="*/ 899748 h 6858000"/>
              <a:gd name="connsiteX737" fmla="*/ 5651107 w 7467600"/>
              <a:gd name="connsiteY737" fmla="*/ 920306 h 6858000"/>
              <a:gd name="connsiteX738" fmla="*/ 5459407 w 7467600"/>
              <a:gd name="connsiteY738" fmla="*/ 940975 h 6858000"/>
              <a:gd name="connsiteX739" fmla="*/ 5374846 w 7467600"/>
              <a:gd name="connsiteY739" fmla="*/ 941988 h 6858000"/>
              <a:gd name="connsiteX740" fmla="*/ 5256105 w 7467600"/>
              <a:gd name="connsiteY740" fmla="*/ 945632 h 6858000"/>
              <a:gd name="connsiteX741" fmla="*/ 5107071 w 7467600"/>
              <a:gd name="connsiteY741" fmla="*/ 969720 h 6858000"/>
              <a:gd name="connsiteX742" fmla="*/ 4998681 w 7467600"/>
              <a:gd name="connsiteY742" fmla="*/ 988771 h 6858000"/>
              <a:gd name="connsiteX743" fmla="*/ 5870151 w 7467600"/>
              <a:gd name="connsiteY743" fmla="*/ 898890 h 6858000"/>
              <a:gd name="connsiteX744" fmla="*/ 5504425 w 7467600"/>
              <a:gd name="connsiteY744" fmla="*/ 848067 h 6858000"/>
              <a:gd name="connsiteX745" fmla="*/ 4968849 w 7467600"/>
              <a:gd name="connsiteY745" fmla="*/ 962318 h 6858000"/>
              <a:gd name="connsiteX746" fmla="*/ 5104039 w 7467600"/>
              <a:gd name="connsiteY746" fmla="*/ 940634 h 6858000"/>
              <a:gd name="connsiteX747" fmla="*/ 5256311 w 7467600"/>
              <a:gd name="connsiteY747" fmla="*/ 916490 h 6858000"/>
              <a:gd name="connsiteX748" fmla="*/ 5377381 w 7467600"/>
              <a:gd name="connsiteY748" fmla="*/ 912671 h 6858000"/>
              <a:gd name="connsiteX749" fmla="*/ 5460148 w 7467600"/>
              <a:gd name="connsiteY749" fmla="*/ 911442 h 6858000"/>
              <a:gd name="connsiteX750" fmla="*/ 5648971 w 7467600"/>
              <a:gd name="connsiteY750" fmla="*/ 891331 h 6858000"/>
              <a:gd name="connsiteX751" fmla="*/ 5844807 w 7467600"/>
              <a:gd name="connsiteY751" fmla="*/ 870718 h 6858000"/>
              <a:gd name="connsiteX752" fmla="*/ 5862975 w 7467600"/>
              <a:gd name="connsiteY752" fmla="*/ 869756 h 6858000"/>
              <a:gd name="connsiteX753" fmla="*/ 5920887 w 7467600"/>
              <a:gd name="connsiteY753" fmla="*/ 865929 h 6858000"/>
              <a:gd name="connsiteX754" fmla="*/ 5504425 w 7467600"/>
              <a:gd name="connsiteY754" fmla="*/ 848067 h 6858000"/>
              <a:gd name="connsiteX755" fmla="*/ 3607114 w 7467600"/>
              <a:gd name="connsiteY755" fmla="*/ 467441 h 6858000"/>
              <a:gd name="connsiteX756" fmla="*/ 3296242 w 7467600"/>
              <a:gd name="connsiteY756" fmla="*/ 807991 h 6858000"/>
              <a:gd name="connsiteX757" fmla="*/ 3174674 w 7467600"/>
              <a:gd name="connsiteY757" fmla="*/ 919759 h 6858000"/>
              <a:gd name="connsiteX758" fmla="*/ 3042978 w 7467600"/>
              <a:gd name="connsiteY758" fmla="*/ 1054894 h 6858000"/>
              <a:gd name="connsiteX759" fmla="*/ 2968914 w 7467600"/>
              <a:gd name="connsiteY759" fmla="*/ 1133756 h 6858000"/>
              <a:gd name="connsiteX760" fmla="*/ 3103823 w 7467600"/>
              <a:gd name="connsiteY760" fmla="*/ 1026814 h 6858000"/>
              <a:gd name="connsiteX761" fmla="*/ 3607114 w 7467600"/>
              <a:gd name="connsiteY761" fmla="*/ 467441 h 6858000"/>
              <a:gd name="connsiteX762" fmla="*/ 3744487 w 7467600"/>
              <a:gd name="connsiteY762" fmla="*/ 383136 h 6858000"/>
              <a:gd name="connsiteX763" fmla="*/ 3970213 w 7467600"/>
              <a:gd name="connsiteY763" fmla="*/ 995559 h 6858000"/>
              <a:gd name="connsiteX764" fmla="*/ 3744487 w 7467600"/>
              <a:gd name="connsiteY764" fmla="*/ 383136 h 6858000"/>
              <a:gd name="connsiteX765" fmla="*/ 3624562 w 7467600"/>
              <a:gd name="connsiteY765" fmla="*/ 367041 h 6858000"/>
              <a:gd name="connsiteX766" fmla="*/ 3489712 w 7467600"/>
              <a:gd name="connsiteY766" fmla="*/ 485386 h 6858000"/>
              <a:gd name="connsiteX767" fmla="*/ 3182994 w 7467600"/>
              <a:gd name="connsiteY767" fmla="*/ 828265 h 6858000"/>
              <a:gd name="connsiteX768" fmla="*/ 2892114 w 7467600"/>
              <a:gd name="connsiteY768" fmla="*/ 1172635 h 6858000"/>
              <a:gd name="connsiteX769" fmla="*/ 3021459 w 7467600"/>
              <a:gd name="connsiteY769" fmla="*/ 1035385 h 6858000"/>
              <a:gd name="connsiteX770" fmla="*/ 3153873 w 7467600"/>
              <a:gd name="connsiteY770" fmla="*/ 898971 h 6858000"/>
              <a:gd name="connsiteX771" fmla="*/ 3276511 w 7467600"/>
              <a:gd name="connsiteY771" fmla="*/ 786423 h 6858000"/>
              <a:gd name="connsiteX772" fmla="*/ 3584154 w 7467600"/>
              <a:gd name="connsiteY772" fmla="*/ 448218 h 6858000"/>
              <a:gd name="connsiteX773" fmla="*/ 3624562 w 7467600"/>
              <a:gd name="connsiteY773" fmla="*/ 367041 h 6858000"/>
              <a:gd name="connsiteX774" fmla="*/ 3766672 w 7467600"/>
              <a:gd name="connsiteY774" fmla="*/ 359429 h 6858000"/>
              <a:gd name="connsiteX775" fmla="*/ 3996338 w 7467600"/>
              <a:gd name="connsiteY775" fmla="*/ 968237 h 6858000"/>
              <a:gd name="connsiteX776" fmla="*/ 3766672 w 7467600"/>
              <a:gd name="connsiteY776" fmla="*/ 359429 h 6858000"/>
              <a:gd name="connsiteX777" fmla="*/ 5805386 w 7467600"/>
              <a:gd name="connsiteY777" fmla="*/ 239240 h 6858000"/>
              <a:gd name="connsiteX778" fmla="*/ 5736947 w 7467600"/>
              <a:gd name="connsiteY778" fmla="*/ 261367 h 6858000"/>
              <a:gd name="connsiteX779" fmla="*/ 5427012 w 7467600"/>
              <a:gd name="connsiteY779" fmla="*/ 311272 h 6858000"/>
              <a:gd name="connsiteX780" fmla="*/ 5147818 w 7467600"/>
              <a:gd name="connsiteY780" fmla="*/ 322112 h 6858000"/>
              <a:gd name="connsiteX781" fmla="*/ 5060854 w 7467600"/>
              <a:gd name="connsiteY781" fmla="*/ 311882 h 6858000"/>
              <a:gd name="connsiteX782" fmla="*/ 4945989 w 7467600"/>
              <a:gd name="connsiteY782" fmla="*/ 300516 h 6858000"/>
              <a:gd name="connsiteX783" fmla="*/ 5410479 w 7467600"/>
              <a:gd name="connsiteY783" fmla="*/ 348434 h 6858000"/>
              <a:gd name="connsiteX784" fmla="*/ 5805386 w 7467600"/>
              <a:gd name="connsiteY784" fmla="*/ 239240 h 6858000"/>
              <a:gd name="connsiteX785" fmla="*/ 5905192 w 7467600"/>
              <a:gd name="connsiteY785" fmla="*/ 163079 h 6858000"/>
              <a:gd name="connsiteX786" fmla="*/ 5865655 w 7467600"/>
              <a:gd name="connsiteY786" fmla="*/ 171901 h 6858000"/>
              <a:gd name="connsiteX787" fmla="*/ 5259740 w 7467600"/>
              <a:gd name="connsiteY787" fmla="*/ 257013 h 6858000"/>
              <a:gd name="connsiteX788" fmla="*/ 5208466 w 7467600"/>
              <a:gd name="connsiteY788" fmla="*/ 257550 h 6858000"/>
              <a:gd name="connsiteX789" fmla="*/ 4980204 w 7467600"/>
              <a:gd name="connsiteY789" fmla="*/ 271903 h 6858000"/>
              <a:gd name="connsiteX790" fmla="*/ 5068068 w 7467600"/>
              <a:gd name="connsiteY790" fmla="*/ 282244 h 6858000"/>
              <a:gd name="connsiteX791" fmla="*/ 5153231 w 7467600"/>
              <a:gd name="connsiteY791" fmla="*/ 292240 h 6858000"/>
              <a:gd name="connsiteX792" fmla="*/ 5426491 w 7467600"/>
              <a:gd name="connsiteY792" fmla="*/ 281128 h 6858000"/>
              <a:gd name="connsiteX793" fmla="*/ 5731212 w 7467600"/>
              <a:gd name="connsiteY793" fmla="*/ 231951 h 6858000"/>
              <a:gd name="connsiteX794" fmla="*/ 5905192 w 7467600"/>
              <a:gd name="connsiteY794" fmla="*/ 163079 h 6858000"/>
              <a:gd name="connsiteX795" fmla="*/ 5944437 w 7467600"/>
              <a:gd name="connsiteY795" fmla="*/ 113829 h 6858000"/>
              <a:gd name="connsiteX796" fmla="*/ 5825032 w 7467600"/>
              <a:gd name="connsiteY796" fmla="*/ 146405 h 6858000"/>
              <a:gd name="connsiteX797" fmla="*/ 4955599 w 7467600"/>
              <a:gd name="connsiteY797" fmla="*/ 247008 h 6858000"/>
              <a:gd name="connsiteX798" fmla="*/ 5210104 w 7467600"/>
              <a:gd name="connsiteY798" fmla="*/ 228123 h 6858000"/>
              <a:gd name="connsiteX799" fmla="*/ 5261015 w 7467600"/>
              <a:gd name="connsiteY799" fmla="*/ 227087 h 6858000"/>
              <a:gd name="connsiteX800" fmla="*/ 5861181 w 7467600"/>
              <a:gd name="connsiteY800" fmla="*/ 143093 h 6858000"/>
              <a:gd name="connsiteX801" fmla="*/ 5961252 w 7467600"/>
              <a:gd name="connsiteY801" fmla="*/ 114820 h 6858000"/>
              <a:gd name="connsiteX802" fmla="*/ 5944437 w 7467600"/>
              <a:gd name="connsiteY802" fmla="*/ 113829 h 6858000"/>
              <a:gd name="connsiteX803" fmla="*/ 3882765 w 7467600"/>
              <a:gd name="connsiteY803" fmla="*/ 0 h 6858000"/>
              <a:gd name="connsiteX804" fmla="*/ 3995099 w 7467600"/>
              <a:gd name="connsiteY804" fmla="*/ 0 h 6858000"/>
              <a:gd name="connsiteX805" fmla="*/ 4163818 w 7467600"/>
              <a:gd name="connsiteY805" fmla="*/ 234104 h 6858000"/>
              <a:gd name="connsiteX806" fmla="*/ 4172099 w 7467600"/>
              <a:gd name="connsiteY806" fmla="*/ 234207 h 6858000"/>
              <a:gd name="connsiteX807" fmla="*/ 4784282 w 7467600"/>
              <a:gd name="connsiteY807" fmla="*/ 276561 h 6858000"/>
              <a:gd name="connsiteX808" fmla="*/ 4801687 w 7467600"/>
              <a:gd name="connsiteY808" fmla="*/ 267764 h 6858000"/>
              <a:gd name="connsiteX809" fmla="*/ 6082788 w 7467600"/>
              <a:gd name="connsiteY809" fmla="*/ 64119 h 6858000"/>
              <a:gd name="connsiteX810" fmla="*/ 6099442 w 7467600"/>
              <a:gd name="connsiteY810" fmla="*/ 82568 h 6858000"/>
              <a:gd name="connsiteX811" fmla="*/ 4804137 w 7467600"/>
              <a:gd name="connsiteY811" fmla="*/ 320931 h 6858000"/>
              <a:gd name="connsiteX812" fmla="*/ 4227047 w 7467600"/>
              <a:gd name="connsiteY812" fmla="*/ 313415 h 6858000"/>
              <a:gd name="connsiteX813" fmla="*/ 4346041 w 7467600"/>
              <a:gd name="connsiteY813" fmla="*/ 456086 h 6858000"/>
              <a:gd name="connsiteX814" fmla="*/ 4870967 w 7467600"/>
              <a:gd name="connsiteY814" fmla="*/ 963061 h 6858000"/>
              <a:gd name="connsiteX815" fmla="*/ 4889647 w 7467600"/>
              <a:gd name="connsiteY815" fmla="*/ 957147 h 6858000"/>
              <a:gd name="connsiteX816" fmla="*/ 5422504 w 7467600"/>
              <a:gd name="connsiteY816" fmla="*/ 805191 h 6858000"/>
              <a:gd name="connsiteX817" fmla="*/ 6087656 w 7467600"/>
              <a:gd name="connsiteY817" fmla="*/ 826703 h 6858000"/>
              <a:gd name="connsiteX818" fmla="*/ 6058717 w 7467600"/>
              <a:gd name="connsiteY818" fmla="*/ 865992 h 6858000"/>
              <a:gd name="connsiteX819" fmla="*/ 4974153 w 7467600"/>
              <a:gd name="connsiteY819" fmla="*/ 1045456 h 6858000"/>
              <a:gd name="connsiteX820" fmla="*/ 5627835 w 7467600"/>
              <a:gd name="connsiteY820" fmla="*/ 1472077 h 6858000"/>
              <a:gd name="connsiteX821" fmla="*/ 5629817 w 7467600"/>
              <a:gd name="connsiteY821" fmla="*/ 1471412 h 6858000"/>
              <a:gd name="connsiteX822" fmla="*/ 5634124 w 7467600"/>
              <a:gd name="connsiteY822" fmla="*/ 1470572 h 6858000"/>
              <a:gd name="connsiteX823" fmla="*/ 5755832 w 7467600"/>
              <a:gd name="connsiteY823" fmla="*/ 1383886 h 6858000"/>
              <a:gd name="connsiteX824" fmla="*/ 6014186 w 7467600"/>
              <a:gd name="connsiteY824" fmla="*/ 1279799 h 6858000"/>
              <a:gd name="connsiteX825" fmla="*/ 6901619 w 7467600"/>
              <a:gd name="connsiteY825" fmla="*/ 1047874 h 6858000"/>
              <a:gd name="connsiteX826" fmla="*/ 6931566 w 7467600"/>
              <a:gd name="connsiteY826" fmla="*/ 1062034 h 6858000"/>
              <a:gd name="connsiteX827" fmla="*/ 5790982 w 7467600"/>
              <a:gd name="connsiteY827" fmla="*/ 1561380 h 6858000"/>
              <a:gd name="connsiteX828" fmla="*/ 6188971 w 7467600"/>
              <a:gd name="connsiteY828" fmla="*/ 1755168 h 6858000"/>
              <a:gd name="connsiteX829" fmla="*/ 6202446 w 7467600"/>
              <a:gd name="connsiteY829" fmla="*/ 1752268 h 6858000"/>
              <a:gd name="connsiteX830" fmla="*/ 7179560 w 7467600"/>
              <a:gd name="connsiteY830" fmla="*/ 1467551 h 6858000"/>
              <a:gd name="connsiteX831" fmla="*/ 7158730 w 7467600"/>
              <a:gd name="connsiteY831" fmla="*/ 1507835 h 6858000"/>
              <a:gd name="connsiteX832" fmla="*/ 6326959 w 7467600"/>
              <a:gd name="connsiteY832" fmla="*/ 1817686 h 6858000"/>
              <a:gd name="connsiteX833" fmla="*/ 6537433 w 7467600"/>
              <a:gd name="connsiteY833" fmla="*/ 1907790 h 6858000"/>
              <a:gd name="connsiteX834" fmla="*/ 6550221 w 7467600"/>
              <a:gd name="connsiteY834" fmla="*/ 1910729 h 6858000"/>
              <a:gd name="connsiteX835" fmla="*/ 6964438 w 7467600"/>
              <a:gd name="connsiteY835" fmla="*/ 2209505 h 6858000"/>
              <a:gd name="connsiteX836" fmla="*/ 7367862 w 7467600"/>
              <a:gd name="connsiteY836" fmla="*/ 2806833 h 6858000"/>
              <a:gd name="connsiteX837" fmla="*/ 7364329 w 7467600"/>
              <a:gd name="connsiteY837" fmla="*/ 2826907 h 6858000"/>
              <a:gd name="connsiteX838" fmla="*/ 7290545 w 7467600"/>
              <a:gd name="connsiteY838" fmla="*/ 2850663 h 6858000"/>
              <a:gd name="connsiteX839" fmla="*/ 6472036 w 7467600"/>
              <a:gd name="connsiteY839" fmla="*/ 1959003 h 6858000"/>
              <a:gd name="connsiteX840" fmla="*/ 5792897 w 7467600"/>
              <a:gd name="connsiteY840" fmla="*/ 1647747 h 6858000"/>
              <a:gd name="connsiteX841" fmla="*/ 5842751 w 7467600"/>
              <a:gd name="connsiteY841" fmla="*/ 1816112 h 6858000"/>
              <a:gd name="connsiteX842" fmla="*/ 5847424 w 7467600"/>
              <a:gd name="connsiteY842" fmla="*/ 1815776 h 6858000"/>
              <a:gd name="connsiteX843" fmla="*/ 6399821 w 7467600"/>
              <a:gd name="connsiteY843" fmla="*/ 2344799 h 6858000"/>
              <a:gd name="connsiteX844" fmla="*/ 6323232 w 7467600"/>
              <a:gd name="connsiteY844" fmla="*/ 2389634 h 6858000"/>
              <a:gd name="connsiteX845" fmla="*/ 5942958 w 7467600"/>
              <a:gd name="connsiteY845" fmla="*/ 2077708 h 6858000"/>
              <a:gd name="connsiteX846" fmla="*/ 5921559 w 7467600"/>
              <a:gd name="connsiteY846" fmla="*/ 2378596 h 6858000"/>
              <a:gd name="connsiteX847" fmla="*/ 5817651 w 7467600"/>
              <a:gd name="connsiteY847" fmla="*/ 3023919 h 6858000"/>
              <a:gd name="connsiteX848" fmla="*/ 5729634 w 7467600"/>
              <a:gd name="connsiteY848" fmla="*/ 3051849 h 6858000"/>
              <a:gd name="connsiteX849" fmla="*/ 5611018 w 7467600"/>
              <a:gd name="connsiteY849" fmla="*/ 2316769 h 6858000"/>
              <a:gd name="connsiteX850" fmla="*/ 5687608 w 7467600"/>
              <a:gd name="connsiteY850" fmla="*/ 2039972 h 6858000"/>
              <a:gd name="connsiteX851" fmla="*/ 5657554 w 7467600"/>
              <a:gd name="connsiteY851" fmla="*/ 1576445 h 6858000"/>
              <a:gd name="connsiteX852" fmla="*/ 5150475 w 7467600"/>
              <a:gd name="connsiteY852" fmla="*/ 1274012 h 6858000"/>
              <a:gd name="connsiteX853" fmla="*/ 5349142 w 7467600"/>
              <a:gd name="connsiteY853" fmla="*/ 2204405 h 6858000"/>
              <a:gd name="connsiteX854" fmla="*/ 5262214 w 7467600"/>
              <a:gd name="connsiteY854" fmla="*/ 2233836 h 6858000"/>
              <a:gd name="connsiteX855" fmla="*/ 4981539 w 7467600"/>
              <a:gd name="connsiteY855" fmla="*/ 1542201 h 6858000"/>
              <a:gd name="connsiteX856" fmla="*/ 4958461 w 7467600"/>
              <a:gd name="connsiteY856" fmla="*/ 1136957 h 6858000"/>
              <a:gd name="connsiteX857" fmla="*/ 4655015 w 7467600"/>
              <a:gd name="connsiteY857" fmla="*/ 891426 h 6858000"/>
              <a:gd name="connsiteX858" fmla="*/ 4348002 w 7467600"/>
              <a:gd name="connsiteY858" fmla="*/ 2205895 h 6858000"/>
              <a:gd name="connsiteX859" fmla="*/ 4262250 w 7467600"/>
              <a:gd name="connsiteY859" fmla="*/ 2219972 h 6858000"/>
              <a:gd name="connsiteX860" fmla="*/ 4550611 w 7467600"/>
              <a:gd name="connsiteY860" fmla="*/ 817540 h 6858000"/>
              <a:gd name="connsiteX861" fmla="*/ 4564418 w 7467600"/>
              <a:gd name="connsiteY861" fmla="*/ 808293 h 6858000"/>
              <a:gd name="connsiteX862" fmla="*/ 4266388 w 7467600"/>
              <a:gd name="connsiteY862" fmla="*/ 500083 h 6858000"/>
              <a:gd name="connsiteX863" fmla="*/ 4032842 w 7467600"/>
              <a:gd name="connsiteY863" fmla="*/ 211809 h 6858000"/>
              <a:gd name="connsiteX864" fmla="*/ 3882765 w 7467600"/>
              <a:gd name="connsiteY864" fmla="*/ 0 h 6858000"/>
              <a:gd name="connsiteX865" fmla="*/ 3721337 w 7467600"/>
              <a:gd name="connsiteY865" fmla="*/ 0 h 6858000"/>
              <a:gd name="connsiteX866" fmla="*/ 3797544 w 7467600"/>
              <a:gd name="connsiteY866" fmla="*/ 0 h 6858000"/>
              <a:gd name="connsiteX867" fmla="*/ 3775734 w 7467600"/>
              <a:gd name="connsiteY867" fmla="*/ 95131 h 6858000"/>
              <a:gd name="connsiteX868" fmla="*/ 3724807 w 7467600"/>
              <a:gd name="connsiteY868" fmla="*/ 272257 h 6858000"/>
              <a:gd name="connsiteX869" fmla="*/ 3726844 w 7467600"/>
              <a:gd name="connsiteY869" fmla="*/ 282988 h 6858000"/>
              <a:gd name="connsiteX870" fmla="*/ 3742664 w 7467600"/>
              <a:gd name="connsiteY870" fmla="*/ 279918 h 6858000"/>
              <a:gd name="connsiteX871" fmla="*/ 4103910 w 7467600"/>
              <a:gd name="connsiteY871" fmla="*/ 1161917 h 6858000"/>
              <a:gd name="connsiteX872" fmla="*/ 4020269 w 7467600"/>
              <a:gd name="connsiteY872" fmla="*/ 1200406 h 6858000"/>
              <a:gd name="connsiteX873" fmla="*/ 3674882 w 7467600"/>
              <a:gd name="connsiteY873" fmla="*/ 488524 h 6858000"/>
              <a:gd name="connsiteX874" fmla="*/ 3132682 w 7467600"/>
              <a:gd name="connsiteY874" fmla="*/ 1072284 h 6858000"/>
              <a:gd name="connsiteX875" fmla="*/ 2716346 w 7467600"/>
              <a:gd name="connsiteY875" fmla="*/ 1276376 h 6858000"/>
              <a:gd name="connsiteX876" fmla="*/ 2716772 w 7467600"/>
              <a:gd name="connsiteY876" fmla="*/ 1255462 h 6858000"/>
              <a:gd name="connsiteX877" fmla="*/ 3471096 w 7467600"/>
              <a:gd name="connsiteY877" fmla="*/ 437072 h 6858000"/>
              <a:gd name="connsiteX878" fmla="*/ 3639057 w 7467600"/>
              <a:gd name="connsiteY878" fmla="*/ 286334 h 6858000"/>
              <a:gd name="connsiteX879" fmla="*/ 3640309 w 7467600"/>
              <a:gd name="connsiteY879" fmla="*/ 284664 h 6858000"/>
              <a:gd name="connsiteX880" fmla="*/ 3646022 w 7467600"/>
              <a:gd name="connsiteY880" fmla="*/ 276711 h 6858000"/>
              <a:gd name="connsiteX881" fmla="*/ 3707943 w 7467600"/>
              <a:gd name="connsiteY881" fmla="*/ 65958 h 6858000"/>
              <a:gd name="connsiteX882" fmla="*/ 3721337 w 7467600"/>
              <a:gd name="connsiteY882" fmla="*/ 0 h 6858000"/>
              <a:gd name="connsiteX883" fmla="*/ 2867960 w 7467600"/>
              <a:gd name="connsiteY883" fmla="*/ 0 h 6858000"/>
              <a:gd name="connsiteX884" fmla="*/ 2926351 w 7467600"/>
              <a:gd name="connsiteY884" fmla="*/ 0 h 6858000"/>
              <a:gd name="connsiteX885" fmla="*/ 2902823 w 7467600"/>
              <a:gd name="connsiteY885" fmla="*/ 262929 h 6858000"/>
              <a:gd name="connsiteX886" fmla="*/ 2940663 w 7467600"/>
              <a:gd name="connsiteY886" fmla="*/ 140884 h 6858000"/>
              <a:gd name="connsiteX887" fmla="*/ 2947039 w 7467600"/>
              <a:gd name="connsiteY887" fmla="*/ 122524 h 6858000"/>
              <a:gd name="connsiteX888" fmla="*/ 2984316 w 7467600"/>
              <a:gd name="connsiteY888" fmla="*/ 0 h 6858000"/>
              <a:gd name="connsiteX889" fmla="*/ 3016114 w 7467600"/>
              <a:gd name="connsiteY889" fmla="*/ 0 h 6858000"/>
              <a:gd name="connsiteX890" fmla="*/ 2979949 w 7467600"/>
              <a:gd name="connsiteY890" fmla="*/ 119274 h 6858000"/>
              <a:gd name="connsiteX891" fmla="*/ 3023879 w 7467600"/>
              <a:gd name="connsiteY891" fmla="*/ 0 h 6858000"/>
              <a:gd name="connsiteX892" fmla="*/ 3105400 w 7467600"/>
              <a:gd name="connsiteY892" fmla="*/ 0 h 6858000"/>
              <a:gd name="connsiteX893" fmla="*/ 3094669 w 7467600"/>
              <a:gd name="connsiteY893" fmla="*/ 30308 h 6858000"/>
              <a:gd name="connsiteX894" fmla="*/ 2901945 w 7467600"/>
              <a:gd name="connsiteY894" fmla="*/ 466538 h 6858000"/>
              <a:gd name="connsiteX895" fmla="*/ 2815209 w 7467600"/>
              <a:gd name="connsiteY895" fmla="*/ 497361 h 6858000"/>
              <a:gd name="connsiteX896" fmla="*/ 2844845 w 7467600"/>
              <a:gd name="connsiteY896" fmla="*/ 127638 h 6858000"/>
              <a:gd name="connsiteX897" fmla="*/ 2867960 w 7467600"/>
              <a:gd name="connsiteY897" fmla="*/ 0 h 6858000"/>
              <a:gd name="connsiteX898" fmla="*/ 1057230 w 7467600"/>
              <a:gd name="connsiteY898" fmla="*/ 0 h 6858000"/>
              <a:gd name="connsiteX899" fmla="*/ 1111003 w 7467600"/>
              <a:gd name="connsiteY899" fmla="*/ 0 h 6858000"/>
              <a:gd name="connsiteX900" fmla="*/ 1125553 w 7467600"/>
              <a:gd name="connsiteY900" fmla="*/ 52588 h 6858000"/>
              <a:gd name="connsiteX901" fmla="*/ 1304276 w 7467600"/>
              <a:gd name="connsiteY901" fmla="*/ 476275 h 6858000"/>
              <a:gd name="connsiteX902" fmla="*/ 1492066 w 7467600"/>
              <a:gd name="connsiteY902" fmla="*/ 886333 h 6858000"/>
              <a:gd name="connsiteX903" fmla="*/ 1423698 w 7467600"/>
              <a:gd name="connsiteY903" fmla="*/ 710817 h 6858000"/>
              <a:gd name="connsiteX904" fmla="*/ 1357609 w 7467600"/>
              <a:gd name="connsiteY904" fmla="*/ 532892 h 6858000"/>
              <a:gd name="connsiteX905" fmla="*/ 1309550 w 7467600"/>
              <a:gd name="connsiteY905" fmla="*/ 374031 h 6858000"/>
              <a:gd name="connsiteX906" fmla="*/ 1193673 w 7467600"/>
              <a:gd name="connsiteY906" fmla="*/ 49533 h 6858000"/>
              <a:gd name="connsiteX907" fmla="*/ 1164391 w 7467600"/>
              <a:gd name="connsiteY907" fmla="*/ 0 h 6858000"/>
              <a:gd name="connsiteX908" fmla="*/ 1200666 w 7467600"/>
              <a:gd name="connsiteY908" fmla="*/ 0 h 6858000"/>
              <a:gd name="connsiteX909" fmla="*/ 1223408 w 7467600"/>
              <a:gd name="connsiteY909" fmla="*/ 38996 h 6858000"/>
              <a:gd name="connsiteX910" fmla="*/ 1339635 w 7467600"/>
              <a:gd name="connsiteY910" fmla="*/ 365517 h 6858000"/>
              <a:gd name="connsiteX911" fmla="*/ 1387469 w 7467600"/>
              <a:gd name="connsiteY911" fmla="*/ 523079 h 6858000"/>
              <a:gd name="connsiteX912" fmla="*/ 1452685 w 7467600"/>
              <a:gd name="connsiteY912" fmla="*/ 699806 h 6858000"/>
              <a:gd name="connsiteX913" fmla="*/ 1492092 w 7467600"/>
              <a:gd name="connsiteY913" fmla="*/ 800424 h 6858000"/>
              <a:gd name="connsiteX914" fmla="*/ 1455302 w 7467600"/>
              <a:gd name="connsiteY914" fmla="*/ 632913 h 6858000"/>
              <a:gd name="connsiteX915" fmla="*/ 1222336 w 7467600"/>
              <a:gd name="connsiteY915" fmla="*/ 9480 h 6858000"/>
              <a:gd name="connsiteX916" fmla="*/ 1214634 w 7467600"/>
              <a:gd name="connsiteY916" fmla="*/ 0 h 6858000"/>
              <a:gd name="connsiteX917" fmla="*/ 1289827 w 7467600"/>
              <a:gd name="connsiteY917" fmla="*/ 0 h 6858000"/>
              <a:gd name="connsiteX918" fmla="*/ 1321076 w 7467600"/>
              <a:gd name="connsiteY918" fmla="*/ 59722 h 6858000"/>
              <a:gd name="connsiteX919" fmla="*/ 1512579 w 7467600"/>
              <a:gd name="connsiteY919" fmla="*/ 626441 h 6858000"/>
              <a:gd name="connsiteX920" fmla="*/ 1506076 w 7467600"/>
              <a:gd name="connsiteY920" fmla="*/ 1089289 h 6858000"/>
              <a:gd name="connsiteX921" fmla="*/ 1486346 w 7467600"/>
              <a:gd name="connsiteY921" fmla="*/ 1079919 h 6858000"/>
              <a:gd name="connsiteX922" fmla="*/ 1070511 w 7467600"/>
              <a:gd name="connsiteY922" fmla="*/ 48609 h 6858000"/>
              <a:gd name="connsiteX923" fmla="*/ 1057230 w 7467600"/>
              <a:gd name="connsiteY923" fmla="*/ 0 h 6858000"/>
              <a:gd name="connsiteX924" fmla="*/ 43151 w 7467600"/>
              <a:gd name="connsiteY924" fmla="*/ 0 h 6858000"/>
              <a:gd name="connsiteX925" fmla="*/ 95283 w 7467600"/>
              <a:gd name="connsiteY925" fmla="*/ 0 h 6858000"/>
              <a:gd name="connsiteX926" fmla="*/ 300708 w 7467600"/>
              <a:gd name="connsiteY926" fmla="*/ 154571 h 6858000"/>
              <a:gd name="connsiteX927" fmla="*/ 530414 w 7467600"/>
              <a:gd name="connsiteY927" fmla="*/ 354673 h 6858000"/>
              <a:gd name="connsiteX928" fmla="*/ 333785 w 7467600"/>
              <a:gd name="connsiteY928" fmla="*/ 161564 h 6858000"/>
              <a:gd name="connsiteX929" fmla="*/ 147005 w 7467600"/>
              <a:gd name="connsiteY929" fmla="*/ 0 h 6858000"/>
              <a:gd name="connsiteX930" fmla="*/ 272509 w 7467600"/>
              <a:gd name="connsiteY930" fmla="*/ 0 h 6858000"/>
              <a:gd name="connsiteX931" fmla="*/ 326276 w 7467600"/>
              <a:gd name="connsiteY931" fmla="*/ 45847 h 6858000"/>
              <a:gd name="connsiteX932" fmla="*/ 823759 w 7467600"/>
              <a:gd name="connsiteY932" fmla="*/ 574145 h 6858000"/>
              <a:gd name="connsiteX933" fmla="*/ 811254 w 7467600"/>
              <a:gd name="connsiteY933" fmla="*/ 665546 h 6858000"/>
              <a:gd name="connsiteX934" fmla="*/ 154042 w 7467600"/>
              <a:gd name="connsiteY934" fmla="*/ 261522 h 6858000"/>
              <a:gd name="connsiteX935" fmla="*/ 13550 w 7467600"/>
              <a:gd name="connsiteY935" fmla="*/ 158423 h 6858000"/>
              <a:gd name="connsiteX936" fmla="*/ 0 w 7467600"/>
              <a:gd name="connsiteY936" fmla="*/ 146618 h 6858000"/>
              <a:gd name="connsiteX937" fmla="*/ 0 w 7467600"/>
              <a:gd name="connsiteY937" fmla="*/ 59161 h 6858000"/>
              <a:gd name="connsiteX938" fmla="*/ 45427 w 7467600"/>
              <a:gd name="connsiteY938" fmla="*/ 101078 h 6858000"/>
              <a:gd name="connsiteX939" fmla="*/ 630103 w 7467600"/>
              <a:gd name="connsiteY939" fmla="*/ 485885 h 6858000"/>
              <a:gd name="connsiteX940" fmla="*/ 532040 w 7467600"/>
              <a:gd name="connsiteY940" fmla="*/ 399359 h 6858000"/>
              <a:gd name="connsiteX941" fmla="*/ 517618 w 7467600"/>
              <a:gd name="connsiteY941" fmla="*/ 385726 h 6858000"/>
              <a:gd name="connsiteX942" fmla="*/ 285074 w 7467600"/>
              <a:gd name="connsiteY942" fmla="*/ 182755 h 6858000"/>
              <a:gd name="connsiteX943" fmla="*/ 43151 w 7467600"/>
              <a:gd name="connsiteY94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289862 w 7467600"/>
              <a:gd name="connsiteY10" fmla="*/ 6659827 h 6858000"/>
              <a:gd name="connsiteX11" fmla="*/ 1019354 w 7467600"/>
              <a:gd name="connsiteY11" fmla="*/ 6315006 h 6858000"/>
              <a:gd name="connsiteX12" fmla="*/ 441046 w 7467600"/>
              <a:gd name="connsiteY12" fmla="*/ 6691153 h 6858000"/>
              <a:gd name="connsiteX13" fmla="*/ 1019354 w 7467600"/>
              <a:gd name="connsiteY13" fmla="*/ 6315006 h 6858000"/>
              <a:gd name="connsiteX14" fmla="*/ 991680 w 7467600"/>
              <a:gd name="connsiteY14" fmla="*/ 6298413 h 6858000"/>
              <a:gd name="connsiteX15" fmla="*/ 409060 w 7467600"/>
              <a:gd name="connsiteY15" fmla="*/ 6671470 h 6858000"/>
              <a:gd name="connsiteX16" fmla="*/ 991680 w 7467600"/>
              <a:gd name="connsiteY16" fmla="*/ 6298413 h 6858000"/>
              <a:gd name="connsiteX17" fmla="*/ 103333 w 7467600"/>
              <a:gd name="connsiteY17" fmla="*/ 5699602 h 6858000"/>
              <a:gd name="connsiteX18" fmla="*/ 233938 w 7467600"/>
              <a:gd name="connsiteY18" fmla="*/ 5809416 h 6858000"/>
              <a:gd name="connsiteX19" fmla="*/ 883580 w 7467600"/>
              <a:gd name="connsiteY19" fmla="*/ 6180710 h 6858000"/>
              <a:gd name="connsiteX20" fmla="*/ 487337 w 7467600"/>
              <a:gd name="connsiteY20" fmla="*/ 5950182 h 6858000"/>
              <a:gd name="connsiteX21" fmla="*/ 354051 w 7467600"/>
              <a:gd name="connsiteY21" fmla="*/ 5854912 h 6858000"/>
              <a:gd name="connsiteX22" fmla="*/ 195436 w 7467600"/>
              <a:gd name="connsiteY22" fmla="*/ 5755068 h 6858000"/>
              <a:gd name="connsiteX23" fmla="*/ 103333 w 7467600"/>
              <a:gd name="connsiteY23" fmla="*/ 5699602 h 6858000"/>
              <a:gd name="connsiteX24" fmla="*/ 5539432 w 7467600"/>
              <a:gd name="connsiteY24" fmla="*/ 5642928 h 6858000"/>
              <a:gd name="connsiteX25" fmla="*/ 5555462 w 7467600"/>
              <a:gd name="connsiteY25" fmla="*/ 5694454 h 6858000"/>
              <a:gd name="connsiteX26" fmla="*/ 5828270 w 7467600"/>
              <a:gd name="connsiteY26" fmla="*/ 6320663 h 6858000"/>
              <a:gd name="connsiteX27" fmla="*/ 5947416 w 7467600"/>
              <a:gd name="connsiteY27" fmla="*/ 6574846 h 6858000"/>
              <a:gd name="connsiteX28" fmla="*/ 5539432 w 7467600"/>
              <a:gd name="connsiteY28" fmla="*/ 5642928 h 6858000"/>
              <a:gd name="connsiteX29" fmla="*/ 51253 w 7467600"/>
              <a:gd name="connsiteY29" fmla="*/ 5631825 h 6858000"/>
              <a:gd name="connsiteX30" fmla="*/ 211622 w 7467600"/>
              <a:gd name="connsiteY30" fmla="*/ 5728803 h 6858000"/>
              <a:gd name="connsiteX31" fmla="*/ 371652 w 7467600"/>
              <a:gd name="connsiteY31" fmla="*/ 5829062 h 6858000"/>
              <a:gd name="connsiteX32" fmla="*/ 505903 w 7467600"/>
              <a:gd name="connsiteY32" fmla="*/ 5925221 h 6858000"/>
              <a:gd name="connsiteX33" fmla="*/ 899240 w 7467600"/>
              <a:gd name="connsiteY33" fmla="*/ 6153068 h 6858000"/>
              <a:gd name="connsiteX34" fmla="*/ 988114 w 7467600"/>
              <a:gd name="connsiteY34" fmla="*/ 6174204 h 6858000"/>
              <a:gd name="connsiteX35" fmla="*/ 845971 w 7467600"/>
              <a:gd name="connsiteY35" fmla="*/ 6067177 h 6858000"/>
              <a:gd name="connsiteX36" fmla="*/ 448057 w 7467600"/>
              <a:gd name="connsiteY36" fmla="*/ 5841376 h 6858000"/>
              <a:gd name="connsiteX37" fmla="*/ 51253 w 7467600"/>
              <a:gd name="connsiteY37" fmla="*/ 5631825 h 6858000"/>
              <a:gd name="connsiteX38" fmla="*/ 2606687 w 7467600"/>
              <a:gd name="connsiteY38" fmla="*/ 5630718 h 6858000"/>
              <a:gd name="connsiteX39" fmla="*/ 2645658 w 7467600"/>
              <a:gd name="connsiteY39" fmla="*/ 6640259 h 6858000"/>
              <a:gd name="connsiteX40" fmla="*/ 2606687 w 7467600"/>
              <a:gd name="connsiteY40" fmla="*/ 5630718 h 6858000"/>
              <a:gd name="connsiteX41" fmla="*/ 3642057 w 7467600"/>
              <a:gd name="connsiteY41" fmla="*/ 5573487 h 6858000"/>
              <a:gd name="connsiteX42" fmla="*/ 3632981 w 7467600"/>
              <a:gd name="connsiteY42" fmla="*/ 5579437 h 6858000"/>
              <a:gd name="connsiteX43" fmla="*/ 3382436 w 7467600"/>
              <a:gd name="connsiteY43" fmla="*/ 5952726 h 6858000"/>
              <a:gd name="connsiteX44" fmla="*/ 3191929 w 7467600"/>
              <a:gd name="connsiteY44" fmla="*/ 6662669 h 6858000"/>
              <a:gd name="connsiteX45" fmla="*/ 3369898 w 7467600"/>
              <a:gd name="connsiteY45" fmla="*/ 6081771 h 6858000"/>
              <a:gd name="connsiteX46" fmla="*/ 3642057 w 7467600"/>
              <a:gd name="connsiteY46" fmla="*/ 5573487 h 6858000"/>
              <a:gd name="connsiteX47" fmla="*/ 2650666 w 7467600"/>
              <a:gd name="connsiteY47" fmla="*/ 5530686 h 6858000"/>
              <a:gd name="connsiteX48" fmla="*/ 2650249 w 7467600"/>
              <a:gd name="connsiteY48" fmla="*/ 5532101 h 6858000"/>
              <a:gd name="connsiteX49" fmla="*/ 2663808 w 7467600"/>
              <a:gd name="connsiteY49" fmla="*/ 6535215 h 6858000"/>
              <a:gd name="connsiteX50" fmla="*/ 2665418 w 7467600"/>
              <a:gd name="connsiteY50" fmla="*/ 6132756 h 6858000"/>
              <a:gd name="connsiteX51" fmla="*/ 2650666 w 7467600"/>
              <a:gd name="connsiteY51" fmla="*/ 5530686 h 6858000"/>
              <a:gd name="connsiteX52" fmla="*/ 2680277 w 7467600"/>
              <a:gd name="connsiteY52" fmla="*/ 5479204 h 6858000"/>
              <a:gd name="connsiteX53" fmla="*/ 2678972 w 7467600"/>
              <a:gd name="connsiteY53" fmla="*/ 5481582 h 6858000"/>
              <a:gd name="connsiteX54" fmla="*/ 2696666 w 7467600"/>
              <a:gd name="connsiteY54" fmla="*/ 6133836 h 6858000"/>
              <a:gd name="connsiteX55" fmla="*/ 2695769 w 7467600"/>
              <a:gd name="connsiteY55" fmla="*/ 6390955 h 6858000"/>
              <a:gd name="connsiteX56" fmla="*/ 2739893 w 7467600"/>
              <a:gd name="connsiteY56" fmla="*/ 6108357 h 6858000"/>
              <a:gd name="connsiteX57" fmla="*/ 2680277 w 7467600"/>
              <a:gd name="connsiteY57" fmla="*/ 5479204 h 6858000"/>
              <a:gd name="connsiteX58" fmla="*/ 1132195 w 7467600"/>
              <a:gd name="connsiteY58" fmla="*/ 5467980 h 6858000"/>
              <a:gd name="connsiteX59" fmla="*/ 1679056 w 7467600"/>
              <a:gd name="connsiteY59" fmla="*/ 5516907 h 6858000"/>
              <a:gd name="connsiteX60" fmla="*/ 2128648 w 7467600"/>
              <a:gd name="connsiteY60" fmla="*/ 5474249 h 6858000"/>
              <a:gd name="connsiteX61" fmla="*/ 1825619 w 7467600"/>
              <a:gd name="connsiteY61" fmla="*/ 5478447 h 6858000"/>
              <a:gd name="connsiteX62" fmla="*/ 1737798 w 7467600"/>
              <a:gd name="connsiteY62" fmla="*/ 5483353 h 6858000"/>
              <a:gd name="connsiteX63" fmla="*/ 1132195 w 7467600"/>
              <a:gd name="connsiteY63" fmla="*/ 5467980 h 6858000"/>
              <a:gd name="connsiteX64" fmla="*/ 1456157 w 7467600"/>
              <a:gd name="connsiteY64" fmla="*/ 5371404 h 6858000"/>
              <a:gd name="connsiteX65" fmla="*/ 1244432 w 7467600"/>
              <a:gd name="connsiteY65" fmla="*/ 5385601 h 6858000"/>
              <a:gd name="connsiteX66" fmla="*/ 973990 w 7467600"/>
              <a:gd name="connsiteY66" fmla="*/ 5424940 h 6858000"/>
              <a:gd name="connsiteX67" fmla="*/ 1103809 w 7467600"/>
              <a:gd name="connsiteY67" fmla="*/ 5433720 h 6858000"/>
              <a:gd name="connsiteX68" fmla="*/ 1123454 w 7467600"/>
              <a:gd name="connsiteY68" fmla="*/ 5435727 h 6858000"/>
              <a:gd name="connsiteX69" fmla="*/ 1737017 w 7467600"/>
              <a:gd name="connsiteY69" fmla="*/ 5452183 h 6858000"/>
              <a:gd name="connsiteX70" fmla="*/ 1824397 w 7467600"/>
              <a:gd name="connsiteY70" fmla="*/ 5447757 h 6858000"/>
              <a:gd name="connsiteX71" fmla="*/ 2070059 w 7467600"/>
              <a:gd name="connsiteY71" fmla="*/ 5441660 h 6858000"/>
              <a:gd name="connsiteX72" fmla="*/ 1456157 w 7467600"/>
              <a:gd name="connsiteY72" fmla="*/ 5371404 h 6858000"/>
              <a:gd name="connsiteX73" fmla="*/ 4988186 w 7467600"/>
              <a:gd name="connsiteY73" fmla="*/ 5216467 h 6858000"/>
              <a:gd name="connsiteX74" fmla="*/ 4777334 w 7467600"/>
              <a:gd name="connsiteY74" fmla="*/ 5406072 h 6858000"/>
              <a:gd name="connsiteX75" fmla="*/ 4718341 w 7467600"/>
              <a:gd name="connsiteY75" fmla="*/ 5468043 h 6858000"/>
              <a:gd name="connsiteX76" fmla="*/ 4604655 w 7467600"/>
              <a:gd name="connsiteY76" fmla="*/ 5583434 h 6858000"/>
              <a:gd name="connsiteX77" fmla="*/ 4565074 w 7467600"/>
              <a:gd name="connsiteY77" fmla="*/ 5618550 h 6858000"/>
              <a:gd name="connsiteX78" fmla="*/ 4988186 w 7467600"/>
              <a:gd name="connsiteY78" fmla="*/ 5216467 h 6858000"/>
              <a:gd name="connsiteX79" fmla="*/ 4978032 w 7467600"/>
              <a:gd name="connsiteY79" fmla="*/ 5183809 h 6858000"/>
              <a:gd name="connsiteX80" fmla="*/ 4463413 w 7467600"/>
              <a:gd name="connsiteY80" fmla="*/ 5615162 h 6858000"/>
              <a:gd name="connsiteX81" fmla="*/ 4358134 w 7467600"/>
              <a:gd name="connsiteY81" fmla="*/ 5742791 h 6858000"/>
              <a:gd name="connsiteX82" fmla="*/ 4376219 w 7467600"/>
              <a:gd name="connsiteY82" fmla="*/ 5729027 h 6858000"/>
              <a:gd name="connsiteX83" fmla="*/ 4582340 w 7467600"/>
              <a:gd name="connsiteY83" fmla="*/ 5561037 h 6858000"/>
              <a:gd name="connsiteX84" fmla="*/ 4694684 w 7467600"/>
              <a:gd name="connsiteY84" fmla="*/ 5447098 h 6858000"/>
              <a:gd name="connsiteX85" fmla="*/ 4754123 w 7467600"/>
              <a:gd name="connsiteY85" fmla="*/ 5384643 h 6858000"/>
              <a:gd name="connsiteX86" fmla="*/ 4978032 w 7467600"/>
              <a:gd name="connsiteY86" fmla="*/ 5183809 h 6858000"/>
              <a:gd name="connsiteX87" fmla="*/ 1903353 w 7467600"/>
              <a:gd name="connsiteY87" fmla="*/ 5044827 h 6858000"/>
              <a:gd name="connsiteX88" fmla="*/ 1936931 w 7467600"/>
              <a:gd name="connsiteY88" fmla="*/ 5093954 h 6858000"/>
              <a:gd name="connsiteX89" fmla="*/ 2195868 w 7467600"/>
              <a:gd name="connsiteY89" fmla="*/ 5396574 h 6858000"/>
              <a:gd name="connsiteX90" fmla="*/ 2088852 w 7467600"/>
              <a:gd name="connsiteY90" fmla="*/ 5166123 h 6858000"/>
              <a:gd name="connsiteX91" fmla="*/ 1958241 w 7467600"/>
              <a:gd name="connsiteY91" fmla="*/ 5067955 h 6858000"/>
              <a:gd name="connsiteX92" fmla="*/ 1903353 w 7467600"/>
              <a:gd name="connsiteY92" fmla="*/ 5044827 h 6858000"/>
              <a:gd name="connsiteX93" fmla="*/ 1979378 w 7467600"/>
              <a:gd name="connsiteY93" fmla="*/ 4769504 h 6858000"/>
              <a:gd name="connsiteX94" fmla="*/ 2882120 w 7467600"/>
              <a:gd name="connsiteY94" fmla="*/ 5064547 h 6858000"/>
              <a:gd name="connsiteX95" fmla="*/ 2793103 w 7467600"/>
              <a:gd name="connsiteY95" fmla="*/ 5039699 h 6858000"/>
              <a:gd name="connsiteX96" fmla="*/ 2770041 w 7467600"/>
              <a:gd name="connsiteY96" fmla="*/ 5033634 h 6858000"/>
              <a:gd name="connsiteX97" fmla="*/ 1979378 w 7467600"/>
              <a:gd name="connsiteY97" fmla="*/ 4769504 h 6858000"/>
              <a:gd name="connsiteX98" fmla="*/ 1927410 w 7467600"/>
              <a:gd name="connsiteY98" fmla="*/ 4716164 h 6858000"/>
              <a:gd name="connsiteX99" fmla="*/ 1959587 w 7467600"/>
              <a:gd name="connsiteY99" fmla="*/ 4728849 h 6858000"/>
              <a:gd name="connsiteX100" fmla="*/ 2777707 w 7467600"/>
              <a:gd name="connsiteY100" fmla="*/ 5003991 h 6858000"/>
              <a:gd name="connsiteX101" fmla="*/ 2800768 w 7467600"/>
              <a:gd name="connsiteY101" fmla="*/ 5010056 h 6858000"/>
              <a:gd name="connsiteX102" fmla="*/ 2879408 w 7467600"/>
              <a:gd name="connsiteY102" fmla="*/ 5031590 h 6858000"/>
              <a:gd name="connsiteX103" fmla="*/ 2862295 w 7467600"/>
              <a:gd name="connsiteY103" fmla="*/ 5022958 h 6858000"/>
              <a:gd name="connsiteX104" fmla="*/ 2813343 w 7467600"/>
              <a:gd name="connsiteY104" fmla="*/ 4998369 h 6858000"/>
              <a:gd name="connsiteX105" fmla="*/ 2646245 w 7467600"/>
              <a:gd name="connsiteY105" fmla="*/ 4930999 h 6858000"/>
              <a:gd name="connsiteX106" fmla="*/ 1999243 w 7467600"/>
              <a:gd name="connsiteY106" fmla="*/ 4730524 h 6858000"/>
              <a:gd name="connsiteX107" fmla="*/ 1979527 w 7467600"/>
              <a:gd name="connsiteY107" fmla="*/ 4726651 h 6858000"/>
              <a:gd name="connsiteX108" fmla="*/ 1927410 w 7467600"/>
              <a:gd name="connsiteY108" fmla="*/ 4716164 h 6858000"/>
              <a:gd name="connsiteX109" fmla="*/ 1997014 w 7467600"/>
              <a:gd name="connsiteY109" fmla="*/ 4698007 h 6858000"/>
              <a:gd name="connsiteX110" fmla="*/ 2005458 w 7467600"/>
              <a:gd name="connsiteY110" fmla="*/ 4699540 h 6858000"/>
              <a:gd name="connsiteX111" fmla="*/ 2657186 w 7467600"/>
              <a:gd name="connsiteY111" fmla="*/ 4901687 h 6858000"/>
              <a:gd name="connsiteX112" fmla="*/ 2826662 w 7467600"/>
              <a:gd name="connsiteY112" fmla="*/ 4970362 h 6858000"/>
              <a:gd name="connsiteX113" fmla="*/ 2876100 w 7467600"/>
              <a:gd name="connsiteY113" fmla="*/ 4995397 h 6858000"/>
              <a:gd name="connsiteX114" fmla="*/ 3042600 w 7467600"/>
              <a:gd name="connsiteY114" fmla="*/ 5059532 h 6858000"/>
              <a:gd name="connsiteX115" fmla="*/ 1997014 w 7467600"/>
              <a:gd name="connsiteY115" fmla="*/ 4698007 h 6858000"/>
              <a:gd name="connsiteX116" fmla="*/ 2305292 w 7467600"/>
              <a:gd name="connsiteY116" fmla="*/ 4219492 h 6858000"/>
              <a:gd name="connsiteX117" fmla="*/ 3360922 w 7467600"/>
              <a:gd name="connsiteY117" fmla="*/ 4529373 h 6858000"/>
              <a:gd name="connsiteX118" fmla="*/ 3492420 w 7467600"/>
              <a:gd name="connsiteY118" fmla="*/ 4510145 h 6858000"/>
              <a:gd name="connsiteX119" fmla="*/ 3364086 w 7467600"/>
              <a:gd name="connsiteY119" fmla="*/ 4480340 h 6858000"/>
              <a:gd name="connsiteX120" fmla="*/ 3225818 w 7467600"/>
              <a:gd name="connsiteY120" fmla="*/ 4411822 h 6858000"/>
              <a:gd name="connsiteX121" fmla="*/ 3129696 w 7467600"/>
              <a:gd name="connsiteY121" fmla="*/ 4360704 h 6858000"/>
              <a:gd name="connsiteX122" fmla="*/ 2814545 w 7467600"/>
              <a:gd name="connsiteY122" fmla="*/ 4282955 h 6858000"/>
              <a:gd name="connsiteX123" fmla="*/ 2305292 w 7467600"/>
              <a:gd name="connsiteY123" fmla="*/ 4219492 h 6858000"/>
              <a:gd name="connsiteX124" fmla="*/ 2626982 w 7467600"/>
              <a:gd name="connsiteY124" fmla="*/ 4206450 h 6858000"/>
              <a:gd name="connsiteX125" fmla="*/ 2490617 w 7467600"/>
              <a:gd name="connsiteY125" fmla="*/ 4206951 h 6858000"/>
              <a:gd name="connsiteX126" fmla="*/ 2819869 w 7467600"/>
              <a:gd name="connsiteY126" fmla="*/ 4252936 h 6858000"/>
              <a:gd name="connsiteX127" fmla="*/ 3143018 w 7467600"/>
              <a:gd name="connsiteY127" fmla="*/ 4332698 h 6858000"/>
              <a:gd name="connsiteX128" fmla="*/ 3241520 w 7467600"/>
              <a:gd name="connsiteY128" fmla="*/ 4385112 h 6858000"/>
              <a:gd name="connsiteX129" fmla="*/ 3374575 w 7467600"/>
              <a:gd name="connsiteY129" fmla="*/ 4451517 h 6858000"/>
              <a:gd name="connsiteX130" fmla="*/ 3505221 w 7467600"/>
              <a:gd name="connsiteY130" fmla="*/ 4480757 h 6858000"/>
              <a:gd name="connsiteX131" fmla="*/ 2626982 w 7467600"/>
              <a:gd name="connsiteY131" fmla="*/ 4206450 h 6858000"/>
              <a:gd name="connsiteX132" fmla="*/ 1310106 w 7467600"/>
              <a:gd name="connsiteY132" fmla="*/ 3943217 h 6858000"/>
              <a:gd name="connsiteX133" fmla="*/ 854994 w 7467600"/>
              <a:gd name="connsiteY133" fmla="*/ 4399136 h 6858000"/>
              <a:gd name="connsiteX134" fmla="*/ 742462 w 7467600"/>
              <a:gd name="connsiteY134" fmla="*/ 4594648 h 6858000"/>
              <a:gd name="connsiteX135" fmla="*/ 820602 w 7467600"/>
              <a:gd name="connsiteY135" fmla="*/ 4485915 h 6858000"/>
              <a:gd name="connsiteX136" fmla="*/ 878295 w 7467600"/>
              <a:gd name="connsiteY136" fmla="*/ 4403594 h 6858000"/>
              <a:gd name="connsiteX137" fmla="*/ 1240607 w 7467600"/>
              <a:gd name="connsiteY137" fmla="*/ 4010401 h 6858000"/>
              <a:gd name="connsiteX138" fmla="*/ 1310106 w 7467600"/>
              <a:gd name="connsiteY138" fmla="*/ 3943217 h 6858000"/>
              <a:gd name="connsiteX139" fmla="*/ 1423113 w 7467600"/>
              <a:gd name="connsiteY139" fmla="*/ 3874565 h 6858000"/>
              <a:gd name="connsiteX140" fmla="*/ 1260565 w 7467600"/>
              <a:gd name="connsiteY140" fmla="*/ 4031982 h 6858000"/>
              <a:gd name="connsiteX141" fmla="*/ 901900 w 7467600"/>
              <a:gd name="connsiteY141" fmla="*/ 4421236 h 6858000"/>
              <a:gd name="connsiteX142" fmla="*/ 845044 w 7467600"/>
              <a:gd name="connsiteY142" fmla="*/ 4502436 h 6858000"/>
              <a:gd name="connsiteX143" fmla="*/ 685926 w 7467600"/>
              <a:gd name="connsiteY143" fmla="*/ 4703069 h 6858000"/>
              <a:gd name="connsiteX144" fmla="*/ 684248 w 7467600"/>
              <a:gd name="connsiteY144" fmla="*/ 4706721 h 6858000"/>
              <a:gd name="connsiteX145" fmla="*/ 1423113 w 7467600"/>
              <a:gd name="connsiteY145" fmla="*/ 3874565 h 6858000"/>
              <a:gd name="connsiteX146" fmla="*/ 3316479 w 7467600"/>
              <a:gd name="connsiteY146" fmla="*/ 3872136 h 6858000"/>
              <a:gd name="connsiteX147" fmla="*/ 3546806 w 7467600"/>
              <a:gd name="connsiteY147" fmla="*/ 4356139 h 6858000"/>
              <a:gd name="connsiteX148" fmla="*/ 3364433 w 7467600"/>
              <a:gd name="connsiteY148" fmla="*/ 3953121 h 6858000"/>
              <a:gd name="connsiteX149" fmla="*/ 3316479 w 7467600"/>
              <a:gd name="connsiteY149" fmla="*/ 3872136 h 6858000"/>
              <a:gd name="connsiteX150" fmla="*/ 3291335 w 7467600"/>
              <a:gd name="connsiteY150" fmla="*/ 3767420 h 6858000"/>
              <a:gd name="connsiteX151" fmla="*/ 3390805 w 7467600"/>
              <a:gd name="connsiteY151" fmla="*/ 3937163 h 6858000"/>
              <a:gd name="connsiteX152" fmla="*/ 3579062 w 7467600"/>
              <a:gd name="connsiteY152" fmla="*/ 4359040 h 6858000"/>
              <a:gd name="connsiteX153" fmla="*/ 3467355 w 7467600"/>
              <a:gd name="connsiteY153" fmla="*/ 3988130 h 6858000"/>
              <a:gd name="connsiteX154" fmla="*/ 3310753 w 7467600"/>
              <a:gd name="connsiteY154" fmla="*/ 3787140 h 6858000"/>
              <a:gd name="connsiteX155" fmla="*/ 3291335 w 7467600"/>
              <a:gd name="connsiteY155" fmla="*/ 3767420 h 6858000"/>
              <a:gd name="connsiteX156" fmla="*/ 1635889 w 7467600"/>
              <a:gd name="connsiteY156" fmla="*/ 3709494 h 6858000"/>
              <a:gd name="connsiteX157" fmla="*/ 1634800 w 7467600"/>
              <a:gd name="connsiteY157" fmla="*/ 3731111 h 6858000"/>
              <a:gd name="connsiteX158" fmla="*/ 1635889 w 7467600"/>
              <a:gd name="connsiteY158" fmla="*/ 3709494 h 6858000"/>
              <a:gd name="connsiteX159" fmla="*/ 1510397 w 7467600"/>
              <a:gd name="connsiteY159" fmla="*/ 3684705 h 6858000"/>
              <a:gd name="connsiteX160" fmla="*/ 1146550 w 7467600"/>
              <a:gd name="connsiteY160" fmla="*/ 3802012 h 6858000"/>
              <a:gd name="connsiteX161" fmla="*/ 698834 w 7467600"/>
              <a:gd name="connsiteY161" fmla="*/ 3952272 h 6858000"/>
              <a:gd name="connsiteX162" fmla="*/ 34256 w 7467600"/>
              <a:gd name="connsiteY162" fmla="*/ 4347603 h 6858000"/>
              <a:gd name="connsiteX163" fmla="*/ 527241 w 7467600"/>
              <a:gd name="connsiteY163" fmla="*/ 4065078 h 6858000"/>
              <a:gd name="connsiteX164" fmla="*/ 1510397 w 7467600"/>
              <a:gd name="connsiteY164" fmla="*/ 3684705 h 6858000"/>
              <a:gd name="connsiteX165" fmla="*/ 1313114 w 7467600"/>
              <a:gd name="connsiteY165" fmla="*/ 3655216 h 6858000"/>
              <a:gd name="connsiteX166" fmla="*/ 1109304 w 7467600"/>
              <a:gd name="connsiteY166" fmla="*/ 3669030 h 6858000"/>
              <a:gd name="connsiteX167" fmla="*/ 8129 w 7467600"/>
              <a:gd name="connsiteY167" fmla="*/ 4330519 h 6858000"/>
              <a:gd name="connsiteX168" fmla="*/ 687572 w 7467600"/>
              <a:gd name="connsiteY168" fmla="*/ 3925629 h 6858000"/>
              <a:gd name="connsiteX169" fmla="*/ 1138365 w 7467600"/>
              <a:gd name="connsiteY169" fmla="*/ 3774515 h 6858000"/>
              <a:gd name="connsiteX170" fmla="*/ 1505579 w 7467600"/>
              <a:gd name="connsiteY170" fmla="*/ 3655526 h 6858000"/>
              <a:gd name="connsiteX171" fmla="*/ 1313114 w 7467600"/>
              <a:gd name="connsiteY171" fmla="*/ 3655216 h 6858000"/>
              <a:gd name="connsiteX172" fmla="*/ 3655073 w 7467600"/>
              <a:gd name="connsiteY172" fmla="*/ 3650884 h 6858000"/>
              <a:gd name="connsiteX173" fmla="*/ 3989938 w 7467600"/>
              <a:gd name="connsiteY173" fmla="*/ 3991685 h 6858000"/>
              <a:gd name="connsiteX174" fmla="*/ 4393907 w 7467600"/>
              <a:gd name="connsiteY174" fmla="*/ 4261258 h 6858000"/>
              <a:gd name="connsiteX175" fmla="*/ 4648051 w 7467600"/>
              <a:gd name="connsiteY175" fmla="*/ 4374051 h 6858000"/>
              <a:gd name="connsiteX176" fmla="*/ 4383389 w 7467600"/>
              <a:gd name="connsiteY176" fmla="*/ 4184369 h 6858000"/>
              <a:gd name="connsiteX177" fmla="*/ 4165508 w 7467600"/>
              <a:gd name="connsiteY177" fmla="*/ 4035196 h 6858000"/>
              <a:gd name="connsiteX178" fmla="*/ 4068162 w 7467600"/>
              <a:gd name="connsiteY178" fmla="*/ 3953394 h 6858000"/>
              <a:gd name="connsiteX179" fmla="*/ 3981416 w 7467600"/>
              <a:gd name="connsiteY179" fmla="*/ 3880482 h 6858000"/>
              <a:gd name="connsiteX180" fmla="*/ 3800147 w 7467600"/>
              <a:gd name="connsiteY180" fmla="*/ 3749872 h 6858000"/>
              <a:gd name="connsiteX181" fmla="*/ 3655073 w 7467600"/>
              <a:gd name="connsiteY181" fmla="*/ 3650884 h 6858000"/>
              <a:gd name="connsiteX182" fmla="*/ 3670252 w 7467600"/>
              <a:gd name="connsiteY182" fmla="*/ 3622798 h 6858000"/>
              <a:gd name="connsiteX183" fmla="*/ 3817258 w 7467600"/>
              <a:gd name="connsiteY183" fmla="*/ 3723577 h 6858000"/>
              <a:gd name="connsiteX184" fmla="*/ 4000461 w 7467600"/>
              <a:gd name="connsiteY184" fmla="*/ 3855966 h 6858000"/>
              <a:gd name="connsiteX185" fmla="*/ 4088180 w 7467600"/>
              <a:gd name="connsiteY185" fmla="*/ 3929774 h 6858000"/>
              <a:gd name="connsiteX186" fmla="*/ 4184555 w 7467600"/>
              <a:gd name="connsiteY186" fmla="*/ 4010683 h 6858000"/>
              <a:gd name="connsiteX187" fmla="*/ 4399563 w 7467600"/>
              <a:gd name="connsiteY187" fmla="*/ 4158106 h 6858000"/>
              <a:gd name="connsiteX188" fmla="*/ 4684469 w 7467600"/>
              <a:gd name="connsiteY188" fmla="*/ 4364680 h 6858000"/>
              <a:gd name="connsiteX189" fmla="*/ 4690271 w 7467600"/>
              <a:gd name="connsiteY189" fmla="*/ 4370034 h 6858000"/>
              <a:gd name="connsiteX190" fmla="*/ 4136093 w 7467600"/>
              <a:gd name="connsiteY190" fmla="*/ 3858466 h 6858000"/>
              <a:gd name="connsiteX191" fmla="*/ 3670252 w 7467600"/>
              <a:gd name="connsiteY191" fmla="*/ 3622798 h 6858000"/>
              <a:gd name="connsiteX192" fmla="*/ 4440129 w 7467600"/>
              <a:gd name="connsiteY192" fmla="*/ 3448571 h 6858000"/>
              <a:gd name="connsiteX193" fmla="*/ 4856525 w 7467600"/>
              <a:gd name="connsiteY193" fmla="*/ 3915351 h 6858000"/>
              <a:gd name="connsiteX194" fmla="*/ 5059055 w 7467600"/>
              <a:gd name="connsiteY194" fmla="*/ 4108918 h 6858000"/>
              <a:gd name="connsiteX195" fmla="*/ 5290070 w 7467600"/>
              <a:gd name="connsiteY195" fmla="*/ 4263619 h 6858000"/>
              <a:gd name="connsiteX196" fmla="*/ 4834991 w 7467600"/>
              <a:gd name="connsiteY196" fmla="*/ 3830985 h 6858000"/>
              <a:gd name="connsiteX197" fmla="*/ 4440129 w 7467600"/>
              <a:gd name="connsiteY197" fmla="*/ 3448571 h 6858000"/>
              <a:gd name="connsiteX198" fmla="*/ 4441737 w 7467600"/>
              <a:gd name="connsiteY198" fmla="*/ 3399734 h 6858000"/>
              <a:gd name="connsiteX199" fmla="*/ 4431236 w 7467600"/>
              <a:gd name="connsiteY199" fmla="*/ 3400954 h 6858000"/>
              <a:gd name="connsiteX200" fmla="*/ 4557150 w 7467600"/>
              <a:gd name="connsiteY200" fmla="*/ 3510023 h 6858000"/>
              <a:gd name="connsiteX201" fmla="*/ 4856936 w 7467600"/>
              <a:gd name="connsiteY201" fmla="*/ 3809146 h 6858000"/>
              <a:gd name="connsiteX202" fmla="*/ 5111996 w 7467600"/>
              <a:gd name="connsiteY202" fmla="*/ 4065759 h 6858000"/>
              <a:gd name="connsiteX203" fmla="*/ 5388878 w 7467600"/>
              <a:gd name="connsiteY203" fmla="*/ 4300185 h 6858000"/>
              <a:gd name="connsiteX204" fmla="*/ 5425556 w 7467600"/>
              <a:gd name="connsiteY204" fmla="*/ 4308967 h 6858000"/>
              <a:gd name="connsiteX205" fmla="*/ 4943646 w 7467600"/>
              <a:gd name="connsiteY205" fmla="*/ 3822916 h 6858000"/>
              <a:gd name="connsiteX206" fmla="*/ 4594837 w 7467600"/>
              <a:gd name="connsiteY206" fmla="*/ 3532274 h 6858000"/>
              <a:gd name="connsiteX207" fmla="*/ 4441737 w 7467600"/>
              <a:gd name="connsiteY207" fmla="*/ 3399734 h 6858000"/>
              <a:gd name="connsiteX208" fmla="*/ 5425834 w 7467600"/>
              <a:gd name="connsiteY208" fmla="*/ 3162785 h 6858000"/>
              <a:gd name="connsiteX209" fmla="*/ 5401644 w 7467600"/>
              <a:gd name="connsiteY209" fmla="*/ 3617847 h 6858000"/>
              <a:gd name="connsiteX210" fmla="*/ 5467256 w 7467600"/>
              <a:gd name="connsiteY210" fmla="*/ 4175494 h 6858000"/>
              <a:gd name="connsiteX211" fmla="*/ 5448069 w 7467600"/>
              <a:gd name="connsiteY211" fmla="*/ 3567554 h 6858000"/>
              <a:gd name="connsiteX212" fmla="*/ 5425834 w 7467600"/>
              <a:gd name="connsiteY212" fmla="*/ 3162785 h 6858000"/>
              <a:gd name="connsiteX213" fmla="*/ 1318687 w 7467600"/>
              <a:gd name="connsiteY213" fmla="*/ 3113840 h 6858000"/>
              <a:gd name="connsiteX214" fmla="*/ 1066793 w 7467600"/>
              <a:gd name="connsiteY214" fmla="*/ 3212171 h 6858000"/>
              <a:gd name="connsiteX215" fmla="*/ 993319 w 7467600"/>
              <a:gd name="connsiteY215" fmla="*/ 3247648 h 6858000"/>
              <a:gd name="connsiteX216" fmla="*/ 853081 w 7467600"/>
              <a:gd name="connsiteY216" fmla="*/ 3312410 h 6858000"/>
              <a:gd name="connsiteX217" fmla="*/ 805957 w 7467600"/>
              <a:gd name="connsiteY217" fmla="*/ 3330443 h 6858000"/>
              <a:gd name="connsiteX218" fmla="*/ 1318687 w 7467600"/>
              <a:gd name="connsiteY218" fmla="*/ 3113840 h 6858000"/>
              <a:gd name="connsiteX219" fmla="*/ 5453702 w 7467600"/>
              <a:gd name="connsiteY219" fmla="*/ 3090882 h 6858000"/>
              <a:gd name="connsiteX220" fmla="*/ 5480135 w 7467600"/>
              <a:gd name="connsiteY220" fmla="*/ 3565802 h 6858000"/>
              <a:gd name="connsiteX221" fmla="*/ 5499023 w 7467600"/>
              <a:gd name="connsiteY221" fmla="*/ 4166310 h 6858000"/>
              <a:gd name="connsiteX222" fmla="*/ 5547022 w 7467600"/>
              <a:gd name="connsiteY222" fmla="*/ 3607838 h 6858000"/>
              <a:gd name="connsiteX223" fmla="*/ 5515964 w 7467600"/>
              <a:gd name="connsiteY223" fmla="*/ 3378541 h 6858000"/>
              <a:gd name="connsiteX224" fmla="*/ 5453702 w 7467600"/>
              <a:gd name="connsiteY224" fmla="*/ 3090882 h 6858000"/>
              <a:gd name="connsiteX225" fmla="*/ 1238695 w 7467600"/>
              <a:gd name="connsiteY225" fmla="*/ 3076820 h 6858000"/>
              <a:gd name="connsiteX226" fmla="*/ 716371 w 7467600"/>
              <a:gd name="connsiteY226" fmla="*/ 3293249 h 6858000"/>
              <a:gd name="connsiteX227" fmla="*/ 579522 w 7467600"/>
              <a:gd name="connsiteY227" fmla="*/ 3371759 h 6858000"/>
              <a:gd name="connsiteX228" fmla="*/ 600288 w 7467600"/>
              <a:gd name="connsiteY228" fmla="*/ 3365555 h 6858000"/>
              <a:gd name="connsiteX229" fmla="*/ 840692 w 7467600"/>
              <a:gd name="connsiteY229" fmla="*/ 3284921 h 6858000"/>
              <a:gd name="connsiteX230" fmla="*/ 979248 w 7467600"/>
              <a:gd name="connsiteY230" fmla="*/ 3221003 h 6858000"/>
              <a:gd name="connsiteX231" fmla="*/ 1053282 w 7467600"/>
              <a:gd name="connsiteY231" fmla="*/ 3185247 h 6858000"/>
              <a:gd name="connsiteX232" fmla="*/ 1320603 w 7467600"/>
              <a:gd name="connsiteY232" fmla="*/ 3081281 h 6858000"/>
              <a:gd name="connsiteX233" fmla="*/ 1238695 w 7467600"/>
              <a:gd name="connsiteY233" fmla="*/ 3076820 h 6858000"/>
              <a:gd name="connsiteX234" fmla="*/ 5425627 w 7467600"/>
              <a:gd name="connsiteY234" fmla="*/ 2954192 h 6858000"/>
              <a:gd name="connsiteX235" fmla="*/ 5470770 w 7467600"/>
              <a:gd name="connsiteY235" fmla="*/ 3005435 h 6858000"/>
              <a:gd name="connsiteX236" fmla="*/ 5519779 w 7467600"/>
              <a:gd name="connsiteY236" fmla="*/ 4359223 h 6858000"/>
              <a:gd name="connsiteX237" fmla="*/ 5520293 w 7467600"/>
              <a:gd name="connsiteY237" fmla="*/ 4360602 h 6858000"/>
              <a:gd name="connsiteX238" fmla="*/ 5767221 w 7467600"/>
              <a:gd name="connsiteY238" fmla="*/ 4665564 h 6858000"/>
              <a:gd name="connsiteX239" fmla="*/ 6937169 w 7467600"/>
              <a:gd name="connsiteY239" fmla="*/ 4815941 h 6858000"/>
              <a:gd name="connsiteX240" fmla="*/ 6953922 w 7467600"/>
              <a:gd name="connsiteY240" fmla="*/ 4890068 h 6858000"/>
              <a:gd name="connsiteX241" fmla="*/ 6071359 w 7467600"/>
              <a:gd name="connsiteY241" fmla="*/ 4770770 h 6858000"/>
              <a:gd name="connsiteX242" fmla="*/ 6038839 w 7467600"/>
              <a:gd name="connsiteY242" fmla="*/ 4764474 h 6858000"/>
              <a:gd name="connsiteX243" fmla="*/ 6038706 w 7467600"/>
              <a:gd name="connsiteY243" fmla="*/ 4763847 h 6858000"/>
              <a:gd name="connsiteX244" fmla="*/ 6037784 w 7467600"/>
              <a:gd name="connsiteY244" fmla="*/ 4764270 h 6858000"/>
              <a:gd name="connsiteX245" fmla="*/ 6038839 w 7467600"/>
              <a:gd name="connsiteY245" fmla="*/ 4764474 h 6858000"/>
              <a:gd name="connsiteX246" fmla="*/ 6040338 w 7467600"/>
              <a:gd name="connsiteY246" fmla="*/ 4771418 h 6858000"/>
              <a:gd name="connsiteX247" fmla="*/ 6024488 w 7467600"/>
              <a:gd name="connsiteY247" fmla="*/ 4809903 h 6858000"/>
              <a:gd name="connsiteX248" fmla="*/ 5599771 w 7467600"/>
              <a:gd name="connsiteY248" fmla="*/ 5509652 h 6858000"/>
              <a:gd name="connsiteX249" fmla="*/ 5548843 w 7467600"/>
              <a:gd name="connsiteY249" fmla="*/ 5563845 h 6858000"/>
              <a:gd name="connsiteX250" fmla="*/ 5940952 w 7467600"/>
              <a:gd name="connsiteY250" fmla="*/ 6250028 h 6858000"/>
              <a:gd name="connsiteX251" fmla="*/ 6043441 w 7467600"/>
              <a:gd name="connsiteY251" fmla="*/ 6665847 h 6858000"/>
              <a:gd name="connsiteX252" fmla="*/ 6093432 w 7467600"/>
              <a:gd name="connsiteY252" fmla="*/ 6858000 h 6858000"/>
              <a:gd name="connsiteX253" fmla="*/ 6034344 w 7467600"/>
              <a:gd name="connsiteY253" fmla="*/ 6858000 h 6858000"/>
              <a:gd name="connsiteX254" fmla="*/ 6026679 w 7467600"/>
              <a:gd name="connsiteY254" fmla="*/ 6836959 h 6858000"/>
              <a:gd name="connsiteX255" fmla="*/ 5800441 w 7467600"/>
              <a:gd name="connsiteY255" fmla="*/ 6335286 h 6858000"/>
              <a:gd name="connsiteX256" fmla="*/ 5526562 w 7467600"/>
              <a:gd name="connsiteY256" fmla="*/ 5705388 h 6858000"/>
              <a:gd name="connsiteX257" fmla="*/ 5519640 w 7467600"/>
              <a:gd name="connsiteY257" fmla="*/ 5683774 h 6858000"/>
              <a:gd name="connsiteX258" fmla="*/ 5844559 w 7467600"/>
              <a:gd name="connsiteY258" fmla="*/ 6553349 h 6858000"/>
              <a:gd name="connsiteX259" fmla="*/ 5975994 w 7467600"/>
              <a:gd name="connsiteY259" fmla="*/ 6858000 h 6858000"/>
              <a:gd name="connsiteX260" fmla="*/ 5898547 w 7467600"/>
              <a:gd name="connsiteY260" fmla="*/ 6858000 h 6858000"/>
              <a:gd name="connsiteX261" fmla="*/ 5682041 w 7467600"/>
              <a:gd name="connsiteY261" fmla="*/ 6355860 h 6858000"/>
              <a:gd name="connsiteX262" fmla="*/ 5461758 w 7467600"/>
              <a:gd name="connsiteY262" fmla="*/ 5820220 h 6858000"/>
              <a:gd name="connsiteX263" fmla="*/ 5237282 w 7467600"/>
              <a:gd name="connsiteY263" fmla="*/ 6579086 h 6858000"/>
              <a:gd name="connsiteX264" fmla="*/ 5115009 w 7467600"/>
              <a:gd name="connsiteY264" fmla="*/ 6858000 h 6858000"/>
              <a:gd name="connsiteX265" fmla="*/ 5028074 w 7467600"/>
              <a:gd name="connsiteY265" fmla="*/ 6858000 h 6858000"/>
              <a:gd name="connsiteX266" fmla="*/ 5079508 w 7467600"/>
              <a:gd name="connsiteY266" fmla="*/ 6749074 h 6858000"/>
              <a:gd name="connsiteX267" fmla="*/ 5371846 w 7467600"/>
              <a:gd name="connsiteY267" fmla="*/ 5924413 h 6858000"/>
              <a:gd name="connsiteX268" fmla="*/ 5270512 w 7467600"/>
              <a:gd name="connsiteY268" fmla="*/ 6138975 h 6858000"/>
              <a:gd name="connsiteX269" fmla="*/ 5062409 w 7467600"/>
              <a:gd name="connsiteY269" fmla="*/ 6653544 h 6858000"/>
              <a:gd name="connsiteX270" fmla="*/ 5036628 w 7467600"/>
              <a:gd name="connsiteY270" fmla="*/ 6754247 h 6858000"/>
              <a:gd name="connsiteX271" fmla="*/ 5009112 w 7467600"/>
              <a:gd name="connsiteY271" fmla="*/ 6858000 h 6858000"/>
              <a:gd name="connsiteX272" fmla="*/ 4976679 w 7467600"/>
              <a:gd name="connsiteY272" fmla="*/ 6858000 h 6858000"/>
              <a:gd name="connsiteX273" fmla="*/ 5006537 w 7467600"/>
              <a:gd name="connsiteY273" fmla="*/ 6747068 h 6858000"/>
              <a:gd name="connsiteX274" fmla="*/ 5032723 w 7467600"/>
              <a:gd name="connsiteY274" fmla="*/ 6644957 h 6858000"/>
              <a:gd name="connsiteX275" fmla="*/ 5242949 w 7467600"/>
              <a:gd name="connsiteY275" fmla="*/ 6125175 h 6858000"/>
              <a:gd name="connsiteX276" fmla="*/ 5286321 w 7467600"/>
              <a:gd name="connsiteY276" fmla="*/ 6033555 h 6858000"/>
              <a:gd name="connsiteX277" fmla="*/ 5008210 w 7467600"/>
              <a:gd name="connsiteY277" fmla="*/ 6649194 h 6858000"/>
              <a:gd name="connsiteX278" fmla="*/ 4986321 w 7467600"/>
              <a:gd name="connsiteY278" fmla="*/ 6765687 h 6858000"/>
              <a:gd name="connsiteX279" fmla="*/ 4973474 w 7467600"/>
              <a:gd name="connsiteY279" fmla="*/ 6858000 h 6858000"/>
              <a:gd name="connsiteX280" fmla="*/ 4907178 w 7467600"/>
              <a:gd name="connsiteY280" fmla="*/ 6858000 h 6858000"/>
              <a:gd name="connsiteX281" fmla="*/ 4910810 w 7467600"/>
              <a:gd name="connsiteY281" fmla="*/ 6829660 h 6858000"/>
              <a:gd name="connsiteX282" fmla="*/ 4987461 w 7467600"/>
              <a:gd name="connsiteY282" fmla="*/ 6432994 h 6858000"/>
              <a:gd name="connsiteX283" fmla="*/ 5179262 w 7467600"/>
              <a:gd name="connsiteY283" fmla="*/ 6035044 h 6858000"/>
              <a:gd name="connsiteX284" fmla="*/ 4689678 w 7467600"/>
              <a:gd name="connsiteY284" fmla="*/ 6440241 h 6858000"/>
              <a:gd name="connsiteX285" fmla="*/ 4477543 w 7467600"/>
              <a:gd name="connsiteY285" fmla="*/ 6674836 h 6858000"/>
              <a:gd name="connsiteX286" fmla="*/ 4329957 w 7467600"/>
              <a:gd name="connsiteY286" fmla="*/ 6858000 h 6858000"/>
              <a:gd name="connsiteX287" fmla="*/ 4218595 w 7467600"/>
              <a:gd name="connsiteY287" fmla="*/ 6858000 h 6858000"/>
              <a:gd name="connsiteX288" fmla="*/ 4368888 w 7467600"/>
              <a:gd name="connsiteY288" fmla="*/ 6668412 h 6858000"/>
              <a:gd name="connsiteX289" fmla="*/ 4563091 w 7467600"/>
              <a:gd name="connsiteY289" fmla="*/ 6442508 h 6858000"/>
              <a:gd name="connsiteX290" fmla="*/ 5387324 w 7467600"/>
              <a:gd name="connsiteY290" fmla="*/ 5705830 h 6858000"/>
              <a:gd name="connsiteX291" fmla="*/ 5073620 w 7467600"/>
              <a:gd name="connsiteY291" fmla="*/ 5955437 h 6858000"/>
              <a:gd name="connsiteX292" fmla="*/ 4689789 w 7467600"/>
              <a:gd name="connsiteY292" fmla="*/ 6268382 h 6858000"/>
              <a:gd name="connsiteX293" fmla="*/ 4418722 w 7467600"/>
              <a:gd name="connsiteY293" fmla="*/ 6570886 h 6858000"/>
              <a:gd name="connsiteX294" fmla="*/ 4214944 w 7467600"/>
              <a:gd name="connsiteY294" fmla="*/ 6858000 h 6858000"/>
              <a:gd name="connsiteX295" fmla="*/ 4177898 w 7467600"/>
              <a:gd name="connsiteY295" fmla="*/ 6858000 h 6858000"/>
              <a:gd name="connsiteX296" fmla="*/ 4391597 w 7467600"/>
              <a:gd name="connsiteY296" fmla="*/ 6556370 h 6858000"/>
              <a:gd name="connsiteX297" fmla="*/ 4668889 w 7467600"/>
              <a:gd name="connsiteY297" fmla="*/ 6246399 h 6858000"/>
              <a:gd name="connsiteX298" fmla="*/ 5055427 w 7467600"/>
              <a:gd name="connsiteY298" fmla="*/ 5931476 h 6858000"/>
              <a:gd name="connsiteX299" fmla="*/ 5371814 w 7467600"/>
              <a:gd name="connsiteY299" fmla="*/ 5678975 h 6858000"/>
              <a:gd name="connsiteX300" fmla="*/ 4987918 w 7467600"/>
              <a:gd name="connsiteY300" fmla="*/ 5838701 h 6858000"/>
              <a:gd name="connsiteX301" fmla="*/ 4317146 w 7467600"/>
              <a:gd name="connsiteY301" fmla="*/ 6587716 h 6858000"/>
              <a:gd name="connsiteX302" fmla="*/ 4171627 w 7467600"/>
              <a:gd name="connsiteY302" fmla="*/ 6858000 h 6858000"/>
              <a:gd name="connsiteX303" fmla="*/ 4081585 w 7467600"/>
              <a:gd name="connsiteY303" fmla="*/ 6858000 h 6858000"/>
              <a:gd name="connsiteX304" fmla="*/ 4238603 w 7467600"/>
              <a:gd name="connsiteY304" fmla="*/ 6559341 h 6858000"/>
              <a:gd name="connsiteX305" fmla="*/ 4778333 w 7467600"/>
              <a:gd name="connsiteY305" fmla="*/ 5873626 h 6858000"/>
              <a:gd name="connsiteX306" fmla="*/ 5414185 w 7467600"/>
              <a:gd name="connsiteY306" fmla="*/ 5573882 h 6858000"/>
              <a:gd name="connsiteX307" fmla="*/ 5959648 w 7467600"/>
              <a:gd name="connsiteY307" fmla="*/ 4760797 h 6858000"/>
              <a:gd name="connsiteX308" fmla="*/ 5355019 w 7467600"/>
              <a:gd name="connsiteY308" fmla="*/ 4734672 h 6858000"/>
              <a:gd name="connsiteX309" fmla="*/ 5083565 w 7467600"/>
              <a:gd name="connsiteY309" fmla="*/ 5179121 h 6858000"/>
              <a:gd name="connsiteX310" fmla="*/ 4713577 w 7467600"/>
              <a:gd name="connsiteY310" fmla="*/ 5616803 h 6858000"/>
              <a:gd name="connsiteX311" fmla="*/ 3989559 w 7467600"/>
              <a:gd name="connsiteY311" fmla="*/ 6145945 h 6858000"/>
              <a:gd name="connsiteX312" fmla="*/ 3939824 w 7467600"/>
              <a:gd name="connsiteY312" fmla="*/ 6066900 h 6858000"/>
              <a:gd name="connsiteX313" fmla="*/ 4584537 w 7467600"/>
              <a:gd name="connsiteY313" fmla="*/ 5324826 h 6858000"/>
              <a:gd name="connsiteX314" fmla="*/ 5037105 w 7467600"/>
              <a:gd name="connsiteY314" fmla="*/ 5088765 h 6858000"/>
              <a:gd name="connsiteX315" fmla="*/ 5039930 w 7467600"/>
              <a:gd name="connsiteY315" fmla="*/ 5089585 h 6858000"/>
              <a:gd name="connsiteX316" fmla="*/ 5263764 w 7467600"/>
              <a:gd name="connsiteY316" fmla="*/ 4735525 h 6858000"/>
              <a:gd name="connsiteX317" fmla="*/ 4086300 w 7467600"/>
              <a:gd name="connsiteY317" fmla="*/ 4884599 h 6858000"/>
              <a:gd name="connsiteX318" fmla="*/ 4085485 w 7467600"/>
              <a:gd name="connsiteY318" fmla="*/ 4899070 h 6858000"/>
              <a:gd name="connsiteX319" fmla="*/ 3871915 w 7467600"/>
              <a:gd name="connsiteY319" fmla="*/ 5253645 h 6858000"/>
              <a:gd name="connsiteX320" fmla="*/ 3799374 w 7467600"/>
              <a:gd name="connsiteY320" fmla="*/ 5466127 h 6858000"/>
              <a:gd name="connsiteX321" fmla="*/ 3498850 w 7467600"/>
              <a:gd name="connsiteY321" fmla="*/ 6661888 h 6858000"/>
              <a:gd name="connsiteX322" fmla="*/ 3399216 w 7467600"/>
              <a:gd name="connsiteY322" fmla="*/ 6858000 h 6858000"/>
              <a:gd name="connsiteX323" fmla="*/ 3303688 w 7467600"/>
              <a:gd name="connsiteY323" fmla="*/ 6858000 h 6858000"/>
              <a:gd name="connsiteX324" fmla="*/ 3391774 w 7467600"/>
              <a:gd name="connsiteY324" fmla="*/ 6697181 h 6858000"/>
              <a:gd name="connsiteX325" fmla="*/ 3735540 w 7467600"/>
              <a:gd name="connsiteY325" fmla="*/ 5546923 h 6858000"/>
              <a:gd name="connsiteX326" fmla="*/ 3729438 w 7467600"/>
              <a:gd name="connsiteY326" fmla="*/ 5569058 h 6858000"/>
              <a:gd name="connsiteX327" fmla="*/ 3707782 w 7467600"/>
              <a:gd name="connsiteY327" fmla="*/ 5644908 h 6858000"/>
              <a:gd name="connsiteX328" fmla="*/ 3583827 w 7467600"/>
              <a:gd name="connsiteY328" fmla="*/ 6039215 h 6858000"/>
              <a:gd name="connsiteX329" fmla="*/ 3547861 w 7467600"/>
              <a:gd name="connsiteY329" fmla="*/ 6129609 h 6858000"/>
              <a:gd name="connsiteX330" fmla="*/ 3490905 w 7467600"/>
              <a:gd name="connsiteY330" fmla="*/ 6277660 h 6858000"/>
              <a:gd name="connsiteX331" fmla="*/ 3455859 w 7467600"/>
              <a:gd name="connsiteY331" fmla="*/ 6391301 h 6858000"/>
              <a:gd name="connsiteX332" fmla="*/ 3429112 w 7467600"/>
              <a:gd name="connsiteY332" fmla="*/ 6479469 h 6858000"/>
              <a:gd name="connsiteX333" fmla="*/ 3304862 w 7467600"/>
              <a:gd name="connsiteY333" fmla="*/ 6796476 h 6858000"/>
              <a:gd name="connsiteX334" fmla="*/ 3276071 w 7467600"/>
              <a:gd name="connsiteY334" fmla="*/ 6858000 h 6858000"/>
              <a:gd name="connsiteX335" fmla="*/ 3240805 w 7467600"/>
              <a:gd name="connsiteY335" fmla="*/ 6858000 h 6858000"/>
              <a:gd name="connsiteX336" fmla="*/ 3275917 w 7467600"/>
              <a:gd name="connsiteY336" fmla="*/ 6783192 h 6858000"/>
              <a:gd name="connsiteX337" fmla="*/ 3399358 w 7467600"/>
              <a:gd name="connsiteY337" fmla="*/ 6469011 h 6858000"/>
              <a:gd name="connsiteX338" fmla="*/ 3425650 w 7467600"/>
              <a:gd name="connsiteY338" fmla="*/ 6381333 h 6858000"/>
              <a:gd name="connsiteX339" fmla="*/ 3460661 w 7467600"/>
              <a:gd name="connsiteY339" fmla="*/ 6266763 h 6858000"/>
              <a:gd name="connsiteX340" fmla="*/ 3518021 w 7467600"/>
              <a:gd name="connsiteY340" fmla="*/ 6117298 h 6858000"/>
              <a:gd name="connsiteX341" fmla="*/ 3554035 w 7467600"/>
              <a:gd name="connsiteY341" fmla="*/ 6027832 h 6858000"/>
              <a:gd name="connsiteX342" fmla="*/ 3677174 w 7467600"/>
              <a:gd name="connsiteY342" fmla="*/ 5636351 h 6858000"/>
              <a:gd name="connsiteX343" fmla="*/ 3698819 w 7467600"/>
              <a:gd name="connsiteY343" fmla="*/ 5560503 h 6858000"/>
              <a:gd name="connsiteX344" fmla="*/ 3702094 w 7467600"/>
              <a:gd name="connsiteY344" fmla="*/ 5549194 h 6858000"/>
              <a:gd name="connsiteX345" fmla="*/ 3398355 w 7467600"/>
              <a:gd name="connsiteY345" fmla="*/ 6094603 h 6858000"/>
              <a:gd name="connsiteX346" fmla="*/ 3193941 w 7467600"/>
              <a:gd name="connsiteY346" fmla="*/ 6798775 h 6858000"/>
              <a:gd name="connsiteX347" fmla="*/ 3184140 w 7467600"/>
              <a:gd name="connsiteY347" fmla="*/ 6858000 h 6858000"/>
              <a:gd name="connsiteX348" fmla="*/ 3099978 w 7467600"/>
              <a:gd name="connsiteY348" fmla="*/ 6858000 h 6858000"/>
              <a:gd name="connsiteX349" fmla="*/ 3101556 w 7467600"/>
              <a:gd name="connsiteY349" fmla="*/ 6843337 h 6858000"/>
              <a:gd name="connsiteX350" fmla="*/ 3370162 w 7467600"/>
              <a:gd name="connsiteY350" fmla="*/ 5785550 h 6858000"/>
              <a:gd name="connsiteX351" fmla="*/ 3746477 w 7467600"/>
              <a:gd name="connsiteY351" fmla="*/ 5377889 h 6858000"/>
              <a:gd name="connsiteX352" fmla="*/ 3863399 w 7467600"/>
              <a:gd name="connsiteY352" fmla="*/ 5087257 h 6858000"/>
              <a:gd name="connsiteX353" fmla="*/ 3968712 w 7467600"/>
              <a:gd name="connsiteY353" fmla="*/ 4913989 h 6858000"/>
              <a:gd name="connsiteX354" fmla="*/ 2792390 w 7467600"/>
              <a:gd name="connsiteY354" fmla="*/ 5382974 h 6858000"/>
              <a:gd name="connsiteX355" fmla="*/ 2714982 w 7467600"/>
              <a:gd name="connsiteY355" fmla="*/ 5427051 h 6858000"/>
              <a:gd name="connsiteX356" fmla="*/ 2813361 w 7467600"/>
              <a:gd name="connsiteY356" fmla="*/ 6023912 h 6858000"/>
              <a:gd name="connsiteX357" fmla="*/ 2688430 w 7467600"/>
              <a:gd name="connsiteY357" fmla="*/ 6801564 h 6858000"/>
              <a:gd name="connsiteX358" fmla="*/ 2629626 w 7467600"/>
              <a:gd name="connsiteY358" fmla="*/ 6763394 h 6858000"/>
              <a:gd name="connsiteX359" fmla="*/ 2565328 w 7467600"/>
              <a:gd name="connsiteY359" fmla="*/ 5516399 h 6858000"/>
              <a:gd name="connsiteX360" fmla="*/ 1922999 w 7467600"/>
              <a:gd name="connsiteY360" fmla="*/ 5980343 h 6858000"/>
              <a:gd name="connsiteX361" fmla="*/ 1950261 w 7467600"/>
              <a:gd name="connsiteY361" fmla="*/ 6405858 h 6858000"/>
              <a:gd name="connsiteX362" fmla="*/ 2365554 w 7467600"/>
              <a:gd name="connsiteY362" fmla="*/ 6759107 h 6858000"/>
              <a:gd name="connsiteX363" fmla="*/ 2424142 w 7467600"/>
              <a:gd name="connsiteY363" fmla="*/ 6858000 h 6858000"/>
              <a:gd name="connsiteX364" fmla="*/ 2395994 w 7467600"/>
              <a:gd name="connsiteY364" fmla="*/ 6858000 h 6858000"/>
              <a:gd name="connsiteX365" fmla="*/ 2392863 w 7467600"/>
              <a:gd name="connsiteY365" fmla="*/ 6852964 h 6858000"/>
              <a:gd name="connsiteX366" fmla="*/ 2017589 w 7467600"/>
              <a:gd name="connsiteY366" fmla="*/ 6493982 h 6858000"/>
              <a:gd name="connsiteX367" fmla="*/ 2147336 w 7467600"/>
              <a:gd name="connsiteY367" fmla="*/ 6594052 h 6858000"/>
              <a:gd name="connsiteX368" fmla="*/ 2207047 w 7467600"/>
              <a:gd name="connsiteY368" fmla="*/ 6654540 h 6858000"/>
              <a:gd name="connsiteX369" fmla="*/ 2299106 w 7467600"/>
              <a:gd name="connsiteY369" fmla="*/ 6778931 h 6858000"/>
              <a:gd name="connsiteX370" fmla="*/ 2314430 w 7467600"/>
              <a:gd name="connsiteY370" fmla="*/ 6801144 h 6858000"/>
              <a:gd name="connsiteX371" fmla="*/ 2352406 w 7467600"/>
              <a:gd name="connsiteY371" fmla="*/ 6858000 h 6858000"/>
              <a:gd name="connsiteX372" fmla="*/ 2314492 w 7467600"/>
              <a:gd name="connsiteY372" fmla="*/ 6858000 h 6858000"/>
              <a:gd name="connsiteX373" fmla="*/ 2288095 w 7467600"/>
              <a:gd name="connsiteY373" fmla="*/ 6818030 h 6858000"/>
              <a:gd name="connsiteX374" fmla="*/ 2272768 w 7467600"/>
              <a:gd name="connsiteY374" fmla="*/ 6795822 h 6858000"/>
              <a:gd name="connsiteX375" fmla="*/ 2182715 w 7467600"/>
              <a:gd name="connsiteY375" fmla="*/ 6675071 h 6858000"/>
              <a:gd name="connsiteX376" fmla="*/ 2032061 w 7467600"/>
              <a:gd name="connsiteY376" fmla="*/ 6541380 h 6858000"/>
              <a:gd name="connsiteX377" fmla="*/ 2257220 w 7467600"/>
              <a:gd name="connsiteY377" fmla="*/ 6826257 h 6858000"/>
              <a:gd name="connsiteX378" fmla="*/ 2281324 w 7467600"/>
              <a:gd name="connsiteY378" fmla="*/ 6858000 h 6858000"/>
              <a:gd name="connsiteX379" fmla="*/ 2242860 w 7467600"/>
              <a:gd name="connsiteY379" fmla="*/ 6858000 h 6858000"/>
              <a:gd name="connsiteX380" fmla="*/ 2232818 w 7467600"/>
              <a:gd name="connsiteY380" fmla="*/ 6844926 h 6858000"/>
              <a:gd name="connsiteX381" fmla="*/ 1990172 w 7467600"/>
              <a:gd name="connsiteY381" fmla="*/ 6542121 h 6858000"/>
              <a:gd name="connsiteX382" fmla="*/ 2124090 w 7467600"/>
              <a:gd name="connsiteY382" fmla="*/ 6761017 h 6858000"/>
              <a:gd name="connsiteX383" fmla="*/ 2200380 w 7467600"/>
              <a:gd name="connsiteY383" fmla="*/ 6858000 h 6858000"/>
              <a:gd name="connsiteX384" fmla="*/ 2147507 w 7467600"/>
              <a:gd name="connsiteY384" fmla="*/ 6858000 h 6858000"/>
              <a:gd name="connsiteX385" fmla="*/ 2070668 w 7467600"/>
              <a:gd name="connsiteY385" fmla="*/ 6761520 h 6858000"/>
              <a:gd name="connsiteX386" fmla="*/ 1975142 w 7467600"/>
              <a:gd name="connsiteY386" fmla="*/ 6585570 h 6858000"/>
              <a:gd name="connsiteX387" fmla="*/ 2050035 w 7467600"/>
              <a:gd name="connsiteY387" fmla="*/ 6813345 h 6858000"/>
              <a:gd name="connsiteX388" fmla="*/ 2063025 w 7467600"/>
              <a:gd name="connsiteY388" fmla="*/ 6858000 h 6858000"/>
              <a:gd name="connsiteX389" fmla="*/ 2021675 w 7467600"/>
              <a:gd name="connsiteY389" fmla="*/ 6858000 h 6858000"/>
              <a:gd name="connsiteX390" fmla="*/ 2019308 w 7467600"/>
              <a:gd name="connsiteY390" fmla="*/ 6847118 h 6858000"/>
              <a:gd name="connsiteX391" fmla="*/ 1938835 w 7467600"/>
              <a:gd name="connsiteY391" fmla="*/ 6551160 h 6858000"/>
              <a:gd name="connsiteX392" fmla="*/ 1953230 w 7467600"/>
              <a:gd name="connsiteY392" fmla="*/ 6759699 h 6858000"/>
              <a:gd name="connsiteX393" fmla="*/ 1956763 w 7467600"/>
              <a:gd name="connsiteY393" fmla="*/ 6778191 h 6858000"/>
              <a:gd name="connsiteX394" fmla="*/ 1967925 w 7467600"/>
              <a:gd name="connsiteY394" fmla="*/ 6858000 h 6858000"/>
              <a:gd name="connsiteX395" fmla="*/ 1936622 w 7467600"/>
              <a:gd name="connsiteY395" fmla="*/ 6858000 h 6858000"/>
              <a:gd name="connsiteX396" fmla="*/ 1926261 w 7467600"/>
              <a:gd name="connsiteY396" fmla="*/ 6784064 h 6858000"/>
              <a:gd name="connsiteX397" fmla="*/ 1922724 w 7467600"/>
              <a:gd name="connsiteY397" fmla="*/ 6765577 h 6858000"/>
              <a:gd name="connsiteX398" fmla="*/ 1904650 w 7467600"/>
              <a:gd name="connsiteY398" fmla="*/ 6639616 h 6858000"/>
              <a:gd name="connsiteX399" fmla="*/ 1885273 w 7467600"/>
              <a:gd name="connsiteY399" fmla="*/ 6858000 h 6858000"/>
              <a:gd name="connsiteX400" fmla="*/ 1854363 w 7467600"/>
              <a:gd name="connsiteY400" fmla="*/ 6858000 h 6858000"/>
              <a:gd name="connsiteX401" fmla="*/ 1880391 w 7467600"/>
              <a:gd name="connsiteY401" fmla="*/ 6603796 h 6858000"/>
              <a:gd name="connsiteX402" fmla="*/ 1818273 w 7467600"/>
              <a:gd name="connsiteY402" fmla="*/ 6715729 h 6858000"/>
              <a:gd name="connsiteX403" fmla="*/ 1794691 w 7467600"/>
              <a:gd name="connsiteY403" fmla="*/ 6843239 h 6858000"/>
              <a:gd name="connsiteX404" fmla="*/ 1794914 w 7467600"/>
              <a:gd name="connsiteY404" fmla="*/ 6858000 h 6858000"/>
              <a:gd name="connsiteX405" fmla="*/ 1746128 w 7467600"/>
              <a:gd name="connsiteY405" fmla="*/ 6858000 h 6858000"/>
              <a:gd name="connsiteX406" fmla="*/ 1753934 w 7467600"/>
              <a:gd name="connsiteY406" fmla="*/ 6724796 h 6858000"/>
              <a:gd name="connsiteX407" fmla="*/ 1792053 w 7467600"/>
              <a:gd name="connsiteY407" fmla="*/ 6572396 h 6858000"/>
              <a:gd name="connsiteX408" fmla="*/ 1862248 w 7467600"/>
              <a:gd name="connsiteY408" fmla="*/ 6266397 h 6858000"/>
              <a:gd name="connsiteX409" fmla="*/ 1862250 w 7467600"/>
              <a:gd name="connsiteY409" fmla="*/ 6033531 h 6858000"/>
              <a:gd name="connsiteX410" fmla="*/ 1211999 w 7467600"/>
              <a:gd name="connsiteY410" fmla="*/ 6683610 h 6858000"/>
              <a:gd name="connsiteX411" fmla="*/ 1213266 w 7467600"/>
              <a:gd name="connsiteY411" fmla="*/ 6691947 h 6858000"/>
              <a:gd name="connsiteX412" fmla="*/ 1203370 w 7467600"/>
              <a:gd name="connsiteY412" fmla="*/ 6850676 h 6858000"/>
              <a:gd name="connsiteX413" fmla="*/ 1203671 w 7467600"/>
              <a:gd name="connsiteY413" fmla="*/ 6858000 h 6858000"/>
              <a:gd name="connsiteX414" fmla="*/ 1143180 w 7467600"/>
              <a:gd name="connsiteY414" fmla="*/ 6858000 h 6858000"/>
              <a:gd name="connsiteX415" fmla="*/ 1142176 w 7467600"/>
              <a:gd name="connsiteY415" fmla="*/ 6766045 h 6858000"/>
              <a:gd name="connsiteX416" fmla="*/ 1067484 w 7467600"/>
              <a:gd name="connsiteY416" fmla="*/ 6858000 h 6858000"/>
              <a:gd name="connsiteX417" fmla="*/ 953928 w 7467600"/>
              <a:gd name="connsiteY417" fmla="*/ 6858000 h 6858000"/>
              <a:gd name="connsiteX418" fmla="*/ 959715 w 7467600"/>
              <a:gd name="connsiteY418" fmla="*/ 6850185 h 6858000"/>
              <a:gd name="connsiteX419" fmla="*/ 1483788 w 7467600"/>
              <a:gd name="connsiteY419" fmla="*/ 6259174 h 6858000"/>
              <a:gd name="connsiteX420" fmla="*/ 1100671 w 7467600"/>
              <a:gd name="connsiteY420" fmla="*/ 6252137 h 6858000"/>
              <a:gd name="connsiteX421" fmla="*/ 1090144 w 7467600"/>
              <a:gd name="connsiteY421" fmla="*/ 6256748 h 6858000"/>
              <a:gd name="connsiteX422" fmla="*/ 1095872 w 7467600"/>
              <a:gd name="connsiteY422" fmla="*/ 6271892 h 6858000"/>
              <a:gd name="connsiteX423" fmla="*/ 262785 w 7467600"/>
              <a:gd name="connsiteY423" fmla="*/ 6845450 h 6858000"/>
              <a:gd name="connsiteX424" fmla="*/ 209968 w 7467600"/>
              <a:gd name="connsiteY424" fmla="*/ 6770713 h 6858000"/>
              <a:gd name="connsiteX425" fmla="*/ 873460 w 7467600"/>
              <a:gd name="connsiteY425" fmla="*/ 6253768 h 6858000"/>
              <a:gd name="connsiteX426" fmla="*/ 192686 w 7467600"/>
              <a:gd name="connsiteY426" fmla="*/ 5849257 h 6858000"/>
              <a:gd name="connsiteX427" fmla="*/ 4696 w 7467600"/>
              <a:gd name="connsiteY427" fmla="*/ 5697668 h 6858000"/>
              <a:gd name="connsiteX428" fmla="*/ 0 w 7467600"/>
              <a:gd name="connsiteY428" fmla="*/ 5689984 h 6858000"/>
              <a:gd name="connsiteX429" fmla="*/ 0 w 7467600"/>
              <a:gd name="connsiteY429" fmla="*/ 5513472 h 6858000"/>
              <a:gd name="connsiteX430" fmla="*/ 174101 w 7467600"/>
              <a:gd name="connsiteY430" fmla="*/ 5620277 h 6858000"/>
              <a:gd name="connsiteX431" fmla="*/ 891800 w 7467600"/>
              <a:gd name="connsiteY431" fmla="*/ 6036935 h 6858000"/>
              <a:gd name="connsiteX432" fmla="*/ 1072219 w 7467600"/>
              <a:gd name="connsiteY432" fmla="*/ 6169443 h 6858000"/>
              <a:gd name="connsiteX433" fmla="*/ 1074117 w 7467600"/>
              <a:gd name="connsiteY433" fmla="*/ 6170301 h 6858000"/>
              <a:gd name="connsiteX434" fmla="*/ 1083114 w 7467600"/>
              <a:gd name="connsiteY434" fmla="*/ 6174131 h 6858000"/>
              <a:gd name="connsiteX435" fmla="*/ 1543010 w 7467600"/>
              <a:gd name="connsiteY435" fmla="*/ 6191140 h 6858000"/>
              <a:gd name="connsiteX436" fmla="*/ 1551080 w 7467600"/>
              <a:gd name="connsiteY436" fmla="*/ 6195006 h 6858000"/>
              <a:gd name="connsiteX437" fmla="*/ 2345443 w 7467600"/>
              <a:gd name="connsiteY437" fmla="*/ 5549882 h 6858000"/>
              <a:gd name="connsiteX438" fmla="*/ 1721499 w 7467600"/>
              <a:gd name="connsiteY438" fmla="*/ 5599969 h 6858000"/>
              <a:gd name="connsiteX439" fmla="*/ 767716 w 7467600"/>
              <a:gd name="connsiteY439" fmla="*/ 5472768 h 6858000"/>
              <a:gd name="connsiteX440" fmla="*/ 722147 w 7467600"/>
              <a:gd name="connsiteY440" fmla="*/ 5393091 h 6858000"/>
              <a:gd name="connsiteX441" fmla="*/ 1485552 w 7467600"/>
              <a:gd name="connsiteY441" fmla="*/ 5313202 h 6858000"/>
              <a:gd name="connsiteX442" fmla="*/ 2143004 w 7467600"/>
              <a:gd name="connsiteY442" fmla="*/ 5402420 h 6858000"/>
              <a:gd name="connsiteX443" fmla="*/ 1933391 w 7467600"/>
              <a:gd name="connsiteY443" fmla="*/ 5156971 h 6858000"/>
              <a:gd name="connsiteX444" fmla="*/ 1827118 w 7467600"/>
              <a:gd name="connsiteY444" fmla="*/ 4968410 h 6858000"/>
              <a:gd name="connsiteX445" fmla="*/ 1837349 w 7467600"/>
              <a:gd name="connsiteY445" fmla="*/ 4956357 h 6858000"/>
              <a:gd name="connsiteX446" fmla="*/ 2162835 w 7467600"/>
              <a:gd name="connsiteY446" fmla="*/ 5187853 h 6858000"/>
              <a:gd name="connsiteX447" fmla="*/ 2257167 w 7467600"/>
              <a:gd name="connsiteY447" fmla="*/ 5462123 h 6858000"/>
              <a:gd name="connsiteX448" fmla="*/ 2261598 w 7467600"/>
              <a:gd name="connsiteY448" fmla="*/ 5467998 h 6858000"/>
              <a:gd name="connsiteX449" fmla="*/ 2437177 w 7467600"/>
              <a:gd name="connsiteY449" fmla="*/ 5479608 h 6858000"/>
              <a:gd name="connsiteX450" fmla="*/ 2445247 w 7467600"/>
              <a:gd name="connsiteY450" fmla="*/ 5483476 h 6858000"/>
              <a:gd name="connsiteX451" fmla="*/ 2743626 w 7467600"/>
              <a:gd name="connsiteY451" fmla="*/ 5304819 h 6858000"/>
              <a:gd name="connsiteX452" fmla="*/ 3048102 w 7467600"/>
              <a:gd name="connsiteY452" fmla="*/ 5150595 h 6858000"/>
              <a:gd name="connsiteX453" fmla="*/ 1799414 w 7467600"/>
              <a:gd name="connsiteY453" fmla="*/ 4694732 h 6858000"/>
              <a:gd name="connsiteX454" fmla="*/ 1771735 w 7467600"/>
              <a:gd name="connsiteY454" fmla="*/ 4619929 h 6858000"/>
              <a:gd name="connsiteX455" fmla="*/ 3104273 w 7467600"/>
              <a:gd name="connsiteY455" fmla="*/ 5076159 h 6858000"/>
              <a:gd name="connsiteX456" fmla="*/ 3113245 w 7467600"/>
              <a:gd name="connsiteY456" fmla="*/ 5090705 h 6858000"/>
              <a:gd name="connsiteX457" fmla="*/ 3126294 w 7467600"/>
              <a:gd name="connsiteY457" fmla="*/ 5114400 h 6858000"/>
              <a:gd name="connsiteX458" fmla="*/ 3937433 w 7467600"/>
              <a:gd name="connsiteY458" fmla="*/ 4830473 h 6858000"/>
              <a:gd name="connsiteX459" fmla="*/ 3590475 w 7467600"/>
              <a:gd name="connsiteY459" fmla="*/ 4597974 h 6858000"/>
              <a:gd name="connsiteX460" fmla="*/ 3100264 w 7467600"/>
              <a:gd name="connsiteY460" fmla="*/ 4579845 h 6858000"/>
              <a:gd name="connsiteX461" fmla="*/ 2183576 w 7467600"/>
              <a:gd name="connsiteY461" fmla="*/ 4227150 h 6858000"/>
              <a:gd name="connsiteX462" fmla="*/ 2151029 w 7467600"/>
              <a:gd name="connsiteY462" fmla="*/ 4146947 h 6858000"/>
              <a:gd name="connsiteX463" fmla="*/ 3563434 w 7467600"/>
              <a:gd name="connsiteY463" fmla="*/ 4469115 h 6858000"/>
              <a:gd name="connsiteX464" fmla="*/ 3177952 w 7467600"/>
              <a:gd name="connsiteY464" fmla="*/ 3657386 h 6858000"/>
              <a:gd name="connsiteX465" fmla="*/ 3189263 w 7467600"/>
              <a:gd name="connsiteY465" fmla="*/ 3625726 h 6858000"/>
              <a:gd name="connsiteX466" fmla="*/ 3560912 w 7467600"/>
              <a:gd name="connsiteY466" fmla="*/ 4079863 h 6858000"/>
              <a:gd name="connsiteX467" fmla="*/ 3626636 w 7467600"/>
              <a:gd name="connsiteY467" fmla="*/ 4512230 h 6858000"/>
              <a:gd name="connsiteX468" fmla="*/ 3653088 w 7467600"/>
              <a:gd name="connsiteY468" fmla="*/ 4521417 h 6858000"/>
              <a:gd name="connsiteX469" fmla="*/ 3988128 w 7467600"/>
              <a:gd name="connsiteY469" fmla="*/ 4817267 h 6858000"/>
              <a:gd name="connsiteX470" fmla="*/ 4830582 w 7467600"/>
              <a:gd name="connsiteY470" fmla="*/ 4676000 h 6858000"/>
              <a:gd name="connsiteX471" fmla="*/ 4830100 w 7467600"/>
              <a:gd name="connsiteY471" fmla="*/ 4675554 h 6858000"/>
              <a:gd name="connsiteX472" fmla="*/ 4036318 w 7467600"/>
              <a:gd name="connsiteY472" fmla="*/ 4147013 h 6858000"/>
              <a:gd name="connsiteX473" fmla="*/ 3432098 w 7467600"/>
              <a:gd name="connsiteY473" fmla="*/ 3537312 h 6858000"/>
              <a:gd name="connsiteX474" fmla="*/ 3446761 w 7467600"/>
              <a:gd name="connsiteY474" fmla="*/ 3461278 h 6858000"/>
              <a:gd name="connsiteX475" fmla="*/ 4419733 w 7467600"/>
              <a:gd name="connsiteY475" fmla="*/ 3963555 h 6858000"/>
              <a:gd name="connsiteX476" fmla="*/ 4781371 w 7467600"/>
              <a:gd name="connsiteY476" fmla="*/ 4458604 h 6858000"/>
              <a:gd name="connsiteX477" fmla="*/ 4780440 w 7467600"/>
              <a:gd name="connsiteY477" fmla="*/ 4470290 h 6858000"/>
              <a:gd name="connsiteX478" fmla="*/ 4898954 w 7467600"/>
              <a:gd name="connsiteY478" fmla="*/ 4662092 h 6858000"/>
              <a:gd name="connsiteX479" fmla="*/ 4900699 w 7467600"/>
              <a:gd name="connsiteY479" fmla="*/ 4670867 h 6858000"/>
              <a:gd name="connsiteX480" fmla="*/ 5714511 w 7467600"/>
              <a:gd name="connsiteY480" fmla="*/ 4663483 h 6858000"/>
              <a:gd name="connsiteX481" fmla="*/ 5464793 w 7467600"/>
              <a:gd name="connsiteY481" fmla="*/ 4393556 h 6858000"/>
              <a:gd name="connsiteX482" fmla="*/ 5461897 w 7467600"/>
              <a:gd name="connsiteY482" fmla="*/ 4390879 h 6858000"/>
              <a:gd name="connsiteX483" fmla="*/ 4294126 w 7467600"/>
              <a:gd name="connsiteY483" fmla="*/ 3303048 h 6858000"/>
              <a:gd name="connsiteX484" fmla="*/ 4305321 w 7467600"/>
              <a:gd name="connsiteY484" fmla="*/ 3256953 h 6858000"/>
              <a:gd name="connsiteX485" fmla="*/ 4949299 w 7467600"/>
              <a:gd name="connsiteY485" fmla="*/ 3766336 h 6858000"/>
              <a:gd name="connsiteX486" fmla="*/ 5291452 w 7467600"/>
              <a:gd name="connsiteY486" fmla="*/ 4076801 h 6858000"/>
              <a:gd name="connsiteX487" fmla="*/ 5434998 w 7467600"/>
              <a:gd name="connsiteY487" fmla="*/ 4254100 h 6858000"/>
              <a:gd name="connsiteX488" fmla="*/ 5351015 w 7467600"/>
              <a:gd name="connsiteY488" fmla="*/ 3760989 h 6858000"/>
              <a:gd name="connsiteX489" fmla="*/ 5413780 w 7467600"/>
              <a:gd name="connsiteY489" fmla="*/ 2966265 h 6858000"/>
              <a:gd name="connsiteX490" fmla="*/ 5425627 w 7467600"/>
              <a:gd name="connsiteY490" fmla="*/ 2954192 h 6858000"/>
              <a:gd name="connsiteX491" fmla="*/ 6604735 w 7467600"/>
              <a:gd name="connsiteY491" fmla="*/ 2041381 h 6858000"/>
              <a:gd name="connsiteX492" fmla="*/ 7204487 w 7467600"/>
              <a:gd name="connsiteY492" fmla="*/ 2742112 h 6858000"/>
              <a:gd name="connsiteX493" fmla="*/ 7131592 w 7467600"/>
              <a:gd name="connsiteY493" fmla="*/ 2672096 h 6858000"/>
              <a:gd name="connsiteX494" fmla="*/ 6996344 w 7467600"/>
              <a:gd name="connsiteY494" fmla="*/ 2518310 h 6858000"/>
              <a:gd name="connsiteX495" fmla="*/ 6735495 w 7467600"/>
              <a:gd name="connsiteY495" fmla="*/ 2196890 h 6858000"/>
              <a:gd name="connsiteX496" fmla="*/ 6721901 w 7467600"/>
              <a:gd name="connsiteY496" fmla="*/ 2179274 h 6858000"/>
              <a:gd name="connsiteX497" fmla="*/ 6604735 w 7467600"/>
              <a:gd name="connsiteY497" fmla="*/ 2041381 h 6858000"/>
              <a:gd name="connsiteX498" fmla="*/ 6591670 w 7467600"/>
              <a:gd name="connsiteY498" fmla="*/ 1988277 h 6858000"/>
              <a:gd name="connsiteX499" fmla="*/ 6747349 w 7467600"/>
              <a:gd name="connsiteY499" fmla="*/ 2160069 h 6858000"/>
              <a:gd name="connsiteX500" fmla="*/ 6760943 w 7467600"/>
              <a:gd name="connsiteY500" fmla="*/ 2177686 h 6858000"/>
              <a:gd name="connsiteX501" fmla="*/ 7021065 w 7467600"/>
              <a:gd name="connsiteY501" fmla="*/ 2498102 h 6858000"/>
              <a:gd name="connsiteX502" fmla="*/ 7155223 w 7467600"/>
              <a:gd name="connsiteY502" fmla="*/ 2650386 h 6858000"/>
              <a:gd name="connsiteX503" fmla="*/ 7203167 w 7467600"/>
              <a:gd name="connsiteY503" fmla="*/ 2697288 h 6858000"/>
              <a:gd name="connsiteX504" fmla="*/ 6937703 w 7467600"/>
              <a:gd name="connsiteY504" fmla="*/ 2321981 h 6858000"/>
              <a:gd name="connsiteX505" fmla="*/ 6591670 w 7467600"/>
              <a:gd name="connsiteY505" fmla="*/ 1988277 h 6858000"/>
              <a:gd name="connsiteX506" fmla="*/ 5798671 w 7467600"/>
              <a:gd name="connsiteY506" fmla="*/ 1981601 h 6858000"/>
              <a:gd name="connsiteX507" fmla="*/ 5754709 w 7467600"/>
              <a:gd name="connsiteY507" fmla="*/ 2071454 h 6858000"/>
              <a:gd name="connsiteX508" fmla="*/ 5763044 w 7467600"/>
              <a:gd name="connsiteY508" fmla="*/ 2842206 h 6858000"/>
              <a:gd name="connsiteX509" fmla="*/ 5764974 w 7467600"/>
              <a:gd name="connsiteY509" fmla="*/ 2799609 h 6858000"/>
              <a:gd name="connsiteX510" fmla="*/ 5767665 w 7467600"/>
              <a:gd name="connsiteY510" fmla="*/ 2666409 h 6858000"/>
              <a:gd name="connsiteX511" fmla="*/ 5763055 w 7467600"/>
              <a:gd name="connsiteY511" fmla="*/ 2579705 h 6858000"/>
              <a:gd name="connsiteX512" fmla="*/ 5758079 w 7467600"/>
              <a:gd name="connsiteY512" fmla="*/ 2492508 h 6858000"/>
              <a:gd name="connsiteX513" fmla="*/ 5779325 w 7467600"/>
              <a:gd name="connsiteY513" fmla="*/ 2197069 h 6858000"/>
              <a:gd name="connsiteX514" fmla="*/ 5798671 w 7467600"/>
              <a:gd name="connsiteY514" fmla="*/ 1981601 h 6858000"/>
              <a:gd name="connsiteX515" fmla="*/ 5829202 w 7467600"/>
              <a:gd name="connsiteY515" fmla="*/ 1971679 h 6858000"/>
              <a:gd name="connsiteX516" fmla="*/ 5809558 w 7467600"/>
              <a:gd name="connsiteY516" fmla="*/ 2198043 h 6858000"/>
              <a:gd name="connsiteX517" fmla="*/ 5788653 w 7467600"/>
              <a:gd name="connsiteY517" fmla="*/ 2489430 h 6858000"/>
              <a:gd name="connsiteX518" fmla="*/ 5793439 w 7467600"/>
              <a:gd name="connsiteY518" fmla="*/ 2575235 h 6858000"/>
              <a:gd name="connsiteX519" fmla="*/ 5796837 w 7467600"/>
              <a:gd name="connsiteY519" fmla="*/ 2637633 h 6858000"/>
              <a:gd name="connsiteX520" fmla="*/ 5818614 w 7467600"/>
              <a:gd name="connsiteY520" fmla="*/ 2473055 h 6858000"/>
              <a:gd name="connsiteX521" fmla="*/ 5829202 w 7467600"/>
              <a:gd name="connsiteY521" fmla="*/ 1971679 h 6858000"/>
              <a:gd name="connsiteX522" fmla="*/ 5911389 w 7467600"/>
              <a:gd name="connsiteY522" fmla="*/ 1898371 h 6858000"/>
              <a:gd name="connsiteX523" fmla="*/ 6237627 w 7467600"/>
              <a:gd name="connsiteY523" fmla="*/ 2231921 h 6858000"/>
              <a:gd name="connsiteX524" fmla="*/ 5911389 w 7467600"/>
              <a:gd name="connsiteY524" fmla="*/ 1898371 h 6858000"/>
              <a:gd name="connsiteX525" fmla="*/ 6944437 w 7467600"/>
              <a:gd name="connsiteY525" fmla="*/ 1575402 h 6858000"/>
              <a:gd name="connsiteX526" fmla="*/ 6304730 w 7467600"/>
              <a:gd name="connsiteY526" fmla="*/ 1766654 h 6858000"/>
              <a:gd name="connsiteX527" fmla="*/ 6944437 w 7467600"/>
              <a:gd name="connsiteY527" fmla="*/ 1575402 h 6858000"/>
              <a:gd name="connsiteX528" fmla="*/ 7019523 w 7467600"/>
              <a:gd name="connsiteY528" fmla="*/ 1519450 h 6858000"/>
              <a:gd name="connsiteX529" fmla="*/ 6298091 w 7467600"/>
              <a:gd name="connsiteY529" fmla="*/ 1737122 h 6858000"/>
              <a:gd name="connsiteX530" fmla="*/ 7019523 w 7467600"/>
              <a:gd name="connsiteY530" fmla="*/ 1519450 h 6858000"/>
              <a:gd name="connsiteX531" fmla="*/ 2399523 w 7467600"/>
              <a:gd name="connsiteY531" fmla="*/ 1428234 h 6858000"/>
              <a:gd name="connsiteX532" fmla="*/ 2224982 w 7467600"/>
              <a:gd name="connsiteY532" fmla="*/ 1826201 h 6858000"/>
              <a:gd name="connsiteX533" fmla="*/ 2096099 w 7467600"/>
              <a:gd name="connsiteY533" fmla="*/ 2345900 h 6858000"/>
              <a:gd name="connsiteX534" fmla="*/ 2283317 w 7467600"/>
              <a:gd name="connsiteY534" fmla="*/ 1796925 h 6858000"/>
              <a:gd name="connsiteX535" fmla="*/ 2399523 w 7467600"/>
              <a:gd name="connsiteY535" fmla="*/ 1428234 h 6858000"/>
              <a:gd name="connsiteX536" fmla="*/ 2448558 w 7467600"/>
              <a:gd name="connsiteY536" fmla="*/ 1373435 h 6858000"/>
              <a:gd name="connsiteX537" fmla="*/ 2312521 w 7467600"/>
              <a:gd name="connsiteY537" fmla="*/ 1806140 h 6858000"/>
              <a:gd name="connsiteX538" fmla="*/ 2127533 w 7467600"/>
              <a:gd name="connsiteY538" fmla="*/ 2348380 h 6858000"/>
              <a:gd name="connsiteX539" fmla="*/ 2358080 w 7467600"/>
              <a:gd name="connsiteY539" fmla="*/ 1866134 h 6858000"/>
              <a:gd name="connsiteX540" fmla="*/ 2407436 w 7467600"/>
              <a:gd name="connsiteY540" fmla="*/ 1651070 h 6858000"/>
              <a:gd name="connsiteX541" fmla="*/ 2448558 w 7467600"/>
              <a:gd name="connsiteY541" fmla="*/ 1373435 h 6858000"/>
              <a:gd name="connsiteX542" fmla="*/ 278707 w 7467600"/>
              <a:gd name="connsiteY542" fmla="*/ 1352270 h 6858000"/>
              <a:gd name="connsiteX543" fmla="*/ 321570 w 7467600"/>
              <a:gd name="connsiteY543" fmla="*/ 1861610 h 6858000"/>
              <a:gd name="connsiteX544" fmla="*/ 294281 w 7467600"/>
              <a:gd name="connsiteY544" fmla="*/ 1440658 h 6858000"/>
              <a:gd name="connsiteX545" fmla="*/ 278707 w 7467600"/>
              <a:gd name="connsiteY545" fmla="*/ 1352270 h 6858000"/>
              <a:gd name="connsiteX546" fmla="*/ 1423821 w 7467600"/>
              <a:gd name="connsiteY546" fmla="*/ 1351958 h 6858000"/>
              <a:gd name="connsiteX547" fmla="*/ 1638521 w 7467600"/>
              <a:gd name="connsiteY547" fmla="*/ 1908470 h 6858000"/>
              <a:gd name="connsiteX548" fmla="*/ 1754199 w 7467600"/>
              <a:gd name="connsiteY548" fmla="*/ 2149284 h 6858000"/>
              <a:gd name="connsiteX549" fmla="*/ 1908359 w 7467600"/>
              <a:gd name="connsiteY549" fmla="*/ 2364988 h 6858000"/>
              <a:gd name="connsiteX550" fmla="*/ 1647661 w 7467600"/>
              <a:gd name="connsiteY550" fmla="*/ 1825945 h 6858000"/>
              <a:gd name="connsiteX551" fmla="*/ 1423821 w 7467600"/>
              <a:gd name="connsiteY551" fmla="*/ 1351958 h 6858000"/>
              <a:gd name="connsiteX552" fmla="*/ 1431890 w 7467600"/>
              <a:gd name="connsiteY552" fmla="*/ 1306475 h 6858000"/>
              <a:gd name="connsiteX553" fmla="*/ 1507597 w 7467600"/>
              <a:gd name="connsiteY553" fmla="*/ 1446132 h 6858000"/>
              <a:gd name="connsiteX554" fmla="*/ 1674586 w 7467600"/>
              <a:gd name="connsiteY554" fmla="*/ 1813832 h 6858000"/>
              <a:gd name="connsiteX555" fmla="*/ 1815950 w 7467600"/>
              <a:gd name="connsiteY555" fmla="*/ 2128564 h 6858000"/>
              <a:gd name="connsiteX556" fmla="*/ 1984242 w 7467600"/>
              <a:gd name="connsiteY556" fmla="*/ 2430829 h 6858000"/>
              <a:gd name="connsiteX557" fmla="*/ 2014023 w 7467600"/>
              <a:gd name="connsiteY557" fmla="*/ 2450995 h 6858000"/>
              <a:gd name="connsiteX558" fmla="*/ 1747337 w 7467600"/>
              <a:gd name="connsiteY558" fmla="*/ 1855264 h 6858000"/>
              <a:gd name="connsiteX559" fmla="*/ 1533749 w 7467600"/>
              <a:gd name="connsiteY559" fmla="*/ 1478656 h 6858000"/>
              <a:gd name="connsiteX560" fmla="*/ 1431890 w 7467600"/>
              <a:gd name="connsiteY560" fmla="*/ 1306475 h 6858000"/>
              <a:gd name="connsiteX561" fmla="*/ 5052692 w 7467600"/>
              <a:gd name="connsiteY561" fmla="*/ 1292994 h 6858000"/>
              <a:gd name="connsiteX562" fmla="*/ 5200661 w 7467600"/>
              <a:gd name="connsiteY562" fmla="*/ 1635186 h 6858000"/>
              <a:gd name="connsiteX563" fmla="*/ 5297138 w 7467600"/>
              <a:gd name="connsiteY563" fmla="*/ 1906351 h 6858000"/>
              <a:gd name="connsiteX564" fmla="*/ 5052692 w 7467600"/>
              <a:gd name="connsiteY564" fmla="*/ 1292994 h 6858000"/>
              <a:gd name="connsiteX565" fmla="*/ 5009948 w 7467600"/>
              <a:gd name="connsiteY565" fmla="*/ 1273619 h 6858000"/>
              <a:gd name="connsiteX566" fmla="*/ 5121777 w 7467600"/>
              <a:gd name="connsiteY566" fmla="*/ 1654213 h 6858000"/>
              <a:gd name="connsiteX567" fmla="*/ 5293545 w 7467600"/>
              <a:gd name="connsiteY567" fmla="*/ 2072247 h 6858000"/>
              <a:gd name="connsiteX568" fmla="*/ 5294042 w 7467600"/>
              <a:gd name="connsiteY568" fmla="*/ 2065019 h 6858000"/>
              <a:gd name="connsiteX569" fmla="*/ 5171936 w 7467600"/>
              <a:gd name="connsiteY569" fmla="*/ 1647613 h 6858000"/>
              <a:gd name="connsiteX570" fmla="*/ 5009948 w 7467600"/>
              <a:gd name="connsiteY570" fmla="*/ 1273619 h 6858000"/>
              <a:gd name="connsiteX571" fmla="*/ 655236 w 7467600"/>
              <a:gd name="connsiteY571" fmla="*/ 1268632 h 6858000"/>
              <a:gd name="connsiteX572" fmla="*/ 839521 w 7467600"/>
              <a:gd name="connsiteY572" fmla="*/ 1685315 h 6858000"/>
              <a:gd name="connsiteX573" fmla="*/ 1109416 w 7467600"/>
              <a:gd name="connsiteY573" fmla="*/ 2061663 h 6858000"/>
              <a:gd name="connsiteX574" fmla="*/ 1298300 w 7467600"/>
              <a:gd name="connsiteY574" fmla="*/ 2247742 h 6858000"/>
              <a:gd name="connsiteX575" fmla="*/ 1125871 w 7467600"/>
              <a:gd name="connsiteY575" fmla="*/ 1989513 h 6858000"/>
              <a:gd name="connsiteX576" fmla="*/ 981574 w 7467600"/>
              <a:gd name="connsiteY576" fmla="*/ 1783157 h 6858000"/>
              <a:gd name="connsiteX577" fmla="*/ 922198 w 7467600"/>
              <a:gd name="connsiteY577" fmla="*/ 1677437 h 6858000"/>
              <a:gd name="connsiteX578" fmla="*/ 869293 w 7467600"/>
              <a:gd name="connsiteY578" fmla="*/ 1583214 h 6858000"/>
              <a:gd name="connsiteX579" fmla="*/ 751431 w 7467600"/>
              <a:gd name="connsiteY579" fmla="*/ 1405731 h 6858000"/>
              <a:gd name="connsiteX580" fmla="*/ 655236 w 7467600"/>
              <a:gd name="connsiteY580" fmla="*/ 1268632 h 6858000"/>
              <a:gd name="connsiteX581" fmla="*/ 6516292 w 7467600"/>
              <a:gd name="connsiteY581" fmla="*/ 1263064 h 6858000"/>
              <a:gd name="connsiteX582" fmla="*/ 5736320 w 7467600"/>
              <a:gd name="connsiteY582" fmla="*/ 1501803 h 6858000"/>
              <a:gd name="connsiteX583" fmla="*/ 6516292 w 7467600"/>
              <a:gd name="connsiteY583" fmla="*/ 1263064 h 6858000"/>
              <a:gd name="connsiteX584" fmla="*/ 291466 w 7467600"/>
              <a:gd name="connsiteY584" fmla="*/ 1250369 h 6858000"/>
              <a:gd name="connsiteX585" fmla="*/ 323180 w 7467600"/>
              <a:gd name="connsiteY585" fmla="*/ 1435283 h 6858000"/>
              <a:gd name="connsiteX586" fmla="*/ 349381 w 7467600"/>
              <a:gd name="connsiteY586" fmla="*/ 1875041 h 6858000"/>
              <a:gd name="connsiteX587" fmla="*/ 374363 w 7467600"/>
              <a:gd name="connsiteY587" fmla="*/ 1506494 h 6858000"/>
              <a:gd name="connsiteX588" fmla="*/ 302168 w 7467600"/>
              <a:gd name="connsiteY588" fmla="*/ 1274495 h 6858000"/>
              <a:gd name="connsiteX589" fmla="*/ 291466 w 7467600"/>
              <a:gd name="connsiteY589" fmla="*/ 1250369 h 6858000"/>
              <a:gd name="connsiteX590" fmla="*/ 678222 w 7467600"/>
              <a:gd name="connsiteY590" fmla="*/ 1248670 h 6858000"/>
              <a:gd name="connsiteX591" fmla="*/ 775536 w 7467600"/>
              <a:gd name="connsiteY591" fmla="*/ 1388015 h 6858000"/>
              <a:gd name="connsiteX592" fmla="*/ 894529 w 7467600"/>
              <a:gd name="connsiteY592" fmla="*/ 1567739 h 6858000"/>
              <a:gd name="connsiteX593" fmla="*/ 948000 w 7467600"/>
              <a:gd name="connsiteY593" fmla="*/ 1663088 h 6858000"/>
              <a:gd name="connsiteX594" fmla="*/ 1006812 w 7467600"/>
              <a:gd name="connsiteY594" fmla="*/ 1767683 h 6858000"/>
              <a:gd name="connsiteX595" fmla="*/ 1149133 w 7467600"/>
              <a:gd name="connsiteY595" fmla="*/ 1971513 h 6858000"/>
              <a:gd name="connsiteX596" fmla="*/ 1333952 w 7467600"/>
              <a:gd name="connsiteY596" fmla="*/ 2251620 h 6858000"/>
              <a:gd name="connsiteX597" fmla="*/ 1337329 w 7467600"/>
              <a:gd name="connsiteY597" fmla="*/ 2258350 h 6858000"/>
              <a:gd name="connsiteX598" fmla="*/ 1014726 w 7467600"/>
              <a:gd name="connsiteY598" fmla="*/ 1615556 h 6858000"/>
              <a:gd name="connsiteX599" fmla="*/ 678222 w 7467600"/>
              <a:gd name="connsiteY599" fmla="*/ 1248670 h 6858000"/>
              <a:gd name="connsiteX600" fmla="*/ 6691602 w 7467600"/>
              <a:gd name="connsiteY600" fmla="*/ 1140573 h 6858000"/>
              <a:gd name="connsiteX601" fmla="*/ 6571100 w 7467600"/>
              <a:gd name="connsiteY601" fmla="*/ 1183662 h 6858000"/>
              <a:gd name="connsiteX602" fmla="*/ 6241687 w 7467600"/>
              <a:gd name="connsiteY602" fmla="*/ 1257600 h 6858000"/>
              <a:gd name="connsiteX603" fmla="*/ 5693009 w 7467600"/>
              <a:gd name="connsiteY603" fmla="*/ 1478256 h 6858000"/>
              <a:gd name="connsiteX604" fmla="*/ 6548420 w 7467600"/>
              <a:gd name="connsiteY604" fmla="*/ 1214599 h 6858000"/>
              <a:gd name="connsiteX605" fmla="*/ 6605473 w 7467600"/>
              <a:gd name="connsiteY605" fmla="*/ 1184686 h 6858000"/>
              <a:gd name="connsiteX606" fmla="*/ 6691602 w 7467600"/>
              <a:gd name="connsiteY606" fmla="*/ 1140573 h 6858000"/>
              <a:gd name="connsiteX607" fmla="*/ 4002475 w 7467600"/>
              <a:gd name="connsiteY607" fmla="*/ 1037802 h 6858000"/>
              <a:gd name="connsiteX608" fmla="*/ 4000324 w 7467600"/>
              <a:gd name="connsiteY608" fmla="*/ 1039362 h 6858000"/>
              <a:gd name="connsiteX609" fmla="*/ 4002862 w 7467600"/>
              <a:gd name="connsiteY609" fmla="*/ 1042866 h 6858000"/>
              <a:gd name="connsiteX610" fmla="*/ 4002475 w 7467600"/>
              <a:gd name="connsiteY610" fmla="*/ 1037802 h 6858000"/>
              <a:gd name="connsiteX611" fmla="*/ 506322 w 7467600"/>
              <a:gd name="connsiteY611" fmla="*/ 1020997 h 6858000"/>
              <a:gd name="connsiteX612" fmla="*/ 533068 w 7467600"/>
              <a:gd name="connsiteY612" fmla="*/ 1029409 h 6858000"/>
              <a:gd name="connsiteX613" fmla="*/ 1232525 w 7467600"/>
              <a:gd name="connsiteY613" fmla="*/ 1804675 h 6858000"/>
              <a:gd name="connsiteX614" fmla="*/ 1388858 w 7467600"/>
              <a:gd name="connsiteY614" fmla="*/ 2368011 h 6858000"/>
              <a:gd name="connsiteX615" fmla="*/ 1384098 w 7467600"/>
              <a:gd name="connsiteY615" fmla="*/ 2378125 h 6858000"/>
              <a:gd name="connsiteX616" fmla="*/ 1425393 w 7467600"/>
              <a:gd name="connsiteY616" fmla="*/ 2589124 h 6858000"/>
              <a:gd name="connsiteX617" fmla="*/ 1424001 w 7467600"/>
              <a:gd name="connsiteY617" fmla="*/ 2597541 h 6858000"/>
              <a:gd name="connsiteX618" fmla="*/ 2152729 w 7467600"/>
              <a:gd name="connsiteY618" fmla="*/ 2864487 h 6858000"/>
              <a:gd name="connsiteX619" fmla="*/ 2020609 w 7467600"/>
              <a:gd name="connsiteY619" fmla="*/ 2539671 h 6858000"/>
              <a:gd name="connsiteX620" fmla="*/ 2018920 w 7467600"/>
              <a:gd name="connsiteY620" fmla="*/ 2536309 h 6858000"/>
              <a:gd name="connsiteX621" fmla="*/ 1342441 w 7467600"/>
              <a:gd name="connsiteY621" fmla="*/ 1173017 h 6858000"/>
              <a:gd name="connsiteX622" fmla="*/ 1367925 w 7467600"/>
              <a:gd name="connsiteY622" fmla="*/ 1135648 h 6858000"/>
              <a:gd name="connsiteX623" fmla="*/ 1771401 w 7467600"/>
              <a:gd name="connsiteY623" fmla="*/ 1806673 h 6858000"/>
              <a:gd name="connsiteX624" fmla="*/ 1972385 w 7467600"/>
              <a:gd name="connsiteY624" fmla="*/ 2198735 h 6858000"/>
              <a:gd name="connsiteX625" fmla="*/ 2040892 w 7467600"/>
              <a:gd name="connsiteY625" fmla="*/ 2405205 h 6858000"/>
              <a:gd name="connsiteX626" fmla="*/ 2131689 w 7467600"/>
              <a:gd name="connsiteY626" fmla="*/ 1936926 h 6858000"/>
              <a:gd name="connsiteX627" fmla="*/ 2454820 w 7467600"/>
              <a:gd name="connsiteY627" fmla="*/ 1248808 h 6858000"/>
              <a:gd name="connsiteX628" fmla="*/ 2492512 w 7467600"/>
              <a:gd name="connsiteY628" fmla="*/ 1302920 h 6858000"/>
              <a:gd name="connsiteX629" fmla="*/ 2081216 w 7467600"/>
              <a:gd name="connsiteY629" fmla="*/ 2527513 h 6858000"/>
              <a:gd name="connsiteX630" fmla="*/ 2081211 w 7467600"/>
              <a:gd name="connsiteY630" fmla="*/ 2528916 h 6858000"/>
              <a:gd name="connsiteX631" fmla="*/ 2199067 w 7467600"/>
              <a:gd name="connsiteY631" fmla="*/ 2884061 h 6858000"/>
              <a:gd name="connsiteX632" fmla="*/ 3192586 w 7467600"/>
              <a:gd name="connsiteY632" fmla="*/ 3411496 h 6858000"/>
              <a:gd name="connsiteX633" fmla="*/ 3182620 w 7467600"/>
              <a:gd name="connsiteY633" fmla="*/ 3483279 h 6858000"/>
              <a:gd name="connsiteX634" fmla="*/ 2435119 w 7467600"/>
              <a:gd name="connsiteY634" fmla="*/ 3080173 h 6858000"/>
              <a:gd name="connsiteX635" fmla="*/ 2410152 w 7467600"/>
              <a:gd name="connsiteY635" fmla="*/ 3063751 h 6858000"/>
              <a:gd name="connsiteX636" fmla="*/ 2408099 w 7467600"/>
              <a:gd name="connsiteY636" fmla="*/ 3064403 h 6858000"/>
              <a:gd name="connsiteX637" fmla="*/ 2407218 w 7467600"/>
              <a:gd name="connsiteY637" fmla="*/ 3070324 h 6858000"/>
              <a:gd name="connsiteX638" fmla="*/ 2380138 w 7467600"/>
              <a:gd name="connsiteY638" fmla="*/ 3099341 h 6858000"/>
              <a:gd name="connsiteX639" fmla="*/ 1765923 w 7467600"/>
              <a:gd name="connsiteY639" fmla="*/ 3581043 h 6858000"/>
              <a:gd name="connsiteX640" fmla="*/ 1702258 w 7467600"/>
              <a:gd name="connsiteY640" fmla="*/ 3612286 h 6858000"/>
              <a:gd name="connsiteX641" fmla="*/ 1538370 w 7467600"/>
              <a:gd name="connsiteY641" fmla="*/ 3811804 h 6858000"/>
              <a:gd name="connsiteX642" fmla="*/ 542867 w 7467600"/>
              <a:gd name="connsiteY642" fmla="*/ 4944092 h 6858000"/>
              <a:gd name="connsiteX643" fmla="*/ 515800 w 7467600"/>
              <a:gd name="connsiteY643" fmla="*/ 4862180 h 6858000"/>
              <a:gd name="connsiteX644" fmla="*/ 909145 w 7467600"/>
              <a:gd name="connsiteY644" fmla="*/ 4199225 h 6858000"/>
              <a:gd name="connsiteX645" fmla="*/ 1214067 w 7467600"/>
              <a:gd name="connsiteY645" fmla="*/ 3908561 h 6858000"/>
              <a:gd name="connsiteX646" fmla="*/ 640967 w 7467600"/>
              <a:gd name="connsiteY646" fmla="*/ 4105601 h 6858000"/>
              <a:gd name="connsiteX647" fmla="*/ 112563 w 7467600"/>
              <a:gd name="connsiteY647" fmla="*/ 4396952 h 6858000"/>
              <a:gd name="connsiteX648" fmla="*/ 0 w 7467600"/>
              <a:gd name="connsiteY648" fmla="*/ 4466006 h 6858000"/>
              <a:gd name="connsiteX649" fmla="*/ 0 w 7467600"/>
              <a:gd name="connsiteY649" fmla="*/ 4233763 h 6858000"/>
              <a:gd name="connsiteX650" fmla="*/ 36881 w 7467600"/>
              <a:gd name="connsiteY650" fmla="*/ 4200118 h 6858000"/>
              <a:gd name="connsiteX651" fmla="*/ 910534 w 7467600"/>
              <a:gd name="connsiteY651" fmla="*/ 3629753 h 6858000"/>
              <a:gd name="connsiteX652" fmla="*/ 1578717 w 7467600"/>
              <a:gd name="connsiteY652" fmla="*/ 3575982 h 6858000"/>
              <a:gd name="connsiteX653" fmla="*/ 2338780 w 7467600"/>
              <a:gd name="connsiteY653" fmla="*/ 3033725 h 6858000"/>
              <a:gd name="connsiteX654" fmla="*/ 1807991 w 7467600"/>
              <a:gd name="connsiteY654" fmla="*/ 2807184 h 6858000"/>
              <a:gd name="connsiteX655" fmla="*/ 1416358 w 7467600"/>
              <a:gd name="connsiteY655" fmla="*/ 3112571 h 6858000"/>
              <a:gd name="connsiteX656" fmla="*/ 939066 w 7467600"/>
              <a:gd name="connsiteY656" fmla="*/ 3378798 h 6858000"/>
              <a:gd name="connsiteX657" fmla="*/ 115099 w 7467600"/>
              <a:gd name="connsiteY657" fmla="*/ 3607650 h 6858000"/>
              <a:gd name="connsiteX658" fmla="*/ 97284 w 7467600"/>
              <a:gd name="connsiteY658" fmla="*/ 3520393 h 6858000"/>
              <a:gd name="connsiteX659" fmla="*/ 922050 w 7467600"/>
              <a:gd name="connsiteY659" fmla="*/ 3074867 h 6858000"/>
              <a:gd name="connsiteX660" fmla="*/ 1405265 w 7467600"/>
              <a:gd name="connsiteY660" fmla="*/ 3016319 h 6858000"/>
              <a:gd name="connsiteX661" fmla="*/ 1407512 w 7467600"/>
              <a:gd name="connsiteY661" fmla="*/ 3018001 h 6858000"/>
              <a:gd name="connsiteX662" fmla="*/ 1726266 w 7467600"/>
              <a:gd name="connsiteY662" fmla="*/ 2777274 h 6858000"/>
              <a:gd name="connsiteX663" fmla="*/ 625390 w 7467600"/>
              <a:gd name="connsiteY663" fmla="*/ 2514541 h 6858000"/>
              <a:gd name="connsiteX664" fmla="*/ 619799 w 7467600"/>
              <a:gd name="connsiteY664" fmla="*/ 2527180 h 6858000"/>
              <a:gd name="connsiteX665" fmla="*/ 310030 w 7467600"/>
              <a:gd name="connsiteY665" fmla="*/ 2771818 h 6858000"/>
              <a:gd name="connsiteX666" fmla="*/ 173877 w 7467600"/>
              <a:gd name="connsiteY666" fmla="*/ 2937056 h 6858000"/>
              <a:gd name="connsiteX667" fmla="*/ 77889 w 7467600"/>
              <a:gd name="connsiteY667" fmla="*/ 3138440 h 6858000"/>
              <a:gd name="connsiteX668" fmla="*/ 0 w 7467600"/>
              <a:gd name="connsiteY668" fmla="*/ 3271395 h 6858000"/>
              <a:gd name="connsiteX669" fmla="*/ 0 w 7467600"/>
              <a:gd name="connsiteY669" fmla="*/ 3153002 h 6858000"/>
              <a:gd name="connsiteX670" fmla="*/ 2386 w 7467600"/>
              <a:gd name="connsiteY670" fmla="*/ 3149203 h 6858000"/>
              <a:gd name="connsiteX671" fmla="*/ 89753 w 7467600"/>
              <a:gd name="connsiteY671" fmla="*/ 2987702 h 6858000"/>
              <a:gd name="connsiteX672" fmla="*/ 76869 w 7467600"/>
              <a:gd name="connsiteY672" fmla="*/ 3005404 h 6858000"/>
              <a:gd name="connsiteX673" fmla="*/ 32049 w 7467600"/>
              <a:gd name="connsiteY673" fmla="*/ 3065814 h 6858000"/>
              <a:gd name="connsiteX674" fmla="*/ 0 w 7467600"/>
              <a:gd name="connsiteY674" fmla="*/ 3108744 h 6858000"/>
              <a:gd name="connsiteX675" fmla="*/ 0 w 7467600"/>
              <a:gd name="connsiteY675" fmla="*/ 3058059 h 6858000"/>
              <a:gd name="connsiteX676" fmla="*/ 7610 w 7467600"/>
              <a:gd name="connsiteY676" fmla="*/ 3047889 h 6858000"/>
              <a:gd name="connsiteX677" fmla="*/ 52419 w 7467600"/>
              <a:gd name="connsiteY677" fmla="*/ 2987479 h 6858000"/>
              <a:gd name="connsiteX678" fmla="*/ 59142 w 7467600"/>
              <a:gd name="connsiteY678" fmla="*/ 2978488 h 6858000"/>
              <a:gd name="connsiteX679" fmla="*/ 0 w 7467600"/>
              <a:gd name="connsiteY679" fmla="*/ 3015334 h 6858000"/>
              <a:gd name="connsiteX680" fmla="*/ 0 w 7467600"/>
              <a:gd name="connsiteY680" fmla="*/ 2914286 h 6858000"/>
              <a:gd name="connsiteX681" fmla="*/ 36383 w 7467600"/>
              <a:gd name="connsiteY681" fmla="*/ 2901128 h 6858000"/>
              <a:gd name="connsiteX682" fmla="*/ 156329 w 7467600"/>
              <a:gd name="connsiteY682" fmla="*/ 2840533 h 6858000"/>
              <a:gd name="connsiteX683" fmla="*/ 358355 w 7467600"/>
              <a:gd name="connsiteY683" fmla="*/ 2620471 h 6858000"/>
              <a:gd name="connsiteX684" fmla="*/ 510577 w 7467600"/>
              <a:gd name="connsiteY684" fmla="*/ 2501244 h 6858000"/>
              <a:gd name="connsiteX685" fmla="*/ 211967 w 7467600"/>
              <a:gd name="connsiteY685" fmla="*/ 2479171 h 6858000"/>
              <a:gd name="connsiteX686" fmla="*/ 0 w 7467600"/>
              <a:gd name="connsiteY686" fmla="*/ 2476398 h 6858000"/>
              <a:gd name="connsiteX687" fmla="*/ 0 w 7467600"/>
              <a:gd name="connsiteY687" fmla="*/ 2389189 h 6858000"/>
              <a:gd name="connsiteX688" fmla="*/ 103062 w 7467600"/>
              <a:gd name="connsiteY688" fmla="*/ 2389518 h 6858000"/>
              <a:gd name="connsiteX689" fmla="*/ 510734 w 7467600"/>
              <a:gd name="connsiteY689" fmla="*/ 2416201 h 6858000"/>
              <a:gd name="connsiteX690" fmla="*/ 279257 w 7467600"/>
              <a:gd name="connsiteY690" fmla="*/ 2092102 h 6858000"/>
              <a:gd name="connsiteX691" fmla="*/ 65265 w 7467600"/>
              <a:gd name="connsiteY691" fmla="*/ 2006049 h 6858000"/>
              <a:gd name="connsiteX692" fmla="*/ 0 w 7467600"/>
              <a:gd name="connsiteY692" fmla="*/ 1982532 h 6858000"/>
              <a:gd name="connsiteX693" fmla="*/ 0 w 7467600"/>
              <a:gd name="connsiteY693" fmla="*/ 1912789 h 6858000"/>
              <a:gd name="connsiteX694" fmla="*/ 97460 w 7467600"/>
              <a:gd name="connsiteY694" fmla="*/ 1953725 h 6858000"/>
              <a:gd name="connsiteX695" fmla="*/ 221272 w 7467600"/>
              <a:gd name="connsiteY695" fmla="*/ 1980766 h 6858000"/>
              <a:gd name="connsiteX696" fmla="*/ 116765 w 7467600"/>
              <a:gd name="connsiteY696" fmla="*/ 1911033 h 6858000"/>
              <a:gd name="connsiteX697" fmla="*/ 16405 w 7467600"/>
              <a:gd name="connsiteY697" fmla="*/ 1803412 h 6858000"/>
              <a:gd name="connsiteX698" fmla="*/ 0 w 7467600"/>
              <a:gd name="connsiteY698" fmla="*/ 1784777 h 6858000"/>
              <a:gd name="connsiteX699" fmla="*/ 0 w 7467600"/>
              <a:gd name="connsiteY699" fmla="*/ 1740082 h 6858000"/>
              <a:gd name="connsiteX700" fmla="*/ 39394 w 7467600"/>
              <a:gd name="connsiteY700" fmla="*/ 1784856 h 6858000"/>
              <a:gd name="connsiteX701" fmla="*/ 135813 w 7467600"/>
              <a:gd name="connsiteY701" fmla="*/ 1888838 h 6858000"/>
              <a:gd name="connsiteX702" fmla="*/ 242575 w 7467600"/>
              <a:gd name="connsiteY702" fmla="*/ 1958841 h 6858000"/>
              <a:gd name="connsiteX703" fmla="*/ 82197 w 7467600"/>
              <a:gd name="connsiteY703" fmla="*/ 1754826 h 6858000"/>
              <a:gd name="connsiteX704" fmla="*/ 0 w 7467600"/>
              <a:gd name="connsiteY704" fmla="*/ 1679650 h 6858000"/>
              <a:gd name="connsiteX705" fmla="*/ 0 w 7467600"/>
              <a:gd name="connsiteY705" fmla="*/ 1602463 h 6858000"/>
              <a:gd name="connsiteX706" fmla="*/ 84689 w 7467600"/>
              <a:gd name="connsiteY706" fmla="*/ 1677442 h 6858000"/>
              <a:gd name="connsiteX707" fmla="*/ 298437 w 7467600"/>
              <a:gd name="connsiteY707" fmla="*/ 1968019 h 6858000"/>
              <a:gd name="connsiteX708" fmla="*/ 227269 w 7467600"/>
              <a:gd name="connsiteY708" fmla="*/ 1114064 h 6858000"/>
              <a:gd name="connsiteX709" fmla="*/ 248003 w 7467600"/>
              <a:gd name="connsiteY709" fmla="*/ 1089613 h 6858000"/>
              <a:gd name="connsiteX710" fmla="*/ 427020 w 7467600"/>
              <a:gd name="connsiteY710" fmla="*/ 1619803 h 6858000"/>
              <a:gd name="connsiteX711" fmla="*/ 340345 w 7467600"/>
              <a:gd name="connsiteY711" fmla="*/ 2027739 h 6858000"/>
              <a:gd name="connsiteX712" fmla="*/ 360865 w 7467600"/>
              <a:gd name="connsiteY712" fmla="*/ 2044827 h 6858000"/>
              <a:gd name="connsiteX713" fmla="*/ 560414 w 7467600"/>
              <a:gd name="connsiteY713" fmla="*/ 2421457 h 6858000"/>
              <a:gd name="connsiteX714" fmla="*/ 1359703 w 7467600"/>
              <a:gd name="connsiteY714" fmla="*/ 2578554 h 6858000"/>
              <a:gd name="connsiteX715" fmla="*/ 1359422 w 7467600"/>
              <a:gd name="connsiteY715" fmla="*/ 2577994 h 6858000"/>
              <a:gd name="connsiteX716" fmla="*/ 828701 w 7467600"/>
              <a:gd name="connsiteY716" fmla="*/ 1839520 h 6858000"/>
              <a:gd name="connsiteX717" fmla="*/ 494427 w 7467600"/>
              <a:gd name="connsiteY717" fmla="*/ 1092333 h 6858000"/>
              <a:gd name="connsiteX718" fmla="*/ 506322 w 7467600"/>
              <a:gd name="connsiteY718" fmla="*/ 1020997 h 6858000"/>
              <a:gd name="connsiteX719" fmla="*/ 4570198 w 7467600"/>
              <a:gd name="connsiteY719" fmla="*/ 978081 h 6858000"/>
              <a:gd name="connsiteX720" fmla="*/ 4523691 w 7467600"/>
              <a:gd name="connsiteY720" fmla="*/ 1127776 h 6858000"/>
              <a:gd name="connsiteX721" fmla="*/ 4509875 w 7467600"/>
              <a:gd name="connsiteY721" fmla="*/ 1167552 h 6858000"/>
              <a:gd name="connsiteX722" fmla="*/ 4478168 w 7467600"/>
              <a:gd name="connsiteY722" fmla="*/ 1260735 h 6858000"/>
              <a:gd name="connsiteX723" fmla="*/ 4409309 w 7467600"/>
              <a:gd name="connsiteY723" fmla="*/ 1666996 h 6858000"/>
              <a:gd name="connsiteX724" fmla="*/ 4370031 w 7467600"/>
              <a:gd name="connsiteY724" fmla="*/ 1955666 h 6858000"/>
              <a:gd name="connsiteX725" fmla="*/ 4570198 w 7467600"/>
              <a:gd name="connsiteY725" fmla="*/ 978081 h 6858000"/>
              <a:gd name="connsiteX726" fmla="*/ 4557898 w 7467600"/>
              <a:gd name="connsiteY726" fmla="*/ 900011 h 6858000"/>
              <a:gd name="connsiteX727" fmla="*/ 4344840 w 7467600"/>
              <a:gd name="connsiteY727" fmla="*/ 1922038 h 6858000"/>
              <a:gd name="connsiteX728" fmla="*/ 4378710 w 7467600"/>
              <a:gd name="connsiteY728" fmla="*/ 1665516 h 6858000"/>
              <a:gd name="connsiteX729" fmla="*/ 4448798 w 7467600"/>
              <a:gd name="connsiteY729" fmla="*/ 1253024 h 6858000"/>
              <a:gd name="connsiteX730" fmla="*/ 4480315 w 7467600"/>
              <a:gd name="connsiteY730" fmla="*/ 1158454 h 6858000"/>
              <a:gd name="connsiteX731" fmla="*/ 4494133 w 7467600"/>
              <a:gd name="connsiteY731" fmla="*/ 1118676 h 6858000"/>
              <a:gd name="connsiteX732" fmla="*/ 4557898 w 7467600"/>
              <a:gd name="connsiteY732" fmla="*/ 900011 h 6858000"/>
              <a:gd name="connsiteX733" fmla="*/ 5870151 w 7467600"/>
              <a:gd name="connsiteY733" fmla="*/ 898890 h 6858000"/>
              <a:gd name="connsiteX734" fmla="*/ 5861335 w 7467600"/>
              <a:gd name="connsiteY734" fmla="*/ 899177 h 6858000"/>
              <a:gd name="connsiteX735" fmla="*/ 5843702 w 7467600"/>
              <a:gd name="connsiteY735" fmla="*/ 899748 h 6858000"/>
              <a:gd name="connsiteX736" fmla="*/ 5651107 w 7467600"/>
              <a:gd name="connsiteY736" fmla="*/ 920306 h 6858000"/>
              <a:gd name="connsiteX737" fmla="*/ 5459407 w 7467600"/>
              <a:gd name="connsiteY737" fmla="*/ 940975 h 6858000"/>
              <a:gd name="connsiteX738" fmla="*/ 5374846 w 7467600"/>
              <a:gd name="connsiteY738" fmla="*/ 941988 h 6858000"/>
              <a:gd name="connsiteX739" fmla="*/ 5256105 w 7467600"/>
              <a:gd name="connsiteY739" fmla="*/ 945632 h 6858000"/>
              <a:gd name="connsiteX740" fmla="*/ 5107071 w 7467600"/>
              <a:gd name="connsiteY740" fmla="*/ 969720 h 6858000"/>
              <a:gd name="connsiteX741" fmla="*/ 4998681 w 7467600"/>
              <a:gd name="connsiteY741" fmla="*/ 988771 h 6858000"/>
              <a:gd name="connsiteX742" fmla="*/ 5870151 w 7467600"/>
              <a:gd name="connsiteY742" fmla="*/ 898890 h 6858000"/>
              <a:gd name="connsiteX743" fmla="*/ 5504425 w 7467600"/>
              <a:gd name="connsiteY743" fmla="*/ 848067 h 6858000"/>
              <a:gd name="connsiteX744" fmla="*/ 4968849 w 7467600"/>
              <a:gd name="connsiteY744" fmla="*/ 962318 h 6858000"/>
              <a:gd name="connsiteX745" fmla="*/ 5104039 w 7467600"/>
              <a:gd name="connsiteY745" fmla="*/ 940634 h 6858000"/>
              <a:gd name="connsiteX746" fmla="*/ 5256311 w 7467600"/>
              <a:gd name="connsiteY746" fmla="*/ 916490 h 6858000"/>
              <a:gd name="connsiteX747" fmla="*/ 5377381 w 7467600"/>
              <a:gd name="connsiteY747" fmla="*/ 912671 h 6858000"/>
              <a:gd name="connsiteX748" fmla="*/ 5460148 w 7467600"/>
              <a:gd name="connsiteY748" fmla="*/ 911442 h 6858000"/>
              <a:gd name="connsiteX749" fmla="*/ 5648971 w 7467600"/>
              <a:gd name="connsiteY749" fmla="*/ 891331 h 6858000"/>
              <a:gd name="connsiteX750" fmla="*/ 5844807 w 7467600"/>
              <a:gd name="connsiteY750" fmla="*/ 870718 h 6858000"/>
              <a:gd name="connsiteX751" fmla="*/ 5862975 w 7467600"/>
              <a:gd name="connsiteY751" fmla="*/ 869756 h 6858000"/>
              <a:gd name="connsiteX752" fmla="*/ 5920887 w 7467600"/>
              <a:gd name="connsiteY752" fmla="*/ 865929 h 6858000"/>
              <a:gd name="connsiteX753" fmla="*/ 5504425 w 7467600"/>
              <a:gd name="connsiteY753" fmla="*/ 848067 h 6858000"/>
              <a:gd name="connsiteX754" fmla="*/ 3607114 w 7467600"/>
              <a:gd name="connsiteY754" fmla="*/ 467441 h 6858000"/>
              <a:gd name="connsiteX755" fmla="*/ 3296242 w 7467600"/>
              <a:gd name="connsiteY755" fmla="*/ 807991 h 6858000"/>
              <a:gd name="connsiteX756" fmla="*/ 3174674 w 7467600"/>
              <a:gd name="connsiteY756" fmla="*/ 919759 h 6858000"/>
              <a:gd name="connsiteX757" fmla="*/ 3042978 w 7467600"/>
              <a:gd name="connsiteY757" fmla="*/ 1054894 h 6858000"/>
              <a:gd name="connsiteX758" fmla="*/ 2968914 w 7467600"/>
              <a:gd name="connsiteY758" fmla="*/ 1133756 h 6858000"/>
              <a:gd name="connsiteX759" fmla="*/ 3103823 w 7467600"/>
              <a:gd name="connsiteY759" fmla="*/ 1026814 h 6858000"/>
              <a:gd name="connsiteX760" fmla="*/ 3607114 w 7467600"/>
              <a:gd name="connsiteY760" fmla="*/ 467441 h 6858000"/>
              <a:gd name="connsiteX761" fmla="*/ 3744487 w 7467600"/>
              <a:gd name="connsiteY761" fmla="*/ 383136 h 6858000"/>
              <a:gd name="connsiteX762" fmla="*/ 3970213 w 7467600"/>
              <a:gd name="connsiteY762" fmla="*/ 995559 h 6858000"/>
              <a:gd name="connsiteX763" fmla="*/ 3744487 w 7467600"/>
              <a:gd name="connsiteY763" fmla="*/ 383136 h 6858000"/>
              <a:gd name="connsiteX764" fmla="*/ 3624562 w 7467600"/>
              <a:gd name="connsiteY764" fmla="*/ 367041 h 6858000"/>
              <a:gd name="connsiteX765" fmla="*/ 3489712 w 7467600"/>
              <a:gd name="connsiteY765" fmla="*/ 485386 h 6858000"/>
              <a:gd name="connsiteX766" fmla="*/ 3182994 w 7467600"/>
              <a:gd name="connsiteY766" fmla="*/ 828265 h 6858000"/>
              <a:gd name="connsiteX767" fmla="*/ 2892114 w 7467600"/>
              <a:gd name="connsiteY767" fmla="*/ 1172635 h 6858000"/>
              <a:gd name="connsiteX768" fmla="*/ 3021459 w 7467600"/>
              <a:gd name="connsiteY768" fmla="*/ 1035385 h 6858000"/>
              <a:gd name="connsiteX769" fmla="*/ 3153873 w 7467600"/>
              <a:gd name="connsiteY769" fmla="*/ 898971 h 6858000"/>
              <a:gd name="connsiteX770" fmla="*/ 3276511 w 7467600"/>
              <a:gd name="connsiteY770" fmla="*/ 786423 h 6858000"/>
              <a:gd name="connsiteX771" fmla="*/ 3584154 w 7467600"/>
              <a:gd name="connsiteY771" fmla="*/ 448218 h 6858000"/>
              <a:gd name="connsiteX772" fmla="*/ 3624562 w 7467600"/>
              <a:gd name="connsiteY772" fmla="*/ 367041 h 6858000"/>
              <a:gd name="connsiteX773" fmla="*/ 3766672 w 7467600"/>
              <a:gd name="connsiteY773" fmla="*/ 359429 h 6858000"/>
              <a:gd name="connsiteX774" fmla="*/ 3996338 w 7467600"/>
              <a:gd name="connsiteY774" fmla="*/ 968237 h 6858000"/>
              <a:gd name="connsiteX775" fmla="*/ 3766672 w 7467600"/>
              <a:gd name="connsiteY775" fmla="*/ 359429 h 6858000"/>
              <a:gd name="connsiteX776" fmla="*/ 5805386 w 7467600"/>
              <a:gd name="connsiteY776" fmla="*/ 239240 h 6858000"/>
              <a:gd name="connsiteX777" fmla="*/ 5736947 w 7467600"/>
              <a:gd name="connsiteY777" fmla="*/ 261367 h 6858000"/>
              <a:gd name="connsiteX778" fmla="*/ 5427012 w 7467600"/>
              <a:gd name="connsiteY778" fmla="*/ 311272 h 6858000"/>
              <a:gd name="connsiteX779" fmla="*/ 5147818 w 7467600"/>
              <a:gd name="connsiteY779" fmla="*/ 322112 h 6858000"/>
              <a:gd name="connsiteX780" fmla="*/ 5060854 w 7467600"/>
              <a:gd name="connsiteY780" fmla="*/ 311882 h 6858000"/>
              <a:gd name="connsiteX781" fmla="*/ 4945989 w 7467600"/>
              <a:gd name="connsiteY781" fmla="*/ 300516 h 6858000"/>
              <a:gd name="connsiteX782" fmla="*/ 5410479 w 7467600"/>
              <a:gd name="connsiteY782" fmla="*/ 348434 h 6858000"/>
              <a:gd name="connsiteX783" fmla="*/ 5805386 w 7467600"/>
              <a:gd name="connsiteY783" fmla="*/ 239240 h 6858000"/>
              <a:gd name="connsiteX784" fmla="*/ 5905192 w 7467600"/>
              <a:gd name="connsiteY784" fmla="*/ 163079 h 6858000"/>
              <a:gd name="connsiteX785" fmla="*/ 5865655 w 7467600"/>
              <a:gd name="connsiteY785" fmla="*/ 171901 h 6858000"/>
              <a:gd name="connsiteX786" fmla="*/ 5259740 w 7467600"/>
              <a:gd name="connsiteY786" fmla="*/ 257013 h 6858000"/>
              <a:gd name="connsiteX787" fmla="*/ 5208466 w 7467600"/>
              <a:gd name="connsiteY787" fmla="*/ 257550 h 6858000"/>
              <a:gd name="connsiteX788" fmla="*/ 4980204 w 7467600"/>
              <a:gd name="connsiteY788" fmla="*/ 271903 h 6858000"/>
              <a:gd name="connsiteX789" fmla="*/ 5068068 w 7467600"/>
              <a:gd name="connsiteY789" fmla="*/ 282244 h 6858000"/>
              <a:gd name="connsiteX790" fmla="*/ 5153231 w 7467600"/>
              <a:gd name="connsiteY790" fmla="*/ 292240 h 6858000"/>
              <a:gd name="connsiteX791" fmla="*/ 5426491 w 7467600"/>
              <a:gd name="connsiteY791" fmla="*/ 281128 h 6858000"/>
              <a:gd name="connsiteX792" fmla="*/ 5731212 w 7467600"/>
              <a:gd name="connsiteY792" fmla="*/ 231951 h 6858000"/>
              <a:gd name="connsiteX793" fmla="*/ 5905192 w 7467600"/>
              <a:gd name="connsiteY793" fmla="*/ 163079 h 6858000"/>
              <a:gd name="connsiteX794" fmla="*/ 5944437 w 7467600"/>
              <a:gd name="connsiteY794" fmla="*/ 113829 h 6858000"/>
              <a:gd name="connsiteX795" fmla="*/ 5825032 w 7467600"/>
              <a:gd name="connsiteY795" fmla="*/ 146405 h 6858000"/>
              <a:gd name="connsiteX796" fmla="*/ 4955599 w 7467600"/>
              <a:gd name="connsiteY796" fmla="*/ 247008 h 6858000"/>
              <a:gd name="connsiteX797" fmla="*/ 5210104 w 7467600"/>
              <a:gd name="connsiteY797" fmla="*/ 228123 h 6858000"/>
              <a:gd name="connsiteX798" fmla="*/ 5261015 w 7467600"/>
              <a:gd name="connsiteY798" fmla="*/ 227087 h 6858000"/>
              <a:gd name="connsiteX799" fmla="*/ 5861181 w 7467600"/>
              <a:gd name="connsiteY799" fmla="*/ 143093 h 6858000"/>
              <a:gd name="connsiteX800" fmla="*/ 5961252 w 7467600"/>
              <a:gd name="connsiteY800" fmla="*/ 114820 h 6858000"/>
              <a:gd name="connsiteX801" fmla="*/ 5944437 w 7467600"/>
              <a:gd name="connsiteY801" fmla="*/ 113829 h 6858000"/>
              <a:gd name="connsiteX802" fmla="*/ 3882765 w 7467600"/>
              <a:gd name="connsiteY802" fmla="*/ 0 h 6858000"/>
              <a:gd name="connsiteX803" fmla="*/ 3995099 w 7467600"/>
              <a:gd name="connsiteY803" fmla="*/ 0 h 6858000"/>
              <a:gd name="connsiteX804" fmla="*/ 4163818 w 7467600"/>
              <a:gd name="connsiteY804" fmla="*/ 234104 h 6858000"/>
              <a:gd name="connsiteX805" fmla="*/ 4172099 w 7467600"/>
              <a:gd name="connsiteY805" fmla="*/ 234207 h 6858000"/>
              <a:gd name="connsiteX806" fmla="*/ 4784282 w 7467600"/>
              <a:gd name="connsiteY806" fmla="*/ 276561 h 6858000"/>
              <a:gd name="connsiteX807" fmla="*/ 4801687 w 7467600"/>
              <a:gd name="connsiteY807" fmla="*/ 267764 h 6858000"/>
              <a:gd name="connsiteX808" fmla="*/ 6082788 w 7467600"/>
              <a:gd name="connsiteY808" fmla="*/ 64119 h 6858000"/>
              <a:gd name="connsiteX809" fmla="*/ 6099442 w 7467600"/>
              <a:gd name="connsiteY809" fmla="*/ 82568 h 6858000"/>
              <a:gd name="connsiteX810" fmla="*/ 4804137 w 7467600"/>
              <a:gd name="connsiteY810" fmla="*/ 320931 h 6858000"/>
              <a:gd name="connsiteX811" fmla="*/ 4227047 w 7467600"/>
              <a:gd name="connsiteY811" fmla="*/ 313415 h 6858000"/>
              <a:gd name="connsiteX812" fmla="*/ 4346041 w 7467600"/>
              <a:gd name="connsiteY812" fmla="*/ 456086 h 6858000"/>
              <a:gd name="connsiteX813" fmla="*/ 4870967 w 7467600"/>
              <a:gd name="connsiteY813" fmla="*/ 963061 h 6858000"/>
              <a:gd name="connsiteX814" fmla="*/ 4889647 w 7467600"/>
              <a:gd name="connsiteY814" fmla="*/ 957147 h 6858000"/>
              <a:gd name="connsiteX815" fmla="*/ 5422504 w 7467600"/>
              <a:gd name="connsiteY815" fmla="*/ 805191 h 6858000"/>
              <a:gd name="connsiteX816" fmla="*/ 6087656 w 7467600"/>
              <a:gd name="connsiteY816" fmla="*/ 826703 h 6858000"/>
              <a:gd name="connsiteX817" fmla="*/ 6058717 w 7467600"/>
              <a:gd name="connsiteY817" fmla="*/ 865992 h 6858000"/>
              <a:gd name="connsiteX818" fmla="*/ 4974153 w 7467600"/>
              <a:gd name="connsiteY818" fmla="*/ 1045456 h 6858000"/>
              <a:gd name="connsiteX819" fmla="*/ 5627835 w 7467600"/>
              <a:gd name="connsiteY819" fmla="*/ 1472077 h 6858000"/>
              <a:gd name="connsiteX820" fmla="*/ 5629817 w 7467600"/>
              <a:gd name="connsiteY820" fmla="*/ 1471412 h 6858000"/>
              <a:gd name="connsiteX821" fmla="*/ 5634124 w 7467600"/>
              <a:gd name="connsiteY821" fmla="*/ 1470572 h 6858000"/>
              <a:gd name="connsiteX822" fmla="*/ 5755832 w 7467600"/>
              <a:gd name="connsiteY822" fmla="*/ 1383886 h 6858000"/>
              <a:gd name="connsiteX823" fmla="*/ 6014186 w 7467600"/>
              <a:gd name="connsiteY823" fmla="*/ 1279799 h 6858000"/>
              <a:gd name="connsiteX824" fmla="*/ 6901619 w 7467600"/>
              <a:gd name="connsiteY824" fmla="*/ 1047874 h 6858000"/>
              <a:gd name="connsiteX825" fmla="*/ 6931566 w 7467600"/>
              <a:gd name="connsiteY825" fmla="*/ 1062034 h 6858000"/>
              <a:gd name="connsiteX826" fmla="*/ 5790982 w 7467600"/>
              <a:gd name="connsiteY826" fmla="*/ 1561380 h 6858000"/>
              <a:gd name="connsiteX827" fmla="*/ 6188971 w 7467600"/>
              <a:gd name="connsiteY827" fmla="*/ 1755168 h 6858000"/>
              <a:gd name="connsiteX828" fmla="*/ 6202446 w 7467600"/>
              <a:gd name="connsiteY828" fmla="*/ 1752268 h 6858000"/>
              <a:gd name="connsiteX829" fmla="*/ 7179560 w 7467600"/>
              <a:gd name="connsiteY829" fmla="*/ 1467551 h 6858000"/>
              <a:gd name="connsiteX830" fmla="*/ 7158730 w 7467600"/>
              <a:gd name="connsiteY830" fmla="*/ 1507835 h 6858000"/>
              <a:gd name="connsiteX831" fmla="*/ 6326959 w 7467600"/>
              <a:gd name="connsiteY831" fmla="*/ 1817686 h 6858000"/>
              <a:gd name="connsiteX832" fmla="*/ 6537433 w 7467600"/>
              <a:gd name="connsiteY832" fmla="*/ 1907790 h 6858000"/>
              <a:gd name="connsiteX833" fmla="*/ 6550221 w 7467600"/>
              <a:gd name="connsiteY833" fmla="*/ 1910729 h 6858000"/>
              <a:gd name="connsiteX834" fmla="*/ 6964438 w 7467600"/>
              <a:gd name="connsiteY834" fmla="*/ 2209505 h 6858000"/>
              <a:gd name="connsiteX835" fmla="*/ 7367862 w 7467600"/>
              <a:gd name="connsiteY835" fmla="*/ 2806833 h 6858000"/>
              <a:gd name="connsiteX836" fmla="*/ 7364329 w 7467600"/>
              <a:gd name="connsiteY836" fmla="*/ 2826907 h 6858000"/>
              <a:gd name="connsiteX837" fmla="*/ 7290545 w 7467600"/>
              <a:gd name="connsiteY837" fmla="*/ 2850663 h 6858000"/>
              <a:gd name="connsiteX838" fmla="*/ 6472036 w 7467600"/>
              <a:gd name="connsiteY838" fmla="*/ 1959003 h 6858000"/>
              <a:gd name="connsiteX839" fmla="*/ 5792897 w 7467600"/>
              <a:gd name="connsiteY839" fmla="*/ 1647747 h 6858000"/>
              <a:gd name="connsiteX840" fmla="*/ 5842751 w 7467600"/>
              <a:gd name="connsiteY840" fmla="*/ 1816112 h 6858000"/>
              <a:gd name="connsiteX841" fmla="*/ 5847424 w 7467600"/>
              <a:gd name="connsiteY841" fmla="*/ 1815776 h 6858000"/>
              <a:gd name="connsiteX842" fmla="*/ 6399821 w 7467600"/>
              <a:gd name="connsiteY842" fmla="*/ 2344799 h 6858000"/>
              <a:gd name="connsiteX843" fmla="*/ 6323232 w 7467600"/>
              <a:gd name="connsiteY843" fmla="*/ 2389634 h 6858000"/>
              <a:gd name="connsiteX844" fmla="*/ 5942958 w 7467600"/>
              <a:gd name="connsiteY844" fmla="*/ 2077708 h 6858000"/>
              <a:gd name="connsiteX845" fmla="*/ 5921559 w 7467600"/>
              <a:gd name="connsiteY845" fmla="*/ 2378596 h 6858000"/>
              <a:gd name="connsiteX846" fmla="*/ 5817651 w 7467600"/>
              <a:gd name="connsiteY846" fmla="*/ 3023919 h 6858000"/>
              <a:gd name="connsiteX847" fmla="*/ 5729634 w 7467600"/>
              <a:gd name="connsiteY847" fmla="*/ 3051849 h 6858000"/>
              <a:gd name="connsiteX848" fmla="*/ 5611018 w 7467600"/>
              <a:gd name="connsiteY848" fmla="*/ 2316769 h 6858000"/>
              <a:gd name="connsiteX849" fmla="*/ 5687608 w 7467600"/>
              <a:gd name="connsiteY849" fmla="*/ 2039972 h 6858000"/>
              <a:gd name="connsiteX850" fmla="*/ 5657554 w 7467600"/>
              <a:gd name="connsiteY850" fmla="*/ 1576445 h 6858000"/>
              <a:gd name="connsiteX851" fmla="*/ 5150475 w 7467600"/>
              <a:gd name="connsiteY851" fmla="*/ 1274012 h 6858000"/>
              <a:gd name="connsiteX852" fmla="*/ 5349142 w 7467600"/>
              <a:gd name="connsiteY852" fmla="*/ 2204405 h 6858000"/>
              <a:gd name="connsiteX853" fmla="*/ 5262214 w 7467600"/>
              <a:gd name="connsiteY853" fmla="*/ 2233836 h 6858000"/>
              <a:gd name="connsiteX854" fmla="*/ 4981539 w 7467600"/>
              <a:gd name="connsiteY854" fmla="*/ 1542201 h 6858000"/>
              <a:gd name="connsiteX855" fmla="*/ 4958461 w 7467600"/>
              <a:gd name="connsiteY855" fmla="*/ 1136957 h 6858000"/>
              <a:gd name="connsiteX856" fmla="*/ 4655015 w 7467600"/>
              <a:gd name="connsiteY856" fmla="*/ 891426 h 6858000"/>
              <a:gd name="connsiteX857" fmla="*/ 4348002 w 7467600"/>
              <a:gd name="connsiteY857" fmla="*/ 2205895 h 6858000"/>
              <a:gd name="connsiteX858" fmla="*/ 4262250 w 7467600"/>
              <a:gd name="connsiteY858" fmla="*/ 2219972 h 6858000"/>
              <a:gd name="connsiteX859" fmla="*/ 4550611 w 7467600"/>
              <a:gd name="connsiteY859" fmla="*/ 817540 h 6858000"/>
              <a:gd name="connsiteX860" fmla="*/ 4564418 w 7467600"/>
              <a:gd name="connsiteY860" fmla="*/ 808293 h 6858000"/>
              <a:gd name="connsiteX861" fmla="*/ 4266388 w 7467600"/>
              <a:gd name="connsiteY861" fmla="*/ 500083 h 6858000"/>
              <a:gd name="connsiteX862" fmla="*/ 4032842 w 7467600"/>
              <a:gd name="connsiteY862" fmla="*/ 211809 h 6858000"/>
              <a:gd name="connsiteX863" fmla="*/ 3882765 w 7467600"/>
              <a:gd name="connsiteY863" fmla="*/ 0 h 6858000"/>
              <a:gd name="connsiteX864" fmla="*/ 3721337 w 7467600"/>
              <a:gd name="connsiteY864" fmla="*/ 0 h 6858000"/>
              <a:gd name="connsiteX865" fmla="*/ 3797544 w 7467600"/>
              <a:gd name="connsiteY865" fmla="*/ 0 h 6858000"/>
              <a:gd name="connsiteX866" fmla="*/ 3775734 w 7467600"/>
              <a:gd name="connsiteY866" fmla="*/ 95131 h 6858000"/>
              <a:gd name="connsiteX867" fmla="*/ 3724807 w 7467600"/>
              <a:gd name="connsiteY867" fmla="*/ 272257 h 6858000"/>
              <a:gd name="connsiteX868" fmla="*/ 3726844 w 7467600"/>
              <a:gd name="connsiteY868" fmla="*/ 282988 h 6858000"/>
              <a:gd name="connsiteX869" fmla="*/ 3742664 w 7467600"/>
              <a:gd name="connsiteY869" fmla="*/ 279918 h 6858000"/>
              <a:gd name="connsiteX870" fmla="*/ 4103910 w 7467600"/>
              <a:gd name="connsiteY870" fmla="*/ 1161917 h 6858000"/>
              <a:gd name="connsiteX871" fmla="*/ 4020269 w 7467600"/>
              <a:gd name="connsiteY871" fmla="*/ 1200406 h 6858000"/>
              <a:gd name="connsiteX872" fmla="*/ 3674882 w 7467600"/>
              <a:gd name="connsiteY872" fmla="*/ 488524 h 6858000"/>
              <a:gd name="connsiteX873" fmla="*/ 3132682 w 7467600"/>
              <a:gd name="connsiteY873" fmla="*/ 1072284 h 6858000"/>
              <a:gd name="connsiteX874" fmla="*/ 2716346 w 7467600"/>
              <a:gd name="connsiteY874" fmla="*/ 1276376 h 6858000"/>
              <a:gd name="connsiteX875" fmla="*/ 2716772 w 7467600"/>
              <a:gd name="connsiteY875" fmla="*/ 1255462 h 6858000"/>
              <a:gd name="connsiteX876" fmla="*/ 3471096 w 7467600"/>
              <a:gd name="connsiteY876" fmla="*/ 437072 h 6858000"/>
              <a:gd name="connsiteX877" fmla="*/ 3639057 w 7467600"/>
              <a:gd name="connsiteY877" fmla="*/ 286334 h 6858000"/>
              <a:gd name="connsiteX878" fmla="*/ 3640309 w 7467600"/>
              <a:gd name="connsiteY878" fmla="*/ 284664 h 6858000"/>
              <a:gd name="connsiteX879" fmla="*/ 3646022 w 7467600"/>
              <a:gd name="connsiteY879" fmla="*/ 276711 h 6858000"/>
              <a:gd name="connsiteX880" fmla="*/ 3707943 w 7467600"/>
              <a:gd name="connsiteY880" fmla="*/ 65958 h 6858000"/>
              <a:gd name="connsiteX881" fmla="*/ 3721337 w 7467600"/>
              <a:gd name="connsiteY881" fmla="*/ 0 h 6858000"/>
              <a:gd name="connsiteX882" fmla="*/ 2867960 w 7467600"/>
              <a:gd name="connsiteY882" fmla="*/ 0 h 6858000"/>
              <a:gd name="connsiteX883" fmla="*/ 2926351 w 7467600"/>
              <a:gd name="connsiteY883" fmla="*/ 0 h 6858000"/>
              <a:gd name="connsiteX884" fmla="*/ 2902823 w 7467600"/>
              <a:gd name="connsiteY884" fmla="*/ 262929 h 6858000"/>
              <a:gd name="connsiteX885" fmla="*/ 2940663 w 7467600"/>
              <a:gd name="connsiteY885" fmla="*/ 140884 h 6858000"/>
              <a:gd name="connsiteX886" fmla="*/ 2947039 w 7467600"/>
              <a:gd name="connsiteY886" fmla="*/ 122524 h 6858000"/>
              <a:gd name="connsiteX887" fmla="*/ 2984316 w 7467600"/>
              <a:gd name="connsiteY887" fmla="*/ 0 h 6858000"/>
              <a:gd name="connsiteX888" fmla="*/ 3016114 w 7467600"/>
              <a:gd name="connsiteY888" fmla="*/ 0 h 6858000"/>
              <a:gd name="connsiteX889" fmla="*/ 2979949 w 7467600"/>
              <a:gd name="connsiteY889" fmla="*/ 119274 h 6858000"/>
              <a:gd name="connsiteX890" fmla="*/ 3023879 w 7467600"/>
              <a:gd name="connsiteY890" fmla="*/ 0 h 6858000"/>
              <a:gd name="connsiteX891" fmla="*/ 3105400 w 7467600"/>
              <a:gd name="connsiteY891" fmla="*/ 0 h 6858000"/>
              <a:gd name="connsiteX892" fmla="*/ 3094669 w 7467600"/>
              <a:gd name="connsiteY892" fmla="*/ 30308 h 6858000"/>
              <a:gd name="connsiteX893" fmla="*/ 2901945 w 7467600"/>
              <a:gd name="connsiteY893" fmla="*/ 466538 h 6858000"/>
              <a:gd name="connsiteX894" fmla="*/ 2815209 w 7467600"/>
              <a:gd name="connsiteY894" fmla="*/ 497361 h 6858000"/>
              <a:gd name="connsiteX895" fmla="*/ 2844845 w 7467600"/>
              <a:gd name="connsiteY895" fmla="*/ 127638 h 6858000"/>
              <a:gd name="connsiteX896" fmla="*/ 2867960 w 7467600"/>
              <a:gd name="connsiteY896" fmla="*/ 0 h 6858000"/>
              <a:gd name="connsiteX897" fmla="*/ 1057230 w 7467600"/>
              <a:gd name="connsiteY897" fmla="*/ 0 h 6858000"/>
              <a:gd name="connsiteX898" fmla="*/ 1111003 w 7467600"/>
              <a:gd name="connsiteY898" fmla="*/ 0 h 6858000"/>
              <a:gd name="connsiteX899" fmla="*/ 1125553 w 7467600"/>
              <a:gd name="connsiteY899" fmla="*/ 52588 h 6858000"/>
              <a:gd name="connsiteX900" fmla="*/ 1304276 w 7467600"/>
              <a:gd name="connsiteY900" fmla="*/ 476275 h 6858000"/>
              <a:gd name="connsiteX901" fmla="*/ 1492066 w 7467600"/>
              <a:gd name="connsiteY901" fmla="*/ 886333 h 6858000"/>
              <a:gd name="connsiteX902" fmla="*/ 1423698 w 7467600"/>
              <a:gd name="connsiteY902" fmla="*/ 710817 h 6858000"/>
              <a:gd name="connsiteX903" fmla="*/ 1357609 w 7467600"/>
              <a:gd name="connsiteY903" fmla="*/ 532892 h 6858000"/>
              <a:gd name="connsiteX904" fmla="*/ 1309550 w 7467600"/>
              <a:gd name="connsiteY904" fmla="*/ 374031 h 6858000"/>
              <a:gd name="connsiteX905" fmla="*/ 1193673 w 7467600"/>
              <a:gd name="connsiteY905" fmla="*/ 49533 h 6858000"/>
              <a:gd name="connsiteX906" fmla="*/ 1164391 w 7467600"/>
              <a:gd name="connsiteY906" fmla="*/ 0 h 6858000"/>
              <a:gd name="connsiteX907" fmla="*/ 1200666 w 7467600"/>
              <a:gd name="connsiteY907" fmla="*/ 0 h 6858000"/>
              <a:gd name="connsiteX908" fmla="*/ 1223408 w 7467600"/>
              <a:gd name="connsiteY908" fmla="*/ 38996 h 6858000"/>
              <a:gd name="connsiteX909" fmla="*/ 1339635 w 7467600"/>
              <a:gd name="connsiteY909" fmla="*/ 365517 h 6858000"/>
              <a:gd name="connsiteX910" fmla="*/ 1387469 w 7467600"/>
              <a:gd name="connsiteY910" fmla="*/ 523079 h 6858000"/>
              <a:gd name="connsiteX911" fmla="*/ 1452685 w 7467600"/>
              <a:gd name="connsiteY911" fmla="*/ 699806 h 6858000"/>
              <a:gd name="connsiteX912" fmla="*/ 1492092 w 7467600"/>
              <a:gd name="connsiteY912" fmla="*/ 800424 h 6858000"/>
              <a:gd name="connsiteX913" fmla="*/ 1455302 w 7467600"/>
              <a:gd name="connsiteY913" fmla="*/ 632913 h 6858000"/>
              <a:gd name="connsiteX914" fmla="*/ 1222336 w 7467600"/>
              <a:gd name="connsiteY914" fmla="*/ 9480 h 6858000"/>
              <a:gd name="connsiteX915" fmla="*/ 1214634 w 7467600"/>
              <a:gd name="connsiteY915" fmla="*/ 0 h 6858000"/>
              <a:gd name="connsiteX916" fmla="*/ 1289827 w 7467600"/>
              <a:gd name="connsiteY916" fmla="*/ 0 h 6858000"/>
              <a:gd name="connsiteX917" fmla="*/ 1321076 w 7467600"/>
              <a:gd name="connsiteY917" fmla="*/ 59722 h 6858000"/>
              <a:gd name="connsiteX918" fmla="*/ 1512579 w 7467600"/>
              <a:gd name="connsiteY918" fmla="*/ 626441 h 6858000"/>
              <a:gd name="connsiteX919" fmla="*/ 1506076 w 7467600"/>
              <a:gd name="connsiteY919" fmla="*/ 1089289 h 6858000"/>
              <a:gd name="connsiteX920" fmla="*/ 1486346 w 7467600"/>
              <a:gd name="connsiteY920" fmla="*/ 1079919 h 6858000"/>
              <a:gd name="connsiteX921" fmla="*/ 1070511 w 7467600"/>
              <a:gd name="connsiteY921" fmla="*/ 48609 h 6858000"/>
              <a:gd name="connsiteX922" fmla="*/ 1057230 w 7467600"/>
              <a:gd name="connsiteY922" fmla="*/ 0 h 6858000"/>
              <a:gd name="connsiteX923" fmla="*/ 43151 w 7467600"/>
              <a:gd name="connsiteY923" fmla="*/ 0 h 6858000"/>
              <a:gd name="connsiteX924" fmla="*/ 95283 w 7467600"/>
              <a:gd name="connsiteY924" fmla="*/ 0 h 6858000"/>
              <a:gd name="connsiteX925" fmla="*/ 300708 w 7467600"/>
              <a:gd name="connsiteY925" fmla="*/ 154571 h 6858000"/>
              <a:gd name="connsiteX926" fmla="*/ 530414 w 7467600"/>
              <a:gd name="connsiteY926" fmla="*/ 354673 h 6858000"/>
              <a:gd name="connsiteX927" fmla="*/ 333785 w 7467600"/>
              <a:gd name="connsiteY927" fmla="*/ 161564 h 6858000"/>
              <a:gd name="connsiteX928" fmla="*/ 147005 w 7467600"/>
              <a:gd name="connsiteY928" fmla="*/ 0 h 6858000"/>
              <a:gd name="connsiteX929" fmla="*/ 272509 w 7467600"/>
              <a:gd name="connsiteY929" fmla="*/ 0 h 6858000"/>
              <a:gd name="connsiteX930" fmla="*/ 326276 w 7467600"/>
              <a:gd name="connsiteY930" fmla="*/ 45847 h 6858000"/>
              <a:gd name="connsiteX931" fmla="*/ 823759 w 7467600"/>
              <a:gd name="connsiteY931" fmla="*/ 574145 h 6858000"/>
              <a:gd name="connsiteX932" fmla="*/ 811254 w 7467600"/>
              <a:gd name="connsiteY932" fmla="*/ 665546 h 6858000"/>
              <a:gd name="connsiteX933" fmla="*/ 154042 w 7467600"/>
              <a:gd name="connsiteY933" fmla="*/ 261522 h 6858000"/>
              <a:gd name="connsiteX934" fmla="*/ 13550 w 7467600"/>
              <a:gd name="connsiteY934" fmla="*/ 158423 h 6858000"/>
              <a:gd name="connsiteX935" fmla="*/ 0 w 7467600"/>
              <a:gd name="connsiteY935" fmla="*/ 146618 h 6858000"/>
              <a:gd name="connsiteX936" fmla="*/ 0 w 7467600"/>
              <a:gd name="connsiteY936" fmla="*/ 59161 h 6858000"/>
              <a:gd name="connsiteX937" fmla="*/ 45427 w 7467600"/>
              <a:gd name="connsiteY937" fmla="*/ 101078 h 6858000"/>
              <a:gd name="connsiteX938" fmla="*/ 630103 w 7467600"/>
              <a:gd name="connsiteY938" fmla="*/ 485885 h 6858000"/>
              <a:gd name="connsiteX939" fmla="*/ 532040 w 7467600"/>
              <a:gd name="connsiteY939" fmla="*/ 399359 h 6858000"/>
              <a:gd name="connsiteX940" fmla="*/ 517618 w 7467600"/>
              <a:gd name="connsiteY940" fmla="*/ 385726 h 6858000"/>
              <a:gd name="connsiteX941" fmla="*/ 285074 w 7467600"/>
              <a:gd name="connsiteY941" fmla="*/ 182755 h 6858000"/>
              <a:gd name="connsiteX942" fmla="*/ 43151 w 7467600"/>
              <a:gd name="connsiteY94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289862 w 7467600"/>
              <a:gd name="connsiteY9" fmla="*/ 6659827 h 6858000"/>
              <a:gd name="connsiteX10" fmla="*/ 1019354 w 7467600"/>
              <a:gd name="connsiteY10" fmla="*/ 6315006 h 6858000"/>
              <a:gd name="connsiteX11" fmla="*/ 441046 w 7467600"/>
              <a:gd name="connsiteY11" fmla="*/ 6691153 h 6858000"/>
              <a:gd name="connsiteX12" fmla="*/ 1019354 w 7467600"/>
              <a:gd name="connsiteY12" fmla="*/ 6315006 h 6858000"/>
              <a:gd name="connsiteX13" fmla="*/ 991680 w 7467600"/>
              <a:gd name="connsiteY13" fmla="*/ 6298413 h 6858000"/>
              <a:gd name="connsiteX14" fmla="*/ 409060 w 7467600"/>
              <a:gd name="connsiteY14" fmla="*/ 6671470 h 6858000"/>
              <a:gd name="connsiteX15" fmla="*/ 991680 w 7467600"/>
              <a:gd name="connsiteY15" fmla="*/ 6298413 h 6858000"/>
              <a:gd name="connsiteX16" fmla="*/ 103333 w 7467600"/>
              <a:gd name="connsiteY16" fmla="*/ 5699602 h 6858000"/>
              <a:gd name="connsiteX17" fmla="*/ 233938 w 7467600"/>
              <a:gd name="connsiteY17" fmla="*/ 5809416 h 6858000"/>
              <a:gd name="connsiteX18" fmla="*/ 883580 w 7467600"/>
              <a:gd name="connsiteY18" fmla="*/ 6180710 h 6858000"/>
              <a:gd name="connsiteX19" fmla="*/ 487337 w 7467600"/>
              <a:gd name="connsiteY19" fmla="*/ 5950182 h 6858000"/>
              <a:gd name="connsiteX20" fmla="*/ 354051 w 7467600"/>
              <a:gd name="connsiteY20" fmla="*/ 5854912 h 6858000"/>
              <a:gd name="connsiteX21" fmla="*/ 195436 w 7467600"/>
              <a:gd name="connsiteY21" fmla="*/ 5755068 h 6858000"/>
              <a:gd name="connsiteX22" fmla="*/ 103333 w 7467600"/>
              <a:gd name="connsiteY22" fmla="*/ 5699602 h 6858000"/>
              <a:gd name="connsiteX23" fmla="*/ 5539432 w 7467600"/>
              <a:gd name="connsiteY23" fmla="*/ 5642928 h 6858000"/>
              <a:gd name="connsiteX24" fmla="*/ 5555462 w 7467600"/>
              <a:gd name="connsiteY24" fmla="*/ 5694454 h 6858000"/>
              <a:gd name="connsiteX25" fmla="*/ 5828270 w 7467600"/>
              <a:gd name="connsiteY25" fmla="*/ 6320663 h 6858000"/>
              <a:gd name="connsiteX26" fmla="*/ 5947416 w 7467600"/>
              <a:gd name="connsiteY26" fmla="*/ 6574846 h 6858000"/>
              <a:gd name="connsiteX27" fmla="*/ 5539432 w 7467600"/>
              <a:gd name="connsiteY27" fmla="*/ 5642928 h 6858000"/>
              <a:gd name="connsiteX28" fmla="*/ 51253 w 7467600"/>
              <a:gd name="connsiteY28" fmla="*/ 5631825 h 6858000"/>
              <a:gd name="connsiteX29" fmla="*/ 211622 w 7467600"/>
              <a:gd name="connsiteY29" fmla="*/ 5728803 h 6858000"/>
              <a:gd name="connsiteX30" fmla="*/ 371652 w 7467600"/>
              <a:gd name="connsiteY30" fmla="*/ 5829062 h 6858000"/>
              <a:gd name="connsiteX31" fmla="*/ 505903 w 7467600"/>
              <a:gd name="connsiteY31" fmla="*/ 5925221 h 6858000"/>
              <a:gd name="connsiteX32" fmla="*/ 899240 w 7467600"/>
              <a:gd name="connsiteY32" fmla="*/ 6153068 h 6858000"/>
              <a:gd name="connsiteX33" fmla="*/ 988114 w 7467600"/>
              <a:gd name="connsiteY33" fmla="*/ 6174204 h 6858000"/>
              <a:gd name="connsiteX34" fmla="*/ 845971 w 7467600"/>
              <a:gd name="connsiteY34" fmla="*/ 6067177 h 6858000"/>
              <a:gd name="connsiteX35" fmla="*/ 448057 w 7467600"/>
              <a:gd name="connsiteY35" fmla="*/ 5841376 h 6858000"/>
              <a:gd name="connsiteX36" fmla="*/ 51253 w 7467600"/>
              <a:gd name="connsiteY36" fmla="*/ 5631825 h 6858000"/>
              <a:gd name="connsiteX37" fmla="*/ 2606687 w 7467600"/>
              <a:gd name="connsiteY37" fmla="*/ 5630718 h 6858000"/>
              <a:gd name="connsiteX38" fmla="*/ 2645658 w 7467600"/>
              <a:gd name="connsiteY38" fmla="*/ 6640259 h 6858000"/>
              <a:gd name="connsiteX39" fmla="*/ 2606687 w 7467600"/>
              <a:gd name="connsiteY39" fmla="*/ 5630718 h 6858000"/>
              <a:gd name="connsiteX40" fmla="*/ 3642057 w 7467600"/>
              <a:gd name="connsiteY40" fmla="*/ 5573487 h 6858000"/>
              <a:gd name="connsiteX41" fmla="*/ 3632981 w 7467600"/>
              <a:gd name="connsiteY41" fmla="*/ 5579437 h 6858000"/>
              <a:gd name="connsiteX42" fmla="*/ 3382436 w 7467600"/>
              <a:gd name="connsiteY42" fmla="*/ 5952726 h 6858000"/>
              <a:gd name="connsiteX43" fmla="*/ 3191929 w 7467600"/>
              <a:gd name="connsiteY43" fmla="*/ 6662669 h 6858000"/>
              <a:gd name="connsiteX44" fmla="*/ 3369898 w 7467600"/>
              <a:gd name="connsiteY44" fmla="*/ 6081771 h 6858000"/>
              <a:gd name="connsiteX45" fmla="*/ 3642057 w 7467600"/>
              <a:gd name="connsiteY45" fmla="*/ 5573487 h 6858000"/>
              <a:gd name="connsiteX46" fmla="*/ 2650666 w 7467600"/>
              <a:gd name="connsiteY46" fmla="*/ 5530686 h 6858000"/>
              <a:gd name="connsiteX47" fmla="*/ 2650249 w 7467600"/>
              <a:gd name="connsiteY47" fmla="*/ 5532101 h 6858000"/>
              <a:gd name="connsiteX48" fmla="*/ 2663808 w 7467600"/>
              <a:gd name="connsiteY48" fmla="*/ 6535215 h 6858000"/>
              <a:gd name="connsiteX49" fmla="*/ 2665418 w 7467600"/>
              <a:gd name="connsiteY49" fmla="*/ 6132756 h 6858000"/>
              <a:gd name="connsiteX50" fmla="*/ 2650666 w 7467600"/>
              <a:gd name="connsiteY50" fmla="*/ 5530686 h 6858000"/>
              <a:gd name="connsiteX51" fmla="*/ 2680277 w 7467600"/>
              <a:gd name="connsiteY51" fmla="*/ 5479204 h 6858000"/>
              <a:gd name="connsiteX52" fmla="*/ 2678972 w 7467600"/>
              <a:gd name="connsiteY52" fmla="*/ 5481582 h 6858000"/>
              <a:gd name="connsiteX53" fmla="*/ 2696666 w 7467600"/>
              <a:gd name="connsiteY53" fmla="*/ 6133836 h 6858000"/>
              <a:gd name="connsiteX54" fmla="*/ 2695769 w 7467600"/>
              <a:gd name="connsiteY54" fmla="*/ 6390955 h 6858000"/>
              <a:gd name="connsiteX55" fmla="*/ 2739893 w 7467600"/>
              <a:gd name="connsiteY55" fmla="*/ 6108357 h 6858000"/>
              <a:gd name="connsiteX56" fmla="*/ 2680277 w 7467600"/>
              <a:gd name="connsiteY56" fmla="*/ 5479204 h 6858000"/>
              <a:gd name="connsiteX57" fmla="*/ 1132195 w 7467600"/>
              <a:gd name="connsiteY57" fmla="*/ 5467980 h 6858000"/>
              <a:gd name="connsiteX58" fmla="*/ 1679056 w 7467600"/>
              <a:gd name="connsiteY58" fmla="*/ 5516907 h 6858000"/>
              <a:gd name="connsiteX59" fmla="*/ 2128648 w 7467600"/>
              <a:gd name="connsiteY59" fmla="*/ 5474249 h 6858000"/>
              <a:gd name="connsiteX60" fmla="*/ 1825619 w 7467600"/>
              <a:gd name="connsiteY60" fmla="*/ 5478447 h 6858000"/>
              <a:gd name="connsiteX61" fmla="*/ 1737798 w 7467600"/>
              <a:gd name="connsiteY61" fmla="*/ 5483353 h 6858000"/>
              <a:gd name="connsiteX62" fmla="*/ 1132195 w 7467600"/>
              <a:gd name="connsiteY62" fmla="*/ 5467980 h 6858000"/>
              <a:gd name="connsiteX63" fmla="*/ 1456157 w 7467600"/>
              <a:gd name="connsiteY63" fmla="*/ 5371404 h 6858000"/>
              <a:gd name="connsiteX64" fmla="*/ 1244432 w 7467600"/>
              <a:gd name="connsiteY64" fmla="*/ 5385601 h 6858000"/>
              <a:gd name="connsiteX65" fmla="*/ 973990 w 7467600"/>
              <a:gd name="connsiteY65" fmla="*/ 5424940 h 6858000"/>
              <a:gd name="connsiteX66" fmla="*/ 1103809 w 7467600"/>
              <a:gd name="connsiteY66" fmla="*/ 5433720 h 6858000"/>
              <a:gd name="connsiteX67" fmla="*/ 1123454 w 7467600"/>
              <a:gd name="connsiteY67" fmla="*/ 5435727 h 6858000"/>
              <a:gd name="connsiteX68" fmla="*/ 1737017 w 7467600"/>
              <a:gd name="connsiteY68" fmla="*/ 5452183 h 6858000"/>
              <a:gd name="connsiteX69" fmla="*/ 1824397 w 7467600"/>
              <a:gd name="connsiteY69" fmla="*/ 5447757 h 6858000"/>
              <a:gd name="connsiteX70" fmla="*/ 2070059 w 7467600"/>
              <a:gd name="connsiteY70" fmla="*/ 5441660 h 6858000"/>
              <a:gd name="connsiteX71" fmla="*/ 1456157 w 7467600"/>
              <a:gd name="connsiteY71" fmla="*/ 5371404 h 6858000"/>
              <a:gd name="connsiteX72" fmla="*/ 4988186 w 7467600"/>
              <a:gd name="connsiteY72" fmla="*/ 5216467 h 6858000"/>
              <a:gd name="connsiteX73" fmla="*/ 4777334 w 7467600"/>
              <a:gd name="connsiteY73" fmla="*/ 5406072 h 6858000"/>
              <a:gd name="connsiteX74" fmla="*/ 4718341 w 7467600"/>
              <a:gd name="connsiteY74" fmla="*/ 5468043 h 6858000"/>
              <a:gd name="connsiteX75" fmla="*/ 4604655 w 7467600"/>
              <a:gd name="connsiteY75" fmla="*/ 5583434 h 6858000"/>
              <a:gd name="connsiteX76" fmla="*/ 4565074 w 7467600"/>
              <a:gd name="connsiteY76" fmla="*/ 5618550 h 6858000"/>
              <a:gd name="connsiteX77" fmla="*/ 4988186 w 7467600"/>
              <a:gd name="connsiteY77" fmla="*/ 5216467 h 6858000"/>
              <a:gd name="connsiteX78" fmla="*/ 4978032 w 7467600"/>
              <a:gd name="connsiteY78" fmla="*/ 5183809 h 6858000"/>
              <a:gd name="connsiteX79" fmla="*/ 4463413 w 7467600"/>
              <a:gd name="connsiteY79" fmla="*/ 5615162 h 6858000"/>
              <a:gd name="connsiteX80" fmla="*/ 4358134 w 7467600"/>
              <a:gd name="connsiteY80" fmla="*/ 5742791 h 6858000"/>
              <a:gd name="connsiteX81" fmla="*/ 4376219 w 7467600"/>
              <a:gd name="connsiteY81" fmla="*/ 5729027 h 6858000"/>
              <a:gd name="connsiteX82" fmla="*/ 4582340 w 7467600"/>
              <a:gd name="connsiteY82" fmla="*/ 5561037 h 6858000"/>
              <a:gd name="connsiteX83" fmla="*/ 4694684 w 7467600"/>
              <a:gd name="connsiteY83" fmla="*/ 5447098 h 6858000"/>
              <a:gd name="connsiteX84" fmla="*/ 4754123 w 7467600"/>
              <a:gd name="connsiteY84" fmla="*/ 5384643 h 6858000"/>
              <a:gd name="connsiteX85" fmla="*/ 4978032 w 7467600"/>
              <a:gd name="connsiteY85" fmla="*/ 5183809 h 6858000"/>
              <a:gd name="connsiteX86" fmla="*/ 1903353 w 7467600"/>
              <a:gd name="connsiteY86" fmla="*/ 5044827 h 6858000"/>
              <a:gd name="connsiteX87" fmla="*/ 1936931 w 7467600"/>
              <a:gd name="connsiteY87" fmla="*/ 5093954 h 6858000"/>
              <a:gd name="connsiteX88" fmla="*/ 2195868 w 7467600"/>
              <a:gd name="connsiteY88" fmla="*/ 5396574 h 6858000"/>
              <a:gd name="connsiteX89" fmla="*/ 2088852 w 7467600"/>
              <a:gd name="connsiteY89" fmla="*/ 5166123 h 6858000"/>
              <a:gd name="connsiteX90" fmla="*/ 1958241 w 7467600"/>
              <a:gd name="connsiteY90" fmla="*/ 5067955 h 6858000"/>
              <a:gd name="connsiteX91" fmla="*/ 1903353 w 7467600"/>
              <a:gd name="connsiteY91" fmla="*/ 5044827 h 6858000"/>
              <a:gd name="connsiteX92" fmla="*/ 1979378 w 7467600"/>
              <a:gd name="connsiteY92" fmla="*/ 4769504 h 6858000"/>
              <a:gd name="connsiteX93" fmla="*/ 2882120 w 7467600"/>
              <a:gd name="connsiteY93" fmla="*/ 5064547 h 6858000"/>
              <a:gd name="connsiteX94" fmla="*/ 2793103 w 7467600"/>
              <a:gd name="connsiteY94" fmla="*/ 5039699 h 6858000"/>
              <a:gd name="connsiteX95" fmla="*/ 2770041 w 7467600"/>
              <a:gd name="connsiteY95" fmla="*/ 5033634 h 6858000"/>
              <a:gd name="connsiteX96" fmla="*/ 1979378 w 7467600"/>
              <a:gd name="connsiteY96" fmla="*/ 4769504 h 6858000"/>
              <a:gd name="connsiteX97" fmla="*/ 1927410 w 7467600"/>
              <a:gd name="connsiteY97" fmla="*/ 4716164 h 6858000"/>
              <a:gd name="connsiteX98" fmla="*/ 1959587 w 7467600"/>
              <a:gd name="connsiteY98" fmla="*/ 4728849 h 6858000"/>
              <a:gd name="connsiteX99" fmla="*/ 2777707 w 7467600"/>
              <a:gd name="connsiteY99" fmla="*/ 5003991 h 6858000"/>
              <a:gd name="connsiteX100" fmla="*/ 2800768 w 7467600"/>
              <a:gd name="connsiteY100" fmla="*/ 5010056 h 6858000"/>
              <a:gd name="connsiteX101" fmla="*/ 2879408 w 7467600"/>
              <a:gd name="connsiteY101" fmla="*/ 5031590 h 6858000"/>
              <a:gd name="connsiteX102" fmla="*/ 2862295 w 7467600"/>
              <a:gd name="connsiteY102" fmla="*/ 5022958 h 6858000"/>
              <a:gd name="connsiteX103" fmla="*/ 2813343 w 7467600"/>
              <a:gd name="connsiteY103" fmla="*/ 4998369 h 6858000"/>
              <a:gd name="connsiteX104" fmla="*/ 2646245 w 7467600"/>
              <a:gd name="connsiteY104" fmla="*/ 4930999 h 6858000"/>
              <a:gd name="connsiteX105" fmla="*/ 1999243 w 7467600"/>
              <a:gd name="connsiteY105" fmla="*/ 4730524 h 6858000"/>
              <a:gd name="connsiteX106" fmla="*/ 1979527 w 7467600"/>
              <a:gd name="connsiteY106" fmla="*/ 4726651 h 6858000"/>
              <a:gd name="connsiteX107" fmla="*/ 1927410 w 7467600"/>
              <a:gd name="connsiteY107" fmla="*/ 4716164 h 6858000"/>
              <a:gd name="connsiteX108" fmla="*/ 1997014 w 7467600"/>
              <a:gd name="connsiteY108" fmla="*/ 4698007 h 6858000"/>
              <a:gd name="connsiteX109" fmla="*/ 2005458 w 7467600"/>
              <a:gd name="connsiteY109" fmla="*/ 4699540 h 6858000"/>
              <a:gd name="connsiteX110" fmla="*/ 2657186 w 7467600"/>
              <a:gd name="connsiteY110" fmla="*/ 4901687 h 6858000"/>
              <a:gd name="connsiteX111" fmla="*/ 2826662 w 7467600"/>
              <a:gd name="connsiteY111" fmla="*/ 4970362 h 6858000"/>
              <a:gd name="connsiteX112" fmla="*/ 2876100 w 7467600"/>
              <a:gd name="connsiteY112" fmla="*/ 4995397 h 6858000"/>
              <a:gd name="connsiteX113" fmla="*/ 3042600 w 7467600"/>
              <a:gd name="connsiteY113" fmla="*/ 5059532 h 6858000"/>
              <a:gd name="connsiteX114" fmla="*/ 1997014 w 7467600"/>
              <a:gd name="connsiteY114" fmla="*/ 4698007 h 6858000"/>
              <a:gd name="connsiteX115" fmla="*/ 2305292 w 7467600"/>
              <a:gd name="connsiteY115" fmla="*/ 4219492 h 6858000"/>
              <a:gd name="connsiteX116" fmla="*/ 3360922 w 7467600"/>
              <a:gd name="connsiteY116" fmla="*/ 4529373 h 6858000"/>
              <a:gd name="connsiteX117" fmla="*/ 3492420 w 7467600"/>
              <a:gd name="connsiteY117" fmla="*/ 4510145 h 6858000"/>
              <a:gd name="connsiteX118" fmla="*/ 3364086 w 7467600"/>
              <a:gd name="connsiteY118" fmla="*/ 4480340 h 6858000"/>
              <a:gd name="connsiteX119" fmla="*/ 3225818 w 7467600"/>
              <a:gd name="connsiteY119" fmla="*/ 4411822 h 6858000"/>
              <a:gd name="connsiteX120" fmla="*/ 3129696 w 7467600"/>
              <a:gd name="connsiteY120" fmla="*/ 4360704 h 6858000"/>
              <a:gd name="connsiteX121" fmla="*/ 2814545 w 7467600"/>
              <a:gd name="connsiteY121" fmla="*/ 4282955 h 6858000"/>
              <a:gd name="connsiteX122" fmla="*/ 2305292 w 7467600"/>
              <a:gd name="connsiteY122" fmla="*/ 4219492 h 6858000"/>
              <a:gd name="connsiteX123" fmla="*/ 2626982 w 7467600"/>
              <a:gd name="connsiteY123" fmla="*/ 4206450 h 6858000"/>
              <a:gd name="connsiteX124" fmla="*/ 2490617 w 7467600"/>
              <a:gd name="connsiteY124" fmla="*/ 4206951 h 6858000"/>
              <a:gd name="connsiteX125" fmla="*/ 2819869 w 7467600"/>
              <a:gd name="connsiteY125" fmla="*/ 4252936 h 6858000"/>
              <a:gd name="connsiteX126" fmla="*/ 3143018 w 7467600"/>
              <a:gd name="connsiteY126" fmla="*/ 4332698 h 6858000"/>
              <a:gd name="connsiteX127" fmla="*/ 3241520 w 7467600"/>
              <a:gd name="connsiteY127" fmla="*/ 4385112 h 6858000"/>
              <a:gd name="connsiteX128" fmla="*/ 3374575 w 7467600"/>
              <a:gd name="connsiteY128" fmla="*/ 4451517 h 6858000"/>
              <a:gd name="connsiteX129" fmla="*/ 3505221 w 7467600"/>
              <a:gd name="connsiteY129" fmla="*/ 4480757 h 6858000"/>
              <a:gd name="connsiteX130" fmla="*/ 2626982 w 7467600"/>
              <a:gd name="connsiteY130" fmla="*/ 4206450 h 6858000"/>
              <a:gd name="connsiteX131" fmla="*/ 1310106 w 7467600"/>
              <a:gd name="connsiteY131" fmla="*/ 3943217 h 6858000"/>
              <a:gd name="connsiteX132" fmla="*/ 854994 w 7467600"/>
              <a:gd name="connsiteY132" fmla="*/ 4399136 h 6858000"/>
              <a:gd name="connsiteX133" fmla="*/ 742462 w 7467600"/>
              <a:gd name="connsiteY133" fmla="*/ 4594648 h 6858000"/>
              <a:gd name="connsiteX134" fmla="*/ 820602 w 7467600"/>
              <a:gd name="connsiteY134" fmla="*/ 4485915 h 6858000"/>
              <a:gd name="connsiteX135" fmla="*/ 878295 w 7467600"/>
              <a:gd name="connsiteY135" fmla="*/ 4403594 h 6858000"/>
              <a:gd name="connsiteX136" fmla="*/ 1240607 w 7467600"/>
              <a:gd name="connsiteY136" fmla="*/ 4010401 h 6858000"/>
              <a:gd name="connsiteX137" fmla="*/ 1310106 w 7467600"/>
              <a:gd name="connsiteY137" fmla="*/ 3943217 h 6858000"/>
              <a:gd name="connsiteX138" fmla="*/ 1423113 w 7467600"/>
              <a:gd name="connsiteY138" fmla="*/ 3874565 h 6858000"/>
              <a:gd name="connsiteX139" fmla="*/ 1260565 w 7467600"/>
              <a:gd name="connsiteY139" fmla="*/ 4031982 h 6858000"/>
              <a:gd name="connsiteX140" fmla="*/ 901900 w 7467600"/>
              <a:gd name="connsiteY140" fmla="*/ 4421236 h 6858000"/>
              <a:gd name="connsiteX141" fmla="*/ 845044 w 7467600"/>
              <a:gd name="connsiteY141" fmla="*/ 4502436 h 6858000"/>
              <a:gd name="connsiteX142" fmla="*/ 685926 w 7467600"/>
              <a:gd name="connsiteY142" fmla="*/ 4703069 h 6858000"/>
              <a:gd name="connsiteX143" fmla="*/ 684248 w 7467600"/>
              <a:gd name="connsiteY143" fmla="*/ 4706721 h 6858000"/>
              <a:gd name="connsiteX144" fmla="*/ 1423113 w 7467600"/>
              <a:gd name="connsiteY144" fmla="*/ 3874565 h 6858000"/>
              <a:gd name="connsiteX145" fmla="*/ 3316479 w 7467600"/>
              <a:gd name="connsiteY145" fmla="*/ 3872136 h 6858000"/>
              <a:gd name="connsiteX146" fmla="*/ 3546806 w 7467600"/>
              <a:gd name="connsiteY146" fmla="*/ 4356139 h 6858000"/>
              <a:gd name="connsiteX147" fmla="*/ 3364433 w 7467600"/>
              <a:gd name="connsiteY147" fmla="*/ 3953121 h 6858000"/>
              <a:gd name="connsiteX148" fmla="*/ 3316479 w 7467600"/>
              <a:gd name="connsiteY148" fmla="*/ 3872136 h 6858000"/>
              <a:gd name="connsiteX149" fmla="*/ 3291335 w 7467600"/>
              <a:gd name="connsiteY149" fmla="*/ 3767420 h 6858000"/>
              <a:gd name="connsiteX150" fmla="*/ 3390805 w 7467600"/>
              <a:gd name="connsiteY150" fmla="*/ 3937163 h 6858000"/>
              <a:gd name="connsiteX151" fmla="*/ 3579062 w 7467600"/>
              <a:gd name="connsiteY151" fmla="*/ 4359040 h 6858000"/>
              <a:gd name="connsiteX152" fmla="*/ 3467355 w 7467600"/>
              <a:gd name="connsiteY152" fmla="*/ 3988130 h 6858000"/>
              <a:gd name="connsiteX153" fmla="*/ 3310753 w 7467600"/>
              <a:gd name="connsiteY153" fmla="*/ 3787140 h 6858000"/>
              <a:gd name="connsiteX154" fmla="*/ 3291335 w 7467600"/>
              <a:gd name="connsiteY154" fmla="*/ 3767420 h 6858000"/>
              <a:gd name="connsiteX155" fmla="*/ 1635889 w 7467600"/>
              <a:gd name="connsiteY155" fmla="*/ 3709494 h 6858000"/>
              <a:gd name="connsiteX156" fmla="*/ 1634800 w 7467600"/>
              <a:gd name="connsiteY156" fmla="*/ 3731111 h 6858000"/>
              <a:gd name="connsiteX157" fmla="*/ 1635889 w 7467600"/>
              <a:gd name="connsiteY157" fmla="*/ 3709494 h 6858000"/>
              <a:gd name="connsiteX158" fmla="*/ 1510397 w 7467600"/>
              <a:gd name="connsiteY158" fmla="*/ 3684705 h 6858000"/>
              <a:gd name="connsiteX159" fmla="*/ 1146550 w 7467600"/>
              <a:gd name="connsiteY159" fmla="*/ 3802012 h 6858000"/>
              <a:gd name="connsiteX160" fmla="*/ 698834 w 7467600"/>
              <a:gd name="connsiteY160" fmla="*/ 3952272 h 6858000"/>
              <a:gd name="connsiteX161" fmla="*/ 34256 w 7467600"/>
              <a:gd name="connsiteY161" fmla="*/ 4347603 h 6858000"/>
              <a:gd name="connsiteX162" fmla="*/ 527241 w 7467600"/>
              <a:gd name="connsiteY162" fmla="*/ 4065078 h 6858000"/>
              <a:gd name="connsiteX163" fmla="*/ 1510397 w 7467600"/>
              <a:gd name="connsiteY163" fmla="*/ 3684705 h 6858000"/>
              <a:gd name="connsiteX164" fmla="*/ 1313114 w 7467600"/>
              <a:gd name="connsiteY164" fmla="*/ 3655216 h 6858000"/>
              <a:gd name="connsiteX165" fmla="*/ 1109304 w 7467600"/>
              <a:gd name="connsiteY165" fmla="*/ 3669030 h 6858000"/>
              <a:gd name="connsiteX166" fmla="*/ 8129 w 7467600"/>
              <a:gd name="connsiteY166" fmla="*/ 4330519 h 6858000"/>
              <a:gd name="connsiteX167" fmla="*/ 687572 w 7467600"/>
              <a:gd name="connsiteY167" fmla="*/ 3925629 h 6858000"/>
              <a:gd name="connsiteX168" fmla="*/ 1138365 w 7467600"/>
              <a:gd name="connsiteY168" fmla="*/ 3774515 h 6858000"/>
              <a:gd name="connsiteX169" fmla="*/ 1505579 w 7467600"/>
              <a:gd name="connsiteY169" fmla="*/ 3655526 h 6858000"/>
              <a:gd name="connsiteX170" fmla="*/ 1313114 w 7467600"/>
              <a:gd name="connsiteY170" fmla="*/ 3655216 h 6858000"/>
              <a:gd name="connsiteX171" fmla="*/ 3655073 w 7467600"/>
              <a:gd name="connsiteY171" fmla="*/ 3650884 h 6858000"/>
              <a:gd name="connsiteX172" fmla="*/ 3989938 w 7467600"/>
              <a:gd name="connsiteY172" fmla="*/ 3991685 h 6858000"/>
              <a:gd name="connsiteX173" fmla="*/ 4393907 w 7467600"/>
              <a:gd name="connsiteY173" fmla="*/ 4261258 h 6858000"/>
              <a:gd name="connsiteX174" fmla="*/ 4648051 w 7467600"/>
              <a:gd name="connsiteY174" fmla="*/ 4374051 h 6858000"/>
              <a:gd name="connsiteX175" fmla="*/ 4383389 w 7467600"/>
              <a:gd name="connsiteY175" fmla="*/ 4184369 h 6858000"/>
              <a:gd name="connsiteX176" fmla="*/ 4165508 w 7467600"/>
              <a:gd name="connsiteY176" fmla="*/ 4035196 h 6858000"/>
              <a:gd name="connsiteX177" fmla="*/ 4068162 w 7467600"/>
              <a:gd name="connsiteY177" fmla="*/ 3953394 h 6858000"/>
              <a:gd name="connsiteX178" fmla="*/ 3981416 w 7467600"/>
              <a:gd name="connsiteY178" fmla="*/ 3880482 h 6858000"/>
              <a:gd name="connsiteX179" fmla="*/ 3800147 w 7467600"/>
              <a:gd name="connsiteY179" fmla="*/ 3749872 h 6858000"/>
              <a:gd name="connsiteX180" fmla="*/ 3655073 w 7467600"/>
              <a:gd name="connsiteY180" fmla="*/ 3650884 h 6858000"/>
              <a:gd name="connsiteX181" fmla="*/ 3670252 w 7467600"/>
              <a:gd name="connsiteY181" fmla="*/ 3622798 h 6858000"/>
              <a:gd name="connsiteX182" fmla="*/ 3817258 w 7467600"/>
              <a:gd name="connsiteY182" fmla="*/ 3723577 h 6858000"/>
              <a:gd name="connsiteX183" fmla="*/ 4000461 w 7467600"/>
              <a:gd name="connsiteY183" fmla="*/ 3855966 h 6858000"/>
              <a:gd name="connsiteX184" fmla="*/ 4088180 w 7467600"/>
              <a:gd name="connsiteY184" fmla="*/ 3929774 h 6858000"/>
              <a:gd name="connsiteX185" fmla="*/ 4184555 w 7467600"/>
              <a:gd name="connsiteY185" fmla="*/ 4010683 h 6858000"/>
              <a:gd name="connsiteX186" fmla="*/ 4399563 w 7467600"/>
              <a:gd name="connsiteY186" fmla="*/ 4158106 h 6858000"/>
              <a:gd name="connsiteX187" fmla="*/ 4684469 w 7467600"/>
              <a:gd name="connsiteY187" fmla="*/ 4364680 h 6858000"/>
              <a:gd name="connsiteX188" fmla="*/ 4690271 w 7467600"/>
              <a:gd name="connsiteY188" fmla="*/ 4370034 h 6858000"/>
              <a:gd name="connsiteX189" fmla="*/ 4136093 w 7467600"/>
              <a:gd name="connsiteY189" fmla="*/ 3858466 h 6858000"/>
              <a:gd name="connsiteX190" fmla="*/ 3670252 w 7467600"/>
              <a:gd name="connsiteY190" fmla="*/ 3622798 h 6858000"/>
              <a:gd name="connsiteX191" fmla="*/ 4440129 w 7467600"/>
              <a:gd name="connsiteY191" fmla="*/ 3448571 h 6858000"/>
              <a:gd name="connsiteX192" fmla="*/ 4856525 w 7467600"/>
              <a:gd name="connsiteY192" fmla="*/ 3915351 h 6858000"/>
              <a:gd name="connsiteX193" fmla="*/ 5059055 w 7467600"/>
              <a:gd name="connsiteY193" fmla="*/ 4108918 h 6858000"/>
              <a:gd name="connsiteX194" fmla="*/ 5290070 w 7467600"/>
              <a:gd name="connsiteY194" fmla="*/ 4263619 h 6858000"/>
              <a:gd name="connsiteX195" fmla="*/ 4834991 w 7467600"/>
              <a:gd name="connsiteY195" fmla="*/ 3830985 h 6858000"/>
              <a:gd name="connsiteX196" fmla="*/ 4440129 w 7467600"/>
              <a:gd name="connsiteY196" fmla="*/ 3448571 h 6858000"/>
              <a:gd name="connsiteX197" fmla="*/ 4441737 w 7467600"/>
              <a:gd name="connsiteY197" fmla="*/ 3399734 h 6858000"/>
              <a:gd name="connsiteX198" fmla="*/ 4431236 w 7467600"/>
              <a:gd name="connsiteY198" fmla="*/ 3400954 h 6858000"/>
              <a:gd name="connsiteX199" fmla="*/ 4557150 w 7467600"/>
              <a:gd name="connsiteY199" fmla="*/ 3510023 h 6858000"/>
              <a:gd name="connsiteX200" fmla="*/ 4856936 w 7467600"/>
              <a:gd name="connsiteY200" fmla="*/ 3809146 h 6858000"/>
              <a:gd name="connsiteX201" fmla="*/ 5111996 w 7467600"/>
              <a:gd name="connsiteY201" fmla="*/ 4065759 h 6858000"/>
              <a:gd name="connsiteX202" fmla="*/ 5388878 w 7467600"/>
              <a:gd name="connsiteY202" fmla="*/ 4300185 h 6858000"/>
              <a:gd name="connsiteX203" fmla="*/ 5425556 w 7467600"/>
              <a:gd name="connsiteY203" fmla="*/ 4308967 h 6858000"/>
              <a:gd name="connsiteX204" fmla="*/ 4943646 w 7467600"/>
              <a:gd name="connsiteY204" fmla="*/ 3822916 h 6858000"/>
              <a:gd name="connsiteX205" fmla="*/ 4594837 w 7467600"/>
              <a:gd name="connsiteY205" fmla="*/ 3532274 h 6858000"/>
              <a:gd name="connsiteX206" fmla="*/ 4441737 w 7467600"/>
              <a:gd name="connsiteY206" fmla="*/ 3399734 h 6858000"/>
              <a:gd name="connsiteX207" fmla="*/ 5425834 w 7467600"/>
              <a:gd name="connsiteY207" fmla="*/ 3162785 h 6858000"/>
              <a:gd name="connsiteX208" fmla="*/ 5401644 w 7467600"/>
              <a:gd name="connsiteY208" fmla="*/ 3617847 h 6858000"/>
              <a:gd name="connsiteX209" fmla="*/ 5467256 w 7467600"/>
              <a:gd name="connsiteY209" fmla="*/ 4175494 h 6858000"/>
              <a:gd name="connsiteX210" fmla="*/ 5448069 w 7467600"/>
              <a:gd name="connsiteY210" fmla="*/ 3567554 h 6858000"/>
              <a:gd name="connsiteX211" fmla="*/ 5425834 w 7467600"/>
              <a:gd name="connsiteY211" fmla="*/ 3162785 h 6858000"/>
              <a:gd name="connsiteX212" fmla="*/ 1318687 w 7467600"/>
              <a:gd name="connsiteY212" fmla="*/ 3113840 h 6858000"/>
              <a:gd name="connsiteX213" fmla="*/ 1066793 w 7467600"/>
              <a:gd name="connsiteY213" fmla="*/ 3212171 h 6858000"/>
              <a:gd name="connsiteX214" fmla="*/ 993319 w 7467600"/>
              <a:gd name="connsiteY214" fmla="*/ 3247648 h 6858000"/>
              <a:gd name="connsiteX215" fmla="*/ 853081 w 7467600"/>
              <a:gd name="connsiteY215" fmla="*/ 3312410 h 6858000"/>
              <a:gd name="connsiteX216" fmla="*/ 805957 w 7467600"/>
              <a:gd name="connsiteY216" fmla="*/ 3330443 h 6858000"/>
              <a:gd name="connsiteX217" fmla="*/ 1318687 w 7467600"/>
              <a:gd name="connsiteY217" fmla="*/ 3113840 h 6858000"/>
              <a:gd name="connsiteX218" fmla="*/ 5453702 w 7467600"/>
              <a:gd name="connsiteY218" fmla="*/ 3090882 h 6858000"/>
              <a:gd name="connsiteX219" fmla="*/ 5480135 w 7467600"/>
              <a:gd name="connsiteY219" fmla="*/ 3565802 h 6858000"/>
              <a:gd name="connsiteX220" fmla="*/ 5499023 w 7467600"/>
              <a:gd name="connsiteY220" fmla="*/ 4166310 h 6858000"/>
              <a:gd name="connsiteX221" fmla="*/ 5547022 w 7467600"/>
              <a:gd name="connsiteY221" fmla="*/ 3607838 h 6858000"/>
              <a:gd name="connsiteX222" fmla="*/ 5515964 w 7467600"/>
              <a:gd name="connsiteY222" fmla="*/ 3378541 h 6858000"/>
              <a:gd name="connsiteX223" fmla="*/ 5453702 w 7467600"/>
              <a:gd name="connsiteY223" fmla="*/ 3090882 h 6858000"/>
              <a:gd name="connsiteX224" fmla="*/ 1238695 w 7467600"/>
              <a:gd name="connsiteY224" fmla="*/ 3076820 h 6858000"/>
              <a:gd name="connsiteX225" fmla="*/ 716371 w 7467600"/>
              <a:gd name="connsiteY225" fmla="*/ 3293249 h 6858000"/>
              <a:gd name="connsiteX226" fmla="*/ 579522 w 7467600"/>
              <a:gd name="connsiteY226" fmla="*/ 3371759 h 6858000"/>
              <a:gd name="connsiteX227" fmla="*/ 600288 w 7467600"/>
              <a:gd name="connsiteY227" fmla="*/ 3365555 h 6858000"/>
              <a:gd name="connsiteX228" fmla="*/ 840692 w 7467600"/>
              <a:gd name="connsiteY228" fmla="*/ 3284921 h 6858000"/>
              <a:gd name="connsiteX229" fmla="*/ 979248 w 7467600"/>
              <a:gd name="connsiteY229" fmla="*/ 3221003 h 6858000"/>
              <a:gd name="connsiteX230" fmla="*/ 1053282 w 7467600"/>
              <a:gd name="connsiteY230" fmla="*/ 3185247 h 6858000"/>
              <a:gd name="connsiteX231" fmla="*/ 1320603 w 7467600"/>
              <a:gd name="connsiteY231" fmla="*/ 3081281 h 6858000"/>
              <a:gd name="connsiteX232" fmla="*/ 1238695 w 7467600"/>
              <a:gd name="connsiteY232" fmla="*/ 3076820 h 6858000"/>
              <a:gd name="connsiteX233" fmla="*/ 5425627 w 7467600"/>
              <a:gd name="connsiteY233" fmla="*/ 2954192 h 6858000"/>
              <a:gd name="connsiteX234" fmla="*/ 5470770 w 7467600"/>
              <a:gd name="connsiteY234" fmla="*/ 3005435 h 6858000"/>
              <a:gd name="connsiteX235" fmla="*/ 5519779 w 7467600"/>
              <a:gd name="connsiteY235" fmla="*/ 4359223 h 6858000"/>
              <a:gd name="connsiteX236" fmla="*/ 5520293 w 7467600"/>
              <a:gd name="connsiteY236" fmla="*/ 4360602 h 6858000"/>
              <a:gd name="connsiteX237" fmla="*/ 5767221 w 7467600"/>
              <a:gd name="connsiteY237" fmla="*/ 4665564 h 6858000"/>
              <a:gd name="connsiteX238" fmla="*/ 6937169 w 7467600"/>
              <a:gd name="connsiteY238" fmla="*/ 4815941 h 6858000"/>
              <a:gd name="connsiteX239" fmla="*/ 6953922 w 7467600"/>
              <a:gd name="connsiteY239" fmla="*/ 4890068 h 6858000"/>
              <a:gd name="connsiteX240" fmla="*/ 6071359 w 7467600"/>
              <a:gd name="connsiteY240" fmla="*/ 4770770 h 6858000"/>
              <a:gd name="connsiteX241" fmla="*/ 6038839 w 7467600"/>
              <a:gd name="connsiteY241" fmla="*/ 4764474 h 6858000"/>
              <a:gd name="connsiteX242" fmla="*/ 6038706 w 7467600"/>
              <a:gd name="connsiteY242" fmla="*/ 4763847 h 6858000"/>
              <a:gd name="connsiteX243" fmla="*/ 6037784 w 7467600"/>
              <a:gd name="connsiteY243" fmla="*/ 4764270 h 6858000"/>
              <a:gd name="connsiteX244" fmla="*/ 6038839 w 7467600"/>
              <a:gd name="connsiteY244" fmla="*/ 4764474 h 6858000"/>
              <a:gd name="connsiteX245" fmla="*/ 6040338 w 7467600"/>
              <a:gd name="connsiteY245" fmla="*/ 4771418 h 6858000"/>
              <a:gd name="connsiteX246" fmla="*/ 6024488 w 7467600"/>
              <a:gd name="connsiteY246" fmla="*/ 4809903 h 6858000"/>
              <a:gd name="connsiteX247" fmla="*/ 5599771 w 7467600"/>
              <a:gd name="connsiteY247" fmla="*/ 5509652 h 6858000"/>
              <a:gd name="connsiteX248" fmla="*/ 5548843 w 7467600"/>
              <a:gd name="connsiteY248" fmla="*/ 5563845 h 6858000"/>
              <a:gd name="connsiteX249" fmla="*/ 5940952 w 7467600"/>
              <a:gd name="connsiteY249" fmla="*/ 6250028 h 6858000"/>
              <a:gd name="connsiteX250" fmla="*/ 6043441 w 7467600"/>
              <a:gd name="connsiteY250" fmla="*/ 6665847 h 6858000"/>
              <a:gd name="connsiteX251" fmla="*/ 6093432 w 7467600"/>
              <a:gd name="connsiteY251" fmla="*/ 6858000 h 6858000"/>
              <a:gd name="connsiteX252" fmla="*/ 6034344 w 7467600"/>
              <a:gd name="connsiteY252" fmla="*/ 6858000 h 6858000"/>
              <a:gd name="connsiteX253" fmla="*/ 6026679 w 7467600"/>
              <a:gd name="connsiteY253" fmla="*/ 6836959 h 6858000"/>
              <a:gd name="connsiteX254" fmla="*/ 5800441 w 7467600"/>
              <a:gd name="connsiteY254" fmla="*/ 6335286 h 6858000"/>
              <a:gd name="connsiteX255" fmla="*/ 5526562 w 7467600"/>
              <a:gd name="connsiteY255" fmla="*/ 5705388 h 6858000"/>
              <a:gd name="connsiteX256" fmla="*/ 5519640 w 7467600"/>
              <a:gd name="connsiteY256" fmla="*/ 5683774 h 6858000"/>
              <a:gd name="connsiteX257" fmla="*/ 5844559 w 7467600"/>
              <a:gd name="connsiteY257" fmla="*/ 6553349 h 6858000"/>
              <a:gd name="connsiteX258" fmla="*/ 5975994 w 7467600"/>
              <a:gd name="connsiteY258" fmla="*/ 6858000 h 6858000"/>
              <a:gd name="connsiteX259" fmla="*/ 5898547 w 7467600"/>
              <a:gd name="connsiteY259" fmla="*/ 6858000 h 6858000"/>
              <a:gd name="connsiteX260" fmla="*/ 5682041 w 7467600"/>
              <a:gd name="connsiteY260" fmla="*/ 6355860 h 6858000"/>
              <a:gd name="connsiteX261" fmla="*/ 5461758 w 7467600"/>
              <a:gd name="connsiteY261" fmla="*/ 5820220 h 6858000"/>
              <a:gd name="connsiteX262" fmla="*/ 5237282 w 7467600"/>
              <a:gd name="connsiteY262" fmla="*/ 6579086 h 6858000"/>
              <a:gd name="connsiteX263" fmla="*/ 5115009 w 7467600"/>
              <a:gd name="connsiteY263" fmla="*/ 6858000 h 6858000"/>
              <a:gd name="connsiteX264" fmla="*/ 5028074 w 7467600"/>
              <a:gd name="connsiteY264" fmla="*/ 6858000 h 6858000"/>
              <a:gd name="connsiteX265" fmla="*/ 5079508 w 7467600"/>
              <a:gd name="connsiteY265" fmla="*/ 6749074 h 6858000"/>
              <a:gd name="connsiteX266" fmla="*/ 5371846 w 7467600"/>
              <a:gd name="connsiteY266" fmla="*/ 5924413 h 6858000"/>
              <a:gd name="connsiteX267" fmla="*/ 5270512 w 7467600"/>
              <a:gd name="connsiteY267" fmla="*/ 6138975 h 6858000"/>
              <a:gd name="connsiteX268" fmla="*/ 5062409 w 7467600"/>
              <a:gd name="connsiteY268" fmla="*/ 6653544 h 6858000"/>
              <a:gd name="connsiteX269" fmla="*/ 5036628 w 7467600"/>
              <a:gd name="connsiteY269" fmla="*/ 6754247 h 6858000"/>
              <a:gd name="connsiteX270" fmla="*/ 5009112 w 7467600"/>
              <a:gd name="connsiteY270" fmla="*/ 6858000 h 6858000"/>
              <a:gd name="connsiteX271" fmla="*/ 4976679 w 7467600"/>
              <a:gd name="connsiteY271" fmla="*/ 6858000 h 6858000"/>
              <a:gd name="connsiteX272" fmla="*/ 5006537 w 7467600"/>
              <a:gd name="connsiteY272" fmla="*/ 6747068 h 6858000"/>
              <a:gd name="connsiteX273" fmla="*/ 5032723 w 7467600"/>
              <a:gd name="connsiteY273" fmla="*/ 6644957 h 6858000"/>
              <a:gd name="connsiteX274" fmla="*/ 5242949 w 7467600"/>
              <a:gd name="connsiteY274" fmla="*/ 6125175 h 6858000"/>
              <a:gd name="connsiteX275" fmla="*/ 5286321 w 7467600"/>
              <a:gd name="connsiteY275" fmla="*/ 6033555 h 6858000"/>
              <a:gd name="connsiteX276" fmla="*/ 5008210 w 7467600"/>
              <a:gd name="connsiteY276" fmla="*/ 6649194 h 6858000"/>
              <a:gd name="connsiteX277" fmla="*/ 4986321 w 7467600"/>
              <a:gd name="connsiteY277" fmla="*/ 6765687 h 6858000"/>
              <a:gd name="connsiteX278" fmla="*/ 4973474 w 7467600"/>
              <a:gd name="connsiteY278" fmla="*/ 6858000 h 6858000"/>
              <a:gd name="connsiteX279" fmla="*/ 4907178 w 7467600"/>
              <a:gd name="connsiteY279" fmla="*/ 6858000 h 6858000"/>
              <a:gd name="connsiteX280" fmla="*/ 4910810 w 7467600"/>
              <a:gd name="connsiteY280" fmla="*/ 6829660 h 6858000"/>
              <a:gd name="connsiteX281" fmla="*/ 4987461 w 7467600"/>
              <a:gd name="connsiteY281" fmla="*/ 6432994 h 6858000"/>
              <a:gd name="connsiteX282" fmla="*/ 5179262 w 7467600"/>
              <a:gd name="connsiteY282" fmla="*/ 6035044 h 6858000"/>
              <a:gd name="connsiteX283" fmla="*/ 4689678 w 7467600"/>
              <a:gd name="connsiteY283" fmla="*/ 6440241 h 6858000"/>
              <a:gd name="connsiteX284" fmla="*/ 4477543 w 7467600"/>
              <a:gd name="connsiteY284" fmla="*/ 6674836 h 6858000"/>
              <a:gd name="connsiteX285" fmla="*/ 4329957 w 7467600"/>
              <a:gd name="connsiteY285" fmla="*/ 6858000 h 6858000"/>
              <a:gd name="connsiteX286" fmla="*/ 4218595 w 7467600"/>
              <a:gd name="connsiteY286" fmla="*/ 6858000 h 6858000"/>
              <a:gd name="connsiteX287" fmla="*/ 4368888 w 7467600"/>
              <a:gd name="connsiteY287" fmla="*/ 6668412 h 6858000"/>
              <a:gd name="connsiteX288" fmla="*/ 4563091 w 7467600"/>
              <a:gd name="connsiteY288" fmla="*/ 6442508 h 6858000"/>
              <a:gd name="connsiteX289" fmla="*/ 5387324 w 7467600"/>
              <a:gd name="connsiteY289" fmla="*/ 5705830 h 6858000"/>
              <a:gd name="connsiteX290" fmla="*/ 5073620 w 7467600"/>
              <a:gd name="connsiteY290" fmla="*/ 5955437 h 6858000"/>
              <a:gd name="connsiteX291" fmla="*/ 4689789 w 7467600"/>
              <a:gd name="connsiteY291" fmla="*/ 6268382 h 6858000"/>
              <a:gd name="connsiteX292" fmla="*/ 4418722 w 7467600"/>
              <a:gd name="connsiteY292" fmla="*/ 6570886 h 6858000"/>
              <a:gd name="connsiteX293" fmla="*/ 4214944 w 7467600"/>
              <a:gd name="connsiteY293" fmla="*/ 6858000 h 6858000"/>
              <a:gd name="connsiteX294" fmla="*/ 4177898 w 7467600"/>
              <a:gd name="connsiteY294" fmla="*/ 6858000 h 6858000"/>
              <a:gd name="connsiteX295" fmla="*/ 4391597 w 7467600"/>
              <a:gd name="connsiteY295" fmla="*/ 6556370 h 6858000"/>
              <a:gd name="connsiteX296" fmla="*/ 4668889 w 7467600"/>
              <a:gd name="connsiteY296" fmla="*/ 6246399 h 6858000"/>
              <a:gd name="connsiteX297" fmla="*/ 5055427 w 7467600"/>
              <a:gd name="connsiteY297" fmla="*/ 5931476 h 6858000"/>
              <a:gd name="connsiteX298" fmla="*/ 5371814 w 7467600"/>
              <a:gd name="connsiteY298" fmla="*/ 5678975 h 6858000"/>
              <a:gd name="connsiteX299" fmla="*/ 4987918 w 7467600"/>
              <a:gd name="connsiteY299" fmla="*/ 5838701 h 6858000"/>
              <a:gd name="connsiteX300" fmla="*/ 4317146 w 7467600"/>
              <a:gd name="connsiteY300" fmla="*/ 6587716 h 6858000"/>
              <a:gd name="connsiteX301" fmla="*/ 4171627 w 7467600"/>
              <a:gd name="connsiteY301" fmla="*/ 6858000 h 6858000"/>
              <a:gd name="connsiteX302" fmla="*/ 4081585 w 7467600"/>
              <a:gd name="connsiteY302" fmla="*/ 6858000 h 6858000"/>
              <a:gd name="connsiteX303" fmla="*/ 4238603 w 7467600"/>
              <a:gd name="connsiteY303" fmla="*/ 6559341 h 6858000"/>
              <a:gd name="connsiteX304" fmla="*/ 4778333 w 7467600"/>
              <a:gd name="connsiteY304" fmla="*/ 5873626 h 6858000"/>
              <a:gd name="connsiteX305" fmla="*/ 5414185 w 7467600"/>
              <a:gd name="connsiteY305" fmla="*/ 5573882 h 6858000"/>
              <a:gd name="connsiteX306" fmla="*/ 5959648 w 7467600"/>
              <a:gd name="connsiteY306" fmla="*/ 4760797 h 6858000"/>
              <a:gd name="connsiteX307" fmla="*/ 5355019 w 7467600"/>
              <a:gd name="connsiteY307" fmla="*/ 4734672 h 6858000"/>
              <a:gd name="connsiteX308" fmla="*/ 5083565 w 7467600"/>
              <a:gd name="connsiteY308" fmla="*/ 5179121 h 6858000"/>
              <a:gd name="connsiteX309" fmla="*/ 4713577 w 7467600"/>
              <a:gd name="connsiteY309" fmla="*/ 5616803 h 6858000"/>
              <a:gd name="connsiteX310" fmla="*/ 3989559 w 7467600"/>
              <a:gd name="connsiteY310" fmla="*/ 6145945 h 6858000"/>
              <a:gd name="connsiteX311" fmla="*/ 3939824 w 7467600"/>
              <a:gd name="connsiteY311" fmla="*/ 6066900 h 6858000"/>
              <a:gd name="connsiteX312" fmla="*/ 4584537 w 7467600"/>
              <a:gd name="connsiteY312" fmla="*/ 5324826 h 6858000"/>
              <a:gd name="connsiteX313" fmla="*/ 5037105 w 7467600"/>
              <a:gd name="connsiteY313" fmla="*/ 5088765 h 6858000"/>
              <a:gd name="connsiteX314" fmla="*/ 5039930 w 7467600"/>
              <a:gd name="connsiteY314" fmla="*/ 5089585 h 6858000"/>
              <a:gd name="connsiteX315" fmla="*/ 5263764 w 7467600"/>
              <a:gd name="connsiteY315" fmla="*/ 4735525 h 6858000"/>
              <a:gd name="connsiteX316" fmla="*/ 4086300 w 7467600"/>
              <a:gd name="connsiteY316" fmla="*/ 4884599 h 6858000"/>
              <a:gd name="connsiteX317" fmla="*/ 4085485 w 7467600"/>
              <a:gd name="connsiteY317" fmla="*/ 4899070 h 6858000"/>
              <a:gd name="connsiteX318" fmla="*/ 3871915 w 7467600"/>
              <a:gd name="connsiteY318" fmla="*/ 5253645 h 6858000"/>
              <a:gd name="connsiteX319" fmla="*/ 3799374 w 7467600"/>
              <a:gd name="connsiteY319" fmla="*/ 5466127 h 6858000"/>
              <a:gd name="connsiteX320" fmla="*/ 3498850 w 7467600"/>
              <a:gd name="connsiteY320" fmla="*/ 6661888 h 6858000"/>
              <a:gd name="connsiteX321" fmla="*/ 3399216 w 7467600"/>
              <a:gd name="connsiteY321" fmla="*/ 6858000 h 6858000"/>
              <a:gd name="connsiteX322" fmla="*/ 3303688 w 7467600"/>
              <a:gd name="connsiteY322" fmla="*/ 6858000 h 6858000"/>
              <a:gd name="connsiteX323" fmla="*/ 3391774 w 7467600"/>
              <a:gd name="connsiteY323" fmla="*/ 6697181 h 6858000"/>
              <a:gd name="connsiteX324" fmla="*/ 3735540 w 7467600"/>
              <a:gd name="connsiteY324" fmla="*/ 5546923 h 6858000"/>
              <a:gd name="connsiteX325" fmla="*/ 3729438 w 7467600"/>
              <a:gd name="connsiteY325" fmla="*/ 5569058 h 6858000"/>
              <a:gd name="connsiteX326" fmla="*/ 3707782 w 7467600"/>
              <a:gd name="connsiteY326" fmla="*/ 5644908 h 6858000"/>
              <a:gd name="connsiteX327" fmla="*/ 3583827 w 7467600"/>
              <a:gd name="connsiteY327" fmla="*/ 6039215 h 6858000"/>
              <a:gd name="connsiteX328" fmla="*/ 3547861 w 7467600"/>
              <a:gd name="connsiteY328" fmla="*/ 6129609 h 6858000"/>
              <a:gd name="connsiteX329" fmla="*/ 3490905 w 7467600"/>
              <a:gd name="connsiteY329" fmla="*/ 6277660 h 6858000"/>
              <a:gd name="connsiteX330" fmla="*/ 3455859 w 7467600"/>
              <a:gd name="connsiteY330" fmla="*/ 6391301 h 6858000"/>
              <a:gd name="connsiteX331" fmla="*/ 3429112 w 7467600"/>
              <a:gd name="connsiteY331" fmla="*/ 6479469 h 6858000"/>
              <a:gd name="connsiteX332" fmla="*/ 3304862 w 7467600"/>
              <a:gd name="connsiteY332" fmla="*/ 6796476 h 6858000"/>
              <a:gd name="connsiteX333" fmla="*/ 3276071 w 7467600"/>
              <a:gd name="connsiteY333" fmla="*/ 6858000 h 6858000"/>
              <a:gd name="connsiteX334" fmla="*/ 3240805 w 7467600"/>
              <a:gd name="connsiteY334" fmla="*/ 6858000 h 6858000"/>
              <a:gd name="connsiteX335" fmla="*/ 3275917 w 7467600"/>
              <a:gd name="connsiteY335" fmla="*/ 6783192 h 6858000"/>
              <a:gd name="connsiteX336" fmla="*/ 3399358 w 7467600"/>
              <a:gd name="connsiteY336" fmla="*/ 6469011 h 6858000"/>
              <a:gd name="connsiteX337" fmla="*/ 3425650 w 7467600"/>
              <a:gd name="connsiteY337" fmla="*/ 6381333 h 6858000"/>
              <a:gd name="connsiteX338" fmla="*/ 3460661 w 7467600"/>
              <a:gd name="connsiteY338" fmla="*/ 6266763 h 6858000"/>
              <a:gd name="connsiteX339" fmla="*/ 3518021 w 7467600"/>
              <a:gd name="connsiteY339" fmla="*/ 6117298 h 6858000"/>
              <a:gd name="connsiteX340" fmla="*/ 3554035 w 7467600"/>
              <a:gd name="connsiteY340" fmla="*/ 6027832 h 6858000"/>
              <a:gd name="connsiteX341" fmla="*/ 3677174 w 7467600"/>
              <a:gd name="connsiteY341" fmla="*/ 5636351 h 6858000"/>
              <a:gd name="connsiteX342" fmla="*/ 3698819 w 7467600"/>
              <a:gd name="connsiteY342" fmla="*/ 5560503 h 6858000"/>
              <a:gd name="connsiteX343" fmla="*/ 3702094 w 7467600"/>
              <a:gd name="connsiteY343" fmla="*/ 5549194 h 6858000"/>
              <a:gd name="connsiteX344" fmla="*/ 3398355 w 7467600"/>
              <a:gd name="connsiteY344" fmla="*/ 6094603 h 6858000"/>
              <a:gd name="connsiteX345" fmla="*/ 3193941 w 7467600"/>
              <a:gd name="connsiteY345" fmla="*/ 6798775 h 6858000"/>
              <a:gd name="connsiteX346" fmla="*/ 3184140 w 7467600"/>
              <a:gd name="connsiteY346" fmla="*/ 6858000 h 6858000"/>
              <a:gd name="connsiteX347" fmla="*/ 3099978 w 7467600"/>
              <a:gd name="connsiteY347" fmla="*/ 6858000 h 6858000"/>
              <a:gd name="connsiteX348" fmla="*/ 3101556 w 7467600"/>
              <a:gd name="connsiteY348" fmla="*/ 6843337 h 6858000"/>
              <a:gd name="connsiteX349" fmla="*/ 3370162 w 7467600"/>
              <a:gd name="connsiteY349" fmla="*/ 5785550 h 6858000"/>
              <a:gd name="connsiteX350" fmla="*/ 3746477 w 7467600"/>
              <a:gd name="connsiteY350" fmla="*/ 5377889 h 6858000"/>
              <a:gd name="connsiteX351" fmla="*/ 3863399 w 7467600"/>
              <a:gd name="connsiteY351" fmla="*/ 5087257 h 6858000"/>
              <a:gd name="connsiteX352" fmla="*/ 3968712 w 7467600"/>
              <a:gd name="connsiteY352" fmla="*/ 4913989 h 6858000"/>
              <a:gd name="connsiteX353" fmla="*/ 2792390 w 7467600"/>
              <a:gd name="connsiteY353" fmla="*/ 5382974 h 6858000"/>
              <a:gd name="connsiteX354" fmla="*/ 2714982 w 7467600"/>
              <a:gd name="connsiteY354" fmla="*/ 5427051 h 6858000"/>
              <a:gd name="connsiteX355" fmla="*/ 2813361 w 7467600"/>
              <a:gd name="connsiteY355" fmla="*/ 6023912 h 6858000"/>
              <a:gd name="connsiteX356" fmla="*/ 2688430 w 7467600"/>
              <a:gd name="connsiteY356" fmla="*/ 6801564 h 6858000"/>
              <a:gd name="connsiteX357" fmla="*/ 2629626 w 7467600"/>
              <a:gd name="connsiteY357" fmla="*/ 6763394 h 6858000"/>
              <a:gd name="connsiteX358" fmla="*/ 2565328 w 7467600"/>
              <a:gd name="connsiteY358" fmla="*/ 5516399 h 6858000"/>
              <a:gd name="connsiteX359" fmla="*/ 1922999 w 7467600"/>
              <a:gd name="connsiteY359" fmla="*/ 5980343 h 6858000"/>
              <a:gd name="connsiteX360" fmla="*/ 1950261 w 7467600"/>
              <a:gd name="connsiteY360" fmla="*/ 6405858 h 6858000"/>
              <a:gd name="connsiteX361" fmla="*/ 2365554 w 7467600"/>
              <a:gd name="connsiteY361" fmla="*/ 6759107 h 6858000"/>
              <a:gd name="connsiteX362" fmla="*/ 2424142 w 7467600"/>
              <a:gd name="connsiteY362" fmla="*/ 6858000 h 6858000"/>
              <a:gd name="connsiteX363" fmla="*/ 2395994 w 7467600"/>
              <a:gd name="connsiteY363" fmla="*/ 6858000 h 6858000"/>
              <a:gd name="connsiteX364" fmla="*/ 2392863 w 7467600"/>
              <a:gd name="connsiteY364" fmla="*/ 6852964 h 6858000"/>
              <a:gd name="connsiteX365" fmla="*/ 2017589 w 7467600"/>
              <a:gd name="connsiteY365" fmla="*/ 6493982 h 6858000"/>
              <a:gd name="connsiteX366" fmla="*/ 2147336 w 7467600"/>
              <a:gd name="connsiteY366" fmla="*/ 6594052 h 6858000"/>
              <a:gd name="connsiteX367" fmla="*/ 2207047 w 7467600"/>
              <a:gd name="connsiteY367" fmla="*/ 6654540 h 6858000"/>
              <a:gd name="connsiteX368" fmla="*/ 2299106 w 7467600"/>
              <a:gd name="connsiteY368" fmla="*/ 6778931 h 6858000"/>
              <a:gd name="connsiteX369" fmla="*/ 2314430 w 7467600"/>
              <a:gd name="connsiteY369" fmla="*/ 6801144 h 6858000"/>
              <a:gd name="connsiteX370" fmla="*/ 2352406 w 7467600"/>
              <a:gd name="connsiteY370" fmla="*/ 6858000 h 6858000"/>
              <a:gd name="connsiteX371" fmla="*/ 2314492 w 7467600"/>
              <a:gd name="connsiteY371" fmla="*/ 6858000 h 6858000"/>
              <a:gd name="connsiteX372" fmla="*/ 2288095 w 7467600"/>
              <a:gd name="connsiteY372" fmla="*/ 6818030 h 6858000"/>
              <a:gd name="connsiteX373" fmla="*/ 2272768 w 7467600"/>
              <a:gd name="connsiteY373" fmla="*/ 6795822 h 6858000"/>
              <a:gd name="connsiteX374" fmla="*/ 2182715 w 7467600"/>
              <a:gd name="connsiteY374" fmla="*/ 6675071 h 6858000"/>
              <a:gd name="connsiteX375" fmla="*/ 2032061 w 7467600"/>
              <a:gd name="connsiteY375" fmla="*/ 6541380 h 6858000"/>
              <a:gd name="connsiteX376" fmla="*/ 2257220 w 7467600"/>
              <a:gd name="connsiteY376" fmla="*/ 6826257 h 6858000"/>
              <a:gd name="connsiteX377" fmla="*/ 2281324 w 7467600"/>
              <a:gd name="connsiteY377" fmla="*/ 6858000 h 6858000"/>
              <a:gd name="connsiteX378" fmla="*/ 2242860 w 7467600"/>
              <a:gd name="connsiteY378" fmla="*/ 6858000 h 6858000"/>
              <a:gd name="connsiteX379" fmla="*/ 2232818 w 7467600"/>
              <a:gd name="connsiteY379" fmla="*/ 6844926 h 6858000"/>
              <a:gd name="connsiteX380" fmla="*/ 1990172 w 7467600"/>
              <a:gd name="connsiteY380" fmla="*/ 6542121 h 6858000"/>
              <a:gd name="connsiteX381" fmla="*/ 2124090 w 7467600"/>
              <a:gd name="connsiteY381" fmla="*/ 6761017 h 6858000"/>
              <a:gd name="connsiteX382" fmla="*/ 2200380 w 7467600"/>
              <a:gd name="connsiteY382" fmla="*/ 6858000 h 6858000"/>
              <a:gd name="connsiteX383" fmla="*/ 2147507 w 7467600"/>
              <a:gd name="connsiteY383" fmla="*/ 6858000 h 6858000"/>
              <a:gd name="connsiteX384" fmla="*/ 2070668 w 7467600"/>
              <a:gd name="connsiteY384" fmla="*/ 6761520 h 6858000"/>
              <a:gd name="connsiteX385" fmla="*/ 1975142 w 7467600"/>
              <a:gd name="connsiteY385" fmla="*/ 6585570 h 6858000"/>
              <a:gd name="connsiteX386" fmla="*/ 2050035 w 7467600"/>
              <a:gd name="connsiteY386" fmla="*/ 6813345 h 6858000"/>
              <a:gd name="connsiteX387" fmla="*/ 2063025 w 7467600"/>
              <a:gd name="connsiteY387" fmla="*/ 6858000 h 6858000"/>
              <a:gd name="connsiteX388" fmla="*/ 2021675 w 7467600"/>
              <a:gd name="connsiteY388" fmla="*/ 6858000 h 6858000"/>
              <a:gd name="connsiteX389" fmla="*/ 2019308 w 7467600"/>
              <a:gd name="connsiteY389" fmla="*/ 6847118 h 6858000"/>
              <a:gd name="connsiteX390" fmla="*/ 1938835 w 7467600"/>
              <a:gd name="connsiteY390" fmla="*/ 6551160 h 6858000"/>
              <a:gd name="connsiteX391" fmla="*/ 1953230 w 7467600"/>
              <a:gd name="connsiteY391" fmla="*/ 6759699 h 6858000"/>
              <a:gd name="connsiteX392" fmla="*/ 1956763 w 7467600"/>
              <a:gd name="connsiteY392" fmla="*/ 6778191 h 6858000"/>
              <a:gd name="connsiteX393" fmla="*/ 1967925 w 7467600"/>
              <a:gd name="connsiteY393" fmla="*/ 6858000 h 6858000"/>
              <a:gd name="connsiteX394" fmla="*/ 1936622 w 7467600"/>
              <a:gd name="connsiteY394" fmla="*/ 6858000 h 6858000"/>
              <a:gd name="connsiteX395" fmla="*/ 1926261 w 7467600"/>
              <a:gd name="connsiteY395" fmla="*/ 6784064 h 6858000"/>
              <a:gd name="connsiteX396" fmla="*/ 1922724 w 7467600"/>
              <a:gd name="connsiteY396" fmla="*/ 6765577 h 6858000"/>
              <a:gd name="connsiteX397" fmla="*/ 1904650 w 7467600"/>
              <a:gd name="connsiteY397" fmla="*/ 6639616 h 6858000"/>
              <a:gd name="connsiteX398" fmla="*/ 1885273 w 7467600"/>
              <a:gd name="connsiteY398" fmla="*/ 6858000 h 6858000"/>
              <a:gd name="connsiteX399" fmla="*/ 1854363 w 7467600"/>
              <a:gd name="connsiteY399" fmla="*/ 6858000 h 6858000"/>
              <a:gd name="connsiteX400" fmla="*/ 1880391 w 7467600"/>
              <a:gd name="connsiteY400" fmla="*/ 6603796 h 6858000"/>
              <a:gd name="connsiteX401" fmla="*/ 1818273 w 7467600"/>
              <a:gd name="connsiteY401" fmla="*/ 6715729 h 6858000"/>
              <a:gd name="connsiteX402" fmla="*/ 1794691 w 7467600"/>
              <a:gd name="connsiteY402" fmla="*/ 6843239 h 6858000"/>
              <a:gd name="connsiteX403" fmla="*/ 1794914 w 7467600"/>
              <a:gd name="connsiteY403" fmla="*/ 6858000 h 6858000"/>
              <a:gd name="connsiteX404" fmla="*/ 1746128 w 7467600"/>
              <a:gd name="connsiteY404" fmla="*/ 6858000 h 6858000"/>
              <a:gd name="connsiteX405" fmla="*/ 1753934 w 7467600"/>
              <a:gd name="connsiteY405" fmla="*/ 6724796 h 6858000"/>
              <a:gd name="connsiteX406" fmla="*/ 1792053 w 7467600"/>
              <a:gd name="connsiteY406" fmla="*/ 6572396 h 6858000"/>
              <a:gd name="connsiteX407" fmla="*/ 1862248 w 7467600"/>
              <a:gd name="connsiteY407" fmla="*/ 6266397 h 6858000"/>
              <a:gd name="connsiteX408" fmla="*/ 1862250 w 7467600"/>
              <a:gd name="connsiteY408" fmla="*/ 6033531 h 6858000"/>
              <a:gd name="connsiteX409" fmla="*/ 1211999 w 7467600"/>
              <a:gd name="connsiteY409" fmla="*/ 6683610 h 6858000"/>
              <a:gd name="connsiteX410" fmla="*/ 1213266 w 7467600"/>
              <a:gd name="connsiteY410" fmla="*/ 6691947 h 6858000"/>
              <a:gd name="connsiteX411" fmla="*/ 1203370 w 7467600"/>
              <a:gd name="connsiteY411" fmla="*/ 6850676 h 6858000"/>
              <a:gd name="connsiteX412" fmla="*/ 1203671 w 7467600"/>
              <a:gd name="connsiteY412" fmla="*/ 6858000 h 6858000"/>
              <a:gd name="connsiteX413" fmla="*/ 1143180 w 7467600"/>
              <a:gd name="connsiteY413" fmla="*/ 6858000 h 6858000"/>
              <a:gd name="connsiteX414" fmla="*/ 1142176 w 7467600"/>
              <a:gd name="connsiteY414" fmla="*/ 6766045 h 6858000"/>
              <a:gd name="connsiteX415" fmla="*/ 1067484 w 7467600"/>
              <a:gd name="connsiteY415" fmla="*/ 6858000 h 6858000"/>
              <a:gd name="connsiteX416" fmla="*/ 953928 w 7467600"/>
              <a:gd name="connsiteY416" fmla="*/ 6858000 h 6858000"/>
              <a:gd name="connsiteX417" fmla="*/ 959715 w 7467600"/>
              <a:gd name="connsiteY417" fmla="*/ 6850185 h 6858000"/>
              <a:gd name="connsiteX418" fmla="*/ 1483788 w 7467600"/>
              <a:gd name="connsiteY418" fmla="*/ 6259174 h 6858000"/>
              <a:gd name="connsiteX419" fmla="*/ 1100671 w 7467600"/>
              <a:gd name="connsiteY419" fmla="*/ 6252137 h 6858000"/>
              <a:gd name="connsiteX420" fmla="*/ 1090144 w 7467600"/>
              <a:gd name="connsiteY420" fmla="*/ 6256748 h 6858000"/>
              <a:gd name="connsiteX421" fmla="*/ 1095872 w 7467600"/>
              <a:gd name="connsiteY421" fmla="*/ 6271892 h 6858000"/>
              <a:gd name="connsiteX422" fmla="*/ 262785 w 7467600"/>
              <a:gd name="connsiteY422" fmla="*/ 6845450 h 6858000"/>
              <a:gd name="connsiteX423" fmla="*/ 209968 w 7467600"/>
              <a:gd name="connsiteY423" fmla="*/ 6770713 h 6858000"/>
              <a:gd name="connsiteX424" fmla="*/ 873460 w 7467600"/>
              <a:gd name="connsiteY424" fmla="*/ 6253768 h 6858000"/>
              <a:gd name="connsiteX425" fmla="*/ 192686 w 7467600"/>
              <a:gd name="connsiteY425" fmla="*/ 5849257 h 6858000"/>
              <a:gd name="connsiteX426" fmla="*/ 4696 w 7467600"/>
              <a:gd name="connsiteY426" fmla="*/ 5697668 h 6858000"/>
              <a:gd name="connsiteX427" fmla="*/ 0 w 7467600"/>
              <a:gd name="connsiteY427" fmla="*/ 5689984 h 6858000"/>
              <a:gd name="connsiteX428" fmla="*/ 0 w 7467600"/>
              <a:gd name="connsiteY428" fmla="*/ 5513472 h 6858000"/>
              <a:gd name="connsiteX429" fmla="*/ 174101 w 7467600"/>
              <a:gd name="connsiteY429" fmla="*/ 5620277 h 6858000"/>
              <a:gd name="connsiteX430" fmla="*/ 891800 w 7467600"/>
              <a:gd name="connsiteY430" fmla="*/ 6036935 h 6858000"/>
              <a:gd name="connsiteX431" fmla="*/ 1072219 w 7467600"/>
              <a:gd name="connsiteY431" fmla="*/ 6169443 h 6858000"/>
              <a:gd name="connsiteX432" fmla="*/ 1074117 w 7467600"/>
              <a:gd name="connsiteY432" fmla="*/ 6170301 h 6858000"/>
              <a:gd name="connsiteX433" fmla="*/ 1083114 w 7467600"/>
              <a:gd name="connsiteY433" fmla="*/ 6174131 h 6858000"/>
              <a:gd name="connsiteX434" fmla="*/ 1543010 w 7467600"/>
              <a:gd name="connsiteY434" fmla="*/ 6191140 h 6858000"/>
              <a:gd name="connsiteX435" fmla="*/ 1551080 w 7467600"/>
              <a:gd name="connsiteY435" fmla="*/ 6195006 h 6858000"/>
              <a:gd name="connsiteX436" fmla="*/ 2345443 w 7467600"/>
              <a:gd name="connsiteY436" fmla="*/ 5549882 h 6858000"/>
              <a:gd name="connsiteX437" fmla="*/ 1721499 w 7467600"/>
              <a:gd name="connsiteY437" fmla="*/ 5599969 h 6858000"/>
              <a:gd name="connsiteX438" fmla="*/ 767716 w 7467600"/>
              <a:gd name="connsiteY438" fmla="*/ 5472768 h 6858000"/>
              <a:gd name="connsiteX439" fmla="*/ 722147 w 7467600"/>
              <a:gd name="connsiteY439" fmla="*/ 5393091 h 6858000"/>
              <a:gd name="connsiteX440" fmla="*/ 1485552 w 7467600"/>
              <a:gd name="connsiteY440" fmla="*/ 5313202 h 6858000"/>
              <a:gd name="connsiteX441" fmla="*/ 2143004 w 7467600"/>
              <a:gd name="connsiteY441" fmla="*/ 5402420 h 6858000"/>
              <a:gd name="connsiteX442" fmla="*/ 1933391 w 7467600"/>
              <a:gd name="connsiteY442" fmla="*/ 5156971 h 6858000"/>
              <a:gd name="connsiteX443" fmla="*/ 1827118 w 7467600"/>
              <a:gd name="connsiteY443" fmla="*/ 4968410 h 6858000"/>
              <a:gd name="connsiteX444" fmla="*/ 1837349 w 7467600"/>
              <a:gd name="connsiteY444" fmla="*/ 4956357 h 6858000"/>
              <a:gd name="connsiteX445" fmla="*/ 2162835 w 7467600"/>
              <a:gd name="connsiteY445" fmla="*/ 5187853 h 6858000"/>
              <a:gd name="connsiteX446" fmla="*/ 2257167 w 7467600"/>
              <a:gd name="connsiteY446" fmla="*/ 5462123 h 6858000"/>
              <a:gd name="connsiteX447" fmla="*/ 2261598 w 7467600"/>
              <a:gd name="connsiteY447" fmla="*/ 5467998 h 6858000"/>
              <a:gd name="connsiteX448" fmla="*/ 2437177 w 7467600"/>
              <a:gd name="connsiteY448" fmla="*/ 5479608 h 6858000"/>
              <a:gd name="connsiteX449" fmla="*/ 2445247 w 7467600"/>
              <a:gd name="connsiteY449" fmla="*/ 5483476 h 6858000"/>
              <a:gd name="connsiteX450" fmla="*/ 2743626 w 7467600"/>
              <a:gd name="connsiteY450" fmla="*/ 5304819 h 6858000"/>
              <a:gd name="connsiteX451" fmla="*/ 3048102 w 7467600"/>
              <a:gd name="connsiteY451" fmla="*/ 5150595 h 6858000"/>
              <a:gd name="connsiteX452" fmla="*/ 1799414 w 7467600"/>
              <a:gd name="connsiteY452" fmla="*/ 4694732 h 6858000"/>
              <a:gd name="connsiteX453" fmla="*/ 1771735 w 7467600"/>
              <a:gd name="connsiteY453" fmla="*/ 4619929 h 6858000"/>
              <a:gd name="connsiteX454" fmla="*/ 3104273 w 7467600"/>
              <a:gd name="connsiteY454" fmla="*/ 5076159 h 6858000"/>
              <a:gd name="connsiteX455" fmla="*/ 3113245 w 7467600"/>
              <a:gd name="connsiteY455" fmla="*/ 5090705 h 6858000"/>
              <a:gd name="connsiteX456" fmla="*/ 3126294 w 7467600"/>
              <a:gd name="connsiteY456" fmla="*/ 5114400 h 6858000"/>
              <a:gd name="connsiteX457" fmla="*/ 3937433 w 7467600"/>
              <a:gd name="connsiteY457" fmla="*/ 4830473 h 6858000"/>
              <a:gd name="connsiteX458" fmla="*/ 3590475 w 7467600"/>
              <a:gd name="connsiteY458" fmla="*/ 4597974 h 6858000"/>
              <a:gd name="connsiteX459" fmla="*/ 3100264 w 7467600"/>
              <a:gd name="connsiteY459" fmla="*/ 4579845 h 6858000"/>
              <a:gd name="connsiteX460" fmla="*/ 2183576 w 7467600"/>
              <a:gd name="connsiteY460" fmla="*/ 4227150 h 6858000"/>
              <a:gd name="connsiteX461" fmla="*/ 2151029 w 7467600"/>
              <a:gd name="connsiteY461" fmla="*/ 4146947 h 6858000"/>
              <a:gd name="connsiteX462" fmla="*/ 3563434 w 7467600"/>
              <a:gd name="connsiteY462" fmla="*/ 4469115 h 6858000"/>
              <a:gd name="connsiteX463" fmla="*/ 3177952 w 7467600"/>
              <a:gd name="connsiteY463" fmla="*/ 3657386 h 6858000"/>
              <a:gd name="connsiteX464" fmla="*/ 3189263 w 7467600"/>
              <a:gd name="connsiteY464" fmla="*/ 3625726 h 6858000"/>
              <a:gd name="connsiteX465" fmla="*/ 3560912 w 7467600"/>
              <a:gd name="connsiteY465" fmla="*/ 4079863 h 6858000"/>
              <a:gd name="connsiteX466" fmla="*/ 3626636 w 7467600"/>
              <a:gd name="connsiteY466" fmla="*/ 4512230 h 6858000"/>
              <a:gd name="connsiteX467" fmla="*/ 3653088 w 7467600"/>
              <a:gd name="connsiteY467" fmla="*/ 4521417 h 6858000"/>
              <a:gd name="connsiteX468" fmla="*/ 3988128 w 7467600"/>
              <a:gd name="connsiteY468" fmla="*/ 4817267 h 6858000"/>
              <a:gd name="connsiteX469" fmla="*/ 4830582 w 7467600"/>
              <a:gd name="connsiteY469" fmla="*/ 4676000 h 6858000"/>
              <a:gd name="connsiteX470" fmla="*/ 4830100 w 7467600"/>
              <a:gd name="connsiteY470" fmla="*/ 4675554 h 6858000"/>
              <a:gd name="connsiteX471" fmla="*/ 4036318 w 7467600"/>
              <a:gd name="connsiteY471" fmla="*/ 4147013 h 6858000"/>
              <a:gd name="connsiteX472" fmla="*/ 3432098 w 7467600"/>
              <a:gd name="connsiteY472" fmla="*/ 3537312 h 6858000"/>
              <a:gd name="connsiteX473" fmla="*/ 3446761 w 7467600"/>
              <a:gd name="connsiteY473" fmla="*/ 3461278 h 6858000"/>
              <a:gd name="connsiteX474" fmla="*/ 4419733 w 7467600"/>
              <a:gd name="connsiteY474" fmla="*/ 3963555 h 6858000"/>
              <a:gd name="connsiteX475" fmla="*/ 4781371 w 7467600"/>
              <a:gd name="connsiteY475" fmla="*/ 4458604 h 6858000"/>
              <a:gd name="connsiteX476" fmla="*/ 4780440 w 7467600"/>
              <a:gd name="connsiteY476" fmla="*/ 4470290 h 6858000"/>
              <a:gd name="connsiteX477" fmla="*/ 4898954 w 7467600"/>
              <a:gd name="connsiteY477" fmla="*/ 4662092 h 6858000"/>
              <a:gd name="connsiteX478" fmla="*/ 4900699 w 7467600"/>
              <a:gd name="connsiteY478" fmla="*/ 4670867 h 6858000"/>
              <a:gd name="connsiteX479" fmla="*/ 5714511 w 7467600"/>
              <a:gd name="connsiteY479" fmla="*/ 4663483 h 6858000"/>
              <a:gd name="connsiteX480" fmla="*/ 5464793 w 7467600"/>
              <a:gd name="connsiteY480" fmla="*/ 4393556 h 6858000"/>
              <a:gd name="connsiteX481" fmla="*/ 5461897 w 7467600"/>
              <a:gd name="connsiteY481" fmla="*/ 4390879 h 6858000"/>
              <a:gd name="connsiteX482" fmla="*/ 4294126 w 7467600"/>
              <a:gd name="connsiteY482" fmla="*/ 3303048 h 6858000"/>
              <a:gd name="connsiteX483" fmla="*/ 4305321 w 7467600"/>
              <a:gd name="connsiteY483" fmla="*/ 3256953 h 6858000"/>
              <a:gd name="connsiteX484" fmla="*/ 4949299 w 7467600"/>
              <a:gd name="connsiteY484" fmla="*/ 3766336 h 6858000"/>
              <a:gd name="connsiteX485" fmla="*/ 5291452 w 7467600"/>
              <a:gd name="connsiteY485" fmla="*/ 4076801 h 6858000"/>
              <a:gd name="connsiteX486" fmla="*/ 5434998 w 7467600"/>
              <a:gd name="connsiteY486" fmla="*/ 4254100 h 6858000"/>
              <a:gd name="connsiteX487" fmla="*/ 5351015 w 7467600"/>
              <a:gd name="connsiteY487" fmla="*/ 3760989 h 6858000"/>
              <a:gd name="connsiteX488" fmla="*/ 5413780 w 7467600"/>
              <a:gd name="connsiteY488" fmla="*/ 2966265 h 6858000"/>
              <a:gd name="connsiteX489" fmla="*/ 5425627 w 7467600"/>
              <a:gd name="connsiteY489" fmla="*/ 2954192 h 6858000"/>
              <a:gd name="connsiteX490" fmla="*/ 6604735 w 7467600"/>
              <a:gd name="connsiteY490" fmla="*/ 2041381 h 6858000"/>
              <a:gd name="connsiteX491" fmla="*/ 7204487 w 7467600"/>
              <a:gd name="connsiteY491" fmla="*/ 2742112 h 6858000"/>
              <a:gd name="connsiteX492" fmla="*/ 7131592 w 7467600"/>
              <a:gd name="connsiteY492" fmla="*/ 2672096 h 6858000"/>
              <a:gd name="connsiteX493" fmla="*/ 6996344 w 7467600"/>
              <a:gd name="connsiteY493" fmla="*/ 2518310 h 6858000"/>
              <a:gd name="connsiteX494" fmla="*/ 6735495 w 7467600"/>
              <a:gd name="connsiteY494" fmla="*/ 2196890 h 6858000"/>
              <a:gd name="connsiteX495" fmla="*/ 6721901 w 7467600"/>
              <a:gd name="connsiteY495" fmla="*/ 2179274 h 6858000"/>
              <a:gd name="connsiteX496" fmla="*/ 6604735 w 7467600"/>
              <a:gd name="connsiteY496" fmla="*/ 2041381 h 6858000"/>
              <a:gd name="connsiteX497" fmla="*/ 6591670 w 7467600"/>
              <a:gd name="connsiteY497" fmla="*/ 1988277 h 6858000"/>
              <a:gd name="connsiteX498" fmla="*/ 6747349 w 7467600"/>
              <a:gd name="connsiteY498" fmla="*/ 2160069 h 6858000"/>
              <a:gd name="connsiteX499" fmla="*/ 6760943 w 7467600"/>
              <a:gd name="connsiteY499" fmla="*/ 2177686 h 6858000"/>
              <a:gd name="connsiteX500" fmla="*/ 7021065 w 7467600"/>
              <a:gd name="connsiteY500" fmla="*/ 2498102 h 6858000"/>
              <a:gd name="connsiteX501" fmla="*/ 7155223 w 7467600"/>
              <a:gd name="connsiteY501" fmla="*/ 2650386 h 6858000"/>
              <a:gd name="connsiteX502" fmla="*/ 7203167 w 7467600"/>
              <a:gd name="connsiteY502" fmla="*/ 2697288 h 6858000"/>
              <a:gd name="connsiteX503" fmla="*/ 6937703 w 7467600"/>
              <a:gd name="connsiteY503" fmla="*/ 2321981 h 6858000"/>
              <a:gd name="connsiteX504" fmla="*/ 6591670 w 7467600"/>
              <a:gd name="connsiteY504" fmla="*/ 1988277 h 6858000"/>
              <a:gd name="connsiteX505" fmla="*/ 5798671 w 7467600"/>
              <a:gd name="connsiteY505" fmla="*/ 1981601 h 6858000"/>
              <a:gd name="connsiteX506" fmla="*/ 5754709 w 7467600"/>
              <a:gd name="connsiteY506" fmla="*/ 2071454 h 6858000"/>
              <a:gd name="connsiteX507" fmla="*/ 5763044 w 7467600"/>
              <a:gd name="connsiteY507" fmla="*/ 2842206 h 6858000"/>
              <a:gd name="connsiteX508" fmla="*/ 5764974 w 7467600"/>
              <a:gd name="connsiteY508" fmla="*/ 2799609 h 6858000"/>
              <a:gd name="connsiteX509" fmla="*/ 5767665 w 7467600"/>
              <a:gd name="connsiteY509" fmla="*/ 2666409 h 6858000"/>
              <a:gd name="connsiteX510" fmla="*/ 5763055 w 7467600"/>
              <a:gd name="connsiteY510" fmla="*/ 2579705 h 6858000"/>
              <a:gd name="connsiteX511" fmla="*/ 5758079 w 7467600"/>
              <a:gd name="connsiteY511" fmla="*/ 2492508 h 6858000"/>
              <a:gd name="connsiteX512" fmla="*/ 5779325 w 7467600"/>
              <a:gd name="connsiteY512" fmla="*/ 2197069 h 6858000"/>
              <a:gd name="connsiteX513" fmla="*/ 5798671 w 7467600"/>
              <a:gd name="connsiteY513" fmla="*/ 1981601 h 6858000"/>
              <a:gd name="connsiteX514" fmla="*/ 5829202 w 7467600"/>
              <a:gd name="connsiteY514" fmla="*/ 1971679 h 6858000"/>
              <a:gd name="connsiteX515" fmla="*/ 5809558 w 7467600"/>
              <a:gd name="connsiteY515" fmla="*/ 2198043 h 6858000"/>
              <a:gd name="connsiteX516" fmla="*/ 5788653 w 7467600"/>
              <a:gd name="connsiteY516" fmla="*/ 2489430 h 6858000"/>
              <a:gd name="connsiteX517" fmla="*/ 5793439 w 7467600"/>
              <a:gd name="connsiteY517" fmla="*/ 2575235 h 6858000"/>
              <a:gd name="connsiteX518" fmla="*/ 5796837 w 7467600"/>
              <a:gd name="connsiteY518" fmla="*/ 2637633 h 6858000"/>
              <a:gd name="connsiteX519" fmla="*/ 5818614 w 7467600"/>
              <a:gd name="connsiteY519" fmla="*/ 2473055 h 6858000"/>
              <a:gd name="connsiteX520" fmla="*/ 5829202 w 7467600"/>
              <a:gd name="connsiteY520" fmla="*/ 1971679 h 6858000"/>
              <a:gd name="connsiteX521" fmla="*/ 5911389 w 7467600"/>
              <a:gd name="connsiteY521" fmla="*/ 1898371 h 6858000"/>
              <a:gd name="connsiteX522" fmla="*/ 6237627 w 7467600"/>
              <a:gd name="connsiteY522" fmla="*/ 2231921 h 6858000"/>
              <a:gd name="connsiteX523" fmla="*/ 5911389 w 7467600"/>
              <a:gd name="connsiteY523" fmla="*/ 1898371 h 6858000"/>
              <a:gd name="connsiteX524" fmla="*/ 6944437 w 7467600"/>
              <a:gd name="connsiteY524" fmla="*/ 1575402 h 6858000"/>
              <a:gd name="connsiteX525" fmla="*/ 6304730 w 7467600"/>
              <a:gd name="connsiteY525" fmla="*/ 1766654 h 6858000"/>
              <a:gd name="connsiteX526" fmla="*/ 6944437 w 7467600"/>
              <a:gd name="connsiteY526" fmla="*/ 1575402 h 6858000"/>
              <a:gd name="connsiteX527" fmla="*/ 7019523 w 7467600"/>
              <a:gd name="connsiteY527" fmla="*/ 1519450 h 6858000"/>
              <a:gd name="connsiteX528" fmla="*/ 6298091 w 7467600"/>
              <a:gd name="connsiteY528" fmla="*/ 1737122 h 6858000"/>
              <a:gd name="connsiteX529" fmla="*/ 7019523 w 7467600"/>
              <a:gd name="connsiteY529" fmla="*/ 1519450 h 6858000"/>
              <a:gd name="connsiteX530" fmla="*/ 2399523 w 7467600"/>
              <a:gd name="connsiteY530" fmla="*/ 1428234 h 6858000"/>
              <a:gd name="connsiteX531" fmla="*/ 2224982 w 7467600"/>
              <a:gd name="connsiteY531" fmla="*/ 1826201 h 6858000"/>
              <a:gd name="connsiteX532" fmla="*/ 2096099 w 7467600"/>
              <a:gd name="connsiteY532" fmla="*/ 2345900 h 6858000"/>
              <a:gd name="connsiteX533" fmla="*/ 2283317 w 7467600"/>
              <a:gd name="connsiteY533" fmla="*/ 1796925 h 6858000"/>
              <a:gd name="connsiteX534" fmla="*/ 2399523 w 7467600"/>
              <a:gd name="connsiteY534" fmla="*/ 1428234 h 6858000"/>
              <a:gd name="connsiteX535" fmla="*/ 2448558 w 7467600"/>
              <a:gd name="connsiteY535" fmla="*/ 1373435 h 6858000"/>
              <a:gd name="connsiteX536" fmla="*/ 2312521 w 7467600"/>
              <a:gd name="connsiteY536" fmla="*/ 1806140 h 6858000"/>
              <a:gd name="connsiteX537" fmla="*/ 2127533 w 7467600"/>
              <a:gd name="connsiteY537" fmla="*/ 2348380 h 6858000"/>
              <a:gd name="connsiteX538" fmla="*/ 2358080 w 7467600"/>
              <a:gd name="connsiteY538" fmla="*/ 1866134 h 6858000"/>
              <a:gd name="connsiteX539" fmla="*/ 2407436 w 7467600"/>
              <a:gd name="connsiteY539" fmla="*/ 1651070 h 6858000"/>
              <a:gd name="connsiteX540" fmla="*/ 2448558 w 7467600"/>
              <a:gd name="connsiteY540" fmla="*/ 1373435 h 6858000"/>
              <a:gd name="connsiteX541" fmla="*/ 278707 w 7467600"/>
              <a:gd name="connsiteY541" fmla="*/ 1352270 h 6858000"/>
              <a:gd name="connsiteX542" fmla="*/ 321570 w 7467600"/>
              <a:gd name="connsiteY542" fmla="*/ 1861610 h 6858000"/>
              <a:gd name="connsiteX543" fmla="*/ 294281 w 7467600"/>
              <a:gd name="connsiteY543" fmla="*/ 1440658 h 6858000"/>
              <a:gd name="connsiteX544" fmla="*/ 278707 w 7467600"/>
              <a:gd name="connsiteY544" fmla="*/ 1352270 h 6858000"/>
              <a:gd name="connsiteX545" fmla="*/ 1423821 w 7467600"/>
              <a:gd name="connsiteY545" fmla="*/ 1351958 h 6858000"/>
              <a:gd name="connsiteX546" fmla="*/ 1638521 w 7467600"/>
              <a:gd name="connsiteY546" fmla="*/ 1908470 h 6858000"/>
              <a:gd name="connsiteX547" fmla="*/ 1754199 w 7467600"/>
              <a:gd name="connsiteY547" fmla="*/ 2149284 h 6858000"/>
              <a:gd name="connsiteX548" fmla="*/ 1908359 w 7467600"/>
              <a:gd name="connsiteY548" fmla="*/ 2364988 h 6858000"/>
              <a:gd name="connsiteX549" fmla="*/ 1647661 w 7467600"/>
              <a:gd name="connsiteY549" fmla="*/ 1825945 h 6858000"/>
              <a:gd name="connsiteX550" fmla="*/ 1423821 w 7467600"/>
              <a:gd name="connsiteY550" fmla="*/ 1351958 h 6858000"/>
              <a:gd name="connsiteX551" fmla="*/ 1431890 w 7467600"/>
              <a:gd name="connsiteY551" fmla="*/ 1306475 h 6858000"/>
              <a:gd name="connsiteX552" fmla="*/ 1507597 w 7467600"/>
              <a:gd name="connsiteY552" fmla="*/ 1446132 h 6858000"/>
              <a:gd name="connsiteX553" fmla="*/ 1674586 w 7467600"/>
              <a:gd name="connsiteY553" fmla="*/ 1813832 h 6858000"/>
              <a:gd name="connsiteX554" fmla="*/ 1815950 w 7467600"/>
              <a:gd name="connsiteY554" fmla="*/ 2128564 h 6858000"/>
              <a:gd name="connsiteX555" fmla="*/ 1984242 w 7467600"/>
              <a:gd name="connsiteY555" fmla="*/ 2430829 h 6858000"/>
              <a:gd name="connsiteX556" fmla="*/ 2014023 w 7467600"/>
              <a:gd name="connsiteY556" fmla="*/ 2450995 h 6858000"/>
              <a:gd name="connsiteX557" fmla="*/ 1747337 w 7467600"/>
              <a:gd name="connsiteY557" fmla="*/ 1855264 h 6858000"/>
              <a:gd name="connsiteX558" fmla="*/ 1533749 w 7467600"/>
              <a:gd name="connsiteY558" fmla="*/ 1478656 h 6858000"/>
              <a:gd name="connsiteX559" fmla="*/ 1431890 w 7467600"/>
              <a:gd name="connsiteY559" fmla="*/ 1306475 h 6858000"/>
              <a:gd name="connsiteX560" fmla="*/ 5052692 w 7467600"/>
              <a:gd name="connsiteY560" fmla="*/ 1292994 h 6858000"/>
              <a:gd name="connsiteX561" fmla="*/ 5200661 w 7467600"/>
              <a:gd name="connsiteY561" fmla="*/ 1635186 h 6858000"/>
              <a:gd name="connsiteX562" fmla="*/ 5297138 w 7467600"/>
              <a:gd name="connsiteY562" fmla="*/ 1906351 h 6858000"/>
              <a:gd name="connsiteX563" fmla="*/ 5052692 w 7467600"/>
              <a:gd name="connsiteY563" fmla="*/ 1292994 h 6858000"/>
              <a:gd name="connsiteX564" fmla="*/ 5009948 w 7467600"/>
              <a:gd name="connsiteY564" fmla="*/ 1273619 h 6858000"/>
              <a:gd name="connsiteX565" fmla="*/ 5121777 w 7467600"/>
              <a:gd name="connsiteY565" fmla="*/ 1654213 h 6858000"/>
              <a:gd name="connsiteX566" fmla="*/ 5293545 w 7467600"/>
              <a:gd name="connsiteY566" fmla="*/ 2072247 h 6858000"/>
              <a:gd name="connsiteX567" fmla="*/ 5294042 w 7467600"/>
              <a:gd name="connsiteY567" fmla="*/ 2065019 h 6858000"/>
              <a:gd name="connsiteX568" fmla="*/ 5171936 w 7467600"/>
              <a:gd name="connsiteY568" fmla="*/ 1647613 h 6858000"/>
              <a:gd name="connsiteX569" fmla="*/ 5009948 w 7467600"/>
              <a:gd name="connsiteY569" fmla="*/ 1273619 h 6858000"/>
              <a:gd name="connsiteX570" fmla="*/ 655236 w 7467600"/>
              <a:gd name="connsiteY570" fmla="*/ 1268632 h 6858000"/>
              <a:gd name="connsiteX571" fmla="*/ 839521 w 7467600"/>
              <a:gd name="connsiteY571" fmla="*/ 1685315 h 6858000"/>
              <a:gd name="connsiteX572" fmla="*/ 1109416 w 7467600"/>
              <a:gd name="connsiteY572" fmla="*/ 2061663 h 6858000"/>
              <a:gd name="connsiteX573" fmla="*/ 1298300 w 7467600"/>
              <a:gd name="connsiteY573" fmla="*/ 2247742 h 6858000"/>
              <a:gd name="connsiteX574" fmla="*/ 1125871 w 7467600"/>
              <a:gd name="connsiteY574" fmla="*/ 1989513 h 6858000"/>
              <a:gd name="connsiteX575" fmla="*/ 981574 w 7467600"/>
              <a:gd name="connsiteY575" fmla="*/ 1783157 h 6858000"/>
              <a:gd name="connsiteX576" fmla="*/ 922198 w 7467600"/>
              <a:gd name="connsiteY576" fmla="*/ 1677437 h 6858000"/>
              <a:gd name="connsiteX577" fmla="*/ 869293 w 7467600"/>
              <a:gd name="connsiteY577" fmla="*/ 1583214 h 6858000"/>
              <a:gd name="connsiteX578" fmla="*/ 751431 w 7467600"/>
              <a:gd name="connsiteY578" fmla="*/ 1405731 h 6858000"/>
              <a:gd name="connsiteX579" fmla="*/ 655236 w 7467600"/>
              <a:gd name="connsiteY579" fmla="*/ 1268632 h 6858000"/>
              <a:gd name="connsiteX580" fmla="*/ 6516292 w 7467600"/>
              <a:gd name="connsiteY580" fmla="*/ 1263064 h 6858000"/>
              <a:gd name="connsiteX581" fmla="*/ 5736320 w 7467600"/>
              <a:gd name="connsiteY581" fmla="*/ 1501803 h 6858000"/>
              <a:gd name="connsiteX582" fmla="*/ 6516292 w 7467600"/>
              <a:gd name="connsiteY582" fmla="*/ 1263064 h 6858000"/>
              <a:gd name="connsiteX583" fmla="*/ 291466 w 7467600"/>
              <a:gd name="connsiteY583" fmla="*/ 1250369 h 6858000"/>
              <a:gd name="connsiteX584" fmla="*/ 323180 w 7467600"/>
              <a:gd name="connsiteY584" fmla="*/ 1435283 h 6858000"/>
              <a:gd name="connsiteX585" fmla="*/ 349381 w 7467600"/>
              <a:gd name="connsiteY585" fmla="*/ 1875041 h 6858000"/>
              <a:gd name="connsiteX586" fmla="*/ 374363 w 7467600"/>
              <a:gd name="connsiteY586" fmla="*/ 1506494 h 6858000"/>
              <a:gd name="connsiteX587" fmla="*/ 302168 w 7467600"/>
              <a:gd name="connsiteY587" fmla="*/ 1274495 h 6858000"/>
              <a:gd name="connsiteX588" fmla="*/ 291466 w 7467600"/>
              <a:gd name="connsiteY588" fmla="*/ 1250369 h 6858000"/>
              <a:gd name="connsiteX589" fmla="*/ 678222 w 7467600"/>
              <a:gd name="connsiteY589" fmla="*/ 1248670 h 6858000"/>
              <a:gd name="connsiteX590" fmla="*/ 775536 w 7467600"/>
              <a:gd name="connsiteY590" fmla="*/ 1388015 h 6858000"/>
              <a:gd name="connsiteX591" fmla="*/ 894529 w 7467600"/>
              <a:gd name="connsiteY591" fmla="*/ 1567739 h 6858000"/>
              <a:gd name="connsiteX592" fmla="*/ 948000 w 7467600"/>
              <a:gd name="connsiteY592" fmla="*/ 1663088 h 6858000"/>
              <a:gd name="connsiteX593" fmla="*/ 1006812 w 7467600"/>
              <a:gd name="connsiteY593" fmla="*/ 1767683 h 6858000"/>
              <a:gd name="connsiteX594" fmla="*/ 1149133 w 7467600"/>
              <a:gd name="connsiteY594" fmla="*/ 1971513 h 6858000"/>
              <a:gd name="connsiteX595" fmla="*/ 1333952 w 7467600"/>
              <a:gd name="connsiteY595" fmla="*/ 2251620 h 6858000"/>
              <a:gd name="connsiteX596" fmla="*/ 1337329 w 7467600"/>
              <a:gd name="connsiteY596" fmla="*/ 2258350 h 6858000"/>
              <a:gd name="connsiteX597" fmla="*/ 1014726 w 7467600"/>
              <a:gd name="connsiteY597" fmla="*/ 1615556 h 6858000"/>
              <a:gd name="connsiteX598" fmla="*/ 678222 w 7467600"/>
              <a:gd name="connsiteY598" fmla="*/ 1248670 h 6858000"/>
              <a:gd name="connsiteX599" fmla="*/ 6691602 w 7467600"/>
              <a:gd name="connsiteY599" fmla="*/ 1140573 h 6858000"/>
              <a:gd name="connsiteX600" fmla="*/ 6571100 w 7467600"/>
              <a:gd name="connsiteY600" fmla="*/ 1183662 h 6858000"/>
              <a:gd name="connsiteX601" fmla="*/ 6241687 w 7467600"/>
              <a:gd name="connsiteY601" fmla="*/ 1257600 h 6858000"/>
              <a:gd name="connsiteX602" fmla="*/ 5693009 w 7467600"/>
              <a:gd name="connsiteY602" fmla="*/ 1478256 h 6858000"/>
              <a:gd name="connsiteX603" fmla="*/ 6548420 w 7467600"/>
              <a:gd name="connsiteY603" fmla="*/ 1214599 h 6858000"/>
              <a:gd name="connsiteX604" fmla="*/ 6605473 w 7467600"/>
              <a:gd name="connsiteY604" fmla="*/ 1184686 h 6858000"/>
              <a:gd name="connsiteX605" fmla="*/ 6691602 w 7467600"/>
              <a:gd name="connsiteY605" fmla="*/ 1140573 h 6858000"/>
              <a:gd name="connsiteX606" fmla="*/ 4002475 w 7467600"/>
              <a:gd name="connsiteY606" fmla="*/ 1037802 h 6858000"/>
              <a:gd name="connsiteX607" fmla="*/ 4000324 w 7467600"/>
              <a:gd name="connsiteY607" fmla="*/ 1039362 h 6858000"/>
              <a:gd name="connsiteX608" fmla="*/ 4002862 w 7467600"/>
              <a:gd name="connsiteY608" fmla="*/ 1042866 h 6858000"/>
              <a:gd name="connsiteX609" fmla="*/ 4002475 w 7467600"/>
              <a:gd name="connsiteY609" fmla="*/ 1037802 h 6858000"/>
              <a:gd name="connsiteX610" fmla="*/ 506322 w 7467600"/>
              <a:gd name="connsiteY610" fmla="*/ 1020997 h 6858000"/>
              <a:gd name="connsiteX611" fmla="*/ 533068 w 7467600"/>
              <a:gd name="connsiteY611" fmla="*/ 1029409 h 6858000"/>
              <a:gd name="connsiteX612" fmla="*/ 1232525 w 7467600"/>
              <a:gd name="connsiteY612" fmla="*/ 1804675 h 6858000"/>
              <a:gd name="connsiteX613" fmla="*/ 1388858 w 7467600"/>
              <a:gd name="connsiteY613" fmla="*/ 2368011 h 6858000"/>
              <a:gd name="connsiteX614" fmla="*/ 1384098 w 7467600"/>
              <a:gd name="connsiteY614" fmla="*/ 2378125 h 6858000"/>
              <a:gd name="connsiteX615" fmla="*/ 1425393 w 7467600"/>
              <a:gd name="connsiteY615" fmla="*/ 2589124 h 6858000"/>
              <a:gd name="connsiteX616" fmla="*/ 1424001 w 7467600"/>
              <a:gd name="connsiteY616" fmla="*/ 2597541 h 6858000"/>
              <a:gd name="connsiteX617" fmla="*/ 2152729 w 7467600"/>
              <a:gd name="connsiteY617" fmla="*/ 2864487 h 6858000"/>
              <a:gd name="connsiteX618" fmla="*/ 2020609 w 7467600"/>
              <a:gd name="connsiteY618" fmla="*/ 2539671 h 6858000"/>
              <a:gd name="connsiteX619" fmla="*/ 2018920 w 7467600"/>
              <a:gd name="connsiteY619" fmla="*/ 2536309 h 6858000"/>
              <a:gd name="connsiteX620" fmla="*/ 1342441 w 7467600"/>
              <a:gd name="connsiteY620" fmla="*/ 1173017 h 6858000"/>
              <a:gd name="connsiteX621" fmla="*/ 1367925 w 7467600"/>
              <a:gd name="connsiteY621" fmla="*/ 1135648 h 6858000"/>
              <a:gd name="connsiteX622" fmla="*/ 1771401 w 7467600"/>
              <a:gd name="connsiteY622" fmla="*/ 1806673 h 6858000"/>
              <a:gd name="connsiteX623" fmla="*/ 1972385 w 7467600"/>
              <a:gd name="connsiteY623" fmla="*/ 2198735 h 6858000"/>
              <a:gd name="connsiteX624" fmla="*/ 2040892 w 7467600"/>
              <a:gd name="connsiteY624" fmla="*/ 2405205 h 6858000"/>
              <a:gd name="connsiteX625" fmla="*/ 2131689 w 7467600"/>
              <a:gd name="connsiteY625" fmla="*/ 1936926 h 6858000"/>
              <a:gd name="connsiteX626" fmla="*/ 2454820 w 7467600"/>
              <a:gd name="connsiteY626" fmla="*/ 1248808 h 6858000"/>
              <a:gd name="connsiteX627" fmla="*/ 2492512 w 7467600"/>
              <a:gd name="connsiteY627" fmla="*/ 1302920 h 6858000"/>
              <a:gd name="connsiteX628" fmla="*/ 2081216 w 7467600"/>
              <a:gd name="connsiteY628" fmla="*/ 2527513 h 6858000"/>
              <a:gd name="connsiteX629" fmla="*/ 2081211 w 7467600"/>
              <a:gd name="connsiteY629" fmla="*/ 2528916 h 6858000"/>
              <a:gd name="connsiteX630" fmla="*/ 2199067 w 7467600"/>
              <a:gd name="connsiteY630" fmla="*/ 2884061 h 6858000"/>
              <a:gd name="connsiteX631" fmla="*/ 3192586 w 7467600"/>
              <a:gd name="connsiteY631" fmla="*/ 3411496 h 6858000"/>
              <a:gd name="connsiteX632" fmla="*/ 3182620 w 7467600"/>
              <a:gd name="connsiteY632" fmla="*/ 3483279 h 6858000"/>
              <a:gd name="connsiteX633" fmla="*/ 2435119 w 7467600"/>
              <a:gd name="connsiteY633" fmla="*/ 3080173 h 6858000"/>
              <a:gd name="connsiteX634" fmla="*/ 2410152 w 7467600"/>
              <a:gd name="connsiteY634" fmla="*/ 3063751 h 6858000"/>
              <a:gd name="connsiteX635" fmla="*/ 2408099 w 7467600"/>
              <a:gd name="connsiteY635" fmla="*/ 3064403 h 6858000"/>
              <a:gd name="connsiteX636" fmla="*/ 2407218 w 7467600"/>
              <a:gd name="connsiteY636" fmla="*/ 3070324 h 6858000"/>
              <a:gd name="connsiteX637" fmla="*/ 2380138 w 7467600"/>
              <a:gd name="connsiteY637" fmla="*/ 3099341 h 6858000"/>
              <a:gd name="connsiteX638" fmla="*/ 1765923 w 7467600"/>
              <a:gd name="connsiteY638" fmla="*/ 3581043 h 6858000"/>
              <a:gd name="connsiteX639" fmla="*/ 1702258 w 7467600"/>
              <a:gd name="connsiteY639" fmla="*/ 3612286 h 6858000"/>
              <a:gd name="connsiteX640" fmla="*/ 1538370 w 7467600"/>
              <a:gd name="connsiteY640" fmla="*/ 3811804 h 6858000"/>
              <a:gd name="connsiteX641" fmla="*/ 542867 w 7467600"/>
              <a:gd name="connsiteY641" fmla="*/ 4944092 h 6858000"/>
              <a:gd name="connsiteX642" fmla="*/ 515800 w 7467600"/>
              <a:gd name="connsiteY642" fmla="*/ 4862180 h 6858000"/>
              <a:gd name="connsiteX643" fmla="*/ 909145 w 7467600"/>
              <a:gd name="connsiteY643" fmla="*/ 4199225 h 6858000"/>
              <a:gd name="connsiteX644" fmla="*/ 1214067 w 7467600"/>
              <a:gd name="connsiteY644" fmla="*/ 3908561 h 6858000"/>
              <a:gd name="connsiteX645" fmla="*/ 640967 w 7467600"/>
              <a:gd name="connsiteY645" fmla="*/ 4105601 h 6858000"/>
              <a:gd name="connsiteX646" fmla="*/ 112563 w 7467600"/>
              <a:gd name="connsiteY646" fmla="*/ 4396952 h 6858000"/>
              <a:gd name="connsiteX647" fmla="*/ 0 w 7467600"/>
              <a:gd name="connsiteY647" fmla="*/ 4466006 h 6858000"/>
              <a:gd name="connsiteX648" fmla="*/ 0 w 7467600"/>
              <a:gd name="connsiteY648" fmla="*/ 4233763 h 6858000"/>
              <a:gd name="connsiteX649" fmla="*/ 36881 w 7467600"/>
              <a:gd name="connsiteY649" fmla="*/ 4200118 h 6858000"/>
              <a:gd name="connsiteX650" fmla="*/ 910534 w 7467600"/>
              <a:gd name="connsiteY650" fmla="*/ 3629753 h 6858000"/>
              <a:gd name="connsiteX651" fmla="*/ 1578717 w 7467600"/>
              <a:gd name="connsiteY651" fmla="*/ 3575982 h 6858000"/>
              <a:gd name="connsiteX652" fmla="*/ 2338780 w 7467600"/>
              <a:gd name="connsiteY652" fmla="*/ 3033725 h 6858000"/>
              <a:gd name="connsiteX653" fmla="*/ 1807991 w 7467600"/>
              <a:gd name="connsiteY653" fmla="*/ 2807184 h 6858000"/>
              <a:gd name="connsiteX654" fmla="*/ 1416358 w 7467600"/>
              <a:gd name="connsiteY654" fmla="*/ 3112571 h 6858000"/>
              <a:gd name="connsiteX655" fmla="*/ 939066 w 7467600"/>
              <a:gd name="connsiteY655" fmla="*/ 3378798 h 6858000"/>
              <a:gd name="connsiteX656" fmla="*/ 115099 w 7467600"/>
              <a:gd name="connsiteY656" fmla="*/ 3607650 h 6858000"/>
              <a:gd name="connsiteX657" fmla="*/ 97284 w 7467600"/>
              <a:gd name="connsiteY657" fmla="*/ 3520393 h 6858000"/>
              <a:gd name="connsiteX658" fmla="*/ 922050 w 7467600"/>
              <a:gd name="connsiteY658" fmla="*/ 3074867 h 6858000"/>
              <a:gd name="connsiteX659" fmla="*/ 1405265 w 7467600"/>
              <a:gd name="connsiteY659" fmla="*/ 3016319 h 6858000"/>
              <a:gd name="connsiteX660" fmla="*/ 1407512 w 7467600"/>
              <a:gd name="connsiteY660" fmla="*/ 3018001 h 6858000"/>
              <a:gd name="connsiteX661" fmla="*/ 1726266 w 7467600"/>
              <a:gd name="connsiteY661" fmla="*/ 2777274 h 6858000"/>
              <a:gd name="connsiteX662" fmla="*/ 625390 w 7467600"/>
              <a:gd name="connsiteY662" fmla="*/ 2514541 h 6858000"/>
              <a:gd name="connsiteX663" fmla="*/ 619799 w 7467600"/>
              <a:gd name="connsiteY663" fmla="*/ 2527180 h 6858000"/>
              <a:gd name="connsiteX664" fmla="*/ 310030 w 7467600"/>
              <a:gd name="connsiteY664" fmla="*/ 2771818 h 6858000"/>
              <a:gd name="connsiteX665" fmla="*/ 173877 w 7467600"/>
              <a:gd name="connsiteY665" fmla="*/ 2937056 h 6858000"/>
              <a:gd name="connsiteX666" fmla="*/ 77889 w 7467600"/>
              <a:gd name="connsiteY666" fmla="*/ 3138440 h 6858000"/>
              <a:gd name="connsiteX667" fmla="*/ 0 w 7467600"/>
              <a:gd name="connsiteY667" fmla="*/ 3271395 h 6858000"/>
              <a:gd name="connsiteX668" fmla="*/ 0 w 7467600"/>
              <a:gd name="connsiteY668" fmla="*/ 3153002 h 6858000"/>
              <a:gd name="connsiteX669" fmla="*/ 2386 w 7467600"/>
              <a:gd name="connsiteY669" fmla="*/ 3149203 h 6858000"/>
              <a:gd name="connsiteX670" fmla="*/ 89753 w 7467600"/>
              <a:gd name="connsiteY670" fmla="*/ 2987702 h 6858000"/>
              <a:gd name="connsiteX671" fmla="*/ 76869 w 7467600"/>
              <a:gd name="connsiteY671" fmla="*/ 3005404 h 6858000"/>
              <a:gd name="connsiteX672" fmla="*/ 32049 w 7467600"/>
              <a:gd name="connsiteY672" fmla="*/ 3065814 h 6858000"/>
              <a:gd name="connsiteX673" fmla="*/ 0 w 7467600"/>
              <a:gd name="connsiteY673" fmla="*/ 3108744 h 6858000"/>
              <a:gd name="connsiteX674" fmla="*/ 0 w 7467600"/>
              <a:gd name="connsiteY674" fmla="*/ 3058059 h 6858000"/>
              <a:gd name="connsiteX675" fmla="*/ 7610 w 7467600"/>
              <a:gd name="connsiteY675" fmla="*/ 3047889 h 6858000"/>
              <a:gd name="connsiteX676" fmla="*/ 52419 w 7467600"/>
              <a:gd name="connsiteY676" fmla="*/ 2987479 h 6858000"/>
              <a:gd name="connsiteX677" fmla="*/ 59142 w 7467600"/>
              <a:gd name="connsiteY677" fmla="*/ 2978488 h 6858000"/>
              <a:gd name="connsiteX678" fmla="*/ 0 w 7467600"/>
              <a:gd name="connsiteY678" fmla="*/ 3015334 h 6858000"/>
              <a:gd name="connsiteX679" fmla="*/ 0 w 7467600"/>
              <a:gd name="connsiteY679" fmla="*/ 2914286 h 6858000"/>
              <a:gd name="connsiteX680" fmla="*/ 36383 w 7467600"/>
              <a:gd name="connsiteY680" fmla="*/ 2901128 h 6858000"/>
              <a:gd name="connsiteX681" fmla="*/ 156329 w 7467600"/>
              <a:gd name="connsiteY681" fmla="*/ 2840533 h 6858000"/>
              <a:gd name="connsiteX682" fmla="*/ 358355 w 7467600"/>
              <a:gd name="connsiteY682" fmla="*/ 2620471 h 6858000"/>
              <a:gd name="connsiteX683" fmla="*/ 510577 w 7467600"/>
              <a:gd name="connsiteY683" fmla="*/ 2501244 h 6858000"/>
              <a:gd name="connsiteX684" fmla="*/ 211967 w 7467600"/>
              <a:gd name="connsiteY684" fmla="*/ 2479171 h 6858000"/>
              <a:gd name="connsiteX685" fmla="*/ 0 w 7467600"/>
              <a:gd name="connsiteY685" fmla="*/ 2476398 h 6858000"/>
              <a:gd name="connsiteX686" fmla="*/ 0 w 7467600"/>
              <a:gd name="connsiteY686" fmla="*/ 2389189 h 6858000"/>
              <a:gd name="connsiteX687" fmla="*/ 103062 w 7467600"/>
              <a:gd name="connsiteY687" fmla="*/ 2389518 h 6858000"/>
              <a:gd name="connsiteX688" fmla="*/ 510734 w 7467600"/>
              <a:gd name="connsiteY688" fmla="*/ 2416201 h 6858000"/>
              <a:gd name="connsiteX689" fmla="*/ 279257 w 7467600"/>
              <a:gd name="connsiteY689" fmla="*/ 2092102 h 6858000"/>
              <a:gd name="connsiteX690" fmla="*/ 65265 w 7467600"/>
              <a:gd name="connsiteY690" fmla="*/ 2006049 h 6858000"/>
              <a:gd name="connsiteX691" fmla="*/ 0 w 7467600"/>
              <a:gd name="connsiteY691" fmla="*/ 1982532 h 6858000"/>
              <a:gd name="connsiteX692" fmla="*/ 0 w 7467600"/>
              <a:gd name="connsiteY692" fmla="*/ 1912789 h 6858000"/>
              <a:gd name="connsiteX693" fmla="*/ 97460 w 7467600"/>
              <a:gd name="connsiteY693" fmla="*/ 1953725 h 6858000"/>
              <a:gd name="connsiteX694" fmla="*/ 221272 w 7467600"/>
              <a:gd name="connsiteY694" fmla="*/ 1980766 h 6858000"/>
              <a:gd name="connsiteX695" fmla="*/ 116765 w 7467600"/>
              <a:gd name="connsiteY695" fmla="*/ 1911033 h 6858000"/>
              <a:gd name="connsiteX696" fmla="*/ 16405 w 7467600"/>
              <a:gd name="connsiteY696" fmla="*/ 1803412 h 6858000"/>
              <a:gd name="connsiteX697" fmla="*/ 0 w 7467600"/>
              <a:gd name="connsiteY697" fmla="*/ 1784777 h 6858000"/>
              <a:gd name="connsiteX698" fmla="*/ 0 w 7467600"/>
              <a:gd name="connsiteY698" fmla="*/ 1740082 h 6858000"/>
              <a:gd name="connsiteX699" fmla="*/ 39394 w 7467600"/>
              <a:gd name="connsiteY699" fmla="*/ 1784856 h 6858000"/>
              <a:gd name="connsiteX700" fmla="*/ 135813 w 7467600"/>
              <a:gd name="connsiteY700" fmla="*/ 1888838 h 6858000"/>
              <a:gd name="connsiteX701" fmla="*/ 242575 w 7467600"/>
              <a:gd name="connsiteY701" fmla="*/ 1958841 h 6858000"/>
              <a:gd name="connsiteX702" fmla="*/ 82197 w 7467600"/>
              <a:gd name="connsiteY702" fmla="*/ 1754826 h 6858000"/>
              <a:gd name="connsiteX703" fmla="*/ 0 w 7467600"/>
              <a:gd name="connsiteY703" fmla="*/ 1679650 h 6858000"/>
              <a:gd name="connsiteX704" fmla="*/ 0 w 7467600"/>
              <a:gd name="connsiteY704" fmla="*/ 1602463 h 6858000"/>
              <a:gd name="connsiteX705" fmla="*/ 84689 w 7467600"/>
              <a:gd name="connsiteY705" fmla="*/ 1677442 h 6858000"/>
              <a:gd name="connsiteX706" fmla="*/ 298437 w 7467600"/>
              <a:gd name="connsiteY706" fmla="*/ 1968019 h 6858000"/>
              <a:gd name="connsiteX707" fmla="*/ 227269 w 7467600"/>
              <a:gd name="connsiteY707" fmla="*/ 1114064 h 6858000"/>
              <a:gd name="connsiteX708" fmla="*/ 248003 w 7467600"/>
              <a:gd name="connsiteY708" fmla="*/ 1089613 h 6858000"/>
              <a:gd name="connsiteX709" fmla="*/ 427020 w 7467600"/>
              <a:gd name="connsiteY709" fmla="*/ 1619803 h 6858000"/>
              <a:gd name="connsiteX710" fmla="*/ 340345 w 7467600"/>
              <a:gd name="connsiteY710" fmla="*/ 2027739 h 6858000"/>
              <a:gd name="connsiteX711" fmla="*/ 360865 w 7467600"/>
              <a:gd name="connsiteY711" fmla="*/ 2044827 h 6858000"/>
              <a:gd name="connsiteX712" fmla="*/ 560414 w 7467600"/>
              <a:gd name="connsiteY712" fmla="*/ 2421457 h 6858000"/>
              <a:gd name="connsiteX713" fmla="*/ 1359703 w 7467600"/>
              <a:gd name="connsiteY713" fmla="*/ 2578554 h 6858000"/>
              <a:gd name="connsiteX714" fmla="*/ 1359422 w 7467600"/>
              <a:gd name="connsiteY714" fmla="*/ 2577994 h 6858000"/>
              <a:gd name="connsiteX715" fmla="*/ 828701 w 7467600"/>
              <a:gd name="connsiteY715" fmla="*/ 1839520 h 6858000"/>
              <a:gd name="connsiteX716" fmla="*/ 494427 w 7467600"/>
              <a:gd name="connsiteY716" fmla="*/ 1092333 h 6858000"/>
              <a:gd name="connsiteX717" fmla="*/ 506322 w 7467600"/>
              <a:gd name="connsiteY717" fmla="*/ 1020997 h 6858000"/>
              <a:gd name="connsiteX718" fmla="*/ 4570198 w 7467600"/>
              <a:gd name="connsiteY718" fmla="*/ 978081 h 6858000"/>
              <a:gd name="connsiteX719" fmla="*/ 4523691 w 7467600"/>
              <a:gd name="connsiteY719" fmla="*/ 1127776 h 6858000"/>
              <a:gd name="connsiteX720" fmla="*/ 4509875 w 7467600"/>
              <a:gd name="connsiteY720" fmla="*/ 1167552 h 6858000"/>
              <a:gd name="connsiteX721" fmla="*/ 4478168 w 7467600"/>
              <a:gd name="connsiteY721" fmla="*/ 1260735 h 6858000"/>
              <a:gd name="connsiteX722" fmla="*/ 4409309 w 7467600"/>
              <a:gd name="connsiteY722" fmla="*/ 1666996 h 6858000"/>
              <a:gd name="connsiteX723" fmla="*/ 4370031 w 7467600"/>
              <a:gd name="connsiteY723" fmla="*/ 1955666 h 6858000"/>
              <a:gd name="connsiteX724" fmla="*/ 4570198 w 7467600"/>
              <a:gd name="connsiteY724" fmla="*/ 978081 h 6858000"/>
              <a:gd name="connsiteX725" fmla="*/ 4557898 w 7467600"/>
              <a:gd name="connsiteY725" fmla="*/ 900011 h 6858000"/>
              <a:gd name="connsiteX726" fmla="*/ 4344840 w 7467600"/>
              <a:gd name="connsiteY726" fmla="*/ 1922038 h 6858000"/>
              <a:gd name="connsiteX727" fmla="*/ 4378710 w 7467600"/>
              <a:gd name="connsiteY727" fmla="*/ 1665516 h 6858000"/>
              <a:gd name="connsiteX728" fmla="*/ 4448798 w 7467600"/>
              <a:gd name="connsiteY728" fmla="*/ 1253024 h 6858000"/>
              <a:gd name="connsiteX729" fmla="*/ 4480315 w 7467600"/>
              <a:gd name="connsiteY729" fmla="*/ 1158454 h 6858000"/>
              <a:gd name="connsiteX730" fmla="*/ 4494133 w 7467600"/>
              <a:gd name="connsiteY730" fmla="*/ 1118676 h 6858000"/>
              <a:gd name="connsiteX731" fmla="*/ 4557898 w 7467600"/>
              <a:gd name="connsiteY731" fmla="*/ 900011 h 6858000"/>
              <a:gd name="connsiteX732" fmla="*/ 5870151 w 7467600"/>
              <a:gd name="connsiteY732" fmla="*/ 898890 h 6858000"/>
              <a:gd name="connsiteX733" fmla="*/ 5861335 w 7467600"/>
              <a:gd name="connsiteY733" fmla="*/ 899177 h 6858000"/>
              <a:gd name="connsiteX734" fmla="*/ 5843702 w 7467600"/>
              <a:gd name="connsiteY734" fmla="*/ 899748 h 6858000"/>
              <a:gd name="connsiteX735" fmla="*/ 5651107 w 7467600"/>
              <a:gd name="connsiteY735" fmla="*/ 920306 h 6858000"/>
              <a:gd name="connsiteX736" fmla="*/ 5459407 w 7467600"/>
              <a:gd name="connsiteY736" fmla="*/ 940975 h 6858000"/>
              <a:gd name="connsiteX737" fmla="*/ 5374846 w 7467600"/>
              <a:gd name="connsiteY737" fmla="*/ 941988 h 6858000"/>
              <a:gd name="connsiteX738" fmla="*/ 5256105 w 7467600"/>
              <a:gd name="connsiteY738" fmla="*/ 945632 h 6858000"/>
              <a:gd name="connsiteX739" fmla="*/ 5107071 w 7467600"/>
              <a:gd name="connsiteY739" fmla="*/ 969720 h 6858000"/>
              <a:gd name="connsiteX740" fmla="*/ 4998681 w 7467600"/>
              <a:gd name="connsiteY740" fmla="*/ 988771 h 6858000"/>
              <a:gd name="connsiteX741" fmla="*/ 5870151 w 7467600"/>
              <a:gd name="connsiteY741" fmla="*/ 898890 h 6858000"/>
              <a:gd name="connsiteX742" fmla="*/ 5504425 w 7467600"/>
              <a:gd name="connsiteY742" fmla="*/ 848067 h 6858000"/>
              <a:gd name="connsiteX743" fmla="*/ 4968849 w 7467600"/>
              <a:gd name="connsiteY743" fmla="*/ 962318 h 6858000"/>
              <a:gd name="connsiteX744" fmla="*/ 5104039 w 7467600"/>
              <a:gd name="connsiteY744" fmla="*/ 940634 h 6858000"/>
              <a:gd name="connsiteX745" fmla="*/ 5256311 w 7467600"/>
              <a:gd name="connsiteY745" fmla="*/ 916490 h 6858000"/>
              <a:gd name="connsiteX746" fmla="*/ 5377381 w 7467600"/>
              <a:gd name="connsiteY746" fmla="*/ 912671 h 6858000"/>
              <a:gd name="connsiteX747" fmla="*/ 5460148 w 7467600"/>
              <a:gd name="connsiteY747" fmla="*/ 911442 h 6858000"/>
              <a:gd name="connsiteX748" fmla="*/ 5648971 w 7467600"/>
              <a:gd name="connsiteY748" fmla="*/ 891331 h 6858000"/>
              <a:gd name="connsiteX749" fmla="*/ 5844807 w 7467600"/>
              <a:gd name="connsiteY749" fmla="*/ 870718 h 6858000"/>
              <a:gd name="connsiteX750" fmla="*/ 5862975 w 7467600"/>
              <a:gd name="connsiteY750" fmla="*/ 869756 h 6858000"/>
              <a:gd name="connsiteX751" fmla="*/ 5920887 w 7467600"/>
              <a:gd name="connsiteY751" fmla="*/ 865929 h 6858000"/>
              <a:gd name="connsiteX752" fmla="*/ 5504425 w 7467600"/>
              <a:gd name="connsiteY752" fmla="*/ 848067 h 6858000"/>
              <a:gd name="connsiteX753" fmla="*/ 3607114 w 7467600"/>
              <a:gd name="connsiteY753" fmla="*/ 467441 h 6858000"/>
              <a:gd name="connsiteX754" fmla="*/ 3296242 w 7467600"/>
              <a:gd name="connsiteY754" fmla="*/ 807991 h 6858000"/>
              <a:gd name="connsiteX755" fmla="*/ 3174674 w 7467600"/>
              <a:gd name="connsiteY755" fmla="*/ 919759 h 6858000"/>
              <a:gd name="connsiteX756" fmla="*/ 3042978 w 7467600"/>
              <a:gd name="connsiteY756" fmla="*/ 1054894 h 6858000"/>
              <a:gd name="connsiteX757" fmla="*/ 2968914 w 7467600"/>
              <a:gd name="connsiteY757" fmla="*/ 1133756 h 6858000"/>
              <a:gd name="connsiteX758" fmla="*/ 3103823 w 7467600"/>
              <a:gd name="connsiteY758" fmla="*/ 1026814 h 6858000"/>
              <a:gd name="connsiteX759" fmla="*/ 3607114 w 7467600"/>
              <a:gd name="connsiteY759" fmla="*/ 467441 h 6858000"/>
              <a:gd name="connsiteX760" fmla="*/ 3744487 w 7467600"/>
              <a:gd name="connsiteY760" fmla="*/ 383136 h 6858000"/>
              <a:gd name="connsiteX761" fmla="*/ 3970213 w 7467600"/>
              <a:gd name="connsiteY761" fmla="*/ 995559 h 6858000"/>
              <a:gd name="connsiteX762" fmla="*/ 3744487 w 7467600"/>
              <a:gd name="connsiteY762" fmla="*/ 383136 h 6858000"/>
              <a:gd name="connsiteX763" fmla="*/ 3624562 w 7467600"/>
              <a:gd name="connsiteY763" fmla="*/ 367041 h 6858000"/>
              <a:gd name="connsiteX764" fmla="*/ 3489712 w 7467600"/>
              <a:gd name="connsiteY764" fmla="*/ 485386 h 6858000"/>
              <a:gd name="connsiteX765" fmla="*/ 3182994 w 7467600"/>
              <a:gd name="connsiteY765" fmla="*/ 828265 h 6858000"/>
              <a:gd name="connsiteX766" fmla="*/ 2892114 w 7467600"/>
              <a:gd name="connsiteY766" fmla="*/ 1172635 h 6858000"/>
              <a:gd name="connsiteX767" fmla="*/ 3021459 w 7467600"/>
              <a:gd name="connsiteY767" fmla="*/ 1035385 h 6858000"/>
              <a:gd name="connsiteX768" fmla="*/ 3153873 w 7467600"/>
              <a:gd name="connsiteY768" fmla="*/ 898971 h 6858000"/>
              <a:gd name="connsiteX769" fmla="*/ 3276511 w 7467600"/>
              <a:gd name="connsiteY769" fmla="*/ 786423 h 6858000"/>
              <a:gd name="connsiteX770" fmla="*/ 3584154 w 7467600"/>
              <a:gd name="connsiteY770" fmla="*/ 448218 h 6858000"/>
              <a:gd name="connsiteX771" fmla="*/ 3624562 w 7467600"/>
              <a:gd name="connsiteY771" fmla="*/ 367041 h 6858000"/>
              <a:gd name="connsiteX772" fmla="*/ 3766672 w 7467600"/>
              <a:gd name="connsiteY772" fmla="*/ 359429 h 6858000"/>
              <a:gd name="connsiteX773" fmla="*/ 3996338 w 7467600"/>
              <a:gd name="connsiteY773" fmla="*/ 968237 h 6858000"/>
              <a:gd name="connsiteX774" fmla="*/ 3766672 w 7467600"/>
              <a:gd name="connsiteY774" fmla="*/ 359429 h 6858000"/>
              <a:gd name="connsiteX775" fmla="*/ 5805386 w 7467600"/>
              <a:gd name="connsiteY775" fmla="*/ 239240 h 6858000"/>
              <a:gd name="connsiteX776" fmla="*/ 5736947 w 7467600"/>
              <a:gd name="connsiteY776" fmla="*/ 261367 h 6858000"/>
              <a:gd name="connsiteX777" fmla="*/ 5427012 w 7467600"/>
              <a:gd name="connsiteY777" fmla="*/ 311272 h 6858000"/>
              <a:gd name="connsiteX778" fmla="*/ 5147818 w 7467600"/>
              <a:gd name="connsiteY778" fmla="*/ 322112 h 6858000"/>
              <a:gd name="connsiteX779" fmla="*/ 5060854 w 7467600"/>
              <a:gd name="connsiteY779" fmla="*/ 311882 h 6858000"/>
              <a:gd name="connsiteX780" fmla="*/ 4945989 w 7467600"/>
              <a:gd name="connsiteY780" fmla="*/ 300516 h 6858000"/>
              <a:gd name="connsiteX781" fmla="*/ 5410479 w 7467600"/>
              <a:gd name="connsiteY781" fmla="*/ 348434 h 6858000"/>
              <a:gd name="connsiteX782" fmla="*/ 5805386 w 7467600"/>
              <a:gd name="connsiteY782" fmla="*/ 239240 h 6858000"/>
              <a:gd name="connsiteX783" fmla="*/ 5905192 w 7467600"/>
              <a:gd name="connsiteY783" fmla="*/ 163079 h 6858000"/>
              <a:gd name="connsiteX784" fmla="*/ 5865655 w 7467600"/>
              <a:gd name="connsiteY784" fmla="*/ 171901 h 6858000"/>
              <a:gd name="connsiteX785" fmla="*/ 5259740 w 7467600"/>
              <a:gd name="connsiteY785" fmla="*/ 257013 h 6858000"/>
              <a:gd name="connsiteX786" fmla="*/ 5208466 w 7467600"/>
              <a:gd name="connsiteY786" fmla="*/ 257550 h 6858000"/>
              <a:gd name="connsiteX787" fmla="*/ 4980204 w 7467600"/>
              <a:gd name="connsiteY787" fmla="*/ 271903 h 6858000"/>
              <a:gd name="connsiteX788" fmla="*/ 5068068 w 7467600"/>
              <a:gd name="connsiteY788" fmla="*/ 282244 h 6858000"/>
              <a:gd name="connsiteX789" fmla="*/ 5153231 w 7467600"/>
              <a:gd name="connsiteY789" fmla="*/ 292240 h 6858000"/>
              <a:gd name="connsiteX790" fmla="*/ 5426491 w 7467600"/>
              <a:gd name="connsiteY790" fmla="*/ 281128 h 6858000"/>
              <a:gd name="connsiteX791" fmla="*/ 5731212 w 7467600"/>
              <a:gd name="connsiteY791" fmla="*/ 231951 h 6858000"/>
              <a:gd name="connsiteX792" fmla="*/ 5905192 w 7467600"/>
              <a:gd name="connsiteY792" fmla="*/ 163079 h 6858000"/>
              <a:gd name="connsiteX793" fmla="*/ 5944437 w 7467600"/>
              <a:gd name="connsiteY793" fmla="*/ 113829 h 6858000"/>
              <a:gd name="connsiteX794" fmla="*/ 5825032 w 7467600"/>
              <a:gd name="connsiteY794" fmla="*/ 146405 h 6858000"/>
              <a:gd name="connsiteX795" fmla="*/ 4955599 w 7467600"/>
              <a:gd name="connsiteY795" fmla="*/ 247008 h 6858000"/>
              <a:gd name="connsiteX796" fmla="*/ 5210104 w 7467600"/>
              <a:gd name="connsiteY796" fmla="*/ 228123 h 6858000"/>
              <a:gd name="connsiteX797" fmla="*/ 5261015 w 7467600"/>
              <a:gd name="connsiteY797" fmla="*/ 227087 h 6858000"/>
              <a:gd name="connsiteX798" fmla="*/ 5861181 w 7467600"/>
              <a:gd name="connsiteY798" fmla="*/ 143093 h 6858000"/>
              <a:gd name="connsiteX799" fmla="*/ 5961252 w 7467600"/>
              <a:gd name="connsiteY799" fmla="*/ 114820 h 6858000"/>
              <a:gd name="connsiteX800" fmla="*/ 5944437 w 7467600"/>
              <a:gd name="connsiteY800" fmla="*/ 113829 h 6858000"/>
              <a:gd name="connsiteX801" fmla="*/ 3882765 w 7467600"/>
              <a:gd name="connsiteY801" fmla="*/ 0 h 6858000"/>
              <a:gd name="connsiteX802" fmla="*/ 3995099 w 7467600"/>
              <a:gd name="connsiteY802" fmla="*/ 0 h 6858000"/>
              <a:gd name="connsiteX803" fmla="*/ 4163818 w 7467600"/>
              <a:gd name="connsiteY803" fmla="*/ 234104 h 6858000"/>
              <a:gd name="connsiteX804" fmla="*/ 4172099 w 7467600"/>
              <a:gd name="connsiteY804" fmla="*/ 234207 h 6858000"/>
              <a:gd name="connsiteX805" fmla="*/ 4784282 w 7467600"/>
              <a:gd name="connsiteY805" fmla="*/ 276561 h 6858000"/>
              <a:gd name="connsiteX806" fmla="*/ 4801687 w 7467600"/>
              <a:gd name="connsiteY806" fmla="*/ 267764 h 6858000"/>
              <a:gd name="connsiteX807" fmla="*/ 6082788 w 7467600"/>
              <a:gd name="connsiteY807" fmla="*/ 64119 h 6858000"/>
              <a:gd name="connsiteX808" fmla="*/ 6099442 w 7467600"/>
              <a:gd name="connsiteY808" fmla="*/ 82568 h 6858000"/>
              <a:gd name="connsiteX809" fmla="*/ 4804137 w 7467600"/>
              <a:gd name="connsiteY809" fmla="*/ 320931 h 6858000"/>
              <a:gd name="connsiteX810" fmla="*/ 4227047 w 7467600"/>
              <a:gd name="connsiteY810" fmla="*/ 313415 h 6858000"/>
              <a:gd name="connsiteX811" fmla="*/ 4346041 w 7467600"/>
              <a:gd name="connsiteY811" fmla="*/ 456086 h 6858000"/>
              <a:gd name="connsiteX812" fmla="*/ 4870967 w 7467600"/>
              <a:gd name="connsiteY812" fmla="*/ 963061 h 6858000"/>
              <a:gd name="connsiteX813" fmla="*/ 4889647 w 7467600"/>
              <a:gd name="connsiteY813" fmla="*/ 957147 h 6858000"/>
              <a:gd name="connsiteX814" fmla="*/ 5422504 w 7467600"/>
              <a:gd name="connsiteY814" fmla="*/ 805191 h 6858000"/>
              <a:gd name="connsiteX815" fmla="*/ 6087656 w 7467600"/>
              <a:gd name="connsiteY815" fmla="*/ 826703 h 6858000"/>
              <a:gd name="connsiteX816" fmla="*/ 6058717 w 7467600"/>
              <a:gd name="connsiteY816" fmla="*/ 865992 h 6858000"/>
              <a:gd name="connsiteX817" fmla="*/ 4974153 w 7467600"/>
              <a:gd name="connsiteY817" fmla="*/ 1045456 h 6858000"/>
              <a:gd name="connsiteX818" fmla="*/ 5627835 w 7467600"/>
              <a:gd name="connsiteY818" fmla="*/ 1472077 h 6858000"/>
              <a:gd name="connsiteX819" fmla="*/ 5629817 w 7467600"/>
              <a:gd name="connsiteY819" fmla="*/ 1471412 h 6858000"/>
              <a:gd name="connsiteX820" fmla="*/ 5634124 w 7467600"/>
              <a:gd name="connsiteY820" fmla="*/ 1470572 h 6858000"/>
              <a:gd name="connsiteX821" fmla="*/ 5755832 w 7467600"/>
              <a:gd name="connsiteY821" fmla="*/ 1383886 h 6858000"/>
              <a:gd name="connsiteX822" fmla="*/ 6014186 w 7467600"/>
              <a:gd name="connsiteY822" fmla="*/ 1279799 h 6858000"/>
              <a:gd name="connsiteX823" fmla="*/ 6901619 w 7467600"/>
              <a:gd name="connsiteY823" fmla="*/ 1047874 h 6858000"/>
              <a:gd name="connsiteX824" fmla="*/ 6931566 w 7467600"/>
              <a:gd name="connsiteY824" fmla="*/ 1062034 h 6858000"/>
              <a:gd name="connsiteX825" fmla="*/ 5790982 w 7467600"/>
              <a:gd name="connsiteY825" fmla="*/ 1561380 h 6858000"/>
              <a:gd name="connsiteX826" fmla="*/ 6188971 w 7467600"/>
              <a:gd name="connsiteY826" fmla="*/ 1755168 h 6858000"/>
              <a:gd name="connsiteX827" fmla="*/ 6202446 w 7467600"/>
              <a:gd name="connsiteY827" fmla="*/ 1752268 h 6858000"/>
              <a:gd name="connsiteX828" fmla="*/ 7179560 w 7467600"/>
              <a:gd name="connsiteY828" fmla="*/ 1467551 h 6858000"/>
              <a:gd name="connsiteX829" fmla="*/ 7158730 w 7467600"/>
              <a:gd name="connsiteY829" fmla="*/ 1507835 h 6858000"/>
              <a:gd name="connsiteX830" fmla="*/ 6326959 w 7467600"/>
              <a:gd name="connsiteY830" fmla="*/ 1817686 h 6858000"/>
              <a:gd name="connsiteX831" fmla="*/ 6537433 w 7467600"/>
              <a:gd name="connsiteY831" fmla="*/ 1907790 h 6858000"/>
              <a:gd name="connsiteX832" fmla="*/ 6550221 w 7467600"/>
              <a:gd name="connsiteY832" fmla="*/ 1910729 h 6858000"/>
              <a:gd name="connsiteX833" fmla="*/ 6964438 w 7467600"/>
              <a:gd name="connsiteY833" fmla="*/ 2209505 h 6858000"/>
              <a:gd name="connsiteX834" fmla="*/ 7367862 w 7467600"/>
              <a:gd name="connsiteY834" fmla="*/ 2806833 h 6858000"/>
              <a:gd name="connsiteX835" fmla="*/ 7364329 w 7467600"/>
              <a:gd name="connsiteY835" fmla="*/ 2826907 h 6858000"/>
              <a:gd name="connsiteX836" fmla="*/ 7290545 w 7467600"/>
              <a:gd name="connsiteY836" fmla="*/ 2850663 h 6858000"/>
              <a:gd name="connsiteX837" fmla="*/ 6472036 w 7467600"/>
              <a:gd name="connsiteY837" fmla="*/ 1959003 h 6858000"/>
              <a:gd name="connsiteX838" fmla="*/ 5792897 w 7467600"/>
              <a:gd name="connsiteY838" fmla="*/ 1647747 h 6858000"/>
              <a:gd name="connsiteX839" fmla="*/ 5842751 w 7467600"/>
              <a:gd name="connsiteY839" fmla="*/ 1816112 h 6858000"/>
              <a:gd name="connsiteX840" fmla="*/ 5847424 w 7467600"/>
              <a:gd name="connsiteY840" fmla="*/ 1815776 h 6858000"/>
              <a:gd name="connsiteX841" fmla="*/ 6399821 w 7467600"/>
              <a:gd name="connsiteY841" fmla="*/ 2344799 h 6858000"/>
              <a:gd name="connsiteX842" fmla="*/ 6323232 w 7467600"/>
              <a:gd name="connsiteY842" fmla="*/ 2389634 h 6858000"/>
              <a:gd name="connsiteX843" fmla="*/ 5942958 w 7467600"/>
              <a:gd name="connsiteY843" fmla="*/ 2077708 h 6858000"/>
              <a:gd name="connsiteX844" fmla="*/ 5921559 w 7467600"/>
              <a:gd name="connsiteY844" fmla="*/ 2378596 h 6858000"/>
              <a:gd name="connsiteX845" fmla="*/ 5817651 w 7467600"/>
              <a:gd name="connsiteY845" fmla="*/ 3023919 h 6858000"/>
              <a:gd name="connsiteX846" fmla="*/ 5729634 w 7467600"/>
              <a:gd name="connsiteY846" fmla="*/ 3051849 h 6858000"/>
              <a:gd name="connsiteX847" fmla="*/ 5611018 w 7467600"/>
              <a:gd name="connsiteY847" fmla="*/ 2316769 h 6858000"/>
              <a:gd name="connsiteX848" fmla="*/ 5687608 w 7467600"/>
              <a:gd name="connsiteY848" fmla="*/ 2039972 h 6858000"/>
              <a:gd name="connsiteX849" fmla="*/ 5657554 w 7467600"/>
              <a:gd name="connsiteY849" fmla="*/ 1576445 h 6858000"/>
              <a:gd name="connsiteX850" fmla="*/ 5150475 w 7467600"/>
              <a:gd name="connsiteY850" fmla="*/ 1274012 h 6858000"/>
              <a:gd name="connsiteX851" fmla="*/ 5349142 w 7467600"/>
              <a:gd name="connsiteY851" fmla="*/ 2204405 h 6858000"/>
              <a:gd name="connsiteX852" fmla="*/ 5262214 w 7467600"/>
              <a:gd name="connsiteY852" fmla="*/ 2233836 h 6858000"/>
              <a:gd name="connsiteX853" fmla="*/ 4981539 w 7467600"/>
              <a:gd name="connsiteY853" fmla="*/ 1542201 h 6858000"/>
              <a:gd name="connsiteX854" fmla="*/ 4958461 w 7467600"/>
              <a:gd name="connsiteY854" fmla="*/ 1136957 h 6858000"/>
              <a:gd name="connsiteX855" fmla="*/ 4655015 w 7467600"/>
              <a:gd name="connsiteY855" fmla="*/ 891426 h 6858000"/>
              <a:gd name="connsiteX856" fmla="*/ 4348002 w 7467600"/>
              <a:gd name="connsiteY856" fmla="*/ 2205895 h 6858000"/>
              <a:gd name="connsiteX857" fmla="*/ 4262250 w 7467600"/>
              <a:gd name="connsiteY857" fmla="*/ 2219972 h 6858000"/>
              <a:gd name="connsiteX858" fmla="*/ 4550611 w 7467600"/>
              <a:gd name="connsiteY858" fmla="*/ 817540 h 6858000"/>
              <a:gd name="connsiteX859" fmla="*/ 4564418 w 7467600"/>
              <a:gd name="connsiteY859" fmla="*/ 808293 h 6858000"/>
              <a:gd name="connsiteX860" fmla="*/ 4266388 w 7467600"/>
              <a:gd name="connsiteY860" fmla="*/ 500083 h 6858000"/>
              <a:gd name="connsiteX861" fmla="*/ 4032842 w 7467600"/>
              <a:gd name="connsiteY861" fmla="*/ 211809 h 6858000"/>
              <a:gd name="connsiteX862" fmla="*/ 3882765 w 7467600"/>
              <a:gd name="connsiteY862" fmla="*/ 0 h 6858000"/>
              <a:gd name="connsiteX863" fmla="*/ 3721337 w 7467600"/>
              <a:gd name="connsiteY863" fmla="*/ 0 h 6858000"/>
              <a:gd name="connsiteX864" fmla="*/ 3797544 w 7467600"/>
              <a:gd name="connsiteY864" fmla="*/ 0 h 6858000"/>
              <a:gd name="connsiteX865" fmla="*/ 3775734 w 7467600"/>
              <a:gd name="connsiteY865" fmla="*/ 95131 h 6858000"/>
              <a:gd name="connsiteX866" fmla="*/ 3724807 w 7467600"/>
              <a:gd name="connsiteY866" fmla="*/ 272257 h 6858000"/>
              <a:gd name="connsiteX867" fmla="*/ 3726844 w 7467600"/>
              <a:gd name="connsiteY867" fmla="*/ 282988 h 6858000"/>
              <a:gd name="connsiteX868" fmla="*/ 3742664 w 7467600"/>
              <a:gd name="connsiteY868" fmla="*/ 279918 h 6858000"/>
              <a:gd name="connsiteX869" fmla="*/ 4103910 w 7467600"/>
              <a:gd name="connsiteY869" fmla="*/ 1161917 h 6858000"/>
              <a:gd name="connsiteX870" fmla="*/ 4020269 w 7467600"/>
              <a:gd name="connsiteY870" fmla="*/ 1200406 h 6858000"/>
              <a:gd name="connsiteX871" fmla="*/ 3674882 w 7467600"/>
              <a:gd name="connsiteY871" fmla="*/ 488524 h 6858000"/>
              <a:gd name="connsiteX872" fmla="*/ 3132682 w 7467600"/>
              <a:gd name="connsiteY872" fmla="*/ 1072284 h 6858000"/>
              <a:gd name="connsiteX873" fmla="*/ 2716346 w 7467600"/>
              <a:gd name="connsiteY873" fmla="*/ 1276376 h 6858000"/>
              <a:gd name="connsiteX874" fmla="*/ 2716772 w 7467600"/>
              <a:gd name="connsiteY874" fmla="*/ 1255462 h 6858000"/>
              <a:gd name="connsiteX875" fmla="*/ 3471096 w 7467600"/>
              <a:gd name="connsiteY875" fmla="*/ 437072 h 6858000"/>
              <a:gd name="connsiteX876" fmla="*/ 3639057 w 7467600"/>
              <a:gd name="connsiteY876" fmla="*/ 286334 h 6858000"/>
              <a:gd name="connsiteX877" fmla="*/ 3640309 w 7467600"/>
              <a:gd name="connsiteY877" fmla="*/ 284664 h 6858000"/>
              <a:gd name="connsiteX878" fmla="*/ 3646022 w 7467600"/>
              <a:gd name="connsiteY878" fmla="*/ 276711 h 6858000"/>
              <a:gd name="connsiteX879" fmla="*/ 3707943 w 7467600"/>
              <a:gd name="connsiteY879" fmla="*/ 65958 h 6858000"/>
              <a:gd name="connsiteX880" fmla="*/ 3721337 w 7467600"/>
              <a:gd name="connsiteY880" fmla="*/ 0 h 6858000"/>
              <a:gd name="connsiteX881" fmla="*/ 2867960 w 7467600"/>
              <a:gd name="connsiteY881" fmla="*/ 0 h 6858000"/>
              <a:gd name="connsiteX882" fmla="*/ 2926351 w 7467600"/>
              <a:gd name="connsiteY882" fmla="*/ 0 h 6858000"/>
              <a:gd name="connsiteX883" fmla="*/ 2902823 w 7467600"/>
              <a:gd name="connsiteY883" fmla="*/ 262929 h 6858000"/>
              <a:gd name="connsiteX884" fmla="*/ 2940663 w 7467600"/>
              <a:gd name="connsiteY884" fmla="*/ 140884 h 6858000"/>
              <a:gd name="connsiteX885" fmla="*/ 2947039 w 7467600"/>
              <a:gd name="connsiteY885" fmla="*/ 122524 h 6858000"/>
              <a:gd name="connsiteX886" fmla="*/ 2984316 w 7467600"/>
              <a:gd name="connsiteY886" fmla="*/ 0 h 6858000"/>
              <a:gd name="connsiteX887" fmla="*/ 3016114 w 7467600"/>
              <a:gd name="connsiteY887" fmla="*/ 0 h 6858000"/>
              <a:gd name="connsiteX888" fmla="*/ 2979949 w 7467600"/>
              <a:gd name="connsiteY888" fmla="*/ 119274 h 6858000"/>
              <a:gd name="connsiteX889" fmla="*/ 3023879 w 7467600"/>
              <a:gd name="connsiteY889" fmla="*/ 0 h 6858000"/>
              <a:gd name="connsiteX890" fmla="*/ 3105400 w 7467600"/>
              <a:gd name="connsiteY890" fmla="*/ 0 h 6858000"/>
              <a:gd name="connsiteX891" fmla="*/ 3094669 w 7467600"/>
              <a:gd name="connsiteY891" fmla="*/ 30308 h 6858000"/>
              <a:gd name="connsiteX892" fmla="*/ 2901945 w 7467600"/>
              <a:gd name="connsiteY892" fmla="*/ 466538 h 6858000"/>
              <a:gd name="connsiteX893" fmla="*/ 2815209 w 7467600"/>
              <a:gd name="connsiteY893" fmla="*/ 497361 h 6858000"/>
              <a:gd name="connsiteX894" fmla="*/ 2844845 w 7467600"/>
              <a:gd name="connsiteY894" fmla="*/ 127638 h 6858000"/>
              <a:gd name="connsiteX895" fmla="*/ 2867960 w 7467600"/>
              <a:gd name="connsiteY895" fmla="*/ 0 h 6858000"/>
              <a:gd name="connsiteX896" fmla="*/ 1057230 w 7467600"/>
              <a:gd name="connsiteY896" fmla="*/ 0 h 6858000"/>
              <a:gd name="connsiteX897" fmla="*/ 1111003 w 7467600"/>
              <a:gd name="connsiteY897" fmla="*/ 0 h 6858000"/>
              <a:gd name="connsiteX898" fmla="*/ 1125553 w 7467600"/>
              <a:gd name="connsiteY898" fmla="*/ 52588 h 6858000"/>
              <a:gd name="connsiteX899" fmla="*/ 1304276 w 7467600"/>
              <a:gd name="connsiteY899" fmla="*/ 476275 h 6858000"/>
              <a:gd name="connsiteX900" fmla="*/ 1492066 w 7467600"/>
              <a:gd name="connsiteY900" fmla="*/ 886333 h 6858000"/>
              <a:gd name="connsiteX901" fmla="*/ 1423698 w 7467600"/>
              <a:gd name="connsiteY901" fmla="*/ 710817 h 6858000"/>
              <a:gd name="connsiteX902" fmla="*/ 1357609 w 7467600"/>
              <a:gd name="connsiteY902" fmla="*/ 532892 h 6858000"/>
              <a:gd name="connsiteX903" fmla="*/ 1309550 w 7467600"/>
              <a:gd name="connsiteY903" fmla="*/ 374031 h 6858000"/>
              <a:gd name="connsiteX904" fmla="*/ 1193673 w 7467600"/>
              <a:gd name="connsiteY904" fmla="*/ 49533 h 6858000"/>
              <a:gd name="connsiteX905" fmla="*/ 1164391 w 7467600"/>
              <a:gd name="connsiteY905" fmla="*/ 0 h 6858000"/>
              <a:gd name="connsiteX906" fmla="*/ 1200666 w 7467600"/>
              <a:gd name="connsiteY906" fmla="*/ 0 h 6858000"/>
              <a:gd name="connsiteX907" fmla="*/ 1223408 w 7467600"/>
              <a:gd name="connsiteY907" fmla="*/ 38996 h 6858000"/>
              <a:gd name="connsiteX908" fmla="*/ 1339635 w 7467600"/>
              <a:gd name="connsiteY908" fmla="*/ 365517 h 6858000"/>
              <a:gd name="connsiteX909" fmla="*/ 1387469 w 7467600"/>
              <a:gd name="connsiteY909" fmla="*/ 523079 h 6858000"/>
              <a:gd name="connsiteX910" fmla="*/ 1452685 w 7467600"/>
              <a:gd name="connsiteY910" fmla="*/ 699806 h 6858000"/>
              <a:gd name="connsiteX911" fmla="*/ 1492092 w 7467600"/>
              <a:gd name="connsiteY911" fmla="*/ 800424 h 6858000"/>
              <a:gd name="connsiteX912" fmla="*/ 1455302 w 7467600"/>
              <a:gd name="connsiteY912" fmla="*/ 632913 h 6858000"/>
              <a:gd name="connsiteX913" fmla="*/ 1222336 w 7467600"/>
              <a:gd name="connsiteY913" fmla="*/ 9480 h 6858000"/>
              <a:gd name="connsiteX914" fmla="*/ 1214634 w 7467600"/>
              <a:gd name="connsiteY914" fmla="*/ 0 h 6858000"/>
              <a:gd name="connsiteX915" fmla="*/ 1289827 w 7467600"/>
              <a:gd name="connsiteY915" fmla="*/ 0 h 6858000"/>
              <a:gd name="connsiteX916" fmla="*/ 1321076 w 7467600"/>
              <a:gd name="connsiteY916" fmla="*/ 59722 h 6858000"/>
              <a:gd name="connsiteX917" fmla="*/ 1512579 w 7467600"/>
              <a:gd name="connsiteY917" fmla="*/ 626441 h 6858000"/>
              <a:gd name="connsiteX918" fmla="*/ 1506076 w 7467600"/>
              <a:gd name="connsiteY918" fmla="*/ 1089289 h 6858000"/>
              <a:gd name="connsiteX919" fmla="*/ 1486346 w 7467600"/>
              <a:gd name="connsiteY919" fmla="*/ 1079919 h 6858000"/>
              <a:gd name="connsiteX920" fmla="*/ 1070511 w 7467600"/>
              <a:gd name="connsiteY920" fmla="*/ 48609 h 6858000"/>
              <a:gd name="connsiteX921" fmla="*/ 1057230 w 7467600"/>
              <a:gd name="connsiteY921" fmla="*/ 0 h 6858000"/>
              <a:gd name="connsiteX922" fmla="*/ 43151 w 7467600"/>
              <a:gd name="connsiteY922" fmla="*/ 0 h 6858000"/>
              <a:gd name="connsiteX923" fmla="*/ 95283 w 7467600"/>
              <a:gd name="connsiteY923" fmla="*/ 0 h 6858000"/>
              <a:gd name="connsiteX924" fmla="*/ 300708 w 7467600"/>
              <a:gd name="connsiteY924" fmla="*/ 154571 h 6858000"/>
              <a:gd name="connsiteX925" fmla="*/ 530414 w 7467600"/>
              <a:gd name="connsiteY925" fmla="*/ 354673 h 6858000"/>
              <a:gd name="connsiteX926" fmla="*/ 333785 w 7467600"/>
              <a:gd name="connsiteY926" fmla="*/ 161564 h 6858000"/>
              <a:gd name="connsiteX927" fmla="*/ 147005 w 7467600"/>
              <a:gd name="connsiteY927" fmla="*/ 0 h 6858000"/>
              <a:gd name="connsiteX928" fmla="*/ 272509 w 7467600"/>
              <a:gd name="connsiteY928" fmla="*/ 0 h 6858000"/>
              <a:gd name="connsiteX929" fmla="*/ 326276 w 7467600"/>
              <a:gd name="connsiteY929" fmla="*/ 45847 h 6858000"/>
              <a:gd name="connsiteX930" fmla="*/ 823759 w 7467600"/>
              <a:gd name="connsiteY930" fmla="*/ 574145 h 6858000"/>
              <a:gd name="connsiteX931" fmla="*/ 811254 w 7467600"/>
              <a:gd name="connsiteY931" fmla="*/ 665546 h 6858000"/>
              <a:gd name="connsiteX932" fmla="*/ 154042 w 7467600"/>
              <a:gd name="connsiteY932" fmla="*/ 261522 h 6858000"/>
              <a:gd name="connsiteX933" fmla="*/ 13550 w 7467600"/>
              <a:gd name="connsiteY933" fmla="*/ 158423 h 6858000"/>
              <a:gd name="connsiteX934" fmla="*/ 0 w 7467600"/>
              <a:gd name="connsiteY934" fmla="*/ 146618 h 6858000"/>
              <a:gd name="connsiteX935" fmla="*/ 0 w 7467600"/>
              <a:gd name="connsiteY935" fmla="*/ 59161 h 6858000"/>
              <a:gd name="connsiteX936" fmla="*/ 45427 w 7467600"/>
              <a:gd name="connsiteY936" fmla="*/ 101078 h 6858000"/>
              <a:gd name="connsiteX937" fmla="*/ 630103 w 7467600"/>
              <a:gd name="connsiteY937" fmla="*/ 485885 h 6858000"/>
              <a:gd name="connsiteX938" fmla="*/ 532040 w 7467600"/>
              <a:gd name="connsiteY938" fmla="*/ 399359 h 6858000"/>
              <a:gd name="connsiteX939" fmla="*/ 517618 w 7467600"/>
              <a:gd name="connsiteY939" fmla="*/ 385726 h 6858000"/>
              <a:gd name="connsiteX940" fmla="*/ 285074 w 7467600"/>
              <a:gd name="connsiteY940" fmla="*/ 182755 h 6858000"/>
              <a:gd name="connsiteX941" fmla="*/ 43151 w 7467600"/>
              <a:gd name="connsiteY94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289862 w 7467600"/>
              <a:gd name="connsiteY8" fmla="*/ 6659827 h 6858000"/>
              <a:gd name="connsiteX9" fmla="*/ 1019354 w 7467600"/>
              <a:gd name="connsiteY9" fmla="*/ 6315006 h 6858000"/>
              <a:gd name="connsiteX10" fmla="*/ 441046 w 7467600"/>
              <a:gd name="connsiteY10" fmla="*/ 6691153 h 6858000"/>
              <a:gd name="connsiteX11" fmla="*/ 1019354 w 7467600"/>
              <a:gd name="connsiteY11" fmla="*/ 6315006 h 6858000"/>
              <a:gd name="connsiteX12" fmla="*/ 991680 w 7467600"/>
              <a:gd name="connsiteY12" fmla="*/ 6298413 h 6858000"/>
              <a:gd name="connsiteX13" fmla="*/ 409060 w 7467600"/>
              <a:gd name="connsiteY13" fmla="*/ 6671470 h 6858000"/>
              <a:gd name="connsiteX14" fmla="*/ 991680 w 7467600"/>
              <a:gd name="connsiteY14" fmla="*/ 6298413 h 6858000"/>
              <a:gd name="connsiteX15" fmla="*/ 103333 w 7467600"/>
              <a:gd name="connsiteY15" fmla="*/ 5699602 h 6858000"/>
              <a:gd name="connsiteX16" fmla="*/ 233938 w 7467600"/>
              <a:gd name="connsiteY16" fmla="*/ 5809416 h 6858000"/>
              <a:gd name="connsiteX17" fmla="*/ 883580 w 7467600"/>
              <a:gd name="connsiteY17" fmla="*/ 6180710 h 6858000"/>
              <a:gd name="connsiteX18" fmla="*/ 487337 w 7467600"/>
              <a:gd name="connsiteY18" fmla="*/ 5950182 h 6858000"/>
              <a:gd name="connsiteX19" fmla="*/ 354051 w 7467600"/>
              <a:gd name="connsiteY19" fmla="*/ 5854912 h 6858000"/>
              <a:gd name="connsiteX20" fmla="*/ 195436 w 7467600"/>
              <a:gd name="connsiteY20" fmla="*/ 5755068 h 6858000"/>
              <a:gd name="connsiteX21" fmla="*/ 103333 w 7467600"/>
              <a:gd name="connsiteY21" fmla="*/ 5699602 h 6858000"/>
              <a:gd name="connsiteX22" fmla="*/ 5539432 w 7467600"/>
              <a:gd name="connsiteY22" fmla="*/ 5642928 h 6858000"/>
              <a:gd name="connsiteX23" fmla="*/ 5555462 w 7467600"/>
              <a:gd name="connsiteY23" fmla="*/ 5694454 h 6858000"/>
              <a:gd name="connsiteX24" fmla="*/ 5828270 w 7467600"/>
              <a:gd name="connsiteY24" fmla="*/ 6320663 h 6858000"/>
              <a:gd name="connsiteX25" fmla="*/ 5947416 w 7467600"/>
              <a:gd name="connsiteY25" fmla="*/ 6574846 h 6858000"/>
              <a:gd name="connsiteX26" fmla="*/ 5539432 w 7467600"/>
              <a:gd name="connsiteY26" fmla="*/ 5642928 h 6858000"/>
              <a:gd name="connsiteX27" fmla="*/ 51253 w 7467600"/>
              <a:gd name="connsiteY27" fmla="*/ 5631825 h 6858000"/>
              <a:gd name="connsiteX28" fmla="*/ 211622 w 7467600"/>
              <a:gd name="connsiteY28" fmla="*/ 5728803 h 6858000"/>
              <a:gd name="connsiteX29" fmla="*/ 371652 w 7467600"/>
              <a:gd name="connsiteY29" fmla="*/ 5829062 h 6858000"/>
              <a:gd name="connsiteX30" fmla="*/ 505903 w 7467600"/>
              <a:gd name="connsiteY30" fmla="*/ 5925221 h 6858000"/>
              <a:gd name="connsiteX31" fmla="*/ 899240 w 7467600"/>
              <a:gd name="connsiteY31" fmla="*/ 6153068 h 6858000"/>
              <a:gd name="connsiteX32" fmla="*/ 988114 w 7467600"/>
              <a:gd name="connsiteY32" fmla="*/ 6174204 h 6858000"/>
              <a:gd name="connsiteX33" fmla="*/ 845971 w 7467600"/>
              <a:gd name="connsiteY33" fmla="*/ 6067177 h 6858000"/>
              <a:gd name="connsiteX34" fmla="*/ 448057 w 7467600"/>
              <a:gd name="connsiteY34" fmla="*/ 5841376 h 6858000"/>
              <a:gd name="connsiteX35" fmla="*/ 51253 w 7467600"/>
              <a:gd name="connsiteY35" fmla="*/ 5631825 h 6858000"/>
              <a:gd name="connsiteX36" fmla="*/ 2606687 w 7467600"/>
              <a:gd name="connsiteY36" fmla="*/ 5630718 h 6858000"/>
              <a:gd name="connsiteX37" fmla="*/ 2645658 w 7467600"/>
              <a:gd name="connsiteY37" fmla="*/ 6640259 h 6858000"/>
              <a:gd name="connsiteX38" fmla="*/ 2606687 w 7467600"/>
              <a:gd name="connsiteY38" fmla="*/ 5630718 h 6858000"/>
              <a:gd name="connsiteX39" fmla="*/ 3642057 w 7467600"/>
              <a:gd name="connsiteY39" fmla="*/ 5573487 h 6858000"/>
              <a:gd name="connsiteX40" fmla="*/ 3632981 w 7467600"/>
              <a:gd name="connsiteY40" fmla="*/ 5579437 h 6858000"/>
              <a:gd name="connsiteX41" fmla="*/ 3382436 w 7467600"/>
              <a:gd name="connsiteY41" fmla="*/ 5952726 h 6858000"/>
              <a:gd name="connsiteX42" fmla="*/ 3191929 w 7467600"/>
              <a:gd name="connsiteY42" fmla="*/ 6662669 h 6858000"/>
              <a:gd name="connsiteX43" fmla="*/ 3369898 w 7467600"/>
              <a:gd name="connsiteY43" fmla="*/ 6081771 h 6858000"/>
              <a:gd name="connsiteX44" fmla="*/ 3642057 w 7467600"/>
              <a:gd name="connsiteY44" fmla="*/ 5573487 h 6858000"/>
              <a:gd name="connsiteX45" fmla="*/ 2650666 w 7467600"/>
              <a:gd name="connsiteY45" fmla="*/ 5530686 h 6858000"/>
              <a:gd name="connsiteX46" fmla="*/ 2650249 w 7467600"/>
              <a:gd name="connsiteY46" fmla="*/ 5532101 h 6858000"/>
              <a:gd name="connsiteX47" fmla="*/ 2663808 w 7467600"/>
              <a:gd name="connsiteY47" fmla="*/ 6535215 h 6858000"/>
              <a:gd name="connsiteX48" fmla="*/ 2665418 w 7467600"/>
              <a:gd name="connsiteY48" fmla="*/ 6132756 h 6858000"/>
              <a:gd name="connsiteX49" fmla="*/ 2650666 w 7467600"/>
              <a:gd name="connsiteY49" fmla="*/ 5530686 h 6858000"/>
              <a:gd name="connsiteX50" fmla="*/ 2680277 w 7467600"/>
              <a:gd name="connsiteY50" fmla="*/ 5479204 h 6858000"/>
              <a:gd name="connsiteX51" fmla="*/ 2678972 w 7467600"/>
              <a:gd name="connsiteY51" fmla="*/ 5481582 h 6858000"/>
              <a:gd name="connsiteX52" fmla="*/ 2696666 w 7467600"/>
              <a:gd name="connsiteY52" fmla="*/ 6133836 h 6858000"/>
              <a:gd name="connsiteX53" fmla="*/ 2695769 w 7467600"/>
              <a:gd name="connsiteY53" fmla="*/ 6390955 h 6858000"/>
              <a:gd name="connsiteX54" fmla="*/ 2739893 w 7467600"/>
              <a:gd name="connsiteY54" fmla="*/ 6108357 h 6858000"/>
              <a:gd name="connsiteX55" fmla="*/ 2680277 w 7467600"/>
              <a:gd name="connsiteY55" fmla="*/ 5479204 h 6858000"/>
              <a:gd name="connsiteX56" fmla="*/ 1132195 w 7467600"/>
              <a:gd name="connsiteY56" fmla="*/ 5467980 h 6858000"/>
              <a:gd name="connsiteX57" fmla="*/ 1679056 w 7467600"/>
              <a:gd name="connsiteY57" fmla="*/ 5516907 h 6858000"/>
              <a:gd name="connsiteX58" fmla="*/ 2128648 w 7467600"/>
              <a:gd name="connsiteY58" fmla="*/ 5474249 h 6858000"/>
              <a:gd name="connsiteX59" fmla="*/ 1825619 w 7467600"/>
              <a:gd name="connsiteY59" fmla="*/ 5478447 h 6858000"/>
              <a:gd name="connsiteX60" fmla="*/ 1737798 w 7467600"/>
              <a:gd name="connsiteY60" fmla="*/ 5483353 h 6858000"/>
              <a:gd name="connsiteX61" fmla="*/ 1132195 w 7467600"/>
              <a:gd name="connsiteY61" fmla="*/ 5467980 h 6858000"/>
              <a:gd name="connsiteX62" fmla="*/ 1456157 w 7467600"/>
              <a:gd name="connsiteY62" fmla="*/ 5371404 h 6858000"/>
              <a:gd name="connsiteX63" fmla="*/ 1244432 w 7467600"/>
              <a:gd name="connsiteY63" fmla="*/ 5385601 h 6858000"/>
              <a:gd name="connsiteX64" fmla="*/ 973990 w 7467600"/>
              <a:gd name="connsiteY64" fmla="*/ 5424940 h 6858000"/>
              <a:gd name="connsiteX65" fmla="*/ 1103809 w 7467600"/>
              <a:gd name="connsiteY65" fmla="*/ 5433720 h 6858000"/>
              <a:gd name="connsiteX66" fmla="*/ 1123454 w 7467600"/>
              <a:gd name="connsiteY66" fmla="*/ 5435727 h 6858000"/>
              <a:gd name="connsiteX67" fmla="*/ 1737017 w 7467600"/>
              <a:gd name="connsiteY67" fmla="*/ 5452183 h 6858000"/>
              <a:gd name="connsiteX68" fmla="*/ 1824397 w 7467600"/>
              <a:gd name="connsiteY68" fmla="*/ 5447757 h 6858000"/>
              <a:gd name="connsiteX69" fmla="*/ 2070059 w 7467600"/>
              <a:gd name="connsiteY69" fmla="*/ 5441660 h 6858000"/>
              <a:gd name="connsiteX70" fmla="*/ 1456157 w 7467600"/>
              <a:gd name="connsiteY70" fmla="*/ 5371404 h 6858000"/>
              <a:gd name="connsiteX71" fmla="*/ 4988186 w 7467600"/>
              <a:gd name="connsiteY71" fmla="*/ 5216467 h 6858000"/>
              <a:gd name="connsiteX72" fmla="*/ 4777334 w 7467600"/>
              <a:gd name="connsiteY72" fmla="*/ 5406072 h 6858000"/>
              <a:gd name="connsiteX73" fmla="*/ 4718341 w 7467600"/>
              <a:gd name="connsiteY73" fmla="*/ 5468043 h 6858000"/>
              <a:gd name="connsiteX74" fmla="*/ 4604655 w 7467600"/>
              <a:gd name="connsiteY74" fmla="*/ 5583434 h 6858000"/>
              <a:gd name="connsiteX75" fmla="*/ 4565074 w 7467600"/>
              <a:gd name="connsiteY75" fmla="*/ 5618550 h 6858000"/>
              <a:gd name="connsiteX76" fmla="*/ 4988186 w 7467600"/>
              <a:gd name="connsiteY76" fmla="*/ 5216467 h 6858000"/>
              <a:gd name="connsiteX77" fmla="*/ 4978032 w 7467600"/>
              <a:gd name="connsiteY77" fmla="*/ 5183809 h 6858000"/>
              <a:gd name="connsiteX78" fmla="*/ 4463413 w 7467600"/>
              <a:gd name="connsiteY78" fmla="*/ 5615162 h 6858000"/>
              <a:gd name="connsiteX79" fmla="*/ 4358134 w 7467600"/>
              <a:gd name="connsiteY79" fmla="*/ 5742791 h 6858000"/>
              <a:gd name="connsiteX80" fmla="*/ 4376219 w 7467600"/>
              <a:gd name="connsiteY80" fmla="*/ 5729027 h 6858000"/>
              <a:gd name="connsiteX81" fmla="*/ 4582340 w 7467600"/>
              <a:gd name="connsiteY81" fmla="*/ 5561037 h 6858000"/>
              <a:gd name="connsiteX82" fmla="*/ 4694684 w 7467600"/>
              <a:gd name="connsiteY82" fmla="*/ 5447098 h 6858000"/>
              <a:gd name="connsiteX83" fmla="*/ 4754123 w 7467600"/>
              <a:gd name="connsiteY83" fmla="*/ 5384643 h 6858000"/>
              <a:gd name="connsiteX84" fmla="*/ 4978032 w 7467600"/>
              <a:gd name="connsiteY84" fmla="*/ 5183809 h 6858000"/>
              <a:gd name="connsiteX85" fmla="*/ 1903353 w 7467600"/>
              <a:gd name="connsiteY85" fmla="*/ 5044827 h 6858000"/>
              <a:gd name="connsiteX86" fmla="*/ 1936931 w 7467600"/>
              <a:gd name="connsiteY86" fmla="*/ 5093954 h 6858000"/>
              <a:gd name="connsiteX87" fmla="*/ 2195868 w 7467600"/>
              <a:gd name="connsiteY87" fmla="*/ 5396574 h 6858000"/>
              <a:gd name="connsiteX88" fmla="*/ 2088852 w 7467600"/>
              <a:gd name="connsiteY88" fmla="*/ 5166123 h 6858000"/>
              <a:gd name="connsiteX89" fmla="*/ 1958241 w 7467600"/>
              <a:gd name="connsiteY89" fmla="*/ 5067955 h 6858000"/>
              <a:gd name="connsiteX90" fmla="*/ 1903353 w 7467600"/>
              <a:gd name="connsiteY90" fmla="*/ 5044827 h 6858000"/>
              <a:gd name="connsiteX91" fmla="*/ 1979378 w 7467600"/>
              <a:gd name="connsiteY91" fmla="*/ 4769504 h 6858000"/>
              <a:gd name="connsiteX92" fmla="*/ 2882120 w 7467600"/>
              <a:gd name="connsiteY92" fmla="*/ 5064547 h 6858000"/>
              <a:gd name="connsiteX93" fmla="*/ 2793103 w 7467600"/>
              <a:gd name="connsiteY93" fmla="*/ 5039699 h 6858000"/>
              <a:gd name="connsiteX94" fmla="*/ 2770041 w 7467600"/>
              <a:gd name="connsiteY94" fmla="*/ 5033634 h 6858000"/>
              <a:gd name="connsiteX95" fmla="*/ 1979378 w 7467600"/>
              <a:gd name="connsiteY95" fmla="*/ 4769504 h 6858000"/>
              <a:gd name="connsiteX96" fmla="*/ 1927410 w 7467600"/>
              <a:gd name="connsiteY96" fmla="*/ 4716164 h 6858000"/>
              <a:gd name="connsiteX97" fmla="*/ 1959587 w 7467600"/>
              <a:gd name="connsiteY97" fmla="*/ 4728849 h 6858000"/>
              <a:gd name="connsiteX98" fmla="*/ 2777707 w 7467600"/>
              <a:gd name="connsiteY98" fmla="*/ 5003991 h 6858000"/>
              <a:gd name="connsiteX99" fmla="*/ 2800768 w 7467600"/>
              <a:gd name="connsiteY99" fmla="*/ 5010056 h 6858000"/>
              <a:gd name="connsiteX100" fmla="*/ 2879408 w 7467600"/>
              <a:gd name="connsiteY100" fmla="*/ 5031590 h 6858000"/>
              <a:gd name="connsiteX101" fmla="*/ 2862295 w 7467600"/>
              <a:gd name="connsiteY101" fmla="*/ 5022958 h 6858000"/>
              <a:gd name="connsiteX102" fmla="*/ 2813343 w 7467600"/>
              <a:gd name="connsiteY102" fmla="*/ 4998369 h 6858000"/>
              <a:gd name="connsiteX103" fmla="*/ 2646245 w 7467600"/>
              <a:gd name="connsiteY103" fmla="*/ 4930999 h 6858000"/>
              <a:gd name="connsiteX104" fmla="*/ 1999243 w 7467600"/>
              <a:gd name="connsiteY104" fmla="*/ 4730524 h 6858000"/>
              <a:gd name="connsiteX105" fmla="*/ 1979527 w 7467600"/>
              <a:gd name="connsiteY105" fmla="*/ 4726651 h 6858000"/>
              <a:gd name="connsiteX106" fmla="*/ 1927410 w 7467600"/>
              <a:gd name="connsiteY106" fmla="*/ 4716164 h 6858000"/>
              <a:gd name="connsiteX107" fmla="*/ 1997014 w 7467600"/>
              <a:gd name="connsiteY107" fmla="*/ 4698007 h 6858000"/>
              <a:gd name="connsiteX108" fmla="*/ 2005458 w 7467600"/>
              <a:gd name="connsiteY108" fmla="*/ 4699540 h 6858000"/>
              <a:gd name="connsiteX109" fmla="*/ 2657186 w 7467600"/>
              <a:gd name="connsiteY109" fmla="*/ 4901687 h 6858000"/>
              <a:gd name="connsiteX110" fmla="*/ 2826662 w 7467600"/>
              <a:gd name="connsiteY110" fmla="*/ 4970362 h 6858000"/>
              <a:gd name="connsiteX111" fmla="*/ 2876100 w 7467600"/>
              <a:gd name="connsiteY111" fmla="*/ 4995397 h 6858000"/>
              <a:gd name="connsiteX112" fmla="*/ 3042600 w 7467600"/>
              <a:gd name="connsiteY112" fmla="*/ 5059532 h 6858000"/>
              <a:gd name="connsiteX113" fmla="*/ 1997014 w 7467600"/>
              <a:gd name="connsiteY113" fmla="*/ 4698007 h 6858000"/>
              <a:gd name="connsiteX114" fmla="*/ 2305292 w 7467600"/>
              <a:gd name="connsiteY114" fmla="*/ 4219492 h 6858000"/>
              <a:gd name="connsiteX115" fmla="*/ 3360922 w 7467600"/>
              <a:gd name="connsiteY115" fmla="*/ 4529373 h 6858000"/>
              <a:gd name="connsiteX116" fmla="*/ 3492420 w 7467600"/>
              <a:gd name="connsiteY116" fmla="*/ 4510145 h 6858000"/>
              <a:gd name="connsiteX117" fmla="*/ 3364086 w 7467600"/>
              <a:gd name="connsiteY117" fmla="*/ 4480340 h 6858000"/>
              <a:gd name="connsiteX118" fmla="*/ 3225818 w 7467600"/>
              <a:gd name="connsiteY118" fmla="*/ 4411822 h 6858000"/>
              <a:gd name="connsiteX119" fmla="*/ 3129696 w 7467600"/>
              <a:gd name="connsiteY119" fmla="*/ 4360704 h 6858000"/>
              <a:gd name="connsiteX120" fmla="*/ 2814545 w 7467600"/>
              <a:gd name="connsiteY120" fmla="*/ 4282955 h 6858000"/>
              <a:gd name="connsiteX121" fmla="*/ 2305292 w 7467600"/>
              <a:gd name="connsiteY121" fmla="*/ 4219492 h 6858000"/>
              <a:gd name="connsiteX122" fmla="*/ 2626982 w 7467600"/>
              <a:gd name="connsiteY122" fmla="*/ 4206450 h 6858000"/>
              <a:gd name="connsiteX123" fmla="*/ 2490617 w 7467600"/>
              <a:gd name="connsiteY123" fmla="*/ 4206951 h 6858000"/>
              <a:gd name="connsiteX124" fmla="*/ 2819869 w 7467600"/>
              <a:gd name="connsiteY124" fmla="*/ 4252936 h 6858000"/>
              <a:gd name="connsiteX125" fmla="*/ 3143018 w 7467600"/>
              <a:gd name="connsiteY125" fmla="*/ 4332698 h 6858000"/>
              <a:gd name="connsiteX126" fmla="*/ 3241520 w 7467600"/>
              <a:gd name="connsiteY126" fmla="*/ 4385112 h 6858000"/>
              <a:gd name="connsiteX127" fmla="*/ 3374575 w 7467600"/>
              <a:gd name="connsiteY127" fmla="*/ 4451517 h 6858000"/>
              <a:gd name="connsiteX128" fmla="*/ 3505221 w 7467600"/>
              <a:gd name="connsiteY128" fmla="*/ 4480757 h 6858000"/>
              <a:gd name="connsiteX129" fmla="*/ 2626982 w 7467600"/>
              <a:gd name="connsiteY129" fmla="*/ 4206450 h 6858000"/>
              <a:gd name="connsiteX130" fmla="*/ 1310106 w 7467600"/>
              <a:gd name="connsiteY130" fmla="*/ 3943217 h 6858000"/>
              <a:gd name="connsiteX131" fmla="*/ 854994 w 7467600"/>
              <a:gd name="connsiteY131" fmla="*/ 4399136 h 6858000"/>
              <a:gd name="connsiteX132" fmla="*/ 742462 w 7467600"/>
              <a:gd name="connsiteY132" fmla="*/ 4594648 h 6858000"/>
              <a:gd name="connsiteX133" fmla="*/ 820602 w 7467600"/>
              <a:gd name="connsiteY133" fmla="*/ 4485915 h 6858000"/>
              <a:gd name="connsiteX134" fmla="*/ 878295 w 7467600"/>
              <a:gd name="connsiteY134" fmla="*/ 4403594 h 6858000"/>
              <a:gd name="connsiteX135" fmla="*/ 1240607 w 7467600"/>
              <a:gd name="connsiteY135" fmla="*/ 4010401 h 6858000"/>
              <a:gd name="connsiteX136" fmla="*/ 1310106 w 7467600"/>
              <a:gd name="connsiteY136" fmla="*/ 3943217 h 6858000"/>
              <a:gd name="connsiteX137" fmla="*/ 1423113 w 7467600"/>
              <a:gd name="connsiteY137" fmla="*/ 3874565 h 6858000"/>
              <a:gd name="connsiteX138" fmla="*/ 1260565 w 7467600"/>
              <a:gd name="connsiteY138" fmla="*/ 4031982 h 6858000"/>
              <a:gd name="connsiteX139" fmla="*/ 901900 w 7467600"/>
              <a:gd name="connsiteY139" fmla="*/ 4421236 h 6858000"/>
              <a:gd name="connsiteX140" fmla="*/ 845044 w 7467600"/>
              <a:gd name="connsiteY140" fmla="*/ 4502436 h 6858000"/>
              <a:gd name="connsiteX141" fmla="*/ 685926 w 7467600"/>
              <a:gd name="connsiteY141" fmla="*/ 4703069 h 6858000"/>
              <a:gd name="connsiteX142" fmla="*/ 684248 w 7467600"/>
              <a:gd name="connsiteY142" fmla="*/ 4706721 h 6858000"/>
              <a:gd name="connsiteX143" fmla="*/ 1423113 w 7467600"/>
              <a:gd name="connsiteY143" fmla="*/ 3874565 h 6858000"/>
              <a:gd name="connsiteX144" fmla="*/ 3316479 w 7467600"/>
              <a:gd name="connsiteY144" fmla="*/ 3872136 h 6858000"/>
              <a:gd name="connsiteX145" fmla="*/ 3546806 w 7467600"/>
              <a:gd name="connsiteY145" fmla="*/ 4356139 h 6858000"/>
              <a:gd name="connsiteX146" fmla="*/ 3364433 w 7467600"/>
              <a:gd name="connsiteY146" fmla="*/ 3953121 h 6858000"/>
              <a:gd name="connsiteX147" fmla="*/ 3316479 w 7467600"/>
              <a:gd name="connsiteY147" fmla="*/ 3872136 h 6858000"/>
              <a:gd name="connsiteX148" fmla="*/ 3291335 w 7467600"/>
              <a:gd name="connsiteY148" fmla="*/ 3767420 h 6858000"/>
              <a:gd name="connsiteX149" fmla="*/ 3390805 w 7467600"/>
              <a:gd name="connsiteY149" fmla="*/ 3937163 h 6858000"/>
              <a:gd name="connsiteX150" fmla="*/ 3579062 w 7467600"/>
              <a:gd name="connsiteY150" fmla="*/ 4359040 h 6858000"/>
              <a:gd name="connsiteX151" fmla="*/ 3467355 w 7467600"/>
              <a:gd name="connsiteY151" fmla="*/ 3988130 h 6858000"/>
              <a:gd name="connsiteX152" fmla="*/ 3310753 w 7467600"/>
              <a:gd name="connsiteY152" fmla="*/ 3787140 h 6858000"/>
              <a:gd name="connsiteX153" fmla="*/ 3291335 w 7467600"/>
              <a:gd name="connsiteY153" fmla="*/ 3767420 h 6858000"/>
              <a:gd name="connsiteX154" fmla="*/ 1635889 w 7467600"/>
              <a:gd name="connsiteY154" fmla="*/ 3709494 h 6858000"/>
              <a:gd name="connsiteX155" fmla="*/ 1634800 w 7467600"/>
              <a:gd name="connsiteY155" fmla="*/ 3731111 h 6858000"/>
              <a:gd name="connsiteX156" fmla="*/ 1635889 w 7467600"/>
              <a:gd name="connsiteY156" fmla="*/ 3709494 h 6858000"/>
              <a:gd name="connsiteX157" fmla="*/ 1510397 w 7467600"/>
              <a:gd name="connsiteY157" fmla="*/ 3684705 h 6858000"/>
              <a:gd name="connsiteX158" fmla="*/ 1146550 w 7467600"/>
              <a:gd name="connsiteY158" fmla="*/ 3802012 h 6858000"/>
              <a:gd name="connsiteX159" fmla="*/ 698834 w 7467600"/>
              <a:gd name="connsiteY159" fmla="*/ 3952272 h 6858000"/>
              <a:gd name="connsiteX160" fmla="*/ 34256 w 7467600"/>
              <a:gd name="connsiteY160" fmla="*/ 4347603 h 6858000"/>
              <a:gd name="connsiteX161" fmla="*/ 527241 w 7467600"/>
              <a:gd name="connsiteY161" fmla="*/ 4065078 h 6858000"/>
              <a:gd name="connsiteX162" fmla="*/ 1510397 w 7467600"/>
              <a:gd name="connsiteY162" fmla="*/ 3684705 h 6858000"/>
              <a:gd name="connsiteX163" fmla="*/ 1313114 w 7467600"/>
              <a:gd name="connsiteY163" fmla="*/ 3655216 h 6858000"/>
              <a:gd name="connsiteX164" fmla="*/ 1109304 w 7467600"/>
              <a:gd name="connsiteY164" fmla="*/ 3669030 h 6858000"/>
              <a:gd name="connsiteX165" fmla="*/ 8129 w 7467600"/>
              <a:gd name="connsiteY165" fmla="*/ 4330519 h 6858000"/>
              <a:gd name="connsiteX166" fmla="*/ 687572 w 7467600"/>
              <a:gd name="connsiteY166" fmla="*/ 3925629 h 6858000"/>
              <a:gd name="connsiteX167" fmla="*/ 1138365 w 7467600"/>
              <a:gd name="connsiteY167" fmla="*/ 3774515 h 6858000"/>
              <a:gd name="connsiteX168" fmla="*/ 1505579 w 7467600"/>
              <a:gd name="connsiteY168" fmla="*/ 3655526 h 6858000"/>
              <a:gd name="connsiteX169" fmla="*/ 1313114 w 7467600"/>
              <a:gd name="connsiteY169" fmla="*/ 3655216 h 6858000"/>
              <a:gd name="connsiteX170" fmla="*/ 3655073 w 7467600"/>
              <a:gd name="connsiteY170" fmla="*/ 3650884 h 6858000"/>
              <a:gd name="connsiteX171" fmla="*/ 3989938 w 7467600"/>
              <a:gd name="connsiteY171" fmla="*/ 3991685 h 6858000"/>
              <a:gd name="connsiteX172" fmla="*/ 4393907 w 7467600"/>
              <a:gd name="connsiteY172" fmla="*/ 4261258 h 6858000"/>
              <a:gd name="connsiteX173" fmla="*/ 4648051 w 7467600"/>
              <a:gd name="connsiteY173" fmla="*/ 4374051 h 6858000"/>
              <a:gd name="connsiteX174" fmla="*/ 4383389 w 7467600"/>
              <a:gd name="connsiteY174" fmla="*/ 4184369 h 6858000"/>
              <a:gd name="connsiteX175" fmla="*/ 4165508 w 7467600"/>
              <a:gd name="connsiteY175" fmla="*/ 4035196 h 6858000"/>
              <a:gd name="connsiteX176" fmla="*/ 4068162 w 7467600"/>
              <a:gd name="connsiteY176" fmla="*/ 3953394 h 6858000"/>
              <a:gd name="connsiteX177" fmla="*/ 3981416 w 7467600"/>
              <a:gd name="connsiteY177" fmla="*/ 3880482 h 6858000"/>
              <a:gd name="connsiteX178" fmla="*/ 3800147 w 7467600"/>
              <a:gd name="connsiteY178" fmla="*/ 3749872 h 6858000"/>
              <a:gd name="connsiteX179" fmla="*/ 3655073 w 7467600"/>
              <a:gd name="connsiteY179" fmla="*/ 3650884 h 6858000"/>
              <a:gd name="connsiteX180" fmla="*/ 3670252 w 7467600"/>
              <a:gd name="connsiteY180" fmla="*/ 3622798 h 6858000"/>
              <a:gd name="connsiteX181" fmla="*/ 3817258 w 7467600"/>
              <a:gd name="connsiteY181" fmla="*/ 3723577 h 6858000"/>
              <a:gd name="connsiteX182" fmla="*/ 4000461 w 7467600"/>
              <a:gd name="connsiteY182" fmla="*/ 3855966 h 6858000"/>
              <a:gd name="connsiteX183" fmla="*/ 4088180 w 7467600"/>
              <a:gd name="connsiteY183" fmla="*/ 3929774 h 6858000"/>
              <a:gd name="connsiteX184" fmla="*/ 4184555 w 7467600"/>
              <a:gd name="connsiteY184" fmla="*/ 4010683 h 6858000"/>
              <a:gd name="connsiteX185" fmla="*/ 4399563 w 7467600"/>
              <a:gd name="connsiteY185" fmla="*/ 4158106 h 6858000"/>
              <a:gd name="connsiteX186" fmla="*/ 4684469 w 7467600"/>
              <a:gd name="connsiteY186" fmla="*/ 4364680 h 6858000"/>
              <a:gd name="connsiteX187" fmla="*/ 4690271 w 7467600"/>
              <a:gd name="connsiteY187" fmla="*/ 4370034 h 6858000"/>
              <a:gd name="connsiteX188" fmla="*/ 4136093 w 7467600"/>
              <a:gd name="connsiteY188" fmla="*/ 3858466 h 6858000"/>
              <a:gd name="connsiteX189" fmla="*/ 3670252 w 7467600"/>
              <a:gd name="connsiteY189" fmla="*/ 3622798 h 6858000"/>
              <a:gd name="connsiteX190" fmla="*/ 4440129 w 7467600"/>
              <a:gd name="connsiteY190" fmla="*/ 3448571 h 6858000"/>
              <a:gd name="connsiteX191" fmla="*/ 4856525 w 7467600"/>
              <a:gd name="connsiteY191" fmla="*/ 3915351 h 6858000"/>
              <a:gd name="connsiteX192" fmla="*/ 5059055 w 7467600"/>
              <a:gd name="connsiteY192" fmla="*/ 4108918 h 6858000"/>
              <a:gd name="connsiteX193" fmla="*/ 5290070 w 7467600"/>
              <a:gd name="connsiteY193" fmla="*/ 4263619 h 6858000"/>
              <a:gd name="connsiteX194" fmla="*/ 4834991 w 7467600"/>
              <a:gd name="connsiteY194" fmla="*/ 3830985 h 6858000"/>
              <a:gd name="connsiteX195" fmla="*/ 4440129 w 7467600"/>
              <a:gd name="connsiteY195" fmla="*/ 3448571 h 6858000"/>
              <a:gd name="connsiteX196" fmla="*/ 4441737 w 7467600"/>
              <a:gd name="connsiteY196" fmla="*/ 3399734 h 6858000"/>
              <a:gd name="connsiteX197" fmla="*/ 4431236 w 7467600"/>
              <a:gd name="connsiteY197" fmla="*/ 3400954 h 6858000"/>
              <a:gd name="connsiteX198" fmla="*/ 4557150 w 7467600"/>
              <a:gd name="connsiteY198" fmla="*/ 3510023 h 6858000"/>
              <a:gd name="connsiteX199" fmla="*/ 4856936 w 7467600"/>
              <a:gd name="connsiteY199" fmla="*/ 3809146 h 6858000"/>
              <a:gd name="connsiteX200" fmla="*/ 5111996 w 7467600"/>
              <a:gd name="connsiteY200" fmla="*/ 4065759 h 6858000"/>
              <a:gd name="connsiteX201" fmla="*/ 5388878 w 7467600"/>
              <a:gd name="connsiteY201" fmla="*/ 4300185 h 6858000"/>
              <a:gd name="connsiteX202" fmla="*/ 5425556 w 7467600"/>
              <a:gd name="connsiteY202" fmla="*/ 4308967 h 6858000"/>
              <a:gd name="connsiteX203" fmla="*/ 4943646 w 7467600"/>
              <a:gd name="connsiteY203" fmla="*/ 3822916 h 6858000"/>
              <a:gd name="connsiteX204" fmla="*/ 4594837 w 7467600"/>
              <a:gd name="connsiteY204" fmla="*/ 3532274 h 6858000"/>
              <a:gd name="connsiteX205" fmla="*/ 4441737 w 7467600"/>
              <a:gd name="connsiteY205" fmla="*/ 3399734 h 6858000"/>
              <a:gd name="connsiteX206" fmla="*/ 5425834 w 7467600"/>
              <a:gd name="connsiteY206" fmla="*/ 3162785 h 6858000"/>
              <a:gd name="connsiteX207" fmla="*/ 5401644 w 7467600"/>
              <a:gd name="connsiteY207" fmla="*/ 3617847 h 6858000"/>
              <a:gd name="connsiteX208" fmla="*/ 5467256 w 7467600"/>
              <a:gd name="connsiteY208" fmla="*/ 4175494 h 6858000"/>
              <a:gd name="connsiteX209" fmla="*/ 5448069 w 7467600"/>
              <a:gd name="connsiteY209" fmla="*/ 3567554 h 6858000"/>
              <a:gd name="connsiteX210" fmla="*/ 5425834 w 7467600"/>
              <a:gd name="connsiteY210" fmla="*/ 3162785 h 6858000"/>
              <a:gd name="connsiteX211" fmla="*/ 1318687 w 7467600"/>
              <a:gd name="connsiteY211" fmla="*/ 3113840 h 6858000"/>
              <a:gd name="connsiteX212" fmla="*/ 1066793 w 7467600"/>
              <a:gd name="connsiteY212" fmla="*/ 3212171 h 6858000"/>
              <a:gd name="connsiteX213" fmla="*/ 993319 w 7467600"/>
              <a:gd name="connsiteY213" fmla="*/ 3247648 h 6858000"/>
              <a:gd name="connsiteX214" fmla="*/ 853081 w 7467600"/>
              <a:gd name="connsiteY214" fmla="*/ 3312410 h 6858000"/>
              <a:gd name="connsiteX215" fmla="*/ 805957 w 7467600"/>
              <a:gd name="connsiteY215" fmla="*/ 3330443 h 6858000"/>
              <a:gd name="connsiteX216" fmla="*/ 1318687 w 7467600"/>
              <a:gd name="connsiteY216" fmla="*/ 3113840 h 6858000"/>
              <a:gd name="connsiteX217" fmla="*/ 5453702 w 7467600"/>
              <a:gd name="connsiteY217" fmla="*/ 3090882 h 6858000"/>
              <a:gd name="connsiteX218" fmla="*/ 5480135 w 7467600"/>
              <a:gd name="connsiteY218" fmla="*/ 3565802 h 6858000"/>
              <a:gd name="connsiteX219" fmla="*/ 5499023 w 7467600"/>
              <a:gd name="connsiteY219" fmla="*/ 4166310 h 6858000"/>
              <a:gd name="connsiteX220" fmla="*/ 5547022 w 7467600"/>
              <a:gd name="connsiteY220" fmla="*/ 3607838 h 6858000"/>
              <a:gd name="connsiteX221" fmla="*/ 5515964 w 7467600"/>
              <a:gd name="connsiteY221" fmla="*/ 3378541 h 6858000"/>
              <a:gd name="connsiteX222" fmla="*/ 5453702 w 7467600"/>
              <a:gd name="connsiteY222" fmla="*/ 3090882 h 6858000"/>
              <a:gd name="connsiteX223" fmla="*/ 1238695 w 7467600"/>
              <a:gd name="connsiteY223" fmla="*/ 3076820 h 6858000"/>
              <a:gd name="connsiteX224" fmla="*/ 716371 w 7467600"/>
              <a:gd name="connsiteY224" fmla="*/ 3293249 h 6858000"/>
              <a:gd name="connsiteX225" fmla="*/ 579522 w 7467600"/>
              <a:gd name="connsiteY225" fmla="*/ 3371759 h 6858000"/>
              <a:gd name="connsiteX226" fmla="*/ 600288 w 7467600"/>
              <a:gd name="connsiteY226" fmla="*/ 3365555 h 6858000"/>
              <a:gd name="connsiteX227" fmla="*/ 840692 w 7467600"/>
              <a:gd name="connsiteY227" fmla="*/ 3284921 h 6858000"/>
              <a:gd name="connsiteX228" fmla="*/ 979248 w 7467600"/>
              <a:gd name="connsiteY228" fmla="*/ 3221003 h 6858000"/>
              <a:gd name="connsiteX229" fmla="*/ 1053282 w 7467600"/>
              <a:gd name="connsiteY229" fmla="*/ 3185247 h 6858000"/>
              <a:gd name="connsiteX230" fmla="*/ 1320603 w 7467600"/>
              <a:gd name="connsiteY230" fmla="*/ 3081281 h 6858000"/>
              <a:gd name="connsiteX231" fmla="*/ 1238695 w 7467600"/>
              <a:gd name="connsiteY231" fmla="*/ 3076820 h 6858000"/>
              <a:gd name="connsiteX232" fmla="*/ 5425627 w 7467600"/>
              <a:gd name="connsiteY232" fmla="*/ 2954192 h 6858000"/>
              <a:gd name="connsiteX233" fmla="*/ 5470770 w 7467600"/>
              <a:gd name="connsiteY233" fmla="*/ 3005435 h 6858000"/>
              <a:gd name="connsiteX234" fmla="*/ 5519779 w 7467600"/>
              <a:gd name="connsiteY234" fmla="*/ 4359223 h 6858000"/>
              <a:gd name="connsiteX235" fmla="*/ 5520293 w 7467600"/>
              <a:gd name="connsiteY235" fmla="*/ 4360602 h 6858000"/>
              <a:gd name="connsiteX236" fmla="*/ 5767221 w 7467600"/>
              <a:gd name="connsiteY236" fmla="*/ 4665564 h 6858000"/>
              <a:gd name="connsiteX237" fmla="*/ 6937169 w 7467600"/>
              <a:gd name="connsiteY237" fmla="*/ 4815941 h 6858000"/>
              <a:gd name="connsiteX238" fmla="*/ 6953922 w 7467600"/>
              <a:gd name="connsiteY238" fmla="*/ 4890068 h 6858000"/>
              <a:gd name="connsiteX239" fmla="*/ 6071359 w 7467600"/>
              <a:gd name="connsiteY239" fmla="*/ 4770770 h 6858000"/>
              <a:gd name="connsiteX240" fmla="*/ 6038839 w 7467600"/>
              <a:gd name="connsiteY240" fmla="*/ 4764474 h 6858000"/>
              <a:gd name="connsiteX241" fmla="*/ 6038706 w 7467600"/>
              <a:gd name="connsiteY241" fmla="*/ 4763847 h 6858000"/>
              <a:gd name="connsiteX242" fmla="*/ 6037784 w 7467600"/>
              <a:gd name="connsiteY242" fmla="*/ 4764270 h 6858000"/>
              <a:gd name="connsiteX243" fmla="*/ 6038839 w 7467600"/>
              <a:gd name="connsiteY243" fmla="*/ 4764474 h 6858000"/>
              <a:gd name="connsiteX244" fmla="*/ 6040338 w 7467600"/>
              <a:gd name="connsiteY244" fmla="*/ 4771418 h 6858000"/>
              <a:gd name="connsiteX245" fmla="*/ 6024488 w 7467600"/>
              <a:gd name="connsiteY245" fmla="*/ 4809903 h 6858000"/>
              <a:gd name="connsiteX246" fmla="*/ 5599771 w 7467600"/>
              <a:gd name="connsiteY246" fmla="*/ 5509652 h 6858000"/>
              <a:gd name="connsiteX247" fmla="*/ 5548843 w 7467600"/>
              <a:gd name="connsiteY247" fmla="*/ 5563845 h 6858000"/>
              <a:gd name="connsiteX248" fmla="*/ 5940952 w 7467600"/>
              <a:gd name="connsiteY248" fmla="*/ 6250028 h 6858000"/>
              <a:gd name="connsiteX249" fmla="*/ 6043441 w 7467600"/>
              <a:gd name="connsiteY249" fmla="*/ 6665847 h 6858000"/>
              <a:gd name="connsiteX250" fmla="*/ 6093432 w 7467600"/>
              <a:gd name="connsiteY250" fmla="*/ 6858000 h 6858000"/>
              <a:gd name="connsiteX251" fmla="*/ 6034344 w 7467600"/>
              <a:gd name="connsiteY251" fmla="*/ 6858000 h 6858000"/>
              <a:gd name="connsiteX252" fmla="*/ 6026679 w 7467600"/>
              <a:gd name="connsiteY252" fmla="*/ 6836959 h 6858000"/>
              <a:gd name="connsiteX253" fmla="*/ 5800441 w 7467600"/>
              <a:gd name="connsiteY253" fmla="*/ 6335286 h 6858000"/>
              <a:gd name="connsiteX254" fmla="*/ 5526562 w 7467600"/>
              <a:gd name="connsiteY254" fmla="*/ 5705388 h 6858000"/>
              <a:gd name="connsiteX255" fmla="*/ 5519640 w 7467600"/>
              <a:gd name="connsiteY255" fmla="*/ 5683774 h 6858000"/>
              <a:gd name="connsiteX256" fmla="*/ 5844559 w 7467600"/>
              <a:gd name="connsiteY256" fmla="*/ 6553349 h 6858000"/>
              <a:gd name="connsiteX257" fmla="*/ 5975994 w 7467600"/>
              <a:gd name="connsiteY257" fmla="*/ 6858000 h 6858000"/>
              <a:gd name="connsiteX258" fmla="*/ 5898547 w 7467600"/>
              <a:gd name="connsiteY258" fmla="*/ 6858000 h 6858000"/>
              <a:gd name="connsiteX259" fmla="*/ 5682041 w 7467600"/>
              <a:gd name="connsiteY259" fmla="*/ 6355860 h 6858000"/>
              <a:gd name="connsiteX260" fmla="*/ 5461758 w 7467600"/>
              <a:gd name="connsiteY260" fmla="*/ 5820220 h 6858000"/>
              <a:gd name="connsiteX261" fmla="*/ 5237282 w 7467600"/>
              <a:gd name="connsiteY261" fmla="*/ 6579086 h 6858000"/>
              <a:gd name="connsiteX262" fmla="*/ 5115009 w 7467600"/>
              <a:gd name="connsiteY262" fmla="*/ 6858000 h 6858000"/>
              <a:gd name="connsiteX263" fmla="*/ 5028074 w 7467600"/>
              <a:gd name="connsiteY263" fmla="*/ 6858000 h 6858000"/>
              <a:gd name="connsiteX264" fmla="*/ 5079508 w 7467600"/>
              <a:gd name="connsiteY264" fmla="*/ 6749074 h 6858000"/>
              <a:gd name="connsiteX265" fmla="*/ 5371846 w 7467600"/>
              <a:gd name="connsiteY265" fmla="*/ 5924413 h 6858000"/>
              <a:gd name="connsiteX266" fmla="*/ 5270512 w 7467600"/>
              <a:gd name="connsiteY266" fmla="*/ 6138975 h 6858000"/>
              <a:gd name="connsiteX267" fmla="*/ 5062409 w 7467600"/>
              <a:gd name="connsiteY267" fmla="*/ 6653544 h 6858000"/>
              <a:gd name="connsiteX268" fmla="*/ 5036628 w 7467600"/>
              <a:gd name="connsiteY268" fmla="*/ 6754247 h 6858000"/>
              <a:gd name="connsiteX269" fmla="*/ 5009112 w 7467600"/>
              <a:gd name="connsiteY269" fmla="*/ 6858000 h 6858000"/>
              <a:gd name="connsiteX270" fmla="*/ 4976679 w 7467600"/>
              <a:gd name="connsiteY270" fmla="*/ 6858000 h 6858000"/>
              <a:gd name="connsiteX271" fmla="*/ 5006537 w 7467600"/>
              <a:gd name="connsiteY271" fmla="*/ 6747068 h 6858000"/>
              <a:gd name="connsiteX272" fmla="*/ 5032723 w 7467600"/>
              <a:gd name="connsiteY272" fmla="*/ 6644957 h 6858000"/>
              <a:gd name="connsiteX273" fmla="*/ 5242949 w 7467600"/>
              <a:gd name="connsiteY273" fmla="*/ 6125175 h 6858000"/>
              <a:gd name="connsiteX274" fmla="*/ 5286321 w 7467600"/>
              <a:gd name="connsiteY274" fmla="*/ 6033555 h 6858000"/>
              <a:gd name="connsiteX275" fmla="*/ 5008210 w 7467600"/>
              <a:gd name="connsiteY275" fmla="*/ 6649194 h 6858000"/>
              <a:gd name="connsiteX276" fmla="*/ 4986321 w 7467600"/>
              <a:gd name="connsiteY276" fmla="*/ 6765687 h 6858000"/>
              <a:gd name="connsiteX277" fmla="*/ 4973474 w 7467600"/>
              <a:gd name="connsiteY277" fmla="*/ 6858000 h 6858000"/>
              <a:gd name="connsiteX278" fmla="*/ 4907178 w 7467600"/>
              <a:gd name="connsiteY278" fmla="*/ 6858000 h 6858000"/>
              <a:gd name="connsiteX279" fmla="*/ 4910810 w 7467600"/>
              <a:gd name="connsiteY279" fmla="*/ 6829660 h 6858000"/>
              <a:gd name="connsiteX280" fmla="*/ 4987461 w 7467600"/>
              <a:gd name="connsiteY280" fmla="*/ 6432994 h 6858000"/>
              <a:gd name="connsiteX281" fmla="*/ 5179262 w 7467600"/>
              <a:gd name="connsiteY281" fmla="*/ 6035044 h 6858000"/>
              <a:gd name="connsiteX282" fmla="*/ 4689678 w 7467600"/>
              <a:gd name="connsiteY282" fmla="*/ 6440241 h 6858000"/>
              <a:gd name="connsiteX283" fmla="*/ 4477543 w 7467600"/>
              <a:gd name="connsiteY283" fmla="*/ 6674836 h 6858000"/>
              <a:gd name="connsiteX284" fmla="*/ 4329957 w 7467600"/>
              <a:gd name="connsiteY284" fmla="*/ 6858000 h 6858000"/>
              <a:gd name="connsiteX285" fmla="*/ 4218595 w 7467600"/>
              <a:gd name="connsiteY285" fmla="*/ 6858000 h 6858000"/>
              <a:gd name="connsiteX286" fmla="*/ 4368888 w 7467600"/>
              <a:gd name="connsiteY286" fmla="*/ 6668412 h 6858000"/>
              <a:gd name="connsiteX287" fmla="*/ 4563091 w 7467600"/>
              <a:gd name="connsiteY287" fmla="*/ 6442508 h 6858000"/>
              <a:gd name="connsiteX288" fmla="*/ 5387324 w 7467600"/>
              <a:gd name="connsiteY288" fmla="*/ 5705830 h 6858000"/>
              <a:gd name="connsiteX289" fmla="*/ 5073620 w 7467600"/>
              <a:gd name="connsiteY289" fmla="*/ 5955437 h 6858000"/>
              <a:gd name="connsiteX290" fmla="*/ 4689789 w 7467600"/>
              <a:gd name="connsiteY290" fmla="*/ 6268382 h 6858000"/>
              <a:gd name="connsiteX291" fmla="*/ 4418722 w 7467600"/>
              <a:gd name="connsiteY291" fmla="*/ 6570886 h 6858000"/>
              <a:gd name="connsiteX292" fmla="*/ 4214944 w 7467600"/>
              <a:gd name="connsiteY292" fmla="*/ 6858000 h 6858000"/>
              <a:gd name="connsiteX293" fmla="*/ 4177898 w 7467600"/>
              <a:gd name="connsiteY293" fmla="*/ 6858000 h 6858000"/>
              <a:gd name="connsiteX294" fmla="*/ 4391597 w 7467600"/>
              <a:gd name="connsiteY294" fmla="*/ 6556370 h 6858000"/>
              <a:gd name="connsiteX295" fmla="*/ 4668889 w 7467600"/>
              <a:gd name="connsiteY295" fmla="*/ 6246399 h 6858000"/>
              <a:gd name="connsiteX296" fmla="*/ 5055427 w 7467600"/>
              <a:gd name="connsiteY296" fmla="*/ 5931476 h 6858000"/>
              <a:gd name="connsiteX297" fmla="*/ 5371814 w 7467600"/>
              <a:gd name="connsiteY297" fmla="*/ 5678975 h 6858000"/>
              <a:gd name="connsiteX298" fmla="*/ 4987918 w 7467600"/>
              <a:gd name="connsiteY298" fmla="*/ 5838701 h 6858000"/>
              <a:gd name="connsiteX299" fmla="*/ 4317146 w 7467600"/>
              <a:gd name="connsiteY299" fmla="*/ 6587716 h 6858000"/>
              <a:gd name="connsiteX300" fmla="*/ 4171627 w 7467600"/>
              <a:gd name="connsiteY300" fmla="*/ 6858000 h 6858000"/>
              <a:gd name="connsiteX301" fmla="*/ 4081585 w 7467600"/>
              <a:gd name="connsiteY301" fmla="*/ 6858000 h 6858000"/>
              <a:gd name="connsiteX302" fmla="*/ 4238603 w 7467600"/>
              <a:gd name="connsiteY302" fmla="*/ 6559341 h 6858000"/>
              <a:gd name="connsiteX303" fmla="*/ 4778333 w 7467600"/>
              <a:gd name="connsiteY303" fmla="*/ 5873626 h 6858000"/>
              <a:gd name="connsiteX304" fmla="*/ 5414185 w 7467600"/>
              <a:gd name="connsiteY304" fmla="*/ 5573882 h 6858000"/>
              <a:gd name="connsiteX305" fmla="*/ 5959648 w 7467600"/>
              <a:gd name="connsiteY305" fmla="*/ 4760797 h 6858000"/>
              <a:gd name="connsiteX306" fmla="*/ 5355019 w 7467600"/>
              <a:gd name="connsiteY306" fmla="*/ 4734672 h 6858000"/>
              <a:gd name="connsiteX307" fmla="*/ 5083565 w 7467600"/>
              <a:gd name="connsiteY307" fmla="*/ 5179121 h 6858000"/>
              <a:gd name="connsiteX308" fmla="*/ 4713577 w 7467600"/>
              <a:gd name="connsiteY308" fmla="*/ 5616803 h 6858000"/>
              <a:gd name="connsiteX309" fmla="*/ 3989559 w 7467600"/>
              <a:gd name="connsiteY309" fmla="*/ 6145945 h 6858000"/>
              <a:gd name="connsiteX310" fmla="*/ 3939824 w 7467600"/>
              <a:gd name="connsiteY310" fmla="*/ 6066900 h 6858000"/>
              <a:gd name="connsiteX311" fmla="*/ 4584537 w 7467600"/>
              <a:gd name="connsiteY311" fmla="*/ 5324826 h 6858000"/>
              <a:gd name="connsiteX312" fmla="*/ 5037105 w 7467600"/>
              <a:gd name="connsiteY312" fmla="*/ 5088765 h 6858000"/>
              <a:gd name="connsiteX313" fmla="*/ 5039930 w 7467600"/>
              <a:gd name="connsiteY313" fmla="*/ 5089585 h 6858000"/>
              <a:gd name="connsiteX314" fmla="*/ 5263764 w 7467600"/>
              <a:gd name="connsiteY314" fmla="*/ 4735525 h 6858000"/>
              <a:gd name="connsiteX315" fmla="*/ 4086300 w 7467600"/>
              <a:gd name="connsiteY315" fmla="*/ 4884599 h 6858000"/>
              <a:gd name="connsiteX316" fmla="*/ 4085485 w 7467600"/>
              <a:gd name="connsiteY316" fmla="*/ 4899070 h 6858000"/>
              <a:gd name="connsiteX317" fmla="*/ 3871915 w 7467600"/>
              <a:gd name="connsiteY317" fmla="*/ 5253645 h 6858000"/>
              <a:gd name="connsiteX318" fmla="*/ 3799374 w 7467600"/>
              <a:gd name="connsiteY318" fmla="*/ 5466127 h 6858000"/>
              <a:gd name="connsiteX319" fmla="*/ 3498850 w 7467600"/>
              <a:gd name="connsiteY319" fmla="*/ 6661888 h 6858000"/>
              <a:gd name="connsiteX320" fmla="*/ 3399216 w 7467600"/>
              <a:gd name="connsiteY320" fmla="*/ 6858000 h 6858000"/>
              <a:gd name="connsiteX321" fmla="*/ 3303688 w 7467600"/>
              <a:gd name="connsiteY321" fmla="*/ 6858000 h 6858000"/>
              <a:gd name="connsiteX322" fmla="*/ 3391774 w 7467600"/>
              <a:gd name="connsiteY322" fmla="*/ 6697181 h 6858000"/>
              <a:gd name="connsiteX323" fmla="*/ 3735540 w 7467600"/>
              <a:gd name="connsiteY323" fmla="*/ 5546923 h 6858000"/>
              <a:gd name="connsiteX324" fmla="*/ 3729438 w 7467600"/>
              <a:gd name="connsiteY324" fmla="*/ 5569058 h 6858000"/>
              <a:gd name="connsiteX325" fmla="*/ 3707782 w 7467600"/>
              <a:gd name="connsiteY325" fmla="*/ 5644908 h 6858000"/>
              <a:gd name="connsiteX326" fmla="*/ 3583827 w 7467600"/>
              <a:gd name="connsiteY326" fmla="*/ 6039215 h 6858000"/>
              <a:gd name="connsiteX327" fmla="*/ 3547861 w 7467600"/>
              <a:gd name="connsiteY327" fmla="*/ 6129609 h 6858000"/>
              <a:gd name="connsiteX328" fmla="*/ 3490905 w 7467600"/>
              <a:gd name="connsiteY328" fmla="*/ 6277660 h 6858000"/>
              <a:gd name="connsiteX329" fmla="*/ 3455859 w 7467600"/>
              <a:gd name="connsiteY329" fmla="*/ 6391301 h 6858000"/>
              <a:gd name="connsiteX330" fmla="*/ 3429112 w 7467600"/>
              <a:gd name="connsiteY330" fmla="*/ 6479469 h 6858000"/>
              <a:gd name="connsiteX331" fmla="*/ 3304862 w 7467600"/>
              <a:gd name="connsiteY331" fmla="*/ 6796476 h 6858000"/>
              <a:gd name="connsiteX332" fmla="*/ 3276071 w 7467600"/>
              <a:gd name="connsiteY332" fmla="*/ 6858000 h 6858000"/>
              <a:gd name="connsiteX333" fmla="*/ 3240805 w 7467600"/>
              <a:gd name="connsiteY333" fmla="*/ 6858000 h 6858000"/>
              <a:gd name="connsiteX334" fmla="*/ 3275917 w 7467600"/>
              <a:gd name="connsiteY334" fmla="*/ 6783192 h 6858000"/>
              <a:gd name="connsiteX335" fmla="*/ 3399358 w 7467600"/>
              <a:gd name="connsiteY335" fmla="*/ 6469011 h 6858000"/>
              <a:gd name="connsiteX336" fmla="*/ 3425650 w 7467600"/>
              <a:gd name="connsiteY336" fmla="*/ 6381333 h 6858000"/>
              <a:gd name="connsiteX337" fmla="*/ 3460661 w 7467600"/>
              <a:gd name="connsiteY337" fmla="*/ 6266763 h 6858000"/>
              <a:gd name="connsiteX338" fmla="*/ 3518021 w 7467600"/>
              <a:gd name="connsiteY338" fmla="*/ 6117298 h 6858000"/>
              <a:gd name="connsiteX339" fmla="*/ 3554035 w 7467600"/>
              <a:gd name="connsiteY339" fmla="*/ 6027832 h 6858000"/>
              <a:gd name="connsiteX340" fmla="*/ 3677174 w 7467600"/>
              <a:gd name="connsiteY340" fmla="*/ 5636351 h 6858000"/>
              <a:gd name="connsiteX341" fmla="*/ 3698819 w 7467600"/>
              <a:gd name="connsiteY341" fmla="*/ 5560503 h 6858000"/>
              <a:gd name="connsiteX342" fmla="*/ 3702094 w 7467600"/>
              <a:gd name="connsiteY342" fmla="*/ 5549194 h 6858000"/>
              <a:gd name="connsiteX343" fmla="*/ 3398355 w 7467600"/>
              <a:gd name="connsiteY343" fmla="*/ 6094603 h 6858000"/>
              <a:gd name="connsiteX344" fmla="*/ 3193941 w 7467600"/>
              <a:gd name="connsiteY344" fmla="*/ 6798775 h 6858000"/>
              <a:gd name="connsiteX345" fmla="*/ 3184140 w 7467600"/>
              <a:gd name="connsiteY345" fmla="*/ 6858000 h 6858000"/>
              <a:gd name="connsiteX346" fmla="*/ 3099978 w 7467600"/>
              <a:gd name="connsiteY346" fmla="*/ 6858000 h 6858000"/>
              <a:gd name="connsiteX347" fmla="*/ 3101556 w 7467600"/>
              <a:gd name="connsiteY347" fmla="*/ 6843337 h 6858000"/>
              <a:gd name="connsiteX348" fmla="*/ 3370162 w 7467600"/>
              <a:gd name="connsiteY348" fmla="*/ 5785550 h 6858000"/>
              <a:gd name="connsiteX349" fmla="*/ 3746477 w 7467600"/>
              <a:gd name="connsiteY349" fmla="*/ 5377889 h 6858000"/>
              <a:gd name="connsiteX350" fmla="*/ 3863399 w 7467600"/>
              <a:gd name="connsiteY350" fmla="*/ 5087257 h 6858000"/>
              <a:gd name="connsiteX351" fmla="*/ 3968712 w 7467600"/>
              <a:gd name="connsiteY351" fmla="*/ 4913989 h 6858000"/>
              <a:gd name="connsiteX352" fmla="*/ 2792390 w 7467600"/>
              <a:gd name="connsiteY352" fmla="*/ 5382974 h 6858000"/>
              <a:gd name="connsiteX353" fmla="*/ 2714982 w 7467600"/>
              <a:gd name="connsiteY353" fmla="*/ 5427051 h 6858000"/>
              <a:gd name="connsiteX354" fmla="*/ 2813361 w 7467600"/>
              <a:gd name="connsiteY354" fmla="*/ 6023912 h 6858000"/>
              <a:gd name="connsiteX355" fmla="*/ 2688430 w 7467600"/>
              <a:gd name="connsiteY355" fmla="*/ 6801564 h 6858000"/>
              <a:gd name="connsiteX356" fmla="*/ 2629626 w 7467600"/>
              <a:gd name="connsiteY356" fmla="*/ 6763394 h 6858000"/>
              <a:gd name="connsiteX357" fmla="*/ 2565328 w 7467600"/>
              <a:gd name="connsiteY357" fmla="*/ 5516399 h 6858000"/>
              <a:gd name="connsiteX358" fmla="*/ 1922999 w 7467600"/>
              <a:gd name="connsiteY358" fmla="*/ 5980343 h 6858000"/>
              <a:gd name="connsiteX359" fmla="*/ 1950261 w 7467600"/>
              <a:gd name="connsiteY359" fmla="*/ 6405858 h 6858000"/>
              <a:gd name="connsiteX360" fmla="*/ 2365554 w 7467600"/>
              <a:gd name="connsiteY360" fmla="*/ 6759107 h 6858000"/>
              <a:gd name="connsiteX361" fmla="*/ 2424142 w 7467600"/>
              <a:gd name="connsiteY361" fmla="*/ 6858000 h 6858000"/>
              <a:gd name="connsiteX362" fmla="*/ 2395994 w 7467600"/>
              <a:gd name="connsiteY362" fmla="*/ 6858000 h 6858000"/>
              <a:gd name="connsiteX363" fmla="*/ 2392863 w 7467600"/>
              <a:gd name="connsiteY363" fmla="*/ 6852964 h 6858000"/>
              <a:gd name="connsiteX364" fmla="*/ 2017589 w 7467600"/>
              <a:gd name="connsiteY364" fmla="*/ 6493982 h 6858000"/>
              <a:gd name="connsiteX365" fmla="*/ 2147336 w 7467600"/>
              <a:gd name="connsiteY365" fmla="*/ 6594052 h 6858000"/>
              <a:gd name="connsiteX366" fmla="*/ 2207047 w 7467600"/>
              <a:gd name="connsiteY366" fmla="*/ 6654540 h 6858000"/>
              <a:gd name="connsiteX367" fmla="*/ 2299106 w 7467600"/>
              <a:gd name="connsiteY367" fmla="*/ 6778931 h 6858000"/>
              <a:gd name="connsiteX368" fmla="*/ 2314430 w 7467600"/>
              <a:gd name="connsiteY368" fmla="*/ 6801144 h 6858000"/>
              <a:gd name="connsiteX369" fmla="*/ 2352406 w 7467600"/>
              <a:gd name="connsiteY369" fmla="*/ 6858000 h 6858000"/>
              <a:gd name="connsiteX370" fmla="*/ 2314492 w 7467600"/>
              <a:gd name="connsiteY370" fmla="*/ 6858000 h 6858000"/>
              <a:gd name="connsiteX371" fmla="*/ 2288095 w 7467600"/>
              <a:gd name="connsiteY371" fmla="*/ 6818030 h 6858000"/>
              <a:gd name="connsiteX372" fmla="*/ 2272768 w 7467600"/>
              <a:gd name="connsiteY372" fmla="*/ 6795822 h 6858000"/>
              <a:gd name="connsiteX373" fmla="*/ 2182715 w 7467600"/>
              <a:gd name="connsiteY373" fmla="*/ 6675071 h 6858000"/>
              <a:gd name="connsiteX374" fmla="*/ 2032061 w 7467600"/>
              <a:gd name="connsiteY374" fmla="*/ 6541380 h 6858000"/>
              <a:gd name="connsiteX375" fmla="*/ 2257220 w 7467600"/>
              <a:gd name="connsiteY375" fmla="*/ 6826257 h 6858000"/>
              <a:gd name="connsiteX376" fmla="*/ 2281324 w 7467600"/>
              <a:gd name="connsiteY376" fmla="*/ 6858000 h 6858000"/>
              <a:gd name="connsiteX377" fmla="*/ 2242860 w 7467600"/>
              <a:gd name="connsiteY377" fmla="*/ 6858000 h 6858000"/>
              <a:gd name="connsiteX378" fmla="*/ 2232818 w 7467600"/>
              <a:gd name="connsiteY378" fmla="*/ 6844926 h 6858000"/>
              <a:gd name="connsiteX379" fmla="*/ 1990172 w 7467600"/>
              <a:gd name="connsiteY379" fmla="*/ 6542121 h 6858000"/>
              <a:gd name="connsiteX380" fmla="*/ 2124090 w 7467600"/>
              <a:gd name="connsiteY380" fmla="*/ 6761017 h 6858000"/>
              <a:gd name="connsiteX381" fmla="*/ 2200380 w 7467600"/>
              <a:gd name="connsiteY381" fmla="*/ 6858000 h 6858000"/>
              <a:gd name="connsiteX382" fmla="*/ 2147507 w 7467600"/>
              <a:gd name="connsiteY382" fmla="*/ 6858000 h 6858000"/>
              <a:gd name="connsiteX383" fmla="*/ 2070668 w 7467600"/>
              <a:gd name="connsiteY383" fmla="*/ 6761520 h 6858000"/>
              <a:gd name="connsiteX384" fmla="*/ 1975142 w 7467600"/>
              <a:gd name="connsiteY384" fmla="*/ 6585570 h 6858000"/>
              <a:gd name="connsiteX385" fmla="*/ 2050035 w 7467600"/>
              <a:gd name="connsiteY385" fmla="*/ 6813345 h 6858000"/>
              <a:gd name="connsiteX386" fmla="*/ 2063025 w 7467600"/>
              <a:gd name="connsiteY386" fmla="*/ 6858000 h 6858000"/>
              <a:gd name="connsiteX387" fmla="*/ 2021675 w 7467600"/>
              <a:gd name="connsiteY387" fmla="*/ 6858000 h 6858000"/>
              <a:gd name="connsiteX388" fmla="*/ 2019308 w 7467600"/>
              <a:gd name="connsiteY388" fmla="*/ 6847118 h 6858000"/>
              <a:gd name="connsiteX389" fmla="*/ 1938835 w 7467600"/>
              <a:gd name="connsiteY389" fmla="*/ 6551160 h 6858000"/>
              <a:gd name="connsiteX390" fmla="*/ 1953230 w 7467600"/>
              <a:gd name="connsiteY390" fmla="*/ 6759699 h 6858000"/>
              <a:gd name="connsiteX391" fmla="*/ 1956763 w 7467600"/>
              <a:gd name="connsiteY391" fmla="*/ 6778191 h 6858000"/>
              <a:gd name="connsiteX392" fmla="*/ 1967925 w 7467600"/>
              <a:gd name="connsiteY392" fmla="*/ 6858000 h 6858000"/>
              <a:gd name="connsiteX393" fmla="*/ 1936622 w 7467600"/>
              <a:gd name="connsiteY393" fmla="*/ 6858000 h 6858000"/>
              <a:gd name="connsiteX394" fmla="*/ 1926261 w 7467600"/>
              <a:gd name="connsiteY394" fmla="*/ 6784064 h 6858000"/>
              <a:gd name="connsiteX395" fmla="*/ 1922724 w 7467600"/>
              <a:gd name="connsiteY395" fmla="*/ 6765577 h 6858000"/>
              <a:gd name="connsiteX396" fmla="*/ 1904650 w 7467600"/>
              <a:gd name="connsiteY396" fmla="*/ 6639616 h 6858000"/>
              <a:gd name="connsiteX397" fmla="*/ 1885273 w 7467600"/>
              <a:gd name="connsiteY397" fmla="*/ 6858000 h 6858000"/>
              <a:gd name="connsiteX398" fmla="*/ 1854363 w 7467600"/>
              <a:gd name="connsiteY398" fmla="*/ 6858000 h 6858000"/>
              <a:gd name="connsiteX399" fmla="*/ 1880391 w 7467600"/>
              <a:gd name="connsiteY399" fmla="*/ 6603796 h 6858000"/>
              <a:gd name="connsiteX400" fmla="*/ 1818273 w 7467600"/>
              <a:gd name="connsiteY400" fmla="*/ 6715729 h 6858000"/>
              <a:gd name="connsiteX401" fmla="*/ 1794691 w 7467600"/>
              <a:gd name="connsiteY401" fmla="*/ 6843239 h 6858000"/>
              <a:gd name="connsiteX402" fmla="*/ 1794914 w 7467600"/>
              <a:gd name="connsiteY402" fmla="*/ 6858000 h 6858000"/>
              <a:gd name="connsiteX403" fmla="*/ 1746128 w 7467600"/>
              <a:gd name="connsiteY403" fmla="*/ 6858000 h 6858000"/>
              <a:gd name="connsiteX404" fmla="*/ 1753934 w 7467600"/>
              <a:gd name="connsiteY404" fmla="*/ 6724796 h 6858000"/>
              <a:gd name="connsiteX405" fmla="*/ 1792053 w 7467600"/>
              <a:gd name="connsiteY405" fmla="*/ 6572396 h 6858000"/>
              <a:gd name="connsiteX406" fmla="*/ 1862248 w 7467600"/>
              <a:gd name="connsiteY406" fmla="*/ 6266397 h 6858000"/>
              <a:gd name="connsiteX407" fmla="*/ 1862250 w 7467600"/>
              <a:gd name="connsiteY407" fmla="*/ 6033531 h 6858000"/>
              <a:gd name="connsiteX408" fmla="*/ 1211999 w 7467600"/>
              <a:gd name="connsiteY408" fmla="*/ 6683610 h 6858000"/>
              <a:gd name="connsiteX409" fmla="*/ 1213266 w 7467600"/>
              <a:gd name="connsiteY409" fmla="*/ 6691947 h 6858000"/>
              <a:gd name="connsiteX410" fmla="*/ 1203370 w 7467600"/>
              <a:gd name="connsiteY410" fmla="*/ 6850676 h 6858000"/>
              <a:gd name="connsiteX411" fmla="*/ 1203671 w 7467600"/>
              <a:gd name="connsiteY411" fmla="*/ 6858000 h 6858000"/>
              <a:gd name="connsiteX412" fmla="*/ 1143180 w 7467600"/>
              <a:gd name="connsiteY412" fmla="*/ 6858000 h 6858000"/>
              <a:gd name="connsiteX413" fmla="*/ 1142176 w 7467600"/>
              <a:gd name="connsiteY413" fmla="*/ 6766045 h 6858000"/>
              <a:gd name="connsiteX414" fmla="*/ 1067484 w 7467600"/>
              <a:gd name="connsiteY414" fmla="*/ 6858000 h 6858000"/>
              <a:gd name="connsiteX415" fmla="*/ 953928 w 7467600"/>
              <a:gd name="connsiteY415" fmla="*/ 6858000 h 6858000"/>
              <a:gd name="connsiteX416" fmla="*/ 959715 w 7467600"/>
              <a:gd name="connsiteY416" fmla="*/ 6850185 h 6858000"/>
              <a:gd name="connsiteX417" fmla="*/ 1483788 w 7467600"/>
              <a:gd name="connsiteY417" fmla="*/ 6259174 h 6858000"/>
              <a:gd name="connsiteX418" fmla="*/ 1100671 w 7467600"/>
              <a:gd name="connsiteY418" fmla="*/ 6252137 h 6858000"/>
              <a:gd name="connsiteX419" fmla="*/ 1090144 w 7467600"/>
              <a:gd name="connsiteY419" fmla="*/ 6256748 h 6858000"/>
              <a:gd name="connsiteX420" fmla="*/ 1095872 w 7467600"/>
              <a:gd name="connsiteY420" fmla="*/ 6271892 h 6858000"/>
              <a:gd name="connsiteX421" fmla="*/ 262785 w 7467600"/>
              <a:gd name="connsiteY421" fmla="*/ 6845450 h 6858000"/>
              <a:gd name="connsiteX422" fmla="*/ 209968 w 7467600"/>
              <a:gd name="connsiteY422" fmla="*/ 6770713 h 6858000"/>
              <a:gd name="connsiteX423" fmla="*/ 873460 w 7467600"/>
              <a:gd name="connsiteY423" fmla="*/ 6253768 h 6858000"/>
              <a:gd name="connsiteX424" fmla="*/ 192686 w 7467600"/>
              <a:gd name="connsiteY424" fmla="*/ 5849257 h 6858000"/>
              <a:gd name="connsiteX425" fmla="*/ 4696 w 7467600"/>
              <a:gd name="connsiteY425" fmla="*/ 5697668 h 6858000"/>
              <a:gd name="connsiteX426" fmla="*/ 0 w 7467600"/>
              <a:gd name="connsiteY426" fmla="*/ 5689984 h 6858000"/>
              <a:gd name="connsiteX427" fmla="*/ 0 w 7467600"/>
              <a:gd name="connsiteY427" fmla="*/ 5513472 h 6858000"/>
              <a:gd name="connsiteX428" fmla="*/ 174101 w 7467600"/>
              <a:gd name="connsiteY428" fmla="*/ 5620277 h 6858000"/>
              <a:gd name="connsiteX429" fmla="*/ 891800 w 7467600"/>
              <a:gd name="connsiteY429" fmla="*/ 6036935 h 6858000"/>
              <a:gd name="connsiteX430" fmla="*/ 1072219 w 7467600"/>
              <a:gd name="connsiteY430" fmla="*/ 6169443 h 6858000"/>
              <a:gd name="connsiteX431" fmla="*/ 1074117 w 7467600"/>
              <a:gd name="connsiteY431" fmla="*/ 6170301 h 6858000"/>
              <a:gd name="connsiteX432" fmla="*/ 1083114 w 7467600"/>
              <a:gd name="connsiteY432" fmla="*/ 6174131 h 6858000"/>
              <a:gd name="connsiteX433" fmla="*/ 1543010 w 7467600"/>
              <a:gd name="connsiteY433" fmla="*/ 6191140 h 6858000"/>
              <a:gd name="connsiteX434" fmla="*/ 1551080 w 7467600"/>
              <a:gd name="connsiteY434" fmla="*/ 6195006 h 6858000"/>
              <a:gd name="connsiteX435" fmla="*/ 2345443 w 7467600"/>
              <a:gd name="connsiteY435" fmla="*/ 5549882 h 6858000"/>
              <a:gd name="connsiteX436" fmla="*/ 1721499 w 7467600"/>
              <a:gd name="connsiteY436" fmla="*/ 5599969 h 6858000"/>
              <a:gd name="connsiteX437" fmla="*/ 767716 w 7467600"/>
              <a:gd name="connsiteY437" fmla="*/ 5472768 h 6858000"/>
              <a:gd name="connsiteX438" fmla="*/ 722147 w 7467600"/>
              <a:gd name="connsiteY438" fmla="*/ 5393091 h 6858000"/>
              <a:gd name="connsiteX439" fmla="*/ 1485552 w 7467600"/>
              <a:gd name="connsiteY439" fmla="*/ 5313202 h 6858000"/>
              <a:gd name="connsiteX440" fmla="*/ 2143004 w 7467600"/>
              <a:gd name="connsiteY440" fmla="*/ 5402420 h 6858000"/>
              <a:gd name="connsiteX441" fmla="*/ 1933391 w 7467600"/>
              <a:gd name="connsiteY441" fmla="*/ 5156971 h 6858000"/>
              <a:gd name="connsiteX442" fmla="*/ 1827118 w 7467600"/>
              <a:gd name="connsiteY442" fmla="*/ 4968410 h 6858000"/>
              <a:gd name="connsiteX443" fmla="*/ 1837349 w 7467600"/>
              <a:gd name="connsiteY443" fmla="*/ 4956357 h 6858000"/>
              <a:gd name="connsiteX444" fmla="*/ 2162835 w 7467600"/>
              <a:gd name="connsiteY444" fmla="*/ 5187853 h 6858000"/>
              <a:gd name="connsiteX445" fmla="*/ 2257167 w 7467600"/>
              <a:gd name="connsiteY445" fmla="*/ 5462123 h 6858000"/>
              <a:gd name="connsiteX446" fmla="*/ 2261598 w 7467600"/>
              <a:gd name="connsiteY446" fmla="*/ 5467998 h 6858000"/>
              <a:gd name="connsiteX447" fmla="*/ 2437177 w 7467600"/>
              <a:gd name="connsiteY447" fmla="*/ 5479608 h 6858000"/>
              <a:gd name="connsiteX448" fmla="*/ 2445247 w 7467600"/>
              <a:gd name="connsiteY448" fmla="*/ 5483476 h 6858000"/>
              <a:gd name="connsiteX449" fmla="*/ 2743626 w 7467600"/>
              <a:gd name="connsiteY449" fmla="*/ 5304819 h 6858000"/>
              <a:gd name="connsiteX450" fmla="*/ 3048102 w 7467600"/>
              <a:gd name="connsiteY450" fmla="*/ 5150595 h 6858000"/>
              <a:gd name="connsiteX451" fmla="*/ 1799414 w 7467600"/>
              <a:gd name="connsiteY451" fmla="*/ 4694732 h 6858000"/>
              <a:gd name="connsiteX452" fmla="*/ 1771735 w 7467600"/>
              <a:gd name="connsiteY452" fmla="*/ 4619929 h 6858000"/>
              <a:gd name="connsiteX453" fmla="*/ 3104273 w 7467600"/>
              <a:gd name="connsiteY453" fmla="*/ 5076159 h 6858000"/>
              <a:gd name="connsiteX454" fmla="*/ 3113245 w 7467600"/>
              <a:gd name="connsiteY454" fmla="*/ 5090705 h 6858000"/>
              <a:gd name="connsiteX455" fmla="*/ 3126294 w 7467600"/>
              <a:gd name="connsiteY455" fmla="*/ 5114400 h 6858000"/>
              <a:gd name="connsiteX456" fmla="*/ 3937433 w 7467600"/>
              <a:gd name="connsiteY456" fmla="*/ 4830473 h 6858000"/>
              <a:gd name="connsiteX457" fmla="*/ 3590475 w 7467600"/>
              <a:gd name="connsiteY457" fmla="*/ 4597974 h 6858000"/>
              <a:gd name="connsiteX458" fmla="*/ 3100264 w 7467600"/>
              <a:gd name="connsiteY458" fmla="*/ 4579845 h 6858000"/>
              <a:gd name="connsiteX459" fmla="*/ 2183576 w 7467600"/>
              <a:gd name="connsiteY459" fmla="*/ 4227150 h 6858000"/>
              <a:gd name="connsiteX460" fmla="*/ 2151029 w 7467600"/>
              <a:gd name="connsiteY460" fmla="*/ 4146947 h 6858000"/>
              <a:gd name="connsiteX461" fmla="*/ 3563434 w 7467600"/>
              <a:gd name="connsiteY461" fmla="*/ 4469115 h 6858000"/>
              <a:gd name="connsiteX462" fmla="*/ 3177952 w 7467600"/>
              <a:gd name="connsiteY462" fmla="*/ 3657386 h 6858000"/>
              <a:gd name="connsiteX463" fmla="*/ 3189263 w 7467600"/>
              <a:gd name="connsiteY463" fmla="*/ 3625726 h 6858000"/>
              <a:gd name="connsiteX464" fmla="*/ 3560912 w 7467600"/>
              <a:gd name="connsiteY464" fmla="*/ 4079863 h 6858000"/>
              <a:gd name="connsiteX465" fmla="*/ 3626636 w 7467600"/>
              <a:gd name="connsiteY465" fmla="*/ 4512230 h 6858000"/>
              <a:gd name="connsiteX466" fmla="*/ 3653088 w 7467600"/>
              <a:gd name="connsiteY466" fmla="*/ 4521417 h 6858000"/>
              <a:gd name="connsiteX467" fmla="*/ 3988128 w 7467600"/>
              <a:gd name="connsiteY467" fmla="*/ 4817267 h 6858000"/>
              <a:gd name="connsiteX468" fmla="*/ 4830582 w 7467600"/>
              <a:gd name="connsiteY468" fmla="*/ 4676000 h 6858000"/>
              <a:gd name="connsiteX469" fmla="*/ 4830100 w 7467600"/>
              <a:gd name="connsiteY469" fmla="*/ 4675554 h 6858000"/>
              <a:gd name="connsiteX470" fmla="*/ 4036318 w 7467600"/>
              <a:gd name="connsiteY470" fmla="*/ 4147013 h 6858000"/>
              <a:gd name="connsiteX471" fmla="*/ 3432098 w 7467600"/>
              <a:gd name="connsiteY471" fmla="*/ 3537312 h 6858000"/>
              <a:gd name="connsiteX472" fmla="*/ 3446761 w 7467600"/>
              <a:gd name="connsiteY472" fmla="*/ 3461278 h 6858000"/>
              <a:gd name="connsiteX473" fmla="*/ 4419733 w 7467600"/>
              <a:gd name="connsiteY473" fmla="*/ 3963555 h 6858000"/>
              <a:gd name="connsiteX474" fmla="*/ 4781371 w 7467600"/>
              <a:gd name="connsiteY474" fmla="*/ 4458604 h 6858000"/>
              <a:gd name="connsiteX475" fmla="*/ 4780440 w 7467600"/>
              <a:gd name="connsiteY475" fmla="*/ 4470290 h 6858000"/>
              <a:gd name="connsiteX476" fmla="*/ 4898954 w 7467600"/>
              <a:gd name="connsiteY476" fmla="*/ 4662092 h 6858000"/>
              <a:gd name="connsiteX477" fmla="*/ 4900699 w 7467600"/>
              <a:gd name="connsiteY477" fmla="*/ 4670867 h 6858000"/>
              <a:gd name="connsiteX478" fmla="*/ 5714511 w 7467600"/>
              <a:gd name="connsiteY478" fmla="*/ 4663483 h 6858000"/>
              <a:gd name="connsiteX479" fmla="*/ 5464793 w 7467600"/>
              <a:gd name="connsiteY479" fmla="*/ 4393556 h 6858000"/>
              <a:gd name="connsiteX480" fmla="*/ 5461897 w 7467600"/>
              <a:gd name="connsiteY480" fmla="*/ 4390879 h 6858000"/>
              <a:gd name="connsiteX481" fmla="*/ 4294126 w 7467600"/>
              <a:gd name="connsiteY481" fmla="*/ 3303048 h 6858000"/>
              <a:gd name="connsiteX482" fmla="*/ 4305321 w 7467600"/>
              <a:gd name="connsiteY482" fmla="*/ 3256953 h 6858000"/>
              <a:gd name="connsiteX483" fmla="*/ 4949299 w 7467600"/>
              <a:gd name="connsiteY483" fmla="*/ 3766336 h 6858000"/>
              <a:gd name="connsiteX484" fmla="*/ 5291452 w 7467600"/>
              <a:gd name="connsiteY484" fmla="*/ 4076801 h 6858000"/>
              <a:gd name="connsiteX485" fmla="*/ 5434998 w 7467600"/>
              <a:gd name="connsiteY485" fmla="*/ 4254100 h 6858000"/>
              <a:gd name="connsiteX486" fmla="*/ 5351015 w 7467600"/>
              <a:gd name="connsiteY486" fmla="*/ 3760989 h 6858000"/>
              <a:gd name="connsiteX487" fmla="*/ 5413780 w 7467600"/>
              <a:gd name="connsiteY487" fmla="*/ 2966265 h 6858000"/>
              <a:gd name="connsiteX488" fmla="*/ 5425627 w 7467600"/>
              <a:gd name="connsiteY488" fmla="*/ 2954192 h 6858000"/>
              <a:gd name="connsiteX489" fmla="*/ 6604735 w 7467600"/>
              <a:gd name="connsiteY489" fmla="*/ 2041381 h 6858000"/>
              <a:gd name="connsiteX490" fmla="*/ 7204487 w 7467600"/>
              <a:gd name="connsiteY490" fmla="*/ 2742112 h 6858000"/>
              <a:gd name="connsiteX491" fmla="*/ 7131592 w 7467600"/>
              <a:gd name="connsiteY491" fmla="*/ 2672096 h 6858000"/>
              <a:gd name="connsiteX492" fmla="*/ 6996344 w 7467600"/>
              <a:gd name="connsiteY492" fmla="*/ 2518310 h 6858000"/>
              <a:gd name="connsiteX493" fmla="*/ 6735495 w 7467600"/>
              <a:gd name="connsiteY493" fmla="*/ 2196890 h 6858000"/>
              <a:gd name="connsiteX494" fmla="*/ 6721901 w 7467600"/>
              <a:gd name="connsiteY494" fmla="*/ 2179274 h 6858000"/>
              <a:gd name="connsiteX495" fmla="*/ 6604735 w 7467600"/>
              <a:gd name="connsiteY495" fmla="*/ 2041381 h 6858000"/>
              <a:gd name="connsiteX496" fmla="*/ 6591670 w 7467600"/>
              <a:gd name="connsiteY496" fmla="*/ 1988277 h 6858000"/>
              <a:gd name="connsiteX497" fmla="*/ 6747349 w 7467600"/>
              <a:gd name="connsiteY497" fmla="*/ 2160069 h 6858000"/>
              <a:gd name="connsiteX498" fmla="*/ 6760943 w 7467600"/>
              <a:gd name="connsiteY498" fmla="*/ 2177686 h 6858000"/>
              <a:gd name="connsiteX499" fmla="*/ 7021065 w 7467600"/>
              <a:gd name="connsiteY499" fmla="*/ 2498102 h 6858000"/>
              <a:gd name="connsiteX500" fmla="*/ 7155223 w 7467600"/>
              <a:gd name="connsiteY500" fmla="*/ 2650386 h 6858000"/>
              <a:gd name="connsiteX501" fmla="*/ 7203167 w 7467600"/>
              <a:gd name="connsiteY501" fmla="*/ 2697288 h 6858000"/>
              <a:gd name="connsiteX502" fmla="*/ 6937703 w 7467600"/>
              <a:gd name="connsiteY502" fmla="*/ 2321981 h 6858000"/>
              <a:gd name="connsiteX503" fmla="*/ 6591670 w 7467600"/>
              <a:gd name="connsiteY503" fmla="*/ 1988277 h 6858000"/>
              <a:gd name="connsiteX504" fmla="*/ 5798671 w 7467600"/>
              <a:gd name="connsiteY504" fmla="*/ 1981601 h 6858000"/>
              <a:gd name="connsiteX505" fmla="*/ 5754709 w 7467600"/>
              <a:gd name="connsiteY505" fmla="*/ 2071454 h 6858000"/>
              <a:gd name="connsiteX506" fmla="*/ 5763044 w 7467600"/>
              <a:gd name="connsiteY506" fmla="*/ 2842206 h 6858000"/>
              <a:gd name="connsiteX507" fmla="*/ 5764974 w 7467600"/>
              <a:gd name="connsiteY507" fmla="*/ 2799609 h 6858000"/>
              <a:gd name="connsiteX508" fmla="*/ 5767665 w 7467600"/>
              <a:gd name="connsiteY508" fmla="*/ 2666409 h 6858000"/>
              <a:gd name="connsiteX509" fmla="*/ 5763055 w 7467600"/>
              <a:gd name="connsiteY509" fmla="*/ 2579705 h 6858000"/>
              <a:gd name="connsiteX510" fmla="*/ 5758079 w 7467600"/>
              <a:gd name="connsiteY510" fmla="*/ 2492508 h 6858000"/>
              <a:gd name="connsiteX511" fmla="*/ 5779325 w 7467600"/>
              <a:gd name="connsiteY511" fmla="*/ 2197069 h 6858000"/>
              <a:gd name="connsiteX512" fmla="*/ 5798671 w 7467600"/>
              <a:gd name="connsiteY512" fmla="*/ 1981601 h 6858000"/>
              <a:gd name="connsiteX513" fmla="*/ 5829202 w 7467600"/>
              <a:gd name="connsiteY513" fmla="*/ 1971679 h 6858000"/>
              <a:gd name="connsiteX514" fmla="*/ 5809558 w 7467600"/>
              <a:gd name="connsiteY514" fmla="*/ 2198043 h 6858000"/>
              <a:gd name="connsiteX515" fmla="*/ 5788653 w 7467600"/>
              <a:gd name="connsiteY515" fmla="*/ 2489430 h 6858000"/>
              <a:gd name="connsiteX516" fmla="*/ 5793439 w 7467600"/>
              <a:gd name="connsiteY516" fmla="*/ 2575235 h 6858000"/>
              <a:gd name="connsiteX517" fmla="*/ 5796837 w 7467600"/>
              <a:gd name="connsiteY517" fmla="*/ 2637633 h 6858000"/>
              <a:gd name="connsiteX518" fmla="*/ 5818614 w 7467600"/>
              <a:gd name="connsiteY518" fmla="*/ 2473055 h 6858000"/>
              <a:gd name="connsiteX519" fmla="*/ 5829202 w 7467600"/>
              <a:gd name="connsiteY519" fmla="*/ 1971679 h 6858000"/>
              <a:gd name="connsiteX520" fmla="*/ 5911389 w 7467600"/>
              <a:gd name="connsiteY520" fmla="*/ 1898371 h 6858000"/>
              <a:gd name="connsiteX521" fmla="*/ 6237627 w 7467600"/>
              <a:gd name="connsiteY521" fmla="*/ 2231921 h 6858000"/>
              <a:gd name="connsiteX522" fmla="*/ 5911389 w 7467600"/>
              <a:gd name="connsiteY522" fmla="*/ 1898371 h 6858000"/>
              <a:gd name="connsiteX523" fmla="*/ 6944437 w 7467600"/>
              <a:gd name="connsiteY523" fmla="*/ 1575402 h 6858000"/>
              <a:gd name="connsiteX524" fmla="*/ 6304730 w 7467600"/>
              <a:gd name="connsiteY524" fmla="*/ 1766654 h 6858000"/>
              <a:gd name="connsiteX525" fmla="*/ 6944437 w 7467600"/>
              <a:gd name="connsiteY525" fmla="*/ 1575402 h 6858000"/>
              <a:gd name="connsiteX526" fmla="*/ 7019523 w 7467600"/>
              <a:gd name="connsiteY526" fmla="*/ 1519450 h 6858000"/>
              <a:gd name="connsiteX527" fmla="*/ 6298091 w 7467600"/>
              <a:gd name="connsiteY527" fmla="*/ 1737122 h 6858000"/>
              <a:gd name="connsiteX528" fmla="*/ 7019523 w 7467600"/>
              <a:gd name="connsiteY528" fmla="*/ 1519450 h 6858000"/>
              <a:gd name="connsiteX529" fmla="*/ 2399523 w 7467600"/>
              <a:gd name="connsiteY529" fmla="*/ 1428234 h 6858000"/>
              <a:gd name="connsiteX530" fmla="*/ 2224982 w 7467600"/>
              <a:gd name="connsiteY530" fmla="*/ 1826201 h 6858000"/>
              <a:gd name="connsiteX531" fmla="*/ 2096099 w 7467600"/>
              <a:gd name="connsiteY531" fmla="*/ 2345900 h 6858000"/>
              <a:gd name="connsiteX532" fmla="*/ 2283317 w 7467600"/>
              <a:gd name="connsiteY532" fmla="*/ 1796925 h 6858000"/>
              <a:gd name="connsiteX533" fmla="*/ 2399523 w 7467600"/>
              <a:gd name="connsiteY533" fmla="*/ 1428234 h 6858000"/>
              <a:gd name="connsiteX534" fmla="*/ 2448558 w 7467600"/>
              <a:gd name="connsiteY534" fmla="*/ 1373435 h 6858000"/>
              <a:gd name="connsiteX535" fmla="*/ 2312521 w 7467600"/>
              <a:gd name="connsiteY535" fmla="*/ 1806140 h 6858000"/>
              <a:gd name="connsiteX536" fmla="*/ 2127533 w 7467600"/>
              <a:gd name="connsiteY536" fmla="*/ 2348380 h 6858000"/>
              <a:gd name="connsiteX537" fmla="*/ 2358080 w 7467600"/>
              <a:gd name="connsiteY537" fmla="*/ 1866134 h 6858000"/>
              <a:gd name="connsiteX538" fmla="*/ 2407436 w 7467600"/>
              <a:gd name="connsiteY538" fmla="*/ 1651070 h 6858000"/>
              <a:gd name="connsiteX539" fmla="*/ 2448558 w 7467600"/>
              <a:gd name="connsiteY539" fmla="*/ 1373435 h 6858000"/>
              <a:gd name="connsiteX540" fmla="*/ 278707 w 7467600"/>
              <a:gd name="connsiteY540" fmla="*/ 1352270 h 6858000"/>
              <a:gd name="connsiteX541" fmla="*/ 321570 w 7467600"/>
              <a:gd name="connsiteY541" fmla="*/ 1861610 h 6858000"/>
              <a:gd name="connsiteX542" fmla="*/ 294281 w 7467600"/>
              <a:gd name="connsiteY542" fmla="*/ 1440658 h 6858000"/>
              <a:gd name="connsiteX543" fmla="*/ 278707 w 7467600"/>
              <a:gd name="connsiteY543" fmla="*/ 1352270 h 6858000"/>
              <a:gd name="connsiteX544" fmla="*/ 1423821 w 7467600"/>
              <a:gd name="connsiteY544" fmla="*/ 1351958 h 6858000"/>
              <a:gd name="connsiteX545" fmla="*/ 1638521 w 7467600"/>
              <a:gd name="connsiteY545" fmla="*/ 1908470 h 6858000"/>
              <a:gd name="connsiteX546" fmla="*/ 1754199 w 7467600"/>
              <a:gd name="connsiteY546" fmla="*/ 2149284 h 6858000"/>
              <a:gd name="connsiteX547" fmla="*/ 1908359 w 7467600"/>
              <a:gd name="connsiteY547" fmla="*/ 2364988 h 6858000"/>
              <a:gd name="connsiteX548" fmla="*/ 1647661 w 7467600"/>
              <a:gd name="connsiteY548" fmla="*/ 1825945 h 6858000"/>
              <a:gd name="connsiteX549" fmla="*/ 1423821 w 7467600"/>
              <a:gd name="connsiteY549" fmla="*/ 1351958 h 6858000"/>
              <a:gd name="connsiteX550" fmla="*/ 1431890 w 7467600"/>
              <a:gd name="connsiteY550" fmla="*/ 1306475 h 6858000"/>
              <a:gd name="connsiteX551" fmla="*/ 1507597 w 7467600"/>
              <a:gd name="connsiteY551" fmla="*/ 1446132 h 6858000"/>
              <a:gd name="connsiteX552" fmla="*/ 1674586 w 7467600"/>
              <a:gd name="connsiteY552" fmla="*/ 1813832 h 6858000"/>
              <a:gd name="connsiteX553" fmla="*/ 1815950 w 7467600"/>
              <a:gd name="connsiteY553" fmla="*/ 2128564 h 6858000"/>
              <a:gd name="connsiteX554" fmla="*/ 1984242 w 7467600"/>
              <a:gd name="connsiteY554" fmla="*/ 2430829 h 6858000"/>
              <a:gd name="connsiteX555" fmla="*/ 2014023 w 7467600"/>
              <a:gd name="connsiteY555" fmla="*/ 2450995 h 6858000"/>
              <a:gd name="connsiteX556" fmla="*/ 1747337 w 7467600"/>
              <a:gd name="connsiteY556" fmla="*/ 1855264 h 6858000"/>
              <a:gd name="connsiteX557" fmla="*/ 1533749 w 7467600"/>
              <a:gd name="connsiteY557" fmla="*/ 1478656 h 6858000"/>
              <a:gd name="connsiteX558" fmla="*/ 1431890 w 7467600"/>
              <a:gd name="connsiteY558" fmla="*/ 1306475 h 6858000"/>
              <a:gd name="connsiteX559" fmla="*/ 5052692 w 7467600"/>
              <a:gd name="connsiteY559" fmla="*/ 1292994 h 6858000"/>
              <a:gd name="connsiteX560" fmla="*/ 5200661 w 7467600"/>
              <a:gd name="connsiteY560" fmla="*/ 1635186 h 6858000"/>
              <a:gd name="connsiteX561" fmla="*/ 5297138 w 7467600"/>
              <a:gd name="connsiteY561" fmla="*/ 1906351 h 6858000"/>
              <a:gd name="connsiteX562" fmla="*/ 5052692 w 7467600"/>
              <a:gd name="connsiteY562" fmla="*/ 1292994 h 6858000"/>
              <a:gd name="connsiteX563" fmla="*/ 5009948 w 7467600"/>
              <a:gd name="connsiteY563" fmla="*/ 1273619 h 6858000"/>
              <a:gd name="connsiteX564" fmla="*/ 5121777 w 7467600"/>
              <a:gd name="connsiteY564" fmla="*/ 1654213 h 6858000"/>
              <a:gd name="connsiteX565" fmla="*/ 5293545 w 7467600"/>
              <a:gd name="connsiteY565" fmla="*/ 2072247 h 6858000"/>
              <a:gd name="connsiteX566" fmla="*/ 5294042 w 7467600"/>
              <a:gd name="connsiteY566" fmla="*/ 2065019 h 6858000"/>
              <a:gd name="connsiteX567" fmla="*/ 5171936 w 7467600"/>
              <a:gd name="connsiteY567" fmla="*/ 1647613 h 6858000"/>
              <a:gd name="connsiteX568" fmla="*/ 5009948 w 7467600"/>
              <a:gd name="connsiteY568" fmla="*/ 1273619 h 6858000"/>
              <a:gd name="connsiteX569" fmla="*/ 655236 w 7467600"/>
              <a:gd name="connsiteY569" fmla="*/ 1268632 h 6858000"/>
              <a:gd name="connsiteX570" fmla="*/ 839521 w 7467600"/>
              <a:gd name="connsiteY570" fmla="*/ 1685315 h 6858000"/>
              <a:gd name="connsiteX571" fmla="*/ 1109416 w 7467600"/>
              <a:gd name="connsiteY571" fmla="*/ 2061663 h 6858000"/>
              <a:gd name="connsiteX572" fmla="*/ 1298300 w 7467600"/>
              <a:gd name="connsiteY572" fmla="*/ 2247742 h 6858000"/>
              <a:gd name="connsiteX573" fmla="*/ 1125871 w 7467600"/>
              <a:gd name="connsiteY573" fmla="*/ 1989513 h 6858000"/>
              <a:gd name="connsiteX574" fmla="*/ 981574 w 7467600"/>
              <a:gd name="connsiteY574" fmla="*/ 1783157 h 6858000"/>
              <a:gd name="connsiteX575" fmla="*/ 922198 w 7467600"/>
              <a:gd name="connsiteY575" fmla="*/ 1677437 h 6858000"/>
              <a:gd name="connsiteX576" fmla="*/ 869293 w 7467600"/>
              <a:gd name="connsiteY576" fmla="*/ 1583214 h 6858000"/>
              <a:gd name="connsiteX577" fmla="*/ 751431 w 7467600"/>
              <a:gd name="connsiteY577" fmla="*/ 1405731 h 6858000"/>
              <a:gd name="connsiteX578" fmla="*/ 655236 w 7467600"/>
              <a:gd name="connsiteY578" fmla="*/ 1268632 h 6858000"/>
              <a:gd name="connsiteX579" fmla="*/ 6516292 w 7467600"/>
              <a:gd name="connsiteY579" fmla="*/ 1263064 h 6858000"/>
              <a:gd name="connsiteX580" fmla="*/ 5736320 w 7467600"/>
              <a:gd name="connsiteY580" fmla="*/ 1501803 h 6858000"/>
              <a:gd name="connsiteX581" fmla="*/ 6516292 w 7467600"/>
              <a:gd name="connsiteY581" fmla="*/ 1263064 h 6858000"/>
              <a:gd name="connsiteX582" fmla="*/ 291466 w 7467600"/>
              <a:gd name="connsiteY582" fmla="*/ 1250369 h 6858000"/>
              <a:gd name="connsiteX583" fmla="*/ 323180 w 7467600"/>
              <a:gd name="connsiteY583" fmla="*/ 1435283 h 6858000"/>
              <a:gd name="connsiteX584" fmla="*/ 349381 w 7467600"/>
              <a:gd name="connsiteY584" fmla="*/ 1875041 h 6858000"/>
              <a:gd name="connsiteX585" fmla="*/ 374363 w 7467600"/>
              <a:gd name="connsiteY585" fmla="*/ 1506494 h 6858000"/>
              <a:gd name="connsiteX586" fmla="*/ 302168 w 7467600"/>
              <a:gd name="connsiteY586" fmla="*/ 1274495 h 6858000"/>
              <a:gd name="connsiteX587" fmla="*/ 291466 w 7467600"/>
              <a:gd name="connsiteY587" fmla="*/ 1250369 h 6858000"/>
              <a:gd name="connsiteX588" fmla="*/ 678222 w 7467600"/>
              <a:gd name="connsiteY588" fmla="*/ 1248670 h 6858000"/>
              <a:gd name="connsiteX589" fmla="*/ 775536 w 7467600"/>
              <a:gd name="connsiteY589" fmla="*/ 1388015 h 6858000"/>
              <a:gd name="connsiteX590" fmla="*/ 894529 w 7467600"/>
              <a:gd name="connsiteY590" fmla="*/ 1567739 h 6858000"/>
              <a:gd name="connsiteX591" fmla="*/ 948000 w 7467600"/>
              <a:gd name="connsiteY591" fmla="*/ 1663088 h 6858000"/>
              <a:gd name="connsiteX592" fmla="*/ 1006812 w 7467600"/>
              <a:gd name="connsiteY592" fmla="*/ 1767683 h 6858000"/>
              <a:gd name="connsiteX593" fmla="*/ 1149133 w 7467600"/>
              <a:gd name="connsiteY593" fmla="*/ 1971513 h 6858000"/>
              <a:gd name="connsiteX594" fmla="*/ 1333952 w 7467600"/>
              <a:gd name="connsiteY594" fmla="*/ 2251620 h 6858000"/>
              <a:gd name="connsiteX595" fmla="*/ 1337329 w 7467600"/>
              <a:gd name="connsiteY595" fmla="*/ 2258350 h 6858000"/>
              <a:gd name="connsiteX596" fmla="*/ 1014726 w 7467600"/>
              <a:gd name="connsiteY596" fmla="*/ 1615556 h 6858000"/>
              <a:gd name="connsiteX597" fmla="*/ 678222 w 7467600"/>
              <a:gd name="connsiteY597" fmla="*/ 1248670 h 6858000"/>
              <a:gd name="connsiteX598" fmla="*/ 6691602 w 7467600"/>
              <a:gd name="connsiteY598" fmla="*/ 1140573 h 6858000"/>
              <a:gd name="connsiteX599" fmla="*/ 6571100 w 7467600"/>
              <a:gd name="connsiteY599" fmla="*/ 1183662 h 6858000"/>
              <a:gd name="connsiteX600" fmla="*/ 6241687 w 7467600"/>
              <a:gd name="connsiteY600" fmla="*/ 1257600 h 6858000"/>
              <a:gd name="connsiteX601" fmla="*/ 5693009 w 7467600"/>
              <a:gd name="connsiteY601" fmla="*/ 1478256 h 6858000"/>
              <a:gd name="connsiteX602" fmla="*/ 6548420 w 7467600"/>
              <a:gd name="connsiteY602" fmla="*/ 1214599 h 6858000"/>
              <a:gd name="connsiteX603" fmla="*/ 6605473 w 7467600"/>
              <a:gd name="connsiteY603" fmla="*/ 1184686 h 6858000"/>
              <a:gd name="connsiteX604" fmla="*/ 6691602 w 7467600"/>
              <a:gd name="connsiteY604" fmla="*/ 1140573 h 6858000"/>
              <a:gd name="connsiteX605" fmla="*/ 4002475 w 7467600"/>
              <a:gd name="connsiteY605" fmla="*/ 1037802 h 6858000"/>
              <a:gd name="connsiteX606" fmla="*/ 4000324 w 7467600"/>
              <a:gd name="connsiteY606" fmla="*/ 1039362 h 6858000"/>
              <a:gd name="connsiteX607" fmla="*/ 4002862 w 7467600"/>
              <a:gd name="connsiteY607" fmla="*/ 1042866 h 6858000"/>
              <a:gd name="connsiteX608" fmla="*/ 4002475 w 7467600"/>
              <a:gd name="connsiteY608" fmla="*/ 1037802 h 6858000"/>
              <a:gd name="connsiteX609" fmla="*/ 506322 w 7467600"/>
              <a:gd name="connsiteY609" fmla="*/ 1020997 h 6858000"/>
              <a:gd name="connsiteX610" fmla="*/ 533068 w 7467600"/>
              <a:gd name="connsiteY610" fmla="*/ 1029409 h 6858000"/>
              <a:gd name="connsiteX611" fmla="*/ 1232525 w 7467600"/>
              <a:gd name="connsiteY611" fmla="*/ 1804675 h 6858000"/>
              <a:gd name="connsiteX612" fmla="*/ 1388858 w 7467600"/>
              <a:gd name="connsiteY612" fmla="*/ 2368011 h 6858000"/>
              <a:gd name="connsiteX613" fmla="*/ 1384098 w 7467600"/>
              <a:gd name="connsiteY613" fmla="*/ 2378125 h 6858000"/>
              <a:gd name="connsiteX614" fmla="*/ 1425393 w 7467600"/>
              <a:gd name="connsiteY614" fmla="*/ 2589124 h 6858000"/>
              <a:gd name="connsiteX615" fmla="*/ 1424001 w 7467600"/>
              <a:gd name="connsiteY615" fmla="*/ 2597541 h 6858000"/>
              <a:gd name="connsiteX616" fmla="*/ 2152729 w 7467600"/>
              <a:gd name="connsiteY616" fmla="*/ 2864487 h 6858000"/>
              <a:gd name="connsiteX617" fmla="*/ 2020609 w 7467600"/>
              <a:gd name="connsiteY617" fmla="*/ 2539671 h 6858000"/>
              <a:gd name="connsiteX618" fmla="*/ 2018920 w 7467600"/>
              <a:gd name="connsiteY618" fmla="*/ 2536309 h 6858000"/>
              <a:gd name="connsiteX619" fmla="*/ 1342441 w 7467600"/>
              <a:gd name="connsiteY619" fmla="*/ 1173017 h 6858000"/>
              <a:gd name="connsiteX620" fmla="*/ 1367925 w 7467600"/>
              <a:gd name="connsiteY620" fmla="*/ 1135648 h 6858000"/>
              <a:gd name="connsiteX621" fmla="*/ 1771401 w 7467600"/>
              <a:gd name="connsiteY621" fmla="*/ 1806673 h 6858000"/>
              <a:gd name="connsiteX622" fmla="*/ 1972385 w 7467600"/>
              <a:gd name="connsiteY622" fmla="*/ 2198735 h 6858000"/>
              <a:gd name="connsiteX623" fmla="*/ 2040892 w 7467600"/>
              <a:gd name="connsiteY623" fmla="*/ 2405205 h 6858000"/>
              <a:gd name="connsiteX624" fmla="*/ 2131689 w 7467600"/>
              <a:gd name="connsiteY624" fmla="*/ 1936926 h 6858000"/>
              <a:gd name="connsiteX625" fmla="*/ 2454820 w 7467600"/>
              <a:gd name="connsiteY625" fmla="*/ 1248808 h 6858000"/>
              <a:gd name="connsiteX626" fmla="*/ 2492512 w 7467600"/>
              <a:gd name="connsiteY626" fmla="*/ 1302920 h 6858000"/>
              <a:gd name="connsiteX627" fmla="*/ 2081216 w 7467600"/>
              <a:gd name="connsiteY627" fmla="*/ 2527513 h 6858000"/>
              <a:gd name="connsiteX628" fmla="*/ 2081211 w 7467600"/>
              <a:gd name="connsiteY628" fmla="*/ 2528916 h 6858000"/>
              <a:gd name="connsiteX629" fmla="*/ 2199067 w 7467600"/>
              <a:gd name="connsiteY629" fmla="*/ 2884061 h 6858000"/>
              <a:gd name="connsiteX630" fmla="*/ 3192586 w 7467600"/>
              <a:gd name="connsiteY630" fmla="*/ 3411496 h 6858000"/>
              <a:gd name="connsiteX631" fmla="*/ 3182620 w 7467600"/>
              <a:gd name="connsiteY631" fmla="*/ 3483279 h 6858000"/>
              <a:gd name="connsiteX632" fmla="*/ 2435119 w 7467600"/>
              <a:gd name="connsiteY632" fmla="*/ 3080173 h 6858000"/>
              <a:gd name="connsiteX633" fmla="*/ 2410152 w 7467600"/>
              <a:gd name="connsiteY633" fmla="*/ 3063751 h 6858000"/>
              <a:gd name="connsiteX634" fmla="*/ 2408099 w 7467600"/>
              <a:gd name="connsiteY634" fmla="*/ 3064403 h 6858000"/>
              <a:gd name="connsiteX635" fmla="*/ 2407218 w 7467600"/>
              <a:gd name="connsiteY635" fmla="*/ 3070324 h 6858000"/>
              <a:gd name="connsiteX636" fmla="*/ 2380138 w 7467600"/>
              <a:gd name="connsiteY636" fmla="*/ 3099341 h 6858000"/>
              <a:gd name="connsiteX637" fmla="*/ 1765923 w 7467600"/>
              <a:gd name="connsiteY637" fmla="*/ 3581043 h 6858000"/>
              <a:gd name="connsiteX638" fmla="*/ 1702258 w 7467600"/>
              <a:gd name="connsiteY638" fmla="*/ 3612286 h 6858000"/>
              <a:gd name="connsiteX639" fmla="*/ 1538370 w 7467600"/>
              <a:gd name="connsiteY639" fmla="*/ 3811804 h 6858000"/>
              <a:gd name="connsiteX640" fmla="*/ 542867 w 7467600"/>
              <a:gd name="connsiteY640" fmla="*/ 4944092 h 6858000"/>
              <a:gd name="connsiteX641" fmla="*/ 515800 w 7467600"/>
              <a:gd name="connsiteY641" fmla="*/ 4862180 h 6858000"/>
              <a:gd name="connsiteX642" fmla="*/ 909145 w 7467600"/>
              <a:gd name="connsiteY642" fmla="*/ 4199225 h 6858000"/>
              <a:gd name="connsiteX643" fmla="*/ 1214067 w 7467600"/>
              <a:gd name="connsiteY643" fmla="*/ 3908561 h 6858000"/>
              <a:gd name="connsiteX644" fmla="*/ 640967 w 7467600"/>
              <a:gd name="connsiteY644" fmla="*/ 4105601 h 6858000"/>
              <a:gd name="connsiteX645" fmla="*/ 112563 w 7467600"/>
              <a:gd name="connsiteY645" fmla="*/ 4396952 h 6858000"/>
              <a:gd name="connsiteX646" fmla="*/ 0 w 7467600"/>
              <a:gd name="connsiteY646" fmla="*/ 4466006 h 6858000"/>
              <a:gd name="connsiteX647" fmla="*/ 0 w 7467600"/>
              <a:gd name="connsiteY647" fmla="*/ 4233763 h 6858000"/>
              <a:gd name="connsiteX648" fmla="*/ 36881 w 7467600"/>
              <a:gd name="connsiteY648" fmla="*/ 4200118 h 6858000"/>
              <a:gd name="connsiteX649" fmla="*/ 910534 w 7467600"/>
              <a:gd name="connsiteY649" fmla="*/ 3629753 h 6858000"/>
              <a:gd name="connsiteX650" fmla="*/ 1578717 w 7467600"/>
              <a:gd name="connsiteY650" fmla="*/ 3575982 h 6858000"/>
              <a:gd name="connsiteX651" fmla="*/ 2338780 w 7467600"/>
              <a:gd name="connsiteY651" fmla="*/ 3033725 h 6858000"/>
              <a:gd name="connsiteX652" fmla="*/ 1807991 w 7467600"/>
              <a:gd name="connsiteY652" fmla="*/ 2807184 h 6858000"/>
              <a:gd name="connsiteX653" fmla="*/ 1416358 w 7467600"/>
              <a:gd name="connsiteY653" fmla="*/ 3112571 h 6858000"/>
              <a:gd name="connsiteX654" fmla="*/ 939066 w 7467600"/>
              <a:gd name="connsiteY654" fmla="*/ 3378798 h 6858000"/>
              <a:gd name="connsiteX655" fmla="*/ 115099 w 7467600"/>
              <a:gd name="connsiteY655" fmla="*/ 3607650 h 6858000"/>
              <a:gd name="connsiteX656" fmla="*/ 97284 w 7467600"/>
              <a:gd name="connsiteY656" fmla="*/ 3520393 h 6858000"/>
              <a:gd name="connsiteX657" fmla="*/ 922050 w 7467600"/>
              <a:gd name="connsiteY657" fmla="*/ 3074867 h 6858000"/>
              <a:gd name="connsiteX658" fmla="*/ 1405265 w 7467600"/>
              <a:gd name="connsiteY658" fmla="*/ 3016319 h 6858000"/>
              <a:gd name="connsiteX659" fmla="*/ 1407512 w 7467600"/>
              <a:gd name="connsiteY659" fmla="*/ 3018001 h 6858000"/>
              <a:gd name="connsiteX660" fmla="*/ 1726266 w 7467600"/>
              <a:gd name="connsiteY660" fmla="*/ 2777274 h 6858000"/>
              <a:gd name="connsiteX661" fmla="*/ 625390 w 7467600"/>
              <a:gd name="connsiteY661" fmla="*/ 2514541 h 6858000"/>
              <a:gd name="connsiteX662" fmla="*/ 619799 w 7467600"/>
              <a:gd name="connsiteY662" fmla="*/ 2527180 h 6858000"/>
              <a:gd name="connsiteX663" fmla="*/ 310030 w 7467600"/>
              <a:gd name="connsiteY663" fmla="*/ 2771818 h 6858000"/>
              <a:gd name="connsiteX664" fmla="*/ 173877 w 7467600"/>
              <a:gd name="connsiteY664" fmla="*/ 2937056 h 6858000"/>
              <a:gd name="connsiteX665" fmla="*/ 77889 w 7467600"/>
              <a:gd name="connsiteY665" fmla="*/ 3138440 h 6858000"/>
              <a:gd name="connsiteX666" fmla="*/ 0 w 7467600"/>
              <a:gd name="connsiteY666" fmla="*/ 3271395 h 6858000"/>
              <a:gd name="connsiteX667" fmla="*/ 0 w 7467600"/>
              <a:gd name="connsiteY667" fmla="*/ 3153002 h 6858000"/>
              <a:gd name="connsiteX668" fmla="*/ 2386 w 7467600"/>
              <a:gd name="connsiteY668" fmla="*/ 3149203 h 6858000"/>
              <a:gd name="connsiteX669" fmla="*/ 89753 w 7467600"/>
              <a:gd name="connsiteY669" fmla="*/ 2987702 h 6858000"/>
              <a:gd name="connsiteX670" fmla="*/ 76869 w 7467600"/>
              <a:gd name="connsiteY670" fmla="*/ 3005404 h 6858000"/>
              <a:gd name="connsiteX671" fmla="*/ 32049 w 7467600"/>
              <a:gd name="connsiteY671" fmla="*/ 3065814 h 6858000"/>
              <a:gd name="connsiteX672" fmla="*/ 0 w 7467600"/>
              <a:gd name="connsiteY672" fmla="*/ 3108744 h 6858000"/>
              <a:gd name="connsiteX673" fmla="*/ 0 w 7467600"/>
              <a:gd name="connsiteY673" fmla="*/ 3058059 h 6858000"/>
              <a:gd name="connsiteX674" fmla="*/ 7610 w 7467600"/>
              <a:gd name="connsiteY674" fmla="*/ 3047889 h 6858000"/>
              <a:gd name="connsiteX675" fmla="*/ 52419 w 7467600"/>
              <a:gd name="connsiteY675" fmla="*/ 2987479 h 6858000"/>
              <a:gd name="connsiteX676" fmla="*/ 59142 w 7467600"/>
              <a:gd name="connsiteY676" fmla="*/ 2978488 h 6858000"/>
              <a:gd name="connsiteX677" fmla="*/ 0 w 7467600"/>
              <a:gd name="connsiteY677" fmla="*/ 3015334 h 6858000"/>
              <a:gd name="connsiteX678" fmla="*/ 0 w 7467600"/>
              <a:gd name="connsiteY678" fmla="*/ 2914286 h 6858000"/>
              <a:gd name="connsiteX679" fmla="*/ 36383 w 7467600"/>
              <a:gd name="connsiteY679" fmla="*/ 2901128 h 6858000"/>
              <a:gd name="connsiteX680" fmla="*/ 156329 w 7467600"/>
              <a:gd name="connsiteY680" fmla="*/ 2840533 h 6858000"/>
              <a:gd name="connsiteX681" fmla="*/ 358355 w 7467600"/>
              <a:gd name="connsiteY681" fmla="*/ 2620471 h 6858000"/>
              <a:gd name="connsiteX682" fmla="*/ 510577 w 7467600"/>
              <a:gd name="connsiteY682" fmla="*/ 2501244 h 6858000"/>
              <a:gd name="connsiteX683" fmla="*/ 211967 w 7467600"/>
              <a:gd name="connsiteY683" fmla="*/ 2479171 h 6858000"/>
              <a:gd name="connsiteX684" fmla="*/ 0 w 7467600"/>
              <a:gd name="connsiteY684" fmla="*/ 2476398 h 6858000"/>
              <a:gd name="connsiteX685" fmla="*/ 0 w 7467600"/>
              <a:gd name="connsiteY685" fmla="*/ 2389189 h 6858000"/>
              <a:gd name="connsiteX686" fmla="*/ 103062 w 7467600"/>
              <a:gd name="connsiteY686" fmla="*/ 2389518 h 6858000"/>
              <a:gd name="connsiteX687" fmla="*/ 510734 w 7467600"/>
              <a:gd name="connsiteY687" fmla="*/ 2416201 h 6858000"/>
              <a:gd name="connsiteX688" fmla="*/ 279257 w 7467600"/>
              <a:gd name="connsiteY688" fmla="*/ 2092102 h 6858000"/>
              <a:gd name="connsiteX689" fmla="*/ 65265 w 7467600"/>
              <a:gd name="connsiteY689" fmla="*/ 2006049 h 6858000"/>
              <a:gd name="connsiteX690" fmla="*/ 0 w 7467600"/>
              <a:gd name="connsiteY690" fmla="*/ 1982532 h 6858000"/>
              <a:gd name="connsiteX691" fmla="*/ 0 w 7467600"/>
              <a:gd name="connsiteY691" fmla="*/ 1912789 h 6858000"/>
              <a:gd name="connsiteX692" fmla="*/ 97460 w 7467600"/>
              <a:gd name="connsiteY692" fmla="*/ 1953725 h 6858000"/>
              <a:gd name="connsiteX693" fmla="*/ 221272 w 7467600"/>
              <a:gd name="connsiteY693" fmla="*/ 1980766 h 6858000"/>
              <a:gd name="connsiteX694" fmla="*/ 116765 w 7467600"/>
              <a:gd name="connsiteY694" fmla="*/ 1911033 h 6858000"/>
              <a:gd name="connsiteX695" fmla="*/ 16405 w 7467600"/>
              <a:gd name="connsiteY695" fmla="*/ 1803412 h 6858000"/>
              <a:gd name="connsiteX696" fmla="*/ 0 w 7467600"/>
              <a:gd name="connsiteY696" fmla="*/ 1784777 h 6858000"/>
              <a:gd name="connsiteX697" fmla="*/ 0 w 7467600"/>
              <a:gd name="connsiteY697" fmla="*/ 1740082 h 6858000"/>
              <a:gd name="connsiteX698" fmla="*/ 39394 w 7467600"/>
              <a:gd name="connsiteY698" fmla="*/ 1784856 h 6858000"/>
              <a:gd name="connsiteX699" fmla="*/ 135813 w 7467600"/>
              <a:gd name="connsiteY699" fmla="*/ 1888838 h 6858000"/>
              <a:gd name="connsiteX700" fmla="*/ 242575 w 7467600"/>
              <a:gd name="connsiteY700" fmla="*/ 1958841 h 6858000"/>
              <a:gd name="connsiteX701" fmla="*/ 82197 w 7467600"/>
              <a:gd name="connsiteY701" fmla="*/ 1754826 h 6858000"/>
              <a:gd name="connsiteX702" fmla="*/ 0 w 7467600"/>
              <a:gd name="connsiteY702" fmla="*/ 1679650 h 6858000"/>
              <a:gd name="connsiteX703" fmla="*/ 0 w 7467600"/>
              <a:gd name="connsiteY703" fmla="*/ 1602463 h 6858000"/>
              <a:gd name="connsiteX704" fmla="*/ 84689 w 7467600"/>
              <a:gd name="connsiteY704" fmla="*/ 1677442 h 6858000"/>
              <a:gd name="connsiteX705" fmla="*/ 298437 w 7467600"/>
              <a:gd name="connsiteY705" fmla="*/ 1968019 h 6858000"/>
              <a:gd name="connsiteX706" fmla="*/ 227269 w 7467600"/>
              <a:gd name="connsiteY706" fmla="*/ 1114064 h 6858000"/>
              <a:gd name="connsiteX707" fmla="*/ 248003 w 7467600"/>
              <a:gd name="connsiteY707" fmla="*/ 1089613 h 6858000"/>
              <a:gd name="connsiteX708" fmla="*/ 427020 w 7467600"/>
              <a:gd name="connsiteY708" fmla="*/ 1619803 h 6858000"/>
              <a:gd name="connsiteX709" fmla="*/ 340345 w 7467600"/>
              <a:gd name="connsiteY709" fmla="*/ 2027739 h 6858000"/>
              <a:gd name="connsiteX710" fmla="*/ 360865 w 7467600"/>
              <a:gd name="connsiteY710" fmla="*/ 2044827 h 6858000"/>
              <a:gd name="connsiteX711" fmla="*/ 560414 w 7467600"/>
              <a:gd name="connsiteY711" fmla="*/ 2421457 h 6858000"/>
              <a:gd name="connsiteX712" fmla="*/ 1359703 w 7467600"/>
              <a:gd name="connsiteY712" fmla="*/ 2578554 h 6858000"/>
              <a:gd name="connsiteX713" fmla="*/ 1359422 w 7467600"/>
              <a:gd name="connsiteY713" fmla="*/ 2577994 h 6858000"/>
              <a:gd name="connsiteX714" fmla="*/ 828701 w 7467600"/>
              <a:gd name="connsiteY714" fmla="*/ 1839520 h 6858000"/>
              <a:gd name="connsiteX715" fmla="*/ 494427 w 7467600"/>
              <a:gd name="connsiteY715" fmla="*/ 1092333 h 6858000"/>
              <a:gd name="connsiteX716" fmla="*/ 506322 w 7467600"/>
              <a:gd name="connsiteY716" fmla="*/ 1020997 h 6858000"/>
              <a:gd name="connsiteX717" fmla="*/ 4570198 w 7467600"/>
              <a:gd name="connsiteY717" fmla="*/ 978081 h 6858000"/>
              <a:gd name="connsiteX718" fmla="*/ 4523691 w 7467600"/>
              <a:gd name="connsiteY718" fmla="*/ 1127776 h 6858000"/>
              <a:gd name="connsiteX719" fmla="*/ 4509875 w 7467600"/>
              <a:gd name="connsiteY719" fmla="*/ 1167552 h 6858000"/>
              <a:gd name="connsiteX720" fmla="*/ 4478168 w 7467600"/>
              <a:gd name="connsiteY720" fmla="*/ 1260735 h 6858000"/>
              <a:gd name="connsiteX721" fmla="*/ 4409309 w 7467600"/>
              <a:gd name="connsiteY721" fmla="*/ 1666996 h 6858000"/>
              <a:gd name="connsiteX722" fmla="*/ 4370031 w 7467600"/>
              <a:gd name="connsiteY722" fmla="*/ 1955666 h 6858000"/>
              <a:gd name="connsiteX723" fmla="*/ 4570198 w 7467600"/>
              <a:gd name="connsiteY723" fmla="*/ 978081 h 6858000"/>
              <a:gd name="connsiteX724" fmla="*/ 4557898 w 7467600"/>
              <a:gd name="connsiteY724" fmla="*/ 900011 h 6858000"/>
              <a:gd name="connsiteX725" fmla="*/ 4344840 w 7467600"/>
              <a:gd name="connsiteY725" fmla="*/ 1922038 h 6858000"/>
              <a:gd name="connsiteX726" fmla="*/ 4378710 w 7467600"/>
              <a:gd name="connsiteY726" fmla="*/ 1665516 h 6858000"/>
              <a:gd name="connsiteX727" fmla="*/ 4448798 w 7467600"/>
              <a:gd name="connsiteY727" fmla="*/ 1253024 h 6858000"/>
              <a:gd name="connsiteX728" fmla="*/ 4480315 w 7467600"/>
              <a:gd name="connsiteY728" fmla="*/ 1158454 h 6858000"/>
              <a:gd name="connsiteX729" fmla="*/ 4494133 w 7467600"/>
              <a:gd name="connsiteY729" fmla="*/ 1118676 h 6858000"/>
              <a:gd name="connsiteX730" fmla="*/ 4557898 w 7467600"/>
              <a:gd name="connsiteY730" fmla="*/ 900011 h 6858000"/>
              <a:gd name="connsiteX731" fmla="*/ 5870151 w 7467600"/>
              <a:gd name="connsiteY731" fmla="*/ 898890 h 6858000"/>
              <a:gd name="connsiteX732" fmla="*/ 5861335 w 7467600"/>
              <a:gd name="connsiteY732" fmla="*/ 899177 h 6858000"/>
              <a:gd name="connsiteX733" fmla="*/ 5843702 w 7467600"/>
              <a:gd name="connsiteY733" fmla="*/ 899748 h 6858000"/>
              <a:gd name="connsiteX734" fmla="*/ 5651107 w 7467600"/>
              <a:gd name="connsiteY734" fmla="*/ 920306 h 6858000"/>
              <a:gd name="connsiteX735" fmla="*/ 5459407 w 7467600"/>
              <a:gd name="connsiteY735" fmla="*/ 940975 h 6858000"/>
              <a:gd name="connsiteX736" fmla="*/ 5374846 w 7467600"/>
              <a:gd name="connsiteY736" fmla="*/ 941988 h 6858000"/>
              <a:gd name="connsiteX737" fmla="*/ 5256105 w 7467600"/>
              <a:gd name="connsiteY737" fmla="*/ 945632 h 6858000"/>
              <a:gd name="connsiteX738" fmla="*/ 5107071 w 7467600"/>
              <a:gd name="connsiteY738" fmla="*/ 969720 h 6858000"/>
              <a:gd name="connsiteX739" fmla="*/ 4998681 w 7467600"/>
              <a:gd name="connsiteY739" fmla="*/ 988771 h 6858000"/>
              <a:gd name="connsiteX740" fmla="*/ 5870151 w 7467600"/>
              <a:gd name="connsiteY740" fmla="*/ 898890 h 6858000"/>
              <a:gd name="connsiteX741" fmla="*/ 5504425 w 7467600"/>
              <a:gd name="connsiteY741" fmla="*/ 848067 h 6858000"/>
              <a:gd name="connsiteX742" fmla="*/ 4968849 w 7467600"/>
              <a:gd name="connsiteY742" fmla="*/ 962318 h 6858000"/>
              <a:gd name="connsiteX743" fmla="*/ 5104039 w 7467600"/>
              <a:gd name="connsiteY743" fmla="*/ 940634 h 6858000"/>
              <a:gd name="connsiteX744" fmla="*/ 5256311 w 7467600"/>
              <a:gd name="connsiteY744" fmla="*/ 916490 h 6858000"/>
              <a:gd name="connsiteX745" fmla="*/ 5377381 w 7467600"/>
              <a:gd name="connsiteY745" fmla="*/ 912671 h 6858000"/>
              <a:gd name="connsiteX746" fmla="*/ 5460148 w 7467600"/>
              <a:gd name="connsiteY746" fmla="*/ 911442 h 6858000"/>
              <a:gd name="connsiteX747" fmla="*/ 5648971 w 7467600"/>
              <a:gd name="connsiteY747" fmla="*/ 891331 h 6858000"/>
              <a:gd name="connsiteX748" fmla="*/ 5844807 w 7467600"/>
              <a:gd name="connsiteY748" fmla="*/ 870718 h 6858000"/>
              <a:gd name="connsiteX749" fmla="*/ 5862975 w 7467600"/>
              <a:gd name="connsiteY749" fmla="*/ 869756 h 6858000"/>
              <a:gd name="connsiteX750" fmla="*/ 5920887 w 7467600"/>
              <a:gd name="connsiteY750" fmla="*/ 865929 h 6858000"/>
              <a:gd name="connsiteX751" fmla="*/ 5504425 w 7467600"/>
              <a:gd name="connsiteY751" fmla="*/ 848067 h 6858000"/>
              <a:gd name="connsiteX752" fmla="*/ 3607114 w 7467600"/>
              <a:gd name="connsiteY752" fmla="*/ 467441 h 6858000"/>
              <a:gd name="connsiteX753" fmla="*/ 3296242 w 7467600"/>
              <a:gd name="connsiteY753" fmla="*/ 807991 h 6858000"/>
              <a:gd name="connsiteX754" fmla="*/ 3174674 w 7467600"/>
              <a:gd name="connsiteY754" fmla="*/ 919759 h 6858000"/>
              <a:gd name="connsiteX755" fmla="*/ 3042978 w 7467600"/>
              <a:gd name="connsiteY755" fmla="*/ 1054894 h 6858000"/>
              <a:gd name="connsiteX756" fmla="*/ 2968914 w 7467600"/>
              <a:gd name="connsiteY756" fmla="*/ 1133756 h 6858000"/>
              <a:gd name="connsiteX757" fmla="*/ 3103823 w 7467600"/>
              <a:gd name="connsiteY757" fmla="*/ 1026814 h 6858000"/>
              <a:gd name="connsiteX758" fmla="*/ 3607114 w 7467600"/>
              <a:gd name="connsiteY758" fmla="*/ 467441 h 6858000"/>
              <a:gd name="connsiteX759" fmla="*/ 3744487 w 7467600"/>
              <a:gd name="connsiteY759" fmla="*/ 383136 h 6858000"/>
              <a:gd name="connsiteX760" fmla="*/ 3970213 w 7467600"/>
              <a:gd name="connsiteY760" fmla="*/ 995559 h 6858000"/>
              <a:gd name="connsiteX761" fmla="*/ 3744487 w 7467600"/>
              <a:gd name="connsiteY761" fmla="*/ 383136 h 6858000"/>
              <a:gd name="connsiteX762" fmla="*/ 3624562 w 7467600"/>
              <a:gd name="connsiteY762" fmla="*/ 367041 h 6858000"/>
              <a:gd name="connsiteX763" fmla="*/ 3489712 w 7467600"/>
              <a:gd name="connsiteY763" fmla="*/ 485386 h 6858000"/>
              <a:gd name="connsiteX764" fmla="*/ 3182994 w 7467600"/>
              <a:gd name="connsiteY764" fmla="*/ 828265 h 6858000"/>
              <a:gd name="connsiteX765" fmla="*/ 2892114 w 7467600"/>
              <a:gd name="connsiteY765" fmla="*/ 1172635 h 6858000"/>
              <a:gd name="connsiteX766" fmla="*/ 3021459 w 7467600"/>
              <a:gd name="connsiteY766" fmla="*/ 1035385 h 6858000"/>
              <a:gd name="connsiteX767" fmla="*/ 3153873 w 7467600"/>
              <a:gd name="connsiteY767" fmla="*/ 898971 h 6858000"/>
              <a:gd name="connsiteX768" fmla="*/ 3276511 w 7467600"/>
              <a:gd name="connsiteY768" fmla="*/ 786423 h 6858000"/>
              <a:gd name="connsiteX769" fmla="*/ 3584154 w 7467600"/>
              <a:gd name="connsiteY769" fmla="*/ 448218 h 6858000"/>
              <a:gd name="connsiteX770" fmla="*/ 3624562 w 7467600"/>
              <a:gd name="connsiteY770" fmla="*/ 367041 h 6858000"/>
              <a:gd name="connsiteX771" fmla="*/ 3766672 w 7467600"/>
              <a:gd name="connsiteY771" fmla="*/ 359429 h 6858000"/>
              <a:gd name="connsiteX772" fmla="*/ 3996338 w 7467600"/>
              <a:gd name="connsiteY772" fmla="*/ 968237 h 6858000"/>
              <a:gd name="connsiteX773" fmla="*/ 3766672 w 7467600"/>
              <a:gd name="connsiteY773" fmla="*/ 359429 h 6858000"/>
              <a:gd name="connsiteX774" fmla="*/ 5805386 w 7467600"/>
              <a:gd name="connsiteY774" fmla="*/ 239240 h 6858000"/>
              <a:gd name="connsiteX775" fmla="*/ 5736947 w 7467600"/>
              <a:gd name="connsiteY775" fmla="*/ 261367 h 6858000"/>
              <a:gd name="connsiteX776" fmla="*/ 5427012 w 7467600"/>
              <a:gd name="connsiteY776" fmla="*/ 311272 h 6858000"/>
              <a:gd name="connsiteX777" fmla="*/ 5147818 w 7467600"/>
              <a:gd name="connsiteY777" fmla="*/ 322112 h 6858000"/>
              <a:gd name="connsiteX778" fmla="*/ 5060854 w 7467600"/>
              <a:gd name="connsiteY778" fmla="*/ 311882 h 6858000"/>
              <a:gd name="connsiteX779" fmla="*/ 4945989 w 7467600"/>
              <a:gd name="connsiteY779" fmla="*/ 300516 h 6858000"/>
              <a:gd name="connsiteX780" fmla="*/ 5410479 w 7467600"/>
              <a:gd name="connsiteY780" fmla="*/ 348434 h 6858000"/>
              <a:gd name="connsiteX781" fmla="*/ 5805386 w 7467600"/>
              <a:gd name="connsiteY781" fmla="*/ 239240 h 6858000"/>
              <a:gd name="connsiteX782" fmla="*/ 5905192 w 7467600"/>
              <a:gd name="connsiteY782" fmla="*/ 163079 h 6858000"/>
              <a:gd name="connsiteX783" fmla="*/ 5865655 w 7467600"/>
              <a:gd name="connsiteY783" fmla="*/ 171901 h 6858000"/>
              <a:gd name="connsiteX784" fmla="*/ 5259740 w 7467600"/>
              <a:gd name="connsiteY784" fmla="*/ 257013 h 6858000"/>
              <a:gd name="connsiteX785" fmla="*/ 5208466 w 7467600"/>
              <a:gd name="connsiteY785" fmla="*/ 257550 h 6858000"/>
              <a:gd name="connsiteX786" fmla="*/ 4980204 w 7467600"/>
              <a:gd name="connsiteY786" fmla="*/ 271903 h 6858000"/>
              <a:gd name="connsiteX787" fmla="*/ 5068068 w 7467600"/>
              <a:gd name="connsiteY787" fmla="*/ 282244 h 6858000"/>
              <a:gd name="connsiteX788" fmla="*/ 5153231 w 7467600"/>
              <a:gd name="connsiteY788" fmla="*/ 292240 h 6858000"/>
              <a:gd name="connsiteX789" fmla="*/ 5426491 w 7467600"/>
              <a:gd name="connsiteY789" fmla="*/ 281128 h 6858000"/>
              <a:gd name="connsiteX790" fmla="*/ 5731212 w 7467600"/>
              <a:gd name="connsiteY790" fmla="*/ 231951 h 6858000"/>
              <a:gd name="connsiteX791" fmla="*/ 5905192 w 7467600"/>
              <a:gd name="connsiteY791" fmla="*/ 163079 h 6858000"/>
              <a:gd name="connsiteX792" fmla="*/ 5944437 w 7467600"/>
              <a:gd name="connsiteY792" fmla="*/ 113829 h 6858000"/>
              <a:gd name="connsiteX793" fmla="*/ 5825032 w 7467600"/>
              <a:gd name="connsiteY793" fmla="*/ 146405 h 6858000"/>
              <a:gd name="connsiteX794" fmla="*/ 4955599 w 7467600"/>
              <a:gd name="connsiteY794" fmla="*/ 247008 h 6858000"/>
              <a:gd name="connsiteX795" fmla="*/ 5210104 w 7467600"/>
              <a:gd name="connsiteY795" fmla="*/ 228123 h 6858000"/>
              <a:gd name="connsiteX796" fmla="*/ 5261015 w 7467600"/>
              <a:gd name="connsiteY796" fmla="*/ 227087 h 6858000"/>
              <a:gd name="connsiteX797" fmla="*/ 5861181 w 7467600"/>
              <a:gd name="connsiteY797" fmla="*/ 143093 h 6858000"/>
              <a:gd name="connsiteX798" fmla="*/ 5961252 w 7467600"/>
              <a:gd name="connsiteY798" fmla="*/ 114820 h 6858000"/>
              <a:gd name="connsiteX799" fmla="*/ 5944437 w 7467600"/>
              <a:gd name="connsiteY799" fmla="*/ 113829 h 6858000"/>
              <a:gd name="connsiteX800" fmla="*/ 3882765 w 7467600"/>
              <a:gd name="connsiteY800" fmla="*/ 0 h 6858000"/>
              <a:gd name="connsiteX801" fmla="*/ 3995099 w 7467600"/>
              <a:gd name="connsiteY801" fmla="*/ 0 h 6858000"/>
              <a:gd name="connsiteX802" fmla="*/ 4163818 w 7467600"/>
              <a:gd name="connsiteY802" fmla="*/ 234104 h 6858000"/>
              <a:gd name="connsiteX803" fmla="*/ 4172099 w 7467600"/>
              <a:gd name="connsiteY803" fmla="*/ 234207 h 6858000"/>
              <a:gd name="connsiteX804" fmla="*/ 4784282 w 7467600"/>
              <a:gd name="connsiteY804" fmla="*/ 276561 h 6858000"/>
              <a:gd name="connsiteX805" fmla="*/ 4801687 w 7467600"/>
              <a:gd name="connsiteY805" fmla="*/ 267764 h 6858000"/>
              <a:gd name="connsiteX806" fmla="*/ 6082788 w 7467600"/>
              <a:gd name="connsiteY806" fmla="*/ 64119 h 6858000"/>
              <a:gd name="connsiteX807" fmla="*/ 6099442 w 7467600"/>
              <a:gd name="connsiteY807" fmla="*/ 82568 h 6858000"/>
              <a:gd name="connsiteX808" fmla="*/ 4804137 w 7467600"/>
              <a:gd name="connsiteY808" fmla="*/ 320931 h 6858000"/>
              <a:gd name="connsiteX809" fmla="*/ 4227047 w 7467600"/>
              <a:gd name="connsiteY809" fmla="*/ 313415 h 6858000"/>
              <a:gd name="connsiteX810" fmla="*/ 4346041 w 7467600"/>
              <a:gd name="connsiteY810" fmla="*/ 456086 h 6858000"/>
              <a:gd name="connsiteX811" fmla="*/ 4870967 w 7467600"/>
              <a:gd name="connsiteY811" fmla="*/ 963061 h 6858000"/>
              <a:gd name="connsiteX812" fmla="*/ 4889647 w 7467600"/>
              <a:gd name="connsiteY812" fmla="*/ 957147 h 6858000"/>
              <a:gd name="connsiteX813" fmla="*/ 5422504 w 7467600"/>
              <a:gd name="connsiteY813" fmla="*/ 805191 h 6858000"/>
              <a:gd name="connsiteX814" fmla="*/ 6087656 w 7467600"/>
              <a:gd name="connsiteY814" fmla="*/ 826703 h 6858000"/>
              <a:gd name="connsiteX815" fmla="*/ 6058717 w 7467600"/>
              <a:gd name="connsiteY815" fmla="*/ 865992 h 6858000"/>
              <a:gd name="connsiteX816" fmla="*/ 4974153 w 7467600"/>
              <a:gd name="connsiteY816" fmla="*/ 1045456 h 6858000"/>
              <a:gd name="connsiteX817" fmla="*/ 5627835 w 7467600"/>
              <a:gd name="connsiteY817" fmla="*/ 1472077 h 6858000"/>
              <a:gd name="connsiteX818" fmla="*/ 5629817 w 7467600"/>
              <a:gd name="connsiteY818" fmla="*/ 1471412 h 6858000"/>
              <a:gd name="connsiteX819" fmla="*/ 5634124 w 7467600"/>
              <a:gd name="connsiteY819" fmla="*/ 1470572 h 6858000"/>
              <a:gd name="connsiteX820" fmla="*/ 5755832 w 7467600"/>
              <a:gd name="connsiteY820" fmla="*/ 1383886 h 6858000"/>
              <a:gd name="connsiteX821" fmla="*/ 6014186 w 7467600"/>
              <a:gd name="connsiteY821" fmla="*/ 1279799 h 6858000"/>
              <a:gd name="connsiteX822" fmla="*/ 6901619 w 7467600"/>
              <a:gd name="connsiteY822" fmla="*/ 1047874 h 6858000"/>
              <a:gd name="connsiteX823" fmla="*/ 6931566 w 7467600"/>
              <a:gd name="connsiteY823" fmla="*/ 1062034 h 6858000"/>
              <a:gd name="connsiteX824" fmla="*/ 5790982 w 7467600"/>
              <a:gd name="connsiteY824" fmla="*/ 1561380 h 6858000"/>
              <a:gd name="connsiteX825" fmla="*/ 6188971 w 7467600"/>
              <a:gd name="connsiteY825" fmla="*/ 1755168 h 6858000"/>
              <a:gd name="connsiteX826" fmla="*/ 6202446 w 7467600"/>
              <a:gd name="connsiteY826" fmla="*/ 1752268 h 6858000"/>
              <a:gd name="connsiteX827" fmla="*/ 7179560 w 7467600"/>
              <a:gd name="connsiteY827" fmla="*/ 1467551 h 6858000"/>
              <a:gd name="connsiteX828" fmla="*/ 7158730 w 7467600"/>
              <a:gd name="connsiteY828" fmla="*/ 1507835 h 6858000"/>
              <a:gd name="connsiteX829" fmla="*/ 6326959 w 7467600"/>
              <a:gd name="connsiteY829" fmla="*/ 1817686 h 6858000"/>
              <a:gd name="connsiteX830" fmla="*/ 6537433 w 7467600"/>
              <a:gd name="connsiteY830" fmla="*/ 1907790 h 6858000"/>
              <a:gd name="connsiteX831" fmla="*/ 6550221 w 7467600"/>
              <a:gd name="connsiteY831" fmla="*/ 1910729 h 6858000"/>
              <a:gd name="connsiteX832" fmla="*/ 6964438 w 7467600"/>
              <a:gd name="connsiteY832" fmla="*/ 2209505 h 6858000"/>
              <a:gd name="connsiteX833" fmla="*/ 7367862 w 7467600"/>
              <a:gd name="connsiteY833" fmla="*/ 2806833 h 6858000"/>
              <a:gd name="connsiteX834" fmla="*/ 7364329 w 7467600"/>
              <a:gd name="connsiteY834" fmla="*/ 2826907 h 6858000"/>
              <a:gd name="connsiteX835" fmla="*/ 7290545 w 7467600"/>
              <a:gd name="connsiteY835" fmla="*/ 2850663 h 6858000"/>
              <a:gd name="connsiteX836" fmla="*/ 6472036 w 7467600"/>
              <a:gd name="connsiteY836" fmla="*/ 1959003 h 6858000"/>
              <a:gd name="connsiteX837" fmla="*/ 5792897 w 7467600"/>
              <a:gd name="connsiteY837" fmla="*/ 1647747 h 6858000"/>
              <a:gd name="connsiteX838" fmla="*/ 5842751 w 7467600"/>
              <a:gd name="connsiteY838" fmla="*/ 1816112 h 6858000"/>
              <a:gd name="connsiteX839" fmla="*/ 5847424 w 7467600"/>
              <a:gd name="connsiteY839" fmla="*/ 1815776 h 6858000"/>
              <a:gd name="connsiteX840" fmla="*/ 6399821 w 7467600"/>
              <a:gd name="connsiteY840" fmla="*/ 2344799 h 6858000"/>
              <a:gd name="connsiteX841" fmla="*/ 6323232 w 7467600"/>
              <a:gd name="connsiteY841" fmla="*/ 2389634 h 6858000"/>
              <a:gd name="connsiteX842" fmla="*/ 5942958 w 7467600"/>
              <a:gd name="connsiteY842" fmla="*/ 2077708 h 6858000"/>
              <a:gd name="connsiteX843" fmla="*/ 5921559 w 7467600"/>
              <a:gd name="connsiteY843" fmla="*/ 2378596 h 6858000"/>
              <a:gd name="connsiteX844" fmla="*/ 5817651 w 7467600"/>
              <a:gd name="connsiteY844" fmla="*/ 3023919 h 6858000"/>
              <a:gd name="connsiteX845" fmla="*/ 5729634 w 7467600"/>
              <a:gd name="connsiteY845" fmla="*/ 3051849 h 6858000"/>
              <a:gd name="connsiteX846" fmla="*/ 5611018 w 7467600"/>
              <a:gd name="connsiteY846" fmla="*/ 2316769 h 6858000"/>
              <a:gd name="connsiteX847" fmla="*/ 5687608 w 7467600"/>
              <a:gd name="connsiteY847" fmla="*/ 2039972 h 6858000"/>
              <a:gd name="connsiteX848" fmla="*/ 5657554 w 7467600"/>
              <a:gd name="connsiteY848" fmla="*/ 1576445 h 6858000"/>
              <a:gd name="connsiteX849" fmla="*/ 5150475 w 7467600"/>
              <a:gd name="connsiteY849" fmla="*/ 1274012 h 6858000"/>
              <a:gd name="connsiteX850" fmla="*/ 5349142 w 7467600"/>
              <a:gd name="connsiteY850" fmla="*/ 2204405 h 6858000"/>
              <a:gd name="connsiteX851" fmla="*/ 5262214 w 7467600"/>
              <a:gd name="connsiteY851" fmla="*/ 2233836 h 6858000"/>
              <a:gd name="connsiteX852" fmla="*/ 4981539 w 7467600"/>
              <a:gd name="connsiteY852" fmla="*/ 1542201 h 6858000"/>
              <a:gd name="connsiteX853" fmla="*/ 4958461 w 7467600"/>
              <a:gd name="connsiteY853" fmla="*/ 1136957 h 6858000"/>
              <a:gd name="connsiteX854" fmla="*/ 4655015 w 7467600"/>
              <a:gd name="connsiteY854" fmla="*/ 891426 h 6858000"/>
              <a:gd name="connsiteX855" fmla="*/ 4348002 w 7467600"/>
              <a:gd name="connsiteY855" fmla="*/ 2205895 h 6858000"/>
              <a:gd name="connsiteX856" fmla="*/ 4262250 w 7467600"/>
              <a:gd name="connsiteY856" fmla="*/ 2219972 h 6858000"/>
              <a:gd name="connsiteX857" fmla="*/ 4550611 w 7467600"/>
              <a:gd name="connsiteY857" fmla="*/ 817540 h 6858000"/>
              <a:gd name="connsiteX858" fmla="*/ 4564418 w 7467600"/>
              <a:gd name="connsiteY858" fmla="*/ 808293 h 6858000"/>
              <a:gd name="connsiteX859" fmla="*/ 4266388 w 7467600"/>
              <a:gd name="connsiteY859" fmla="*/ 500083 h 6858000"/>
              <a:gd name="connsiteX860" fmla="*/ 4032842 w 7467600"/>
              <a:gd name="connsiteY860" fmla="*/ 211809 h 6858000"/>
              <a:gd name="connsiteX861" fmla="*/ 3882765 w 7467600"/>
              <a:gd name="connsiteY861" fmla="*/ 0 h 6858000"/>
              <a:gd name="connsiteX862" fmla="*/ 3721337 w 7467600"/>
              <a:gd name="connsiteY862" fmla="*/ 0 h 6858000"/>
              <a:gd name="connsiteX863" fmla="*/ 3797544 w 7467600"/>
              <a:gd name="connsiteY863" fmla="*/ 0 h 6858000"/>
              <a:gd name="connsiteX864" fmla="*/ 3775734 w 7467600"/>
              <a:gd name="connsiteY864" fmla="*/ 95131 h 6858000"/>
              <a:gd name="connsiteX865" fmla="*/ 3724807 w 7467600"/>
              <a:gd name="connsiteY865" fmla="*/ 272257 h 6858000"/>
              <a:gd name="connsiteX866" fmla="*/ 3726844 w 7467600"/>
              <a:gd name="connsiteY866" fmla="*/ 282988 h 6858000"/>
              <a:gd name="connsiteX867" fmla="*/ 3742664 w 7467600"/>
              <a:gd name="connsiteY867" fmla="*/ 279918 h 6858000"/>
              <a:gd name="connsiteX868" fmla="*/ 4103910 w 7467600"/>
              <a:gd name="connsiteY868" fmla="*/ 1161917 h 6858000"/>
              <a:gd name="connsiteX869" fmla="*/ 4020269 w 7467600"/>
              <a:gd name="connsiteY869" fmla="*/ 1200406 h 6858000"/>
              <a:gd name="connsiteX870" fmla="*/ 3674882 w 7467600"/>
              <a:gd name="connsiteY870" fmla="*/ 488524 h 6858000"/>
              <a:gd name="connsiteX871" fmla="*/ 3132682 w 7467600"/>
              <a:gd name="connsiteY871" fmla="*/ 1072284 h 6858000"/>
              <a:gd name="connsiteX872" fmla="*/ 2716346 w 7467600"/>
              <a:gd name="connsiteY872" fmla="*/ 1276376 h 6858000"/>
              <a:gd name="connsiteX873" fmla="*/ 2716772 w 7467600"/>
              <a:gd name="connsiteY873" fmla="*/ 1255462 h 6858000"/>
              <a:gd name="connsiteX874" fmla="*/ 3471096 w 7467600"/>
              <a:gd name="connsiteY874" fmla="*/ 437072 h 6858000"/>
              <a:gd name="connsiteX875" fmla="*/ 3639057 w 7467600"/>
              <a:gd name="connsiteY875" fmla="*/ 286334 h 6858000"/>
              <a:gd name="connsiteX876" fmla="*/ 3640309 w 7467600"/>
              <a:gd name="connsiteY876" fmla="*/ 284664 h 6858000"/>
              <a:gd name="connsiteX877" fmla="*/ 3646022 w 7467600"/>
              <a:gd name="connsiteY877" fmla="*/ 276711 h 6858000"/>
              <a:gd name="connsiteX878" fmla="*/ 3707943 w 7467600"/>
              <a:gd name="connsiteY878" fmla="*/ 65958 h 6858000"/>
              <a:gd name="connsiteX879" fmla="*/ 3721337 w 7467600"/>
              <a:gd name="connsiteY879" fmla="*/ 0 h 6858000"/>
              <a:gd name="connsiteX880" fmla="*/ 2867960 w 7467600"/>
              <a:gd name="connsiteY880" fmla="*/ 0 h 6858000"/>
              <a:gd name="connsiteX881" fmla="*/ 2926351 w 7467600"/>
              <a:gd name="connsiteY881" fmla="*/ 0 h 6858000"/>
              <a:gd name="connsiteX882" fmla="*/ 2902823 w 7467600"/>
              <a:gd name="connsiteY882" fmla="*/ 262929 h 6858000"/>
              <a:gd name="connsiteX883" fmla="*/ 2940663 w 7467600"/>
              <a:gd name="connsiteY883" fmla="*/ 140884 h 6858000"/>
              <a:gd name="connsiteX884" fmla="*/ 2947039 w 7467600"/>
              <a:gd name="connsiteY884" fmla="*/ 122524 h 6858000"/>
              <a:gd name="connsiteX885" fmla="*/ 2984316 w 7467600"/>
              <a:gd name="connsiteY885" fmla="*/ 0 h 6858000"/>
              <a:gd name="connsiteX886" fmla="*/ 3016114 w 7467600"/>
              <a:gd name="connsiteY886" fmla="*/ 0 h 6858000"/>
              <a:gd name="connsiteX887" fmla="*/ 2979949 w 7467600"/>
              <a:gd name="connsiteY887" fmla="*/ 119274 h 6858000"/>
              <a:gd name="connsiteX888" fmla="*/ 3023879 w 7467600"/>
              <a:gd name="connsiteY888" fmla="*/ 0 h 6858000"/>
              <a:gd name="connsiteX889" fmla="*/ 3105400 w 7467600"/>
              <a:gd name="connsiteY889" fmla="*/ 0 h 6858000"/>
              <a:gd name="connsiteX890" fmla="*/ 3094669 w 7467600"/>
              <a:gd name="connsiteY890" fmla="*/ 30308 h 6858000"/>
              <a:gd name="connsiteX891" fmla="*/ 2901945 w 7467600"/>
              <a:gd name="connsiteY891" fmla="*/ 466538 h 6858000"/>
              <a:gd name="connsiteX892" fmla="*/ 2815209 w 7467600"/>
              <a:gd name="connsiteY892" fmla="*/ 497361 h 6858000"/>
              <a:gd name="connsiteX893" fmla="*/ 2844845 w 7467600"/>
              <a:gd name="connsiteY893" fmla="*/ 127638 h 6858000"/>
              <a:gd name="connsiteX894" fmla="*/ 2867960 w 7467600"/>
              <a:gd name="connsiteY894" fmla="*/ 0 h 6858000"/>
              <a:gd name="connsiteX895" fmla="*/ 1057230 w 7467600"/>
              <a:gd name="connsiteY895" fmla="*/ 0 h 6858000"/>
              <a:gd name="connsiteX896" fmla="*/ 1111003 w 7467600"/>
              <a:gd name="connsiteY896" fmla="*/ 0 h 6858000"/>
              <a:gd name="connsiteX897" fmla="*/ 1125553 w 7467600"/>
              <a:gd name="connsiteY897" fmla="*/ 52588 h 6858000"/>
              <a:gd name="connsiteX898" fmla="*/ 1304276 w 7467600"/>
              <a:gd name="connsiteY898" fmla="*/ 476275 h 6858000"/>
              <a:gd name="connsiteX899" fmla="*/ 1492066 w 7467600"/>
              <a:gd name="connsiteY899" fmla="*/ 886333 h 6858000"/>
              <a:gd name="connsiteX900" fmla="*/ 1423698 w 7467600"/>
              <a:gd name="connsiteY900" fmla="*/ 710817 h 6858000"/>
              <a:gd name="connsiteX901" fmla="*/ 1357609 w 7467600"/>
              <a:gd name="connsiteY901" fmla="*/ 532892 h 6858000"/>
              <a:gd name="connsiteX902" fmla="*/ 1309550 w 7467600"/>
              <a:gd name="connsiteY902" fmla="*/ 374031 h 6858000"/>
              <a:gd name="connsiteX903" fmla="*/ 1193673 w 7467600"/>
              <a:gd name="connsiteY903" fmla="*/ 49533 h 6858000"/>
              <a:gd name="connsiteX904" fmla="*/ 1164391 w 7467600"/>
              <a:gd name="connsiteY904" fmla="*/ 0 h 6858000"/>
              <a:gd name="connsiteX905" fmla="*/ 1200666 w 7467600"/>
              <a:gd name="connsiteY905" fmla="*/ 0 h 6858000"/>
              <a:gd name="connsiteX906" fmla="*/ 1223408 w 7467600"/>
              <a:gd name="connsiteY906" fmla="*/ 38996 h 6858000"/>
              <a:gd name="connsiteX907" fmla="*/ 1339635 w 7467600"/>
              <a:gd name="connsiteY907" fmla="*/ 365517 h 6858000"/>
              <a:gd name="connsiteX908" fmla="*/ 1387469 w 7467600"/>
              <a:gd name="connsiteY908" fmla="*/ 523079 h 6858000"/>
              <a:gd name="connsiteX909" fmla="*/ 1452685 w 7467600"/>
              <a:gd name="connsiteY909" fmla="*/ 699806 h 6858000"/>
              <a:gd name="connsiteX910" fmla="*/ 1492092 w 7467600"/>
              <a:gd name="connsiteY910" fmla="*/ 800424 h 6858000"/>
              <a:gd name="connsiteX911" fmla="*/ 1455302 w 7467600"/>
              <a:gd name="connsiteY911" fmla="*/ 632913 h 6858000"/>
              <a:gd name="connsiteX912" fmla="*/ 1222336 w 7467600"/>
              <a:gd name="connsiteY912" fmla="*/ 9480 h 6858000"/>
              <a:gd name="connsiteX913" fmla="*/ 1214634 w 7467600"/>
              <a:gd name="connsiteY913" fmla="*/ 0 h 6858000"/>
              <a:gd name="connsiteX914" fmla="*/ 1289827 w 7467600"/>
              <a:gd name="connsiteY914" fmla="*/ 0 h 6858000"/>
              <a:gd name="connsiteX915" fmla="*/ 1321076 w 7467600"/>
              <a:gd name="connsiteY915" fmla="*/ 59722 h 6858000"/>
              <a:gd name="connsiteX916" fmla="*/ 1512579 w 7467600"/>
              <a:gd name="connsiteY916" fmla="*/ 626441 h 6858000"/>
              <a:gd name="connsiteX917" fmla="*/ 1506076 w 7467600"/>
              <a:gd name="connsiteY917" fmla="*/ 1089289 h 6858000"/>
              <a:gd name="connsiteX918" fmla="*/ 1486346 w 7467600"/>
              <a:gd name="connsiteY918" fmla="*/ 1079919 h 6858000"/>
              <a:gd name="connsiteX919" fmla="*/ 1070511 w 7467600"/>
              <a:gd name="connsiteY919" fmla="*/ 48609 h 6858000"/>
              <a:gd name="connsiteX920" fmla="*/ 1057230 w 7467600"/>
              <a:gd name="connsiteY920" fmla="*/ 0 h 6858000"/>
              <a:gd name="connsiteX921" fmla="*/ 43151 w 7467600"/>
              <a:gd name="connsiteY921" fmla="*/ 0 h 6858000"/>
              <a:gd name="connsiteX922" fmla="*/ 95283 w 7467600"/>
              <a:gd name="connsiteY922" fmla="*/ 0 h 6858000"/>
              <a:gd name="connsiteX923" fmla="*/ 300708 w 7467600"/>
              <a:gd name="connsiteY923" fmla="*/ 154571 h 6858000"/>
              <a:gd name="connsiteX924" fmla="*/ 530414 w 7467600"/>
              <a:gd name="connsiteY924" fmla="*/ 354673 h 6858000"/>
              <a:gd name="connsiteX925" fmla="*/ 333785 w 7467600"/>
              <a:gd name="connsiteY925" fmla="*/ 161564 h 6858000"/>
              <a:gd name="connsiteX926" fmla="*/ 147005 w 7467600"/>
              <a:gd name="connsiteY926" fmla="*/ 0 h 6858000"/>
              <a:gd name="connsiteX927" fmla="*/ 272509 w 7467600"/>
              <a:gd name="connsiteY927" fmla="*/ 0 h 6858000"/>
              <a:gd name="connsiteX928" fmla="*/ 326276 w 7467600"/>
              <a:gd name="connsiteY928" fmla="*/ 45847 h 6858000"/>
              <a:gd name="connsiteX929" fmla="*/ 823759 w 7467600"/>
              <a:gd name="connsiteY929" fmla="*/ 574145 h 6858000"/>
              <a:gd name="connsiteX930" fmla="*/ 811254 w 7467600"/>
              <a:gd name="connsiteY930" fmla="*/ 665546 h 6858000"/>
              <a:gd name="connsiteX931" fmla="*/ 154042 w 7467600"/>
              <a:gd name="connsiteY931" fmla="*/ 261522 h 6858000"/>
              <a:gd name="connsiteX932" fmla="*/ 13550 w 7467600"/>
              <a:gd name="connsiteY932" fmla="*/ 158423 h 6858000"/>
              <a:gd name="connsiteX933" fmla="*/ 0 w 7467600"/>
              <a:gd name="connsiteY933" fmla="*/ 146618 h 6858000"/>
              <a:gd name="connsiteX934" fmla="*/ 0 w 7467600"/>
              <a:gd name="connsiteY934" fmla="*/ 59161 h 6858000"/>
              <a:gd name="connsiteX935" fmla="*/ 45427 w 7467600"/>
              <a:gd name="connsiteY935" fmla="*/ 101078 h 6858000"/>
              <a:gd name="connsiteX936" fmla="*/ 630103 w 7467600"/>
              <a:gd name="connsiteY936" fmla="*/ 485885 h 6858000"/>
              <a:gd name="connsiteX937" fmla="*/ 532040 w 7467600"/>
              <a:gd name="connsiteY937" fmla="*/ 399359 h 6858000"/>
              <a:gd name="connsiteX938" fmla="*/ 517618 w 7467600"/>
              <a:gd name="connsiteY938" fmla="*/ 385726 h 6858000"/>
              <a:gd name="connsiteX939" fmla="*/ 285074 w 7467600"/>
              <a:gd name="connsiteY939" fmla="*/ 182755 h 6858000"/>
              <a:gd name="connsiteX940" fmla="*/ 43151 w 7467600"/>
              <a:gd name="connsiteY94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6857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1019354 w 7467600"/>
              <a:gd name="connsiteY8" fmla="*/ 6315006 h 6858000"/>
              <a:gd name="connsiteX9" fmla="*/ 441046 w 7467600"/>
              <a:gd name="connsiteY9" fmla="*/ 6691153 h 6858000"/>
              <a:gd name="connsiteX10" fmla="*/ 1019354 w 7467600"/>
              <a:gd name="connsiteY10" fmla="*/ 6315006 h 6858000"/>
              <a:gd name="connsiteX11" fmla="*/ 991680 w 7467600"/>
              <a:gd name="connsiteY11" fmla="*/ 6298413 h 6858000"/>
              <a:gd name="connsiteX12" fmla="*/ 409060 w 7467600"/>
              <a:gd name="connsiteY12" fmla="*/ 6671470 h 6858000"/>
              <a:gd name="connsiteX13" fmla="*/ 991680 w 7467600"/>
              <a:gd name="connsiteY13" fmla="*/ 6298413 h 6858000"/>
              <a:gd name="connsiteX14" fmla="*/ 103333 w 7467600"/>
              <a:gd name="connsiteY14" fmla="*/ 5699602 h 6858000"/>
              <a:gd name="connsiteX15" fmla="*/ 233938 w 7467600"/>
              <a:gd name="connsiteY15" fmla="*/ 5809416 h 6858000"/>
              <a:gd name="connsiteX16" fmla="*/ 883580 w 7467600"/>
              <a:gd name="connsiteY16" fmla="*/ 6180710 h 6858000"/>
              <a:gd name="connsiteX17" fmla="*/ 487337 w 7467600"/>
              <a:gd name="connsiteY17" fmla="*/ 5950182 h 6858000"/>
              <a:gd name="connsiteX18" fmla="*/ 354051 w 7467600"/>
              <a:gd name="connsiteY18" fmla="*/ 5854912 h 6858000"/>
              <a:gd name="connsiteX19" fmla="*/ 195436 w 7467600"/>
              <a:gd name="connsiteY19" fmla="*/ 5755068 h 6858000"/>
              <a:gd name="connsiteX20" fmla="*/ 103333 w 7467600"/>
              <a:gd name="connsiteY20" fmla="*/ 5699602 h 6858000"/>
              <a:gd name="connsiteX21" fmla="*/ 5539432 w 7467600"/>
              <a:gd name="connsiteY21" fmla="*/ 5642928 h 6858000"/>
              <a:gd name="connsiteX22" fmla="*/ 5555462 w 7467600"/>
              <a:gd name="connsiteY22" fmla="*/ 5694454 h 6858000"/>
              <a:gd name="connsiteX23" fmla="*/ 5828270 w 7467600"/>
              <a:gd name="connsiteY23" fmla="*/ 6320663 h 6858000"/>
              <a:gd name="connsiteX24" fmla="*/ 5947416 w 7467600"/>
              <a:gd name="connsiteY24" fmla="*/ 6574846 h 6858000"/>
              <a:gd name="connsiteX25" fmla="*/ 5539432 w 7467600"/>
              <a:gd name="connsiteY25" fmla="*/ 5642928 h 6858000"/>
              <a:gd name="connsiteX26" fmla="*/ 51253 w 7467600"/>
              <a:gd name="connsiteY26" fmla="*/ 5631825 h 6858000"/>
              <a:gd name="connsiteX27" fmla="*/ 211622 w 7467600"/>
              <a:gd name="connsiteY27" fmla="*/ 5728803 h 6858000"/>
              <a:gd name="connsiteX28" fmla="*/ 371652 w 7467600"/>
              <a:gd name="connsiteY28" fmla="*/ 5829062 h 6858000"/>
              <a:gd name="connsiteX29" fmla="*/ 505903 w 7467600"/>
              <a:gd name="connsiteY29" fmla="*/ 5925221 h 6858000"/>
              <a:gd name="connsiteX30" fmla="*/ 899240 w 7467600"/>
              <a:gd name="connsiteY30" fmla="*/ 6153068 h 6858000"/>
              <a:gd name="connsiteX31" fmla="*/ 988114 w 7467600"/>
              <a:gd name="connsiteY31" fmla="*/ 6174204 h 6858000"/>
              <a:gd name="connsiteX32" fmla="*/ 845971 w 7467600"/>
              <a:gd name="connsiteY32" fmla="*/ 6067177 h 6858000"/>
              <a:gd name="connsiteX33" fmla="*/ 448057 w 7467600"/>
              <a:gd name="connsiteY33" fmla="*/ 5841376 h 6858000"/>
              <a:gd name="connsiteX34" fmla="*/ 51253 w 7467600"/>
              <a:gd name="connsiteY34" fmla="*/ 5631825 h 6858000"/>
              <a:gd name="connsiteX35" fmla="*/ 2606687 w 7467600"/>
              <a:gd name="connsiteY35" fmla="*/ 5630718 h 6858000"/>
              <a:gd name="connsiteX36" fmla="*/ 2645658 w 7467600"/>
              <a:gd name="connsiteY36" fmla="*/ 6640259 h 6858000"/>
              <a:gd name="connsiteX37" fmla="*/ 2606687 w 7467600"/>
              <a:gd name="connsiteY37" fmla="*/ 5630718 h 6858000"/>
              <a:gd name="connsiteX38" fmla="*/ 3642057 w 7467600"/>
              <a:gd name="connsiteY38" fmla="*/ 5573487 h 6858000"/>
              <a:gd name="connsiteX39" fmla="*/ 3632981 w 7467600"/>
              <a:gd name="connsiteY39" fmla="*/ 5579437 h 6858000"/>
              <a:gd name="connsiteX40" fmla="*/ 3382436 w 7467600"/>
              <a:gd name="connsiteY40" fmla="*/ 5952726 h 6858000"/>
              <a:gd name="connsiteX41" fmla="*/ 3191929 w 7467600"/>
              <a:gd name="connsiteY41" fmla="*/ 6662669 h 6858000"/>
              <a:gd name="connsiteX42" fmla="*/ 3369898 w 7467600"/>
              <a:gd name="connsiteY42" fmla="*/ 6081771 h 6858000"/>
              <a:gd name="connsiteX43" fmla="*/ 3642057 w 7467600"/>
              <a:gd name="connsiteY43" fmla="*/ 5573487 h 6858000"/>
              <a:gd name="connsiteX44" fmla="*/ 2650666 w 7467600"/>
              <a:gd name="connsiteY44" fmla="*/ 5530686 h 6858000"/>
              <a:gd name="connsiteX45" fmla="*/ 2650249 w 7467600"/>
              <a:gd name="connsiteY45" fmla="*/ 5532101 h 6858000"/>
              <a:gd name="connsiteX46" fmla="*/ 2663808 w 7467600"/>
              <a:gd name="connsiteY46" fmla="*/ 6535215 h 6858000"/>
              <a:gd name="connsiteX47" fmla="*/ 2665418 w 7467600"/>
              <a:gd name="connsiteY47" fmla="*/ 6132756 h 6858000"/>
              <a:gd name="connsiteX48" fmla="*/ 2650666 w 7467600"/>
              <a:gd name="connsiteY48" fmla="*/ 5530686 h 6858000"/>
              <a:gd name="connsiteX49" fmla="*/ 2680277 w 7467600"/>
              <a:gd name="connsiteY49" fmla="*/ 5479204 h 6858000"/>
              <a:gd name="connsiteX50" fmla="*/ 2678972 w 7467600"/>
              <a:gd name="connsiteY50" fmla="*/ 5481582 h 6858000"/>
              <a:gd name="connsiteX51" fmla="*/ 2696666 w 7467600"/>
              <a:gd name="connsiteY51" fmla="*/ 6133836 h 6858000"/>
              <a:gd name="connsiteX52" fmla="*/ 2695769 w 7467600"/>
              <a:gd name="connsiteY52" fmla="*/ 6390955 h 6858000"/>
              <a:gd name="connsiteX53" fmla="*/ 2739893 w 7467600"/>
              <a:gd name="connsiteY53" fmla="*/ 6108357 h 6858000"/>
              <a:gd name="connsiteX54" fmla="*/ 2680277 w 7467600"/>
              <a:gd name="connsiteY54" fmla="*/ 5479204 h 6858000"/>
              <a:gd name="connsiteX55" fmla="*/ 1132195 w 7467600"/>
              <a:gd name="connsiteY55" fmla="*/ 5467980 h 6858000"/>
              <a:gd name="connsiteX56" fmla="*/ 1679056 w 7467600"/>
              <a:gd name="connsiteY56" fmla="*/ 5516907 h 6858000"/>
              <a:gd name="connsiteX57" fmla="*/ 2128648 w 7467600"/>
              <a:gd name="connsiteY57" fmla="*/ 5474249 h 6858000"/>
              <a:gd name="connsiteX58" fmla="*/ 1825619 w 7467600"/>
              <a:gd name="connsiteY58" fmla="*/ 5478447 h 6858000"/>
              <a:gd name="connsiteX59" fmla="*/ 1737798 w 7467600"/>
              <a:gd name="connsiteY59" fmla="*/ 5483353 h 6858000"/>
              <a:gd name="connsiteX60" fmla="*/ 1132195 w 7467600"/>
              <a:gd name="connsiteY60" fmla="*/ 5467980 h 6858000"/>
              <a:gd name="connsiteX61" fmla="*/ 1456157 w 7467600"/>
              <a:gd name="connsiteY61" fmla="*/ 5371404 h 6858000"/>
              <a:gd name="connsiteX62" fmla="*/ 1244432 w 7467600"/>
              <a:gd name="connsiteY62" fmla="*/ 5385601 h 6858000"/>
              <a:gd name="connsiteX63" fmla="*/ 973990 w 7467600"/>
              <a:gd name="connsiteY63" fmla="*/ 5424940 h 6858000"/>
              <a:gd name="connsiteX64" fmla="*/ 1103809 w 7467600"/>
              <a:gd name="connsiteY64" fmla="*/ 5433720 h 6858000"/>
              <a:gd name="connsiteX65" fmla="*/ 1123454 w 7467600"/>
              <a:gd name="connsiteY65" fmla="*/ 5435727 h 6858000"/>
              <a:gd name="connsiteX66" fmla="*/ 1737017 w 7467600"/>
              <a:gd name="connsiteY66" fmla="*/ 5452183 h 6858000"/>
              <a:gd name="connsiteX67" fmla="*/ 1824397 w 7467600"/>
              <a:gd name="connsiteY67" fmla="*/ 5447757 h 6858000"/>
              <a:gd name="connsiteX68" fmla="*/ 2070059 w 7467600"/>
              <a:gd name="connsiteY68" fmla="*/ 5441660 h 6858000"/>
              <a:gd name="connsiteX69" fmla="*/ 1456157 w 7467600"/>
              <a:gd name="connsiteY69" fmla="*/ 5371404 h 6858000"/>
              <a:gd name="connsiteX70" fmla="*/ 4988186 w 7467600"/>
              <a:gd name="connsiteY70" fmla="*/ 5216467 h 6858000"/>
              <a:gd name="connsiteX71" fmla="*/ 4777334 w 7467600"/>
              <a:gd name="connsiteY71" fmla="*/ 5406072 h 6858000"/>
              <a:gd name="connsiteX72" fmla="*/ 4718341 w 7467600"/>
              <a:gd name="connsiteY72" fmla="*/ 5468043 h 6858000"/>
              <a:gd name="connsiteX73" fmla="*/ 4604655 w 7467600"/>
              <a:gd name="connsiteY73" fmla="*/ 5583434 h 6858000"/>
              <a:gd name="connsiteX74" fmla="*/ 4565074 w 7467600"/>
              <a:gd name="connsiteY74" fmla="*/ 5618550 h 6858000"/>
              <a:gd name="connsiteX75" fmla="*/ 4988186 w 7467600"/>
              <a:gd name="connsiteY75" fmla="*/ 5216467 h 6858000"/>
              <a:gd name="connsiteX76" fmla="*/ 4978032 w 7467600"/>
              <a:gd name="connsiteY76" fmla="*/ 5183809 h 6858000"/>
              <a:gd name="connsiteX77" fmla="*/ 4463413 w 7467600"/>
              <a:gd name="connsiteY77" fmla="*/ 5615162 h 6858000"/>
              <a:gd name="connsiteX78" fmla="*/ 4358134 w 7467600"/>
              <a:gd name="connsiteY78" fmla="*/ 5742791 h 6858000"/>
              <a:gd name="connsiteX79" fmla="*/ 4376219 w 7467600"/>
              <a:gd name="connsiteY79" fmla="*/ 5729027 h 6858000"/>
              <a:gd name="connsiteX80" fmla="*/ 4582340 w 7467600"/>
              <a:gd name="connsiteY80" fmla="*/ 5561037 h 6858000"/>
              <a:gd name="connsiteX81" fmla="*/ 4694684 w 7467600"/>
              <a:gd name="connsiteY81" fmla="*/ 5447098 h 6858000"/>
              <a:gd name="connsiteX82" fmla="*/ 4754123 w 7467600"/>
              <a:gd name="connsiteY82" fmla="*/ 5384643 h 6858000"/>
              <a:gd name="connsiteX83" fmla="*/ 4978032 w 7467600"/>
              <a:gd name="connsiteY83" fmla="*/ 5183809 h 6858000"/>
              <a:gd name="connsiteX84" fmla="*/ 1903353 w 7467600"/>
              <a:gd name="connsiteY84" fmla="*/ 5044827 h 6858000"/>
              <a:gd name="connsiteX85" fmla="*/ 1936931 w 7467600"/>
              <a:gd name="connsiteY85" fmla="*/ 5093954 h 6858000"/>
              <a:gd name="connsiteX86" fmla="*/ 2195868 w 7467600"/>
              <a:gd name="connsiteY86" fmla="*/ 5396574 h 6858000"/>
              <a:gd name="connsiteX87" fmla="*/ 2088852 w 7467600"/>
              <a:gd name="connsiteY87" fmla="*/ 5166123 h 6858000"/>
              <a:gd name="connsiteX88" fmla="*/ 1958241 w 7467600"/>
              <a:gd name="connsiteY88" fmla="*/ 5067955 h 6858000"/>
              <a:gd name="connsiteX89" fmla="*/ 1903353 w 7467600"/>
              <a:gd name="connsiteY89" fmla="*/ 5044827 h 6858000"/>
              <a:gd name="connsiteX90" fmla="*/ 1979378 w 7467600"/>
              <a:gd name="connsiteY90" fmla="*/ 4769504 h 6858000"/>
              <a:gd name="connsiteX91" fmla="*/ 2882120 w 7467600"/>
              <a:gd name="connsiteY91" fmla="*/ 5064547 h 6858000"/>
              <a:gd name="connsiteX92" fmla="*/ 2793103 w 7467600"/>
              <a:gd name="connsiteY92" fmla="*/ 5039699 h 6858000"/>
              <a:gd name="connsiteX93" fmla="*/ 2770041 w 7467600"/>
              <a:gd name="connsiteY93" fmla="*/ 5033634 h 6858000"/>
              <a:gd name="connsiteX94" fmla="*/ 1979378 w 7467600"/>
              <a:gd name="connsiteY94" fmla="*/ 4769504 h 6858000"/>
              <a:gd name="connsiteX95" fmla="*/ 1927410 w 7467600"/>
              <a:gd name="connsiteY95" fmla="*/ 4716164 h 6858000"/>
              <a:gd name="connsiteX96" fmla="*/ 1959587 w 7467600"/>
              <a:gd name="connsiteY96" fmla="*/ 4728849 h 6858000"/>
              <a:gd name="connsiteX97" fmla="*/ 2777707 w 7467600"/>
              <a:gd name="connsiteY97" fmla="*/ 5003991 h 6858000"/>
              <a:gd name="connsiteX98" fmla="*/ 2800768 w 7467600"/>
              <a:gd name="connsiteY98" fmla="*/ 5010056 h 6858000"/>
              <a:gd name="connsiteX99" fmla="*/ 2879408 w 7467600"/>
              <a:gd name="connsiteY99" fmla="*/ 5031590 h 6858000"/>
              <a:gd name="connsiteX100" fmla="*/ 2862295 w 7467600"/>
              <a:gd name="connsiteY100" fmla="*/ 5022958 h 6858000"/>
              <a:gd name="connsiteX101" fmla="*/ 2813343 w 7467600"/>
              <a:gd name="connsiteY101" fmla="*/ 4998369 h 6858000"/>
              <a:gd name="connsiteX102" fmla="*/ 2646245 w 7467600"/>
              <a:gd name="connsiteY102" fmla="*/ 4930999 h 6858000"/>
              <a:gd name="connsiteX103" fmla="*/ 1999243 w 7467600"/>
              <a:gd name="connsiteY103" fmla="*/ 4730524 h 6858000"/>
              <a:gd name="connsiteX104" fmla="*/ 1979527 w 7467600"/>
              <a:gd name="connsiteY104" fmla="*/ 4726651 h 6858000"/>
              <a:gd name="connsiteX105" fmla="*/ 1927410 w 7467600"/>
              <a:gd name="connsiteY105" fmla="*/ 4716164 h 6858000"/>
              <a:gd name="connsiteX106" fmla="*/ 1997014 w 7467600"/>
              <a:gd name="connsiteY106" fmla="*/ 4698007 h 6858000"/>
              <a:gd name="connsiteX107" fmla="*/ 2005458 w 7467600"/>
              <a:gd name="connsiteY107" fmla="*/ 4699540 h 6858000"/>
              <a:gd name="connsiteX108" fmla="*/ 2657186 w 7467600"/>
              <a:gd name="connsiteY108" fmla="*/ 4901687 h 6858000"/>
              <a:gd name="connsiteX109" fmla="*/ 2826662 w 7467600"/>
              <a:gd name="connsiteY109" fmla="*/ 4970362 h 6858000"/>
              <a:gd name="connsiteX110" fmla="*/ 2876100 w 7467600"/>
              <a:gd name="connsiteY110" fmla="*/ 4995397 h 6858000"/>
              <a:gd name="connsiteX111" fmla="*/ 3042600 w 7467600"/>
              <a:gd name="connsiteY111" fmla="*/ 5059532 h 6858000"/>
              <a:gd name="connsiteX112" fmla="*/ 1997014 w 7467600"/>
              <a:gd name="connsiteY112" fmla="*/ 4698007 h 6858000"/>
              <a:gd name="connsiteX113" fmla="*/ 2305292 w 7467600"/>
              <a:gd name="connsiteY113" fmla="*/ 4219492 h 6858000"/>
              <a:gd name="connsiteX114" fmla="*/ 3360922 w 7467600"/>
              <a:gd name="connsiteY114" fmla="*/ 4529373 h 6858000"/>
              <a:gd name="connsiteX115" fmla="*/ 3492420 w 7467600"/>
              <a:gd name="connsiteY115" fmla="*/ 4510145 h 6858000"/>
              <a:gd name="connsiteX116" fmla="*/ 3364086 w 7467600"/>
              <a:gd name="connsiteY116" fmla="*/ 4480340 h 6858000"/>
              <a:gd name="connsiteX117" fmla="*/ 3225818 w 7467600"/>
              <a:gd name="connsiteY117" fmla="*/ 4411822 h 6858000"/>
              <a:gd name="connsiteX118" fmla="*/ 3129696 w 7467600"/>
              <a:gd name="connsiteY118" fmla="*/ 4360704 h 6858000"/>
              <a:gd name="connsiteX119" fmla="*/ 2814545 w 7467600"/>
              <a:gd name="connsiteY119" fmla="*/ 4282955 h 6858000"/>
              <a:gd name="connsiteX120" fmla="*/ 2305292 w 7467600"/>
              <a:gd name="connsiteY120" fmla="*/ 4219492 h 6858000"/>
              <a:gd name="connsiteX121" fmla="*/ 2626982 w 7467600"/>
              <a:gd name="connsiteY121" fmla="*/ 4206450 h 6858000"/>
              <a:gd name="connsiteX122" fmla="*/ 2490617 w 7467600"/>
              <a:gd name="connsiteY122" fmla="*/ 4206951 h 6858000"/>
              <a:gd name="connsiteX123" fmla="*/ 2819869 w 7467600"/>
              <a:gd name="connsiteY123" fmla="*/ 4252936 h 6858000"/>
              <a:gd name="connsiteX124" fmla="*/ 3143018 w 7467600"/>
              <a:gd name="connsiteY124" fmla="*/ 4332698 h 6858000"/>
              <a:gd name="connsiteX125" fmla="*/ 3241520 w 7467600"/>
              <a:gd name="connsiteY125" fmla="*/ 4385112 h 6858000"/>
              <a:gd name="connsiteX126" fmla="*/ 3374575 w 7467600"/>
              <a:gd name="connsiteY126" fmla="*/ 4451517 h 6858000"/>
              <a:gd name="connsiteX127" fmla="*/ 3505221 w 7467600"/>
              <a:gd name="connsiteY127" fmla="*/ 4480757 h 6858000"/>
              <a:gd name="connsiteX128" fmla="*/ 2626982 w 7467600"/>
              <a:gd name="connsiteY128" fmla="*/ 4206450 h 6858000"/>
              <a:gd name="connsiteX129" fmla="*/ 1310106 w 7467600"/>
              <a:gd name="connsiteY129" fmla="*/ 3943217 h 6858000"/>
              <a:gd name="connsiteX130" fmla="*/ 854994 w 7467600"/>
              <a:gd name="connsiteY130" fmla="*/ 4399136 h 6858000"/>
              <a:gd name="connsiteX131" fmla="*/ 742462 w 7467600"/>
              <a:gd name="connsiteY131" fmla="*/ 4594648 h 6858000"/>
              <a:gd name="connsiteX132" fmla="*/ 820602 w 7467600"/>
              <a:gd name="connsiteY132" fmla="*/ 4485915 h 6858000"/>
              <a:gd name="connsiteX133" fmla="*/ 878295 w 7467600"/>
              <a:gd name="connsiteY133" fmla="*/ 4403594 h 6858000"/>
              <a:gd name="connsiteX134" fmla="*/ 1240607 w 7467600"/>
              <a:gd name="connsiteY134" fmla="*/ 4010401 h 6858000"/>
              <a:gd name="connsiteX135" fmla="*/ 1310106 w 7467600"/>
              <a:gd name="connsiteY135" fmla="*/ 3943217 h 6858000"/>
              <a:gd name="connsiteX136" fmla="*/ 1423113 w 7467600"/>
              <a:gd name="connsiteY136" fmla="*/ 3874565 h 6858000"/>
              <a:gd name="connsiteX137" fmla="*/ 1260565 w 7467600"/>
              <a:gd name="connsiteY137" fmla="*/ 4031982 h 6858000"/>
              <a:gd name="connsiteX138" fmla="*/ 901900 w 7467600"/>
              <a:gd name="connsiteY138" fmla="*/ 4421236 h 6858000"/>
              <a:gd name="connsiteX139" fmla="*/ 845044 w 7467600"/>
              <a:gd name="connsiteY139" fmla="*/ 4502436 h 6858000"/>
              <a:gd name="connsiteX140" fmla="*/ 685926 w 7467600"/>
              <a:gd name="connsiteY140" fmla="*/ 4703069 h 6858000"/>
              <a:gd name="connsiteX141" fmla="*/ 684248 w 7467600"/>
              <a:gd name="connsiteY141" fmla="*/ 4706721 h 6858000"/>
              <a:gd name="connsiteX142" fmla="*/ 1423113 w 7467600"/>
              <a:gd name="connsiteY142" fmla="*/ 3874565 h 6858000"/>
              <a:gd name="connsiteX143" fmla="*/ 3316479 w 7467600"/>
              <a:gd name="connsiteY143" fmla="*/ 3872136 h 6858000"/>
              <a:gd name="connsiteX144" fmla="*/ 3546806 w 7467600"/>
              <a:gd name="connsiteY144" fmla="*/ 4356139 h 6858000"/>
              <a:gd name="connsiteX145" fmla="*/ 3364433 w 7467600"/>
              <a:gd name="connsiteY145" fmla="*/ 3953121 h 6858000"/>
              <a:gd name="connsiteX146" fmla="*/ 3316479 w 7467600"/>
              <a:gd name="connsiteY146" fmla="*/ 3872136 h 6858000"/>
              <a:gd name="connsiteX147" fmla="*/ 3291335 w 7467600"/>
              <a:gd name="connsiteY147" fmla="*/ 3767420 h 6858000"/>
              <a:gd name="connsiteX148" fmla="*/ 3390805 w 7467600"/>
              <a:gd name="connsiteY148" fmla="*/ 3937163 h 6858000"/>
              <a:gd name="connsiteX149" fmla="*/ 3579062 w 7467600"/>
              <a:gd name="connsiteY149" fmla="*/ 4359040 h 6858000"/>
              <a:gd name="connsiteX150" fmla="*/ 3467355 w 7467600"/>
              <a:gd name="connsiteY150" fmla="*/ 3988130 h 6858000"/>
              <a:gd name="connsiteX151" fmla="*/ 3310753 w 7467600"/>
              <a:gd name="connsiteY151" fmla="*/ 3787140 h 6858000"/>
              <a:gd name="connsiteX152" fmla="*/ 3291335 w 7467600"/>
              <a:gd name="connsiteY152" fmla="*/ 3767420 h 6858000"/>
              <a:gd name="connsiteX153" fmla="*/ 1635889 w 7467600"/>
              <a:gd name="connsiteY153" fmla="*/ 3709494 h 6858000"/>
              <a:gd name="connsiteX154" fmla="*/ 1634800 w 7467600"/>
              <a:gd name="connsiteY154" fmla="*/ 3731111 h 6858000"/>
              <a:gd name="connsiteX155" fmla="*/ 1635889 w 7467600"/>
              <a:gd name="connsiteY155" fmla="*/ 3709494 h 6858000"/>
              <a:gd name="connsiteX156" fmla="*/ 1510397 w 7467600"/>
              <a:gd name="connsiteY156" fmla="*/ 3684705 h 6858000"/>
              <a:gd name="connsiteX157" fmla="*/ 1146550 w 7467600"/>
              <a:gd name="connsiteY157" fmla="*/ 3802012 h 6858000"/>
              <a:gd name="connsiteX158" fmla="*/ 698834 w 7467600"/>
              <a:gd name="connsiteY158" fmla="*/ 3952272 h 6858000"/>
              <a:gd name="connsiteX159" fmla="*/ 34256 w 7467600"/>
              <a:gd name="connsiteY159" fmla="*/ 4347603 h 6858000"/>
              <a:gd name="connsiteX160" fmla="*/ 527241 w 7467600"/>
              <a:gd name="connsiteY160" fmla="*/ 4065078 h 6858000"/>
              <a:gd name="connsiteX161" fmla="*/ 1510397 w 7467600"/>
              <a:gd name="connsiteY161" fmla="*/ 3684705 h 6858000"/>
              <a:gd name="connsiteX162" fmla="*/ 1313114 w 7467600"/>
              <a:gd name="connsiteY162" fmla="*/ 3655216 h 6858000"/>
              <a:gd name="connsiteX163" fmla="*/ 1109304 w 7467600"/>
              <a:gd name="connsiteY163" fmla="*/ 3669030 h 6858000"/>
              <a:gd name="connsiteX164" fmla="*/ 8129 w 7467600"/>
              <a:gd name="connsiteY164" fmla="*/ 4330519 h 6858000"/>
              <a:gd name="connsiteX165" fmla="*/ 687572 w 7467600"/>
              <a:gd name="connsiteY165" fmla="*/ 3925629 h 6858000"/>
              <a:gd name="connsiteX166" fmla="*/ 1138365 w 7467600"/>
              <a:gd name="connsiteY166" fmla="*/ 3774515 h 6858000"/>
              <a:gd name="connsiteX167" fmla="*/ 1505579 w 7467600"/>
              <a:gd name="connsiteY167" fmla="*/ 3655526 h 6858000"/>
              <a:gd name="connsiteX168" fmla="*/ 1313114 w 7467600"/>
              <a:gd name="connsiteY168" fmla="*/ 3655216 h 6858000"/>
              <a:gd name="connsiteX169" fmla="*/ 3655073 w 7467600"/>
              <a:gd name="connsiteY169" fmla="*/ 3650884 h 6858000"/>
              <a:gd name="connsiteX170" fmla="*/ 3989938 w 7467600"/>
              <a:gd name="connsiteY170" fmla="*/ 3991685 h 6858000"/>
              <a:gd name="connsiteX171" fmla="*/ 4393907 w 7467600"/>
              <a:gd name="connsiteY171" fmla="*/ 4261258 h 6858000"/>
              <a:gd name="connsiteX172" fmla="*/ 4648051 w 7467600"/>
              <a:gd name="connsiteY172" fmla="*/ 4374051 h 6858000"/>
              <a:gd name="connsiteX173" fmla="*/ 4383389 w 7467600"/>
              <a:gd name="connsiteY173" fmla="*/ 4184369 h 6858000"/>
              <a:gd name="connsiteX174" fmla="*/ 4165508 w 7467600"/>
              <a:gd name="connsiteY174" fmla="*/ 4035196 h 6858000"/>
              <a:gd name="connsiteX175" fmla="*/ 4068162 w 7467600"/>
              <a:gd name="connsiteY175" fmla="*/ 3953394 h 6858000"/>
              <a:gd name="connsiteX176" fmla="*/ 3981416 w 7467600"/>
              <a:gd name="connsiteY176" fmla="*/ 3880482 h 6858000"/>
              <a:gd name="connsiteX177" fmla="*/ 3800147 w 7467600"/>
              <a:gd name="connsiteY177" fmla="*/ 3749872 h 6858000"/>
              <a:gd name="connsiteX178" fmla="*/ 3655073 w 7467600"/>
              <a:gd name="connsiteY178" fmla="*/ 3650884 h 6858000"/>
              <a:gd name="connsiteX179" fmla="*/ 3670252 w 7467600"/>
              <a:gd name="connsiteY179" fmla="*/ 3622798 h 6858000"/>
              <a:gd name="connsiteX180" fmla="*/ 3817258 w 7467600"/>
              <a:gd name="connsiteY180" fmla="*/ 3723577 h 6858000"/>
              <a:gd name="connsiteX181" fmla="*/ 4000461 w 7467600"/>
              <a:gd name="connsiteY181" fmla="*/ 3855966 h 6858000"/>
              <a:gd name="connsiteX182" fmla="*/ 4088180 w 7467600"/>
              <a:gd name="connsiteY182" fmla="*/ 3929774 h 6858000"/>
              <a:gd name="connsiteX183" fmla="*/ 4184555 w 7467600"/>
              <a:gd name="connsiteY183" fmla="*/ 4010683 h 6858000"/>
              <a:gd name="connsiteX184" fmla="*/ 4399563 w 7467600"/>
              <a:gd name="connsiteY184" fmla="*/ 4158106 h 6858000"/>
              <a:gd name="connsiteX185" fmla="*/ 4684469 w 7467600"/>
              <a:gd name="connsiteY185" fmla="*/ 4364680 h 6858000"/>
              <a:gd name="connsiteX186" fmla="*/ 4690271 w 7467600"/>
              <a:gd name="connsiteY186" fmla="*/ 4370034 h 6858000"/>
              <a:gd name="connsiteX187" fmla="*/ 4136093 w 7467600"/>
              <a:gd name="connsiteY187" fmla="*/ 3858466 h 6858000"/>
              <a:gd name="connsiteX188" fmla="*/ 3670252 w 7467600"/>
              <a:gd name="connsiteY188" fmla="*/ 3622798 h 6858000"/>
              <a:gd name="connsiteX189" fmla="*/ 4440129 w 7467600"/>
              <a:gd name="connsiteY189" fmla="*/ 3448571 h 6858000"/>
              <a:gd name="connsiteX190" fmla="*/ 4856525 w 7467600"/>
              <a:gd name="connsiteY190" fmla="*/ 3915351 h 6858000"/>
              <a:gd name="connsiteX191" fmla="*/ 5059055 w 7467600"/>
              <a:gd name="connsiteY191" fmla="*/ 4108918 h 6858000"/>
              <a:gd name="connsiteX192" fmla="*/ 5290070 w 7467600"/>
              <a:gd name="connsiteY192" fmla="*/ 4263619 h 6858000"/>
              <a:gd name="connsiteX193" fmla="*/ 4834991 w 7467600"/>
              <a:gd name="connsiteY193" fmla="*/ 3830985 h 6858000"/>
              <a:gd name="connsiteX194" fmla="*/ 4440129 w 7467600"/>
              <a:gd name="connsiteY194" fmla="*/ 3448571 h 6858000"/>
              <a:gd name="connsiteX195" fmla="*/ 4441737 w 7467600"/>
              <a:gd name="connsiteY195" fmla="*/ 3399734 h 6858000"/>
              <a:gd name="connsiteX196" fmla="*/ 4431236 w 7467600"/>
              <a:gd name="connsiteY196" fmla="*/ 3400954 h 6858000"/>
              <a:gd name="connsiteX197" fmla="*/ 4557150 w 7467600"/>
              <a:gd name="connsiteY197" fmla="*/ 3510023 h 6858000"/>
              <a:gd name="connsiteX198" fmla="*/ 4856936 w 7467600"/>
              <a:gd name="connsiteY198" fmla="*/ 3809146 h 6858000"/>
              <a:gd name="connsiteX199" fmla="*/ 5111996 w 7467600"/>
              <a:gd name="connsiteY199" fmla="*/ 4065759 h 6858000"/>
              <a:gd name="connsiteX200" fmla="*/ 5388878 w 7467600"/>
              <a:gd name="connsiteY200" fmla="*/ 4300185 h 6858000"/>
              <a:gd name="connsiteX201" fmla="*/ 5425556 w 7467600"/>
              <a:gd name="connsiteY201" fmla="*/ 4308967 h 6858000"/>
              <a:gd name="connsiteX202" fmla="*/ 4943646 w 7467600"/>
              <a:gd name="connsiteY202" fmla="*/ 3822916 h 6858000"/>
              <a:gd name="connsiteX203" fmla="*/ 4594837 w 7467600"/>
              <a:gd name="connsiteY203" fmla="*/ 3532274 h 6858000"/>
              <a:gd name="connsiteX204" fmla="*/ 4441737 w 7467600"/>
              <a:gd name="connsiteY204" fmla="*/ 3399734 h 6858000"/>
              <a:gd name="connsiteX205" fmla="*/ 5425834 w 7467600"/>
              <a:gd name="connsiteY205" fmla="*/ 3162785 h 6858000"/>
              <a:gd name="connsiteX206" fmla="*/ 5401644 w 7467600"/>
              <a:gd name="connsiteY206" fmla="*/ 3617847 h 6858000"/>
              <a:gd name="connsiteX207" fmla="*/ 5467256 w 7467600"/>
              <a:gd name="connsiteY207" fmla="*/ 4175494 h 6858000"/>
              <a:gd name="connsiteX208" fmla="*/ 5448069 w 7467600"/>
              <a:gd name="connsiteY208" fmla="*/ 3567554 h 6858000"/>
              <a:gd name="connsiteX209" fmla="*/ 5425834 w 7467600"/>
              <a:gd name="connsiteY209" fmla="*/ 3162785 h 6858000"/>
              <a:gd name="connsiteX210" fmla="*/ 1318687 w 7467600"/>
              <a:gd name="connsiteY210" fmla="*/ 3113840 h 6858000"/>
              <a:gd name="connsiteX211" fmla="*/ 1066793 w 7467600"/>
              <a:gd name="connsiteY211" fmla="*/ 3212171 h 6858000"/>
              <a:gd name="connsiteX212" fmla="*/ 993319 w 7467600"/>
              <a:gd name="connsiteY212" fmla="*/ 3247648 h 6858000"/>
              <a:gd name="connsiteX213" fmla="*/ 853081 w 7467600"/>
              <a:gd name="connsiteY213" fmla="*/ 3312410 h 6858000"/>
              <a:gd name="connsiteX214" fmla="*/ 805957 w 7467600"/>
              <a:gd name="connsiteY214" fmla="*/ 3330443 h 6858000"/>
              <a:gd name="connsiteX215" fmla="*/ 1318687 w 7467600"/>
              <a:gd name="connsiteY215" fmla="*/ 3113840 h 6858000"/>
              <a:gd name="connsiteX216" fmla="*/ 5453702 w 7467600"/>
              <a:gd name="connsiteY216" fmla="*/ 3090882 h 6858000"/>
              <a:gd name="connsiteX217" fmla="*/ 5480135 w 7467600"/>
              <a:gd name="connsiteY217" fmla="*/ 3565802 h 6858000"/>
              <a:gd name="connsiteX218" fmla="*/ 5499023 w 7467600"/>
              <a:gd name="connsiteY218" fmla="*/ 4166310 h 6858000"/>
              <a:gd name="connsiteX219" fmla="*/ 5547022 w 7467600"/>
              <a:gd name="connsiteY219" fmla="*/ 3607838 h 6858000"/>
              <a:gd name="connsiteX220" fmla="*/ 5515964 w 7467600"/>
              <a:gd name="connsiteY220" fmla="*/ 3378541 h 6858000"/>
              <a:gd name="connsiteX221" fmla="*/ 5453702 w 7467600"/>
              <a:gd name="connsiteY221" fmla="*/ 3090882 h 6858000"/>
              <a:gd name="connsiteX222" fmla="*/ 1238695 w 7467600"/>
              <a:gd name="connsiteY222" fmla="*/ 3076820 h 6858000"/>
              <a:gd name="connsiteX223" fmla="*/ 716371 w 7467600"/>
              <a:gd name="connsiteY223" fmla="*/ 3293249 h 6858000"/>
              <a:gd name="connsiteX224" fmla="*/ 579522 w 7467600"/>
              <a:gd name="connsiteY224" fmla="*/ 3371759 h 6858000"/>
              <a:gd name="connsiteX225" fmla="*/ 600288 w 7467600"/>
              <a:gd name="connsiteY225" fmla="*/ 3365555 h 6858000"/>
              <a:gd name="connsiteX226" fmla="*/ 840692 w 7467600"/>
              <a:gd name="connsiteY226" fmla="*/ 3284921 h 6858000"/>
              <a:gd name="connsiteX227" fmla="*/ 979248 w 7467600"/>
              <a:gd name="connsiteY227" fmla="*/ 3221003 h 6858000"/>
              <a:gd name="connsiteX228" fmla="*/ 1053282 w 7467600"/>
              <a:gd name="connsiteY228" fmla="*/ 3185247 h 6858000"/>
              <a:gd name="connsiteX229" fmla="*/ 1320603 w 7467600"/>
              <a:gd name="connsiteY229" fmla="*/ 3081281 h 6858000"/>
              <a:gd name="connsiteX230" fmla="*/ 1238695 w 7467600"/>
              <a:gd name="connsiteY230" fmla="*/ 3076820 h 6858000"/>
              <a:gd name="connsiteX231" fmla="*/ 5425627 w 7467600"/>
              <a:gd name="connsiteY231" fmla="*/ 2954192 h 6858000"/>
              <a:gd name="connsiteX232" fmla="*/ 5470770 w 7467600"/>
              <a:gd name="connsiteY232" fmla="*/ 3005435 h 6858000"/>
              <a:gd name="connsiteX233" fmla="*/ 5519779 w 7467600"/>
              <a:gd name="connsiteY233" fmla="*/ 4359223 h 6858000"/>
              <a:gd name="connsiteX234" fmla="*/ 5520293 w 7467600"/>
              <a:gd name="connsiteY234" fmla="*/ 4360602 h 6858000"/>
              <a:gd name="connsiteX235" fmla="*/ 5767221 w 7467600"/>
              <a:gd name="connsiteY235" fmla="*/ 4665564 h 6858000"/>
              <a:gd name="connsiteX236" fmla="*/ 6937169 w 7467600"/>
              <a:gd name="connsiteY236" fmla="*/ 4815941 h 6858000"/>
              <a:gd name="connsiteX237" fmla="*/ 6953922 w 7467600"/>
              <a:gd name="connsiteY237" fmla="*/ 4890068 h 6858000"/>
              <a:gd name="connsiteX238" fmla="*/ 6071359 w 7467600"/>
              <a:gd name="connsiteY238" fmla="*/ 4770770 h 6858000"/>
              <a:gd name="connsiteX239" fmla="*/ 6038839 w 7467600"/>
              <a:gd name="connsiteY239" fmla="*/ 4764474 h 6858000"/>
              <a:gd name="connsiteX240" fmla="*/ 6038706 w 7467600"/>
              <a:gd name="connsiteY240" fmla="*/ 4763847 h 6858000"/>
              <a:gd name="connsiteX241" fmla="*/ 6037784 w 7467600"/>
              <a:gd name="connsiteY241" fmla="*/ 4764270 h 6858000"/>
              <a:gd name="connsiteX242" fmla="*/ 6038839 w 7467600"/>
              <a:gd name="connsiteY242" fmla="*/ 4764474 h 6858000"/>
              <a:gd name="connsiteX243" fmla="*/ 6040338 w 7467600"/>
              <a:gd name="connsiteY243" fmla="*/ 4771418 h 6858000"/>
              <a:gd name="connsiteX244" fmla="*/ 6024488 w 7467600"/>
              <a:gd name="connsiteY244" fmla="*/ 4809903 h 6858000"/>
              <a:gd name="connsiteX245" fmla="*/ 5599771 w 7467600"/>
              <a:gd name="connsiteY245" fmla="*/ 5509652 h 6858000"/>
              <a:gd name="connsiteX246" fmla="*/ 5548843 w 7467600"/>
              <a:gd name="connsiteY246" fmla="*/ 5563845 h 6858000"/>
              <a:gd name="connsiteX247" fmla="*/ 5940952 w 7467600"/>
              <a:gd name="connsiteY247" fmla="*/ 6250028 h 6858000"/>
              <a:gd name="connsiteX248" fmla="*/ 6043441 w 7467600"/>
              <a:gd name="connsiteY248" fmla="*/ 6665847 h 6858000"/>
              <a:gd name="connsiteX249" fmla="*/ 6093432 w 7467600"/>
              <a:gd name="connsiteY249" fmla="*/ 6858000 h 6858000"/>
              <a:gd name="connsiteX250" fmla="*/ 6034344 w 7467600"/>
              <a:gd name="connsiteY250" fmla="*/ 6858000 h 6858000"/>
              <a:gd name="connsiteX251" fmla="*/ 6026679 w 7467600"/>
              <a:gd name="connsiteY251" fmla="*/ 6836959 h 6858000"/>
              <a:gd name="connsiteX252" fmla="*/ 5800441 w 7467600"/>
              <a:gd name="connsiteY252" fmla="*/ 6335286 h 6858000"/>
              <a:gd name="connsiteX253" fmla="*/ 5526562 w 7467600"/>
              <a:gd name="connsiteY253" fmla="*/ 5705388 h 6858000"/>
              <a:gd name="connsiteX254" fmla="*/ 5519640 w 7467600"/>
              <a:gd name="connsiteY254" fmla="*/ 5683774 h 6858000"/>
              <a:gd name="connsiteX255" fmla="*/ 5844559 w 7467600"/>
              <a:gd name="connsiteY255" fmla="*/ 6553349 h 6858000"/>
              <a:gd name="connsiteX256" fmla="*/ 5975994 w 7467600"/>
              <a:gd name="connsiteY256" fmla="*/ 6858000 h 6858000"/>
              <a:gd name="connsiteX257" fmla="*/ 5898547 w 7467600"/>
              <a:gd name="connsiteY257" fmla="*/ 6858000 h 6858000"/>
              <a:gd name="connsiteX258" fmla="*/ 5682041 w 7467600"/>
              <a:gd name="connsiteY258" fmla="*/ 6355860 h 6858000"/>
              <a:gd name="connsiteX259" fmla="*/ 5461758 w 7467600"/>
              <a:gd name="connsiteY259" fmla="*/ 5820220 h 6858000"/>
              <a:gd name="connsiteX260" fmla="*/ 5237282 w 7467600"/>
              <a:gd name="connsiteY260" fmla="*/ 6579086 h 6858000"/>
              <a:gd name="connsiteX261" fmla="*/ 5115009 w 7467600"/>
              <a:gd name="connsiteY261" fmla="*/ 6858000 h 6858000"/>
              <a:gd name="connsiteX262" fmla="*/ 5028074 w 7467600"/>
              <a:gd name="connsiteY262" fmla="*/ 6858000 h 6858000"/>
              <a:gd name="connsiteX263" fmla="*/ 5079508 w 7467600"/>
              <a:gd name="connsiteY263" fmla="*/ 6749074 h 6858000"/>
              <a:gd name="connsiteX264" fmla="*/ 5371846 w 7467600"/>
              <a:gd name="connsiteY264" fmla="*/ 5924413 h 6858000"/>
              <a:gd name="connsiteX265" fmla="*/ 5270512 w 7467600"/>
              <a:gd name="connsiteY265" fmla="*/ 6138975 h 6858000"/>
              <a:gd name="connsiteX266" fmla="*/ 5062409 w 7467600"/>
              <a:gd name="connsiteY266" fmla="*/ 6653544 h 6858000"/>
              <a:gd name="connsiteX267" fmla="*/ 5036628 w 7467600"/>
              <a:gd name="connsiteY267" fmla="*/ 6754247 h 6858000"/>
              <a:gd name="connsiteX268" fmla="*/ 5009112 w 7467600"/>
              <a:gd name="connsiteY268" fmla="*/ 6858000 h 6858000"/>
              <a:gd name="connsiteX269" fmla="*/ 4976679 w 7467600"/>
              <a:gd name="connsiteY269" fmla="*/ 6858000 h 6858000"/>
              <a:gd name="connsiteX270" fmla="*/ 5006537 w 7467600"/>
              <a:gd name="connsiteY270" fmla="*/ 6747068 h 6858000"/>
              <a:gd name="connsiteX271" fmla="*/ 5032723 w 7467600"/>
              <a:gd name="connsiteY271" fmla="*/ 6644957 h 6858000"/>
              <a:gd name="connsiteX272" fmla="*/ 5242949 w 7467600"/>
              <a:gd name="connsiteY272" fmla="*/ 6125175 h 6858000"/>
              <a:gd name="connsiteX273" fmla="*/ 5286321 w 7467600"/>
              <a:gd name="connsiteY273" fmla="*/ 6033555 h 6858000"/>
              <a:gd name="connsiteX274" fmla="*/ 5008210 w 7467600"/>
              <a:gd name="connsiteY274" fmla="*/ 6649194 h 6858000"/>
              <a:gd name="connsiteX275" fmla="*/ 4986321 w 7467600"/>
              <a:gd name="connsiteY275" fmla="*/ 6765687 h 6858000"/>
              <a:gd name="connsiteX276" fmla="*/ 4973474 w 7467600"/>
              <a:gd name="connsiteY276" fmla="*/ 6858000 h 6858000"/>
              <a:gd name="connsiteX277" fmla="*/ 4907178 w 7467600"/>
              <a:gd name="connsiteY277" fmla="*/ 6858000 h 6858000"/>
              <a:gd name="connsiteX278" fmla="*/ 4910810 w 7467600"/>
              <a:gd name="connsiteY278" fmla="*/ 6829660 h 6858000"/>
              <a:gd name="connsiteX279" fmla="*/ 4987461 w 7467600"/>
              <a:gd name="connsiteY279" fmla="*/ 6432994 h 6858000"/>
              <a:gd name="connsiteX280" fmla="*/ 5179262 w 7467600"/>
              <a:gd name="connsiteY280" fmla="*/ 6035044 h 6858000"/>
              <a:gd name="connsiteX281" fmla="*/ 4689678 w 7467600"/>
              <a:gd name="connsiteY281" fmla="*/ 6440241 h 6858000"/>
              <a:gd name="connsiteX282" fmla="*/ 4477543 w 7467600"/>
              <a:gd name="connsiteY282" fmla="*/ 6674836 h 6858000"/>
              <a:gd name="connsiteX283" fmla="*/ 4329957 w 7467600"/>
              <a:gd name="connsiteY283" fmla="*/ 6858000 h 6858000"/>
              <a:gd name="connsiteX284" fmla="*/ 4218595 w 7467600"/>
              <a:gd name="connsiteY284" fmla="*/ 6858000 h 6858000"/>
              <a:gd name="connsiteX285" fmla="*/ 4368888 w 7467600"/>
              <a:gd name="connsiteY285" fmla="*/ 6668412 h 6858000"/>
              <a:gd name="connsiteX286" fmla="*/ 4563091 w 7467600"/>
              <a:gd name="connsiteY286" fmla="*/ 6442508 h 6858000"/>
              <a:gd name="connsiteX287" fmla="*/ 5387324 w 7467600"/>
              <a:gd name="connsiteY287" fmla="*/ 5705830 h 6858000"/>
              <a:gd name="connsiteX288" fmla="*/ 5073620 w 7467600"/>
              <a:gd name="connsiteY288" fmla="*/ 5955437 h 6858000"/>
              <a:gd name="connsiteX289" fmla="*/ 4689789 w 7467600"/>
              <a:gd name="connsiteY289" fmla="*/ 6268382 h 6858000"/>
              <a:gd name="connsiteX290" fmla="*/ 4418722 w 7467600"/>
              <a:gd name="connsiteY290" fmla="*/ 6570886 h 6858000"/>
              <a:gd name="connsiteX291" fmla="*/ 4214944 w 7467600"/>
              <a:gd name="connsiteY291" fmla="*/ 6858000 h 6858000"/>
              <a:gd name="connsiteX292" fmla="*/ 4177898 w 7467600"/>
              <a:gd name="connsiteY292" fmla="*/ 6858000 h 6858000"/>
              <a:gd name="connsiteX293" fmla="*/ 4391597 w 7467600"/>
              <a:gd name="connsiteY293" fmla="*/ 6556370 h 6858000"/>
              <a:gd name="connsiteX294" fmla="*/ 4668889 w 7467600"/>
              <a:gd name="connsiteY294" fmla="*/ 6246399 h 6858000"/>
              <a:gd name="connsiteX295" fmla="*/ 5055427 w 7467600"/>
              <a:gd name="connsiteY295" fmla="*/ 5931476 h 6858000"/>
              <a:gd name="connsiteX296" fmla="*/ 5371814 w 7467600"/>
              <a:gd name="connsiteY296" fmla="*/ 5678975 h 6858000"/>
              <a:gd name="connsiteX297" fmla="*/ 4987918 w 7467600"/>
              <a:gd name="connsiteY297" fmla="*/ 5838701 h 6858000"/>
              <a:gd name="connsiteX298" fmla="*/ 4317146 w 7467600"/>
              <a:gd name="connsiteY298" fmla="*/ 6587716 h 6858000"/>
              <a:gd name="connsiteX299" fmla="*/ 4171627 w 7467600"/>
              <a:gd name="connsiteY299" fmla="*/ 6858000 h 6858000"/>
              <a:gd name="connsiteX300" fmla="*/ 4081585 w 7467600"/>
              <a:gd name="connsiteY300" fmla="*/ 6858000 h 6858000"/>
              <a:gd name="connsiteX301" fmla="*/ 4238603 w 7467600"/>
              <a:gd name="connsiteY301" fmla="*/ 6559341 h 6858000"/>
              <a:gd name="connsiteX302" fmla="*/ 4778333 w 7467600"/>
              <a:gd name="connsiteY302" fmla="*/ 5873626 h 6858000"/>
              <a:gd name="connsiteX303" fmla="*/ 5414185 w 7467600"/>
              <a:gd name="connsiteY303" fmla="*/ 5573882 h 6858000"/>
              <a:gd name="connsiteX304" fmla="*/ 5959648 w 7467600"/>
              <a:gd name="connsiteY304" fmla="*/ 4760797 h 6858000"/>
              <a:gd name="connsiteX305" fmla="*/ 5355019 w 7467600"/>
              <a:gd name="connsiteY305" fmla="*/ 4734672 h 6858000"/>
              <a:gd name="connsiteX306" fmla="*/ 5083565 w 7467600"/>
              <a:gd name="connsiteY306" fmla="*/ 5179121 h 6858000"/>
              <a:gd name="connsiteX307" fmla="*/ 4713577 w 7467600"/>
              <a:gd name="connsiteY307" fmla="*/ 5616803 h 6858000"/>
              <a:gd name="connsiteX308" fmla="*/ 3989559 w 7467600"/>
              <a:gd name="connsiteY308" fmla="*/ 6145945 h 6858000"/>
              <a:gd name="connsiteX309" fmla="*/ 3939824 w 7467600"/>
              <a:gd name="connsiteY309" fmla="*/ 6066900 h 6858000"/>
              <a:gd name="connsiteX310" fmla="*/ 4584537 w 7467600"/>
              <a:gd name="connsiteY310" fmla="*/ 5324826 h 6858000"/>
              <a:gd name="connsiteX311" fmla="*/ 5037105 w 7467600"/>
              <a:gd name="connsiteY311" fmla="*/ 5088765 h 6858000"/>
              <a:gd name="connsiteX312" fmla="*/ 5039930 w 7467600"/>
              <a:gd name="connsiteY312" fmla="*/ 5089585 h 6858000"/>
              <a:gd name="connsiteX313" fmla="*/ 5263764 w 7467600"/>
              <a:gd name="connsiteY313" fmla="*/ 4735525 h 6858000"/>
              <a:gd name="connsiteX314" fmla="*/ 4086300 w 7467600"/>
              <a:gd name="connsiteY314" fmla="*/ 4884599 h 6858000"/>
              <a:gd name="connsiteX315" fmla="*/ 4085485 w 7467600"/>
              <a:gd name="connsiteY315" fmla="*/ 4899070 h 6858000"/>
              <a:gd name="connsiteX316" fmla="*/ 3871915 w 7467600"/>
              <a:gd name="connsiteY316" fmla="*/ 5253645 h 6858000"/>
              <a:gd name="connsiteX317" fmla="*/ 3799374 w 7467600"/>
              <a:gd name="connsiteY317" fmla="*/ 5466127 h 6858000"/>
              <a:gd name="connsiteX318" fmla="*/ 3498850 w 7467600"/>
              <a:gd name="connsiteY318" fmla="*/ 6661888 h 6858000"/>
              <a:gd name="connsiteX319" fmla="*/ 3399216 w 7467600"/>
              <a:gd name="connsiteY319" fmla="*/ 6858000 h 6858000"/>
              <a:gd name="connsiteX320" fmla="*/ 3303688 w 7467600"/>
              <a:gd name="connsiteY320" fmla="*/ 6858000 h 6858000"/>
              <a:gd name="connsiteX321" fmla="*/ 3391774 w 7467600"/>
              <a:gd name="connsiteY321" fmla="*/ 6697181 h 6858000"/>
              <a:gd name="connsiteX322" fmla="*/ 3735540 w 7467600"/>
              <a:gd name="connsiteY322" fmla="*/ 5546923 h 6858000"/>
              <a:gd name="connsiteX323" fmla="*/ 3729438 w 7467600"/>
              <a:gd name="connsiteY323" fmla="*/ 5569058 h 6858000"/>
              <a:gd name="connsiteX324" fmla="*/ 3707782 w 7467600"/>
              <a:gd name="connsiteY324" fmla="*/ 5644908 h 6858000"/>
              <a:gd name="connsiteX325" fmla="*/ 3583827 w 7467600"/>
              <a:gd name="connsiteY325" fmla="*/ 6039215 h 6858000"/>
              <a:gd name="connsiteX326" fmla="*/ 3547861 w 7467600"/>
              <a:gd name="connsiteY326" fmla="*/ 6129609 h 6858000"/>
              <a:gd name="connsiteX327" fmla="*/ 3490905 w 7467600"/>
              <a:gd name="connsiteY327" fmla="*/ 6277660 h 6858000"/>
              <a:gd name="connsiteX328" fmla="*/ 3455859 w 7467600"/>
              <a:gd name="connsiteY328" fmla="*/ 6391301 h 6858000"/>
              <a:gd name="connsiteX329" fmla="*/ 3429112 w 7467600"/>
              <a:gd name="connsiteY329" fmla="*/ 6479469 h 6858000"/>
              <a:gd name="connsiteX330" fmla="*/ 3304862 w 7467600"/>
              <a:gd name="connsiteY330" fmla="*/ 6796476 h 6858000"/>
              <a:gd name="connsiteX331" fmla="*/ 3276071 w 7467600"/>
              <a:gd name="connsiteY331" fmla="*/ 6858000 h 6858000"/>
              <a:gd name="connsiteX332" fmla="*/ 3240805 w 7467600"/>
              <a:gd name="connsiteY332" fmla="*/ 6858000 h 6858000"/>
              <a:gd name="connsiteX333" fmla="*/ 3275917 w 7467600"/>
              <a:gd name="connsiteY333" fmla="*/ 6783192 h 6858000"/>
              <a:gd name="connsiteX334" fmla="*/ 3399358 w 7467600"/>
              <a:gd name="connsiteY334" fmla="*/ 6469011 h 6858000"/>
              <a:gd name="connsiteX335" fmla="*/ 3425650 w 7467600"/>
              <a:gd name="connsiteY335" fmla="*/ 6381333 h 6858000"/>
              <a:gd name="connsiteX336" fmla="*/ 3460661 w 7467600"/>
              <a:gd name="connsiteY336" fmla="*/ 6266763 h 6858000"/>
              <a:gd name="connsiteX337" fmla="*/ 3518021 w 7467600"/>
              <a:gd name="connsiteY337" fmla="*/ 6117298 h 6858000"/>
              <a:gd name="connsiteX338" fmla="*/ 3554035 w 7467600"/>
              <a:gd name="connsiteY338" fmla="*/ 6027832 h 6858000"/>
              <a:gd name="connsiteX339" fmla="*/ 3677174 w 7467600"/>
              <a:gd name="connsiteY339" fmla="*/ 5636351 h 6858000"/>
              <a:gd name="connsiteX340" fmla="*/ 3698819 w 7467600"/>
              <a:gd name="connsiteY340" fmla="*/ 5560503 h 6858000"/>
              <a:gd name="connsiteX341" fmla="*/ 3702094 w 7467600"/>
              <a:gd name="connsiteY341" fmla="*/ 5549194 h 6858000"/>
              <a:gd name="connsiteX342" fmla="*/ 3398355 w 7467600"/>
              <a:gd name="connsiteY342" fmla="*/ 6094603 h 6858000"/>
              <a:gd name="connsiteX343" fmla="*/ 3193941 w 7467600"/>
              <a:gd name="connsiteY343" fmla="*/ 6798775 h 6858000"/>
              <a:gd name="connsiteX344" fmla="*/ 3184140 w 7467600"/>
              <a:gd name="connsiteY344" fmla="*/ 6858000 h 6858000"/>
              <a:gd name="connsiteX345" fmla="*/ 3099978 w 7467600"/>
              <a:gd name="connsiteY345" fmla="*/ 6858000 h 6858000"/>
              <a:gd name="connsiteX346" fmla="*/ 3101556 w 7467600"/>
              <a:gd name="connsiteY346" fmla="*/ 6843337 h 6858000"/>
              <a:gd name="connsiteX347" fmla="*/ 3370162 w 7467600"/>
              <a:gd name="connsiteY347" fmla="*/ 5785550 h 6858000"/>
              <a:gd name="connsiteX348" fmla="*/ 3746477 w 7467600"/>
              <a:gd name="connsiteY348" fmla="*/ 5377889 h 6858000"/>
              <a:gd name="connsiteX349" fmla="*/ 3863399 w 7467600"/>
              <a:gd name="connsiteY349" fmla="*/ 5087257 h 6858000"/>
              <a:gd name="connsiteX350" fmla="*/ 3968712 w 7467600"/>
              <a:gd name="connsiteY350" fmla="*/ 4913989 h 6858000"/>
              <a:gd name="connsiteX351" fmla="*/ 2792390 w 7467600"/>
              <a:gd name="connsiteY351" fmla="*/ 5382974 h 6858000"/>
              <a:gd name="connsiteX352" fmla="*/ 2714982 w 7467600"/>
              <a:gd name="connsiteY352" fmla="*/ 5427051 h 6858000"/>
              <a:gd name="connsiteX353" fmla="*/ 2813361 w 7467600"/>
              <a:gd name="connsiteY353" fmla="*/ 6023912 h 6858000"/>
              <a:gd name="connsiteX354" fmla="*/ 2688430 w 7467600"/>
              <a:gd name="connsiteY354" fmla="*/ 6801564 h 6858000"/>
              <a:gd name="connsiteX355" fmla="*/ 2629626 w 7467600"/>
              <a:gd name="connsiteY355" fmla="*/ 6763394 h 6858000"/>
              <a:gd name="connsiteX356" fmla="*/ 2565328 w 7467600"/>
              <a:gd name="connsiteY356" fmla="*/ 5516399 h 6858000"/>
              <a:gd name="connsiteX357" fmla="*/ 1922999 w 7467600"/>
              <a:gd name="connsiteY357" fmla="*/ 5980343 h 6858000"/>
              <a:gd name="connsiteX358" fmla="*/ 1950261 w 7467600"/>
              <a:gd name="connsiteY358" fmla="*/ 6405858 h 6858000"/>
              <a:gd name="connsiteX359" fmla="*/ 2365554 w 7467600"/>
              <a:gd name="connsiteY359" fmla="*/ 6759107 h 6858000"/>
              <a:gd name="connsiteX360" fmla="*/ 2424142 w 7467600"/>
              <a:gd name="connsiteY360" fmla="*/ 6858000 h 6858000"/>
              <a:gd name="connsiteX361" fmla="*/ 2395994 w 7467600"/>
              <a:gd name="connsiteY361" fmla="*/ 6858000 h 6858000"/>
              <a:gd name="connsiteX362" fmla="*/ 2392863 w 7467600"/>
              <a:gd name="connsiteY362" fmla="*/ 6852964 h 6858000"/>
              <a:gd name="connsiteX363" fmla="*/ 2017589 w 7467600"/>
              <a:gd name="connsiteY363" fmla="*/ 6493982 h 6858000"/>
              <a:gd name="connsiteX364" fmla="*/ 2147336 w 7467600"/>
              <a:gd name="connsiteY364" fmla="*/ 6594052 h 6858000"/>
              <a:gd name="connsiteX365" fmla="*/ 2207047 w 7467600"/>
              <a:gd name="connsiteY365" fmla="*/ 6654540 h 6858000"/>
              <a:gd name="connsiteX366" fmla="*/ 2299106 w 7467600"/>
              <a:gd name="connsiteY366" fmla="*/ 6778931 h 6858000"/>
              <a:gd name="connsiteX367" fmla="*/ 2314430 w 7467600"/>
              <a:gd name="connsiteY367" fmla="*/ 6801144 h 6858000"/>
              <a:gd name="connsiteX368" fmla="*/ 2352406 w 7467600"/>
              <a:gd name="connsiteY368" fmla="*/ 6858000 h 6858000"/>
              <a:gd name="connsiteX369" fmla="*/ 2314492 w 7467600"/>
              <a:gd name="connsiteY369" fmla="*/ 6858000 h 6858000"/>
              <a:gd name="connsiteX370" fmla="*/ 2288095 w 7467600"/>
              <a:gd name="connsiteY370" fmla="*/ 6818030 h 6858000"/>
              <a:gd name="connsiteX371" fmla="*/ 2272768 w 7467600"/>
              <a:gd name="connsiteY371" fmla="*/ 6795822 h 6858000"/>
              <a:gd name="connsiteX372" fmla="*/ 2182715 w 7467600"/>
              <a:gd name="connsiteY372" fmla="*/ 6675071 h 6858000"/>
              <a:gd name="connsiteX373" fmla="*/ 2032061 w 7467600"/>
              <a:gd name="connsiteY373" fmla="*/ 6541380 h 6858000"/>
              <a:gd name="connsiteX374" fmla="*/ 2257220 w 7467600"/>
              <a:gd name="connsiteY374" fmla="*/ 6826257 h 6858000"/>
              <a:gd name="connsiteX375" fmla="*/ 2281324 w 7467600"/>
              <a:gd name="connsiteY375" fmla="*/ 6858000 h 6858000"/>
              <a:gd name="connsiteX376" fmla="*/ 2242860 w 7467600"/>
              <a:gd name="connsiteY376" fmla="*/ 6858000 h 6858000"/>
              <a:gd name="connsiteX377" fmla="*/ 2232818 w 7467600"/>
              <a:gd name="connsiteY377" fmla="*/ 6844926 h 6858000"/>
              <a:gd name="connsiteX378" fmla="*/ 1990172 w 7467600"/>
              <a:gd name="connsiteY378" fmla="*/ 6542121 h 6858000"/>
              <a:gd name="connsiteX379" fmla="*/ 2124090 w 7467600"/>
              <a:gd name="connsiteY379" fmla="*/ 6761017 h 6858000"/>
              <a:gd name="connsiteX380" fmla="*/ 2200380 w 7467600"/>
              <a:gd name="connsiteY380" fmla="*/ 6858000 h 6858000"/>
              <a:gd name="connsiteX381" fmla="*/ 2147507 w 7467600"/>
              <a:gd name="connsiteY381" fmla="*/ 6858000 h 6858000"/>
              <a:gd name="connsiteX382" fmla="*/ 2070668 w 7467600"/>
              <a:gd name="connsiteY382" fmla="*/ 6761520 h 6858000"/>
              <a:gd name="connsiteX383" fmla="*/ 1975142 w 7467600"/>
              <a:gd name="connsiteY383" fmla="*/ 6585570 h 6858000"/>
              <a:gd name="connsiteX384" fmla="*/ 2050035 w 7467600"/>
              <a:gd name="connsiteY384" fmla="*/ 6813345 h 6858000"/>
              <a:gd name="connsiteX385" fmla="*/ 2063025 w 7467600"/>
              <a:gd name="connsiteY385" fmla="*/ 6858000 h 6858000"/>
              <a:gd name="connsiteX386" fmla="*/ 2021675 w 7467600"/>
              <a:gd name="connsiteY386" fmla="*/ 6858000 h 6858000"/>
              <a:gd name="connsiteX387" fmla="*/ 2019308 w 7467600"/>
              <a:gd name="connsiteY387" fmla="*/ 6847118 h 6858000"/>
              <a:gd name="connsiteX388" fmla="*/ 1938835 w 7467600"/>
              <a:gd name="connsiteY388" fmla="*/ 6551160 h 6858000"/>
              <a:gd name="connsiteX389" fmla="*/ 1953230 w 7467600"/>
              <a:gd name="connsiteY389" fmla="*/ 6759699 h 6858000"/>
              <a:gd name="connsiteX390" fmla="*/ 1956763 w 7467600"/>
              <a:gd name="connsiteY390" fmla="*/ 6778191 h 6858000"/>
              <a:gd name="connsiteX391" fmla="*/ 1967925 w 7467600"/>
              <a:gd name="connsiteY391" fmla="*/ 6858000 h 6858000"/>
              <a:gd name="connsiteX392" fmla="*/ 1936622 w 7467600"/>
              <a:gd name="connsiteY392" fmla="*/ 6858000 h 6858000"/>
              <a:gd name="connsiteX393" fmla="*/ 1926261 w 7467600"/>
              <a:gd name="connsiteY393" fmla="*/ 6784064 h 6858000"/>
              <a:gd name="connsiteX394" fmla="*/ 1922724 w 7467600"/>
              <a:gd name="connsiteY394" fmla="*/ 6765577 h 6858000"/>
              <a:gd name="connsiteX395" fmla="*/ 1904650 w 7467600"/>
              <a:gd name="connsiteY395" fmla="*/ 6639616 h 6858000"/>
              <a:gd name="connsiteX396" fmla="*/ 1885273 w 7467600"/>
              <a:gd name="connsiteY396" fmla="*/ 6858000 h 6858000"/>
              <a:gd name="connsiteX397" fmla="*/ 1854363 w 7467600"/>
              <a:gd name="connsiteY397" fmla="*/ 6858000 h 6858000"/>
              <a:gd name="connsiteX398" fmla="*/ 1880391 w 7467600"/>
              <a:gd name="connsiteY398" fmla="*/ 6603796 h 6858000"/>
              <a:gd name="connsiteX399" fmla="*/ 1818273 w 7467600"/>
              <a:gd name="connsiteY399" fmla="*/ 6715729 h 6858000"/>
              <a:gd name="connsiteX400" fmla="*/ 1794691 w 7467600"/>
              <a:gd name="connsiteY400" fmla="*/ 6843239 h 6858000"/>
              <a:gd name="connsiteX401" fmla="*/ 1794914 w 7467600"/>
              <a:gd name="connsiteY401" fmla="*/ 6858000 h 6858000"/>
              <a:gd name="connsiteX402" fmla="*/ 1746128 w 7467600"/>
              <a:gd name="connsiteY402" fmla="*/ 6858000 h 6858000"/>
              <a:gd name="connsiteX403" fmla="*/ 1753934 w 7467600"/>
              <a:gd name="connsiteY403" fmla="*/ 6724796 h 6858000"/>
              <a:gd name="connsiteX404" fmla="*/ 1792053 w 7467600"/>
              <a:gd name="connsiteY404" fmla="*/ 6572396 h 6858000"/>
              <a:gd name="connsiteX405" fmla="*/ 1862248 w 7467600"/>
              <a:gd name="connsiteY405" fmla="*/ 6266397 h 6858000"/>
              <a:gd name="connsiteX406" fmla="*/ 1862250 w 7467600"/>
              <a:gd name="connsiteY406" fmla="*/ 6033531 h 6858000"/>
              <a:gd name="connsiteX407" fmla="*/ 1211999 w 7467600"/>
              <a:gd name="connsiteY407" fmla="*/ 6683610 h 6858000"/>
              <a:gd name="connsiteX408" fmla="*/ 1213266 w 7467600"/>
              <a:gd name="connsiteY408" fmla="*/ 6691947 h 6858000"/>
              <a:gd name="connsiteX409" fmla="*/ 1203370 w 7467600"/>
              <a:gd name="connsiteY409" fmla="*/ 6850676 h 6858000"/>
              <a:gd name="connsiteX410" fmla="*/ 1203671 w 7467600"/>
              <a:gd name="connsiteY410" fmla="*/ 6858000 h 6858000"/>
              <a:gd name="connsiteX411" fmla="*/ 1143180 w 7467600"/>
              <a:gd name="connsiteY411" fmla="*/ 6858000 h 6858000"/>
              <a:gd name="connsiteX412" fmla="*/ 1142176 w 7467600"/>
              <a:gd name="connsiteY412" fmla="*/ 6766045 h 6858000"/>
              <a:gd name="connsiteX413" fmla="*/ 1067484 w 7467600"/>
              <a:gd name="connsiteY413" fmla="*/ 6858000 h 6858000"/>
              <a:gd name="connsiteX414" fmla="*/ 953928 w 7467600"/>
              <a:gd name="connsiteY414" fmla="*/ 6858000 h 6858000"/>
              <a:gd name="connsiteX415" fmla="*/ 959715 w 7467600"/>
              <a:gd name="connsiteY415" fmla="*/ 6850185 h 6858000"/>
              <a:gd name="connsiteX416" fmla="*/ 1483788 w 7467600"/>
              <a:gd name="connsiteY416" fmla="*/ 6259174 h 6858000"/>
              <a:gd name="connsiteX417" fmla="*/ 1100671 w 7467600"/>
              <a:gd name="connsiteY417" fmla="*/ 6252137 h 6858000"/>
              <a:gd name="connsiteX418" fmla="*/ 1090144 w 7467600"/>
              <a:gd name="connsiteY418" fmla="*/ 6256748 h 6858000"/>
              <a:gd name="connsiteX419" fmla="*/ 1095872 w 7467600"/>
              <a:gd name="connsiteY419" fmla="*/ 6271892 h 6858000"/>
              <a:gd name="connsiteX420" fmla="*/ 262785 w 7467600"/>
              <a:gd name="connsiteY420" fmla="*/ 6845450 h 6858000"/>
              <a:gd name="connsiteX421" fmla="*/ 209968 w 7467600"/>
              <a:gd name="connsiteY421" fmla="*/ 6770713 h 6858000"/>
              <a:gd name="connsiteX422" fmla="*/ 873460 w 7467600"/>
              <a:gd name="connsiteY422" fmla="*/ 6253768 h 6858000"/>
              <a:gd name="connsiteX423" fmla="*/ 192686 w 7467600"/>
              <a:gd name="connsiteY423" fmla="*/ 5849257 h 6858000"/>
              <a:gd name="connsiteX424" fmla="*/ 4696 w 7467600"/>
              <a:gd name="connsiteY424" fmla="*/ 5697668 h 6858000"/>
              <a:gd name="connsiteX425" fmla="*/ 0 w 7467600"/>
              <a:gd name="connsiteY425" fmla="*/ 5689984 h 6858000"/>
              <a:gd name="connsiteX426" fmla="*/ 0 w 7467600"/>
              <a:gd name="connsiteY426" fmla="*/ 5513472 h 6858000"/>
              <a:gd name="connsiteX427" fmla="*/ 174101 w 7467600"/>
              <a:gd name="connsiteY427" fmla="*/ 5620277 h 6858000"/>
              <a:gd name="connsiteX428" fmla="*/ 891800 w 7467600"/>
              <a:gd name="connsiteY428" fmla="*/ 6036935 h 6858000"/>
              <a:gd name="connsiteX429" fmla="*/ 1072219 w 7467600"/>
              <a:gd name="connsiteY429" fmla="*/ 6169443 h 6858000"/>
              <a:gd name="connsiteX430" fmla="*/ 1074117 w 7467600"/>
              <a:gd name="connsiteY430" fmla="*/ 6170301 h 6858000"/>
              <a:gd name="connsiteX431" fmla="*/ 1083114 w 7467600"/>
              <a:gd name="connsiteY431" fmla="*/ 6174131 h 6858000"/>
              <a:gd name="connsiteX432" fmla="*/ 1543010 w 7467600"/>
              <a:gd name="connsiteY432" fmla="*/ 6191140 h 6858000"/>
              <a:gd name="connsiteX433" fmla="*/ 1551080 w 7467600"/>
              <a:gd name="connsiteY433" fmla="*/ 6195006 h 6858000"/>
              <a:gd name="connsiteX434" fmla="*/ 2345443 w 7467600"/>
              <a:gd name="connsiteY434" fmla="*/ 5549882 h 6858000"/>
              <a:gd name="connsiteX435" fmla="*/ 1721499 w 7467600"/>
              <a:gd name="connsiteY435" fmla="*/ 5599969 h 6858000"/>
              <a:gd name="connsiteX436" fmla="*/ 767716 w 7467600"/>
              <a:gd name="connsiteY436" fmla="*/ 5472768 h 6858000"/>
              <a:gd name="connsiteX437" fmla="*/ 722147 w 7467600"/>
              <a:gd name="connsiteY437" fmla="*/ 5393091 h 6858000"/>
              <a:gd name="connsiteX438" fmla="*/ 1485552 w 7467600"/>
              <a:gd name="connsiteY438" fmla="*/ 5313202 h 6858000"/>
              <a:gd name="connsiteX439" fmla="*/ 2143004 w 7467600"/>
              <a:gd name="connsiteY439" fmla="*/ 5402420 h 6858000"/>
              <a:gd name="connsiteX440" fmla="*/ 1933391 w 7467600"/>
              <a:gd name="connsiteY440" fmla="*/ 5156971 h 6858000"/>
              <a:gd name="connsiteX441" fmla="*/ 1827118 w 7467600"/>
              <a:gd name="connsiteY441" fmla="*/ 4968410 h 6858000"/>
              <a:gd name="connsiteX442" fmla="*/ 1837349 w 7467600"/>
              <a:gd name="connsiteY442" fmla="*/ 4956357 h 6858000"/>
              <a:gd name="connsiteX443" fmla="*/ 2162835 w 7467600"/>
              <a:gd name="connsiteY443" fmla="*/ 5187853 h 6858000"/>
              <a:gd name="connsiteX444" fmla="*/ 2257167 w 7467600"/>
              <a:gd name="connsiteY444" fmla="*/ 5462123 h 6858000"/>
              <a:gd name="connsiteX445" fmla="*/ 2261598 w 7467600"/>
              <a:gd name="connsiteY445" fmla="*/ 5467998 h 6858000"/>
              <a:gd name="connsiteX446" fmla="*/ 2437177 w 7467600"/>
              <a:gd name="connsiteY446" fmla="*/ 5479608 h 6858000"/>
              <a:gd name="connsiteX447" fmla="*/ 2445247 w 7467600"/>
              <a:gd name="connsiteY447" fmla="*/ 5483476 h 6858000"/>
              <a:gd name="connsiteX448" fmla="*/ 2743626 w 7467600"/>
              <a:gd name="connsiteY448" fmla="*/ 5304819 h 6858000"/>
              <a:gd name="connsiteX449" fmla="*/ 3048102 w 7467600"/>
              <a:gd name="connsiteY449" fmla="*/ 5150595 h 6858000"/>
              <a:gd name="connsiteX450" fmla="*/ 1799414 w 7467600"/>
              <a:gd name="connsiteY450" fmla="*/ 4694732 h 6858000"/>
              <a:gd name="connsiteX451" fmla="*/ 1771735 w 7467600"/>
              <a:gd name="connsiteY451" fmla="*/ 4619929 h 6858000"/>
              <a:gd name="connsiteX452" fmla="*/ 3104273 w 7467600"/>
              <a:gd name="connsiteY452" fmla="*/ 5076159 h 6858000"/>
              <a:gd name="connsiteX453" fmla="*/ 3113245 w 7467600"/>
              <a:gd name="connsiteY453" fmla="*/ 5090705 h 6858000"/>
              <a:gd name="connsiteX454" fmla="*/ 3126294 w 7467600"/>
              <a:gd name="connsiteY454" fmla="*/ 5114400 h 6858000"/>
              <a:gd name="connsiteX455" fmla="*/ 3937433 w 7467600"/>
              <a:gd name="connsiteY455" fmla="*/ 4830473 h 6858000"/>
              <a:gd name="connsiteX456" fmla="*/ 3590475 w 7467600"/>
              <a:gd name="connsiteY456" fmla="*/ 4597974 h 6858000"/>
              <a:gd name="connsiteX457" fmla="*/ 3100264 w 7467600"/>
              <a:gd name="connsiteY457" fmla="*/ 4579845 h 6858000"/>
              <a:gd name="connsiteX458" fmla="*/ 2183576 w 7467600"/>
              <a:gd name="connsiteY458" fmla="*/ 4227150 h 6858000"/>
              <a:gd name="connsiteX459" fmla="*/ 2151029 w 7467600"/>
              <a:gd name="connsiteY459" fmla="*/ 4146947 h 6858000"/>
              <a:gd name="connsiteX460" fmla="*/ 3563434 w 7467600"/>
              <a:gd name="connsiteY460" fmla="*/ 4469115 h 6858000"/>
              <a:gd name="connsiteX461" fmla="*/ 3177952 w 7467600"/>
              <a:gd name="connsiteY461" fmla="*/ 3657386 h 6858000"/>
              <a:gd name="connsiteX462" fmla="*/ 3189263 w 7467600"/>
              <a:gd name="connsiteY462" fmla="*/ 3625726 h 6858000"/>
              <a:gd name="connsiteX463" fmla="*/ 3560912 w 7467600"/>
              <a:gd name="connsiteY463" fmla="*/ 4079863 h 6858000"/>
              <a:gd name="connsiteX464" fmla="*/ 3626636 w 7467600"/>
              <a:gd name="connsiteY464" fmla="*/ 4512230 h 6858000"/>
              <a:gd name="connsiteX465" fmla="*/ 3653088 w 7467600"/>
              <a:gd name="connsiteY465" fmla="*/ 4521417 h 6858000"/>
              <a:gd name="connsiteX466" fmla="*/ 3988128 w 7467600"/>
              <a:gd name="connsiteY466" fmla="*/ 4817267 h 6858000"/>
              <a:gd name="connsiteX467" fmla="*/ 4830582 w 7467600"/>
              <a:gd name="connsiteY467" fmla="*/ 4676000 h 6858000"/>
              <a:gd name="connsiteX468" fmla="*/ 4830100 w 7467600"/>
              <a:gd name="connsiteY468" fmla="*/ 4675554 h 6858000"/>
              <a:gd name="connsiteX469" fmla="*/ 4036318 w 7467600"/>
              <a:gd name="connsiteY469" fmla="*/ 4147013 h 6858000"/>
              <a:gd name="connsiteX470" fmla="*/ 3432098 w 7467600"/>
              <a:gd name="connsiteY470" fmla="*/ 3537312 h 6858000"/>
              <a:gd name="connsiteX471" fmla="*/ 3446761 w 7467600"/>
              <a:gd name="connsiteY471" fmla="*/ 3461278 h 6858000"/>
              <a:gd name="connsiteX472" fmla="*/ 4419733 w 7467600"/>
              <a:gd name="connsiteY472" fmla="*/ 3963555 h 6858000"/>
              <a:gd name="connsiteX473" fmla="*/ 4781371 w 7467600"/>
              <a:gd name="connsiteY473" fmla="*/ 4458604 h 6858000"/>
              <a:gd name="connsiteX474" fmla="*/ 4780440 w 7467600"/>
              <a:gd name="connsiteY474" fmla="*/ 4470290 h 6858000"/>
              <a:gd name="connsiteX475" fmla="*/ 4898954 w 7467600"/>
              <a:gd name="connsiteY475" fmla="*/ 4662092 h 6858000"/>
              <a:gd name="connsiteX476" fmla="*/ 4900699 w 7467600"/>
              <a:gd name="connsiteY476" fmla="*/ 4670867 h 6858000"/>
              <a:gd name="connsiteX477" fmla="*/ 5714511 w 7467600"/>
              <a:gd name="connsiteY477" fmla="*/ 4663483 h 6858000"/>
              <a:gd name="connsiteX478" fmla="*/ 5464793 w 7467600"/>
              <a:gd name="connsiteY478" fmla="*/ 4393556 h 6858000"/>
              <a:gd name="connsiteX479" fmla="*/ 5461897 w 7467600"/>
              <a:gd name="connsiteY479" fmla="*/ 4390879 h 6858000"/>
              <a:gd name="connsiteX480" fmla="*/ 4294126 w 7467600"/>
              <a:gd name="connsiteY480" fmla="*/ 3303048 h 6858000"/>
              <a:gd name="connsiteX481" fmla="*/ 4305321 w 7467600"/>
              <a:gd name="connsiteY481" fmla="*/ 3256953 h 6858000"/>
              <a:gd name="connsiteX482" fmla="*/ 4949299 w 7467600"/>
              <a:gd name="connsiteY482" fmla="*/ 3766336 h 6858000"/>
              <a:gd name="connsiteX483" fmla="*/ 5291452 w 7467600"/>
              <a:gd name="connsiteY483" fmla="*/ 4076801 h 6858000"/>
              <a:gd name="connsiteX484" fmla="*/ 5434998 w 7467600"/>
              <a:gd name="connsiteY484" fmla="*/ 4254100 h 6858000"/>
              <a:gd name="connsiteX485" fmla="*/ 5351015 w 7467600"/>
              <a:gd name="connsiteY485" fmla="*/ 3760989 h 6858000"/>
              <a:gd name="connsiteX486" fmla="*/ 5413780 w 7467600"/>
              <a:gd name="connsiteY486" fmla="*/ 2966265 h 6858000"/>
              <a:gd name="connsiteX487" fmla="*/ 5425627 w 7467600"/>
              <a:gd name="connsiteY487" fmla="*/ 2954192 h 6858000"/>
              <a:gd name="connsiteX488" fmla="*/ 6604735 w 7467600"/>
              <a:gd name="connsiteY488" fmla="*/ 2041381 h 6858000"/>
              <a:gd name="connsiteX489" fmla="*/ 7204487 w 7467600"/>
              <a:gd name="connsiteY489" fmla="*/ 2742112 h 6858000"/>
              <a:gd name="connsiteX490" fmla="*/ 7131592 w 7467600"/>
              <a:gd name="connsiteY490" fmla="*/ 2672096 h 6858000"/>
              <a:gd name="connsiteX491" fmla="*/ 6996344 w 7467600"/>
              <a:gd name="connsiteY491" fmla="*/ 2518310 h 6858000"/>
              <a:gd name="connsiteX492" fmla="*/ 6735495 w 7467600"/>
              <a:gd name="connsiteY492" fmla="*/ 2196890 h 6858000"/>
              <a:gd name="connsiteX493" fmla="*/ 6721901 w 7467600"/>
              <a:gd name="connsiteY493" fmla="*/ 2179274 h 6858000"/>
              <a:gd name="connsiteX494" fmla="*/ 6604735 w 7467600"/>
              <a:gd name="connsiteY494" fmla="*/ 2041381 h 6858000"/>
              <a:gd name="connsiteX495" fmla="*/ 6591670 w 7467600"/>
              <a:gd name="connsiteY495" fmla="*/ 1988277 h 6858000"/>
              <a:gd name="connsiteX496" fmla="*/ 6747349 w 7467600"/>
              <a:gd name="connsiteY496" fmla="*/ 2160069 h 6858000"/>
              <a:gd name="connsiteX497" fmla="*/ 6760943 w 7467600"/>
              <a:gd name="connsiteY497" fmla="*/ 2177686 h 6858000"/>
              <a:gd name="connsiteX498" fmla="*/ 7021065 w 7467600"/>
              <a:gd name="connsiteY498" fmla="*/ 2498102 h 6858000"/>
              <a:gd name="connsiteX499" fmla="*/ 7155223 w 7467600"/>
              <a:gd name="connsiteY499" fmla="*/ 2650386 h 6858000"/>
              <a:gd name="connsiteX500" fmla="*/ 7203167 w 7467600"/>
              <a:gd name="connsiteY500" fmla="*/ 2697288 h 6858000"/>
              <a:gd name="connsiteX501" fmla="*/ 6937703 w 7467600"/>
              <a:gd name="connsiteY501" fmla="*/ 2321981 h 6858000"/>
              <a:gd name="connsiteX502" fmla="*/ 6591670 w 7467600"/>
              <a:gd name="connsiteY502" fmla="*/ 1988277 h 6858000"/>
              <a:gd name="connsiteX503" fmla="*/ 5798671 w 7467600"/>
              <a:gd name="connsiteY503" fmla="*/ 1981601 h 6858000"/>
              <a:gd name="connsiteX504" fmla="*/ 5754709 w 7467600"/>
              <a:gd name="connsiteY504" fmla="*/ 2071454 h 6858000"/>
              <a:gd name="connsiteX505" fmla="*/ 5763044 w 7467600"/>
              <a:gd name="connsiteY505" fmla="*/ 2842206 h 6858000"/>
              <a:gd name="connsiteX506" fmla="*/ 5764974 w 7467600"/>
              <a:gd name="connsiteY506" fmla="*/ 2799609 h 6858000"/>
              <a:gd name="connsiteX507" fmla="*/ 5767665 w 7467600"/>
              <a:gd name="connsiteY507" fmla="*/ 2666409 h 6858000"/>
              <a:gd name="connsiteX508" fmla="*/ 5763055 w 7467600"/>
              <a:gd name="connsiteY508" fmla="*/ 2579705 h 6858000"/>
              <a:gd name="connsiteX509" fmla="*/ 5758079 w 7467600"/>
              <a:gd name="connsiteY509" fmla="*/ 2492508 h 6858000"/>
              <a:gd name="connsiteX510" fmla="*/ 5779325 w 7467600"/>
              <a:gd name="connsiteY510" fmla="*/ 2197069 h 6858000"/>
              <a:gd name="connsiteX511" fmla="*/ 5798671 w 7467600"/>
              <a:gd name="connsiteY511" fmla="*/ 1981601 h 6858000"/>
              <a:gd name="connsiteX512" fmla="*/ 5829202 w 7467600"/>
              <a:gd name="connsiteY512" fmla="*/ 1971679 h 6858000"/>
              <a:gd name="connsiteX513" fmla="*/ 5809558 w 7467600"/>
              <a:gd name="connsiteY513" fmla="*/ 2198043 h 6858000"/>
              <a:gd name="connsiteX514" fmla="*/ 5788653 w 7467600"/>
              <a:gd name="connsiteY514" fmla="*/ 2489430 h 6858000"/>
              <a:gd name="connsiteX515" fmla="*/ 5793439 w 7467600"/>
              <a:gd name="connsiteY515" fmla="*/ 2575235 h 6858000"/>
              <a:gd name="connsiteX516" fmla="*/ 5796837 w 7467600"/>
              <a:gd name="connsiteY516" fmla="*/ 2637633 h 6858000"/>
              <a:gd name="connsiteX517" fmla="*/ 5818614 w 7467600"/>
              <a:gd name="connsiteY517" fmla="*/ 2473055 h 6858000"/>
              <a:gd name="connsiteX518" fmla="*/ 5829202 w 7467600"/>
              <a:gd name="connsiteY518" fmla="*/ 1971679 h 6858000"/>
              <a:gd name="connsiteX519" fmla="*/ 5911389 w 7467600"/>
              <a:gd name="connsiteY519" fmla="*/ 1898371 h 6858000"/>
              <a:gd name="connsiteX520" fmla="*/ 6237627 w 7467600"/>
              <a:gd name="connsiteY520" fmla="*/ 2231921 h 6858000"/>
              <a:gd name="connsiteX521" fmla="*/ 5911389 w 7467600"/>
              <a:gd name="connsiteY521" fmla="*/ 1898371 h 6858000"/>
              <a:gd name="connsiteX522" fmla="*/ 6944437 w 7467600"/>
              <a:gd name="connsiteY522" fmla="*/ 1575402 h 6858000"/>
              <a:gd name="connsiteX523" fmla="*/ 6304730 w 7467600"/>
              <a:gd name="connsiteY523" fmla="*/ 1766654 h 6858000"/>
              <a:gd name="connsiteX524" fmla="*/ 6944437 w 7467600"/>
              <a:gd name="connsiteY524" fmla="*/ 1575402 h 6858000"/>
              <a:gd name="connsiteX525" fmla="*/ 7019523 w 7467600"/>
              <a:gd name="connsiteY525" fmla="*/ 1519450 h 6858000"/>
              <a:gd name="connsiteX526" fmla="*/ 6298091 w 7467600"/>
              <a:gd name="connsiteY526" fmla="*/ 1737122 h 6858000"/>
              <a:gd name="connsiteX527" fmla="*/ 7019523 w 7467600"/>
              <a:gd name="connsiteY527" fmla="*/ 1519450 h 6858000"/>
              <a:gd name="connsiteX528" fmla="*/ 2399523 w 7467600"/>
              <a:gd name="connsiteY528" fmla="*/ 1428234 h 6858000"/>
              <a:gd name="connsiteX529" fmla="*/ 2224982 w 7467600"/>
              <a:gd name="connsiteY529" fmla="*/ 1826201 h 6858000"/>
              <a:gd name="connsiteX530" fmla="*/ 2096099 w 7467600"/>
              <a:gd name="connsiteY530" fmla="*/ 2345900 h 6858000"/>
              <a:gd name="connsiteX531" fmla="*/ 2283317 w 7467600"/>
              <a:gd name="connsiteY531" fmla="*/ 1796925 h 6858000"/>
              <a:gd name="connsiteX532" fmla="*/ 2399523 w 7467600"/>
              <a:gd name="connsiteY532" fmla="*/ 1428234 h 6858000"/>
              <a:gd name="connsiteX533" fmla="*/ 2448558 w 7467600"/>
              <a:gd name="connsiteY533" fmla="*/ 1373435 h 6858000"/>
              <a:gd name="connsiteX534" fmla="*/ 2312521 w 7467600"/>
              <a:gd name="connsiteY534" fmla="*/ 1806140 h 6858000"/>
              <a:gd name="connsiteX535" fmla="*/ 2127533 w 7467600"/>
              <a:gd name="connsiteY535" fmla="*/ 2348380 h 6858000"/>
              <a:gd name="connsiteX536" fmla="*/ 2358080 w 7467600"/>
              <a:gd name="connsiteY536" fmla="*/ 1866134 h 6858000"/>
              <a:gd name="connsiteX537" fmla="*/ 2407436 w 7467600"/>
              <a:gd name="connsiteY537" fmla="*/ 1651070 h 6858000"/>
              <a:gd name="connsiteX538" fmla="*/ 2448558 w 7467600"/>
              <a:gd name="connsiteY538" fmla="*/ 1373435 h 6858000"/>
              <a:gd name="connsiteX539" fmla="*/ 278707 w 7467600"/>
              <a:gd name="connsiteY539" fmla="*/ 1352270 h 6858000"/>
              <a:gd name="connsiteX540" fmla="*/ 321570 w 7467600"/>
              <a:gd name="connsiteY540" fmla="*/ 1861610 h 6858000"/>
              <a:gd name="connsiteX541" fmla="*/ 294281 w 7467600"/>
              <a:gd name="connsiteY541" fmla="*/ 1440658 h 6858000"/>
              <a:gd name="connsiteX542" fmla="*/ 278707 w 7467600"/>
              <a:gd name="connsiteY542" fmla="*/ 1352270 h 6858000"/>
              <a:gd name="connsiteX543" fmla="*/ 1423821 w 7467600"/>
              <a:gd name="connsiteY543" fmla="*/ 1351958 h 6858000"/>
              <a:gd name="connsiteX544" fmla="*/ 1638521 w 7467600"/>
              <a:gd name="connsiteY544" fmla="*/ 1908470 h 6858000"/>
              <a:gd name="connsiteX545" fmla="*/ 1754199 w 7467600"/>
              <a:gd name="connsiteY545" fmla="*/ 2149284 h 6858000"/>
              <a:gd name="connsiteX546" fmla="*/ 1908359 w 7467600"/>
              <a:gd name="connsiteY546" fmla="*/ 2364988 h 6858000"/>
              <a:gd name="connsiteX547" fmla="*/ 1647661 w 7467600"/>
              <a:gd name="connsiteY547" fmla="*/ 1825945 h 6858000"/>
              <a:gd name="connsiteX548" fmla="*/ 1423821 w 7467600"/>
              <a:gd name="connsiteY548" fmla="*/ 1351958 h 6858000"/>
              <a:gd name="connsiteX549" fmla="*/ 1431890 w 7467600"/>
              <a:gd name="connsiteY549" fmla="*/ 1306475 h 6858000"/>
              <a:gd name="connsiteX550" fmla="*/ 1507597 w 7467600"/>
              <a:gd name="connsiteY550" fmla="*/ 1446132 h 6858000"/>
              <a:gd name="connsiteX551" fmla="*/ 1674586 w 7467600"/>
              <a:gd name="connsiteY551" fmla="*/ 1813832 h 6858000"/>
              <a:gd name="connsiteX552" fmla="*/ 1815950 w 7467600"/>
              <a:gd name="connsiteY552" fmla="*/ 2128564 h 6858000"/>
              <a:gd name="connsiteX553" fmla="*/ 1984242 w 7467600"/>
              <a:gd name="connsiteY553" fmla="*/ 2430829 h 6858000"/>
              <a:gd name="connsiteX554" fmla="*/ 2014023 w 7467600"/>
              <a:gd name="connsiteY554" fmla="*/ 2450995 h 6858000"/>
              <a:gd name="connsiteX555" fmla="*/ 1747337 w 7467600"/>
              <a:gd name="connsiteY555" fmla="*/ 1855264 h 6858000"/>
              <a:gd name="connsiteX556" fmla="*/ 1533749 w 7467600"/>
              <a:gd name="connsiteY556" fmla="*/ 1478656 h 6858000"/>
              <a:gd name="connsiteX557" fmla="*/ 1431890 w 7467600"/>
              <a:gd name="connsiteY557" fmla="*/ 1306475 h 6858000"/>
              <a:gd name="connsiteX558" fmla="*/ 5052692 w 7467600"/>
              <a:gd name="connsiteY558" fmla="*/ 1292994 h 6858000"/>
              <a:gd name="connsiteX559" fmla="*/ 5200661 w 7467600"/>
              <a:gd name="connsiteY559" fmla="*/ 1635186 h 6858000"/>
              <a:gd name="connsiteX560" fmla="*/ 5297138 w 7467600"/>
              <a:gd name="connsiteY560" fmla="*/ 1906351 h 6858000"/>
              <a:gd name="connsiteX561" fmla="*/ 5052692 w 7467600"/>
              <a:gd name="connsiteY561" fmla="*/ 1292994 h 6858000"/>
              <a:gd name="connsiteX562" fmla="*/ 5009948 w 7467600"/>
              <a:gd name="connsiteY562" fmla="*/ 1273619 h 6858000"/>
              <a:gd name="connsiteX563" fmla="*/ 5121777 w 7467600"/>
              <a:gd name="connsiteY563" fmla="*/ 1654213 h 6858000"/>
              <a:gd name="connsiteX564" fmla="*/ 5293545 w 7467600"/>
              <a:gd name="connsiteY564" fmla="*/ 2072247 h 6858000"/>
              <a:gd name="connsiteX565" fmla="*/ 5294042 w 7467600"/>
              <a:gd name="connsiteY565" fmla="*/ 2065019 h 6858000"/>
              <a:gd name="connsiteX566" fmla="*/ 5171936 w 7467600"/>
              <a:gd name="connsiteY566" fmla="*/ 1647613 h 6858000"/>
              <a:gd name="connsiteX567" fmla="*/ 5009948 w 7467600"/>
              <a:gd name="connsiteY567" fmla="*/ 1273619 h 6858000"/>
              <a:gd name="connsiteX568" fmla="*/ 655236 w 7467600"/>
              <a:gd name="connsiteY568" fmla="*/ 1268632 h 6858000"/>
              <a:gd name="connsiteX569" fmla="*/ 839521 w 7467600"/>
              <a:gd name="connsiteY569" fmla="*/ 1685315 h 6858000"/>
              <a:gd name="connsiteX570" fmla="*/ 1109416 w 7467600"/>
              <a:gd name="connsiteY570" fmla="*/ 2061663 h 6858000"/>
              <a:gd name="connsiteX571" fmla="*/ 1298300 w 7467600"/>
              <a:gd name="connsiteY571" fmla="*/ 2247742 h 6858000"/>
              <a:gd name="connsiteX572" fmla="*/ 1125871 w 7467600"/>
              <a:gd name="connsiteY572" fmla="*/ 1989513 h 6858000"/>
              <a:gd name="connsiteX573" fmla="*/ 981574 w 7467600"/>
              <a:gd name="connsiteY573" fmla="*/ 1783157 h 6858000"/>
              <a:gd name="connsiteX574" fmla="*/ 922198 w 7467600"/>
              <a:gd name="connsiteY574" fmla="*/ 1677437 h 6858000"/>
              <a:gd name="connsiteX575" fmla="*/ 869293 w 7467600"/>
              <a:gd name="connsiteY575" fmla="*/ 1583214 h 6858000"/>
              <a:gd name="connsiteX576" fmla="*/ 751431 w 7467600"/>
              <a:gd name="connsiteY576" fmla="*/ 1405731 h 6858000"/>
              <a:gd name="connsiteX577" fmla="*/ 655236 w 7467600"/>
              <a:gd name="connsiteY577" fmla="*/ 1268632 h 6858000"/>
              <a:gd name="connsiteX578" fmla="*/ 6516292 w 7467600"/>
              <a:gd name="connsiteY578" fmla="*/ 1263064 h 6858000"/>
              <a:gd name="connsiteX579" fmla="*/ 5736320 w 7467600"/>
              <a:gd name="connsiteY579" fmla="*/ 1501803 h 6858000"/>
              <a:gd name="connsiteX580" fmla="*/ 6516292 w 7467600"/>
              <a:gd name="connsiteY580" fmla="*/ 1263064 h 6858000"/>
              <a:gd name="connsiteX581" fmla="*/ 291466 w 7467600"/>
              <a:gd name="connsiteY581" fmla="*/ 1250369 h 6858000"/>
              <a:gd name="connsiteX582" fmla="*/ 323180 w 7467600"/>
              <a:gd name="connsiteY582" fmla="*/ 1435283 h 6858000"/>
              <a:gd name="connsiteX583" fmla="*/ 349381 w 7467600"/>
              <a:gd name="connsiteY583" fmla="*/ 1875041 h 6858000"/>
              <a:gd name="connsiteX584" fmla="*/ 374363 w 7467600"/>
              <a:gd name="connsiteY584" fmla="*/ 1506494 h 6858000"/>
              <a:gd name="connsiteX585" fmla="*/ 302168 w 7467600"/>
              <a:gd name="connsiteY585" fmla="*/ 1274495 h 6858000"/>
              <a:gd name="connsiteX586" fmla="*/ 291466 w 7467600"/>
              <a:gd name="connsiteY586" fmla="*/ 1250369 h 6858000"/>
              <a:gd name="connsiteX587" fmla="*/ 678222 w 7467600"/>
              <a:gd name="connsiteY587" fmla="*/ 1248670 h 6858000"/>
              <a:gd name="connsiteX588" fmla="*/ 775536 w 7467600"/>
              <a:gd name="connsiteY588" fmla="*/ 1388015 h 6858000"/>
              <a:gd name="connsiteX589" fmla="*/ 894529 w 7467600"/>
              <a:gd name="connsiteY589" fmla="*/ 1567739 h 6858000"/>
              <a:gd name="connsiteX590" fmla="*/ 948000 w 7467600"/>
              <a:gd name="connsiteY590" fmla="*/ 1663088 h 6858000"/>
              <a:gd name="connsiteX591" fmla="*/ 1006812 w 7467600"/>
              <a:gd name="connsiteY591" fmla="*/ 1767683 h 6858000"/>
              <a:gd name="connsiteX592" fmla="*/ 1149133 w 7467600"/>
              <a:gd name="connsiteY592" fmla="*/ 1971513 h 6858000"/>
              <a:gd name="connsiteX593" fmla="*/ 1333952 w 7467600"/>
              <a:gd name="connsiteY593" fmla="*/ 2251620 h 6858000"/>
              <a:gd name="connsiteX594" fmla="*/ 1337329 w 7467600"/>
              <a:gd name="connsiteY594" fmla="*/ 2258350 h 6858000"/>
              <a:gd name="connsiteX595" fmla="*/ 1014726 w 7467600"/>
              <a:gd name="connsiteY595" fmla="*/ 1615556 h 6858000"/>
              <a:gd name="connsiteX596" fmla="*/ 678222 w 7467600"/>
              <a:gd name="connsiteY596" fmla="*/ 1248670 h 6858000"/>
              <a:gd name="connsiteX597" fmla="*/ 6691602 w 7467600"/>
              <a:gd name="connsiteY597" fmla="*/ 1140573 h 6858000"/>
              <a:gd name="connsiteX598" fmla="*/ 6571100 w 7467600"/>
              <a:gd name="connsiteY598" fmla="*/ 1183662 h 6858000"/>
              <a:gd name="connsiteX599" fmla="*/ 6241687 w 7467600"/>
              <a:gd name="connsiteY599" fmla="*/ 1257600 h 6858000"/>
              <a:gd name="connsiteX600" fmla="*/ 5693009 w 7467600"/>
              <a:gd name="connsiteY600" fmla="*/ 1478256 h 6858000"/>
              <a:gd name="connsiteX601" fmla="*/ 6548420 w 7467600"/>
              <a:gd name="connsiteY601" fmla="*/ 1214599 h 6858000"/>
              <a:gd name="connsiteX602" fmla="*/ 6605473 w 7467600"/>
              <a:gd name="connsiteY602" fmla="*/ 1184686 h 6858000"/>
              <a:gd name="connsiteX603" fmla="*/ 6691602 w 7467600"/>
              <a:gd name="connsiteY603" fmla="*/ 1140573 h 6858000"/>
              <a:gd name="connsiteX604" fmla="*/ 4002475 w 7467600"/>
              <a:gd name="connsiteY604" fmla="*/ 1037802 h 6858000"/>
              <a:gd name="connsiteX605" fmla="*/ 4000324 w 7467600"/>
              <a:gd name="connsiteY605" fmla="*/ 1039362 h 6858000"/>
              <a:gd name="connsiteX606" fmla="*/ 4002862 w 7467600"/>
              <a:gd name="connsiteY606" fmla="*/ 1042866 h 6858000"/>
              <a:gd name="connsiteX607" fmla="*/ 4002475 w 7467600"/>
              <a:gd name="connsiteY607" fmla="*/ 1037802 h 6858000"/>
              <a:gd name="connsiteX608" fmla="*/ 506322 w 7467600"/>
              <a:gd name="connsiteY608" fmla="*/ 1020997 h 6858000"/>
              <a:gd name="connsiteX609" fmla="*/ 533068 w 7467600"/>
              <a:gd name="connsiteY609" fmla="*/ 1029409 h 6858000"/>
              <a:gd name="connsiteX610" fmla="*/ 1232525 w 7467600"/>
              <a:gd name="connsiteY610" fmla="*/ 1804675 h 6858000"/>
              <a:gd name="connsiteX611" fmla="*/ 1388858 w 7467600"/>
              <a:gd name="connsiteY611" fmla="*/ 2368011 h 6858000"/>
              <a:gd name="connsiteX612" fmla="*/ 1384098 w 7467600"/>
              <a:gd name="connsiteY612" fmla="*/ 2378125 h 6858000"/>
              <a:gd name="connsiteX613" fmla="*/ 1425393 w 7467600"/>
              <a:gd name="connsiteY613" fmla="*/ 2589124 h 6858000"/>
              <a:gd name="connsiteX614" fmla="*/ 1424001 w 7467600"/>
              <a:gd name="connsiteY614" fmla="*/ 2597541 h 6858000"/>
              <a:gd name="connsiteX615" fmla="*/ 2152729 w 7467600"/>
              <a:gd name="connsiteY615" fmla="*/ 2864487 h 6858000"/>
              <a:gd name="connsiteX616" fmla="*/ 2020609 w 7467600"/>
              <a:gd name="connsiteY616" fmla="*/ 2539671 h 6858000"/>
              <a:gd name="connsiteX617" fmla="*/ 2018920 w 7467600"/>
              <a:gd name="connsiteY617" fmla="*/ 2536309 h 6858000"/>
              <a:gd name="connsiteX618" fmla="*/ 1342441 w 7467600"/>
              <a:gd name="connsiteY618" fmla="*/ 1173017 h 6858000"/>
              <a:gd name="connsiteX619" fmla="*/ 1367925 w 7467600"/>
              <a:gd name="connsiteY619" fmla="*/ 1135648 h 6858000"/>
              <a:gd name="connsiteX620" fmla="*/ 1771401 w 7467600"/>
              <a:gd name="connsiteY620" fmla="*/ 1806673 h 6858000"/>
              <a:gd name="connsiteX621" fmla="*/ 1972385 w 7467600"/>
              <a:gd name="connsiteY621" fmla="*/ 2198735 h 6858000"/>
              <a:gd name="connsiteX622" fmla="*/ 2040892 w 7467600"/>
              <a:gd name="connsiteY622" fmla="*/ 2405205 h 6858000"/>
              <a:gd name="connsiteX623" fmla="*/ 2131689 w 7467600"/>
              <a:gd name="connsiteY623" fmla="*/ 1936926 h 6858000"/>
              <a:gd name="connsiteX624" fmla="*/ 2454820 w 7467600"/>
              <a:gd name="connsiteY624" fmla="*/ 1248808 h 6858000"/>
              <a:gd name="connsiteX625" fmla="*/ 2492512 w 7467600"/>
              <a:gd name="connsiteY625" fmla="*/ 1302920 h 6858000"/>
              <a:gd name="connsiteX626" fmla="*/ 2081216 w 7467600"/>
              <a:gd name="connsiteY626" fmla="*/ 2527513 h 6858000"/>
              <a:gd name="connsiteX627" fmla="*/ 2081211 w 7467600"/>
              <a:gd name="connsiteY627" fmla="*/ 2528916 h 6858000"/>
              <a:gd name="connsiteX628" fmla="*/ 2199067 w 7467600"/>
              <a:gd name="connsiteY628" fmla="*/ 2884061 h 6858000"/>
              <a:gd name="connsiteX629" fmla="*/ 3192586 w 7467600"/>
              <a:gd name="connsiteY629" fmla="*/ 3411496 h 6858000"/>
              <a:gd name="connsiteX630" fmla="*/ 3182620 w 7467600"/>
              <a:gd name="connsiteY630" fmla="*/ 3483279 h 6858000"/>
              <a:gd name="connsiteX631" fmla="*/ 2435119 w 7467600"/>
              <a:gd name="connsiteY631" fmla="*/ 3080173 h 6858000"/>
              <a:gd name="connsiteX632" fmla="*/ 2410152 w 7467600"/>
              <a:gd name="connsiteY632" fmla="*/ 3063751 h 6858000"/>
              <a:gd name="connsiteX633" fmla="*/ 2408099 w 7467600"/>
              <a:gd name="connsiteY633" fmla="*/ 3064403 h 6858000"/>
              <a:gd name="connsiteX634" fmla="*/ 2407218 w 7467600"/>
              <a:gd name="connsiteY634" fmla="*/ 3070324 h 6858000"/>
              <a:gd name="connsiteX635" fmla="*/ 2380138 w 7467600"/>
              <a:gd name="connsiteY635" fmla="*/ 3099341 h 6858000"/>
              <a:gd name="connsiteX636" fmla="*/ 1765923 w 7467600"/>
              <a:gd name="connsiteY636" fmla="*/ 3581043 h 6858000"/>
              <a:gd name="connsiteX637" fmla="*/ 1702258 w 7467600"/>
              <a:gd name="connsiteY637" fmla="*/ 3612286 h 6858000"/>
              <a:gd name="connsiteX638" fmla="*/ 1538370 w 7467600"/>
              <a:gd name="connsiteY638" fmla="*/ 3811804 h 6858000"/>
              <a:gd name="connsiteX639" fmla="*/ 542867 w 7467600"/>
              <a:gd name="connsiteY639" fmla="*/ 4944092 h 6858000"/>
              <a:gd name="connsiteX640" fmla="*/ 515800 w 7467600"/>
              <a:gd name="connsiteY640" fmla="*/ 4862180 h 6858000"/>
              <a:gd name="connsiteX641" fmla="*/ 909145 w 7467600"/>
              <a:gd name="connsiteY641" fmla="*/ 4199225 h 6858000"/>
              <a:gd name="connsiteX642" fmla="*/ 1214067 w 7467600"/>
              <a:gd name="connsiteY642" fmla="*/ 3908561 h 6858000"/>
              <a:gd name="connsiteX643" fmla="*/ 640967 w 7467600"/>
              <a:gd name="connsiteY643" fmla="*/ 4105601 h 6858000"/>
              <a:gd name="connsiteX644" fmla="*/ 112563 w 7467600"/>
              <a:gd name="connsiteY644" fmla="*/ 4396952 h 6858000"/>
              <a:gd name="connsiteX645" fmla="*/ 0 w 7467600"/>
              <a:gd name="connsiteY645" fmla="*/ 4466006 h 6858000"/>
              <a:gd name="connsiteX646" fmla="*/ 0 w 7467600"/>
              <a:gd name="connsiteY646" fmla="*/ 4233763 h 6858000"/>
              <a:gd name="connsiteX647" fmla="*/ 36881 w 7467600"/>
              <a:gd name="connsiteY647" fmla="*/ 4200118 h 6858000"/>
              <a:gd name="connsiteX648" fmla="*/ 910534 w 7467600"/>
              <a:gd name="connsiteY648" fmla="*/ 3629753 h 6858000"/>
              <a:gd name="connsiteX649" fmla="*/ 1578717 w 7467600"/>
              <a:gd name="connsiteY649" fmla="*/ 3575982 h 6858000"/>
              <a:gd name="connsiteX650" fmla="*/ 2338780 w 7467600"/>
              <a:gd name="connsiteY650" fmla="*/ 3033725 h 6858000"/>
              <a:gd name="connsiteX651" fmla="*/ 1807991 w 7467600"/>
              <a:gd name="connsiteY651" fmla="*/ 2807184 h 6858000"/>
              <a:gd name="connsiteX652" fmla="*/ 1416358 w 7467600"/>
              <a:gd name="connsiteY652" fmla="*/ 3112571 h 6858000"/>
              <a:gd name="connsiteX653" fmla="*/ 939066 w 7467600"/>
              <a:gd name="connsiteY653" fmla="*/ 3378798 h 6858000"/>
              <a:gd name="connsiteX654" fmla="*/ 115099 w 7467600"/>
              <a:gd name="connsiteY654" fmla="*/ 3607650 h 6858000"/>
              <a:gd name="connsiteX655" fmla="*/ 97284 w 7467600"/>
              <a:gd name="connsiteY655" fmla="*/ 3520393 h 6858000"/>
              <a:gd name="connsiteX656" fmla="*/ 922050 w 7467600"/>
              <a:gd name="connsiteY656" fmla="*/ 3074867 h 6858000"/>
              <a:gd name="connsiteX657" fmla="*/ 1405265 w 7467600"/>
              <a:gd name="connsiteY657" fmla="*/ 3016319 h 6858000"/>
              <a:gd name="connsiteX658" fmla="*/ 1407512 w 7467600"/>
              <a:gd name="connsiteY658" fmla="*/ 3018001 h 6858000"/>
              <a:gd name="connsiteX659" fmla="*/ 1726266 w 7467600"/>
              <a:gd name="connsiteY659" fmla="*/ 2777274 h 6858000"/>
              <a:gd name="connsiteX660" fmla="*/ 625390 w 7467600"/>
              <a:gd name="connsiteY660" fmla="*/ 2514541 h 6858000"/>
              <a:gd name="connsiteX661" fmla="*/ 619799 w 7467600"/>
              <a:gd name="connsiteY661" fmla="*/ 2527180 h 6858000"/>
              <a:gd name="connsiteX662" fmla="*/ 310030 w 7467600"/>
              <a:gd name="connsiteY662" fmla="*/ 2771818 h 6858000"/>
              <a:gd name="connsiteX663" fmla="*/ 173877 w 7467600"/>
              <a:gd name="connsiteY663" fmla="*/ 2937056 h 6858000"/>
              <a:gd name="connsiteX664" fmla="*/ 77889 w 7467600"/>
              <a:gd name="connsiteY664" fmla="*/ 3138440 h 6858000"/>
              <a:gd name="connsiteX665" fmla="*/ 0 w 7467600"/>
              <a:gd name="connsiteY665" fmla="*/ 3271395 h 6858000"/>
              <a:gd name="connsiteX666" fmla="*/ 0 w 7467600"/>
              <a:gd name="connsiteY666" fmla="*/ 3153002 h 6858000"/>
              <a:gd name="connsiteX667" fmla="*/ 2386 w 7467600"/>
              <a:gd name="connsiteY667" fmla="*/ 3149203 h 6858000"/>
              <a:gd name="connsiteX668" fmla="*/ 89753 w 7467600"/>
              <a:gd name="connsiteY668" fmla="*/ 2987702 h 6858000"/>
              <a:gd name="connsiteX669" fmla="*/ 76869 w 7467600"/>
              <a:gd name="connsiteY669" fmla="*/ 3005404 h 6858000"/>
              <a:gd name="connsiteX670" fmla="*/ 32049 w 7467600"/>
              <a:gd name="connsiteY670" fmla="*/ 3065814 h 6858000"/>
              <a:gd name="connsiteX671" fmla="*/ 0 w 7467600"/>
              <a:gd name="connsiteY671" fmla="*/ 3108744 h 6858000"/>
              <a:gd name="connsiteX672" fmla="*/ 0 w 7467600"/>
              <a:gd name="connsiteY672" fmla="*/ 3058059 h 6858000"/>
              <a:gd name="connsiteX673" fmla="*/ 7610 w 7467600"/>
              <a:gd name="connsiteY673" fmla="*/ 3047889 h 6858000"/>
              <a:gd name="connsiteX674" fmla="*/ 52419 w 7467600"/>
              <a:gd name="connsiteY674" fmla="*/ 2987479 h 6858000"/>
              <a:gd name="connsiteX675" fmla="*/ 59142 w 7467600"/>
              <a:gd name="connsiteY675" fmla="*/ 2978488 h 6858000"/>
              <a:gd name="connsiteX676" fmla="*/ 0 w 7467600"/>
              <a:gd name="connsiteY676" fmla="*/ 3015334 h 6858000"/>
              <a:gd name="connsiteX677" fmla="*/ 0 w 7467600"/>
              <a:gd name="connsiteY677" fmla="*/ 2914286 h 6858000"/>
              <a:gd name="connsiteX678" fmla="*/ 36383 w 7467600"/>
              <a:gd name="connsiteY678" fmla="*/ 2901128 h 6858000"/>
              <a:gd name="connsiteX679" fmla="*/ 156329 w 7467600"/>
              <a:gd name="connsiteY679" fmla="*/ 2840533 h 6858000"/>
              <a:gd name="connsiteX680" fmla="*/ 358355 w 7467600"/>
              <a:gd name="connsiteY680" fmla="*/ 2620471 h 6858000"/>
              <a:gd name="connsiteX681" fmla="*/ 510577 w 7467600"/>
              <a:gd name="connsiteY681" fmla="*/ 2501244 h 6858000"/>
              <a:gd name="connsiteX682" fmla="*/ 211967 w 7467600"/>
              <a:gd name="connsiteY682" fmla="*/ 2479171 h 6858000"/>
              <a:gd name="connsiteX683" fmla="*/ 0 w 7467600"/>
              <a:gd name="connsiteY683" fmla="*/ 2476398 h 6858000"/>
              <a:gd name="connsiteX684" fmla="*/ 0 w 7467600"/>
              <a:gd name="connsiteY684" fmla="*/ 2389189 h 6858000"/>
              <a:gd name="connsiteX685" fmla="*/ 103062 w 7467600"/>
              <a:gd name="connsiteY685" fmla="*/ 2389518 h 6858000"/>
              <a:gd name="connsiteX686" fmla="*/ 510734 w 7467600"/>
              <a:gd name="connsiteY686" fmla="*/ 2416201 h 6858000"/>
              <a:gd name="connsiteX687" fmla="*/ 279257 w 7467600"/>
              <a:gd name="connsiteY687" fmla="*/ 2092102 h 6858000"/>
              <a:gd name="connsiteX688" fmla="*/ 65265 w 7467600"/>
              <a:gd name="connsiteY688" fmla="*/ 2006049 h 6858000"/>
              <a:gd name="connsiteX689" fmla="*/ 0 w 7467600"/>
              <a:gd name="connsiteY689" fmla="*/ 1982532 h 6858000"/>
              <a:gd name="connsiteX690" fmla="*/ 0 w 7467600"/>
              <a:gd name="connsiteY690" fmla="*/ 1912789 h 6858000"/>
              <a:gd name="connsiteX691" fmla="*/ 97460 w 7467600"/>
              <a:gd name="connsiteY691" fmla="*/ 1953725 h 6858000"/>
              <a:gd name="connsiteX692" fmla="*/ 221272 w 7467600"/>
              <a:gd name="connsiteY692" fmla="*/ 1980766 h 6858000"/>
              <a:gd name="connsiteX693" fmla="*/ 116765 w 7467600"/>
              <a:gd name="connsiteY693" fmla="*/ 1911033 h 6858000"/>
              <a:gd name="connsiteX694" fmla="*/ 16405 w 7467600"/>
              <a:gd name="connsiteY694" fmla="*/ 1803412 h 6858000"/>
              <a:gd name="connsiteX695" fmla="*/ 0 w 7467600"/>
              <a:gd name="connsiteY695" fmla="*/ 1784777 h 6858000"/>
              <a:gd name="connsiteX696" fmla="*/ 0 w 7467600"/>
              <a:gd name="connsiteY696" fmla="*/ 1740082 h 6858000"/>
              <a:gd name="connsiteX697" fmla="*/ 39394 w 7467600"/>
              <a:gd name="connsiteY697" fmla="*/ 1784856 h 6858000"/>
              <a:gd name="connsiteX698" fmla="*/ 135813 w 7467600"/>
              <a:gd name="connsiteY698" fmla="*/ 1888838 h 6858000"/>
              <a:gd name="connsiteX699" fmla="*/ 242575 w 7467600"/>
              <a:gd name="connsiteY699" fmla="*/ 1958841 h 6858000"/>
              <a:gd name="connsiteX700" fmla="*/ 82197 w 7467600"/>
              <a:gd name="connsiteY700" fmla="*/ 1754826 h 6858000"/>
              <a:gd name="connsiteX701" fmla="*/ 0 w 7467600"/>
              <a:gd name="connsiteY701" fmla="*/ 1679650 h 6858000"/>
              <a:gd name="connsiteX702" fmla="*/ 0 w 7467600"/>
              <a:gd name="connsiteY702" fmla="*/ 1602463 h 6858000"/>
              <a:gd name="connsiteX703" fmla="*/ 84689 w 7467600"/>
              <a:gd name="connsiteY703" fmla="*/ 1677442 h 6858000"/>
              <a:gd name="connsiteX704" fmla="*/ 298437 w 7467600"/>
              <a:gd name="connsiteY704" fmla="*/ 1968019 h 6858000"/>
              <a:gd name="connsiteX705" fmla="*/ 227269 w 7467600"/>
              <a:gd name="connsiteY705" fmla="*/ 1114064 h 6858000"/>
              <a:gd name="connsiteX706" fmla="*/ 248003 w 7467600"/>
              <a:gd name="connsiteY706" fmla="*/ 1089613 h 6858000"/>
              <a:gd name="connsiteX707" fmla="*/ 427020 w 7467600"/>
              <a:gd name="connsiteY707" fmla="*/ 1619803 h 6858000"/>
              <a:gd name="connsiteX708" fmla="*/ 340345 w 7467600"/>
              <a:gd name="connsiteY708" fmla="*/ 2027739 h 6858000"/>
              <a:gd name="connsiteX709" fmla="*/ 360865 w 7467600"/>
              <a:gd name="connsiteY709" fmla="*/ 2044827 h 6858000"/>
              <a:gd name="connsiteX710" fmla="*/ 560414 w 7467600"/>
              <a:gd name="connsiteY710" fmla="*/ 2421457 h 6858000"/>
              <a:gd name="connsiteX711" fmla="*/ 1359703 w 7467600"/>
              <a:gd name="connsiteY711" fmla="*/ 2578554 h 6858000"/>
              <a:gd name="connsiteX712" fmla="*/ 1359422 w 7467600"/>
              <a:gd name="connsiteY712" fmla="*/ 2577994 h 6858000"/>
              <a:gd name="connsiteX713" fmla="*/ 828701 w 7467600"/>
              <a:gd name="connsiteY713" fmla="*/ 1839520 h 6858000"/>
              <a:gd name="connsiteX714" fmla="*/ 494427 w 7467600"/>
              <a:gd name="connsiteY714" fmla="*/ 1092333 h 6858000"/>
              <a:gd name="connsiteX715" fmla="*/ 506322 w 7467600"/>
              <a:gd name="connsiteY715" fmla="*/ 1020997 h 6858000"/>
              <a:gd name="connsiteX716" fmla="*/ 4570198 w 7467600"/>
              <a:gd name="connsiteY716" fmla="*/ 978081 h 6858000"/>
              <a:gd name="connsiteX717" fmla="*/ 4523691 w 7467600"/>
              <a:gd name="connsiteY717" fmla="*/ 1127776 h 6858000"/>
              <a:gd name="connsiteX718" fmla="*/ 4509875 w 7467600"/>
              <a:gd name="connsiteY718" fmla="*/ 1167552 h 6858000"/>
              <a:gd name="connsiteX719" fmla="*/ 4478168 w 7467600"/>
              <a:gd name="connsiteY719" fmla="*/ 1260735 h 6858000"/>
              <a:gd name="connsiteX720" fmla="*/ 4409309 w 7467600"/>
              <a:gd name="connsiteY720" fmla="*/ 1666996 h 6858000"/>
              <a:gd name="connsiteX721" fmla="*/ 4370031 w 7467600"/>
              <a:gd name="connsiteY721" fmla="*/ 1955666 h 6858000"/>
              <a:gd name="connsiteX722" fmla="*/ 4570198 w 7467600"/>
              <a:gd name="connsiteY722" fmla="*/ 978081 h 6858000"/>
              <a:gd name="connsiteX723" fmla="*/ 4557898 w 7467600"/>
              <a:gd name="connsiteY723" fmla="*/ 900011 h 6858000"/>
              <a:gd name="connsiteX724" fmla="*/ 4344840 w 7467600"/>
              <a:gd name="connsiteY724" fmla="*/ 1922038 h 6858000"/>
              <a:gd name="connsiteX725" fmla="*/ 4378710 w 7467600"/>
              <a:gd name="connsiteY725" fmla="*/ 1665516 h 6858000"/>
              <a:gd name="connsiteX726" fmla="*/ 4448798 w 7467600"/>
              <a:gd name="connsiteY726" fmla="*/ 1253024 h 6858000"/>
              <a:gd name="connsiteX727" fmla="*/ 4480315 w 7467600"/>
              <a:gd name="connsiteY727" fmla="*/ 1158454 h 6858000"/>
              <a:gd name="connsiteX728" fmla="*/ 4494133 w 7467600"/>
              <a:gd name="connsiteY728" fmla="*/ 1118676 h 6858000"/>
              <a:gd name="connsiteX729" fmla="*/ 4557898 w 7467600"/>
              <a:gd name="connsiteY729" fmla="*/ 900011 h 6858000"/>
              <a:gd name="connsiteX730" fmla="*/ 5870151 w 7467600"/>
              <a:gd name="connsiteY730" fmla="*/ 898890 h 6858000"/>
              <a:gd name="connsiteX731" fmla="*/ 5861335 w 7467600"/>
              <a:gd name="connsiteY731" fmla="*/ 899177 h 6858000"/>
              <a:gd name="connsiteX732" fmla="*/ 5843702 w 7467600"/>
              <a:gd name="connsiteY732" fmla="*/ 899748 h 6858000"/>
              <a:gd name="connsiteX733" fmla="*/ 5651107 w 7467600"/>
              <a:gd name="connsiteY733" fmla="*/ 920306 h 6858000"/>
              <a:gd name="connsiteX734" fmla="*/ 5459407 w 7467600"/>
              <a:gd name="connsiteY734" fmla="*/ 940975 h 6858000"/>
              <a:gd name="connsiteX735" fmla="*/ 5374846 w 7467600"/>
              <a:gd name="connsiteY735" fmla="*/ 941988 h 6858000"/>
              <a:gd name="connsiteX736" fmla="*/ 5256105 w 7467600"/>
              <a:gd name="connsiteY736" fmla="*/ 945632 h 6858000"/>
              <a:gd name="connsiteX737" fmla="*/ 5107071 w 7467600"/>
              <a:gd name="connsiteY737" fmla="*/ 969720 h 6858000"/>
              <a:gd name="connsiteX738" fmla="*/ 4998681 w 7467600"/>
              <a:gd name="connsiteY738" fmla="*/ 988771 h 6858000"/>
              <a:gd name="connsiteX739" fmla="*/ 5870151 w 7467600"/>
              <a:gd name="connsiteY739" fmla="*/ 898890 h 6858000"/>
              <a:gd name="connsiteX740" fmla="*/ 5504425 w 7467600"/>
              <a:gd name="connsiteY740" fmla="*/ 848067 h 6858000"/>
              <a:gd name="connsiteX741" fmla="*/ 4968849 w 7467600"/>
              <a:gd name="connsiteY741" fmla="*/ 962318 h 6858000"/>
              <a:gd name="connsiteX742" fmla="*/ 5104039 w 7467600"/>
              <a:gd name="connsiteY742" fmla="*/ 940634 h 6858000"/>
              <a:gd name="connsiteX743" fmla="*/ 5256311 w 7467600"/>
              <a:gd name="connsiteY743" fmla="*/ 916490 h 6858000"/>
              <a:gd name="connsiteX744" fmla="*/ 5377381 w 7467600"/>
              <a:gd name="connsiteY744" fmla="*/ 912671 h 6858000"/>
              <a:gd name="connsiteX745" fmla="*/ 5460148 w 7467600"/>
              <a:gd name="connsiteY745" fmla="*/ 911442 h 6858000"/>
              <a:gd name="connsiteX746" fmla="*/ 5648971 w 7467600"/>
              <a:gd name="connsiteY746" fmla="*/ 891331 h 6858000"/>
              <a:gd name="connsiteX747" fmla="*/ 5844807 w 7467600"/>
              <a:gd name="connsiteY747" fmla="*/ 870718 h 6858000"/>
              <a:gd name="connsiteX748" fmla="*/ 5862975 w 7467600"/>
              <a:gd name="connsiteY748" fmla="*/ 869756 h 6858000"/>
              <a:gd name="connsiteX749" fmla="*/ 5920887 w 7467600"/>
              <a:gd name="connsiteY749" fmla="*/ 865929 h 6858000"/>
              <a:gd name="connsiteX750" fmla="*/ 5504425 w 7467600"/>
              <a:gd name="connsiteY750" fmla="*/ 848067 h 6858000"/>
              <a:gd name="connsiteX751" fmla="*/ 3607114 w 7467600"/>
              <a:gd name="connsiteY751" fmla="*/ 467441 h 6858000"/>
              <a:gd name="connsiteX752" fmla="*/ 3296242 w 7467600"/>
              <a:gd name="connsiteY752" fmla="*/ 807991 h 6858000"/>
              <a:gd name="connsiteX753" fmla="*/ 3174674 w 7467600"/>
              <a:gd name="connsiteY753" fmla="*/ 919759 h 6858000"/>
              <a:gd name="connsiteX754" fmla="*/ 3042978 w 7467600"/>
              <a:gd name="connsiteY754" fmla="*/ 1054894 h 6858000"/>
              <a:gd name="connsiteX755" fmla="*/ 2968914 w 7467600"/>
              <a:gd name="connsiteY755" fmla="*/ 1133756 h 6858000"/>
              <a:gd name="connsiteX756" fmla="*/ 3103823 w 7467600"/>
              <a:gd name="connsiteY756" fmla="*/ 1026814 h 6858000"/>
              <a:gd name="connsiteX757" fmla="*/ 3607114 w 7467600"/>
              <a:gd name="connsiteY757" fmla="*/ 467441 h 6858000"/>
              <a:gd name="connsiteX758" fmla="*/ 3744487 w 7467600"/>
              <a:gd name="connsiteY758" fmla="*/ 383136 h 6858000"/>
              <a:gd name="connsiteX759" fmla="*/ 3970213 w 7467600"/>
              <a:gd name="connsiteY759" fmla="*/ 995559 h 6858000"/>
              <a:gd name="connsiteX760" fmla="*/ 3744487 w 7467600"/>
              <a:gd name="connsiteY760" fmla="*/ 383136 h 6858000"/>
              <a:gd name="connsiteX761" fmla="*/ 3624562 w 7467600"/>
              <a:gd name="connsiteY761" fmla="*/ 367041 h 6858000"/>
              <a:gd name="connsiteX762" fmla="*/ 3489712 w 7467600"/>
              <a:gd name="connsiteY762" fmla="*/ 485386 h 6858000"/>
              <a:gd name="connsiteX763" fmla="*/ 3182994 w 7467600"/>
              <a:gd name="connsiteY763" fmla="*/ 828265 h 6858000"/>
              <a:gd name="connsiteX764" fmla="*/ 2892114 w 7467600"/>
              <a:gd name="connsiteY764" fmla="*/ 1172635 h 6858000"/>
              <a:gd name="connsiteX765" fmla="*/ 3021459 w 7467600"/>
              <a:gd name="connsiteY765" fmla="*/ 1035385 h 6858000"/>
              <a:gd name="connsiteX766" fmla="*/ 3153873 w 7467600"/>
              <a:gd name="connsiteY766" fmla="*/ 898971 h 6858000"/>
              <a:gd name="connsiteX767" fmla="*/ 3276511 w 7467600"/>
              <a:gd name="connsiteY767" fmla="*/ 786423 h 6858000"/>
              <a:gd name="connsiteX768" fmla="*/ 3584154 w 7467600"/>
              <a:gd name="connsiteY768" fmla="*/ 448218 h 6858000"/>
              <a:gd name="connsiteX769" fmla="*/ 3624562 w 7467600"/>
              <a:gd name="connsiteY769" fmla="*/ 367041 h 6858000"/>
              <a:gd name="connsiteX770" fmla="*/ 3766672 w 7467600"/>
              <a:gd name="connsiteY770" fmla="*/ 359429 h 6858000"/>
              <a:gd name="connsiteX771" fmla="*/ 3996338 w 7467600"/>
              <a:gd name="connsiteY771" fmla="*/ 968237 h 6858000"/>
              <a:gd name="connsiteX772" fmla="*/ 3766672 w 7467600"/>
              <a:gd name="connsiteY772" fmla="*/ 359429 h 6858000"/>
              <a:gd name="connsiteX773" fmla="*/ 5805386 w 7467600"/>
              <a:gd name="connsiteY773" fmla="*/ 239240 h 6858000"/>
              <a:gd name="connsiteX774" fmla="*/ 5736947 w 7467600"/>
              <a:gd name="connsiteY774" fmla="*/ 261367 h 6858000"/>
              <a:gd name="connsiteX775" fmla="*/ 5427012 w 7467600"/>
              <a:gd name="connsiteY775" fmla="*/ 311272 h 6858000"/>
              <a:gd name="connsiteX776" fmla="*/ 5147818 w 7467600"/>
              <a:gd name="connsiteY776" fmla="*/ 322112 h 6858000"/>
              <a:gd name="connsiteX777" fmla="*/ 5060854 w 7467600"/>
              <a:gd name="connsiteY777" fmla="*/ 311882 h 6858000"/>
              <a:gd name="connsiteX778" fmla="*/ 4945989 w 7467600"/>
              <a:gd name="connsiteY778" fmla="*/ 300516 h 6858000"/>
              <a:gd name="connsiteX779" fmla="*/ 5410479 w 7467600"/>
              <a:gd name="connsiteY779" fmla="*/ 348434 h 6858000"/>
              <a:gd name="connsiteX780" fmla="*/ 5805386 w 7467600"/>
              <a:gd name="connsiteY780" fmla="*/ 239240 h 6858000"/>
              <a:gd name="connsiteX781" fmla="*/ 5905192 w 7467600"/>
              <a:gd name="connsiteY781" fmla="*/ 163079 h 6858000"/>
              <a:gd name="connsiteX782" fmla="*/ 5865655 w 7467600"/>
              <a:gd name="connsiteY782" fmla="*/ 171901 h 6858000"/>
              <a:gd name="connsiteX783" fmla="*/ 5259740 w 7467600"/>
              <a:gd name="connsiteY783" fmla="*/ 257013 h 6858000"/>
              <a:gd name="connsiteX784" fmla="*/ 5208466 w 7467600"/>
              <a:gd name="connsiteY784" fmla="*/ 257550 h 6858000"/>
              <a:gd name="connsiteX785" fmla="*/ 4980204 w 7467600"/>
              <a:gd name="connsiteY785" fmla="*/ 271903 h 6858000"/>
              <a:gd name="connsiteX786" fmla="*/ 5068068 w 7467600"/>
              <a:gd name="connsiteY786" fmla="*/ 282244 h 6858000"/>
              <a:gd name="connsiteX787" fmla="*/ 5153231 w 7467600"/>
              <a:gd name="connsiteY787" fmla="*/ 292240 h 6858000"/>
              <a:gd name="connsiteX788" fmla="*/ 5426491 w 7467600"/>
              <a:gd name="connsiteY788" fmla="*/ 281128 h 6858000"/>
              <a:gd name="connsiteX789" fmla="*/ 5731212 w 7467600"/>
              <a:gd name="connsiteY789" fmla="*/ 231951 h 6858000"/>
              <a:gd name="connsiteX790" fmla="*/ 5905192 w 7467600"/>
              <a:gd name="connsiteY790" fmla="*/ 163079 h 6858000"/>
              <a:gd name="connsiteX791" fmla="*/ 5944437 w 7467600"/>
              <a:gd name="connsiteY791" fmla="*/ 113829 h 6858000"/>
              <a:gd name="connsiteX792" fmla="*/ 5825032 w 7467600"/>
              <a:gd name="connsiteY792" fmla="*/ 146405 h 6858000"/>
              <a:gd name="connsiteX793" fmla="*/ 4955599 w 7467600"/>
              <a:gd name="connsiteY793" fmla="*/ 247008 h 6858000"/>
              <a:gd name="connsiteX794" fmla="*/ 5210104 w 7467600"/>
              <a:gd name="connsiteY794" fmla="*/ 228123 h 6858000"/>
              <a:gd name="connsiteX795" fmla="*/ 5261015 w 7467600"/>
              <a:gd name="connsiteY795" fmla="*/ 227087 h 6858000"/>
              <a:gd name="connsiteX796" fmla="*/ 5861181 w 7467600"/>
              <a:gd name="connsiteY796" fmla="*/ 143093 h 6858000"/>
              <a:gd name="connsiteX797" fmla="*/ 5961252 w 7467600"/>
              <a:gd name="connsiteY797" fmla="*/ 114820 h 6858000"/>
              <a:gd name="connsiteX798" fmla="*/ 5944437 w 7467600"/>
              <a:gd name="connsiteY798" fmla="*/ 113829 h 6858000"/>
              <a:gd name="connsiteX799" fmla="*/ 3882765 w 7467600"/>
              <a:gd name="connsiteY799" fmla="*/ 0 h 6858000"/>
              <a:gd name="connsiteX800" fmla="*/ 3995099 w 7467600"/>
              <a:gd name="connsiteY800" fmla="*/ 0 h 6858000"/>
              <a:gd name="connsiteX801" fmla="*/ 4163818 w 7467600"/>
              <a:gd name="connsiteY801" fmla="*/ 234104 h 6858000"/>
              <a:gd name="connsiteX802" fmla="*/ 4172099 w 7467600"/>
              <a:gd name="connsiteY802" fmla="*/ 234207 h 6858000"/>
              <a:gd name="connsiteX803" fmla="*/ 4784282 w 7467600"/>
              <a:gd name="connsiteY803" fmla="*/ 276561 h 6858000"/>
              <a:gd name="connsiteX804" fmla="*/ 4801687 w 7467600"/>
              <a:gd name="connsiteY804" fmla="*/ 267764 h 6858000"/>
              <a:gd name="connsiteX805" fmla="*/ 6082788 w 7467600"/>
              <a:gd name="connsiteY805" fmla="*/ 64119 h 6858000"/>
              <a:gd name="connsiteX806" fmla="*/ 6099442 w 7467600"/>
              <a:gd name="connsiteY806" fmla="*/ 82568 h 6858000"/>
              <a:gd name="connsiteX807" fmla="*/ 4804137 w 7467600"/>
              <a:gd name="connsiteY807" fmla="*/ 320931 h 6858000"/>
              <a:gd name="connsiteX808" fmla="*/ 4227047 w 7467600"/>
              <a:gd name="connsiteY808" fmla="*/ 313415 h 6858000"/>
              <a:gd name="connsiteX809" fmla="*/ 4346041 w 7467600"/>
              <a:gd name="connsiteY809" fmla="*/ 456086 h 6858000"/>
              <a:gd name="connsiteX810" fmla="*/ 4870967 w 7467600"/>
              <a:gd name="connsiteY810" fmla="*/ 963061 h 6858000"/>
              <a:gd name="connsiteX811" fmla="*/ 4889647 w 7467600"/>
              <a:gd name="connsiteY811" fmla="*/ 957147 h 6858000"/>
              <a:gd name="connsiteX812" fmla="*/ 5422504 w 7467600"/>
              <a:gd name="connsiteY812" fmla="*/ 805191 h 6858000"/>
              <a:gd name="connsiteX813" fmla="*/ 6087656 w 7467600"/>
              <a:gd name="connsiteY813" fmla="*/ 826703 h 6858000"/>
              <a:gd name="connsiteX814" fmla="*/ 6058717 w 7467600"/>
              <a:gd name="connsiteY814" fmla="*/ 865992 h 6858000"/>
              <a:gd name="connsiteX815" fmla="*/ 4974153 w 7467600"/>
              <a:gd name="connsiteY815" fmla="*/ 1045456 h 6858000"/>
              <a:gd name="connsiteX816" fmla="*/ 5627835 w 7467600"/>
              <a:gd name="connsiteY816" fmla="*/ 1472077 h 6858000"/>
              <a:gd name="connsiteX817" fmla="*/ 5629817 w 7467600"/>
              <a:gd name="connsiteY817" fmla="*/ 1471412 h 6858000"/>
              <a:gd name="connsiteX818" fmla="*/ 5634124 w 7467600"/>
              <a:gd name="connsiteY818" fmla="*/ 1470572 h 6858000"/>
              <a:gd name="connsiteX819" fmla="*/ 5755832 w 7467600"/>
              <a:gd name="connsiteY819" fmla="*/ 1383886 h 6858000"/>
              <a:gd name="connsiteX820" fmla="*/ 6014186 w 7467600"/>
              <a:gd name="connsiteY820" fmla="*/ 1279799 h 6858000"/>
              <a:gd name="connsiteX821" fmla="*/ 6901619 w 7467600"/>
              <a:gd name="connsiteY821" fmla="*/ 1047874 h 6858000"/>
              <a:gd name="connsiteX822" fmla="*/ 6931566 w 7467600"/>
              <a:gd name="connsiteY822" fmla="*/ 1062034 h 6858000"/>
              <a:gd name="connsiteX823" fmla="*/ 5790982 w 7467600"/>
              <a:gd name="connsiteY823" fmla="*/ 1561380 h 6858000"/>
              <a:gd name="connsiteX824" fmla="*/ 6188971 w 7467600"/>
              <a:gd name="connsiteY824" fmla="*/ 1755168 h 6858000"/>
              <a:gd name="connsiteX825" fmla="*/ 6202446 w 7467600"/>
              <a:gd name="connsiteY825" fmla="*/ 1752268 h 6858000"/>
              <a:gd name="connsiteX826" fmla="*/ 7179560 w 7467600"/>
              <a:gd name="connsiteY826" fmla="*/ 1467551 h 6858000"/>
              <a:gd name="connsiteX827" fmla="*/ 7158730 w 7467600"/>
              <a:gd name="connsiteY827" fmla="*/ 1507835 h 6858000"/>
              <a:gd name="connsiteX828" fmla="*/ 6326959 w 7467600"/>
              <a:gd name="connsiteY828" fmla="*/ 1817686 h 6858000"/>
              <a:gd name="connsiteX829" fmla="*/ 6537433 w 7467600"/>
              <a:gd name="connsiteY829" fmla="*/ 1907790 h 6858000"/>
              <a:gd name="connsiteX830" fmla="*/ 6550221 w 7467600"/>
              <a:gd name="connsiteY830" fmla="*/ 1910729 h 6858000"/>
              <a:gd name="connsiteX831" fmla="*/ 6964438 w 7467600"/>
              <a:gd name="connsiteY831" fmla="*/ 2209505 h 6858000"/>
              <a:gd name="connsiteX832" fmla="*/ 7367862 w 7467600"/>
              <a:gd name="connsiteY832" fmla="*/ 2806833 h 6858000"/>
              <a:gd name="connsiteX833" fmla="*/ 7364329 w 7467600"/>
              <a:gd name="connsiteY833" fmla="*/ 2826907 h 6858000"/>
              <a:gd name="connsiteX834" fmla="*/ 7290545 w 7467600"/>
              <a:gd name="connsiteY834" fmla="*/ 2850663 h 6858000"/>
              <a:gd name="connsiteX835" fmla="*/ 6472036 w 7467600"/>
              <a:gd name="connsiteY835" fmla="*/ 1959003 h 6858000"/>
              <a:gd name="connsiteX836" fmla="*/ 5792897 w 7467600"/>
              <a:gd name="connsiteY836" fmla="*/ 1647747 h 6858000"/>
              <a:gd name="connsiteX837" fmla="*/ 5842751 w 7467600"/>
              <a:gd name="connsiteY837" fmla="*/ 1816112 h 6858000"/>
              <a:gd name="connsiteX838" fmla="*/ 5847424 w 7467600"/>
              <a:gd name="connsiteY838" fmla="*/ 1815776 h 6858000"/>
              <a:gd name="connsiteX839" fmla="*/ 6399821 w 7467600"/>
              <a:gd name="connsiteY839" fmla="*/ 2344799 h 6858000"/>
              <a:gd name="connsiteX840" fmla="*/ 6323232 w 7467600"/>
              <a:gd name="connsiteY840" fmla="*/ 2389634 h 6858000"/>
              <a:gd name="connsiteX841" fmla="*/ 5942958 w 7467600"/>
              <a:gd name="connsiteY841" fmla="*/ 2077708 h 6858000"/>
              <a:gd name="connsiteX842" fmla="*/ 5921559 w 7467600"/>
              <a:gd name="connsiteY842" fmla="*/ 2378596 h 6858000"/>
              <a:gd name="connsiteX843" fmla="*/ 5817651 w 7467600"/>
              <a:gd name="connsiteY843" fmla="*/ 3023919 h 6858000"/>
              <a:gd name="connsiteX844" fmla="*/ 5729634 w 7467600"/>
              <a:gd name="connsiteY844" fmla="*/ 3051849 h 6858000"/>
              <a:gd name="connsiteX845" fmla="*/ 5611018 w 7467600"/>
              <a:gd name="connsiteY845" fmla="*/ 2316769 h 6858000"/>
              <a:gd name="connsiteX846" fmla="*/ 5687608 w 7467600"/>
              <a:gd name="connsiteY846" fmla="*/ 2039972 h 6858000"/>
              <a:gd name="connsiteX847" fmla="*/ 5657554 w 7467600"/>
              <a:gd name="connsiteY847" fmla="*/ 1576445 h 6858000"/>
              <a:gd name="connsiteX848" fmla="*/ 5150475 w 7467600"/>
              <a:gd name="connsiteY848" fmla="*/ 1274012 h 6858000"/>
              <a:gd name="connsiteX849" fmla="*/ 5349142 w 7467600"/>
              <a:gd name="connsiteY849" fmla="*/ 2204405 h 6858000"/>
              <a:gd name="connsiteX850" fmla="*/ 5262214 w 7467600"/>
              <a:gd name="connsiteY850" fmla="*/ 2233836 h 6858000"/>
              <a:gd name="connsiteX851" fmla="*/ 4981539 w 7467600"/>
              <a:gd name="connsiteY851" fmla="*/ 1542201 h 6858000"/>
              <a:gd name="connsiteX852" fmla="*/ 4958461 w 7467600"/>
              <a:gd name="connsiteY852" fmla="*/ 1136957 h 6858000"/>
              <a:gd name="connsiteX853" fmla="*/ 4655015 w 7467600"/>
              <a:gd name="connsiteY853" fmla="*/ 891426 h 6858000"/>
              <a:gd name="connsiteX854" fmla="*/ 4348002 w 7467600"/>
              <a:gd name="connsiteY854" fmla="*/ 2205895 h 6858000"/>
              <a:gd name="connsiteX855" fmla="*/ 4262250 w 7467600"/>
              <a:gd name="connsiteY855" fmla="*/ 2219972 h 6858000"/>
              <a:gd name="connsiteX856" fmla="*/ 4550611 w 7467600"/>
              <a:gd name="connsiteY856" fmla="*/ 817540 h 6858000"/>
              <a:gd name="connsiteX857" fmla="*/ 4564418 w 7467600"/>
              <a:gd name="connsiteY857" fmla="*/ 808293 h 6858000"/>
              <a:gd name="connsiteX858" fmla="*/ 4266388 w 7467600"/>
              <a:gd name="connsiteY858" fmla="*/ 500083 h 6858000"/>
              <a:gd name="connsiteX859" fmla="*/ 4032842 w 7467600"/>
              <a:gd name="connsiteY859" fmla="*/ 211809 h 6858000"/>
              <a:gd name="connsiteX860" fmla="*/ 3882765 w 7467600"/>
              <a:gd name="connsiteY860" fmla="*/ 0 h 6858000"/>
              <a:gd name="connsiteX861" fmla="*/ 3721337 w 7467600"/>
              <a:gd name="connsiteY861" fmla="*/ 0 h 6858000"/>
              <a:gd name="connsiteX862" fmla="*/ 3797544 w 7467600"/>
              <a:gd name="connsiteY862" fmla="*/ 0 h 6858000"/>
              <a:gd name="connsiteX863" fmla="*/ 3775734 w 7467600"/>
              <a:gd name="connsiteY863" fmla="*/ 95131 h 6858000"/>
              <a:gd name="connsiteX864" fmla="*/ 3724807 w 7467600"/>
              <a:gd name="connsiteY864" fmla="*/ 272257 h 6858000"/>
              <a:gd name="connsiteX865" fmla="*/ 3726844 w 7467600"/>
              <a:gd name="connsiteY865" fmla="*/ 282988 h 6858000"/>
              <a:gd name="connsiteX866" fmla="*/ 3742664 w 7467600"/>
              <a:gd name="connsiteY866" fmla="*/ 279918 h 6858000"/>
              <a:gd name="connsiteX867" fmla="*/ 4103910 w 7467600"/>
              <a:gd name="connsiteY867" fmla="*/ 1161917 h 6858000"/>
              <a:gd name="connsiteX868" fmla="*/ 4020269 w 7467600"/>
              <a:gd name="connsiteY868" fmla="*/ 1200406 h 6858000"/>
              <a:gd name="connsiteX869" fmla="*/ 3674882 w 7467600"/>
              <a:gd name="connsiteY869" fmla="*/ 488524 h 6858000"/>
              <a:gd name="connsiteX870" fmla="*/ 3132682 w 7467600"/>
              <a:gd name="connsiteY870" fmla="*/ 1072284 h 6858000"/>
              <a:gd name="connsiteX871" fmla="*/ 2716346 w 7467600"/>
              <a:gd name="connsiteY871" fmla="*/ 1276376 h 6858000"/>
              <a:gd name="connsiteX872" fmla="*/ 2716772 w 7467600"/>
              <a:gd name="connsiteY872" fmla="*/ 1255462 h 6858000"/>
              <a:gd name="connsiteX873" fmla="*/ 3471096 w 7467600"/>
              <a:gd name="connsiteY873" fmla="*/ 437072 h 6858000"/>
              <a:gd name="connsiteX874" fmla="*/ 3639057 w 7467600"/>
              <a:gd name="connsiteY874" fmla="*/ 286334 h 6858000"/>
              <a:gd name="connsiteX875" fmla="*/ 3640309 w 7467600"/>
              <a:gd name="connsiteY875" fmla="*/ 284664 h 6858000"/>
              <a:gd name="connsiteX876" fmla="*/ 3646022 w 7467600"/>
              <a:gd name="connsiteY876" fmla="*/ 276711 h 6858000"/>
              <a:gd name="connsiteX877" fmla="*/ 3707943 w 7467600"/>
              <a:gd name="connsiteY877" fmla="*/ 65958 h 6858000"/>
              <a:gd name="connsiteX878" fmla="*/ 3721337 w 7467600"/>
              <a:gd name="connsiteY878" fmla="*/ 0 h 6858000"/>
              <a:gd name="connsiteX879" fmla="*/ 2867960 w 7467600"/>
              <a:gd name="connsiteY879" fmla="*/ 0 h 6858000"/>
              <a:gd name="connsiteX880" fmla="*/ 2926351 w 7467600"/>
              <a:gd name="connsiteY880" fmla="*/ 0 h 6858000"/>
              <a:gd name="connsiteX881" fmla="*/ 2902823 w 7467600"/>
              <a:gd name="connsiteY881" fmla="*/ 262929 h 6858000"/>
              <a:gd name="connsiteX882" fmla="*/ 2940663 w 7467600"/>
              <a:gd name="connsiteY882" fmla="*/ 140884 h 6858000"/>
              <a:gd name="connsiteX883" fmla="*/ 2947039 w 7467600"/>
              <a:gd name="connsiteY883" fmla="*/ 122524 h 6858000"/>
              <a:gd name="connsiteX884" fmla="*/ 2984316 w 7467600"/>
              <a:gd name="connsiteY884" fmla="*/ 0 h 6858000"/>
              <a:gd name="connsiteX885" fmla="*/ 3016114 w 7467600"/>
              <a:gd name="connsiteY885" fmla="*/ 0 h 6858000"/>
              <a:gd name="connsiteX886" fmla="*/ 2979949 w 7467600"/>
              <a:gd name="connsiteY886" fmla="*/ 119274 h 6858000"/>
              <a:gd name="connsiteX887" fmla="*/ 3023879 w 7467600"/>
              <a:gd name="connsiteY887" fmla="*/ 0 h 6858000"/>
              <a:gd name="connsiteX888" fmla="*/ 3105400 w 7467600"/>
              <a:gd name="connsiteY888" fmla="*/ 0 h 6858000"/>
              <a:gd name="connsiteX889" fmla="*/ 3094669 w 7467600"/>
              <a:gd name="connsiteY889" fmla="*/ 30308 h 6858000"/>
              <a:gd name="connsiteX890" fmla="*/ 2901945 w 7467600"/>
              <a:gd name="connsiteY890" fmla="*/ 466538 h 6858000"/>
              <a:gd name="connsiteX891" fmla="*/ 2815209 w 7467600"/>
              <a:gd name="connsiteY891" fmla="*/ 497361 h 6858000"/>
              <a:gd name="connsiteX892" fmla="*/ 2844845 w 7467600"/>
              <a:gd name="connsiteY892" fmla="*/ 127638 h 6858000"/>
              <a:gd name="connsiteX893" fmla="*/ 2867960 w 7467600"/>
              <a:gd name="connsiteY893" fmla="*/ 0 h 6858000"/>
              <a:gd name="connsiteX894" fmla="*/ 1057230 w 7467600"/>
              <a:gd name="connsiteY894" fmla="*/ 0 h 6858000"/>
              <a:gd name="connsiteX895" fmla="*/ 1111003 w 7467600"/>
              <a:gd name="connsiteY895" fmla="*/ 0 h 6858000"/>
              <a:gd name="connsiteX896" fmla="*/ 1125553 w 7467600"/>
              <a:gd name="connsiteY896" fmla="*/ 52588 h 6858000"/>
              <a:gd name="connsiteX897" fmla="*/ 1304276 w 7467600"/>
              <a:gd name="connsiteY897" fmla="*/ 476275 h 6858000"/>
              <a:gd name="connsiteX898" fmla="*/ 1492066 w 7467600"/>
              <a:gd name="connsiteY898" fmla="*/ 886333 h 6858000"/>
              <a:gd name="connsiteX899" fmla="*/ 1423698 w 7467600"/>
              <a:gd name="connsiteY899" fmla="*/ 710817 h 6858000"/>
              <a:gd name="connsiteX900" fmla="*/ 1357609 w 7467600"/>
              <a:gd name="connsiteY900" fmla="*/ 532892 h 6858000"/>
              <a:gd name="connsiteX901" fmla="*/ 1309550 w 7467600"/>
              <a:gd name="connsiteY901" fmla="*/ 374031 h 6858000"/>
              <a:gd name="connsiteX902" fmla="*/ 1193673 w 7467600"/>
              <a:gd name="connsiteY902" fmla="*/ 49533 h 6858000"/>
              <a:gd name="connsiteX903" fmla="*/ 1164391 w 7467600"/>
              <a:gd name="connsiteY903" fmla="*/ 0 h 6858000"/>
              <a:gd name="connsiteX904" fmla="*/ 1200666 w 7467600"/>
              <a:gd name="connsiteY904" fmla="*/ 0 h 6858000"/>
              <a:gd name="connsiteX905" fmla="*/ 1223408 w 7467600"/>
              <a:gd name="connsiteY905" fmla="*/ 38996 h 6858000"/>
              <a:gd name="connsiteX906" fmla="*/ 1339635 w 7467600"/>
              <a:gd name="connsiteY906" fmla="*/ 365517 h 6858000"/>
              <a:gd name="connsiteX907" fmla="*/ 1387469 w 7467600"/>
              <a:gd name="connsiteY907" fmla="*/ 523079 h 6858000"/>
              <a:gd name="connsiteX908" fmla="*/ 1452685 w 7467600"/>
              <a:gd name="connsiteY908" fmla="*/ 699806 h 6858000"/>
              <a:gd name="connsiteX909" fmla="*/ 1492092 w 7467600"/>
              <a:gd name="connsiteY909" fmla="*/ 800424 h 6858000"/>
              <a:gd name="connsiteX910" fmla="*/ 1455302 w 7467600"/>
              <a:gd name="connsiteY910" fmla="*/ 632913 h 6858000"/>
              <a:gd name="connsiteX911" fmla="*/ 1222336 w 7467600"/>
              <a:gd name="connsiteY911" fmla="*/ 9480 h 6858000"/>
              <a:gd name="connsiteX912" fmla="*/ 1214634 w 7467600"/>
              <a:gd name="connsiteY912" fmla="*/ 0 h 6858000"/>
              <a:gd name="connsiteX913" fmla="*/ 1289827 w 7467600"/>
              <a:gd name="connsiteY913" fmla="*/ 0 h 6858000"/>
              <a:gd name="connsiteX914" fmla="*/ 1321076 w 7467600"/>
              <a:gd name="connsiteY914" fmla="*/ 59722 h 6858000"/>
              <a:gd name="connsiteX915" fmla="*/ 1512579 w 7467600"/>
              <a:gd name="connsiteY915" fmla="*/ 626441 h 6858000"/>
              <a:gd name="connsiteX916" fmla="*/ 1506076 w 7467600"/>
              <a:gd name="connsiteY916" fmla="*/ 1089289 h 6858000"/>
              <a:gd name="connsiteX917" fmla="*/ 1486346 w 7467600"/>
              <a:gd name="connsiteY917" fmla="*/ 1079919 h 6858000"/>
              <a:gd name="connsiteX918" fmla="*/ 1070511 w 7467600"/>
              <a:gd name="connsiteY918" fmla="*/ 48609 h 6858000"/>
              <a:gd name="connsiteX919" fmla="*/ 1057230 w 7467600"/>
              <a:gd name="connsiteY919" fmla="*/ 0 h 6858000"/>
              <a:gd name="connsiteX920" fmla="*/ 43151 w 7467600"/>
              <a:gd name="connsiteY920" fmla="*/ 0 h 6858000"/>
              <a:gd name="connsiteX921" fmla="*/ 95283 w 7467600"/>
              <a:gd name="connsiteY921" fmla="*/ 0 h 6858000"/>
              <a:gd name="connsiteX922" fmla="*/ 300708 w 7467600"/>
              <a:gd name="connsiteY922" fmla="*/ 154571 h 6858000"/>
              <a:gd name="connsiteX923" fmla="*/ 530414 w 7467600"/>
              <a:gd name="connsiteY923" fmla="*/ 354673 h 6858000"/>
              <a:gd name="connsiteX924" fmla="*/ 333785 w 7467600"/>
              <a:gd name="connsiteY924" fmla="*/ 161564 h 6858000"/>
              <a:gd name="connsiteX925" fmla="*/ 147005 w 7467600"/>
              <a:gd name="connsiteY925" fmla="*/ 0 h 6858000"/>
              <a:gd name="connsiteX926" fmla="*/ 272509 w 7467600"/>
              <a:gd name="connsiteY926" fmla="*/ 0 h 6858000"/>
              <a:gd name="connsiteX927" fmla="*/ 326276 w 7467600"/>
              <a:gd name="connsiteY927" fmla="*/ 45847 h 6858000"/>
              <a:gd name="connsiteX928" fmla="*/ 823759 w 7467600"/>
              <a:gd name="connsiteY928" fmla="*/ 574145 h 6858000"/>
              <a:gd name="connsiteX929" fmla="*/ 811254 w 7467600"/>
              <a:gd name="connsiteY929" fmla="*/ 665546 h 6858000"/>
              <a:gd name="connsiteX930" fmla="*/ 154042 w 7467600"/>
              <a:gd name="connsiteY930" fmla="*/ 261522 h 6858000"/>
              <a:gd name="connsiteX931" fmla="*/ 13550 w 7467600"/>
              <a:gd name="connsiteY931" fmla="*/ 158423 h 6858000"/>
              <a:gd name="connsiteX932" fmla="*/ 0 w 7467600"/>
              <a:gd name="connsiteY932" fmla="*/ 146618 h 6858000"/>
              <a:gd name="connsiteX933" fmla="*/ 0 w 7467600"/>
              <a:gd name="connsiteY933" fmla="*/ 59161 h 6858000"/>
              <a:gd name="connsiteX934" fmla="*/ 45427 w 7467600"/>
              <a:gd name="connsiteY934" fmla="*/ 101078 h 6858000"/>
              <a:gd name="connsiteX935" fmla="*/ 630103 w 7467600"/>
              <a:gd name="connsiteY935" fmla="*/ 485885 h 6858000"/>
              <a:gd name="connsiteX936" fmla="*/ 532040 w 7467600"/>
              <a:gd name="connsiteY936" fmla="*/ 399359 h 6858000"/>
              <a:gd name="connsiteX937" fmla="*/ 517618 w 7467600"/>
              <a:gd name="connsiteY937" fmla="*/ 385726 h 6858000"/>
              <a:gd name="connsiteX938" fmla="*/ 285074 w 7467600"/>
              <a:gd name="connsiteY938" fmla="*/ 182755 h 6858000"/>
              <a:gd name="connsiteX939" fmla="*/ 43151 w 7467600"/>
              <a:gd name="connsiteY93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28217 h 6858000"/>
              <a:gd name="connsiteX5" fmla="*/ 7440138 w 7467600"/>
              <a:gd name="connsiteY5" fmla="*/ 6622648 h 6858000"/>
              <a:gd name="connsiteX6" fmla="*/ 7467600 w 7467600"/>
              <a:gd name="connsiteY6" fmla="*/ 6628217 h 6858000"/>
              <a:gd name="connsiteX7" fmla="*/ 1019354 w 7467600"/>
              <a:gd name="connsiteY7" fmla="*/ 6315006 h 6858000"/>
              <a:gd name="connsiteX8" fmla="*/ 441046 w 7467600"/>
              <a:gd name="connsiteY8" fmla="*/ 6691153 h 6858000"/>
              <a:gd name="connsiteX9" fmla="*/ 1019354 w 7467600"/>
              <a:gd name="connsiteY9" fmla="*/ 6315006 h 6858000"/>
              <a:gd name="connsiteX10" fmla="*/ 991680 w 7467600"/>
              <a:gd name="connsiteY10" fmla="*/ 6298413 h 6858000"/>
              <a:gd name="connsiteX11" fmla="*/ 409060 w 7467600"/>
              <a:gd name="connsiteY11" fmla="*/ 6671470 h 6858000"/>
              <a:gd name="connsiteX12" fmla="*/ 991680 w 7467600"/>
              <a:gd name="connsiteY12" fmla="*/ 6298413 h 6858000"/>
              <a:gd name="connsiteX13" fmla="*/ 103333 w 7467600"/>
              <a:gd name="connsiteY13" fmla="*/ 5699602 h 6858000"/>
              <a:gd name="connsiteX14" fmla="*/ 233938 w 7467600"/>
              <a:gd name="connsiteY14" fmla="*/ 5809416 h 6858000"/>
              <a:gd name="connsiteX15" fmla="*/ 883580 w 7467600"/>
              <a:gd name="connsiteY15" fmla="*/ 6180710 h 6858000"/>
              <a:gd name="connsiteX16" fmla="*/ 487337 w 7467600"/>
              <a:gd name="connsiteY16" fmla="*/ 5950182 h 6858000"/>
              <a:gd name="connsiteX17" fmla="*/ 354051 w 7467600"/>
              <a:gd name="connsiteY17" fmla="*/ 5854912 h 6858000"/>
              <a:gd name="connsiteX18" fmla="*/ 195436 w 7467600"/>
              <a:gd name="connsiteY18" fmla="*/ 5755068 h 6858000"/>
              <a:gd name="connsiteX19" fmla="*/ 103333 w 7467600"/>
              <a:gd name="connsiteY19" fmla="*/ 5699602 h 6858000"/>
              <a:gd name="connsiteX20" fmla="*/ 5539432 w 7467600"/>
              <a:gd name="connsiteY20" fmla="*/ 5642928 h 6858000"/>
              <a:gd name="connsiteX21" fmla="*/ 5555462 w 7467600"/>
              <a:gd name="connsiteY21" fmla="*/ 5694454 h 6858000"/>
              <a:gd name="connsiteX22" fmla="*/ 5828270 w 7467600"/>
              <a:gd name="connsiteY22" fmla="*/ 6320663 h 6858000"/>
              <a:gd name="connsiteX23" fmla="*/ 5947416 w 7467600"/>
              <a:gd name="connsiteY23" fmla="*/ 6574846 h 6858000"/>
              <a:gd name="connsiteX24" fmla="*/ 5539432 w 7467600"/>
              <a:gd name="connsiteY24" fmla="*/ 5642928 h 6858000"/>
              <a:gd name="connsiteX25" fmla="*/ 51253 w 7467600"/>
              <a:gd name="connsiteY25" fmla="*/ 5631825 h 6858000"/>
              <a:gd name="connsiteX26" fmla="*/ 211622 w 7467600"/>
              <a:gd name="connsiteY26" fmla="*/ 5728803 h 6858000"/>
              <a:gd name="connsiteX27" fmla="*/ 371652 w 7467600"/>
              <a:gd name="connsiteY27" fmla="*/ 5829062 h 6858000"/>
              <a:gd name="connsiteX28" fmla="*/ 505903 w 7467600"/>
              <a:gd name="connsiteY28" fmla="*/ 5925221 h 6858000"/>
              <a:gd name="connsiteX29" fmla="*/ 899240 w 7467600"/>
              <a:gd name="connsiteY29" fmla="*/ 6153068 h 6858000"/>
              <a:gd name="connsiteX30" fmla="*/ 988114 w 7467600"/>
              <a:gd name="connsiteY30" fmla="*/ 6174204 h 6858000"/>
              <a:gd name="connsiteX31" fmla="*/ 845971 w 7467600"/>
              <a:gd name="connsiteY31" fmla="*/ 6067177 h 6858000"/>
              <a:gd name="connsiteX32" fmla="*/ 448057 w 7467600"/>
              <a:gd name="connsiteY32" fmla="*/ 5841376 h 6858000"/>
              <a:gd name="connsiteX33" fmla="*/ 51253 w 7467600"/>
              <a:gd name="connsiteY33" fmla="*/ 5631825 h 6858000"/>
              <a:gd name="connsiteX34" fmla="*/ 2606687 w 7467600"/>
              <a:gd name="connsiteY34" fmla="*/ 5630718 h 6858000"/>
              <a:gd name="connsiteX35" fmla="*/ 2645658 w 7467600"/>
              <a:gd name="connsiteY35" fmla="*/ 6640259 h 6858000"/>
              <a:gd name="connsiteX36" fmla="*/ 2606687 w 7467600"/>
              <a:gd name="connsiteY36" fmla="*/ 5630718 h 6858000"/>
              <a:gd name="connsiteX37" fmla="*/ 3642057 w 7467600"/>
              <a:gd name="connsiteY37" fmla="*/ 5573487 h 6858000"/>
              <a:gd name="connsiteX38" fmla="*/ 3632981 w 7467600"/>
              <a:gd name="connsiteY38" fmla="*/ 5579437 h 6858000"/>
              <a:gd name="connsiteX39" fmla="*/ 3382436 w 7467600"/>
              <a:gd name="connsiteY39" fmla="*/ 5952726 h 6858000"/>
              <a:gd name="connsiteX40" fmla="*/ 3191929 w 7467600"/>
              <a:gd name="connsiteY40" fmla="*/ 6662669 h 6858000"/>
              <a:gd name="connsiteX41" fmla="*/ 3369898 w 7467600"/>
              <a:gd name="connsiteY41" fmla="*/ 6081771 h 6858000"/>
              <a:gd name="connsiteX42" fmla="*/ 3642057 w 7467600"/>
              <a:gd name="connsiteY42" fmla="*/ 5573487 h 6858000"/>
              <a:gd name="connsiteX43" fmla="*/ 2650666 w 7467600"/>
              <a:gd name="connsiteY43" fmla="*/ 5530686 h 6858000"/>
              <a:gd name="connsiteX44" fmla="*/ 2650249 w 7467600"/>
              <a:gd name="connsiteY44" fmla="*/ 5532101 h 6858000"/>
              <a:gd name="connsiteX45" fmla="*/ 2663808 w 7467600"/>
              <a:gd name="connsiteY45" fmla="*/ 6535215 h 6858000"/>
              <a:gd name="connsiteX46" fmla="*/ 2665418 w 7467600"/>
              <a:gd name="connsiteY46" fmla="*/ 6132756 h 6858000"/>
              <a:gd name="connsiteX47" fmla="*/ 2650666 w 7467600"/>
              <a:gd name="connsiteY47" fmla="*/ 5530686 h 6858000"/>
              <a:gd name="connsiteX48" fmla="*/ 2680277 w 7467600"/>
              <a:gd name="connsiteY48" fmla="*/ 5479204 h 6858000"/>
              <a:gd name="connsiteX49" fmla="*/ 2678972 w 7467600"/>
              <a:gd name="connsiteY49" fmla="*/ 5481582 h 6858000"/>
              <a:gd name="connsiteX50" fmla="*/ 2696666 w 7467600"/>
              <a:gd name="connsiteY50" fmla="*/ 6133836 h 6858000"/>
              <a:gd name="connsiteX51" fmla="*/ 2695769 w 7467600"/>
              <a:gd name="connsiteY51" fmla="*/ 6390955 h 6858000"/>
              <a:gd name="connsiteX52" fmla="*/ 2739893 w 7467600"/>
              <a:gd name="connsiteY52" fmla="*/ 6108357 h 6858000"/>
              <a:gd name="connsiteX53" fmla="*/ 2680277 w 7467600"/>
              <a:gd name="connsiteY53" fmla="*/ 5479204 h 6858000"/>
              <a:gd name="connsiteX54" fmla="*/ 1132195 w 7467600"/>
              <a:gd name="connsiteY54" fmla="*/ 5467980 h 6858000"/>
              <a:gd name="connsiteX55" fmla="*/ 1679056 w 7467600"/>
              <a:gd name="connsiteY55" fmla="*/ 5516907 h 6858000"/>
              <a:gd name="connsiteX56" fmla="*/ 2128648 w 7467600"/>
              <a:gd name="connsiteY56" fmla="*/ 5474249 h 6858000"/>
              <a:gd name="connsiteX57" fmla="*/ 1825619 w 7467600"/>
              <a:gd name="connsiteY57" fmla="*/ 5478447 h 6858000"/>
              <a:gd name="connsiteX58" fmla="*/ 1737798 w 7467600"/>
              <a:gd name="connsiteY58" fmla="*/ 5483353 h 6858000"/>
              <a:gd name="connsiteX59" fmla="*/ 1132195 w 7467600"/>
              <a:gd name="connsiteY59" fmla="*/ 5467980 h 6858000"/>
              <a:gd name="connsiteX60" fmla="*/ 1456157 w 7467600"/>
              <a:gd name="connsiteY60" fmla="*/ 5371404 h 6858000"/>
              <a:gd name="connsiteX61" fmla="*/ 1244432 w 7467600"/>
              <a:gd name="connsiteY61" fmla="*/ 5385601 h 6858000"/>
              <a:gd name="connsiteX62" fmla="*/ 973990 w 7467600"/>
              <a:gd name="connsiteY62" fmla="*/ 5424940 h 6858000"/>
              <a:gd name="connsiteX63" fmla="*/ 1103809 w 7467600"/>
              <a:gd name="connsiteY63" fmla="*/ 5433720 h 6858000"/>
              <a:gd name="connsiteX64" fmla="*/ 1123454 w 7467600"/>
              <a:gd name="connsiteY64" fmla="*/ 5435727 h 6858000"/>
              <a:gd name="connsiteX65" fmla="*/ 1737017 w 7467600"/>
              <a:gd name="connsiteY65" fmla="*/ 5452183 h 6858000"/>
              <a:gd name="connsiteX66" fmla="*/ 1824397 w 7467600"/>
              <a:gd name="connsiteY66" fmla="*/ 5447757 h 6858000"/>
              <a:gd name="connsiteX67" fmla="*/ 2070059 w 7467600"/>
              <a:gd name="connsiteY67" fmla="*/ 5441660 h 6858000"/>
              <a:gd name="connsiteX68" fmla="*/ 1456157 w 7467600"/>
              <a:gd name="connsiteY68" fmla="*/ 5371404 h 6858000"/>
              <a:gd name="connsiteX69" fmla="*/ 4988186 w 7467600"/>
              <a:gd name="connsiteY69" fmla="*/ 5216467 h 6858000"/>
              <a:gd name="connsiteX70" fmla="*/ 4777334 w 7467600"/>
              <a:gd name="connsiteY70" fmla="*/ 5406072 h 6858000"/>
              <a:gd name="connsiteX71" fmla="*/ 4718341 w 7467600"/>
              <a:gd name="connsiteY71" fmla="*/ 5468043 h 6858000"/>
              <a:gd name="connsiteX72" fmla="*/ 4604655 w 7467600"/>
              <a:gd name="connsiteY72" fmla="*/ 5583434 h 6858000"/>
              <a:gd name="connsiteX73" fmla="*/ 4565074 w 7467600"/>
              <a:gd name="connsiteY73" fmla="*/ 5618550 h 6858000"/>
              <a:gd name="connsiteX74" fmla="*/ 4988186 w 7467600"/>
              <a:gd name="connsiteY74" fmla="*/ 5216467 h 6858000"/>
              <a:gd name="connsiteX75" fmla="*/ 4978032 w 7467600"/>
              <a:gd name="connsiteY75" fmla="*/ 5183809 h 6858000"/>
              <a:gd name="connsiteX76" fmla="*/ 4463413 w 7467600"/>
              <a:gd name="connsiteY76" fmla="*/ 5615162 h 6858000"/>
              <a:gd name="connsiteX77" fmla="*/ 4358134 w 7467600"/>
              <a:gd name="connsiteY77" fmla="*/ 5742791 h 6858000"/>
              <a:gd name="connsiteX78" fmla="*/ 4376219 w 7467600"/>
              <a:gd name="connsiteY78" fmla="*/ 5729027 h 6858000"/>
              <a:gd name="connsiteX79" fmla="*/ 4582340 w 7467600"/>
              <a:gd name="connsiteY79" fmla="*/ 5561037 h 6858000"/>
              <a:gd name="connsiteX80" fmla="*/ 4694684 w 7467600"/>
              <a:gd name="connsiteY80" fmla="*/ 5447098 h 6858000"/>
              <a:gd name="connsiteX81" fmla="*/ 4754123 w 7467600"/>
              <a:gd name="connsiteY81" fmla="*/ 5384643 h 6858000"/>
              <a:gd name="connsiteX82" fmla="*/ 4978032 w 7467600"/>
              <a:gd name="connsiteY82" fmla="*/ 5183809 h 6858000"/>
              <a:gd name="connsiteX83" fmla="*/ 1903353 w 7467600"/>
              <a:gd name="connsiteY83" fmla="*/ 5044827 h 6858000"/>
              <a:gd name="connsiteX84" fmla="*/ 1936931 w 7467600"/>
              <a:gd name="connsiteY84" fmla="*/ 5093954 h 6858000"/>
              <a:gd name="connsiteX85" fmla="*/ 2195868 w 7467600"/>
              <a:gd name="connsiteY85" fmla="*/ 5396574 h 6858000"/>
              <a:gd name="connsiteX86" fmla="*/ 2088852 w 7467600"/>
              <a:gd name="connsiteY86" fmla="*/ 5166123 h 6858000"/>
              <a:gd name="connsiteX87" fmla="*/ 1958241 w 7467600"/>
              <a:gd name="connsiteY87" fmla="*/ 5067955 h 6858000"/>
              <a:gd name="connsiteX88" fmla="*/ 1903353 w 7467600"/>
              <a:gd name="connsiteY88" fmla="*/ 5044827 h 6858000"/>
              <a:gd name="connsiteX89" fmla="*/ 1979378 w 7467600"/>
              <a:gd name="connsiteY89" fmla="*/ 4769504 h 6858000"/>
              <a:gd name="connsiteX90" fmla="*/ 2882120 w 7467600"/>
              <a:gd name="connsiteY90" fmla="*/ 5064547 h 6858000"/>
              <a:gd name="connsiteX91" fmla="*/ 2793103 w 7467600"/>
              <a:gd name="connsiteY91" fmla="*/ 5039699 h 6858000"/>
              <a:gd name="connsiteX92" fmla="*/ 2770041 w 7467600"/>
              <a:gd name="connsiteY92" fmla="*/ 5033634 h 6858000"/>
              <a:gd name="connsiteX93" fmla="*/ 1979378 w 7467600"/>
              <a:gd name="connsiteY93" fmla="*/ 4769504 h 6858000"/>
              <a:gd name="connsiteX94" fmla="*/ 1927410 w 7467600"/>
              <a:gd name="connsiteY94" fmla="*/ 4716164 h 6858000"/>
              <a:gd name="connsiteX95" fmla="*/ 1959587 w 7467600"/>
              <a:gd name="connsiteY95" fmla="*/ 4728849 h 6858000"/>
              <a:gd name="connsiteX96" fmla="*/ 2777707 w 7467600"/>
              <a:gd name="connsiteY96" fmla="*/ 5003991 h 6858000"/>
              <a:gd name="connsiteX97" fmla="*/ 2800768 w 7467600"/>
              <a:gd name="connsiteY97" fmla="*/ 5010056 h 6858000"/>
              <a:gd name="connsiteX98" fmla="*/ 2879408 w 7467600"/>
              <a:gd name="connsiteY98" fmla="*/ 5031590 h 6858000"/>
              <a:gd name="connsiteX99" fmla="*/ 2862295 w 7467600"/>
              <a:gd name="connsiteY99" fmla="*/ 5022958 h 6858000"/>
              <a:gd name="connsiteX100" fmla="*/ 2813343 w 7467600"/>
              <a:gd name="connsiteY100" fmla="*/ 4998369 h 6858000"/>
              <a:gd name="connsiteX101" fmla="*/ 2646245 w 7467600"/>
              <a:gd name="connsiteY101" fmla="*/ 4930999 h 6858000"/>
              <a:gd name="connsiteX102" fmla="*/ 1999243 w 7467600"/>
              <a:gd name="connsiteY102" fmla="*/ 4730524 h 6858000"/>
              <a:gd name="connsiteX103" fmla="*/ 1979527 w 7467600"/>
              <a:gd name="connsiteY103" fmla="*/ 4726651 h 6858000"/>
              <a:gd name="connsiteX104" fmla="*/ 1927410 w 7467600"/>
              <a:gd name="connsiteY104" fmla="*/ 4716164 h 6858000"/>
              <a:gd name="connsiteX105" fmla="*/ 1997014 w 7467600"/>
              <a:gd name="connsiteY105" fmla="*/ 4698007 h 6858000"/>
              <a:gd name="connsiteX106" fmla="*/ 2005458 w 7467600"/>
              <a:gd name="connsiteY106" fmla="*/ 4699540 h 6858000"/>
              <a:gd name="connsiteX107" fmla="*/ 2657186 w 7467600"/>
              <a:gd name="connsiteY107" fmla="*/ 4901687 h 6858000"/>
              <a:gd name="connsiteX108" fmla="*/ 2826662 w 7467600"/>
              <a:gd name="connsiteY108" fmla="*/ 4970362 h 6858000"/>
              <a:gd name="connsiteX109" fmla="*/ 2876100 w 7467600"/>
              <a:gd name="connsiteY109" fmla="*/ 4995397 h 6858000"/>
              <a:gd name="connsiteX110" fmla="*/ 3042600 w 7467600"/>
              <a:gd name="connsiteY110" fmla="*/ 5059532 h 6858000"/>
              <a:gd name="connsiteX111" fmla="*/ 1997014 w 7467600"/>
              <a:gd name="connsiteY111" fmla="*/ 4698007 h 6858000"/>
              <a:gd name="connsiteX112" fmla="*/ 2305292 w 7467600"/>
              <a:gd name="connsiteY112" fmla="*/ 4219492 h 6858000"/>
              <a:gd name="connsiteX113" fmla="*/ 3360922 w 7467600"/>
              <a:gd name="connsiteY113" fmla="*/ 4529373 h 6858000"/>
              <a:gd name="connsiteX114" fmla="*/ 3492420 w 7467600"/>
              <a:gd name="connsiteY114" fmla="*/ 4510145 h 6858000"/>
              <a:gd name="connsiteX115" fmla="*/ 3364086 w 7467600"/>
              <a:gd name="connsiteY115" fmla="*/ 4480340 h 6858000"/>
              <a:gd name="connsiteX116" fmla="*/ 3225818 w 7467600"/>
              <a:gd name="connsiteY116" fmla="*/ 4411822 h 6858000"/>
              <a:gd name="connsiteX117" fmla="*/ 3129696 w 7467600"/>
              <a:gd name="connsiteY117" fmla="*/ 4360704 h 6858000"/>
              <a:gd name="connsiteX118" fmla="*/ 2814545 w 7467600"/>
              <a:gd name="connsiteY118" fmla="*/ 4282955 h 6858000"/>
              <a:gd name="connsiteX119" fmla="*/ 2305292 w 7467600"/>
              <a:gd name="connsiteY119" fmla="*/ 4219492 h 6858000"/>
              <a:gd name="connsiteX120" fmla="*/ 2626982 w 7467600"/>
              <a:gd name="connsiteY120" fmla="*/ 4206450 h 6858000"/>
              <a:gd name="connsiteX121" fmla="*/ 2490617 w 7467600"/>
              <a:gd name="connsiteY121" fmla="*/ 4206951 h 6858000"/>
              <a:gd name="connsiteX122" fmla="*/ 2819869 w 7467600"/>
              <a:gd name="connsiteY122" fmla="*/ 4252936 h 6858000"/>
              <a:gd name="connsiteX123" fmla="*/ 3143018 w 7467600"/>
              <a:gd name="connsiteY123" fmla="*/ 4332698 h 6858000"/>
              <a:gd name="connsiteX124" fmla="*/ 3241520 w 7467600"/>
              <a:gd name="connsiteY124" fmla="*/ 4385112 h 6858000"/>
              <a:gd name="connsiteX125" fmla="*/ 3374575 w 7467600"/>
              <a:gd name="connsiteY125" fmla="*/ 4451517 h 6858000"/>
              <a:gd name="connsiteX126" fmla="*/ 3505221 w 7467600"/>
              <a:gd name="connsiteY126" fmla="*/ 4480757 h 6858000"/>
              <a:gd name="connsiteX127" fmla="*/ 2626982 w 7467600"/>
              <a:gd name="connsiteY127" fmla="*/ 4206450 h 6858000"/>
              <a:gd name="connsiteX128" fmla="*/ 1310106 w 7467600"/>
              <a:gd name="connsiteY128" fmla="*/ 3943217 h 6858000"/>
              <a:gd name="connsiteX129" fmla="*/ 854994 w 7467600"/>
              <a:gd name="connsiteY129" fmla="*/ 4399136 h 6858000"/>
              <a:gd name="connsiteX130" fmla="*/ 742462 w 7467600"/>
              <a:gd name="connsiteY130" fmla="*/ 4594648 h 6858000"/>
              <a:gd name="connsiteX131" fmla="*/ 820602 w 7467600"/>
              <a:gd name="connsiteY131" fmla="*/ 4485915 h 6858000"/>
              <a:gd name="connsiteX132" fmla="*/ 878295 w 7467600"/>
              <a:gd name="connsiteY132" fmla="*/ 4403594 h 6858000"/>
              <a:gd name="connsiteX133" fmla="*/ 1240607 w 7467600"/>
              <a:gd name="connsiteY133" fmla="*/ 4010401 h 6858000"/>
              <a:gd name="connsiteX134" fmla="*/ 1310106 w 7467600"/>
              <a:gd name="connsiteY134" fmla="*/ 3943217 h 6858000"/>
              <a:gd name="connsiteX135" fmla="*/ 1423113 w 7467600"/>
              <a:gd name="connsiteY135" fmla="*/ 3874565 h 6858000"/>
              <a:gd name="connsiteX136" fmla="*/ 1260565 w 7467600"/>
              <a:gd name="connsiteY136" fmla="*/ 4031982 h 6858000"/>
              <a:gd name="connsiteX137" fmla="*/ 901900 w 7467600"/>
              <a:gd name="connsiteY137" fmla="*/ 4421236 h 6858000"/>
              <a:gd name="connsiteX138" fmla="*/ 845044 w 7467600"/>
              <a:gd name="connsiteY138" fmla="*/ 4502436 h 6858000"/>
              <a:gd name="connsiteX139" fmla="*/ 685926 w 7467600"/>
              <a:gd name="connsiteY139" fmla="*/ 4703069 h 6858000"/>
              <a:gd name="connsiteX140" fmla="*/ 684248 w 7467600"/>
              <a:gd name="connsiteY140" fmla="*/ 4706721 h 6858000"/>
              <a:gd name="connsiteX141" fmla="*/ 1423113 w 7467600"/>
              <a:gd name="connsiteY141" fmla="*/ 3874565 h 6858000"/>
              <a:gd name="connsiteX142" fmla="*/ 3316479 w 7467600"/>
              <a:gd name="connsiteY142" fmla="*/ 3872136 h 6858000"/>
              <a:gd name="connsiteX143" fmla="*/ 3546806 w 7467600"/>
              <a:gd name="connsiteY143" fmla="*/ 4356139 h 6858000"/>
              <a:gd name="connsiteX144" fmla="*/ 3364433 w 7467600"/>
              <a:gd name="connsiteY144" fmla="*/ 3953121 h 6858000"/>
              <a:gd name="connsiteX145" fmla="*/ 3316479 w 7467600"/>
              <a:gd name="connsiteY145" fmla="*/ 3872136 h 6858000"/>
              <a:gd name="connsiteX146" fmla="*/ 3291335 w 7467600"/>
              <a:gd name="connsiteY146" fmla="*/ 3767420 h 6858000"/>
              <a:gd name="connsiteX147" fmla="*/ 3390805 w 7467600"/>
              <a:gd name="connsiteY147" fmla="*/ 3937163 h 6858000"/>
              <a:gd name="connsiteX148" fmla="*/ 3579062 w 7467600"/>
              <a:gd name="connsiteY148" fmla="*/ 4359040 h 6858000"/>
              <a:gd name="connsiteX149" fmla="*/ 3467355 w 7467600"/>
              <a:gd name="connsiteY149" fmla="*/ 3988130 h 6858000"/>
              <a:gd name="connsiteX150" fmla="*/ 3310753 w 7467600"/>
              <a:gd name="connsiteY150" fmla="*/ 3787140 h 6858000"/>
              <a:gd name="connsiteX151" fmla="*/ 3291335 w 7467600"/>
              <a:gd name="connsiteY151" fmla="*/ 3767420 h 6858000"/>
              <a:gd name="connsiteX152" fmla="*/ 1635889 w 7467600"/>
              <a:gd name="connsiteY152" fmla="*/ 3709494 h 6858000"/>
              <a:gd name="connsiteX153" fmla="*/ 1634800 w 7467600"/>
              <a:gd name="connsiteY153" fmla="*/ 3731111 h 6858000"/>
              <a:gd name="connsiteX154" fmla="*/ 1635889 w 7467600"/>
              <a:gd name="connsiteY154" fmla="*/ 3709494 h 6858000"/>
              <a:gd name="connsiteX155" fmla="*/ 1510397 w 7467600"/>
              <a:gd name="connsiteY155" fmla="*/ 3684705 h 6858000"/>
              <a:gd name="connsiteX156" fmla="*/ 1146550 w 7467600"/>
              <a:gd name="connsiteY156" fmla="*/ 3802012 h 6858000"/>
              <a:gd name="connsiteX157" fmla="*/ 698834 w 7467600"/>
              <a:gd name="connsiteY157" fmla="*/ 3952272 h 6858000"/>
              <a:gd name="connsiteX158" fmla="*/ 34256 w 7467600"/>
              <a:gd name="connsiteY158" fmla="*/ 4347603 h 6858000"/>
              <a:gd name="connsiteX159" fmla="*/ 527241 w 7467600"/>
              <a:gd name="connsiteY159" fmla="*/ 4065078 h 6858000"/>
              <a:gd name="connsiteX160" fmla="*/ 1510397 w 7467600"/>
              <a:gd name="connsiteY160" fmla="*/ 3684705 h 6858000"/>
              <a:gd name="connsiteX161" fmla="*/ 1313114 w 7467600"/>
              <a:gd name="connsiteY161" fmla="*/ 3655216 h 6858000"/>
              <a:gd name="connsiteX162" fmla="*/ 1109304 w 7467600"/>
              <a:gd name="connsiteY162" fmla="*/ 3669030 h 6858000"/>
              <a:gd name="connsiteX163" fmla="*/ 8129 w 7467600"/>
              <a:gd name="connsiteY163" fmla="*/ 4330519 h 6858000"/>
              <a:gd name="connsiteX164" fmla="*/ 687572 w 7467600"/>
              <a:gd name="connsiteY164" fmla="*/ 3925629 h 6858000"/>
              <a:gd name="connsiteX165" fmla="*/ 1138365 w 7467600"/>
              <a:gd name="connsiteY165" fmla="*/ 3774515 h 6858000"/>
              <a:gd name="connsiteX166" fmla="*/ 1505579 w 7467600"/>
              <a:gd name="connsiteY166" fmla="*/ 3655526 h 6858000"/>
              <a:gd name="connsiteX167" fmla="*/ 1313114 w 7467600"/>
              <a:gd name="connsiteY167" fmla="*/ 3655216 h 6858000"/>
              <a:gd name="connsiteX168" fmla="*/ 3655073 w 7467600"/>
              <a:gd name="connsiteY168" fmla="*/ 3650884 h 6858000"/>
              <a:gd name="connsiteX169" fmla="*/ 3989938 w 7467600"/>
              <a:gd name="connsiteY169" fmla="*/ 3991685 h 6858000"/>
              <a:gd name="connsiteX170" fmla="*/ 4393907 w 7467600"/>
              <a:gd name="connsiteY170" fmla="*/ 4261258 h 6858000"/>
              <a:gd name="connsiteX171" fmla="*/ 4648051 w 7467600"/>
              <a:gd name="connsiteY171" fmla="*/ 4374051 h 6858000"/>
              <a:gd name="connsiteX172" fmla="*/ 4383389 w 7467600"/>
              <a:gd name="connsiteY172" fmla="*/ 4184369 h 6858000"/>
              <a:gd name="connsiteX173" fmla="*/ 4165508 w 7467600"/>
              <a:gd name="connsiteY173" fmla="*/ 4035196 h 6858000"/>
              <a:gd name="connsiteX174" fmla="*/ 4068162 w 7467600"/>
              <a:gd name="connsiteY174" fmla="*/ 3953394 h 6858000"/>
              <a:gd name="connsiteX175" fmla="*/ 3981416 w 7467600"/>
              <a:gd name="connsiteY175" fmla="*/ 3880482 h 6858000"/>
              <a:gd name="connsiteX176" fmla="*/ 3800147 w 7467600"/>
              <a:gd name="connsiteY176" fmla="*/ 3749872 h 6858000"/>
              <a:gd name="connsiteX177" fmla="*/ 3655073 w 7467600"/>
              <a:gd name="connsiteY177" fmla="*/ 3650884 h 6858000"/>
              <a:gd name="connsiteX178" fmla="*/ 3670252 w 7467600"/>
              <a:gd name="connsiteY178" fmla="*/ 3622798 h 6858000"/>
              <a:gd name="connsiteX179" fmla="*/ 3817258 w 7467600"/>
              <a:gd name="connsiteY179" fmla="*/ 3723577 h 6858000"/>
              <a:gd name="connsiteX180" fmla="*/ 4000461 w 7467600"/>
              <a:gd name="connsiteY180" fmla="*/ 3855966 h 6858000"/>
              <a:gd name="connsiteX181" fmla="*/ 4088180 w 7467600"/>
              <a:gd name="connsiteY181" fmla="*/ 3929774 h 6858000"/>
              <a:gd name="connsiteX182" fmla="*/ 4184555 w 7467600"/>
              <a:gd name="connsiteY182" fmla="*/ 4010683 h 6858000"/>
              <a:gd name="connsiteX183" fmla="*/ 4399563 w 7467600"/>
              <a:gd name="connsiteY183" fmla="*/ 4158106 h 6858000"/>
              <a:gd name="connsiteX184" fmla="*/ 4684469 w 7467600"/>
              <a:gd name="connsiteY184" fmla="*/ 4364680 h 6858000"/>
              <a:gd name="connsiteX185" fmla="*/ 4690271 w 7467600"/>
              <a:gd name="connsiteY185" fmla="*/ 4370034 h 6858000"/>
              <a:gd name="connsiteX186" fmla="*/ 4136093 w 7467600"/>
              <a:gd name="connsiteY186" fmla="*/ 3858466 h 6858000"/>
              <a:gd name="connsiteX187" fmla="*/ 3670252 w 7467600"/>
              <a:gd name="connsiteY187" fmla="*/ 3622798 h 6858000"/>
              <a:gd name="connsiteX188" fmla="*/ 4440129 w 7467600"/>
              <a:gd name="connsiteY188" fmla="*/ 3448571 h 6858000"/>
              <a:gd name="connsiteX189" fmla="*/ 4856525 w 7467600"/>
              <a:gd name="connsiteY189" fmla="*/ 3915351 h 6858000"/>
              <a:gd name="connsiteX190" fmla="*/ 5059055 w 7467600"/>
              <a:gd name="connsiteY190" fmla="*/ 4108918 h 6858000"/>
              <a:gd name="connsiteX191" fmla="*/ 5290070 w 7467600"/>
              <a:gd name="connsiteY191" fmla="*/ 4263619 h 6858000"/>
              <a:gd name="connsiteX192" fmla="*/ 4834991 w 7467600"/>
              <a:gd name="connsiteY192" fmla="*/ 3830985 h 6858000"/>
              <a:gd name="connsiteX193" fmla="*/ 4440129 w 7467600"/>
              <a:gd name="connsiteY193" fmla="*/ 3448571 h 6858000"/>
              <a:gd name="connsiteX194" fmla="*/ 4441737 w 7467600"/>
              <a:gd name="connsiteY194" fmla="*/ 3399734 h 6858000"/>
              <a:gd name="connsiteX195" fmla="*/ 4431236 w 7467600"/>
              <a:gd name="connsiteY195" fmla="*/ 3400954 h 6858000"/>
              <a:gd name="connsiteX196" fmla="*/ 4557150 w 7467600"/>
              <a:gd name="connsiteY196" fmla="*/ 3510023 h 6858000"/>
              <a:gd name="connsiteX197" fmla="*/ 4856936 w 7467600"/>
              <a:gd name="connsiteY197" fmla="*/ 3809146 h 6858000"/>
              <a:gd name="connsiteX198" fmla="*/ 5111996 w 7467600"/>
              <a:gd name="connsiteY198" fmla="*/ 4065759 h 6858000"/>
              <a:gd name="connsiteX199" fmla="*/ 5388878 w 7467600"/>
              <a:gd name="connsiteY199" fmla="*/ 4300185 h 6858000"/>
              <a:gd name="connsiteX200" fmla="*/ 5425556 w 7467600"/>
              <a:gd name="connsiteY200" fmla="*/ 4308967 h 6858000"/>
              <a:gd name="connsiteX201" fmla="*/ 4943646 w 7467600"/>
              <a:gd name="connsiteY201" fmla="*/ 3822916 h 6858000"/>
              <a:gd name="connsiteX202" fmla="*/ 4594837 w 7467600"/>
              <a:gd name="connsiteY202" fmla="*/ 3532274 h 6858000"/>
              <a:gd name="connsiteX203" fmla="*/ 4441737 w 7467600"/>
              <a:gd name="connsiteY203" fmla="*/ 3399734 h 6858000"/>
              <a:gd name="connsiteX204" fmla="*/ 5425834 w 7467600"/>
              <a:gd name="connsiteY204" fmla="*/ 3162785 h 6858000"/>
              <a:gd name="connsiteX205" fmla="*/ 5401644 w 7467600"/>
              <a:gd name="connsiteY205" fmla="*/ 3617847 h 6858000"/>
              <a:gd name="connsiteX206" fmla="*/ 5467256 w 7467600"/>
              <a:gd name="connsiteY206" fmla="*/ 4175494 h 6858000"/>
              <a:gd name="connsiteX207" fmla="*/ 5448069 w 7467600"/>
              <a:gd name="connsiteY207" fmla="*/ 3567554 h 6858000"/>
              <a:gd name="connsiteX208" fmla="*/ 5425834 w 7467600"/>
              <a:gd name="connsiteY208" fmla="*/ 3162785 h 6858000"/>
              <a:gd name="connsiteX209" fmla="*/ 1318687 w 7467600"/>
              <a:gd name="connsiteY209" fmla="*/ 3113840 h 6858000"/>
              <a:gd name="connsiteX210" fmla="*/ 1066793 w 7467600"/>
              <a:gd name="connsiteY210" fmla="*/ 3212171 h 6858000"/>
              <a:gd name="connsiteX211" fmla="*/ 993319 w 7467600"/>
              <a:gd name="connsiteY211" fmla="*/ 3247648 h 6858000"/>
              <a:gd name="connsiteX212" fmla="*/ 853081 w 7467600"/>
              <a:gd name="connsiteY212" fmla="*/ 3312410 h 6858000"/>
              <a:gd name="connsiteX213" fmla="*/ 805957 w 7467600"/>
              <a:gd name="connsiteY213" fmla="*/ 3330443 h 6858000"/>
              <a:gd name="connsiteX214" fmla="*/ 1318687 w 7467600"/>
              <a:gd name="connsiteY214" fmla="*/ 3113840 h 6858000"/>
              <a:gd name="connsiteX215" fmla="*/ 5453702 w 7467600"/>
              <a:gd name="connsiteY215" fmla="*/ 3090882 h 6858000"/>
              <a:gd name="connsiteX216" fmla="*/ 5480135 w 7467600"/>
              <a:gd name="connsiteY216" fmla="*/ 3565802 h 6858000"/>
              <a:gd name="connsiteX217" fmla="*/ 5499023 w 7467600"/>
              <a:gd name="connsiteY217" fmla="*/ 4166310 h 6858000"/>
              <a:gd name="connsiteX218" fmla="*/ 5547022 w 7467600"/>
              <a:gd name="connsiteY218" fmla="*/ 3607838 h 6858000"/>
              <a:gd name="connsiteX219" fmla="*/ 5515964 w 7467600"/>
              <a:gd name="connsiteY219" fmla="*/ 3378541 h 6858000"/>
              <a:gd name="connsiteX220" fmla="*/ 5453702 w 7467600"/>
              <a:gd name="connsiteY220" fmla="*/ 3090882 h 6858000"/>
              <a:gd name="connsiteX221" fmla="*/ 1238695 w 7467600"/>
              <a:gd name="connsiteY221" fmla="*/ 3076820 h 6858000"/>
              <a:gd name="connsiteX222" fmla="*/ 716371 w 7467600"/>
              <a:gd name="connsiteY222" fmla="*/ 3293249 h 6858000"/>
              <a:gd name="connsiteX223" fmla="*/ 579522 w 7467600"/>
              <a:gd name="connsiteY223" fmla="*/ 3371759 h 6858000"/>
              <a:gd name="connsiteX224" fmla="*/ 600288 w 7467600"/>
              <a:gd name="connsiteY224" fmla="*/ 3365555 h 6858000"/>
              <a:gd name="connsiteX225" fmla="*/ 840692 w 7467600"/>
              <a:gd name="connsiteY225" fmla="*/ 3284921 h 6858000"/>
              <a:gd name="connsiteX226" fmla="*/ 979248 w 7467600"/>
              <a:gd name="connsiteY226" fmla="*/ 3221003 h 6858000"/>
              <a:gd name="connsiteX227" fmla="*/ 1053282 w 7467600"/>
              <a:gd name="connsiteY227" fmla="*/ 3185247 h 6858000"/>
              <a:gd name="connsiteX228" fmla="*/ 1320603 w 7467600"/>
              <a:gd name="connsiteY228" fmla="*/ 3081281 h 6858000"/>
              <a:gd name="connsiteX229" fmla="*/ 1238695 w 7467600"/>
              <a:gd name="connsiteY229" fmla="*/ 3076820 h 6858000"/>
              <a:gd name="connsiteX230" fmla="*/ 5425627 w 7467600"/>
              <a:gd name="connsiteY230" fmla="*/ 2954192 h 6858000"/>
              <a:gd name="connsiteX231" fmla="*/ 5470770 w 7467600"/>
              <a:gd name="connsiteY231" fmla="*/ 3005435 h 6858000"/>
              <a:gd name="connsiteX232" fmla="*/ 5519779 w 7467600"/>
              <a:gd name="connsiteY232" fmla="*/ 4359223 h 6858000"/>
              <a:gd name="connsiteX233" fmla="*/ 5520293 w 7467600"/>
              <a:gd name="connsiteY233" fmla="*/ 4360602 h 6858000"/>
              <a:gd name="connsiteX234" fmla="*/ 5767221 w 7467600"/>
              <a:gd name="connsiteY234" fmla="*/ 4665564 h 6858000"/>
              <a:gd name="connsiteX235" fmla="*/ 6937169 w 7467600"/>
              <a:gd name="connsiteY235" fmla="*/ 4815941 h 6858000"/>
              <a:gd name="connsiteX236" fmla="*/ 6953922 w 7467600"/>
              <a:gd name="connsiteY236" fmla="*/ 4890068 h 6858000"/>
              <a:gd name="connsiteX237" fmla="*/ 6071359 w 7467600"/>
              <a:gd name="connsiteY237" fmla="*/ 4770770 h 6858000"/>
              <a:gd name="connsiteX238" fmla="*/ 6038839 w 7467600"/>
              <a:gd name="connsiteY238" fmla="*/ 4764474 h 6858000"/>
              <a:gd name="connsiteX239" fmla="*/ 6038706 w 7467600"/>
              <a:gd name="connsiteY239" fmla="*/ 4763847 h 6858000"/>
              <a:gd name="connsiteX240" fmla="*/ 6037784 w 7467600"/>
              <a:gd name="connsiteY240" fmla="*/ 4764270 h 6858000"/>
              <a:gd name="connsiteX241" fmla="*/ 6038839 w 7467600"/>
              <a:gd name="connsiteY241" fmla="*/ 4764474 h 6858000"/>
              <a:gd name="connsiteX242" fmla="*/ 6040338 w 7467600"/>
              <a:gd name="connsiteY242" fmla="*/ 4771418 h 6858000"/>
              <a:gd name="connsiteX243" fmla="*/ 6024488 w 7467600"/>
              <a:gd name="connsiteY243" fmla="*/ 4809903 h 6858000"/>
              <a:gd name="connsiteX244" fmla="*/ 5599771 w 7467600"/>
              <a:gd name="connsiteY244" fmla="*/ 5509652 h 6858000"/>
              <a:gd name="connsiteX245" fmla="*/ 5548843 w 7467600"/>
              <a:gd name="connsiteY245" fmla="*/ 5563845 h 6858000"/>
              <a:gd name="connsiteX246" fmla="*/ 5940952 w 7467600"/>
              <a:gd name="connsiteY246" fmla="*/ 6250028 h 6858000"/>
              <a:gd name="connsiteX247" fmla="*/ 6043441 w 7467600"/>
              <a:gd name="connsiteY247" fmla="*/ 6665847 h 6858000"/>
              <a:gd name="connsiteX248" fmla="*/ 6093432 w 7467600"/>
              <a:gd name="connsiteY248" fmla="*/ 6858000 h 6858000"/>
              <a:gd name="connsiteX249" fmla="*/ 6034344 w 7467600"/>
              <a:gd name="connsiteY249" fmla="*/ 6858000 h 6858000"/>
              <a:gd name="connsiteX250" fmla="*/ 6026679 w 7467600"/>
              <a:gd name="connsiteY250" fmla="*/ 6836959 h 6858000"/>
              <a:gd name="connsiteX251" fmla="*/ 5800441 w 7467600"/>
              <a:gd name="connsiteY251" fmla="*/ 6335286 h 6858000"/>
              <a:gd name="connsiteX252" fmla="*/ 5526562 w 7467600"/>
              <a:gd name="connsiteY252" fmla="*/ 5705388 h 6858000"/>
              <a:gd name="connsiteX253" fmla="*/ 5519640 w 7467600"/>
              <a:gd name="connsiteY253" fmla="*/ 5683774 h 6858000"/>
              <a:gd name="connsiteX254" fmla="*/ 5844559 w 7467600"/>
              <a:gd name="connsiteY254" fmla="*/ 6553349 h 6858000"/>
              <a:gd name="connsiteX255" fmla="*/ 5975994 w 7467600"/>
              <a:gd name="connsiteY255" fmla="*/ 6858000 h 6858000"/>
              <a:gd name="connsiteX256" fmla="*/ 5898547 w 7467600"/>
              <a:gd name="connsiteY256" fmla="*/ 6858000 h 6858000"/>
              <a:gd name="connsiteX257" fmla="*/ 5682041 w 7467600"/>
              <a:gd name="connsiteY257" fmla="*/ 6355860 h 6858000"/>
              <a:gd name="connsiteX258" fmla="*/ 5461758 w 7467600"/>
              <a:gd name="connsiteY258" fmla="*/ 5820220 h 6858000"/>
              <a:gd name="connsiteX259" fmla="*/ 5237282 w 7467600"/>
              <a:gd name="connsiteY259" fmla="*/ 6579086 h 6858000"/>
              <a:gd name="connsiteX260" fmla="*/ 5115009 w 7467600"/>
              <a:gd name="connsiteY260" fmla="*/ 6858000 h 6858000"/>
              <a:gd name="connsiteX261" fmla="*/ 5028074 w 7467600"/>
              <a:gd name="connsiteY261" fmla="*/ 6858000 h 6858000"/>
              <a:gd name="connsiteX262" fmla="*/ 5079508 w 7467600"/>
              <a:gd name="connsiteY262" fmla="*/ 6749074 h 6858000"/>
              <a:gd name="connsiteX263" fmla="*/ 5371846 w 7467600"/>
              <a:gd name="connsiteY263" fmla="*/ 5924413 h 6858000"/>
              <a:gd name="connsiteX264" fmla="*/ 5270512 w 7467600"/>
              <a:gd name="connsiteY264" fmla="*/ 6138975 h 6858000"/>
              <a:gd name="connsiteX265" fmla="*/ 5062409 w 7467600"/>
              <a:gd name="connsiteY265" fmla="*/ 6653544 h 6858000"/>
              <a:gd name="connsiteX266" fmla="*/ 5036628 w 7467600"/>
              <a:gd name="connsiteY266" fmla="*/ 6754247 h 6858000"/>
              <a:gd name="connsiteX267" fmla="*/ 5009112 w 7467600"/>
              <a:gd name="connsiteY267" fmla="*/ 6858000 h 6858000"/>
              <a:gd name="connsiteX268" fmla="*/ 4976679 w 7467600"/>
              <a:gd name="connsiteY268" fmla="*/ 6858000 h 6858000"/>
              <a:gd name="connsiteX269" fmla="*/ 5006537 w 7467600"/>
              <a:gd name="connsiteY269" fmla="*/ 6747068 h 6858000"/>
              <a:gd name="connsiteX270" fmla="*/ 5032723 w 7467600"/>
              <a:gd name="connsiteY270" fmla="*/ 6644957 h 6858000"/>
              <a:gd name="connsiteX271" fmla="*/ 5242949 w 7467600"/>
              <a:gd name="connsiteY271" fmla="*/ 6125175 h 6858000"/>
              <a:gd name="connsiteX272" fmla="*/ 5286321 w 7467600"/>
              <a:gd name="connsiteY272" fmla="*/ 6033555 h 6858000"/>
              <a:gd name="connsiteX273" fmla="*/ 5008210 w 7467600"/>
              <a:gd name="connsiteY273" fmla="*/ 6649194 h 6858000"/>
              <a:gd name="connsiteX274" fmla="*/ 4986321 w 7467600"/>
              <a:gd name="connsiteY274" fmla="*/ 6765687 h 6858000"/>
              <a:gd name="connsiteX275" fmla="*/ 4973474 w 7467600"/>
              <a:gd name="connsiteY275" fmla="*/ 6858000 h 6858000"/>
              <a:gd name="connsiteX276" fmla="*/ 4907178 w 7467600"/>
              <a:gd name="connsiteY276" fmla="*/ 6858000 h 6858000"/>
              <a:gd name="connsiteX277" fmla="*/ 4910810 w 7467600"/>
              <a:gd name="connsiteY277" fmla="*/ 6829660 h 6858000"/>
              <a:gd name="connsiteX278" fmla="*/ 4987461 w 7467600"/>
              <a:gd name="connsiteY278" fmla="*/ 6432994 h 6858000"/>
              <a:gd name="connsiteX279" fmla="*/ 5179262 w 7467600"/>
              <a:gd name="connsiteY279" fmla="*/ 6035044 h 6858000"/>
              <a:gd name="connsiteX280" fmla="*/ 4689678 w 7467600"/>
              <a:gd name="connsiteY280" fmla="*/ 6440241 h 6858000"/>
              <a:gd name="connsiteX281" fmla="*/ 4477543 w 7467600"/>
              <a:gd name="connsiteY281" fmla="*/ 6674836 h 6858000"/>
              <a:gd name="connsiteX282" fmla="*/ 4329957 w 7467600"/>
              <a:gd name="connsiteY282" fmla="*/ 6858000 h 6858000"/>
              <a:gd name="connsiteX283" fmla="*/ 4218595 w 7467600"/>
              <a:gd name="connsiteY283" fmla="*/ 6858000 h 6858000"/>
              <a:gd name="connsiteX284" fmla="*/ 4368888 w 7467600"/>
              <a:gd name="connsiteY284" fmla="*/ 6668412 h 6858000"/>
              <a:gd name="connsiteX285" fmla="*/ 4563091 w 7467600"/>
              <a:gd name="connsiteY285" fmla="*/ 6442508 h 6858000"/>
              <a:gd name="connsiteX286" fmla="*/ 5387324 w 7467600"/>
              <a:gd name="connsiteY286" fmla="*/ 5705830 h 6858000"/>
              <a:gd name="connsiteX287" fmla="*/ 5073620 w 7467600"/>
              <a:gd name="connsiteY287" fmla="*/ 5955437 h 6858000"/>
              <a:gd name="connsiteX288" fmla="*/ 4689789 w 7467600"/>
              <a:gd name="connsiteY288" fmla="*/ 6268382 h 6858000"/>
              <a:gd name="connsiteX289" fmla="*/ 4418722 w 7467600"/>
              <a:gd name="connsiteY289" fmla="*/ 6570886 h 6858000"/>
              <a:gd name="connsiteX290" fmla="*/ 4214944 w 7467600"/>
              <a:gd name="connsiteY290" fmla="*/ 6858000 h 6858000"/>
              <a:gd name="connsiteX291" fmla="*/ 4177898 w 7467600"/>
              <a:gd name="connsiteY291" fmla="*/ 6858000 h 6858000"/>
              <a:gd name="connsiteX292" fmla="*/ 4391597 w 7467600"/>
              <a:gd name="connsiteY292" fmla="*/ 6556370 h 6858000"/>
              <a:gd name="connsiteX293" fmla="*/ 4668889 w 7467600"/>
              <a:gd name="connsiteY293" fmla="*/ 6246399 h 6858000"/>
              <a:gd name="connsiteX294" fmla="*/ 5055427 w 7467600"/>
              <a:gd name="connsiteY294" fmla="*/ 5931476 h 6858000"/>
              <a:gd name="connsiteX295" fmla="*/ 5371814 w 7467600"/>
              <a:gd name="connsiteY295" fmla="*/ 5678975 h 6858000"/>
              <a:gd name="connsiteX296" fmla="*/ 4987918 w 7467600"/>
              <a:gd name="connsiteY296" fmla="*/ 5838701 h 6858000"/>
              <a:gd name="connsiteX297" fmla="*/ 4317146 w 7467600"/>
              <a:gd name="connsiteY297" fmla="*/ 6587716 h 6858000"/>
              <a:gd name="connsiteX298" fmla="*/ 4171627 w 7467600"/>
              <a:gd name="connsiteY298" fmla="*/ 6858000 h 6858000"/>
              <a:gd name="connsiteX299" fmla="*/ 4081585 w 7467600"/>
              <a:gd name="connsiteY299" fmla="*/ 6858000 h 6858000"/>
              <a:gd name="connsiteX300" fmla="*/ 4238603 w 7467600"/>
              <a:gd name="connsiteY300" fmla="*/ 6559341 h 6858000"/>
              <a:gd name="connsiteX301" fmla="*/ 4778333 w 7467600"/>
              <a:gd name="connsiteY301" fmla="*/ 5873626 h 6858000"/>
              <a:gd name="connsiteX302" fmla="*/ 5414185 w 7467600"/>
              <a:gd name="connsiteY302" fmla="*/ 5573882 h 6858000"/>
              <a:gd name="connsiteX303" fmla="*/ 5959648 w 7467600"/>
              <a:gd name="connsiteY303" fmla="*/ 4760797 h 6858000"/>
              <a:gd name="connsiteX304" fmla="*/ 5355019 w 7467600"/>
              <a:gd name="connsiteY304" fmla="*/ 4734672 h 6858000"/>
              <a:gd name="connsiteX305" fmla="*/ 5083565 w 7467600"/>
              <a:gd name="connsiteY305" fmla="*/ 5179121 h 6858000"/>
              <a:gd name="connsiteX306" fmla="*/ 4713577 w 7467600"/>
              <a:gd name="connsiteY306" fmla="*/ 5616803 h 6858000"/>
              <a:gd name="connsiteX307" fmla="*/ 3989559 w 7467600"/>
              <a:gd name="connsiteY307" fmla="*/ 6145945 h 6858000"/>
              <a:gd name="connsiteX308" fmla="*/ 3939824 w 7467600"/>
              <a:gd name="connsiteY308" fmla="*/ 6066900 h 6858000"/>
              <a:gd name="connsiteX309" fmla="*/ 4584537 w 7467600"/>
              <a:gd name="connsiteY309" fmla="*/ 5324826 h 6858000"/>
              <a:gd name="connsiteX310" fmla="*/ 5037105 w 7467600"/>
              <a:gd name="connsiteY310" fmla="*/ 5088765 h 6858000"/>
              <a:gd name="connsiteX311" fmla="*/ 5039930 w 7467600"/>
              <a:gd name="connsiteY311" fmla="*/ 5089585 h 6858000"/>
              <a:gd name="connsiteX312" fmla="*/ 5263764 w 7467600"/>
              <a:gd name="connsiteY312" fmla="*/ 4735525 h 6858000"/>
              <a:gd name="connsiteX313" fmla="*/ 4086300 w 7467600"/>
              <a:gd name="connsiteY313" fmla="*/ 4884599 h 6858000"/>
              <a:gd name="connsiteX314" fmla="*/ 4085485 w 7467600"/>
              <a:gd name="connsiteY314" fmla="*/ 4899070 h 6858000"/>
              <a:gd name="connsiteX315" fmla="*/ 3871915 w 7467600"/>
              <a:gd name="connsiteY315" fmla="*/ 5253645 h 6858000"/>
              <a:gd name="connsiteX316" fmla="*/ 3799374 w 7467600"/>
              <a:gd name="connsiteY316" fmla="*/ 5466127 h 6858000"/>
              <a:gd name="connsiteX317" fmla="*/ 3498850 w 7467600"/>
              <a:gd name="connsiteY317" fmla="*/ 6661888 h 6858000"/>
              <a:gd name="connsiteX318" fmla="*/ 3399216 w 7467600"/>
              <a:gd name="connsiteY318" fmla="*/ 6858000 h 6858000"/>
              <a:gd name="connsiteX319" fmla="*/ 3303688 w 7467600"/>
              <a:gd name="connsiteY319" fmla="*/ 6858000 h 6858000"/>
              <a:gd name="connsiteX320" fmla="*/ 3391774 w 7467600"/>
              <a:gd name="connsiteY320" fmla="*/ 6697181 h 6858000"/>
              <a:gd name="connsiteX321" fmla="*/ 3735540 w 7467600"/>
              <a:gd name="connsiteY321" fmla="*/ 5546923 h 6858000"/>
              <a:gd name="connsiteX322" fmla="*/ 3729438 w 7467600"/>
              <a:gd name="connsiteY322" fmla="*/ 5569058 h 6858000"/>
              <a:gd name="connsiteX323" fmla="*/ 3707782 w 7467600"/>
              <a:gd name="connsiteY323" fmla="*/ 5644908 h 6858000"/>
              <a:gd name="connsiteX324" fmla="*/ 3583827 w 7467600"/>
              <a:gd name="connsiteY324" fmla="*/ 6039215 h 6858000"/>
              <a:gd name="connsiteX325" fmla="*/ 3547861 w 7467600"/>
              <a:gd name="connsiteY325" fmla="*/ 6129609 h 6858000"/>
              <a:gd name="connsiteX326" fmla="*/ 3490905 w 7467600"/>
              <a:gd name="connsiteY326" fmla="*/ 6277660 h 6858000"/>
              <a:gd name="connsiteX327" fmla="*/ 3455859 w 7467600"/>
              <a:gd name="connsiteY327" fmla="*/ 6391301 h 6858000"/>
              <a:gd name="connsiteX328" fmla="*/ 3429112 w 7467600"/>
              <a:gd name="connsiteY328" fmla="*/ 6479469 h 6858000"/>
              <a:gd name="connsiteX329" fmla="*/ 3304862 w 7467600"/>
              <a:gd name="connsiteY329" fmla="*/ 6796476 h 6858000"/>
              <a:gd name="connsiteX330" fmla="*/ 3276071 w 7467600"/>
              <a:gd name="connsiteY330" fmla="*/ 6858000 h 6858000"/>
              <a:gd name="connsiteX331" fmla="*/ 3240805 w 7467600"/>
              <a:gd name="connsiteY331" fmla="*/ 6858000 h 6858000"/>
              <a:gd name="connsiteX332" fmla="*/ 3275917 w 7467600"/>
              <a:gd name="connsiteY332" fmla="*/ 6783192 h 6858000"/>
              <a:gd name="connsiteX333" fmla="*/ 3399358 w 7467600"/>
              <a:gd name="connsiteY333" fmla="*/ 6469011 h 6858000"/>
              <a:gd name="connsiteX334" fmla="*/ 3425650 w 7467600"/>
              <a:gd name="connsiteY334" fmla="*/ 6381333 h 6858000"/>
              <a:gd name="connsiteX335" fmla="*/ 3460661 w 7467600"/>
              <a:gd name="connsiteY335" fmla="*/ 6266763 h 6858000"/>
              <a:gd name="connsiteX336" fmla="*/ 3518021 w 7467600"/>
              <a:gd name="connsiteY336" fmla="*/ 6117298 h 6858000"/>
              <a:gd name="connsiteX337" fmla="*/ 3554035 w 7467600"/>
              <a:gd name="connsiteY337" fmla="*/ 6027832 h 6858000"/>
              <a:gd name="connsiteX338" fmla="*/ 3677174 w 7467600"/>
              <a:gd name="connsiteY338" fmla="*/ 5636351 h 6858000"/>
              <a:gd name="connsiteX339" fmla="*/ 3698819 w 7467600"/>
              <a:gd name="connsiteY339" fmla="*/ 5560503 h 6858000"/>
              <a:gd name="connsiteX340" fmla="*/ 3702094 w 7467600"/>
              <a:gd name="connsiteY340" fmla="*/ 5549194 h 6858000"/>
              <a:gd name="connsiteX341" fmla="*/ 3398355 w 7467600"/>
              <a:gd name="connsiteY341" fmla="*/ 6094603 h 6858000"/>
              <a:gd name="connsiteX342" fmla="*/ 3193941 w 7467600"/>
              <a:gd name="connsiteY342" fmla="*/ 6798775 h 6858000"/>
              <a:gd name="connsiteX343" fmla="*/ 3184140 w 7467600"/>
              <a:gd name="connsiteY343" fmla="*/ 6858000 h 6858000"/>
              <a:gd name="connsiteX344" fmla="*/ 3099978 w 7467600"/>
              <a:gd name="connsiteY344" fmla="*/ 6858000 h 6858000"/>
              <a:gd name="connsiteX345" fmla="*/ 3101556 w 7467600"/>
              <a:gd name="connsiteY345" fmla="*/ 6843337 h 6858000"/>
              <a:gd name="connsiteX346" fmla="*/ 3370162 w 7467600"/>
              <a:gd name="connsiteY346" fmla="*/ 5785550 h 6858000"/>
              <a:gd name="connsiteX347" fmla="*/ 3746477 w 7467600"/>
              <a:gd name="connsiteY347" fmla="*/ 5377889 h 6858000"/>
              <a:gd name="connsiteX348" fmla="*/ 3863399 w 7467600"/>
              <a:gd name="connsiteY348" fmla="*/ 5087257 h 6858000"/>
              <a:gd name="connsiteX349" fmla="*/ 3968712 w 7467600"/>
              <a:gd name="connsiteY349" fmla="*/ 4913989 h 6858000"/>
              <a:gd name="connsiteX350" fmla="*/ 2792390 w 7467600"/>
              <a:gd name="connsiteY350" fmla="*/ 5382974 h 6858000"/>
              <a:gd name="connsiteX351" fmla="*/ 2714982 w 7467600"/>
              <a:gd name="connsiteY351" fmla="*/ 5427051 h 6858000"/>
              <a:gd name="connsiteX352" fmla="*/ 2813361 w 7467600"/>
              <a:gd name="connsiteY352" fmla="*/ 6023912 h 6858000"/>
              <a:gd name="connsiteX353" fmla="*/ 2688430 w 7467600"/>
              <a:gd name="connsiteY353" fmla="*/ 6801564 h 6858000"/>
              <a:gd name="connsiteX354" fmla="*/ 2629626 w 7467600"/>
              <a:gd name="connsiteY354" fmla="*/ 6763394 h 6858000"/>
              <a:gd name="connsiteX355" fmla="*/ 2565328 w 7467600"/>
              <a:gd name="connsiteY355" fmla="*/ 5516399 h 6858000"/>
              <a:gd name="connsiteX356" fmla="*/ 1922999 w 7467600"/>
              <a:gd name="connsiteY356" fmla="*/ 5980343 h 6858000"/>
              <a:gd name="connsiteX357" fmla="*/ 1950261 w 7467600"/>
              <a:gd name="connsiteY357" fmla="*/ 6405858 h 6858000"/>
              <a:gd name="connsiteX358" fmla="*/ 2365554 w 7467600"/>
              <a:gd name="connsiteY358" fmla="*/ 6759107 h 6858000"/>
              <a:gd name="connsiteX359" fmla="*/ 2424142 w 7467600"/>
              <a:gd name="connsiteY359" fmla="*/ 6858000 h 6858000"/>
              <a:gd name="connsiteX360" fmla="*/ 2395994 w 7467600"/>
              <a:gd name="connsiteY360" fmla="*/ 6858000 h 6858000"/>
              <a:gd name="connsiteX361" fmla="*/ 2392863 w 7467600"/>
              <a:gd name="connsiteY361" fmla="*/ 6852964 h 6858000"/>
              <a:gd name="connsiteX362" fmla="*/ 2017589 w 7467600"/>
              <a:gd name="connsiteY362" fmla="*/ 6493982 h 6858000"/>
              <a:gd name="connsiteX363" fmla="*/ 2147336 w 7467600"/>
              <a:gd name="connsiteY363" fmla="*/ 6594052 h 6858000"/>
              <a:gd name="connsiteX364" fmla="*/ 2207047 w 7467600"/>
              <a:gd name="connsiteY364" fmla="*/ 6654540 h 6858000"/>
              <a:gd name="connsiteX365" fmla="*/ 2299106 w 7467600"/>
              <a:gd name="connsiteY365" fmla="*/ 6778931 h 6858000"/>
              <a:gd name="connsiteX366" fmla="*/ 2314430 w 7467600"/>
              <a:gd name="connsiteY366" fmla="*/ 6801144 h 6858000"/>
              <a:gd name="connsiteX367" fmla="*/ 2352406 w 7467600"/>
              <a:gd name="connsiteY367" fmla="*/ 6858000 h 6858000"/>
              <a:gd name="connsiteX368" fmla="*/ 2314492 w 7467600"/>
              <a:gd name="connsiteY368" fmla="*/ 6858000 h 6858000"/>
              <a:gd name="connsiteX369" fmla="*/ 2288095 w 7467600"/>
              <a:gd name="connsiteY369" fmla="*/ 6818030 h 6858000"/>
              <a:gd name="connsiteX370" fmla="*/ 2272768 w 7467600"/>
              <a:gd name="connsiteY370" fmla="*/ 6795822 h 6858000"/>
              <a:gd name="connsiteX371" fmla="*/ 2182715 w 7467600"/>
              <a:gd name="connsiteY371" fmla="*/ 6675071 h 6858000"/>
              <a:gd name="connsiteX372" fmla="*/ 2032061 w 7467600"/>
              <a:gd name="connsiteY372" fmla="*/ 6541380 h 6858000"/>
              <a:gd name="connsiteX373" fmla="*/ 2257220 w 7467600"/>
              <a:gd name="connsiteY373" fmla="*/ 6826257 h 6858000"/>
              <a:gd name="connsiteX374" fmla="*/ 2281324 w 7467600"/>
              <a:gd name="connsiteY374" fmla="*/ 6858000 h 6858000"/>
              <a:gd name="connsiteX375" fmla="*/ 2242860 w 7467600"/>
              <a:gd name="connsiteY375" fmla="*/ 6858000 h 6858000"/>
              <a:gd name="connsiteX376" fmla="*/ 2232818 w 7467600"/>
              <a:gd name="connsiteY376" fmla="*/ 6844926 h 6858000"/>
              <a:gd name="connsiteX377" fmla="*/ 1990172 w 7467600"/>
              <a:gd name="connsiteY377" fmla="*/ 6542121 h 6858000"/>
              <a:gd name="connsiteX378" fmla="*/ 2124090 w 7467600"/>
              <a:gd name="connsiteY378" fmla="*/ 6761017 h 6858000"/>
              <a:gd name="connsiteX379" fmla="*/ 2200380 w 7467600"/>
              <a:gd name="connsiteY379" fmla="*/ 6858000 h 6858000"/>
              <a:gd name="connsiteX380" fmla="*/ 2147507 w 7467600"/>
              <a:gd name="connsiteY380" fmla="*/ 6858000 h 6858000"/>
              <a:gd name="connsiteX381" fmla="*/ 2070668 w 7467600"/>
              <a:gd name="connsiteY381" fmla="*/ 6761520 h 6858000"/>
              <a:gd name="connsiteX382" fmla="*/ 1975142 w 7467600"/>
              <a:gd name="connsiteY382" fmla="*/ 6585570 h 6858000"/>
              <a:gd name="connsiteX383" fmla="*/ 2050035 w 7467600"/>
              <a:gd name="connsiteY383" fmla="*/ 6813345 h 6858000"/>
              <a:gd name="connsiteX384" fmla="*/ 2063025 w 7467600"/>
              <a:gd name="connsiteY384" fmla="*/ 6858000 h 6858000"/>
              <a:gd name="connsiteX385" fmla="*/ 2021675 w 7467600"/>
              <a:gd name="connsiteY385" fmla="*/ 6858000 h 6858000"/>
              <a:gd name="connsiteX386" fmla="*/ 2019308 w 7467600"/>
              <a:gd name="connsiteY386" fmla="*/ 6847118 h 6858000"/>
              <a:gd name="connsiteX387" fmla="*/ 1938835 w 7467600"/>
              <a:gd name="connsiteY387" fmla="*/ 6551160 h 6858000"/>
              <a:gd name="connsiteX388" fmla="*/ 1953230 w 7467600"/>
              <a:gd name="connsiteY388" fmla="*/ 6759699 h 6858000"/>
              <a:gd name="connsiteX389" fmla="*/ 1956763 w 7467600"/>
              <a:gd name="connsiteY389" fmla="*/ 6778191 h 6858000"/>
              <a:gd name="connsiteX390" fmla="*/ 1967925 w 7467600"/>
              <a:gd name="connsiteY390" fmla="*/ 6858000 h 6858000"/>
              <a:gd name="connsiteX391" fmla="*/ 1936622 w 7467600"/>
              <a:gd name="connsiteY391" fmla="*/ 6858000 h 6858000"/>
              <a:gd name="connsiteX392" fmla="*/ 1926261 w 7467600"/>
              <a:gd name="connsiteY392" fmla="*/ 6784064 h 6858000"/>
              <a:gd name="connsiteX393" fmla="*/ 1922724 w 7467600"/>
              <a:gd name="connsiteY393" fmla="*/ 6765577 h 6858000"/>
              <a:gd name="connsiteX394" fmla="*/ 1904650 w 7467600"/>
              <a:gd name="connsiteY394" fmla="*/ 6639616 h 6858000"/>
              <a:gd name="connsiteX395" fmla="*/ 1885273 w 7467600"/>
              <a:gd name="connsiteY395" fmla="*/ 6858000 h 6858000"/>
              <a:gd name="connsiteX396" fmla="*/ 1854363 w 7467600"/>
              <a:gd name="connsiteY396" fmla="*/ 6858000 h 6858000"/>
              <a:gd name="connsiteX397" fmla="*/ 1880391 w 7467600"/>
              <a:gd name="connsiteY397" fmla="*/ 6603796 h 6858000"/>
              <a:gd name="connsiteX398" fmla="*/ 1818273 w 7467600"/>
              <a:gd name="connsiteY398" fmla="*/ 6715729 h 6858000"/>
              <a:gd name="connsiteX399" fmla="*/ 1794691 w 7467600"/>
              <a:gd name="connsiteY399" fmla="*/ 6843239 h 6858000"/>
              <a:gd name="connsiteX400" fmla="*/ 1794914 w 7467600"/>
              <a:gd name="connsiteY400" fmla="*/ 6858000 h 6858000"/>
              <a:gd name="connsiteX401" fmla="*/ 1746128 w 7467600"/>
              <a:gd name="connsiteY401" fmla="*/ 6858000 h 6858000"/>
              <a:gd name="connsiteX402" fmla="*/ 1753934 w 7467600"/>
              <a:gd name="connsiteY402" fmla="*/ 6724796 h 6858000"/>
              <a:gd name="connsiteX403" fmla="*/ 1792053 w 7467600"/>
              <a:gd name="connsiteY403" fmla="*/ 6572396 h 6858000"/>
              <a:gd name="connsiteX404" fmla="*/ 1862248 w 7467600"/>
              <a:gd name="connsiteY404" fmla="*/ 6266397 h 6858000"/>
              <a:gd name="connsiteX405" fmla="*/ 1862250 w 7467600"/>
              <a:gd name="connsiteY405" fmla="*/ 6033531 h 6858000"/>
              <a:gd name="connsiteX406" fmla="*/ 1211999 w 7467600"/>
              <a:gd name="connsiteY406" fmla="*/ 6683610 h 6858000"/>
              <a:gd name="connsiteX407" fmla="*/ 1213266 w 7467600"/>
              <a:gd name="connsiteY407" fmla="*/ 6691947 h 6858000"/>
              <a:gd name="connsiteX408" fmla="*/ 1203370 w 7467600"/>
              <a:gd name="connsiteY408" fmla="*/ 6850676 h 6858000"/>
              <a:gd name="connsiteX409" fmla="*/ 1203671 w 7467600"/>
              <a:gd name="connsiteY409" fmla="*/ 6858000 h 6858000"/>
              <a:gd name="connsiteX410" fmla="*/ 1143180 w 7467600"/>
              <a:gd name="connsiteY410" fmla="*/ 6858000 h 6858000"/>
              <a:gd name="connsiteX411" fmla="*/ 1142176 w 7467600"/>
              <a:gd name="connsiteY411" fmla="*/ 6766045 h 6858000"/>
              <a:gd name="connsiteX412" fmla="*/ 1067484 w 7467600"/>
              <a:gd name="connsiteY412" fmla="*/ 6858000 h 6858000"/>
              <a:gd name="connsiteX413" fmla="*/ 953928 w 7467600"/>
              <a:gd name="connsiteY413" fmla="*/ 6858000 h 6858000"/>
              <a:gd name="connsiteX414" fmla="*/ 959715 w 7467600"/>
              <a:gd name="connsiteY414" fmla="*/ 6850185 h 6858000"/>
              <a:gd name="connsiteX415" fmla="*/ 1483788 w 7467600"/>
              <a:gd name="connsiteY415" fmla="*/ 6259174 h 6858000"/>
              <a:gd name="connsiteX416" fmla="*/ 1100671 w 7467600"/>
              <a:gd name="connsiteY416" fmla="*/ 6252137 h 6858000"/>
              <a:gd name="connsiteX417" fmla="*/ 1090144 w 7467600"/>
              <a:gd name="connsiteY417" fmla="*/ 6256748 h 6858000"/>
              <a:gd name="connsiteX418" fmla="*/ 1095872 w 7467600"/>
              <a:gd name="connsiteY418" fmla="*/ 6271892 h 6858000"/>
              <a:gd name="connsiteX419" fmla="*/ 262785 w 7467600"/>
              <a:gd name="connsiteY419" fmla="*/ 6845450 h 6858000"/>
              <a:gd name="connsiteX420" fmla="*/ 209968 w 7467600"/>
              <a:gd name="connsiteY420" fmla="*/ 6770713 h 6858000"/>
              <a:gd name="connsiteX421" fmla="*/ 873460 w 7467600"/>
              <a:gd name="connsiteY421" fmla="*/ 6253768 h 6858000"/>
              <a:gd name="connsiteX422" fmla="*/ 192686 w 7467600"/>
              <a:gd name="connsiteY422" fmla="*/ 5849257 h 6858000"/>
              <a:gd name="connsiteX423" fmla="*/ 4696 w 7467600"/>
              <a:gd name="connsiteY423" fmla="*/ 5697668 h 6858000"/>
              <a:gd name="connsiteX424" fmla="*/ 0 w 7467600"/>
              <a:gd name="connsiteY424" fmla="*/ 5689984 h 6858000"/>
              <a:gd name="connsiteX425" fmla="*/ 0 w 7467600"/>
              <a:gd name="connsiteY425" fmla="*/ 5513472 h 6858000"/>
              <a:gd name="connsiteX426" fmla="*/ 174101 w 7467600"/>
              <a:gd name="connsiteY426" fmla="*/ 5620277 h 6858000"/>
              <a:gd name="connsiteX427" fmla="*/ 891800 w 7467600"/>
              <a:gd name="connsiteY427" fmla="*/ 6036935 h 6858000"/>
              <a:gd name="connsiteX428" fmla="*/ 1072219 w 7467600"/>
              <a:gd name="connsiteY428" fmla="*/ 6169443 h 6858000"/>
              <a:gd name="connsiteX429" fmla="*/ 1074117 w 7467600"/>
              <a:gd name="connsiteY429" fmla="*/ 6170301 h 6858000"/>
              <a:gd name="connsiteX430" fmla="*/ 1083114 w 7467600"/>
              <a:gd name="connsiteY430" fmla="*/ 6174131 h 6858000"/>
              <a:gd name="connsiteX431" fmla="*/ 1543010 w 7467600"/>
              <a:gd name="connsiteY431" fmla="*/ 6191140 h 6858000"/>
              <a:gd name="connsiteX432" fmla="*/ 1551080 w 7467600"/>
              <a:gd name="connsiteY432" fmla="*/ 6195006 h 6858000"/>
              <a:gd name="connsiteX433" fmla="*/ 2345443 w 7467600"/>
              <a:gd name="connsiteY433" fmla="*/ 5549882 h 6858000"/>
              <a:gd name="connsiteX434" fmla="*/ 1721499 w 7467600"/>
              <a:gd name="connsiteY434" fmla="*/ 5599969 h 6858000"/>
              <a:gd name="connsiteX435" fmla="*/ 767716 w 7467600"/>
              <a:gd name="connsiteY435" fmla="*/ 5472768 h 6858000"/>
              <a:gd name="connsiteX436" fmla="*/ 722147 w 7467600"/>
              <a:gd name="connsiteY436" fmla="*/ 5393091 h 6858000"/>
              <a:gd name="connsiteX437" fmla="*/ 1485552 w 7467600"/>
              <a:gd name="connsiteY437" fmla="*/ 5313202 h 6858000"/>
              <a:gd name="connsiteX438" fmla="*/ 2143004 w 7467600"/>
              <a:gd name="connsiteY438" fmla="*/ 5402420 h 6858000"/>
              <a:gd name="connsiteX439" fmla="*/ 1933391 w 7467600"/>
              <a:gd name="connsiteY439" fmla="*/ 5156971 h 6858000"/>
              <a:gd name="connsiteX440" fmla="*/ 1827118 w 7467600"/>
              <a:gd name="connsiteY440" fmla="*/ 4968410 h 6858000"/>
              <a:gd name="connsiteX441" fmla="*/ 1837349 w 7467600"/>
              <a:gd name="connsiteY441" fmla="*/ 4956357 h 6858000"/>
              <a:gd name="connsiteX442" fmla="*/ 2162835 w 7467600"/>
              <a:gd name="connsiteY442" fmla="*/ 5187853 h 6858000"/>
              <a:gd name="connsiteX443" fmla="*/ 2257167 w 7467600"/>
              <a:gd name="connsiteY443" fmla="*/ 5462123 h 6858000"/>
              <a:gd name="connsiteX444" fmla="*/ 2261598 w 7467600"/>
              <a:gd name="connsiteY444" fmla="*/ 5467998 h 6858000"/>
              <a:gd name="connsiteX445" fmla="*/ 2437177 w 7467600"/>
              <a:gd name="connsiteY445" fmla="*/ 5479608 h 6858000"/>
              <a:gd name="connsiteX446" fmla="*/ 2445247 w 7467600"/>
              <a:gd name="connsiteY446" fmla="*/ 5483476 h 6858000"/>
              <a:gd name="connsiteX447" fmla="*/ 2743626 w 7467600"/>
              <a:gd name="connsiteY447" fmla="*/ 5304819 h 6858000"/>
              <a:gd name="connsiteX448" fmla="*/ 3048102 w 7467600"/>
              <a:gd name="connsiteY448" fmla="*/ 5150595 h 6858000"/>
              <a:gd name="connsiteX449" fmla="*/ 1799414 w 7467600"/>
              <a:gd name="connsiteY449" fmla="*/ 4694732 h 6858000"/>
              <a:gd name="connsiteX450" fmla="*/ 1771735 w 7467600"/>
              <a:gd name="connsiteY450" fmla="*/ 4619929 h 6858000"/>
              <a:gd name="connsiteX451" fmla="*/ 3104273 w 7467600"/>
              <a:gd name="connsiteY451" fmla="*/ 5076159 h 6858000"/>
              <a:gd name="connsiteX452" fmla="*/ 3113245 w 7467600"/>
              <a:gd name="connsiteY452" fmla="*/ 5090705 h 6858000"/>
              <a:gd name="connsiteX453" fmla="*/ 3126294 w 7467600"/>
              <a:gd name="connsiteY453" fmla="*/ 5114400 h 6858000"/>
              <a:gd name="connsiteX454" fmla="*/ 3937433 w 7467600"/>
              <a:gd name="connsiteY454" fmla="*/ 4830473 h 6858000"/>
              <a:gd name="connsiteX455" fmla="*/ 3590475 w 7467600"/>
              <a:gd name="connsiteY455" fmla="*/ 4597974 h 6858000"/>
              <a:gd name="connsiteX456" fmla="*/ 3100264 w 7467600"/>
              <a:gd name="connsiteY456" fmla="*/ 4579845 h 6858000"/>
              <a:gd name="connsiteX457" fmla="*/ 2183576 w 7467600"/>
              <a:gd name="connsiteY457" fmla="*/ 4227150 h 6858000"/>
              <a:gd name="connsiteX458" fmla="*/ 2151029 w 7467600"/>
              <a:gd name="connsiteY458" fmla="*/ 4146947 h 6858000"/>
              <a:gd name="connsiteX459" fmla="*/ 3563434 w 7467600"/>
              <a:gd name="connsiteY459" fmla="*/ 4469115 h 6858000"/>
              <a:gd name="connsiteX460" fmla="*/ 3177952 w 7467600"/>
              <a:gd name="connsiteY460" fmla="*/ 3657386 h 6858000"/>
              <a:gd name="connsiteX461" fmla="*/ 3189263 w 7467600"/>
              <a:gd name="connsiteY461" fmla="*/ 3625726 h 6858000"/>
              <a:gd name="connsiteX462" fmla="*/ 3560912 w 7467600"/>
              <a:gd name="connsiteY462" fmla="*/ 4079863 h 6858000"/>
              <a:gd name="connsiteX463" fmla="*/ 3626636 w 7467600"/>
              <a:gd name="connsiteY463" fmla="*/ 4512230 h 6858000"/>
              <a:gd name="connsiteX464" fmla="*/ 3653088 w 7467600"/>
              <a:gd name="connsiteY464" fmla="*/ 4521417 h 6858000"/>
              <a:gd name="connsiteX465" fmla="*/ 3988128 w 7467600"/>
              <a:gd name="connsiteY465" fmla="*/ 4817267 h 6858000"/>
              <a:gd name="connsiteX466" fmla="*/ 4830582 w 7467600"/>
              <a:gd name="connsiteY466" fmla="*/ 4676000 h 6858000"/>
              <a:gd name="connsiteX467" fmla="*/ 4830100 w 7467600"/>
              <a:gd name="connsiteY467" fmla="*/ 4675554 h 6858000"/>
              <a:gd name="connsiteX468" fmla="*/ 4036318 w 7467600"/>
              <a:gd name="connsiteY468" fmla="*/ 4147013 h 6858000"/>
              <a:gd name="connsiteX469" fmla="*/ 3432098 w 7467600"/>
              <a:gd name="connsiteY469" fmla="*/ 3537312 h 6858000"/>
              <a:gd name="connsiteX470" fmla="*/ 3446761 w 7467600"/>
              <a:gd name="connsiteY470" fmla="*/ 3461278 h 6858000"/>
              <a:gd name="connsiteX471" fmla="*/ 4419733 w 7467600"/>
              <a:gd name="connsiteY471" fmla="*/ 3963555 h 6858000"/>
              <a:gd name="connsiteX472" fmla="*/ 4781371 w 7467600"/>
              <a:gd name="connsiteY472" fmla="*/ 4458604 h 6858000"/>
              <a:gd name="connsiteX473" fmla="*/ 4780440 w 7467600"/>
              <a:gd name="connsiteY473" fmla="*/ 4470290 h 6858000"/>
              <a:gd name="connsiteX474" fmla="*/ 4898954 w 7467600"/>
              <a:gd name="connsiteY474" fmla="*/ 4662092 h 6858000"/>
              <a:gd name="connsiteX475" fmla="*/ 4900699 w 7467600"/>
              <a:gd name="connsiteY475" fmla="*/ 4670867 h 6858000"/>
              <a:gd name="connsiteX476" fmla="*/ 5714511 w 7467600"/>
              <a:gd name="connsiteY476" fmla="*/ 4663483 h 6858000"/>
              <a:gd name="connsiteX477" fmla="*/ 5464793 w 7467600"/>
              <a:gd name="connsiteY477" fmla="*/ 4393556 h 6858000"/>
              <a:gd name="connsiteX478" fmla="*/ 5461897 w 7467600"/>
              <a:gd name="connsiteY478" fmla="*/ 4390879 h 6858000"/>
              <a:gd name="connsiteX479" fmla="*/ 4294126 w 7467600"/>
              <a:gd name="connsiteY479" fmla="*/ 3303048 h 6858000"/>
              <a:gd name="connsiteX480" fmla="*/ 4305321 w 7467600"/>
              <a:gd name="connsiteY480" fmla="*/ 3256953 h 6858000"/>
              <a:gd name="connsiteX481" fmla="*/ 4949299 w 7467600"/>
              <a:gd name="connsiteY481" fmla="*/ 3766336 h 6858000"/>
              <a:gd name="connsiteX482" fmla="*/ 5291452 w 7467600"/>
              <a:gd name="connsiteY482" fmla="*/ 4076801 h 6858000"/>
              <a:gd name="connsiteX483" fmla="*/ 5434998 w 7467600"/>
              <a:gd name="connsiteY483" fmla="*/ 4254100 h 6858000"/>
              <a:gd name="connsiteX484" fmla="*/ 5351015 w 7467600"/>
              <a:gd name="connsiteY484" fmla="*/ 3760989 h 6858000"/>
              <a:gd name="connsiteX485" fmla="*/ 5413780 w 7467600"/>
              <a:gd name="connsiteY485" fmla="*/ 2966265 h 6858000"/>
              <a:gd name="connsiteX486" fmla="*/ 5425627 w 7467600"/>
              <a:gd name="connsiteY486" fmla="*/ 2954192 h 6858000"/>
              <a:gd name="connsiteX487" fmla="*/ 6604735 w 7467600"/>
              <a:gd name="connsiteY487" fmla="*/ 2041381 h 6858000"/>
              <a:gd name="connsiteX488" fmla="*/ 7204487 w 7467600"/>
              <a:gd name="connsiteY488" fmla="*/ 2742112 h 6858000"/>
              <a:gd name="connsiteX489" fmla="*/ 7131592 w 7467600"/>
              <a:gd name="connsiteY489" fmla="*/ 2672096 h 6858000"/>
              <a:gd name="connsiteX490" fmla="*/ 6996344 w 7467600"/>
              <a:gd name="connsiteY490" fmla="*/ 2518310 h 6858000"/>
              <a:gd name="connsiteX491" fmla="*/ 6735495 w 7467600"/>
              <a:gd name="connsiteY491" fmla="*/ 2196890 h 6858000"/>
              <a:gd name="connsiteX492" fmla="*/ 6721901 w 7467600"/>
              <a:gd name="connsiteY492" fmla="*/ 2179274 h 6858000"/>
              <a:gd name="connsiteX493" fmla="*/ 6604735 w 7467600"/>
              <a:gd name="connsiteY493" fmla="*/ 2041381 h 6858000"/>
              <a:gd name="connsiteX494" fmla="*/ 6591670 w 7467600"/>
              <a:gd name="connsiteY494" fmla="*/ 1988277 h 6858000"/>
              <a:gd name="connsiteX495" fmla="*/ 6747349 w 7467600"/>
              <a:gd name="connsiteY495" fmla="*/ 2160069 h 6858000"/>
              <a:gd name="connsiteX496" fmla="*/ 6760943 w 7467600"/>
              <a:gd name="connsiteY496" fmla="*/ 2177686 h 6858000"/>
              <a:gd name="connsiteX497" fmla="*/ 7021065 w 7467600"/>
              <a:gd name="connsiteY497" fmla="*/ 2498102 h 6858000"/>
              <a:gd name="connsiteX498" fmla="*/ 7155223 w 7467600"/>
              <a:gd name="connsiteY498" fmla="*/ 2650386 h 6858000"/>
              <a:gd name="connsiteX499" fmla="*/ 7203167 w 7467600"/>
              <a:gd name="connsiteY499" fmla="*/ 2697288 h 6858000"/>
              <a:gd name="connsiteX500" fmla="*/ 6937703 w 7467600"/>
              <a:gd name="connsiteY500" fmla="*/ 2321981 h 6858000"/>
              <a:gd name="connsiteX501" fmla="*/ 6591670 w 7467600"/>
              <a:gd name="connsiteY501" fmla="*/ 1988277 h 6858000"/>
              <a:gd name="connsiteX502" fmla="*/ 5798671 w 7467600"/>
              <a:gd name="connsiteY502" fmla="*/ 1981601 h 6858000"/>
              <a:gd name="connsiteX503" fmla="*/ 5754709 w 7467600"/>
              <a:gd name="connsiteY503" fmla="*/ 2071454 h 6858000"/>
              <a:gd name="connsiteX504" fmla="*/ 5763044 w 7467600"/>
              <a:gd name="connsiteY504" fmla="*/ 2842206 h 6858000"/>
              <a:gd name="connsiteX505" fmla="*/ 5764974 w 7467600"/>
              <a:gd name="connsiteY505" fmla="*/ 2799609 h 6858000"/>
              <a:gd name="connsiteX506" fmla="*/ 5767665 w 7467600"/>
              <a:gd name="connsiteY506" fmla="*/ 2666409 h 6858000"/>
              <a:gd name="connsiteX507" fmla="*/ 5763055 w 7467600"/>
              <a:gd name="connsiteY507" fmla="*/ 2579705 h 6858000"/>
              <a:gd name="connsiteX508" fmla="*/ 5758079 w 7467600"/>
              <a:gd name="connsiteY508" fmla="*/ 2492508 h 6858000"/>
              <a:gd name="connsiteX509" fmla="*/ 5779325 w 7467600"/>
              <a:gd name="connsiteY509" fmla="*/ 2197069 h 6858000"/>
              <a:gd name="connsiteX510" fmla="*/ 5798671 w 7467600"/>
              <a:gd name="connsiteY510" fmla="*/ 1981601 h 6858000"/>
              <a:gd name="connsiteX511" fmla="*/ 5829202 w 7467600"/>
              <a:gd name="connsiteY511" fmla="*/ 1971679 h 6858000"/>
              <a:gd name="connsiteX512" fmla="*/ 5809558 w 7467600"/>
              <a:gd name="connsiteY512" fmla="*/ 2198043 h 6858000"/>
              <a:gd name="connsiteX513" fmla="*/ 5788653 w 7467600"/>
              <a:gd name="connsiteY513" fmla="*/ 2489430 h 6858000"/>
              <a:gd name="connsiteX514" fmla="*/ 5793439 w 7467600"/>
              <a:gd name="connsiteY514" fmla="*/ 2575235 h 6858000"/>
              <a:gd name="connsiteX515" fmla="*/ 5796837 w 7467600"/>
              <a:gd name="connsiteY515" fmla="*/ 2637633 h 6858000"/>
              <a:gd name="connsiteX516" fmla="*/ 5818614 w 7467600"/>
              <a:gd name="connsiteY516" fmla="*/ 2473055 h 6858000"/>
              <a:gd name="connsiteX517" fmla="*/ 5829202 w 7467600"/>
              <a:gd name="connsiteY517" fmla="*/ 1971679 h 6858000"/>
              <a:gd name="connsiteX518" fmla="*/ 5911389 w 7467600"/>
              <a:gd name="connsiteY518" fmla="*/ 1898371 h 6858000"/>
              <a:gd name="connsiteX519" fmla="*/ 6237627 w 7467600"/>
              <a:gd name="connsiteY519" fmla="*/ 2231921 h 6858000"/>
              <a:gd name="connsiteX520" fmla="*/ 5911389 w 7467600"/>
              <a:gd name="connsiteY520" fmla="*/ 1898371 h 6858000"/>
              <a:gd name="connsiteX521" fmla="*/ 6944437 w 7467600"/>
              <a:gd name="connsiteY521" fmla="*/ 1575402 h 6858000"/>
              <a:gd name="connsiteX522" fmla="*/ 6304730 w 7467600"/>
              <a:gd name="connsiteY522" fmla="*/ 1766654 h 6858000"/>
              <a:gd name="connsiteX523" fmla="*/ 6944437 w 7467600"/>
              <a:gd name="connsiteY523" fmla="*/ 1575402 h 6858000"/>
              <a:gd name="connsiteX524" fmla="*/ 7019523 w 7467600"/>
              <a:gd name="connsiteY524" fmla="*/ 1519450 h 6858000"/>
              <a:gd name="connsiteX525" fmla="*/ 6298091 w 7467600"/>
              <a:gd name="connsiteY525" fmla="*/ 1737122 h 6858000"/>
              <a:gd name="connsiteX526" fmla="*/ 7019523 w 7467600"/>
              <a:gd name="connsiteY526" fmla="*/ 1519450 h 6858000"/>
              <a:gd name="connsiteX527" fmla="*/ 2399523 w 7467600"/>
              <a:gd name="connsiteY527" fmla="*/ 1428234 h 6858000"/>
              <a:gd name="connsiteX528" fmla="*/ 2224982 w 7467600"/>
              <a:gd name="connsiteY528" fmla="*/ 1826201 h 6858000"/>
              <a:gd name="connsiteX529" fmla="*/ 2096099 w 7467600"/>
              <a:gd name="connsiteY529" fmla="*/ 2345900 h 6858000"/>
              <a:gd name="connsiteX530" fmla="*/ 2283317 w 7467600"/>
              <a:gd name="connsiteY530" fmla="*/ 1796925 h 6858000"/>
              <a:gd name="connsiteX531" fmla="*/ 2399523 w 7467600"/>
              <a:gd name="connsiteY531" fmla="*/ 1428234 h 6858000"/>
              <a:gd name="connsiteX532" fmla="*/ 2448558 w 7467600"/>
              <a:gd name="connsiteY532" fmla="*/ 1373435 h 6858000"/>
              <a:gd name="connsiteX533" fmla="*/ 2312521 w 7467600"/>
              <a:gd name="connsiteY533" fmla="*/ 1806140 h 6858000"/>
              <a:gd name="connsiteX534" fmla="*/ 2127533 w 7467600"/>
              <a:gd name="connsiteY534" fmla="*/ 2348380 h 6858000"/>
              <a:gd name="connsiteX535" fmla="*/ 2358080 w 7467600"/>
              <a:gd name="connsiteY535" fmla="*/ 1866134 h 6858000"/>
              <a:gd name="connsiteX536" fmla="*/ 2407436 w 7467600"/>
              <a:gd name="connsiteY536" fmla="*/ 1651070 h 6858000"/>
              <a:gd name="connsiteX537" fmla="*/ 2448558 w 7467600"/>
              <a:gd name="connsiteY537" fmla="*/ 1373435 h 6858000"/>
              <a:gd name="connsiteX538" fmla="*/ 278707 w 7467600"/>
              <a:gd name="connsiteY538" fmla="*/ 1352270 h 6858000"/>
              <a:gd name="connsiteX539" fmla="*/ 321570 w 7467600"/>
              <a:gd name="connsiteY539" fmla="*/ 1861610 h 6858000"/>
              <a:gd name="connsiteX540" fmla="*/ 294281 w 7467600"/>
              <a:gd name="connsiteY540" fmla="*/ 1440658 h 6858000"/>
              <a:gd name="connsiteX541" fmla="*/ 278707 w 7467600"/>
              <a:gd name="connsiteY541" fmla="*/ 1352270 h 6858000"/>
              <a:gd name="connsiteX542" fmla="*/ 1423821 w 7467600"/>
              <a:gd name="connsiteY542" fmla="*/ 1351958 h 6858000"/>
              <a:gd name="connsiteX543" fmla="*/ 1638521 w 7467600"/>
              <a:gd name="connsiteY543" fmla="*/ 1908470 h 6858000"/>
              <a:gd name="connsiteX544" fmla="*/ 1754199 w 7467600"/>
              <a:gd name="connsiteY544" fmla="*/ 2149284 h 6858000"/>
              <a:gd name="connsiteX545" fmla="*/ 1908359 w 7467600"/>
              <a:gd name="connsiteY545" fmla="*/ 2364988 h 6858000"/>
              <a:gd name="connsiteX546" fmla="*/ 1647661 w 7467600"/>
              <a:gd name="connsiteY546" fmla="*/ 1825945 h 6858000"/>
              <a:gd name="connsiteX547" fmla="*/ 1423821 w 7467600"/>
              <a:gd name="connsiteY547" fmla="*/ 1351958 h 6858000"/>
              <a:gd name="connsiteX548" fmla="*/ 1431890 w 7467600"/>
              <a:gd name="connsiteY548" fmla="*/ 1306475 h 6858000"/>
              <a:gd name="connsiteX549" fmla="*/ 1507597 w 7467600"/>
              <a:gd name="connsiteY549" fmla="*/ 1446132 h 6858000"/>
              <a:gd name="connsiteX550" fmla="*/ 1674586 w 7467600"/>
              <a:gd name="connsiteY550" fmla="*/ 1813832 h 6858000"/>
              <a:gd name="connsiteX551" fmla="*/ 1815950 w 7467600"/>
              <a:gd name="connsiteY551" fmla="*/ 2128564 h 6858000"/>
              <a:gd name="connsiteX552" fmla="*/ 1984242 w 7467600"/>
              <a:gd name="connsiteY552" fmla="*/ 2430829 h 6858000"/>
              <a:gd name="connsiteX553" fmla="*/ 2014023 w 7467600"/>
              <a:gd name="connsiteY553" fmla="*/ 2450995 h 6858000"/>
              <a:gd name="connsiteX554" fmla="*/ 1747337 w 7467600"/>
              <a:gd name="connsiteY554" fmla="*/ 1855264 h 6858000"/>
              <a:gd name="connsiteX555" fmla="*/ 1533749 w 7467600"/>
              <a:gd name="connsiteY555" fmla="*/ 1478656 h 6858000"/>
              <a:gd name="connsiteX556" fmla="*/ 1431890 w 7467600"/>
              <a:gd name="connsiteY556" fmla="*/ 1306475 h 6858000"/>
              <a:gd name="connsiteX557" fmla="*/ 5052692 w 7467600"/>
              <a:gd name="connsiteY557" fmla="*/ 1292994 h 6858000"/>
              <a:gd name="connsiteX558" fmla="*/ 5200661 w 7467600"/>
              <a:gd name="connsiteY558" fmla="*/ 1635186 h 6858000"/>
              <a:gd name="connsiteX559" fmla="*/ 5297138 w 7467600"/>
              <a:gd name="connsiteY559" fmla="*/ 1906351 h 6858000"/>
              <a:gd name="connsiteX560" fmla="*/ 5052692 w 7467600"/>
              <a:gd name="connsiteY560" fmla="*/ 1292994 h 6858000"/>
              <a:gd name="connsiteX561" fmla="*/ 5009948 w 7467600"/>
              <a:gd name="connsiteY561" fmla="*/ 1273619 h 6858000"/>
              <a:gd name="connsiteX562" fmla="*/ 5121777 w 7467600"/>
              <a:gd name="connsiteY562" fmla="*/ 1654213 h 6858000"/>
              <a:gd name="connsiteX563" fmla="*/ 5293545 w 7467600"/>
              <a:gd name="connsiteY563" fmla="*/ 2072247 h 6858000"/>
              <a:gd name="connsiteX564" fmla="*/ 5294042 w 7467600"/>
              <a:gd name="connsiteY564" fmla="*/ 2065019 h 6858000"/>
              <a:gd name="connsiteX565" fmla="*/ 5171936 w 7467600"/>
              <a:gd name="connsiteY565" fmla="*/ 1647613 h 6858000"/>
              <a:gd name="connsiteX566" fmla="*/ 5009948 w 7467600"/>
              <a:gd name="connsiteY566" fmla="*/ 1273619 h 6858000"/>
              <a:gd name="connsiteX567" fmla="*/ 655236 w 7467600"/>
              <a:gd name="connsiteY567" fmla="*/ 1268632 h 6858000"/>
              <a:gd name="connsiteX568" fmla="*/ 839521 w 7467600"/>
              <a:gd name="connsiteY568" fmla="*/ 1685315 h 6858000"/>
              <a:gd name="connsiteX569" fmla="*/ 1109416 w 7467600"/>
              <a:gd name="connsiteY569" fmla="*/ 2061663 h 6858000"/>
              <a:gd name="connsiteX570" fmla="*/ 1298300 w 7467600"/>
              <a:gd name="connsiteY570" fmla="*/ 2247742 h 6858000"/>
              <a:gd name="connsiteX571" fmla="*/ 1125871 w 7467600"/>
              <a:gd name="connsiteY571" fmla="*/ 1989513 h 6858000"/>
              <a:gd name="connsiteX572" fmla="*/ 981574 w 7467600"/>
              <a:gd name="connsiteY572" fmla="*/ 1783157 h 6858000"/>
              <a:gd name="connsiteX573" fmla="*/ 922198 w 7467600"/>
              <a:gd name="connsiteY573" fmla="*/ 1677437 h 6858000"/>
              <a:gd name="connsiteX574" fmla="*/ 869293 w 7467600"/>
              <a:gd name="connsiteY574" fmla="*/ 1583214 h 6858000"/>
              <a:gd name="connsiteX575" fmla="*/ 751431 w 7467600"/>
              <a:gd name="connsiteY575" fmla="*/ 1405731 h 6858000"/>
              <a:gd name="connsiteX576" fmla="*/ 655236 w 7467600"/>
              <a:gd name="connsiteY576" fmla="*/ 1268632 h 6858000"/>
              <a:gd name="connsiteX577" fmla="*/ 6516292 w 7467600"/>
              <a:gd name="connsiteY577" fmla="*/ 1263064 h 6858000"/>
              <a:gd name="connsiteX578" fmla="*/ 5736320 w 7467600"/>
              <a:gd name="connsiteY578" fmla="*/ 1501803 h 6858000"/>
              <a:gd name="connsiteX579" fmla="*/ 6516292 w 7467600"/>
              <a:gd name="connsiteY579" fmla="*/ 1263064 h 6858000"/>
              <a:gd name="connsiteX580" fmla="*/ 291466 w 7467600"/>
              <a:gd name="connsiteY580" fmla="*/ 1250369 h 6858000"/>
              <a:gd name="connsiteX581" fmla="*/ 323180 w 7467600"/>
              <a:gd name="connsiteY581" fmla="*/ 1435283 h 6858000"/>
              <a:gd name="connsiteX582" fmla="*/ 349381 w 7467600"/>
              <a:gd name="connsiteY582" fmla="*/ 1875041 h 6858000"/>
              <a:gd name="connsiteX583" fmla="*/ 374363 w 7467600"/>
              <a:gd name="connsiteY583" fmla="*/ 1506494 h 6858000"/>
              <a:gd name="connsiteX584" fmla="*/ 302168 w 7467600"/>
              <a:gd name="connsiteY584" fmla="*/ 1274495 h 6858000"/>
              <a:gd name="connsiteX585" fmla="*/ 291466 w 7467600"/>
              <a:gd name="connsiteY585" fmla="*/ 1250369 h 6858000"/>
              <a:gd name="connsiteX586" fmla="*/ 678222 w 7467600"/>
              <a:gd name="connsiteY586" fmla="*/ 1248670 h 6858000"/>
              <a:gd name="connsiteX587" fmla="*/ 775536 w 7467600"/>
              <a:gd name="connsiteY587" fmla="*/ 1388015 h 6858000"/>
              <a:gd name="connsiteX588" fmla="*/ 894529 w 7467600"/>
              <a:gd name="connsiteY588" fmla="*/ 1567739 h 6858000"/>
              <a:gd name="connsiteX589" fmla="*/ 948000 w 7467600"/>
              <a:gd name="connsiteY589" fmla="*/ 1663088 h 6858000"/>
              <a:gd name="connsiteX590" fmla="*/ 1006812 w 7467600"/>
              <a:gd name="connsiteY590" fmla="*/ 1767683 h 6858000"/>
              <a:gd name="connsiteX591" fmla="*/ 1149133 w 7467600"/>
              <a:gd name="connsiteY591" fmla="*/ 1971513 h 6858000"/>
              <a:gd name="connsiteX592" fmla="*/ 1333952 w 7467600"/>
              <a:gd name="connsiteY592" fmla="*/ 2251620 h 6858000"/>
              <a:gd name="connsiteX593" fmla="*/ 1337329 w 7467600"/>
              <a:gd name="connsiteY593" fmla="*/ 2258350 h 6858000"/>
              <a:gd name="connsiteX594" fmla="*/ 1014726 w 7467600"/>
              <a:gd name="connsiteY594" fmla="*/ 1615556 h 6858000"/>
              <a:gd name="connsiteX595" fmla="*/ 678222 w 7467600"/>
              <a:gd name="connsiteY595" fmla="*/ 1248670 h 6858000"/>
              <a:gd name="connsiteX596" fmla="*/ 6691602 w 7467600"/>
              <a:gd name="connsiteY596" fmla="*/ 1140573 h 6858000"/>
              <a:gd name="connsiteX597" fmla="*/ 6571100 w 7467600"/>
              <a:gd name="connsiteY597" fmla="*/ 1183662 h 6858000"/>
              <a:gd name="connsiteX598" fmla="*/ 6241687 w 7467600"/>
              <a:gd name="connsiteY598" fmla="*/ 1257600 h 6858000"/>
              <a:gd name="connsiteX599" fmla="*/ 5693009 w 7467600"/>
              <a:gd name="connsiteY599" fmla="*/ 1478256 h 6858000"/>
              <a:gd name="connsiteX600" fmla="*/ 6548420 w 7467600"/>
              <a:gd name="connsiteY600" fmla="*/ 1214599 h 6858000"/>
              <a:gd name="connsiteX601" fmla="*/ 6605473 w 7467600"/>
              <a:gd name="connsiteY601" fmla="*/ 1184686 h 6858000"/>
              <a:gd name="connsiteX602" fmla="*/ 6691602 w 7467600"/>
              <a:gd name="connsiteY602" fmla="*/ 1140573 h 6858000"/>
              <a:gd name="connsiteX603" fmla="*/ 4002475 w 7467600"/>
              <a:gd name="connsiteY603" fmla="*/ 1037802 h 6858000"/>
              <a:gd name="connsiteX604" fmla="*/ 4000324 w 7467600"/>
              <a:gd name="connsiteY604" fmla="*/ 1039362 h 6858000"/>
              <a:gd name="connsiteX605" fmla="*/ 4002862 w 7467600"/>
              <a:gd name="connsiteY605" fmla="*/ 1042866 h 6858000"/>
              <a:gd name="connsiteX606" fmla="*/ 4002475 w 7467600"/>
              <a:gd name="connsiteY606" fmla="*/ 1037802 h 6858000"/>
              <a:gd name="connsiteX607" fmla="*/ 506322 w 7467600"/>
              <a:gd name="connsiteY607" fmla="*/ 1020997 h 6858000"/>
              <a:gd name="connsiteX608" fmla="*/ 533068 w 7467600"/>
              <a:gd name="connsiteY608" fmla="*/ 1029409 h 6858000"/>
              <a:gd name="connsiteX609" fmla="*/ 1232525 w 7467600"/>
              <a:gd name="connsiteY609" fmla="*/ 1804675 h 6858000"/>
              <a:gd name="connsiteX610" fmla="*/ 1388858 w 7467600"/>
              <a:gd name="connsiteY610" fmla="*/ 2368011 h 6858000"/>
              <a:gd name="connsiteX611" fmla="*/ 1384098 w 7467600"/>
              <a:gd name="connsiteY611" fmla="*/ 2378125 h 6858000"/>
              <a:gd name="connsiteX612" fmla="*/ 1425393 w 7467600"/>
              <a:gd name="connsiteY612" fmla="*/ 2589124 h 6858000"/>
              <a:gd name="connsiteX613" fmla="*/ 1424001 w 7467600"/>
              <a:gd name="connsiteY613" fmla="*/ 2597541 h 6858000"/>
              <a:gd name="connsiteX614" fmla="*/ 2152729 w 7467600"/>
              <a:gd name="connsiteY614" fmla="*/ 2864487 h 6858000"/>
              <a:gd name="connsiteX615" fmla="*/ 2020609 w 7467600"/>
              <a:gd name="connsiteY615" fmla="*/ 2539671 h 6858000"/>
              <a:gd name="connsiteX616" fmla="*/ 2018920 w 7467600"/>
              <a:gd name="connsiteY616" fmla="*/ 2536309 h 6858000"/>
              <a:gd name="connsiteX617" fmla="*/ 1342441 w 7467600"/>
              <a:gd name="connsiteY617" fmla="*/ 1173017 h 6858000"/>
              <a:gd name="connsiteX618" fmla="*/ 1367925 w 7467600"/>
              <a:gd name="connsiteY618" fmla="*/ 1135648 h 6858000"/>
              <a:gd name="connsiteX619" fmla="*/ 1771401 w 7467600"/>
              <a:gd name="connsiteY619" fmla="*/ 1806673 h 6858000"/>
              <a:gd name="connsiteX620" fmla="*/ 1972385 w 7467600"/>
              <a:gd name="connsiteY620" fmla="*/ 2198735 h 6858000"/>
              <a:gd name="connsiteX621" fmla="*/ 2040892 w 7467600"/>
              <a:gd name="connsiteY621" fmla="*/ 2405205 h 6858000"/>
              <a:gd name="connsiteX622" fmla="*/ 2131689 w 7467600"/>
              <a:gd name="connsiteY622" fmla="*/ 1936926 h 6858000"/>
              <a:gd name="connsiteX623" fmla="*/ 2454820 w 7467600"/>
              <a:gd name="connsiteY623" fmla="*/ 1248808 h 6858000"/>
              <a:gd name="connsiteX624" fmla="*/ 2492512 w 7467600"/>
              <a:gd name="connsiteY624" fmla="*/ 1302920 h 6858000"/>
              <a:gd name="connsiteX625" fmla="*/ 2081216 w 7467600"/>
              <a:gd name="connsiteY625" fmla="*/ 2527513 h 6858000"/>
              <a:gd name="connsiteX626" fmla="*/ 2081211 w 7467600"/>
              <a:gd name="connsiteY626" fmla="*/ 2528916 h 6858000"/>
              <a:gd name="connsiteX627" fmla="*/ 2199067 w 7467600"/>
              <a:gd name="connsiteY627" fmla="*/ 2884061 h 6858000"/>
              <a:gd name="connsiteX628" fmla="*/ 3192586 w 7467600"/>
              <a:gd name="connsiteY628" fmla="*/ 3411496 h 6858000"/>
              <a:gd name="connsiteX629" fmla="*/ 3182620 w 7467600"/>
              <a:gd name="connsiteY629" fmla="*/ 3483279 h 6858000"/>
              <a:gd name="connsiteX630" fmla="*/ 2435119 w 7467600"/>
              <a:gd name="connsiteY630" fmla="*/ 3080173 h 6858000"/>
              <a:gd name="connsiteX631" fmla="*/ 2410152 w 7467600"/>
              <a:gd name="connsiteY631" fmla="*/ 3063751 h 6858000"/>
              <a:gd name="connsiteX632" fmla="*/ 2408099 w 7467600"/>
              <a:gd name="connsiteY632" fmla="*/ 3064403 h 6858000"/>
              <a:gd name="connsiteX633" fmla="*/ 2407218 w 7467600"/>
              <a:gd name="connsiteY633" fmla="*/ 3070324 h 6858000"/>
              <a:gd name="connsiteX634" fmla="*/ 2380138 w 7467600"/>
              <a:gd name="connsiteY634" fmla="*/ 3099341 h 6858000"/>
              <a:gd name="connsiteX635" fmla="*/ 1765923 w 7467600"/>
              <a:gd name="connsiteY635" fmla="*/ 3581043 h 6858000"/>
              <a:gd name="connsiteX636" fmla="*/ 1702258 w 7467600"/>
              <a:gd name="connsiteY636" fmla="*/ 3612286 h 6858000"/>
              <a:gd name="connsiteX637" fmla="*/ 1538370 w 7467600"/>
              <a:gd name="connsiteY637" fmla="*/ 3811804 h 6858000"/>
              <a:gd name="connsiteX638" fmla="*/ 542867 w 7467600"/>
              <a:gd name="connsiteY638" fmla="*/ 4944092 h 6858000"/>
              <a:gd name="connsiteX639" fmla="*/ 515800 w 7467600"/>
              <a:gd name="connsiteY639" fmla="*/ 4862180 h 6858000"/>
              <a:gd name="connsiteX640" fmla="*/ 909145 w 7467600"/>
              <a:gd name="connsiteY640" fmla="*/ 4199225 h 6858000"/>
              <a:gd name="connsiteX641" fmla="*/ 1214067 w 7467600"/>
              <a:gd name="connsiteY641" fmla="*/ 3908561 h 6858000"/>
              <a:gd name="connsiteX642" fmla="*/ 640967 w 7467600"/>
              <a:gd name="connsiteY642" fmla="*/ 4105601 h 6858000"/>
              <a:gd name="connsiteX643" fmla="*/ 112563 w 7467600"/>
              <a:gd name="connsiteY643" fmla="*/ 4396952 h 6858000"/>
              <a:gd name="connsiteX644" fmla="*/ 0 w 7467600"/>
              <a:gd name="connsiteY644" fmla="*/ 4466006 h 6858000"/>
              <a:gd name="connsiteX645" fmla="*/ 0 w 7467600"/>
              <a:gd name="connsiteY645" fmla="*/ 4233763 h 6858000"/>
              <a:gd name="connsiteX646" fmla="*/ 36881 w 7467600"/>
              <a:gd name="connsiteY646" fmla="*/ 4200118 h 6858000"/>
              <a:gd name="connsiteX647" fmla="*/ 910534 w 7467600"/>
              <a:gd name="connsiteY647" fmla="*/ 3629753 h 6858000"/>
              <a:gd name="connsiteX648" fmla="*/ 1578717 w 7467600"/>
              <a:gd name="connsiteY648" fmla="*/ 3575982 h 6858000"/>
              <a:gd name="connsiteX649" fmla="*/ 2338780 w 7467600"/>
              <a:gd name="connsiteY649" fmla="*/ 3033725 h 6858000"/>
              <a:gd name="connsiteX650" fmla="*/ 1807991 w 7467600"/>
              <a:gd name="connsiteY650" fmla="*/ 2807184 h 6858000"/>
              <a:gd name="connsiteX651" fmla="*/ 1416358 w 7467600"/>
              <a:gd name="connsiteY651" fmla="*/ 3112571 h 6858000"/>
              <a:gd name="connsiteX652" fmla="*/ 939066 w 7467600"/>
              <a:gd name="connsiteY652" fmla="*/ 3378798 h 6858000"/>
              <a:gd name="connsiteX653" fmla="*/ 115099 w 7467600"/>
              <a:gd name="connsiteY653" fmla="*/ 3607650 h 6858000"/>
              <a:gd name="connsiteX654" fmla="*/ 97284 w 7467600"/>
              <a:gd name="connsiteY654" fmla="*/ 3520393 h 6858000"/>
              <a:gd name="connsiteX655" fmla="*/ 922050 w 7467600"/>
              <a:gd name="connsiteY655" fmla="*/ 3074867 h 6858000"/>
              <a:gd name="connsiteX656" fmla="*/ 1405265 w 7467600"/>
              <a:gd name="connsiteY656" fmla="*/ 3016319 h 6858000"/>
              <a:gd name="connsiteX657" fmla="*/ 1407512 w 7467600"/>
              <a:gd name="connsiteY657" fmla="*/ 3018001 h 6858000"/>
              <a:gd name="connsiteX658" fmla="*/ 1726266 w 7467600"/>
              <a:gd name="connsiteY658" fmla="*/ 2777274 h 6858000"/>
              <a:gd name="connsiteX659" fmla="*/ 625390 w 7467600"/>
              <a:gd name="connsiteY659" fmla="*/ 2514541 h 6858000"/>
              <a:gd name="connsiteX660" fmla="*/ 619799 w 7467600"/>
              <a:gd name="connsiteY660" fmla="*/ 2527180 h 6858000"/>
              <a:gd name="connsiteX661" fmla="*/ 310030 w 7467600"/>
              <a:gd name="connsiteY661" fmla="*/ 2771818 h 6858000"/>
              <a:gd name="connsiteX662" fmla="*/ 173877 w 7467600"/>
              <a:gd name="connsiteY662" fmla="*/ 2937056 h 6858000"/>
              <a:gd name="connsiteX663" fmla="*/ 77889 w 7467600"/>
              <a:gd name="connsiteY663" fmla="*/ 3138440 h 6858000"/>
              <a:gd name="connsiteX664" fmla="*/ 0 w 7467600"/>
              <a:gd name="connsiteY664" fmla="*/ 3271395 h 6858000"/>
              <a:gd name="connsiteX665" fmla="*/ 0 w 7467600"/>
              <a:gd name="connsiteY665" fmla="*/ 3153002 h 6858000"/>
              <a:gd name="connsiteX666" fmla="*/ 2386 w 7467600"/>
              <a:gd name="connsiteY666" fmla="*/ 3149203 h 6858000"/>
              <a:gd name="connsiteX667" fmla="*/ 89753 w 7467600"/>
              <a:gd name="connsiteY667" fmla="*/ 2987702 h 6858000"/>
              <a:gd name="connsiteX668" fmla="*/ 76869 w 7467600"/>
              <a:gd name="connsiteY668" fmla="*/ 3005404 h 6858000"/>
              <a:gd name="connsiteX669" fmla="*/ 32049 w 7467600"/>
              <a:gd name="connsiteY669" fmla="*/ 3065814 h 6858000"/>
              <a:gd name="connsiteX670" fmla="*/ 0 w 7467600"/>
              <a:gd name="connsiteY670" fmla="*/ 3108744 h 6858000"/>
              <a:gd name="connsiteX671" fmla="*/ 0 w 7467600"/>
              <a:gd name="connsiteY671" fmla="*/ 3058059 h 6858000"/>
              <a:gd name="connsiteX672" fmla="*/ 7610 w 7467600"/>
              <a:gd name="connsiteY672" fmla="*/ 3047889 h 6858000"/>
              <a:gd name="connsiteX673" fmla="*/ 52419 w 7467600"/>
              <a:gd name="connsiteY673" fmla="*/ 2987479 h 6858000"/>
              <a:gd name="connsiteX674" fmla="*/ 59142 w 7467600"/>
              <a:gd name="connsiteY674" fmla="*/ 2978488 h 6858000"/>
              <a:gd name="connsiteX675" fmla="*/ 0 w 7467600"/>
              <a:gd name="connsiteY675" fmla="*/ 3015334 h 6858000"/>
              <a:gd name="connsiteX676" fmla="*/ 0 w 7467600"/>
              <a:gd name="connsiteY676" fmla="*/ 2914286 h 6858000"/>
              <a:gd name="connsiteX677" fmla="*/ 36383 w 7467600"/>
              <a:gd name="connsiteY677" fmla="*/ 2901128 h 6858000"/>
              <a:gd name="connsiteX678" fmla="*/ 156329 w 7467600"/>
              <a:gd name="connsiteY678" fmla="*/ 2840533 h 6858000"/>
              <a:gd name="connsiteX679" fmla="*/ 358355 w 7467600"/>
              <a:gd name="connsiteY679" fmla="*/ 2620471 h 6858000"/>
              <a:gd name="connsiteX680" fmla="*/ 510577 w 7467600"/>
              <a:gd name="connsiteY680" fmla="*/ 2501244 h 6858000"/>
              <a:gd name="connsiteX681" fmla="*/ 211967 w 7467600"/>
              <a:gd name="connsiteY681" fmla="*/ 2479171 h 6858000"/>
              <a:gd name="connsiteX682" fmla="*/ 0 w 7467600"/>
              <a:gd name="connsiteY682" fmla="*/ 2476398 h 6858000"/>
              <a:gd name="connsiteX683" fmla="*/ 0 w 7467600"/>
              <a:gd name="connsiteY683" fmla="*/ 2389189 h 6858000"/>
              <a:gd name="connsiteX684" fmla="*/ 103062 w 7467600"/>
              <a:gd name="connsiteY684" fmla="*/ 2389518 h 6858000"/>
              <a:gd name="connsiteX685" fmla="*/ 510734 w 7467600"/>
              <a:gd name="connsiteY685" fmla="*/ 2416201 h 6858000"/>
              <a:gd name="connsiteX686" fmla="*/ 279257 w 7467600"/>
              <a:gd name="connsiteY686" fmla="*/ 2092102 h 6858000"/>
              <a:gd name="connsiteX687" fmla="*/ 65265 w 7467600"/>
              <a:gd name="connsiteY687" fmla="*/ 2006049 h 6858000"/>
              <a:gd name="connsiteX688" fmla="*/ 0 w 7467600"/>
              <a:gd name="connsiteY688" fmla="*/ 1982532 h 6858000"/>
              <a:gd name="connsiteX689" fmla="*/ 0 w 7467600"/>
              <a:gd name="connsiteY689" fmla="*/ 1912789 h 6858000"/>
              <a:gd name="connsiteX690" fmla="*/ 97460 w 7467600"/>
              <a:gd name="connsiteY690" fmla="*/ 1953725 h 6858000"/>
              <a:gd name="connsiteX691" fmla="*/ 221272 w 7467600"/>
              <a:gd name="connsiteY691" fmla="*/ 1980766 h 6858000"/>
              <a:gd name="connsiteX692" fmla="*/ 116765 w 7467600"/>
              <a:gd name="connsiteY692" fmla="*/ 1911033 h 6858000"/>
              <a:gd name="connsiteX693" fmla="*/ 16405 w 7467600"/>
              <a:gd name="connsiteY693" fmla="*/ 1803412 h 6858000"/>
              <a:gd name="connsiteX694" fmla="*/ 0 w 7467600"/>
              <a:gd name="connsiteY694" fmla="*/ 1784777 h 6858000"/>
              <a:gd name="connsiteX695" fmla="*/ 0 w 7467600"/>
              <a:gd name="connsiteY695" fmla="*/ 1740082 h 6858000"/>
              <a:gd name="connsiteX696" fmla="*/ 39394 w 7467600"/>
              <a:gd name="connsiteY696" fmla="*/ 1784856 h 6858000"/>
              <a:gd name="connsiteX697" fmla="*/ 135813 w 7467600"/>
              <a:gd name="connsiteY697" fmla="*/ 1888838 h 6858000"/>
              <a:gd name="connsiteX698" fmla="*/ 242575 w 7467600"/>
              <a:gd name="connsiteY698" fmla="*/ 1958841 h 6858000"/>
              <a:gd name="connsiteX699" fmla="*/ 82197 w 7467600"/>
              <a:gd name="connsiteY699" fmla="*/ 1754826 h 6858000"/>
              <a:gd name="connsiteX700" fmla="*/ 0 w 7467600"/>
              <a:gd name="connsiteY700" fmla="*/ 1679650 h 6858000"/>
              <a:gd name="connsiteX701" fmla="*/ 0 w 7467600"/>
              <a:gd name="connsiteY701" fmla="*/ 1602463 h 6858000"/>
              <a:gd name="connsiteX702" fmla="*/ 84689 w 7467600"/>
              <a:gd name="connsiteY702" fmla="*/ 1677442 h 6858000"/>
              <a:gd name="connsiteX703" fmla="*/ 298437 w 7467600"/>
              <a:gd name="connsiteY703" fmla="*/ 1968019 h 6858000"/>
              <a:gd name="connsiteX704" fmla="*/ 227269 w 7467600"/>
              <a:gd name="connsiteY704" fmla="*/ 1114064 h 6858000"/>
              <a:gd name="connsiteX705" fmla="*/ 248003 w 7467600"/>
              <a:gd name="connsiteY705" fmla="*/ 1089613 h 6858000"/>
              <a:gd name="connsiteX706" fmla="*/ 427020 w 7467600"/>
              <a:gd name="connsiteY706" fmla="*/ 1619803 h 6858000"/>
              <a:gd name="connsiteX707" fmla="*/ 340345 w 7467600"/>
              <a:gd name="connsiteY707" fmla="*/ 2027739 h 6858000"/>
              <a:gd name="connsiteX708" fmla="*/ 360865 w 7467600"/>
              <a:gd name="connsiteY708" fmla="*/ 2044827 h 6858000"/>
              <a:gd name="connsiteX709" fmla="*/ 560414 w 7467600"/>
              <a:gd name="connsiteY709" fmla="*/ 2421457 h 6858000"/>
              <a:gd name="connsiteX710" fmla="*/ 1359703 w 7467600"/>
              <a:gd name="connsiteY710" fmla="*/ 2578554 h 6858000"/>
              <a:gd name="connsiteX711" fmla="*/ 1359422 w 7467600"/>
              <a:gd name="connsiteY711" fmla="*/ 2577994 h 6858000"/>
              <a:gd name="connsiteX712" fmla="*/ 828701 w 7467600"/>
              <a:gd name="connsiteY712" fmla="*/ 1839520 h 6858000"/>
              <a:gd name="connsiteX713" fmla="*/ 494427 w 7467600"/>
              <a:gd name="connsiteY713" fmla="*/ 1092333 h 6858000"/>
              <a:gd name="connsiteX714" fmla="*/ 506322 w 7467600"/>
              <a:gd name="connsiteY714" fmla="*/ 1020997 h 6858000"/>
              <a:gd name="connsiteX715" fmla="*/ 4570198 w 7467600"/>
              <a:gd name="connsiteY715" fmla="*/ 978081 h 6858000"/>
              <a:gd name="connsiteX716" fmla="*/ 4523691 w 7467600"/>
              <a:gd name="connsiteY716" fmla="*/ 1127776 h 6858000"/>
              <a:gd name="connsiteX717" fmla="*/ 4509875 w 7467600"/>
              <a:gd name="connsiteY717" fmla="*/ 1167552 h 6858000"/>
              <a:gd name="connsiteX718" fmla="*/ 4478168 w 7467600"/>
              <a:gd name="connsiteY718" fmla="*/ 1260735 h 6858000"/>
              <a:gd name="connsiteX719" fmla="*/ 4409309 w 7467600"/>
              <a:gd name="connsiteY719" fmla="*/ 1666996 h 6858000"/>
              <a:gd name="connsiteX720" fmla="*/ 4370031 w 7467600"/>
              <a:gd name="connsiteY720" fmla="*/ 1955666 h 6858000"/>
              <a:gd name="connsiteX721" fmla="*/ 4570198 w 7467600"/>
              <a:gd name="connsiteY721" fmla="*/ 978081 h 6858000"/>
              <a:gd name="connsiteX722" fmla="*/ 4557898 w 7467600"/>
              <a:gd name="connsiteY722" fmla="*/ 900011 h 6858000"/>
              <a:gd name="connsiteX723" fmla="*/ 4344840 w 7467600"/>
              <a:gd name="connsiteY723" fmla="*/ 1922038 h 6858000"/>
              <a:gd name="connsiteX724" fmla="*/ 4378710 w 7467600"/>
              <a:gd name="connsiteY724" fmla="*/ 1665516 h 6858000"/>
              <a:gd name="connsiteX725" fmla="*/ 4448798 w 7467600"/>
              <a:gd name="connsiteY725" fmla="*/ 1253024 h 6858000"/>
              <a:gd name="connsiteX726" fmla="*/ 4480315 w 7467600"/>
              <a:gd name="connsiteY726" fmla="*/ 1158454 h 6858000"/>
              <a:gd name="connsiteX727" fmla="*/ 4494133 w 7467600"/>
              <a:gd name="connsiteY727" fmla="*/ 1118676 h 6858000"/>
              <a:gd name="connsiteX728" fmla="*/ 4557898 w 7467600"/>
              <a:gd name="connsiteY728" fmla="*/ 900011 h 6858000"/>
              <a:gd name="connsiteX729" fmla="*/ 5870151 w 7467600"/>
              <a:gd name="connsiteY729" fmla="*/ 898890 h 6858000"/>
              <a:gd name="connsiteX730" fmla="*/ 5861335 w 7467600"/>
              <a:gd name="connsiteY730" fmla="*/ 899177 h 6858000"/>
              <a:gd name="connsiteX731" fmla="*/ 5843702 w 7467600"/>
              <a:gd name="connsiteY731" fmla="*/ 899748 h 6858000"/>
              <a:gd name="connsiteX732" fmla="*/ 5651107 w 7467600"/>
              <a:gd name="connsiteY732" fmla="*/ 920306 h 6858000"/>
              <a:gd name="connsiteX733" fmla="*/ 5459407 w 7467600"/>
              <a:gd name="connsiteY733" fmla="*/ 940975 h 6858000"/>
              <a:gd name="connsiteX734" fmla="*/ 5374846 w 7467600"/>
              <a:gd name="connsiteY734" fmla="*/ 941988 h 6858000"/>
              <a:gd name="connsiteX735" fmla="*/ 5256105 w 7467600"/>
              <a:gd name="connsiteY735" fmla="*/ 945632 h 6858000"/>
              <a:gd name="connsiteX736" fmla="*/ 5107071 w 7467600"/>
              <a:gd name="connsiteY736" fmla="*/ 969720 h 6858000"/>
              <a:gd name="connsiteX737" fmla="*/ 4998681 w 7467600"/>
              <a:gd name="connsiteY737" fmla="*/ 988771 h 6858000"/>
              <a:gd name="connsiteX738" fmla="*/ 5870151 w 7467600"/>
              <a:gd name="connsiteY738" fmla="*/ 898890 h 6858000"/>
              <a:gd name="connsiteX739" fmla="*/ 5504425 w 7467600"/>
              <a:gd name="connsiteY739" fmla="*/ 848067 h 6858000"/>
              <a:gd name="connsiteX740" fmla="*/ 4968849 w 7467600"/>
              <a:gd name="connsiteY740" fmla="*/ 962318 h 6858000"/>
              <a:gd name="connsiteX741" fmla="*/ 5104039 w 7467600"/>
              <a:gd name="connsiteY741" fmla="*/ 940634 h 6858000"/>
              <a:gd name="connsiteX742" fmla="*/ 5256311 w 7467600"/>
              <a:gd name="connsiteY742" fmla="*/ 916490 h 6858000"/>
              <a:gd name="connsiteX743" fmla="*/ 5377381 w 7467600"/>
              <a:gd name="connsiteY743" fmla="*/ 912671 h 6858000"/>
              <a:gd name="connsiteX744" fmla="*/ 5460148 w 7467600"/>
              <a:gd name="connsiteY744" fmla="*/ 911442 h 6858000"/>
              <a:gd name="connsiteX745" fmla="*/ 5648971 w 7467600"/>
              <a:gd name="connsiteY745" fmla="*/ 891331 h 6858000"/>
              <a:gd name="connsiteX746" fmla="*/ 5844807 w 7467600"/>
              <a:gd name="connsiteY746" fmla="*/ 870718 h 6858000"/>
              <a:gd name="connsiteX747" fmla="*/ 5862975 w 7467600"/>
              <a:gd name="connsiteY747" fmla="*/ 869756 h 6858000"/>
              <a:gd name="connsiteX748" fmla="*/ 5920887 w 7467600"/>
              <a:gd name="connsiteY748" fmla="*/ 865929 h 6858000"/>
              <a:gd name="connsiteX749" fmla="*/ 5504425 w 7467600"/>
              <a:gd name="connsiteY749" fmla="*/ 848067 h 6858000"/>
              <a:gd name="connsiteX750" fmla="*/ 3607114 w 7467600"/>
              <a:gd name="connsiteY750" fmla="*/ 467441 h 6858000"/>
              <a:gd name="connsiteX751" fmla="*/ 3296242 w 7467600"/>
              <a:gd name="connsiteY751" fmla="*/ 807991 h 6858000"/>
              <a:gd name="connsiteX752" fmla="*/ 3174674 w 7467600"/>
              <a:gd name="connsiteY752" fmla="*/ 919759 h 6858000"/>
              <a:gd name="connsiteX753" fmla="*/ 3042978 w 7467600"/>
              <a:gd name="connsiteY753" fmla="*/ 1054894 h 6858000"/>
              <a:gd name="connsiteX754" fmla="*/ 2968914 w 7467600"/>
              <a:gd name="connsiteY754" fmla="*/ 1133756 h 6858000"/>
              <a:gd name="connsiteX755" fmla="*/ 3103823 w 7467600"/>
              <a:gd name="connsiteY755" fmla="*/ 1026814 h 6858000"/>
              <a:gd name="connsiteX756" fmla="*/ 3607114 w 7467600"/>
              <a:gd name="connsiteY756" fmla="*/ 467441 h 6858000"/>
              <a:gd name="connsiteX757" fmla="*/ 3744487 w 7467600"/>
              <a:gd name="connsiteY757" fmla="*/ 383136 h 6858000"/>
              <a:gd name="connsiteX758" fmla="*/ 3970213 w 7467600"/>
              <a:gd name="connsiteY758" fmla="*/ 995559 h 6858000"/>
              <a:gd name="connsiteX759" fmla="*/ 3744487 w 7467600"/>
              <a:gd name="connsiteY759" fmla="*/ 383136 h 6858000"/>
              <a:gd name="connsiteX760" fmla="*/ 3624562 w 7467600"/>
              <a:gd name="connsiteY760" fmla="*/ 367041 h 6858000"/>
              <a:gd name="connsiteX761" fmla="*/ 3489712 w 7467600"/>
              <a:gd name="connsiteY761" fmla="*/ 485386 h 6858000"/>
              <a:gd name="connsiteX762" fmla="*/ 3182994 w 7467600"/>
              <a:gd name="connsiteY762" fmla="*/ 828265 h 6858000"/>
              <a:gd name="connsiteX763" fmla="*/ 2892114 w 7467600"/>
              <a:gd name="connsiteY763" fmla="*/ 1172635 h 6858000"/>
              <a:gd name="connsiteX764" fmla="*/ 3021459 w 7467600"/>
              <a:gd name="connsiteY764" fmla="*/ 1035385 h 6858000"/>
              <a:gd name="connsiteX765" fmla="*/ 3153873 w 7467600"/>
              <a:gd name="connsiteY765" fmla="*/ 898971 h 6858000"/>
              <a:gd name="connsiteX766" fmla="*/ 3276511 w 7467600"/>
              <a:gd name="connsiteY766" fmla="*/ 786423 h 6858000"/>
              <a:gd name="connsiteX767" fmla="*/ 3584154 w 7467600"/>
              <a:gd name="connsiteY767" fmla="*/ 448218 h 6858000"/>
              <a:gd name="connsiteX768" fmla="*/ 3624562 w 7467600"/>
              <a:gd name="connsiteY768" fmla="*/ 367041 h 6858000"/>
              <a:gd name="connsiteX769" fmla="*/ 3766672 w 7467600"/>
              <a:gd name="connsiteY769" fmla="*/ 359429 h 6858000"/>
              <a:gd name="connsiteX770" fmla="*/ 3996338 w 7467600"/>
              <a:gd name="connsiteY770" fmla="*/ 968237 h 6858000"/>
              <a:gd name="connsiteX771" fmla="*/ 3766672 w 7467600"/>
              <a:gd name="connsiteY771" fmla="*/ 359429 h 6858000"/>
              <a:gd name="connsiteX772" fmla="*/ 5805386 w 7467600"/>
              <a:gd name="connsiteY772" fmla="*/ 239240 h 6858000"/>
              <a:gd name="connsiteX773" fmla="*/ 5736947 w 7467600"/>
              <a:gd name="connsiteY773" fmla="*/ 261367 h 6858000"/>
              <a:gd name="connsiteX774" fmla="*/ 5427012 w 7467600"/>
              <a:gd name="connsiteY774" fmla="*/ 311272 h 6858000"/>
              <a:gd name="connsiteX775" fmla="*/ 5147818 w 7467600"/>
              <a:gd name="connsiteY775" fmla="*/ 322112 h 6858000"/>
              <a:gd name="connsiteX776" fmla="*/ 5060854 w 7467600"/>
              <a:gd name="connsiteY776" fmla="*/ 311882 h 6858000"/>
              <a:gd name="connsiteX777" fmla="*/ 4945989 w 7467600"/>
              <a:gd name="connsiteY777" fmla="*/ 300516 h 6858000"/>
              <a:gd name="connsiteX778" fmla="*/ 5410479 w 7467600"/>
              <a:gd name="connsiteY778" fmla="*/ 348434 h 6858000"/>
              <a:gd name="connsiteX779" fmla="*/ 5805386 w 7467600"/>
              <a:gd name="connsiteY779" fmla="*/ 239240 h 6858000"/>
              <a:gd name="connsiteX780" fmla="*/ 5905192 w 7467600"/>
              <a:gd name="connsiteY780" fmla="*/ 163079 h 6858000"/>
              <a:gd name="connsiteX781" fmla="*/ 5865655 w 7467600"/>
              <a:gd name="connsiteY781" fmla="*/ 171901 h 6858000"/>
              <a:gd name="connsiteX782" fmla="*/ 5259740 w 7467600"/>
              <a:gd name="connsiteY782" fmla="*/ 257013 h 6858000"/>
              <a:gd name="connsiteX783" fmla="*/ 5208466 w 7467600"/>
              <a:gd name="connsiteY783" fmla="*/ 257550 h 6858000"/>
              <a:gd name="connsiteX784" fmla="*/ 4980204 w 7467600"/>
              <a:gd name="connsiteY784" fmla="*/ 271903 h 6858000"/>
              <a:gd name="connsiteX785" fmla="*/ 5068068 w 7467600"/>
              <a:gd name="connsiteY785" fmla="*/ 282244 h 6858000"/>
              <a:gd name="connsiteX786" fmla="*/ 5153231 w 7467600"/>
              <a:gd name="connsiteY786" fmla="*/ 292240 h 6858000"/>
              <a:gd name="connsiteX787" fmla="*/ 5426491 w 7467600"/>
              <a:gd name="connsiteY787" fmla="*/ 281128 h 6858000"/>
              <a:gd name="connsiteX788" fmla="*/ 5731212 w 7467600"/>
              <a:gd name="connsiteY788" fmla="*/ 231951 h 6858000"/>
              <a:gd name="connsiteX789" fmla="*/ 5905192 w 7467600"/>
              <a:gd name="connsiteY789" fmla="*/ 163079 h 6858000"/>
              <a:gd name="connsiteX790" fmla="*/ 5944437 w 7467600"/>
              <a:gd name="connsiteY790" fmla="*/ 113829 h 6858000"/>
              <a:gd name="connsiteX791" fmla="*/ 5825032 w 7467600"/>
              <a:gd name="connsiteY791" fmla="*/ 146405 h 6858000"/>
              <a:gd name="connsiteX792" fmla="*/ 4955599 w 7467600"/>
              <a:gd name="connsiteY792" fmla="*/ 247008 h 6858000"/>
              <a:gd name="connsiteX793" fmla="*/ 5210104 w 7467600"/>
              <a:gd name="connsiteY793" fmla="*/ 228123 h 6858000"/>
              <a:gd name="connsiteX794" fmla="*/ 5261015 w 7467600"/>
              <a:gd name="connsiteY794" fmla="*/ 227087 h 6858000"/>
              <a:gd name="connsiteX795" fmla="*/ 5861181 w 7467600"/>
              <a:gd name="connsiteY795" fmla="*/ 143093 h 6858000"/>
              <a:gd name="connsiteX796" fmla="*/ 5961252 w 7467600"/>
              <a:gd name="connsiteY796" fmla="*/ 114820 h 6858000"/>
              <a:gd name="connsiteX797" fmla="*/ 5944437 w 7467600"/>
              <a:gd name="connsiteY797" fmla="*/ 113829 h 6858000"/>
              <a:gd name="connsiteX798" fmla="*/ 3882765 w 7467600"/>
              <a:gd name="connsiteY798" fmla="*/ 0 h 6858000"/>
              <a:gd name="connsiteX799" fmla="*/ 3995099 w 7467600"/>
              <a:gd name="connsiteY799" fmla="*/ 0 h 6858000"/>
              <a:gd name="connsiteX800" fmla="*/ 4163818 w 7467600"/>
              <a:gd name="connsiteY800" fmla="*/ 234104 h 6858000"/>
              <a:gd name="connsiteX801" fmla="*/ 4172099 w 7467600"/>
              <a:gd name="connsiteY801" fmla="*/ 234207 h 6858000"/>
              <a:gd name="connsiteX802" fmla="*/ 4784282 w 7467600"/>
              <a:gd name="connsiteY802" fmla="*/ 276561 h 6858000"/>
              <a:gd name="connsiteX803" fmla="*/ 4801687 w 7467600"/>
              <a:gd name="connsiteY803" fmla="*/ 267764 h 6858000"/>
              <a:gd name="connsiteX804" fmla="*/ 6082788 w 7467600"/>
              <a:gd name="connsiteY804" fmla="*/ 64119 h 6858000"/>
              <a:gd name="connsiteX805" fmla="*/ 6099442 w 7467600"/>
              <a:gd name="connsiteY805" fmla="*/ 82568 h 6858000"/>
              <a:gd name="connsiteX806" fmla="*/ 4804137 w 7467600"/>
              <a:gd name="connsiteY806" fmla="*/ 320931 h 6858000"/>
              <a:gd name="connsiteX807" fmla="*/ 4227047 w 7467600"/>
              <a:gd name="connsiteY807" fmla="*/ 313415 h 6858000"/>
              <a:gd name="connsiteX808" fmla="*/ 4346041 w 7467600"/>
              <a:gd name="connsiteY808" fmla="*/ 456086 h 6858000"/>
              <a:gd name="connsiteX809" fmla="*/ 4870967 w 7467600"/>
              <a:gd name="connsiteY809" fmla="*/ 963061 h 6858000"/>
              <a:gd name="connsiteX810" fmla="*/ 4889647 w 7467600"/>
              <a:gd name="connsiteY810" fmla="*/ 957147 h 6858000"/>
              <a:gd name="connsiteX811" fmla="*/ 5422504 w 7467600"/>
              <a:gd name="connsiteY811" fmla="*/ 805191 h 6858000"/>
              <a:gd name="connsiteX812" fmla="*/ 6087656 w 7467600"/>
              <a:gd name="connsiteY812" fmla="*/ 826703 h 6858000"/>
              <a:gd name="connsiteX813" fmla="*/ 6058717 w 7467600"/>
              <a:gd name="connsiteY813" fmla="*/ 865992 h 6858000"/>
              <a:gd name="connsiteX814" fmla="*/ 4974153 w 7467600"/>
              <a:gd name="connsiteY814" fmla="*/ 1045456 h 6858000"/>
              <a:gd name="connsiteX815" fmla="*/ 5627835 w 7467600"/>
              <a:gd name="connsiteY815" fmla="*/ 1472077 h 6858000"/>
              <a:gd name="connsiteX816" fmla="*/ 5629817 w 7467600"/>
              <a:gd name="connsiteY816" fmla="*/ 1471412 h 6858000"/>
              <a:gd name="connsiteX817" fmla="*/ 5634124 w 7467600"/>
              <a:gd name="connsiteY817" fmla="*/ 1470572 h 6858000"/>
              <a:gd name="connsiteX818" fmla="*/ 5755832 w 7467600"/>
              <a:gd name="connsiteY818" fmla="*/ 1383886 h 6858000"/>
              <a:gd name="connsiteX819" fmla="*/ 6014186 w 7467600"/>
              <a:gd name="connsiteY819" fmla="*/ 1279799 h 6858000"/>
              <a:gd name="connsiteX820" fmla="*/ 6901619 w 7467600"/>
              <a:gd name="connsiteY820" fmla="*/ 1047874 h 6858000"/>
              <a:gd name="connsiteX821" fmla="*/ 6931566 w 7467600"/>
              <a:gd name="connsiteY821" fmla="*/ 1062034 h 6858000"/>
              <a:gd name="connsiteX822" fmla="*/ 5790982 w 7467600"/>
              <a:gd name="connsiteY822" fmla="*/ 1561380 h 6858000"/>
              <a:gd name="connsiteX823" fmla="*/ 6188971 w 7467600"/>
              <a:gd name="connsiteY823" fmla="*/ 1755168 h 6858000"/>
              <a:gd name="connsiteX824" fmla="*/ 6202446 w 7467600"/>
              <a:gd name="connsiteY824" fmla="*/ 1752268 h 6858000"/>
              <a:gd name="connsiteX825" fmla="*/ 7179560 w 7467600"/>
              <a:gd name="connsiteY825" fmla="*/ 1467551 h 6858000"/>
              <a:gd name="connsiteX826" fmla="*/ 7158730 w 7467600"/>
              <a:gd name="connsiteY826" fmla="*/ 1507835 h 6858000"/>
              <a:gd name="connsiteX827" fmla="*/ 6326959 w 7467600"/>
              <a:gd name="connsiteY827" fmla="*/ 1817686 h 6858000"/>
              <a:gd name="connsiteX828" fmla="*/ 6537433 w 7467600"/>
              <a:gd name="connsiteY828" fmla="*/ 1907790 h 6858000"/>
              <a:gd name="connsiteX829" fmla="*/ 6550221 w 7467600"/>
              <a:gd name="connsiteY829" fmla="*/ 1910729 h 6858000"/>
              <a:gd name="connsiteX830" fmla="*/ 6964438 w 7467600"/>
              <a:gd name="connsiteY830" fmla="*/ 2209505 h 6858000"/>
              <a:gd name="connsiteX831" fmla="*/ 7367862 w 7467600"/>
              <a:gd name="connsiteY831" fmla="*/ 2806833 h 6858000"/>
              <a:gd name="connsiteX832" fmla="*/ 7364329 w 7467600"/>
              <a:gd name="connsiteY832" fmla="*/ 2826907 h 6858000"/>
              <a:gd name="connsiteX833" fmla="*/ 7290545 w 7467600"/>
              <a:gd name="connsiteY833" fmla="*/ 2850663 h 6858000"/>
              <a:gd name="connsiteX834" fmla="*/ 6472036 w 7467600"/>
              <a:gd name="connsiteY834" fmla="*/ 1959003 h 6858000"/>
              <a:gd name="connsiteX835" fmla="*/ 5792897 w 7467600"/>
              <a:gd name="connsiteY835" fmla="*/ 1647747 h 6858000"/>
              <a:gd name="connsiteX836" fmla="*/ 5842751 w 7467600"/>
              <a:gd name="connsiteY836" fmla="*/ 1816112 h 6858000"/>
              <a:gd name="connsiteX837" fmla="*/ 5847424 w 7467600"/>
              <a:gd name="connsiteY837" fmla="*/ 1815776 h 6858000"/>
              <a:gd name="connsiteX838" fmla="*/ 6399821 w 7467600"/>
              <a:gd name="connsiteY838" fmla="*/ 2344799 h 6858000"/>
              <a:gd name="connsiteX839" fmla="*/ 6323232 w 7467600"/>
              <a:gd name="connsiteY839" fmla="*/ 2389634 h 6858000"/>
              <a:gd name="connsiteX840" fmla="*/ 5942958 w 7467600"/>
              <a:gd name="connsiteY840" fmla="*/ 2077708 h 6858000"/>
              <a:gd name="connsiteX841" fmla="*/ 5921559 w 7467600"/>
              <a:gd name="connsiteY841" fmla="*/ 2378596 h 6858000"/>
              <a:gd name="connsiteX842" fmla="*/ 5817651 w 7467600"/>
              <a:gd name="connsiteY842" fmla="*/ 3023919 h 6858000"/>
              <a:gd name="connsiteX843" fmla="*/ 5729634 w 7467600"/>
              <a:gd name="connsiteY843" fmla="*/ 3051849 h 6858000"/>
              <a:gd name="connsiteX844" fmla="*/ 5611018 w 7467600"/>
              <a:gd name="connsiteY844" fmla="*/ 2316769 h 6858000"/>
              <a:gd name="connsiteX845" fmla="*/ 5687608 w 7467600"/>
              <a:gd name="connsiteY845" fmla="*/ 2039972 h 6858000"/>
              <a:gd name="connsiteX846" fmla="*/ 5657554 w 7467600"/>
              <a:gd name="connsiteY846" fmla="*/ 1576445 h 6858000"/>
              <a:gd name="connsiteX847" fmla="*/ 5150475 w 7467600"/>
              <a:gd name="connsiteY847" fmla="*/ 1274012 h 6858000"/>
              <a:gd name="connsiteX848" fmla="*/ 5349142 w 7467600"/>
              <a:gd name="connsiteY848" fmla="*/ 2204405 h 6858000"/>
              <a:gd name="connsiteX849" fmla="*/ 5262214 w 7467600"/>
              <a:gd name="connsiteY849" fmla="*/ 2233836 h 6858000"/>
              <a:gd name="connsiteX850" fmla="*/ 4981539 w 7467600"/>
              <a:gd name="connsiteY850" fmla="*/ 1542201 h 6858000"/>
              <a:gd name="connsiteX851" fmla="*/ 4958461 w 7467600"/>
              <a:gd name="connsiteY851" fmla="*/ 1136957 h 6858000"/>
              <a:gd name="connsiteX852" fmla="*/ 4655015 w 7467600"/>
              <a:gd name="connsiteY852" fmla="*/ 891426 h 6858000"/>
              <a:gd name="connsiteX853" fmla="*/ 4348002 w 7467600"/>
              <a:gd name="connsiteY853" fmla="*/ 2205895 h 6858000"/>
              <a:gd name="connsiteX854" fmla="*/ 4262250 w 7467600"/>
              <a:gd name="connsiteY854" fmla="*/ 2219972 h 6858000"/>
              <a:gd name="connsiteX855" fmla="*/ 4550611 w 7467600"/>
              <a:gd name="connsiteY855" fmla="*/ 817540 h 6858000"/>
              <a:gd name="connsiteX856" fmla="*/ 4564418 w 7467600"/>
              <a:gd name="connsiteY856" fmla="*/ 808293 h 6858000"/>
              <a:gd name="connsiteX857" fmla="*/ 4266388 w 7467600"/>
              <a:gd name="connsiteY857" fmla="*/ 500083 h 6858000"/>
              <a:gd name="connsiteX858" fmla="*/ 4032842 w 7467600"/>
              <a:gd name="connsiteY858" fmla="*/ 211809 h 6858000"/>
              <a:gd name="connsiteX859" fmla="*/ 3882765 w 7467600"/>
              <a:gd name="connsiteY859" fmla="*/ 0 h 6858000"/>
              <a:gd name="connsiteX860" fmla="*/ 3721337 w 7467600"/>
              <a:gd name="connsiteY860" fmla="*/ 0 h 6858000"/>
              <a:gd name="connsiteX861" fmla="*/ 3797544 w 7467600"/>
              <a:gd name="connsiteY861" fmla="*/ 0 h 6858000"/>
              <a:gd name="connsiteX862" fmla="*/ 3775734 w 7467600"/>
              <a:gd name="connsiteY862" fmla="*/ 95131 h 6858000"/>
              <a:gd name="connsiteX863" fmla="*/ 3724807 w 7467600"/>
              <a:gd name="connsiteY863" fmla="*/ 272257 h 6858000"/>
              <a:gd name="connsiteX864" fmla="*/ 3726844 w 7467600"/>
              <a:gd name="connsiteY864" fmla="*/ 282988 h 6858000"/>
              <a:gd name="connsiteX865" fmla="*/ 3742664 w 7467600"/>
              <a:gd name="connsiteY865" fmla="*/ 279918 h 6858000"/>
              <a:gd name="connsiteX866" fmla="*/ 4103910 w 7467600"/>
              <a:gd name="connsiteY866" fmla="*/ 1161917 h 6858000"/>
              <a:gd name="connsiteX867" fmla="*/ 4020269 w 7467600"/>
              <a:gd name="connsiteY867" fmla="*/ 1200406 h 6858000"/>
              <a:gd name="connsiteX868" fmla="*/ 3674882 w 7467600"/>
              <a:gd name="connsiteY868" fmla="*/ 488524 h 6858000"/>
              <a:gd name="connsiteX869" fmla="*/ 3132682 w 7467600"/>
              <a:gd name="connsiteY869" fmla="*/ 1072284 h 6858000"/>
              <a:gd name="connsiteX870" fmla="*/ 2716346 w 7467600"/>
              <a:gd name="connsiteY870" fmla="*/ 1276376 h 6858000"/>
              <a:gd name="connsiteX871" fmla="*/ 2716772 w 7467600"/>
              <a:gd name="connsiteY871" fmla="*/ 1255462 h 6858000"/>
              <a:gd name="connsiteX872" fmla="*/ 3471096 w 7467600"/>
              <a:gd name="connsiteY872" fmla="*/ 437072 h 6858000"/>
              <a:gd name="connsiteX873" fmla="*/ 3639057 w 7467600"/>
              <a:gd name="connsiteY873" fmla="*/ 286334 h 6858000"/>
              <a:gd name="connsiteX874" fmla="*/ 3640309 w 7467600"/>
              <a:gd name="connsiteY874" fmla="*/ 284664 h 6858000"/>
              <a:gd name="connsiteX875" fmla="*/ 3646022 w 7467600"/>
              <a:gd name="connsiteY875" fmla="*/ 276711 h 6858000"/>
              <a:gd name="connsiteX876" fmla="*/ 3707943 w 7467600"/>
              <a:gd name="connsiteY876" fmla="*/ 65958 h 6858000"/>
              <a:gd name="connsiteX877" fmla="*/ 3721337 w 7467600"/>
              <a:gd name="connsiteY877" fmla="*/ 0 h 6858000"/>
              <a:gd name="connsiteX878" fmla="*/ 2867960 w 7467600"/>
              <a:gd name="connsiteY878" fmla="*/ 0 h 6858000"/>
              <a:gd name="connsiteX879" fmla="*/ 2926351 w 7467600"/>
              <a:gd name="connsiteY879" fmla="*/ 0 h 6858000"/>
              <a:gd name="connsiteX880" fmla="*/ 2902823 w 7467600"/>
              <a:gd name="connsiteY880" fmla="*/ 262929 h 6858000"/>
              <a:gd name="connsiteX881" fmla="*/ 2940663 w 7467600"/>
              <a:gd name="connsiteY881" fmla="*/ 140884 h 6858000"/>
              <a:gd name="connsiteX882" fmla="*/ 2947039 w 7467600"/>
              <a:gd name="connsiteY882" fmla="*/ 122524 h 6858000"/>
              <a:gd name="connsiteX883" fmla="*/ 2984316 w 7467600"/>
              <a:gd name="connsiteY883" fmla="*/ 0 h 6858000"/>
              <a:gd name="connsiteX884" fmla="*/ 3016114 w 7467600"/>
              <a:gd name="connsiteY884" fmla="*/ 0 h 6858000"/>
              <a:gd name="connsiteX885" fmla="*/ 2979949 w 7467600"/>
              <a:gd name="connsiteY885" fmla="*/ 119274 h 6858000"/>
              <a:gd name="connsiteX886" fmla="*/ 3023879 w 7467600"/>
              <a:gd name="connsiteY886" fmla="*/ 0 h 6858000"/>
              <a:gd name="connsiteX887" fmla="*/ 3105400 w 7467600"/>
              <a:gd name="connsiteY887" fmla="*/ 0 h 6858000"/>
              <a:gd name="connsiteX888" fmla="*/ 3094669 w 7467600"/>
              <a:gd name="connsiteY888" fmla="*/ 30308 h 6858000"/>
              <a:gd name="connsiteX889" fmla="*/ 2901945 w 7467600"/>
              <a:gd name="connsiteY889" fmla="*/ 466538 h 6858000"/>
              <a:gd name="connsiteX890" fmla="*/ 2815209 w 7467600"/>
              <a:gd name="connsiteY890" fmla="*/ 497361 h 6858000"/>
              <a:gd name="connsiteX891" fmla="*/ 2844845 w 7467600"/>
              <a:gd name="connsiteY891" fmla="*/ 127638 h 6858000"/>
              <a:gd name="connsiteX892" fmla="*/ 2867960 w 7467600"/>
              <a:gd name="connsiteY892" fmla="*/ 0 h 6858000"/>
              <a:gd name="connsiteX893" fmla="*/ 1057230 w 7467600"/>
              <a:gd name="connsiteY893" fmla="*/ 0 h 6858000"/>
              <a:gd name="connsiteX894" fmla="*/ 1111003 w 7467600"/>
              <a:gd name="connsiteY894" fmla="*/ 0 h 6858000"/>
              <a:gd name="connsiteX895" fmla="*/ 1125553 w 7467600"/>
              <a:gd name="connsiteY895" fmla="*/ 52588 h 6858000"/>
              <a:gd name="connsiteX896" fmla="*/ 1304276 w 7467600"/>
              <a:gd name="connsiteY896" fmla="*/ 476275 h 6858000"/>
              <a:gd name="connsiteX897" fmla="*/ 1492066 w 7467600"/>
              <a:gd name="connsiteY897" fmla="*/ 886333 h 6858000"/>
              <a:gd name="connsiteX898" fmla="*/ 1423698 w 7467600"/>
              <a:gd name="connsiteY898" fmla="*/ 710817 h 6858000"/>
              <a:gd name="connsiteX899" fmla="*/ 1357609 w 7467600"/>
              <a:gd name="connsiteY899" fmla="*/ 532892 h 6858000"/>
              <a:gd name="connsiteX900" fmla="*/ 1309550 w 7467600"/>
              <a:gd name="connsiteY900" fmla="*/ 374031 h 6858000"/>
              <a:gd name="connsiteX901" fmla="*/ 1193673 w 7467600"/>
              <a:gd name="connsiteY901" fmla="*/ 49533 h 6858000"/>
              <a:gd name="connsiteX902" fmla="*/ 1164391 w 7467600"/>
              <a:gd name="connsiteY902" fmla="*/ 0 h 6858000"/>
              <a:gd name="connsiteX903" fmla="*/ 1200666 w 7467600"/>
              <a:gd name="connsiteY903" fmla="*/ 0 h 6858000"/>
              <a:gd name="connsiteX904" fmla="*/ 1223408 w 7467600"/>
              <a:gd name="connsiteY904" fmla="*/ 38996 h 6858000"/>
              <a:gd name="connsiteX905" fmla="*/ 1339635 w 7467600"/>
              <a:gd name="connsiteY905" fmla="*/ 365517 h 6858000"/>
              <a:gd name="connsiteX906" fmla="*/ 1387469 w 7467600"/>
              <a:gd name="connsiteY906" fmla="*/ 523079 h 6858000"/>
              <a:gd name="connsiteX907" fmla="*/ 1452685 w 7467600"/>
              <a:gd name="connsiteY907" fmla="*/ 699806 h 6858000"/>
              <a:gd name="connsiteX908" fmla="*/ 1492092 w 7467600"/>
              <a:gd name="connsiteY908" fmla="*/ 800424 h 6858000"/>
              <a:gd name="connsiteX909" fmla="*/ 1455302 w 7467600"/>
              <a:gd name="connsiteY909" fmla="*/ 632913 h 6858000"/>
              <a:gd name="connsiteX910" fmla="*/ 1222336 w 7467600"/>
              <a:gd name="connsiteY910" fmla="*/ 9480 h 6858000"/>
              <a:gd name="connsiteX911" fmla="*/ 1214634 w 7467600"/>
              <a:gd name="connsiteY911" fmla="*/ 0 h 6858000"/>
              <a:gd name="connsiteX912" fmla="*/ 1289827 w 7467600"/>
              <a:gd name="connsiteY912" fmla="*/ 0 h 6858000"/>
              <a:gd name="connsiteX913" fmla="*/ 1321076 w 7467600"/>
              <a:gd name="connsiteY913" fmla="*/ 59722 h 6858000"/>
              <a:gd name="connsiteX914" fmla="*/ 1512579 w 7467600"/>
              <a:gd name="connsiteY914" fmla="*/ 626441 h 6858000"/>
              <a:gd name="connsiteX915" fmla="*/ 1506076 w 7467600"/>
              <a:gd name="connsiteY915" fmla="*/ 1089289 h 6858000"/>
              <a:gd name="connsiteX916" fmla="*/ 1486346 w 7467600"/>
              <a:gd name="connsiteY916" fmla="*/ 1079919 h 6858000"/>
              <a:gd name="connsiteX917" fmla="*/ 1070511 w 7467600"/>
              <a:gd name="connsiteY917" fmla="*/ 48609 h 6858000"/>
              <a:gd name="connsiteX918" fmla="*/ 1057230 w 7467600"/>
              <a:gd name="connsiteY918" fmla="*/ 0 h 6858000"/>
              <a:gd name="connsiteX919" fmla="*/ 43151 w 7467600"/>
              <a:gd name="connsiteY919" fmla="*/ 0 h 6858000"/>
              <a:gd name="connsiteX920" fmla="*/ 95283 w 7467600"/>
              <a:gd name="connsiteY920" fmla="*/ 0 h 6858000"/>
              <a:gd name="connsiteX921" fmla="*/ 300708 w 7467600"/>
              <a:gd name="connsiteY921" fmla="*/ 154571 h 6858000"/>
              <a:gd name="connsiteX922" fmla="*/ 530414 w 7467600"/>
              <a:gd name="connsiteY922" fmla="*/ 354673 h 6858000"/>
              <a:gd name="connsiteX923" fmla="*/ 333785 w 7467600"/>
              <a:gd name="connsiteY923" fmla="*/ 161564 h 6858000"/>
              <a:gd name="connsiteX924" fmla="*/ 147005 w 7467600"/>
              <a:gd name="connsiteY924" fmla="*/ 0 h 6858000"/>
              <a:gd name="connsiteX925" fmla="*/ 272509 w 7467600"/>
              <a:gd name="connsiteY925" fmla="*/ 0 h 6858000"/>
              <a:gd name="connsiteX926" fmla="*/ 326276 w 7467600"/>
              <a:gd name="connsiteY926" fmla="*/ 45847 h 6858000"/>
              <a:gd name="connsiteX927" fmla="*/ 823759 w 7467600"/>
              <a:gd name="connsiteY927" fmla="*/ 574145 h 6858000"/>
              <a:gd name="connsiteX928" fmla="*/ 811254 w 7467600"/>
              <a:gd name="connsiteY928" fmla="*/ 665546 h 6858000"/>
              <a:gd name="connsiteX929" fmla="*/ 154042 w 7467600"/>
              <a:gd name="connsiteY929" fmla="*/ 261522 h 6858000"/>
              <a:gd name="connsiteX930" fmla="*/ 13550 w 7467600"/>
              <a:gd name="connsiteY930" fmla="*/ 158423 h 6858000"/>
              <a:gd name="connsiteX931" fmla="*/ 0 w 7467600"/>
              <a:gd name="connsiteY931" fmla="*/ 146618 h 6858000"/>
              <a:gd name="connsiteX932" fmla="*/ 0 w 7467600"/>
              <a:gd name="connsiteY932" fmla="*/ 59161 h 6858000"/>
              <a:gd name="connsiteX933" fmla="*/ 45427 w 7467600"/>
              <a:gd name="connsiteY933" fmla="*/ 101078 h 6858000"/>
              <a:gd name="connsiteX934" fmla="*/ 630103 w 7467600"/>
              <a:gd name="connsiteY934" fmla="*/ 485885 h 6858000"/>
              <a:gd name="connsiteX935" fmla="*/ 532040 w 7467600"/>
              <a:gd name="connsiteY935" fmla="*/ 399359 h 6858000"/>
              <a:gd name="connsiteX936" fmla="*/ 517618 w 7467600"/>
              <a:gd name="connsiteY936" fmla="*/ 385726 h 6858000"/>
              <a:gd name="connsiteX937" fmla="*/ 285074 w 7467600"/>
              <a:gd name="connsiteY937" fmla="*/ 182755 h 6858000"/>
              <a:gd name="connsiteX938" fmla="*/ 43151 w 7467600"/>
              <a:gd name="connsiteY938" fmla="*/ 0 h 6858000"/>
              <a:gd name="connsiteX0" fmla="*/ 369702 w 7369701"/>
              <a:gd name="connsiteY0" fmla="*/ 6712169 h 6858000"/>
              <a:gd name="connsiteX1" fmla="*/ 366575 w 7369701"/>
              <a:gd name="connsiteY1" fmla="*/ 6715556 h 6858000"/>
              <a:gd name="connsiteX2" fmla="*/ 371637 w 7369701"/>
              <a:gd name="connsiteY2" fmla="*/ 6713954 h 6858000"/>
              <a:gd name="connsiteX3" fmla="*/ 369702 w 7369701"/>
              <a:gd name="connsiteY3" fmla="*/ 6712169 h 6858000"/>
              <a:gd name="connsiteX4" fmla="*/ 1019354 w 7369701"/>
              <a:gd name="connsiteY4" fmla="*/ 6315006 h 6858000"/>
              <a:gd name="connsiteX5" fmla="*/ 441046 w 7369701"/>
              <a:gd name="connsiteY5" fmla="*/ 6691153 h 6858000"/>
              <a:gd name="connsiteX6" fmla="*/ 1019354 w 7369701"/>
              <a:gd name="connsiteY6" fmla="*/ 6315006 h 6858000"/>
              <a:gd name="connsiteX7" fmla="*/ 991680 w 7369701"/>
              <a:gd name="connsiteY7" fmla="*/ 6298413 h 6858000"/>
              <a:gd name="connsiteX8" fmla="*/ 409060 w 7369701"/>
              <a:gd name="connsiteY8" fmla="*/ 6671470 h 6858000"/>
              <a:gd name="connsiteX9" fmla="*/ 991680 w 7369701"/>
              <a:gd name="connsiteY9" fmla="*/ 6298413 h 6858000"/>
              <a:gd name="connsiteX10" fmla="*/ 103333 w 7369701"/>
              <a:gd name="connsiteY10" fmla="*/ 5699602 h 6858000"/>
              <a:gd name="connsiteX11" fmla="*/ 233938 w 7369701"/>
              <a:gd name="connsiteY11" fmla="*/ 5809416 h 6858000"/>
              <a:gd name="connsiteX12" fmla="*/ 883580 w 7369701"/>
              <a:gd name="connsiteY12" fmla="*/ 6180710 h 6858000"/>
              <a:gd name="connsiteX13" fmla="*/ 487337 w 7369701"/>
              <a:gd name="connsiteY13" fmla="*/ 5950182 h 6858000"/>
              <a:gd name="connsiteX14" fmla="*/ 354051 w 7369701"/>
              <a:gd name="connsiteY14" fmla="*/ 5854912 h 6858000"/>
              <a:gd name="connsiteX15" fmla="*/ 195436 w 7369701"/>
              <a:gd name="connsiteY15" fmla="*/ 5755068 h 6858000"/>
              <a:gd name="connsiteX16" fmla="*/ 103333 w 7369701"/>
              <a:gd name="connsiteY16" fmla="*/ 5699602 h 6858000"/>
              <a:gd name="connsiteX17" fmla="*/ 5539432 w 7369701"/>
              <a:gd name="connsiteY17" fmla="*/ 5642928 h 6858000"/>
              <a:gd name="connsiteX18" fmla="*/ 5555462 w 7369701"/>
              <a:gd name="connsiteY18" fmla="*/ 5694454 h 6858000"/>
              <a:gd name="connsiteX19" fmla="*/ 5828270 w 7369701"/>
              <a:gd name="connsiteY19" fmla="*/ 6320663 h 6858000"/>
              <a:gd name="connsiteX20" fmla="*/ 5947416 w 7369701"/>
              <a:gd name="connsiteY20" fmla="*/ 6574846 h 6858000"/>
              <a:gd name="connsiteX21" fmla="*/ 5539432 w 7369701"/>
              <a:gd name="connsiteY21" fmla="*/ 5642928 h 6858000"/>
              <a:gd name="connsiteX22" fmla="*/ 51253 w 7369701"/>
              <a:gd name="connsiteY22" fmla="*/ 5631825 h 6858000"/>
              <a:gd name="connsiteX23" fmla="*/ 211622 w 7369701"/>
              <a:gd name="connsiteY23" fmla="*/ 5728803 h 6858000"/>
              <a:gd name="connsiteX24" fmla="*/ 371652 w 7369701"/>
              <a:gd name="connsiteY24" fmla="*/ 5829062 h 6858000"/>
              <a:gd name="connsiteX25" fmla="*/ 505903 w 7369701"/>
              <a:gd name="connsiteY25" fmla="*/ 5925221 h 6858000"/>
              <a:gd name="connsiteX26" fmla="*/ 899240 w 7369701"/>
              <a:gd name="connsiteY26" fmla="*/ 6153068 h 6858000"/>
              <a:gd name="connsiteX27" fmla="*/ 988114 w 7369701"/>
              <a:gd name="connsiteY27" fmla="*/ 6174204 h 6858000"/>
              <a:gd name="connsiteX28" fmla="*/ 845971 w 7369701"/>
              <a:gd name="connsiteY28" fmla="*/ 6067177 h 6858000"/>
              <a:gd name="connsiteX29" fmla="*/ 448057 w 7369701"/>
              <a:gd name="connsiteY29" fmla="*/ 5841376 h 6858000"/>
              <a:gd name="connsiteX30" fmla="*/ 51253 w 7369701"/>
              <a:gd name="connsiteY30" fmla="*/ 5631825 h 6858000"/>
              <a:gd name="connsiteX31" fmla="*/ 2606687 w 7369701"/>
              <a:gd name="connsiteY31" fmla="*/ 5630718 h 6858000"/>
              <a:gd name="connsiteX32" fmla="*/ 2645658 w 7369701"/>
              <a:gd name="connsiteY32" fmla="*/ 6640259 h 6858000"/>
              <a:gd name="connsiteX33" fmla="*/ 2606687 w 7369701"/>
              <a:gd name="connsiteY33" fmla="*/ 5630718 h 6858000"/>
              <a:gd name="connsiteX34" fmla="*/ 3642057 w 7369701"/>
              <a:gd name="connsiteY34" fmla="*/ 5573487 h 6858000"/>
              <a:gd name="connsiteX35" fmla="*/ 3632981 w 7369701"/>
              <a:gd name="connsiteY35" fmla="*/ 5579437 h 6858000"/>
              <a:gd name="connsiteX36" fmla="*/ 3382436 w 7369701"/>
              <a:gd name="connsiteY36" fmla="*/ 5952726 h 6858000"/>
              <a:gd name="connsiteX37" fmla="*/ 3191929 w 7369701"/>
              <a:gd name="connsiteY37" fmla="*/ 6662669 h 6858000"/>
              <a:gd name="connsiteX38" fmla="*/ 3369898 w 7369701"/>
              <a:gd name="connsiteY38" fmla="*/ 6081771 h 6858000"/>
              <a:gd name="connsiteX39" fmla="*/ 3642057 w 7369701"/>
              <a:gd name="connsiteY39" fmla="*/ 5573487 h 6858000"/>
              <a:gd name="connsiteX40" fmla="*/ 2650666 w 7369701"/>
              <a:gd name="connsiteY40" fmla="*/ 5530686 h 6858000"/>
              <a:gd name="connsiteX41" fmla="*/ 2650249 w 7369701"/>
              <a:gd name="connsiteY41" fmla="*/ 5532101 h 6858000"/>
              <a:gd name="connsiteX42" fmla="*/ 2663808 w 7369701"/>
              <a:gd name="connsiteY42" fmla="*/ 6535215 h 6858000"/>
              <a:gd name="connsiteX43" fmla="*/ 2665418 w 7369701"/>
              <a:gd name="connsiteY43" fmla="*/ 6132756 h 6858000"/>
              <a:gd name="connsiteX44" fmla="*/ 2650666 w 7369701"/>
              <a:gd name="connsiteY44" fmla="*/ 5530686 h 6858000"/>
              <a:gd name="connsiteX45" fmla="*/ 2680277 w 7369701"/>
              <a:gd name="connsiteY45" fmla="*/ 5479204 h 6858000"/>
              <a:gd name="connsiteX46" fmla="*/ 2678972 w 7369701"/>
              <a:gd name="connsiteY46" fmla="*/ 5481582 h 6858000"/>
              <a:gd name="connsiteX47" fmla="*/ 2696666 w 7369701"/>
              <a:gd name="connsiteY47" fmla="*/ 6133836 h 6858000"/>
              <a:gd name="connsiteX48" fmla="*/ 2695769 w 7369701"/>
              <a:gd name="connsiteY48" fmla="*/ 6390955 h 6858000"/>
              <a:gd name="connsiteX49" fmla="*/ 2739893 w 7369701"/>
              <a:gd name="connsiteY49" fmla="*/ 6108357 h 6858000"/>
              <a:gd name="connsiteX50" fmla="*/ 2680277 w 7369701"/>
              <a:gd name="connsiteY50" fmla="*/ 5479204 h 6858000"/>
              <a:gd name="connsiteX51" fmla="*/ 1132195 w 7369701"/>
              <a:gd name="connsiteY51" fmla="*/ 5467980 h 6858000"/>
              <a:gd name="connsiteX52" fmla="*/ 1679056 w 7369701"/>
              <a:gd name="connsiteY52" fmla="*/ 5516907 h 6858000"/>
              <a:gd name="connsiteX53" fmla="*/ 2128648 w 7369701"/>
              <a:gd name="connsiteY53" fmla="*/ 5474249 h 6858000"/>
              <a:gd name="connsiteX54" fmla="*/ 1825619 w 7369701"/>
              <a:gd name="connsiteY54" fmla="*/ 5478447 h 6858000"/>
              <a:gd name="connsiteX55" fmla="*/ 1737798 w 7369701"/>
              <a:gd name="connsiteY55" fmla="*/ 5483353 h 6858000"/>
              <a:gd name="connsiteX56" fmla="*/ 1132195 w 7369701"/>
              <a:gd name="connsiteY56" fmla="*/ 5467980 h 6858000"/>
              <a:gd name="connsiteX57" fmla="*/ 1456157 w 7369701"/>
              <a:gd name="connsiteY57" fmla="*/ 5371404 h 6858000"/>
              <a:gd name="connsiteX58" fmla="*/ 1244432 w 7369701"/>
              <a:gd name="connsiteY58" fmla="*/ 5385601 h 6858000"/>
              <a:gd name="connsiteX59" fmla="*/ 973990 w 7369701"/>
              <a:gd name="connsiteY59" fmla="*/ 5424940 h 6858000"/>
              <a:gd name="connsiteX60" fmla="*/ 1103809 w 7369701"/>
              <a:gd name="connsiteY60" fmla="*/ 5433720 h 6858000"/>
              <a:gd name="connsiteX61" fmla="*/ 1123454 w 7369701"/>
              <a:gd name="connsiteY61" fmla="*/ 5435727 h 6858000"/>
              <a:gd name="connsiteX62" fmla="*/ 1737017 w 7369701"/>
              <a:gd name="connsiteY62" fmla="*/ 5452183 h 6858000"/>
              <a:gd name="connsiteX63" fmla="*/ 1824397 w 7369701"/>
              <a:gd name="connsiteY63" fmla="*/ 5447757 h 6858000"/>
              <a:gd name="connsiteX64" fmla="*/ 2070059 w 7369701"/>
              <a:gd name="connsiteY64" fmla="*/ 5441660 h 6858000"/>
              <a:gd name="connsiteX65" fmla="*/ 1456157 w 7369701"/>
              <a:gd name="connsiteY65" fmla="*/ 5371404 h 6858000"/>
              <a:gd name="connsiteX66" fmla="*/ 4988186 w 7369701"/>
              <a:gd name="connsiteY66" fmla="*/ 5216467 h 6858000"/>
              <a:gd name="connsiteX67" fmla="*/ 4777334 w 7369701"/>
              <a:gd name="connsiteY67" fmla="*/ 5406072 h 6858000"/>
              <a:gd name="connsiteX68" fmla="*/ 4718341 w 7369701"/>
              <a:gd name="connsiteY68" fmla="*/ 5468043 h 6858000"/>
              <a:gd name="connsiteX69" fmla="*/ 4604655 w 7369701"/>
              <a:gd name="connsiteY69" fmla="*/ 5583434 h 6858000"/>
              <a:gd name="connsiteX70" fmla="*/ 4565074 w 7369701"/>
              <a:gd name="connsiteY70" fmla="*/ 5618550 h 6858000"/>
              <a:gd name="connsiteX71" fmla="*/ 4988186 w 7369701"/>
              <a:gd name="connsiteY71" fmla="*/ 5216467 h 6858000"/>
              <a:gd name="connsiteX72" fmla="*/ 4978032 w 7369701"/>
              <a:gd name="connsiteY72" fmla="*/ 5183809 h 6858000"/>
              <a:gd name="connsiteX73" fmla="*/ 4463413 w 7369701"/>
              <a:gd name="connsiteY73" fmla="*/ 5615162 h 6858000"/>
              <a:gd name="connsiteX74" fmla="*/ 4358134 w 7369701"/>
              <a:gd name="connsiteY74" fmla="*/ 5742791 h 6858000"/>
              <a:gd name="connsiteX75" fmla="*/ 4376219 w 7369701"/>
              <a:gd name="connsiteY75" fmla="*/ 5729027 h 6858000"/>
              <a:gd name="connsiteX76" fmla="*/ 4582340 w 7369701"/>
              <a:gd name="connsiteY76" fmla="*/ 5561037 h 6858000"/>
              <a:gd name="connsiteX77" fmla="*/ 4694684 w 7369701"/>
              <a:gd name="connsiteY77" fmla="*/ 5447098 h 6858000"/>
              <a:gd name="connsiteX78" fmla="*/ 4754123 w 7369701"/>
              <a:gd name="connsiteY78" fmla="*/ 5384643 h 6858000"/>
              <a:gd name="connsiteX79" fmla="*/ 4978032 w 7369701"/>
              <a:gd name="connsiteY79" fmla="*/ 5183809 h 6858000"/>
              <a:gd name="connsiteX80" fmla="*/ 1903353 w 7369701"/>
              <a:gd name="connsiteY80" fmla="*/ 5044827 h 6858000"/>
              <a:gd name="connsiteX81" fmla="*/ 1936931 w 7369701"/>
              <a:gd name="connsiteY81" fmla="*/ 5093954 h 6858000"/>
              <a:gd name="connsiteX82" fmla="*/ 2195868 w 7369701"/>
              <a:gd name="connsiteY82" fmla="*/ 5396574 h 6858000"/>
              <a:gd name="connsiteX83" fmla="*/ 2088852 w 7369701"/>
              <a:gd name="connsiteY83" fmla="*/ 5166123 h 6858000"/>
              <a:gd name="connsiteX84" fmla="*/ 1958241 w 7369701"/>
              <a:gd name="connsiteY84" fmla="*/ 5067955 h 6858000"/>
              <a:gd name="connsiteX85" fmla="*/ 1903353 w 7369701"/>
              <a:gd name="connsiteY85" fmla="*/ 5044827 h 6858000"/>
              <a:gd name="connsiteX86" fmla="*/ 1979378 w 7369701"/>
              <a:gd name="connsiteY86" fmla="*/ 4769504 h 6858000"/>
              <a:gd name="connsiteX87" fmla="*/ 2882120 w 7369701"/>
              <a:gd name="connsiteY87" fmla="*/ 5064547 h 6858000"/>
              <a:gd name="connsiteX88" fmla="*/ 2793103 w 7369701"/>
              <a:gd name="connsiteY88" fmla="*/ 5039699 h 6858000"/>
              <a:gd name="connsiteX89" fmla="*/ 2770041 w 7369701"/>
              <a:gd name="connsiteY89" fmla="*/ 5033634 h 6858000"/>
              <a:gd name="connsiteX90" fmla="*/ 1979378 w 7369701"/>
              <a:gd name="connsiteY90" fmla="*/ 4769504 h 6858000"/>
              <a:gd name="connsiteX91" fmla="*/ 1927410 w 7369701"/>
              <a:gd name="connsiteY91" fmla="*/ 4716164 h 6858000"/>
              <a:gd name="connsiteX92" fmla="*/ 1959587 w 7369701"/>
              <a:gd name="connsiteY92" fmla="*/ 4728849 h 6858000"/>
              <a:gd name="connsiteX93" fmla="*/ 2777707 w 7369701"/>
              <a:gd name="connsiteY93" fmla="*/ 5003991 h 6858000"/>
              <a:gd name="connsiteX94" fmla="*/ 2800768 w 7369701"/>
              <a:gd name="connsiteY94" fmla="*/ 5010056 h 6858000"/>
              <a:gd name="connsiteX95" fmla="*/ 2879408 w 7369701"/>
              <a:gd name="connsiteY95" fmla="*/ 5031590 h 6858000"/>
              <a:gd name="connsiteX96" fmla="*/ 2862295 w 7369701"/>
              <a:gd name="connsiteY96" fmla="*/ 5022958 h 6858000"/>
              <a:gd name="connsiteX97" fmla="*/ 2813343 w 7369701"/>
              <a:gd name="connsiteY97" fmla="*/ 4998369 h 6858000"/>
              <a:gd name="connsiteX98" fmla="*/ 2646245 w 7369701"/>
              <a:gd name="connsiteY98" fmla="*/ 4930999 h 6858000"/>
              <a:gd name="connsiteX99" fmla="*/ 1999243 w 7369701"/>
              <a:gd name="connsiteY99" fmla="*/ 4730524 h 6858000"/>
              <a:gd name="connsiteX100" fmla="*/ 1979527 w 7369701"/>
              <a:gd name="connsiteY100" fmla="*/ 4726651 h 6858000"/>
              <a:gd name="connsiteX101" fmla="*/ 1927410 w 7369701"/>
              <a:gd name="connsiteY101" fmla="*/ 4716164 h 6858000"/>
              <a:gd name="connsiteX102" fmla="*/ 1997014 w 7369701"/>
              <a:gd name="connsiteY102" fmla="*/ 4698007 h 6858000"/>
              <a:gd name="connsiteX103" fmla="*/ 2005458 w 7369701"/>
              <a:gd name="connsiteY103" fmla="*/ 4699540 h 6858000"/>
              <a:gd name="connsiteX104" fmla="*/ 2657186 w 7369701"/>
              <a:gd name="connsiteY104" fmla="*/ 4901687 h 6858000"/>
              <a:gd name="connsiteX105" fmla="*/ 2826662 w 7369701"/>
              <a:gd name="connsiteY105" fmla="*/ 4970362 h 6858000"/>
              <a:gd name="connsiteX106" fmla="*/ 2876100 w 7369701"/>
              <a:gd name="connsiteY106" fmla="*/ 4995397 h 6858000"/>
              <a:gd name="connsiteX107" fmla="*/ 3042600 w 7369701"/>
              <a:gd name="connsiteY107" fmla="*/ 5059532 h 6858000"/>
              <a:gd name="connsiteX108" fmla="*/ 1997014 w 7369701"/>
              <a:gd name="connsiteY108" fmla="*/ 4698007 h 6858000"/>
              <a:gd name="connsiteX109" fmla="*/ 2305292 w 7369701"/>
              <a:gd name="connsiteY109" fmla="*/ 4219492 h 6858000"/>
              <a:gd name="connsiteX110" fmla="*/ 3360922 w 7369701"/>
              <a:gd name="connsiteY110" fmla="*/ 4529373 h 6858000"/>
              <a:gd name="connsiteX111" fmla="*/ 3492420 w 7369701"/>
              <a:gd name="connsiteY111" fmla="*/ 4510145 h 6858000"/>
              <a:gd name="connsiteX112" fmla="*/ 3364086 w 7369701"/>
              <a:gd name="connsiteY112" fmla="*/ 4480340 h 6858000"/>
              <a:gd name="connsiteX113" fmla="*/ 3225818 w 7369701"/>
              <a:gd name="connsiteY113" fmla="*/ 4411822 h 6858000"/>
              <a:gd name="connsiteX114" fmla="*/ 3129696 w 7369701"/>
              <a:gd name="connsiteY114" fmla="*/ 4360704 h 6858000"/>
              <a:gd name="connsiteX115" fmla="*/ 2814545 w 7369701"/>
              <a:gd name="connsiteY115" fmla="*/ 4282955 h 6858000"/>
              <a:gd name="connsiteX116" fmla="*/ 2305292 w 7369701"/>
              <a:gd name="connsiteY116" fmla="*/ 4219492 h 6858000"/>
              <a:gd name="connsiteX117" fmla="*/ 2626982 w 7369701"/>
              <a:gd name="connsiteY117" fmla="*/ 4206450 h 6858000"/>
              <a:gd name="connsiteX118" fmla="*/ 2490617 w 7369701"/>
              <a:gd name="connsiteY118" fmla="*/ 4206951 h 6858000"/>
              <a:gd name="connsiteX119" fmla="*/ 2819869 w 7369701"/>
              <a:gd name="connsiteY119" fmla="*/ 4252936 h 6858000"/>
              <a:gd name="connsiteX120" fmla="*/ 3143018 w 7369701"/>
              <a:gd name="connsiteY120" fmla="*/ 4332698 h 6858000"/>
              <a:gd name="connsiteX121" fmla="*/ 3241520 w 7369701"/>
              <a:gd name="connsiteY121" fmla="*/ 4385112 h 6858000"/>
              <a:gd name="connsiteX122" fmla="*/ 3374575 w 7369701"/>
              <a:gd name="connsiteY122" fmla="*/ 4451517 h 6858000"/>
              <a:gd name="connsiteX123" fmla="*/ 3505221 w 7369701"/>
              <a:gd name="connsiteY123" fmla="*/ 4480757 h 6858000"/>
              <a:gd name="connsiteX124" fmla="*/ 2626982 w 7369701"/>
              <a:gd name="connsiteY124" fmla="*/ 4206450 h 6858000"/>
              <a:gd name="connsiteX125" fmla="*/ 1310106 w 7369701"/>
              <a:gd name="connsiteY125" fmla="*/ 3943217 h 6858000"/>
              <a:gd name="connsiteX126" fmla="*/ 854994 w 7369701"/>
              <a:gd name="connsiteY126" fmla="*/ 4399136 h 6858000"/>
              <a:gd name="connsiteX127" fmla="*/ 742462 w 7369701"/>
              <a:gd name="connsiteY127" fmla="*/ 4594648 h 6858000"/>
              <a:gd name="connsiteX128" fmla="*/ 820602 w 7369701"/>
              <a:gd name="connsiteY128" fmla="*/ 4485915 h 6858000"/>
              <a:gd name="connsiteX129" fmla="*/ 878295 w 7369701"/>
              <a:gd name="connsiteY129" fmla="*/ 4403594 h 6858000"/>
              <a:gd name="connsiteX130" fmla="*/ 1240607 w 7369701"/>
              <a:gd name="connsiteY130" fmla="*/ 4010401 h 6858000"/>
              <a:gd name="connsiteX131" fmla="*/ 1310106 w 7369701"/>
              <a:gd name="connsiteY131" fmla="*/ 3943217 h 6858000"/>
              <a:gd name="connsiteX132" fmla="*/ 1423113 w 7369701"/>
              <a:gd name="connsiteY132" fmla="*/ 3874565 h 6858000"/>
              <a:gd name="connsiteX133" fmla="*/ 1260565 w 7369701"/>
              <a:gd name="connsiteY133" fmla="*/ 4031982 h 6858000"/>
              <a:gd name="connsiteX134" fmla="*/ 901900 w 7369701"/>
              <a:gd name="connsiteY134" fmla="*/ 4421236 h 6858000"/>
              <a:gd name="connsiteX135" fmla="*/ 845044 w 7369701"/>
              <a:gd name="connsiteY135" fmla="*/ 4502436 h 6858000"/>
              <a:gd name="connsiteX136" fmla="*/ 685926 w 7369701"/>
              <a:gd name="connsiteY136" fmla="*/ 4703069 h 6858000"/>
              <a:gd name="connsiteX137" fmla="*/ 684248 w 7369701"/>
              <a:gd name="connsiteY137" fmla="*/ 4706721 h 6858000"/>
              <a:gd name="connsiteX138" fmla="*/ 1423113 w 7369701"/>
              <a:gd name="connsiteY138" fmla="*/ 3874565 h 6858000"/>
              <a:gd name="connsiteX139" fmla="*/ 3316479 w 7369701"/>
              <a:gd name="connsiteY139" fmla="*/ 3872136 h 6858000"/>
              <a:gd name="connsiteX140" fmla="*/ 3546806 w 7369701"/>
              <a:gd name="connsiteY140" fmla="*/ 4356139 h 6858000"/>
              <a:gd name="connsiteX141" fmla="*/ 3364433 w 7369701"/>
              <a:gd name="connsiteY141" fmla="*/ 3953121 h 6858000"/>
              <a:gd name="connsiteX142" fmla="*/ 3316479 w 7369701"/>
              <a:gd name="connsiteY142" fmla="*/ 3872136 h 6858000"/>
              <a:gd name="connsiteX143" fmla="*/ 3291335 w 7369701"/>
              <a:gd name="connsiteY143" fmla="*/ 3767420 h 6858000"/>
              <a:gd name="connsiteX144" fmla="*/ 3390805 w 7369701"/>
              <a:gd name="connsiteY144" fmla="*/ 3937163 h 6858000"/>
              <a:gd name="connsiteX145" fmla="*/ 3579062 w 7369701"/>
              <a:gd name="connsiteY145" fmla="*/ 4359040 h 6858000"/>
              <a:gd name="connsiteX146" fmla="*/ 3467355 w 7369701"/>
              <a:gd name="connsiteY146" fmla="*/ 3988130 h 6858000"/>
              <a:gd name="connsiteX147" fmla="*/ 3310753 w 7369701"/>
              <a:gd name="connsiteY147" fmla="*/ 3787140 h 6858000"/>
              <a:gd name="connsiteX148" fmla="*/ 3291335 w 7369701"/>
              <a:gd name="connsiteY148" fmla="*/ 3767420 h 6858000"/>
              <a:gd name="connsiteX149" fmla="*/ 1635889 w 7369701"/>
              <a:gd name="connsiteY149" fmla="*/ 3709494 h 6858000"/>
              <a:gd name="connsiteX150" fmla="*/ 1634800 w 7369701"/>
              <a:gd name="connsiteY150" fmla="*/ 3731111 h 6858000"/>
              <a:gd name="connsiteX151" fmla="*/ 1635889 w 7369701"/>
              <a:gd name="connsiteY151" fmla="*/ 3709494 h 6858000"/>
              <a:gd name="connsiteX152" fmla="*/ 1510397 w 7369701"/>
              <a:gd name="connsiteY152" fmla="*/ 3684705 h 6858000"/>
              <a:gd name="connsiteX153" fmla="*/ 1146550 w 7369701"/>
              <a:gd name="connsiteY153" fmla="*/ 3802012 h 6858000"/>
              <a:gd name="connsiteX154" fmla="*/ 698834 w 7369701"/>
              <a:gd name="connsiteY154" fmla="*/ 3952272 h 6858000"/>
              <a:gd name="connsiteX155" fmla="*/ 34256 w 7369701"/>
              <a:gd name="connsiteY155" fmla="*/ 4347603 h 6858000"/>
              <a:gd name="connsiteX156" fmla="*/ 527241 w 7369701"/>
              <a:gd name="connsiteY156" fmla="*/ 4065078 h 6858000"/>
              <a:gd name="connsiteX157" fmla="*/ 1510397 w 7369701"/>
              <a:gd name="connsiteY157" fmla="*/ 3684705 h 6858000"/>
              <a:gd name="connsiteX158" fmla="*/ 1313114 w 7369701"/>
              <a:gd name="connsiteY158" fmla="*/ 3655216 h 6858000"/>
              <a:gd name="connsiteX159" fmla="*/ 1109304 w 7369701"/>
              <a:gd name="connsiteY159" fmla="*/ 3669030 h 6858000"/>
              <a:gd name="connsiteX160" fmla="*/ 8129 w 7369701"/>
              <a:gd name="connsiteY160" fmla="*/ 4330519 h 6858000"/>
              <a:gd name="connsiteX161" fmla="*/ 687572 w 7369701"/>
              <a:gd name="connsiteY161" fmla="*/ 3925629 h 6858000"/>
              <a:gd name="connsiteX162" fmla="*/ 1138365 w 7369701"/>
              <a:gd name="connsiteY162" fmla="*/ 3774515 h 6858000"/>
              <a:gd name="connsiteX163" fmla="*/ 1505579 w 7369701"/>
              <a:gd name="connsiteY163" fmla="*/ 3655526 h 6858000"/>
              <a:gd name="connsiteX164" fmla="*/ 1313114 w 7369701"/>
              <a:gd name="connsiteY164" fmla="*/ 3655216 h 6858000"/>
              <a:gd name="connsiteX165" fmla="*/ 3655073 w 7369701"/>
              <a:gd name="connsiteY165" fmla="*/ 3650884 h 6858000"/>
              <a:gd name="connsiteX166" fmla="*/ 3989938 w 7369701"/>
              <a:gd name="connsiteY166" fmla="*/ 3991685 h 6858000"/>
              <a:gd name="connsiteX167" fmla="*/ 4393907 w 7369701"/>
              <a:gd name="connsiteY167" fmla="*/ 4261258 h 6858000"/>
              <a:gd name="connsiteX168" fmla="*/ 4648051 w 7369701"/>
              <a:gd name="connsiteY168" fmla="*/ 4374051 h 6858000"/>
              <a:gd name="connsiteX169" fmla="*/ 4383389 w 7369701"/>
              <a:gd name="connsiteY169" fmla="*/ 4184369 h 6858000"/>
              <a:gd name="connsiteX170" fmla="*/ 4165508 w 7369701"/>
              <a:gd name="connsiteY170" fmla="*/ 4035196 h 6858000"/>
              <a:gd name="connsiteX171" fmla="*/ 4068162 w 7369701"/>
              <a:gd name="connsiteY171" fmla="*/ 3953394 h 6858000"/>
              <a:gd name="connsiteX172" fmla="*/ 3981416 w 7369701"/>
              <a:gd name="connsiteY172" fmla="*/ 3880482 h 6858000"/>
              <a:gd name="connsiteX173" fmla="*/ 3800147 w 7369701"/>
              <a:gd name="connsiteY173" fmla="*/ 3749872 h 6858000"/>
              <a:gd name="connsiteX174" fmla="*/ 3655073 w 7369701"/>
              <a:gd name="connsiteY174" fmla="*/ 3650884 h 6858000"/>
              <a:gd name="connsiteX175" fmla="*/ 3670252 w 7369701"/>
              <a:gd name="connsiteY175" fmla="*/ 3622798 h 6858000"/>
              <a:gd name="connsiteX176" fmla="*/ 3817258 w 7369701"/>
              <a:gd name="connsiteY176" fmla="*/ 3723577 h 6858000"/>
              <a:gd name="connsiteX177" fmla="*/ 4000461 w 7369701"/>
              <a:gd name="connsiteY177" fmla="*/ 3855966 h 6858000"/>
              <a:gd name="connsiteX178" fmla="*/ 4088180 w 7369701"/>
              <a:gd name="connsiteY178" fmla="*/ 3929774 h 6858000"/>
              <a:gd name="connsiteX179" fmla="*/ 4184555 w 7369701"/>
              <a:gd name="connsiteY179" fmla="*/ 4010683 h 6858000"/>
              <a:gd name="connsiteX180" fmla="*/ 4399563 w 7369701"/>
              <a:gd name="connsiteY180" fmla="*/ 4158106 h 6858000"/>
              <a:gd name="connsiteX181" fmla="*/ 4684469 w 7369701"/>
              <a:gd name="connsiteY181" fmla="*/ 4364680 h 6858000"/>
              <a:gd name="connsiteX182" fmla="*/ 4690271 w 7369701"/>
              <a:gd name="connsiteY182" fmla="*/ 4370034 h 6858000"/>
              <a:gd name="connsiteX183" fmla="*/ 4136093 w 7369701"/>
              <a:gd name="connsiteY183" fmla="*/ 3858466 h 6858000"/>
              <a:gd name="connsiteX184" fmla="*/ 3670252 w 7369701"/>
              <a:gd name="connsiteY184" fmla="*/ 3622798 h 6858000"/>
              <a:gd name="connsiteX185" fmla="*/ 4440129 w 7369701"/>
              <a:gd name="connsiteY185" fmla="*/ 3448571 h 6858000"/>
              <a:gd name="connsiteX186" fmla="*/ 4856525 w 7369701"/>
              <a:gd name="connsiteY186" fmla="*/ 3915351 h 6858000"/>
              <a:gd name="connsiteX187" fmla="*/ 5059055 w 7369701"/>
              <a:gd name="connsiteY187" fmla="*/ 4108918 h 6858000"/>
              <a:gd name="connsiteX188" fmla="*/ 5290070 w 7369701"/>
              <a:gd name="connsiteY188" fmla="*/ 4263619 h 6858000"/>
              <a:gd name="connsiteX189" fmla="*/ 4834991 w 7369701"/>
              <a:gd name="connsiteY189" fmla="*/ 3830985 h 6858000"/>
              <a:gd name="connsiteX190" fmla="*/ 4440129 w 7369701"/>
              <a:gd name="connsiteY190" fmla="*/ 3448571 h 6858000"/>
              <a:gd name="connsiteX191" fmla="*/ 4441737 w 7369701"/>
              <a:gd name="connsiteY191" fmla="*/ 3399734 h 6858000"/>
              <a:gd name="connsiteX192" fmla="*/ 4431236 w 7369701"/>
              <a:gd name="connsiteY192" fmla="*/ 3400954 h 6858000"/>
              <a:gd name="connsiteX193" fmla="*/ 4557150 w 7369701"/>
              <a:gd name="connsiteY193" fmla="*/ 3510023 h 6858000"/>
              <a:gd name="connsiteX194" fmla="*/ 4856936 w 7369701"/>
              <a:gd name="connsiteY194" fmla="*/ 3809146 h 6858000"/>
              <a:gd name="connsiteX195" fmla="*/ 5111996 w 7369701"/>
              <a:gd name="connsiteY195" fmla="*/ 4065759 h 6858000"/>
              <a:gd name="connsiteX196" fmla="*/ 5388878 w 7369701"/>
              <a:gd name="connsiteY196" fmla="*/ 4300185 h 6858000"/>
              <a:gd name="connsiteX197" fmla="*/ 5425556 w 7369701"/>
              <a:gd name="connsiteY197" fmla="*/ 4308967 h 6858000"/>
              <a:gd name="connsiteX198" fmla="*/ 4943646 w 7369701"/>
              <a:gd name="connsiteY198" fmla="*/ 3822916 h 6858000"/>
              <a:gd name="connsiteX199" fmla="*/ 4594837 w 7369701"/>
              <a:gd name="connsiteY199" fmla="*/ 3532274 h 6858000"/>
              <a:gd name="connsiteX200" fmla="*/ 4441737 w 7369701"/>
              <a:gd name="connsiteY200" fmla="*/ 3399734 h 6858000"/>
              <a:gd name="connsiteX201" fmla="*/ 5425834 w 7369701"/>
              <a:gd name="connsiteY201" fmla="*/ 3162785 h 6858000"/>
              <a:gd name="connsiteX202" fmla="*/ 5401644 w 7369701"/>
              <a:gd name="connsiteY202" fmla="*/ 3617847 h 6858000"/>
              <a:gd name="connsiteX203" fmla="*/ 5467256 w 7369701"/>
              <a:gd name="connsiteY203" fmla="*/ 4175494 h 6858000"/>
              <a:gd name="connsiteX204" fmla="*/ 5448069 w 7369701"/>
              <a:gd name="connsiteY204" fmla="*/ 3567554 h 6858000"/>
              <a:gd name="connsiteX205" fmla="*/ 5425834 w 7369701"/>
              <a:gd name="connsiteY205" fmla="*/ 3162785 h 6858000"/>
              <a:gd name="connsiteX206" fmla="*/ 1318687 w 7369701"/>
              <a:gd name="connsiteY206" fmla="*/ 3113840 h 6858000"/>
              <a:gd name="connsiteX207" fmla="*/ 1066793 w 7369701"/>
              <a:gd name="connsiteY207" fmla="*/ 3212171 h 6858000"/>
              <a:gd name="connsiteX208" fmla="*/ 993319 w 7369701"/>
              <a:gd name="connsiteY208" fmla="*/ 3247648 h 6858000"/>
              <a:gd name="connsiteX209" fmla="*/ 853081 w 7369701"/>
              <a:gd name="connsiteY209" fmla="*/ 3312410 h 6858000"/>
              <a:gd name="connsiteX210" fmla="*/ 805957 w 7369701"/>
              <a:gd name="connsiteY210" fmla="*/ 3330443 h 6858000"/>
              <a:gd name="connsiteX211" fmla="*/ 1318687 w 7369701"/>
              <a:gd name="connsiteY211" fmla="*/ 3113840 h 6858000"/>
              <a:gd name="connsiteX212" fmla="*/ 5453702 w 7369701"/>
              <a:gd name="connsiteY212" fmla="*/ 3090882 h 6858000"/>
              <a:gd name="connsiteX213" fmla="*/ 5480135 w 7369701"/>
              <a:gd name="connsiteY213" fmla="*/ 3565802 h 6858000"/>
              <a:gd name="connsiteX214" fmla="*/ 5499023 w 7369701"/>
              <a:gd name="connsiteY214" fmla="*/ 4166310 h 6858000"/>
              <a:gd name="connsiteX215" fmla="*/ 5547022 w 7369701"/>
              <a:gd name="connsiteY215" fmla="*/ 3607838 h 6858000"/>
              <a:gd name="connsiteX216" fmla="*/ 5515964 w 7369701"/>
              <a:gd name="connsiteY216" fmla="*/ 3378541 h 6858000"/>
              <a:gd name="connsiteX217" fmla="*/ 5453702 w 7369701"/>
              <a:gd name="connsiteY217" fmla="*/ 3090882 h 6858000"/>
              <a:gd name="connsiteX218" fmla="*/ 1238695 w 7369701"/>
              <a:gd name="connsiteY218" fmla="*/ 3076820 h 6858000"/>
              <a:gd name="connsiteX219" fmla="*/ 716371 w 7369701"/>
              <a:gd name="connsiteY219" fmla="*/ 3293249 h 6858000"/>
              <a:gd name="connsiteX220" fmla="*/ 579522 w 7369701"/>
              <a:gd name="connsiteY220" fmla="*/ 3371759 h 6858000"/>
              <a:gd name="connsiteX221" fmla="*/ 600288 w 7369701"/>
              <a:gd name="connsiteY221" fmla="*/ 3365555 h 6858000"/>
              <a:gd name="connsiteX222" fmla="*/ 840692 w 7369701"/>
              <a:gd name="connsiteY222" fmla="*/ 3284921 h 6858000"/>
              <a:gd name="connsiteX223" fmla="*/ 979248 w 7369701"/>
              <a:gd name="connsiteY223" fmla="*/ 3221003 h 6858000"/>
              <a:gd name="connsiteX224" fmla="*/ 1053282 w 7369701"/>
              <a:gd name="connsiteY224" fmla="*/ 3185247 h 6858000"/>
              <a:gd name="connsiteX225" fmla="*/ 1320603 w 7369701"/>
              <a:gd name="connsiteY225" fmla="*/ 3081281 h 6858000"/>
              <a:gd name="connsiteX226" fmla="*/ 1238695 w 7369701"/>
              <a:gd name="connsiteY226" fmla="*/ 3076820 h 6858000"/>
              <a:gd name="connsiteX227" fmla="*/ 5425627 w 7369701"/>
              <a:gd name="connsiteY227" fmla="*/ 2954192 h 6858000"/>
              <a:gd name="connsiteX228" fmla="*/ 5470770 w 7369701"/>
              <a:gd name="connsiteY228" fmla="*/ 3005435 h 6858000"/>
              <a:gd name="connsiteX229" fmla="*/ 5519779 w 7369701"/>
              <a:gd name="connsiteY229" fmla="*/ 4359223 h 6858000"/>
              <a:gd name="connsiteX230" fmla="*/ 5520293 w 7369701"/>
              <a:gd name="connsiteY230" fmla="*/ 4360602 h 6858000"/>
              <a:gd name="connsiteX231" fmla="*/ 5767221 w 7369701"/>
              <a:gd name="connsiteY231" fmla="*/ 4665564 h 6858000"/>
              <a:gd name="connsiteX232" fmla="*/ 6937169 w 7369701"/>
              <a:gd name="connsiteY232" fmla="*/ 4815941 h 6858000"/>
              <a:gd name="connsiteX233" fmla="*/ 6953922 w 7369701"/>
              <a:gd name="connsiteY233" fmla="*/ 4890068 h 6858000"/>
              <a:gd name="connsiteX234" fmla="*/ 6071359 w 7369701"/>
              <a:gd name="connsiteY234" fmla="*/ 4770770 h 6858000"/>
              <a:gd name="connsiteX235" fmla="*/ 6038839 w 7369701"/>
              <a:gd name="connsiteY235" fmla="*/ 4764474 h 6858000"/>
              <a:gd name="connsiteX236" fmla="*/ 6038706 w 7369701"/>
              <a:gd name="connsiteY236" fmla="*/ 4763847 h 6858000"/>
              <a:gd name="connsiteX237" fmla="*/ 6037784 w 7369701"/>
              <a:gd name="connsiteY237" fmla="*/ 4764270 h 6858000"/>
              <a:gd name="connsiteX238" fmla="*/ 6038839 w 7369701"/>
              <a:gd name="connsiteY238" fmla="*/ 4764474 h 6858000"/>
              <a:gd name="connsiteX239" fmla="*/ 6040338 w 7369701"/>
              <a:gd name="connsiteY239" fmla="*/ 4771418 h 6858000"/>
              <a:gd name="connsiteX240" fmla="*/ 6024488 w 7369701"/>
              <a:gd name="connsiteY240" fmla="*/ 4809903 h 6858000"/>
              <a:gd name="connsiteX241" fmla="*/ 5599771 w 7369701"/>
              <a:gd name="connsiteY241" fmla="*/ 5509652 h 6858000"/>
              <a:gd name="connsiteX242" fmla="*/ 5548843 w 7369701"/>
              <a:gd name="connsiteY242" fmla="*/ 5563845 h 6858000"/>
              <a:gd name="connsiteX243" fmla="*/ 5940952 w 7369701"/>
              <a:gd name="connsiteY243" fmla="*/ 6250028 h 6858000"/>
              <a:gd name="connsiteX244" fmla="*/ 6043441 w 7369701"/>
              <a:gd name="connsiteY244" fmla="*/ 6665847 h 6858000"/>
              <a:gd name="connsiteX245" fmla="*/ 6093432 w 7369701"/>
              <a:gd name="connsiteY245" fmla="*/ 6858000 h 6858000"/>
              <a:gd name="connsiteX246" fmla="*/ 6034344 w 7369701"/>
              <a:gd name="connsiteY246" fmla="*/ 6858000 h 6858000"/>
              <a:gd name="connsiteX247" fmla="*/ 6026679 w 7369701"/>
              <a:gd name="connsiteY247" fmla="*/ 6836959 h 6858000"/>
              <a:gd name="connsiteX248" fmla="*/ 5800441 w 7369701"/>
              <a:gd name="connsiteY248" fmla="*/ 6335286 h 6858000"/>
              <a:gd name="connsiteX249" fmla="*/ 5526562 w 7369701"/>
              <a:gd name="connsiteY249" fmla="*/ 5705388 h 6858000"/>
              <a:gd name="connsiteX250" fmla="*/ 5519640 w 7369701"/>
              <a:gd name="connsiteY250" fmla="*/ 5683774 h 6858000"/>
              <a:gd name="connsiteX251" fmla="*/ 5844559 w 7369701"/>
              <a:gd name="connsiteY251" fmla="*/ 6553349 h 6858000"/>
              <a:gd name="connsiteX252" fmla="*/ 5975994 w 7369701"/>
              <a:gd name="connsiteY252" fmla="*/ 6858000 h 6858000"/>
              <a:gd name="connsiteX253" fmla="*/ 5898547 w 7369701"/>
              <a:gd name="connsiteY253" fmla="*/ 6858000 h 6858000"/>
              <a:gd name="connsiteX254" fmla="*/ 5682041 w 7369701"/>
              <a:gd name="connsiteY254" fmla="*/ 6355860 h 6858000"/>
              <a:gd name="connsiteX255" fmla="*/ 5461758 w 7369701"/>
              <a:gd name="connsiteY255" fmla="*/ 5820220 h 6858000"/>
              <a:gd name="connsiteX256" fmla="*/ 5237282 w 7369701"/>
              <a:gd name="connsiteY256" fmla="*/ 6579086 h 6858000"/>
              <a:gd name="connsiteX257" fmla="*/ 5115009 w 7369701"/>
              <a:gd name="connsiteY257" fmla="*/ 6858000 h 6858000"/>
              <a:gd name="connsiteX258" fmla="*/ 5028074 w 7369701"/>
              <a:gd name="connsiteY258" fmla="*/ 6858000 h 6858000"/>
              <a:gd name="connsiteX259" fmla="*/ 5079508 w 7369701"/>
              <a:gd name="connsiteY259" fmla="*/ 6749074 h 6858000"/>
              <a:gd name="connsiteX260" fmla="*/ 5371846 w 7369701"/>
              <a:gd name="connsiteY260" fmla="*/ 5924413 h 6858000"/>
              <a:gd name="connsiteX261" fmla="*/ 5270512 w 7369701"/>
              <a:gd name="connsiteY261" fmla="*/ 6138975 h 6858000"/>
              <a:gd name="connsiteX262" fmla="*/ 5062409 w 7369701"/>
              <a:gd name="connsiteY262" fmla="*/ 6653544 h 6858000"/>
              <a:gd name="connsiteX263" fmla="*/ 5036628 w 7369701"/>
              <a:gd name="connsiteY263" fmla="*/ 6754247 h 6858000"/>
              <a:gd name="connsiteX264" fmla="*/ 5009112 w 7369701"/>
              <a:gd name="connsiteY264" fmla="*/ 6858000 h 6858000"/>
              <a:gd name="connsiteX265" fmla="*/ 4976679 w 7369701"/>
              <a:gd name="connsiteY265" fmla="*/ 6858000 h 6858000"/>
              <a:gd name="connsiteX266" fmla="*/ 5006537 w 7369701"/>
              <a:gd name="connsiteY266" fmla="*/ 6747068 h 6858000"/>
              <a:gd name="connsiteX267" fmla="*/ 5032723 w 7369701"/>
              <a:gd name="connsiteY267" fmla="*/ 6644957 h 6858000"/>
              <a:gd name="connsiteX268" fmla="*/ 5242949 w 7369701"/>
              <a:gd name="connsiteY268" fmla="*/ 6125175 h 6858000"/>
              <a:gd name="connsiteX269" fmla="*/ 5286321 w 7369701"/>
              <a:gd name="connsiteY269" fmla="*/ 6033555 h 6858000"/>
              <a:gd name="connsiteX270" fmla="*/ 5008210 w 7369701"/>
              <a:gd name="connsiteY270" fmla="*/ 6649194 h 6858000"/>
              <a:gd name="connsiteX271" fmla="*/ 4986321 w 7369701"/>
              <a:gd name="connsiteY271" fmla="*/ 6765687 h 6858000"/>
              <a:gd name="connsiteX272" fmla="*/ 4973474 w 7369701"/>
              <a:gd name="connsiteY272" fmla="*/ 6858000 h 6858000"/>
              <a:gd name="connsiteX273" fmla="*/ 4907178 w 7369701"/>
              <a:gd name="connsiteY273" fmla="*/ 6858000 h 6858000"/>
              <a:gd name="connsiteX274" fmla="*/ 4910810 w 7369701"/>
              <a:gd name="connsiteY274" fmla="*/ 6829660 h 6858000"/>
              <a:gd name="connsiteX275" fmla="*/ 4987461 w 7369701"/>
              <a:gd name="connsiteY275" fmla="*/ 6432994 h 6858000"/>
              <a:gd name="connsiteX276" fmla="*/ 5179262 w 7369701"/>
              <a:gd name="connsiteY276" fmla="*/ 6035044 h 6858000"/>
              <a:gd name="connsiteX277" fmla="*/ 4689678 w 7369701"/>
              <a:gd name="connsiteY277" fmla="*/ 6440241 h 6858000"/>
              <a:gd name="connsiteX278" fmla="*/ 4477543 w 7369701"/>
              <a:gd name="connsiteY278" fmla="*/ 6674836 h 6858000"/>
              <a:gd name="connsiteX279" fmla="*/ 4329957 w 7369701"/>
              <a:gd name="connsiteY279" fmla="*/ 6858000 h 6858000"/>
              <a:gd name="connsiteX280" fmla="*/ 4218595 w 7369701"/>
              <a:gd name="connsiteY280" fmla="*/ 6858000 h 6858000"/>
              <a:gd name="connsiteX281" fmla="*/ 4368888 w 7369701"/>
              <a:gd name="connsiteY281" fmla="*/ 6668412 h 6858000"/>
              <a:gd name="connsiteX282" fmla="*/ 4563091 w 7369701"/>
              <a:gd name="connsiteY282" fmla="*/ 6442508 h 6858000"/>
              <a:gd name="connsiteX283" fmla="*/ 5387324 w 7369701"/>
              <a:gd name="connsiteY283" fmla="*/ 5705830 h 6858000"/>
              <a:gd name="connsiteX284" fmla="*/ 5073620 w 7369701"/>
              <a:gd name="connsiteY284" fmla="*/ 5955437 h 6858000"/>
              <a:gd name="connsiteX285" fmla="*/ 4689789 w 7369701"/>
              <a:gd name="connsiteY285" fmla="*/ 6268382 h 6858000"/>
              <a:gd name="connsiteX286" fmla="*/ 4418722 w 7369701"/>
              <a:gd name="connsiteY286" fmla="*/ 6570886 h 6858000"/>
              <a:gd name="connsiteX287" fmla="*/ 4214944 w 7369701"/>
              <a:gd name="connsiteY287" fmla="*/ 6858000 h 6858000"/>
              <a:gd name="connsiteX288" fmla="*/ 4177898 w 7369701"/>
              <a:gd name="connsiteY288" fmla="*/ 6858000 h 6858000"/>
              <a:gd name="connsiteX289" fmla="*/ 4391597 w 7369701"/>
              <a:gd name="connsiteY289" fmla="*/ 6556370 h 6858000"/>
              <a:gd name="connsiteX290" fmla="*/ 4668889 w 7369701"/>
              <a:gd name="connsiteY290" fmla="*/ 6246399 h 6858000"/>
              <a:gd name="connsiteX291" fmla="*/ 5055427 w 7369701"/>
              <a:gd name="connsiteY291" fmla="*/ 5931476 h 6858000"/>
              <a:gd name="connsiteX292" fmla="*/ 5371814 w 7369701"/>
              <a:gd name="connsiteY292" fmla="*/ 5678975 h 6858000"/>
              <a:gd name="connsiteX293" fmla="*/ 4987918 w 7369701"/>
              <a:gd name="connsiteY293" fmla="*/ 5838701 h 6858000"/>
              <a:gd name="connsiteX294" fmla="*/ 4317146 w 7369701"/>
              <a:gd name="connsiteY294" fmla="*/ 6587716 h 6858000"/>
              <a:gd name="connsiteX295" fmla="*/ 4171627 w 7369701"/>
              <a:gd name="connsiteY295" fmla="*/ 6858000 h 6858000"/>
              <a:gd name="connsiteX296" fmla="*/ 4081585 w 7369701"/>
              <a:gd name="connsiteY296" fmla="*/ 6858000 h 6858000"/>
              <a:gd name="connsiteX297" fmla="*/ 4238603 w 7369701"/>
              <a:gd name="connsiteY297" fmla="*/ 6559341 h 6858000"/>
              <a:gd name="connsiteX298" fmla="*/ 4778333 w 7369701"/>
              <a:gd name="connsiteY298" fmla="*/ 5873626 h 6858000"/>
              <a:gd name="connsiteX299" fmla="*/ 5414185 w 7369701"/>
              <a:gd name="connsiteY299" fmla="*/ 5573882 h 6858000"/>
              <a:gd name="connsiteX300" fmla="*/ 5959648 w 7369701"/>
              <a:gd name="connsiteY300" fmla="*/ 4760797 h 6858000"/>
              <a:gd name="connsiteX301" fmla="*/ 5355019 w 7369701"/>
              <a:gd name="connsiteY301" fmla="*/ 4734672 h 6858000"/>
              <a:gd name="connsiteX302" fmla="*/ 5083565 w 7369701"/>
              <a:gd name="connsiteY302" fmla="*/ 5179121 h 6858000"/>
              <a:gd name="connsiteX303" fmla="*/ 4713577 w 7369701"/>
              <a:gd name="connsiteY303" fmla="*/ 5616803 h 6858000"/>
              <a:gd name="connsiteX304" fmla="*/ 3989559 w 7369701"/>
              <a:gd name="connsiteY304" fmla="*/ 6145945 h 6858000"/>
              <a:gd name="connsiteX305" fmla="*/ 3939824 w 7369701"/>
              <a:gd name="connsiteY305" fmla="*/ 6066900 h 6858000"/>
              <a:gd name="connsiteX306" fmla="*/ 4584537 w 7369701"/>
              <a:gd name="connsiteY306" fmla="*/ 5324826 h 6858000"/>
              <a:gd name="connsiteX307" fmla="*/ 5037105 w 7369701"/>
              <a:gd name="connsiteY307" fmla="*/ 5088765 h 6858000"/>
              <a:gd name="connsiteX308" fmla="*/ 5039930 w 7369701"/>
              <a:gd name="connsiteY308" fmla="*/ 5089585 h 6858000"/>
              <a:gd name="connsiteX309" fmla="*/ 5263764 w 7369701"/>
              <a:gd name="connsiteY309" fmla="*/ 4735525 h 6858000"/>
              <a:gd name="connsiteX310" fmla="*/ 4086300 w 7369701"/>
              <a:gd name="connsiteY310" fmla="*/ 4884599 h 6858000"/>
              <a:gd name="connsiteX311" fmla="*/ 4085485 w 7369701"/>
              <a:gd name="connsiteY311" fmla="*/ 4899070 h 6858000"/>
              <a:gd name="connsiteX312" fmla="*/ 3871915 w 7369701"/>
              <a:gd name="connsiteY312" fmla="*/ 5253645 h 6858000"/>
              <a:gd name="connsiteX313" fmla="*/ 3799374 w 7369701"/>
              <a:gd name="connsiteY313" fmla="*/ 5466127 h 6858000"/>
              <a:gd name="connsiteX314" fmla="*/ 3498850 w 7369701"/>
              <a:gd name="connsiteY314" fmla="*/ 6661888 h 6858000"/>
              <a:gd name="connsiteX315" fmla="*/ 3399216 w 7369701"/>
              <a:gd name="connsiteY315" fmla="*/ 6858000 h 6858000"/>
              <a:gd name="connsiteX316" fmla="*/ 3303688 w 7369701"/>
              <a:gd name="connsiteY316" fmla="*/ 6858000 h 6858000"/>
              <a:gd name="connsiteX317" fmla="*/ 3391774 w 7369701"/>
              <a:gd name="connsiteY317" fmla="*/ 6697181 h 6858000"/>
              <a:gd name="connsiteX318" fmla="*/ 3735540 w 7369701"/>
              <a:gd name="connsiteY318" fmla="*/ 5546923 h 6858000"/>
              <a:gd name="connsiteX319" fmla="*/ 3729438 w 7369701"/>
              <a:gd name="connsiteY319" fmla="*/ 5569058 h 6858000"/>
              <a:gd name="connsiteX320" fmla="*/ 3707782 w 7369701"/>
              <a:gd name="connsiteY320" fmla="*/ 5644908 h 6858000"/>
              <a:gd name="connsiteX321" fmla="*/ 3583827 w 7369701"/>
              <a:gd name="connsiteY321" fmla="*/ 6039215 h 6858000"/>
              <a:gd name="connsiteX322" fmla="*/ 3547861 w 7369701"/>
              <a:gd name="connsiteY322" fmla="*/ 6129609 h 6858000"/>
              <a:gd name="connsiteX323" fmla="*/ 3490905 w 7369701"/>
              <a:gd name="connsiteY323" fmla="*/ 6277660 h 6858000"/>
              <a:gd name="connsiteX324" fmla="*/ 3455859 w 7369701"/>
              <a:gd name="connsiteY324" fmla="*/ 6391301 h 6858000"/>
              <a:gd name="connsiteX325" fmla="*/ 3429112 w 7369701"/>
              <a:gd name="connsiteY325" fmla="*/ 6479469 h 6858000"/>
              <a:gd name="connsiteX326" fmla="*/ 3304862 w 7369701"/>
              <a:gd name="connsiteY326" fmla="*/ 6796476 h 6858000"/>
              <a:gd name="connsiteX327" fmla="*/ 3276071 w 7369701"/>
              <a:gd name="connsiteY327" fmla="*/ 6858000 h 6858000"/>
              <a:gd name="connsiteX328" fmla="*/ 3240805 w 7369701"/>
              <a:gd name="connsiteY328" fmla="*/ 6858000 h 6858000"/>
              <a:gd name="connsiteX329" fmla="*/ 3275917 w 7369701"/>
              <a:gd name="connsiteY329" fmla="*/ 6783192 h 6858000"/>
              <a:gd name="connsiteX330" fmla="*/ 3399358 w 7369701"/>
              <a:gd name="connsiteY330" fmla="*/ 6469011 h 6858000"/>
              <a:gd name="connsiteX331" fmla="*/ 3425650 w 7369701"/>
              <a:gd name="connsiteY331" fmla="*/ 6381333 h 6858000"/>
              <a:gd name="connsiteX332" fmla="*/ 3460661 w 7369701"/>
              <a:gd name="connsiteY332" fmla="*/ 6266763 h 6858000"/>
              <a:gd name="connsiteX333" fmla="*/ 3518021 w 7369701"/>
              <a:gd name="connsiteY333" fmla="*/ 6117298 h 6858000"/>
              <a:gd name="connsiteX334" fmla="*/ 3554035 w 7369701"/>
              <a:gd name="connsiteY334" fmla="*/ 6027832 h 6858000"/>
              <a:gd name="connsiteX335" fmla="*/ 3677174 w 7369701"/>
              <a:gd name="connsiteY335" fmla="*/ 5636351 h 6858000"/>
              <a:gd name="connsiteX336" fmla="*/ 3698819 w 7369701"/>
              <a:gd name="connsiteY336" fmla="*/ 5560503 h 6858000"/>
              <a:gd name="connsiteX337" fmla="*/ 3702094 w 7369701"/>
              <a:gd name="connsiteY337" fmla="*/ 5549194 h 6858000"/>
              <a:gd name="connsiteX338" fmla="*/ 3398355 w 7369701"/>
              <a:gd name="connsiteY338" fmla="*/ 6094603 h 6858000"/>
              <a:gd name="connsiteX339" fmla="*/ 3193941 w 7369701"/>
              <a:gd name="connsiteY339" fmla="*/ 6798775 h 6858000"/>
              <a:gd name="connsiteX340" fmla="*/ 3184140 w 7369701"/>
              <a:gd name="connsiteY340" fmla="*/ 6858000 h 6858000"/>
              <a:gd name="connsiteX341" fmla="*/ 3099978 w 7369701"/>
              <a:gd name="connsiteY341" fmla="*/ 6858000 h 6858000"/>
              <a:gd name="connsiteX342" fmla="*/ 3101556 w 7369701"/>
              <a:gd name="connsiteY342" fmla="*/ 6843337 h 6858000"/>
              <a:gd name="connsiteX343" fmla="*/ 3370162 w 7369701"/>
              <a:gd name="connsiteY343" fmla="*/ 5785550 h 6858000"/>
              <a:gd name="connsiteX344" fmla="*/ 3746477 w 7369701"/>
              <a:gd name="connsiteY344" fmla="*/ 5377889 h 6858000"/>
              <a:gd name="connsiteX345" fmla="*/ 3863399 w 7369701"/>
              <a:gd name="connsiteY345" fmla="*/ 5087257 h 6858000"/>
              <a:gd name="connsiteX346" fmla="*/ 3968712 w 7369701"/>
              <a:gd name="connsiteY346" fmla="*/ 4913989 h 6858000"/>
              <a:gd name="connsiteX347" fmla="*/ 2792390 w 7369701"/>
              <a:gd name="connsiteY347" fmla="*/ 5382974 h 6858000"/>
              <a:gd name="connsiteX348" fmla="*/ 2714982 w 7369701"/>
              <a:gd name="connsiteY348" fmla="*/ 5427051 h 6858000"/>
              <a:gd name="connsiteX349" fmla="*/ 2813361 w 7369701"/>
              <a:gd name="connsiteY349" fmla="*/ 6023912 h 6858000"/>
              <a:gd name="connsiteX350" fmla="*/ 2688430 w 7369701"/>
              <a:gd name="connsiteY350" fmla="*/ 6801564 h 6858000"/>
              <a:gd name="connsiteX351" fmla="*/ 2629626 w 7369701"/>
              <a:gd name="connsiteY351" fmla="*/ 6763394 h 6858000"/>
              <a:gd name="connsiteX352" fmla="*/ 2565328 w 7369701"/>
              <a:gd name="connsiteY352" fmla="*/ 5516399 h 6858000"/>
              <a:gd name="connsiteX353" fmla="*/ 1922999 w 7369701"/>
              <a:gd name="connsiteY353" fmla="*/ 5980343 h 6858000"/>
              <a:gd name="connsiteX354" fmla="*/ 1950261 w 7369701"/>
              <a:gd name="connsiteY354" fmla="*/ 6405858 h 6858000"/>
              <a:gd name="connsiteX355" fmla="*/ 2365554 w 7369701"/>
              <a:gd name="connsiteY355" fmla="*/ 6759107 h 6858000"/>
              <a:gd name="connsiteX356" fmla="*/ 2424142 w 7369701"/>
              <a:gd name="connsiteY356" fmla="*/ 6858000 h 6858000"/>
              <a:gd name="connsiteX357" fmla="*/ 2395994 w 7369701"/>
              <a:gd name="connsiteY357" fmla="*/ 6858000 h 6858000"/>
              <a:gd name="connsiteX358" fmla="*/ 2392863 w 7369701"/>
              <a:gd name="connsiteY358" fmla="*/ 6852964 h 6858000"/>
              <a:gd name="connsiteX359" fmla="*/ 2017589 w 7369701"/>
              <a:gd name="connsiteY359" fmla="*/ 6493982 h 6858000"/>
              <a:gd name="connsiteX360" fmla="*/ 2147336 w 7369701"/>
              <a:gd name="connsiteY360" fmla="*/ 6594052 h 6858000"/>
              <a:gd name="connsiteX361" fmla="*/ 2207047 w 7369701"/>
              <a:gd name="connsiteY361" fmla="*/ 6654540 h 6858000"/>
              <a:gd name="connsiteX362" fmla="*/ 2299106 w 7369701"/>
              <a:gd name="connsiteY362" fmla="*/ 6778931 h 6858000"/>
              <a:gd name="connsiteX363" fmla="*/ 2314430 w 7369701"/>
              <a:gd name="connsiteY363" fmla="*/ 6801144 h 6858000"/>
              <a:gd name="connsiteX364" fmla="*/ 2352406 w 7369701"/>
              <a:gd name="connsiteY364" fmla="*/ 6858000 h 6858000"/>
              <a:gd name="connsiteX365" fmla="*/ 2314492 w 7369701"/>
              <a:gd name="connsiteY365" fmla="*/ 6858000 h 6858000"/>
              <a:gd name="connsiteX366" fmla="*/ 2288095 w 7369701"/>
              <a:gd name="connsiteY366" fmla="*/ 6818030 h 6858000"/>
              <a:gd name="connsiteX367" fmla="*/ 2272768 w 7369701"/>
              <a:gd name="connsiteY367" fmla="*/ 6795822 h 6858000"/>
              <a:gd name="connsiteX368" fmla="*/ 2182715 w 7369701"/>
              <a:gd name="connsiteY368" fmla="*/ 6675071 h 6858000"/>
              <a:gd name="connsiteX369" fmla="*/ 2032061 w 7369701"/>
              <a:gd name="connsiteY369" fmla="*/ 6541380 h 6858000"/>
              <a:gd name="connsiteX370" fmla="*/ 2257220 w 7369701"/>
              <a:gd name="connsiteY370" fmla="*/ 6826257 h 6858000"/>
              <a:gd name="connsiteX371" fmla="*/ 2281324 w 7369701"/>
              <a:gd name="connsiteY371" fmla="*/ 6858000 h 6858000"/>
              <a:gd name="connsiteX372" fmla="*/ 2242860 w 7369701"/>
              <a:gd name="connsiteY372" fmla="*/ 6858000 h 6858000"/>
              <a:gd name="connsiteX373" fmla="*/ 2232818 w 7369701"/>
              <a:gd name="connsiteY373" fmla="*/ 6844926 h 6858000"/>
              <a:gd name="connsiteX374" fmla="*/ 1990172 w 7369701"/>
              <a:gd name="connsiteY374" fmla="*/ 6542121 h 6858000"/>
              <a:gd name="connsiteX375" fmla="*/ 2124090 w 7369701"/>
              <a:gd name="connsiteY375" fmla="*/ 6761017 h 6858000"/>
              <a:gd name="connsiteX376" fmla="*/ 2200380 w 7369701"/>
              <a:gd name="connsiteY376" fmla="*/ 6858000 h 6858000"/>
              <a:gd name="connsiteX377" fmla="*/ 2147507 w 7369701"/>
              <a:gd name="connsiteY377" fmla="*/ 6858000 h 6858000"/>
              <a:gd name="connsiteX378" fmla="*/ 2070668 w 7369701"/>
              <a:gd name="connsiteY378" fmla="*/ 6761520 h 6858000"/>
              <a:gd name="connsiteX379" fmla="*/ 1975142 w 7369701"/>
              <a:gd name="connsiteY379" fmla="*/ 6585570 h 6858000"/>
              <a:gd name="connsiteX380" fmla="*/ 2050035 w 7369701"/>
              <a:gd name="connsiteY380" fmla="*/ 6813345 h 6858000"/>
              <a:gd name="connsiteX381" fmla="*/ 2063025 w 7369701"/>
              <a:gd name="connsiteY381" fmla="*/ 6858000 h 6858000"/>
              <a:gd name="connsiteX382" fmla="*/ 2021675 w 7369701"/>
              <a:gd name="connsiteY382" fmla="*/ 6858000 h 6858000"/>
              <a:gd name="connsiteX383" fmla="*/ 2019308 w 7369701"/>
              <a:gd name="connsiteY383" fmla="*/ 6847118 h 6858000"/>
              <a:gd name="connsiteX384" fmla="*/ 1938835 w 7369701"/>
              <a:gd name="connsiteY384" fmla="*/ 6551160 h 6858000"/>
              <a:gd name="connsiteX385" fmla="*/ 1953230 w 7369701"/>
              <a:gd name="connsiteY385" fmla="*/ 6759699 h 6858000"/>
              <a:gd name="connsiteX386" fmla="*/ 1956763 w 7369701"/>
              <a:gd name="connsiteY386" fmla="*/ 6778191 h 6858000"/>
              <a:gd name="connsiteX387" fmla="*/ 1967925 w 7369701"/>
              <a:gd name="connsiteY387" fmla="*/ 6858000 h 6858000"/>
              <a:gd name="connsiteX388" fmla="*/ 1936622 w 7369701"/>
              <a:gd name="connsiteY388" fmla="*/ 6858000 h 6858000"/>
              <a:gd name="connsiteX389" fmla="*/ 1926261 w 7369701"/>
              <a:gd name="connsiteY389" fmla="*/ 6784064 h 6858000"/>
              <a:gd name="connsiteX390" fmla="*/ 1922724 w 7369701"/>
              <a:gd name="connsiteY390" fmla="*/ 6765577 h 6858000"/>
              <a:gd name="connsiteX391" fmla="*/ 1904650 w 7369701"/>
              <a:gd name="connsiteY391" fmla="*/ 6639616 h 6858000"/>
              <a:gd name="connsiteX392" fmla="*/ 1885273 w 7369701"/>
              <a:gd name="connsiteY392" fmla="*/ 6858000 h 6858000"/>
              <a:gd name="connsiteX393" fmla="*/ 1854363 w 7369701"/>
              <a:gd name="connsiteY393" fmla="*/ 6858000 h 6858000"/>
              <a:gd name="connsiteX394" fmla="*/ 1880391 w 7369701"/>
              <a:gd name="connsiteY394" fmla="*/ 6603796 h 6858000"/>
              <a:gd name="connsiteX395" fmla="*/ 1818273 w 7369701"/>
              <a:gd name="connsiteY395" fmla="*/ 6715729 h 6858000"/>
              <a:gd name="connsiteX396" fmla="*/ 1794691 w 7369701"/>
              <a:gd name="connsiteY396" fmla="*/ 6843239 h 6858000"/>
              <a:gd name="connsiteX397" fmla="*/ 1794914 w 7369701"/>
              <a:gd name="connsiteY397" fmla="*/ 6858000 h 6858000"/>
              <a:gd name="connsiteX398" fmla="*/ 1746128 w 7369701"/>
              <a:gd name="connsiteY398" fmla="*/ 6858000 h 6858000"/>
              <a:gd name="connsiteX399" fmla="*/ 1753934 w 7369701"/>
              <a:gd name="connsiteY399" fmla="*/ 6724796 h 6858000"/>
              <a:gd name="connsiteX400" fmla="*/ 1792053 w 7369701"/>
              <a:gd name="connsiteY400" fmla="*/ 6572396 h 6858000"/>
              <a:gd name="connsiteX401" fmla="*/ 1862248 w 7369701"/>
              <a:gd name="connsiteY401" fmla="*/ 6266397 h 6858000"/>
              <a:gd name="connsiteX402" fmla="*/ 1862250 w 7369701"/>
              <a:gd name="connsiteY402" fmla="*/ 6033531 h 6858000"/>
              <a:gd name="connsiteX403" fmla="*/ 1211999 w 7369701"/>
              <a:gd name="connsiteY403" fmla="*/ 6683610 h 6858000"/>
              <a:gd name="connsiteX404" fmla="*/ 1213266 w 7369701"/>
              <a:gd name="connsiteY404" fmla="*/ 6691947 h 6858000"/>
              <a:gd name="connsiteX405" fmla="*/ 1203370 w 7369701"/>
              <a:gd name="connsiteY405" fmla="*/ 6850676 h 6858000"/>
              <a:gd name="connsiteX406" fmla="*/ 1203671 w 7369701"/>
              <a:gd name="connsiteY406" fmla="*/ 6858000 h 6858000"/>
              <a:gd name="connsiteX407" fmla="*/ 1143180 w 7369701"/>
              <a:gd name="connsiteY407" fmla="*/ 6858000 h 6858000"/>
              <a:gd name="connsiteX408" fmla="*/ 1142176 w 7369701"/>
              <a:gd name="connsiteY408" fmla="*/ 6766045 h 6858000"/>
              <a:gd name="connsiteX409" fmla="*/ 1067484 w 7369701"/>
              <a:gd name="connsiteY409" fmla="*/ 6858000 h 6858000"/>
              <a:gd name="connsiteX410" fmla="*/ 953928 w 7369701"/>
              <a:gd name="connsiteY410" fmla="*/ 6858000 h 6858000"/>
              <a:gd name="connsiteX411" fmla="*/ 959715 w 7369701"/>
              <a:gd name="connsiteY411" fmla="*/ 6850185 h 6858000"/>
              <a:gd name="connsiteX412" fmla="*/ 1483788 w 7369701"/>
              <a:gd name="connsiteY412" fmla="*/ 6259174 h 6858000"/>
              <a:gd name="connsiteX413" fmla="*/ 1100671 w 7369701"/>
              <a:gd name="connsiteY413" fmla="*/ 6252137 h 6858000"/>
              <a:gd name="connsiteX414" fmla="*/ 1090144 w 7369701"/>
              <a:gd name="connsiteY414" fmla="*/ 6256748 h 6858000"/>
              <a:gd name="connsiteX415" fmla="*/ 1095872 w 7369701"/>
              <a:gd name="connsiteY415" fmla="*/ 6271892 h 6858000"/>
              <a:gd name="connsiteX416" fmla="*/ 262785 w 7369701"/>
              <a:gd name="connsiteY416" fmla="*/ 6845450 h 6858000"/>
              <a:gd name="connsiteX417" fmla="*/ 209968 w 7369701"/>
              <a:gd name="connsiteY417" fmla="*/ 6770713 h 6858000"/>
              <a:gd name="connsiteX418" fmla="*/ 873460 w 7369701"/>
              <a:gd name="connsiteY418" fmla="*/ 6253768 h 6858000"/>
              <a:gd name="connsiteX419" fmla="*/ 192686 w 7369701"/>
              <a:gd name="connsiteY419" fmla="*/ 5849257 h 6858000"/>
              <a:gd name="connsiteX420" fmla="*/ 4696 w 7369701"/>
              <a:gd name="connsiteY420" fmla="*/ 5697668 h 6858000"/>
              <a:gd name="connsiteX421" fmla="*/ 0 w 7369701"/>
              <a:gd name="connsiteY421" fmla="*/ 5689984 h 6858000"/>
              <a:gd name="connsiteX422" fmla="*/ 0 w 7369701"/>
              <a:gd name="connsiteY422" fmla="*/ 5513472 h 6858000"/>
              <a:gd name="connsiteX423" fmla="*/ 174101 w 7369701"/>
              <a:gd name="connsiteY423" fmla="*/ 5620277 h 6858000"/>
              <a:gd name="connsiteX424" fmla="*/ 891800 w 7369701"/>
              <a:gd name="connsiteY424" fmla="*/ 6036935 h 6858000"/>
              <a:gd name="connsiteX425" fmla="*/ 1072219 w 7369701"/>
              <a:gd name="connsiteY425" fmla="*/ 6169443 h 6858000"/>
              <a:gd name="connsiteX426" fmla="*/ 1074117 w 7369701"/>
              <a:gd name="connsiteY426" fmla="*/ 6170301 h 6858000"/>
              <a:gd name="connsiteX427" fmla="*/ 1083114 w 7369701"/>
              <a:gd name="connsiteY427" fmla="*/ 6174131 h 6858000"/>
              <a:gd name="connsiteX428" fmla="*/ 1543010 w 7369701"/>
              <a:gd name="connsiteY428" fmla="*/ 6191140 h 6858000"/>
              <a:gd name="connsiteX429" fmla="*/ 1551080 w 7369701"/>
              <a:gd name="connsiteY429" fmla="*/ 6195006 h 6858000"/>
              <a:gd name="connsiteX430" fmla="*/ 2345443 w 7369701"/>
              <a:gd name="connsiteY430" fmla="*/ 5549882 h 6858000"/>
              <a:gd name="connsiteX431" fmla="*/ 1721499 w 7369701"/>
              <a:gd name="connsiteY431" fmla="*/ 5599969 h 6858000"/>
              <a:gd name="connsiteX432" fmla="*/ 767716 w 7369701"/>
              <a:gd name="connsiteY432" fmla="*/ 5472768 h 6858000"/>
              <a:gd name="connsiteX433" fmla="*/ 722147 w 7369701"/>
              <a:gd name="connsiteY433" fmla="*/ 5393091 h 6858000"/>
              <a:gd name="connsiteX434" fmla="*/ 1485552 w 7369701"/>
              <a:gd name="connsiteY434" fmla="*/ 5313202 h 6858000"/>
              <a:gd name="connsiteX435" fmla="*/ 2143004 w 7369701"/>
              <a:gd name="connsiteY435" fmla="*/ 5402420 h 6858000"/>
              <a:gd name="connsiteX436" fmla="*/ 1933391 w 7369701"/>
              <a:gd name="connsiteY436" fmla="*/ 5156971 h 6858000"/>
              <a:gd name="connsiteX437" fmla="*/ 1827118 w 7369701"/>
              <a:gd name="connsiteY437" fmla="*/ 4968410 h 6858000"/>
              <a:gd name="connsiteX438" fmla="*/ 1837349 w 7369701"/>
              <a:gd name="connsiteY438" fmla="*/ 4956357 h 6858000"/>
              <a:gd name="connsiteX439" fmla="*/ 2162835 w 7369701"/>
              <a:gd name="connsiteY439" fmla="*/ 5187853 h 6858000"/>
              <a:gd name="connsiteX440" fmla="*/ 2257167 w 7369701"/>
              <a:gd name="connsiteY440" fmla="*/ 5462123 h 6858000"/>
              <a:gd name="connsiteX441" fmla="*/ 2261598 w 7369701"/>
              <a:gd name="connsiteY441" fmla="*/ 5467998 h 6858000"/>
              <a:gd name="connsiteX442" fmla="*/ 2437177 w 7369701"/>
              <a:gd name="connsiteY442" fmla="*/ 5479608 h 6858000"/>
              <a:gd name="connsiteX443" fmla="*/ 2445247 w 7369701"/>
              <a:gd name="connsiteY443" fmla="*/ 5483476 h 6858000"/>
              <a:gd name="connsiteX444" fmla="*/ 2743626 w 7369701"/>
              <a:gd name="connsiteY444" fmla="*/ 5304819 h 6858000"/>
              <a:gd name="connsiteX445" fmla="*/ 3048102 w 7369701"/>
              <a:gd name="connsiteY445" fmla="*/ 5150595 h 6858000"/>
              <a:gd name="connsiteX446" fmla="*/ 1799414 w 7369701"/>
              <a:gd name="connsiteY446" fmla="*/ 4694732 h 6858000"/>
              <a:gd name="connsiteX447" fmla="*/ 1771735 w 7369701"/>
              <a:gd name="connsiteY447" fmla="*/ 4619929 h 6858000"/>
              <a:gd name="connsiteX448" fmla="*/ 3104273 w 7369701"/>
              <a:gd name="connsiteY448" fmla="*/ 5076159 h 6858000"/>
              <a:gd name="connsiteX449" fmla="*/ 3113245 w 7369701"/>
              <a:gd name="connsiteY449" fmla="*/ 5090705 h 6858000"/>
              <a:gd name="connsiteX450" fmla="*/ 3126294 w 7369701"/>
              <a:gd name="connsiteY450" fmla="*/ 5114400 h 6858000"/>
              <a:gd name="connsiteX451" fmla="*/ 3937433 w 7369701"/>
              <a:gd name="connsiteY451" fmla="*/ 4830473 h 6858000"/>
              <a:gd name="connsiteX452" fmla="*/ 3590475 w 7369701"/>
              <a:gd name="connsiteY452" fmla="*/ 4597974 h 6858000"/>
              <a:gd name="connsiteX453" fmla="*/ 3100264 w 7369701"/>
              <a:gd name="connsiteY453" fmla="*/ 4579845 h 6858000"/>
              <a:gd name="connsiteX454" fmla="*/ 2183576 w 7369701"/>
              <a:gd name="connsiteY454" fmla="*/ 4227150 h 6858000"/>
              <a:gd name="connsiteX455" fmla="*/ 2151029 w 7369701"/>
              <a:gd name="connsiteY455" fmla="*/ 4146947 h 6858000"/>
              <a:gd name="connsiteX456" fmla="*/ 3563434 w 7369701"/>
              <a:gd name="connsiteY456" fmla="*/ 4469115 h 6858000"/>
              <a:gd name="connsiteX457" fmla="*/ 3177952 w 7369701"/>
              <a:gd name="connsiteY457" fmla="*/ 3657386 h 6858000"/>
              <a:gd name="connsiteX458" fmla="*/ 3189263 w 7369701"/>
              <a:gd name="connsiteY458" fmla="*/ 3625726 h 6858000"/>
              <a:gd name="connsiteX459" fmla="*/ 3560912 w 7369701"/>
              <a:gd name="connsiteY459" fmla="*/ 4079863 h 6858000"/>
              <a:gd name="connsiteX460" fmla="*/ 3626636 w 7369701"/>
              <a:gd name="connsiteY460" fmla="*/ 4512230 h 6858000"/>
              <a:gd name="connsiteX461" fmla="*/ 3653088 w 7369701"/>
              <a:gd name="connsiteY461" fmla="*/ 4521417 h 6858000"/>
              <a:gd name="connsiteX462" fmla="*/ 3988128 w 7369701"/>
              <a:gd name="connsiteY462" fmla="*/ 4817267 h 6858000"/>
              <a:gd name="connsiteX463" fmla="*/ 4830582 w 7369701"/>
              <a:gd name="connsiteY463" fmla="*/ 4676000 h 6858000"/>
              <a:gd name="connsiteX464" fmla="*/ 4830100 w 7369701"/>
              <a:gd name="connsiteY464" fmla="*/ 4675554 h 6858000"/>
              <a:gd name="connsiteX465" fmla="*/ 4036318 w 7369701"/>
              <a:gd name="connsiteY465" fmla="*/ 4147013 h 6858000"/>
              <a:gd name="connsiteX466" fmla="*/ 3432098 w 7369701"/>
              <a:gd name="connsiteY466" fmla="*/ 3537312 h 6858000"/>
              <a:gd name="connsiteX467" fmla="*/ 3446761 w 7369701"/>
              <a:gd name="connsiteY467" fmla="*/ 3461278 h 6858000"/>
              <a:gd name="connsiteX468" fmla="*/ 4419733 w 7369701"/>
              <a:gd name="connsiteY468" fmla="*/ 3963555 h 6858000"/>
              <a:gd name="connsiteX469" fmla="*/ 4781371 w 7369701"/>
              <a:gd name="connsiteY469" fmla="*/ 4458604 h 6858000"/>
              <a:gd name="connsiteX470" fmla="*/ 4780440 w 7369701"/>
              <a:gd name="connsiteY470" fmla="*/ 4470290 h 6858000"/>
              <a:gd name="connsiteX471" fmla="*/ 4898954 w 7369701"/>
              <a:gd name="connsiteY471" fmla="*/ 4662092 h 6858000"/>
              <a:gd name="connsiteX472" fmla="*/ 4900699 w 7369701"/>
              <a:gd name="connsiteY472" fmla="*/ 4670867 h 6858000"/>
              <a:gd name="connsiteX473" fmla="*/ 5714511 w 7369701"/>
              <a:gd name="connsiteY473" fmla="*/ 4663483 h 6858000"/>
              <a:gd name="connsiteX474" fmla="*/ 5464793 w 7369701"/>
              <a:gd name="connsiteY474" fmla="*/ 4393556 h 6858000"/>
              <a:gd name="connsiteX475" fmla="*/ 5461897 w 7369701"/>
              <a:gd name="connsiteY475" fmla="*/ 4390879 h 6858000"/>
              <a:gd name="connsiteX476" fmla="*/ 4294126 w 7369701"/>
              <a:gd name="connsiteY476" fmla="*/ 3303048 h 6858000"/>
              <a:gd name="connsiteX477" fmla="*/ 4305321 w 7369701"/>
              <a:gd name="connsiteY477" fmla="*/ 3256953 h 6858000"/>
              <a:gd name="connsiteX478" fmla="*/ 4949299 w 7369701"/>
              <a:gd name="connsiteY478" fmla="*/ 3766336 h 6858000"/>
              <a:gd name="connsiteX479" fmla="*/ 5291452 w 7369701"/>
              <a:gd name="connsiteY479" fmla="*/ 4076801 h 6858000"/>
              <a:gd name="connsiteX480" fmla="*/ 5434998 w 7369701"/>
              <a:gd name="connsiteY480" fmla="*/ 4254100 h 6858000"/>
              <a:gd name="connsiteX481" fmla="*/ 5351015 w 7369701"/>
              <a:gd name="connsiteY481" fmla="*/ 3760989 h 6858000"/>
              <a:gd name="connsiteX482" fmla="*/ 5413780 w 7369701"/>
              <a:gd name="connsiteY482" fmla="*/ 2966265 h 6858000"/>
              <a:gd name="connsiteX483" fmla="*/ 5425627 w 7369701"/>
              <a:gd name="connsiteY483" fmla="*/ 2954192 h 6858000"/>
              <a:gd name="connsiteX484" fmla="*/ 6604735 w 7369701"/>
              <a:gd name="connsiteY484" fmla="*/ 2041381 h 6858000"/>
              <a:gd name="connsiteX485" fmla="*/ 7204487 w 7369701"/>
              <a:gd name="connsiteY485" fmla="*/ 2742112 h 6858000"/>
              <a:gd name="connsiteX486" fmla="*/ 7131592 w 7369701"/>
              <a:gd name="connsiteY486" fmla="*/ 2672096 h 6858000"/>
              <a:gd name="connsiteX487" fmla="*/ 6996344 w 7369701"/>
              <a:gd name="connsiteY487" fmla="*/ 2518310 h 6858000"/>
              <a:gd name="connsiteX488" fmla="*/ 6735495 w 7369701"/>
              <a:gd name="connsiteY488" fmla="*/ 2196890 h 6858000"/>
              <a:gd name="connsiteX489" fmla="*/ 6721901 w 7369701"/>
              <a:gd name="connsiteY489" fmla="*/ 2179274 h 6858000"/>
              <a:gd name="connsiteX490" fmla="*/ 6604735 w 7369701"/>
              <a:gd name="connsiteY490" fmla="*/ 2041381 h 6858000"/>
              <a:gd name="connsiteX491" fmla="*/ 6591670 w 7369701"/>
              <a:gd name="connsiteY491" fmla="*/ 1988277 h 6858000"/>
              <a:gd name="connsiteX492" fmla="*/ 6747349 w 7369701"/>
              <a:gd name="connsiteY492" fmla="*/ 2160069 h 6858000"/>
              <a:gd name="connsiteX493" fmla="*/ 6760943 w 7369701"/>
              <a:gd name="connsiteY493" fmla="*/ 2177686 h 6858000"/>
              <a:gd name="connsiteX494" fmla="*/ 7021065 w 7369701"/>
              <a:gd name="connsiteY494" fmla="*/ 2498102 h 6858000"/>
              <a:gd name="connsiteX495" fmla="*/ 7155223 w 7369701"/>
              <a:gd name="connsiteY495" fmla="*/ 2650386 h 6858000"/>
              <a:gd name="connsiteX496" fmla="*/ 7203167 w 7369701"/>
              <a:gd name="connsiteY496" fmla="*/ 2697288 h 6858000"/>
              <a:gd name="connsiteX497" fmla="*/ 6937703 w 7369701"/>
              <a:gd name="connsiteY497" fmla="*/ 2321981 h 6858000"/>
              <a:gd name="connsiteX498" fmla="*/ 6591670 w 7369701"/>
              <a:gd name="connsiteY498" fmla="*/ 1988277 h 6858000"/>
              <a:gd name="connsiteX499" fmla="*/ 5798671 w 7369701"/>
              <a:gd name="connsiteY499" fmla="*/ 1981601 h 6858000"/>
              <a:gd name="connsiteX500" fmla="*/ 5754709 w 7369701"/>
              <a:gd name="connsiteY500" fmla="*/ 2071454 h 6858000"/>
              <a:gd name="connsiteX501" fmla="*/ 5763044 w 7369701"/>
              <a:gd name="connsiteY501" fmla="*/ 2842206 h 6858000"/>
              <a:gd name="connsiteX502" fmla="*/ 5764974 w 7369701"/>
              <a:gd name="connsiteY502" fmla="*/ 2799609 h 6858000"/>
              <a:gd name="connsiteX503" fmla="*/ 5767665 w 7369701"/>
              <a:gd name="connsiteY503" fmla="*/ 2666409 h 6858000"/>
              <a:gd name="connsiteX504" fmla="*/ 5763055 w 7369701"/>
              <a:gd name="connsiteY504" fmla="*/ 2579705 h 6858000"/>
              <a:gd name="connsiteX505" fmla="*/ 5758079 w 7369701"/>
              <a:gd name="connsiteY505" fmla="*/ 2492508 h 6858000"/>
              <a:gd name="connsiteX506" fmla="*/ 5779325 w 7369701"/>
              <a:gd name="connsiteY506" fmla="*/ 2197069 h 6858000"/>
              <a:gd name="connsiteX507" fmla="*/ 5798671 w 7369701"/>
              <a:gd name="connsiteY507" fmla="*/ 1981601 h 6858000"/>
              <a:gd name="connsiteX508" fmla="*/ 5829202 w 7369701"/>
              <a:gd name="connsiteY508" fmla="*/ 1971679 h 6858000"/>
              <a:gd name="connsiteX509" fmla="*/ 5809558 w 7369701"/>
              <a:gd name="connsiteY509" fmla="*/ 2198043 h 6858000"/>
              <a:gd name="connsiteX510" fmla="*/ 5788653 w 7369701"/>
              <a:gd name="connsiteY510" fmla="*/ 2489430 h 6858000"/>
              <a:gd name="connsiteX511" fmla="*/ 5793439 w 7369701"/>
              <a:gd name="connsiteY511" fmla="*/ 2575235 h 6858000"/>
              <a:gd name="connsiteX512" fmla="*/ 5796837 w 7369701"/>
              <a:gd name="connsiteY512" fmla="*/ 2637633 h 6858000"/>
              <a:gd name="connsiteX513" fmla="*/ 5818614 w 7369701"/>
              <a:gd name="connsiteY513" fmla="*/ 2473055 h 6858000"/>
              <a:gd name="connsiteX514" fmla="*/ 5829202 w 7369701"/>
              <a:gd name="connsiteY514" fmla="*/ 1971679 h 6858000"/>
              <a:gd name="connsiteX515" fmla="*/ 5911389 w 7369701"/>
              <a:gd name="connsiteY515" fmla="*/ 1898371 h 6858000"/>
              <a:gd name="connsiteX516" fmla="*/ 6237627 w 7369701"/>
              <a:gd name="connsiteY516" fmla="*/ 2231921 h 6858000"/>
              <a:gd name="connsiteX517" fmla="*/ 5911389 w 7369701"/>
              <a:gd name="connsiteY517" fmla="*/ 1898371 h 6858000"/>
              <a:gd name="connsiteX518" fmla="*/ 6944437 w 7369701"/>
              <a:gd name="connsiteY518" fmla="*/ 1575402 h 6858000"/>
              <a:gd name="connsiteX519" fmla="*/ 6304730 w 7369701"/>
              <a:gd name="connsiteY519" fmla="*/ 1766654 h 6858000"/>
              <a:gd name="connsiteX520" fmla="*/ 6944437 w 7369701"/>
              <a:gd name="connsiteY520" fmla="*/ 1575402 h 6858000"/>
              <a:gd name="connsiteX521" fmla="*/ 7019523 w 7369701"/>
              <a:gd name="connsiteY521" fmla="*/ 1519450 h 6858000"/>
              <a:gd name="connsiteX522" fmla="*/ 6298091 w 7369701"/>
              <a:gd name="connsiteY522" fmla="*/ 1737122 h 6858000"/>
              <a:gd name="connsiteX523" fmla="*/ 7019523 w 7369701"/>
              <a:gd name="connsiteY523" fmla="*/ 1519450 h 6858000"/>
              <a:gd name="connsiteX524" fmla="*/ 2399523 w 7369701"/>
              <a:gd name="connsiteY524" fmla="*/ 1428234 h 6858000"/>
              <a:gd name="connsiteX525" fmla="*/ 2224982 w 7369701"/>
              <a:gd name="connsiteY525" fmla="*/ 1826201 h 6858000"/>
              <a:gd name="connsiteX526" fmla="*/ 2096099 w 7369701"/>
              <a:gd name="connsiteY526" fmla="*/ 2345900 h 6858000"/>
              <a:gd name="connsiteX527" fmla="*/ 2283317 w 7369701"/>
              <a:gd name="connsiteY527" fmla="*/ 1796925 h 6858000"/>
              <a:gd name="connsiteX528" fmla="*/ 2399523 w 7369701"/>
              <a:gd name="connsiteY528" fmla="*/ 1428234 h 6858000"/>
              <a:gd name="connsiteX529" fmla="*/ 2448558 w 7369701"/>
              <a:gd name="connsiteY529" fmla="*/ 1373435 h 6858000"/>
              <a:gd name="connsiteX530" fmla="*/ 2312521 w 7369701"/>
              <a:gd name="connsiteY530" fmla="*/ 1806140 h 6858000"/>
              <a:gd name="connsiteX531" fmla="*/ 2127533 w 7369701"/>
              <a:gd name="connsiteY531" fmla="*/ 2348380 h 6858000"/>
              <a:gd name="connsiteX532" fmla="*/ 2358080 w 7369701"/>
              <a:gd name="connsiteY532" fmla="*/ 1866134 h 6858000"/>
              <a:gd name="connsiteX533" fmla="*/ 2407436 w 7369701"/>
              <a:gd name="connsiteY533" fmla="*/ 1651070 h 6858000"/>
              <a:gd name="connsiteX534" fmla="*/ 2448558 w 7369701"/>
              <a:gd name="connsiteY534" fmla="*/ 1373435 h 6858000"/>
              <a:gd name="connsiteX535" fmla="*/ 278707 w 7369701"/>
              <a:gd name="connsiteY535" fmla="*/ 1352270 h 6858000"/>
              <a:gd name="connsiteX536" fmla="*/ 321570 w 7369701"/>
              <a:gd name="connsiteY536" fmla="*/ 1861610 h 6858000"/>
              <a:gd name="connsiteX537" fmla="*/ 294281 w 7369701"/>
              <a:gd name="connsiteY537" fmla="*/ 1440658 h 6858000"/>
              <a:gd name="connsiteX538" fmla="*/ 278707 w 7369701"/>
              <a:gd name="connsiteY538" fmla="*/ 1352270 h 6858000"/>
              <a:gd name="connsiteX539" fmla="*/ 1423821 w 7369701"/>
              <a:gd name="connsiteY539" fmla="*/ 1351958 h 6858000"/>
              <a:gd name="connsiteX540" fmla="*/ 1638521 w 7369701"/>
              <a:gd name="connsiteY540" fmla="*/ 1908470 h 6858000"/>
              <a:gd name="connsiteX541" fmla="*/ 1754199 w 7369701"/>
              <a:gd name="connsiteY541" fmla="*/ 2149284 h 6858000"/>
              <a:gd name="connsiteX542" fmla="*/ 1908359 w 7369701"/>
              <a:gd name="connsiteY542" fmla="*/ 2364988 h 6858000"/>
              <a:gd name="connsiteX543" fmla="*/ 1647661 w 7369701"/>
              <a:gd name="connsiteY543" fmla="*/ 1825945 h 6858000"/>
              <a:gd name="connsiteX544" fmla="*/ 1423821 w 7369701"/>
              <a:gd name="connsiteY544" fmla="*/ 1351958 h 6858000"/>
              <a:gd name="connsiteX545" fmla="*/ 1431890 w 7369701"/>
              <a:gd name="connsiteY545" fmla="*/ 1306475 h 6858000"/>
              <a:gd name="connsiteX546" fmla="*/ 1507597 w 7369701"/>
              <a:gd name="connsiteY546" fmla="*/ 1446132 h 6858000"/>
              <a:gd name="connsiteX547" fmla="*/ 1674586 w 7369701"/>
              <a:gd name="connsiteY547" fmla="*/ 1813832 h 6858000"/>
              <a:gd name="connsiteX548" fmla="*/ 1815950 w 7369701"/>
              <a:gd name="connsiteY548" fmla="*/ 2128564 h 6858000"/>
              <a:gd name="connsiteX549" fmla="*/ 1984242 w 7369701"/>
              <a:gd name="connsiteY549" fmla="*/ 2430829 h 6858000"/>
              <a:gd name="connsiteX550" fmla="*/ 2014023 w 7369701"/>
              <a:gd name="connsiteY550" fmla="*/ 2450995 h 6858000"/>
              <a:gd name="connsiteX551" fmla="*/ 1747337 w 7369701"/>
              <a:gd name="connsiteY551" fmla="*/ 1855264 h 6858000"/>
              <a:gd name="connsiteX552" fmla="*/ 1533749 w 7369701"/>
              <a:gd name="connsiteY552" fmla="*/ 1478656 h 6858000"/>
              <a:gd name="connsiteX553" fmla="*/ 1431890 w 7369701"/>
              <a:gd name="connsiteY553" fmla="*/ 1306475 h 6858000"/>
              <a:gd name="connsiteX554" fmla="*/ 5052692 w 7369701"/>
              <a:gd name="connsiteY554" fmla="*/ 1292994 h 6858000"/>
              <a:gd name="connsiteX555" fmla="*/ 5200661 w 7369701"/>
              <a:gd name="connsiteY555" fmla="*/ 1635186 h 6858000"/>
              <a:gd name="connsiteX556" fmla="*/ 5297138 w 7369701"/>
              <a:gd name="connsiteY556" fmla="*/ 1906351 h 6858000"/>
              <a:gd name="connsiteX557" fmla="*/ 5052692 w 7369701"/>
              <a:gd name="connsiteY557" fmla="*/ 1292994 h 6858000"/>
              <a:gd name="connsiteX558" fmla="*/ 5009948 w 7369701"/>
              <a:gd name="connsiteY558" fmla="*/ 1273619 h 6858000"/>
              <a:gd name="connsiteX559" fmla="*/ 5121777 w 7369701"/>
              <a:gd name="connsiteY559" fmla="*/ 1654213 h 6858000"/>
              <a:gd name="connsiteX560" fmla="*/ 5293545 w 7369701"/>
              <a:gd name="connsiteY560" fmla="*/ 2072247 h 6858000"/>
              <a:gd name="connsiteX561" fmla="*/ 5294042 w 7369701"/>
              <a:gd name="connsiteY561" fmla="*/ 2065019 h 6858000"/>
              <a:gd name="connsiteX562" fmla="*/ 5171936 w 7369701"/>
              <a:gd name="connsiteY562" fmla="*/ 1647613 h 6858000"/>
              <a:gd name="connsiteX563" fmla="*/ 5009948 w 7369701"/>
              <a:gd name="connsiteY563" fmla="*/ 1273619 h 6858000"/>
              <a:gd name="connsiteX564" fmla="*/ 655236 w 7369701"/>
              <a:gd name="connsiteY564" fmla="*/ 1268632 h 6858000"/>
              <a:gd name="connsiteX565" fmla="*/ 839521 w 7369701"/>
              <a:gd name="connsiteY565" fmla="*/ 1685315 h 6858000"/>
              <a:gd name="connsiteX566" fmla="*/ 1109416 w 7369701"/>
              <a:gd name="connsiteY566" fmla="*/ 2061663 h 6858000"/>
              <a:gd name="connsiteX567" fmla="*/ 1298300 w 7369701"/>
              <a:gd name="connsiteY567" fmla="*/ 2247742 h 6858000"/>
              <a:gd name="connsiteX568" fmla="*/ 1125871 w 7369701"/>
              <a:gd name="connsiteY568" fmla="*/ 1989513 h 6858000"/>
              <a:gd name="connsiteX569" fmla="*/ 981574 w 7369701"/>
              <a:gd name="connsiteY569" fmla="*/ 1783157 h 6858000"/>
              <a:gd name="connsiteX570" fmla="*/ 922198 w 7369701"/>
              <a:gd name="connsiteY570" fmla="*/ 1677437 h 6858000"/>
              <a:gd name="connsiteX571" fmla="*/ 869293 w 7369701"/>
              <a:gd name="connsiteY571" fmla="*/ 1583214 h 6858000"/>
              <a:gd name="connsiteX572" fmla="*/ 751431 w 7369701"/>
              <a:gd name="connsiteY572" fmla="*/ 1405731 h 6858000"/>
              <a:gd name="connsiteX573" fmla="*/ 655236 w 7369701"/>
              <a:gd name="connsiteY573" fmla="*/ 1268632 h 6858000"/>
              <a:gd name="connsiteX574" fmla="*/ 6516292 w 7369701"/>
              <a:gd name="connsiteY574" fmla="*/ 1263064 h 6858000"/>
              <a:gd name="connsiteX575" fmla="*/ 5736320 w 7369701"/>
              <a:gd name="connsiteY575" fmla="*/ 1501803 h 6858000"/>
              <a:gd name="connsiteX576" fmla="*/ 6516292 w 7369701"/>
              <a:gd name="connsiteY576" fmla="*/ 1263064 h 6858000"/>
              <a:gd name="connsiteX577" fmla="*/ 291466 w 7369701"/>
              <a:gd name="connsiteY577" fmla="*/ 1250369 h 6858000"/>
              <a:gd name="connsiteX578" fmla="*/ 323180 w 7369701"/>
              <a:gd name="connsiteY578" fmla="*/ 1435283 h 6858000"/>
              <a:gd name="connsiteX579" fmla="*/ 349381 w 7369701"/>
              <a:gd name="connsiteY579" fmla="*/ 1875041 h 6858000"/>
              <a:gd name="connsiteX580" fmla="*/ 374363 w 7369701"/>
              <a:gd name="connsiteY580" fmla="*/ 1506494 h 6858000"/>
              <a:gd name="connsiteX581" fmla="*/ 302168 w 7369701"/>
              <a:gd name="connsiteY581" fmla="*/ 1274495 h 6858000"/>
              <a:gd name="connsiteX582" fmla="*/ 291466 w 7369701"/>
              <a:gd name="connsiteY582" fmla="*/ 1250369 h 6858000"/>
              <a:gd name="connsiteX583" fmla="*/ 678222 w 7369701"/>
              <a:gd name="connsiteY583" fmla="*/ 1248670 h 6858000"/>
              <a:gd name="connsiteX584" fmla="*/ 775536 w 7369701"/>
              <a:gd name="connsiteY584" fmla="*/ 1388015 h 6858000"/>
              <a:gd name="connsiteX585" fmla="*/ 894529 w 7369701"/>
              <a:gd name="connsiteY585" fmla="*/ 1567739 h 6858000"/>
              <a:gd name="connsiteX586" fmla="*/ 948000 w 7369701"/>
              <a:gd name="connsiteY586" fmla="*/ 1663088 h 6858000"/>
              <a:gd name="connsiteX587" fmla="*/ 1006812 w 7369701"/>
              <a:gd name="connsiteY587" fmla="*/ 1767683 h 6858000"/>
              <a:gd name="connsiteX588" fmla="*/ 1149133 w 7369701"/>
              <a:gd name="connsiteY588" fmla="*/ 1971513 h 6858000"/>
              <a:gd name="connsiteX589" fmla="*/ 1333952 w 7369701"/>
              <a:gd name="connsiteY589" fmla="*/ 2251620 h 6858000"/>
              <a:gd name="connsiteX590" fmla="*/ 1337329 w 7369701"/>
              <a:gd name="connsiteY590" fmla="*/ 2258350 h 6858000"/>
              <a:gd name="connsiteX591" fmla="*/ 1014726 w 7369701"/>
              <a:gd name="connsiteY591" fmla="*/ 1615556 h 6858000"/>
              <a:gd name="connsiteX592" fmla="*/ 678222 w 7369701"/>
              <a:gd name="connsiteY592" fmla="*/ 1248670 h 6858000"/>
              <a:gd name="connsiteX593" fmla="*/ 6691602 w 7369701"/>
              <a:gd name="connsiteY593" fmla="*/ 1140573 h 6858000"/>
              <a:gd name="connsiteX594" fmla="*/ 6571100 w 7369701"/>
              <a:gd name="connsiteY594" fmla="*/ 1183662 h 6858000"/>
              <a:gd name="connsiteX595" fmla="*/ 6241687 w 7369701"/>
              <a:gd name="connsiteY595" fmla="*/ 1257600 h 6858000"/>
              <a:gd name="connsiteX596" fmla="*/ 5693009 w 7369701"/>
              <a:gd name="connsiteY596" fmla="*/ 1478256 h 6858000"/>
              <a:gd name="connsiteX597" fmla="*/ 6548420 w 7369701"/>
              <a:gd name="connsiteY597" fmla="*/ 1214599 h 6858000"/>
              <a:gd name="connsiteX598" fmla="*/ 6605473 w 7369701"/>
              <a:gd name="connsiteY598" fmla="*/ 1184686 h 6858000"/>
              <a:gd name="connsiteX599" fmla="*/ 6691602 w 7369701"/>
              <a:gd name="connsiteY599" fmla="*/ 1140573 h 6858000"/>
              <a:gd name="connsiteX600" fmla="*/ 4002475 w 7369701"/>
              <a:gd name="connsiteY600" fmla="*/ 1037802 h 6858000"/>
              <a:gd name="connsiteX601" fmla="*/ 4000324 w 7369701"/>
              <a:gd name="connsiteY601" fmla="*/ 1039362 h 6858000"/>
              <a:gd name="connsiteX602" fmla="*/ 4002862 w 7369701"/>
              <a:gd name="connsiteY602" fmla="*/ 1042866 h 6858000"/>
              <a:gd name="connsiteX603" fmla="*/ 4002475 w 7369701"/>
              <a:gd name="connsiteY603" fmla="*/ 1037802 h 6858000"/>
              <a:gd name="connsiteX604" fmla="*/ 506322 w 7369701"/>
              <a:gd name="connsiteY604" fmla="*/ 1020997 h 6858000"/>
              <a:gd name="connsiteX605" fmla="*/ 533068 w 7369701"/>
              <a:gd name="connsiteY605" fmla="*/ 1029409 h 6858000"/>
              <a:gd name="connsiteX606" fmla="*/ 1232525 w 7369701"/>
              <a:gd name="connsiteY606" fmla="*/ 1804675 h 6858000"/>
              <a:gd name="connsiteX607" fmla="*/ 1388858 w 7369701"/>
              <a:gd name="connsiteY607" fmla="*/ 2368011 h 6858000"/>
              <a:gd name="connsiteX608" fmla="*/ 1384098 w 7369701"/>
              <a:gd name="connsiteY608" fmla="*/ 2378125 h 6858000"/>
              <a:gd name="connsiteX609" fmla="*/ 1425393 w 7369701"/>
              <a:gd name="connsiteY609" fmla="*/ 2589124 h 6858000"/>
              <a:gd name="connsiteX610" fmla="*/ 1424001 w 7369701"/>
              <a:gd name="connsiteY610" fmla="*/ 2597541 h 6858000"/>
              <a:gd name="connsiteX611" fmla="*/ 2152729 w 7369701"/>
              <a:gd name="connsiteY611" fmla="*/ 2864487 h 6858000"/>
              <a:gd name="connsiteX612" fmla="*/ 2020609 w 7369701"/>
              <a:gd name="connsiteY612" fmla="*/ 2539671 h 6858000"/>
              <a:gd name="connsiteX613" fmla="*/ 2018920 w 7369701"/>
              <a:gd name="connsiteY613" fmla="*/ 2536309 h 6858000"/>
              <a:gd name="connsiteX614" fmla="*/ 1342441 w 7369701"/>
              <a:gd name="connsiteY614" fmla="*/ 1173017 h 6858000"/>
              <a:gd name="connsiteX615" fmla="*/ 1367925 w 7369701"/>
              <a:gd name="connsiteY615" fmla="*/ 1135648 h 6858000"/>
              <a:gd name="connsiteX616" fmla="*/ 1771401 w 7369701"/>
              <a:gd name="connsiteY616" fmla="*/ 1806673 h 6858000"/>
              <a:gd name="connsiteX617" fmla="*/ 1972385 w 7369701"/>
              <a:gd name="connsiteY617" fmla="*/ 2198735 h 6858000"/>
              <a:gd name="connsiteX618" fmla="*/ 2040892 w 7369701"/>
              <a:gd name="connsiteY618" fmla="*/ 2405205 h 6858000"/>
              <a:gd name="connsiteX619" fmla="*/ 2131689 w 7369701"/>
              <a:gd name="connsiteY619" fmla="*/ 1936926 h 6858000"/>
              <a:gd name="connsiteX620" fmla="*/ 2454820 w 7369701"/>
              <a:gd name="connsiteY620" fmla="*/ 1248808 h 6858000"/>
              <a:gd name="connsiteX621" fmla="*/ 2492512 w 7369701"/>
              <a:gd name="connsiteY621" fmla="*/ 1302920 h 6858000"/>
              <a:gd name="connsiteX622" fmla="*/ 2081216 w 7369701"/>
              <a:gd name="connsiteY622" fmla="*/ 2527513 h 6858000"/>
              <a:gd name="connsiteX623" fmla="*/ 2081211 w 7369701"/>
              <a:gd name="connsiteY623" fmla="*/ 2528916 h 6858000"/>
              <a:gd name="connsiteX624" fmla="*/ 2199067 w 7369701"/>
              <a:gd name="connsiteY624" fmla="*/ 2884061 h 6858000"/>
              <a:gd name="connsiteX625" fmla="*/ 3192586 w 7369701"/>
              <a:gd name="connsiteY625" fmla="*/ 3411496 h 6858000"/>
              <a:gd name="connsiteX626" fmla="*/ 3182620 w 7369701"/>
              <a:gd name="connsiteY626" fmla="*/ 3483279 h 6858000"/>
              <a:gd name="connsiteX627" fmla="*/ 2435119 w 7369701"/>
              <a:gd name="connsiteY627" fmla="*/ 3080173 h 6858000"/>
              <a:gd name="connsiteX628" fmla="*/ 2410152 w 7369701"/>
              <a:gd name="connsiteY628" fmla="*/ 3063751 h 6858000"/>
              <a:gd name="connsiteX629" fmla="*/ 2408099 w 7369701"/>
              <a:gd name="connsiteY629" fmla="*/ 3064403 h 6858000"/>
              <a:gd name="connsiteX630" fmla="*/ 2407218 w 7369701"/>
              <a:gd name="connsiteY630" fmla="*/ 3070324 h 6858000"/>
              <a:gd name="connsiteX631" fmla="*/ 2380138 w 7369701"/>
              <a:gd name="connsiteY631" fmla="*/ 3099341 h 6858000"/>
              <a:gd name="connsiteX632" fmla="*/ 1765923 w 7369701"/>
              <a:gd name="connsiteY632" fmla="*/ 3581043 h 6858000"/>
              <a:gd name="connsiteX633" fmla="*/ 1702258 w 7369701"/>
              <a:gd name="connsiteY633" fmla="*/ 3612286 h 6858000"/>
              <a:gd name="connsiteX634" fmla="*/ 1538370 w 7369701"/>
              <a:gd name="connsiteY634" fmla="*/ 3811804 h 6858000"/>
              <a:gd name="connsiteX635" fmla="*/ 542867 w 7369701"/>
              <a:gd name="connsiteY635" fmla="*/ 4944092 h 6858000"/>
              <a:gd name="connsiteX636" fmla="*/ 515800 w 7369701"/>
              <a:gd name="connsiteY636" fmla="*/ 4862180 h 6858000"/>
              <a:gd name="connsiteX637" fmla="*/ 909145 w 7369701"/>
              <a:gd name="connsiteY637" fmla="*/ 4199225 h 6858000"/>
              <a:gd name="connsiteX638" fmla="*/ 1214067 w 7369701"/>
              <a:gd name="connsiteY638" fmla="*/ 3908561 h 6858000"/>
              <a:gd name="connsiteX639" fmla="*/ 640967 w 7369701"/>
              <a:gd name="connsiteY639" fmla="*/ 4105601 h 6858000"/>
              <a:gd name="connsiteX640" fmla="*/ 112563 w 7369701"/>
              <a:gd name="connsiteY640" fmla="*/ 4396952 h 6858000"/>
              <a:gd name="connsiteX641" fmla="*/ 0 w 7369701"/>
              <a:gd name="connsiteY641" fmla="*/ 4466006 h 6858000"/>
              <a:gd name="connsiteX642" fmla="*/ 0 w 7369701"/>
              <a:gd name="connsiteY642" fmla="*/ 4233763 h 6858000"/>
              <a:gd name="connsiteX643" fmla="*/ 36881 w 7369701"/>
              <a:gd name="connsiteY643" fmla="*/ 4200118 h 6858000"/>
              <a:gd name="connsiteX644" fmla="*/ 910534 w 7369701"/>
              <a:gd name="connsiteY644" fmla="*/ 3629753 h 6858000"/>
              <a:gd name="connsiteX645" fmla="*/ 1578717 w 7369701"/>
              <a:gd name="connsiteY645" fmla="*/ 3575982 h 6858000"/>
              <a:gd name="connsiteX646" fmla="*/ 2338780 w 7369701"/>
              <a:gd name="connsiteY646" fmla="*/ 3033725 h 6858000"/>
              <a:gd name="connsiteX647" fmla="*/ 1807991 w 7369701"/>
              <a:gd name="connsiteY647" fmla="*/ 2807184 h 6858000"/>
              <a:gd name="connsiteX648" fmla="*/ 1416358 w 7369701"/>
              <a:gd name="connsiteY648" fmla="*/ 3112571 h 6858000"/>
              <a:gd name="connsiteX649" fmla="*/ 939066 w 7369701"/>
              <a:gd name="connsiteY649" fmla="*/ 3378798 h 6858000"/>
              <a:gd name="connsiteX650" fmla="*/ 115099 w 7369701"/>
              <a:gd name="connsiteY650" fmla="*/ 3607650 h 6858000"/>
              <a:gd name="connsiteX651" fmla="*/ 97284 w 7369701"/>
              <a:gd name="connsiteY651" fmla="*/ 3520393 h 6858000"/>
              <a:gd name="connsiteX652" fmla="*/ 922050 w 7369701"/>
              <a:gd name="connsiteY652" fmla="*/ 3074867 h 6858000"/>
              <a:gd name="connsiteX653" fmla="*/ 1405265 w 7369701"/>
              <a:gd name="connsiteY653" fmla="*/ 3016319 h 6858000"/>
              <a:gd name="connsiteX654" fmla="*/ 1407512 w 7369701"/>
              <a:gd name="connsiteY654" fmla="*/ 3018001 h 6858000"/>
              <a:gd name="connsiteX655" fmla="*/ 1726266 w 7369701"/>
              <a:gd name="connsiteY655" fmla="*/ 2777274 h 6858000"/>
              <a:gd name="connsiteX656" fmla="*/ 625390 w 7369701"/>
              <a:gd name="connsiteY656" fmla="*/ 2514541 h 6858000"/>
              <a:gd name="connsiteX657" fmla="*/ 619799 w 7369701"/>
              <a:gd name="connsiteY657" fmla="*/ 2527180 h 6858000"/>
              <a:gd name="connsiteX658" fmla="*/ 310030 w 7369701"/>
              <a:gd name="connsiteY658" fmla="*/ 2771818 h 6858000"/>
              <a:gd name="connsiteX659" fmla="*/ 173877 w 7369701"/>
              <a:gd name="connsiteY659" fmla="*/ 2937056 h 6858000"/>
              <a:gd name="connsiteX660" fmla="*/ 77889 w 7369701"/>
              <a:gd name="connsiteY660" fmla="*/ 3138440 h 6858000"/>
              <a:gd name="connsiteX661" fmla="*/ 0 w 7369701"/>
              <a:gd name="connsiteY661" fmla="*/ 3271395 h 6858000"/>
              <a:gd name="connsiteX662" fmla="*/ 0 w 7369701"/>
              <a:gd name="connsiteY662" fmla="*/ 3153002 h 6858000"/>
              <a:gd name="connsiteX663" fmla="*/ 2386 w 7369701"/>
              <a:gd name="connsiteY663" fmla="*/ 3149203 h 6858000"/>
              <a:gd name="connsiteX664" fmla="*/ 89753 w 7369701"/>
              <a:gd name="connsiteY664" fmla="*/ 2987702 h 6858000"/>
              <a:gd name="connsiteX665" fmla="*/ 76869 w 7369701"/>
              <a:gd name="connsiteY665" fmla="*/ 3005404 h 6858000"/>
              <a:gd name="connsiteX666" fmla="*/ 32049 w 7369701"/>
              <a:gd name="connsiteY666" fmla="*/ 3065814 h 6858000"/>
              <a:gd name="connsiteX667" fmla="*/ 0 w 7369701"/>
              <a:gd name="connsiteY667" fmla="*/ 3108744 h 6858000"/>
              <a:gd name="connsiteX668" fmla="*/ 0 w 7369701"/>
              <a:gd name="connsiteY668" fmla="*/ 3058059 h 6858000"/>
              <a:gd name="connsiteX669" fmla="*/ 7610 w 7369701"/>
              <a:gd name="connsiteY669" fmla="*/ 3047889 h 6858000"/>
              <a:gd name="connsiteX670" fmla="*/ 52419 w 7369701"/>
              <a:gd name="connsiteY670" fmla="*/ 2987479 h 6858000"/>
              <a:gd name="connsiteX671" fmla="*/ 59142 w 7369701"/>
              <a:gd name="connsiteY671" fmla="*/ 2978488 h 6858000"/>
              <a:gd name="connsiteX672" fmla="*/ 0 w 7369701"/>
              <a:gd name="connsiteY672" fmla="*/ 3015334 h 6858000"/>
              <a:gd name="connsiteX673" fmla="*/ 0 w 7369701"/>
              <a:gd name="connsiteY673" fmla="*/ 2914286 h 6858000"/>
              <a:gd name="connsiteX674" fmla="*/ 36383 w 7369701"/>
              <a:gd name="connsiteY674" fmla="*/ 2901128 h 6858000"/>
              <a:gd name="connsiteX675" fmla="*/ 156329 w 7369701"/>
              <a:gd name="connsiteY675" fmla="*/ 2840533 h 6858000"/>
              <a:gd name="connsiteX676" fmla="*/ 358355 w 7369701"/>
              <a:gd name="connsiteY676" fmla="*/ 2620471 h 6858000"/>
              <a:gd name="connsiteX677" fmla="*/ 510577 w 7369701"/>
              <a:gd name="connsiteY677" fmla="*/ 2501244 h 6858000"/>
              <a:gd name="connsiteX678" fmla="*/ 211967 w 7369701"/>
              <a:gd name="connsiteY678" fmla="*/ 2479171 h 6858000"/>
              <a:gd name="connsiteX679" fmla="*/ 0 w 7369701"/>
              <a:gd name="connsiteY679" fmla="*/ 2476398 h 6858000"/>
              <a:gd name="connsiteX680" fmla="*/ 0 w 7369701"/>
              <a:gd name="connsiteY680" fmla="*/ 2389189 h 6858000"/>
              <a:gd name="connsiteX681" fmla="*/ 103062 w 7369701"/>
              <a:gd name="connsiteY681" fmla="*/ 2389518 h 6858000"/>
              <a:gd name="connsiteX682" fmla="*/ 510734 w 7369701"/>
              <a:gd name="connsiteY682" fmla="*/ 2416201 h 6858000"/>
              <a:gd name="connsiteX683" fmla="*/ 279257 w 7369701"/>
              <a:gd name="connsiteY683" fmla="*/ 2092102 h 6858000"/>
              <a:gd name="connsiteX684" fmla="*/ 65265 w 7369701"/>
              <a:gd name="connsiteY684" fmla="*/ 2006049 h 6858000"/>
              <a:gd name="connsiteX685" fmla="*/ 0 w 7369701"/>
              <a:gd name="connsiteY685" fmla="*/ 1982532 h 6858000"/>
              <a:gd name="connsiteX686" fmla="*/ 0 w 7369701"/>
              <a:gd name="connsiteY686" fmla="*/ 1912789 h 6858000"/>
              <a:gd name="connsiteX687" fmla="*/ 97460 w 7369701"/>
              <a:gd name="connsiteY687" fmla="*/ 1953725 h 6858000"/>
              <a:gd name="connsiteX688" fmla="*/ 221272 w 7369701"/>
              <a:gd name="connsiteY688" fmla="*/ 1980766 h 6858000"/>
              <a:gd name="connsiteX689" fmla="*/ 116765 w 7369701"/>
              <a:gd name="connsiteY689" fmla="*/ 1911033 h 6858000"/>
              <a:gd name="connsiteX690" fmla="*/ 16405 w 7369701"/>
              <a:gd name="connsiteY690" fmla="*/ 1803412 h 6858000"/>
              <a:gd name="connsiteX691" fmla="*/ 0 w 7369701"/>
              <a:gd name="connsiteY691" fmla="*/ 1784777 h 6858000"/>
              <a:gd name="connsiteX692" fmla="*/ 0 w 7369701"/>
              <a:gd name="connsiteY692" fmla="*/ 1740082 h 6858000"/>
              <a:gd name="connsiteX693" fmla="*/ 39394 w 7369701"/>
              <a:gd name="connsiteY693" fmla="*/ 1784856 h 6858000"/>
              <a:gd name="connsiteX694" fmla="*/ 135813 w 7369701"/>
              <a:gd name="connsiteY694" fmla="*/ 1888838 h 6858000"/>
              <a:gd name="connsiteX695" fmla="*/ 242575 w 7369701"/>
              <a:gd name="connsiteY695" fmla="*/ 1958841 h 6858000"/>
              <a:gd name="connsiteX696" fmla="*/ 82197 w 7369701"/>
              <a:gd name="connsiteY696" fmla="*/ 1754826 h 6858000"/>
              <a:gd name="connsiteX697" fmla="*/ 0 w 7369701"/>
              <a:gd name="connsiteY697" fmla="*/ 1679650 h 6858000"/>
              <a:gd name="connsiteX698" fmla="*/ 0 w 7369701"/>
              <a:gd name="connsiteY698" fmla="*/ 1602463 h 6858000"/>
              <a:gd name="connsiteX699" fmla="*/ 84689 w 7369701"/>
              <a:gd name="connsiteY699" fmla="*/ 1677442 h 6858000"/>
              <a:gd name="connsiteX700" fmla="*/ 298437 w 7369701"/>
              <a:gd name="connsiteY700" fmla="*/ 1968019 h 6858000"/>
              <a:gd name="connsiteX701" fmla="*/ 227269 w 7369701"/>
              <a:gd name="connsiteY701" fmla="*/ 1114064 h 6858000"/>
              <a:gd name="connsiteX702" fmla="*/ 248003 w 7369701"/>
              <a:gd name="connsiteY702" fmla="*/ 1089613 h 6858000"/>
              <a:gd name="connsiteX703" fmla="*/ 427020 w 7369701"/>
              <a:gd name="connsiteY703" fmla="*/ 1619803 h 6858000"/>
              <a:gd name="connsiteX704" fmla="*/ 340345 w 7369701"/>
              <a:gd name="connsiteY704" fmla="*/ 2027739 h 6858000"/>
              <a:gd name="connsiteX705" fmla="*/ 360865 w 7369701"/>
              <a:gd name="connsiteY705" fmla="*/ 2044827 h 6858000"/>
              <a:gd name="connsiteX706" fmla="*/ 560414 w 7369701"/>
              <a:gd name="connsiteY706" fmla="*/ 2421457 h 6858000"/>
              <a:gd name="connsiteX707" fmla="*/ 1359703 w 7369701"/>
              <a:gd name="connsiteY707" fmla="*/ 2578554 h 6858000"/>
              <a:gd name="connsiteX708" fmla="*/ 1359422 w 7369701"/>
              <a:gd name="connsiteY708" fmla="*/ 2577994 h 6858000"/>
              <a:gd name="connsiteX709" fmla="*/ 828701 w 7369701"/>
              <a:gd name="connsiteY709" fmla="*/ 1839520 h 6858000"/>
              <a:gd name="connsiteX710" fmla="*/ 494427 w 7369701"/>
              <a:gd name="connsiteY710" fmla="*/ 1092333 h 6858000"/>
              <a:gd name="connsiteX711" fmla="*/ 506322 w 7369701"/>
              <a:gd name="connsiteY711" fmla="*/ 1020997 h 6858000"/>
              <a:gd name="connsiteX712" fmla="*/ 4570198 w 7369701"/>
              <a:gd name="connsiteY712" fmla="*/ 978081 h 6858000"/>
              <a:gd name="connsiteX713" fmla="*/ 4523691 w 7369701"/>
              <a:gd name="connsiteY713" fmla="*/ 1127776 h 6858000"/>
              <a:gd name="connsiteX714" fmla="*/ 4509875 w 7369701"/>
              <a:gd name="connsiteY714" fmla="*/ 1167552 h 6858000"/>
              <a:gd name="connsiteX715" fmla="*/ 4478168 w 7369701"/>
              <a:gd name="connsiteY715" fmla="*/ 1260735 h 6858000"/>
              <a:gd name="connsiteX716" fmla="*/ 4409309 w 7369701"/>
              <a:gd name="connsiteY716" fmla="*/ 1666996 h 6858000"/>
              <a:gd name="connsiteX717" fmla="*/ 4370031 w 7369701"/>
              <a:gd name="connsiteY717" fmla="*/ 1955666 h 6858000"/>
              <a:gd name="connsiteX718" fmla="*/ 4570198 w 7369701"/>
              <a:gd name="connsiteY718" fmla="*/ 978081 h 6858000"/>
              <a:gd name="connsiteX719" fmla="*/ 4557898 w 7369701"/>
              <a:gd name="connsiteY719" fmla="*/ 900011 h 6858000"/>
              <a:gd name="connsiteX720" fmla="*/ 4344840 w 7369701"/>
              <a:gd name="connsiteY720" fmla="*/ 1922038 h 6858000"/>
              <a:gd name="connsiteX721" fmla="*/ 4378710 w 7369701"/>
              <a:gd name="connsiteY721" fmla="*/ 1665516 h 6858000"/>
              <a:gd name="connsiteX722" fmla="*/ 4448798 w 7369701"/>
              <a:gd name="connsiteY722" fmla="*/ 1253024 h 6858000"/>
              <a:gd name="connsiteX723" fmla="*/ 4480315 w 7369701"/>
              <a:gd name="connsiteY723" fmla="*/ 1158454 h 6858000"/>
              <a:gd name="connsiteX724" fmla="*/ 4494133 w 7369701"/>
              <a:gd name="connsiteY724" fmla="*/ 1118676 h 6858000"/>
              <a:gd name="connsiteX725" fmla="*/ 4557898 w 7369701"/>
              <a:gd name="connsiteY725" fmla="*/ 900011 h 6858000"/>
              <a:gd name="connsiteX726" fmla="*/ 5870151 w 7369701"/>
              <a:gd name="connsiteY726" fmla="*/ 898890 h 6858000"/>
              <a:gd name="connsiteX727" fmla="*/ 5861335 w 7369701"/>
              <a:gd name="connsiteY727" fmla="*/ 899177 h 6858000"/>
              <a:gd name="connsiteX728" fmla="*/ 5843702 w 7369701"/>
              <a:gd name="connsiteY728" fmla="*/ 899748 h 6858000"/>
              <a:gd name="connsiteX729" fmla="*/ 5651107 w 7369701"/>
              <a:gd name="connsiteY729" fmla="*/ 920306 h 6858000"/>
              <a:gd name="connsiteX730" fmla="*/ 5459407 w 7369701"/>
              <a:gd name="connsiteY730" fmla="*/ 940975 h 6858000"/>
              <a:gd name="connsiteX731" fmla="*/ 5374846 w 7369701"/>
              <a:gd name="connsiteY731" fmla="*/ 941988 h 6858000"/>
              <a:gd name="connsiteX732" fmla="*/ 5256105 w 7369701"/>
              <a:gd name="connsiteY732" fmla="*/ 945632 h 6858000"/>
              <a:gd name="connsiteX733" fmla="*/ 5107071 w 7369701"/>
              <a:gd name="connsiteY733" fmla="*/ 969720 h 6858000"/>
              <a:gd name="connsiteX734" fmla="*/ 4998681 w 7369701"/>
              <a:gd name="connsiteY734" fmla="*/ 988771 h 6858000"/>
              <a:gd name="connsiteX735" fmla="*/ 5870151 w 7369701"/>
              <a:gd name="connsiteY735" fmla="*/ 898890 h 6858000"/>
              <a:gd name="connsiteX736" fmla="*/ 5504425 w 7369701"/>
              <a:gd name="connsiteY736" fmla="*/ 848067 h 6858000"/>
              <a:gd name="connsiteX737" fmla="*/ 4968849 w 7369701"/>
              <a:gd name="connsiteY737" fmla="*/ 962318 h 6858000"/>
              <a:gd name="connsiteX738" fmla="*/ 5104039 w 7369701"/>
              <a:gd name="connsiteY738" fmla="*/ 940634 h 6858000"/>
              <a:gd name="connsiteX739" fmla="*/ 5256311 w 7369701"/>
              <a:gd name="connsiteY739" fmla="*/ 916490 h 6858000"/>
              <a:gd name="connsiteX740" fmla="*/ 5377381 w 7369701"/>
              <a:gd name="connsiteY740" fmla="*/ 912671 h 6858000"/>
              <a:gd name="connsiteX741" fmla="*/ 5460148 w 7369701"/>
              <a:gd name="connsiteY741" fmla="*/ 911442 h 6858000"/>
              <a:gd name="connsiteX742" fmla="*/ 5648971 w 7369701"/>
              <a:gd name="connsiteY742" fmla="*/ 891331 h 6858000"/>
              <a:gd name="connsiteX743" fmla="*/ 5844807 w 7369701"/>
              <a:gd name="connsiteY743" fmla="*/ 870718 h 6858000"/>
              <a:gd name="connsiteX744" fmla="*/ 5862975 w 7369701"/>
              <a:gd name="connsiteY744" fmla="*/ 869756 h 6858000"/>
              <a:gd name="connsiteX745" fmla="*/ 5920887 w 7369701"/>
              <a:gd name="connsiteY745" fmla="*/ 865929 h 6858000"/>
              <a:gd name="connsiteX746" fmla="*/ 5504425 w 7369701"/>
              <a:gd name="connsiteY746" fmla="*/ 848067 h 6858000"/>
              <a:gd name="connsiteX747" fmla="*/ 3607114 w 7369701"/>
              <a:gd name="connsiteY747" fmla="*/ 467441 h 6858000"/>
              <a:gd name="connsiteX748" fmla="*/ 3296242 w 7369701"/>
              <a:gd name="connsiteY748" fmla="*/ 807991 h 6858000"/>
              <a:gd name="connsiteX749" fmla="*/ 3174674 w 7369701"/>
              <a:gd name="connsiteY749" fmla="*/ 919759 h 6858000"/>
              <a:gd name="connsiteX750" fmla="*/ 3042978 w 7369701"/>
              <a:gd name="connsiteY750" fmla="*/ 1054894 h 6858000"/>
              <a:gd name="connsiteX751" fmla="*/ 2968914 w 7369701"/>
              <a:gd name="connsiteY751" fmla="*/ 1133756 h 6858000"/>
              <a:gd name="connsiteX752" fmla="*/ 3103823 w 7369701"/>
              <a:gd name="connsiteY752" fmla="*/ 1026814 h 6858000"/>
              <a:gd name="connsiteX753" fmla="*/ 3607114 w 7369701"/>
              <a:gd name="connsiteY753" fmla="*/ 467441 h 6858000"/>
              <a:gd name="connsiteX754" fmla="*/ 3744487 w 7369701"/>
              <a:gd name="connsiteY754" fmla="*/ 383136 h 6858000"/>
              <a:gd name="connsiteX755" fmla="*/ 3970213 w 7369701"/>
              <a:gd name="connsiteY755" fmla="*/ 995559 h 6858000"/>
              <a:gd name="connsiteX756" fmla="*/ 3744487 w 7369701"/>
              <a:gd name="connsiteY756" fmla="*/ 383136 h 6858000"/>
              <a:gd name="connsiteX757" fmla="*/ 3624562 w 7369701"/>
              <a:gd name="connsiteY757" fmla="*/ 367041 h 6858000"/>
              <a:gd name="connsiteX758" fmla="*/ 3489712 w 7369701"/>
              <a:gd name="connsiteY758" fmla="*/ 485386 h 6858000"/>
              <a:gd name="connsiteX759" fmla="*/ 3182994 w 7369701"/>
              <a:gd name="connsiteY759" fmla="*/ 828265 h 6858000"/>
              <a:gd name="connsiteX760" fmla="*/ 2892114 w 7369701"/>
              <a:gd name="connsiteY760" fmla="*/ 1172635 h 6858000"/>
              <a:gd name="connsiteX761" fmla="*/ 3021459 w 7369701"/>
              <a:gd name="connsiteY761" fmla="*/ 1035385 h 6858000"/>
              <a:gd name="connsiteX762" fmla="*/ 3153873 w 7369701"/>
              <a:gd name="connsiteY762" fmla="*/ 898971 h 6858000"/>
              <a:gd name="connsiteX763" fmla="*/ 3276511 w 7369701"/>
              <a:gd name="connsiteY763" fmla="*/ 786423 h 6858000"/>
              <a:gd name="connsiteX764" fmla="*/ 3584154 w 7369701"/>
              <a:gd name="connsiteY764" fmla="*/ 448218 h 6858000"/>
              <a:gd name="connsiteX765" fmla="*/ 3624562 w 7369701"/>
              <a:gd name="connsiteY765" fmla="*/ 367041 h 6858000"/>
              <a:gd name="connsiteX766" fmla="*/ 3766672 w 7369701"/>
              <a:gd name="connsiteY766" fmla="*/ 359429 h 6858000"/>
              <a:gd name="connsiteX767" fmla="*/ 3996338 w 7369701"/>
              <a:gd name="connsiteY767" fmla="*/ 968237 h 6858000"/>
              <a:gd name="connsiteX768" fmla="*/ 3766672 w 7369701"/>
              <a:gd name="connsiteY768" fmla="*/ 359429 h 6858000"/>
              <a:gd name="connsiteX769" fmla="*/ 5805386 w 7369701"/>
              <a:gd name="connsiteY769" fmla="*/ 239240 h 6858000"/>
              <a:gd name="connsiteX770" fmla="*/ 5736947 w 7369701"/>
              <a:gd name="connsiteY770" fmla="*/ 261367 h 6858000"/>
              <a:gd name="connsiteX771" fmla="*/ 5427012 w 7369701"/>
              <a:gd name="connsiteY771" fmla="*/ 311272 h 6858000"/>
              <a:gd name="connsiteX772" fmla="*/ 5147818 w 7369701"/>
              <a:gd name="connsiteY772" fmla="*/ 322112 h 6858000"/>
              <a:gd name="connsiteX773" fmla="*/ 5060854 w 7369701"/>
              <a:gd name="connsiteY773" fmla="*/ 311882 h 6858000"/>
              <a:gd name="connsiteX774" fmla="*/ 4945989 w 7369701"/>
              <a:gd name="connsiteY774" fmla="*/ 300516 h 6858000"/>
              <a:gd name="connsiteX775" fmla="*/ 5410479 w 7369701"/>
              <a:gd name="connsiteY775" fmla="*/ 348434 h 6858000"/>
              <a:gd name="connsiteX776" fmla="*/ 5805386 w 7369701"/>
              <a:gd name="connsiteY776" fmla="*/ 239240 h 6858000"/>
              <a:gd name="connsiteX777" fmla="*/ 5905192 w 7369701"/>
              <a:gd name="connsiteY777" fmla="*/ 163079 h 6858000"/>
              <a:gd name="connsiteX778" fmla="*/ 5865655 w 7369701"/>
              <a:gd name="connsiteY778" fmla="*/ 171901 h 6858000"/>
              <a:gd name="connsiteX779" fmla="*/ 5259740 w 7369701"/>
              <a:gd name="connsiteY779" fmla="*/ 257013 h 6858000"/>
              <a:gd name="connsiteX780" fmla="*/ 5208466 w 7369701"/>
              <a:gd name="connsiteY780" fmla="*/ 257550 h 6858000"/>
              <a:gd name="connsiteX781" fmla="*/ 4980204 w 7369701"/>
              <a:gd name="connsiteY781" fmla="*/ 271903 h 6858000"/>
              <a:gd name="connsiteX782" fmla="*/ 5068068 w 7369701"/>
              <a:gd name="connsiteY782" fmla="*/ 282244 h 6858000"/>
              <a:gd name="connsiteX783" fmla="*/ 5153231 w 7369701"/>
              <a:gd name="connsiteY783" fmla="*/ 292240 h 6858000"/>
              <a:gd name="connsiteX784" fmla="*/ 5426491 w 7369701"/>
              <a:gd name="connsiteY784" fmla="*/ 281128 h 6858000"/>
              <a:gd name="connsiteX785" fmla="*/ 5731212 w 7369701"/>
              <a:gd name="connsiteY785" fmla="*/ 231951 h 6858000"/>
              <a:gd name="connsiteX786" fmla="*/ 5905192 w 7369701"/>
              <a:gd name="connsiteY786" fmla="*/ 163079 h 6858000"/>
              <a:gd name="connsiteX787" fmla="*/ 5944437 w 7369701"/>
              <a:gd name="connsiteY787" fmla="*/ 113829 h 6858000"/>
              <a:gd name="connsiteX788" fmla="*/ 5825032 w 7369701"/>
              <a:gd name="connsiteY788" fmla="*/ 146405 h 6858000"/>
              <a:gd name="connsiteX789" fmla="*/ 4955599 w 7369701"/>
              <a:gd name="connsiteY789" fmla="*/ 247008 h 6858000"/>
              <a:gd name="connsiteX790" fmla="*/ 5210104 w 7369701"/>
              <a:gd name="connsiteY790" fmla="*/ 228123 h 6858000"/>
              <a:gd name="connsiteX791" fmla="*/ 5261015 w 7369701"/>
              <a:gd name="connsiteY791" fmla="*/ 227087 h 6858000"/>
              <a:gd name="connsiteX792" fmla="*/ 5861181 w 7369701"/>
              <a:gd name="connsiteY792" fmla="*/ 143093 h 6858000"/>
              <a:gd name="connsiteX793" fmla="*/ 5961252 w 7369701"/>
              <a:gd name="connsiteY793" fmla="*/ 114820 h 6858000"/>
              <a:gd name="connsiteX794" fmla="*/ 5944437 w 7369701"/>
              <a:gd name="connsiteY794" fmla="*/ 113829 h 6858000"/>
              <a:gd name="connsiteX795" fmla="*/ 3882765 w 7369701"/>
              <a:gd name="connsiteY795" fmla="*/ 0 h 6858000"/>
              <a:gd name="connsiteX796" fmla="*/ 3995099 w 7369701"/>
              <a:gd name="connsiteY796" fmla="*/ 0 h 6858000"/>
              <a:gd name="connsiteX797" fmla="*/ 4163818 w 7369701"/>
              <a:gd name="connsiteY797" fmla="*/ 234104 h 6858000"/>
              <a:gd name="connsiteX798" fmla="*/ 4172099 w 7369701"/>
              <a:gd name="connsiteY798" fmla="*/ 234207 h 6858000"/>
              <a:gd name="connsiteX799" fmla="*/ 4784282 w 7369701"/>
              <a:gd name="connsiteY799" fmla="*/ 276561 h 6858000"/>
              <a:gd name="connsiteX800" fmla="*/ 4801687 w 7369701"/>
              <a:gd name="connsiteY800" fmla="*/ 267764 h 6858000"/>
              <a:gd name="connsiteX801" fmla="*/ 6082788 w 7369701"/>
              <a:gd name="connsiteY801" fmla="*/ 64119 h 6858000"/>
              <a:gd name="connsiteX802" fmla="*/ 6099442 w 7369701"/>
              <a:gd name="connsiteY802" fmla="*/ 82568 h 6858000"/>
              <a:gd name="connsiteX803" fmla="*/ 4804137 w 7369701"/>
              <a:gd name="connsiteY803" fmla="*/ 320931 h 6858000"/>
              <a:gd name="connsiteX804" fmla="*/ 4227047 w 7369701"/>
              <a:gd name="connsiteY804" fmla="*/ 313415 h 6858000"/>
              <a:gd name="connsiteX805" fmla="*/ 4346041 w 7369701"/>
              <a:gd name="connsiteY805" fmla="*/ 456086 h 6858000"/>
              <a:gd name="connsiteX806" fmla="*/ 4870967 w 7369701"/>
              <a:gd name="connsiteY806" fmla="*/ 963061 h 6858000"/>
              <a:gd name="connsiteX807" fmla="*/ 4889647 w 7369701"/>
              <a:gd name="connsiteY807" fmla="*/ 957147 h 6858000"/>
              <a:gd name="connsiteX808" fmla="*/ 5422504 w 7369701"/>
              <a:gd name="connsiteY808" fmla="*/ 805191 h 6858000"/>
              <a:gd name="connsiteX809" fmla="*/ 6087656 w 7369701"/>
              <a:gd name="connsiteY809" fmla="*/ 826703 h 6858000"/>
              <a:gd name="connsiteX810" fmla="*/ 6058717 w 7369701"/>
              <a:gd name="connsiteY810" fmla="*/ 865992 h 6858000"/>
              <a:gd name="connsiteX811" fmla="*/ 4974153 w 7369701"/>
              <a:gd name="connsiteY811" fmla="*/ 1045456 h 6858000"/>
              <a:gd name="connsiteX812" fmla="*/ 5627835 w 7369701"/>
              <a:gd name="connsiteY812" fmla="*/ 1472077 h 6858000"/>
              <a:gd name="connsiteX813" fmla="*/ 5629817 w 7369701"/>
              <a:gd name="connsiteY813" fmla="*/ 1471412 h 6858000"/>
              <a:gd name="connsiteX814" fmla="*/ 5634124 w 7369701"/>
              <a:gd name="connsiteY814" fmla="*/ 1470572 h 6858000"/>
              <a:gd name="connsiteX815" fmla="*/ 5755832 w 7369701"/>
              <a:gd name="connsiteY815" fmla="*/ 1383886 h 6858000"/>
              <a:gd name="connsiteX816" fmla="*/ 6014186 w 7369701"/>
              <a:gd name="connsiteY816" fmla="*/ 1279799 h 6858000"/>
              <a:gd name="connsiteX817" fmla="*/ 6901619 w 7369701"/>
              <a:gd name="connsiteY817" fmla="*/ 1047874 h 6858000"/>
              <a:gd name="connsiteX818" fmla="*/ 6931566 w 7369701"/>
              <a:gd name="connsiteY818" fmla="*/ 1062034 h 6858000"/>
              <a:gd name="connsiteX819" fmla="*/ 5790982 w 7369701"/>
              <a:gd name="connsiteY819" fmla="*/ 1561380 h 6858000"/>
              <a:gd name="connsiteX820" fmla="*/ 6188971 w 7369701"/>
              <a:gd name="connsiteY820" fmla="*/ 1755168 h 6858000"/>
              <a:gd name="connsiteX821" fmla="*/ 6202446 w 7369701"/>
              <a:gd name="connsiteY821" fmla="*/ 1752268 h 6858000"/>
              <a:gd name="connsiteX822" fmla="*/ 7179560 w 7369701"/>
              <a:gd name="connsiteY822" fmla="*/ 1467551 h 6858000"/>
              <a:gd name="connsiteX823" fmla="*/ 7158730 w 7369701"/>
              <a:gd name="connsiteY823" fmla="*/ 1507835 h 6858000"/>
              <a:gd name="connsiteX824" fmla="*/ 6326959 w 7369701"/>
              <a:gd name="connsiteY824" fmla="*/ 1817686 h 6858000"/>
              <a:gd name="connsiteX825" fmla="*/ 6537433 w 7369701"/>
              <a:gd name="connsiteY825" fmla="*/ 1907790 h 6858000"/>
              <a:gd name="connsiteX826" fmla="*/ 6550221 w 7369701"/>
              <a:gd name="connsiteY826" fmla="*/ 1910729 h 6858000"/>
              <a:gd name="connsiteX827" fmla="*/ 6964438 w 7369701"/>
              <a:gd name="connsiteY827" fmla="*/ 2209505 h 6858000"/>
              <a:gd name="connsiteX828" fmla="*/ 7367862 w 7369701"/>
              <a:gd name="connsiteY828" fmla="*/ 2806833 h 6858000"/>
              <a:gd name="connsiteX829" fmla="*/ 7364329 w 7369701"/>
              <a:gd name="connsiteY829" fmla="*/ 2826907 h 6858000"/>
              <a:gd name="connsiteX830" fmla="*/ 7290545 w 7369701"/>
              <a:gd name="connsiteY830" fmla="*/ 2850663 h 6858000"/>
              <a:gd name="connsiteX831" fmla="*/ 6472036 w 7369701"/>
              <a:gd name="connsiteY831" fmla="*/ 1959003 h 6858000"/>
              <a:gd name="connsiteX832" fmla="*/ 5792897 w 7369701"/>
              <a:gd name="connsiteY832" fmla="*/ 1647747 h 6858000"/>
              <a:gd name="connsiteX833" fmla="*/ 5842751 w 7369701"/>
              <a:gd name="connsiteY833" fmla="*/ 1816112 h 6858000"/>
              <a:gd name="connsiteX834" fmla="*/ 5847424 w 7369701"/>
              <a:gd name="connsiteY834" fmla="*/ 1815776 h 6858000"/>
              <a:gd name="connsiteX835" fmla="*/ 6399821 w 7369701"/>
              <a:gd name="connsiteY835" fmla="*/ 2344799 h 6858000"/>
              <a:gd name="connsiteX836" fmla="*/ 6323232 w 7369701"/>
              <a:gd name="connsiteY836" fmla="*/ 2389634 h 6858000"/>
              <a:gd name="connsiteX837" fmla="*/ 5942958 w 7369701"/>
              <a:gd name="connsiteY837" fmla="*/ 2077708 h 6858000"/>
              <a:gd name="connsiteX838" fmla="*/ 5921559 w 7369701"/>
              <a:gd name="connsiteY838" fmla="*/ 2378596 h 6858000"/>
              <a:gd name="connsiteX839" fmla="*/ 5817651 w 7369701"/>
              <a:gd name="connsiteY839" fmla="*/ 3023919 h 6858000"/>
              <a:gd name="connsiteX840" fmla="*/ 5729634 w 7369701"/>
              <a:gd name="connsiteY840" fmla="*/ 3051849 h 6858000"/>
              <a:gd name="connsiteX841" fmla="*/ 5611018 w 7369701"/>
              <a:gd name="connsiteY841" fmla="*/ 2316769 h 6858000"/>
              <a:gd name="connsiteX842" fmla="*/ 5687608 w 7369701"/>
              <a:gd name="connsiteY842" fmla="*/ 2039972 h 6858000"/>
              <a:gd name="connsiteX843" fmla="*/ 5657554 w 7369701"/>
              <a:gd name="connsiteY843" fmla="*/ 1576445 h 6858000"/>
              <a:gd name="connsiteX844" fmla="*/ 5150475 w 7369701"/>
              <a:gd name="connsiteY844" fmla="*/ 1274012 h 6858000"/>
              <a:gd name="connsiteX845" fmla="*/ 5349142 w 7369701"/>
              <a:gd name="connsiteY845" fmla="*/ 2204405 h 6858000"/>
              <a:gd name="connsiteX846" fmla="*/ 5262214 w 7369701"/>
              <a:gd name="connsiteY846" fmla="*/ 2233836 h 6858000"/>
              <a:gd name="connsiteX847" fmla="*/ 4981539 w 7369701"/>
              <a:gd name="connsiteY847" fmla="*/ 1542201 h 6858000"/>
              <a:gd name="connsiteX848" fmla="*/ 4958461 w 7369701"/>
              <a:gd name="connsiteY848" fmla="*/ 1136957 h 6858000"/>
              <a:gd name="connsiteX849" fmla="*/ 4655015 w 7369701"/>
              <a:gd name="connsiteY849" fmla="*/ 891426 h 6858000"/>
              <a:gd name="connsiteX850" fmla="*/ 4348002 w 7369701"/>
              <a:gd name="connsiteY850" fmla="*/ 2205895 h 6858000"/>
              <a:gd name="connsiteX851" fmla="*/ 4262250 w 7369701"/>
              <a:gd name="connsiteY851" fmla="*/ 2219972 h 6858000"/>
              <a:gd name="connsiteX852" fmla="*/ 4550611 w 7369701"/>
              <a:gd name="connsiteY852" fmla="*/ 817540 h 6858000"/>
              <a:gd name="connsiteX853" fmla="*/ 4564418 w 7369701"/>
              <a:gd name="connsiteY853" fmla="*/ 808293 h 6858000"/>
              <a:gd name="connsiteX854" fmla="*/ 4266388 w 7369701"/>
              <a:gd name="connsiteY854" fmla="*/ 500083 h 6858000"/>
              <a:gd name="connsiteX855" fmla="*/ 4032842 w 7369701"/>
              <a:gd name="connsiteY855" fmla="*/ 211809 h 6858000"/>
              <a:gd name="connsiteX856" fmla="*/ 3882765 w 7369701"/>
              <a:gd name="connsiteY856" fmla="*/ 0 h 6858000"/>
              <a:gd name="connsiteX857" fmla="*/ 3721337 w 7369701"/>
              <a:gd name="connsiteY857" fmla="*/ 0 h 6858000"/>
              <a:gd name="connsiteX858" fmla="*/ 3797544 w 7369701"/>
              <a:gd name="connsiteY858" fmla="*/ 0 h 6858000"/>
              <a:gd name="connsiteX859" fmla="*/ 3775734 w 7369701"/>
              <a:gd name="connsiteY859" fmla="*/ 95131 h 6858000"/>
              <a:gd name="connsiteX860" fmla="*/ 3724807 w 7369701"/>
              <a:gd name="connsiteY860" fmla="*/ 272257 h 6858000"/>
              <a:gd name="connsiteX861" fmla="*/ 3726844 w 7369701"/>
              <a:gd name="connsiteY861" fmla="*/ 282988 h 6858000"/>
              <a:gd name="connsiteX862" fmla="*/ 3742664 w 7369701"/>
              <a:gd name="connsiteY862" fmla="*/ 279918 h 6858000"/>
              <a:gd name="connsiteX863" fmla="*/ 4103910 w 7369701"/>
              <a:gd name="connsiteY863" fmla="*/ 1161917 h 6858000"/>
              <a:gd name="connsiteX864" fmla="*/ 4020269 w 7369701"/>
              <a:gd name="connsiteY864" fmla="*/ 1200406 h 6858000"/>
              <a:gd name="connsiteX865" fmla="*/ 3674882 w 7369701"/>
              <a:gd name="connsiteY865" fmla="*/ 488524 h 6858000"/>
              <a:gd name="connsiteX866" fmla="*/ 3132682 w 7369701"/>
              <a:gd name="connsiteY866" fmla="*/ 1072284 h 6858000"/>
              <a:gd name="connsiteX867" fmla="*/ 2716346 w 7369701"/>
              <a:gd name="connsiteY867" fmla="*/ 1276376 h 6858000"/>
              <a:gd name="connsiteX868" fmla="*/ 2716772 w 7369701"/>
              <a:gd name="connsiteY868" fmla="*/ 1255462 h 6858000"/>
              <a:gd name="connsiteX869" fmla="*/ 3471096 w 7369701"/>
              <a:gd name="connsiteY869" fmla="*/ 437072 h 6858000"/>
              <a:gd name="connsiteX870" fmla="*/ 3639057 w 7369701"/>
              <a:gd name="connsiteY870" fmla="*/ 286334 h 6858000"/>
              <a:gd name="connsiteX871" fmla="*/ 3640309 w 7369701"/>
              <a:gd name="connsiteY871" fmla="*/ 284664 h 6858000"/>
              <a:gd name="connsiteX872" fmla="*/ 3646022 w 7369701"/>
              <a:gd name="connsiteY872" fmla="*/ 276711 h 6858000"/>
              <a:gd name="connsiteX873" fmla="*/ 3707943 w 7369701"/>
              <a:gd name="connsiteY873" fmla="*/ 65958 h 6858000"/>
              <a:gd name="connsiteX874" fmla="*/ 3721337 w 7369701"/>
              <a:gd name="connsiteY874" fmla="*/ 0 h 6858000"/>
              <a:gd name="connsiteX875" fmla="*/ 2867960 w 7369701"/>
              <a:gd name="connsiteY875" fmla="*/ 0 h 6858000"/>
              <a:gd name="connsiteX876" fmla="*/ 2926351 w 7369701"/>
              <a:gd name="connsiteY876" fmla="*/ 0 h 6858000"/>
              <a:gd name="connsiteX877" fmla="*/ 2902823 w 7369701"/>
              <a:gd name="connsiteY877" fmla="*/ 262929 h 6858000"/>
              <a:gd name="connsiteX878" fmla="*/ 2940663 w 7369701"/>
              <a:gd name="connsiteY878" fmla="*/ 140884 h 6858000"/>
              <a:gd name="connsiteX879" fmla="*/ 2947039 w 7369701"/>
              <a:gd name="connsiteY879" fmla="*/ 122524 h 6858000"/>
              <a:gd name="connsiteX880" fmla="*/ 2984316 w 7369701"/>
              <a:gd name="connsiteY880" fmla="*/ 0 h 6858000"/>
              <a:gd name="connsiteX881" fmla="*/ 3016114 w 7369701"/>
              <a:gd name="connsiteY881" fmla="*/ 0 h 6858000"/>
              <a:gd name="connsiteX882" fmla="*/ 2979949 w 7369701"/>
              <a:gd name="connsiteY882" fmla="*/ 119274 h 6858000"/>
              <a:gd name="connsiteX883" fmla="*/ 3023879 w 7369701"/>
              <a:gd name="connsiteY883" fmla="*/ 0 h 6858000"/>
              <a:gd name="connsiteX884" fmla="*/ 3105400 w 7369701"/>
              <a:gd name="connsiteY884" fmla="*/ 0 h 6858000"/>
              <a:gd name="connsiteX885" fmla="*/ 3094669 w 7369701"/>
              <a:gd name="connsiteY885" fmla="*/ 30308 h 6858000"/>
              <a:gd name="connsiteX886" fmla="*/ 2901945 w 7369701"/>
              <a:gd name="connsiteY886" fmla="*/ 466538 h 6858000"/>
              <a:gd name="connsiteX887" fmla="*/ 2815209 w 7369701"/>
              <a:gd name="connsiteY887" fmla="*/ 497361 h 6858000"/>
              <a:gd name="connsiteX888" fmla="*/ 2844845 w 7369701"/>
              <a:gd name="connsiteY888" fmla="*/ 127638 h 6858000"/>
              <a:gd name="connsiteX889" fmla="*/ 2867960 w 7369701"/>
              <a:gd name="connsiteY889" fmla="*/ 0 h 6858000"/>
              <a:gd name="connsiteX890" fmla="*/ 1057230 w 7369701"/>
              <a:gd name="connsiteY890" fmla="*/ 0 h 6858000"/>
              <a:gd name="connsiteX891" fmla="*/ 1111003 w 7369701"/>
              <a:gd name="connsiteY891" fmla="*/ 0 h 6858000"/>
              <a:gd name="connsiteX892" fmla="*/ 1125553 w 7369701"/>
              <a:gd name="connsiteY892" fmla="*/ 52588 h 6858000"/>
              <a:gd name="connsiteX893" fmla="*/ 1304276 w 7369701"/>
              <a:gd name="connsiteY893" fmla="*/ 476275 h 6858000"/>
              <a:gd name="connsiteX894" fmla="*/ 1492066 w 7369701"/>
              <a:gd name="connsiteY894" fmla="*/ 886333 h 6858000"/>
              <a:gd name="connsiteX895" fmla="*/ 1423698 w 7369701"/>
              <a:gd name="connsiteY895" fmla="*/ 710817 h 6858000"/>
              <a:gd name="connsiteX896" fmla="*/ 1357609 w 7369701"/>
              <a:gd name="connsiteY896" fmla="*/ 532892 h 6858000"/>
              <a:gd name="connsiteX897" fmla="*/ 1309550 w 7369701"/>
              <a:gd name="connsiteY897" fmla="*/ 374031 h 6858000"/>
              <a:gd name="connsiteX898" fmla="*/ 1193673 w 7369701"/>
              <a:gd name="connsiteY898" fmla="*/ 49533 h 6858000"/>
              <a:gd name="connsiteX899" fmla="*/ 1164391 w 7369701"/>
              <a:gd name="connsiteY899" fmla="*/ 0 h 6858000"/>
              <a:gd name="connsiteX900" fmla="*/ 1200666 w 7369701"/>
              <a:gd name="connsiteY900" fmla="*/ 0 h 6858000"/>
              <a:gd name="connsiteX901" fmla="*/ 1223408 w 7369701"/>
              <a:gd name="connsiteY901" fmla="*/ 38996 h 6858000"/>
              <a:gd name="connsiteX902" fmla="*/ 1339635 w 7369701"/>
              <a:gd name="connsiteY902" fmla="*/ 365517 h 6858000"/>
              <a:gd name="connsiteX903" fmla="*/ 1387469 w 7369701"/>
              <a:gd name="connsiteY903" fmla="*/ 523079 h 6858000"/>
              <a:gd name="connsiteX904" fmla="*/ 1452685 w 7369701"/>
              <a:gd name="connsiteY904" fmla="*/ 699806 h 6858000"/>
              <a:gd name="connsiteX905" fmla="*/ 1492092 w 7369701"/>
              <a:gd name="connsiteY905" fmla="*/ 800424 h 6858000"/>
              <a:gd name="connsiteX906" fmla="*/ 1455302 w 7369701"/>
              <a:gd name="connsiteY906" fmla="*/ 632913 h 6858000"/>
              <a:gd name="connsiteX907" fmla="*/ 1222336 w 7369701"/>
              <a:gd name="connsiteY907" fmla="*/ 9480 h 6858000"/>
              <a:gd name="connsiteX908" fmla="*/ 1214634 w 7369701"/>
              <a:gd name="connsiteY908" fmla="*/ 0 h 6858000"/>
              <a:gd name="connsiteX909" fmla="*/ 1289827 w 7369701"/>
              <a:gd name="connsiteY909" fmla="*/ 0 h 6858000"/>
              <a:gd name="connsiteX910" fmla="*/ 1321076 w 7369701"/>
              <a:gd name="connsiteY910" fmla="*/ 59722 h 6858000"/>
              <a:gd name="connsiteX911" fmla="*/ 1512579 w 7369701"/>
              <a:gd name="connsiteY911" fmla="*/ 626441 h 6858000"/>
              <a:gd name="connsiteX912" fmla="*/ 1506076 w 7369701"/>
              <a:gd name="connsiteY912" fmla="*/ 1089289 h 6858000"/>
              <a:gd name="connsiteX913" fmla="*/ 1486346 w 7369701"/>
              <a:gd name="connsiteY913" fmla="*/ 1079919 h 6858000"/>
              <a:gd name="connsiteX914" fmla="*/ 1070511 w 7369701"/>
              <a:gd name="connsiteY914" fmla="*/ 48609 h 6858000"/>
              <a:gd name="connsiteX915" fmla="*/ 1057230 w 7369701"/>
              <a:gd name="connsiteY915" fmla="*/ 0 h 6858000"/>
              <a:gd name="connsiteX916" fmla="*/ 43151 w 7369701"/>
              <a:gd name="connsiteY916" fmla="*/ 0 h 6858000"/>
              <a:gd name="connsiteX917" fmla="*/ 95283 w 7369701"/>
              <a:gd name="connsiteY917" fmla="*/ 0 h 6858000"/>
              <a:gd name="connsiteX918" fmla="*/ 300708 w 7369701"/>
              <a:gd name="connsiteY918" fmla="*/ 154571 h 6858000"/>
              <a:gd name="connsiteX919" fmla="*/ 530414 w 7369701"/>
              <a:gd name="connsiteY919" fmla="*/ 354673 h 6858000"/>
              <a:gd name="connsiteX920" fmla="*/ 333785 w 7369701"/>
              <a:gd name="connsiteY920" fmla="*/ 161564 h 6858000"/>
              <a:gd name="connsiteX921" fmla="*/ 147005 w 7369701"/>
              <a:gd name="connsiteY921" fmla="*/ 0 h 6858000"/>
              <a:gd name="connsiteX922" fmla="*/ 272509 w 7369701"/>
              <a:gd name="connsiteY922" fmla="*/ 0 h 6858000"/>
              <a:gd name="connsiteX923" fmla="*/ 326276 w 7369701"/>
              <a:gd name="connsiteY923" fmla="*/ 45847 h 6858000"/>
              <a:gd name="connsiteX924" fmla="*/ 823759 w 7369701"/>
              <a:gd name="connsiteY924" fmla="*/ 574145 h 6858000"/>
              <a:gd name="connsiteX925" fmla="*/ 811254 w 7369701"/>
              <a:gd name="connsiteY925" fmla="*/ 665546 h 6858000"/>
              <a:gd name="connsiteX926" fmla="*/ 154042 w 7369701"/>
              <a:gd name="connsiteY926" fmla="*/ 261522 h 6858000"/>
              <a:gd name="connsiteX927" fmla="*/ 13550 w 7369701"/>
              <a:gd name="connsiteY927" fmla="*/ 158423 h 6858000"/>
              <a:gd name="connsiteX928" fmla="*/ 0 w 7369701"/>
              <a:gd name="connsiteY928" fmla="*/ 146618 h 6858000"/>
              <a:gd name="connsiteX929" fmla="*/ 0 w 7369701"/>
              <a:gd name="connsiteY929" fmla="*/ 59161 h 6858000"/>
              <a:gd name="connsiteX930" fmla="*/ 45427 w 7369701"/>
              <a:gd name="connsiteY930" fmla="*/ 101078 h 6858000"/>
              <a:gd name="connsiteX931" fmla="*/ 630103 w 7369701"/>
              <a:gd name="connsiteY931" fmla="*/ 485885 h 6858000"/>
              <a:gd name="connsiteX932" fmla="*/ 532040 w 7369701"/>
              <a:gd name="connsiteY932" fmla="*/ 399359 h 6858000"/>
              <a:gd name="connsiteX933" fmla="*/ 517618 w 7369701"/>
              <a:gd name="connsiteY933" fmla="*/ 385726 h 6858000"/>
              <a:gd name="connsiteX934" fmla="*/ 285074 w 7369701"/>
              <a:gd name="connsiteY934" fmla="*/ 182755 h 6858000"/>
              <a:gd name="connsiteX935" fmla="*/ 43151 w 7369701"/>
              <a:gd name="connsiteY9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Lst>
            <a:rect l="l" t="t" r="r" b="b"/>
            <a:pathLst>
              <a:path w="7369701" h="6858000">
                <a:moveTo>
                  <a:pt x="369702" y="6712169"/>
                </a:moveTo>
                <a:lnTo>
                  <a:pt x="366575" y="6715556"/>
                </a:lnTo>
                <a:cubicBezTo>
                  <a:pt x="367954" y="6715031"/>
                  <a:pt x="369326" y="6714512"/>
                  <a:pt x="371637" y="6713954"/>
                </a:cubicBezTo>
                <a:lnTo>
                  <a:pt x="369702" y="6712169"/>
                </a:ln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lnTo>
                  <a:pt x="103333" y="5699602"/>
                </a:lnTo>
                <a:close/>
                <a:moveTo>
                  <a:pt x="5539432" y="5642928"/>
                </a:moveTo>
                <a:cubicBezTo>
                  <a:pt x="5544304" y="5659969"/>
                  <a:pt x="5549664" y="5677449"/>
                  <a:pt x="5555462" y="5694454"/>
                </a:cubicBezTo>
                <a:cubicBezTo>
                  <a:pt x="5631122" y="5909386"/>
                  <a:pt x="5731219" y="6118228"/>
                  <a:pt x="5828270" y="6320663"/>
                </a:cubicBezTo>
                <a:cubicBezTo>
                  <a:pt x="5868407" y="6404290"/>
                  <a:pt x="5908582" y="6488842"/>
                  <a:pt x="5947416" y="6574846"/>
                </a:cubicBezTo>
                <a:cubicBezTo>
                  <a:pt x="5894674" y="6327329"/>
                  <a:pt x="5793018"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cubicBezTo>
                  <a:pt x="2664345" y="6401062"/>
                  <a:pt x="2664881" y="6266909"/>
                  <a:pt x="2665418" y="6132756"/>
                </a:cubicBez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lnTo>
                  <a:pt x="1824397" y="5447757"/>
                </a:ln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lnTo>
                  <a:pt x="4376219" y="5729027"/>
                </a:ln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lnTo>
                  <a:pt x="2879408" y="5031590"/>
                </a:ln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lnTo>
                  <a:pt x="1927410" y="4716164"/>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lnTo>
                  <a:pt x="1310106" y="3943217"/>
                </a:ln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lnTo>
                  <a:pt x="3316479" y="3872136"/>
                </a:ln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99925" y="4149276"/>
                  <a:pt x="5291490" y="4229096"/>
                  <a:pt x="5388878" y="4300185"/>
                </a:cubicBezTo>
                <a:cubicBezTo>
                  <a:pt x="5401114"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lnTo>
                  <a:pt x="5425834" y="3162785"/>
                </a:lnTo>
                <a:close/>
                <a:moveTo>
                  <a:pt x="1318687" y="3113840"/>
                </a:moveTo>
                <a:cubicBezTo>
                  <a:pt x="1233126" y="3142037"/>
                  <a:pt x="1148133" y="3174161"/>
                  <a:pt x="1066793" y="3212171"/>
                </a:cubicBezTo>
                <a:lnTo>
                  <a:pt x="993319" y="3247648"/>
                </a:ln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1238695" y="3076820"/>
                </a:moveTo>
                <a:cubicBezTo>
                  <a:pt x="1051055" y="3082190"/>
                  <a:pt x="886407" y="3192548"/>
                  <a:pt x="716371" y="3293249"/>
                </a:cubicBezTo>
                <a:cubicBezTo>
                  <a:pt x="670943" y="3320259"/>
                  <a:pt x="625512" y="3345868"/>
                  <a:pt x="579522" y="3371759"/>
                </a:cubicBezTo>
                <a:lnTo>
                  <a:pt x="600288" y="3365555"/>
                </a:lnTo>
                <a:cubicBezTo>
                  <a:pt x="680240" y="3341573"/>
                  <a:pt x="762713" y="3317034"/>
                  <a:pt x="840692" y="3284921"/>
                </a:cubicBezTo>
                <a:cubicBezTo>
                  <a:pt x="887813" y="3265484"/>
                  <a:pt x="934087" y="3242968"/>
                  <a:pt x="979248" y="3221003"/>
                </a:cubicBezTo>
                <a:lnTo>
                  <a:pt x="1053282" y="3185247"/>
                </a:ln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cubicBezTo>
                  <a:pt x="6038795" y="4764265"/>
                  <a:pt x="6038750" y="4764056"/>
                  <a:pt x="6038706" y="4763847"/>
                </a:cubicBezTo>
                <a:lnTo>
                  <a:pt x="6037784"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1"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7"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3"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8"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4"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7"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lnTo>
                  <a:pt x="2714982" y="5427051"/>
                </a:ln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cubicBezTo>
                  <a:pt x="1794765" y="6848159"/>
                  <a:pt x="1794840" y="6853080"/>
                  <a:pt x="1794914" y="6858000"/>
                </a:cubicBez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cubicBezTo>
                  <a:pt x="1203470" y="6853117"/>
                  <a:pt x="1203571" y="6855559"/>
                  <a:pt x="1203671" y="6858000"/>
                </a:cubicBezTo>
                <a:lnTo>
                  <a:pt x="1143180" y="6858000"/>
                </a:lnTo>
                <a:cubicBezTo>
                  <a:pt x="1142845" y="6827348"/>
                  <a:pt x="1142511" y="6796697"/>
                  <a:pt x="1142176" y="6766045"/>
                </a:cubicBez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cubicBezTo>
                  <a:pt x="5763687" y="2828007"/>
                  <a:pt x="5764331" y="2813808"/>
                  <a:pt x="5764974" y="2799609"/>
                </a:cubicBez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lnTo>
                  <a:pt x="2399523" y="1428234"/>
                </a:ln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lnTo>
                  <a:pt x="278707" y="1352270"/>
                </a:ln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lnTo>
                  <a:pt x="655236" y="1268632"/>
                </a:ln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lnTo>
                  <a:pt x="6605473" y="1184686"/>
                </a:lnTo>
                <a:cubicBezTo>
                  <a:pt x="6633823" y="1169483"/>
                  <a:pt x="6662531" y="1154778"/>
                  <a:pt x="6691602" y="1140573"/>
                </a:cubicBezTo>
                <a:close/>
                <a:moveTo>
                  <a:pt x="4002475" y="1037802"/>
                </a:moveTo>
                <a:lnTo>
                  <a:pt x="4000324" y="1039362"/>
                </a:lnTo>
                <a:lnTo>
                  <a:pt x="4002862" y="1042866"/>
                </a:ln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lnTo>
                  <a:pt x="5460148" y="911442"/>
                </a:ln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lnTo>
                  <a:pt x="5208466" y="257550"/>
                </a:ln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lnTo>
                  <a:pt x="5261015" y="227087"/>
                </a:ln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lnTo>
                  <a:pt x="6537433" y="1907790"/>
                </a:ln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lnTo>
                  <a:pt x="3882765" y="0"/>
                </a:ln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lnTo>
                  <a:pt x="3721337" y="0"/>
                </a:ln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lnTo>
                  <a:pt x="2867960" y="0"/>
                </a:ln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lnTo>
                  <a:pt x="1057230" y="0"/>
                </a:ln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lnTo>
                  <a:pt x="43151"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A870811B-D93C-717B-2F1C-0175CD5F5076}"/>
              </a:ext>
            </a:extLst>
          </p:cNvPr>
          <p:cNvSpPr>
            <a:spLocks noGrp="1"/>
          </p:cNvSpPr>
          <p:nvPr>
            <p:ph type="title"/>
          </p:nvPr>
        </p:nvSpPr>
        <p:spPr>
          <a:xfrm>
            <a:off x="707924" y="2362200"/>
            <a:ext cx="3810000" cy="3505200"/>
          </a:xfrm>
        </p:spPr>
        <p:txBody>
          <a:bodyPr anchor="t">
            <a:normAutofit/>
          </a:bodyPr>
          <a:lstStyle/>
          <a:p>
            <a:r>
              <a:rPr lang="en-IE" sz="4000" dirty="0"/>
              <a:t>Focus of this Seminar</a:t>
            </a:r>
          </a:p>
        </p:txBody>
      </p:sp>
      <p:sp>
        <p:nvSpPr>
          <p:cNvPr id="3" name="Content Placeholder 2">
            <a:extLst>
              <a:ext uri="{FF2B5EF4-FFF2-40B4-BE49-F238E27FC236}">
                <a16:creationId xmlns:a16="http://schemas.microsoft.com/office/drawing/2014/main" id="{6D79DBA6-17C9-B247-07EA-D8A6D5231813}"/>
              </a:ext>
            </a:extLst>
          </p:cNvPr>
          <p:cNvSpPr>
            <a:spLocks noGrp="1"/>
          </p:cNvSpPr>
          <p:nvPr>
            <p:ph idx="1"/>
          </p:nvPr>
        </p:nvSpPr>
        <p:spPr>
          <a:xfrm>
            <a:off x="4975124" y="1386348"/>
            <a:ext cx="6302472" cy="4350774"/>
          </a:xfrm>
        </p:spPr>
        <p:txBody>
          <a:bodyPr>
            <a:normAutofit/>
          </a:bodyPr>
          <a:lstStyle/>
          <a:p>
            <a:pPr marL="0" indent="0">
              <a:buNone/>
            </a:pPr>
            <a:r>
              <a:rPr lang="en-US" dirty="0">
                <a:solidFill>
                  <a:schemeClr val="tx1">
                    <a:alpha val="55000"/>
                  </a:schemeClr>
                </a:solidFill>
              </a:rPr>
              <a:t>This seminar will enable Deputy Principals to examine their role as leaders of curriculum in their schools, through the lens of the concepts of agency and curriculum.</a:t>
            </a:r>
          </a:p>
          <a:p>
            <a:endParaRPr lang="en-IE" sz="2400" dirty="0">
              <a:solidFill>
                <a:schemeClr val="tx1">
                  <a:alpha val="55000"/>
                </a:schemeClr>
              </a:solidFill>
            </a:endParaRPr>
          </a:p>
        </p:txBody>
      </p:sp>
      <p:sp>
        <p:nvSpPr>
          <p:cNvPr id="4" name="Slide Number Placeholder 3">
            <a:extLst>
              <a:ext uri="{FF2B5EF4-FFF2-40B4-BE49-F238E27FC236}">
                <a16:creationId xmlns:a16="http://schemas.microsoft.com/office/drawing/2014/main" id="{8CA1FB3A-EFD1-A8E1-45AD-CCFAED4EFA66}"/>
              </a:ext>
            </a:extLst>
          </p:cNvPr>
          <p:cNvSpPr>
            <a:spLocks noGrp="1"/>
          </p:cNvSpPr>
          <p:nvPr>
            <p:ph type="sldNum" sz="quarter" idx="12"/>
          </p:nvPr>
        </p:nvSpPr>
        <p:spPr>
          <a:xfrm>
            <a:off x="11049000" y="6400800"/>
            <a:ext cx="685800" cy="457200"/>
          </a:xfrm>
        </p:spPr>
        <p:txBody>
          <a:bodyPr anchor="ctr">
            <a:normAutofit/>
          </a:bodyPr>
          <a:lstStyle/>
          <a:p>
            <a:pPr>
              <a:spcAft>
                <a:spcPts val="600"/>
              </a:spcAft>
            </a:pPr>
            <a:fld id="{B6F15528-21DE-4FAA-801E-634DDDAF4B2B}" type="slidenum">
              <a:rPr lang="en-US" sz="1000">
                <a:solidFill>
                  <a:srgbClr val="000000">
                    <a:alpha val="70000"/>
                  </a:srgbClr>
                </a:solidFill>
              </a:rPr>
              <a:pPr>
                <a:spcAft>
                  <a:spcPts val="600"/>
                </a:spcAft>
              </a:pPr>
              <a:t>5</a:t>
            </a:fld>
            <a:endParaRPr lang="en-US" sz="1000">
              <a:solidFill>
                <a:srgbClr val="000000">
                  <a:alpha val="70000"/>
                </a:srgbClr>
              </a:solidFill>
            </a:endParaRPr>
          </a:p>
        </p:txBody>
      </p:sp>
    </p:spTree>
    <p:extLst>
      <p:ext uri="{BB962C8B-B14F-4D97-AF65-F5344CB8AC3E}">
        <p14:creationId xmlns:p14="http://schemas.microsoft.com/office/powerpoint/2010/main" val="2890562969"/>
      </p:ext>
    </p:extLst>
  </p:cSld>
  <p:clrMapOvr>
    <a:masterClrMapping/>
  </p:clrMapOvr>
  <p:transition>
    <p:wipe dir="d"/>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3630" y="1222914"/>
            <a:ext cx="3937240" cy="3047235"/>
          </a:xfrm>
        </p:spPr>
        <p:txBody>
          <a:bodyPr anchor="t">
            <a:normAutofit/>
          </a:bodyPr>
          <a:lstStyle/>
          <a:p>
            <a:pPr>
              <a:lnSpc>
                <a:spcPct val="90000"/>
              </a:lnSpc>
            </a:pPr>
            <a:r>
              <a:rPr lang="en-IE" sz="2000" b="1" dirty="0"/>
              <a:t>In the</a:t>
            </a:r>
            <a:br>
              <a:rPr lang="en-IE" sz="2000" b="1" dirty="0"/>
            </a:br>
            <a:r>
              <a:rPr lang="en-IE" sz="2000" b="1" dirty="0"/>
              <a:t> literature</a:t>
            </a:r>
            <a:br>
              <a:rPr lang="en-IE" sz="2000" b="1" dirty="0"/>
            </a:br>
            <a:r>
              <a:rPr lang="en-IE" sz="2000" dirty="0"/>
              <a:t>SAGE Handbook of Research on Teacher Education</a:t>
            </a:r>
            <a:br>
              <a:rPr lang="en-IE" sz="2000" dirty="0"/>
            </a:br>
            <a:r>
              <a:rPr lang="en-IE" sz="2000" dirty="0"/>
              <a:t>Section 111</a:t>
            </a:r>
            <a:br>
              <a:rPr lang="en-IE" sz="2000" dirty="0"/>
            </a:br>
            <a:r>
              <a:rPr lang="en-IE" sz="2000" dirty="0"/>
              <a:t>Learning Teacher Agency in Teacher Education</a:t>
            </a:r>
            <a:br>
              <a:rPr lang="en-IE" sz="2000" dirty="0"/>
            </a:br>
            <a:endParaRPr lang="en-IE" sz="2000" b="1" dirty="0"/>
          </a:p>
        </p:txBody>
      </p:sp>
      <p:sp>
        <p:nvSpPr>
          <p:cNvPr id="3" name="Content Placeholder 2"/>
          <p:cNvSpPr>
            <a:spLocks noGrp="1"/>
          </p:cNvSpPr>
          <p:nvPr>
            <p:ph idx="1"/>
          </p:nvPr>
        </p:nvSpPr>
        <p:spPr>
          <a:xfrm>
            <a:off x="5058697" y="398206"/>
            <a:ext cx="6548284" cy="5818539"/>
          </a:xfrm>
        </p:spPr>
        <p:txBody>
          <a:bodyPr>
            <a:normAutofit/>
          </a:bodyPr>
          <a:lstStyle/>
          <a:p>
            <a:pPr>
              <a:lnSpc>
                <a:spcPct val="90000"/>
              </a:lnSpc>
            </a:pPr>
            <a:r>
              <a:rPr lang="en-IE" sz="2200" dirty="0"/>
              <a:t>Professional wisdom</a:t>
            </a:r>
          </a:p>
          <a:p>
            <a:pPr>
              <a:lnSpc>
                <a:spcPct val="90000"/>
              </a:lnSpc>
            </a:pPr>
            <a:r>
              <a:rPr lang="en-IE" sz="2200" dirty="0"/>
              <a:t>Phronesis</a:t>
            </a:r>
          </a:p>
          <a:p>
            <a:pPr>
              <a:lnSpc>
                <a:spcPct val="90000"/>
              </a:lnSpc>
            </a:pPr>
            <a:r>
              <a:rPr lang="en-IE" sz="2200" dirty="0"/>
              <a:t>Principled improvisation</a:t>
            </a:r>
          </a:p>
          <a:p>
            <a:pPr>
              <a:lnSpc>
                <a:spcPct val="90000"/>
              </a:lnSpc>
            </a:pPr>
            <a:r>
              <a:rPr lang="en-IE" sz="2200" dirty="0"/>
              <a:t>Responsive teaching</a:t>
            </a:r>
          </a:p>
          <a:p>
            <a:pPr>
              <a:lnSpc>
                <a:spcPct val="90000"/>
              </a:lnSpc>
            </a:pPr>
            <a:r>
              <a:rPr lang="en-IE" sz="2200" dirty="0"/>
              <a:t>Humanising education</a:t>
            </a:r>
          </a:p>
          <a:p>
            <a:pPr>
              <a:lnSpc>
                <a:spcPct val="90000"/>
              </a:lnSpc>
            </a:pPr>
            <a:r>
              <a:rPr lang="en-IE" sz="2200" dirty="0"/>
              <a:t>Thoughtfully adaptive Teachers </a:t>
            </a:r>
          </a:p>
          <a:p>
            <a:pPr>
              <a:lnSpc>
                <a:spcPct val="90000"/>
              </a:lnSpc>
            </a:pPr>
            <a:r>
              <a:rPr lang="en-IE" sz="2200" dirty="0"/>
              <a:t>Disciplined improvisation </a:t>
            </a:r>
          </a:p>
          <a:p>
            <a:pPr>
              <a:lnSpc>
                <a:spcPct val="90000"/>
              </a:lnSpc>
            </a:pPr>
            <a:r>
              <a:rPr lang="en-IE" sz="2200" dirty="0"/>
              <a:t>Creative</a:t>
            </a:r>
          </a:p>
          <a:p>
            <a:pPr>
              <a:lnSpc>
                <a:spcPct val="90000"/>
              </a:lnSpc>
            </a:pPr>
            <a:r>
              <a:rPr lang="en-IE" sz="2200" dirty="0"/>
              <a:t>Entrepreneurial</a:t>
            </a:r>
          </a:p>
          <a:p>
            <a:pPr>
              <a:lnSpc>
                <a:spcPct val="90000"/>
              </a:lnSpc>
            </a:pPr>
            <a:r>
              <a:rPr lang="en-IE" sz="2200" dirty="0"/>
              <a:t>Inspirational</a:t>
            </a:r>
          </a:p>
          <a:p>
            <a:pPr>
              <a:lnSpc>
                <a:spcPct val="90000"/>
              </a:lnSpc>
            </a:pPr>
            <a:r>
              <a:rPr lang="en-IE" sz="2200" dirty="0"/>
              <a:t>Not just following prescriptive practices </a:t>
            </a:r>
          </a:p>
          <a:p>
            <a:pPr>
              <a:lnSpc>
                <a:spcPct val="90000"/>
              </a:lnSpc>
            </a:pPr>
            <a:endParaRPr lang="en-IE" sz="1700" dirty="0"/>
          </a:p>
          <a:p>
            <a:pPr>
              <a:lnSpc>
                <a:spcPct val="90000"/>
              </a:lnSpc>
            </a:pPr>
            <a:endParaRPr lang="en-IE" sz="1700" dirty="0"/>
          </a:p>
        </p:txBody>
      </p:sp>
      <p:grpSp>
        <p:nvGrpSpPr>
          <p:cNvPr id="9" name="Group 8">
            <a:extLst>
              <a:ext uri="{FF2B5EF4-FFF2-40B4-BE49-F238E27FC236}">
                <a16:creationId xmlns:a16="http://schemas.microsoft.com/office/drawing/2014/main" id="{968EC965-623E-8BF3-985A-953E5C1316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222078"/>
            <a:ext cx="12207199" cy="639001"/>
            <a:chOff x="-5025" y="6222078"/>
            <a:chExt cx="12207199" cy="639001"/>
          </a:xfrm>
        </p:grpSpPr>
        <p:sp>
          <p:nvSpPr>
            <p:cNvPr id="10" name="Rectangle 9">
              <a:extLst>
                <a:ext uri="{FF2B5EF4-FFF2-40B4-BE49-F238E27FC236}">
                  <a16:creationId xmlns:a16="http://schemas.microsoft.com/office/drawing/2014/main" id="{3D95F932-C833-697F-9C8B-846A4C713F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5779075" y="437979"/>
              <a:ext cx="639000"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B87D2FB-6AB1-6569-F43A-2CB44F77D3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08412" y="3577490"/>
              <a:ext cx="639000" cy="5928176"/>
            </a:xfrm>
            <a:prstGeom prst="rect">
              <a:avLst/>
            </a:prstGeom>
            <a:gradFill>
              <a:gsLst>
                <a:gs pos="3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lide Number Placeholder 3"/>
          <p:cNvSpPr>
            <a:spLocks noGrp="1"/>
          </p:cNvSpPr>
          <p:nvPr>
            <p:ph type="sldNum" sz="quarter" idx="12"/>
          </p:nvPr>
        </p:nvSpPr>
        <p:spPr>
          <a:xfrm>
            <a:off x="8610600" y="6356350"/>
            <a:ext cx="2743200" cy="365125"/>
          </a:xfrm>
        </p:spPr>
        <p:txBody>
          <a:bodyPr>
            <a:normAutofit/>
          </a:bodyPr>
          <a:lstStyle/>
          <a:p>
            <a:pPr>
              <a:spcAft>
                <a:spcPts val="600"/>
              </a:spcAft>
            </a:pPr>
            <a:fld id="{B6F15528-21DE-4FAA-801E-634DDDAF4B2B}" type="slidenum">
              <a:rPr lang="en-US">
                <a:solidFill>
                  <a:srgbClr val="FFFFFF"/>
                </a:solidFill>
                <a:latin typeface="Constantia"/>
              </a:rPr>
              <a:pPr>
                <a:spcAft>
                  <a:spcPts val="600"/>
                </a:spcAft>
              </a:pPr>
              <a:t>50</a:t>
            </a:fld>
            <a:endParaRPr lang="en-US">
              <a:solidFill>
                <a:srgbClr val="FFFFFF"/>
              </a:solidFill>
              <a:latin typeface="Constantia"/>
            </a:endParaRPr>
          </a:p>
        </p:txBody>
      </p:sp>
    </p:spTree>
    <p:extLst>
      <p:ext uri="{BB962C8B-B14F-4D97-AF65-F5344CB8AC3E}">
        <p14:creationId xmlns:p14="http://schemas.microsoft.com/office/powerpoint/2010/main" val="1766184461"/>
      </p:ext>
    </p:extLst>
  </p:cSld>
  <p:clrMapOvr>
    <a:masterClrMapping/>
  </p:clrMapOvr>
  <p:transition>
    <p:wipe dir="d"/>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phere of mesh and nodes">
            <a:extLst>
              <a:ext uri="{FF2B5EF4-FFF2-40B4-BE49-F238E27FC236}">
                <a16:creationId xmlns:a16="http://schemas.microsoft.com/office/drawing/2014/main" id="{BE1B8729-DCBB-A5BB-0DCF-2B346A6BB4C8}"/>
              </a:ext>
            </a:extLst>
          </p:cNvPr>
          <p:cNvPicPr>
            <a:picLocks noChangeAspect="1"/>
          </p:cNvPicPr>
          <p:nvPr/>
        </p:nvPicPr>
        <p:blipFill rotWithShape="1">
          <a:blip r:embed="rId3"/>
          <a:srcRect l="35911" r="4922"/>
          <a:stretch/>
        </p:blipFill>
        <p:spPr>
          <a:xfrm>
            <a:off x="-1" y="-2"/>
            <a:ext cx="5410198" cy="6858002"/>
          </a:xfrm>
          <a:prstGeom prst="rect">
            <a:avLst/>
          </a:prstGeom>
        </p:spPr>
      </p:pic>
      <p:sp useBgFill="1">
        <p:nvSpPr>
          <p:cNvPr id="12" name="Rectangle 11">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F9142F1-B581-2874-B0B3-A1A2BBC6E8EF}"/>
              </a:ext>
            </a:extLst>
          </p:cNvPr>
          <p:cNvSpPr>
            <a:spLocks noGrp="1"/>
          </p:cNvSpPr>
          <p:nvPr>
            <p:ph idx="1"/>
          </p:nvPr>
        </p:nvSpPr>
        <p:spPr>
          <a:xfrm>
            <a:off x="6115317" y="766916"/>
            <a:ext cx="5594902" cy="5473162"/>
          </a:xfrm>
        </p:spPr>
        <p:txBody>
          <a:bodyPr anchor="ctr">
            <a:noAutofit/>
          </a:bodyPr>
          <a:lstStyle/>
          <a:p>
            <a:pPr marL="0" indent="0">
              <a:buNone/>
            </a:pPr>
            <a:r>
              <a:rPr lang="en-GB" sz="4000" dirty="0">
                <a:latin typeface="Calibri" panose="020F0502020204030204" pitchFamily="34" charset="0"/>
                <a:cs typeface="Calibri" panose="020F0502020204030204" pitchFamily="34" charset="0"/>
              </a:rPr>
              <a:t>An Agentic professional responds in intelligent, questioning ways to new ideas, complex questions and the changing world we live in</a:t>
            </a:r>
            <a:endParaRPr lang="en-IE" sz="40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2DB93322-DF7D-48B4-B1C3-5EDC45D70012}"/>
              </a:ext>
            </a:extLst>
          </p:cNvPr>
          <p:cNvSpPr>
            <a:spLocks noGrp="1"/>
          </p:cNvSpPr>
          <p:nvPr>
            <p:ph type="sldNum" sz="quarter" idx="12"/>
          </p:nvPr>
        </p:nvSpPr>
        <p:spPr>
          <a:xfrm>
            <a:off x="8732520" y="6356350"/>
            <a:ext cx="3200400" cy="365125"/>
          </a:xfrm>
        </p:spPr>
        <p:txBody>
          <a:bodyPr>
            <a:normAutofit/>
          </a:bodyPr>
          <a:lstStyle/>
          <a:p>
            <a:pPr>
              <a:spcAft>
                <a:spcPts val="600"/>
              </a:spcAft>
            </a:pPr>
            <a:fld id="{B6F15528-21DE-4FAA-801E-634DDDAF4B2B}" type="slidenum">
              <a:rPr lang="en-US">
                <a:solidFill>
                  <a:schemeClr val="tx1"/>
                </a:solidFill>
                <a:latin typeface="Constantia"/>
              </a:rPr>
              <a:pPr>
                <a:spcAft>
                  <a:spcPts val="600"/>
                </a:spcAft>
              </a:pPr>
              <a:t>51</a:t>
            </a:fld>
            <a:endParaRPr lang="en-US">
              <a:solidFill>
                <a:schemeClr val="tx1"/>
              </a:solidFill>
              <a:latin typeface="Constantia"/>
            </a:endParaRPr>
          </a:p>
        </p:txBody>
      </p:sp>
    </p:spTree>
    <p:extLst>
      <p:ext uri="{BB962C8B-B14F-4D97-AF65-F5344CB8AC3E}">
        <p14:creationId xmlns:p14="http://schemas.microsoft.com/office/powerpoint/2010/main" val="3122035402"/>
      </p:ext>
    </p:extLst>
  </p:cSld>
  <p:clrMapOvr>
    <a:masterClrMapping/>
  </p:clrMapOvr>
  <p:transition>
    <p:wipe dir="d"/>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EB11D-6FAB-9957-BE8B-08C75C4B7D03}"/>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13A3EB1E-166B-7B8E-F954-747555F177C5}"/>
              </a:ext>
            </a:extLst>
          </p:cNvPr>
          <p:cNvSpPr>
            <a:spLocks noGrp="1"/>
          </p:cNvSpPr>
          <p:nvPr>
            <p:ph idx="1"/>
          </p:nvPr>
        </p:nvSpPr>
        <p:spPr/>
        <p:txBody>
          <a:bodyPr/>
          <a:lstStyle/>
          <a:p>
            <a:r>
              <a:rPr lang="en-GB" dirty="0"/>
              <a:t>Or do we just react like the goalkeeper -</a:t>
            </a:r>
          </a:p>
          <a:p>
            <a:endParaRPr lang="en-GB" dirty="0"/>
          </a:p>
          <a:p>
            <a:r>
              <a:rPr lang="en-GB" dirty="0"/>
              <a:t>Where do we get the space for </a:t>
            </a:r>
            <a:r>
              <a:rPr lang="en-GB" sz="3200" dirty="0">
                <a:latin typeface="Calibri" panose="020F0502020204030204" pitchFamily="34" charset="0"/>
                <a:cs typeface="Calibri" panose="020F0502020204030204" pitchFamily="34" charset="0"/>
              </a:rPr>
              <a:t>responding in ‘intelligent, questioning ways to new ideas, complex questions and the changing world we live in’</a:t>
            </a:r>
            <a:endParaRPr lang="en-IE" dirty="0"/>
          </a:p>
        </p:txBody>
      </p:sp>
      <p:sp>
        <p:nvSpPr>
          <p:cNvPr id="4" name="Slide Number Placeholder 3">
            <a:extLst>
              <a:ext uri="{FF2B5EF4-FFF2-40B4-BE49-F238E27FC236}">
                <a16:creationId xmlns:a16="http://schemas.microsoft.com/office/drawing/2014/main" id="{90E59E9F-469E-8ABB-91F5-47E953E34630}"/>
              </a:ext>
            </a:extLst>
          </p:cNvPr>
          <p:cNvSpPr>
            <a:spLocks noGrp="1"/>
          </p:cNvSpPr>
          <p:nvPr>
            <p:ph type="sldNum" sz="quarter" idx="12"/>
          </p:nvPr>
        </p:nvSpPr>
        <p:spPr/>
        <p:txBody>
          <a:bodyPr/>
          <a:lstStyle/>
          <a:p>
            <a:fld id="{B6F15528-21DE-4FAA-801E-634DDDAF4B2B}" type="slidenum">
              <a:rPr lang="en-US" smtClean="0"/>
              <a:pPr/>
              <a:t>52</a:t>
            </a:fld>
            <a:endParaRPr lang="en-US"/>
          </a:p>
        </p:txBody>
      </p:sp>
    </p:spTree>
    <p:extLst>
      <p:ext uri="{BB962C8B-B14F-4D97-AF65-F5344CB8AC3E}">
        <p14:creationId xmlns:p14="http://schemas.microsoft.com/office/powerpoint/2010/main" val="1041486019"/>
      </p:ext>
    </p:extLst>
  </p:cSld>
  <p:clrMapOvr>
    <a:masterClrMapping/>
  </p:clrMapOvr>
  <p:transition>
    <p:wipe dir="d"/>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3459" y="1093791"/>
            <a:ext cx="4346220" cy="823498"/>
          </a:xfrm>
        </p:spPr>
        <p:txBody>
          <a:bodyPr anchor="t">
            <a:normAutofit/>
          </a:bodyPr>
          <a:lstStyle/>
          <a:p>
            <a:r>
              <a:rPr lang="en-IE" sz="3600" b="1" dirty="0">
                <a:latin typeface="Calibri" panose="020F0502020204030204" pitchFamily="34" charset="0"/>
                <a:cs typeface="Calibri" panose="020F0502020204030204" pitchFamily="34" charset="0"/>
              </a:rPr>
              <a:t>Why is it important?</a:t>
            </a:r>
          </a:p>
        </p:txBody>
      </p:sp>
      <p:cxnSp>
        <p:nvCxnSpPr>
          <p:cNvPr id="10" name="Straight Connector 9">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161138" y="1917289"/>
            <a:ext cx="5029198" cy="4571794"/>
          </a:xfrm>
        </p:spPr>
        <p:txBody>
          <a:bodyPr>
            <a:noAutofit/>
          </a:bodyPr>
          <a:lstStyle/>
          <a:p>
            <a:pPr>
              <a:lnSpc>
                <a:spcPct val="90000"/>
              </a:lnSpc>
            </a:pPr>
            <a:endParaRPr lang="en-IE" sz="2400" dirty="0"/>
          </a:p>
          <a:p>
            <a:pPr>
              <a:lnSpc>
                <a:spcPct val="90000"/>
              </a:lnSpc>
            </a:pPr>
            <a:r>
              <a:rPr lang="en-IE" sz="2400" dirty="0"/>
              <a:t>Seen as a means of working with complexity</a:t>
            </a:r>
          </a:p>
          <a:p>
            <a:pPr>
              <a:lnSpc>
                <a:spcPct val="90000"/>
              </a:lnSpc>
            </a:pPr>
            <a:r>
              <a:rPr lang="en-IE" sz="2400" dirty="0"/>
              <a:t>Allowing transformational learning  </a:t>
            </a:r>
          </a:p>
          <a:p>
            <a:pPr>
              <a:lnSpc>
                <a:spcPct val="90000"/>
              </a:lnSpc>
            </a:pPr>
            <a:r>
              <a:rPr lang="en-IE" sz="2400" dirty="0"/>
              <a:t>Push back  against managerialism </a:t>
            </a:r>
          </a:p>
          <a:p>
            <a:pPr>
              <a:lnSpc>
                <a:spcPct val="90000"/>
              </a:lnSpc>
            </a:pPr>
            <a:r>
              <a:rPr lang="en-IE" sz="2400" dirty="0"/>
              <a:t> Serves to promote equity and  democratic values</a:t>
            </a:r>
          </a:p>
          <a:p>
            <a:pPr>
              <a:lnSpc>
                <a:spcPct val="90000"/>
              </a:lnSpc>
            </a:pPr>
            <a:r>
              <a:rPr lang="en-IE" sz="2400" dirty="0"/>
              <a:t>Promotes the concept of education as a public good </a:t>
            </a:r>
          </a:p>
          <a:p>
            <a:pPr>
              <a:lnSpc>
                <a:spcPct val="90000"/>
              </a:lnSpc>
            </a:pPr>
            <a:r>
              <a:rPr lang="en-IE" sz="2400" dirty="0"/>
              <a:t>Activism</a:t>
            </a:r>
          </a:p>
        </p:txBody>
      </p:sp>
      <p:pic>
        <p:nvPicPr>
          <p:cNvPr id="6" name="Picture 5" descr="One in a crowd">
            <a:extLst>
              <a:ext uri="{FF2B5EF4-FFF2-40B4-BE49-F238E27FC236}">
                <a16:creationId xmlns:a16="http://schemas.microsoft.com/office/drawing/2014/main" id="{C38716D9-01FD-BA64-560D-247F1662092E}"/>
              </a:ext>
            </a:extLst>
          </p:cNvPr>
          <p:cNvPicPr>
            <a:picLocks noChangeAspect="1"/>
          </p:cNvPicPr>
          <p:nvPr/>
        </p:nvPicPr>
        <p:blipFill rotWithShape="1">
          <a:blip r:embed="rId2"/>
          <a:srcRect l="18328" r="10138"/>
          <a:stretch/>
        </p:blipFill>
        <p:spPr>
          <a:xfrm>
            <a:off x="5650992" y="10"/>
            <a:ext cx="6541008" cy="6857990"/>
          </a:xfrm>
          <a:prstGeom prst="rect">
            <a:avLst/>
          </a:prstGeom>
        </p:spPr>
      </p:pic>
      <p:sp>
        <p:nvSpPr>
          <p:cNvPr id="4" name="Slide Number Placeholder 3"/>
          <p:cNvSpPr>
            <a:spLocks noGrp="1"/>
          </p:cNvSpPr>
          <p:nvPr>
            <p:ph type="sldNum" sz="quarter" idx="12"/>
          </p:nvPr>
        </p:nvSpPr>
        <p:spPr>
          <a:xfrm>
            <a:off x="8610600" y="6356350"/>
            <a:ext cx="2743200" cy="365125"/>
          </a:xfrm>
        </p:spPr>
        <p:txBody>
          <a:bodyPr>
            <a:normAutofit/>
          </a:bodyPr>
          <a:lstStyle/>
          <a:p>
            <a:pPr>
              <a:spcAft>
                <a:spcPts val="600"/>
              </a:spcAft>
            </a:pPr>
            <a:fld id="{B6F15528-21DE-4FAA-801E-634DDDAF4B2B}" type="slidenum">
              <a:rPr lang="en-US">
                <a:solidFill>
                  <a:srgbClr val="FFFFFF"/>
                </a:solidFill>
                <a:latin typeface="Constantia"/>
              </a:rPr>
              <a:pPr>
                <a:spcAft>
                  <a:spcPts val="600"/>
                </a:spcAft>
              </a:pPr>
              <a:t>53</a:t>
            </a:fld>
            <a:endParaRPr lang="en-US">
              <a:solidFill>
                <a:srgbClr val="FFFFFF"/>
              </a:solidFill>
              <a:latin typeface="Constantia"/>
            </a:endParaRPr>
          </a:p>
        </p:txBody>
      </p:sp>
    </p:spTree>
    <p:extLst>
      <p:ext uri="{BB962C8B-B14F-4D97-AF65-F5344CB8AC3E}">
        <p14:creationId xmlns:p14="http://schemas.microsoft.com/office/powerpoint/2010/main" val="4034383916"/>
      </p:ext>
    </p:extLst>
  </p:cSld>
  <p:clrMapOvr>
    <a:masterClrMapping/>
  </p:clrMapOvr>
  <p:transition>
    <p:wipe dir="d"/>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1803" y="350196"/>
            <a:ext cx="4646904" cy="1624520"/>
          </a:xfrm>
        </p:spPr>
        <p:txBody>
          <a:bodyPr anchor="ctr">
            <a:normAutofit/>
          </a:bodyPr>
          <a:lstStyle/>
          <a:p>
            <a:r>
              <a:rPr lang="en-IE" sz="4000" b="1" dirty="0"/>
              <a:t>Enables response to </a:t>
            </a:r>
          </a:p>
        </p:txBody>
      </p:sp>
      <p:sp>
        <p:nvSpPr>
          <p:cNvPr id="3" name="Content Placeholder 2"/>
          <p:cNvSpPr>
            <a:spLocks noGrp="1"/>
          </p:cNvSpPr>
          <p:nvPr>
            <p:ph idx="1"/>
          </p:nvPr>
        </p:nvSpPr>
        <p:spPr>
          <a:xfrm>
            <a:off x="427703" y="2286000"/>
            <a:ext cx="5191431" cy="4070350"/>
          </a:xfrm>
        </p:spPr>
        <p:txBody>
          <a:bodyPr anchor="ctr">
            <a:noAutofit/>
          </a:bodyPr>
          <a:lstStyle/>
          <a:p>
            <a:r>
              <a:rPr lang="en-IE" sz="2800" dirty="0"/>
              <a:t>Narrow rigid implementation of curriculum</a:t>
            </a:r>
          </a:p>
          <a:p>
            <a:r>
              <a:rPr lang="en-IE" sz="2800" dirty="0"/>
              <a:t>Rigid Policy mandates </a:t>
            </a:r>
          </a:p>
          <a:p>
            <a:r>
              <a:rPr lang="en-IE" sz="2800" dirty="0"/>
              <a:t>Dissonance between personal beliefs and what can be achieved in particular contexts</a:t>
            </a:r>
          </a:p>
        </p:txBody>
      </p:sp>
      <p:pic>
        <p:nvPicPr>
          <p:cNvPr id="6" name="Picture 5" descr="Exclamation mark on a yellow background">
            <a:extLst>
              <a:ext uri="{FF2B5EF4-FFF2-40B4-BE49-F238E27FC236}">
                <a16:creationId xmlns:a16="http://schemas.microsoft.com/office/drawing/2014/main" id="{54D888B8-38F9-9F02-CD9A-E9E94D81570D}"/>
              </a:ext>
            </a:extLst>
          </p:cNvPr>
          <p:cNvPicPr>
            <a:picLocks noChangeAspect="1"/>
          </p:cNvPicPr>
          <p:nvPr/>
        </p:nvPicPr>
        <p:blipFill rotWithShape="1">
          <a:blip r:embed="rId2"/>
          <a:srcRect l="23088" r="10171"/>
          <a:stretch/>
        </p:blipFill>
        <p:spPr>
          <a:xfrm>
            <a:off x="6096000" y="1"/>
            <a:ext cx="6102825" cy="6858000"/>
          </a:xfrm>
          <a:prstGeom prst="rect">
            <a:avLst/>
          </a:prstGeom>
        </p:spPr>
      </p:pic>
      <p:sp>
        <p:nvSpPr>
          <p:cNvPr id="4" name="Slide Number Placeholder 3"/>
          <p:cNvSpPr>
            <a:spLocks noGrp="1"/>
          </p:cNvSpPr>
          <p:nvPr>
            <p:ph type="sldNum" sz="quarter" idx="12"/>
          </p:nvPr>
        </p:nvSpPr>
        <p:spPr>
          <a:xfrm>
            <a:off x="8732520" y="6356350"/>
            <a:ext cx="3200400" cy="365125"/>
          </a:xfrm>
        </p:spPr>
        <p:txBody>
          <a:bodyPr>
            <a:normAutofit/>
          </a:bodyPr>
          <a:lstStyle/>
          <a:p>
            <a:pPr>
              <a:spcAft>
                <a:spcPts val="600"/>
              </a:spcAft>
            </a:pPr>
            <a:fld id="{B6F15528-21DE-4FAA-801E-634DDDAF4B2B}" type="slidenum">
              <a:rPr lang="en-US">
                <a:solidFill>
                  <a:srgbClr val="FFFFFF"/>
                </a:solidFill>
                <a:latin typeface="Constantia"/>
              </a:rPr>
              <a:pPr>
                <a:spcAft>
                  <a:spcPts val="600"/>
                </a:spcAft>
              </a:pPr>
              <a:t>54</a:t>
            </a:fld>
            <a:endParaRPr lang="en-US">
              <a:solidFill>
                <a:srgbClr val="FFFFFF"/>
              </a:solidFill>
              <a:latin typeface="Constantia"/>
            </a:endParaRPr>
          </a:p>
        </p:txBody>
      </p:sp>
    </p:spTree>
    <p:extLst>
      <p:ext uri="{BB962C8B-B14F-4D97-AF65-F5344CB8AC3E}">
        <p14:creationId xmlns:p14="http://schemas.microsoft.com/office/powerpoint/2010/main" val="2294586004"/>
      </p:ext>
    </p:extLst>
  </p:cSld>
  <p:clrMapOvr>
    <a:masterClrMapping/>
  </p:clrMapOvr>
  <p:transition>
    <p:wipe dir="d"/>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86748" y="398206"/>
            <a:ext cx="6980711" cy="6057458"/>
          </a:xfrm>
        </p:spPr>
        <p:txBody>
          <a:bodyPr anchor="ctr">
            <a:noAutofit/>
          </a:bodyPr>
          <a:lstStyle/>
          <a:p>
            <a:pPr marL="0" indent="0">
              <a:buNone/>
            </a:pPr>
            <a:r>
              <a:rPr lang="en-GB" sz="2800" dirty="0"/>
              <a:t>In contrast to the notion of teachers’ professional agency as a </a:t>
            </a:r>
            <a:r>
              <a:rPr lang="en-GB" sz="2800" b="1" dirty="0"/>
              <a:t>capacity</a:t>
            </a:r>
            <a:r>
              <a:rPr lang="en-GB" sz="2800" dirty="0"/>
              <a:t> (</a:t>
            </a:r>
            <a:r>
              <a:rPr lang="en-GB" sz="2800" dirty="0" err="1"/>
              <a:t>Pyhältö</a:t>
            </a:r>
            <a:r>
              <a:rPr lang="en-GB" sz="2800" dirty="0"/>
              <a:t>, Soini, and </a:t>
            </a:r>
            <a:r>
              <a:rPr lang="en-GB" sz="2800" dirty="0" err="1"/>
              <a:t>Pietarinen</a:t>
            </a:r>
            <a:r>
              <a:rPr lang="en-GB" sz="2800" dirty="0"/>
              <a:t>, 2012; van der Heijden et al., 2015), a </a:t>
            </a:r>
            <a:r>
              <a:rPr lang="en-GB" sz="2800" b="1" dirty="0"/>
              <a:t>characteristic</a:t>
            </a:r>
            <a:r>
              <a:rPr lang="en-GB" sz="2800" dirty="0"/>
              <a:t> (</a:t>
            </a:r>
            <a:r>
              <a:rPr lang="en-GB" sz="2800" dirty="0" err="1"/>
              <a:t>Vähäsantanen</a:t>
            </a:r>
            <a:r>
              <a:rPr lang="en-GB" sz="2800" dirty="0"/>
              <a:t>, Saarinen and </a:t>
            </a:r>
            <a:r>
              <a:rPr lang="en-GB" sz="2800" dirty="0" err="1"/>
              <a:t>Eteläpelto</a:t>
            </a:r>
            <a:r>
              <a:rPr lang="en-GB" sz="2800" dirty="0"/>
              <a:t>, 2009; </a:t>
            </a:r>
            <a:r>
              <a:rPr lang="en-GB" sz="2800" dirty="0" err="1"/>
              <a:t>Oolbekkink</a:t>
            </a:r>
            <a:r>
              <a:rPr lang="en-GB" sz="2800" dirty="0"/>
              <a:t>-Marchand et al., 2017) or an </a:t>
            </a:r>
            <a:r>
              <a:rPr lang="en-GB" sz="2800" b="1" dirty="0"/>
              <a:t>innate quality that resides within individuals,</a:t>
            </a:r>
            <a:r>
              <a:rPr lang="en-GB" sz="2800" dirty="0"/>
              <a:t> Priestley, Biesta and Robinson (2013, p.188) propose an alternative view that regards agency as “something that is </a:t>
            </a:r>
            <a:r>
              <a:rPr lang="en-GB" sz="2800" b="1" i="1" dirty="0"/>
              <a:t>achieved</a:t>
            </a:r>
            <a:r>
              <a:rPr lang="en-GB" sz="2800" dirty="0"/>
              <a:t> through engagement with very specific contextual conditions”. </a:t>
            </a:r>
            <a:endParaRPr lang="en-IE" sz="2800" dirty="0"/>
          </a:p>
        </p:txBody>
      </p:sp>
      <p:sp>
        <p:nvSpPr>
          <p:cNvPr id="4" name="Slide Number Placeholder 3"/>
          <p:cNvSpPr>
            <a:spLocks noGrp="1"/>
          </p:cNvSpPr>
          <p:nvPr>
            <p:ph type="sldNum" sz="quarter" idx="12"/>
          </p:nvPr>
        </p:nvSpPr>
        <p:spPr>
          <a:xfrm>
            <a:off x="11704320" y="6455664"/>
            <a:ext cx="448056" cy="365125"/>
          </a:xfrm>
        </p:spPr>
        <p:txBody>
          <a:bodyPr>
            <a:normAutofit/>
          </a:bodyPr>
          <a:lstStyle/>
          <a:p>
            <a:pPr>
              <a:spcAft>
                <a:spcPts val="600"/>
              </a:spcAft>
            </a:pPr>
            <a:fld id="{B6F15528-21DE-4FAA-801E-634DDDAF4B2B}" type="slidenum">
              <a:rPr lang="en-US" sz="1100">
                <a:solidFill>
                  <a:schemeClr val="tx1">
                    <a:lumMod val="50000"/>
                    <a:lumOff val="50000"/>
                  </a:schemeClr>
                </a:solidFill>
                <a:latin typeface="Constantia"/>
              </a:rPr>
              <a:pPr>
                <a:spcAft>
                  <a:spcPts val="600"/>
                </a:spcAft>
              </a:pPr>
              <a:t>55</a:t>
            </a:fld>
            <a:endParaRPr lang="en-US" sz="1100">
              <a:solidFill>
                <a:schemeClr val="tx1">
                  <a:lumMod val="50000"/>
                  <a:lumOff val="50000"/>
                </a:schemeClr>
              </a:solidFill>
              <a:latin typeface="Constantia"/>
            </a:endParaRPr>
          </a:p>
        </p:txBody>
      </p:sp>
    </p:spTree>
    <p:extLst>
      <p:ext uri="{BB962C8B-B14F-4D97-AF65-F5344CB8AC3E}">
        <p14:creationId xmlns:p14="http://schemas.microsoft.com/office/powerpoint/2010/main" val="2985463316"/>
      </p:ext>
    </p:extLst>
  </p:cSld>
  <p:clrMapOvr>
    <a:masterClrMapping/>
  </p:clrMapOvr>
  <p:transition>
    <p:wipe dir="d"/>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10259" y="398206"/>
            <a:ext cx="6555347" cy="5797321"/>
          </a:xfrm>
        </p:spPr>
        <p:txBody>
          <a:bodyPr anchor="ctr">
            <a:normAutofit fontScale="92500" lnSpcReduction="10000"/>
          </a:bodyPr>
          <a:lstStyle/>
          <a:p>
            <a:endParaRPr lang="en-IE" sz="4000" b="1" dirty="0"/>
          </a:p>
          <a:p>
            <a:pPr marL="0" indent="0">
              <a:buNone/>
            </a:pPr>
            <a:r>
              <a:rPr lang="en-GB" sz="4000" dirty="0"/>
              <a:t>Biesta and Tedder (2007) describe this as an ecological view of agency whereby agency is not regarded as a property or capacity residing in individuals, but as an emergent phenomenon of the ecological conditions through which it is enacted.</a:t>
            </a:r>
            <a:endParaRPr lang="en-IE" sz="4000" dirty="0"/>
          </a:p>
          <a:p>
            <a:endParaRPr lang="en-IE" sz="2000" b="1" dirty="0"/>
          </a:p>
          <a:p>
            <a:endParaRPr lang="en-IE" sz="2000" b="1" dirty="0"/>
          </a:p>
          <a:p>
            <a:endParaRPr lang="en-IE" sz="2000" dirty="0"/>
          </a:p>
        </p:txBody>
      </p:sp>
      <p:sp>
        <p:nvSpPr>
          <p:cNvPr id="4" name="Slide Number Placeholder 3"/>
          <p:cNvSpPr>
            <a:spLocks noGrp="1"/>
          </p:cNvSpPr>
          <p:nvPr>
            <p:ph type="sldNum" sz="quarter" idx="12"/>
          </p:nvPr>
        </p:nvSpPr>
        <p:spPr>
          <a:xfrm>
            <a:off x="11704320" y="6455664"/>
            <a:ext cx="448056" cy="365125"/>
          </a:xfrm>
        </p:spPr>
        <p:txBody>
          <a:bodyPr>
            <a:normAutofit/>
          </a:bodyPr>
          <a:lstStyle/>
          <a:p>
            <a:pPr>
              <a:spcAft>
                <a:spcPts val="600"/>
              </a:spcAft>
            </a:pPr>
            <a:fld id="{B6F15528-21DE-4FAA-801E-634DDDAF4B2B}" type="slidenum">
              <a:rPr lang="en-US" sz="1100">
                <a:solidFill>
                  <a:schemeClr val="tx1">
                    <a:lumMod val="50000"/>
                    <a:lumOff val="50000"/>
                  </a:schemeClr>
                </a:solidFill>
                <a:latin typeface="Constantia"/>
              </a:rPr>
              <a:pPr>
                <a:spcAft>
                  <a:spcPts val="600"/>
                </a:spcAft>
              </a:pPr>
              <a:t>56</a:t>
            </a:fld>
            <a:endParaRPr lang="en-US" sz="1100">
              <a:solidFill>
                <a:schemeClr val="tx1">
                  <a:lumMod val="50000"/>
                  <a:lumOff val="50000"/>
                </a:schemeClr>
              </a:solidFill>
              <a:latin typeface="Constantia"/>
            </a:endParaRPr>
          </a:p>
        </p:txBody>
      </p:sp>
    </p:spTree>
    <p:extLst>
      <p:ext uri="{BB962C8B-B14F-4D97-AF65-F5344CB8AC3E}">
        <p14:creationId xmlns:p14="http://schemas.microsoft.com/office/powerpoint/2010/main" val="2230593154"/>
      </p:ext>
    </p:extLst>
  </p:cSld>
  <p:clrMapOvr>
    <a:masterClrMapping/>
  </p:clrMapOvr>
  <p:transition>
    <p:wipe dir="d"/>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9C344A4-DF1C-D5E5-6F6B-0724B83BEC0B}"/>
              </a:ext>
            </a:extLst>
          </p:cNvPr>
          <p:cNvPicPr>
            <a:picLocks noChangeAspect="1"/>
          </p:cNvPicPr>
          <p:nvPr/>
        </p:nvPicPr>
        <p:blipFill rotWithShape="1">
          <a:blip r:embed="rId3"/>
          <a:srcRect l="43364" r="1115"/>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p:cNvSpPr>
            <a:spLocks noGrp="1"/>
          </p:cNvSpPr>
          <p:nvPr>
            <p:ph idx="1"/>
          </p:nvPr>
        </p:nvSpPr>
        <p:spPr>
          <a:xfrm>
            <a:off x="6513787" y="693174"/>
            <a:ext cx="5093193" cy="5483789"/>
          </a:xfrm>
        </p:spPr>
        <p:txBody>
          <a:bodyPr>
            <a:normAutofit/>
          </a:bodyPr>
          <a:lstStyle/>
          <a:p>
            <a:pPr marL="0" indent="0">
              <a:buNone/>
            </a:pPr>
            <a:r>
              <a:rPr lang="en-IE" sz="2800" b="1" dirty="0"/>
              <a:t>An Ecological View of Agency</a:t>
            </a:r>
          </a:p>
          <a:p>
            <a:pPr marL="0" indent="0">
              <a:buNone/>
            </a:pPr>
            <a:r>
              <a:rPr lang="en-IE" sz="2800" b="1" dirty="0"/>
              <a:t> </a:t>
            </a:r>
          </a:p>
          <a:p>
            <a:pPr marL="0" indent="0">
              <a:buNone/>
            </a:pPr>
            <a:r>
              <a:rPr lang="en-IE" sz="2800" b="1" dirty="0"/>
              <a:t>Interplay of: </a:t>
            </a:r>
            <a:endParaRPr lang="en-IE" sz="2800" dirty="0"/>
          </a:p>
          <a:p>
            <a:endParaRPr lang="en-IE" sz="2800" dirty="0"/>
          </a:p>
          <a:p>
            <a:r>
              <a:rPr lang="en-IE" sz="2800" dirty="0" err="1"/>
              <a:t>Iterational</a:t>
            </a:r>
            <a:r>
              <a:rPr lang="en-IE" sz="2800" dirty="0"/>
              <a:t> (Past)</a:t>
            </a:r>
          </a:p>
          <a:p>
            <a:r>
              <a:rPr lang="en-IE" sz="2800" dirty="0"/>
              <a:t>Practical Evaluative (Present)</a:t>
            </a:r>
          </a:p>
          <a:p>
            <a:r>
              <a:rPr lang="en-IE" sz="2800" dirty="0"/>
              <a:t>Projective (Future) </a:t>
            </a:r>
          </a:p>
          <a:p>
            <a:endParaRPr lang="en-IE" sz="2800" dirty="0"/>
          </a:p>
          <a:p>
            <a:pPr marL="0" indent="0" algn="r">
              <a:buNone/>
            </a:pPr>
            <a:r>
              <a:rPr lang="en-IE" sz="2800" i="1" dirty="0"/>
              <a:t>(Priestley, Biesta and Robinson, 2015)</a:t>
            </a:r>
          </a:p>
        </p:txBody>
      </p:sp>
      <p:sp>
        <p:nvSpPr>
          <p:cNvPr id="4" name="Slide Number Placeholder 3"/>
          <p:cNvSpPr>
            <a:spLocks noGrp="1"/>
          </p:cNvSpPr>
          <p:nvPr>
            <p:ph type="sldNum" sz="quarter" idx="12"/>
          </p:nvPr>
        </p:nvSpPr>
        <p:spPr>
          <a:xfrm>
            <a:off x="8610600" y="6356350"/>
            <a:ext cx="2743200" cy="365125"/>
          </a:xfrm>
        </p:spPr>
        <p:txBody>
          <a:bodyPr>
            <a:normAutofit/>
          </a:bodyPr>
          <a:lstStyle/>
          <a:p>
            <a:pPr>
              <a:spcAft>
                <a:spcPts val="600"/>
              </a:spcAft>
            </a:pPr>
            <a:fld id="{B6F15528-21DE-4FAA-801E-634DDDAF4B2B}" type="slidenum">
              <a:rPr lang="en-US">
                <a:latin typeface="Constantia"/>
              </a:rPr>
              <a:pPr>
                <a:spcAft>
                  <a:spcPts val="600"/>
                </a:spcAft>
              </a:pPr>
              <a:t>57</a:t>
            </a:fld>
            <a:endParaRPr lang="en-US">
              <a:latin typeface="Constantia"/>
            </a:endParaRPr>
          </a:p>
        </p:txBody>
      </p:sp>
    </p:spTree>
    <p:extLst>
      <p:ext uri="{BB962C8B-B14F-4D97-AF65-F5344CB8AC3E}">
        <p14:creationId xmlns:p14="http://schemas.microsoft.com/office/powerpoint/2010/main" val="2364405867"/>
      </p:ext>
    </p:extLst>
  </p:cSld>
  <p:clrMapOvr>
    <a:masterClrMapping/>
  </p:clrMapOvr>
  <p:transition>
    <p:wipe dir="d"/>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4" name="Rectangle 2053">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6" name="Rectangle 2055">
            <a:extLst>
              <a:ext uri="{FF2B5EF4-FFF2-40B4-BE49-F238E27FC236}">
                <a16:creationId xmlns:a16="http://schemas.microsoft.com/office/drawing/2014/main" id="{02EBFA83-D4DB-4CA0-B229-9E44634D7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8" name="Picture 2057">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2060" name="Rectangle 2059">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2" name="Rectangle 2061">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4" name="Slide Number Placeholder 3"/>
          <p:cNvSpPr>
            <a:spLocks noGrp="1"/>
          </p:cNvSpPr>
          <p:nvPr>
            <p:ph type="sldNum" sz="quarter" idx="12"/>
          </p:nvPr>
        </p:nvSpPr>
        <p:spPr>
          <a:xfrm>
            <a:off x="11722608" y="18288"/>
            <a:ext cx="475488" cy="475488"/>
          </a:xfrm>
        </p:spPr>
        <p:txBody>
          <a:bodyPr vert="horz" lIns="91440" tIns="45720" rIns="91440" bIns="45720" rtlCol="0" anchor="ctr">
            <a:normAutofit/>
          </a:bodyPr>
          <a:lstStyle/>
          <a:p>
            <a:pPr algn="ctr">
              <a:spcAft>
                <a:spcPts val="600"/>
              </a:spcAft>
            </a:pPr>
            <a:fld id="{B6F15528-21DE-4FAA-801E-634DDDAF4B2B}" type="slidenum">
              <a:rPr lang="en-US" sz="900">
                <a:solidFill>
                  <a:schemeClr val="tx1">
                    <a:alpha val="70000"/>
                  </a:schemeClr>
                </a:solidFill>
              </a:rPr>
              <a:pPr algn="ctr">
                <a:spcAft>
                  <a:spcPts val="600"/>
                </a:spcAft>
              </a:pPr>
              <a:t>58</a:t>
            </a:fld>
            <a:endParaRPr lang="en-US" sz="900">
              <a:solidFill>
                <a:schemeClr val="tx1">
                  <a:alpha val="70000"/>
                </a:schemeClr>
              </a:solidFill>
            </a:endParaRPr>
          </a:p>
        </p:txBody>
      </p:sp>
      <p:pic>
        <p:nvPicPr>
          <p:cNvPr id="2049" name="Picture 32" descr="teacher agency"/>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21065" y="935248"/>
            <a:ext cx="7916672" cy="49875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a:spLocks noChangeArrowheads="1"/>
          </p:cNvSpPr>
          <p:nvPr/>
        </p:nvSpPr>
        <p:spPr bwMode="auto">
          <a:xfrm>
            <a:off x="702668" y="5417418"/>
            <a:ext cx="4589328" cy="298739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p>
            <a:pPr fontAlgn="base">
              <a:lnSpc>
                <a:spcPct val="90000"/>
              </a:lnSpc>
              <a:spcBef>
                <a:spcPct val="0"/>
              </a:spcBef>
              <a:spcAft>
                <a:spcPts val="600"/>
              </a:spcAft>
            </a:pPr>
            <a:r>
              <a:rPr lang="en-US" altLang="en-US" dirty="0"/>
              <a:t>Fig 1.1 </a:t>
            </a:r>
            <a:r>
              <a:rPr lang="en-US" altLang="en-US" i="1" dirty="0"/>
              <a:t>An Ecological View of Agency</a:t>
            </a:r>
            <a:r>
              <a:rPr lang="en-US" altLang="en-US" dirty="0"/>
              <a:t> (Priestley, Biesta and Robinson, 2016)</a:t>
            </a:r>
          </a:p>
          <a:p>
            <a:pPr indent="-228600" fontAlgn="base">
              <a:lnSpc>
                <a:spcPct val="90000"/>
              </a:lnSpc>
              <a:spcBef>
                <a:spcPct val="0"/>
              </a:spcBef>
              <a:spcAft>
                <a:spcPts val="600"/>
              </a:spcAft>
              <a:buFont typeface="Arial" panose="020B0604020202020204" pitchFamily="34" charset="0"/>
              <a:buChar char="•"/>
            </a:pPr>
            <a:endParaRPr lang="en-US" altLang="en-US" dirty="0"/>
          </a:p>
        </p:txBody>
      </p:sp>
      <p:sp>
        <p:nvSpPr>
          <p:cNvPr id="6" name="Rectangle 3"/>
          <p:cNvSpPr>
            <a:spLocks noChangeArrowheads="1"/>
          </p:cNvSpPr>
          <p:nvPr/>
        </p:nvSpPr>
        <p:spPr bwMode="auto">
          <a:xfrm flipV="1">
            <a:off x="3276600" y="4943593"/>
            <a:ext cx="868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IE">
              <a:solidFill>
                <a:prstClr val="black"/>
              </a:solidFill>
              <a:latin typeface="Constantia"/>
            </a:endParaRPr>
          </a:p>
        </p:txBody>
      </p:sp>
    </p:spTree>
    <p:extLst>
      <p:ext uri="{BB962C8B-B14F-4D97-AF65-F5344CB8AC3E}">
        <p14:creationId xmlns:p14="http://schemas.microsoft.com/office/powerpoint/2010/main" val="2638772868"/>
      </p:ext>
    </p:extLst>
  </p:cSld>
  <p:clrMapOvr>
    <a:masterClrMapping/>
  </p:clrMapOvr>
  <p:transition>
    <p:wipe dir="d"/>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2EBFA83-D4DB-4CA0-B229-9E44634D7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7" name="Rectangle 16">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p:cNvSpPr>
            <a:spLocks noGrp="1"/>
          </p:cNvSpPr>
          <p:nvPr>
            <p:ph type="title"/>
          </p:nvPr>
        </p:nvSpPr>
        <p:spPr>
          <a:xfrm>
            <a:off x="6597016" y="905011"/>
            <a:ext cx="4589328" cy="1889135"/>
          </a:xfrm>
        </p:spPr>
        <p:txBody>
          <a:bodyPr anchor="b">
            <a:normAutofit/>
          </a:bodyPr>
          <a:lstStyle/>
          <a:p>
            <a:r>
              <a:rPr lang="en-IE" sz="4800" dirty="0"/>
              <a:t>Implications for School Leaders</a:t>
            </a:r>
          </a:p>
        </p:txBody>
      </p:sp>
      <p:sp>
        <p:nvSpPr>
          <p:cNvPr id="4" name="Slide Number Placeholder 3"/>
          <p:cNvSpPr>
            <a:spLocks noGrp="1"/>
          </p:cNvSpPr>
          <p:nvPr>
            <p:ph type="sldNum" sz="quarter" idx="12"/>
          </p:nvPr>
        </p:nvSpPr>
        <p:spPr>
          <a:xfrm>
            <a:off x="11722608" y="18288"/>
            <a:ext cx="475488" cy="475488"/>
          </a:xfrm>
        </p:spPr>
        <p:txBody>
          <a:bodyPr>
            <a:normAutofit/>
          </a:bodyPr>
          <a:lstStyle/>
          <a:p>
            <a:pPr algn="ctr">
              <a:spcAft>
                <a:spcPts val="600"/>
              </a:spcAft>
            </a:pPr>
            <a:fld id="{B6F15528-21DE-4FAA-801E-634DDDAF4B2B}" type="slidenum">
              <a:rPr lang="en-US" sz="900">
                <a:solidFill>
                  <a:schemeClr val="tx1">
                    <a:alpha val="70000"/>
                  </a:schemeClr>
                </a:solidFill>
                <a:latin typeface="Constantia"/>
              </a:rPr>
              <a:pPr algn="ctr">
                <a:spcAft>
                  <a:spcPts val="600"/>
                </a:spcAft>
              </a:pPr>
              <a:t>59</a:t>
            </a:fld>
            <a:endParaRPr lang="en-US" sz="900">
              <a:solidFill>
                <a:schemeClr val="tx1">
                  <a:alpha val="70000"/>
                </a:schemeClr>
              </a:solidFill>
              <a:latin typeface="Constantia"/>
            </a:endParaRPr>
          </a:p>
        </p:txBody>
      </p:sp>
      <p:pic>
        <p:nvPicPr>
          <p:cNvPr id="8" name="Graphic 7" descr="Person with Idea">
            <a:extLst>
              <a:ext uri="{FF2B5EF4-FFF2-40B4-BE49-F238E27FC236}">
                <a16:creationId xmlns:a16="http://schemas.microsoft.com/office/drawing/2014/main" id="{58822A57-111C-DA96-A5A9-88C16193BE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5970" y="895610"/>
            <a:ext cx="5058020" cy="5058020"/>
          </a:xfrm>
          <a:prstGeom prst="rect">
            <a:avLst/>
          </a:prstGeom>
        </p:spPr>
      </p:pic>
      <p:sp>
        <p:nvSpPr>
          <p:cNvPr id="3" name="Content Placeholder 2"/>
          <p:cNvSpPr>
            <a:spLocks noGrp="1"/>
          </p:cNvSpPr>
          <p:nvPr>
            <p:ph idx="1"/>
          </p:nvPr>
        </p:nvSpPr>
        <p:spPr>
          <a:xfrm>
            <a:off x="6597016" y="3629269"/>
            <a:ext cx="4589328" cy="2987397"/>
          </a:xfrm>
        </p:spPr>
        <p:txBody>
          <a:bodyPr>
            <a:normAutofit/>
          </a:bodyPr>
          <a:lstStyle/>
          <a:p>
            <a:pPr marL="0" indent="0">
              <a:buNone/>
            </a:pPr>
            <a:r>
              <a:rPr lang="en-IE" sz="1800" dirty="0"/>
              <a:t>Create the conditions that shape agency</a:t>
            </a:r>
          </a:p>
          <a:p>
            <a:endParaRPr lang="en-IE" sz="1800" dirty="0"/>
          </a:p>
          <a:p>
            <a:pPr marL="0" indent="0">
              <a:buNone/>
            </a:pPr>
            <a:r>
              <a:rPr lang="en-IE" sz="1800" dirty="0"/>
              <a:t>Ubiquitous 21</a:t>
            </a:r>
            <a:r>
              <a:rPr lang="en-IE" sz="1800" baseline="30000" dirty="0"/>
              <a:t>st</a:t>
            </a:r>
            <a:r>
              <a:rPr lang="en-IE" sz="1800" dirty="0"/>
              <a:t> century skills:</a:t>
            </a:r>
          </a:p>
          <a:p>
            <a:pPr marL="0" indent="0">
              <a:buNone/>
            </a:pPr>
            <a:r>
              <a:rPr lang="en-IE" sz="1800" dirty="0"/>
              <a:t>creativity, critical thinking, problem-solving, collaboration, and digital literacy</a:t>
            </a:r>
          </a:p>
          <a:p>
            <a:pPr marL="0" indent="0">
              <a:buNone/>
            </a:pPr>
            <a:endParaRPr lang="en-IE" sz="1800" dirty="0"/>
          </a:p>
          <a:p>
            <a:pPr marL="0" indent="0">
              <a:buNone/>
            </a:pPr>
            <a:endParaRPr lang="en-IE" sz="1800" dirty="0"/>
          </a:p>
        </p:txBody>
      </p:sp>
    </p:spTree>
    <p:extLst>
      <p:ext uri="{BB962C8B-B14F-4D97-AF65-F5344CB8AC3E}">
        <p14:creationId xmlns:p14="http://schemas.microsoft.com/office/powerpoint/2010/main" val="1760832813"/>
      </p:ext>
    </p:extLst>
  </p:cSld>
  <p:clrMapOvr>
    <a:masterClrMapping/>
  </p:clrMapOvr>
  <p:transition>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C5C64-DF1E-3E15-1E0C-9E7CFA7EC595}"/>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15A908A3-2291-7CD8-F657-F5E9171CF6BA}"/>
              </a:ext>
            </a:extLst>
          </p:cNvPr>
          <p:cNvSpPr>
            <a:spLocks noGrp="1"/>
          </p:cNvSpPr>
          <p:nvPr>
            <p:ph idx="1"/>
          </p:nvPr>
        </p:nvSpPr>
        <p:spPr/>
        <p:txBody>
          <a:bodyPr/>
          <a:lstStyle/>
          <a:p>
            <a:r>
              <a:rPr lang="en-GB" dirty="0"/>
              <a:t>Principal / Deputy Principal</a:t>
            </a:r>
            <a:endParaRPr lang="en-IE" dirty="0"/>
          </a:p>
        </p:txBody>
      </p:sp>
      <p:sp>
        <p:nvSpPr>
          <p:cNvPr id="4" name="Slide Number Placeholder 3">
            <a:extLst>
              <a:ext uri="{FF2B5EF4-FFF2-40B4-BE49-F238E27FC236}">
                <a16:creationId xmlns:a16="http://schemas.microsoft.com/office/drawing/2014/main" id="{4D76C462-69E3-DF62-9EEB-A964F2689013}"/>
              </a:ext>
            </a:extLst>
          </p:cNvPr>
          <p:cNvSpPr>
            <a:spLocks noGrp="1"/>
          </p:cNvSpPr>
          <p:nvPr>
            <p:ph type="sldNum" sz="quarter" idx="12"/>
          </p:nvPr>
        </p:nvSpPr>
        <p:spPr/>
        <p:txBody>
          <a:bodyPr/>
          <a:lstStyle/>
          <a:p>
            <a:fld id="{B6F15528-21DE-4FAA-801E-634DDDAF4B2B}" type="slidenum">
              <a:rPr lang="en-US" smtClean="0"/>
              <a:pPr/>
              <a:t>6</a:t>
            </a:fld>
            <a:endParaRPr lang="en-US"/>
          </a:p>
        </p:txBody>
      </p:sp>
    </p:spTree>
    <p:extLst>
      <p:ext uri="{BB962C8B-B14F-4D97-AF65-F5344CB8AC3E}">
        <p14:creationId xmlns:p14="http://schemas.microsoft.com/office/powerpoint/2010/main" val="2784596624"/>
      </p:ext>
    </p:extLst>
  </p:cSld>
  <p:clrMapOvr>
    <a:masterClrMapping/>
  </p:clrMapOvr>
  <p:transition>
    <p:wipe dir="d"/>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2EBFA83-D4DB-4CA0-B229-9E44634D7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7" name="Rectangle 16">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p:cNvSpPr>
            <a:spLocks noGrp="1"/>
          </p:cNvSpPr>
          <p:nvPr>
            <p:ph type="title"/>
          </p:nvPr>
        </p:nvSpPr>
        <p:spPr>
          <a:xfrm>
            <a:off x="6208012" y="905011"/>
            <a:ext cx="4589328" cy="1884745"/>
          </a:xfrm>
        </p:spPr>
        <p:txBody>
          <a:bodyPr anchor="b">
            <a:normAutofit fontScale="90000"/>
          </a:bodyPr>
          <a:lstStyle/>
          <a:p>
            <a:r>
              <a:rPr lang="en-IE" sz="4800" dirty="0"/>
              <a:t>As a School Leader,  </a:t>
            </a:r>
            <a:br>
              <a:rPr lang="en-IE" sz="4800" dirty="0"/>
            </a:br>
            <a:r>
              <a:rPr lang="en-IE" sz="4800" dirty="0"/>
              <a:t>How can I…?</a:t>
            </a:r>
          </a:p>
        </p:txBody>
      </p:sp>
      <p:sp>
        <p:nvSpPr>
          <p:cNvPr id="4" name="Slide Number Placeholder 3"/>
          <p:cNvSpPr>
            <a:spLocks noGrp="1"/>
          </p:cNvSpPr>
          <p:nvPr>
            <p:ph type="sldNum" sz="quarter" idx="12"/>
          </p:nvPr>
        </p:nvSpPr>
        <p:spPr>
          <a:xfrm>
            <a:off x="11722608" y="18288"/>
            <a:ext cx="475488" cy="475488"/>
          </a:xfrm>
        </p:spPr>
        <p:txBody>
          <a:bodyPr>
            <a:normAutofit/>
          </a:bodyPr>
          <a:lstStyle/>
          <a:p>
            <a:pPr algn="ctr">
              <a:spcAft>
                <a:spcPts val="600"/>
              </a:spcAft>
            </a:pPr>
            <a:fld id="{B6F15528-21DE-4FAA-801E-634DDDAF4B2B}" type="slidenum">
              <a:rPr lang="en-US" sz="900">
                <a:solidFill>
                  <a:schemeClr val="tx1">
                    <a:alpha val="70000"/>
                  </a:schemeClr>
                </a:solidFill>
                <a:latin typeface="Constantia"/>
              </a:rPr>
              <a:pPr algn="ctr">
                <a:spcAft>
                  <a:spcPts val="600"/>
                </a:spcAft>
              </a:pPr>
              <a:t>60</a:t>
            </a:fld>
            <a:endParaRPr lang="en-US" sz="900">
              <a:solidFill>
                <a:schemeClr val="tx1">
                  <a:alpha val="70000"/>
                </a:schemeClr>
              </a:solidFill>
              <a:latin typeface="Constantia"/>
            </a:endParaRPr>
          </a:p>
        </p:txBody>
      </p:sp>
      <p:pic>
        <p:nvPicPr>
          <p:cNvPr id="8" name="Graphic 7" descr="Cycle with People">
            <a:extLst>
              <a:ext uri="{FF2B5EF4-FFF2-40B4-BE49-F238E27FC236}">
                <a16:creationId xmlns:a16="http://schemas.microsoft.com/office/drawing/2014/main" id="{DDD13384-D27A-8352-07FB-387F9BBBE1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5970" y="895610"/>
            <a:ext cx="5058020" cy="5058020"/>
          </a:xfrm>
          <a:prstGeom prst="rect">
            <a:avLst/>
          </a:prstGeom>
        </p:spPr>
      </p:pic>
      <p:sp>
        <p:nvSpPr>
          <p:cNvPr id="3" name="Content Placeholder 2"/>
          <p:cNvSpPr>
            <a:spLocks noGrp="1"/>
          </p:cNvSpPr>
          <p:nvPr>
            <p:ph idx="1"/>
          </p:nvPr>
        </p:nvSpPr>
        <p:spPr>
          <a:xfrm>
            <a:off x="6597016" y="2965592"/>
            <a:ext cx="4589328" cy="2987397"/>
          </a:xfrm>
        </p:spPr>
        <p:txBody>
          <a:bodyPr>
            <a:normAutofit/>
          </a:bodyPr>
          <a:lstStyle/>
          <a:p>
            <a:r>
              <a:rPr lang="en-IE" sz="2800" dirty="0"/>
              <a:t>Develop Agency</a:t>
            </a:r>
          </a:p>
          <a:p>
            <a:endParaRPr lang="en-IE" sz="2800" dirty="0"/>
          </a:p>
          <a:p>
            <a:r>
              <a:rPr lang="en-IE" sz="2800" dirty="0"/>
              <a:t>Foster Agency</a:t>
            </a:r>
          </a:p>
          <a:p>
            <a:endParaRPr lang="en-IE" sz="2800" dirty="0"/>
          </a:p>
          <a:p>
            <a:r>
              <a:rPr lang="en-IE" sz="2800" dirty="0"/>
              <a:t>Nurture Agency</a:t>
            </a:r>
          </a:p>
          <a:p>
            <a:pPr marL="0" indent="0">
              <a:buNone/>
            </a:pPr>
            <a:endParaRPr lang="en-IE" sz="1800" dirty="0"/>
          </a:p>
        </p:txBody>
      </p:sp>
    </p:spTree>
    <p:extLst>
      <p:ext uri="{BB962C8B-B14F-4D97-AF65-F5344CB8AC3E}">
        <p14:creationId xmlns:p14="http://schemas.microsoft.com/office/powerpoint/2010/main" val="1596488780"/>
      </p:ext>
    </p:extLst>
  </p:cSld>
  <p:clrMapOvr>
    <a:masterClrMapping/>
  </p:clrMapOvr>
  <p:transition>
    <p:wipe dir="d"/>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E1822D-0844-B95F-D390-3F175C69905C}"/>
              </a:ext>
            </a:extLst>
          </p:cNvPr>
          <p:cNvSpPr>
            <a:spLocks noGrp="1"/>
          </p:cNvSpPr>
          <p:nvPr>
            <p:ph type="title"/>
          </p:nvPr>
        </p:nvSpPr>
        <p:spPr>
          <a:xfrm>
            <a:off x="461273" y="948108"/>
            <a:ext cx="3115265" cy="1578131"/>
          </a:xfrm>
        </p:spPr>
        <p:txBody>
          <a:bodyPr anchor="b">
            <a:normAutofit/>
          </a:bodyPr>
          <a:lstStyle/>
          <a:p>
            <a:r>
              <a:rPr lang="en-GB" sz="4000" b="1" dirty="0">
                <a:solidFill>
                  <a:srgbClr val="FFFFFF"/>
                </a:solidFill>
                <a:latin typeface="Calibri" panose="020F0502020204030204" pitchFamily="34" charset="0"/>
                <a:cs typeface="Calibri" panose="020F0502020204030204" pitchFamily="34" charset="0"/>
              </a:rPr>
              <a:t>Bad and Good Agency</a:t>
            </a:r>
            <a:endParaRPr lang="en-IE" sz="4000" b="1" dirty="0">
              <a:solidFill>
                <a:srgbClr val="FFFFFF"/>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6544123C-F0FF-CB05-695F-8F7CA5722F35}"/>
              </a:ext>
            </a:extLst>
          </p:cNvPr>
          <p:cNvSpPr>
            <a:spLocks noGrp="1"/>
          </p:cNvSpPr>
          <p:nvPr>
            <p:ph type="sldNum" sz="quarter" idx="12"/>
          </p:nvPr>
        </p:nvSpPr>
        <p:spPr>
          <a:xfrm>
            <a:off x="11704320" y="6455664"/>
            <a:ext cx="448056" cy="365125"/>
          </a:xfrm>
        </p:spPr>
        <p:txBody>
          <a:bodyPr>
            <a:normAutofit/>
          </a:bodyPr>
          <a:lstStyle/>
          <a:p>
            <a:pPr>
              <a:spcAft>
                <a:spcPts val="600"/>
              </a:spcAft>
            </a:pPr>
            <a:fld id="{B6F15528-21DE-4FAA-801E-634DDDAF4B2B}" type="slidenum">
              <a:rPr lang="en-US" sz="1100">
                <a:solidFill>
                  <a:schemeClr val="tx1">
                    <a:lumMod val="50000"/>
                    <a:lumOff val="50000"/>
                  </a:schemeClr>
                </a:solidFill>
                <a:latin typeface="Constantia"/>
              </a:rPr>
              <a:pPr>
                <a:spcAft>
                  <a:spcPts val="600"/>
                </a:spcAft>
              </a:pPr>
              <a:t>61</a:t>
            </a:fld>
            <a:endParaRPr lang="en-US" sz="1100">
              <a:solidFill>
                <a:schemeClr val="tx1">
                  <a:lumMod val="50000"/>
                  <a:lumOff val="50000"/>
                </a:schemeClr>
              </a:solidFill>
              <a:latin typeface="Constantia"/>
            </a:endParaRPr>
          </a:p>
        </p:txBody>
      </p:sp>
      <p:graphicFrame>
        <p:nvGraphicFramePr>
          <p:cNvPr id="6" name="Content Placeholder 2">
            <a:extLst>
              <a:ext uri="{FF2B5EF4-FFF2-40B4-BE49-F238E27FC236}">
                <a16:creationId xmlns:a16="http://schemas.microsoft.com/office/drawing/2014/main" id="{43EF9DF4-1AD4-089A-7EA9-20970916FB86}"/>
              </a:ext>
            </a:extLst>
          </p:cNvPr>
          <p:cNvGraphicFramePr>
            <a:graphicFrameLocks noGrp="1"/>
          </p:cNvGraphicFramePr>
          <p:nvPr>
            <p:ph idx="1"/>
            <p:extLst>
              <p:ext uri="{D42A27DB-BD31-4B8C-83A1-F6EECF244321}">
                <p14:modId xmlns:p14="http://schemas.microsoft.com/office/powerpoint/2010/main" val="2507464200"/>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0587297"/>
      </p:ext>
    </p:extLst>
  </p:cSld>
  <p:clrMapOvr>
    <a:masterClrMapping/>
  </p:clrMapOvr>
  <p:transition>
    <p:wipe dir="d"/>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7306705-DC71-4CE4-8F1D-A1CC2CC34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7" name="Rectangle 16">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1C46D6A8-3BB5-4959-BE37-5611070FF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678" y="0"/>
            <a:ext cx="11145980" cy="6870723"/>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p:cNvSpPr>
            <a:spLocks noGrp="1"/>
          </p:cNvSpPr>
          <p:nvPr>
            <p:ph type="title"/>
          </p:nvPr>
        </p:nvSpPr>
        <p:spPr>
          <a:xfrm>
            <a:off x="6186348" y="250724"/>
            <a:ext cx="4821519" cy="1371600"/>
          </a:xfrm>
        </p:spPr>
        <p:txBody>
          <a:bodyPr anchor="b">
            <a:normAutofit fontScale="90000"/>
          </a:bodyPr>
          <a:lstStyle/>
          <a:p>
            <a:r>
              <a:rPr lang="en-IE" sz="4800" b="1" dirty="0">
                <a:latin typeface="Calibri" panose="020F0502020204030204" pitchFamily="34" charset="0"/>
                <a:cs typeface="Calibri" panose="020F0502020204030204" pitchFamily="34" charset="0"/>
              </a:rPr>
              <a:t>Working Definition</a:t>
            </a:r>
          </a:p>
        </p:txBody>
      </p:sp>
      <p:pic>
        <p:nvPicPr>
          <p:cNvPr id="8" name="Graphic 7" descr="Teacher">
            <a:extLst>
              <a:ext uri="{FF2B5EF4-FFF2-40B4-BE49-F238E27FC236}">
                <a16:creationId xmlns:a16="http://schemas.microsoft.com/office/drawing/2014/main" id="{2472E224-1A67-4668-AB60-16669DAEC1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8042" y="791555"/>
            <a:ext cx="5287612" cy="5287612"/>
          </a:xfrm>
          <a:prstGeom prst="rect">
            <a:avLst/>
          </a:prstGeom>
        </p:spPr>
      </p:pic>
      <p:sp>
        <p:nvSpPr>
          <p:cNvPr id="4" name="Slide Number Placeholder 3"/>
          <p:cNvSpPr>
            <a:spLocks noGrp="1"/>
          </p:cNvSpPr>
          <p:nvPr>
            <p:ph type="sldNum" sz="quarter" idx="12"/>
          </p:nvPr>
        </p:nvSpPr>
        <p:spPr>
          <a:xfrm>
            <a:off x="11722608" y="18288"/>
            <a:ext cx="475488" cy="475488"/>
          </a:xfrm>
        </p:spPr>
        <p:txBody>
          <a:bodyPr>
            <a:normAutofit/>
          </a:bodyPr>
          <a:lstStyle/>
          <a:p>
            <a:pPr algn="ctr">
              <a:spcAft>
                <a:spcPts val="600"/>
              </a:spcAft>
            </a:pPr>
            <a:fld id="{B6F15528-21DE-4FAA-801E-634DDDAF4B2B}" type="slidenum">
              <a:rPr lang="en-US" sz="900">
                <a:solidFill>
                  <a:schemeClr val="tx1">
                    <a:alpha val="70000"/>
                  </a:schemeClr>
                </a:solidFill>
                <a:latin typeface="Constantia"/>
              </a:rPr>
              <a:pPr algn="ctr">
                <a:spcAft>
                  <a:spcPts val="600"/>
                </a:spcAft>
              </a:pPr>
              <a:t>62</a:t>
            </a:fld>
            <a:endParaRPr lang="en-US" sz="900">
              <a:solidFill>
                <a:schemeClr val="tx1">
                  <a:alpha val="70000"/>
                </a:schemeClr>
              </a:solidFill>
              <a:latin typeface="Constantia"/>
            </a:endParaRPr>
          </a:p>
        </p:txBody>
      </p:sp>
      <p:sp>
        <p:nvSpPr>
          <p:cNvPr id="3" name="Content Placeholder 2"/>
          <p:cNvSpPr>
            <a:spLocks noGrp="1"/>
          </p:cNvSpPr>
          <p:nvPr>
            <p:ph idx="1"/>
          </p:nvPr>
        </p:nvSpPr>
        <p:spPr>
          <a:xfrm>
            <a:off x="6364825" y="2138516"/>
            <a:ext cx="4821519" cy="4350774"/>
          </a:xfrm>
        </p:spPr>
        <p:txBody>
          <a:bodyPr>
            <a:normAutofit lnSpcReduction="10000"/>
          </a:bodyPr>
          <a:lstStyle/>
          <a:p>
            <a:pPr marL="0" indent="0" algn="ctr">
              <a:lnSpc>
                <a:spcPct val="90000"/>
              </a:lnSpc>
              <a:buNone/>
            </a:pPr>
            <a:r>
              <a:rPr lang="en-US" sz="2400" i="1" dirty="0"/>
              <a:t>Professional agency signifies that the teacher operates with professional knowledge, skill, judgment and understanding in professional contexts. It is based on an emerging set of values and dispositions and a developing personal philosophy. It allows teachers to critically reflect on practice in order to act with wisdom in dealing with complexity, and </a:t>
            </a:r>
            <a:r>
              <a:rPr lang="en-IE" sz="2400" i="1" dirty="0"/>
              <a:t>exercise capacity to challenge and change professional practice.</a:t>
            </a:r>
          </a:p>
          <a:p>
            <a:pPr>
              <a:lnSpc>
                <a:spcPct val="90000"/>
              </a:lnSpc>
            </a:pPr>
            <a:endParaRPr lang="en-IE" sz="1800" dirty="0"/>
          </a:p>
        </p:txBody>
      </p:sp>
    </p:spTree>
    <p:extLst>
      <p:ext uri="{BB962C8B-B14F-4D97-AF65-F5344CB8AC3E}">
        <p14:creationId xmlns:p14="http://schemas.microsoft.com/office/powerpoint/2010/main" val="2831127844"/>
      </p:ext>
    </p:extLst>
  </p:cSld>
  <p:clrMapOvr>
    <a:masterClrMapping/>
  </p:clrMapOvr>
  <p:transition>
    <p:wipe dir="d"/>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7306705-DC71-4CE4-8F1D-A1CC2CC34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7" name="Rectangle 16">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1C46D6A8-3BB5-4959-BE37-5611070FF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678" y="0"/>
            <a:ext cx="11145980" cy="6870723"/>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E689A78B-247F-5889-506E-696EAC6E7A9C}"/>
              </a:ext>
            </a:extLst>
          </p:cNvPr>
          <p:cNvSpPr>
            <a:spLocks noGrp="1"/>
          </p:cNvSpPr>
          <p:nvPr>
            <p:ph type="title"/>
          </p:nvPr>
        </p:nvSpPr>
        <p:spPr>
          <a:xfrm>
            <a:off x="6109668" y="493776"/>
            <a:ext cx="4821519" cy="1893524"/>
          </a:xfrm>
        </p:spPr>
        <p:txBody>
          <a:bodyPr anchor="b">
            <a:normAutofit/>
          </a:bodyPr>
          <a:lstStyle/>
          <a:p>
            <a:r>
              <a:rPr lang="en-GB" sz="4800" b="1" dirty="0"/>
              <a:t>2 -Minute reflection</a:t>
            </a:r>
            <a:endParaRPr lang="en-IE" sz="4800" b="1" dirty="0"/>
          </a:p>
        </p:txBody>
      </p:sp>
      <p:pic>
        <p:nvPicPr>
          <p:cNvPr id="8" name="Graphic 7" descr="Pencil">
            <a:extLst>
              <a:ext uri="{FF2B5EF4-FFF2-40B4-BE49-F238E27FC236}">
                <a16:creationId xmlns:a16="http://schemas.microsoft.com/office/drawing/2014/main" id="{16F32E16-7518-2057-DA05-617C5D2748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8042" y="791555"/>
            <a:ext cx="5287612" cy="5287612"/>
          </a:xfrm>
          <a:prstGeom prst="rect">
            <a:avLst/>
          </a:prstGeom>
        </p:spPr>
      </p:pic>
      <p:sp>
        <p:nvSpPr>
          <p:cNvPr id="4" name="Slide Number Placeholder 3">
            <a:extLst>
              <a:ext uri="{FF2B5EF4-FFF2-40B4-BE49-F238E27FC236}">
                <a16:creationId xmlns:a16="http://schemas.microsoft.com/office/drawing/2014/main" id="{398E4AAC-F899-7FA1-2030-55948FF890AA}"/>
              </a:ext>
            </a:extLst>
          </p:cNvPr>
          <p:cNvSpPr>
            <a:spLocks noGrp="1"/>
          </p:cNvSpPr>
          <p:nvPr>
            <p:ph type="sldNum" sz="quarter" idx="12"/>
          </p:nvPr>
        </p:nvSpPr>
        <p:spPr>
          <a:xfrm>
            <a:off x="11722608" y="18288"/>
            <a:ext cx="475488" cy="475488"/>
          </a:xfrm>
        </p:spPr>
        <p:txBody>
          <a:bodyPr>
            <a:normAutofit/>
          </a:bodyPr>
          <a:lstStyle/>
          <a:p>
            <a:pPr algn="ctr">
              <a:spcAft>
                <a:spcPts val="600"/>
              </a:spcAft>
            </a:pPr>
            <a:fld id="{B6F15528-21DE-4FAA-801E-634DDDAF4B2B}" type="slidenum">
              <a:rPr lang="en-US" sz="900">
                <a:solidFill>
                  <a:schemeClr val="tx1">
                    <a:alpha val="70000"/>
                  </a:schemeClr>
                </a:solidFill>
                <a:latin typeface="Constantia"/>
              </a:rPr>
              <a:pPr algn="ctr">
                <a:spcAft>
                  <a:spcPts val="600"/>
                </a:spcAft>
              </a:pPr>
              <a:t>63</a:t>
            </a:fld>
            <a:endParaRPr lang="en-US" sz="900">
              <a:solidFill>
                <a:schemeClr val="tx1">
                  <a:alpha val="70000"/>
                </a:schemeClr>
              </a:solidFill>
              <a:latin typeface="Constantia"/>
            </a:endParaRPr>
          </a:p>
        </p:txBody>
      </p:sp>
      <p:sp>
        <p:nvSpPr>
          <p:cNvPr id="3" name="Content Placeholder 2">
            <a:extLst>
              <a:ext uri="{FF2B5EF4-FFF2-40B4-BE49-F238E27FC236}">
                <a16:creationId xmlns:a16="http://schemas.microsoft.com/office/drawing/2014/main" id="{4C686F6F-81E0-9A00-E274-4AD94C17894C}"/>
              </a:ext>
            </a:extLst>
          </p:cNvPr>
          <p:cNvSpPr>
            <a:spLocks noGrp="1"/>
          </p:cNvSpPr>
          <p:nvPr>
            <p:ph idx="1"/>
          </p:nvPr>
        </p:nvSpPr>
        <p:spPr>
          <a:xfrm>
            <a:off x="6433396" y="3570277"/>
            <a:ext cx="4821519" cy="2941544"/>
          </a:xfrm>
        </p:spPr>
        <p:txBody>
          <a:bodyPr>
            <a:normAutofit/>
          </a:bodyPr>
          <a:lstStyle/>
          <a:p>
            <a:pPr marL="0" indent="0">
              <a:buNone/>
            </a:pPr>
            <a:r>
              <a:rPr lang="en-GB" i="1" dirty="0"/>
              <a:t>What are the qualities and features of a school that supports teacher agency? </a:t>
            </a:r>
            <a:endParaRPr lang="en-IE" i="1" dirty="0"/>
          </a:p>
        </p:txBody>
      </p:sp>
    </p:spTree>
    <p:extLst>
      <p:ext uri="{BB962C8B-B14F-4D97-AF65-F5344CB8AC3E}">
        <p14:creationId xmlns:p14="http://schemas.microsoft.com/office/powerpoint/2010/main" val="3450486309"/>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500"/>
                                  </p:stCondLst>
                                  <p:iterate>
                                    <p:tmPct val="10000"/>
                                  </p:iterate>
                                  <p:childTnLst>
                                    <p:set>
                                      <p:cBhvr>
                                        <p:cTn id="9" dur="1" fill="hold">
                                          <p:stCondLst>
                                            <p:cond delay="0"/>
                                          </p:stCondLst>
                                        </p:cTn>
                                        <p:tgtEl>
                                          <p:spTgt spid="8"/>
                                        </p:tgtEl>
                                        <p:attrNameLst>
                                          <p:attrName>style.visibility</p:attrName>
                                        </p:attrNameLst>
                                      </p:cBhvr>
                                      <p:to>
                                        <p:strVal val="visible"/>
                                      </p:to>
                                    </p:set>
                                    <p:animEffect transition="in" filter="fade">
                                      <p:cBhvr>
                                        <p:cTn id="10"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59CD58-0B94-28BE-9F7D-632F28BC690C}"/>
              </a:ext>
            </a:extLst>
          </p:cNvPr>
          <p:cNvSpPr>
            <a:spLocks noGrp="1"/>
          </p:cNvSpPr>
          <p:nvPr>
            <p:ph type="title"/>
          </p:nvPr>
        </p:nvSpPr>
        <p:spPr>
          <a:xfrm>
            <a:off x="415325" y="1087690"/>
            <a:ext cx="6692827" cy="2233887"/>
          </a:xfrm>
        </p:spPr>
        <p:txBody>
          <a:bodyPr vert="horz" lIns="91440" tIns="45720" rIns="91440" bIns="45720" rtlCol="0" anchor="b">
            <a:normAutofit/>
          </a:bodyPr>
          <a:lstStyle/>
          <a:p>
            <a:pPr>
              <a:lnSpc>
                <a:spcPct val="90000"/>
              </a:lnSpc>
            </a:pPr>
            <a:r>
              <a:rPr lang="en-US" sz="6600" kern="1200" dirty="0">
                <a:solidFill>
                  <a:schemeClr val="accent2">
                    <a:lumMod val="50000"/>
                  </a:schemeClr>
                </a:solidFill>
                <a:latin typeface="+mj-lt"/>
                <a:ea typeface="+mj-ea"/>
                <a:cs typeface="+mj-cs"/>
              </a:rPr>
              <a:t>Techne v Phronesis </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ook cover with a statue of a person&#10;&#10;Description automatically generated">
            <a:extLst>
              <a:ext uri="{FF2B5EF4-FFF2-40B4-BE49-F238E27FC236}">
                <a16:creationId xmlns:a16="http://schemas.microsoft.com/office/drawing/2014/main" id="{82DCF1A8-56DC-E906-2370-B7E1271BA11E}"/>
              </a:ext>
            </a:extLst>
          </p:cNvPr>
          <p:cNvPicPr>
            <a:picLocks noChangeAspect="1"/>
          </p:cNvPicPr>
          <p:nvPr/>
        </p:nvPicPr>
        <p:blipFill>
          <a:blip r:embed="rId2"/>
          <a:stretch>
            <a:fillRect/>
          </a:stretch>
        </p:blipFill>
        <p:spPr>
          <a:xfrm>
            <a:off x="7873781" y="320040"/>
            <a:ext cx="3902894" cy="5981446"/>
          </a:xfrm>
          <a:prstGeom prst="rect">
            <a:avLst/>
          </a:prstGeom>
        </p:spPr>
      </p:pic>
      <p:sp>
        <p:nvSpPr>
          <p:cNvPr id="4" name="Slide Number Placeholder 3">
            <a:extLst>
              <a:ext uri="{FF2B5EF4-FFF2-40B4-BE49-F238E27FC236}">
                <a16:creationId xmlns:a16="http://schemas.microsoft.com/office/drawing/2014/main" id="{42ECA5F6-AB8E-C714-6F1D-EB5B2432AD1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6F15528-21DE-4FAA-801E-634DDDAF4B2B}" type="slidenum">
              <a:rPr lang="en-US" smtClean="0"/>
              <a:pPr>
                <a:spcAft>
                  <a:spcPts val="600"/>
                </a:spcAft>
              </a:pPr>
              <a:t>64</a:t>
            </a:fld>
            <a:endParaRPr lang="en-US"/>
          </a:p>
        </p:txBody>
      </p:sp>
    </p:spTree>
    <p:extLst>
      <p:ext uri="{BB962C8B-B14F-4D97-AF65-F5344CB8AC3E}">
        <p14:creationId xmlns:p14="http://schemas.microsoft.com/office/powerpoint/2010/main" val="2369250397"/>
      </p:ext>
    </p:extLst>
  </p:cSld>
  <p:clrMapOvr>
    <a:masterClrMapping/>
  </p:clrMapOvr>
  <p:transition>
    <p:wipe dir="d"/>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1EAA79-CABD-2BF9-A2D5-686ED00DF468}"/>
              </a:ext>
            </a:extLst>
          </p:cNvPr>
          <p:cNvSpPr>
            <a:spLocks noGrp="1"/>
          </p:cNvSpPr>
          <p:nvPr>
            <p:ph type="title"/>
          </p:nvPr>
        </p:nvSpPr>
        <p:spPr>
          <a:xfrm>
            <a:off x="640080" y="320040"/>
            <a:ext cx="6692827" cy="3892669"/>
          </a:xfrm>
        </p:spPr>
        <p:txBody>
          <a:bodyPr vert="horz" lIns="91440" tIns="45720" rIns="91440" bIns="45720" rtlCol="0" anchor="b">
            <a:normAutofit/>
          </a:bodyPr>
          <a:lstStyle/>
          <a:p>
            <a:pPr algn="l">
              <a:lnSpc>
                <a:spcPct val="90000"/>
              </a:lnSpc>
            </a:pPr>
            <a:r>
              <a:rPr lang="en-US" sz="6600" kern="1200">
                <a:solidFill>
                  <a:schemeClr val="tx1"/>
                </a:solidFill>
                <a:latin typeface="+mj-lt"/>
                <a:ea typeface="+mj-ea"/>
                <a:cs typeface="+mj-cs"/>
              </a:rPr>
              <a:t>Section 4: Curriculum</a:t>
            </a:r>
          </a:p>
        </p:txBody>
      </p:sp>
      <p:sp>
        <p:nvSpPr>
          <p:cNvPr id="1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Books">
            <a:extLst>
              <a:ext uri="{FF2B5EF4-FFF2-40B4-BE49-F238E27FC236}">
                <a16:creationId xmlns:a16="http://schemas.microsoft.com/office/drawing/2014/main" id="{6C1BA3A6-9A68-43C0-035E-8F62F0C20FD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81544" y="1267079"/>
            <a:ext cx="4087368" cy="4087368"/>
          </a:xfrm>
          <a:prstGeom prst="rect">
            <a:avLst/>
          </a:prstGeom>
        </p:spPr>
      </p:pic>
      <p:sp>
        <p:nvSpPr>
          <p:cNvPr id="4" name="Slide Number Placeholder 3">
            <a:extLst>
              <a:ext uri="{FF2B5EF4-FFF2-40B4-BE49-F238E27FC236}">
                <a16:creationId xmlns:a16="http://schemas.microsoft.com/office/drawing/2014/main" id="{D649ACD1-3FCB-6108-36BD-DB4D3CACD90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6F15528-21DE-4FAA-801E-634DDDAF4B2B}" type="slidenum">
              <a:rPr lang="en-US" smtClean="0"/>
              <a:pPr>
                <a:spcAft>
                  <a:spcPts val="600"/>
                </a:spcAft>
              </a:pPr>
              <a:t>65</a:t>
            </a:fld>
            <a:endParaRPr lang="en-US"/>
          </a:p>
        </p:txBody>
      </p:sp>
    </p:spTree>
    <p:extLst>
      <p:ext uri="{BB962C8B-B14F-4D97-AF65-F5344CB8AC3E}">
        <p14:creationId xmlns:p14="http://schemas.microsoft.com/office/powerpoint/2010/main" val="101467847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nodeType="withEffect">
                                  <p:stCondLst>
                                    <p:cond delay="500"/>
                                  </p:stCondLst>
                                  <p:iterate>
                                    <p:tmPct val="10000"/>
                                  </p:iterate>
                                  <p:childTnLst>
                                    <p:set>
                                      <p:cBhvr>
                                        <p:cTn id="9" dur="1" fill="hold">
                                          <p:stCondLst>
                                            <p:cond delay="0"/>
                                          </p:stCondLst>
                                        </p:cTn>
                                        <p:tgtEl>
                                          <p:spTgt spid="8"/>
                                        </p:tgtEl>
                                        <p:attrNameLst>
                                          <p:attrName>style.visibility</p:attrName>
                                        </p:attrNameLst>
                                      </p:cBhvr>
                                      <p:to>
                                        <p:strVal val="visible"/>
                                      </p:to>
                                    </p:set>
                                    <p:animEffect transition="in" filter="fade">
                                      <p:cBhvr>
                                        <p:cTn id="10"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4CBDBB-4FBD-4B9E-BD01-054A81D431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B01A6F03-171F-40B2-8B2C-A061B89241F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5" name="Rectangle 14">
            <a:extLst>
              <a:ext uri="{FF2B5EF4-FFF2-40B4-BE49-F238E27FC236}">
                <a16:creationId xmlns:a16="http://schemas.microsoft.com/office/drawing/2014/main" id="{72C4834C-B602-4125-8264-BD0D55A58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3172EE5-132F-4DD4-8855-4DBBD9C346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5844" y="1110000"/>
            <a:ext cx="10195740" cy="4629235"/>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4" name="Slide Number Placeholder 3">
            <a:extLst>
              <a:ext uri="{FF2B5EF4-FFF2-40B4-BE49-F238E27FC236}">
                <a16:creationId xmlns:a16="http://schemas.microsoft.com/office/drawing/2014/main" id="{B5937E91-B81B-435C-AB26-1A0E5B9A3088}"/>
              </a:ext>
            </a:extLst>
          </p:cNvPr>
          <p:cNvSpPr>
            <a:spLocks noGrp="1"/>
          </p:cNvSpPr>
          <p:nvPr>
            <p:ph type="sldNum" sz="quarter" idx="12"/>
          </p:nvPr>
        </p:nvSpPr>
        <p:spPr>
          <a:xfrm>
            <a:off x="11722608" y="18288"/>
            <a:ext cx="475488" cy="475488"/>
          </a:xfrm>
        </p:spPr>
        <p:txBody>
          <a:bodyPr>
            <a:normAutofit/>
          </a:bodyPr>
          <a:lstStyle/>
          <a:p>
            <a:pPr algn="ctr">
              <a:spcAft>
                <a:spcPts val="600"/>
              </a:spcAft>
            </a:pPr>
            <a:fld id="{B6F15528-21DE-4FAA-801E-634DDDAF4B2B}" type="slidenum">
              <a:rPr lang="en-US" sz="900">
                <a:solidFill>
                  <a:schemeClr val="tx1">
                    <a:alpha val="70000"/>
                  </a:schemeClr>
                </a:solidFill>
                <a:latin typeface="Constantia"/>
              </a:rPr>
              <a:pPr algn="ctr">
                <a:spcAft>
                  <a:spcPts val="600"/>
                </a:spcAft>
              </a:pPr>
              <a:t>66</a:t>
            </a:fld>
            <a:endParaRPr lang="en-US" sz="900">
              <a:solidFill>
                <a:schemeClr val="tx1">
                  <a:alpha val="70000"/>
                </a:schemeClr>
              </a:solidFill>
              <a:latin typeface="Constantia"/>
            </a:endParaRPr>
          </a:p>
        </p:txBody>
      </p:sp>
      <p:sp>
        <p:nvSpPr>
          <p:cNvPr id="3" name="Content Placeholder 2">
            <a:extLst>
              <a:ext uri="{FF2B5EF4-FFF2-40B4-BE49-F238E27FC236}">
                <a16:creationId xmlns:a16="http://schemas.microsoft.com/office/drawing/2014/main" id="{226A4816-0EBE-442F-ADA0-6E0A202CC55C}"/>
              </a:ext>
            </a:extLst>
          </p:cNvPr>
          <p:cNvSpPr>
            <a:spLocks noGrp="1"/>
          </p:cNvSpPr>
          <p:nvPr>
            <p:ph idx="1"/>
          </p:nvPr>
        </p:nvSpPr>
        <p:spPr>
          <a:xfrm>
            <a:off x="1997292" y="1399416"/>
            <a:ext cx="8192843" cy="4063548"/>
          </a:xfrm>
        </p:spPr>
        <p:txBody>
          <a:bodyPr anchor="t">
            <a:noAutofit/>
          </a:bodyPr>
          <a:lstStyle/>
          <a:p>
            <a:pPr marL="0" indent="0" algn="ctr">
              <a:buNone/>
            </a:pPr>
            <a:r>
              <a:rPr lang="en-IE" dirty="0"/>
              <a:t>The term curriculum has multiple meanings and definitions, to variously consider aspects of subject content, pedagogy, delivery models, moral and ideological values and assessment </a:t>
            </a:r>
          </a:p>
          <a:p>
            <a:pPr marL="0" indent="0" algn="ctr">
              <a:buNone/>
            </a:pPr>
            <a:endParaRPr lang="en-IE" dirty="0"/>
          </a:p>
          <a:p>
            <a:pPr marL="0" indent="0" algn="ctr">
              <a:buNone/>
            </a:pPr>
            <a:r>
              <a:rPr lang="en-IE" i="1" dirty="0"/>
              <a:t>(Kelly, 2009; Priestley, 2019).</a:t>
            </a:r>
          </a:p>
        </p:txBody>
      </p:sp>
    </p:spTree>
    <p:extLst>
      <p:ext uri="{BB962C8B-B14F-4D97-AF65-F5344CB8AC3E}">
        <p14:creationId xmlns:p14="http://schemas.microsoft.com/office/powerpoint/2010/main" val="157462520"/>
      </p:ext>
    </p:extLst>
  </p:cSld>
  <p:clrMapOvr>
    <a:masterClrMapping/>
  </p:clrMapOvr>
  <p:transition>
    <p:wipe dir="d"/>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2EBFA83-D4DB-4CA0-B229-9E44634D7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7" name="Rectangle 16">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B9C0C797-585E-460C-9B3B-DEABABD0393F}"/>
              </a:ext>
            </a:extLst>
          </p:cNvPr>
          <p:cNvSpPr>
            <a:spLocks noGrp="1"/>
          </p:cNvSpPr>
          <p:nvPr>
            <p:ph type="title"/>
          </p:nvPr>
        </p:nvSpPr>
        <p:spPr>
          <a:xfrm>
            <a:off x="6597016" y="905011"/>
            <a:ext cx="4589328" cy="1525785"/>
          </a:xfrm>
        </p:spPr>
        <p:txBody>
          <a:bodyPr anchor="b">
            <a:normAutofit/>
          </a:bodyPr>
          <a:lstStyle/>
          <a:p>
            <a:r>
              <a:rPr lang="en-GB" sz="4000" b="1" dirty="0"/>
              <a:t>Curriculum Planning</a:t>
            </a:r>
            <a:endParaRPr lang="en-IE" sz="4000" b="1" dirty="0"/>
          </a:p>
        </p:txBody>
      </p:sp>
      <p:sp>
        <p:nvSpPr>
          <p:cNvPr id="4" name="Slide Number Placeholder 3">
            <a:extLst>
              <a:ext uri="{FF2B5EF4-FFF2-40B4-BE49-F238E27FC236}">
                <a16:creationId xmlns:a16="http://schemas.microsoft.com/office/drawing/2014/main" id="{C6B72D2E-36A7-46FB-9869-8B4454C3D1F5}"/>
              </a:ext>
            </a:extLst>
          </p:cNvPr>
          <p:cNvSpPr>
            <a:spLocks noGrp="1"/>
          </p:cNvSpPr>
          <p:nvPr>
            <p:ph type="sldNum" sz="quarter" idx="12"/>
          </p:nvPr>
        </p:nvSpPr>
        <p:spPr>
          <a:xfrm>
            <a:off x="11722608" y="18288"/>
            <a:ext cx="475488" cy="475488"/>
          </a:xfrm>
        </p:spPr>
        <p:txBody>
          <a:bodyPr>
            <a:normAutofit/>
          </a:bodyPr>
          <a:lstStyle/>
          <a:p>
            <a:pPr algn="ctr">
              <a:spcAft>
                <a:spcPts val="600"/>
              </a:spcAft>
            </a:pPr>
            <a:fld id="{B6F15528-21DE-4FAA-801E-634DDDAF4B2B}" type="slidenum">
              <a:rPr lang="en-US" sz="900">
                <a:solidFill>
                  <a:schemeClr val="tx1">
                    <a:alpha val="70000"/>
                  </a:schemeClr>
                </a:solidFill>
                <a:latin typeface="Constantia"/>
              </a:rPr>
              <a:pPr algn="ctr">
                <a:spcAft>
                  <a:spcPts val="600"/>
                </a:spcAft>
              </a:pPr>
              <a:t>67</a:t>
            </a:fld>
            <a:endParaRPr lang="en-US" sz="900">
              <a:solidFill>
                <a:schemeClr val="tx1">
                  <a:alpha val="70000"/>
                </a:schemeClr>
              </a:solidFill>
              <a:latin typeface="Constantia"/>
            </a:endParaRPr>
          </a:p>
        </p:txBody>
      </p:sp>
      <p:pic>
        <p:nvPicPr>
          <p:cNvPr id="8" name="Graphic 7" descr="Dictionary Remove">
            <a:extLst>
              <a:ext uri="{FF2B5EF4-FFF2-40B4-BE49-F238E27FC236}">
                <a16:creationId xmlns:a16="http://schemas.microsoft.com/office/drawing/2014/main" id="{C62446C0-E6DB-A56F-10EE-931D1DBF80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5970" y="895610"/>
            <a:ext cx="5058020" cy="5058020"/>
          </a:xfrm>
          <a:prstGeom prst="rect">
            <a:avLst/>
          </a:prstGeom>
        </p:spPr>
      </p:pic>
      <p:sp>
        <p:nvSpPr>
          <p:cNvPr id="3" name="Content Placeholder 2">
            <a:extLst>
              <a:ext uri="{FF2B5EF4-FFF2-40B4-BE49-F238E27FC236}">
                <a16:creationId xmlns:a16="http://schemas.microsoft.com/office/drawing/2014/main" id="{33555A77-B49B-4840-B9CC-2F40048A10B5}"/>
              </a:ext>
            </a:extLst>
          </p:cNvPr>
          <p:cNvSpPr>
            <a:spLocks noGrp="1"/>
          </p:cNvSpPr>
          <p:nvPr>
            <p:ph idx="1"/>
          </p:nvPr>
        </p:nvSpPr>
        <p:spPr>
          <a:xfrm>
            <a:off x="6597016" y="2875936"/>
            <a:ext cx="4589328" cy="3077054"/>
          </a:xfrm>
        </p:spPr>
        <p:txBody>
          <a:bodyPr>
            <a:normAutofit/>
          </a:bodyPr>
          <a:lstStyle/>
          <a:p>
            <a:pPr marL="0" indent="0">
              <a:buNone/>
            </a:pPr>
            <a:r>
              <a:rPr lang="en-IE" sz="1800" dirty="0"/>
              <a:t>Curriculum planning is fundamentally a political process. In other words, it involves questions of values and is subject to disagreement(Priestley, 2019)</a:t>
            </a:r>
          </a:p>
          <a:p>
            <a:pPr marL="0" indent="0">
              <a:buNone/>
            </a:pPr>
            <a:endParaRPr lang="en-IE" sz="1800" dirty="0"/>
          </a:p>
          <a:p>
            <a:r>
              <a:rPr lang="en-IE" sz="1800" dirty="0"/>
              <a:t>Who decides? </a:t>
            </a:r>
          </a:p>
          <a:p>
            <a:r>
              <a:rPr lang="en-IE" sz="1800" dirty="0"/>
              <a:t>Who adapts? </a:t>
            </a:r>
          </a:p>
          <a:p>
            <a:r>
              <a:rPr lang="en-IE" sz="1800" dirty="0"/>
              <a:t>Who implements?</a:t>
            </a:r>
          </a:p>
          <a:p>
            <a:endParaRPr lang="en-IE" sz="1800" dirty="0"/>
          </a:p>
        </p:txBody>
      </p:sp>
    </p:spTree>
    <p:extLst>
      <p:ext uri="{BB962C8B-B14F-4D97-AF65-F5344CB8AC3E}">
        <p14:creationId xmlns:p14="http://schemas.microsoft.com/office/powerpoint/2010/main" val="12852691"/>
      </p:ext>
    </p:extLst>
  </p:cSld>
  <p:clrMapOvr>
    <a:masterClrMapping/>
  </p:clrMapOvr>
  <p:transition>
    <p:wipe dir="d"/>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2EBFA83-D4DB-4CA0-B229-9E44634D7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6" name="Rectangle 15">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18D8B3E4-4D7C-1D8A-0C5F-04B843386C04}"/>
              </a:ext>
            </a:extLst>
          </p:cNvPr>
          <p:cNvSpPr>
            <a:spLocks noGrp="1"/>
          </p:cNvSpPr>
          <p:nvPr>
            <p:ph type="title"/>
          </p:nvPr>
        </p:nvSpPr>
        <p:spPr>
          <a:xfrm>
            <a:off x="6591509" y="1094728"/>
            <a:ext cx="4589328" cy="1341914"/>
          </a:xfrm>
        </p:spPr>
        <p:txBody>
          <a:bodyPr anchor="b">
            <a:normAutofit fontScale="90000"/>
          </a:bodyPr>
          <a:lstStyle/>
          <a:p>
            <a:r>
              <a:rPr lang="en-GB" sz="4800" b="1" dirty="0">
                <a:latin typeface="Calibri" panose="020F0502020204030204" pitchFamily="34" charset="0"/>
                <a:cs typeface="Calibri" panose="020F0502020204030204" pitchFamily="34" charset="0"/>
              </a:rPr>
              <a:t>New Primary Curriculum</a:t>
            </a:r>
            <a:endParaRPr lang="en-IE" sz="4800" b="1"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128BA194-33F0-8934-0A7C-106516FB56B5}"/>
              </a:ext>
            </a:extLst>
          </p:cNvPr>
          <p:cNvSpPr>
            <a:spLocks noGrp="1"/>
          </p:cNvSpPr>
          <p:nvPr>
            <p:ph type="sldNum" sz="quarter" idx="12"/>
          </p:nvPr>
        </p:nvSpPr>
        <p:spPr>
          <a:xfrm>
            <a:off x="11722608" y="18288"/>
            <a:ext cx="475488" cy="475488"/>
          </a:xfrm>
        </p:spPr>
        <p:txBody>
          <a:bodyPr>
            <a:normAutofit/>
          </a:bodyPr>
          <a:lstStyle/>
          <a:p>
            <a:pPr algn="ctr">
              <a:spcAft>
                <a:spcPts val="600"/>
              </a:spcAft>
            </a:pPr>
            <a:fld id="{B6F15528-21DE-4FAA-801E-634DDDAF4B2B}" type="slidenum">
              <a:rPr lang="en-US" sz="900">
                <a:solidFill>
                  <a:schemeClr val="tx1">
                    <a:alpha val="70000"/>
                  </a:schemeClr>
                </a:solidFill>
                <a:latin typeface="Constantia"/>
              </a:rPr>
              <a:pPr algn="ctr">
                <a:spcAft>
                  <a:spcPts val="600"/>
                </a:spcAft>
              </a:pPr>
              <a:t>68</a:t>
            </a:fld>
            <a:endParaRPr lang="en-US" sz="900">
              <a:solidFill>
                <a:schemeClr val="tx1">
                  <a:alpha val="70000"/>
                </a:schemeClr>
              </a:solidFill>
              <a:latin typeface="Constantia"/>
            </a:endParaRPr>
          </a:p>
        </p:txBody>
      </p:sp>
      <p:pic>
        <p:nvPicPr>
          <p:cNvPr id="5" name="Picture 4">
            <a:extLst>
              <a:ext uri="{FF2B5EF4-FFF2-40B4-BE49-F238E27FC236}">
                <a16:creationId xmlns:a16="http://schemas.microsoft.com/office/drawing/2014/main" id="{CDF41598-A8FC-9773-6E54-1D00DE62E5A6}"/>
              </a:ext>
            </a:extLst>
          </p:cNvPr>
          <p:cNvPicPr>
            <a:picLocks noChangeAspect="1"/>
          </p:cNvPicPr>
          <p:nvPr/>
        </p:nvPicPr>
        <p:blipFill>
          <a:blip r:embed="rId3"/>
          <a:stretch>
            <a:fillRect/>
          </a:stretch>
        </p:blipFill>
        <p:spPr>
          <a:xfrm>
            <a:off x="1309468" y="895610"/>
            <a:ext cx="4291025" cy="5058020"/>
          </a:xfrm>
          <a:prstGeom prst="rect">
            <a:avLst/>
          </a:prstGeom>
        </p:spPr>
      </p:pic>
      <p:sp>
        <p:nvSpPr>
          <p:cNvPr id="3" name="Content Placeholder 2">
            <a:extLst>
              <a:ext uri="{FF2B5EF4-FFF2-40B4-BE49-F238E27FC236}">
                <a16:creationId xmlns:a16="http://schemas.microsoft.com/office/drawing/2014/main" id="{443BAA09-6CB7-4504-A706-BD25DF23C78D}"/>
              </a:ext>
            </a:extLst>
          </p:cNvPr>
          <p:cNvSpPr>
            <a:spLocks noGrp="1"/>
          </p:cNvSpPr>
          <p:nvPr>
            <p:ph idx="1"/>
          </p:nvPr>
        </p:nvSpPr>
        <p:spPr>
          <a:xfrm>
            <a:off x="6371419" y="2802194"/>
            <a:ext cx="4925846" cy="3150795"/>
          </a:xfrm>
        </p:spPr>
        <p:txBody>
          <a:bodyPr>
            <a:normAutofit/>
          </a:bodyPr>
          <a:lstStyle/>
          <a:p>
            <a:r>
              <a:rPr lang="en-GB" sz="2400" dirty="0"/>
              <a:t>Slim</a:t>
            </a:r>
          </a:p>
          <a:p>
            <a:r>
              <a:rPr lang="en-GB" sz="2400" dirty="0"/>
              <a:t>Not prescriptive</a:t>
            </a:r>
          </a:p>
          <a:p>
            <a:r>
              <a:rPr lang="en-GB" sz="2400" dirty="0"/>
              <a:t>Room for Teacher Agency</a:t>
            </a:r>
          </a:p>
          <a:p>
            <a:endParaRPr lang="en-GB" sz="2400" dirty="0"/>
          </a:p>
          <a:p>
            <a:r>
              <a:rPr lang="en-GB" sz="2400" dirty="0"/>
              <a:t>Could be a challenge for teachers who have a ‘Tell us what to do’ attitude.</a:t>
            </a:r>
          </a:p>
          <a:p>
            <a:endParaRPr lang="en-GB" sz="1800" dirty="0"/>
          </a:p>
          <a:p>
            <a:endParaRPr lang="en-IE" sz="1800" dirty="0"/>
          </a:p>
        </p:txBody>
      </p:sp>
    </p:spTree>
    <p:extLst>
      <p:ext uri="{BB962C8B-B14F-4D97-AF65-F5344CB8AC3E}">
        <p14:creationId xmlns:p14="http://schemas.microsoft.com/office/powerpoint/2010/main" val="2056722758"/>
      </p:ext>
    </p:extLst>
  </p:cSld>
  <p:clrMapOvr>
    <a:masterClrMapping/>
  </p:clrMapOvr>
  <p:transition>
    <p:wipe dir="d"/>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Picture 5">
            <a:extLst>
              <a:ext uri="{FF2B5EF4-FFF2-40B4-BE49-F238E27FC236}">
                <a16:creationId xmlns:a16="http://schemas.microsoft.com/office/drawing/2014/main" id="{FE4A369D-0FA6-556A-7D72-9489DB57EF47}"/>
              </a:ext>
            </a:extLst>
          </p:cNvPr>
          <p:cNvPicPr>
            <a:picLocks noChangeAspect="1"/>
          </p:cNvPicPr>
          <p:nvPr/>
        </p:nvPicPr>
        <p:blipFill rotWithShape="1">
          <a:blip r:embed="rId2"/>
          <a:srcRect l="2741" r="806"/>
          <a:stretch/>
        </p:blipFill>
        <p:spPr>
          <a:xfrm>
            <a:off x="20" y="10"/>
            <a:ext cx="9947062" cy="6857990"/>
          </a:xfrm>
          <a:prstGeom prst="rect">
            <a:avLst/>
          </a:prstGeom>
        </p:spPr>
      </p:pic>
      <p:sp>
        <p:nvSpPr>
          <p:cNvPr id="12" name="Freeform: Shape 11">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4" name="Freeform: Shape 13">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6" name="Freeform: Shape 15">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Content Placeholder 2">
            <a:extLst>
              <a:ext uri="{FF2B5EF4-FFF2-40B4-BE49-F238E27FC236}">
                <a16:creationId xmlns:a16="http://schemas.microsoft.com/office/drawing/2014/main" id="{0E82AB0D-89E5-22A1-A52D-20214E382DEA}"/>
              </a:ext>
            </a:extLst>
          </p:cNvPr>
          <p:cNvSpPr>
            <a:spLocks noGrp="1"/>
          </p:cNvSpPr>
          <p:nvPr>
            <p:ph idx="1"/>
          </p:nvPr>
        </p:nvSpPr>
        <p:spPr>
          <a:xfrm>
            <a:off x="8292385" y="1675593"/>
            <a:ext cx="3633747" cy="3456845"/>
          </a:xfrm>
        </p:spPr>
        <p:txBody>
          <a:bodyPr>
            <a:noAutofit/>
          </a:bodyPr>
          <a:lstStyle/>
          <a:p>
            <a:pPr marL="0" indent="0">
              <a:buNone/>
            </a:pPr>
            <a:r>
              <a:rPr lang="en-GB" sz="2400" dirty="0"/>
              <a:t>Could be a game changer for teachers who really understand their professional role and who approach teaching with creativity, imagination, originality, inventiveness and innovation.</a:t>
            </a:r>
            <a:endParaRPr lang="en-IE" sz="2400" dirty="0"/>
          </a:p>
        </p:txBody>
      </p:sp>
      <p:sp>
        <p:nvSpPr>
          <p:cNvPr id="4" name="Slide Number Placeholder 3">
            <a:extLst>
              <a:ext uri="{FF2B5EF4-FFF2-40B4-BE49-F238E27FC236}">
                <a16:creationId xmlns:a16="http://schemas.microsoft.com/office/drawing/2014/main" id="{1C6F758B-7E29-5EDB-4727-92EE662C607C}"/>
              </a:ext>
            </a:extLst>
          </p:cNvPr>
          <p:cNvSpPr>
            <a:spLocks noGrp="1"/>
          </p:cNvSpPr>
          <p:nvPr>
            <p:ph type="sldNum" sz="quarter" idx="12"/>
          </p:nvPr>
        </p:nvSpPr>
        <p:spPr>
          <a:xfrm>
            <a:off x="10853928" y="6355080"/>
            <a:ext cx="1188720" cy="365760"/>
          </a:xfrm>
        </p:spPr>
        <p:txBody>
          <a:bodyPr>
            <a:normAutofit/>
          </a:bodyPr>
          <a:lstStyle/>
          <a:p>
            <a:pPr algn="l">
              <a:spcAft>
                <a:spcPts val="600"/>
              </a:spcAft>
            </a:pPr>
            <a:fld id="{B6F15528-21DE-4FAA-801E-634DDDAF4B2B}" type="slidenum">
              <a:rPr lang="en-US" sz="1600">
                <a:solidFill>
                  <a:schemeClr val="tx1">
                    <a:lumMod val="75000"/>
                    <a:lumOff val="25000"/>
                  </a:schemeClr>
                </a:solidFill>
                <a:latin typeface="Constantia"/>
              </a:rPr>
              <a:pPr algn="l">
                <a:spcAft>
                  <a:spcPts val="600"/>
                </a:spcAft>
              </a:pPr>
              <a:t>69</a:t>
            </a:fld>
            <a:endParaRPr lang="en-US" sz="1600">
              <a:solidFill>
                <a:schemeClr val="tx1">
                  <a:lumMod val="75000"/>
                  <a:lumOff val="25000"/>
                </a:schemeClr>
              </a:solidFill>
              <a:latin typeface="Constantia"/>
            </a:endParaRPr>
          </a:p>
        </p:txBody>
      </p:sp>
    </p:spTree>
    <p:extLst>
      <p:ext uri="{BB962C8B-B14F-4D97-AF65-F5344CB8AC3E}">
        <p14:creationId xmlns:p14="http://schemas.microsoft.com/office/powerpoint/2010/main" val="578216398"/>
      </p:ext>
    </p:extLst>
  </p:cSld>
  <p:clrMapOvr>
    <a:masterClrMapping/>
  </p:clrMapOvr>
  <p:transition>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C939D-B163-F2E9-DFC3-752B2B5B50FB}"/>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DA4B2159-BC29-4517-C032-479732AA1AAD}"/>
              </a:ext>
            </a:extLst>
          </p:cNvPr>
          <p:cNvSpPr>
            <a:spLocks noGrp="1"/>
          </p:cNvSpPr>
          <p:nvPr>
            <p:ph idx="1"/>
          </p:nvPr>
        </p:nvSpPr>
        <p:spPr/>
        <p:txBody>
          <a:bodyPr/>
          <a:lstStyle/>
          <a:p>
            <a:pPr marL="0" indent="0">
              <a:buNone/>
            </a:pPr>
            <a:r>
              <a:rPr lang="en-GB" dirty="0"/>
              <a:t>Why did you sign up for this seminar?</a:t>
            </a:r>
            <a:endParaRPr lang="en-IE" dirty="0"/>
          </a:p>
        </p:txBody>
      </p:sp>
      <p:sp>
        <p:nvSpPr>
          <p:cNvPr id="4" name="Slide Number Placeholder 3">
            <a:extLst>
              <a:ext uri="{FF2B5EF4-FFF2-40B4-BE49-F238E27FC236}">
                <a16:creationId xmlns:a16="http://schemas.microsoft.com/office/drawing/2014/main" id="{FC420E59-2F79-93A5-4EFB-8DFBD9D5A8D1}"/>
              </a:ext>
            </a:extLst>
          </p:cNvPr>
          <p:cNvSpPr>
            <a:spLocks noGrp="1"/>
          </p:cNvSpPr>
          <p:nvPr>
            <p:ph type="sldNum" sz="quarter" idx="12"/>
          </p:nvPr>
        </p:nvSpPr>
        <p:spPr/>
        <p:txBody>
          <a:bodyPr/>
          <a:lstStyle/>
          <a:p>
            <a:fld id="{B6F15528-21DE-4FAA-801E-634DDDAF4B2B}" type="slidenum">
              <a:rPr lang="en-US" smtClean="0"/>
              <a:pPr/>
              <a:t>7</a:t>
            </a:fld>
            <a:endParaRPr lang="en-US"/>
          </a:p>
        </p:txBody>
      </p:sp>
    </p:spTree>
    <p:extLst>
      <p:ext uri="{BB962C8B-B14F-4D97-AF65-F5344CB8AC3E}">
        <p14:creationId xmlns:p14="http://schemas.microsoft.com/office/powerpoint/2010/main" val="3880327418"/>
      </p:ext>
    </p:extLst>
  </p:cSld>
  <p:clrMapOvr>
    <a:masterClrMapping/>
  </p:clrMapOvr>
  <p:transition>
    <p:wipe dir="d"/>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45A976A-8DE3-4B67-B94B-2044FDD12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EAAA1B9-2DDB-49C9-A037-A523D2F13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135FC056-6103-47A5-9412-42AEC2A27D31}"/>
              </a:ext>
            </a:extLst>
          </p:cNvPr>
          <p:cNvSpPr>
            <a:spLocks noGrp="1"/>
          </p:cNvSpPr>
          <p:nvPr>
            <p:ph type="title"/>
          </p:nvPr>
        </p:nvSpPr>
        <p:spPr>
          <a:xfrm>
            <a:off x="806043" y="697556"/>
            <a:ext cx="10579608" cy="1188720"/>
          </a:xfrm>
        </p:spPr>
        <p:txBody>
          <a:bodyPr>
            <a:normAutofit/>
          </a:bodyPr>
          <a:lstStyle/>
          <a:p>
            <a:pPr>
              <a:lnSpc>
                <a:spcPct val="90000"/>
              </a:lnSpc>
            </a:pPr>
            <a:r>
              <a:rPr lang="en-GB" sz="4000" b="1" dirty="0">
                <a:solidFill>
                  <a:schemeClr val="tx2"/>
                </a:solidFill>
              </a:rPr>
              <a:t>Role of the Deputy Principal in Curriculum Leadership Questions</a:t>
            </a:r>
            <a:endParaRPr lang="en-IE" sz="4000" b="1" dirty="0">
              <a:solidFill>
                <a:schemeClr val="tx2"/>
              </a:solidFill>
            </a:endParaRPr>
          </a:p>
        </p:txBody>
      </p:sp>
      <p:grpSp>
        <p:nvGrpSpPr>
          <p:cNvPr id="15" name="Group 14">
            <a:extLst>
              <a:ext uri="{FF2B5EF4-FFF2-40B4-BE49-F238E27FC236}">
                <a16:creationId xmlns:a16="http://schemas.microsoft.com/office/drawing/2014/main" id="{B441F8D5-EBCE-4FB9-91A9-3425971C1F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262397" y="134260"/>
            <a:ext cx="3142400" cy="2716805"/>
            <a:chOff x="-305" y="-4155"/>
            <a:chExt cx="2514948" cy="2174333"/>
          </a:xfrm>
        </p:grpSpPr>
        <p:sp>
          <p:nvSpPr>
            <p:cNvPr id="16" name="Freeform: Shape 15">
              <a:extLst>
                <a:ext uri="{FF2B5EF4-FFF2-40B4-BE49-F238E27FC236}">
                  <a16:creationId xmlns:a16="http://schemas.microsoft.com/office/drawing/2014/main" id="{9A5E80E2-35F9-41F3-A2B8-A2F17D956F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88BDEEE-0C30-49F3-8D05-B062EF890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F21E0C27-19E6-45DC-B154-493480207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9" name="Freeform: Shape 18">
              <a:extLst>
                <a:ext uri="{FF2B5EF4-FFF2-40B4-BE49-F238E27FC236}">
                  <a16:creationId xmlns:a16="http://schemas.microsoft.com/office/drawing/2014/main" id="{A3A55340-18E0-4A23-B406-BD1221643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08701F99-7E4C-4B92-A4B5-307CDFB7A4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5047906"/>
            <a:ext cx="2412221" cy="1810094"/>
            <a:chOff x="-305" y="-1"/>
            <a:chExt cx="3832880" cy="2876136"/>
          </a:xfrm>
        </p:grpSpPr>
        <p:sp>
          <p:nvSpPr>
            <p:cNvPr id="22" name="Freeform: Shape 21">
              <a:extLst>
                <a:ext uri="{FF2B5EF4-FFF2-40B4-BE49-F238E27FC236}">
                  <a16:creationId xmlns:a16="http://schemas.microsoft.com/office/drawing/2014/main" id="{441E616B-C319-43C1-9A9C-A2074B2E8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CC86BD2B-CA73-48DF-9CC8-0152EA6B1B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59C1AA9D-3FCF-4B84-94D1-51F0E1517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1D7CE92F-1DE7-4252-A62C-77ACF8C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lide Number Placeholder 3">
            <a:extLst>
              <a:ext uri="{FF2B5EF4-FFF2-40B4-BE49-F238E27FC236}">
                <a16:creationId xmlns:a16="http://schemas.microsoft.com/office/drawing/2014/main" id="{7ABE61EE-D5AD-4686-A366-B1FCAAFB0BA6}"/>
              </a:ext>
            </a:extLst>
          </p:cNvPr>
          <p:cNvSpPr>
            <a:spLocks noGrp="1"/>
          </p:cNvSpPr>
          <p:nvPr>
            <p:ph type="sldNum" sz="quarter" idx="12"/>
          </p:nvPr>
        </p:nvSpPr>
        <p:spPr>
          <a:xfrm>
            <a:off x="8610600" y="6356350"/>
            <a:ext cx="2743200" cy="365125"/>
          </a:xfrm>
        </p:spPr>
        <p:txBody>
          <a:bodyPr>
            <a:normAutofit/>
          </a:bodyPr>
          <a:lstStyle/>
          <a:p>
            <a:pPr>
              <a:spcAft>
                <a:spcPts val="600"/>
              </a:spcAft>
            </a:pPr>
            <a:fld id="{B6F15528-21DE-4FAA-801E-634DDDAF4B2B}" type="slidenum">
              <a:rPr lang="en-US">
                <a:latin typeface="Constantia"/>
              </a:rPr>
              <a:pPr>
                <a:spcAft>
                  <a:spcPts val="600"/>
                </a:spcAft>
              </a:pPr>
              <a:t>70</a:t>
            </a:fld>
            <a:endParaRPr lang="en-US">
              <a:latin typeface="Constantia"/>
            </a:endParaRPr>
          </a:p>
        </p:txBody>
      </p:sp>
      <p:graphicFrame>
        <p:nvGraphicFramePr>
          <p:cNvPr id="6" name="Content Placeholder 2">
            <a:extLst>
              <a:ext uri="{FF2B5EF4-FFF2-40B4-BE49-F238E27FC236}">
                <a16:creationId xmlns:a16="http://schemas.microsoft.com/office/drawing/2014/main" id="{FC79752E-1126-1878-FEDE-E845DED41142}"/>
              </a:ext>
            </a:extLst>
          </p:cNvPr>
          <p:cNvGraphicFramePr>
            <a:graphicFrameLocks noGrp="1"/>
          </p:cNvGraphicFramePr>
          <p:nvPr>
            <p:ph idx="1"/>
            <p:extLst>
              <p:ext uri="{D42A27DB-BD31-4B8C-83A1-F6EECF244321}">
                <p14:modId xmlns:p14="http://schemas.microsoft.com/office/powerpoint/2010/main" val="1221457354"/>
              </p:ext>
            </p:extLst>
          </p:nvPr>
        </p:nvGraphicFramePr>
        <p:xfrm>
          <a:off x="1036320" y="2543633"/>
          <a:ext cx="10119360" cy="3566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44065308"/>
      </p:ext>
    </p:extLst>
  </p:cSld>
  <p:clrMapOvr>
    <a:masterClrMapping/>
  </p:clrMapOvr>
  <p:transition>
    <p:wipe dir="d"/>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4CBDBB-4FBD-4B9E-BD01-054A81D431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B01A6F03-171F-40B2-8B2C-A061B89241F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5" name="Rectangle 14">
            <a:extLst>
              <a:ext uri="{FF2B5EF4-FFF2-40B4-BE49-F238E27FC236}">
                <a16:creationId xmlns:a16="http://schemas.microsoft.com/office/drawing/2014/main" id="{72C4834C-B602-4125-8264-BD0D55A58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3172EE5-132F-4DD4-8855-4DBBD9C346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5844" y="1110000"/>
            <a:ext cx="10195740" cy="4629235"/>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4BFC1F3F-1C40-87D4-7F14-3C53EBFAFE7E}"/>
              </a:ext>
            </a:extLst>
          </p:cNvPr>
          <p:cNvSpPr>
            <a:spLocks noGrp="1"/>
          </p:cNvSpPr>
          <p:nvPr>
            <p:ph type="title"/>
          </p:nvPr>
        </p:nvSpPr>
        <p:spPr>
          <a:xfrm>
            <a:off x="2010333" y="2114032"/>
            <a:ext cx="8188026" cy="2044650"/>
          </a:xfrm>
        </p:spPr>
        <p:txBody>
          <a:bodyPr anchor="b">
            <a:normAutofit/>
          </a:bodyPr>
          <a:lstStyle/>
          <a:p>
            <a:r>
              <a:rPr lang="en-GB" sz="4800" b="1" dirty="0"/>
              <a:t>Section 5:  Addressing a Wicked Problem </a:t>
            </a:r>
            <a:endParaRPr lang="en-IE" sz="4800" b="1" dirty="0"/>
          </a:p>
        </p:txBody>
      </p:sp>
      <p:sp>
        <p:nvSpPr>
          <p:cNvPr id="4" name="Slide Number Placeholder 3">
            <a:extLst>
              <a:ext uri="{FF2B5EF4-FFF2-40B4-BE49-F238E27FC236}">
                <a16:creationId xmlns:a16="http://schemas.microsoft.com/office/drawing/2014/main" id="{59167F4B-E945-A0B3-879A-598A17BF217B}"/>
              </a:ext>
            </a:extLst>
          </p:cNvPr>
          <p:cNvSpPr>
            <a:spLocks noGrp="1"/>
          </p:cNvSpPr>
          <p:nvPr>
            <p:ph type="sldNum" sz="quarter" idx="12"/>
          </p:nvPr>
        </p:nvSpPr>
        <p:spPr>
          <a:xfrm>
            <a:off x="11722608" y="18288"/>
            <a:ext cx="475488" cy="475488"/>
          </a:xfrm>
        </p:spPr>
        <p:txBody>
          <a:bodyPr>
            <a:normAutofit/>
          </a:bodyPr>
          <a:lstStyle/>
          <a:p>
            <a:pPr algn="ctr">
              <a:spcAft>
                <a:spcPts val="600"/>
              </a:spcAft>
            </a:pPr>
            <a:fld id="{B6F15528-21DE-4FAA-801E-634DDDAF4B2B}" type="slidenum">
              <a:rPr lang="en-US" sz="900">
                <a:solidFill>
                  <a:schemeClr val="tx1">
                    <a:alpha val="70000"/>
                  </a:schemeClr>
                </a:solidFill>
                <a:latin typeface="Constantia"/>
              </a:rPr>
              <a:pPr algn="ctr">
                <a:spcAft>
                  <a:spcPts val="600"/>
                </a:spcAft>
              </a:pPr>
              <a:t>71</a:t>
            </a:fld>
            <a:endParaRPr lang="en-US" sz="900">
              <a:solidFill>
                <a:schemeClr val="tx1">
                  <a:alpha val="70000"/>
                </a:schemeClr>
              </a:solidFill>
              <a:latin typeface="Constantia"/>
            </a:endParaRPr>
          </a:p>
        </p:txBody>
      </p:sp>
    </p:spTree>
    <p:extLst>
      <p:ext uri="{BB962C8B-B14F-4D97-AF65-F5344CB8AC3E}">
        <p14:creationId xmlns:p14="http://schemas.microsoft.com/office/powerpoint/2010/main" val="3737814877"/>
      </p:ext>
    </p:extLst>
  </p:cSld>
  <p:clrMapOvr>
    <a:masterClrMapping/>
  </p:clrMapOvr>
  <p:transition>
    <p:wipe dir="d"/>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F902EBA7-CE55-A398-FA98-1BA2F8B95466}"/>
              </a:ext>
            </a:extLst>
          </p:cNvPr>
          <p:cNvGraphicFramePr>
            <a:graphicFrameLocks noGrp="1"/>
          </p:cNvGraphicFramePr>
          <p:nvPr>
            <p:ph idx="1"/>
            <p:extLst>
              <p:ext uri="{D42A27DB-BD31-4B8C-83A1-F6EECF244321}">
                <p14:modId xmlns:p14="http://schemas.microsoft.com/office/powerpoint/2010/main" val="1003558206"/>
              </p:ext>
            </p:extLst>
          </p:nvPr>
        </p:nvGraphicFramePr>
        <p:xfrm>
          <a:off x="609600" y="744794"/>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938406C0-9EF1-6696-7522-95F663C61420}"/>
              </a:ext>
            </a:extLst>
          </p:cNvPr>
          <p:cNvSpPr>
            <a:spLocks noGrp="1"/>
          </p:cNvSpPr>
          <p:nvPr>
            <p:ph type="sldNum" sz="quarter" idx="12"/>
          </p:nvPr>
        </p:nvSpPr>
        <p:spPr/>
        <p:txBody>
          <a:bodyPr/>
          <a:lstStyle/>
          <a:p>
            <a:fld id="{B6F15528-21DE-4FAA-801E-634DDDAF4B2B}" type="slidenum">
              <a:rPr lang="en-US">
                <a:solidFill>
                  <a:prstClr val="black">
                    <a:tint val="75000"/>
                  </a:prstClr>
                </a:solidFill>
                <a:latin typeface="Constantia"/>
              </a:rPr>
              <a:pPr/>
              <a:t>72</a:t>
            </a:fld>
            <a:endParaRPr lang="en-US">
              <a:solidFill>
                <a:prstClr val="black">
                  <a:tint val="75000"/>
                </a:prstClr>
              </a:solidFill>
              <a:latin typeface="Constantia"/>
            </a:endParaRPr>
          </a:p>
        </p:txBody>
      </p:sp>
    </p:spTree>
    <p:extLst>
      <p:ext uri="{BB962C8B-B14F-4D97-AF65-F5344CB8AC3E}">
        <p14:creationId xmlns:p14="http://schemas.microsoft.com/office/powerpoint/2010/main" val="3002952262"/>
      </p:ext>
    </p:extLst>
  </p:cSld>
  <p:clrMapOvr>
    <a:masterClrMapping/>
  </p:clrMapOvr>
  <p:transition>
    <p:wipe dir="d"/>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E149CDF-5DAC-4860-A285-9492CF209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7" name="Rectangle 16">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C5A40AEB-396C-EAAE-4068-5A450FECB0E1}"/>
              </a:ext>
            </a:extLst>
          </p:cNvPr>
          <p:cNvSpPr>
            <a:spLocks noGrp="1"/>
          </p:cNvSpPr>
          <p:nvPr>
            <p:ph type="title"/>
          </p:nvPr>
        </p:nvSpPr>
        <p:spPr>
          <a:xfrm>
            <a:off x="1073979" y="1103264"/>
            <a:ext cx="3629555" cy="744120"/>
          </a:xfrm>
        </p:spPr>
        <p:txBody>
          <a:bodyPr anchor="b">
            <a:normAutofit fontScale="90000"/>
          </a:bodyPr>
          <a:lstStyle/>
          <a:p>
            <a:r>
              <a:rPr lang="en-GB" sz="4800" b="1" dirty="0"/>
              <a:t>Time Issue</a:t>
            </a:r>
            <a:endParaRPr lang="en-IE" sz="4800" b="1" dirty="0"/>
          </a:p>
        </p:txBody>
      </p:sp>
      <p:sp>
        <p:nvSpPr>
          <p:cNvPr id="4" name="Slide Number Placeholder 3">
            <a:extLst>
              <a:ext uri="{FF2B5EF4-FFF2-40B4-BE49-F238E27FC236}">
                <a16:creationId xmlns:a16="http://schemas.microsoft.com/office/drawing/2014/main" id="{C0E27FC1-9524-BD6B-8677-7D58EE6C6BBD}"/>
              </a:ext>
            </a:extLst>
          </p:cNvPr>
          <p:cNvSpPr>
            <a:spLocks noGrp="1"/>
          </p:cNvSpPr>
          <p:nvPr>
            <p:ph type="sldNum" sz="quarter" idx="12"/>
          </p:nvPr>
        </p:nvSpPr>
        <p:spPr>
          <a:xfrm>
            <a:off x="11722608" y="18288"/>
            <a:ext cx="475488" cy="475488"/>
          </a:xfrm>
        </p:spPr>
        <p:txBody>
          <a:bodyPr>
            <a:normAutofit/>
          </a:bodyPr>
          <a:lstStyle/>
          <a:p>
            <a:pPr algn="ctr">
              <a:spcAft>
                <a:spcPts val="600"/>
              </a:spcAft>
            </a:pPr>
            <a:fld id="{B6F15528-21DE-4FAA-801E-634DDDAF4B2B}" type="slidenum">
              <a:rPr lang="en-US" sz="900">
                <a:solidFill>
                  <a:schemeClr val="tx1">
                    <a:alpha val="70000"/>
                  </a:schemeClr>
                </a:solidFill>
                <a:latin typeface="Constantia"/>
              </a:rPr>
              <a:pPr algn="ctr">
                <a:spcAft>
                  <a:spcPts val="600"/>
                </a:spcAft>
              </a:pPr>
              <a:t>73</a:t>
            </a:fld>
            <a:endParaRPr lang="en-US" sz="900">
              <a:solidFill>
                <a:schemeClr val="tx1">
                  <a:alpha val="70000"/>
                </a:schemeClr>
              </a:solidFill>
              <a:latin typeface="Constantia"/>
            </a:endParaRPr>
          </a:p>
        </p:txBody>
      </p:sp>
      <p:sp>
        <p:nvSpPr>
          <p:cNvPr id="3" name="Content Placeholder 2">
            <a:extLst>
              <a:ext uri="{FF2B5EF4-FFF2-40B4-BE49-F238E27FC236}">
                <a16:creationId xmlns:a16="http://schemas.microsoft.com/office/drawing/2014/main" id="{A5BB75AA-0145-DD29-6E5D-3EFC7585B340}"/>
              </a:ext>
            </a:extLst>
          </p:cNvPr>
          <p:cNvSpPr>
            <a:spLocks noGrp="1"/>
          </p:cNvSpPr>
          <p:nvPr>
            <p:ph idx="1"/>
          </p:nvPr>
        </p:nvSpPr>
        <p:spPr>
          <a:xfrm>
            <a:off x="958646" y="2221474"/>
            <a:ext cx="4070554" cy="3731516"/>
          </a:xfrm>
        </p:spPr>
        <p:txBody>
          <a:bodyPr>
            <a:normAutofit/>
          </a:bodyPr>
          <a:lstStyle/>
          <a:p>
            <a:pPr marL="0" indent="0">
              <a:buNone/>
            </a:pPr>
            <a:r>
              <a:rPr lang="en-GB" sz="2400" dirty="0"/>
              <a:t>How can you make room / space / time for the role of as Curriculum Leader?</a:t>
            </a:r>
          </a:p>
          <a:p>
            <a:pPr marL="0" indent="0">
              <a:buNone/>
            </a:pPr>
            <a:endParaRPr lang="en-GB" sz="2400" dirty="0"/>
          </a:p>
          <a:p>
            <a:pPr marL="0" indent="0">
              <a:buNone/>
            </a:pPr>
            <a:r>
              <a:rPr lang="en-GB" sz="2400" dirty="0"/>
              <a:t>Firstly, do an analysis of your working week</a:t>
            </a:r>
          </a:p>
          <a:p>
            <a:pPr marL="0" indent="0">
              <a:buNone/>
            </a:pPr>
            <a:endParaRPr lang="en-GB" sz="2400" dirty="0"/>
          </a:p>
          <a:p>
            <a:pPr marL="0" indent="0">
              <a:buNone/>
            </a:pPr>
            <a:r>
              <a:rPr lang="en-GB" sz="2400" dirty="0"/>
              <a:t>Keep a diary for one week</a:t>
            </a:r>
            <a:endParaRPr lang="en-IE" sz="2400" dirty="0"/>
          </a:p>
        </p:txBody>
      </p:sp>
      <p:pic>
        <p:nvPicPr>
          <p:cNvPr id="8" name="Graphic 7" descr="Blog">
            <a:extLst>
              <a:ext uri="{FF2B5EF4-FFF2-40B4-BE49-F238E27FC236}">
                <a16:creationId xmlns:a16="http://schemas.microsoft.com/office/drawing/2014/main" id="{9A71F732-7802-E8A8-AA5C-810786C598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83724" y="895610"/>
            <a:ext cx="5058020" cy="5058020"/>
          </a:xfrm>
          <a:prstGeom prst="rect">
            <a:avLst/>
          </a:prstGeom>
        </p:spPr>
      </p:pic>
    </p:spTree>
    <p:extLst>
      <p:ext uri="{BB962C8B-B14F-4D97-AF65-F5344CB8AC3E}">
        <p14:creationId xmlns:p14="http://schemas.microsoft.com/office/powerpoint/2010/main" val="1865319054"/>
      </p:ext>
    </p:extLst>
  </p:cSld>
  <p:clrMapOvr>
    <a:masterClrMapping/>
  </p:clrMapOvr>
  <p:transition>
    <p:wipe dir="d"/>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22F6364A-B358-4BEE-B158-0734D2C93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5375752-8B74-21C0-B5EA-6A0E3F9E4290}"/>
              </a:ext>
            </a:extLst>
          </p:cNvPr>
          <p:cNvPicPr>
            <a:picLocks noChangeAspect="1"/>
          </p:cNvPicPr>
          <p:nvPr/>
        </p:nvPicPr>
        <p:blipFill>
          <a:blip r:embed="rId2"/>
          <a:stretch>
            <a:fillRect/>
          </a:stretch>
        </p:blipFill>
        <p:spPr>
          <a:xfrm>
            <a:off x="4323602" y="1232063"/>
            <a:ext cx="7030198" cy="4393873"/>
          </a:xfrm>
          <a:prstGeom prst="rect">
            <a:avLst/>
          </a:prstGeom>
        </p:spPr>
      </p:pic>
      <p:sp>
        <p:nvSpPr>
          <p:cNvPr id="4" name="Slide Number Placeholder 3">
            <a:extLst>
              <a:ext uri="{FF2B5EF4-FFF2-40B4-BE49-F238E27FC236}">
                <a16:creationId xmlns:a16="http://schemas.microsoft.com/office/drawing/2014/main" id="{B8071584-292A-D349-6223-3B51CB52FFD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6F15528-21DE-4FAA-801E-634DDDAF4B2B}" type="slidenum">
              <a:rPr lang="en-US" smtClean="0"/>
              <a:pPr>
                <a:spcAft>
                  <a:spcPts val="600"/>
                </a:spcAft>
              </a:pPr>
              <a:t>74</a:t>
            </a:fld>
            <a:endParaRPr lang="en-US"/>
          </a:p>
        </p:txBody>
      </p:sp>
    </p:spTree>
    <p:extLst>
      <p:ext uri="{BB962C8B-B14F-4D97-AF65-F5344CB8AC3E}">
        <p14:creationId xmlns:p14="http://schemas.microsoft.com/office/powerpoint/2010/main" val="45561050"/>
      </p:ext>
    </p:extLst>
  </p:cSld>
  <p:clrMapOvr>
    <a:masterClrMapping/>
  </p:clrMapOvr>
  <p:transition>
    <p:wipe dir="d"/>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2" name="Freeform: Shape 11">
            <a:extLst>
              <a:ext uri="{FF2B5EF4-FFF2-40B4-BE49-F238E27FC236}">
                <a16:creationId xmlns:a16="http://schemas.microsoft.com/office/drawing/2014/main" id="{DEAEE08D-A745-4391-9073-9E99767E0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4539" y="266074"/>
            <a:ext cx="7489662" cy="6252180"/>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a:extLst>
              <a:ext uri="{FF2B5EF4-FFF2-40B4-BE49-F238E27FC236}">
                <a16:creationId xmlns:a16="http://schemas.microsoft.com/office/drawing/2014/main" id="{A63384BE-6F17-D1C3-72A2-BF13106190BE}"/>
              </a:ext>
            </a:extLst>
          </p:cNvPr>
          <p:cNvPicPr>
            <a:picLocks noChangeAspect="1"/>
          </p:cNvPicPr>
          <p:nvPr/>
        </p:nvPicPr>
        <p:blipFill rotWithShape="1">
          <a:blip r:embed="rId2"/>
          <a:srcRect l="5742" r="3152" b="-1"/>
          <a:stretch/>
        </p:blipFill>
        <p:spPr>
          <a:xfrm>
            <a:off x="2659414" y="339746"/>
            <a:ext cx="7203799" cy="6030364"/>
          </a:xfrm>
          <a:custGeom>
            <a:avLst/>
            <a:gdLst/>
            <a:ahLst/>
            <a:cxnLst/>
            <a:rect l="l" t="t" r="r" b="b"/>
            <a:pathLst>
              <a:path w="7203799" h="6030364">
                <a:moveTo>
                  <a:pt x="4122552" y="0"/>
                </a:moveTo>
                <a:cubicBezTo>
                  <a:pt x="4596210" y="0"/>
                  <a:pt x="5032147" y="81110"/>
                  <a:pt x="5418463" y="240852"/>
                </a:cubicBezTo>
                <a:cubicBezTo>
                  <a:pt x="5780509" y="390677"/>
                  <a:pt x="6098496" y="609358"/>
                  <a:pt x="6363612" y="890695"/>
                </a:cubicBezTo>
                <a:cubicBezTo>
                  <a:pt x="6905445" y="1465899"/>
                  <a:pt x="7203799" y="2283333"/>
                  <a:pt x="7203799" y="3192481"/>
                </a:cubicBezTo>
                <a:cubicBezTo>
                  <a:pt x="7203799" y="3555204"/>
                  <a:pt x="7088321" y="3846319"/>
                  <a:pt x="6829541" y="4136467"/>
                </a:cubicBezTo>
                <a:cubicBezTo>
                  <a:pt x="6558859" y="4439977"/>
                  <a:pt x="6152137" y="4719524"/>
                  <a:pt x="5721456" y="5015457"/>
                </a:cubicBezTo>
                <a:cubicBezTo>
                  <a:pt x="5641997" y="5069990"/>
                  <a:pt x="5559911" y="5126451"/>
                  <a:pt x="5477826" y="5183599"/>
                </a:cubicBezTo>
                <a:cubicBezTo>
                  <a:pt x="4743068" y="5695047"/>
                  <a:pt x="4206802" y="6030364"/>
                  <a:pt x="3475911" y="6030364"/>
                </a:cubicBezTo>
                <a:cubicBezTo>
                  <a:pt x="2362258" y="6030364"/>
                  <a:pt x="1573553" y="5618755"/>
                  <a:pt x="838794" y="4653974"/>
                </a:cubicBezTo>
                <a:cubicBezTo>
                  <a:pt x="742642" y="4527696"/>
                  <a:pt x="648651" y="4412849"/>
                  <a:pt x="557754" y="4301854"/>
                </a:cubicBezTo>
                <a:cubicBezTo>
                  <a:pt x="181022" y="3841635"/>
                  <a:pt x="0" y="3602300"/>
                  <a:pt x="0" y="3192481"/>
                </a:cubicBezTo>
                <a:cubicBezTo>
                  <a:pt x="0" y="2785556"/>
                  <a:pt x="113467" y="2383585"/>
                  <a:pt x="337003" y="1997729"/>
                </a:cubicBezTo>
                <a:cubicBezTo>
                  <a:pt x="555745" y="1620270"/>
                  <a:pt x="868475" y="1274763"/>
                  <a:pt x="1266386" y="971116"/>
                </a:cubicBezTo>
                <a:cubicBezTo>
                  <a:pt x="1657494" y="672565"/>
                  <a:pt x="2122028" y="426344"/>
                  <a:pt x="2610064" y="259166"/>
                </a:cubicBezTo>
                <a:cubicBezTo>
                  <a:pt x="3111238" y="87171"/>
                  <a:pt x="3620296" y="0"/>
                  <a:pt x="4122552" y="0"/>
                </a:cubicBezTo>
                <a:close/>
              </a:path>
            </a:pathLst>
          </a:custGeom>
        </p:spPr>
      </p:pic>
      <p:sp>
        <p:nvSpPr>
          <p:cNvPr id="14" name="Freeform: Shape 13">
            <a:extLst>
              <a:ext uri="{FF2B5EF4-FFF2-40B4-BE49-F238E27FC236}">
                <a16:creationId xmlns:a16="http://schemas.microsoft.com/office/drawing/2014/main" id="{7E862DF0-097D-4BBD-A1A1-35B522C5E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59414" y="339746"/>
            <a:ext cx="7203799" cy="6030364"/>
          </a:xfrm>
          <a:custGeom>
            <a:avLst/>
            <a:gdLst>
              <a:gd name="connsiteX0" fmla="*/ 4090459 w 7203799"/>
              <a:gd name="connsiteY0" fmla="*/ 146611 h 6030364"/>
              <a:gd name="connsiteX1" fmla="*/ 2634463 w 7203799"/>
              <a:gd name="connsiteY1" fmla="*/ 392518 h 6030364"/>
              <a:gd name="connsiteX2" fmla="*/ 1340972 w 7203799"/>
              <a:gd name="connsiteY2" fmla="*/ 1068045 h 6030364"/>
              <a:gd name="connsiteX3" fmla="*/ 446301 w 7203799"/>
              <a:gd name="connsiteY3" fmla="*/ 2042135 h 6030364"/>
              <a:gd name="connsiteX4" fmla="*/ 121886 w 7203799"/>
              <a:gd name="connsiteY4" fmla="*/ 3175764 h 6030364"/>
              <a:gd name="connsiteX5" fmla="*/ 658808 w 7203799"/>
              <a:gd name="connsiteY5" fmla="*/ 4228382 h 6030364"/>
              <a:gd name="connsiteX6" fmla="*/ 929352 w 7203799"/>
              <a:gd name="connsiteY6" fmla="*/ 4562487 h 6030364"/>
              <a:gd name="connsiteX7" fmla="*/ 3467971 w 7203799"/>
              <a:gd name="connsiteY7" fmla="*/ 5868460 h 6030364"/>
              <a:gd name="connsiteX8" fmla="*/ 5395115 w 7203799"/>
              <a:gd name="connsiteY8" fmla="*/ 5065016 h 6030364"/>
              <a:gd name="connsiteX9" fmla="*/ 5629645 w 7203799"/>
              <a:gd name="connsiteY9" fmla="*/ 4905476 h 6030364"/>
              <a:gd name="connsiteX10" fmla="*/ 6696345 w 7203799"/>
              <a:gd name="connsiteY10" fmla="*/ 4071455 h 6030364"/>
              <a:gd name="connsiteX11" fmla="*/ 7056622 w 7203799"/>
              <a:gd name="connsiteY11" fmla="*/ 3175764 h 6030364"/>
              <a:gd name="connsiteX12" fmla="*/ 6247816 w 7203799"/>
              <a:gd name="connsiteY12" fmla="*/ 991737 h 6030364"/>
              <a:gd name="connsiteX13" fmla="*/ 5337969 w 7203799"/>
              <a:gd name="connsiteY13" fmla="*/ 375142 h 6030364"/>
              <a:gd name="connsiteX14" fmla="*/ 4090459 w 7203799"/>
              <a:gd name="connsiteY14" fmla="*/ 146611 h 6030364"/>
              <a:gd name="connsiteX15" fmla="*/ 4122552 w 7203799"/>
              <a:gd name="connsiteY15" fmla="*/ 0 h 6030364"/>
              <a:gd name="connsiteX16" fmla="*/ 5418463 w 7203799"/>
              <a:gd name="connsiteY16" fmla="*/ 240852 h 6030364"/>
              <a:gd name="connsiteX17" fmla="*/ 6363612 w 7203799"/>
              <a:gd name="connsiteY17" fmla="*/ 890695 h 6030364"/>
              <a:gd name="connsiteX18" fmla="*/ 7203799 w 7203799"/>
              <a:gd name="connsiteY18" fmla="*/ 3192481 h 6030364"/>
              <a:gd name="connsiteX19" fmla="*/ 6829541 w 7203799"/>
              <a:gd name="connsiteY19" fmla="*/ 4136467 h 6030364"/>
              <a:gd name="connsiteX20" fmla="*/ 5721456 w 7203799"/>
              <a:gd name="connsiteY20" fmla="*/ 5015457 h 6030364"/>
              <a:gd name="connsiteX21" fmla="*/ 5477826 w 7203799"/>
              <a:gd name="connsiteY21" fmla="*/ 5183599 h 6030364"/>
              <a:gd name="connsiteX22" fmla="*/ 3475911 w 7203799"/>
              <a:gd name="connsiteY22" fmla="*/ 6030364 h 6030364"/>
              <a:gd name="connsiteX23" fmla="*/ 838794 w 7203799"/>
              <a:gd name="connsiteY23" fmla="*/ 4653974 h 6030364"/>
              <a:gd name="connsiteX24" fmla="*/ 557754 w 7203799"/>
              <a:gd name="connsiteY24" fmla="*/ 4301854 h 6030364"/>
              <a:gd name="connsiteX25" fmla="*/ 0 w 7203799"/>
              <a:gd name="connsiteY25" fmla="*/ 3192481 h 6030364"/>
              <a:gd name="connsiteX26" fmla="*/ 337002 w 7203799"/>
              <a:gd name="connsiteY26" fmla="*/ 1997729 h 6030364"/>
              <a:gd name="connsiteX27" fmla="*/ 1266386 w 7203799"/>
              <a:gd name="connsiteY27" fmla="*/ 971116 h 6030364"/>
              <a:gd name="connsiteX28" fmla="*/ 2610064 w 7203799"/>
              <a:gd name="connsiteY28" fmla="*/ 259166 h 6030364"/>
              <a:gd name="connsiteX29" fmla="*/ 4122552 w 7203799"/>
              <a:gd name="connsiteY29" fmla="*/ 0 h 603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03799" h="6030364">
                <a:moveTo>
                  <a:pt x="4090459" y="146611"/>
                </a:moveTo>
                <a:cubicBezTo>
                  <a:pt x="3606963" y="146611"/>
                  <a:pt x="3116919" y="229322"/>
                  <a:pt x="2634463" y="392518"/>
                </a:cubicBezTo>
                <a:cubicBezTo>
                  <a:pt x="2164657" y="551144"/>
                  <a:pt x="1717473" y="784767"/>
                  <a:pt x="1340972" y="1068045"/>
                </a:cubicBezTo>
                <a:cubicBezTo>
                  <a:pt x="957924" y="1356158"/>
                  <a:pt x="656874" y="1683987"/>
                  <a:pt x="446301" y="2042135"/>
                </a:cubicBezTo>
                <a:cubicBezTo>
                  <a:pt x="231114" y="2408251"/>
                  <a:pt x="121886" y="2789658"/>
                  <a:pt x="121886" y="3175764"/>
                </a:cubicBezTo>
                <a:cubicBezTo>
                  <a:pt x="121886" y="3564616"/>
                  <a:pt x="296147" y="3791707"/>
                  <a:pt x="658808" y="4228382"/>
                </a:cubicBezTo>
                <a:cubicBezTo>
                  <a:pt x="746310" y="4333697"/>
                  <a:pt x="836791" y="4442668"/>
                  <a:pt x="929352" y="4562487"/>
                </a:cubicBezTo>
                <a:cubicBezTo>
                  <a:pt x="1636666" y="5477909"/>
                  <a:pt x="2395913" y="5868460"/>
                  <a:pt x="3467971" y="5868460"/>
                </a:cubicBezTo>
                <a:cubicBezTo>
                  <a:pt x="4171563" y="5868460"/>
                  <a:pt x="4687799" y="5550298"/>
                  <a:pt x="5395115" y="5065016"/>
                </a:cubicBezTo>
                <a:cubicBezTo>
                  <a:pt x="5474133" y="5010792"/>
                  <a:pt x="5553154" y="4957219"/>
                  <a:pt x="5629645" y="4905476"/>
                </a:cubicBezTo>
                <a:cubicBezTo>
                  <a:pt x="6044240" y="4624684"/>
                  <a:pt x="6435769" y="4359438"/>
                  <a:pt x="6696345" y="4071455"/>
                </a:cubicBezTo>
                <a:cubicBezTo>
                  <a:pt x="6945459" y="3796151"/>
                  <a:pt x="7056622" y="3519931"/>
                  <a:pt x="7056622" y="3175764"/>
                </a:cubicBezTo>
                <a:cubicBezTo>
                  <a:pt x="7056622" y="2313128"/>
                  <a:pt x="6769413" y="1537514"/>
                  <a:pt x="6247816" y="991737"/>
                </a:cubicBezTo>
                <a:cubicBezTo>
                  <a:pt x="5992603" y="724794"/>
                  <a:pt x="5686492" y="517301"/>
                  <a:pt x="5337969" y="375142"/>
                </a:cubicBezTo>
                <a:cubicBezTo>
                  <a:pt x="4966082" y="223571"/>
                  <a:pt x="4546427" y="146611"/>
                  <a:pt x="4090459" y="146611"/>
                </a:cubicBezTo>
                <a:close/>
                <a:moveTo>
                  <a:pt x="4122552" y="0"/>
                </a:moveTo>
                <a:cubicBezTo>
                  <a:pt x="4596209" y="0"/>
                  <a:pt x="5032147" y="81110"/>
                  <a:pt x="5418463" y="240852"/>
                </a:cubicBezTo>
                <a:cubicBezTo>
                  <a:pt x="5780509" y="390677"/>
                  <a:pt x="6098496" y="609358"/>
                  <a:pt x="6363612" y="890695"/>
                </a:cubicBezTo>
                <a:cubicBezTo>
                  <a:pt x="6905445" y="1465899"/>
                  <a:pt x="7203799" y="2283333"/>
                  <a:pt x="7203799" y="3192481"/>
                </a:cubicBezTo>
                <a:cubicBezTo>
                  <a:pt x="7203799" y="3555204"/>
                  <a:pt x="7088321" y="3846319"/>
                  <a:pt x="6829541" y="4136467"/>
                </a:cubicBezTo>
                <a:cubicBezTo>
                  <a:pt x="6558859" y="4439977"/>
                  <a:pt x="6152137" y="4719524"/>
                  <a:pt x="5721456" y="5015457"/>
                </a:cubicBezTo>
                <a:cubicBezTo>
                  <a:pt x="5641997" y="5069990"/>
                  <a:pt x="5559911" y="5126451"/>
                  <a:pt x="5477826" y="5183599"/>
                </a:cubicBezTo>
                <a:cubicBezTo>
                  <a:pt x="4743067" y="5695047"/>
                  <a:pt x="4206801" y="6030364"/>
                  <a:pt x="3475911" y="6030364"/>
                </a:cubicBezTo>
                <a:cubicBezTo>
                  <a:pt x="2362258" y="6030364"/>
                  <a:pt x="1573553" y="5618755"/>
                  <a:pt x="838794" y="4653974"/>
                </a:cubicBezTo>
                <a:cubicBezTo>
                  <a:pt x="742641" y="4527696"/>
                  <a:pt x="648651" y="4412849"/>
                  <a:pt x="557754" y="4301854"/>
                </a:cubicBezTo>
                <a:cubicBezTo>
                  <a:pt x="181022" y="3841635"/>
                  <a:pt x="0" y="3602300"/>
                  <a:pt x="0" y="3192481"/>
                </a:cubicBezTo>
                <a:cubicBezTo>
                  <a:pt x="0" y="2785556"/>
                  <a:pt x="113467" y="2383584"/>
                  <a:pt x="337002" y="1997729"/>
                </a:cubicBezTo>
                <a:cubicBezTo>
                  <a:pt x="555744" y="1620270"/>
                  <a:pt x="868475" y="1274763"/>
                  <a:pt x="1266386" y="971116"/>
                </a:cubicBezTo>
                <a:cubicBezTo>
                  <a:pt x="1657494" y="672565"/>
                  <a:pt x="2122028" y="426344"/>
                  <a:pt x="2610064" y="259166"/>
                </a:cubicBezTo>
                <a:cubicBezTo>
                  <a:pt x="3111237" y="87171"/>
                  <a:pt x="3620296" y="0"/>
                  <a:pt x="4122552"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Slide Number Placeholder 3">
            <a:extLst>
              <a:ext uri="{FF2B5EF4-FFF2-40B4-BE49-F238E27FC236}">
                <a16:creationId xmlns:a16="http://schemas.microsoft.com/office/drawing/2014/main" id="{5141AEAC-8686-6804-DD66-86F20DB276A7}"/>
              </a:ext>
            </a:extLst>
          </p:cNvPr>
          <p:cNvSpPr>
            <a:spLocks noGrp="1"/>
          </p:cNvSpPr>
          <p:nvPr>
            <p:ph type="sldNum" sz="quarter" idx="12"/>
          </p:nvPr>
        </p:nvSpPr>
        <p:spPr>
          <a:xfrm>
            <a:off x="10853928" y="6356350"/>
            <a:ext cx="1188720" cy="365125"/>
          </a:xfrm>
        </p:spPr>
        <p:txBody>
          <a:bodyPr vert="horz" lIns="91440" tIns="45720" rIns="91440" bIns="45720" rtlCol="0" anchor="ctr">
            <a:normAutofit/>
          </a:bodyPr>
          <a:lstStyle/>
          <a:p>
            <a:pPr algn="l">
              <a:spcAft>
                <a:spcPts val="600"/>
              </a:spcAft>
            </a:pPr>
            <a:fld id="{B6F15528-21DE-4FAA-801E-634DDDAF4B2B}" type="slidenum">
              <a:rPr lang="en-US" sz="1600">
                <a:solidFill>
                  <a:schemeClr val="tx1">
                    <a:lumMod val="75000"/>
                    <a:lumOff val="25000"/>
                  </a:schemeClr>
                </a:solidFill>
              </a:rPr>
              <a:pPr algn="l">
                <a:spcAft>
                  <a:spcPts val="600"/>
                </a:spcAft>
              </a:pPr>
              <a:t>75</a:t>
            </a:fld>
            <a:endParaRPr lang="en-US" sz="1600">
              <a:solidFill>
                <a:schemeClr val="tx1">
                  <a:lumMod val="75000"/>
                  <a:lumOff val="25000"/>
                </a:schemeClr>
              </a:solidFill>
            </a:endParaRPr>
          </a:p>
        </p:txBody>
      </p:sp>
    </p:spTree>
    <p:extLst>
      <p:ext uri="{BB962C8B-B14F-4D97-AF65-F5344CB8AC3E}">
        <p14:creationId xmlns:p14="http://schemas.microsoft.com/office/powerpoint/2010/main" val="3935645767"/>
      </p:ext>
    </p:extLst>
  </p:cSld>
  <p:clrMapOvr>
    <a:masterClrMapping/>
  </p:clrMapOvr>
  <p:transition>
    <p:wipe dir="d"/>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Orange coloured pencil standing out from the crowd of black pencils">
            <a:extLst>
              <a:ext uri="{FF2B5EF4-FFF2-40B4-BE49-F238E27FC236}">
                <a16:creationId xmlns:a16="http://schemas.microsoft.com/office/drawing/2014/main" id="{17A5022A-7810-CC72-FB8F-4191CD917C0F}"/>
              </a:ext>
            </a:extLst>
          </p:cNvPr>
          <p:cNvPicPr>
            <a:picLocks noChangeAspect="1"/>
          </p:cNvPicPr>
          <p:nvPr/>
        </p:nvPicPr>
        <p:blipFill rotWithShape="1">
          <a:blip r:embed="rId2"/>
          <a:srcRect l="457" r="34886"/>
          <a:stretch/>
        </p:blipFill>
        <p:spPr>
          <a:xfrm>
            <a:off x="20" y="10"/>
            <a:ext cx="7390243" cy="6857990"/>
          </a:xfrm>
          <a:prstGeom prst="rect">
            <a:avLst/>
          </a:prstGeom>
        </p:spPr>
      </p:pic>
      <p:sp>
        <p:nvSpPr>
          <p:cNvPr id="10" name="Rectangle 9">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879677" y="2347416"/>
            <a:ext cx="1630908" cy="7390262"/>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1919061" y="1919060"/>
            <a:ext cx="6854280" cy="301615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61657" y="4425055"/>
            <a:ext cx="2928605"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 name="Content Placeholder 2">
            <a:extLst>
              <a:ext uri="{FF2B5EF4-FFF2-40B4-BE49-F238E27FC236}">
                <a16:creationId xmlns:a16="http://schemas.microsoft.com/office/drawing/2014/main" id="{AB2BCDE5-F0A1-795D-D8E0-9F52039139AE}"/>
              </a:ext>
            </a:extLst>
          </p:cNvPr>
          <p:cNvSpPr>
            <a:spLocks noGrp="1"/>
          </p:cNvSpPr>
          <p:nvPr>
            <p:ph idx="1"/>
          </p:nvPr>
        </p:nvSpPr>
        <p:spPr>
          <a:xfrm>
            <a:off x="7816645" y="442452"/>
            <a:ext cx="4035253" cy="5538856"/>
          </a:xfrm>
        </p:spPr>
        <p:txBody>
          <a:bodyPr anchor="t">
            <a:noAutofit/>
          </a:bodyPr>
          <a:lstStyle/>
          <a:p>
            <a:pPr marL="0" indent="0" algn="ctr">
              <a:buNone/>
            </a:pPr>
            <a:r>
              <a:rPr lang="en-GB" sz="4800" dirty="0"/>
              <a:t>What curriculum area do you think is of most concern in the primary school today?</a:t>
            </a:r>
          </a:p>
        </p:txBody>
      </p:sp>
      <p:sp>
        <p:nvSpPr>
          <p:cNvPr id="4" name="Slide Number Placeholder 3">
            <a:extLst>
              <a:ext uri="{FF2B5EF4-FFF2-40B4-BE49-F238E27FC236}">
                <a16:creationId xmlns:a16="http://schemas.microsoft.com/office/drawing/2014/main" id="{3E3AF609-291A-2D83-8155-91DF70B46DFB}"/>
              </a:ext>
            </a:extLst>
          </p:cNvPr>
          <p:cNvSpPr>
            <a:spLocks noGrp="1"/>
          </p:cNvSpPr>
          <p:nvPr>
            <p:ph type="sldNum" sz="quarter" idx="12"/>
          </p:nvPr>
        </p:nvSpPr>
        <p:spPr>
          <a:xfrm>
            <a:off x="8610600" y="6356350"/>
            <a:ext cx="2743200" cy="365125"/>
          </a:xfrm>
        </p:spPr>
        <p:txBody>
          <a:bodyPr>
            <a:normAutofit/>
          </a:bodyPr>
          <a:lstStyle/>
          <a:p>
            <a:pPr>
              <a:spcAft>
                <a:spcPts val="600"/>
              </a:spcAft>
            </a:pPr>
            <a:fld id="{B6F15528-21DE-4FAA-801E-634DDDAF4B2B}" type="slidenum">
              <a:rPr lang="en-US">
                <a:solidFill>
                  <a:schemeClr val="tx1">
                    <a:lumMod val="50000"/>
                    <a:lumOff val="50000"/>
                  </a:schemeClr>
                </a:solidFill>
                <a:latin typeface="Constantia"/>
              </a:rPr>
              <a:pPr>
                <a:spcAft>
                  <a:spcPts val="600"/>
                </a:spcAft>
              </a:pPr>
              <a:t>76</a:t>
            </a:fld>
            <a:endParaRPr lang="en-US">
              <a:solidFill>
                <a:schemeClr val="tx1">
                  <a:lumMod val="50000"/>
                  <a:lumOff val="50000"/>
                </a:schemeClr>
              </a:solidFill>
              <a:latin typeface="Constantia"/>
            </a:endParaRPr>
          </a:p>
        </p:txBody>
      </p:sp>
    </p:spTree>
    <p:extLst>
      <p:ext uri="{BB962C8B-B14F-4D97-AF65-F5344CB8AC3E}">
        <p14:creationId xmlns:p14="http://schemas.microsoft.com/office/powerpoint/2010/main" val="2853051079"/>
      </p:ext>
    </p:extLst>
  </p:cSld>
  <p:clrMapOvr>
    <a:masterClrMapping/>
  </p:clrMapOvr>
  <p:transition>
    <p:wipe dir="d"/>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90B7350-7E1C-AA6D-4A46-C12AAC44CA5A}"/>
              </a:ext>
            </a:extLst>
          </p:cNvPr>
          <p:cNvPicPr>
            <a:picLocks noGrp="1" noChangeAspect="1"/>
          </p:cNvPicPr>
          <p:nvPr>
            <p:ph idx="1"/>
          </p:nvPr>
        </p:nvPicPr>
        <p:blipFill>
          <a:blip r:embed="rId2"/>
          <a:stretch>
            <a:fillRect/>
          </a:stretch>
        </p:blipFill>
        <p:spPr>
          <a:xfrm>
            <a:off x="4114802" y="195308"/>
            <a:ext cx="4571998" cy="6472717"/>
          </a:xfrm>
        </p:spPr>
      </p:pic>
      <p:sp>
        <p:nvSpPr>
          <p:cNvPr id="4" name="Slide Number Placeholder 3">
            <a:extLst>
              <a:ext uri="{FF2B5EF4-FFF2-40B4-BE49-F238E27FC236}">
                <a16:creationId xmlns:a16="http://schemas.microsoft.com/office/drawing/2014/main" id="{3BDB2558-3CB2-02E1-AFE7-BB94DD02A6B7}"/>
              </a:ext>
            </a:extLst>
          </p:cNvPr>
          <p:cNvSpPr>
            <a:spLocks noGrp="1"/>
          </p:cNvSpPr>
          <p:nvPr>
            <p:ph type="sldNum" sz="quarter" idx="12"/>
          </p:nvPr>
        </p:nvSpPr>
        <p:spPr/>
        <p:txBody>
          <a:bodyPr/>
          <a:lstStyle/>
          <a:p>
            <a:fld id="{B6F15528-21DE-4FAA-801E-634DDDAF4B2B}" type="slidenum">
              <a:rPr lang="en-US">
                <a:solidFill>
                  <a:prstClr val="black">
                    <a:tint val="75000"/>
                  </a:prstClr>
                </a:solidFill>
                <a:latin typeface="Constantia"/>
              </a:rPr>
              <a:pPr/>
              <a:t>77</a:t>
            </a:fld>
            <a:endParaRPr lang="en-US">
              <a:solidFill>
                <a:prstClr val="black">
                  <a:tint val="75000"/>
                </a:prstClr>
              </a:solidFill>
              <a:latin typeface="Constantia"/>
            </a:endParaRPr>
          </a:p>
        </p:txBody>
      </p:sp>
    </p:spTree>
    <p:extLst>
      <p:ext uri="{BB962C8B-B14F-4D97-AF65-F5344CB8AC3E}">
        <p14:creationId xmlns:p14="http://schemas.microsoft.com/office/powerpoint/2010/main" val="2879243444"/>
      </p:ext>
    </p:extLst>
  </p:cSld>
  <p:clrMapOvr>
    <a:masterClrMapping/>
  </p:clrMapOvr>
  <p:transition>
    <p:wipe dir="d"/>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E8B5A5-70A4-014F-79BB-4DCA2161A6E0}"/>
              </a:ext>
            </a:extLst>
          </p:cNvPr>
          <p:cNvSpPr>
            <a:spLocks noGrp="1"/>
          </p:cNvSpPr>
          <p:nvPr>
            <p:ph idx="1"/>
          </p:nvPr>
        </p:nvSpPr>
        <p:spPr>
          <a:xfrm>
            <a:off x="524028" y="773248"/>
            <a:ext cx="6031946" cy="5583102"/>
          </a:xfrm>
        </p:spPr>
        <p:txBody>
          <a:bodyPr anchor="t">
            <a:noAutofit/>
          </a:bodyPr>
          <a:lstStyle/>
          <a:p>
            <a:pPr marL="0" indent="0">
              <a:buNone/>
            </a:pPr>
            <a:r>
              <a:rPr lang="en-GB" sz="2800" dirty="0"/>
              <a:t>What does the Chief Inspector’s Report say about areas of concern?</a:t>
            </a:r>
          </a:p>
          <a:p>
            <a:pPr marL="0" indent="0">
              <a:buNone/>
            </a:pPr>
            <a:endParaRPr lang="en-GB" sz="2800" dirty="0"/>
          </a:p>
          <a:p>
            <a:pPr marL="0" indent="0">
              <a:buNone/>
            </a:pPr>
            <a:r>
              <a:rPr lang="en-GB" sz="2800" dirty="0"/>
              <a:t>Search the report for  ‘Very concerning’</a:t>
            </a:r>
          </a:p>
          <a:p>
            <a:pPr marL="0" indent="0">
              <a:buNone/>
            </a:pPr>
            <a:endParaRPr lang="en-GB" sz="2800" dirty="0"/>
          </a:p>
          <a:p>
            <a:pPr marL="0" indent="0">
              <a:buNone/>
            </a:pPr>
            <a:r>
              <a:rPr lang="en-GB" sz="2800" dirty="0"/>
              <a:t>The word ‘concerning’ is mentioned 13 times and the words</a:t>
            </a:r>
          </a:p>
          <a:p>
            <a:pPr marL="0" indent="0">
              <a:buNone/>
            </a:pPr>
            <a:endParaRPr lang="en-GB" sz="2800" dirty="0"/>
          </a:p>
          <a:p>
            <a:pPr marL="0" indent="0">
              <a:buNone/>
            </a:pPr>
            <a:r>
              <a:rPr lang="en-GB" sz="2800" dirty="0"/>
              <a:t>‘Very concerning’ is mentioned once</a:t>
            </a:r>
          </a:p>
          <a:p>
            <a:pPr marL="0" indent="0">
              <a:buNone/>
            </a:pPr>
            <a:r>
              <a:rPr lang="en-GB" sz="2800" dirty="0"/>
              <a:t>Can you guess what it might be in relation to?</a:t>
            </a:r>
            <a:endParaRPr lang="en-IE" sz="2800" dirty="0"/>
          </a:p>
        </p:txBody>
      </p:sp>
      <p:pic>
        <p:nvPicPr>
          <p:cNvPr id="6" name="Picture 5" descr="Question mark on green pastel background">
            <a:extLst>
              <a:ext uri="{FF2B5EF4-FFF2-40B4-BE49-F238E27FC236}">
                <a16:creationId xmlns:a16="http://schemas.microsoft.com/office/drawing/2014/main" id="{77D2BC2C-47E4-DB30-8130-2BE63408CCE5}"/>
              </a:ext>
            </a:extLst>
          </p:cNvPr>
          <p:cNvPicPr>
            <a:picLocks noChangeAspect="1"/>
          </p:cNvPicPr>
          <p:nvPr/>
        </p:nvPicPr>
        <p:blipFill rotWithShape="1">
          <a:blip r:embed="rId2"/>
          <a:srcRect l="43087" r="3095"/>
          <a:stretch/>
        </p:blipFill>
        <p:spPr>
          <a:xfrm>
            <a:off x="7270812" y="10"/>
            <a:ext cx="4921187" cy="6857990"/>
          </a:xfrm>
          <a:prstGeom prst="rect">
            <a:avLst/>
          </a:prstGeom>
        </p:spPr>
      </p:pic>
      <p:sp>
        <p:nvSpPr>
          <p:cNvPr id="4" name="Slide Number Placeholder 3">
            <a:extLst>
              <a:ext uri="{FF2B5EF4-FFF2-40B4-BE49-F238E27FC236}">
                <a16:creationId xmlns:a16="http://schemas.microsoft.com/office/drawing/2014/main" id="{B41C5B93-3D30-0B50-4A37-3B67BD4BA147}"/>
              </a:ext>
            </a:extLst>
          </p:cNvPr>
          <p:cNvSpPr>
            <a:spLocks noGrp="1"/>
          </p:cNvSpPr>
          <p:nvPr>
            <p:ph type="sldNum" sz="quarter" idx="12"/>
          </p:nvPr>
        </p:nvSpPr>
        <p:spPr>
          <a:xfrm>
            <a:off x="8610600" y="6356350"/>
            <a:ext cx="2743200" cy="365125"/>
          </a:xfrm>
        </p:spPr>
        <p:txBody>
          <a:bodyPr>
            <a:normAutofit/>
          </a:bodyPr>
          <a:lstStyle/>
          <a:p>
            <a:pPr>
              <a:spcAft>
                <a:spcPts val="600"/>
              </a:spcAft>
            </a:pPr>
            <a:fld id="{B6F15528-21DE-4FAA-801E-634DDDAF4B2B}" type="slidenum">
              <a:rPr lang="en-US">
                <a:solidFill>
                  <a:srgbClr val="FFFFFF"/>
                </a:solidFill>
                <a:latin typeface="Constantia"/>
              </a:rPr>
              <a:pPr>
                <a:spcAft>
                  <a:spcPts val="600"/>
                </a:spcAft>
              </a:pPr>
              <a:t>78</a:t>
            </a:fld>
            <a:endParaRPr lang="en-US">
              <a:solidFill>
                <a:srgbClr val="FFFFFF"/>
              </a:solidFill>
              <a:latin typeface="Constantia"/>
            </a:endParaRPr>
          </a:p>
        </p:txBody>
      </p:sp>
      <p:grpSp>
        <p:nvGrpSpPr>
          <p:cNvPr id="10" name="Group 9">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1" name="Rectangle 10">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43312523"/>
      </p:ext>
    </p:extLst>
  </p:cSld>
  <p:clrMapOvr>
    <a:masterClrMapping/>
  </p:clrMapOvr>
  <p:transition>
    <p:wipe dir="d"/>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007090-BB8B-3880-2C1D-FCFEFCE3447E}"/>
              </a:ext>
            </a:extLst>
          </p:cNvPr>
          <p:cNvSpPr>
            <a:spLocks noGrp="1"/>
          </p:cNvSpPr>
          <p:nvPr>
            <p:ph idx="1"/>
          </p:nvPr>
        </p:nvSpPr>
        <p:spPr>
          <a:xfrm>
            <a:off x="427703" y="899652"/>
            <a:ext cx="6238567" cy="5081656"/>
          </a:xfrm>
        </p:spPr>
        <p:txBody>
          <a:bodyPr anchor="t">
            <a:noAutofit/>
          </a:bodyPr>
          <a:lstStyle/>
          <a:p>
            <a:pPr marL="0" indent="0" algn="ctr">
              <a:buNone/>
            </a:pPr>
            <a:r>
              <a:rPr lang="en-GB" sz="4800" dirty="0">
                <a:latin typeface="Calibri" panose="020F0502020204030204" pitchFamily="34" charset="0"/>
                <a:ea typeface="Calibri" panose="020F0502020204030204" pitchFamily="34" charset="0"/>
                <a:cs typeface="Calibri" panose="020F0502020204030204" pitchFamily="34" charset="0"/>
              </a:rPr>
              <a:t>Pupils’ learning outcomes in Irish in English-medium primary schools remain </a:t>
            </a:r>
            <a:r>
              <a:rPr lang="en-GB" sz="4800" b="1" dirty="0">
                <a:latin typeface="Calibri" panose="020F0502020204030204" pitchFamily="34" charset="0"/>
                <a:ea typeface="Calibri" panose="020F0502020204030204" pitchFamily="34" charset="0"/>
                <a:cs typeface="Calibri" panose="020F0502020204030204" pitchFamily="34" charset="0"/>
              </a:rPr>
              <a:t>very concerning</a:t>
            </a:r>
            <a:endParaRPr lang="en-IE" sz="4800" b="1"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bstract blurred public library with bookshelves">
            <a:extLst>
              <a:ext uri="{FF2B5EF4-FFF2-40B4-BE49-F238E27FC236}">
                <a16:creationId xmlns:a16="http://schemas.microsoft.com/office/drawing/2014/main" id="{AD68177A-DA46-E78A-83AA-F42958492F16}"/>
              </a:ext>
            </a:extLst>
          </p:cNvPr>
          <p:cNvPicPr>
            <a:picLocks noChangeAspect="1"/>
          </p:cNvPicPr>
          <p:nvPr/>
        </p:nvPicPr>
        <p:blipFill rotWithShape="1">
          <a:blip r:embed="rId2"/>
          <a:srcRect l="14881" r="37220" b="-1"/>
          <a:stretch/>
        </p:blipFill>
        <p:spPr>
          <a:xfrm>
            <a:off x="7270812" y="10"/>
            <a:ext cx="4921187" cy="6857990"/>
          </a:xfrm>
          <a:prstGeom prst="rect">
            <a:avLst/>
          </a:prstGeom>
        </p:spPr>
      </p:pic>
      <p:sp>
        <p:nvSpPr>
          <p:cNvPr id="4" name="Slide Number Placeholder 3">
            <a:extLst>
              <a:ext uri="{FF2B5EF4-FFF2-40B4-BE49-F238E27FC236}">
                <a16:creationId xmlns:a16="http://schemas.microsoft.com/office/drawing/2014/main" id="{65AB7A30-27F7-37E6-0760-34101D187B25}"/>
              </a:ext>
            </a:extLst>
          </p:cNvPr>
          <p:cNvSpPr>
            <a:spLocks noGrp="1"/>
          </p:cNvSpPr>
          <p:nvPr>
            <p:ph type="sldNum" sz="quarter" idx="12"/>
          </p:nvPr>
        </p:nvSpPr>
        <p:spPr>
          <a:xfrm>
            <a:off x="8610600" y="6356350"/>
            <a:ext cx="2743200" cy="365125"/>
          </a:xfrm>
        </p:spPr>
        <p:txBody>
          <a:bodyPr>
            <a:normAutofit/>
          </a:bodyPr>
          <a:lstStyle/>
          <a:p>
            <a:pPr>
              <a:spcAft>
                <a:spcPts val="600"/>
              </a:spcAft>
            </a:pPr>
            <a:fld id="{B6F15528-21DE-4FAA-801E-634DDDAF4B2B}" type="slidenum">
              <a:rPr lang="en-US">
                <a:solidFill>
                  <a:srgbClr val="FFFFFF"/>
                </a:solidFill>
                <a:latin typeface="Constantia"/>
              </a:rPr>
              <a:pPr>
                <a:spcAft>
                  <a:spcPts val="600"/>
                </a:spcAft>
              </a:pPr>
              <a:t>79</a:t>
            </a:fld>
            <a:endParaRPr lang="en-US">
              <a:solidFill>
                <a:srgbClr val="FFFFFF"/>
              </a:solidFill>
              <a:latin typeface="Constantia"/>
            </a:endParaRPr>
          </a:p>
        </p:txBody>
      </p:sp>
      <p:grpSp>
        <p:nvGrpSpPr>
          <p:cNvPr id="10" name="Group 9">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1" name="Rectangle 10">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99154722"/>
      </p:ext>
    </p:extLst>
  </p:cSld>
  <p:clrMapOvr>
    <a:masterClrMapping/>
  </p:clrMapOvr>
  <p:transition>
    <p:wipe dir="d"/>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9E77C-B8DC-69E5-BFE1-F3563C46D8CC}"/>
              </a:ext>
            </a:extLst>
          </p:cNvPr>
          <p:cNvSpPr>
            <a:spLocks noGrp="1"/>
          </p:cNvSpPr>
          <p:nvPr>
            <p:ph type="title"/>
          </p:nvPr>
        </p:nvSpPr>
        <p:spPr>
          <a:xfrm>
            <a:off x="6823878" y="471948"/>
            <a:ext cx="4491821" cy="1118729"/>
          </a:xfrm>
        </p:spPr>
        <p:txBody>
          <a:bodyPr anchor="b">
            <a:normAutofit/>
          </a:bodyPr>
          <a:lstStyle/>
          <a:p>
            <a:r>
              <a:rPr lang="en-GB" sz="3200" b="1" dirty="0">
                <a:solidFill>
                  <a:schemeClr val="tx1">
                    <a:lumMod val="65000"/>
                    <a:lumOff val="35000"/>
                  </a:schemeClr>
                </a:solidFill>
                <a:latin typeface="Calibri" panose="020F0502020204030204" pitchFamily="34" charset="0"/>
                <a:cs typeface="Calibri" panose="020F0502020204030204" pitchFamily="34" charset="0"/>
              </a:rPr>
              <a:t>My Data Collection Methods!</a:t>
            </a:r>
            <a:endParaRPr lang="en-IE" sz="3200" b="1"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6" name="Picture 5" descr="White bulbs with a yellow one standing out">
            <a:extLst>
              <a:ext uri="{FF2B5EF4-FFF2-40B4-BE49-F238E27FC236}">
                <a16:creationId xmlns:a16="http://schemas.microsoft.com/office/drawing/2014/main" id="{C8A916E5-E0A6-CDD1-1673-7ED8DC374E11}"/>
              </a:ext>
            </a:extLst>
          </p:cNvPr>
          <p:cNvPicPr>
            <a:picLocks noChangeAspect="1"/>
          </p:cNvPicPr>
          <p:nvPr/>
        </p:nvPicPr>
        <p:blipFill rotWithShape="1">
          <a:blip r:embed="rId3"/>
          <a:srcRect l="12398" r="28268" b="-1"/>
          <a:stretch/>
        </p:blipFill>
        <p:spPr>
          <a:xfrm>
            <a:off x="20" y="10"/>
            <a:ext cx="6095980" cy="6857990"/>
          </a:xfrm>
          <a:prstGeom prst="rect">
            <a:avLst/>
          </a:prstGeom>
        </p:spPr>
      </p:pic>
      <p:grpSp>
        <p:nvGrpSpPr>
          <p:cNvPr id="10" name="Group 9">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1" name="Rectangle 10">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8927CAC6-53E9-F744-80C5-950EB1E92B26}"/>
              </a:ext>
            </a:extLst>
          </p:cNvPr>
          <p:cNvSpPr>
            <a:spLocks noGrp="1"/>
          </p:cNvSpPr>
          <p:nvPr>
            <p:ph idx="1"/>
          </p:nvPr>
        </p:nvSpPr>
        <p:spPr>
          <a:xfrm>
            <a:off x="6823878" y="2249597"/>
            <a:ext cx="4915838" cy="3447832"/>
          </a:xfrm>
        </p:spPr>
        <p:txBody>
          <a:bodyPr anchor="t">
            <a:normAutofit/>
          </a:bodyPr>
          <a:lstStyle/>
          <a:p>
            <a:pPr marL="0" indent="0">
              <a:buNone/>
            </a:pPr>
            <a:endParaRPr lang="en-GB" sz="2000" dirty="0"/>
          </a:p>
          <a:p>
            <a:pPr marL="0" indent="0">
              <a:buNone/>
            </a:pPr>
            <a:r>
              <a:rPr lang="en-GB" sz="2400" dirty="0"/>
              <a:t>Director of School Placement: Chatting to teachers and principals</a:t>
            </a:r>
          </a:p>
          <a:p>
            <a:pPr marL="0" indent="0">
              <a:buNone/>
            </a:pPr>
            <a:endParaRPr lang="en-GB" sz="2400" dirty="0"/>
          </a:p>
          <a:p>
            <a:pPr marL="0" indent="0" algn="r">
              <a:buNone/>
            </a:pPr>
            <a:r>
              <a:rPr lang="en-GB" sz="2400" i="1" dirty="0"/>
              <a:t>‘No one of us is smarter than all of us’</a:t>
            </a:r>
            <a:endParaRPr lang="en-IE" sz="2400" i="1" dirty="0"/>
          </a:p>
        </p:txBody>
      </p:sp>
      <p:sp>
        <p:nvSpPr>
          <p:cNvPr id="4" name="Slide Number Placeholder 3">
            <a:extLst>
              <a:ext uri="{FF2B5EF4-FFF2-40B4-BE49-F238E27FC236}">
                <a16:creationId xmlns:a16="http://schemas.microsoft.com/office/drawing/2014/main" id="{43568BE0-6949-DFBA-B3C1-A53F9A9CE544}"/>
              </a:ext>
            </a:extLst>
          </p:cNvPr>
          <p:cNvSpPr>
            <a:spLocks noGrp="1"/>
          </p:cNvSpPr>
          <p:nvPr>
            <p:ph type="sldNum" sz="quarter" idx="12"/>
          </p:nvPr>
        </p:nvSpPr>
        <p:spPr>
          <a:xfrm>
            <a:off x="8610600" y="6356350"/>
            <a:ext cx="2743200" cy="365125"/>
          </a:xfrm>
        </p:spPr>
        <p:txBody>
          <a:bodyPr>
            <a:normAutofit/>
          </a:bodyPr>
          <a:lstStyle/>
          <a:p>
            <a:pPr>
              <a:spcAft>
                <a:spcPts val="600"/>
              </a:spcAft>
            </a:pPr>
            <a:fld id="{B6F15528-21DE-4FAA-801E-634DDDAF4B2B}" type="slidenum">
              <a:rPr lang="en-US">
                <a:solidFill>
                  <a:schemeClr val="tx1">
                    <a:lumMod val="50000"/>
                    <a:lumOff val="50000"/>
                  </a:schemeClr>
                </a:solidFill>
                <a:latin typeface="Constantia"/>
              </a:rPr>
              <a:pPr>
                <a:spcAft>
                  <a:spcPts val="600"/>
                </a:spcAft>
              </a:pPr>
              <a:t>8</a:t>
            </a:fld>
            <a:endParaRPr lang="en-US">
              <a:solidFill>
                <a:schemeClr val="tx1">
                  <a:lumMod val="50000"/>
                  <a:lumOff val="50000"/>
                </a:schemeClr>
              </a:solidFill>
              <a:latin typeface="Constantia"/>
            </a:endParaRPr>
          </a:p>
        </p:txBody>
      </p:sp>
    </p:spTree>
    <p:extLst>
      <p:ext uri="{BB962C8B-B14F-4D97-AF65-F5344CB8AC3E}">
        <p14:creationId xmlns:p14="http://schemas.microsoft.com/office/powerpoint/2010/main" val="1287951035"/>
      </p:ext>
    </p:extLst>
  </p:cSld>
  <p:clrMapOvr>
    <a:masterClrMapping/>
  </p:clrMapOvr>
  <p:transition>
    <p:wipe dir="d"/>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Map with pin">
            <a:extLst>
              <a:ext uri="{FF2B5EF4-FFF2-40B4-BE49-F238E27FC236}">
                <a16:creationId xmlns:a16="http://schemas.microsoft.com/office/drawing/2014/main" id="{0F6AED90-55FE-5D28-91EB-0CAFEE527C2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951" y="1793846"/>
            <a:ext cx="3620021" cy="3620021"/>
          </a:xfrm>
          <a:prstGeom prst="rect">
            <a:avLst/>
          </a:prstGeom>
        </p:spPr>
      </p:pic>
      <p:sp>
        <p:nvSpPr>
          <p:cNvPr id="3" name="Content Placeholder 2">
            <a:extLst>
              <a:ext uri="{FF2B5EF4-FFF2-40B4-BE49-F238E27FC236}">
                <a16:creationId xmlns:a16="http://schemas.microsoft.com/office/drawing/2014/main" id="{60811AFE-A6AC-9BAC-8CAF-D41FE6B2A4E0}"/>
              </a:ext>
            </a:extLst>
          </p:cNvPr>
          <p:cNvSpPr>
            <a:spLocks noGrp="1"/>
          </p:cNvSpPr>
          <p:nvPr>
            <p:ph idx="1"/>
          </p:nvPr>
        </p:nvSpPr>
        <p:spPr>
          <a:xfrm>
            <a:off x="6527471" y="622379"/>
            <a:ext cx="4977578" cy="3639289"/>
          </a:xfrm>
        </p:spPr>
        <p:txBody>
          <a:bodyPr anchor="ctr">
            <a:normAutofit fontScale="92500"/>
          </a:bodyPr>
          <a:lstStyle/>
          <a:p>
            <a:pPr marL="0" indent="0" algn="ctr">
              <a:buNone/>
            </a:pPr>
            <a:r>
              <a:rPr lang="en-GB" sz="6600" dirty="0">
                <a:solidFill>
                  <a:schemeClr val="tx2"/>
                </a:solidFill>
              </a:rPr>
              <a:t>Where do we start?</a:t>
            </a:r>
          </a:p>
          <a:p>
            <a:pPr marL="0" indent="0" algn="ctr">
              <a:buNone/>
            </a:pPr>
            <a:r>
              <a:rPr lang="en-GB" sz="6600" dirty="0">
                <a:solidFill>
                  <a:schemeClr val="tx2"/>
                </a:solidFill>
              </a:rPr>
              <a:t>5 minute chat</a:t>
            </a:r>
            <a:endParaRPr lang="en-IE" sz="6600" dirty="0">
              <a:solidFill>
                <a:schemeClr val="tx2"/>
              </a:solidFill>
            </a:endParaRPr>
          </a:p>
        </p:txBody>
      </p:sp>
      <p:grpSp>
        <p:nvGrpSpPr>
          <p:cNvPr id="15" name="Group 14">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6" name="Freeform: Shape 15">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Slide Number Placeholder 3">
            <a:extLst>
              <a:ext uri="{FF2B5EF4-FFF2-40B4-BE49-F238E27FC236}">
                <a16:creationId xmlns:a16="http://schemas.microsoft.com/office/drawing/2014/main" id="{64FFEF71-2F5B-E775-B654-D5F456D7FA8F}"/>
              </a:ext>
            </a:extLst>
          </p:cNvPr>
          <p:cNvSpPr>
            <a:spLocks noGrp="1"/>
          </p:cNvSpPr>
          <p:nvPr>
            <p:ph type="sldNum" sz="quarter" idx="12"/>
          </p:nvPr>
        </p:nvSpPr>
        <p:spPr>
          <a:xfrm>
            <a:off x="8610600" y="6356350"/>
            <a:ext cx="2743200" cy="365125"/>
          </a:xfrm>
        </p:spPr>
        <p:txBody>
          <a:bodyPr>
            <a:normAutofit/>
          </a:bodyPr>
          <a:lstStyle/>
          <a:p>
            <a:pPr>
              <a:spcAft>
                <a:spcPts val="600"/>
              </a:spcAft>
            </a:pPr>
            <a:fld id="{B6F15528-21DE-4FAA-801E-634DDDAF4B2B}" type="slidenum">
              <a:rPr lang="en-US">
                <a:latin typeface="Constantia"/>
              </a:rPr>
              <a:pPr>
                <a:spcAft>
                  <a:spcPts val="600"/>
                </a:spcAft>
              </a:pPr>
              <a:t>80</a:t>
            </a:fld>
            <a:endParaRPr lang="en-US">
              <a:latin typeface="Constantia"/>
            </a:endParaRPr>
          </a:p>
        </p:txBody>
      </p:sp>
    </p:spTree>
    <p:extLst>
      <p:ext uri="{BB962C8B-B14F-4D97-AF65-F5344CB8AC3E}">
        <p14:creationId xmlns:p14="http://schemas.microsoft.com/office/powerpoint/2010/main" val="1990362186"/>
      </p:ext>
    </p:extLst>
  </p:cSld>
  <p:clrMapOvr>
    <a:masterClrMapping/>
  </p:clrMapOvr>
  <p:transition>
    <p:wipe dir="d"/>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07EC0B-6F18-4CC6-A161-42CC6FAB22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Open highway road">
            <a:extLst>
              <a:ext uri="{FF2B5EF4-FFF2-40B4-BE49-F238E27FC236}">
                <a16:creationId xmlns:a16="http://schemas.microsoft.com/office/drawing/2014/main" id="{223A1078-4182-179D-E247-E3C111E32DC6}"/>
              </a:ext>
            </a:extLst>
          </p:cNvPr>
          <p:cNvPicPr>
            <a:picLocks noChangeAspect="1"/>
          </p:cNvPicPr>
          <p:nvPr/>
        </p:nvPicPr>
        <p:blipFill rotWithShape="1">
          <a:blip r:embed="rId2"/>
          <a:srcRect l="12432" r="26004" b="1"/>
          <a:stretch/>
        </p:blipFill>
        <p:spPr>
          <a:xfrm>
            <a:off x="-1" y="10"/>
            <a:ext cx="6324601" cy="6857264"/>
          </a:xfrm>
          <a:prstGeom prst="rect">
            <a:avLst/>
          </a:prstGeom>
        </p:spPr>
      </p:pic>
      <p:grpSp>
        <p:nvGrpSpPr>
          <p:cNvPr id="12" name="Group 11">
            <a:extLst>
              <a:ext uri="{FF2B5EF4-FFF2-40B4-BE49-F238E27FC236}">
                <a16:creationId xmlns:a16="http://schemas.microsoft.com/office/drawing/2014/main" id="{2F263D67-9B31-4F2B-B228-27FD3112D7E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423049" cy="6858001"/>
            <a:chOff x="0" y="0"/>
            <a:chExt cx="6423049" cy="6858001"/>
          </a:xfrm>
        </p:grpSpPr>
        <p:sp>
          <p:nvSpPr>
            <p:cNvPr id="13" name="Freeform: Shape 12">
              <a:extLst>
                <a:ext uri="{FF2B5EF4-FFF2-40B4-BE49-F238E27FC236}">
                  <a16:creationId xmlns:a16="http://schemas.microsoft.com/office/drawing/2014/main" id="{00DF1CD8-441E-4077-9B3C-7E96D92E05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6018714" cy="6858000"/>
            </a:xfrm>
            <a:custGeom>
              <a:avLst/>
              <a:gdLst>
                <a:gd name="connsiteX0" fmla="*/ 0 w 6018714"/>
                <a:gd name="connsiteY0" fmla="*/ 6499477 h 6858000"/>
                <a:gd name="connsiteX1" fmla="*/ 248639 w 6018714"/>
                <a:gd name="connsiteY1" fmla="*/ 6701197 h 6858000"/>
                <a:gd name="connsiteX2" fmla="*/ 392359 w 6018714"/>
                <a:gd name="connsiteY2" fmla="*/ 6814935 h 6858000"/>
                <a:gd name="connsiteX3" fmla="*/ 448656 w 6018714"/>
                <a:gd name="connsiteY3" fmla="*/ 6858000 h 6858000"/>
                <a:gd name="connsiteX4" fmla="*/ 0 w 6018714"/>
                <a:gd name="connsiteY4" fmla="*/ 6858000 h 6858000"/>
                <a:gd name="connsiteX5" fmla="*/ 998246 w 6018714"/>
                <a:gd name="connsiteY5" fmla="*/ 0 h 6858000"/>
                <a:gd name="connsiteX6" fmla="*/ 1984114 w 6018714"/>
                <a:gd name="connsiteY6" fmla="*/ 0 h 6858000"/>
                <a:gd name="connsiteX7" fmla="*/ 2011390 w 6018714"/>
                <a:gd name="connsiteY7" fmla="*/ 2333 h 6858000"/>
                <a:gd name="connsiteX8" fmla="*/ 4182319 w 6018714"/>
                <a:gd name="connsiteY8" fmla="*/ 838030 h 6858000"/>
                <a:gd name="connsiteX9" fmla="*/ 4785565 w 6018714"/>
                <a:gd name="connsiteY9" fmla="*/ 1338564 h 6858000"/>
                <a:gd name="connsiteX10" fmla="*/ 5695308 w 6018714"/>
                <a:gd name="connsiteY10" fmla="*/ 2616232 h 6858000"/>
                <a:gd name="connsiteX11" fmla="*/ 5937944 w 6018714"/>
                <a:gd name="connsiteY11" fmla="*/ 3368583 h 6858000"/>
                <a:gd name="connsiteX12" fmla="*/ 6018677 w 6018714"/>
                <a:gd name="connsiteY12" fmla="*/ 4153681 h 6858000"/>
                <a:gd name="connsiteX13" fmla="*/ 5990165 w 6018714"/>
                <a:gd name="connsiteY13" fmla="*/ 4557147 h 6858000"/>
                <a:gd name="connsiteX14" fmla="*/ 5982312 w 6018714"/>
                <a:gd name="connsiteY14" fmla="*/ 4607451 h 6858000"/>
                <a:gd name="connsiteX15" fmla="*/ 5972856 w 6018714"/>
                <a:gd name="connsiteY15" fmla="*/ 4657609 h 6858000"/>
                <a:gd name="connsiteX16" fmla="*/ 5951328 w 6018714"/>
                <a:gd name="connsiteY16" fmla="*/ 4757628 h 6858000"/>
                <a:gd name="connsiteX17" fmla="*/ 5893141 w 6018714"/>
                <a:gd name="connsiteY17" fmla="*/ 4953827 h 6858000"/>
                <a:gd name="connsiteX18" fmla="*/ 5817644 w 6018714"/>
                <a:gd name="connsiteY18" fmla="*/ 5141915 h 6858000"/>
                <a:gd name="connsiteX19" fmla="*/ 5728909 w 6018714"/>
                <a:gd name="connsiteY19" fmla="*/ 5322626 h 6858000"/>
                <a:gd name="connsiteX20" fmla="*/ 5532095 w 6018714"/>
                <a:gd name="connsiteY20" fmla="*/ 5663839 h 6858000"/>
                <a:gd name="connsiteX21" fmla="*/ 5330043 w 6018714"/>
                <a:gd name="connsiteY21" fmla="*/ 5988236 h 6858000"/>
                <a:gd name="connsiteX22" fmla="*/ 5232580 w 6018714"/>
                <a:gd name="connsiteY22" fmla="*/ 6146081 h 6858000"/>
                <a:gd name="connsiteX23" fmla="*/ 5183269 w 6018714"/>
                <a:gd name="connsiteY23" fmla="*/ 6227660 h 6858000"/>
                <a:gd name="connsiteX24" fmla="*/ 5131628 w 6018714"/>
                <a:gd name="connsiteY24" fmla="*/ 6311451 h 6858000"/>
                <a:gd name="connsiteX25" fmla="*/ 4910811 w 6018714"/>
                <a:gd name="connsiteY25" fmla="*/ 6641009 h 6858000"/>
                <a:gd name="connsiteX26" fmla="*/ 4788885 w 6018714"/>
                <a:gd name="connsiteY26" fmla="*/ 6800448 h 6858000"/>
                <a:gd name="connsiteX27" fmla="*/ 4739213 w 6018714"/>
                <a:gd name="connsiteY27" fmla="*/ 6858000 h 6858000"/>
                <a:gd name="connsiteX28" fmla="*/ 3950454 w 6018714"/>
                <a:gd name="connsiteY28" fmla="*/ 6858000 h 6858000"/>
                <a:gd name="connsiteX29" fmla="*/ 4012997 w 6018714"/>
                <a:gd name="connsiteY29" fmla="*/ 6806378 h 6858000"/>
                <a:gd name="connsiteX30" fmla="*/ 4268871 w 6018714"/>
                <a:gd name="connsiteY30" fmla="*/ 6566512 h 6858000"/>
                <a:gd name="connsiteX31" fmla="*/ 4750072 w 6018714"/>
                <a:gd name="connsiteY31" fmla="*/ 6033375 h 6858000"/>
                <a:gd name="connsiteX32" fmla="*/ 4806075 w 6018714"/>
                <a:gd name="connsiteY32" fmla="*/ 5961092 h 6858000"/>
                <a:gd name="connsiteX33" fmla="*/ 4863244 w 6018714"/>
                <a:gd name="connsiteY33" fmla="*/ 5885856 h 6858000"/>
                <a:gd name="connsiteX34" fmla="*/ 4982235 w 6018714"/>
                <a:gd name="connsiteY34" fmla="*/ 5732288 h 6858000"/>
                <a:gd name="connsiteX35" fmla="*/ 5221526 w 6018714"/>
                <a:gd name="connsiteY35" fmla="*/ 5438135 h 6858000"/>
                <a:gd name="connsiteX36" fmla="*/ 5442633 w 6018714"/>
                <a:gd name="connsiteY36" fmla="*/ 5146193 h 6858000"/>
                <a:gd name="connsiteX37" fmla="*/ 5538350 w 6018714"/>
                <a:gd name="connsiteY37" fmla="*/ 4995133 h 6858000"/>
                <a:gd name="connsiteX38" fmla="*/ 5621702 w 6018714"/>
                <a:gd name="connsiteY38" fmla="*/ 4839205 h 6858000"/>
                <a:gd name="connsiteX39" fmla="*/ 5741275 w 6018714"/>
                <a:gd name="connsiteY39" fmla="*/ 4507728 h 6858000"/>
                <a:gd name="connsiteX40" fmla="*/ 5781714 w 6018714"/>
                <a:gd name="connsiteY40" fmla="*/ 4153681 h 6858000"/>
                <a:gd name="connsiteX41" fmla="*/ 5685706 w 6018714"/>
                <a:gd name="connsiteY41" fmla="*/ 3428918 h 6858000"/>
                <a:gd name="connsiteX42" fmla="*/ 5422122 w 6018714"/>
                <a:gd name="connsiteY42" fmla="*/ 2750328 h 6858000"/>
                <a:gd name="connsiteX43" fmla="*/ 5033730 w 6018714"/>
                <a:gd name="connsiteY43" fmla="*/ 2136204 h 6858000"/>
                <a:gd name="connsiteX44" fmla="*/ 4542784 w 6018714"/>
                <a:gd name="connsiteY44" fmla="*/ 1601886 h 6858000"/>
                <a:gd name="connsiteX45" fmla="*/ 2668605 w 6018714"/>
                <a:gd name="connsiteY45" fmla="*/ 539746 h 6858000"/>
                <a:gd name="connsiteX46" fmla="*/ 1965570 w 6018714"/>
                <a:gd name="connsiteY46" fmla="*/ 389865 h 6858000"/>
                <a:gd name="connsiteX47" fmla="*/ 1249006 w 6018714"/>
                <a:gd name="connsiteY47" fmla="*/ 363461 h 6858000"/>
                <a:gd name="connsiteX48" fmla="*/ 542188 w 6018714"/>
                <a:gd name="connsiteY48" fmla="*/ 465544 h 6858000"/>
                <a:gd name="connsiteX49" fmla="*/ 37349 w 6018714"/>
                <a:gd name="connsiteY49" fmla="*/ 636266 h 6858000"/>
                <a:gd name="connsiteX50" fmla="*/ 0 w 6018714"/>
                <a:gd name="connsiteY50" fmla="*/ 653785 h 6858000"/>
                <a:gd name="connsiteX51" fmla="*/ 0 w 6018714"/>
                <a:gd name="connsiteY51" fmla="*/ 255198 h 6858000"/>
                <a:gd name="connsiteX52" fmla="*/ 167136 w 6018714"/>
                <a:gd name="connsiteY52" fmla="*/ 188295 h 6858000"/>
                <a:gd name="connsiteX53" fmla="*/ 451417 w 6018714"/>
                <a:gd name="connsiteY53" fmla="*/ 101466 h 6858000"/>
                <a:gd name="connsiteX54" fmla="*/ 836914 w 6018714"/>
                <a:gd name="connsiteY54" fmla="*/ 213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018714" h="6858000">
                  <a:moveTo>
                    <a:pt x="0" y="6499477"/>
                  </a:moveTo>
                  <a:lnTo>
                    <a:pt x="248639" y="6701197"/>
                  </a:lnTo>
                  <a:cubicBezTo>
                    <a:pt x="296496" y="6739700"/>
                    <a:pt x="344500" y="6777613"/>
                    <a:pt x="392359" y="6814935"/>
                  </a:cubicBezTo>
                  <a:lnTo>
                    <a:pt x="448656" y="6858000"/>
                  </a:lnTo>
                  <a:lnTo>
                    <a:pt x="0" y="6858000"/>
                  </a:lnTo>
                  <a:close/>
                  <a:moveTo>
                    <a:pt x="998246" y="0"/>
                  </a:moveTo>
                  <a:lnTo>
                    <a:pt x="1984114" y="0"/>
                  </a:lnTo>
                  <a:lnTo>
                    <a:pt x="2011390" y="2333"/>
                  </a:lnTo>
                  <a:cubicBezTo>
                    <a:pt x="2791770" y="95667"/>
                    <a:pt x="3537428" y="382707"/>
                    <a:pt x="4182319" y="838030"/>
                  </a:cubicBezTo>
                  <a:cubicBezTo>
                    <a:pt x="4396386" y="988089"/>
                    <a:pt x="4598134" y="1155477"/>
                    <a:pt x="4785565" y="1338564"/>
                  </a:cubicBezTo>
                  <a:cubicBezTo>
                    <a:pt x="5159266" y="1705003"/>
                    <a:pt x="5477110" y="2135318"/>
                    <a:pt x="5695308" y="2616232"/>
                  </a:cubicBezTo>
                  <a:cubicBezTo>
                    <a:pt x="5803975" y="2856910"/>
                    <a:pt x="5885376" y="3109302"/>
                    <a:pt x="5937944" y="3368583"/>
                  </a:cubicBezTo>
                  <a:cubicBezTo>
                    <a:pt x="5990936" y="3626845"/>
                    <a:pt x="6017985" y="3889887"/>
                    <a:pt x="6018677" y="4153681"/>
                  </a:cubicBezTo>
                  <a:cubicBezTo>
                    <a:pt x="6019393" y="4288706"/>
                    <a:pt x="6009862" y="4423598"/>
                    <a:pt x="5990165" y="4557147"/>
                  </a:cubicBezTo>
                  <a:lnTo>
                    <a:pt x="5982312" y="4607451"/>
                  </a:lnTo>
                  <a:lnTo>
                    <a:pt x="5972856" y="4657609"/>
                  </a:lnTo>
                  <a:cubicBezTo>
                    <a:pt x="5966601" y="4691096"/>
                    <a:pt x="5959037" y="4724287"/>
                    <a:pt x="5951328" y="4757628"/>
                  </a:cubicBezTo>
                  <a:cubicBezTo>
                    <a:pt x="5934889" y="4823863"/>
                    <a:pt x="5915834" y="4890100"/>
                    <a:pt x="5893141" y="4953827"/>
                  </a:cubicBezTo>
                  <a:cubicBezTo>
                    <a:pt x="5870448" y="5017556"/>
                    <a:pt x="5845282" y="5080252"/>
                    <a:pt x="5817644" y="5141915"/>
                  </a:cubicBezTo>
                  <a:cubicBezTo>
                    <a:pt x="5790005" y="5203578"/>
                    <a:pt x="5760040" y="5263619"/>
                    <a:pt x="5728909" y="5322626"/>
                  </a:cubicBezTo>
                  <a:cubicBezTo>
                    <a:pt x="5666505" y="5440642"/>
                    <a:pt x="5599591" y="5553937"/>
                    <a:pt x="5532095" y="5663839"/>
                  </a:cubicBezTo>
                  <a:lnTo>
                    <a:pt x="5330043" y="5988236"/>
                  </a:lnTo>
                  <a:cubicBezTo>
                    <a:pt x="5297022" y="6041195"/>
                    <a:pt x="5264148" y="6093565"/>
                    <a:pt x="5232580" y="6146081"/>
                  </a:cubicBezTo>
                  <a:lnTo>
                    <a:pt x="5183269" y="6227660"/>
                  </a:lnTo>
                  <a:cubicBezTo>
                    <a:pt x="5166103" y="6255541"/>
                    <a:pt x="5149375" y="6283717"/>
                    <a:pt x="5131628" y="6311451"/>
                  </a:cubicBezTo>
                  <a:cubicBezTo>
                    <a:pt x="5062676" y="6423417"/>
                    <a:pt x="4988635" y="6533174"/>
                    <a:pt x="4910811" y="6641009"/>
                  </a:cubicBezTo>
                  <a:cubicBezTo>
                    <a:pt x="4871725" y="6695377"/>
                    <a:pt x="4831064" y="6748547"/>
                    <a:pt x="4788885" y="6800448"/>
                  </a:cubicBezTo>
                  <a:lnTo>
                    <a:pt x="4739213" y="6858000"/>
                  </a:lnTo>
                  <a:lnTo>
                    <a:pt x="3950454" y="6858000"/>
                  </a:lnTo>
                  <a:lnTo>
                    <a:pt x="4012997" y="6806378"/>
                  </a:lnTo>
                  <a:cubicBezTo>
                    <a:pt x="4100089" y="6729374"/>
                    <a:pt x="4185375" y="6649419"/>
                    <a:pt x="4268871" y="6566512"/>
                  </a:cubicBezTo>
                  <a:cubicBezTo>
                    <a:pt x="4439315" y="6398398"/>
                    <a:pt x="4599980" y="6220387"/>
                    <a:pt x="4750072" y="6033375"/>
                  </a:cubicBezTo>
                  <a:cubicBezTo>
                    <a:pt x="4769418" y="6009920"/>
                    <a:pt x="4787311" y="5985138"/>
                    <a:pt x="4806075" y="5961092"/>
                  </a:cubicBezTo>
                  <a:lnTo>
                    <a:pt x="4863244" y="5885856"/>
                  </a:lnTo>
                  <a:cubicBezTo>
                    <a:pt x="4902520" y="5833635"/>
                    <a:pt x="4942184" y="5782445"/>
                    <a:pt x="4982235" y="5732288"/>
                  </a:cubicBezTo>
                  <a:cubicBezTo>
                    <a:pt x="5061513" y="5631533"/>
                    <a:pt x="5143556" y="5534760"/>
                    <a:pt x="5221526" y="5438135"/>
                  </a:cubicBezTo>
                  <a:cubicBezTo>
                    <a:pt x="5299495" y="5341509"/>
                    <a:pt x="5374846" y="5245326"/>
                    <a:pt x="5442633" y="5146193"/>
                  </a:cubicBezTo>
                  <a:cubicBezTo>
                    <a:pt x="5476091" y="5096480"/>
                    <a:pt x="5508530" y="5046176"/>
                    <a:pt x="5538350" y="4995133"/>
                  </a:cubicBezTo>
                  <a:cubicBezTo>
                    <a:pt x="5568171" y="4944091"/>
                    <a:pt x="5596245" y="4892164"/>
                    <a:pt x="5621702" y="4839205"/>
                  </a:cubicBezTo>
                  <a:cubicBezTo>
                    <a:pt x="5673203" y="4733405"/>
                    <a:pt x="5713291" y="4622262"/>
                    <a:pt x="5741275" y="4507728"/>
                  </a:cubicBezTo>
                  <a:cubicBezTo>
                    <a:pt x="5767878" y="4391630"/>
                    <a:pt x="5781445" y="4272861"/>
                    <a:pt x="5781714" y="4153681"/>
                  </a:cubicBezTo>
                  <a:cubicBezTo>
                    <a:pt x="5781640" y="3908842"/>
                    <a:pt x="5749352" y="3665096"/>
                    <a:pt x="5685706" y="3428918"/>
                  </a:cubicBezTo>
                  <a:cubicBezTo>
                    <a:pt x="5621295" y="3194067"/>
                    <a:pt x="5532959" y="2966636"/>
                    <a:pt x="5422122" y="2750328"/>
                  </a:cubicBezTo>
                  <a:cubicBezTo>
                    <a:pt x="5312356" y="2533473"/>
                    <a:pt x="5182293" y="2327817"/>
                    <a:pt x="5033730" y="2136204"/>
                  </a:cubicBezTo>
                  <a:cubicBezTo>
                    <a:pt x="4885345" y="1944281"/>
                    <a:pt x="4721094" y="1765530"/>
                    <a:pt x="4542784" y="1601886"/>
                  </a:cubicBezTo>
                  <a:cubicBezTo>
                    <a:pt x="4001273" y="1114380"/>
                    <a:pt x="3361806" y="751985"/>
                    <a:pt x="2668605" y="539746"/>
                  </a:cubicBezTo>
                  <a:cubicBezTo>
                    <a:pt x="2438667" y="470493"/>
                    <a:pt x="2203536" y="420366"/>
                    <a:pt x="1965570" y="389865"/>
                  </a:cubicBezTo>
                  <a:cubicBezTo>
                    <a:pt x="1727936" y="359890"/>
                    <a:pt x="1488166" y="351053"/>
                    <a:pt x="1249006" y="363461"/>
                  </a:cubicBezTo>
                  <a:cubicBezTo>
                    <a:pt x="1010718" y="374400"/>
                    <a:pt x="774017" y="408587"/>
                    <a:pt x="542188" y="465544"/>
                  </a:cubicBezTo>
                  <a:cubicBezTo>
                    <a:pt x="369418" y="508120"/>
                    <a:pt x="200552" y="565242"/>
                    <a:pt x="37349" y="636266"/>
                  </a:cubicBezTo>
                  <a:lnTo>
                    <a:pt x="0" y="653785"/>
                  </a:lnTo>
                  <a:lnTo>
                    <a:pt x="0" y="255198"/>
                  </a:lnTo>
                  <a:lnTo>
                    <a:pt x="167136" y="188295"/>
                  </a:lnTo>
                  <a:cubicBezTo>
                    <a:pt x="260597" y="155379"/>
                    <a:pt x="355437" y="126405"/>
                    <a:pt x="451417" y="101466"/>
                  </a:cubicBezTo>
                  <a:cubicBezTo>
                    <a:pt x="578649" y="68513"/>
                    <a:pt x="707299" y="41799"/>
                    <a:pt x="836914" y="2139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4" name="Freeform: Shape 13">
              <a:extLst>
                <a:ext uri="{FF2B5EF4-FFF2-40B4-BE49-F238E27FC236}">
                  <a16:creationId xmlns:a16="http://schemas.microsoft.com/office/drawing/2014/main" id="{DE9C0434-209D-4C7E-BE2D-26B74B698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8834"/>
              <a:ext cx="6015920" cy="6819166"/>
            </a:xfrm>
            <a:custGeom>
              <a:avLst/>
              <a:gdLst>
                <a:gd name="connsiteX0" fmla="*/ 0 w 6015920"/>
                <a:gd name="connsiteY0" fmla="*/ 6143989 h 6819166"/>
                <a:gd name="connsiteX1" fmla="*/ 134018 w 6015920"/>
                <a:gd name="connsiteY1" fmla="*/ 6248665 h 6819166"/>
                <a:gd name="connsiteX2" fmla="*/ 880799 w 6015920"/>
                <a:gd name="connsiteY2" fmla="*/ 6790482 h 6819166"/>
                <a:gd name="connsiteX3" fmla="*/ 929680 w 6015920"/>
                <a:gd name="connsiteY3" fmla="*/ 6819166 h 6819166"/>
                <a:gd name="connsiteX4" fmla="*/ 0 w 6015920"/>
                <a:gd name="connsiteY4" fmla="*/ 6819166 h 6819166"/>
                <a:gd name="connsiteX5" fmla="*/ 1408589 w 6015920"/>
                <a:gd name="connsiteY5" fmla="*/ 0 h 6819166"/>
                <a:gd name="connsiteX6" fmla="*/ 1409171 w 6015920"/>
                <a:gd name="connsiteY6" fmla="*/ 294 h 6819166"/>
                <a:gd name="connsiteX7" fmla="*/ 6015920 w 6015920"/>
                <a:gd name="connsiteY7" fmla="*/ 4129828 h 6819166"/>
                <a:gd name="connsiteX8" fmla="*/ 5101088 w 6015920"/>
                <a:gd name="connsiteY8" fmla="*/ 6096419 h 6819166"/>
                <a:gd name="connsiteX9" fmla="*/ 4546786 w 6015920"/>
                <a:gd name="connsiteY9" fmla="*/ 6797679 h 6819166"/>
                <a:gd name="connsiteX10" fmla="*/ 4525032 w 6015920"/>
                <a:gd name="connsiteY10" fmla="*/ 6819166 h 6819166"/>
                <a:gd name="connsiteX11" fmla="*/ 3362009 w 6015920"/>
                <a:gd name="connsiteY11" fmla="*/ 6819166 h 6819166"/>
                <a:gd name="connsiteX12" fmla="*/ 3559506 w 6015920"/>
                <a:gd name="connsiteY12" fmla="*/ 6694254 h 6819166"/>
                <a:gd name="connsiteX13" fmla="*/ 4499295 w 6015920"/>
                <a:gd name="connsiteY13" fmla="*/ 5685109 h 6819166"/>
                <a:gd name="connsiteX14" fmla="*/ 4763752 w 6015920"/>
                <a:gd name="connsiteY14" fmla="*/ 5310428 h 6819166"/>
                <a:gd name="connsiteX15" fmla="*/ 5288592 w 6015920"/>
                <a:gd name="connsiteY15" fmla="*/ 4129828 h 6819166"/>
                <a:gd name="connsiteX16" fmla="*/ 4971477 w 6015920"/>
                <a:gd name="connsiteY16" fmla="*/ 2858526 h 6819166"/>
                <a:gd name="connsiteX17" fmla="*/ 4096938 w 6015920"/>
                <a:gd name="connsiteY17" fmla="*/ 1766138 h 6819166"/>
                <a:gd name="connsiteX18" fmla="*/ 2832696 w 6015920"/>
                <a:gd name="connsiteY18" fmla="*/ 1008719 h 6819166"/>
                <a:gd name="connsiteX19" fmla="*/ 1409171 w 6015920"/>
                <a:gd name="connsiteY19" fmla="*/ 732948 h 6819166"/>
                <a:gd name="connsiteX20" fmla="*/ 189877 w 6015920"/>
                <a:gd name="connsiteY20" fmla="*/ 989377 h 6819166"/>
                <a:gd name="connsiteX21" fmla="*/ 0 w 6015920"/>
                <a:gd name="connsiteY21" fmla="*/ 1091881 h 6819166"/>
                <a:gd name="connsiteX22" fmla="*/ 0 w 6015920"/>
                <a:gd name="connsiteY22" fmla="*/ 273645 h 6819166"/>
                <a:gd name="connsiteX23" fmla="*/ 53152 w 6015920"/>
                <a:gd name="connsiteY23" fmla="*/ 250589 h 6819166"/>
                <a:gd name="connsiteX24" fmla="*/ 1408589 w 6015920"/>
                <a:gd name="connsiteY24" fmla="*/ 0 h 681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15920" h="6819166">
                  <a:moveTo>
                    <a:pt x="0" y="6143989"/>
                  </a:moveTo>
                  <a:lnTo>
                    <a:pt x="134018" y="6248665"/>
                  </a:lnTo>
                  <a:cubicBezTo>
                    <a:pt x="404095" y="6461250"/>
                    <a:pt x="645672" y="6645215"/>
                    <a:pt x="880799" y="6790482"/>
                  </a:cubicBezTo>
                  <a:lnTo>
                    <a:pt x="929680" y="6819166"/>
                  </a:lnTo>
                  <a:lnTo>
                    <a:pt x="0" y="6819166"/>
                  </a:lnTo>
                  <a:close/>
                  <a:moveTo>
                    <a:pt x="1408589" y="0"/>
                  </a:moveTo>
                  <a:lnTo>
                    <a:pt x="1409171" y="294"/>
                  </a:lnTo>
                  <a:cubicBezTo>
                    <a:pt x="3696325" y="294"/>
                    <a:pt x="6015920" y="1849221"/>
                    <a:pt x="6015920" y="4129828"/>
                  </a:cubicBezTo>
                  <a:cubicBezTo>
                    <a:pt x="6015920" y="4985129"/>
                    <a:pt x="5545048" y="5437324"/>
                    <a:pt x="5101088" y="6096419"/>
                  </a:cubicBezTo>
                  <a:cubicBezTo>
                    <a:pt x="4927721" y="6353993"/>
                    <a:pt x="4744312" y="6588925"/>
                    <a:pt x="4546786" y="6797679"/>
                  </a:cubicBezTo>
                  <a:lnTo>
                    <a:pt x="4525032" y="6819166"/>
                  </a:lnTo>
                  <a:lnTo>
                    <a:pt x="3362009" y="6819166"/>
                  </a:lnTo>
                  <a:lnTo>
                    <a:pt x="3559506" y="6694254"/>
                  </a:lnTo>
                  <a:cubicBezTo>
                    <a:pt x="3895644" y="6458563"/>
                    <a:pt x="4202210" y="6126161"/>
                    <a:pt x="4499295" y="5685109"/>
                  </a:cubicBezTo>
                  <a:cubicBezTo>
                    <a:pt x="4589775" y="5550592"/>
                    <a:pt x="4678218" y="5428532"/>
                    <a:pt x="4763752" y="5310428"/>
                  </a:cubicBezTo>
                  <a:cubicBezTo>
                    <a:pt x="5118251" y="4820868"/>
                    <a:pt x="5288592" y="4566198"/>
                    <a:pt x="5288592" y="4129828"/>
                  </a:cubicBezTo>
                  <a:cubicBezTo>
                    <a:pt x="5288592" y="3696828"/>
                    <a:pt x="5181966" y="3269106"/>
                    <a:pt x="4971477" y="2858526"/>
                  </a:cubicBezTo>
                  <a:cubicBezTo>
                    <a:pt x="4765643" y="2456885"/>
                    <a:pt x="4471366" y="2089240"/>
                    <a:pt x="4096938" y="1766138"/>
                  </a:cubicBezTo>
                  <a:cubicBezTo>
                    <a:pt x="3720910" y="1443697"/>
                    <a:pt x="3293474" y="1187604"/>
                    <a:pt x="2832696" y="1008719"/>
                  </a:cubicBezTo>
                  <a:cubicBezTo>
                    <a:pt x="2360806" y="825703"/>
                    <a:pt x="1881933" y="732948"/>
                    <a:pt x="1409171" y="732948"/>
                  </a:cubicBezTo>
                  <a:cubicBezTo>
                    <a:pt x="963609" y="732948"/>
                    <a:pt x="553251" y="819255"/>
                    <a:pt x="189877" y="989377"/>
                  </a:cubicBezTo>
                  <a:lnTo>
                    <a:pt x="0" y="1091881"/>
                  </a:lnTo>
                  <a:lnTo>
                    <a:pt x="0" y="273645"/>
                  </a:lnTo>
                  <a:lnTo>
                    <a:pt x="53152" y="250589"/>
                  </a:lnTo>
                  <a:cubicBezTo>
                    <a:pt x="457881" y="88474"/>
                    <a:pt x="911201" y="0"/>
                    <a:pt x="1408589"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5" name="Freeform: Shape 14">
              <a:extLst>
                <a:ext uri="{FF2B5EF4-FFF2-40B4-BE49-F238E27FC236}">
                  <a16:creationId xmlns:a16="http://schemas.microsoft.com/office/drawing/2014/main" id="{BA29CD07-3C0C-426E-8C5F-2382575ACB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9880"/>
              <a:ext cx="5997097" cy="6768121"/>
            </a:xfrm>
            <a:custGeom>
              <a:avLst/>
              <a:gdLst>
                <a:gd name="connsiteX0" fmla="*/ 0 w 5997097"/>
                <a:gd name="connsiteY0" fmla="*/ 5929955 h 6768121"/>
                <a:gd name="connsiteX1" fmla="*/ 204947 w 5997097"/>
                <a:gd name="connsiteY1" fmla="*/ 6088753 h 6768121"/>
                <a:gd name="connsiteX2" fmla="*/ 1135927 w 5997097"/>
                <a:gd name="connsiteY2" fmla="*/ 6730112 h 6768121"/>
                <a:gd name="connsiteX3" fmla="*/ 1219620 w 5997097"/>
                <a:gd name="connsiteY3" fmla="*/ 6768121 h 6768121"/>
                <a:gd name="connsiteX4" fmla="*/ 0 w 5997097"/>
                <a:gd name="connsiteY4" fmla="*/ 6768121 h 6768121"/>
                <a:gd name="connsiteX5" fmla="*/ 1389767 w 5997097"/>
                <a:gd name="connsiteY5" fmla="*/ 0 h 6768121"/>
                <a:gd name="connsiteX6" fmla="*/ 1390348 w 5997097"/>
                <a:gd name="connsiteY6" fmla="*/ 292 h 6768121"/>
                <a:gd name="connsiteX7" fmla="*/ 5997097 w 5997097"/>
                <a:gd name="connsiteY7" fmla="*/ 4099802 h 6768121"/>
                <a:gd name="connsiteX8" fmla="*/ 5082265 w 5997097"/>
                <a:gd name="connsiteY8" fmla="*/ 6052096 h 6768121"/>
                <a:gd name="connsiteX9" fmla="*/ 4527964 w 5997097"/>
                <a:gd name="connsiteY9" fmla="*/ 6748257 h 6768121"/>
                <a:gd name="connsiteX10" fmla="*/ 4507706 w 5997097"/>
                <a:gd name="connsiteY10" fmla="*/ 6768121 h 6768121"/>
                <a:gd name="connsiteX11" fmla="*/ 3011909 w 5997097"/>
                <a:gd name="connsiteY11" fmla="*/ 6768121 h 6768121"/>
                <a:gd name="connsiteX12" fmla="*/ 3041514 w 5997097"/>
                <a:gd name="connsiteY12" fmla="*/ 6756841 h 6768121"/>
                <a:gd name="connsiteX13" fmla="*/ 3339587 w 5997097"/>
                <a:gd name="connsiteY13" fmla="*/ 6603120 h 6768121"/>
                <a:gd name="connsiteX14" fmla="*/ 4359591 w 5997097"/>
                <a:gd name="connsiteY14" fmla="*/ 5561878 h 6768121"/>
                <a:gd name="connsiteX15" fmla="*/ 4626956 w 5997097"/>
                <a:gd name="connsiteY15" fmla="*/ 5185850 h 6768121"/>
                <a:gd name="connsiteX16" fmla="*/ 5124303 w 5997097"/>
                <a:gd name="connsiteY16" fmla="*/ 4099802 h 6768121"/>
                <a:gd name="connsiteX17" fmla="*/ 4823481 w 5997097"/>
                <a:gd name="connsiteY17" fmla="*/ 2904512 h 6768121"/>
                <a:gd name="connsiteX18" fmla="*/ 3983561 w 5997097"/>
                <a:gd name="connsiteY18" fmla="*/ 1863706 h 6768121"/>
                <a:gd name="connsiteX19" fmla="*/ 2761651 w 5997097"/>
                <a:gd name="connsiteY19" fmla="*/ 1136378 h 6768121"/>
                <a:gd name="connsiteX20" fmla="*/ 1390348 w 5997097"/>
                <a:gd name="connsiteY20" fmla="*/ 873085 h 6768121"/>
                <a:gd name="connsiteX21" fmla="*/ 232295 w 5997097"/>
                <a:gd name="connsiteY21" fmla="*/ 1114121 h 6768121"/>
                <a:gd name="connsiteX22" fmla="*/ 0 w 5997097"/>
                <a:gd name="connsiteY22" fmla="*/ 1238681 h 6768121"/>
                <a:gd name="connsiteX23" fmla="*/ 0 w 5997097"/>
                <a:gd name="connsiteY23" fmla="*/ 263550 h 6768121"/>
                <a:gd name="connsiteX24" fmla="*/ 34329 w 5997097"/>
                <a:gd name="connsiteY24" fmla="*/ 248767 h 6768121"/>
                <a:gd name="connsiteX25" fmla="*/ 1389767 w 5997097"/>
                <a:gd name="connsiteY25" fmla="*/ 0 h 676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7097" h="6768121">
                  <a:moveTo>
                    <a:pt x="0" y="5929955"/>
                  </a:moveTo>
                  <a:lnTo>
                    <a:pt x="204947" y="6088753"/>
                  </a:lnTo>
                  <a:cubicBezTo>
                    <a:pt x="536028" y="6347537"/>
                    <a:pt x="834815" y="6574463"/>
                    <a:pt x="1135927" y="6730112"/>
                  </a:cubicBezTo>
                  <a:lnTo>
                    <a:pt x="1219620" y="6768121"/>
                  </a:lnTo>
                  <a:lnTo>
                    <a:pt x="0" y="6768121"/>
                  </a:lnTo>
                  <a:close/>
                  <a:moveTo>
                    <a:pt x="1389767" y="0"/>
                  </a:moveTo>
                  <a:lnTo>
                    <a:pt x="1390348" y="292"/>
                  </a:lnTo>
                  <a:cubicBezTo>
                    <a:pt x="3677502" y="292"/>
                    <a:pt x="5997097" y="1835776"/>
                    <a:pt x="5997097" y="4099802"/>
                  </a:cubicBezTo>
                  <a:cubicBezTo>
                    <a:pt x="5997097" y="4948885"/>
                    <a:pt x="5526225" y="5397792"/>
                    <a:pt x="5082265" y="6052096"/>
                  </a:cubicBezTo>
                  <a:cubicBezTo>
                    <a:pt x="4908898" y="6307797"/>
                    <a:pt x="4725489" y="6541021"/>
                    <a:pt x="4527964" y="6748257"/>
                  </a:cubicBezTo>
                  <a:lnTo>
                    <a:pt x="4507706" y="6768121"/>
                  </a:lnTo>
                  <a:lnTo>
                    <a:pt x="3011909" y="6768121"/>
                  </a:lnTo>
                  <a:lnTo>
                    <a:pt x="3041514" y="6756841"/>
                  </a:lnTo>
                  <a:cubicBezTo>
                    <a:pt x="3144608" y="6713092"/>
                    <a:pt x="3243834" y="6661888"/>
                    <a:pt x="3339587" y="6603120"/>
                  </a:cubicBezTo>
                  <a:cubicBezTo>
                    <a:pt x="3700923" y="6381722"/>
                    <a:pt x="4034475" y="6041040"/>
                    <a:pt x="4359591" y="5561878"/>
                  </a:cubicBezTo>
                  <a:cubicBezTo>
                    <a:pt x="4451526" y="5426449"/>
                    <a:pt x="4540696" y="5304113"/>
                    <a:pt x="4626956" y="5185850"/>
                  </a:cubicBezTo>
                  <a:cubicBezTo>
                    <a:pt x="4972001" y="4713668"/>
                    <a:pt x="5124303" y="4488342"/>
                    <a:pt x="5124303" y="4099802"/>
                  </a:cubicBezTo>
                  <a:cubicBezTo>
                    <a:pt x="5124303" y="3693373"/>
                    <a:pt x="5022478" y="3291306"/>
                    <a:pt x="4823481" y="2904512"/>
                  </a:cubicBezTo>
                  <a:cubicBezTo>
                    <a:pt x="4628994" y="2527756"/>
                    <a:pt x="4338498" y="2167874"/>
                    <a:pt x="3983561" y="1863706"/>
                  </a:cubicBezTo>
                  <a:cubicBezTo>
                    <a:pt x="3620116" y="1554184"/>
                    <a:pt x="3207009" y="1308274"/>
                    <a:pt x="2761651" y="1136378"/>
                  </a:cubicBezTo>
                  <a:cubicBezTo>
                    <a:pt x="2312890" y="964438"/>
                    <a:pt x="1838235" y="873085"/>
                    <a:pt x="1390348" y="873085"/>
                  </a:cubicBezTo>
                  <a:cubicBezTo>
                    <a:pt x="966023" y="873085"/>
                    <a:pt x="576467" y="954255"/>
                    <a:pt x="232295" y="1114121"/>
                  </a:cubicBezTo>
                  <a:lnTo>
                    <a:pt x="0" y="1238681"/>
                  </a:lnTo>
                  <a:lnTo>
                    <a:pt x="0" y="263550"/>
                  </a:lnTo>
                  <a:lnTo>
                    <a:pt x="34329" y="248767"/>
                  </a:lnTo>
                  <a:cubicBezTo>
                    <a:pt x="439058" y="87831"/>
                    <a:pt x="892378" y="0"/>
                    <a:pt x="1389767"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useBgFill="1">
          <p:nvSpPr>
            <p:cNvPr id="16" name="Freeform: Shape 15">
              <a:extLst>
                <a:ext uri="{FF2B5EF4-FFF2-40B4-BE49-F238E27FC236}">
                  <a16:creationId xmlns:a16="http://schemas.microsoft.com/office/drawing/2014/main" id="{BB937BE4-F949-4583-8DF7-F3EE5BA02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26"/>
              <a:ext cx="6423049" cy="6857275"/>
            </a:xfrm>
            <a:custGeom>
              <a:avLst/>
              <a:gdLst>
                <a:gd name="connsiteX0" fmla="*/ 3207935 w 6423049"/>
                <a:gd name="connsiteY0" fmla="*/ 0 h 6857275"/>
                <a:gd name="connsiteX1" fmla="*/ 6423049 w 6423049"/>
                <a:gd name="connsiteY1" fmla="*/ 0 h 6857275"/>
                <a:gd name="connsiteX2" fmla="*/ 6423049 w 6423049"/>
                <a:gd name="connsiteY2" fmla="*/ 6857275 h 6857275"/>
                <a:gd name="connsiteX3" fmla="*/ 5115455 w 6423049"/>
                <a:gd name="connsiteY3" fmla="*/ 6857275 h 6857275"/>
                <a:gd name="connsiteX4" fmla="*/ 5327016 w 6423049"/>
                <a:gd name="connsiteY4" fmla="*/ 6576778 h 6857275"/>
                <a:gd name="connsiteX5" fmla="*/ 6096492 w 6423049"/>
                <a:gd name="connsiteY5" fmla="*/ 4101445 h 6857275"/>
                <a:gd name="connsiteX6" fmla="*/ 3253269 w 6423049"/>
                <a:gd name="connsiteY6" fmla="*/ 15400 h 6857275"/>
                <a:gd name="connsiteX7" fmla="*/ 0 w 6423049"/>
                <a:gd name="connsiteY7" fmla="*/ 0 h 6857275"/>
                <a:gd name="connsiteX8" fmla="*/ 318887 w 6423049"/>
                <a:gd name="connsiteY8" fmla="*/ 0 h 6857275"/>
                <a:gd name="connsiteX9" fmla="*/ 273553 w 6423049"/>
                <a:gd name="connsiteY9" fmla="*/ 15400 h 6857275"/>
                <a:gd name="connsiteX10" fmla="*/ 76780 w 6423049"/>
                <a:gd name="connsiteY10" fmla="*/ 93287 h 6857275"/>
                <a:gd name="connsiteX11" fmla="*/ 0 w 6423049"/>
                <a:gd name="connsiteY11" fmla="*/ 128134 h 68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23049" h="6857275">
                  <a:moveTo>
                    <a:pt x="3207935" y="0"/>
                  </a:moveTo>
                  <a:lnTo>
                    <a:pt x="6423049" y="0"/>
                  </a:lnTo>
                  <a:lnTo>
                    <a:pt x="6423049" y="6857275"/>
                  </a:lnTo>
                  <a:lnTo>
                    <a:pt x="5115455" y="6857275"/>
                  </a:lnTo>
                  <a:lnTo>
                    <a:pt x="5327016" y="6576778"/>
                  </a:lnTo>
                  <a:cubicBezTo>
                    <a:pt x="5812196" y="5874153"/>
                    <a:pt x="6096492" y="5021129"/>
                    <a:pt x="6096492" y="4101445"/>
                  </a:cubicBezTo>
                  <a:cubicBezTo>
                    <a:pt x="6096492" y="2224539"/>
                    <a:pt x="4912418" y="625268"/>
                    <a:pt x="3253269" y="15400"/>
                  </a:cubicBezTo>
                  <a:close/>
                  <a:moveTo>
                    <a:pt x="0" y="0"/>
                  </a:moveTo>
                  <a:lnTo>
                    <a:pt x="318887" y="0"/>
                  </a:lnTo>
                  <a:lnTo>
                    <a:pt x="273553" y="15400"/>
                  </a:lnTo>
                  <a:cubicBezTo>
                    <a:pt x="207186" y="39794"/>
                    <a:pt x="141580" y="65772"/>
                    <a:pt x="76780" y="93287"/>
                  </a:cubicBezTo>
                  <a:lnTo>
                    <a:pt x="0" y="12813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useBgFill="1">
          <p:nvSpPr>
            <p:cNvPr id="17" name="Freeform: Shape 16">
              <a:extLst>
                <a:ext uri="{FF2B5EF4-FFF2-40B4-BE49-F238E27FC236}">
                  <a16:creationId xmlns:a16="http://schemas.microsoft.com/office/drawing/2014/main" id="{B6EBAF51-610B-41B6-9517-1518958C7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26"/>
              <a:ext cx="6158587" cy="6857275"/>
            </a:xfrm>
            <a:custGeom>
              <a:avLst/>
              <a:gdLst>
                <a:gd name="connsiteX0" fmla="*/ 233278 w 6158587"/>
                <a:gd name="connsiteY0" fmla="*/ 0 h 6857275"/>
                <a:gd name="connsiteX1" fmla="*/ 3441063 w 6158587"/>
                <a:gd name="connsiteY1" fmla="*/ 0 h 6857275"/>
                <a:gd name="connsiteX2" fmla="*/ 3535825 w 6158587"/>
                <a:gd name="connsiteY2" fmla="*/ 38136 h 6857275"/>
                <a:gd name="connsiteX3" fmla="*/ 6158587 w 6158587"/>
                <a:gd name="connsiteY3" fmla="*/ 4076179 h 6857275"/>
                <a:gd name="connsiteX4" fmla="*/ 5573039 w 6158587"/>
                <a:gd name="connsiteY4" fmla="*/ 6283960 h 6857275"/>
                <a:gd name="connsiteX5" fmla="*/ 5222761 w 6158587"/>
                <a:gd name="connsiteY5" fmla="*/ 6804016 h 6857275"/>
                <a:gd name="connsiteX6" fmla="*/ 5179011 w 6158587"/>
                <a:gd name="connsiteY6" fmla="*/ 6857275 h 6857275"/>
                <a:gd name="connsiteX7" fmla="*/ 4477061 w 6158587"/>
                <a:gd name="connsiteY7" fmla="*/ 6857275 h 6857275"/>
                <a:gd name="connsiteX8" fmla="*/ 4532922 w 6158587"/>
                <a:gd name="connsiteY8" fmla="*/ 6798071 h 6857275"/>
                <a:gd name="connsiteX9" fmla="*/ 4660563 w 6158587"/>
                <a:gd name="connsiteY9" fmla="*/ 6651672 h 6857275"/>
                <a:gd name="connsiteX10" fmla="*/ 4772511 w 6158587"/>
                <a:gd name="connsiteY10" fmla="*/ 6513379 h 6857275"/>
                <a:gd name="connsiteX11" fmla="*/ 4781959 w 6158587"/>
                <a:gd name="connsiteY11" fmla="*/ 6501404 h 6857275"/>
                <a:gd name="connsiteX12" fmla="*/ 4800713 w 6158587"/>
                <a:gd name="connsiteY12" fmla="*/ 6476578 h 6857275"/>
                <a:gd name="connsiteX13" fmla="*/ 4897916 w 6158587"/>
                <a:gd name="connsiteY13" fmla="*/ 6345878 h 6857275"/>
                <a:gd name="connsiteX14" fmla="*/ 4953461 w 6158587"/>
                <a:gd name="connsiteY14" fmla="*/ 6268773 h 6857275"/>
                <a:gd name="connsiteX15" fmla="*/ 5015304 w 6158587"/>
                <a:gd name="connsiteY15" fmla="*/ 6182904 h 6857275"/>
                <a:gd name="connsiteX16" fmla="*/ 5136557 w 6158587"/>
                <a:gd name="connsiteY16" fmla="*/ 6021245 h 6857275"/>
                <a:gd name="connsiteX17" fmla="*/ 5232471 w 6158587"/>
                <a:gd name="connsiteY17" fmla="*/ 5895802 h 6857275"/>
                <a:gd name="connsiteX18" fmla="*/ 5377488 w 6158587"/>
                <a:gd name="connsiteY18" fmla="*/ 5704644 h 6857275"/>
                <a:gd name="connsiteX19" fmla="*/ 5492012 w 6158587"/>
                <a:gd name="connsiteY19" fmla="*/ 5545320 h 6857275"/>
                <a:gd name="connsiteX20" fmla="*/ 5598378 w 6158587"/>
                <a:gd name="connsiteY20" fmla="*/ 5383077 h 6857275"/>
                <a:gd name="connsiteX21" fmla="*/ 5694293 w 6158587"/>
                <a:gd name="connsiteY21" fmla="*/ 5215869 h 6857275"/>
                <a:gd name="connsiteX22" fmla="*/ 5726646 w 6158587"/>
                <a:gd name="connsiteY22" fmla="*/ 5151759 h 6857275"/>
                <a:gd name="connsiteX23" fmla="*/ 5736953 w 6158587"/>
                <a:gd name="connsiteY23" fmla="*/ 5130730 h 6857275"/>
                <a:gd name="connsiteX24" fmla="*/ 5748406 w 6158587"/>
                <a:gd name="connsiteY24" fmla="*/ 5105613 h 6857275"/>
                <a:gd name="connsiteX25" fmla="*/ 5775318 w 6158587"/>
                <a:gd name="connsiteY25" fmla="*/ 5043695 h 6857275"/>
                <a:gd name="connsiteX26" fmla="*/ 5887267 w 6158587"/>
                <a:gd name="connsiteY26" fmla="*/ 4677444 h 6857275"/>
                <a:gd name="connsiteX27" fmla="*/ 5925776 w 6158587"/>
                <a:gd name="connsiteY27" fmla="*/ 4291476 h 6857275"/>
                <a:gd name="connsiteX28" fmla="*/ 5837592 w 6158587"/>
                <a:gd name="connsiteY28" fmla="*/ 3514285 h 6857275"/>
                <a:gd name="connsiteX29" fmla="*/ 5728651 w 6158587"/>
                <a:gd name="connsiteY29" fmla="*/ 3139270 h 6857275"/>
                <a:gd name="connsiteX30" fmla="*/ 5728651 w 6158587"/>
                <a:gd name="connsiteY30" fmla="*/ 3138540 h 6857275"/>
                <a:gd name="connsiteX31" fmla="*/ 5707749 w 6158587"/>
                <a:gd name="connsiteY31" fmla="*/ 3080127 h 6857275"/>
                <a:gd name="connsiteX32" fmla="*/ 5695151 w 6158587"/>
                <a:gd name="connsiteY32" fmla="*/ 3046393 h 6857275"/>
                <a:gd name="connsiteX33" fmla="*/ 5662512 w 6158587"/>
                <a:gd name="connsiteY33" fmla="*/ 2963300 h 6857275"/>
                <a:gd name="connsiteX34" fmla="*/ 5659648 w 6158587"/>
                <a:gd name="connsiteY34" fmla="*/ 2956436 h 6857275"/>
                <a:gd name="connsiteX35" fmla="*/ 5641039 w 6158587"/>
                <a:gd name="connsiteY35" fmla="*/ 2911751 h 6857275"/>
                <a:gd name="connsiteX36" fmla="*/ 5621283 w 6158587"/>
                <a:gd name="connsiteY36" fmla="*/ 2867941 h 6857275"/>
                <a:gd name="connsiteX37" fmla="*/ 5581056 w 6158587"/>
                <a:gd name="connsiteY37" fmla="*/ 2780320 h 6857275"/>
                <a:gd name="connsiteX38" fmla="*/ 5397674 w 6158587"/>
                <a:gd name="connsiteY38" fmla="*/ 2438163 h 6857275"/>
                <a:gd name="connsiteX39" fmla="*/ 5182080 w 6158587"/>
                <a:gd name="connsiteY39" fmla="*/ 2116889 h 6857275"/>
                <a:gd name="connsiteX40" fmla="*/ 4676024 w 6158587"/>
                <a:gd name="connsiteY40" fmla="*/ 1540786 h 6857275"/>
                <a:gd name="connsiteX41" fmla="*/ 4391860 w 6158587"/>
                <a:gd name="connsiteY41" fmla="*/ 1286395 h 6857275"/>
                <a:gd name="connsiteX42" fmla="*/ 4318851 w 6158587"/>
                <a:gd name="connsiteY42" fmla="*/ 1226959 h 6857275"/>
                <a:gd name="connsiteX43" fmla="*/ 4306254 w 6158587"/>
                <a:gd name="connsiteY43" fmla="*/ 1216883 h 6857275"/>
                <a:gd name="connsiteX44" fmla="*/ 4244123 w 6158587"/>
                <a:gd name="connsiteY44" fmla="*/ 1168254 h 6857275"/>
                <a:gd name="connsiteX45" fmla="*/ 4092378 w 6158587"/>
                <a:gd name="connsiteY45" fmla="*/ 1055078 h 6857275"/>
                <a:gd name="connsiteX46" fmla="*/ 3449179 w 6158587"/>
                <a:gd name="connsiteY46" fmla="*/ 660348 h 6857275"/>
                <a:gd name="connsiteX47" fmla="*/ 3110758 w 6158587"/>
                <a:gd name="connsiteY47" fmla="*/ 500442 h 6857275"/>
                <a:gd name="connsiteX48" fmla="*/ 2762316 w 6158587"/>
                <a:gd name="connsiteY48" fmla="*/ 368135 h 6857275"/>
                <a:gd name="connsiteX49" fmla="*/ 2404426 w 6158587"/>
                <a:gd name="connsiteY49" fmla="*/ 264452 h 6857275"/>
                <a:gd name="connsiteX50" fmla="*/ 2040668 w 6158587"/>
                <a:gd name="connsiteY50" fmla="*/ 191435 h 6857275"/>
                <a:gd name="connsiteX51" fmla="*/ 1461459 w 6158587"/>
                <a:gd name="connsiteY51" fmla="*/ 147625 h 6857275"/>
                <a:gd name="connsiteX52" fmla="*/ 1300837 w 6158587"/>
                <a:gd name="connsiteY52" fmla="*/ 150983 h 6857275"/>
                <a:gd name="connsiteX53" fmla="*/ 932928 w 6158587"/>
                <a:gd name="connsiteY53" fmla="*/ 183842 h 6857275"/>
                <a:gd name="connsiteX54" fmla="*/ 568022 w 6158587"/>
                <a:gd name="connsiteY54" fmla="*/ 256858 h 6857275"/>
                <a:gd name="connsiteX55" fmla="*/ 39597 w 6158587"/>
                <a:gd name="connsiteY55" fmla="*/ 447169 h 6857275"/>
                <a:gd name="connsiteX56" fmla="*/ 0 w 6158587"/>
                <a:gd name="connsiteY56" fmla="*/ 467328 h 6857275"/>
                <a:gd name="connsiteX57" fmla="*/ 0 w 6158587"/>
                <a:gd name="connsiteY57" fmla="*/ 112255 h 6857275"/>
                <a:gd name="connsiteX58" fmla="*/ 79310 w 6158587"/>
                <a:gd name="connsiteY58" fmla="*/ 70390 h 68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58587" h="6857275">
                  <a:moveTo>
                    <a:pt x="233278" y="0"/>
                  </a:moveTo>
                  <a:lnTo>
                    <a:pt x="3441063" y="0"/>
                  </a:lnTo>
                  <a:lnTo>
                    <a:pt x="3535825" y="38136"/>
                  </a:lnTo>
                  <a:cubicBezTo>
                    <a:pt x="5077434" y="703644"/>
                    <a:pt x="6158926" y="2261149"/>
                    <a:pt x="6158587" y="4076179"/>
                  </a:cubicBezTo>
                  <a:cubicBezTo>
                    <a:pt x="6158441" y="4852011"/>
                    <a:pt x="5956378" y="5613884"/>
                    <a:pt x="5573039" y="6283960"/>
                  </a:cubicBezTo>
                  <a:cubicBezTo>
                    <a:pt x="5468266" y="6466229"/>
                    <a:pt x="5351134" y="6639962"/>
                    <a:pt x="5222761" y="6804016"/>
                  </a:cubicBezTo>
                  <a:lnTo>
                    <a:pt x="5179011" y="6857275"/>
                  </a:lnTo>
                  <a:lnTo>
                    <a:pt x="4477061" y="6857275"/>
                  </a:lnTo>
                  <a:lnTo>
                    <a:pt x="4532922" y="6798071"/>
                  </a:lnTo>
                  <a:cubicBezTo>
                    <a:pt x="4575851" y="6750793"/>
                    <a:pt x="4618547" y="6701908"/>
                    <a:pt x="4660563" y="6651672"/>
                  </a:cubicBezTo>
                  <a:cubicBezTo>
                    <a:pt x="4698786" y="6606693"/>
                    <a:pt x="4736294" y="6559232"/>
                    <a:pt x="4772511" y="6513379"/>
                  </a:cubicBezTo>
                  <a:lnTo>
                    <a:pt x="4781959" y="6501404"/>
                  </a:lnTo>
                  <a:lnTo>
                    <a:pt x="4800713" y="6476578"/>
                  </a:lnTo>
                  <a:cubicBezTo>
                    <a:pt x="4833067" y="6434082"/>
                    <a:pt x="4866565" y="6389979"/>
                    <a:pt x="4897916" y="6345878"/>
                  </a:cubicBezTo>
                  <a:cubicBezTo>
                    <a:pt x="4916097" y="6321199"/>
                    <a:pt x="4934277" y="6295788"/>
                    <a:pt x="4953461" y="6268773"/>
                  </a:cubicBezTo>
                  <a:cubicBezTo>
                    <a:pt x="4972643" y="6241756"/>
                    <a:pt x="4994547" y="6211234"/>
                    <a:pt x="5015304" y="6182904"/>
                  </a:cubicBezTo>
                  <a:cubicBezTo>
                    <a:pt x="5059253" y="6123177"/>
                    <a:pt x="5103202" y="6065201"/>
                    <a:pt x="5136557" y="6021245"/>
                  </a:cubicBezTo>
                  <a:cubicBezTo>
                    <a:pt x="5169913" y="5977289"/>
                    <a:pt x="5200977" y="5936836"/>
                    <a:pt x="5232471" y="5895802"/>
                  </a:cubicBezTo>
                  <a:cubicBezTo>
                    <a:pt x="5280429" y="5833299"/>
                    <a:pt x="5330104" y="5768607"/>
                    <a:pt x="5377488" y="5704644"/>
                  </a:cubicBezTo>
                  <a:cubicBezTo>
                    <a:pt x="5414708" y="5654117"/>
                    <a:pt x="5454220" y="5600229"/>
                    <a:pt x="5492012" y="5545320"/>
                  </a:cubicBezTo>
                  <a:cubicBezTo>
                    <a:pt x="5532669" y="5485739"/>
                    <a:pt x="5566453" y="5435067"/>
                    <a:pt x="5598378" y="5383077"/>
                  </a:cubicBezTo>
                  <a:cubicBezTo>
                    <a:pt x="5639177" y="5317217"/>
                    <a:pt x="5668668" y="5266250"/>
                    <a:pt x="5694293" y="5215869"/>
                  </a:cubicBezTo>
                  <a:cubicBezTo>
                    <a:pt x="5705458" y="5195133"/>
                    <a:pt x="5715765" y="5174104"/>
                    <a:pt x="5726646" y="5151759"/>
                  </a:cubicBezTo>
                  <a:lnTo>
                    <a:pt x="5736953" y="5130730"/>
                  </a:lnTo>
                  <a:cubicBezTo>
                    <a:pt x="5740675" y="5122261"/>
                    <a:pt x="5744540" y="5113938"/>
                    <a:pt x="5748406" y="5105613"/>
                  </a:cubicBezTo>
                  <a:cubicBezTo>
                    <a:pt x="5757997" y="5084293"/>
                    <a:pt x="5767159" y="5064140"/>
                    <a:pt x="5775318" y="5043695"/>
                  </a:cubicBezTo>
                  <a:cubicBezTo>
                    <a:pt x="5824718" y="4925802"/>
                    <a:pt x="5862228" y="4803091"/>
                    <a:pt x="5887267" y="4677444"/>
                  </a:cubicBezTo>
                  <a:cubicBezTo>
                    <a:pt x="5911983" y="4550307"/>
                    <a:pt x="5924876" y="4421080"/>
                    <a:pt x="5925776" y="4291476"/>
                  </a:cubicBezTo>
                  <a:cubicBezTo>
                    <a:pt x="5925724" y="4029813"/>
                    <a:pt x="5896133" y="3769041"/>
                    <a:pt x="5837592" y="3514285"/>
                  </a:cubicBezTo>
                  <a:cubicBezTo>
                    <a:pt x="5808496" y="3387220"/>
                    <a:pt x="5772120" y="3261997"/>
                    <a:pt x="5728651" y="3139270"/>
                  </a:cubicBezTo>
                  <a:lnTo>
                    <a:pt x="5728651" y="3138540"/>
                  </a:lnTo>
                  <a:cubicBezTo>
                    <a:pt x="5722351" y="3119409"/>
                    <a:pt x="5715193" y="3100717"/>
                    <a:pt x="5707749" y="3080127"/>
                  </a:cubicBezTo>
                  <a:cubicBezTo>
                    <a:pt x="5703455" y="3068883"/>
                    <a:pt x="5699302" y="3057637"/>
                    <a:pt x="5695151" y="3046393"/>
                  </a:cubicBezTo>
                  <a:cubicBezTo>
                    <a:pt x="5685131" y="3018793"/>
                    <a:pt x="5674107" y="2991778"/>
                    <a:pt x="5662512" y="2963300"/>
                  </a:cubicBezTo>
                  <a:lnTo>
                    <a:pt x="5659648" y="2956436"/>
                  </a:lnTo>
                  <a:lnTo>
                    <a:pt x="5641039" y="2911751"/>
                  </a:lnTo>
                  <a:lnTo>
                    <a:pt x="5621283" y="2867941"/>
                  </a:lnTo>
                  <a:cubicBezTo>
                    <a:pt x="5609687" y="2841362"/>
                    <a:pt x="5595944" y="2810548"/>
                    <a:pt x="5581056" y="2780320"/>
                  </a:cubicBezTo>
                  <a:cubicBezTo>
                    <a:pt x="5530665" y="2672839"/>
                    <a:pt x="5470683" y="2561270"/>
                    <a:pt x="5397674" y="2438163"/>
                  </a:cubicBezTo>
                  <a:cubicBezTo>
                    <a:pt x="5332395" y="2330974"/>
                    <a:pt x="5259814" y="2222909"/>
                    <a:pt x="5182080" y="2116889"/>
                  </a:cubicBezTo>
                  <a:cubicBezTo>
                    <a:pt x="5029667" y="1910602"/>
                    <a:pt x="4860375" y="1717880"/>
                    <a:pt x="4676024" y="1540786"/>
                  </a:cubicBezTo>
                  <a:cubicBezTo>
                    <a:pt x="4590130" y="1458131"/>
                    <a:pt x="4497795" y="1374893"/>
                    <a:pt x="4391860" y="1286395"/>
                  </a:cubicBezTo>
                  <a:cubicBezTo>
                    <a:pt x="4370530" y="1268433"/>
                    <a:pt x="4345334" y="1247404"/>
                    <a:pt x="4318851" y="1226959"/>
                  </a:cubicBezTo>
                  <a:lnTo>
                    <a:pt x="4306254" y="1216883"/>
                  </a:lnTo>
                  <a:cubicBezTo>
                    <a:pt x="4285925" y="1200673"/>
                    <a:pt x="4264880" y="1183880"/>
                    <a:pt x="4244123" y="1168254"/>
                  </a:cubicBezTo>
                  <a:cubicBezTo>
                    <a:pt x="4189438" y="1125467"/>
                    <a:pt x="4134322" y="1085307"/>
                    <a:pt x="4092378" y="1055078"/>
                  </a:cubicBezTo>
                  <a:cubicBezTo>
                    <a:pt x="3887264" y="908357"/>
                    <a:pt x="3672344" y="776461"/>
                    <a:pt x="3449179" y="660348"/>
                  </a:cubicBezTo>
                  <a:cubicBezTo>
                    <a:pt x="3338519" y="602958"/>
                    <a:pt x="3224710" y="549071"/>
                    <a:pt x="3110758" y="500442"/>
                  </a:cubicBezTo>
                  <a:cubicBezTo>
                    <a:pt x="2996806" y="451812"/>
                    <a:pt x="2879991" y="407565"/>
                    <a:pt x="2762316" y="368135"/>
                  </a:cubicBezTo>
                  <a:cubicBezTo>
                    <a:pt x="2649508" y="330312"/>
                    <a:pt x="2529403" y="295119"/>
                    <a:pt x="2404426" y="264452"/>
                  </a:cubicBezTo>
                  <a:cubicBezTo>
                    <a:pt x="2288900" y="236121"/>
                    <a:pt x="2166502" y="211733"/>
                    <a:pt x="2040668" y="191435"/>
                  </a:cubicBezTo>
                  <a:cubicBezTo>
                    <a:pt x="1848910" y="162425"/>
                    <a:pt x="1655321" y="147782"/>
                    <a:pt x="1461459" y="147625"/>
                  </a:cubicBezTo>
                  <a:cubicBezTo>
                    <a:pt x="1408061" y="147625"/>
                    <a:pt x="1354092" y="148794"/>
                    <a:pt x="1300837" y="150983"/>
                  </a:cubicBezTo>
                  <a:cubicBezTo>
                    <a:pt x="1177739" y="155618"/>
                    <a:pt x="1054939" y="166584"/>
                    <a:pt x="932928" y="183842"/>
                  </a:cubicBezTo>
                  <a:cubicBezTo>
                    <a:pt x="810083" y="201379"/>
                    <a:pt x="688259" y="225753"/>
                    <a:pt x="568022" y="256858"/>
                  </a:cubicBezTo>
                  <a:cubicBezTo>
                    <a:pt x="386369" y="303536"/>
                    <a:pt x="209474" y="367270"/>
                    <a:pt x="39597" y="447169"/>
                  </a:cubicBezTo>
                  <a:lnTo>
                    <a:pt x="0" y="467328"/>
                  </a:lnTo>
                  <a:lnTo>
                    <a:pt x="0" y="112255"/>
                  </a:lnTo>
                  <a:lnTo>
                    <a:pt x="79310" y="7039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grpSp>
      <p:sp>
        <p:nvSpPr>
          <p:cNvPr id="3" name="Content Placeholder 2">
            <a:extLst>
              <a:ext uri="{FF2B5EF4-FFF2-40B4-BE49-F238E27FC236}">
                <a16:creationId xmlns:a16="http://schemas.microsoft.com/office/drawing/2014/main" id="{B861DEE7-05C8-0DB1-3A7E-DD5471F1FE97}"/>
              </a:ext>
            </a:extLst>
          </p:cNvPr>
          <p:cNvSpPr>
            <a:spLocks noGrp="1"/>
          </p:cNvSpPr>
          <p:nvPr>
            <p:ph idx="1"/>
          </p:nvPr>
        </p:nvSpPr>
        <p:spPr>
          <a:xfrm>
            <a:off x="6751321" y="825910"/>
            <a:ext cx="4869179" cy="4896463"/>
          </a:xfrm>
        </p:spPr>
        <p:txBody>
          <a:bodyPr anchor="b">
            <a:normAutofit fontScale="92500" lnSpcReduction="20000"/>
          </a:bodyPr>
          <a:lstStyle/>
          <a:p>
            <a:pPr marL="0" indent="0" algn="ctr">
              <a:spcAft>
                <a:spcPts val="800"/>
              </a:spcAft>
              <a:buNone/>
            </a:pPr>
            <a:r>
              <a:rPr lang="en-IE" sz="36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A Roadmap for Transformational Change (</a:t>
            </a:r>
            <a:r>
              <a:rPr lang="en-IE" sz="3600" b="1" i="1" dirty="0">
                <a:solidFill>
                  <a:schemeClr val="tx2"/>
                </a:solidFill>
                <a:latin typeface="Calibri" panose="020F0502020204030204" pitchFamily="34" charset="0"/>
                <a:ea typeface="Calibri" panose="020F0502020204030204" pitchFamily="34" charset="0"/>
                <a:cs typeface="Times New Roman" panose="02020603050405020304" pitchFamily="18" charset="0"/>
              </a:rPr>
              <a:t>see handout)</a:t>
            </a:r>
          </a:p>
          <a:p>
            <a:pPr marL="0" indent="0">
              <a:spcAft>
                <a:spcPts val="800"/>
              </a:spcAft>
              <a:buNone/>
            </a:pPr>
            <a:endParaRPr lang="en-IE" sz="36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marL="0" indent="0">
              <a:spcAft>
                <a:spcPts val="800"/>
              </a:spcAft>
              <a:buNone/>
            </a:pPr>
            <a:r>
              <a:rPr lang="en-GB" sz="3600" dirty="0">
                <a:solidFill>
                  <a:schemeClr val="tx2"/>
                </a:solidFill>
                <a:latin typeface="Calibri" panose="020F0502020204030204" pitchFamily="34" charset="0"/>
                <a:ea typeface="Calibri" panose="020F0502020204030204" pitchFamily="34" charset="0"/>
                <a:cs typeface="Times New Roman" panose="02020603050405020304" pitchFamily="18" charset="0"/>
              </a:rPr>
              <a:t>An Agentic professional responds in intelligent, questioning ways to new ideas, complex questions and the changing world we live in</a:t>
            </a:r>
            <a:endParaRPr lang="en-IE" sz="36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endParaRPr lang="en-IE" sz="1800" dirty="0">
              <a:solidFill>
                <a:schemeClr val="tx2"/>
              </a:solidFill>
            </a:endParaRPr>
          </a:p>
        </p:txBody>
      </p:sp>
      <p:sp>
        <p:nvSpPr>
          <p:cNvPr id="4" name="Slide Number Placeholder 3">
            <a:extLst>
              <a:ext uri="{FF2B5EF4-FFF2-40B4-BE49-F238E27FC236}">
                <a16:creationId xmlns:a16="http://schemas.microsoft.com/office/drawing/2014/main" id="{38AF1993-6DE5-7480-A5D8-4493AFE030F7}"/>
              </a:ext>
            </a:extLst>
          </p:cNvPr>
          <p:cNvSpPr>
            <a:spLocks noGrp="1"/>
          </p:cNvSpPr>
          <p:nvPr>
            <p:ph type="sldNum" sz="quarter" idx="12"/>
          </p:nvPr>
        </p:nvSpPr>
        <p:spPr>
          <a:xfrm>
            <a:off x="8610600" y="6356350"/>
            <a:ext cx="2743200" cy="365125"/>
          </a:xfrm>
        </p:spPr>
        <p:txBody>
          <a:bodyPr>
            <a:normAutofit/>
          </a:bodyPr>
          <a:lstStyle/>
          <a:p>
            <a:pPr>
              <a:spcAft>
                <a:spcPts val="600"/>
              </a:spcAft>
            </a:pPr>
            <a:fld id="{B6F15528-21DE-4FAA-801E-634DDDAF4B2B}" type="slidenum">
              <a:rPr lang="en-US">
                <a:solidFill>
                  <a:prstClr val="black">
                    <a:tint val="75000"/>
                  </a:prstClr>
                </a:solidFill>
                <a:latin typeface="Constantia"/>
              </a:rPr>
              <a:pPr>
                <a:spcAft>
                  <a:spcPts val="600"/>
                </a:spcAft>
              </a:pPr>
              <a:t>81</a:t>
            </a:fld>
            <a:endParaRPr lang="en-US">
              <a:solidFill>
                <a:prstClr val="black">
                  <a:tint val="75000"/>
                </a:prstClr>
              </a:solidFill>
              <a:latin typeface="Constantia"/>
            </a:endParaRPr>
          </a:p>
        </p:txBody>
      </p:sp>
    </p:spTree>
    <p:extLst>
      <p:ext uri="{BB962C8B-B14F-4D97-AF65-F5344CB8AC3E}">
        <p14:creationId xmlns:p14="http://schemas.microsoft.com/office/powerpoint/2010/main" val="253374075"/>
      </p:ext>
    </p:extLst>
  </p:cSld>
  <p:clrMapOvr>
    <a:masterClrMapping/>
  </p:clrMapOvr>
  <p:transition>
    <p:wipe dir="d"/>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Wood human figure">
            <a:extLst>
              <a:ext uri="{FF2B5EF4-FFF2-40B4-BE49-F238E27FC236}">
                <a16:creationId xmlns:a16="http://schemas.microsoft.com/office/drawing/2014/main" id="{83CFDA96-43E0-C2C0-6877-2405ACA7A7BC}"/>
              </a:ext>
            </a:extLst>
          </p:cNvPr>
          <p:cNvPicPr>
            <a:picLocks noChangeAspect="1"/>
          </p:cNvPicPr>
          <p:nvPr/>
        </p:nvPicPr>
        <p:blipFill rotWithShape="1">
          <a:blip r:embed="rId2"/>
          <a:srcRect r="49862" b="-1"/>
          <a:stretch/>
        </p:blipFill>
        <p:spPr>
          <a:xfrm>
            <a:off x="-1" y="21782"/>
            <a:ext cx="5151179" cy="6857990"/>
          </a:xfrm>
          <a:prstGeom prst="rect">
            <a:avLst/>
          </a:prstGeom>
        </p:spPr>
      </p:pic>
      <p:cxnSp>
        <p:nvCxnSpPr>
          <p:cNvPr id="10" name="Straight Connector 9">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1693D28-D578-6BB4-8CDE-1A346B835629}"/>
              </a:ext>
            </a:extLst>
          </p:cNvPr>
          <p:cNvSpPr>
            <a:spLocks noGrp="1"/>
          </p:cNvSpPr>
          <p:nvPr>
            <p:ph idx="1"/>
          </p:nvPr>
        </p:nvSpPr>
        <p:spPr>
          <a:xfrm>
            <a:off x="5721072" y="1356861"/>
            <a:ext cx="6033391" cy="4815020"/>
          </a:xfrm>
        </p:spPr>
        <p:txBody>
          <a:bodyPr>
            <a:noAutofit/>
          </a:bodyPr>
          <a:lstStyle/>
          <a:p>
            <a:pPr marL="0" indent="0">
              <a:buNone/>
            </a:pPr>
            <a:r>
              <a:rPr lang="en-GB" sz="3600" dirty="0">
                <a:latin typeface="CIDFont+F1"/>
              </a:rPr>
              <a:t>What systemic actions, if any, can be taken to address the issues raised and who is responsible for same?</a:t>
            </a:r>
            <a:endParaRPr lang="en-IE" sz="3600" i="1" dirty="0"/>
          </a:p>
        </p:txBody>
      </p:sp>
      <p:sp>
        <p:nvSpPr>
          <p:cNvPr id="4" name="Slide Number Placeholder 3">
            <a:extLst>
              <a:ext uri="{FF2B5EF4-FFF2-40B4-BE49-F238E27FC236}">
                <a16:creationId xmlns:a16="http://schemas.microsoft.com/office/drawing/2014/main" id="{8CC8B4EB-7E5D-96C2-BDE5-05BB4DF97CAB}"/>
              </a:ext>
            </a:extLst>
          </p:cNvPr>
          <p:cNvSpPr>
            <a:spLocks noGrp="1"/>
          </p:cNvSpPr>
          <p:nvPr>
            <p:ph type="sldNum" sz="quarter" idx="12"/>
          </p:nvPr>
        </p:nvSpPr>
        <p:spPr>
          <a:xfrm>
            <a:off x="8610600" y="6356350"/>
            <a:ext cx="2743200" cy="365125"/>
          </a:xfrm>
        </p:spPr>
        <p:txBody>
          <a:bodyPr>
            <a:normAutofit/>
          </a:bodyPr>
          <a:lstStyle/>
          <a:p>
            <a:pPr>
              <a:spcAft>
                <a:spcPts val="600"/>
              </a:spcAft>
            </a:pPr>
            <a:fld id="{B6F15528-21DE-4FAA-801E-634DDDAF4B2B}" type="slidenum">
              <a:rPr lang="en-US">
                <a:solidFill>
                  <a:schemeClr val="tx1">
                    <a:lumMod val="50000"/>
                    <a:lumOff val="50000"/>
                  </a:schemeClr>
                </a:solidFill>
                <a:latin typeface="Constantia"/>
              </a:rPr>
              <a:pPr>
                <a:spcAft>
                  <a:spcPts val="600"/>
                </a:spcAft>
              </a:pPr>
              <a:t>82</a:t>
            </a:fld>
            <a:endParaRPr lang="en-US">
              <a:solidFill>
                <a:schemeClr val="tx1">
                  <a:lumMod val="50000"/>
                  <a:lumOff val="50000"/>
                </a:schemeClr>
              </a:solidFill>
              <a:latin typeface="Constantia"/>
            </a:endParaRPr>
          </a:p>
        </p:txBody>
      </p:sp>
    </p:spTree>
    <p:extLst>
      <p:ext uri="{BB962C8B-B14F-4D97-AF65-F5344CB8AC3E}">
        <p14:creationId xmlns:p14="http://schemas.microsoft.com/office/powerpoint/2010/main" val="945387579"/>
      </p:ext>
    </p:extLst>
  </p:cSld>
  <p:clrMapOvr>
    <a:masterClrMapping/>
  </p:clrMapOvr>
  <p:transition>
    <p:wipe dir="d"/>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18685DB-AFA7-C4E8-8AE2-F458E17C1F19}"/>
              </a:ext>
            </a:extLst>
          </p:cNvPr>
          <p:cNvPicPr>
            <a:picLocks noGrp="1" noChangeAspect="1"/>
          </p:cNvPicPr>
          <p:nvPr>
            <p:ph idx="1"/>
          </p:nvPr>
        </p:nvPicPr>
        <p:blipFill>
          <a:blip r:embed="rId2"/>
          <a:stretch>
            <a:fillRect/>
          </a:stretch>
        </p:blipFill>
        <p:spPr>
          <a:xfrm>
            <a:off x="396073" y="620903"/>
            <a:ext cx="11085235" cy="5293199"/>
          </a:xfrm>
          <a:prstGeom prst="rect">
            <a:avLst/>
          </a:prstGeom>
        </p:spPr>
      </p:pic>
      <p:sp>
        <p:nvSpPr>
          <p:cNvPr id="4" name="Slide Number Placeholder 3">
            <a:extLst>
              <a:ext uri="{FF2B5EF4-FFF2-40B4-BE49-F238E27FC236}">
                <a16:creationId xmlns:a16="http://schemas.microsoft.com/office/drawing/2014/main" id="{A88D31D6-35A1-FA65-7929-C85635708B02}"/>
              </a:ext>
            </a:extLst>
          </p:cNvPr>
          <p:cNvSpPr>
            <a:spLocks noGrp="1"/>
          </p:cNvSpPr>
          <p:nvPr>
            <p:ph type="sldNum" sz="quarter" idx="12"/>
          </p:nvPr>
        </p:nvSpPr>
        <p:spPr>
          <a:xfrm>
            <a:off x="7981950" y="6356351"/>
            <a:ext cx="2057400" cy="365125"/>
          </a:xfrm>
        </p:spPr>
        <p:txBody>
          <a:bodyPr vert="horz" lIns="91440" tIns="45720" rIns="91440" bIns="45720" rtlCol="0" anchor="ctr">
            <a:normAutofit/>
          </a:bodyPr>
          <a:lstStyle/>
          <a:p>
            <a:pPr>
              <a:spcAft>
                <a:spcPts val="600"/>
              </a:spcAft>
            </a:pPr>
            <a:fld id="{B6F15528-21DE-4FAA-801E-634DDDAF4B2B}" type="slidenum">
              <a:rPr lang="en-US">
                <a:solidFill>
                  <a:prstClr val="black">
                    <a:tint val="75000"/>
                  </a:prstClr>
                </a:solidFill>
                <a:latin typeface="Constantia"/>
              </a:rPr>
              <a:pPr>
                <a:spcAft>
                  <a:spcPts val="600"/>
                </a:spcAft>
              </a:pPr>
              <a:t>83</a:t>
            </a:fld>
            <a:endParaRPr lang="en-US">
              <a:solidFill>
                <a:prstClr val="black">
                  <a:tint val="75000"/>
                </a:prstClr>
              </a:solidFill>
              <a:latin typeface="Constantia"/>
            </a:endParaRPr>
          </a:p>
        </p:txBody>
      </p:sp>
    </p:spTree>
    <p:extLst>
      <p:ext uri="{BB962C8B-B14F-4D97-AF65-F5344CB8AC3E}">
        <p14:creationId xmlns:p14="http://schemas.microsoft.com/office/powerpoint/2010/main" val="4177361594"/>
      </p:ext>
    </p:extLst>
  </p:cSld>
  <p:clrMapOvr>
    <a:masterClrMapping/>
  </p:clrMapOvr>
  <p:transition>
    <p:wipe dir="d"/>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Slide Number Placeholder 3">
            <a:extLst>
              <a:ext uri="{FF2B5EF4-FFF2-40B4-BE49-F238E27FC236}">
                <a16:creationId xmlns:a16="http://schemas.microsoft.com/office/drawing/2014/main" id="{F663B2B4-55FA-49D8-BA30-09EA3DBC3355}"/>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a:spcAft>
                <a:spcPts val="600"/>
              </a:spcAft>
            </a:pPr>
            <a:fld id="{B6F15528-21DE-4FAA-801E-634DDDAF4B2B}" type="slidenum">
              <a:rPr lang="en-US"/>
              <a:pPr>
                <a:spcAft>
                  <a:spcPts val="600"/>
                </a:spcAft>
              </a:pPr>
              <a:t>84</a:t>
            </a:fld>
            <a:endParaRPr lang="en-US"/>
          </a:p>
        </p:txBody>
      </p:sp>
      <p:sp>
        <p:nvSpPr>
          <p:cNvPr id="21" name="Isosceles Triangle 2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2">
            <a:extLst>
              <a:ext uri="{FF2B5EF4-FFF2-40B4-BE49-F238E27FC236}">
                <a16:creationId xmlns:a16="http://schemas.microsoft.com/office/drawing/2014/main" id="{06EE2C54-3B91-9EEC-0B9E-60E75C1EA9C8}"/>
              </a:ext>
            </a:extLst>
          </p:cNvPr>
          <p:cNvGraphicFramePr>
            <a:graphicFrameLocks noGrp="1"/>
          </p:cNvGraphicFramePr>
          <p:nvPr>
            <p:ph idx="1"/>
            <p:extLst>
              <p:ext uri="{D42A27DB-BD31-4B8C-83A1-F6EECF244321}">
                <p14:modId xmlns:p14="http://schemas.microsoft.com/office/powerpoint/2010/main" val="4293884798"/>
              </p:ext>
            </p:extLst>
          </p:nvPr>
        </p:nvGraphicFramePr>
        <p:xfrm>
          <a:off x="757980" y="1454170"/>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5263221"/>
      </p:ext>
    </p:extLst>
  </p:cSld>
  <p:clrMapOvr>
    <a:masterClrMapping/>
  </p:clrMapOvr>
  <p:transition>
    <p:wipe dir="d"/>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5D22D084-6C6F-4A32-BB3D-E5BF246C877C}"/>
              </a:ext>
            </a:extLst>
          </p:cNvPr>
          <p:cNvSpPr>
            <a:spLocks noGrp="1"/>
          </p:cNvSpPr>
          <p:nvPr>
            <p:ph type="sldNum" sz="quarter" idx="12"/>
          </p:nvPr>
        </p:nvSpPr>
        <p:spPr>
          <a:xfrm>
            <a:off x="11704320" y="6455664"/>
            <a:ext cx="448056" cy="365125"/>
          </a:xfrm>
        </p:spPr>
        <p:txBody>
          <a:bodyPr>
            <a:normAutofit/>
          </a:bodyPr>
          <a:lstStyle/>
          <a:p>
            <a:pPr>
              <a:spcAft>
                <a:spcPts val="600"/>
              </a:spcAft>
            </a:pPr>
            <a:fld id="{B6F15528-21DE-4FAA-801E-634DDDAF4B2B}" type="slidenum">
              <a:rPr lang="en-US" sz="1100">
                <a:solidFill>
                  <a:schemeClr val="tx1">
                    <a:lumMod val="50000"/>
                    <a:lumOff val="50000"/>
                  </a:schemeClr>
                </a:solidFill>
                <a:latin typeface="Constantia"/>
              </a:rPr>
              <a:pPr>
                <a:spcAft>
                  <a:spcPts val="600"/>
                </a:spcAft>
              </a:pPr>
              <a:t>85</a:t>
            </a:fld>
            <a:endParaRPr lang="en-US" sz="1100">
              <a:solidFill>
                <a:schemeClr val="tx1">
                  <a:lumMod val="50000"/>
                  <a:lumOff val="50000"/>
                </a:schemeClr>
              </a:solidFill>
              <a:latin typeface="Constantia"/>
            </a:endParaRPr>
          </a:p>
        </p:txBody>
      </p:sp>
      <p:graphicFrame>
        <p:nvGraphicFramePr>
          <p:cNvPr id="6" name="Content Placeholder 2">
            <a:extLst>
              <a:ext uri="{FF2B5EF4-FFF2-40B4-BE49-F238E27FC236}">
                <a16:creationId xmlns:a16="http://schemas.microsoft.com/office/drawing/2014/main" id="{A0E9DE15-4E7A-8370-3B5D-3603C5FE25E2}"/>
              </a:ext>
            </a:extLst>
          </p:cNvPr>
          <p:cNvGraphicFramePr>
            <a:graphicFrameLocks noGrp="1"/>
          </p:cNvGraphicFramePr>
          <p:nvPr>
            <p:ph idx="1"/>
            <p:extLst>
              <p:ext uri="{D42A27DB-BD31-4B8C-83A1-F6EECF244321}">
                <p14:modId xmlns:p14="http://schemas.microsoft.com/office/powerpoint/2010/main" val="2732117768"/>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4444348"/>
      </p:ext>
    </p:extLst>
  </p:cSld>
  <p:clrMapOvr>
    <a:masterClrMapping/>
  </p:clrMapOvr>
  <p:transition>
    <p:wipe dir="d"/>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71597" y="348865"/>
            <a:ext cx="10044023" cy="877729"/>
          </a:xfrm>
        </p:spPr>
        <p:txBody>
          <a:bodyPr anchor="ctr">
            <a:normAutofit/>
          </a:bodyPr>
          <a:lstStyle/>
          <a:p>
            <a:r>
              <a:rPr lang="en-IE" sz="4000">
                <a:solidFill>
                  <a:srgbClr val="FFFFFF"/>
                </a:solidFill>
              </a:rPr>
              <a:t>Lens of the 5 ps</a:t>
            </a:r>
          </a:p>
        </p:txBody>
      </p:sp>
      <p:sp>
        <p:nvSpPr>
          <p:cNvPr id="4" name="Slide Number Placeholder 3"/>
          <p:cNvSpPr>
            <a:spLocks noGrp="1"/>
          </p:cNvSpPr>
          <p:nvPr>
            <p:ph type="sldNum" sz="quarter" idx="12"/>
          </p:nvPr>
        </p:nvSpPr>
        <p:spPr>
          <a:xfrm>
            <a:off x="11704320" y="6455664"/>
            <a:ext cx="448056" cy="365125"/>
          </a:xfrm>
        </p:spPr>
        <p:txBody>
          <a:bodyPr>
            <a:normAutofit/>
          </a:bodyPr>
          <a:lstStyle/>
          <a:p>
            <a:pPr>
              <a:spcAft>
                <a:spcPts val="600"/>
              </a:spcAft>
            </a:pPr>
            <a:fld id="{B6F15528-21DE-4FAA-801E-634DDDAF4B2B}" type="slidenum">
              <a:rPr lang="en-US" sz="1100">
                <a:solidFill>
                  <a:schemeClr val="tx1">
                    <a:lumMod val="50000"/>
                    <a:lumOff val="50000"/>
                  </a:schemeClr>
                </a:solidFill>
                <a:latin typeface="Constantia"/>
              </a:rPr>
              <a:pPr>
                <a:spcAft>
                  <a:spcPts val="600"/>
                </a:spcAft>
              </a:pPr>
              <a:t>86</a:t>
            </a:fld>
            <a:endParaRPr lang="en-US" sz="1100">
              <a:solidFill>
                <a:schemeClr val="tx1">
                  <a:lumMod val="50000"/>
                  <a:lumOff val="50000"/>
                </a:schemeClr>
              </a:solidFill>
              <a:latin typeface="Constantia"/>
            </a:endParaRPr>
          </a:p>
        </p:txBody>
      </p:sp>
      <p:graphicFrame>
        <p:nvGraphicFramePr>
          <p:cNvPr id="6" name="Content Placeholder 2">
            <a:extLst>
              <a:ext uri="{FF2B5EF4-FFF2-40B4-BE49-F238E27FC236}">
                <a16:creationId xmlns:a16="http://schemas.microsoft.com/office/drawing/2014/main" id="{625402D5-6762-5F85-BEBE-BE351B760148}"/>
              </a:ext>
            </a:extLst>
          </p:cNvPr>
          <p:cNvGraphicFramePr>
            <a:graphicFrameLocks noGrp="1"/>
          </p:cNvGraphicFramePr>
          <p:nvPr>
            <p:ph idx="1"/>
            <p:extLst>
              <p:ext uri="{D42A27DB-BD31-4B8C-83A1-F6EECF244321}">
                <p14:modId xmlns:p14="http://schemas.microsoft.com/office/powerpoint/2010/main" val="1433467545"/>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1226978"/>
      </p:ext>
    </p:extLst>
  </p:cSld>
  <p:clrMapOvr>
    <a:masterClrMapping/>
  </p:clrMapOvr>
  <p:transition>
    <p:wipe dir="d"/>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2C9F287-2F5A-4ABF-ACD8-AEC230D05006}"/>
              </a:ext>
            </a:extLst>
          </p:cNvPr>
          <p:cNvSpPr>
            <a:spLocks noGrp="1"/>
          </p:cNvSpPr>
          <p:nvPr>
            <p:ph idx="1"/>
          </p:nvPr>
        </p:nvSpPr>
        <p:spPr>
          <a:xfrm>
            <a:off x="4583348" y="1092179"/>
            <a:ext cx="3025303" cy="5546047"/>
          </a:xfrm>
        </p:spPr>
        <p:txBody>
          <a:bodyPr anchor="ctr">
            <a:normAutofit/>
          </a:bodyPr>
          <a:lstStyle/>
          <a:p>
            <a:pPr marL="0" indent="0" algn="ctr">
              <a:buNone/>
            </a:pPr>
            <a:r>
              <a:rPr lang="en-IE" sz="3600" dirty="0"/>
              <a:t>How is the concept of Curriculum Leader  and Teacher Agency linked?</a:t>
            </a:r>
          </a:p>
          <a:p>
            <a:endParaRPr lang="en-IE" sz="2000" dirty="0"/>
          </a:p>
          <a:p>
            <a:endParaRPr lang="en-IE" sz="2000" dirty="0"/>
          </a:p>
          <a:p>
            <a:pPr marL="0" indent="0">
              <a:buNone/>
            </a:pPr>
            <a:endParaRPr lang="en-IE" sz="2000" dirty="0"/>
          </a:p>
          <a:p>
            <a:pPr marL="0" indent="0">
              <a:buNone/>
            </a:pPr>
            <a:endParaRPr lang="en-IE" sz="2000" dirty="0"/>
          </a:p>
          <a:p>
            <a:pPr marL="0" indent="0">
              <a:buNone/>
            </a:pPr>
            <a:endParaRPr lang="en-IE" sz="2000" dirty="0"/>
          </a:p>
        </p:txBody>
      </p:sp>
      <p:pic>
        <p:nvPicPr>
          <p:cNvPr id="6" name="Picture 5" descr="White bulbs with a yellow one standing out">
            <a:extLst>
              <a:ext uri="{FF2B5EF4-FFF2-40B4-BE49-F238E27FC236}">
                <a16:creationId xmlns:a16="http://schemas.microsoft.com/office/drawing/2014/main" id="{C287672D-86C3-B2E1-F729-8CA04C83F653}"/>
              </a:ext>
            </a:extLst>
          </p:cNvPr>
          <p:cNvPicPr>
            <a:picLocks noChangeAspect="1"/>
          </p:cNvPicPr>
          <p:nvPr/>
        </p:nvPicPr>
        <p:blipFill rotWithShape="1">
          <a:blip r:embed="rId2"/>
          <a:srcRect l="22197" r="38067" b="-1"/>
          <a:stretch/>
        </p:blipFill>
        <p:spPr>
          <a:xfrm>
            <a:off x="8109502" y="10"/>
            <a:ext cx="4082498" cy="6857990"/>
          </a:xfrm>
          <a:prstGeom prst="rect">
            <a:avLst/>
          </a:prstGeom>
        </p:spPr>
      </p:pic>
      <p:sp>
        <p:nvSpPr>
          <p:cNvPr id="4" name="Slide Number Placeholder 3">
            <a:extLst>
              <a:ext uri="{FF2B5EF4-FFF2-40B4-BE49-F238E27FC236}">
                <a16:creationId xmlns:a16="http://schemas.microsoft.com/office/drawing/2014/main" id="{257C14A2-3241-4A60-A1BE-7B943F0BFC6F}"/>
              </a:ext>
            </a:extLst>
          </p:cNvPr>
          <p:cNvSpPr>
            <a:spLocks noGrp="1"/>
          </p:cNvSpPr>
          <p:nvPr>
            <p:ph type="sldNum" sz="quarter" idx="12"/>
          </p:nvPr>
        </p:nvSpPr>
        <p:spPr>
          <a:xfrm>
            <a:off x="11704320" y="6455664"/>
            <a:ext cx="448056" cy="365125"/>
          </a:xfrm>
        </p:spPr>
        <p:txBody>
          <a:bodyPr>
            <a:normAutofit/>
          </a:bodyPr>
          <a:lstStyle/>
          <a:p>
            <a:pPr>
              <a:spcAft>
                <a:spcPts val="600"/>
              </a:spcAft>
            </a:pPr>
            <a:fld id="{B6F15528-21DE-4FAA-801E-634DDDAF4B2B}" type="slidenum">
              <a:rPr lang="en-US" sz="1100">
                <a:solidFill>
                  <a:srgbClr val="FFFFFF"/>
                </a:solidFill>
                <a:latin typeface="Constantia"/>
              </a:rPr>
              <a:pPr>
                <a:spcAft>
                  <a:spcPts val="600"/>
                </a:spcAft>
              </a:pPr>
              <a:t>87</a:t>
            </a:fld>
            <a:endParaRPr lang="en-US" sz="1100">
              <a:solidFill>
                <a:srgbClr val="FFFFFF"/>
              </a:solidFill>
              <a:latin typeface="Constantia"/>
            </a:endParaRPr>
          </a:p>
        </p:txBody>
      </p:sp>
    </p:spTree>
    <p:extLst>
      <p:ext uri="{BB962C8B-B14F-4D97-AF65-F5344CB8AC3E}">
        <p14:creationId xmlns:p14="http://schemas.microsoft.com/office/powerpoint/2010/main" val="868711837"/>
      </p:ext>
    </p:extLst>
  </p:cSld>
  <p:clrMapOvr>
    <a:masterClrMapping/>
  </p:clrMapOvr>
  <p:transition>
    <p:wipe dir="d"/>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2BC1CFC-3ACB-7E1D-B953-77B054754113}"/>
              </a:ext>
            </a:extLst>
          </p:cNvPr>
          <p:cNvSpPr>
            <a:spLocks noGrp="1"/>
          </p:cNvSpPr>
          <p:nvPr>
            <p:ph idx="1"/>
          </p:nvPr>
        </p:nvSpPr>
        <p:spPr>
          <a:xfrm>
            <a:off x="1371599" y="2318197"/>
            <a:ext cx="9724031" cy="3683358"/>
          </a:xfrm>
        </p:spPr>
        <p:txBody>
          <a:bodyPr anchor="ctr">
            <a:noAutofit/>
          </a:bodyPr>
          <a:lstStyle/>
          <a:p>
            <a:pPr marL="0" indent="0">
              <a:buNone/>
            </a:pPr>
            <a:r>
              <a:rPr lang="en-GB" sz="3600" dirty="0"/>
              <a:t>‘A leader takes people where they want to go.</a:t>
            </a:r>
          </a:p>
          <a:p>
            <a:pPr marL="0" indent="0">
              <a:buNone/>
            </a:pPr>
            <a:r>
              <a:rPr lang="en-GB" sz="3600" dirty="0"/>
              <a:t>A great leader takes people where they don’t necessarily want to go, but ought to be.’</a:t>
            </a:r>
          </a:p>
          <a:p>
            <a:pPr marL="0" indent="0" algn="r">
              <a:buNone/>
            </a:pPr>
            <a:endParaRPr lang="en-GB" sz="3600" i="1" dirty="0"/>
          </a:p>
          <a:p>
            <a:pPr marL="0" indent="0" algn="r">
              <a:buNone/>
            </a:pPr>
            <a:r>
              <a:rPr lang="en-GB" sz="3600" i="1" dirty="0"/>
              <a:t>		- Rosalyn Carter, writer and activist</a:t>
            </a:r>
            <a:endParaRPr lang="en-IE" sz="3600" i="1" dirty="0"/>
          </a:p>
        </p:txBody>
      </p:sp>
      <p:sp>
        <p:nvSpPr>
          <p:cNvPr id="4" name="Slide Number Placeholder 3">
            <a:extLst>
              <a:ext uri="{FF2B5EF4-FFF2-40B4-BE49-F238E27FC236}">
                <a16:creationId xmlns:a16="http://schemas.microsoft.com/office/drawing/2014/main" id="{1637ECC7-D35F-ECEE-9BD1-0F23140674A2}"/>
              </a:ext>
            </a:extLst>
          </p:cNvPr>
          <p:cNvSpPr>
            <a:spLocks noGrp="1"/>
          </p:cNvSpPr>
          <p:nvPr>
            <p:ph type="sldNum" sz="quarter" idx="12"/>
          </p:nvPr>
        </p:nvSpPr>
        <p:spPr>
          <a:xfrm>
            <a:off x="11704320" y="6455431"/>
            <a:ext cx="445913" cy="365125"/>
          </a:xfrm>
        </p:spPr>
        <p:txBody>
          <a:bodyPr>
            <a:normAutofit/>
          </a:bodyPr>
          <a:lstStyle/>
          <a:p>
            <a:pPr>
              <a:spcAft>
                <a:spcPts val="600"/>
              </a:spcAft>
            </a:pPr>
            <a:fld id="{B6F15528-21DE-4FAA-801E-634DDDAF4B2B}" type="slidenum">
              <a:rPr lang="en-US" sz="1100">
                <a:solidFill>
                  <a:schemeClr val="tx1">
                    <a:lumMod val="50000"/>
                    <a:lumOff val="50000"/>
                  </a:schemeClr>
                </a:solidFill>
                <a:latin typeface="Constantia"/>
              </a:rPr>
              <a:pPr>
                <a:spcAft>
                  <a:spcPts val="600"/>
                </a:spcAft>
              </a:pPr>
              <a:t>88</a:t>
            </a:fld>
            <a:endParaRPr lang="en-US" sz="1100">
              <a:solidFill>
                <a:schemeClr val="tx1">
                  <a:lumMod val="50000"/>
                  <a:lumOff val="50000"/>
                </a:schemeClr>
              </a:solidFill>
              <a:latin typeface="Constantia"/>
            </a:endParaRPr>
          </a:p>
        </p:txBody>
      </p:sp>
    </p:spTree>
    <p:extLst>
      <p:ext uri="{BB962C8B-B14F-4D97-AF65-F5344CB8AC3E}">
        <p14:creationId xmlns:p14="http://schemas.microsoft.com/office/powerpoint/2010/main" val="1133929406"/>
      </p:ext>
    </p:extLst>
  </p:cSld>
  <p:clrMapOvr>
    <a:masterClrMapping/>
  </p:clrMapOvr>
  <p:transition>
    <p:wipe dir="d"/>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BAEAFC6-6E48-E971-8CBE-117AA12E4555}"/>
              </a:ext>
            </a:extLst>
          </p:cNvPr>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4073" r="6596" b="2"/>
          <a:stretch/>
        </p:blipFill>
        <p:spPr bwMode="auto">
          <a:xfrm>
            <a:off x="15240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5320143"/>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onstantia"/>
            </a:endParaRPr>
          </a:p>
        </p:txBody>
      </p:sp>
      <p:sp>
        <p:nvSpPr>
          <p:cNvPr id="2" name="Title 1">
            <a:extLst>
              <a:ext uri="{FF2B5EF4-FFF2-40B4-BE49-F238E27FC236}">
                <a16:creationId xmlns:a16="http://schemas.microsoft.com/office/drawing/2014/main" id="{03E65ED6-002A-069D-5FCA-EB2628C9E145}"/>
              </a:ext>
            </a:extLst>
          </p:cNvPr>
          <p:cNvSpPr>
            <a:spLocks noGrp="1"/>
          </p:cNvSpPr>
          <p:nvPr>
            <p:ph type="title"/>
          </p:nvPr>
        </p:nvSpPr>
        <p:spPr>
          <a:xfrm>
            <a:off x="1916906" y="5317240"/>
            <a:ext cx="8408194" cy="744836"/>
          </a:xfrm>
        </p:spPr>
        <p:txBody>
          <a:bodyPr vert="horz" lIns="91440" tIns="45720" rIns="91440" bIns="45720" rtlCol="0" anchor="ctr">
            <a:normAutofit/>
          </a:bodyPr>
          <a:lstStyle/>
          <a:p>
            <a:pPr>
              <a:lnSpc>
                <a:spcPct val="90000"/>
              </a:lnSpc>
            </a:pPr>
            <a:r>
              <a:rPr lang="en-US" sz="2800" dirty="0"/>
              <a:t>What would Maurice Curtin do?</a:t>
            </a:r>
            <a:br>
              <a:rPr lang="en-US" sz="1500" dirty="0">
                <a:solidFill>
                  <a:schemeClr val="tx1">
                    <a:lumMod val="85000"/>
                    <a:lumOff val="15000"/>
                  </a:schemeClr>
                </a:solidFill>
              </a:rPr>
            </a:br>
            <a:endParaRPr lang="en-US" sz="1500" dirty="0">
              <a:solidFill>
                <a:schemeClr val="tx1">
                  <a:lumMod val="85000"/>
                  <a:lumOff val="15000"/>
                </a:schemeClr>
              </a:solidFill>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C85BB26A-D73B-A8D1-B41D-3184987326A8}"/>
              </a:ext>
            </a:extLst>
          </p:cNvPr>
          <p:cNvSpPr>
            <a:spLocks noGrp="1"/>
          </p:cNvSpPr>
          <p:nvPr>
            <p:ph type="sldNum" sz="quarter" idx="12"/>
          </p:nvPr>
        </p:nvSpPr>
        <p:spPr>
          <a:xfrm>
            <a:off x="7981950" y="6356351"/>
            <a:ext cx="2057400" cy="365125"/>
          </a:xfrm>
        </p:spPr>
        <p:txBody>
          <a:bodyPr vert="horz" lIns="91440" tIns="45720" rIns="91440" bIns="45720" rtlCol="0" anchor="ctr">
            <a:normAutofit/>
          </a:bodyPr>
          <a:lstStyle/>
          <a:p>
            <a:pPr defTabSz="457200">
              <a:spcAft>
                <a:spcPts val="600"/>
              </a:spcAft>
            </a:pPr>
            <a:fld id="{B6F15528-21DE-4FAA-801E-634DDDAF4B2B}" type="slidenum">
              <a:rPr lang="en-US">
                <a:solidFill>
                  <a:srgbClr val="FFFFFF"/>
                </a:solidFill>
                <a:latin typeface="Constantia"/>
              </a:rPr>
              <a:pPr defTabSz="457200">
                <a:spcAft>
                  <a:spcPts val="600"/>
                </a:spcAft>
              </a:pPr>
              <a:t>89</a:t>
            </a:fld>
            <a:endParaRPr lang="en-US">
              <a:solidFill>
                <a:srgbClr val="FFFFFF"/>
              </a:solidFill>
              <a:latin typeface="Constantia"/>
            </a:endParaRPr>
          </a:p>
        </p:txBody>
      </p:sp>
    </p:spTree>
    <p:extLst>
      <p:ext uri="{BB962C8B-B14F-4D97-AF65-F5344CB8AC3E}">
        <p14:creationId xmlns:p14="http://schemas.microsoft.com/office/powerpoint/2010/main" val="1233554484"/>
      </p:ext>
    </p:extLst>
  </p:cSld>
  <p:clrMapOvr>
    <a:masterClrMapping/>
  </p:clrMapOvr>
  <p:transition>
    <p:wipe dir="d"/>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Slide Number Placeholder 3">
            <a:extLst>
              <a:ext uri="{FF2B5EF4-FFF2-40B4-BE49-F238E27FC236}">
                <a16:creationId xmlns:a16="http://schemas.microsoft.com/office/drawing/2014/main" id="{8F9A8908-118D-21BB-4A27-FBFFA7624AD8}"/>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a:spcAft>
                <a:spcPts val="600"/>
              </a:spcAft>
            </a:pPr>
            <a:fld id="{B6F15528-21DE-4FAA-801E-634DDDAF4B2B}" type="slidenum">
              <a:rPr lang="en-US" smtClean="0"/>
              <a:pPr>
                <a:spcAft>
                  <a:spcPts val="600"/>
                </a:spcAft>
              </a:pPr>
              <a:t>9</a:t>
            </a:fld>
            <a:endParaRPr lang="en-US"/>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9F664B37-00F5-4048-E571-85DE9B1AC95D}"/>
              </a:ext>
            </a:extLst>
          </p:cNvPr>
          <p:cNvGraphicFramePr>
            <a:graphicFrameLocks noGrp="1"/>
          </p:cNvGraphicFramePr>
          <p:nvPr>
            <p:extLst>
              <p:ext uri="{D42A27DB-BD31-4B8C-83A1-F6EECF244321}">
                <p14:modId xmlns:p14="http://schemas.microsoft.com/office/powerpoint/2010/main" val="735421964"/>
              </p:ext>
            </p:extLst>
          </p:nvPr>
        </p:nvGraphicFramePr>
        <p:xfrm>
          <a:off x="873548" y="1216151"/>
          <a:ext cx="10444904" cy="4861560"/>
        </p:xfrm>
        <a:graphic>
          <a:graphicData uri="http://schemas.openxmlformats.org/drawingml/2006/table">
            <a:tbl>
              <a:tblPr firstRow="1" bandRow="1">
                <a:tableStyleId>{073A0DAA-6AF3-43AB-8588-CEC1D06C72B9}</a:tableStyleId>
              </a:tblPr>
              <a:tblGrid>
                <a:gridCol w="1928646">
                  <a:extLst>
                    <a:ext uri="{9D8B030D-6E8A-4147-A177-3AD203B41FA5}">
                      <a16:colId xmlns:a16="http://schemas.microsoft.com/office/drawing/2014/main" val="4055665234"/>
                    </a:ext>
                  </a:extLst>
                </a:gridCol>
                <a:gridCol w="8516258">
                  <a:extLst>
                    <a:ext uri="{9D8B030D-6E8A-4147-A177-3AD203B41FA5}">
                      <a16:colId xmlns:a16="http://schemas.microsoft.com/office/drawing/2014/main" val="3594599736"/>
                    </a:ext>
                  </a:extLst>
                </a:gridCol>
              </a:tblGrid>
              <a:tr h="737616">
                <a:tc>
                  <a:txBody>
                    <a:bodyPr/>
                    <a:lstStyle/>
                    <a:p>
                      <a:pPr algn="ctr"/>
                      <a:r>
                        <a:rPr lang="en-IE" sz="3300" dirty="0"/>
                        <a:t>Section</a:t>
                      </a:r>
                    </a:p>
                  </a:txBody>
                  <a:tcPr marL="167640" marR="167640" marT="83820" marB="83820"/>
                </a:tc>
                <a:tc>
                  <a:txBody>
                    <a:bodyPr/>
                    <a:lstStyle/>
                    <a:p>
                      <a:pPr algn="ctr"/>
                      <a:r>
                        <a:rPr lang="en-IE" sz="3300" dirty="0"/>
                        <a:t>Topic</a:t>
                      </a:r>
                    </a:p>
                  </a:txBody>
                  <a:tcPr marL="167640" marR="167640" marT="83820" marB="83820"/>
                </a:tc>
                <a:extLst>
                  <a:ext uri="{0D108BD9-81ED-4DB2-BD59-A6C34878D82A}">
                    <a16:rowId xmlns:a16="http://schemas.microsoft.com/office/drawing/2014/main" val="3083221297"/>
                  </a:ext>
                </a:extLst>
              </a:tr>
              <a:tr h="737616">
                <a:tc>
                  <a:txBody>
                    <a:bodyPr/>
                    <a:lstStyle/>
                    <a:p>
                      <a:pPr algn="ctr"/>
                      <a:r>
                        <a:rPr lang="en-IE" sz="3300" b="1"/>
                        <a:t>1</a:t>
                      </a:r>
                    </a:p>
                  </a:txBody>
                  <a:tcPr marL="167640" marR="167640" marT="83820" marB="83820"/>
                </a:tc>
                <a:tc>
                  <a:txBody>
                    <a:bodyPr/>
                    <a:lstStyle/>
                    <a:p>
                      <a:r>
                        <a:rPr lang="en-US" sz="3300" dirty="0"/>
                        <a:t>Role of Curriculum Leaders in the Current Context</a:t>
                      </a:r>
                    </a:p>
                  </a:txBody>
                  <a:tcPr marL="167640" marR="167640" marT="83820" marB="83820"/>
                </a:tc>
                <a:extLst>
                  <a:ext uri="{0D108BD9-81ED-4DB2-BD59-A6C34878D82A}">
                    <a16:rowId xmlns:a16="http://schemas.microsoft.com/office/drawing/2014/main" val="633856661"/>
                  </a:ext>
                </a:extLst>
              </a:tr>
              <a:tr h="737616">
                <a:tc>
                  <a:txBody>
                    <a:bodyPr/>
                    <a:lstStyle/>
                    <a:p>
                      <a:pPr algn="ctr"/>
                      <a:r>
                        <a:rPr lang="en-IE" sz="3300" b="1"/>
                        <a:t>2</a:t>
                      </a:r>
                    </a:p>
                  </a:txBody>
                  <a:tcPr marL="167640" marR="167640" marT="83820" marB="83820"/>
                </a:tc>
                <a:tc>
                  <a:txBody>
                    <a:bodyPr/>
                    <a:lstStyle/>
                    <a:p>
                      <a:r>
                        <a:rPr lang="en-IE" sz="3300"/>
                        <a:t>Transformational Change</a:t>
                      </a:r>
                    </a:p>
                  </a:txBody>
                  <a:tcPr marL="167640" marR="167640" marT="83820" marB="83820"/>
                </a:tc>
                <a:extLst>
                  <a:ext uri="{0D108BD9-81ED-4DB2-BD59-A6C34878D82A}">
                    <a16:rowId xmlns:a16="http://schemas.microsoft.com/office/drawing/2014/main" val="2148534485"/>
                  </a:ext>
                </a:extLst>
              </a:tr>
              <a:tr h="737616">
                <a:tc>
                  <a:txBody>
                    <a:bodyPr/>
                    <a:lstStyle/>
                    <a:p>
                      <a:pPr algn="ctr"/>
                      <a:r>
                        <a:rPr lang="en-IE" sz="3300" b="1"/>
                        <a:t>3</a:t>
                      </a:r>
                    </a:p>
                  </a:txBody>
                  <a:tcPr marL="167640" marR="167640" marT="83820" marB="83820"/>
                </a:tc>
                <a:tc>
                  <a:txBody>
                    <a:bodyPr/>
                    <a:lstStyle/>
                    <a:p>
                      <a:r>
                        <a:rPr lang="en-IE" sz="3300" dirty="0"/>
                        <a:t>Agency</a:t>
                      </a:r>
                    </a:p>
                  </a:txBody>
                  <a:tcPr marL="167640" marR="167640" marT="83820" marB="83820"/>
                </a:tc>
                <a:extLst>
                  <a:ext uri="{0D108BD9-81ED-4DB2-BD59-A6C34878D82A}">
                    <a16:rowId xmlns:a16="http://schemas.microsoft.com/office/drawing/2014/main" val="2290413999"/>
                  </a:ext>
                </a:extLst>
              </a:tr>
              <a:tr h="737616">
                <a:tc>
                  <a:txBody>
                    <a:bodyPr/>
                    <a:lstStyle/>
                    <a:p>
                      <a:pPr algn="ctr"/>
                      <a:r>
                        <a:rPr lang="en-IE" sz="3300" b="1"/>
                        <a:t>4</a:t>
                      </a:r>
                    </a:p>
                  </a:txBody>
                  <a:tcPr marL="167640" marR="167640" marT="83820" marB="83820"/>
                </a:tc>
                <a:tc>
                  <a:txBody>
                    <a:bodyPr/>
                    <a:lstStyle/>
                    <a:p>
                      <a:r>
                        <a:rPr lang="en-IE" sz="3300"/>
                        <a:t>Curriculum</a:t>
                      </a:r>
                    </a:p>
                  </a:txBody>
                  <a:tcPr marL="167640" marR="167640" marT="83820" marB="83820"/>
                </a:tc>
                <a:extLst>
                  <a:ext uri="{0D108BD9-81ED-4DB2-BD59-A6C34878D82A}">
                    <a16:rowId xmlns:a16="http://schemas.microsoft.com/office/drawing/2014/main" val="537863650"/>
                  </a:ext>
                </a:extLst>
              </a:tr>
              <a:tr h="737616">
                <a:tc>
                  <a:txBody>
                    <a:bodyPr/>
                    <a:lstStyle/>
                    <a:p>
                      <a:pPr algn="ctr"/>
                      <a:r>
                        <a:rPr lang="en-IE" sz="3300" b="1" dirty="0"/>
                        <a:t>5</a:t>
                      </a:r>
                    </a:p>
                  </a:txBody>
                  <a:tcPr marL="167640" marR="167640" marT="83820" marB="83820"/>
                </a:tc>
                <a:tc>
                  <a:txBody>
                    <a:bodyPr/>
                    <a:lstStyle/>
                    <a:p>
                      <a:r>
                        <a:rPr lang="en-US" sz="3300" dirty="0"/>
                        <a:t>Addressing a ‘Wicked Problem’ as a group</a:t>
                      </a:r>
                    </a:p>
                  </a:txBody>
                  <a:tcPr marL="167640" marR="167640" marT="83820" marB="83820"/>
                </a:tc>
                <a:extLst>
                  <a:ext uri="{0D108BD9-81ED-4DB2-BD59-A6C34878D82A}">
                    <a16:rowId xmlns:a16="http://schemas.microsoft.com/office/drawing/2014/main" val="894828886"/>
                  </a:ext>
                </a:extLst>
              </a:tr>
            </a:tbl>
          </a:graphicData>
        </a:graphic>
      </p:graphicFrame>
    </p:spTree>
    <p:extLst>
      <p:ext uri="{BB962C8B-B14F-4D97-AF65-F5344CB8AC3E}">
        <p14:creationId xmlns:p14="http://schemas.microsoft.com/office/powerpoint/2010/main" val="2282019950"/>
      </p:ext>
    </p:extLst>
  </p:cSld>
  <p:clrMapOvr>
    <a:masterClrMapping/>
  </p:clrMapOvr>
  <p:transition>
    <p:wipe dir="d"/>
  </p:transition>
</p:sld>
</file>

<file path=ppt/theme/theme1.xml><?xml version="1.0" encoding="utf-8"?>
<a:theme xmlns:a="http://schemas.openxmlformats.org/drawingml/2006/main" name="VaultVTI">
  <a:themeElements>
    <a:clrScheme name="archway">
      <a:dk1>
        <a:sysClr val="windowText" lastClr="000000"/>
      </a:dk1>
      <a:lt1>
        <a:sysClr val="window" lastClr="FFFFFF"/>
      </a:lt1>
      <a:dk2>
        <a:srgbClr val="262626"/>
      </a:dk2>
      <a:lt2>
        <a:srgbClr val="CCC9C2"/>
      </a:lt2>
      <a:accent1>
        <a:srgbClr val="A85E3E"/>
      </a:accent1>
      <a:accent2>
        <a:srgbClr val="C3743C"/>
      </a:accent2>
      <a:accent3>
        <a:srgbClr val="CF6749"/>
      </a:accent3>
      <a:accent4>
        <a:srgbClr val="7D8B71"/>
      </a:accent4>
      <a:accent5>
        <a:srgbClr val="A37A59"/>
      </a:accent5>
      <a:accent6>
        <a:srgbClr val="AB8244"/>
      </a:accent6>
      <a:hlink>
        <a:srgbClr val="B94F31"/>
      </a:hlink>
      <a:folHlink>
        <a:srgbClr val="667458"/>
      </a:folHlink>
    </a:clrScheme>
    <a:fontScheme name="Custom 5">
      <a:majorFont>
        <a:latin typeface="Georgia Pro Light"/>
        <a:ea typeface=""/>
        <a:cs typeface=""/>
      </a:majorFont>
      <a:minorFont>
        <a:latin typeface="Georgia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ultVTI" id="{144E1EB0-F9F9-4F8D-8264-A2820BA0C47A}" vid="{3A992A48-7697-4A22-A884-B4A11E62184D}"/>
    </a:ext>
  </a:extLst>
</a:theme>
</file>

<file path=ppt/theme/theme2.xml><?xml version="1.0" encoding="utf-8"?>
<a:theme xmlns:a="http://schemas.openxmlformats.org/drawingml/2006/main" name="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1340</TotalTime>
  <Words>2936</Words>
  <Application>Microsoft Office PowerPoint</Application>
  <PresentationFormat>Widescreen</PresentationFormat>
  <Paragraphs>390</Paragraphs>
  <Slides>89</Slides>
  <Notes>20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89</vt:i4>
      </vt:variant>
    </vt:vector>
  </HeadingPairs>
  <TitlesOfParts>
    <vt:vector size="99" baseType="lpstr">
      <vt:lpstr>Meiryo</vt:lpstr>
      <vt:lpstr>Arial</vt:lpstr>
      <vt:lpstr>Calibri</vt:lpstr>
      <vt:lpstr>CIDFont+F1</vt:lpstr>
      <vt:lpstr>Constantia</vt:lpstr>
      <vt:lpstr>Georgia Pro Light</vt:lpstr>
      <vt:lpstr>ibm plex sans</vt:lpstr>
      <vt:lpstr>Times New Roman</vt:lpstr>
      <vt:lpstr>VaultVTI</vt:lpstr>
      <vt:lpstr>Office Theme</vt:lpstr>
      <vt:lpstr>PowerPoint Presentation</vt:lpstr>
      <vt:lpstr>Séamie Ó Néill  B. Ed., B.A., M. Ed., H. Dip in Ed., H. Dip in Ed. Leadership  Head of Education and Director of School Placement,  Froebel Department of Primary and Early Childhood Education, Maynooth University   seamie.oneill@mu.ie </vt:lpstr>
      <vt:lpstr>Mo chúlra </vt:lpstr>
      <vt:lpstr>Maurice Curtin Principal of Scoil Treasa Firhouse  1977 to 2007 </vt:lpstr>
      <vt:lpstr>Focus of this Seminar</vt:lpstr>
      <vt:lpstr>PowerPoint Presentation</vt:lpstr>
      <vt:lpstr>PowerPoint Presentation</vt:lpstr>
      <vt:lpstr>My Data Collection Methods!</vt:lpstr>
      <vt:lpstr>PowerPoint Presentation</vt:lpstr>
      <vt:lpstr>Section 1: Current Context</vt:lpstr>
      <vt:lpstr>From the Boiler House to the Curriculum </vt:lpstr>
      <vt:lpstr>Is running an Irish primary school a job for a principal or CEO?</vt:lpstr>
      <vt:lpstr>PowerPoint Presentation</vt:lpstr>
      <vt:lpstr>PowerPoint Presentation</vt:lpstr>
      <vt:lpstr>PowerPoint Presentation</vt:lpstr>
      <vt:lpstr>PowerPoint Presentation</vt:lpstr>
      <vt:lpstr>The importance  of context </vt:lpstr>
      <vt:lpstr>PowerPoint Presentation</vt:lpstr>
      <vt:lpstr>Putting Order on the Chaos</vt:lpstr>
      <vt:lpstr>Education Act Part V</vt:lpstr>
      <vt:lpstr>Circular 0044/2019  </vt:lpstr>
      <vt:lpstr>PowerPoint Presentation</vt:lpstr>
      <vt:lpstr>Section 2 How does Transformational Change happen?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Lens of the 5 P’s</vt:lpstr>
      <vt:lpstr>PowerPoint Presentation</vt:lpstr>
      <vt:lpstr>Section 3:  Let’s look at Agency </vt:lpstr>
      <vt:lpstr>Teacher Agency </vt:lpstr>
      <vt:lpstr>PowerPoint Presentation</vt:lpstr>
      <vt:lpstr>PowerPoint Presentation</vt:lpstr>
      <vt:lpstr>Need to explore what agency is</vt:lpstr>
      <vt:lpstr>PowerPoint Presentation</vt:lpstr>
      <vt:lpstr>What qualities did James Bond possess?</vt:lpstr>
      <vt:lpstr>PowerPoint Presentation</vt:lpstr>
      <vt:lpstr>PowerPoint Presentation</vt:lpstr>
      <vt:lpstr>PowerPoint Presentation</vt:lpstr>
      <vt:lpstr>PowerPoint Presentation</vt:lpstr>
      <vt:lpstr>Where does Agency come from</vt:lpstr>
      <vt:lpstr>PowerPoint Presentation</vt:lpstr>
      <vt:lpstr>PowerPoint Presentation</vt:lpstr>
      <vt:lpstr>PowerPoint Presentation</vt:lpstr>
      <vt:lpstr>Teachers and Teaching (2015)  </vt:lpstr>
      <vt:lpstr>In the  literature SAGE Handbook of Research on Teacher Education Section 111 Learning Teacher Agency in Teacher Education </vt:lpstr>
      <vt:lpstr>PowerPoint Presentation</vt:lpstr>
      <vt:lpstr>PowerPoint Presentation</vt:lpstr>
      <vt:lpstr>Why is it important?</vt:lpstr>
      <vt:lpstr>Enables response to </vt:lpstr>
      <vt:lpstr>PowerPoint Presentation</vt:lpstr>
      <vt:lpstr>PowerPoint Presentation</vt:lpstr>
      <vt:lpstr>PowerPoint Presentation</vt:lpstr>
      <vt:lpstr>PowerPoint Presentation</vt:lpstr>
      <vt:lpstr>Implications for School Leaders</vt:lpstr>
      <vt:lpstr>As a School Leader,   How can I…?</vt:lpstr>
      <vt:lpstr>Bad and Good Agency</vt:lpstr>
      <vt:lpstr>Working Definition</vt:lpstr>
      <vt:lpstr>2 -Minute reflection</vt:lpstr>
      <vt:lpstr>Techne v Phronesis </vt:lpstr>
      <vt:lpstr>Section 4: Curriculum</vt:lpstr>
      <vt:lpstr>PowerPoint Presentation</vt:lpstr>
      <vt:lpstr>Curriculum Planning</vt:lpstr>
      <vt:lpstr>New Primary Curriculum</vt:lpstr>
      <vt:lpstr>PowerPoint Presentation</vt:lpstr>
      <vt:lpstr>Role of the Deputy Principal in Curriculum Leadership Questions</vt:lpstr>
      <vt:lpstr>Section 5:  Addressing a Wicked Problem </vt:lpstr>
      <vt:lpstr>PowerPoint Presentation</vt:lpstr>
      <vt:lpstr>Time Issue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Lens of the 5 ps</vt:lpstr>
      <vt:lpstr>PowerPoint Presentation</vt:lpstr>
      <vt:lpstr>PowerPoint Presentation</vt:lpstr>
      <vt:lpstr>What would Maurice Curtin do?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the Boiler  House to  Curriculum Leadership</dc:title>
  <dc:creator>Aoife Titley</dc:creator>
  <cp:lastModifiedBy>Seamie O'Neill</cp:lastModifiedBy>
  <cp:revision>42</cp:revision>
  <dcterms:created xsi:type="dcterms:W3CDTF">2023-11-13T14:06:36Z</dcterms:created>
  <dcterms:modified xsi:type="dcterms:W3CDTF">2024-02-10T16:28:20Z</dcterms:modified>
</cp:coreProperties>
</file>